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1"/>
  </p:notesMasterIdLst>
  <p:sldIdLst>
    <p:sldId id="451" r:id="rId2"/>
    <p:sldId id="452" r:id="rId3"/>
    <p:sldId id="469" r:id="rId4"/>
    <p:sldId id="460" r:id="rId5"/>
    <p:sldId id="462" r:id="rId6"/>
    <p:sldId id="464" r:id="rId7"/>
    <p:sldId id="472" r:id="rId8"/>
    <p:sldId id="466" r:id="rId9"/>
    <p:sldId id="465" r:id="rId10"/>
    <p:sldId id="468" r:id="rId11"/>
    <p:sldId id="481" r:id="rId12"/>
    <p:sldId id="482" r:id="rId13"/>
    <p:sldId id="500" r:id="rId14"/>
    <p:sldId id="484" r:id="rId15"/>
    <p:sldId id="485" r:id="rId16"/>
    <p:sldId id="486" r:id="rId17"/>
    <p:sldId id="487" r:id="rId18"/>
    <p:sldId id="488" r:id="rId19"/>
    <p:sldId id="489" r:id="rId20"/>
    <p:sldId id="490" r:id="rId21"/>
    <p:sldId id="491" r:id="rId22"/>
    <p:sldId id="492" r:id="rId23"/>
    <p:sldId id="493" r:id="rId24"/>
    <p:sldId id="494" r:id="rId25"/>
    <p:sldId id="495" r:id="rId26"/>
    <p:sldId id="496" r:id="rId27"/>
    <p:sldId id="497" r:id="rId28"/>
    <p:sldId id="498" r:id="rId29"/>
    <p:sldId id="499" r:id="rId3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1BA64083-FC9A-4167-AD69-B714AB5A9219}">
          <p14:sldIdLst>
            <p14:sldId id="451"/>
            <p14:sldId id="452"/>
            <p14:sldId id="469"/>
            <p14:sldId id="460"/>
            <p14:sldId id="462"/>
            <p14:sldId id="464"/>
            <p14:sldId id="472"/>
            <p14:sldId id="466"/>
            <p14:sldId id="465"/>
            <p14:sldId id="468"/>
            <p14:sldId id="481"/>
            <p14:sldId id="482"/>
            <p14:sldId id="500"/>
            <p14:sldId id="484"/>
            <p14:sldId id="485"/>
            <p14:sldId id="486"/>
            <p14:sldId id="487"/>
            <p14:sldId id="488"/>
            <p14:sldId id="489"/>
            <p14:sldId id="490"/>
            <p14:sldId id="491"/>
            <p14:sldId id="492"/>
            <p14:sldId id="493"/>
            <p14:sldId id="494"/>
            <p14:sldId id="495"/>
            <p14:sldId id="496"/>
            <p14:sldId id="497"/>
            <p14:sldId id="498"/>
            <p14:sldId id="499"/>
          </p14:sldIdLst>
        </p14:section>
        <p14:section name="无标题节" id="{08E2DFAB-EFF1-4CDA-AA4F-74AC32140AB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2E00BB"/>
    <a:srgbClr val="003AA3"/>
    <a:srgbClr val="FF4B4B"/>
    <a:srgbClr val="D8B9BA"/>
    <a:srgbClr val="99B3D7"/>
    <a:srgbClr val="DC9D9C"/>
    <a:srgbClr val="2800AE"/>
    <a:srgbClr val="014099"/>
    <a:srgbClr val="26262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766" autoAdjust="0"/>
    <p:restoredTop sz="94578" autoAdjust="0"/>
  </p:normalViewPr>
  <p:slideViewPr>
    <p:cSldViewPr snapToGrid="0">
      <p:cViewPr varScale="1">
        <p:scale>
          <a:sx n="154" d="100"/>
          <a:sy n="154" d="100"/>
        </p:scale>
        <p:origin x="450" y="144"/>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82E4347-7E88-4339-A885-6CB1D3B33F8A}" type="doc">
      <dgm:prSet loTypeId="urn:microsoft.com/office/officeart/2005/8/layout/hierarchy2" loCatId="hierarchy" qsTypeId="urn:microsoft.com/office/officeart/2005/8/quickstyle/simple1" qsCatId="simple" csTypeId="urn:microsoft.com/office/officeart/2005/8/colors/colorful1" csCatId="colorful" phldr="1"/>
      <dgm:spPr/>
      <dgm:t>
        <a:bodyPr/>
        <a:lstStyle/>
        <a:p>
          <a:endParaRPr lang="zh-CN" altLang="en-US"/>
        </a:p>
      </dgm:t>
    </dgm:pt>
    <dgm:pt modelId="{7218C162-522D-4645-9B37-DCE25ACFEC25}">
      <dgm:prSet phldrT="[文本]"/>
      <dgm:spPr/>
      <dgm:t>
        <a:bodyPr/>
        <a:lstStyle/>
        <a:p>
          <a:r>
            <a:rPr lang="en-US" altLang="zh-CN" dirty="0"/>
            <a:t>HPE</a:t>
          </a:r>
          <a:endParaRPr lang="zh-CN" altLang="en-US" dirty="0"/>
        </a:p>
      </dgm:t>
    </dgm:pt>
    <dgm:pt modelId="{FA3F2B35-B84F-405C-974A-DC282BF37998}" type="parTrans" cxnId="{9CBA1137-A1EB-448F-B972-EF105298E480}">
      <dgm:prSet/>
      <dgm:spPr/>
      <dgm:t>
        <a:bodyPr/>
        <a:lstStyle/>
        <a:p>
          <a:endParaRPr lang="zh-CN" altLang="en-US"/>
        </a:p>
      </dgm:t>
    </dgm:pt>
    <dgm:pt modelId="{59E7971E-6188-4112-BB87-A324C5557C55}" type="sibTrans" cxnId="{9CBA1137-A1EB-448F-B972-EF105298E480}">
      <dgm:prSet/>
      <dgm:spPr/>
      <dgm:t>
        <a:bodyPr/>
        <a:lstStyle/>
        <a:p>
          <a:endParaRPr lang="zh-CN" altLang="en-US"/>
        </a:p>
      </dgm:t>
    </dgm:pt>
    <dgm:pt modelId="{0792A056-29C4-4024-A6CD-FA4C4897287E}">
      <dgm:prSet phldrT="[文本]"/>
      <dgm:spPr/>
      <dgm:t>
        <a:bodyPr/>
        <a:lstStyle/>
        <a:p>
          <a:r>
            <a:rPr lang="en-US" altLang="zh-CN" dirty="0"/>
            <a:t>Dimension</a:t>
          </a:r>
          <a:endParaRPr lang="zh-CN" altLang="en-US" dirty="0"/>
        </a:p>
      </dgm:t>
    </dgm:pt>
    <dgm:pt modelId="{374D8FA0-9DE5-4E1A-8FC1-286C29F0E566}" type="parTrans" cxnId="{F169A7ED-589F-44D0-B075-FA97236BF2B4}">
      <dgm:prSet/>
      <dgm:spPr/>
      <dgm:t>
        <a:bodyPr/>
        <a:lstStyle/>
        <a:p>
          <a:endParaRPr lang="zh-CN" altLang="en-US"/>
        </a:p>
      </dgm:t>
    </dgm:pt>
    <dgm:pt modelId="{F48092B2-16A9-4B2E-A0D1-B3E32852711D}" type="sibTrans" cxnId="{F169A7ED-589F-44D0-B075-FA97236BF2B4}">
      <dgm:prSet/>
      <dgm:spPr/>
      <dgm:t>
        <a:bodyPr/>
        <a:lstStyle/>
        <a:p>
          <a:endParaRPr lang="zh-CN" altLang="en-US"/>
        </a:p>
      </dgm:t>
    </dgm:pt>
    <dgm:pt modelId="{30E02E26-32B0-4ECF-B40C-05D6AEA9F9F9}">
      <dgm:prSet phldrT="[文本]"/>
      <dgm:spPr/>
      <dgm:t>
        <a:bodyPr/>
        <a:lstStyle/>
        <a:p>
          <a:r>
            <a:rPr lang="en-US" altLang="zh-CN" dirty="0"/>
            <a:t>2D</a:t>
          </a:r>
          <a:endParaRPr lang="zh-CN" altLang="en-US" dirty="0"/>
        </a:p>
      </dgm:t>
    </dgm:pt>
    <dgm:pt modelId="{CA4BEAB2-3D94-49C5-AA3B-CD23D5398C5B}" type="parTrans" cxnId="{689A794B-1AAB-4988-BDBD-48F87FAF4119}">
      <dgm:prSet/>
      <dgm:spPr/>
      <dgm:t>
        <a:bodyPr/>
        <a:lstStyle/>
        <a:p>
          <a:endParaRPr lang="zh-CN" altLang="en-US"/>
        </a:p>
      </dgm:t>
    </dgm:pt>
    <dgm:pt modelId="{6FBE8882-E9D9-43EC-B496-C4F703C15B2A}" type="sibTrans" cxnId="{689A794B-1AAB-4988-BDBD-48F87FAF4119}">
      <dgm:prSet/>
      <dgm:spPr/>
      <dgm:t>
        <a:bodyPr/>
        <a:lstStyle/>
        <a:p>
          <a:endParaRPr lang="zh-CN" altLang="en-US"/>
        </a:p>
      </dgm:t>
    </dgm:pt>
    <dgm:pt modelId="{D1771DCE-7ADB-40D6-936D-79887CD5DD1D}">
      <dgm:prSet phldrT="[文本]"/>
      <dgm:spPr/>
      <dgm:t>
        <a:bodyPr/>
        <a:lstStyle/>
        <a:p>
          <a:r>
            <a:rPr lang="en-US" altLang="zh-CN" dirty="0"/>
            <a:t>3D</a:t>
          </a:r>
          <a:endParaRPr lang="zh-CN" altLang="en-US" dirty="0"/>
        </a:p>
      </dgm:t>
    </dgm:pt>
    <dgm:pt modelId="{CA6C26BF-F35C-442C-8074-EF0153E159DA}" type="parTrans" cxnId="{138A3233-1D62-4AB5-AE9B-77D4EC05458D}">
      <dgm:prSet/>
      <dgm:spPr/>
      <dgm:t>
        <a:bodyPr/>
        <a:lstStyle/>
        <a:p>
          <a:endParaRPr lang="zh-CN" altLang="en-US"/>
        </a:p>
      </dgm:t>
    </dgm:pt>
    <dgm:pt modelId="{D0978F33-C63E-4204-BFA4-DC2F40F6DFF6}" type="sibTrans" cxnId="{138A3233-1D62-4AB5-AE9B-77D4EC05458D}">
      <dgm:prSet/>
      <dgm:spPr/>
      <dgm:t>
        <a:bodyPr/>
        <a:lstStyle/>
        <a:p>
          <a:endParaRPr lang="zh-CN" altLang="en-US"/>
        </a:p>
      </dgm:t>
    </dgm:pt>
    <dgm:pt modelId="{7923D4CD-873D-4853-A2FF-53904FF4EBF4}">
      <dgm:prSet phldrT="[文本]"/>
      <dgm:spPr/>
      <dgm:t>
        <a:bodyPr/>
        <a:lstStyle/>
        <a:p>
          <a:r>
            <a:rPr lang="en-US" altLang="zh-CN" dirty="0"/>
            <a:t>Views</a:t>
          </a:r>
          <a:endParaRPr lang="zh-CN" altLang="en-US" dirty="0"/>
        </a:p>
      </dgm:t>
    </dgm:pt>
    <dgm:pt modelId="{44366F31-E401-48F6-B447-F20133DE3197}" type="parTrans" cxnId="{32CABC12-B1AA-4E35-A36D-1F79F56EFB68}">
      <dgm:prSet/>
      <dgm:spPr/>
      <dgm:t>
        <a:bodyPr/>
        <a:lstStyle/>
        <a:p>
          <a:endParaRPr lang="zh-CN" altLang="en-US"/>
        </a:p>
      </dgm:t>
    </dgm:pt>
    <dgm:pt modelId="{AA6A0829-0230-4DCB-BA48-1AE330DDF773}" type="sibTrans" cxnId="{32CABC12-B1AA-4E35-A36D-1F79F56EFB68}">
      <dgm:prSet/>
      <dgm:spPr/>
      <dgm:t>
        <a:bodyPr/>
        <a:lstStyle/>
        <a:p>
          <a:endParaRPr lang="zh-CN" altLang="en-US"/>
        </a:p>
      </dgm:t>
    </dgm:pt>
    <dgm:pt modelId="{79DD3365-2B75-4BEF-BF25-FAEA1CF98B70}">
      <dgm:prSet phldrT="[文本]"/>
      <dgm:spPr/>
      <dgm:t>
        <a:bodyPr/>
        <a:lstStyle/>
        <a:p>
          <a:r>
            <a:rPr lang="en-US" altLang="zh-CN" dirty="0"/>
            <a:t>Monocular</a:t>
          </a:r>
          <a:endParaRPr lang="zh-CN" altLang="en-US" dirty="0"/>
        </a:p>
      </dgm:t>
    </dgm:pt>
    <dgm:pt modelId="{1C7DC65A-2F20-4A33-9AE5-A79CD865D49C}" type="parTrans" cxnId="{6515BB4B-39A5-40DA-BF9B-B547E4CD2D14}">
      <dgm:prSet/>
      <dgm:spPr/>
      <dgm:t>
        <a:bodyPr/>
        <a:lstStyle/>
        <a:p>
          <a:endParaRPr lang="zh-CN" altLang="en-US"/>
        </a:p>
      </dgm:t>
    </dgm:pt>
    <dgm:pt modelId="{9D0062E4-A46F-4FEC-BEBC-6DB2339E03C5}" type="sibTrans" cxnId="{6515BB4B-39A5-40DA-BF9B-B547E4CD2D14}">
      <dgm:prSet/>
      <dgm:spPr/>
      <dgm:t>
        <a:bodyPr/>
        <a:lstStyle/>
        <a:p>
          <a:endParaRPr lang="zh-CN" altLang="en-US"/>
        </a:p>
      </dgm:t>
    </dgm:pt>
    <dgm:pt modelId="{B9DE67FA-0B88-4808-BBB1-F34908D2FDBE}">
      <dgm:prSet phldrT="[文本]"/>
      <dgm:spPr/>
      <dgm:t>
        <a:bodyPr/>
        <a:lstStyle/>
        <a:p>
          <a:r>
            <a:rPr lang="en-US" altLang="zh-CN" dirty="0"/>
            <a:t>Multi-view</a:t>
          </a:r>
          <a:endParaRPr lang="zh-CN" altLang="en-US" dirty="0"/>
        </a:p>
      </dgm:t>
    </dgm:pt>
    <dgm:pt modelId="{30FD58C6-90E0-4185-B89A-83BB5BDFCBAF}" type="parTrans" cxnId="{7B94025F-C3BB-4032-B4DD-77B4D6D8FCD4}">
      <dgm:prSet/>
      <dgm:spPr/>
      <dgm:t>
        <a:bodyPr/>
        <a:lstStyle/>
        <a:p>
          <a:endParaRPr lang="zh-CN" altLang="en-US"/>
        </a:p>
      </dgm:t>
    </dgm:pt>
    <dgm:pt modelId="{703A55DB-039D-4F99-A1DC-B46FEB261AB0}" type="sibTrans" cxnId="{7B94025F-C3BB-4032-B4DD-77B4D6D8FCD4}">
      <dgm:prSet/>
      <dgm:spPr/>
      <dgm:t>
        <a:bodyPr/>
        <a:lstStyle/>
        <a:p>
          <a:endParaRPr lang="zh-CN" altLang="en-US"/>
        </a:p>
      </dgm:t>
    </dgm:pt>
    <dgm:pt modelId="{B6DEE901-B100-4E7B-B2B8-BE7FC7BC9F96}">
      <dgm:prSet phldrT="[文本]"/>
      <dgm:spPr/>
      <dgm:t>
        <a:bodyPr/>
        <a:lstStyle/>
        <a:p>
          <a:r>
            <a:rPr lang="en-US" altLang="zh-CN" dirty="0"/>
            <a:t>Input</a:t>
          </a:r>
          <a:endParaRPr lang="zh-CN" altLang="en-US" dirty="0"/>
        </a:p>
      </dgm:t>
    </dgm:pt>
    <dgm:pt modelId="{324A9B3E-7849-4B4A-AF62-E0D3B79AA9D6}" type="parTrans" cxnId="{0F074B76-0909-4F30-B31F-494372B2844A}">
      <dgm:prSet/>
      <dgm:spPr/>
      <dgm:t>
        <a:bodyPr/>
        <a:lstStyle/>
        <a:p>
          <a:endParaRPr lang="zh-CN" altLang="en-US"/>
        </a:p>
      </dgm:t>
    </dgm:pt>
    <dgm:pt modelId="{9B9BEC06-BECD-410C-A418-93F387C3131E}" type="sibTrans" cxnId="{0F074B76-0909-4F30-B31F-494372B2844A}">
      <dgm:prSet/>
      <dgm:spPr/>
      <dgm:t>
        <a:bodyPr/>
        <a:lstStyle/>
        <a:p>
          <a:endParaRPr lang="zh-CN" altLang="en-US"/>
        </a:p>
      </dgm:t>
    </dgm:pt>
    <dgm:pt modelId="{D0022C53-2759-41A1-AEEE-1F16E052341D}">
      <dgm:prSet phldrT="[文本]"/>
      <dgm:spPr/>
      <dgm:t>
        <a:bodyPr/>
        <a:lstStyle/>
        <a:p>
          <a:r>
            <a:rPr lang="en-US" altLang="zh-CN" dirty="0"/>
            <a:t>RGB image/video</a:t>
          </a:r>
          <a:endParaRPr lang="zh-CN" altLang="en-US" dirty="0"/>
        </a:p>
      </dgm:t>
    </dgm:pt>
    <dgm:pt modelId="{E68751EB-FE52-488B-84C6-575592B09F1D}" type="parTrans" cxnId="{32CBB613-CDA1-4754-AA01-22A8EC782334}">
      <dgm:prSet/>
      <dgm:spPr/>
      <dgm:t>
        <a:bodyPr/>
        <a:lstStyle/>
        <a:p>
          <a:endParaRPr lang="zh-CN" altLang="en-US"/>
        </a:p>
      </dgm:t>
    </dgm:pt>
    <dgm:pt modelId="{CD80092B-051F-4981-8256-638AD159C95A}" type="sibTrans" cxnId="{32CBB613-CDA1-4754-AA01-22A8EC782334}">
      <dgm:prSet/>
      <dgm:spPr/>
      <dgm:t>
        <a:bodyPr/>
        <a:lstStyle/>
        <a:p>
          <a:endParaRPr lang="zh-CN" altLang="en-US"/>
        </a:p>
      </dgm:t>
    </dgm:pt>
    <dgm:pt modelId="{752C6B17-3676-4EE9-9281-BEAC290A7BE4}">
      <dgm:prSet phldrT="[文本]"/>
      <dgm:spPr/>
      <dgm:t>
        <a:bodyPr/>
        <a:lstStyle/>
        <a:p>
          <a:r>
            <a:rPr lang="en-US" altLang="zh-CN" dirty="0"/>
            <a:t>Subjects</a:t>
          </a:r>
        </a:p>
      </dgm:t>
    </dgm:pt>
    <dgm:pt modelId="{119BAE97-EC5B-4410-9CCC-F174E4A1A2F8}" type="parTrans" cxnId="{43EBFA8B-43E8-4B26-9FA3-844160F1AD3F}">
      <dgm:prSet/>
      <dgm:spPr/>
      <dgm:t>
        <a:bodyPr/>
        <a:lstStyle/>
        <a:p>
          <a:endParaRPr lang="zh-CN" altLang="en-US"/>
        </a:p>
      </dgm:t>
    </dgm:pt>
    <dgm:pt modelId="{360B8027-B946-43F3-8A7E-FC7CFCB6A803}" type="sibTrans" cxnId="{43EBFA8B-43E8-4B26-9FA3-844160F1AD3F}">
      <dgm:prSet/>
      <dgm:spPr/>
      <dgm:t>
        <a:bodyPr/>
        <a:lstStyle/>
        <a:p>
          <a:endParaRPr lang="zh-CN" altLang="en-US"/>
        </a:p>
      </dgm:t>
    </dgm:pt>
    <dgm:pt modelId="{C4FB768A-6C12-465B-8A4F-E63BF36600F2}">
      <dgm:prSet phldrT="[文本]"/>
      <dgm:spPr/>
      <dgm:t>
        <a:bodyPr/>
        <a:lstStyle/>
        <a:p>
          <a:r>
            <a:rPr lang="en-US" altLang="zh-CN" dirty="0"/>
            <a:t>Single-person</a:t>
          </a:r>
          <a:endParaRPr lang="zh-CN" altLang="en-US" dirty="0"/>
        </a:p>
      </dgm:t>
    </dgm:pt>
    <dgm:pt modelId="{718014E6-B9EA-42AB-8472-2B4C7460728E}" type="parTrans" cxnId="{C6573D48-8A48-4FC3-A571-42C617FD218A}">
      <dgm:prSet/>
      <dgm:spPr/>
      <dgm:t>
        <a:bodyPr/>
        <a:lstStyle/>
        <a:p>
          <a:endParaRPr lang="zh-CN" altLang="en-US"/>
        </a:p>
      </dgm:t>
    </dgm:pt>
    <dgm:pt modelId="{24C703B6-3EBF-4697-9658-CF8EE3A9196C}" type="sibTrans" cxnId="{C6573D48-8A48-4FC3-A571-42C617FD218A}">
      <dgm:prSet/>
      <dgm:spPr/>
      <dgm:t>
        <a:bodyPr/>
        <a:lstStyle/>
        <a:p>
          <a:endParaRPr lang="zh-CN" altLang="en-US"/>
        </a:p>
      </dgm:t>
    </dgm:pt>
    <dgm:pt modelId="{139F8068-33A8-4294-ABC5-FAD1898E473D}">
      <dgm:prSet phldrT="[文本]"/>
      <dgm:spPr/>
      <dgm:t>
        <a:bodyPr/>
        <a:lstStyle/>
        <a:p>
          <a:r>
            <a:rPr lang="en-US" altLang="zh-CN" dirty="0"/>
            <a:t>Detection</a:t>
          </a:r>
          <a:endParaRPr lang="zh-CN" altLang="en-US" dirty="0"/>
        </a:p>
      </dgm:t>
    </dgm:pt>
    <dgm:pt modelId="{C1A694E6-125B-4E18-A889-C6C7C9B6FA76}" type="parTrans" cxnId="{665DBDBE-F0A5-4319-814C-66C5DF996E5F}">
      <dgm:prSet/>
      <dgm:spPr/>
      <dgm:t>
        <a:bodyPr/>
        <a:lstStyle/>
        <a:p>
          <a:endParaRPr lang="zh-CN" altLang="en-US"/>
        </a:p>
      </dgm:t>
    </dgm:pt>
    <dgm:pt modelId="{4B79A985-A6A6-43CF-AA38-6426E5CB5F3A}" type="sibTrans" cxnId="{665DBDBE-F0A5-4319-814C-66C5DF996E5F}">
      <dgm:prSet/>
      <dgm:spPr/>
      <dgm:t>
        <a:bodyPr/>
        <a:lstStyle/>
        <a:p>
          <a:endParaRPr lang="zh-CN" altLang="en-US"/>
        </a:p>
      </dgm:t>
    </dgm:pt>
    <dgm:pt modelId="{53C0CE16-30DF-45F4-99AF-D3F06A84B24F}">
      <dgm:prSet phldrT="[文本]"/>
      <dgm:spPr/>
      <dgm:t>
        <a:bodyPr/>
        <a:lstStyle/>
        <a:p>
          <a:r>
            <a:rPr lang="en-US" altLang="zh-CN" dirty="0"/>
            <a:t>Regression</a:t>
          </a:r>
          <a:endParaRPr lang="zh-CN" altLang="en-US" dirty="0"/>
        </a:p>
      </dgm:t>
    </dgm:pt>
    <dgm:pt modelId="{81E0F831-C3E4-4ABC-80AF-DCCB6C9D44F6}" type="parTrans" cxnId="{92107549-5BCE-4560-96C9-D0A77F4E8738}">
      <dgm:prSet/>
      <dgm:spPr/>
      <dgm:t>
        <a:bodyPr/>
        <a:lstStyle/>
        <a:p>
          <a:endParaRPr lang="zh-CN" altLang="en-US"/>
        </a:p>
      </dgm:t>
    </dgm:pt>
    <dgm:pt modelId="{E8CFF66E-64B1-4BF2-A19E-A7474A176BFF}" type="sibTrans" cxnId="{92107549-5BCE-4560-96C9-D0A77F4E8738}">
      <dgm:prSet/>
      <dgm:spPr/>
      <dgm:t>
        <a:bodyPr/>
        <a:lstStyle/>
        <a:p>
          <a:endParaRPr lang="zh-CN" altLang="en-US"/>
        </a:p>
      </dgm:t>
    </dgm:pt>
    <dgm:pt modelId="{DE79527E-59A5-48E6-9C6F-08355E1BBB1D}">
      <dgm:prSet phldrT="[文本]"/>
      <dgm:spPr/>
      <dgm:t>
        <a:bodyPr/>
        <a:lstStyle/>
        <a:p>
          <a:r>
            <a:rPr lang="en-US" altLang="zh-CN" dirty="0"/>
            <a:t>Multi-person</a:t>
          </a:r>
          <a:endParaRPr lang="zh-CN" altLang="en-US" dirty="0"/>
        </a:p>
      </dgm:t>
    </dgm:pt>
    <dgm:pt modelId="{88944F91-5C11-4C61-8348-33140F71642F}" type="parTrans" cxnId="{F9F08F64-FF7D-4954-8DFD-664937EAB29C}">
      <dgm:prSet/>
      <dgm:spPr/>
      <dgm:t>
        <a:bodyPr/>
        <a:lstStyle/>
        <a:p>
          <a:endParaRPr lang="zh-CN" altLang="en-US"/>
        </a:p>
      </dgm:t>
    </dgm:pt>
    <dgm:pt modelId="{254A2E8C-DA1D-4BB2-9D95-D4E4899D06E2}" type="sibTrans" cxnId="{F9F08F64-FF7D-4954-8DFD-664937EAB29C}">
      <dgm:prSet/>
      <dgm:spPr/>
      <dgm:t>
        <a:bodyPr/>
        <a:lstStyle/>
        <a:p>
          <a:endParaRPr lang="zh-CN" altLang="en-US"/>
        </a:p>
      </dgm:t>
    </dgm:pt>
    <dgm:pt modelId="{32F3A189-99AC-4B54-A8BE-D5CDBCD910CC}">
      <dgm:prSet phldrT="[文本]"/>
      <dgm:spPr/>
      <dgm:t>
        <a:bodyPr/>
        <a:lstStyle/>
        <a:p>
          <a:r>
            <a:rPr lang="en-US" altLang="zh-CN" dirty="0"/>
            <a:t>Single-stage</a:t>
          </a:r>
          <a:endParaRPr lang="zh-CN" altLang="en-US" dirty="0"/>
        </a:p>
      </dgm:t>
    </dgm:pt>
    <dgm:pt modelId="{D9B3451E-140A-45D6-AB83-4CA26A6E7BAB}" type="parTrans" cxnId="{5E2D5C42-BF01-4E33-B8CF-F0746DD0BBE2}">
      <dgm:prSet/>
      <dgm:spPr/>
      <dgm:t>
        <a:bodyPr/>
        <a:lstStyle/>
        <a:p>
          <a:endParaRPr lang="zh-CN" altLang="en-US"/>
        </a:p>
      </dgm:t>
    </dgm:pt>
    <dgm:pt modelId="{93317E92-FDFE-4D65-8DB9-BBC8220EDE4E}" type="sibTrans" cxnId="{5E2D5C42-BF01-4E33-B8CF-F0746DD0BBE2}">
      <dgm:prSet/>
      <dgm:spPr/>
      <dgm:t>
        <a:bodyPr/>
        <a:lstStyle/>
        <a:p>
          <a:endParaRPr lang="zh-CN" altLang="en-US"/>
        </a:p>
      </dgm:t>
    </dgm:pt>
    <dgm:pt modelId="{023F12F0-F877-4F31-AA79-DA4C28D77A60}">
      <dgm:prSet phldrT="[文本]"/>
      <dgm:spPr/>
      <dgm:t>
        <a:bodyPr/>
        <a:lstStyle/>
        <a:p>
          <a:r>
            <a:rPr lang="en-US" altLang="zh-CN" dirty="0"/>
            <a:t>Multi-stage</a:t>
          </a:r>
          <a:endParaRPr lang="zh-CN" altLang="en-US" dirty="0"/>
        </a:p>
      </dgm:t>
    </dgm:pt>
    <dgm:pt modelId="{AF0D2165-A27C-4E79-AC93-3267CA254E63}" type="parTrans" cxnId="{2838BB4E-B5AC-4EAD-8530-BDD862E8791D}">
      <dgm:prSet/>
      <dgm:spPr/>
      <dgm:t>
        <a:bodyPr/>
        <a:lstStyle/>
        <a:p>
          <a:endParaRPr lang="zh-CN" altLang="en-US"/>
        </a:p>
      </dgm:t>
    </dgm:pt>
    <dgm:pt modelId="{F5C0F684-4543-4415-B5A7-73BFCF41ABAC}" type="sibTrans" cxnId="{2838BB4E-B5AC-4EAD-8530-BDD862E8791D}">
      <dgm:prSet/>
      <dgm:spPr/>
      <dgm:t>
        <a:bodyPr/>
        <a:lstStyle/>
        <a:p>
          <a:endParaRPr lang="zh-CN" altLang="en-US"/>
        </a:p>
      </dgm:t>
    </dgm:pt>
    <dgm:pt modelId="{C41D1A29-FD65-4548-8ED4-40E3D9D14EFF}">
      <dgm:prSet phldrT="[文本]"/>
      <dgm:spPr/>
      <dgm:t>
        <a:bodyPr/>
        <a:lstStyle/>
        <a:p>
          <a:r>
            <a:rPr lang="en-US" altLang="zh-CN" dirty="0"/>
            <a:t>Top-down</a:t>
          </a:r>
          <a:endParaRPr lang="zh-CN" altLang="en-US" dirty="0"/>
        </a:p>
      </dgm:t>
    </dgm:pt>
    <dgm:pt modelId="{13B1AE4C-EECC-42CF-8B33-356D7F9FA347}" type="parTrans" cxnId="{F5F84B6E-254D-49F7-BF08-A3AF0DC92C9C}">
      <dgm:prSet/>
      <dgm:spPr/>
      <dgm:t>
        <a:bodyPr/>
        <a:lstStyle/>
        <a:p>
          <a:endParaRPr lang="zh-CN" altLang="en-US"/>
        </a:p>
      </dgm:t>
    </dgm:pt>
    <dgm:pt modelId="{8CA471D9-66A1-4251-8D8E-F9476DECCBA0}" type="sibTrans" cxnId="{F5F84B6E-254D-49F7-BF08-A3AF0DC92C9C}">
      <dgm:prSet/>
      <dgm:spPr/>
      <dgm:t>
        <a:bodyPr/>
        <a:lstStyle/>
        <a:p>
          <a:endParaRPr lang="zh-CN" altLang="en-US"/>
        </a:p>
      </dgm:t>
    </dgm:pt>
    <dgm:pt modelId="{0527E4FA-5324-475A-93B8-5D2FABC289EB}">
      <dgm:prSet phldrT="[文本]"/>
      <dgm:spPr/>
      <dgm:t>
        <a:bodyPr/>
        <a:lstStyle/>
        <a:p>
          <a:r>
            <a:rPr lang="en-US" altLang="zh-CN" dirty="0"/>
            <a:t>Bottom-up</a:t>
          </a:r>
          <a:endParaRPr lang="zh-CN" altLang="en-US" dirty="0"/>
        </a:p>
      </dgm:t>
    </dgm:pt>
    <dgm:pt modelId="{4CF4F2CD-5A48-498C-9441-0E8B0E0593A1}" type="parTrans" cxnId="{440E97A5-2287-4AF2-B998-F2C5E256B1FF}">
      <dgm:prSet/>
      <dgm:spPr/>
      <dgm:t>
        <a:bodyPr/>
        <a:lstStyle/>
        <a:p>
          <a:endParaRPr lang="zh-CN" altLang="en-US"/>
        </a:p>
      </dgm:t>
    </dgm:pt>
    <dgm:pt modelId="{98DAFE3E-CF47-447D-BFD4-BC8348DB1F1C}" type="sibTrans" cxnId="{440E97A5-2287-4AF2-B998-F2C5E256B1FF}">
      <dgm:prSet/>
      <dgm:spPr/>
      <dgm:t>
        <a:bodyPr/>
        <a:lstStyle/>
        <a:p>
          <a:endParaRPr lang="zh-CN" altLang="en-US"/>
        </a:p>
      </dgm:t>
    </dgm:pt>
    <dgm:pt modelId="{88D3FAC5-92F2-4496-9D8D-81BDD6F1D49A}">
      <dgm:prSet phldrT="[文本]"/>
      <dgm:spPr/>
      <dgm:t>
        <a:bodyPr/>
        <a:lstStyle/>
        <a:p>
          <a:r>
            <a:rPr lang="en-US" altLang="zh-CN" dirty="0"/>
            <a:t>IMU</a:t>
          </a:r>
          <a:endParaRPr lang="zh-CN" altLang="en-US" dirty="0"/>
        </a:p>
      </dgm:t>
    </dgm:pt>
    <dgm:pt modelId="{DBA8A29F-A4C1-4652-81DF-BD1AA70BD216}" type="parTrans" cxnId="{6A4AC09B-72D4-4F75-A563-E7C2B8249F1F}">
      <dgm:prSet/>
      <dgm:spPr/>
      <dgm:t>
        <a:bodyPr/>
        <a:lstStyle/>
        <a:p>
          <a:endParaRPr lang="zh-CN" altLang="en-US"/>
        </a:p>
      </dgm:t>
    </dgm:pt>
    <dgm:pt modelId="{E73B6360-BCE0-4A0B-B5B9-6442A4719AE3}" type="sibTrans" cxnId="{6A4AC09B-72D4-4F75-A563-E7C2B8249F1F}">
      <dgm:prSet/>
      <dgm:spPr/>
      <dgm:t>
        <a:bodyPr/>
        <a:lstStyle/>
        <a:p>
          <a:endParaRPr lang="zh-CN" altLang="en-US"/>
        </a:p>
      </dgm:t>
    </dgm:pt>
    <dgm:pt modelId="{DC03CF2B-D80E-4F8E-80CC-C8A68EA927A3}">
      <dgm:prSet phldrT="[文本]"/>
      <dgm:spPr/>
      <dgm:t>
        <a:bodyPr/>
        <a:lstStyle/>
        <a:p>
          <a:r>
            <a:rPr lang="en-US" altLang="zh-CN" dirty="0"/>
            <a:t>…</a:t>
          </a:r>
          <a:endParaRPr lang="zh-CN" altLang="en-US" dirty="0"/>
        </a:p>
      </dgm:t>
    </dgm:pt>
    <dgm:pt modelId="{94098BB2-ECE6-4C39-B198-3A12E0380830}" type="parTrans" cxnId="{A2033C21-996C-4A6A-A888-D604C885AD45}">
      <dgm:prSet/>
      <dgm:spPr/>
      <dgm:t>
        <a:bodyPr/>
        <a:lstStyle/>
        <a:p>
          <a:endParaRPr lang="zh-CN" altLang="en-US"/>
        </a:p>
      </dgm:t>
    </dgm:pt>
    <dgm:pt modelId="{A5341BCA-6CC4-432D-91B3-4A99B96F421E}" type="sibTrans" cxnId="{A2033C21-996C-4A6A-A888-D604C885AD45}">
      <dgm:prSet/>
      <dgm:spPr/>
      <dgm:t>
        <a:bodyPr/>
        <a:lstStyle/>
        <a:p>
          <a:endParaRPr lang="zh-CN" altLang="en-US"/>
        </a:p>
      </dgm:t>
    </dgm:pt>
    <dgm:pt modelId="{0162B14E-58B9-48F8-9CAE-FE705BB512A8}">
      <dgm:prSet phldrT="[文本]"/>
      <dgm:spPr/>
      <dgm:t>
        <a:bodyPr/>
        <a:lstStyle/>
        <a:p>
          <a:r>
            <a:rPr lang="en-US" altLang="zh-CN" dirty="0"/>
            <a:t>Output</a:t>
          </a:r>
          <a:endParaRPr lang="zh-CN" altLang="en-US" dirty="0"/>
        </a:p>
      </dgm:t>
    </dgm:pt>
    <dgm:pt modelId="{B70C9320-5448-473D-8AC0-AA275A03D452}" type="parTrans" cxnId="{6029929C-1D25-4C4E-960D-CD1699487D15}">
      <dgm:prSet/>
      <dgm:spPr/>
      <dgm:t>
        <a:bodyPr/>
        <a:lstStyle/>
        <a:p>
          <a:endParaRPr lang="zh-CN" altLang="en-US"/>
        </a:p>
      </dgm:t>
    </dgm:pt>
    <dgm:pt modelId="{377C5957-7EEA-4879-B2AF-36C0CA68C77A}" type="sibTrans" cxnId="{6029929C-1D25-4C4E-960D-CD1699487D15}">
      <dgm:prSet/>
      <dgm:spPr/>
      <dgm:t>
        <a:bodyPr/>
        <a:lstStyle/>
        <a:p>
          <a:endParaRPr lang="zh-CN" altLang="en-US"/>
        </a:p>
      </dgm:t>
    </dgm:pt>
    <dgm:pt modelId="{B06D69C2-C686-45CC-8508-1120B11EDC5B}">
      <dgm:prSet phldrT="[文本]"/>
      <dgm:spPr/>
      <dgm:t>
        <a:bodyPr/>
        <a:lstStyle/>
        <a:p>
          <a:r>
            <a:rPr lang="en-US" altLang="zh-CN" dirty="0" err="1"/>
            <a:t>Keypoint</a:t>
          </a:r>
          <a:endParaRPr lang="zh-CN" altLang="en-US" dirty="0"/>
        </a:p>
      </dgm:t>
    </dgm:pt>
    <dgm:pt modelId="{3691E687-427A-487D-8FAB-544A7F203168}" type="parTrans" cxnId="{C38DC0A8-5119-46C8-9E94-40F52A84566B}">
      <dgm:prSet/>
      <dgm:spPr/>
      <dgm:t>
        <a:bodyPr/>
        <a:lstStyle/>
        <a:p>
          <a:endParaRPr lang="zh-CN" altLang="en-US"/>
        </a:p>
      </dgm:t>
    </dgm:pt>
    <dgm:pt modelId="{E7519913-DDA6-4B0F-ABEB-1843FC29C8CB}" type="sibTrans" cxnId="{C38DC0A8-5119-46C8-9E94-40F52A84566B}">
      <dgm:prSet/>
      <dgm:spPr/>
      <dgm:t>
        <a:bodyPr/>
        <a:lstStyle/>
        <a:p>
          <a:endParaRPr lang="zh-CN" altLang="en-US"/>
        </a:p>
      </dgm:t>
    </dgm:pt>
    <dgm:pt modelId="{800EF988-E559-447B-A9F1-C63224209EFA}">
      <dgm:prSet phldrT="[文本]"/>
      <dgm:spPr/>
      <dgm:t>
        <a:bodyPr/>
        <a:lstStyle/>
        <a:p>
          <a:r>
            <a:rPr lang="en-US" altLang="zh-CN" dirty="0"/>
            <a:t>SMPL</a:t>
          </a:r>
          <a:endParaRPr lang="zh-CN" altLang="en-US" dirty="0"/>
        </a:p>
      </dgm:t>
    </dgm:pt>
    <dgm:pt modelId="{C33A25C5-E61C-4FFD-9760-A882560DA30E}" type="parTrans" cxnId="{0DC65185-2F5B-4FEF-9413-0CA037E31CF4}">
      <dgm:prSet/>
      <dgm:spPr/>
      <dgm:t>
        <a:bodyPr/>
        <a:lstStyle/>
        <a:p>
          <a:endParaRPr lang="zh-CN" altLang="en-US"/>
        </a:p>
      </dgm:t>
    </dgm:pt>
    <dgm:pt modelId="{0D7209EB-F7FF-473A-9D8C-F4C64127C651}" type="sibTrans" cxnId="{0DC65185-2F5B-4FEF-9413-0CA037E31CF4}">
      <dgm:prSet/>
      <dgm:spPr/>
      <dgm:t>
        <a:bodyPr/>
        <a:lstStyle/>
        <a:p>
          <a:endParaRPr lang="zh-CN" altLang="en-US"/>
        </a:p>
      </dgm:t>
    </dgm:pt>
    <dgm:pt modelId="{A329EF10-892E-4888-9E9C-1D1882B414BC}" type="pres">
      <dgm:prSet presAssocID="{D82E4347-7E88-4339-A885-6CB1D3B33F8A}" presName="diagram" presStyleCnt="0">
        <dgm:presLayoutVars>
          <dgm:chPref val="1"/>
          <dgm:dir/>
          <dgm:animOne val="branch"/>
          <dgm:animLvl val="lvl"/>
          <dgm:resizeHandles val="exact"/>
        </dgm:presLayoutVars>
      </dgm:prSet>
      <dgm:spPr/>
      <dgm:t>
        <a:bodyPr/>
        <a:lstStyle/>
        <a:p>
          <a:endParaRPr lang="zh-CN" altLang="en-US"/>
        </a:p>
      </dgm:t>
    </dgm:pt>
    <dgm:pt modelId="{B946841C-4CB7-4CC3-B198-FA117B34E008}" type="pres">
      <dgm:prSet presAssocID="{7218C162-522D-4645-9B37-DCE25ACFEC25}" presName="root1" presStyleCnt="0"/>
      <dgm:spPr/>
    </dgm:pt>
    <dgm:pt modelId="{8E5B9D64-55EB-4835-8220-D5B7CB407E7F}" type="pres">
      <dgm:prSet presAssocID="{7218C162-522D-4645-9B37-DCE25ACFEC25}" presName="LevelOneTextNode" presStyleLbl="node0" presStyleIdx="0" presStyleCnt="1" custLinFactX="-83337" custLinFactNeighborX="-100000" custLinFactNeighborY="12500">
        <dgm:presLayoutVars>
          <dgm:chPref val="3"/>
        </dgm:presLayoutVars>
      </dgm:prSet>
      <dgm:spPr/>
      <dgm:t>
        <a:bodyPr/>
        <a:lstStyle/>
        <a:p>
          <a:endParaRPr lang="zh-CN" altLang="en-US"/>
        </a:p>
      </dgm:t>
    </dgm:pt>
    <dgm:pt modelId="{F4C57F5F-F7E8-4585-8E2C-D03761BEC999}" type="pres">
      <dgm:prSet presAssocID="{7218C162-522D-4645-9B37-DCE25ACFEC25}" presName="level2hierChild" presStyleCnt="0"/>
      <dgm:spPr/>
    </dgm:pt>
    <dgm:pt modelId="{3D3C1D7E-2A32-442C-91BC-C562AC268726}" type="pres">
      <dgm:prSet presAssocID="{119BAE97-EC5B-4410-9CCC-F174E4A1A2F8}" presName="conn2-1" presStyleLbl="parChTrans1D2" presStyleIdx="0" presStyleCnt="5"/>
      <dgm:spPr/>
      <dgm:t>
        <a:bodyPr/>
        <a:lstStyle/>
        <a:p>
          <a:endParaRPr lang="zh-CN" altLang="en-US"/>
        </a:p>
      </dgm:t>
    </dgm:pt>
    <dgm:pt modelId="{BF5CAA6E-E578-45B7-B019-2AF5EF23744A}" type="pres">
      <dgm:prSet presAssocID="{119BAE97-EC5B-4410-9CCC-F174E4A1A2F8}" presName="connTx" presStyleLbl="parChTrans1D2" presStyleIdx="0" presStyleCnt="5"/>
      <dgm:spPr/>
      <dgm:t>
        <a:bodyPr/>
        <a:lstStyle/>
        <a:p>
          <a:endParaRPr lang="zh-CN" altLang="en-US"/>
        </a:p>
      </dgm:t>
    </dgm:pt>
    <dgm:pt modelId="{B8EDC0C7-1E6E-4E3D-BA4C-38975A2BF4CE}" type="pres">
      <dgm:prSet presAssocID="{752C6B17-3676-4EE9-9281-BEAC290A7BE4}" presName="root2" presStyleCnt="0"/>
      <dgm:spPr/>
    </dgm:pt>
    <dgm:pt modelId="{E6B89F02-09D1-403F-83E6-030DA5DF5A73}" type="pres">
      <dgm:prSet presAssocID="{752C6B17-3676-4EE9-9281-BEAC290A7BE4}" presName="LevelTwoTextNode" presStyleLbl="node2" presStyleIdx="0" presStyleCnt="5" custLinFactX="-50189" custLinFactNeighborX="-100000" custLinFactNeighborY="-37501">
        <dgm:presLayoutVars>
          <dgm:chPref val="3"/>
        </dgm:presLayoutVars>
      </dgm:prSet>
      <dgm:spPr/>
      <dgm:t>
        <a:bodyPr/>
        <a:lstStyle/>
        <a:p>
          <a:endParaRPr lang="zh-CN" altLang="en-US"/>
        </a:p>
      </dgm:t>
    </dgm:pt>
    <dgm:pt modelId="{680CF7E1-CEB6-4E71-9B06-62D0D9D4BDEB}" type="pres">
      <dgm:prSet presAssocID="{752C6B17-3676-4EE9-9281-BEAC290A7BE4}" presName="level3hierChild" presStyleCnt="0"/>
      <dgm:spPr/>
    </dgm:pt>
    <dgm:pt modelId="{E18A640A-EBE6-4F98-934B-90B0E3C814A8}" type="pres">
      <dgm:prSet presAssocID="{718014E6-B9EA-42AB-8472-2B4C7460728E}" presName="conn2-1" presStyleLbl="parChTrans1D3" presStyleIdx="0" presStyleCnt="11"/>
      <dgm:spPr/>
      <dgm:t>
        <a:bodyPr/>
        <a:lstStyle/>
        <a:p>
          <a:endParaRPr lang="zh-CN" altLang="en-US"/>
        </a:p>
      </dgm:t>
    </dgm:pt>
    <dgm:pt modelId="{C229BBD9-8F8E-4692-AFAE-AB9C6268CFE4}" type="pres">
      <dgm:prSet presAssocID="{718014E6-B9EA-42AB-8472-2B4C7460728E}" presName="connTx" presStyleLbl="parChTrans1D3" presStyleIdx="0" presStyleCnt="11"/>
      <dgm:spPr/>
      <dgm:t>
        <a:bodyPr/>
        <a:lstStyle/>
        <a:p>
          <a:endParaRPr lang="zh-CN" altLang="en-US"/>
        </a:p>
      </dgm:t>
    </dgm:pt>
    <dgm:pt modelId="{40537A21-1DEB-4AC1-8C3A-819B9613C6FD}" type="pres">
      <dgm:prSet presAssocID="{C4FB768A-6C12-465B-8A4F-E63BF36600F2}" presName="root2" presStyleCnt="0"/>
      <dgm:spPr/>
    </dgm:pt>
    <dgm:pt modelId="{B2904594-B46F-4D73-A795-60917F10B17F}" type="pres">
      <dgm:prSet presAssocID="{C4FB768A-6C12-465B-8A4F-E63BF36600F2}" presName="LevelTwoTextNode" presStyleLbl="node3" presStyleIdx="0" presStyleCnt="11" custLinFactNeighborX="-93925" custLinFactNeighborY="2028">
        <dgm:presLayoutVars>
          <dgm:chPref val="3"/>
        </dgm:presLayoutVars>
      </dgm:prSet>
      <dgm:spPr/>
      <dgm:t>
        <a:bodyPr/>
        <a:lstStyle/>
        <a:p>
          <a:endParaRPr lang="zh-CN" altLang="en-US"/>
        </a:p>
      </dgm:t>
    </dgm:pt>
    <dgm:pt modelId="{37887390-716A-476A-97D0-199725FE254E}" type="pres">
      <dgm:prSet presAssocID="{C4FB768A-6C12-465B-8A4F-E63BF36600F2}" presName="level3hierChild" presStyleCnt="0"/>
      <dgm:spPr/>
    </dgm:pt>
    <dgm:pt modelId="{75EA73F7-BDC3-41D1-AB11-C882C9AF0FC2}" type="pres">
      <dgm:prSet presAssocID="{C1A694E6-125B-4E18-A889-C6C7C9B6FA76}" presName="conn2-1" presStyleLbl="parChTrans1D4" presStyleIdx="0" presStyleCnt="6"/>
      <dgm:spPr/>
      <dgm:t>
        <a:bodyPr/>
        <a:lstStyle/>
        <a:p>
          <a:endParaRPr lang="zh-CN" altLang="en-US"/>
        </a:p>
      </dgm:t>
    </dgm:pt>
    <dgm:pt modelId="{6A0B9B20-0A29-4FF3-9302-49F9B4465BD3}" type="pres">
      <dgm:prSet presAssocID="{C1A694E6-125B-4E18-A889-C6C7C9B6FA76}" presName="connTx" presStyleLbl="parChTrans1D4" presStyleIdx="0" presStyleCnt="6"/>
      <dgm:spPr/>
      <dgm:t>
        <a:bodyPr/>
        <a:lstStyle/>
        <a:p>
          <a:endParaRPr lang="zh-CN" altLang="en-US"/>
        </a:p>
      </dgm:t>
    </dgm:pt>
    <dgm:pt modelId="{711FDCBE-FDB2-48FD-A020-ED1192D44D33}" type="pres">
      <dgm:prSet presAssocID="{139F8068-33A8-4294-ABC5-FAD1898E473D}" presName="root2" presStyleCnt="0"/>
      <dgm:spPr/>
    </dgm:pt>
    <dgm:pt modelId="{4C90A72C-965B-41EA-972D-F36AF7B0BD48}" type="pres">
      <dgm:prSet presAssocID="{139F8068-33A8-4294-ABC5-FAD1898E473D}" presName="LevelTwoTextNode" presStyleLbl="node4" presStyleIdx="0" presStyleCnt="6">
        <dgm:presLayoutVars>
          <dgm:chPref val="3"/>
        </dgm:presLayoutVars>
      </dgm:prSet>
      <dgm:spPr/>
      <dgm:t>
        <a:bodyPr/>
        <a:lstStyle/>
        <a:p>
          <a:endParaRPr lang="zh-CN" altLang="en-US"/>
        </a:p>
      </dgm:t>
    </dgm:pt>
    <dgm:pt modelId="{05A87C80-4CF6-411F-8B4B-EA38214238A0}" type="pres">
      <dgm:prSet presAssocID="{139F8068-33A8-4294-ABC5-FAD1898E473D}" presName="level3hierChild" presStyleCnt="0"/>
      <dgm:spPr/>
    </dgm:pt>
    <dgm:pt modelId="{367A79F6-6C26-4E77-9599-5AACA58F5AF0}" type="pres">
      <dgm:prSet presAssocID="{81E0F831-C3E4-4ABC-80AF-DCCB6C9D44F6}" presName="conn2-1" presStyleLbl="parChTrans1D4" presStyleIdx="1" presStyleCnt="6"/>
      <dgm:spPr/>
      <dgm:t>
        <a:bodyPr/>
        <a:lstStyle/>
        <a:p>
          <a:endParaRPr lang="zh-CN" altLang="en-US"/>
        </a:p>
      </dgm:t>
    </dgm:pt>
    <dgm:pt modelId="{CF53F8C9-DC96-4B6E-92B8-F46F7633896C}" type="pres">
      <dgm:prSet presAssocID="{81E0F831-C3E4-4ABC-80AF-DCCB6C9D44F6}" presName="connTx" presStyleLbl="parChTrans1D4" presStyleIdx="1" presStyleCnt="6"/>
      <dgm:spPr/>
      <dgm:t>
        <a:bodyPr/>
        <a:lstStyle/>
        <a:p>
          <a:endParaRPr lang="zh-CN" altLang="en-US"/>
        </a:p>
      </dgm:t>
    </dgm:pt>
    <dgm:pt modelId="{7BF4510E-C369-47FD-82BD-5E4D31203D92}" type="pres">
      <dgm:prSet presAssocID="{53C0CE16-30DF-45F4-99AF-D3F06A84B24F}" presName="root2" presStyleCnt="0"/>
      <dgm:spPr/>
    </dgm:pt>
    <dgm:pt modelId="{29960D33-6BA1-4483-9865-D1BFED9B051A}" type="pres">
      <dgm:prSet presAssocID="{53C0CE16-30DF-45F4-99AF-D3F06A84B24F}" presName="LevelTwoTextNode" presStyleLbl="node4" presStyleIdx="1" presStyleCnt="6">
        <dgm:presLayoutVars>
          <dgm:chPref val="3"/>
        </dgm:presLayoutVars>
      </dgm:prSet>
      <dgm:spPr/>
      <dgm:t>
        <a:bodyPr/>
        <a:lstStyle/>
        <a:p>
          <a:endParaRPr lang="zh-CN" altLang="en-US"/>
        </a:p>
      </dgm:t>
    </dgm:pt>
    <dgm:pt modelId="{7B0E0F5D-0C81-43A1-B888-EC6D87EF1E51}" type="pres">
      <dgm:prSet presAssocID="{53C0CE16-30DF-45F4-99AF-D3F06A84B24F}" presName="level3hierChild" presStyleCnt="0"/>
      <dgm:spPr/>
    </dgm:pt>
    <dgm:pt modelId="{479E776C-9C55-4467-987F-C98D86F46946}" type="pres">
      <dgm:prSet presAssocID="{88944F91-5C11-4C61-8348-33140F71642F}" presName="conn2-1" presStyleLbl="parChTrans1D3" presStyleIdx="1" presStyleCnt="11"/>
      <dgm:spPr/>
      <dgm:t>
        <a:bodyPr/>
        <a:lstStyle/>
        <a:p>
          <a:endParaRPr lang="zh-CN" altLang="en-US"/>
        </a:p>
      </dgm:t>
    </dgm:pt>
    <dgm:pt modelId="{13FD3B2F-7894-4670-AED1-EF1BFB3FB42C}" type="pres">
      <dgm:prSet presAssocID="{88944F91-5C11-4C61-8348-33140F71642F}" presName="connTx" presStyleLbl="parChTrans1D3" presStyleIdx="1" presStyleCnt="11"/>
      <dgm:spPr/>
      <dgm:t>
        <a:bodyPr/>
        <a:lstStyle/>
        <a:p>
          <a:endParaRPr lang="zh-CN" altLang="en-US"/>
        </a:p>
      </dgm:t>
    </dgm:pt>
    <dgm:pt modelId="{4A86F9CE-100F-4AF5-9A37-A99E8A5AA416}" type="pres">
      <dgm:prSet presAssocID="{DE79527E-59A5-48E6-9C6F-08355E1BBB1D}" presName="root2" presStyleCnt="0"/>
      <dgm:spPr/>
    </dgm:pt>
    <dgm:pt modelId="{01A4B64E-1221-445B-A9B8-E6BA0DA38F2E}" type="pres">
      <dgm:prSet presAssocID="{DE79527E-59A5-48E6-9C6F-08355E1BBB1D}" presName="LevelTwoTextNode" presStyleLbl="node3" presStyleIdx="1" presStyleCnt="11" custLinFactNeighborX="-93925" custLinFactNeighborY="-37157">
        <dgm:presLayoutVars>
          <dgm:chPref val="3"/>
        </dgm:presLayoutVars>
      </dgm:prSet>
      <dgm:spPr/>
      <dgm:t>
        <a:bodyPr/>
        <a:lstStyle/>
        <a:p>
          <a:endParaRPr lang="zh-CN" altLang="en-US"/>
        </a:p>
      </dgm:t>
    </dgm:pt>
    <dgm:pt modelId="{8068B768-4ABE-45A0-9274-E74780DF7594}" type="pres">
      <dgm:prSet presAssocID="{DE79527E-59A5-48E6-9C6F-08355E1BBB1D}" presName="level3hierChild" presStyleCnt="0"/>
      <dgm:spPr/>
    </dgm:pt>
    <dgm:pt modelId="{DF77B257-4894-4F6F-8FDD-BB92C805BA4F}" type="pres">
      <dgm:prSet presAssocID="{D9B3451E-140A-45D6-AB83-4CA26A6E7BAB}" presName="conn2-1" presStyleLbl="parChTrans1D4" presStyleIdx="2" presStyleCnt="6"/>
      <dgm:spPr/>
      <dgm:t>
        <a:bodyPr/>
        <a:lstStyle/>
        <a:p>
          <a:endParaRPr lang="zh-CN" altLang="en-US"/>
        </a:p>
      </dgm:t>
    </dgm:pt>
    <dgm:pt modelId="{60AF1D9E-7BE4-4AC9-8AC7-A77FDA733D4F}" type="pres">
      <dgm:prSet presAssocID="{D9B3451E-140A-45D6-AB83-4CA26A6E7BAB}" presName="connTx" presStyleLbl="parChTrans1D4" presStyleIdx="2" presStyleCnt="6"/>
      <dgm:spPr/>
      <dgm:t>
        <a:bodyPr/>
        <a:lstStyle/>
        <a:p>
          <a:endParaRPr lang="zh-CN" altLang="en-US"/>
        </a:p>
      </dgm:t>
    </dgm:pt>
    <dgm:pt modelId="{CD892130-46F4-4E27-A050-D1580933CE66}" type="pres">
      <dgm:prSet presAssocID="{32F3A189-99AC-4B54-A8BE-D5CDBCD910CC}" presName="root2" presStyleCnt="0"/>
      <dgm:spPr/>
    </dgm:pt>
    <dgm:pt modelId="{A56078AF-0886-4283-B186-4F5FA35B98BB}" type="pres">
      <dgm:prSet presAssocID="{32F3A189-99AC-4B54-A8BE-D5CDBCD910CC}" presName="LevelTwoTextNode" presStyleLbl="node4" presStyleIdx="2" presStyleCnt="6">
        <dgm:presLayoutVars>
          <dgm:chPref val="3"/>
        </dgm:presLayoutVars>
      </dgm:prSet>
      <dgm:spPr/>
      <dgm:t>
        <a:bodyPr/>
        <a:lstStyle/>
        <a:p>
          <a:endParaRPr lang="zh-CN" altLang="en-US"/>
        </a:p>
      </dgm:t>
    </dgm:pt>
    <dgm:pt modelId="{6870ACE8-E850-443C-8538-D3493FE005ED}" type="pres">
      <dgm:prSet presAssocID="{32F3A189-99AC-4B54-A8BE-D5CDBCD910CC}" presName="level3hierChild" presStyleCnt="0"/>
      <dgm:spPr/>
    </dgm:pt>
    <dgm:pt modelId="{05BD3E4A-A952-4D08-B628-BC34FAC6B30F}" type="pres">
      <dgm:prSet presAssocID="{AF0D2165-A27C-4E79-AC93-3267CA254E63}" presName="conn2-1" presStyleLbl="parChTrans1D4" presStyleIdx="3" presStyleCnt="6"/>
      <dgm:spPr/>
      <dgm:t>
        <a:bodyPr/>
        <a:lstStyle/>
        <a:p>
          <a:endParaRPr lang="zh-CN" altLang="en-US"/>
        </a:p>
      </dgm:t>
    </dgm:pt>
    <dgm:pt modelId="{5B02D528-EB19-4488-836D-71D8FFCF1A99}" type="pres">
      <dgm:prSet presAssocID="{AF0D2165-A27C-4E79-AC93-3267CA254E63}" presName="connTx" presStyleLbl="parChTrans1D4" presStyleIdx="3" presStyleCnt="6"/>
      <dgm:spPr/>
      <dgm:t>
        <a:bodyPr/>
        <a:lstStyle/>
        <a:p>
          <a:endParaRPr lang="zh-CN" altLang="en-US"/>
        </a:p>
      </dgm:t>
    </dgm:pt>
    <dgm:pt modelId="{2A685782-06A0-4594-91EE-5D9096A985BE}" type="pres">
      <dgm:prSet presAssocID="{023F12F0-F877-4F31-AA79-DA4C28D77A60}" presName="root2" presStyleCnt="0"/>
      <dgm:spPr/>
    </dgm:pt>
    <dgm:pt modelId="{E9A6FABE-DFED-4139-A427-CF5F9BC349B9}" type="pres">
      <dgm:prSet presAssocID="{023F12F0-F877-4F31-AA79-DA4C28D77A60}" presName="LevelTwoTextNode" presStyleLbl="node4" presStyleIdx="3" presStyleCnt="6">
        <dgm:presLayoutVars>
          <dgm:chPref val="3"/>
        </dgm:presLayoutVars>
      </dgm:prSet>
      <dgm:spPr/>
      <dgm:t>
        <a:bodyPr/>
        <a:lstStyle/>
        <a:p>
          <a:endParaRPr lang="zh-CN" altLang="en-US"/>
        </a:p>
      </dgm:t>
    </dgm:pt>
    <dgm:pt modelId="{40893312-B9F0-48B1-82E0-E45DBB95B7C3}" type="pres">
      <dgm:prSet presAssocID="{023F12F0-F877-4F31-AA79-DA4C28D77A60}" presName="level3hierChild" presStyleCnt="0"/>
      <dgm:spPr/>
    </dgm:pt>
    <dgm:pt modelId="{32C65E7B-681D-4C7F-8921-F6D6CAB2AEF0}" type="pres">
      <dgm:prSet presAssocID="{13B1AE4C-EECC-42CF-8B33-356D7F9FA347}" presName="conn2-1" presStyleLbl="parChTrans1D4" presStyleIdx="4" presStyleCnt="6"/>
      <dgm:spPr/>
      <dgm:t>
        <a:bodyPr/>
        <a:lstStyle/>
        <a:p>
          <a:endParaRPr lang="zh-CN" altLang="en-US"/>
        </a:p>
      </dgm:t>
    </dgm:pt>
    <dgm:pt modelId="{943B383C-2783-465C-892C-82DE21764C2F}" type="pres">
      <dgm:prSet presAssocID="{13B1AE4C-EECC-42CF-8B33-356D7F9FA347}" presName="connTx" presStyleLbl="parChTrans1D4" presStyleIdx="4" presStyleCnt="6"/>
      <dgm:spPr/>
      <dgm:t>
        <a:bodyPr/>
        <a:lstStyle/>
        <a:p>
          <a:endParaRPr lang="zh-CN" altLang="en-US"/>
        </a:p>
      </dgm:t>
    </dgm:pt>
    <dgm:pt modelId="{DF7806EC-6643-4D06-B88F-16DA48EE7855}" type="pres">
      <dgm:prSet presAssocID="{C41D1A29-FD65-4548-8ED4-40E3D9D14EFF}" presName="root2" presStyleCnt="0"/>
      <dgm:spPr/>
    </dgm:pt>
    <dgm:pt modelId="{8B53C3BD-5F90-4AD1-94F3-85D185B8F062}" type="pres">
      <dgm:prSet presAssocID="{C41D1A29-FD65-4548-8ED4-40E3D9D14EFF}" presName="LevelTwoTextNode" presStyleLbl="node4" presStyleIdx="4" presStyleCnt="6">
        <dgm:presLayoutVars>
          <dgm:chPref val="3"/>
        </dgm:presLayoutVars>
      </dgm:prSet>
      <dgm:spPr/>
      <dgm:t>
        <a:bodyPr/>
        <a:lstStyle/>
        <a:p>
          <a:endParaRPr lang="zh-CN" altLang="en-US"/>
        </a:p>
      </dgm:t>
    </dgm:pt>
    <dgm:pt modelId="{48BE5485-C744-4AA5-B96F-83B9F3222D5B}" type="pres">
      <dgm:prSet presAssocID="{C41D1A29-FD65-4548-8ED4-40E3D9D14EFF}" presName="level3hierChild" presStyleCnt="0"/>
      <dgm:spPr/>
    </dgm:pt>
    <dgm:pt modelId="{69FFB402-DC97-48F6-A2C6-1A7F07814FEF}" type="pres">
      <dgm:prSet presAssocID="{4CF4F2CD-5A48-498C-9441-0E8B0E0593A1}" presName="conn2-1" presStyleLbl="parChTrans1D4" presStyleIdx="5" presStyleCnt="6"/>
      <dgm:spPr/>
      <dgm:t>
        <a:bodyPr/>
        <a:lstStyle/>
        <a:p>
          <a:endParaRPr lang="zh-CN" altLang="en-US"/>
        </a:p>
      </dgm:t>
    </dgm:pt>
    <dgm:pt modelId="{192E1B04-F50B-4C91-BA74-713A4B352A2F}" type="pres">
      <dgm:prSet presAssocID="{4CF4F2CD-5A48-498C-9441-0E8B0E0593A1}" presName="connTx" presStyleLbl="parChTrans1D4" presStyleIdx="5" presStyleCnt="6"/>
      <dgm:spPr/>
      <dgm:t>
        <a:bodyPr/>
        <a:lstStyle/>
        <a:p>
          <a:endParaRPr lang="zh-CN" altLang="en-US"/>
        </a:p>
      </dgm:t>
    </dgm:pt>
    <dgm:pt modelId="{3997361A-776D-4B5B-8388-1D3B75FDC4DC}" type="pres">
      <dgm:prSet presAssocID="{0527E4FA-5324-475A-93B8-5D2FABC289EB}" presName="root2" presStyleCnt="0"/>
      <dgm:spPr/>
    </dgm:pt>
    <dgm:pt modelId="{287C5406-3328-47AF-9A8D-F3356579C1EC}" type="pres">
      <dgm:prSet presAssocID="{0527E4FA-5324-475A-93B8-5D2FABC289EB}" presName="LevelTwoTextNode" presStyleLbl="node4" presStyleIdx="5" presStyleCnt="6">
        <dgm:presLayoutVars>
          <dgm:chPref val="3"/>
        </dgm:presLayoutVars>
      </dgm:prSet>
      <dgm:spPr/>
      <dgm:t>
        <a:bodyPr/>
        <a:lstStyle/>
        <a:p>
          <a:endParaRPr lang="zh-CN" altLang="en-US"/>
        </a:p>
      </dgm:t>
    </dgm:pt>
    <dgm:pt modelId="{DCEB3137-37B6-44D2-A49E-297BAB2EB45F}" type="pres">
      <dgm:prSet presAssocID="{0527E4FA-5324-475A-93B8-5D2FABC289EB}" presName="level3hierChild" presStyleCnt="0"/>
      <dgm:spPr/>
    </dgm:pt>
    <dgm:pt modelId="{6DEC41AB-5E6F-42B3-A2BC-D792E8462539}" type="pres">
      <dgm:prSet presAssocID="{44366F31-E401-48F6-B447-F20133DE3197}" presName="conn2-1" presStyleLbl="parChTrans1D2" presStyleIdx="1" presStyleCnt="5"/>
      <dgm:spPr/>
      <dgm:t>
        <a:bodyPr/>
        <a:lstStyle/>
        <a:p>
          <a:endParaRPr lang="zh-CN" altLang="en-US"/>
        </a:p>
      </dgm:t>
    </dgm:pt>
    <dgm:pt modelId="{3A53CE47-6065-4CA8-B93E-C88E83CAB4B9}" type="pres">
      <dgm:prSet presAssocID="{44366F31-E401-48F6-B447-F20133DE3197}" presName="connTx" presStyleLbl="parChTrans1D2" presStyleIdx="1" presStyleCnt="5"/>
      <dgm:spPr/>
      <dgm:t>
        <a:bodyPr/>
        <a:lstStyle/>
        <a:p>
          <a:endParaRPr lang="zh-CN" altLang="en-US"/>
        </a:p>
      </dgm:t>
    </dgm:pt>
    <dgm:pt modelId="{0741AD79-0D6A-4074-A6E8-EDE0EA90979F}" type="pres">
      <dgm:prSet presAssocID="{7923D4CD-873D-4853-A2FF-53904FF4EBF4}" presName="root2" presStyleCnt="0"/>
      <dgm:spPr/>
    </dgm:pt>
    <dgm:pt modelId="{C55FAAD8-FB76-4F10-86DD-47590186680F}" type="pres">
      <dgm:prSet presAssocID="{7923D4CD-873D-4853-A2FF-53904FF4EBF4}" presName="LevelTwoTextNode" presStyleLbl="node2" presStyleIdx="1" presStyleCnt="5" custLinFactX="-50189" custLinFactNeighborX="-100000" custLinFactNeighborY="16667">
        <dgm:presLayoutVars>
          <dgm:chPref val="3"/>
        </dgm:presLayoutVars>
      </dgm:prSet>
      <dgm:spPr/>
      <dgm:t>
        <a:bodyPr/>
        <a:lstStyle/>
        <a:p>
          <a:endParaRPr lang="zh-CN" altLang="en-US"/>
        </a:p>
      </dgm:t>
    </dgm:pt>
    <dgm:pt modelId="{1B9AD7A4-6B02-4453-9DDF-4FABA68907B5}" type="pres">
      <dgm:prSet presAssocID="{7923D4CD-873D-4853-A2FF-53904FF4EBF4}" presName="level3hierChild" presStyleCnt="0"/>
      <dgm:spPr/>
    </dgm:pt>
    <dgm:pt modelId="{926D226C-99C2-4F0B-9EC0-C3BB12BC4AA7}" type="pres">
      <dgm:prSet presAssocID="{1C7DC65A-2F20-4A33-9AE5-A79CD865D49C}" presName="conn2-1" presStyleLbl="parChTrans1D3" presStyleIdx="2" presStyleCnt="11"/>
      <dgm:spPr/>
      <dgm:t>
        <a:bodyPr/>
        <a:lstStyle/>
        <a:p>
          <a:endParaRPr lang="zh-CN" altLang="en-US"/>
        </a:p>
      </dgm:t>
    </dgm:pt>
    <dgm:pt modelId="{09DC1F25-0FDF-4BC0-AA83-02C1E3B5C56A}" type="pres">
      <dgm:prSet presAssocID="{1C7DC65A-2F20-4A33-9AE5-A79CD865D49C}" presName="connTx" presStyleLbl="parChTrans1D3" presStyleIdx="2" presStyleCnt="11"/>
      <dgm:spPr/>
      <dgm:t>
        <a:bodyPr/>
        <a:lstStyle/>
        <a:p>
          <a:endParaRPr lang="zh-CN" altLang="en-US"/>
        </a:p>
      </dgm:t>
    </dgm:pt>
    <dgm:pt modelId="{57059181-21E9-493A-B364-A39D5424328D}" type="pres">
      <dgm:prSet presAssocID="{79DD3365-2B75-4BEF-BF25-FAEA1CF98B70}" presName="root2" presStyleCnt="0"/>
      <dgm:spPr/>
    </dgm:pt>
    <dgm:pt modelId="{208E6EAB-E530-4773-8212-041B87ACE985}" type="pres">
      <dgm:prSet presAssocID="{79DD3365-2B75-4BEF-BF25-FAEA1CF98B70}" presName="LevelTwoTextNode" presStyleLbl="node3" presStyleIdx="2" presStyleCnt="11" custLinFactNeighborX="-91668" custLinFactNeighborY="-834">
        <dgm:presLayoutVars>
          <dgm:chPref val="3"/>
        </dgm:presLayoutVars>
      </dgm:prSet>
      <dgm:spPr/>
      <dgm:t>
        <a:bodyPr/>
        <a:lstStyle/>
        <a:p>
          <a:endParaRPr lang="zh-CN" altLang="en-US"/>
        </a:p>
      </dgm:t>
    </dgm:pt>
    <dgm:pt modelId="{8EE867A0-1403-473F-A828-0603509E0F58}" type="pres">
      <dgm:prSet presAssocID="{79DD3365-2B75-4BEF-BF25-FAEA1CF98B70}" presName="level3hierChild" presStyleCnt="0"/>
      <dgm:spPr/>
    </dgm:pt>
    <dgm:pt modelId="{56A27C25-F31B-42F1-BFEC-186747506012}" type="pres">
      <dgm:prSet presAssocID="{30FD58C6-90E0-4185-B89A-83BB5BDFCBAF}" presName="conn2-1" presStyleLbl="parChTrans1D3" presStyleIdx="3" presStyleCnt="11"/>
      <dgm:spPr/>
      <dgm:t>
        <a:bodyPr/>
        <a:lstStyle/>
        <a:p>
          <a:endParaRPr lang="zh-CN" altLang="en-US"/>
        </a:p>
      </dgm:t>
    </dgm:pt>
    <dgm:pt modelId="{A5F942DB-732F-4ED6-8F7C-EFC0A1237D47}" type="pres">
      <dgm:prSet presAssocID="{30FD58C6-90E0-4185-B89A-83BB5BDFCBAF}" presName="connTx" presStyleLbl="parChTrans1D3" presStyleIdx="3" presStyleCnt="11"/>
      <dgm:spPr/>
      <dgm:t>
        <a:bodyPr/>
        <a:lstStyle/>
        <a:p>
          <a:endParaRPr lang="zh-CN" altLang="en-US"/>
        </a:p>
      </dgm:t>
    </dgm:pt>
    <dgm:pt modelId="{1693847E-0E80-46EE-A343-EFEF11C0A489}" type="pres">
      <dgm:prSet presAssocID="{B9DE67FA-0B88-4808-BBB1-F34908D2FDBE}" presName="root2" presStyleCnt="0"/>
      <dgm:spPr/>
    </dgm:pt>
    <dgm:pt modelId="{3C9138C7-8AF0-4CE8-8016-DE56EAE2AE52}" type="pres">
      <dgm:prSet presAssocID="{B9DE67FA-0B88-4808-BBB1-F34908D2FDBE}" presName="LevelTwoTextNode" presStyleLbl="node3" presStyleIdx="3" presStyleCnt="11" custLinFactNeighborX="-91668" custLinFactNeighborY="-10417">
        <dgm:presLayoutVars>
          <dgm:chPref val="3"/>
        </dgm:presLayoutVars>
      </dgm:prSet>
      <dgm:spPr/>
      <dgm:t>
        <a:bodyPr/>
        <a:lstStyle/>
        <a:p>
          <a:endParaRPr lang="zh-CN" altLang="en-US"/>
        </a:p>
      </dgm:t>
    </dgm:pt>
    <dgm:pt modelId="{87A68086-5D37-4D8D-89BC-4014D49BE1B1}" type="pres">
      <dgm:prSet presAssocID="{B9DE67FA-0B88-4808-BBB1-F34908D2FDBE}" presName="level3hierChild" presStyleCnt="0"/>
      <dgm:spPr/>
    </dgm:pt>
    <dgm:pt modelId="{44658E1B-E68B-468E-806B-AFFB0C7E59D3}" type="pres">
      <dgm:prSet presAssocID="{324A9B3E-7849-4B4A-AF62-E0D3B79AA9D6}" presName="conn2-1" presStyleLbl="parChTrans1D2" presStyleIdx="2" presStyleCnt="5"/>
      <dgm:spPr/>
      <dgm:t>
        <a:bodyPr/>
        <a:lstStyle/>
        <a:p>
          <a:endParaRPr lang="zh-CN" altLang="en-US"/>
        </a:p>
      </dgm:t>
    </dgm:pt>
    <dgm:pt modelId="{54D032AF-5115-4746-8DD4-25BE59038A8F}" type="pres">
      <dgm:prSet presAssocID="{324A9B3E-7849-4B4A-AF62-E0D3B79AA9D6}" presName="connTx" presStyleLbl="parChTrans1D2" presStyleIdx="2" presStyleCnt="5"/>
      <dgm:spPr/>
      <dgm:t>
        <a:bodyPr/>
        <a:lstStyle/>
        <a:p>
          <a:endParaRPr lang="zh-CN" altLang="en-US"/>
        </a:p>
      </dgm:t>
    </dgm:pt>
    <dgm:pt modelId="{DF54741B-B302-46E9-AE2B-FDED22A90A05}" type="pres">
      <dgm:prSet presAssocID="{B6DEE901-B100-4E7B-B2B8-BE7FC7BC9F96}" presName="root2" presStyleCnt="0"/>
      <dgm:spPr/>
    </dgm:pt>
    <dgm:pt modelId="{68AD6F76-86B0-4A53-A301-395A83FA1715}" type="pres">
      <dgm:prSet presAssocID="{B6DEE901-B100-4E7B-B2B8-BE7FC7BC9F96}" presName="LevelTwoTextNode" presStyleLbl="node2" presStyleIdx="2" presStyleCnt="5" custLinFactX="-50189" custLinFactNeighborX="-100000" custLinFactNeighborY="8333">
        <dgm:presLayoutVars>
          <dgm:chPref val="3"/>
        </dgm:presLayoutVars>
      </dgm:prSet>
      <dgm:spPr/>
      <dgm:t>
        <a:bodyPr/>
        <a:lstStyle/>
        <a:p>
          <a:endParaRPr lang="zh-CN" altLang="en-US"/>
        </a:p>
      </dgm:t>
    </dgm:pt>
    <dgm:pt modelId="{5255714B-F622-4BBD-909F-0A508CE81667}" type="pres">
      <dgm:prSet presAssocID="{B6DEE901-B100-4E7B-B2B8-BE7FC7BC9F96}" presName="level3hierChild" presStyleCnt="0"/>
      <dgm:spPr/>
    </dgm:pt>
    <dgm:pt modelId="{68AF5D57-CEEE-4851-A4CD-25F727920461}" type="pres">
      <dgm:prSet presAssocID="{E68751EB-FE52-488B-84C6-575592B09F1D}" presName="conn2-1" presStyleLbl="parChTrans1D3" presStyleIdx="4" presStyleCnt="11"/>
      <dgm:spPr/>
      <dgm:t>
        <a:bodyPr/>
        <a:lstStyle/>
        <a:p>
          <a:endParaRPr lang="zh-CN" altLang="en-US"/>
        </a:p>
      </dgm:t>
    </dgm:pt>
    <dgm:pt modelId="{99E89275-460E-403D-AE13-041D4DEB2497}" type="pres">
      <dgm:prSet presAssocID="{E68751EB-FE52-488B-84C6-575592B09F1D}" presName="connTx" presStyleLbl="parChTrans1D3" presStyleIdx="4" presStyleCnt="11"/>
      <dgm:spPr/>
      <dgm:t>
        <a:bodyPr/>
        <a:lstStyle/>
        <a:p>
          <a:endParaRPr lang="zh-CN" altLang="en-US"/>
        </a:p>
      </dgm:t>
    </dgm:pt>
    <dgm:pt modelId="{A2BB798D-80B4-402C-98EB-AAE686E80E87}" type="pres">
      <dgm:prSet presAssocID="{D0022C53-2759-41A1-AEEE-1F16E052341D}" presName="root2" presStyleCnt="0"/>
      <dgm:spPr/>
    </dgm:pt>
    <dgm:pt modelId="{B2EEF5BC-AC26-4160-9DC7-AADA9F1FA0F1}" type="pres">
      <dgm:prSet presAssocID="{D0022C53-2759-41A1-AEEE-1F16E052341D}" presName="LevelTwoTextNode" presStyleLbl="node3" presStyleIdx="4" presStyleCnt="11" custLinFactNeighborX="-91668" custLinFactNeighborY="8333">
        <dgm:presLayoutVars>
          <dgm:chPref val="3"/>
        </dgm:presLayoutVars>
      </dgm:prSet>
      <dgm:spPr/>
      <dgm:t>
        <a:bodyPr/>
        <a:lstStyle/>
        <a:p>
          <a:endParaRPr lang="zh-CN" altLang="en-US"/>
        </a:p>
      </dgm:t>
    </dgm:pt>
    <dgm:pt modelId="{F20134BC-A53C-4967-B9FC-D9472E8E00BD}" type="pres">
      <dgm:prSet presAssocID="{D0022C53-2759-41A1-AEEE-1F16E052341D}" presName="level3hierChild" presStyleCnt="0"/>
      <dgm:spPr/>
    </dgm:pt>
    <dgm:pt modelId="{8095B42C-095F-4282-A393-A0167100B8DF}" type="pres">
      <dgm:prSet presAssocID="{DBA8A29F-A4C1-4652-81DF-BD1AA70BD216}" presName="conn2-1" presStyleLbl="parChTrans1D3" presStyleIdx="5" presStyleCnt="11"/>
      <dgm:spPr/>
      <dgm:t>
        <a:bodyPr/>
        <a:lstStyle/>
        <a:p>
          <a:endParaRPr lang="zh-CN" altLang="en-US"/>
        </a:p>
      </dgm:t>
    </dgm:pt>
    <dgm:pt modelId="{42C1569F-5336-4A8F-884B-38F194BA5B89}" type="pres">
      <dgm:prSet presAssocID="{DBA8A29F-A4C1-4652-81DF-BD1AA70BD216}" presName="connTx" presStyleLbl="parChTrans1D3" presStyleIdx="5" presStyleCnt="11"/>
      <dgm:spPr/>
      <dgm:t>
        <a:bodyPr/>
        <a:lstStyle/>
        <a:p>
          <a:endParaRPr lang="zh-CN" altLang="en-US"/>
        </a:p>
      </dgm:t>
    </dgm:pt>
    <dgm:pt modelId="{E19AB59F-BEF6-406B-96F5-519AA61CF865}" type="pres">
      <dgm:prSet presAssocID="{88D3FAC5-92F2-4496-9D8D-81BDD6F1D49A}" presName="root2" presStyleCnt="0"/>
      <dgm:spPr/>
    </dgm:pt>
    <dgm:pt modelId="{A49A9D98-39CE-448F-B4AA-43FC202E877E}" type="pres">
      <dgm:prSet presAssocID="{88D3FAC5-92F2-4496-9D8D-81BDD6F1D49A}" presName="LevelTwoTextNode" presStyleLbl="node3" presStyleIdx="5" presStyleCnt="11" custLinFactNeighborX="-95064">
        <dgm:presLayoutVars>
          <dgm:chPref val="3"/>
        </dgm:presLayoutVars>
      </dgm:prSet>
      <dgm:spPr/>
      <dgm:t>
        <a:bodyPr/>
        <a:lstStyle/>
        <a:p>
          <a:endParaRPr lang="zh-CN" altLang="en-US"/>
        </a:p>
      </dgm:t>
    </dgm:pt>
    <dgm:pt modelId="{61E8F5BF-4241-4263-A896-EF2E924E31C4}" type="pres">
      <dgm:prSet presAssocID="{88D3FAC5-92F2-4496-9D8D-81BDD6F1D49A}" presName="level3hierChild" presStyleCnt="0"/>
      <dgm:spPr/>
    </dgm:pt>
    <dgm:pt modelId="{F4BAF035-8546-40B6-BE89-A93AAF110740}" type="pres">
      <dgm:prSet presAssocID="{94098BB2-ECE6-4C39-B198-3A12E0380830}" presName="conn2-1" presStyleLbl="parChTrans1D3" presStyleIdx="6" presStyleCnt="11"/>
      <dgm:spPr/>
      <dgm:t>
        <a:bodyPr/>
        <a:lstStyle/>
        <a:p>
          <a:endParaRPr lang="zh-CN" altLang="en-US"/>
        </a:p>
      </dgm:t>
    </dgm:pt>
    <dgm:pt modelId="{9342D7AA-CF7C-4651-A976-0895BD09A662}" type="pres">
      <dgm:prSet presAssocID="{94098BB2-ECE6-4C39-B198-3A12E0380830}" presName="connTx" presStyleLbl="parChTrans1D3" presStyleIdx="6" presStyleCnt="11"/>
      <dgm:spPr/>
      <dgm:t>
        <a:bodyPr/>
        <a:lstStyle/>
        <a:p>
          <a:endParaRPr lang="zh-CN" altLang="en-US"/>
        </a:p>
      </dgm:t>
    </dgm:pt>
    <dgm:pt modelId="{0431BF69-0520-4BE1-BE83-758876EF9694}" type="pres">
      <dgm:prSet presAssocID="{DC03CF2B-D80E-4F8E-80CC-C8A68EA927A3}" presName="root2" presStyleCnt="0"/>
      <dgm:spPr/>
    </dgm:pt>
    <dgm:pt modelId="{9CE5E9E3-BC28-480D-A0D7-24E31BB8B8D7}" type="pres">
      <dgm:prSet presAssocID="{DC03CF2B-D80E-4F8E-80CC-C8A68EA927A3}" presName="LevelTwoTextNode" presStyleLbl="node3" presStyleIdx="6" presStyleCnt="11" custLinFactNeighborX="-95064" custLinFactNeighborY="-2569">
        <dgm:presLayoutVars>
          <dgm:chPref val="3"/>
        </dgm:presLayoutVars>
      </dgm:prSet>
      <dgm:spPr/>
      <dgm:t>
        <a:bodyPr/>
        <a:lstStyle/>
        <a:p>
          <a:endParaRPr lang="zh-CN" altLang="en-US"/>
        </a:p>
      </dgm:t>
    </dgm:pt>
    <dgm:pt modelId="{D2BB4A59-DA3C-4050-9BBD-B6E7054EC93A}" type="pres">
      <dgm:prSet presAssocID="{DC03CF2B-D80E-4F8E-80CC-C8A68EA927A3}" presName="level3hierChild" presStyleCnt="0"/>
      <dgm:spPr/>
    </dgm:pt>
    <dgm:pt modelId="{0A5E6EC3-4D50-46DF-9F94-63C2CA12BDA7}" type="pres">
      <dgm:prSet presAssocID="{B70C9320-5448-473D-8AC0-AA275A03D452}" presName="conn2-1" presStyleLbl="parChTrans1D2" presStyleIdx="3" presStyleCnt="5"/>
      <dgm:spPr/>
      <dgm:t>
        <a:bodyPr/>
        <a:lstStyle/>
        <a:p>
          <a:endParaRPr lang="zh-CN" altLang="en-US"/>
        </a:p>
      </dgm:t>
    </dgm:pt>
    <dgm:pt modelId="{751E1135-5C4F-48EC-8221-D5774B3959AE}" type="pres">
      <dgm:prSet presAssocID="{B70C9320-5448-473D-8AC0-AA275A03D452}" presName="connTx" presStyleLbl="parChTrans1D2" presStyleIdx="3" presStyleCnt="5"/>
      <dgm:spPr/>
      <dgm:t>
        <a:bodyPr/>
        <a:lstStyle/>
        <a:p>
          <a:endParaRPr lang="zh-CN" altLang="en-US"/>
        </a:p>
      </dgm:t>
    </dgm:pt>
    <dgm:pt modelId="{7301A56F-FF19-40B4-B536-BDEADC8600CF}" type="pres">
      <dgm:prSet presAssocID="{0162B14E-58B9-48F8-9CAE-FE705BB512A8}" presName="root2" presStyleCnt="0"/>
      <dgm:spPr/>
    </dgm:pt>
    <dgm:pt modelId="{4626A9EC-930E-4C57-B4D5-92AC07C79548}" type="pres">
      <dgm:prSet presAssocID="{0162B14E-58B9-48F8-9CAE-FE705BB512A8}" presName="LevelTwoTextNode" presStyleLbl="node2" presStyleIdx="3" presStyleCnt="5" custLinFactX="-40917" custLinFactNeighborX="-100000" custLinFactNeighborY="-15293">
        <dgm:presLayoutVars>
          <dgm:chPref val="3"/>
        </dgm:presLayoutVars>
      </dgm:prSet>
      <dgm:spPr/>
      <dgm:t>
        <a:bodyPr/>
        <a:lstStyle/>
        <a:p>
          <a:endParaRPr lang="zh-CN" altLang="en-US"/>
        </a:p>
      </dgm:t>
    </dgm:pt>
    <dgm:pt modelId="{343C9B61-BCAC-4F24-A0CB-ABAA8D744E5B}" type="pres">
      <dgm:prSet presAssocID="{0162B14E-58B9-48F8-9CAE-FE705BB512A8}" presName="level3hierChild" presStyleCnt="0"/>
      <dgm:spPr/>
    </dgm:pt>
    <dgm:pt modelId="{091FF9A0-306E-4F02-99DA-E79715C5B304}" type="pres">
      <dgm:prSet presAssocID="{3691E687-427A-487D-8FAB-544A7F203168}" presName="conn2-1" presStyleLbl="parChTrans1D3" presStyleIdx="7" presStyleCnt="11"/>
      <dgm:spPr/>
      <dgm:t>
        <a:bodyPr/>
        <a:lstStyle/>
        <a:p>
          <a:endParaRPr lang="zh-CN" altLang="en-US"/>
        </a:p>
      </dgm:t>
    </dgm:pt>
    <dgm:pt modelId="{B1753378-081A-4599-AEAF-D13E750B19A9}" type="pres">
      <dgm:prSet presAssocID="{3691E687-427A-487D-8FAB-544A7F203168}" presName="connTx" presStyleLbl="parChTrans1D3" presStyleIdx="7" presStyleCnt="11"/>
      <dgm:spPr/>
      <dgm:t>
        <a:bodyPr/>
        <a:lstStyle/>
        <a:p>
          <a:endParaRPr lang="zh-CN" altLang="en-US"/>
        </a:p>
      </dgm:t>
    </dgm:pt>
    <dgm:pt modelId="{4DB933F4-4689-4CFF-B38B-9092CB7C0C65}" type="pres">
      <dgm:prSet presAssocID="{B06D69C2-C686-45CC-8508-1120B11EDC5B}" presName="root2" presStyleCnt="0"/>
      <dgm:spPr/>
    </dgm:pt>
    <dgm:pt modelId="{46518180-5CE4-4743-A704-F3EBDCEE0333}" type="pres">
      <dgm:prSet presAssocID="{B06D69C2-C686-45CC-8508-1120B11EDC5B}" presName="LevelTwoTextNode" presStyleLbl="node3" presStyleIdx="7" presStyleCnt="11" custLinFactNeighborX="-95037">
        <dgm:presLayoutVars>
          <dgm:chPref val="3"/>
        </dgm:presLayoutVars>
      </dgm:prSet>
      <dgm:spPr/>
      <dgm:t>
        <a:bodyPr/>
        <a:lstStyle/>
        <a:p>
          <a:endParaRPr lang="zh-CN" altLang="en-US"/>
        </a:p>
      </dgm:t>
    </dgm:pt>
    <dgm:pt modelId="{C3C7AE9B-0861-4B54-AA1B-259DCFC97BDA}" type="pres">
      <dgm:prSet presAssocID="{B06D69C2-C686-45CC-8508-1120B11EDC5B}" presName="level3hierChild" presStyleCnt="0"/>
      <dgm:spPr/>
    </dgm:pt>
    <dgm:pt modelId="{101B6B6A-29D9-43C7-AF4F-829B1AF77694}" type="pres">
      <dgm:prSet presAssocID="{C33A25C5-E61C-4FFD-9760-A882560DA30E}" presName="conn2-1" presStyleLbl="parChTrans1D3" presStyleIdx="8" presStyleCnt="11"/>
      <dgm:spPr/>
      <dgm:t>
        <a:bodyPr/>
        <a:lstStyle/>
        <a:p>
          <a:endParaRPr lang="zh-CN" altLang="en-US"/>
        </a:p>
      </dgm:t>
    </dgm:pt>
    <dgm:pt modelId="{9A5250BA-CEC2-457F-A9A0-FEBF6D1375A1}" type="pres">
      <dgm:prSet presAssocID="{C33A25C5-E61C-4FFD-9760-A882560DA30E}" presName="connTx" presStyleLbl="parChTrans1D3" presStyleIdx="8" presStyleCnt="11"/>
      <dgm:spPr/>
      <dgm:t>
        <a:bodyPr/>
        <a:lstStyle/>
        <a:p>
          <a:endParaRPr lang="zh-CN" altLang="en-US"/>
        </a:p>
      </dgm:t>
    </dgm:pt>
    <dgm:pt modelId="{3E0D3F44-F86F-454E-8045-AACA9DED7920}" type="pres">
      <dgm:prSet presAssocID="{800EF988-E559-447B-A9F1-C63224209EFA}" presName="root2" presStyleCnt="0"/>
      <dgm:spPr/>
    </dgm:pt>
    <dgm:pt modelId="{6F285D8D-63FD-4FA5-AFFA-557BAF0CA302}" type="pres">
      <dgm:prSet presAssocID="{800EF988-E559-447B-A9F1-C63224209EFA}" presName="LevelTwoTextNode" presStyleLbl="node3" presStyleIdx="8" presStyleCnt="11" custLinFactNeighborX="-95037" custLinFactNeighborY="2185">
        <dgm:presLayoutVars>
          <dgm:chPref val="3"/>
        </dgm:presLayoutVars>
      </dgm:prSet>
      <dgm:spPr/>
      <dgm:t>
        <a:bodyPr/>
        <a:lstStyle/>
        <a:p>
          <a:endParaRPr lang="zh-CN" altLang="en-US"/>
        </a:p>
      </dgm:t>
    </dgm:pt>
    <dgm:pt modelId="{DC8A3BB5-56D1-4D8E-B8FA-4817A3AAE272}" type="pres">
      <dgm:prSet presAssocID="{800EF988-E559-447B-A9F1-C63224209EFA}" presName="level3hierChild" presStyleCnt="0"/>
      <dgm:spPr/>
    </dgm:pt>
    <dgm:pt modelId="{6951A100-758C-4878-9887-1234F6BE0219}" type="pres">
      <dgm:prSet presAssocID="{374D8FA0-9DE5-4E1A-8FC1-286C29F0E566}" presName="conn2-1" presStyleLbl="parChTrans1D2" presStyleIdx="4" presStyleCnt="5"/>
      <dgm:spPr/>
      <dgm:t>
        <a:bodyPr/>
        <a:lstStyle/>
        <a:p>
          <a:endParaRPr lang="zh-CN" altLang="en-US"/>
        </a:p>
      </dgm:t>
    </dgm:pt>
    <dgm:pt modelId="{21239281-0C30-4ED5-AF3E-08F313BD4DA5}" type="pres">
      <dgm:prSet presAssocID="{374D8FA0-9DE5-4E1A-8FC1-286C29F0E566}" presName="connTx" presStyleLbl="parChTrans1D2" presStyleIdx="4" presStyleCnt="5"/>
      <dgm:spPr/>
      <dgm:t>
        <a:bodyPr/>
        <a:lstStyle/>
        <a:p>
          <a:endParaRPr lang="zh-CN" altLang="en-US"/>
        </a:p>
      </dgm:t>
    </dgm:pt>
    <dgm:pt modelId="{24BB455B-C654-4DD2-BA56-7EA5E1AE0ADB}" type="pres">
      <dgm:prSet presAssocID="{0792A056-29C4-4024-A6CD-FA4C4897287E}" presName="root2" presStyleCnt="0"/>
      <dgm:spPr/>
    </dgm:pt>
    <dgm:pt modelId="{874E24C8-F089-4321-9543-8A2B238749E8}" type="pres">
      <dgm:prSet presAssocID="{0792A056-29C4-4024-A6CD-FA4C4897287E}" presName="LevelTwoTextNode" presStyleLbl="node2" presStyleIdx="4" presStyleCnt="5" custLinFactX="-50189" custLinFactNeighborX="-100000">
        <dgm:presLayoutVars>
          <dgm:chPref val="3"/>
        </dgm:presLayoutVars>
      </dgm:prSet>
      <dgm:spPr/>
      <dgm:t>
        <a:bodyPr/>
        <a:lstStyle/>
        <a:p>
          <a:endParaRPr lang="zh-CN" altLang="en-US"/>
        </a:p>
      </dgm:t>
    </dgm:pt>
    <dgm:pt modelId="{4CB29EBB-D0A5-4DFD-B9EF-F3DB49B299CC}" type="pres">
      <dgm:prSet presAssocID="{0792A056-29C4-4024-A6CD-FA4C4897287E}" presName="level3hierChild" presStyleCnt="0"/>
      <dgm:spPr/>
    </dgm:pt>
    <dgm:pt modelId="{7A5A8B08-2550-480E-90F4-4EF5B7508649}" type="pres">
      <dgm:prSet presAssocID="{CA4BEAB2-3D94-49C5-AA3B-CD23D5398C5B}" presName="conn2-1" presStyleLbl="parChTrans1D3" presStyleIdx="9" presStyleCnt="11"/>
      <dgm:spPr/>
      <dgm:t>
        <a:bodyPr/>
        <a:lstStyle/>
        <a:p>
          <a:endParaRPr lang="zh-CN" altLang="en-US"/>
        </a:p>
      </dgm:t>
    </dgm:pt>
    <dgm:pt modelId="{7F6C8F10-06E9-44B1-9038-FEA995A19EC5}" type="pres">
      <dgm:prSet presAssocID="{CA4BEAB2-3D94-49C5-AA3B-CD23D5398C5B}" presName="connTx" presStyleLbl="parChTrans1D3" presStyleIdx="9" presStyleCnt="11"/>
      <dgm:spPr/>
      <dgm:t>
        <a:bodyPr/>
        <a:lstStyle/>
        <a:p>
          <a:endParaRPr lang="zh-CN" altLang="en-US"/>
        </a:p>
      </dgm:t>
    </dgm:pt>
    <dgm:pt modelId="{BD6ED337-3C16-4AC6-839A-E79812FDCD8D}" type="pres">
      <dgm:prSet presAssocID="{30E02E26-32B0-4ECF-B40C-05D6AEA9F9F9}" presName="root2" presStyleCnt="0"/>
      <dgm:spPr/>
    </dgm:pt>
    <dgm:pt modelId="{AE1A7119-E1B4-441F-A0F1-2709FA3BBB7D}" type="pres">
      <dgm:prSet presAssocID="{30E02E26-32B0-4ECF-B40C-05D6AEA9F9F9}" presName="LevelTwoTextNode" presStyleLbl="node3" presStyleIdx="9" presStyleCnt="11" custLinFactNeighborX="-93925" custLinFactNeighborY="11774">
        <dgm:presLayoutVars>
          <dgm:chPref val="3"/>
        </dgm:presLayoutVars>
      </dgm:prSet>
      <dgm:spPr/>
      <dgm:t>
        <a:bodyPr/>
        <a:lstStyle/>
        <a:p>
          <a:endParaRPr lang="zh-CN" altLang="en-US"/>
        </a:p>
      </dgm:t>
    </dgm:pt>
    <dgm:pt modelId="{B81D24F7-6A44-4A41-A436-8813369BF3EF}" type="pres">
      <dgm:prSet presAssocID="{30E02E26-32B0-4ECF-B40C-05D6AEA9F9F9}" presName="level3hierChild" presStyleCnt="0"/>
      <dgm:spPr/>
    </dgm:pt>
    <dgm:pt modelId="{6DEB8FE2-FFDF-48BA-8E74-78DBE0E22B6E}" type="pres">
      <dgm:prSet presAssocID="{CA6C26BF-F35C-442C-8074-EF0153E159DA}" presName="conn2-1" presStyleLbl="parChTrans1D3" presStyleIdx="10" presStyleCnt="11"/>
      <dgm:spPr/>
      <dgm:t>
        <a:bodyPr/>
        <a:lstStyle/>
        <a:p>
          <a:endParaRPr lang="zh-CN" altLang="en-US"/>
        </a:p>
      </dgm:t>
    </dgm:pt>
    <dgm:pt modelId="{4C36913C-FA68-4E85-B4E9-48BBE5156AF7}" type="pres">
      <dgm:prSet presAssocID="{CA6C26BF-F35C-442C-8074-EF0153E159DA}" presName="connTx" presStyleLbl="parChTrans1D3" presStyleIdx="10" presStyleCnt="11"/>
      <dgm:spPr/>
      <dgm:t>
        <a:bodyPr/>
        <a:lstStyle/>
        <a:p>
          <a:endParaRPr lang="zh-CN" altLang="en-US"/>
        </a:p>
      </dgm:t>
    </dgm:pt>
    <dgm:pt modelId="{0F27A0EB-15E4-4AA6-9C61-7D51C8588660}" type="pres">
      <dgm:prSet presAssocID="{D1771DCE-7ADB-40D6-936D-79887CD5DD1D}" presName="root2" presStyleCnt="0"/>
      <dgm:spPr/>
    </dgm:pt>
    <dgm:pt modelId="{E96380E9-0FD4-4308-AB23-BDCEC8939BAB}" type="pres">
      <dgm:prSet presAssocID="{D1771DCE-7ADB-40D6-936D-79887CD5DD1D}" presName="LevelTwoTextNode" presStyleLbl="node3" presStyleIdx="10" presStyleCnt="11" custLinFactNeighborX="-93925" custLinFactNeighborY="197">
        <dgm:presLayoutVars>
          <dgm:chPref val="3"/>
        </dgm:presLayoutVars>
      </dgm:prSet>
      <dgm:spPr/>
      <dgm:t>
        <a:bodyPr/>
        <a:lstStyle/>
        <a:p>
          <a:endParaRPr lang="zh-CN" altLang="en-US"/>
        </a:p>
      </dgm:t>
    </dgm:pt>
    <dgm:pt modelId="{44D28DB1-7261-44C8-9E72-88FF1D35C09C}" type="pres">
      <dgm:prSet presAssocID="{D1771DCE-7ADB-40D6-936D-79887CD5DD1D}" presName="level3hierChild" presStyleCnt="0"/>
      <dgm:spPr/>
    </dgm:pt>
  </dgm:ptLst>
  <dgm:cxnLst>
    <dgm:cxn modelId="{8E6ADAC9-15C6-4A87-A6BC-6BC4F5E4BFC9}" type="presOf" srcId="{1C7DC65A-2F20-4A33-9AE5-A79CD865D49C}" destId="{926D226C-99C2-4F0B-9EC0-C3BB12BC4AA7}" srcOrd="0" destOrd="0" presId="urn:microsoft.com/office/officeart/2005/8/layout/hierarchy2"/>
    <dgm:cxn modelId="{43EBFA8B-43E8-4B26-9FA3-844160F1AD3F}" srcId="{7218C162-522D-4645-9B37-DCE25ACFEC25}" destId="{752C6B17-3676-4EE9-9281-BEAC290A7BE4}" srcOrd="0" destOrd="0" parTransId="{119BAE97-EC5B-4410-9CCC-F174E4A1A2F8}" sibTransId="{360B8027-B946-43F3-8A7E-FC7CFCB6A803}"/>
    <dgm:cxn modelId="{F9F08F64-FF7D-4954-8DFD-664937EAB29C}" srcId="{752C6B17-3676-4EE9-9281-BEAC290A7BE4}" destId="{DE79527E-59A5-48E6-9C6F-08355E1BBB1D}" srcOrd="1" destOrd="0" parTransId="{88944F91-5C11-4C61-8348-33140F71642F}" sibTransId="{254A2E8C-DA1D-4BB2-9D95-D4E4899D06E2}"/>
    <dgm:cxn modelId="{4AB8BD0C-5255-4B39-99EA-9E74C1FE1092}" type="presOf" srcId="{13B1AE4C-EECC-42CF-8B33-356D7F9FA347}" destId="{943B383C-2783-465C-892C-82DE21764C2F}" srcOrd="1" destOrd="0" presId="urn:microsoft.com/office/officeart/2005/8/layout/hierarchy2"/>
    <dgm:cxn modelId="{54275192-A231-4D53-9934-11BC2BC3802E}" type="presOf" srcId="{C33A25C5-E61C-4FFD-9760-A882560DA30E}" destId="{9A5250BA-CEC2-457F-A9A0-FEBF6D1375A1}" srcOrd="1" destOrd="0" presId="urn:microsoft.com/office/officeart/2005/8/layout/hierarchy2"/>
    <dgm:cxn modelId="{576104AB-3512-45D0-8320-B9724698FA1A}" type="presOf" srcId="{DC03CF2B-D80E-4F8E-80CC-C8A68EA927A3}" destId="{9CE5E9E3-BC28-480D-A0D7-24E31BB8B8D7}" srcOrd="0" destOrd="0" presId="urn:microsoft.com/office/officeart/2005/8/layout/hierarchy2"/>
    <dgm:cxn modelId="{D7D38A48-54D1-4FBD-9F41-69779ED57132}" type="presOf" srcId="{E68751EB-FE52-488B-84C6-575592B09F1D}" destId="{99E89275-460E-403D-AE13-041D4DEB2497}" srcOrd="1" destOrd="0" presId="urn:microsoft.com/office/officeart/2005/8/layout/hierarchy2"/>
    <dgm:cxn modelId="{2BD95929-C474-428D-87BC-D7B789462727}" type="presOf" srcId="{0162B14E-58B9-48F8-9CAE-FE705BB512A8}" destId="{4626A9EC-930E-4C57-B4D5-92AC07C79548}" srcOrd="0" destOrd="0" presId="urn:microsoft.com/office/officeart/2005/8/layout/hierarchy2"/>
    <dgm:cxn modelId="{7B94025F-C3BB-4032-B4DD-77B4D6D8FCD4}" srcId="{7923D4CD-873D-4853-A2FF-53904FF4EBF4}" destId="{B9DE67FA-0B88-4808-BBB1-F34908D2FDBE}" srcOrd="1" destOrd="0" parTransId="{30FD58C6-90E0-4185-B89A-83BB5BDFCBAF}" sibTransId="{703A55DB-039D-4F99-A1DC-B46FEB261AB0}"/>
    <dgm:cxn modelId="{440E97A5-2287-4AF2-B998-F2C5E256B1FF}" srcId="{023F12F0-F877-4F31-AA79-DA4C28D77A60}" destId="{0527E4FA-5324-475A-93B8-5D2FABC289EB}" srcOrd="1" destOrd="0" parTransId="{4CF4F2CD-5A48-498C-9441-0E8B0E0593A1}" sibTransId="{98DAFE3E-CF47-447D-BFD4-BC8348DB1F1C}"/>
    <dgm:cxn modelId="{C38DC0A8-5119-46C8-9E94-40F52A84566B}" srcId="{0162B14E-58B9-48F8-9CAE-FE705BB512A8}" destId="{B06D69C2-C686-45CC-8508-1120B11EDC5B}" srcOrd="0" destOrd="0" parTransId="{3691E687-427A-487D-8FAB-544A7F203168}" sibTransId="{E7519913-DDA6-4B0F-ABEB-1843FC29C8CB}"/>
    <dgm:cxn modelId="{7109D408-A4DA-4664-A5BC-D88521A74C9E}" type="presOf" srcId="{D9B3451E-140A-45D6-AB83-4CA26A6E7BAB}" destId="{DF77B257-4894-4F6F-8FDD-BB92C805BA4F}" srcOrd="0" destOrd="0" presId="urn:microsoft.com/office/officeart/2005/8/layout/hierarchy2"/>
    <dgm:cxn modelId="{2838BB4E-B5AC-4EAD-8530-BDD862E8791D}" srcId="{DE79527E-59A5-48E6-9C6F-08355E1BBB1D}" destId="{023F12F0-F877-4F31-AA79-DA4C28D77A60}" srcOrd="1" destOrd="0" parTransId="{AF0D2165-A27C-4E79-AC93-3267CA254E63}" sibTransId="{F5C0F684-4543-4415-B5A7-73BFCF41ABAC}"/>
    <dgm:cxn modelId="{DA919948-1341-4939-9104-3ADCE73374E2}" type="presOf" srcId="{C1A694E6-125B-4E18-A889-C6C7C9B6FA76}" destId="{75EA73F7-BDC3-41D1-AB11-C882C9AF0FC2}" srcOrd="0" destOrd="0" presId="urn:microsoft.com/office/officeart/2005/8/layout/hierarchy2"/>
    <dgm:cxn modelId="{94921AA3-6FFD-4173-A031-F382A36ABAB6}" type="presOf" srcId="{B70C9320-5448-473D-8AC0-AA275A03D452}" destId="{751E1135-5C4F-48EC-8221-D5774B3959AE}" srcOrd="1" destOrd="0" presId="urn:microsoft.com/office/officeart/2005/8/layout/hierarchy2"/>
    <dgm:cxn modelId="{88FDC7D2-DBCB-4A6D-9B85-DE423C87A963}" type="presOf" srcId="{C33A25C5-E61C-4FFD-9760-A882560DA30E}" destId="{101B6B6A-29D9-43C7-AF4F-829B1AF77694}" srcOrd="0" destOrd="0" presId="urn:microsoft.com/office/officeart/2005/8/layout/hierarchy2"/>
    <dgm:cxn modelId="{6B7E8D96-7DDB-41B1-A634-5A1D3F4A5BFC}" type="presOf" srcId="{7923D4CD-873D-4853-A2FF-53904FF4EBF4}" destId="{C55FAAD8-FB76-4F10-86DD-47590186680F}" srcOrd="0" destOrd="0" presId="urn:microsoft.com/office/officeart/2005/8/layout/hierarchy2"/>
    <dgm:cxn modelId="{6029929C-1D25-4C4E-960D-CD1699487D15}" srcId="{7218C162-522D-4645-9B37-DCE25ACFEC25}" destId="{0162B14E-58B9-48F8-9CAE-FE705BB512A8}" srcOrd="3" destOrd="0" parTransId="{B70C9320-5448-473D-8AC0-AA275A03D452}" sibTransId="{377C5957-7EEA-4879-B2AF-36C0CA68C77A}"/>
    <dgm:cxn modelId="{665DBDBE-F0A5-4319-814C-66C5DF996E5F}" srcId="{C4FB768A-6C12-465B-8A4F-E63BF36600F2}" destId="{139F8068-33A8-4294-ABC5-FAD1898E473D}" srcOrd="0" destOrd="0" parTransId="{C1A694E6-125B-4E18-A889-C6C7C9B6FA76}" sibTransId="{4B79A985-A6A6-43CF-AA38-6426E5CB5F3A}"/>
    <dgm:cxn modelId="{6515BB4B-39A5-40DA-BF9B-B547E4CD2D14}" srcId="{7923D4CD-873D-4853-A2FF-53904FF4EBF4}" destId="{79DD3365-2B75-4BEF-BF25-FAEA1CF98B70}" srcOrd="0" destOrd="0" parTransId="{1C7DC65A-2F20-4A33-9AE5-A79CD865D49C}" sibTransId="{9D0062E4-A46F-4FEC-BEBC-6DB2339E03C5}"/>
    <dgm:cxn modelId="{88B240E6-BC68-42C5-892E-759FF66142CE}" type="presOf" srcId="{D82E4347-7E88-4339-A885-6CB1D3B33F8A}" destId="{A329EF10-892E-4888-9E9C-1D1882B414BC}" srcOrd="0" destOrd="0" presId="urn:microsoft.com/office/officeart/2005/8/layout/hierarchy2"/>
    <dgm:cxn modelId="{6A4AC09B-72D4-4F75-A563-E7C2B8249F1F}" srcId="{B6DEE901-B100-4E7B-B2B8-BE7FC7BC9F96}" destId="{88D3FAC5-92F2-4496-9D8D-81BDD6F1D49A}" srcOrd="1" destOrd="0" parTransId="{DBA8A29F-A4C1-4652-81DF-BD1AA70BD216}" sibTransId="{E73B6360-BCE0-4A0B-B5B9-6442A4719AE3}"/>
    <dgm:cxn modelId="{715B4967-B165-4EB5-88EF-8ED4B929B89F}" type="presOf" srcId="{CA4BEAB2-3D94-49C5-AA3B-CD23D5398C5B}" destId="{7A5A8B08-2550-480E-90F4-4EF5B7508649}" srcOrd="0" destOrd="0" presId="urn:microsoft.com/office/officeart/2005/8/layout/hierarchy2"/>
    <dgm:cxn modelId="{D38389DA-D8AA-4BA4-AC5B-54F307BFF32A}" type="presOf" srcId="{30E02E26-32B0-4ECF-B40C-05D6AEA9F9F9}" destId="{AE1A7119-E1B4-441F-A0F1-2709FA3BBB7D}" srcOrd="0" destOrd="0" presId="urn:microsoft.com/office/officeart/2005/8/layout/hierarchy2"/>
    <dgm:cxn modelId="{CD94F2BD-D283-4637-9DA4-963DD4249F02}" type="presOf" srcId="{1C7DC65A-2F20-4A33-9AE5-A79CD865D49C}" destId="{09DC1F25-0FDF-4BC0-AA83-02C1E3B5C56A}" srcOrd="1" destOrd="0" presId="urn:microsoft.com/office/officeart/2005/8/layout/hierarchy2"/>
    <dgm:cxn modelId="{A2033C21-996C-4A6A-A888-D604C885AD45}" srcId="{B6DEE901-B100-4E7B-B2B8-BE7FC7BC9F96}" destId="{DC03CF2B-D80E-4F8E-80CC-C8A68EA927A3}" srcOrd="2" destOrd="0" parTransId="{94098BB2-ECE6-4C39-B198-3A12E0380830}" sibTransId="{A5341BCA-6CC4-432D-91B3-4A99B96F421E}"/>
    <dgm:cxn modelId="{32CBB613-CDA1-4754-AA01-22A8EC782334}" srcId="{B6DEE901-B100-4E7B-B2B8-BE7FC7BC9F96}" destId="{D0022C53-2759-41A1-AEEE-1F16E052341D}" srcOrd="0" destOrd="0" parTransId="{E68751EB-FE52-488B-84C6-575592B09F1D}" sibTransId="{CD80092B-051F-4981-8256-638AD159C95A}"/>
    <dgm:cxn modelId="{36B5EBBB-400F-45C1-8C85-8CCC36C4A506}" type="presOf" srcId="{B70C9320-5448-473D-8AC0-AA275A03D452}" destId="{0A5E6EC3-4D50-46DF-9F94-63C2CA12BDA7}" srcOrd="0" destOrd="0" presId="urn:microsoft.com/office/officeart/2005/8/layout/hierarchy2"/>
    <dgm:cxn modelId="{6B7B18C1-C1CC-4CF6-85DE-4A3D6E4E0436}" type="presOf" srcId="{13B1AE4C-EECC-42CF-8B33-356D7F9FA347}" destId="{32C65E7B-681D-4C7F-8921-F6D6CAB2AEF0}" srcOrd="0" destOrd="0" presId="urn:microsoft.com/office/officeart/2005/8/layout/hierarchy2"/>
    <dgm:cxn modelId="{4BAF3B15-D9DA-469B-A910-FAEF92C9C6F0}" type="presOf" srcId="{0527E4FA-5324-475A-93B8-5D2FABC289EB}" destId="{287C5406-3328-47AF-9A8D-F3356579C1EC}" srcOrd="0" destOrd="0" presId="urn:microsoft.com/office/officeart/2005/8/layout/hierarchy2"/>
    <dgm:cxn modelId="{62654BDC-1098-47AF-8439-196474486EDB}" type="presOf" srcId="{DBA8A29F-A4C1-4652-81DF-BD1AA70BD216}" destId="{42C1569F-5336-4A8F-884B-38F194BA5B89}" srcOrd="1" destOrd="0" presId="urn:microsoft.com/office/officeart/2005/8/layout/hierarchy2"/>
    <dgm:cxn modelId="{0DC65185-2F5B-4FEF-9413-0CA037E31CF4}" srcId="{0162B14E-58B9-48F8-9CAE-FE705BB512A8}" destId="{800EF988-E559-447B-A9F1-C63224209EFA}" srcOrd="1" destOrd="0" parTransId="{C33A25C5-E61C-4FFD-9760-A882560DA30E}" sibTransId="{0D7209EB-F7FF-473A-9D8C-F4C64127C651}"/>
    <dgm:cxn modelId="{496159E5-EB0D-4779-9331-51AEFD34855B}" type="presOf" srcId="{B9DE67FA-0B88-4808-BBB1-F34908D2FDBE}" destId="{3C9138C7-8AF0-4CE8-8016-DE56EAE2AE52}" srcOrd="0" destOrd="0" presId="urn:microsoft.com/office/officeart/2005/8/layout/hierarchy2"/>
    <dgm:cxn modelId="{138A3233-1D62-4AB5-AE9B-77D4EC05458D}" srcId="{0792A056-29C4-4024-A6CD-FA4C4897287E}" destId="{D1771DCE-7ADB-40D6-936D-79887CD5DD1D}" srcOrd="1" destOrd="0" parTransId="{CA6C26BF-F35C-442C-8074-EF0153E159DA}" sibTransId="{D0978F33-C63E-4204-BFA4-DC2F40F6DFF6}"/>
    <dgm:cxn modelId="{A51ED9E9-1F8C-494D-B39D-EAF85A14F126}" type="presOf" srcId="{C1A694E6-125B-4E18-A889-C6C7C9B6FA76}" destId="{6A0B9B20-0A29-4FF3-9302-49F9B4465BD3}" srcOrd="1" destOrd="0" presId="urn:microsoft.com/office/officeart/2005/8/layout/hierarchy2"/>
    <dgm:cxn modelId="{1F217E88-D64E-4523-A184-292A4EFA73EF}" type="presOf" srcId="{94098BB2-ECE6-4C39-B198-3A12E0380830}" destId="{F4BAF035-8546-40B6-BE89-A93AAF110740}" srcOrd="0" destOrd="0" presId="urn:microsoft.com/office/officeart/2005/8/layout/hierarchy2"/>
    <dgm:cxn modelId="{1DCC1047-EBA1-4737-BBE2-A955C211781F}" type="presOf" srcId="{CA6C26BF-F35C-442C-8074-EF0153E159DA}" destId="{4C36913C-FA68-4E85-B4E9-48BBE5156AF7}" srcOrd="1" destOrd="0" presId="urn:microsoft.com/office/officeart/2005/8/layout/hierarchy2"/>
    <dgm:cxn modelId="{71595918-C1AB-4AAE-8FCF-2C009E22C53F}" type="presOf" srcId="{88944F91-5C11-4C61-8348-33140F71642F}" destId="{13FD3B2F-7894-4670-AED1-EF1BFB3FB42C}" srcOrd="1" destOrd="0" presId="urn:microsoft.com/office/officeart/2005/8/layout/hierarchy2"/>
    <dgm:cxn modelId="{CB8F4539-D7CC-4D38-934D-DC052D5BE364}" type="presOf" srcId="{53C0CE16-30DF-45F4-99AF-D3F06A84B24F}" destId="{29960D33-6BA1-4483-9865-D1BFED9B051A}" srcOrd="0" destOrd="0" presId="urn:microsoft.com/office/officeart/2005/8/layout/hierarchy2"/>
    <dgm:cxn modelId="{74E6BB10-E283-4881-A019-5B7C4F9B1A01}" type="presOf" srcId="{AF0D2165-A27C-4E79-AC93-3267CA254E63}" destId="{5B02D528-EB19-4488-836D-71D8FFCF1A99}" srcOrd="1" destOrd="0" presId="urn:microsoft.com/office/officeart/2005/8/layout/hierarchy2"/>
    <dgm:cxn modelId="{2E59114F-07D0-4C62-952B-5CCAF20BFDA1}" type="presOf" srcId="{C41D1A29-FD65-4548-8ED4-40E3D9D14EFF}" destId="{8B53C3BD-5F90-4AD1-94F3-85D185B8F062}" srcOrd="0" destOrd="0" presId="urn:microsoft.com/office/officeart/2005/8/layout/hierarchy2"/>
    <dgm:cxn modelId="{F169A7ED-589F-44D0-B075-FA97236BF2B4}" srcId="{7218C162-522D-4645-9B37-DCE25ACFEC25}" destId="{0792A056-29C4-4024-A6CD-FA4C4897287E}" srcOrd="4" destOrd="0" parTransId="{374D8FA0-9DE5-4E1A-8FC1-286C29F0E566}" sibTransId="{F48092B2-16A9-4B2E-A0D1-B3E32852711D}"/>
    <dgm:cxn modelId="{8337731B-3ECE-4F45-8748-BC647DB32B41}" type="presOf" srcId="{B06D69C2-C686-45CC-8508-1120B11EDC5B}" destId="{46518180-5CE4-4743-A704-F3EBDCEE0333}" srcOrd="0" destOrd="0" presId="urn:microsoft.com/office/officeart/2005/8/layout/hierarchy2"/>
    <dgm:cxn modelId="{26E95AD8-74E6-402A-90C8-5B873FBAC3D3}" type="presOf" srcId="{324A9B3E-7849-4B4A-AF62-E0D3B79AA9D6}" destId="{54D032AF-5115-4746-8DD4-25BE59038A8F}" srcOrd="1" destOrd="0" presId="urn:microsoft.com/office/officeart/2005/8/layout/hierarchy2"/>
    <dgm:cxn modelId="{ED5454B4-C5E1-4099-A37E-48121102945D}" type="presOf" srcId="{81E0F831-C3E4-4ABC-80AF-DCCB6C9D44F6}" destId="{CF53F8C9-DC96-4B6E-92B8-F46F7633896C}" srcOrd="1" destOrd="0" presId="urn:microsoft.com/office/officeart/2005/8/layout/hierarchy2"/>
    <dgm:cxn modelId="{AC045D2F-2B8C-43D0-A5BC-387284A733F2}" type="presOf" srcId="{3691E687-427A-487D-8FAB-544A7F203168}" destId="{091FF9A0-306E-4F02-99DA-E79715C5B304}" srcOrd="0" destOrd="0" presId="urn:microsoft.com/office/officeart/2005/8/layout/hierarchy2"/>
    <dgm:cxn modelId="{FE15CA89-B60B-46FA-AAC2-7052935C36DA}" type="presOf" srcId="{023F12F0-F877-4F31-AA79-DA4C28D77A60}" destId="{E9A6FABE-DFED-4139-A427-CF5F9BC349B9}" srcOrd="0" destOrd="0" presId="urn:microsoft.com/office/officeart/2005/8/layout/hierarchy2"/>
    <dgm:cxn modelId="{F5F84B6E-254D-49F7-BF08-A3AF0DC92C9C}" srcId="{023F12F0-F877-4F31-AA79-DA4C28D77A60}" destId="{C41D1A29-FD65-4548-8ED4-40E3D9D14EFF}" srcOrd="0" destOrd="0" parTransId="{13B1AE4C-EECC-42CF-8B33-356D7F9FA347}" sibTransId="{8CA471D9-66A1-4251-8D8E-F9476DECCBA0}"/>
    <dgm:cxn modelId="{9CBA1137-A1EB-448F-B972-EF105298E480}" srcId="{D82E4347-7E88-4339-A885-6CB1D3B33F8A}" destId="{7218C162-522D-4645-9B37-DCE25ACFEC25}" srcOrd="0" destOrd="0" parTransId="{FA3F2B35-B84F-405C-974A-DC282BF37998}" sibTransId="{59E7971E-6188-4112-BB87-A324C5557C55}"/>
    <dgm:cxn modelId="{92107549-5BCE-4560-96C9-D0A77F4E8738}" srcId="{C4FB768A-6C12-465B-8A4F-E63BF36600F2}" destId="{53C0CE16-30DF-45F4-99AF-D3F06A84B24F}" srcOrd="1" destOrd="0" parTransId="{81E0F831-C3E4-4ABC-80AF-DCCB6C9D44F6}" sibTransId="{E8CFF66E-64B1-4BF2-A19E-A7474A176BFF}"/>
    <dgm:cxn modelId="{0BF6A5DA-5C5F-4289-A506-AEF2E63D380C}" type="presOf" srcId="{3691E687-427A-487D-8FAB-544A7F203168}" destId="{B1753378-081A-4599-AEAF-D13E750B19A9}" srcOrd="1" destOrd="0" presId="urn:microsoft.com/office/officeart/2005/8/layout/hierarchy2"/>
    <dgm:cxn modelId="{36101DA4-4B0B-45F5-87EE-72CA3F06DC79}" type="presOf" srcId="{374D8FA0-9DE5-4E1A-8FC1-286C29F0E566}" destId="{21239281-0C30-4ED5-AF3E-08F313BD4DA5}" srcOrd="1" destOrd="0" presId="urn:microsoft.com/office/officeart/2005/8/layout/hierarchy2"/>
    <dgm:cxn modelId="{CE4DF760-DA7F-4E62-9A7C-A363EF6EAF5E}" type="presOf" srcId="{DE79527E-59A5-48E6-9C6F-08355E1BBB1D}" destId="{01A4B64E-1221-445B-A9B8-E6BA0DA38F2E}" srcOrd="0" destOrd="0" presId="urn:microsoft.com/office/officeart/2005/8/layout/hierarchy2"/>
    <dgm:cxn modelId="{2FEE81D4-E1A6-45FD-8D8D-D9A7A5AF621F}" type="presOf" srcId="{800EF988-E559-447B-A9F1-C63224209EFA}" destId="{6F285D8D-63FD-4FA5-AFFA-557BAF0CA302}" srcOrd="0" destOrd="0" presId="urn:microsoft.com/office/officeart/2005/8/layout/hierarchy2"/>
    <dgm:cxn modelId="{AEB8BE9A-2C35-48BC-A8B7-BAF8FD9291B9}" type="presOf" srcId="{CA4BEAB2-3D94-49C5-AA3B-CD23D5398C5B}" destId="{7F6C8F10-06E9-44B1-9038-FEA995A19EC5}" srcOrd="1" destOrd="0" presId="urn:microsoft.com/office/officeart/2005/8/layout/hierarchy2"/>
    <dgm:cxn modelId="{069B0BDA-52F9-44EC-B592-1271E1ABFB6D}" type="presOf" srcId="{119BAE97-EC5B-4410-9CCC-F174E4A1A2F8}" destId="{BF5CAA6E-E578-45B7-B019-2AF5EF23744A}" srcOrd="1" destOrd="0" presId="urn:microsoft.com/office/officeart/2005/8/layout/hierarchy2"/>
    <dgm:cxn modelId="{23455671-C232-4F90-8D77-62787EA34ED0}" type="presOf" srcId="{D0022C53-2759-41A1-AEEE-1F16E052341D}" destId="{B2EEF5BC-AC26-4160-9DC7-AADA9F1FA0F1}" srcOrd="0" destOrd="0" presId="urn:microsoft.com/office/officeart/2005/8/layout/hierarchy2"/>
    <dgm:cxn modelId="{8D896C4B-1499-484A-82F1-E20DF8ABCF8C}" type="presOf" srcId="{AF0D2165-A27C-4E79-AC93-3267CA254E63}" destId="{05BD3E4A-A952-4D08-B628-BC34FAC6B30F}" srcOrd="0" destOrd="0" presId="urn:microsoft.com/office/officeart/2005/8/layout/hierarchy2"/>
    <dgm:cxn modelId="{57610A26-8B8E-453F-9EFE-DB70526CD3C3}" type="presOf" srcId="{4CF4F2CD-5A48-498C-9441-0E8B0E0593A1}" destId="{192E1B04-F50B-4C91-BA74-713A4B352A2F}" srcOrd="1" destOrd="0" presId="urn:microsoft.com/office/officeart/2005/8/layout/hierarchy2"/>
    <dgm:cxn modelId="{C396A1D1-C23B-47A8-B8DC-143643A95B61}" type="presOf" srcId="{88944F91-5C11-4C61-8348-33140F71642F}" destId="{479E776C-9C55-4467-987F-C98D86F46946}" srcOrd="0" destOrd="0" presId="urn:microsoft.com/office/officeart/2005/8/layout/hierarchy2"/>
    <dgm:cxn modelId="{B3468DE5-83B0-4504-8FFF-DABD9CA8DA9C}" type="presOf" srcId="{752C6B17-3676-4EE9-9281-BEAC290A7BE4}" destId="{E6B89F02-09D1-403F-83E6-030DA5DF5A73}" srcOrd="0" destOrd="0" presId="urn:microsoft.com/office/officeart/2005/8/layout/hierarchy2"/>
    <dgm:cxn modelId="{125DDF6A-DE00-4229-BEB6-6AE97C666635}" type="presOf" srcId="{81E0F831-C3E4-4ABC-80AF-DCCB6C9D44F6}" destId="{367A79F6-6C26-4E77-9599-5AACA58F5AF0}" srcOrd="0" destOrd="0" presId="urn:microsoft.com/office/officeart/2005/8/layout/hierarchy2"/>
    <dgm:cxn modelId="{8C78CD69-EAAA-42C8-B843-E39CAD795E4B}" type="presOf" srcId="{88D3FAC5-92F2-4496-9D8D-81BDD6F1D49A}" destId="{A49A9D98-39CE-448F-B4AA-43FC202E877E}" srcOrd="0" destOrd="0" presId="urn:microsoft.com/office/officeart/2005/8/layout/hierarchy2"/>
    <dgm:cxn modelId="{2B003B53-0D36-4C7E-B2AE-6FD833145794}" type="presOf" srcId="{4CF4F2CD-5A48-498C-9441-0E8B0E0593A1}" destId="{69FFB402-DC97-48F6-A2C6-1A7F07814FEF}" srcOrd="0" destOrd="0" presId="urn:microsoft.com/office/officeart/2005/8/layout/hierarchy2"/>
    <dgm:cxn modelId="{67D10C0A-A2E4-4A50-A46F-22C8DCD457B8}" type="presOf" srcId="{324A9B3E-7849-4B4A-AF62-E0D3B79AA9D6}" destId="{44658E1B-E68B-468E-806B-AFFB0C7E59D3}" srcOrd="0" destOrd="0" presId="urn:microsoft.com/office/officeart/2005/8/layout/hierarchy2"/>
    <dgm:cxn modelId="{D96BDCF4-F810-4528-9078-567F90582F33}" type="presOf" srcId="{94098BB2-ECE6-4C39-B198-3A12E0380830}" destId="{9342D7AA-CF7C-4651-A976-0895BD09A662}" srcOrd="1" destOrd="0" presId="urn:microsoft.com/office/officeart/2005/8/layout/hierarchy2"/>
    <dgm:cxn modelId="{689A794B-1AAB-4988-BDBD-48F87FAF4119}" srcId="{0792A056-29C4-4024-A6CD-FA4C4897287E}" destId="{30E02E26-32B0-4ECF-B40C-05D6AEA9F9F9}" srcOrd="0" destOrd="0" parTransId="{CA4BEAB2-3D94-49C5-AA3B-CD23D5398C5B}" sibTransId="{6FBE8882-E9D9-43EC-B496-C4F703C15B2A}"/>
    <dgm:cxn modelId="{536DAD59-222B-43AC-A14A-CE766B1BCF84}" type="presOf" srcId="{CA6C26BF-F35C-442C-8074-EF0153E159DA}" destId="{6DEB8FE2-FFDF-48BA-8E74-78DBE0E22B6E}" srcOrd="0" destOrd="0" presId="urn:microsoft.com/office/officeart/2005/8/layout/hierarchy2"/>
    <dgm:cxn modelId="{F5AB522A-C426-4CC6-A20F-0F9C84A87431}" type="presOf" srcId="{E68751EB-FE52-488B-84C6-575592B09F1D}" destId="{68AF5D57-CEEE-4851-A4CD-25F727920461}" srcOrd="0" destOrd="0" presId="urn:microsoft.com/office/officeart/2005/8/layout/hierarchy2"/>
    <dgm:cxn modelId="{71A3D9E1-8413-40D1-A04B-06723CDC9C1F}" type="presOf" srcId="{30FD58C6-90E0-4185-B89A-83BB5BDFCBAF}" destId="{A5F942DB-732F-4ED6-8F7C-EFC0A1237D47}" srcOrd="1" destOrd="0" presId="urn:microsoft.com/office/officeart/2005/8/layout/hierarchy2"/>
    <dgm:cxn modelId="{81020AF7-65DA-41F2-9014-6A547AD2CBD4}" type="presOf" srcId="{44366F31-E401-48F6-B447-F20133DE3197}" destId="{6DEC41AB-5E6F-42B3-A2BC-D792E8462539}" srcOrd="0" destOrd="0" presId="urn:microsoft.com/office/officeart/2005/8/layout/hierarchy2"/>
    <dgm:cxn modelId="{8F6E9524-A122-4474-A7D9-CFB86D2A1A87}" type="presOf" srcId="{718014E6-B9EA-42AB-8472-2B4C7460728E}" destId="{E18A640A-EBE6-4F98-934B-90B0E3C814A8}" srcOrd="0" destOrd="0" presId="urn:microsoft.com/office/officeart/2005/8/layout/hierarchy2"/>
    <dgm:cxn modelId="{65CAF74E-8310-4628-A9E0-5D987045EC4F}" type="presOf" srcId="{139F8068-33A8-4294-ABC5-FAD1898E473D}" destId="{4C90A72C-965B-41EA-972D-F36AF7B0BD48}" srcOrd="0" destOrd="0" presId="urn:microsoft.com/office/officeart/2005/8/layout/hierarchy2"/>
    <dgm:cxn modelId="{8A2EC149-0B48-4D5D-AF51-5EC7092525B8}" type="presOf" srcId="{DBA8A29F-A4C1-4652-81DF-BD1AA70BD216}" destId="{8095B42C-095F-4282-A393-A0167100B8DF}" srcOrd="0" destOrd="0" presId="urn:microsoft.com/office/officeart/2005/8/layout/hierarchy2"/>
    <dgm:cxn modelId="{C6573D48-8A48-4FC3-A571-42C617FD218A}" srcId="{752C6B17-3676-4EE9-9281-BEAC290A7BE4}" destId="{C4FB768A-6C12-465B-8A4F-E63BF36600F2}" srcOrd="0" destOrd="0" parTransId="{718014E6-B9EA-42AB-8472-2B4C7460728E}" sibTransId="{24C703B6-3EBF-4697-9658-CF8EE3A9196C}"/>
    <dgm:cxn modelId="{AD2CD81E-9A4F-4A8B-8F43-1025423F3E92}" type="presOf" srcId="{44366F31-E401-48F6-B447-F20133DE3197}" destId="{3A53CE47-6065-4CA8-B93E-C88E83CAB4B9}" srcOrd="1" destOrd="0" presId="urn:microsoft.com/office/officeart/2005/8/layout/hierarchy2"/>
    <dgm:cxn modelId="{A9220CB2-9F73-43C4-9762-342D3D7052A3}" type="presOf" srcId="{0792A056-29C4-4024-A6CD-FA4C4897287E}" destId="{874E24C8-F089-4321-9543-8A2B238749E8}" srcOrd="0" destOrd="0" presId="urn:microsoft.com/office/officeart/2005/8/layout/hierarchy2"/>
    <dgm:cxn modelId="{CCCDD8F9-EA2A-4FF4-A4B5-05C99944AF59}" type="presOf" srcId="{374D8FA0-9DE5-4E1A-8FC1-286C29F0E566}" destId="{6951A100-758C-4878-9887-1234F6BE0219}" srcOrd="0" destOrd="0" presId="urn:microsoft.com/office/officeart/2005/8/layout/hierarchy2"/>
    <dgm:cxn modelId="{35F5F461-D7A6-4FC5-83D2-2C9B9A7D901F}" type="presOf" srcId="{119BAE97-EC5B-4410-9CCC-F174E4A1A2F8}" destId="{3D3C1D7E-2A32-442C-91BC-C562AC268726}" srcOrd="0" destOrd="0" presId="urn:microsoft.com/office/officeart/2005/8/layout/hierarchy2"/>
    <dgm:cxn modelId="{32CABC12-B1AA-4E35-A36D-1F79F56EFB68}" srcId="{7218C162-522D-4645-9B37-DCE25ACFEC25}" destId="{7923D4CD-873D-4853-A2FF-53904FF4EBF4}" srcOrd="1" destOrd="0" parTransId="{44366F31-E401-48F6-B447-F20133DE3197}" sibTransId="{AA6A0829-0230-4DCB-BA48-1AE330DDF773}"/>
    <dgm:cxn modelId="{C916EFFE-CB73-4BDA-B7E3-DA25282928FF}" type="presOf" srcId="{32F3A189-99AC-4B54-A8BE-D5CDBCD910CC}" destId="{A56078AF-0886-4283-B186-4F5FA35B98BB}" srcOrd="0" destOrd="0" presId="urn:microsoft.com/office/officeart/2005/8/layout/hierarchy2"/>
    <dgm:cxn modelId="{7AF6965C-B18F-44DA-8C97-5CDB1A29DF25}" type="presOf" srcId="{79DD3365-2B75-4BEF-BF25-FAEA1CF98B70}" destId="{208E6EAB-E530-4773-8212-041B87ACE985}" srcOrd="0" destOrd="0" presId="urn:microsoft.com/office/officeart/2005/8/layout/hierarchy2"/>
    <dgm:cxn modelId="{664FA14F-1EE1-4D66-9159-0B7F1BA249A5}" type="presOf" srcId="{C4FB768A-6C12-465B-8A4F-E63BF36600F2}" destId="{B2904594-B46F-4D73-A795-60917F10B17F}" srcOrd="0" destOrd="0" presId="urn:microsoft.com/office/officeart/2005/8/layout/hierarchy2"/>
    <dgm:cxn modelId="{7CF588C9-CB6C-4648-AAA5-BA35892EFB9B}" type="presOf" srcId="{718014E6-B9EA-42AB-8472-2B4C7460728E}" destId="{C229BBD9-8F8E-4692-AFAE-AB9C6268CFE4}" srcOrd="1" destOrd="0" presId="urn:microsoft.com/office/officeart/2005/8/layout/hierarchy2"/>
    <dgm:cxn modelId="{8AA61185-2215-445D-A7F4-EBB43148EC71}" type="presOf" srcId="{30FD58C6-90E0-4185-B89A-83BB5BDFCBAF}" destId="{56A27C25-F31B-42F1-BFEC-186747506012}" srcOrd="0" destOrd="0" presId="urn:microsoft.com/office/officeart/2005/8/layout/hierarchy2"/>
    <dgm:cxn modelId="{0F074B76-0909-4F30-B31F-494372B2844A}" srcId="{7218C162-522D-4645-9B37-DCE25ACFEC25}" destId="{B6DEE901-B100-4E7B-B2B8-BE7FC7BC9F96}" srcOrd="2" destOrd="0" parTransId="{324A9B3E-7849-4B4A-AF62-E0D3B79AA9D6}" sibTransId="{9B9BEC06-BECD-410C-A418-93F387C3131E}"/>
    <dgm:cxn modelId="{FA8020EB-3D3A-481F-A0AE-17D01DE0A875}" type="presOf" srcId="{D1771DCE-7ADB-40D6-936D-79887CD5DD1D}" destId="{E96380E9-0FD4-4308-AB23-BDCEC8939BAB}" srcOrd="0" destOrd="0" presId="urn:microsoft.com/office/officeart/2005/8/layout/hierarchy2"/>
    <dgm:cxn modelId="{5E2D5C42-BF01-4E33-B8CF-F0746DD0BBE2}" srcId="{DE79527E-59A5-48E6-9C6F-08355E1BBB1D}" destId="{32F3A189-99AC-4B54-A8BE-D5CDBCD910CC}" srcOrd="0" destOrd="0" parTransId="{D9B3451E-140A-45D6-AB83-4CA26A6E7BAB}" sibTransId="{93317E92-FDFE-4D65-8DB9-BBC8220EDE4E}"/>
    <dgm:cxn modelId="{0BD8C224-49BA-4E53-8CF3-54FD1395D35F}" type="presOf" srcId="{D9B3451E-140A-45D6-AB83-4CA26A6E7BAB}" destId="{60AF1D9E-7BE4-4AC9-8AC7-A77FDA733D4F}" srcOrd="1" destOrd="0" presId="urn:microsoft.com/office/officeart/2005/8/layout/hierarchy2"/>
    <dgm:cxn modelId="{BC3FF7F0-7B48-4841-A59D-58C839B8468B}" type="presOf" srcId="{B6DEE901-B100-4E7B-B2B8-BE7FC7BC9F96}" destId="{68AD6F76-86B0-4A53-A301-395A83FA1715}" srcOrd="0" destOrd="0" presId="urn:microsoft.com/office/officeart/2005/8/layout/hierarchy2"/>
    <dgm:cxn modelId="{E46BCA0F-57B4-4F57-8130-8327646B525C}" type="presOf" srcId="{7218C162-522D-4645-9B37-DCE25ACFEC25}" destId="{8E5B9D64-55EB-4835-8220-D5B7CB407E7F}" srcOrd="0" destOrd="0" presId="urn:microsoft.com/office/officeart/2005/8/layout/hierarchy2"/>
    <dgm:cxn modelId="{F2B97CDF-6EB6-46F8-99B8-FB1AC7FA116C}" type="presParOf" srcId="{A329EF10-892E-4888-9E9C-1D1882B414BC}" destId="{B946841C-4CB7-4CC3-B198-FA117B34E008}" srcOrd="0" destOrd="0" presId="urn:microsoft.com/office/officeart/2005/8/layout/hierarchy2"/>
    <dgm:cxn modelId="{8E462CD5-BF39-4F22-9427-7FC4388D523F}" type="presParOf" srcId="{B946841C-4CB7-4CC3-B198-FA117B34E008}" destId="{8E5B9D64-55EB-4835-8220-D5B7CB407E7F}" srcOrd="0" destOrd="0" presId="urn:microsoft.com/office/officeart/2005/8/layout/hierarchy2"/>
    <dgm:cxn modelId="{4D8459F4-C04D-40EB-B28C-262B75632253}" type="presParOf" srcId="{B946841C-4CB7-4CC3-B198-FA117B34E008}" destId="{F4C57F5F-F7E8-4585-8E2C-D03761BEC999}" srcOrd="1" destOrd="0" presId="urn:microsoft.com/office/officeart/2005/8/layout/hierarchy2"/>
    <dgm:cxn modelId="{FC12E4C3-6C13-470B-ADDB-C8A5F7FB10C8}" type="presParOf" srcId="{F4C57F5F-F7E8-4585-8E2C-D03761BEC999}" destId="{3D3C1D7E-2A32-442C-91BC-C562AC268726}" srcOrd="0" destOrd="0" presId="urn:microsoft.com/office/officeart/2005/8/layout/hierarchy2"/>
    <dgm:cxn modelId="{9A709C8F-A546-4523-8884-FB795B374D1A}" type="presParOf" srcId="{3D3C1D7E-2A32-442C-91BC-C562AC268726}" destId="{BF5CAA6E-E578-45B7-B019-2AF5EF23744A}" srcOrd="0" destOrd="0" presId="urn:microsoft.com/office/officeart/2005/8/layout/hierarchy2"/>
    <dgm:cxn modelId="{C58ACD6C-772E-466E-8730-B32BEA31A21D}" type="presParOf" srcId="{F4C57F5F-F7E8-4585-8E2C-D03761BEC999}" destId="{B8EDC0C7-1E6E-4E3D-BA4C-38975A2BF4CE}" srcOrd="1" destOrd="0" presId="urn:microsoft.com/office/officeart/2005/8/layout/hierarchy2"/>
    <dgm:cxn modelId="{A506D3FD-CB3F-47C5-B459-E4773E249F59}" type="presParOf" srcId="{B8EDC0C7-1E6E-4E3D-BA4C-38975A2BF4CE}" destId="{E6B89F02-09D1-403F-83E6-030DA5DF5A73}" srcOrd="0" destOrd="0" presId="urn:microsoft.com/office/officeart/2005/8/layout/hierarchy2"/>
    <dgm:cxn modelId="{5DC1AF48-C265-4935-A8EB-F80053191905}" type="presParOf" srcId="{B8EDC0C7-1E6E-4E3D-BA4C-38975A2BF4CE}" destId="{680CF7E1-CEB6-4E71-9B06-62D0D9D4BDEB}" srcOrd="1" destOrd="0" presId="urn:microsoft.com/office/officeart/2005/8/layout/hierarchy2"/>
    <dgm:cxn modelId="{8F8928CD-54E6-44D3-B64C-9CD73D8936CB}" type="presParOf" srcId="{680CF7E1-CEB6-4E71-9B06-62D0D9D4BDEB}" destId="{E18A640A-EBE6-4F98-934B-90B0E3C814A8}" srcOrd="0" destOrd="0" presId="urn:microsoft.com/office/officeart/2005/8/layout/hierarchy2"/>
    <dgm:cxn modelId="{A33E2B72-67DA-442D-BCD8-25B703D164AE}" type="presParOf" srcId="{E18A640A-EBE6-4F98-934B-90B0E3C814A8}" destId="{C229BBD9-8F8E-4692-AFAE-AB9C6268CFE4}" srcOrd="0" destOrd="0" presId="urn:microsoft.com/office/officeart/2005/8/layout/hierarchy2"/>
    <dgm:cxn modelId="{2911DF76-087D-4F7C-BB0B-69BF174FCCFF}" type="presParOf" srcId="{680CF7E1-CEB6-4E71-9B06-62D0D9D4BDEB}" destId="{40537A21-1DEB-4AC1-8C3A-819B9613C6FD}" srcOrd="1" destOrd="0" presId="urn:microsoft.com/office/officeart/2005/8/layout/hierarchy2"/>
    <dgm:cxn modelId="{F603BA3E-0F49-4091-AB0A-C6BE18373CB8}" type="presParOf" srcId="{40537A21-1DEB-4AC1-8C3A-819B9613C6FD}" destId="{B2904594-B46F-4D73-A795-60917F10B17F}" srcOrd="0" destOrd="0" presId="urn:microsoft.com/office/officeart/2005/8/layout/hierarchy2"/>
    <dgm:cxn modelId="{124111BA-8D7F-45A8-A34D-5BB0788EC2E9}" type="presParOf" srcId="{40537A21-1DEB-4AC1-8C3A-819B9613C6FD}" destId="{37887390-716A-476A-97D0-199725FE254E}" srcOrd="1" destOrd="0" presId="urn:microsoft.com/office/officeart/2005/8/layout/hierarchy2"/>
    <dgm:cxn modelId="{0CD45577-3495-4AC9-9BC0-CC8C1777ED78}" type="presParOf" srcId="{37887390-716A-476A-97D0-199725FE254E}" destId="{75EA73F7-BDC3-41D1-AB11-C882C9AF0FC2}" srcOrd="0" destOrd="0" presId="urn:microsoft.com/office/officeart/2005/8/layout/hierarchy2"/>
    <dgm:cxn modelId="{D1A64D54-2C38-417E-B6D2-F9060F9AA3F0}" type="presParOf" srcId="{75EA73F7-BDC3-41D1-AB11-C882C9AF0FC2}" destId="{6A0B9B20-0A29-4FF3-9302-49F9B4465BD3}" srcOrd="0" destOrd="0" presId="urn:microsoft.com/office/officeart/2005/8/layout/hierarchy2"/>
    <dgm:cxn modelId="{BD42A105-CB2B-4B43-908B-521F63D728EA}" type="presParOf" srcId="{37887390-716A-476A-97D0-199725FE254E}" destId="{711FDCBE-FDB2-48FD-A020-ED1192D44D33}" srcOrd="1" destOrd="0" presId="urn:microsoft.com/office/officeart/2005/8/layout/hierarchy2"/>
    <dgm:cxn modelId="{3BED3A03-8D07-4FE5-B2DB-D338594B8DF0}" type="presParOf" srcId="{711FDCBE-FDB2-48FD-A020-ED1192D44D33}" destId="{4C90A72C-965B-41EA-972D-F36AF7B0BD48}" srcOrd="0" destOrd="0" presId="urn:microsoft.com/office/officeart/2005/8/layout/hierarchy2"/>
    <dgm:cxn modelId="{593A8E72-DEE4-41E4-8712-CCCB0FF2DF9A}" type="presParOf" srcId="{711FDCBE-FDB2-48FD-A020-ED1192D44D33}" destId="{05A87C80-4CF6-411F-8B4B-EA38214238A0}" srcOrd="1" destOrd="0" presId="urn:microsoft.com/office/officeart/2005/8/layout/hierarchy2"/>
    <dgm:cxn modelId="{DB223E14-AAEF-47DC-8BD1-C1F5F5D35CF8}" type="presParOf" srcId="{37887390-716A-476A-97D0-199725FE254E}" destId="{367A79F6-6C26-4E77-9599-5AACA58F5AF0}" srcOrd="2" destOrd="0" presId="urn:microsoft.com/office/officeart/2005/8/layout/hierarchy2"/>
    <dgm:cxn modelId="{C621D12E-7218-4B22-932B-77F0EBB6C21A}" type="presParOf" srcId="{367A79F6-6C26-4E77-9599-5AACA58F5AF0}" destId="{CF53F8C9-DC96-4B6E-92B8-F46F7633896C}" srcOrd="0" destOrd="0" presId="urn:microsoft.com/office/officeart/2005/8/layout/hierarchy2"/>
    <dgm:cxn modelId="{17592716-3A07-410D-AEAF-1CF00A89B5D1}" type="presParOf" srcId="{37887390-716A-476A-97D0-199725FE254E}" destId="{7BF4510E-C369-47FD-82BD-5E4D31203D92}" srcOrd="3" destOrd="0" presId="urn:microsoft.com/office/officeart/2005/8/layout/hierarchy2"/>
    <dgm:cxn modelId="{20785245-B575-40DE-A6A9-1137C9BF13DD}" type="presParOf" srcId="{7BF4510E-C369-47FD-82BD-5E4D31203D92}" destId="{29960D33-6BA1-4483-9865-D1BFED9B051A}" srcOrd="0" destOrd="0" presId="urn:microsoft.com/office/officeart/2005/8/layout/hierarchy2"/>
    <dgm:cxn modelId="{E80678CF-010F-4F50-B923-C93CD7463941}" type="presParOf" srcId="{7BF4510E-C369-47FD-82BD-5E4D31203D92}" destId="{7B0E0F5D-0C81-43A1-B888-EC6D87EF1E51}" srcOrd="1" destOrd="0" presId="urn:microsoft.com/office/officeart/2005/8/layout/hierarchy2"/>
    <dgm:cxn modelId="{C7C71273-721A-4CF6-A3E4-D609E3EAFD44}" type="presParOf" srcId="{680CF7E1-CEB6-4E71-9B06-62D0D9D4BDEB}" destId="{479E776C-9C55-4467-987F-C98D86F46946}" srcOrd="2" destOrd="0" presId="urn:microsoft.com/office/officeart/2005/8/layout/hierarchy2"/>
    <dgm:cxn modelId="{8E3C96D0-4A23-4A29-8557-31C0811B3236}" type="presParOf" srcId="{479E776C-9C55-4467-987F-C98D86F46946}" destId="{13FD3B2F-7894-4670-AED1-EF1BFB3FB42C}" srcOrd="0" destOrd="0" presId="urn:microsoft.com/office/officeart/2005/8/layout/hierarchy2"/>
    <dgm:cxn modelId="{18A85575-FF6E-4208-B897-41311AA2D488}" type="presParOf" srcId="{680CF7E1-CEB6-4E71-9B06-62D0D9D4BDEB}" destId="{4A86F9CE-100F-4AF5-9A37-A99E8A5AA416}" srcOrd="3" destOrd="0" presId="urn:microsoft.com/office/officeart/2005/8/layout/hierarchy2"/>
    <dgm:cxn modelId="{55E7CB4E-4C77-4322-9DF0-37AA3EDD626E}" type="presParOf" srcId="{4A86F9CE-100F-4AF5-9A37-A99E8A5AA416}" destId="{01A4B64E-1221-445B-A9B8-E6BA0DA38F2E}" srcOrd="0" destOrd="0" presId="urn:microsoft.com/office/officeart/2005/8/layout/hierarchy2"/>
    <dgm:cxn modelId="{88582F85-0CDA-414D-98A9-EED0745AE257}" type="presParOf" srcId="{4A86F9CE-100F-4AF5-9A37-A99E8A5AA416}" destId="{8068B768-4ABE-45A0-9274-E74780DF7594}" srcOrd="1" destOrd="0" presId="urn:microsoft.com/office/officeart/2005/8/layout/hierarchy2"/>
    <dgm:cxn modelId="{35E46DF0-1BA0-4170-9FAC-9D202579B92A}" type="presParOf" srcId="{8068B768-4ABE-45A0-9274-E74780DF7594}" destId="{DF77B257-4894-4F6F-8FDD-BB92C805BA4F}" srcOrd="0" destOrd="0" presId="urn:microsoft.com/office/officeart/2005/8/layout/hierarchy2"/>
    <dgm:cxn modelId="{8D52CD0E-650D-4EF6-B07C-9CE79C734C5B}" type="presParOf" srcId="{DF77B257-4894-4F6F-8FDD-BB92C805BA4F}" destId="{60AF1D9E-7BE4-4AC9-8AC7-A77FDA733D4F}" srcOrd="0" destOrd="0" presId="urn:microsoft.com/office/officeart/2005/8/layout/hierarchy2"/>
    <dgm:cxn modelId="{E84CFDB4-2F1A-4F48-8541-4A808D58461D}" type="presParOf" srcId="{8068B768-4ABE-45A0-9274-E74780DF7594}" destId="{CD892130-46F4-4E27-A050-D1580933CE66}" srcOrd="1" destOrd="0" presId="urn:microsoft.com/office/officeart/2005/8/layout/hierarchy2"/>
    <dgm:cxn modelId="{EB769EA7-7DA4-4266-B2CD-3A5F79981090}" type="presParOf" srcId="{CD892130-46F4-4E27-A050-D1580933CE66}" destId="{A56078AF-0886-4283-B186-4F5FA35B98BB}" srcOrd="0" destOrd="0" presId="urn:microsoft.com/office/officeart/2005/8/layout/hierarchy2"/>
    <dgm:cxn modelId="{9674360F-20BB-4335-87BE-BADA64324CA5}" type="presParOf" srcId="{CD892130-46F4-4E27-A050-D1580933CE66}" destId="{6870ACE8-E850-443C-8538-D3493FE005ED}" srcOrd="1" destOrd="0" presId="urn:microsoft.com/office/officeart/2005/8/layout/hierarchy2"/>
    <dgm:cxn modelId="{8A9F506E-57E9-423A-9D2C-4918C259528E}" type="presParOf" srcId="{8068B768-4ABE-45A0-9274-E74780DF7594}" destId="{05BD3E4A-A952-4D08-B628-BC34FAC6B30F}" srcOrd="2" destOrd="0" presId="urn:microsoft.com/office/officeart/2005/8/layout/hierarchy2"/>
    <dgm:cxn modelId="{2160374A-6703-4BE5-90D3-F638A6ECA256}" type="presParOf" srcId="{05BD3E4A-A952-4D08-B628-BC34FAC6B30F}" destId="{5B02D528-EB19-4488-836D-71D8FFCF1A99}" srcOrd="0" destOrd="0" presId="urn:microsoft.com/office/officeart/2005/8/layout/hierarchy2"/>
    <dgm:cxn modelId="{2A03F4BE-D810-4703-8CC1-61F09C4A983E}" type="presParOf" srcId="{8068B768-4ABE-45A0-9274-E74780DF7594}" destId="{2A685782-06A0-4594-91EE-5D9096A985BE}" srcOrd="3" destOrd="0" presId="urn:microsoft.com/office/officeart/2005/8/layout/hierarchy2"/>
    <dgm:cxn modelId="{6D80EA29-5C08-4FEA-82AB-A12DB0849CD7}" type="presParOf" srcId="{2A685782-06A0-4594-91EE-5D9096A985BE}" destId="{E9A6FABE-DFED-4139-A427-CF5F9BC349B9}" srcOrd="0" destOrd="0" presId="urn:microsoft.com/office/officeart/2005/8/layout/hierarchy2"/>
    <dgm:cxn modelId="{3F210442-CC69-4D96-8F2A-8C74FDCF4B93}" type="presParOf" srcId="{2A685782-06A0-4594-91EE-5D9096A985BE}" destId="{40893312-B9F0-48B1-82E0-E45DBB95B7C3}" srcOrd="1" destOrd="0" presId="urn:microsoft.com/office/officeart/2005/8/layout/hierarchy2"/>
    <dgm:cxn modelId="{5211FF65-2759-4CA7-B1EC-4011735538ED}" type="presParOf" srcId="{40893312-B9F0-48B1-82E0-E45DBB95B7C3}" destId="{32C65E7B-681D-4C7F-8921-F6D6CAB2AEF0}" srcOrd="0" destOrd="0" presId="urn:microsoft.com/office/officeart/2005/8/layout/hierarchy2"/>
    <dgm:cxn modelId="{2F9C550A-102C-4FA7-96DE-9A49352AA652}" type="presParOf" srcId="{32C65E7B-681D-4C7F-8921-F6D6CAB2AEF0}" destId="{943B383C-2783-465C-892C-82DE21764C2F}" srcOrd="0" destOrd="0" presId="urn:microsoft.com/office/officeart/2005/8/layout/hierarchy2"/>
    <dgm:cxn modelId="{91D98426-66D3-416A-81D6-A5C47FE5C0F5}" type="presParOf" srcId="{40893312-B9F0-48B1-82E0-E45DBB95B7C3}" destId="{DF7806EC-6643-4D06-B88F-16DA48EE7855}" srcOrd="1" destOrd="0" presId="urn:microsoft.com/office/officeart/2005/8/layout/hierarchy2"/>
    <dgm:cxn modelId="{A8692762-1409-4353-BF7F-F184E84019F6}" type="presParOf" srcId="{DF7806EC-6643-4D06-B88F-16DA48EE7855}" destId="{8B53C3BD-5F90-4AD1-94F3-85D185B8F062}" srcOrd="0" destOrd="0" presId="urn:microsoft.com/office/officeart/2005/8/layout/hierarchy2"/>
    <dgm:cxn modelId="{085D4E78-7F2D-4917-8254-8CBD50E2429C}" type="presParOf" srcId="{DF7806EC-6643-4D06-B88F-16DA48EE7855}" destId="{48BE5485-C744-4AA5-B96F-83B9F3222D5B}" srcOrd="1" destOrd="0" presId="urn:microsoft.com/office/officeart/2005/8/layout/hierarchy2"/>
    <dgm:cxn modelId="{A5540A36-786C-419A-84F1-AF023A8F5553}" type="presParOf" srcId="{40893312-B9F0-48B1-82E0-E45DBB95B7C3}" destId="{69FFB402-DC97-48F6-A2C6-1A7F07814FEF}" srcOrd="2" destOrd="0" presId="urn:microsoft.com/office/officeart/2005/8/layout/hierarchy2"/>
    <dgm:cxn modelId="{D043179E-736E-481C-BD0E-C274980BCFB5}" type="presParOf" srcId="{69FFB402-DC97-48F6-A2C6-1A7F07814FEF}" destId="{192E1B04-F50B-4C91-BA74-713A4B352A2F}" srcOrd="0" destOrd="0" presId="urn:microsoft.com/office/officeart/2005/8/layout/hierarchy2"/>
    <dgm:cxn modelId="{87C92E0B-5C7D-4E8C-9DBF-9595504426FE}" type="presParOf" srcId="{40893312-B9F0-48B1-82E0-E45DBB95B7C3}" destId="{3997361A-776D-4B5B-8388-1D3B75FDC4DC}" srcOrd="3" destOrd="0" presId="urn:microsoft.com/office/officeart/2005/8/layout/hierarchy2"/>
    <dgm:cxn modelId="{26113231-9AF8-4573-9D6E-1F3EBB941132}" type="presParOf" srcId="{3997361A-776D-4B5B-8388-1D3B75FDC4DC}" destId="{287C5406-3328-47AF-9A8D-F3356579C1EC}" srcOrd="0" destOrd="0" presId="urn:microsoft.com/office/officeart/2005/8/layout/hierarchy2"/>
    <dgm:cxn modelId="{D45DF906-41BE-449B-B2EF-11CA7E5E854A}" type="presParOf" srcId="{3997361A-776D-4B5B-8388-1D3B75FDC4DC}" destId="{DCEB3137-37B6-44D2-A49E-297BAB2EB45F}" srcOrd="1" destOrd="0" presId="urn:microsoft.com/office/officeart/2005/8/layout/hierarchy2"/>
    <dgm:cxn modelId="{E7A8E76D-D653-48A0-A744-2436A3A687B5}" type="presParOf" srcId="{F4C57F5F-F7E8-4585-8E2C-D03761BEC999}" destId="{6DEC41AB-5E6F-42B3-A2BC-D792E8462539}" srcOrd="2" destOrd="0" presId="urn:microsoft.com/office/officeart/2005/8/layout/hierarchy2"/>
    <dgm:cxn modelId="{7C4C8BF6-2F5A-48FB-A918-0E59F3854268}" type="presParOf" srcId="{6DEC41AB-5E6F-42B3-A2BC-D792E8462539}" destId="{3A53CE47-6065-4CA8-B93E-C88E83CAB4B9}" srcOrd="0" destOrd="0" presId="urn:microsoft.com/office/officeart/2005/8/layout/hierarchy2"/>
    <dgm:cxn modelId="{77E18F89-1FBA-4093-9FF4-4C9F8CF9EA30}" type="presParOf" srcId="{F4C57F5F-F7E8-4585-8E2C-D03761BEC999}" destId="{0741AD79-0D6A-4074-A6E8-EDE0EA90979F}" srcOrd="3" destOrd="0" presId="urn:microsoft.com/office/officeart/2005/8/layout/hierarchy2"/>
    <dgm:cxn modelId="{7182DAD4-F70D-4DAF-B6C2-E49FD9931D8D}" type="presParOf" srcId="{0741AD79-0D6A-4074-A6E8-EDE0EA90979F}" destId="{C55FAAD8-FB76-4F10-86DD-47590186680F}" srcOrd="0" destOrd="0" presId="urn:microsoft.com/office/officeart/2005/8/layout/hierarchy2"/>
    <dgm:cxn modelId="{652711D0-6398-45EB-9EDC-B9A75B896CEF}" type="presParOf" srcId="{0741AD79-0D6A-4074-A6E8-EDE0EA90979F}" destId="{1B9AD7A4-6B02-4453-9DDF-4FABA68907B5}" srcOrd="1" destOrd="0" presId="urn:microsoft.com/office/officeart/2005/8/layout/hierarchy2"/>
    <dgm:cxn modelId="{13BA5741-FD2B-4A5D-B06E-A17C59EC4A7F}" type="presParOf" srcId="{1B9AD7A4-6B02-4453-9DDF-4FABA68907B5}" destId="{926D226C-99C2-4F0B-9EC0-C3BB12BC4AA7}" srcOrd="0" destOrd="0" presId="urn:microsoft.com/office/officeart/2005/8/layout/hierarchy2"/>
    <dgm:cxn modelId="{029C2DDD-22F2-42B2-AC71-7D986F2056D0}" type="presParOf" srcId="{926D226C-99C2-4F0B-9EC0-C3BB12BC4AA7}" destId="{09DC1F25-0FDF-4BC0-AA83-02C1E3B5C56A}" srcOrd="0" destOrd="0" presId="urn:microsoft.com/office/officeart/2005/8/layout/hierarchy2"/>
    <dgm:cxn modelId="{48A65F59-0766-4609-894C-16D311FD971D}" type="presParOf" srcId="{1B9AD7A4-6B02-4453-9DDF-4FABA68907B5}" destId="{57059181-21E9-493A-B364-A39D5424328D}" srcOrd="1" destOrd="0" presId="urn:microsoft.com/office/officeart/2005/8/layout/hierarchy2"/>
    <dgm:cxn modelId="{5C960371-26C5-43B8-8A7A-DBE147A0DCFB}" type="presParOf" srcId="{57059181-21E9-493A-B364-A39D5424328D}" destId="{208E6EAB-E530-4773-8212-041B87ACE985}" srcOrd="0" destOrd="0" presId="urn:microsoft.com/office/officeart/2005/8/layout/hierarchy2"/>
    <dgm:cxn modelId="{1986FC00-ADB6-4416-AD8B-1127678D7D80}" type="presParOf" srcId="{57059181-21E9-493A-B364-A39D5424328D}" destId="{8EE867A0-1403-473F-A828-0603509E0F58}" srcOrd="1" destOrd="0" presId="urn:microsoft.com/office/officeart/2005/8/layout/hierarchy2"/>
    <dgm:cxn modelId="{2D606E22-C7BA-4FFA-8D6E-5902CBB2C2DA}" type="presParOf" srcId="{1B9AD7A4-6B02-4453-9DDF-4FABA68907B5}" destId="{56A27C25-F31B-42F1-BFEC-186747506012}" srcOrd="2" destOrd="0" presId="urn:microsoft.com/office/officeart/2005/8/layout/hierarchy2"/>
    <dgm:cxn modelId="{21C76F8E-D59D-41C9-9D6D-383BB4A2EE15}" type="presParOf" srcId="{56A27C25-F31B-42F1-BFEC-186747506012}" destId="{A5F942DB-732F-4ED6-8F7C-EFC0A1237D47}" srcOrd="0" destOrd="0" presId="urn:microsoft.com/office/officeart/2005/8/layout/hierarchy2"/>
    <dgm:cxn modelId="{433410CC-377B-4393-A6E1-B9085648BAE2}" type="presParOf" srcId="{1B9AD7A4-6B02-4453-9DDF-4FABA68907B5}" destId="{1693847E-0E80-46EE-A343-EFEF11C0A489}" srcOrd="3" destOrd="0" presId="urn:microsoft.com/office/officeart/2005/8/layout/hierarchy2"/>
    <dgm:cxn modelId="{DA14B6E9-25AD-47C7-A57C-B562C2D42FE8}" type="presParOf" srcId="{1693847E-0E80-46EE-A343-EFEF11C0A489}" destId="{3C9138C7-8AF0-4CE8-8016-DE56EAE2AE52}" srcOrd="0" destOrd="0" presId="urn:microsoft.com/office/officeart/2005/8/layout/hierarchy2"/>
    <dgm:cxn modelId="{5C6911B8-E3D4-42DA-8C85-BB79A77473F3}" type="presParOf" srcId="{1693847E-0E80-46EE-A343-EFEF11C0A489}" destId="{87A68086-5D37-4D8D-89BC-4014D49BE1B1}" srcOrd="1" destOrd="0" presId="urn:microsoft.com/office/officeart/2005/8/layout/hierarchy2"/>
    <dgm:cxn modelId="{DBD9FF69-E142-44B8-ADFB-A0E96B85B3D0}" type="presParOf" srcId="{F4C57F5F-F7E8-4585-8E2C-D03761BEC999}" destId="{44658E1B-E68B-468E-806B-AFFB0C7E59D3}" srcOrd="4" destOrd="0" presId="urn:microsoft.com/office/officeart/2005/8/layout/hierarchy2"/>
    <dgm:cxn modelId="{6D639E38-C733-404B-87DC-F6982EF7D340}" type="presParOf" srcId="{44658E1B-E68B-468E-806B-AFFB0C7E59D3}" destId="{54D032AF-5115-4746-8DD4-25BE59038A8F}" srcOrd="0" destOrd="0" presId="urn:microsoft.com/office/officeart/2005/8/layout/hierarchy2"/>
    <dgm:cxn modelId="{8B266615-09D4-4B3E-B4CE-94F5DFF9B595}" type="presParOf" srcId="{F4C57F5F-F7E8-4585-8E2C-D03761BEC999}" destId="{DF54741B-B302-46E9-AE2B-FDED22A90A05}" srcOrd="5" destOrd="0" presId="urn:microsoft.com/office/officeart/2005/8/layout/hierarchy2"/>
    <dgm:cxn modelId="{F42E078C-4CC0-43B8-ADE9-20B53CB89A22}" type="presParOf" srcId="{DF54741B-B302-46E9-AE2B-FDED22A90A05}" destId="{68AD6F76-86B0-4A53-A301-395A83FA1715}" srcOrd="0" destOrd="0" presId="urn:microsoft.com/office/officeart/2005/8/layout/hierarchy2"/>
    <dgm:cxn modelId="{310EAD35-9026-4774-8789-8B80482A5899}" type="presParOf" srcId="{DF54741B-B302-46E9-AE2B-FDED22A90A05}" destId="{5255714B-F622-4BBD-909F-0A508CE81667}" srcOrd="1" destOrd="0" presId="urn:microsoft.com/office/officeart/2005/8/layout/hierarchy2"/>
    <dgm:cxn modelId="{2E12724C-2634-4473-B2A5-77CF4CFA984C}" type="presParOf" srcId="{5255714B-F622-4BBD-909F-0A508CE81667}" destId="{68AF5D57-CEEE-4851-A4CD-25F727920461}" srcOrd="0" destOrd="0" presId="urn:microsoft.com/office/officeart/2005/8/layout/hierarchy2"/>
    <dgm:cxn modelId="{43684902-DAE7-436B-B9F7-0E422C0B0C62}" type="presParOf" srcId="{68AF5D57-CEEE-4851-A4CD-25F727920461}" destId="{99E89275-460E-403D-AE13-041D4DEB2497}" srcOrd="0" destOrd="0" presId="urn:microsoft.com/office/officeart/2005/8/layout/hierarchy2"/>
    <dgm:cxn modelId="{83B9EEE3-B081-423D-8B48-156BB99735C3}" type="presParOf" srcId="{5255714B-F622-4BBD-909F-0A508CE81667}" destId="{A2BB798D-80B4-402C-98EB-AAE686E80E87}" srcOrd="1" destOrd="0" presId="urn:microsoft.com/office/officeart/2005/8/layout/hierarchy2"/>
    <dgm:cxn modelId="{14A05BE4-5866-4E6B-BEE9-E490ACF7A2B3}" type="presParOf" srcId="{A2BB798D-80B4-402C-98EB-AAE686E80E87}" destId="{B2EEF5BC-AC26-4160-9DC7-AADA9F1FA0F1}" srcOrd="0" destOrd="0" presId="urn:microsoft.com/office/officeart/2005/8/layout/hierarchy2"/>
    <dgm:cxn modelId="{4A45B8D0-6387-4B62-B1E6-2C3248D50050}" type="presParOf" srcId="{A2BB798D-80B4-402C-98EB-AAE686E80E87}" destId="{F20134BC-A53C-4967-B9FC-D9472E8E00BD}" srcOrd="1" destOrd="0" presId="urn:microsoft.com/office/officeart/2005/8/layout/hierarchy2"/>
    <dgm:cxn modelId="{2BE2CB7C-A7EF-4F95-BA94-A922D00299D0}" type="presParOf" srcId="{5255714B-F622-4BBD-909F-0A508CE81667}" destId="{8095B42C-095F-4282-A393-A0167100B8DF}" srcOrd="2" destOrd="0" presId="urn:microsoft.com/office/officeart/2005/8/layout/hierarchy2"/>
    <dgm:cxn modelId="{E1D8FC99-92B6-4529-B62E-D81775C839B7}" type="presParOf" srcId="{8095B42C-095F-4282-A393-A0167100B8DF}" destId="{42C1569F-5336-4A8F-884B-38F194BA5B89}" srcOrd="0" destOrd="0" presId="urn:microsoft.com/office/officeart/2005/8/layout/hierarchy2"/>
    <dgm:cxn modelId="{E98F93E1-97F0-414E-8BBB-BB12E4E1DF53}" type="presParOf" srcId="{5255714B-F622-4BBD-909F-0A508CE81667}" destId="{E19AB59F-BEF6-406B-96F5-519AA61CF865}" srcOrd="3" destOrd="0" presId="urn:microsoft.com/office/officeart/2005/8/layout/hierarchy2"/>
    <dgm:cxn modelId="{2EBDCA6F-F7F8-48B6-A1B8-F1DA4CF32C6D}" type="presParOf" srcId="{E19AB59F-BEF6-406B-96F5-519AA61CF865}" destId="{A49A9D98-39CE-448F-B4AA-43FC202E877E}" srcOrd="0" destOrd="0" presId="urn:microsoft.com/office/officeart/2005/8/layout/hierarchy2"/>
    <dgm:cxn modelId="{95393125-E08F-4CD8-871C-46D7F09E3812}" type="presParOf" srcId="{E19AB59F-BEF6-406B-96F5-519AA61CF865}" destId="{61E8F5BF-4241-4263-A896-EF2E924E31C4}" srcOrd="1" destOrd="0" presId="urn:microsoft.com/office/officeart/2005/8/layout/hierarchy2"/>
    <dgm:cxn modelId="{85E1E87C-5338-4B7E-9515-E310BEAA8D36}" type="presParOf" srcId="{5255714B-F622-4BBD-909F-0A508CE81667}" destId="{F4BAF035-8546-40B6-BE89-A93AAF110740}" srcOrd="4" destOrd="0" presId="urn:microsoft.com/office/officeart/2005/8/layout/hierarchy2"/>
    <dgm:cxn modelId="{BC915A77-A060-477E-B9E3-3C5F1FCB2F67}" type="presParOf" srcId="{F4BAF035-8546-40B6-BE89-A93AAF110740}" destId="{9342D7AA-CF7C-4651-A976-0895BD09A662}" srcOrd="0" destOrd="0" presId="urn:microsoft.com/office/officeart/2005/8/layout/hierarchy2"/>
    <dgm:cxn modelId="{A8EDDAAB-B33B-4E56-96CA-95750FD95E1B}" type="presParOf" srcId="{5255714B-F622-4BBD-909F-0A508CE81667}" destId="{0431BF69-0520-4BE1-BE83-758876EF9694}" srcOrd="5" destOrd="0" presId="urn:microsoft.com/office/officeart/2005/8/layout/hierarchy2"/>
    <dgm:cxn modelId="{E48BD311-B1A7-4304-A41F-DC58450C426B}" type="presParOf" srcId="{0431BF69-0520-4BE1-BE83-758876EF9694}" destId="{9CE5E9E3-BC28-480D-A0D7-24E31BB8B8D7}" srcOrd="0" destOrd="0" presId="urn:microsoft.com/office/officeart/2005/8/layout/hierarchy2"/>
    <dgm:cxn modelId="{CFB221A1-2904-485D-B562-733EE7F74EA7}" type="presParOf" srcId="{0431BF69-0520-4BE1-BE83-758876EF9694}" destId="{D2BB4A59-DA3C-4050-9BBD-B6E7054EC93A}" srcOrd="1" destOrd="0" presId="urn:microsoft.com/office/officeart/2005/8/layout/hierarchy2"/>
    <dgm:cxn modelId="{BA8C520A-482F-4FB0-8D09-798F07CC3E6B}" type="presParOf" srcId="{F4C57F5F-F7E8-4585-8E2C-D03761BEC999}" destId="{0A5E6EC3-4D50-46DF-9F94-63C2CA12BDA7}" srcOrd="6" destOrd="0" presId="urn:microsoft.com/office/officeart/2005/8/layout/hierarchy2"/>
    <dgm:cxn modelId="{2CBB2F26-2F20-406D-8FC4-4AC2DA84476E}" type="presParOf" srcId="{0A5E6EC3-4D50-46DF-9F94-63C2CA12BDA7}" destId="{751E1135-5C4F-48EC-8221-D5774B3959AE}" srcOrd="0" destOrd="0" presId="urn:microsoft.com/office/officeart/2005/8/layout/hierarchy2"/>
    <dgm:cxn modelId="{CBC79D71-A6B7-4E0C-87C5-2EC152806068}" type="presParOf" srcId="{F4C57F5F-F7E8-4585-8E2C-D03761BEC999}" destId="{7301A56F-FF19-40B4-B536-BDEADC8600CF}" srcOrd="7" destOrd="0" presId="urn:microsoft.com/office/officeart/2005/8/layout/hierarchy2"/>
    <dgm:cxn modelId="{737D3F57-F0D9-47C7-BEF1-6D7155D98E43}" type="presParOf" srcId="{7301A56F-FF19-40B4-B536-BDEADC8600CF}" destId="{4626A9EC-930E-4C57-B4D5-92AC07C79548}" srcOrd="0" destOrd="0" presId="urn:microsoft.com/office/officeart/2005/8/layout/hierarchy2"/>
    <dgm:cxn modelId="{D3E71103-6ACE-4087-9B83-BD8203CB219C}" type="presParOf" srcId="{7301A56F-FF19-40B4-B536-BDEADC8600CF}" destId="{343C9B61-BCAC-4F24-A0CB-ABAA8D744E5B}" srcOrd="1" destOrd="0" presId="urn:microsoft.com/office/officeart/2005/8/layout/hierarchy2"/>
    <dgm:cxn modelId="{3E1CE2EF-A5E9-461F-8373-0162121C4D44}" type="presParOf" srcId="{343C9B61-BCAC-4F24-A0CB-ABAA8D744E5B}" destId="{091FF9A0-306E-4F02-99DA-E79715C5B304}" srcOrd="0" destOrd="0" presId="urn:microsoft.com/office/officeart/2005/8/layout/hierarchy2"/>
    <dgm:cxn modelId="{39B65EEA-81A8-42CA-8B89-B844A1A74101}" type="presParOf" srcId="{091FF9A0-306E-4F02-99DA-E79715C5B304}" destId="{B1753378-081A-4599-AEAF-D13E750B19A9}" srcOrd="0" destOrd="0" presId="urn:microsoft.com/office/officeart/2005/8/layout/hierarchy2"/>
    <dgm:cxn modelId="{DF52CD39-6D30-46C8-9D51-6859CB313E52}" type="presParOf" srcId="{343C9B61-BCAC-4F24-A0CB-ABAA8D744E5B}" destId="{4DB933F4-4689-4CFF-B38B-9092CB7C0C65}" srcOrd="1" destOrd="0" presId="urn:microsoft.com/office/officeart/2005/8/layout/hierarchy2"/>
    <dgm:cxn modelId="{CF1607F2-B7B5-4285-B62B-4706A8B5670A}" type="presParOf" srcId="{4DB933F4-4689-4CFF-B38B-9092CB7C0C65}" destId="{46518180-5CE4-4743-A704-F3EBDCEE0333}" srcOrd="0" destOrd="0" presId="urn:microsoft.com/office/officeart/2005/8/layout/hierarchy2"/>
    <dgm:cxn modelId="{5D1E44F6-3616-4EC2-A6E5-2C3E4B9CA298}" type="presParOf" srcId="{4DB933F4-4689-4CFF-B38B-9092CB7C0C65}" destId="{C3C7AE9B-0861-4B54-AA1B-259DCFC97BDA}" srcOrd="1" destOrd="0" presId="urn:microsoft.com/office/officeart/2005/8/layout/hierarchy2"/>
    <dgm:cxn modelId="{EF7D3219-ED0C-47C6-A457-C93C43D83679}" type="presParOf" srcId="{343C9B61-BCAC-4F24-A0CB-ABAA8D744E5B}" destId="{101B6B6A-29D9-43C7-AF4F-829B1AF77694}" srcOrd="2" destOrd="0" presId="urn:microsoft.com/office/officeart/2005/8/layout/hierarchy2"/>
    <dgm:cxn modelId="{D1B9B767-17DD-49A2-8C1C-5B4B3496F9A9}" type="presParOf" srcId="{101B6B6A-29D9-43C7-AF4F-829B1AF77694}" destId="{9A5250BA-CEC2-457F-A9A0-FEBF6D1375A1}" srcOrd="0" destOrd="0" presId="urn:microsoft.com/office/officeart/2005/8/layout/hierarchy2"/>
    <dgm:cxn modelId="{13714B1D-4A5F-494F-92BD-C7D3CF8796E5}" type="presParOf" srcId="{343C9B61-BCAC-4F24-A0CB-ABAA8D744E5B}" destId="{3E0D3F44-F86F-454E-8045-AACA9DED7920}" srcOrd="3" destOrd="0" presId="urn:microsoft.com/office/officeart/2005/8/layout/hierarchy2"/>
    <dgm:cxn modelId="{218537A0-681C-48E2-8AC1-FF3842E9E472}" type="presParOf" srcId="{3E0D3F44-F86F-454E-8045-AACA9DED7920}" destId="{6F285D8D-63FD-4FA5-AFFA-557BAF0CA302}" srcOrd="0" destOrd="0" presId="urn:microsoft.com/office/officeart/2005/8/layout/hierarchy2"/>
    <dgm:cxn modelId="{B96E6EC7-B200-45B9-B900-92F76D0A0EC6}" type="presParOf" srcId="{3E0D3F44-F86F-454E-8045-AACA9DED7920}" destId="{DC8A3BB5-56D1-4D8E-B8FA-4817A3AAE272}" srcOrd="1" destOrd="0" presId="urn:microsoft.com/office/officeart/2005/8/layout/hierarchy2"/>
    <dgm:cxn modelId="{C52AED97-8F10-4A40-916F-959D3BF43B1A}" type="presParOf" srcId="{F4C57F5F-F7E8-4585-8E2C-D03761BEC999}" destId="{6951A100-758C-4878-9887-1234F6BE0219}" srcOrd="8" destOrd="0" presId="urn:microsoft.com/office/officeart/2005/8/layout/hierarchy2"/>
    <dgm:cxn modelId="{6E8384DF-5FD7-44AA-93DB-E46D83854406}" type="presParOf" srcId="{6951A100-758C-4878-9887-1234F6BE0219}" destId="{21239281-0C30-4ED5-AF3E-08F313BD4DA5}" srcOrd="0" destOrd="0" presId="urn:microsoft.com/office/officeart/2005/8/layout/hierarchy2"/>
    <dgm:cxn modelId="{78203128-7493-49B8-A1BB-D17B69053FB2}" type="presParOf" srcId="{F4C57F5F-F7E8-4585-8E2C-D03761BEC999}" destId="{24BB455B-C654-4DD2-BA56-7EA5E1AE0ADB}" srcOrd="9" destOrd="0" presId="urn:microsoft.com/office/officeart/2005/8/layout/hierarchy2"/>
    <dgm:cxn modelId="{108467FF-C093-4322-B541-625D468AAA6F}" type="presParOf" srcId="{24BB455B-C654-4DD2-BA56-7EA5E1AE0ADB}" destId="{874E24C8-F089-4321-9543-8A2B238749E8}" srcOrd="0" destOrd="0" presId="urn:microsoft.com/office/officeart/2005/8/layout/hierarchy2"/>
    <dgm:cxn modelId="{E0477404-F933-4BAF-9A18-C1F08315B5CF}" type="presParOf" srcId="{24BB455B-C654-4DD2-BA56-7EA5E1AE0ADB}" destId="{4CB29EBB-D0A5-4DFD-B9EF-F3DB49B299CC}" srcOrd="1" destOrd="0" presId="urn:microsoft.com/office/officeart/2005/8/layout/hierarchy2"/>
    <dgm:cxn modelId="{45EAC5E9-87FE-46A2-96A4-7FDAB21B8BA2}" type="presParOf" srcId="{4CB29EBB-D0A5-4DFD-B9EF-F3DB49B299CC}" destId="{7A5A8B08-2550-480E-90F4-4EF5B7508649}" srcOrd="0" destOrd="0" presId="urn:microsoft.com/office/officeart/2005/8/layout/hierarchy2"/>
    <dgm:cxn modelId="{27979BA1-9397-4212-B98B-7F426701E434}" type="presParOf" srcId="{7A5A8B08-2550-480E-90F4-4EF5B7508649}" destId="{7F6C8F10-06E9-44B1-9038-FEA995A19EC5}" srcOrd="0" destOrd="0" presId="urn:microsoft.com/office/officeart/2005/8/layout/hierarchy2"/>
    <dgm:cxn modelId="{FDE87EE6-F2A2-42F1-A977-464107FB2DDA}" type="presParOf" srcId="{4CB29EBB-D0A5-4DFD-B9EF-F3DB49B299CC}" destId="{BD6ED337-3C16-4AC6-839A-E79812FDCD8D}" srcOrd="1" destOrd="0" presId="urn:microsoft.com/office/officeart/2005/8/layout/hierarchy2"/>
    <dgm:cxn modelId="{4FDAA649-4D98-4A40-8983-2AF4CF4F7E82}" type="presParOf" srcId="{BD6ED337-3C16-4AC6-839A-E79812FDCD8D}" destId="{AE1A7119-E1B4-441F-A0F1-2709FA3BBB7D}" srcOrd="0" destOrd="0" presId="urn:microsoft.com/office/officeart/2005/8/layout/hierarchy2"/>
    <dgm:cxn modelId="{19167669-5235-43EF-A3EA-6ADA8F74BAA3}" type="presParOf" srcId="{BD6ED337-3C16-4AC6-839A-E79812FDCD8D}" destId="{B81D24F7-6A44-4A41-A436-8813369BF3EF}" srcOrd="1" destOrd="0" presId="urn:microsoft.com/office/officeart/2005/8/layout/hierarchy2"/>
    <dgm:cxn modelId="{4599E013-7091-469A-9E22-F7041448C67F}" type="presParOf" srcId="{4CB29EBB-D0A5-4DFD-B9EF-F3DB49B299CC}" destId="{6DEB8FE2-FFDF-48BA-8E74-78DBE0E22B6E}" srcOrd="2" destOrd="0" presId="urn:microsoft.com/office/officeart/2005/8/layout/hierarchy2"/>
    <dgm:cxn modelId="{DCA1DCCA-AEAB-42A9-B77F-23E77AD191B2}" type="presParOf" srcId="{6DEB8FE2-FFDF-48BA-8E74-78DBE0E22B6E}" destId="{4C36913C-FA68-4E85-B4E9-48BBE5156AF7}" srcOrd="0" destOrd="0" presId="urn:microsoft.com/office/officeart/2005/8/layout/hierarchy2"/>
    <dgm:cxn modelId="{BDB224FC-40CE-4981-8A90-BD5A88BF01D1}" type="presParOf" srcId="{4CB29EBB-D0A5-4DFD-B9EF-F3DB49B299CC}" destId="{0F27A0EB-15E4-4AA6-9C61-7D51C8588660}" srcOrd="3" destOrd="0" presId="urn:microsoft.com/office/officeart/2005/8/layout/hierarchy2"/>
    <dgm:cxn modelId="{FF548401-F792-4031-AFF6-E903F170055D}" type="presParOf" srcId="{0F27A0EB-15E4-4AA6-9C61-7D51C8588660}" destId="{E96380E9-0FD4-4308-AB23-BDCEC8939BAB}" srcOrd="0" destOrd="0" presId="urn:microsoft.com/office/officeart/2005/8/layout/hierarchy2"/>
    <dgm:cxn modelId="{76A142DD-FD44-4AF9-B6D8-3CEE2AEA3FA9}" type="presParOf" srcId="{0F27A0EB-15E4-4AA6-9C61-7D51C8588660}" destId="{44D28DB1-7261-44C8-9E72-88FF1D35C09C}" srcOrd="1" destOrd="0" presId="urn:microsoft.com/office/officeart/2005/8/layout/hierarchy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5B9D64-55EB-4835-8220-D5B7CB407E7F}">
      <dsp:nvSpPr>
        <dsp:cNvPr id="0" name=""/>
        <dsp:cNvSpPr/>
      </dsp:nvSpPr>
      <dsp:spPr>
        <a:xfrm>
          <a:off x="440645" y="3525273"/>
          <a:ext cx="962731" cy="48136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altLang="zh-CN" sz="1100" kern="1200" dirty="0"/>
            <a:t>HPE</a:t>
          </a:r>
          <a:endParaRPr lang="zh-CN" altLang="en-US" sz="1100" kern="1200" dirty="0"/>
        </a:p>
      </dsp:txBody>
      <dsp:txXfrm>
        <a:off x="454744" y="3539372"/>
        <a:ext cx="934533" cy="453167"/>
      </dsp:txXfrm>
    </dsp:sp>
    <dsp:sp modelId="{3D3C1D7E-2A32-442C-91BC-C562AC268726}">
      <dsp:nvSpPr>
        <dsp:cNvPr id="0" name=""/>
        <dsp:cNvSpPr/>
      </dsp:nvSpPr>
      <dsp:spPr>
        <a:xfrm rot="17027145">
          <a:off x="277847" y="2324564"/>
          <a:ext cx="2955280" cy="12634"/>
        </a:xfrm>
        <a:custGeom>
          <a:avLst/>
          <a:gdLst/>
          <a:ahLst/>
          <a:cxnLst/>
          <a:rect l="0" t="0" r="0" b="0"/>
          <a:pathLst>
            <a:path>
              <a:moveTo>
                <a:pt x="0" y="6317"/>
              </a:moveTo>
              <a:lnTo>
                <a:pt x="2955280" y="6317"/>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311150">
            <a:lnSpc>
              <a:spcPct val="90000"/>
            </a:lnSpc>
            <a:spcBef>
              <a:spcPct val="0"/>
            </a:spcBef>
            <a:spcAft>
              <a:spcPct val="35000"/>
            </a:spcAft>
          </a:pPr>
          <a:endParaRPr lang="zh-CN" altLang="en-US" sz="700" kern="1200"/>
        </a:p>
      </dsp:txBody>
      <dsp:txXfrm>
        <a:off x="1681605" y="2256999"/>
        <a:ext cx="147764" cy="147764"/>
      </dsp:txXfrm>
    </dsp:sp>
    <dsp:sp modelId="{E6B89F02-09D1-403F-83E6-030DA5DF5A73}">
      <dsp:nvSpPr>
        <dsp:cNvPr id="0" name=""/>
        <dsp:cNvSpPr/>
      </dsp:nvSpPr>
      <dsp:spPr>
        <a:xfrm>
          <a:off x="2107596" y="655123"/>
          <a:ext cx="962731" cy="48136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altLang="zh-CN" sz="1100" kern="1200" dirty="0"/>
            <a:t>Subjects</a:t>
          </a:r>
        </a:p>
      </dsp:txBody>
      <dsp:txXfrm>
        <a:off x="2121695" y="669222"/>
        <a:ext cx="934533" cy="453167"/>
      </dsp:txXfrm>
    </dsp:sp>
    <dsp:sp modelId="{E18A640A-EBE6-4F98-934B-90B0E3C814A8}">
      <dsp:nvSpPr>
        <dsp:cNvPr id="0" name=""/>
        <dsp:cNvSpPr/>
      </dsp:nvSpPr>
      <dsp:spPr>
        <a:xfrm rot="20315689">
          <a:off x="3035997" y="707843"/>
          <a:ext cx="995425" cy="12634"/>
        </a:xfrm>
        <a:custGeom>
          <a:avLst/>
          <a:gdLst/>
          <a:ahLst/>
          <a:cxnLst/>
          <a:rect l="0" t="0" r="0" b="0"/>
          <a:pathLst>
            <a:path>
              <a:moveTo>
                <a:pt x="0" y="6317"/>
              </a:moveTo>
              <a:lnTo>
                <a:pt x="995425" y="6317"/>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3508825" y="689275"/>
        <a:ext cx="49771" cy="49771"/>
      </dsp:txXfrm>
    </dsp:sp>
    <dsp:sp modelId="{B2904594-B46F-4D73-A795-60917F10B17F}">
      <dsp:nvSpPr>
        <dsp:cNvPr id="0" name=""/>
        <dsp:cNvSpPr/>
      </dsp:nvSpPr>
      <dsp:spPr>
        <a:xfrm>
          <a:off x="3997093" y="291832"/>
          <a:ext cx="962731" cy="481365"/>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altLang="zh-CN" sz="1100" kern="1200" dirty="0"/>
            <a:t>Single-person</a:t>
          </a:r>
          <a:endParaRPr lang="zh-CN" altLang="en-US" sz="1100" kern="1200" dirty="0"/>
        </a:p>
      </dsp:txBody>
      <dsp:txXfrm>
        <a:off x="4011192" y="305931"/>
        <a:ext cx="934533" cy="453167"/>
      </dsp:txXfrm>
    </dsp:sp>
    <dsp:sp modelId="{75EA73F7-BDC3-41D1-AB11-C882C9AF0FC2}">
      <dsp:nvSpPr>
        <dsp:cNvPr id="0" name=""/>
        <dsp:cNvSpPr/>
      </dsp:nvSpPr>
      <dsp:spPr>
        <a:xfrm rot="20848201">
          <a:off x="4944096" y="382924"/>
          <a:ext cx="1320796" cy="12634"/>
        </a:xfrm>
        <a:custGeom>
          <a:avLst/>
          <a:gdLst/>
          <a:ahLst/>
          <a:cxnLst/>
          <a:rect l="0" t="0" r="0" b="0"/>
          <a:pathLst>
            <a:path>
              <a:moveTo>
                <a:pt x="0" y="6317"/>
              </a:moveTo>
              <a:lnTo>
                <a:pt x="1320796" y="6317"/>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5571474" y="356221"/>
        <a:ext cx="66039" cy="66039"/>
      </dsp:txXfrm>
    </dsp:sp>
    <dsp:sp modelId="{4C90A72C-965B-41EA-972D-F36AF7B0BD48}">
      <dsp:nvSpPr>
        <dsp:cNvPr id="0" name=""/>
        <dsp:cNvSpPr/>
      </dsp:nvSpPr>
      <dsp:spPr>
        <a:xfrm>
          <a:off x="6249163" y="5284"/>
          <a:ext cx="962731" cy="481365"/>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altLang="zh-CN" sz="1100" kern="1200" dirty="0"/>
            <a:t>Detection</a:t>
          </a:r>
          <a:endParaRPr lang="zh-CN" altLang="en-US" sz="1100" kern="1200" dirty="0"/>
        </a:p>
      </dsp:txBody>
      <dsp:txXfrm>
        <a:off x="6263262" y="19383"/>
        <a:ext cx="934533" cy="453167"/>
      </dsp:txXfrm>
    </dsp:sp>
    <dsp:sp modelId="{367A79F6-6C26-4E77-9599-5AACA58F5AF0}">
      <dsp:nvSpPr>
        <dsp:cNvPr id="0" name=""/>
        <dsp:cNvSpPr/>
      </dsp:nvSpPr>
      <dsp:spPr>
        <a:xfrm rot="702036">
          <a:off x="4946144" y="659709"/>
          <a:ext cx="1316698" cy="12634"/>
        </a:xfrm>
        <a:custGeom>
          <a:avLst/>
          <a:gdLst/>
          <a:ahLst/>
          <a:cxnLst/>
          <a:rect l="0" t="0" r="0" b="0"/>
          <a:pathLst>
            <a:path>
              <a:moveTo>
                <a:pt x="0" y="6317"/>
              </a:moveTo>
              <a:lnTo>
                <a:pt x="1316698" y="6317"/>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5571576" y="633109"/>
        <a:ext cx="65834" cy="65834"/>
      </dsp:txXfrm>
    </dsp:sp>
    <dsp:sp modelId="{29960D33-6BA1-4483-9865-D1BFED9B051A}">
      <dsp:nvSpPr>
        <dsp:cNvPr id="0" name=""/>
        <dsp:cNvSpPr/>
      </dsp:nvSpPr>
      <dsp:spPr>
        <a:xfrm>
          <a:off x="6249163" y="558855"/>
          <a:ext cx="962731" cy="481365"/>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altLang="zh-CN" sz="1100" kern="1200" dirty="0"/>
            <a:t>Regression</a:t>
          </a:r>
          <a:endParaRPr lang="zh-CN" altLang="en-US" sz="1100" kern="1200" dirty="0"/>
        </a:p>
      </dsp:txBody>
      <dsp:txXfrm>
        <a:off x="6263262" y="572954"/>
        <a:ext cx="934533" cy="453167"/>
      </dsp:txXfrm>
    </dsp:sp>
    <dsp:sp modelId="{479E776C-9C55-4467-987F-C98D86F46946}">
      <dsp:nvSpPr>
        <dsp:cNvPr id="0" name=""/>
        <dsp:cNvSpPr/>
      </dsp:nvSpPr>
      <dsp:spPr>
        <a:xfrm rot="1855556">
          <a:off x="2993533" y="1167103"/>
          <a:ext cx="1080355" cy="12634"/>
        </a:xfrm>
        <a:custGeom>
          <a:avLst/>
          <a:gdLst/>
          <a:ahLst/>
          <a:cxnLst/>
          <a:rect l="0" t="0" r="0" b="0"/>
          <a:pathLst>
            <a:path>
              <a:moveTo>
                <a:pt x="0" y="6317"/>
              </a:moveTo>
              <a:lnTo>
                <a:pt x="1080355" y="6317"/>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3506702" y="1146411"/>
        <a:ext cx="54017" cy="54017"/>
      </dsp:txXfrm>
    </dsp:sp>
    <dsp:sp modelId="{01A4B64E-1221-445B-A9B8-E6BA0DA38F2E}">
      <dsp:nvSpPr>
        <dsp:cNvPr id="0" name=""/>
        <dsp:cNvSpPr/>
      </dsp:nvSpPr>
      <dsp:spPr>
        <a:xfrm>
          <a:off x="3997093" y="1210350"/>
          <a:ext cx="962731" cy="481365"/>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altLang="zh-CN" sz="1100" kern="1200" dirty="0"/>
            <a:t>Multi-person</a:t>
          </a:r>
          <a:endParaRPr lang="zh-CN" altLang="en-US" sz="1100" kern="1200" dirty="0"/>
        </a:p>
      </dsp:txBody>
      <dsp:txXfrm>
        <a:off x="4011192" y="1224449"/>
        <a:ext cx="934533" cy="453167"/>
      </dsp:txXfrm>
    </dsp:sp>
    <dsp:sp modelId="{DF77B257-4894-4F6F-8FDD-BB92C805BA4F}">
      <dsp:nvSpPr>
        <dsp:cNvPr id="0" name=""/>
        <dsp:cNvSpPr/>
      </dsp:nvSpPr>
      <dsp:spPr>
        <a:xfrm rot="21339406">
          <a:off x="4957968" y="1395754"/>
          <a:ext cx="1293052" cy="12634"/>
        </a:xfrm>
        <a:custGeom>
          <a:avLst/>
          <a:gdLst/>
          <a:ahLst/>
          <a:cxnLst/>
          <a:rect l="0" t="0" r="0" b="0"/>
          <a:pathLst>
            <a:path>
              <a:moveTo>
                <a:pt x="0" y="6317"/>
              </a:moveTo>
              <a:lnTo>
                <a:pt x="1293052" y="6317"/>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5572168" y="1369745"/>
        <a:ext cx="64652" cy="64652"/>
      </dsp:txXfrm>
    </dsp:sp>
    <dsp:sp modelId="{A56078AF-0886-4283-B186-4F5FA35B98BB}">
      <dsp:nvSpPr>
        <dsp:cNvPr id="0" name=""/>
        <dsp:cNvSpPr/>
      </dsp:nvSpPr>
      <dsp:spPr>
        <a:xfrm>
          <a:off x="6249163" y="1112426"/>
          <a:ext cx="962731" cy="481365"/>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altLang="zh-CN" sz="1100" kern="1200" dirty="0"/>
            <a:t>Single-stage</a:t>
          </a:r>
          <a:endParaRPr lang="zh-CN" altLang="en-US" sz="1100" kern="1200" dirty="0"/>
        </a:p>
      </dsp:txBody>
      <dsp:txXfrm>
        <a:off x="6263262" y="1126525"/>
        <a:ext cx="934533" cy="453167"/>
      </dsp:txXfrm>
    </dsp:sp>
    <dsp:sp modelId="{05BD3E4A-A952-4D08-B628-BC34FAC6B30F}">
      <dsp:nvSpPr>
        <dsp:cNvPr id="0" name=""/>
        <dsp:cNvSpPr/>
      </dsp:nvSpPr>
      <dsp:spPr>
        <a:xfrm rot="1167791">
          <a:off x="4920753" y="1672539"/>
          <a:ext cx="1367482" cy="12634"/>
        </a:xfrm>
        <a:custGeom>
          <a:avLst/>
          <a:gdLst/>
          <a:ahLst/>
          <a:cxnLst/>
          <a:rect l="0" t="0" r="0" b="0"/>
          <a:pathLst>
            <a:path>
              <a:moveTo>
                <a:pt x="0" y="6317"/>
              </a:moveTo>
              <a:lnTo>
                <a:pt x="1367482" y="6317"/>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5570307" y="1644669"/>
        <a:ext cx="68374" cy="68374"/>
      </dsp:txXfrm>
    </dsp:sp>
    <dsp:sp modelId="{E9A6FABE-DFED-4139-A427-CF5F9BC349B9}">
      <dsp:nvSpPr>
        <dsp:cNvPr id="0" name=""/>
        <dsp:cNvSpPr/>
      </dsp:nvSpPr>
      <dsp:spPr>
        <a:xfrm>
          <a:off x="6249163" y="1665997"/>
          <a:ext cx="962731" cy="481365"/>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altLang="zh-CN" sz="1100" kern="1200" dirty="0"/>
            <a:t>Multi-stage</a:t>
          </a:r>
          <a:endParaRPr lang="zh-CN" altLang="en-US" sz="1100" kern="1200" dirty="0"/>
        </a:p>
      </dsp:txBody>
      <dsp:txXfrm>
        <a:off x="6263262" y="1680096"/>
        <a:ext cx="934533" cy="453167"/>
      </dsp:txXfrm>
    </dsp:sp>
    <dsp:sp modelId="{32C65E7B-681D-4C7F-8921-F6D6CAB2AEF0}">
      <dsp:nvSpPr>
        <dsp:cNvPr id="0" name=""/>
        <dsp:cNvSpPr/>
      </dsp:nvSpPr>
      <dsp:spPr>
        <a:xfrm rot="19457599">
          <a:off x="7167320" y="1761970"/>
          <a:ext cx="474243" cy="12634"/>
        </a:xfrm>
        <a:custGeom>
          <a:avLst/>
          <a:gdLst/>
          <a:ahLst/>
          <a:cxnLst/>
          <a:rect l="0" t="0" r="0" b="0"/>
          <a:pathLst>
            <a:path>
              <a:moveTo>
                <a:pt x="0" y="6317"/>
              </a:moveTo>
              <a:lnTo>
                <a:pt x="474243" y="6317"/>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7392585" y="1756431"/>
        <a:ext cx="23712" cy="23712"/>
      </dsp:txXfrm>
    </dsp:sp>
    <dsp:sp modelId="{8B53C3BD-5F90-4AD1-94F3-85D185B8F062}">
      <dsp:nvSpPr>
        <dsp:cNvPr id="0" name=""/>
        <dsp:cNvSpPr/>
      </dsp:nvSpPr>
      <dsp:spPr>
        <a:xfrm>
          <a:off x="7596988" y="1389211"/>
          <a:ext cx="962731" cy="481365"/>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altLang="zh-CN" sz="1100" kern="1200" dirty="0"/>
            <a:t>Top-down</a:t>
          </a:r>
          <a:endParaRPr lang="zh-CN" altLang="en-US" sz="1100" kern="1200" dirty="0"/>
        </a:p>
      </dsp:txBody>
      <dsp:txXfrm>
        <a:off x="7611087" y="1403310"/>
        <a:ext cx="934533" cy="453167"/>
      </dsp:txXfrm>
    </dsp:sp>
    <dsp:sp modelId="{69FFB402-DC97-48F6-A2C6-1A7F07814FEF}">
      <dsp:nvSpPr>
        <dsp:cNvPr id="0" name=""/>
        <dsp:cNvSpPr/>
      </dsp:nvSpPr>
      <dsp:spPr>
        <a:xfrm rot="2142401">
          <a:off x="7167320" y="2038755"/>
          <a:ext cx="474243" cy="12634"/>
        </a:xfrm>
        <a:custGeom>
          <a:avLst/>
          <a:gdLst/>
          <a:ahLst/>
          <a:cxnLst/>
          <a:rect l="0" t="0" r="0" b="0"/>
          <a:pathLst>
            <a:path>
              <a:moveTo>
                <a:pt x="0" y="6317"/>
              </a:moveTo>
              <a:lnTo>
                <a:pt x="474243" y="6317"/>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7392585" y="2033216"/>
        <a:ext cx="23712" cy="23712"/>
      </dsp:txXfrm>
    </dsp:sp>
    <dsp:sp modelId="{287C5406-3328-47AF-9A8D-F3356579C1EC}">
      <dsp:nvSpPr>
        <dsp:cNvPr id="0" name=""/>
        <dsp:cNvSpPr/>
      </dsp:nvSpPr>
      <dsp:spPr>
        <a:xfrm>
          <a:off x="7596988" y="1942782"/>
          <a:ext cx="962731" cy="481365"/>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altLang="zh-CN" sz="1100" kern="1200" dirty="0"/>
            <a:t>Bottom-up</a:t>
          </a:r>
          <a:endParaRPr lang="zh-CN" altLang="en-US" sz="1100" kern="1200" dirty="0"/>
        </a:p>
      </dsp:txBody>
      <dsp:txXfrm>
        <a:off x="7611087" y="1956881"/>
        <a:ext cx="934533" cy="453167"/>
      </dsp:txXfrm>
    </dsp:sp>
    <dsp:sp modelId="{6DEC41AB-5E6F-42B3-A2BC-D792E8462539}">
      <dsp:nvSpPr>
        <dsp:cNvPr id="0" name=""/>
        <dsp:cNvSpPr/>
      </dsp:nvSpPr>
      <dsp:spPr>
        <a:xfrm rot="17993029">
          <a:off x="1048784" y="3146901"/>
          <a:ext cx="1413405" cy="12634"/>
        </a:xfrm>
        <a:custGeom>
          <a:avLst/>
          <a:gdLst/>
          <a:ahLst/>
          <a:cxnLst/>
          <a:rect l="0" t="0" r="0" b="0"/>
          <a:pathLst>
            <a:path>
              <a:moveTo>
                <a:pt x="0" y="6317"/>
              </a:moveTo>
              <a:lnTo>
                <a:pt x="1413405" y="6317"/>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1720152" y="3117883"/>
        <a:ext cx="70670" cy="70670"/>
      </dsp:txXfrm>
    </dsp:sp>
    <dsp:sp modelId="{C55FAAD8-FB76-4F10-86DD-47590186680F}">
      <dsp:nvSpPr>
        <dsp:cNvPr id="0" name=""/>
        <dsp:cNvSpPr/>
      </dsp:nvSpPr>
      <dsp:spPr>
        <a:xfrm>
          <a:off x="2107596" y="2299797"/>
          <a:ext cx="962731" cy="48136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altLang="zh-CN" sz="1100" kern="1200" dirty="0"/>
            <a:t>Views</a:t>
          </a:r>
          <a:endParaRPr lang="zh-CN" altLang="en-US" sz="1100" kern="1200" dirty="0"/>
        </a:p>
      </dsp:txBody>
      <dsp:txXfrm>
        <a:off x="2121695" y="2313896"/>
        <a:ext cx="934533" cy="453167"/>
      </dsp:txXfrm>
    </dsp:sp>
    <dsp:sp modelId="{926D226C-99C2-4F0B-9EC0-C3BB12BC4AA7}">
      <dsp:nvSpPr>
        <dsp:cNvPr id="0" name=""/>
        <dsp:cNvSpPr/>
      </dsp:nvSpPr>
      <dsp:spPr>
        <a:xfrm rot="20349687">
          <a:off x="3037135" y="2353648"/>
          <a:ext cx="1014879" cy="12634"/>
        </a:xfrm>
        <a:custGeom>
          <a:avLst/>
          <a:gdLst/>
          <a:ahLst/>
          <a:cxnLst/>
          <a:rect l="0" t="0" r="0" b="0"/>
          <a:pathLst>
            <a:path>
              <a:moveTo>
                <a:pt x="0" y="6317"/>
              </a:moveTo>
              <a:lnTo>
                <a:pt x="1014879" y="6317"/>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3519203" y="2334593"/>
        <a:ext cx="50743" cy="50743"/>
      </dsp:txXfrm>
    </dsp:sp>
    <dsp:sp modelId="{208E6EAB-E530-4773-8212-041B87ACE985}">
      <dsp:nvSpPr>
        <dsp:cNvPr id="0" name=""/>
        <dsp:cNvSpPr/>
      </dsp:nvSpPr>
      <dsp:spPr>
        <a:xfrm>
          <a:off x="4018821" y="1938767"/>
          <a:ext cx="962731" cy="481365"/>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altLang="zh-CN" sz="1100" kern="1200" dirty="0"/>
            <a:t>Monocular</a:t>
          </a:r>
          <a:endParaRPr lang="zh-CN" altLang="en-US" sz="1100" kern="1200" dirty="0"/>
        </a:p>
      </dsp:txBody>
      <dsp:txXfrm>
        <a:off x="4032920" y="1952866"/>
        <a:ext cx="934533" cy="453167"/>
      </dsp:txXfrm>
    </dsp:sp>
    <dsp:sp modelId="{56A27C25-F31B-42F1-BFEC-186747506012}">
      <dsp:nvSpPr>
        <dsp:cNvPr id="0" name=""/>
        <dsp:cNvSpPr/>
      </dsp:nvSpPr>
      <dsp:spPr>
        <a:xfrm rot="526505">
          <a:off x="3064711" y="2607369"/>
          <a:ext cx="959726" cy="12634"/>
        </a:xfrm>
        <a:custGeom>
          <a:avLst/>
          <a:gdLst/>
          <a:ahLst/>
          <a:cxnLst/>
          <a:rect l="0" t="0" r="0" b="0"/>
          <a:pathLst>
            <a:path>
              <a:moveTo>
                <a:pt x="0" y="6317"/>
              </a:moveTo>
              <a:lnTo>
                <a:pt x="959726" y="6317"/>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3520582" y="2589693"/>
        <a:ext cx="47986" cy="47986"/>
      </dsp:txXfrm>
    </dsp:sp>
    <dsp:sp modelId="{3C9138C7-8AF0-4CE8-8016-DE56EAE2AE52}">
      <dsp:nvSpPr>
        <dsp:cNvPr id="0" name=""/>
        <dsp:cNvSpPr/>
      </dsp:nvSpPr>
      <dsp:spPr>
        <a:xfrm>
          <a:off x="4018821" y="2446209"/>
          <a:ext cx="962731" cy="481365"/>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altLang="zh-CN" sz="1100" kern="1200" dirty="0"/>
            <a:t>Multi-view</a:t>
          </a:r>
          <a:endParaRPr lang="zh-CN" altLang="en-US" sz="1100" kern="1200" dirty="0"/>
        </a:p>
      </dsp:txBody>
      <dsp:txXfrm>
        <a:off x="4032920" y="2460308"/>
        <a:ext cx="934533" cy="453167"/>
      </dsp:txXfrm>
    </dsp:sp>
    <dsp:sp modelId="{44658E1B-E68B-468E-806B-AFFB0C7E59D3}">
      <dsp:nvSpPr>
        <dsp:cNvPr id="0" name=""/>
        <dsp:cNvSpPr/>
      </dsp:nvSpPr>
      <dsp:spPr>
        <a:xfrm rot="572319">
          <a:off x="1398441" y="3818806"/>
          <a:ext cx="714092" cy="12634"/>
        </a:xfrm>
        <a:custGeom>
          <a:avLst/>
          <a:gdLst/>
          <a:ahLst/>
          <a:cxnLst/>
          <a:rect l="0" t="0" r="0" b="0"/>
          <a:pathLst>
            <a:path>
              <a:moveTo>
                <a:pt x="0" y="6317"/>
              </a:moveTo>
              <a:lnTo>
                <a:pt x="714092" y="6317"/>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1737634" y="3807270"/>
        <a:ext cx="35704" cy="35704"/>
      </dsp:txXfrm>
    </dsp:sp>
    <dsp:sp modelId="{68AD6F76-86B0-4A53-A301-395A83FA1715}">
      <dsp:nvSpPr>
        <dsp:cNvPr id="0" name=""/>
        <dsp:cNvSpPr/>
      </dsp:nvSpPr>
      <dsp:spPr>
        <a:xfrm>
          <a:off x="2107596" y="3643607"/>
          <a:ext cx="962731" cy="48136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altLang="zh-CN" sz="1100" kern="1200" dirty="0"/>
            <a:t>Input</a:t>
          </a:r>
          <a:endParaRPr lang="zh-CN" altLang="en-US" sz="1100" kern="1200" dirty="0"/>
        </a:p>
      </dsp:txBody>
      <dsp:txXfrm>
        <a:off x="2121695" y="3657706"/>
        <a:ext cx="934533" cy="453167"/>
      </dsp:txXfrm>
    </dsp:sp>
    <dsp:sp modelId="{68AF5D57-CEEE-4851-A4CD-25F727920461}">
      <dsp:nvSpPr>
        <dsp:cNvPr id="0" name=""/>
        <dsp:cNvSpPr/>
      </dsp:nvSpPr>
      <dsp:spPr>
        <a:xfrm rot="19783848">
          <a:off x="2995467" y="3601187"/>
          <a:ext cx="1098216" cy="12634"/>
        </a:xfrm>
        <a:custGeom>
          <a:avLst/>
          <a:gdLst/>
          <a:ahLst/>
          <a:cxnLst/>
          <a:rect l="0" t="0" r="0" b="0"/>
          <a:pathLst>
            <a:path>
              <a:moveTo>
                <a:pt x="0" y="6317"/>
              </a:moveTo>
              <a:lnTo>
                <a:pt x="1098216" y="6317"/>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3517119" y="3580049"/>
        <a:ext cx="54910" cy="54910"/>
      </dsp:txXfrm>
    </dsp:sp>
    <dsp:sp modelId="{B2EEF5BC-AC26-4160-9DC7-AADA9F1FA0F1}">
      <dsp:nvSpPr>
        <dsp:cNvPr id="0" name=""/>
        <dsp:cNvSpPr/>
      </dsp:nvSpPr>
      <dsp:spPr>
        <a:xfrm>
          <a:off x="4018821" y="3090036"/>
          <a:ext cx="962731" cy="481365"/>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altLang="zh-CN" sz="1100" kern="1200" dirty="0"/>
            <a:t>RGB image/video</a:t>
          </a:r>
          <a:endParaRPr lang="zh-CN" altLang="en-US" sz="1100" kern="1200" dirty="0"/>
        </a:p>
      </dsp:txBody>
      <dsp:txXfrm>
        <a:off x="4032920" y="3104135"/>
        <a:ext cx="934533" cy="453167"/>
      </dsp:txXfrm>
    </dsp:sp>
    <dsp:sp modelId="{8095B42C-095F-4282-A393-A0167100B8DF}">
      <dsp:nvSpPr>
        <dsp:cNvPr id="0" name=""/>
        <dsp:cNvSpPr/>
      </dsp:nvSpPr>
      <dsp:spPr>
        <a:xfrm rot="21449522">
          <a:off x="3069889" y="3857917"/>
          <a:ext cx="916676" cy="12634"/>
        </a:xfrm>
        <a:custGeom>
          <a:avLst/>
          <a:gdLst/>
          <a:ahLst/>
          <a:cxnLst/>
          <a:rect l="0" t="0" r="0" b="0"/>
          <a:pathLst>
            <a:path>
              <a:moveTo>
                <a:pt x="0" y="6317"/>
              </a:moveTo>
              <a:lnTo>
                <a:pt x="916676" y="6317"/>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3505311" y="3841317"/>
        <a:ext cx="45833" cy="45833"/>
      </dsp:txXfrm>
    </dsp:sp>
    <dsp:sp modelId="{A49A9D98-39CE-448F-B4AA-43FC202E877E}">
      <dsp:nvSpPr>
        <dsp:cNvPr id="0" name=""/>
        <dsp:cNvSpPr/>
      </dsp:nvSpPr>
      <dsp:spPr>
        <a:xfrm>
          <a:off x="3986127" y="3603495"/>
          <a:ext cx="962731" cy="481365"/>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altLang="zh-CN" sz="1100" kern="1200" dirty="0"/>
            <a:t>IMU</a:t>
          </a:r>
          <a:endParaRPr lang="zh-CN" altLang="en-US" sz="1100" kern="1200" dirty="0"/>
        </a:p>
      </dsp:txBody>
      <dsp:txXfrm>
        <a:off x="4000226" y="3617594"/>
        <a:ext cx="934533" cy="453167"/>
      </dsp:txXfrm>
    </dsp:sp>
    <dsp:sp modelId="{F4BAF035-8546-40B6-BE89-A93AAF110740}">
      <dsp:nvSpPr>
        <dsp:cNvPr id="0" name=""/>
        <dsp:cNvSpPr/>
      </dsp:nvSpPr>
      <dsp:spPr>
        <a:xfrm rot="1721154">
          <a:off x="3006265" y="4128519"/>
          <a:ext cx="1043925" cy="12634"/>
        </a:xfrm>
        <a:custGeom>
          <a:avLst/>
          <a:gdLst/>
          <a:ahLst/>
          <a:cxnLst/>
          <a:rect l="0" t="0" r="0" b="0"/>
          <a:pathLst>
            <a:path>
              <a:moveTo>
                <a:pt x="0" y="6317"/>
              </a:moveTo>
              <a:lnTo>
                <a:pt x="1043925" y="6317"/>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3502130" y="4108738"/>
        <a:ext cx="52196" cy="52196"/>
      </dsp:txXfrm>
    </dsp:sp>
    <dsp:sp modelId="{9CE5E9E3-BC28-480D-A0D7-24E31BB8B8D7}">
      <dsp:nvSpPr>
        <dsp:cNvPr id="0" name=""/>
        <dsp:cNvSpPr/>
      </dsp:nvSpPr>
      <dsp:spPr>
        <a:xfrm>
          <a:off x="3986127" y="4144699"/>
          <a:ext cx="962731" cy="481365"/>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altLang="zh-CN" sz="1100" kern="1200" dirty="0"/>
            <a:t>…</a:t>
          </a:r>
          <a:endParaRPr lang="zh-CN" altLang="en-US" sz="1100" kern="1200" dirty="0"/>
        </a:p>
      </dsp:txBody>
      <dsp:txXfrm>
        <a:off x="4000226" y="4158798"/>
        <a:ext cx="934533" cy="453167"/>
      </dsp:txXfrm>
    </dsp:sp>
    <dsp:sp modelId="{0A5E6EC3-4D50-46DF-9F94-63C2CA12BDA7}">
      <dsp:nvSpPr>
        <dsp:cNvPr id="0" name=""/>
        <dsp:cNvSpPr/>
      </dsp:nvSpPr>
      <dsp:spPr>
        <a:xfrm rot="3615240">
          <a:off x="1000487" y="4453905"/>
          <a:ext cx="1599263" cy="12634"/>
        </a:xfrm>
        <a:custGeom>
          <a:avLst/>
          <a:gdLst/>
          <a:ahLst/>
          <a:cxnLst/>
          <a:rect l="0" t="0" r="0" b="0"/>
          <a:pathLst>
            <a:path>
              <a:moveTo>
                <a:pt x="0" y="6317"/>
              </a:moveTo>
              <a:lnTo>
                <a:pt x="1599263" y="6317"/>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1760137" y="4420241"/>
        <a:ext cx="79963" cy="79963"/>
      </dsp:txXfrm>
    </dsp:sp>
    <dsp:sp modelId="{4626A9EC-930E-4C57-B4D5-92AC07C79548}">
      <dsp:nvSpPr>
        <dsp:cNvPr id="0" name=""/>
        <dsp:cNvSpPr/>
      </dsp:nvSpPr>
      <dsp:spPr>
        <a:xfrm>
          <a:off x="2196861" y="4913807"/>
          <a:ext cx="962731" cy="48136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altLang="zh-CN" sz="1100" kern="1200" dirty="0"/>
            <a:t>Output</a:t>
          </a:r>
          <a:endParaRPr lang="zh-CN" altLang="en-US" sz="1100" kern="1200" dirty="0"/>
        </a:p>
      </dsp:txBody>
      <dsp:txXfrm>
        <a:off x="2210960" y="4927906"/>
        <a:ext cx="934533" cy="453167"/>
      </dsp:txXfrm>
    </dsp:sp>
    <dsp:sp modelId="{091FF9A0-306E-4F02-99DA-E79715C5B304}">
      <dsp:nvSpPr>
        <dsp:cNvPr id="0" name=""/>
        <dsp:cNvSpPr/>
      </dsp:nvSpPr>
      <dsp:spPr>
        <a:xfrm rot="20771647">
          <a:off x="3147294" y="5046587"/>
          <a:ext cx="851391" cy="12634"/>
        </a:xfrm>
        <a:custGeom>
          <a:avLst/>
          <a:gdLst/>
          <a:ahLst/>
          <a:cxnLst/>
          <a:rect l="0" t="0" r="0" b="0"/>
          <a:pathLst>
            <a:path>
              <a:moveTo>
                <a:pt x="0" y="6317"/>
              </a:moveTo>
              <a:lnTo>
                <a:pt x="851391" y="6317"/>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3551705" y="5031620"/>
        <a:ext cx="42569" cy="42569"/>
      </dsp:txXfrm>
    </dsp:sp>
    <dsp:sp modelId="{46518180-5CE4-4743-A704-F3EBDCEE0333}">
      <dsp:nvSpPr>
        <dsp:cNvPr id="0" name=""/>
        <dsp:cNvSpPr/>
      </dsp:nvSpPr>
      <dsp:spPr>
        <a:xfrm>
          <a:off x="3986387" y="4710636"/>
          <a:ext cx="962731" cy="481365"/>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altLang="zh-CN" sz="1100" kern="1200" dirty="0" err="1"/>
            <a:t>Keypoint</a:t>
          </a:r>
          <a:endParaRPr lang="zh-CN" altLang="en-US" sz="1100" kern="1200" dirty="0"/>
        </a:p>
      </dsp:txBody>
      <dsp:txXfrm>
        <a:off x="4000486" y="4724735"/>
        <a:ext cx="934533" cy="453167"/>
      </dsp:txXfrm>
    </dsp:sp>
    <dsp:sp modelId="{101B6B6A-29D9-43C7-AF4F-829B1AF77694}">
      <dsp:nvSpPr>
        <dsp:cNvPr id="0" name=""/>
        <dsp:cNvSpPr/>
      </dsp:nvSpPr>
      <dsp:spPr>
        <a:xfrm rot="1414956">
          <a:off x="3121921" y="5328632"/>
          <a:ext cx="902136" cy="12634"/>
        </a:xfrm>
        <a:custGeom>
          <a:avLst/>
          <a:gdLst/>
          <a:ahLst/>
          <a:cxnLst/>
          <a:rect l="0" t="0" r="0" b="0"/>
          <a:pathLst>
            <a:path>
              <a:moveTo>
                <a:pt x="0" y="6317"/>
              </a:moveTo>
              <a:lnTo>
                <a:pt x="902136" y="6317"/>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3550436" y="5312395"/>
        <a:ext cx="45106" cy="45106"/>
      </dsp:txXfrm>
    </dsp:sp>
    <dsp:sp modelId="{6F285D8D-63FD-4FA5-AFFA-557BAF0CA302}">
      <dsp:nvSpPr>
        <dsp:cNvPr id="0" name=""/>
        <dsp:cNvSpPr/>
      </dsp:nvSpPr>
      <dsp:spPr>
        <a:xfrm>
          <a:off x="3986387" y="5274725"/>
          <a:ext cx="962731" cy="481365"/>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altLang="zh-CN" sz="1100" kern="1200" dirty="0"/>
            <a:t>SMPL</a:t>
          </a:r>
          <a:endParaRPr lang="zh-CN" altLang="en-US" sz="1100" kern="1200" dirty="0"/>
        </a:p>
      </dsp:txBody>
      <dsp:txXfrm>
        <a:off x="4000486" y="5288824"/>
        <a:ext cx="934533" cy="453167"/>
      </dsp:txXfrm>
    </dsp:sp>
    <dsp:sp modelId="{6951A100-758C-4878-9887-1234F6BE0219}">
      <dsp:nvSpPr>
        <dsp:cNvPr id="0" name=""/>
        <dsp:cNvSpPr/>
      </dsp:nvSpPr>
      <dsp:spPr>
        <a:xfrm rot="4480331">
          <a:off x="423460" y="5044284"/>
          <a:ext cx="2664053" cy="12634"/>
        </a:xfrm>
        <a:custGeom>
          <a:avLst/>
          <a:gdLst/>
          <a:ahLst/>
          <a:cxnLst/>
          <a:rect l="0" t="0" r="0" b="0"/>
          <a:pathLst>
            <a:path>
              <a:moveTo>
                <a:pt x="0" y="6317"/>
              </a:moveTo>
              <a:lnTo>
                <a:pt x="2664053" y="6317"/>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66700">
            <a:lnSpc>
              <a:spcPct val="90000"/>
            </a:lnSpc>
            <a:spcBef>
              <a:spcPct val="0"/>
            </a:spcBef>
            <a:spcAft>
              <a:spcPct val="35000"/>
            </a:spcAft>
          </a:pPr>
          <a:endParaRPr lang="zh-CN" altLang="en-US" sz="600" kern="1200"/>
        </a:p>
      </dsp:txBody>
      <dsp:txXfrm>
        <a:off x="1688885" y="4984000"/>
        <a:ext cx="133202" cy="133202"/>
      </dsp:txXfrm>
    </dsp:sp>
    <dsp:sp modelId="{874E24C8-F089-4321-9543-8A2B238749E8}">
      <dsp:nvSpPr>
        <dsp:cNvPr id="0" name=""/>
        <dsp:cNvSpPr/>
      </dsp:nvSpPr>
      <dsp:spPr>
        <a:xfrm>
          <a:off x="2107596" y="6094564"/>
          <a:ext cx="962731" cy="48136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altLang="zh-CN" sz="1100" kern="1200" dirty="0"/>
            <a:t>Dimension</a:t>
          </a:r>
          <a:endParaRPr lang="zh-CN" altLang="en-US" sz="1100" kern="1200" dirty="0"/>
        </a:p>
      </dsp:txBody>
      <dsp:txXfrm>
        <a:off x="2121695" y="6108663"/>
        <a:ext cx="934533" cy="453167"/>
      </dsp:txXfrm>
    </dsp:sp>
    <dsp:sp modelId="{7A5A8B08-2550-480E-90F4-4EF5B7508649}">
      <dsp:nvSpPr>
        <dsp:cNvPr id="0" name=""/>
        <dsp:cNvSpPr/>
      </dsp:nvSpPr>
      <dsp:spPr>
        <a:xfrm rot="20798377">
          <a:off x="3057438" y="6218875"/>
          <a:ext cx="952544" cy="12634"/>
        </a:xfrm>
        <a:custGeom>
          <a:avLst/>
          <a:gdLst/>
          <a:ahLst/>
          <a:cxnLst/>
          <a:rect l="0" t="0" r="0" b="0"/>
          <a:pathLst>
            <a:path>
              <a:moveTo>
                <a:pt x="0" y="6317"/>
              </a:moveTo>
              <a:lnTo>
                <a:pt x="952544" y="6317"/>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3509897" y="6201378"/>
        <a:ext cx="47627" cy="47627"/>
      </dsp:txXfrm>
    </dsp:sp>
    <dsp:sp modelId="{AE1A7119-E1B4-441F-A0F1-2709FA3BBB7D}">
      <dsp:nvSpPr>
        <dsp:cNvPr id="0" name=""/>
        <dsp:cNvSpPr/>
      </dsp:nvSpPr>
      <dsp:spPr>
        <a:xfrm>
          <a:off x="3997093" y="5874454"/>
          <a:ext cx="962731" cy="481365"/>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altLang="zh-CN" sz="1100" kern="1200" dirty="0"/>
            <a:t>2D</a:t>
          </a:r>
          <a:endParaRPr lang="zh-CN" altLang="en-US" sz="1100" kern="1200" dirty="0"/>
        </a:p>
      </dsp:txBody>
      <dsp:txXfrm>
        <a:off x="4011192" y="5888553"/>
        <a:ext cx="934533" cy="453167"/>
      </dsp:txXfrm>
    </dsp:sp>
    <dsp:sp modelId="{6DEB8FE2-FFDF-48BA-8E74-78DBE0E22B6E}">
      <dsp:nvSpPr>
        <dsp:cNvPr id="0" name=""/>
        <dsp:cNvSpPr/>
      </dsp:nvSpPr>
      <dsp:spPr>
        <a:xfrm rot="1000949">
          <a:off x="3049968" y="6467796"/>
          <a:ext cx="967485" cy="12634"/>
        </a:xfrm>
        <a:custGeom>
          <a:avLst/>
          <a:gdLst/>
          <a:ahLst/>
          <a:cxnLst/>
          <a:rect l="0" t="0" r="0" b="0"/>
          <a:pathLst>
            <a:path>
              <a:moveTo>
                <a:pt x="0" y="6317"/>
              </a:moveTo>
              <a:lnTo>
                <a:pt x="967485" y="6317"/>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3509523" y="6449926"/>
        <a:ext cx="48374" cy="48374"/>
      </dsp:txXfrm>
    </dsp:sp>
    <dsp:sp modelId="{E96380E9-0FD4-4308-AB23-BDCEC8939BAB}">
      <dsp:nvSpPr>
        <dsp:cNvPr id="0" name=""/>
        <dsp:cNvSpPr/>
      </dsp:nvSpPr>
      <dsp:spPr>
        <a:xfrm>
          <a:off x="3997093" y="6372297"/>
          <a:ext cx="962731" cy="481365"/>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altLang="zh-CN" sz="1100" kern="1200" dirty="0"/>
            <a:t>3D</a:t>
          </a:r>
          <a:endParaRPr lang="zh-CN" altLang="en-US" sz="1100" kern="1200" dirty="0"/>
        </a:p>
      </dsp:txBody>
      <dsp:txXfrm>
        <a:off x="4011192" y="6386396"/>
        <a:ext cx="934533" cy="453167"/>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650F083-6108-4243-A388-DDB13CB06986}" type="datetimeFigureOut">
              <a:rPr lang="zh-CN" altLang="en-US" smtClean="0"/>
              <a:t>2023/4/12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E831F93-DC01-482F-AB5B-F81885DA7991}"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主要的人体姿态相关的研究任务在这边用一张思维导图来进行展示，可以看到主要有三大类，首先是人体姿态估计，这是一个非常基础的问题，可以理解为对于人体的姿态，也就是一些关键点，比如说人的头，手，脚等位置的估计，这也是很多下游应用场景的基础。其次是人体动作识别，这个和姿态估计相比，姿态估计会更加偏向于关键点的测量是否准确，而动作识别就会侧重于语义理解，比如这里的</a:t>
            </a:r>
            <a:r>
              <a:rPr lang="en-US" altLang="zh-CN" dirty="0" smtClean="0"/>
              <a:t>Regression</a:t>
            </a:r>
            <a:r>
              <a:rPr lang="zh-CN" altLang="en-US" dirty="0" smtClean="0"/>
              <a:t>就是把你的一段动作回归到某个特定的定义中，比如做俯卧撑或者招手，或者任何物体的交互，这就会建立在姿态估计的基础之上，还有一个分类是人体动作的生成，这个主要是在虚拟生成一些人体的动作，和现在比较火热的</a:t>
            </a:r>
            <a:r>
              <a:rPr lang="en-US" altLang="zh-CN" dirty="0" smtClean="0"/>
              <a:t>AR</a:t>
            </a:r>
            <a:r>
              <a:rPr lang="zh-CN" altLang="en-US" dirty="0" smtClean="0"/>
              <a:t>和</a:t>
            </a:r>
            <a:r>
              <a:rPr lang="en-US" altLang="zh-CN" dirty="0" smtClean="0"/>
              <a:t>VR</a:t>
            </a:r>
            <a:r>
              <a:rPr lang="zh-CN" altLang="en-US" dirty="0" smtClean="0"/>
              <a:t>关系比较大，当然我们主要介绍的还是最基础的</a:t>
            </a:r>
            <a:r>
              <a:rPr lang="en-US" altLang="zh-CN" dirty="0" smtClean="0"/>
              <a:t>Pose Estimation</a:t>
            </a:r>
            <a:r>
              <a:rPr lang="zh-CN" altLang="en-US" dirty="0" smtClean="0"/>
              <a:t>部分。</a:t>
            </a:r>
            <a:endParaRPr lang="zh-CN" altLang="en-US" dirty="0"/>
          </a:p>
        </p:txBody>
      </p:sp>
      <p:sp>
        <p:nvSpPr>
          <p:cNvPr id="4" name="灯片编号占位符 3"/>
          <p:cNvSpPr>
            <a:spLocks noGrp="1"/>
          </p:cNvSpPr>
          <p:nvPr>
            <p:ph type="sldNum" sz="quarter" idx="10"/>
          </p:nvPr>
        </p:nvSpPr>
        <p:spPr/>
        <p:txBody>
          <a:bodyPr/>
          <a:lstStyle/>
          <a:p>
            <a:fld id="{8E831F93-DC01-482F-AB5B-F81885DA7991}" type="slidenum">
              <a:rPr lang="zh-CN" altLang="en-US" smtClean="0"/>
              <a:t>2</a:t>
            </a:fld>
            <a:endParaRPr lang="zh-CN" altLang="en-US"/>
          </a:p>
        </p:txBody>
      </p:sp>
    </p:spTree>
    <p:extLst>
      <p:ext uri="{BB962C8B-B14F-4D97-AF65-F5344CB8AC3E}">
        <p14:creationId xmlns:p14="http://schemas.microsoft.com/office/powerpoint/2010/main" val="24071319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通过网络预测出各个关键点的</a:t>
            </a:r>
            <a:r>
              <a:rPr lang="en-US" altLang="zh-CN" sz="1200" b="0" i="0" kern="1200" dirty="0" smtClean="0">
                <a:solidFill>
                  <a:schemeClr val="tx1"/>
                </a:solidFill>
                <a:effectLst/>
                <a:latin typeface="+mn-lt"/>
                <a:ea typeface="+mn-ea"/>
                <a:cs typeface="+mn-cs"/>
              </a:rPr>
              <a:t>short-range</a:t>
            </a:r>
            <a:r>
              <a:rPr lang="zh-CN" altLang="en-US" sz="1200" b="0" i="0" kern="1200" dirty="0" smtClean="0">
                <a:solidFill>
                  <a:schemeClr val="tx1"/>
                </a:solidFill>
                <a:effectLst/>
                <a:latin typeface="+mn-lt"/>
                <a:ea typeface="+mn-ea"/>
                <a:cs typeface="+mn-cs"/>
              </a:rPr>
              <a:t>和</a:t>
            </a:r>
            <a:r>
              <a:rPr lang="en-US" altLang="zh-CN" sz="1200" b="0" i="0" kern="1200" dirty="0" smtClean="0">
                <a:solidFill>
                  <a:schemeClr val="tx1"/>
                </a:solidFill>
                <a:effectLst/>
                <a:latin typeface="+mn-lt"/>
                <a:ea typeface="+mn-ea"/>
                <a:cs typeface="+mn-cs"/>
              </a:rPr>
              <a:t>mid-range</a:t>
            </a:r>
            <a:r>
              <a:rPr lang="zh-CN" altLang="en-US" sz="1200" b="0" i="0" kern="1200" dirty="0" smtClean="0">
                <a:solidFill>
                  <a:schemeClr val="tx1"/>
                </a:solidFill>
                <a:effectLst/>
                <a:latin typeface="+mn-lt"/>
                <a:ea typeface="+mn-ea"/>
                <a:cs typeface="+mn-cs"/>
              </a:rPr>
              <a:t>，由于</a:t>
            </a:r>
            <a:r>
              <a:rPr lang="en-US" altLang="zh-CN" sz="1200" b="0" i="0" kern="1200" dirty="0" smtClean="0">
                <a:solidFill>
                  <a:schemeClr val="tx1"/>
                </a:solidFill>
                <a:effectLst/>
                <a:latin typeface="+mn-lt"/>
                <a:ea typeface="+mn-ea"/>
                <a:cs typeface="+mn-cs"/>
              </a:rPr>
              <a:t>short-range</a:t>
            </a:r>
            <a:r>
              <a:rPr lang="zh-CN" altLang="en-US" sz="1200" b="0" i="0" kern="1200" dirty="0" smtClean="0">
                <a:solidFill>
                  <a:schemeClr val="tx1"/>
                </a:solidFill>
                <a:effectLst/>
                <a:latin typeface="+mn-lt"/>
                <a:ea typeface="+mn-ea"/>
                <a:cs typeface="+mn-cs"/>
              </a:rPr>
              <a:t>预测的难度比较低，准确性会更高，所以适合用来对</a:t>
            </a:r>
            <a:r>
              <a:rPr lang="en-US" altLang="zh-CN" sz="1200" b="0" i="0" kern="1200" dirty="0" err="1" smtClean="0">
                <a:solidFill>
                  <a:schemeClr val="tx1"/>
                </a:solidFill>
                <a:effectLst/>
                <a:latin typeface="+mn-lt"/>
                <a:ea typeface="+mn-ea"/>
                <a:cs typeface="+mn-cs"/>
              </a:rPr>
              <a:t>heatmap</a:t>
            </a:r>
            <a:r>
              <a:rPr lang="zh-CN" altLang="en-US" sz="1200" b="0" i="0" kern="1200" dirty="0" smtClean="0">
                <a:solidFill>
                  <a:schemeClr val="tx1"/>
                </a:solidFill>
                <a:effectLst/>
                <a:latin typeface="+mn-lt"/>
                <a:ea typeface="+mn-ea"/>
                <a:cs typeface="+mn-cs"/>
              </a:rPr>
              <a:t>进行后处理，得到更精确的</a:t>
            </a:r>
            <a:r>
              <a:rPr lang="en-US" altLang="zh-CN" sz="1200" b="0" i="0" kern="1200" dirty="0" err="1" smtClean="0">
                <a:solidFill>
                  <a:schemeClr val="tx1"/>
                </a:solidFill>
                <a:effectLst/>
                <a:latin typeface="+mn-lt"/>
                <a:ea typeface="+mn-ea"/>
                <a:cs typeface="+mn-cs"/>
              </a:rPr>
              <a:t>heatmap</a:t>
            </a:r>
            <a:r>
              <a:rPr lang="zh-CN" altLang="en-US" sz="1200" b="0" i="0" kern="1200" dirty="0" smtClean="0">
                <a:solidFill>
                  <a:schemeClr val="tx1"/>
                </a:solidFill>
                <a:effectLst/>
                <a:latin typeface="+mn-lt"/>
                <a:ea typeface="+mn-ea"/>
                <a:cs typeface="+mn-cs"/>
              </a:rPr>
              <a:t>位置，该文使用了霍夫变换的方法来实现位置的修正。然后再结合</a:t>
            </a:r>
            <a:r>
              <a:rPr lang="en-US" altLang="zh-CN" sz="1200" b="0" i="0" kern="1200" dirty="0" smtClean="0">
                <a:solidFill>
                  <a:schemeClr val="tx1"/>
                </a:solidFill>
                <a:effectLst/>
                <a:latin typeface="+mn-lt"/>
                <a:ea typeface="+mn-ea"/>
                <a:cs typeface="+mn-cs"/>
              </a:rPr>
              <a:t>mid-range</a:t>
            </a:r>
            <a:r>
              <a:rPr lang="zh-CN" altLang="en-US" sz="1200" b="0" i="0" kern="1200" dirty="0" smtClean="0">
                <a:solidFill>
                  <a:schemeClr val="tx1"/>
                </a:solidFill>
                <a:effectLst/>
                <a:latin typeface="+mn-lt"/>
                <a:ea typeface="+mn-ea"/>
                <a:cs typeface="+mn-cs"/>
              </a:rPr>
              <a:t>的</a:t>
            </a:r>
            <a:r>
              <a:rPr lang="en-US" altLang="zh-CN" sz="1200" b="0" i="0" kern="1200" dirty="0" smtClean="0">
                <a:solidFill>
                  <a:schemeClr val="tx1"/>
                </a:solidFill>
                <a:effectLst/>
                <a:latin typeface="+mn-lt"/>
                <a:ea typeface="+mn-ea"/>
                <a:cs typeface="+mn-cs"/>
              </a:rPr>
              <a:t>offset</a:t>
            </a:r>
            <a:r>
              <a:rPr lang="zh-CN" altLang="en-US" sz="1200" b="0" i="0" kern="1200" dirty="0" smtClean="0">
                <a:solidFill>
                  <a:schemeClr val="tx1"/>
                </a:solidFill>
                <a:effectLst/>
                <a:latin typeface="+mn-lt"/>
                <a:ea typeface="+mn-ea"/>
                <a:cs typeface="+mn-cs"/>
              </a:rPr>
              <a:t>获得更多的全局骨架信息，最后得到精确的</a:t>
            </a:r>
            <a:r>
              <a:rPr lang="en-US" altLang="zh-CN" sz="1200" b="0" i="0" kern="1200" dirty="0" smtClean="0">
                <a:solidFill>
                  <a:schemeClr val="tx1"/>
                </a:solidFill>
                <a:effectLst/>
                <a:latin typeface="+mn-lt"/>
                <a:ea typeface="+mn-ea"/>
                <a:cs typeface="+mn-cs"/>
              </a:rPr>
              <a:t>HPE</a:t>
            </a:r>
            <a:r>
              <a:rPr lang="zh-CN" altLang="en-US" sz="1200" b="0" i="0" kern="1200" dirty="0" smtClean="0">
                <a:solidFill>
                  <a:schemeClr val="tx1"/>
                </a:solidFill>
                <a:effectLst/>
                <a:latin typeface="+mn-lt"/>
                <a:ea typeface="+mn-ea"/>
                <a:cs typeface="+mn-cs"/>
              </a:rPr>
              <a:t>结果。那图中也可以看出是一个先获取关键点，再整合成人体形状的一个操作。</a:t>
            </a:r>
            <a:endParaRPr lang="zh-CN" altLang="en-US" dirty="0"/>
          </a:p>
        </p:txBody>
      </p:sp>
      <p:sp>
        <p:nvSpPr>
          <p:cNvPr id="4" name="灯片编号占位符 3"/>
          <p:cNvSpPr>
            <a:spLocks noGrp="1"/>
          </p:cNvSpPr>
          <p:nvPr>
            <p:ph type="sldNum" sz="quarter" idx="10"/>
          </p:nvPr>
        </p:nvSpPr>
        <p:spPr/>
        <p:txBody>
          <a:bodyPr/>
          <a:lstStyle/>
          <a:p>
            <a:fld id="{8E831F93-DC01-482F-AB5B-F81885DA7991}" type="slidenum">
              <a:rPr lang="zh-CN" altLang="en-US" smtClean="0"/>
              <a:t>12</a:t>
            </a:fld>
            <a:endParaRPr lang="zh-CN" altLang="en-US"/>
          </a:p>
        </p:txBody>
      </p:sp>
    </p:spTree>
    <p:extLst>
      <p:ext uri="{BB962C8B-B14F-4D97-AF65-F5344CB8AC3E}">
        <p14:creationId xmlns:p14="http://schemas.microsoft.com/office/powerpoint/2010/main" val="18640844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这里列举了一些在人体姿态估计任务中会用到的数据集，可以看到这里面如果是做单人人体关键点检测时，会主要考虑去使用</a:t>
            </a:r>
            <a:r>
              <a:rPr lang="en-US" altLang="zh-CN" dirty="0" smtClean="0"/>
              <a:t>MPII</a:t>
            </a:r>
            <a:r>
              <a:rPr lang="zh-CN" altLang="en-US" dirty="0" smtClean="0"/>
              <a:t>这个数据集，而多人的话则会考虑</a:t>
            </a:r>
            <a:r>
              <a:rPr lang="en-US" altLang="zh-CN" dirty="0" smtClean="0"/>
              <a:t>MSCOCO</a:t>
            </a:r>
            <a:r>
              <a:rPr lang="zh-CN" altLang="en-US" dirty="0" smtClean="0"/>
              <a:t>这个数据集，另外由于我们的</a:t>
            </a:r>
            <a:r>
              <a:rPr lang="en-US" altLang="zh-CN" dirty="0" smtClean="0"/>
              <a:t>project</a:t>
            </a:r>
            <a:r>
              <a:rPr lang="zh-CN" altLang="en-US" dirty="0" smtClean="0"/>
              <a:t>会提倡大家往</a:t>
            </a:r>
            <a:r>
              <a:rPr lang="en-US" altLang="zh-CN" dirty="0" smtClean="0"/>
              <a:t>3D</a:t>
            </a:r>
            <a:r>
              <a:rPr lang="zh-CN" altLang="en-US" dirty="0" smtClean="0"/>
              <a:t>的方向去进行拓展，因此也可能会用到其中的</a:t>
            </a:r>
            <a:r>
              <a:rPr lang="en-US" altLang="zh-CN" dirty="0" smtClean="0"/>
              <a:t>human3.6M</a:t>
            </a:r>
            <a:r>
              <a:rPr lang="zh-CN" altLang="en-US" dirty="0" smtClean="0"/>
              <a:t>数据集</a:t>
            </a:r>
            <a:endParaRPr lang="zh-CN" altLang="en-US" dirty="0"/>
          </a:p>
        </p:txBody>
      </p:sp>
      <p:sp>
        <p:nvSpPr>
          <p:cNvPr id="4" name="灯片编号占位符 3"/>
          <p:cNvSpPr>
            <a:spLocks noGrp="1"/>
          </p:cNvSpPr>
          <p:nvPr>
            <p:ph type="sldNum" sz="quarter" idx="10"/>
          </p:nvPr>
        </p:nvSpPr>
        <p:spPr/>
        <p:txBody>
          <a:bodyPr/>
          <a:lstStyle/>
          <a:p>
            <a:fld id="{8E831F93-DC01-482F-AB5B-F81885DA7991}" type="slidenum">
              <a:rPr lang="zh-CN" altLang="en-US" smtClean="0"/>
              <a:t>3</a:t>
            </a:fld>
            <a:endParaRPr lang="zh-CN" altLang="en-US"/>
          </a:p>
        </p:txBody>
      </p:sp>
    </p:spTree>
    <p:extLst>
      <p:ext uri="{BB962C8B-B14F-4D97-AF65-F5344CB8AC3E}">
        <p14:creationId xmlns:p14="http://schemas.microsoft.com/office/powerpoint/2010/main" val="27717188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这里列举了两张姿态估计的效果图，左边的是</a:t>
            </a:r>
            <a:r>
              <a:rPr lang="en-US" altLang="zh-CN" dirty="0" smtClean="0"/>
              <a:t>2D</a:t>
            </a:r>
            <a:r>
              <a:rPr lang="zh-CN" altLang="en-US" dirty="0" smtClean="0"/>
              <a:t>的姿态识别结果，右侧是</a:t>
            </a:r>
            <a:r>
              <a:rPr lang="en-US" altLang="zh-CN" dirty="0" smtClean="0"/>
              <a:t>3D</a:t>
            </a:r>
            <a:r>
              <a:rPr lang="zh-CN" altLang="en-US" dirty="0" smtClean="0"/>
              <a:t>的姿态识别结果，这主要是由输出的结果来进行划分的。一般来说，人体的关节的属性是可以作为任务的先验知识固定下来的，比如说在估计的过程中选取人身上的多少个节点，这个数量在不同的任务或者在不同的数据集下会有所变化，而各个关节之间的连接关系是已知的，因此想要得到人体的</a:t>
            </a:r>
            <a:r>
              <a:rPr lang="en-US" altLang="zh-CN" dirty="0" smtClean="0"/>
              <a:t>2d</a:t>
            </a:r>
            <a:r>
              <a:rPr lang="zh-CN" altLang="en-US" dirty="0" smtClean="0"/>
              <a:t>骨架表示，也就是作图的这种表示是比较简单的，而右侧的</a:t>
            </a:r>
            <a:r>
              <a:rPr lang="en-US" altLang="zh-CN" dirty="0" smtClean="0"/>
              <a:t>3D</a:t>
            </a:r>
            <a:r>
              <a:rPr lang="zh-CN" altLang="en-US" dirty="0" smtClean="0"/>
              <a:t>表示会附带一些人体的形状信息，往往会使用一个标准的人体模型（</a:t>
            </a:r>
            <a:r>
              <a:rPr lang="en-US" altLang="zh-CN" dirty="0" smtClean="0"/>
              <a:t>SMPL</a:t>
            </a:r>
            <a:r>
              <a:rPr lang="zh-CN" altLang="en-US" dirty="0" smtClean="0"/>
              <a:t>）来进行参数修改，而图中的表示是另一种表示，与</a:t>
            </a:r>
            <a:r>
              <a:rPr lang="en-US" altLang="zh-CN" dirty="0" smtClean="0"/>
              <a:t>3D</a:t>
            </a:r>
            <a:r>
              <a:rPr lang="zh-CN" altLang="en-US" dirty="0" smtClean="0"/>
              <a:t>重建中的一些思路类似，进行更加密集的人体位置输出，之后进行网格化来得到。</a:t>
            </a:r>
            <a:endParaRPr lang="zh-CN" altLang="en-US" dirty="0"/>
          </a:p>
        </p:txBody>
      </p:sp>
      <p:sp>
        <p:nvSpPr>
          <p:cNvPr id="4" name="灯片编号占位符 3"/>
          <p:cNvSpPr>
            <a:spLocks noGrp="1"/>
          </p:cNvSpPr>
          <p:nvPr>
            <p:ph type="sldNum" sz="quarter" idx="10"/>
          </p:nvPr>
        </p:nvSpPr>
        <p:spPr/>
        <p:txBody>
          <a:bodyPr/>
          <a:lstStyle/>
          <a:p>
            <a:fld id="{8E831F93-DC01-482F-AB5B-F81885DA7991}" type="slidenum">
              <a:rPr lang="zh-CN" altLang="en-US" smtClean="0"/>
              <a:t>4</a:t>
            </a:fld>
            <a:endParaRPr lang="zh-CN" altLang="en-US"/>
          </a:p>
        </p:txBody>
      </p:sp>
    </p:spTree>
    <p:extLst>
      <p:ext uri="{BB962C8B-B14F-4D97-AF65-F5344CB8AC3E}">
        <p14:creationId xmlns:p14="http://schemas.microsoft.com/office/powerpoint/2010/main" val="20466805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主要有两种构建</a:t>
            </a:r>
            <a:r>
              <a:rPr lang="en-US" altLang="zh-CN" dirty="0" smtClean="0"/>
              <a:t>ground truth</a:t>
            </a:r>
            <a:r>
              <a:rPr lang="zh-CN" altLang="en-US" dirty="0" smtClean="0"/>
              <a:t>的方法，</a:t>
            </a:r>
            <a:r>
              <a:rPr lang="en-US" altLang="zh-CN" dirty="0" err="1" smtClean="0"/>
              <a:t>GroundTruth</a:t>
            </a:r>
            <a:r>
              <a:rPr lang="zh-CN" altLang="en-US" dirty="0" smtClean="0"/>
              <a:t>也就是真值，在训练过程中会使用到，其中的一个思路是关键点坐标，在网络回归时，将目标设置为关键点坐标，这样可以直接的到每个坐标点的直接位置信息，而</a:t>
            </a:r>
            <a:r>
              <a:rPr lang="en-US" altLang="zh-CN" dirty="0" err="1" smtClean="0"/>
              <a:t>Heatmao</a:t>
            </a:r>
            <a:r>
              <a:rPr lang="zh-CN" altLang="en-US" dirty="0" smtClean="0"/>
              <a:t>则是将每一类坐标用一个概率图来表示，对图片中每个像素位置给定一个概率，表示这个点属于一个对应的类别的概率的关键点的概率，距离关键点位置越近的像素点概率越接近</a:t>
            </a:r>
            <a:r>
              <a:rPr lang="en-US" altLang="zh-CN" dirty="0" smtClean="0"/>
              <a:t>1</a:t>
            </a:r>
            <a:r>
              <a:rPr lang="zh-CN" altLang="en-US" dirty="0" smtClean="0"/>
              <a:t>，距离关键点越远的像素点概率越接近</a:t>
            </a:r>
            <a:r>
              <a:rPr lang="en-US" altLang="zh-CN" dirty="0" smtClean="0"/>
              <a:t>0.</a:t>
            </a:r>
            <a:r>
              <a:rPr lang="zh-CN" altLang="en-US" dirty="0" smtClean="0"/>
              <a:t>相比较这两种方法而言，</a:t>
            </a:r>
            <a:r>
              <a:rPr lang="en-US" altLang="zh-CN" dirty="0" err="1" smtClean="0"/>
              <a:t>heatmap</a:t>
            </a:r>
            <a:r>
              <a:rPr lang="zh-CN" altLang="en-US" dirty="0" smtClean="0"/>
              <a:t>是一种区域表示，因此会具有更强的鲁棒性好更加密集的图像信息，对应的效果会更好。</a:t>
            </a:r>
            <a:endParaRPr lang="zh-CN" altLang="en-US" dirty="0"/>
          </a:p>
        </p:txBody>
      </p:sp>
      <p:sp>
        <p:nvSpPr>
          <p:cNvPr id="4" name="灯片编号占位符 3"/>
          <p:cNvSpPr>
            <a:spLocks noGrp="1"/>
          </p:cNvSpPr>
          <p:nvPr>
            <p:ph type="sldNum" sz="quarter" idx="10"/>
          </p:nvPr>
        </p:nvSpPr>
        <p:spPr/>
        <p:txBody>
          <a:bodyPr/>
          <a:lstStyle/>
          <a:p>
            <a:fld id="{8E831F93-DC01-482F-AB5B-F81885DA7991}" type="slidenum">
              <a:rPr lang="zh-CN" altLang="en-US" smtClean="0"/>
              <a:t>5</a:t>
            </a:fld>
            <a:endParaRPr lang="zh-CN" altLang="en-US"/>
          </a:p>
        </p:txBody>
      </p:sp>
    </p:spTree>
    <p:extLst>
      <p:ext uri="{BB962C8B-B14F-4D97-AF65-F5344CB8AC3E}">
        <p14:creationId xmlns:p14="http://schemas.microsoft.com/office/powerpoint/2010/main" val="24282547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单人的</a:t>
            </a:r>
            <a:r>
              <a:rPr lang="en-US" altLang="zh-CN" sz="1200" b="0" i="0" kern="1200" dirty="0" smtClean="0">
                <a:solidFill>
                  <a:schemeClr val="tx1"/>
                </a:solidFill>
                <a:effectLst/>
                <a:latin typeface="+mn-lt"/>
                <a:ea typeface="+mn-ea"/>
                <a:cs typeface="+mn-cs"/>
              </a:rPr>
              <a:t>2D</a:t>
            </a:r>
            <a:r>
              <a:rPr lang="zh-CN" altLang="en-US" sz="1200" b="0" i="0" kern="1200" dirty="0" smtClean="0">
                <a:solidFill>
                  <a:schemeClr val="tx1"/>
                </a:solidFill>
                <a:effectLst/>
                <a:latin typeface="+mn-lt"/>
                <a:ea typeface="+mn-ea"/>
                <a:cs typeface="+mn-cs"/>
              </a:rPr>
              <a:t>关键点检测主要是在</a:t>
            </a:r>
            <a:r>
              <a:rPr lang="en-US" altLang="zh-CN" sz="1200" b="0" i="0" kern="1200" dirty="0" smtClean="0">
                <a:solidFill>
                  <a:schemeClr val="tx1"/>
                </a:solidFill>
                <a:effectLst/>
                <a:latin typeface="+mn-lt"/>
                <a:ea typeface="+mn-ea"/>
                <a:cs typeface="+mn-cs"/>
              </a:rPr>
              <a:t>2016-2019</a:t>
            </a:r>
            <a:r>
              <a:rPr lang="zh-CN" altLang="en-US" sz="1200" b="0" i="0" kern="1200" dirty="0" smtClean="0">
                <a:solidFill>
                  <a:schemeClr val="tx1"/>
                </a:solidFill>
                <a:effectLst/>
                <a:latin typeface="+mn-lt"/>
                <a:ea typeface="+mn-ea"/>
                <a:cs typeface="+mn-cs"/>
              </a:rPr>
              <a:t>年发展，往后的研究方向就开始转化到</a:t>
            </a:r>
            <a:r>
              <a:rPr lang="en-US" altLang="zh-CN" sz="1200" b="0" i="0" kern="1200" dirty="0" smtClean="0">
                <a:solidFill>
                  <a:schemeClr val="tx1"/>
                </a:solidFill>
                <a:effectLst/>
                <a:latin typeface="+mn-lt"/>
                <a:ea typeface="+mn-ea"/>
                <a:cs typeface="+mn-cs"/>
              </a:rPr>
              <a:t>2d</a:t>
            </a:r>
            <a:r>
              <a:rPr lang="zh-CN" altLang="en-US" sz="1200" b="0" i="0" kern="1200" dirty="0" smtClean="0">
                <a:solidFill>
                  <a:schemeClr val="tx1"/>
                </a:solidFill>
                <a:effectLst/>
                <a:latin typeface="+mn-lt"/>
                <a:ea typeface="+mn-ea"/>
                <a:cs typeface="+mn-cs"/>
              </a:rPr>
              <a:t>多人或是</a:t>
            </a:r>
            <a:r>
              <a:rPr lang="en-US" altLang="zh-CN" sz="1200" b="0" i="0" kern="1200" dirty="0" smtClean="0">
                <a:solidFill>
                  <a:schemeClr val="tx1"/>
                </a:solidFill>
                <a:effectLst/>
                <a:latin typeface="+mn-lt"/>
                <a:ea typeface="+mn-ea"/>
                <a:cs typeface="+mn-cs"/>
              </a:rPr>
              <a:t>3d</a:t>
            </a:r>
            <a:r>
              <a:rPr lang="zh-CN" altLang="en-US" sz="1200" b="0" i="0" kern="1200" dirty="0" smtClean="0">
                <a:solidFill>
                  <a:schemeClr val="tx1"/>
                </a:solidFill>
                <a:effectLst/>
                <a:latin typeface="+mn-lt"/>
                <a:ea typeface="+mn-ea"/>
                <a:cs typeface="+mn-cs"/>
              </a:rPr>
              <a:t>上了。该文是最早将深度学习应用于人体姿态分析的工作之一。主要网络结构分为多个</a:t>
            </a:r>
            <a:r>
              <a:rPr lang="en-US" altLang="zh-CN" sz="1200" b="0" i="0" kern="1200" dirty="0" smtClean="0">
                <a:solidFill>
                  <a:schemeClr val="tx1"/>
                </a:solidFill>
                <a:effectLst/>
                <a:latin typeface="+mn-lt"/>
                <a:ea typeface="+mn-ea"/>
                <a:cs typeface="+mn-cs"/>
              </a:rPr>
              <a:t>stage</a:t>
            </a:r>
            <a:r>
              <a:rPr lang="zh-CN" altLang="en-US" sz="1200" b="0" i="0" kern="1200" dirty="0" smtClean="0">
                <a:solidFill>
                  <a:schemeClr val="tx1"/>
                </a:solidFill>
                <a:effectLst/>
                <a:latin typeface="+mn-lt"/>
                <a:ea typeface="+mn-ea"/>
                <a:cs typeface="+mn-cs"/>
              </a:rPr>
              <a:t>，各个阶段都使用了中间监督训练，避免过深网络难以优化的问题。通过改变卷积核大小来得到更大的感受野，得到多个尺度输入的特征和响应，既能确保精度，又考虑了各个部件之间的远距离关系。其中第一个</a:t>
            </a:r>
            <a:r>
              <a:rPr lang="en-US" altLang="zh-CN" sz="1200" b="0" i="0" kern="1200" dirty="0" smtClean="0">
                <a:solidFill>
                  <a:schemeClr val="tx1"/>
                </a:solidFill>
                <a:effectLst/>
                <a:latin typeface="+mn-lt"/>
                <a:ea typeface="+mn-ea"/>
                <a:cs typeface="+mn-cs"/>
              </a:rPr>
              <a:t>stage</a:t>
            </a:r>
            <a:r>
              <a:rPr lang="zh-CN" altLang="en-US" sz="1200" b="0" i="0" kern="1200" dirty="0" smtClean="0">
                <a:solidFill>
                  <a:schemeClr val="tx1"/>
                </a:solidFill>
                <a:effectLst/>
                <a:latin typeface="+mn-lt"/>
                <a:ea typeface="+mn-ea"/>
                <a:cs typeface="+mn-cs"/>
              </a:rPr>
              <a:t>会产生初步的关键点的检测效果，接下来的几个</a:t>
            </a:r>
            <a:r>
              <a:rPr lang="en-US" altLang="zh-CN" sz="1200" b="0" i="0" kern="1200" dirty="0" smtClean="0">
                <a:solidFill>
                  <a:schemeClr val="tx1"/>
                </a:solidFill>
                <a:effectLst/>
                <a:latin typeface="+mn-lt"/>
                <a:ea typeface="+mn-ea"/>
                <a:cs typeface="+mn-cs"/>
              </a:rPr>
              <a:t>stage</a:t>
            </a:r>
            <a:r>
              <a:rPr lang="zh-CN" altLang="en-US" sz="1200" b="0" i="0" kern="1200" dirty="0" smtClean="0">
                <a:solidFill>
                  <a:schemeClr val="tx1"/>
                </a:solidFill>
                <a:effectLst/>
                <a:latin typeface="+mn-lt"/>
                <a:ea typeface="+mn-ea"/>
                <a:cs typeface="+mn-cs"/>
              </a:rPr>
              <a:t>均以前一个</a:t>
            </a:r>
            <a:r>
              <a:rPr lang="en-US" altLang="zh-CN" sz="1200" b="0" i="0" kern="1200" dirty="0" smtClean="0">
                <a:solidFill>
                  <a:schemeClr val="tx1"/>
                </a:solidFill>
                <a:effectLst/>
                <a:latin typeface="+mn-lt"/>
                <a:ea typeface="+mn-ea"/>
                <a:cs typeface="+mn-cs"/>
              </a:rPr>
              <a:t>stage</a:t>
            </a:r>
            <a:r>
              <a:rPr lang="zh-CN" altLang="en-US" sz="1200" b="0" i="0" kern="1200" dirty="0" smtClean="0">
                <a:solidFill>
                  <a:schemeClr val="tx1"/>
                </a:solidFill>
                <a:effectLst/>
                <a:latin typeface="+mn-lt"/>
                <a:ea typeface="+mn-ea"/>
                <a:cs typeface="+mn-cs"/>
              </a:rPr>
              <a:t>的预测输出和从原图提取的特征作为输入，进一步提高关键点的检测效果。</a:t>
            </a:r>
            <a:endParaRPr lang="zh-CN" altLang="en-US" dirty="0"/>
          </a:p>
        </p:txBody>
      </p:sp>
      <p:sp>
        <p:nvSpPr>
          <p:cNvPr id="4" name="灯片编号占位符 3"/>
          <p:cNvSpPr>
            <a:spLocks noGrp="1"/>
          </p:cNvSpPr>
          <p:nvPr>
            <p:ph type="sldNum" sz="quarter" idx="10"/>
          </p:nvPr>
        </p:nvSpPr>
        <p:spPr/>
        <p:txBody>
          <a:bodyPr/>
          <a:lstStyle/>
          <a:p>
            <a:fld id="{8E831F93-DC01-482F-AB5B-F81885DA7991}" type="slidenum">
              <a:rPr lang="zh-CN" altLang="en-US" smtClean="0"/>
              <a:t>6</a:t>
            </a:fld>
            <a:endParaRPr lang="zh-CN" altLang="en-US"/>
          </a:p>
        </p:txBody>
      </p:sp>
    </p:spTree>
    <p:extLst>
      <p:ext uri="{BB962C8B-B14F-4D97-AF65-F5344CB8AC3E}">
        <p14:creationId xmlns:p14="http://schemas.microsoft.com/office/powerpoint/2010/main" val="41280895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同时有一种沙漏型的网络结构被提出，用来在人体姿态的识别中帮助捕获并且整合多个尺度的信息。可以理解成比较大的块是分辨率较高的图片，小的块分辨率比较低，一开始通过沙漏型来把图片中的特征拉低到较低的分辨率，进而方便进行学习，比如说手或者脸部等局部特征，在这种情况下可以去较好的学习，之后再通过上采样的方法将各个特征按元素位置想家，从而可以学习到不同尺度下的信息</a:t>
            </a:r>
            <a:endParaRPr lang="zh-CN" altLang="en-US" dirty="0"/>
          </a:p>
        </p:txBody>
      </p:sp>
      <p:sp>
        <p:nvSpPr>
          <p:cNvPr id="4" name="灯片编号占位符 3"/>
          <p:cNvSpPr>
            <a:spLocks noGrp="1"/>
          </p:cNvSpPr>
          <p:nvPr>
            <p:ph type="sldNum" sz="quarter" idx="10"/>
          </p:nvPr>
        </p:nvSpPr>
        <p:spPr/>
        <p:txBody>
          <a:bodyPr/>
          <a:lstStyle/>
          <a:p>
            <a:fld id="{8E831F93-DC01-482F-AB5B-F81885DA7991}" type="slidenum">
              <a:rPr lang="zh-CN" altLang="en-US" smtClean="0"/>
              <a:t>7</a:t>
            </a:fld>
            <a:endParaRPr lang="zh-CN" altLang="en-US"/>
          </a:p>
        </p:txBody>
      </p:sp>
    </p:spTree>
    <p:extLst>
      <p:ext uri="{BB962C8B-B14F-4D97-AF65-F5344CB8AC3E}">
        <p14:creationId xmlns:p14="http://schemas.microsoft.com/office/powerpoint/2010/main" val="2326527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本文主要关注人体部件中的尺度问题，这种尺度变化主要发生在相机拍摄视角变化，设计了 </a:t>
            </a:r>
            <a:r>
              <a:rPr lang="en-US" altLang="zh-CN" sz="1200" b="0" i="0" kern="1200" dirty="0" smtClean="0">
                <a:solidFill>
                  <a:schemeClr val="tx1"/>
                </a:solidFill>
                <a:effectLst/>
                <a:latin typeface="+mn-lt"/>
                <a:ea typeface="+mn-ea"/>
                <a:cs typeface="+mn-cs"/>
              </a:rPr>
              <a:t>Pyramid Residual Module (PRMs) </a:t>
            </a:r>
            <a:r>
              <a:rPr lang="zh-CN" altLang="en-US" sz="1200" b="0" i="0" kern="1200" dirty="0" smtClean="0">
                <a:solidFill>
                  <a:schemeClr val="tx1"/>
                </a:solidFill>
                <a:effectLst/>
                <a:latin typeface="+mn-lt"/>
                <a:ea typeface="+mn-ea"/>
                <a:cs typeface="+mn-cs"/>
              </a:rPr>
              <a:t>来增强 </a:t>
            </a:r>
            <a:r>
              <a:rPr lang="en-US" altLang="zh-CN" sz="1200" b="0" i="0" kern="1200" dirty="0" smtClean="0">
                <a:solidFill>
                  <a:schemeClr val="tx1"/>
                </a:solidFill>
                <a:effectLst/>
                <a:latin typeface="+mn-lt"/>
                <a:ea typeface="+mn-ea"/>
                <a:cs typeface="+mn-cs"/>
              </a:rPr>
              <a:t>CNN </a:t>
            </a:r>
            <a:r>
              <a:rPr lang="zh-CN" altLang="en-US" sz="1200" b="0" i="0" kern="1200" dirty="0" smtClean="0">
                <a:solidFill>
                  <a:schemeClr val="tx1"/>
                </a:solidFill>
                <a:effectLst/>
                <a:latin typeface="+mn-lt"/>
                <a:ea typeface="+mn-ea"/>
                <a:cs typeface="+mn-cs"/>
              </a:rPr>
              <a:t>网络对尺度信息的提取能力。同时发现</a:t>
            </a:r>
            <a:r>
              <a:rPr lang="en-US" altLang="zh-CN" sz="1200" b="0" i="0" kern="1200" dirty="0" smtClean="0">
                <a:solidFill>
                  <a:schemeClr val="tx1"/>
                </a:solidFill>
                <a:effectLst/>
                <a:latin typeface="+mn-lt"/>
                <a:ea typeface="+mn-ea"/>
                <a:cs typeface="+mn-cs"/>
              </a:rPr>
              <a:t>DCNNs</a:t>
            </a:r>
            <a:r>
              <a:rPr lang="zh-CN" altLang="en-US" sz="1200" b="0" i="0" kern="1200" dirty="0" smtClean="0">
                <a:solidFill>
                  <a:schemeClr val="tx1"/>
                </a:solidFill>
                <a:effectLst/>
                <a:latin typeface="+mn-lt"/>
                <a:ea typeface="+mn-ea"/>
                <a:cs typeface="+mn-cs"/>
              </a:rPr>
              <a:t>多输入或者多输出层的初始化问题，以及发现在一些场景中激活变化累积是由</a:t>
            </a:r>
            <a:r>
              <a:rPr lang="en-US" altLang="zh-CN" sz="1200" b="0" i="0" kern="1200" dirty="0" smtClean="0">
                <a:solidFill>
                  <a:schemeClr val="tx1"/>
                </a:solidFill>
                <a:effectLst/>
                <a:latin typeface="+mn-lt"/>
                <a:ea typeface="+mn-ea"/>
                <a:cs typeface="+mn-cs"/>
              </a:rPr>
              <a:t>identity mapping</a:t>
            </a:r>
            <a:r>
              <a:rPr lang="zh-CN" altLang="en-US" sz="1200" b="0" i="0" kern="1200" dirty="0" smtClean="0">
                <a:solidFill>
                  <a:schemeClr val="tx1"/>
                </a:solidFill>
                <a:effectLst/>
                <a:latin typeface="+mn-lt"/>
                <a:ea typeface="+mn-ea"/>
                <a:cs typeface="+mn-cs"/>
              </a:rPr>
              <a:t>造成的， 对于这两个问题作者分别提出解决的方法。在这篇文章中就使用了前面提及的沙漏网络，而这个网络也在很多其他文章中通用</a:t>
            </a:r>
          </a:p>
          <a:p>
            <a:r>
              <a:rPr lang="zh-CN" altLang="en-US" dirty="0" smtClean="0"/>
              <a:t/>
            </a:r>
            <a:br>
              <a:rPr lang="zh-CN" altLang="en-US" dirty="0" smtClean="0"/>
            </a:br>
            <a:endParaRPr lang="zh-CN" altLang="en-US" dirty="0"/>
          </a:p>
        </p:txBody>
      </p:sp>
      <p:sp>
        <p:nvSpPr>
          <p:cNvPr id="4" name="灯片编号占位符 3"/>
          <p:cNvSpPr>
            <a:spLocks noGrp="1"/>
          </p:cNvSpPr>
          <p:nvPr>
            <p:ph type="sldNum" sz="quarter" idx="10"/>
          </p:nvPr>
        </p:nvSpPr>
        <p:spPr/>
        <p:txBody>
          <a:bodyPr/>
          <a:lstStyle/>
          <a:p>
            <a:fld id="{8E831F93-DC01-482F-AB5B-F81885DA7991}" type="slidenum">
              <a:rPr lang="zh-CN" altLang="en-US" smtClean="0"/>
              <a:t>8</a:t>
            </a:fld>
            <a:endParaRPr lang="zh-CN" altLang="en-US"/>
          </a:p>
        </p:txBody>
      </p:sp>
    </p:spTree>
    <p:extLst>
      <p:ext uri="{BB962C8B-B14F-4D97-AF65-F5344CB8AC3E}">
        <p14:creationId xmlns:p14="http://schemas.microsoft.com/office/powerpoint/2010/main" val="11731562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该文为了实现多分辨率信息的融合，采用了多个并行的</a:t>
            </a:r>
            <a:r>
              <a:rPr lang="en-US" altLang="zh-CN" sz="1200" b="0" i="0" kern="1200" dirty="0" smtClean="0">
                <a:solidFill>
                  <a:schemeClr val="tx1"/>
                </a:solidFill>
                <a:effectLst/>
                <a:latin typeface="+mn-lt"/>
                <a:ea typeface="+mn-ea"/>
                <a:cs typeface="+mn-cs"/>
              </a:rPr>
              <a:t>pipeline</a:t>
            </a:r>
            <a:r>
              <a:rPr lang="zh-CN" altLang="en-US" sz="1200" b="0" i="0" kern="1200" dirty="0" smtClean="0">
                <a:solidFill>
                  <a:schemeClr val="tx1"/>
                </a:solidFill>
                <a:effectLst/>
                <a:latin typeface="+mn-lt"/>
                <a:ea typeface="+mn-ea"/>
                <a:cs typeface="+mn-cs"/>
              </a:rPr>
              <a:t>的网络结构，在网络每次</a:t>
            </a:r>
            <a:r>
              <a:rPr lang="en-US" altLang="zh-CN" sz="1200" b="0" i="0" kern="1200" dirty="0" err="1" smtClean="0">
                <a:solidFill>
                  <a:schemeClr val="tx1"/>
                </a:solidFill>
                <a:effectLst/>
                <a:latin typeface="+mn-lt"/>
                <a:ea typeface="+mn-ea"/>
                <a:cs typeface="+mn-cs"/>
              </a:rPr>
              <a:t>downsample</a:t>
            </a:r>
            <a:r>
              <a:rPr lang="zh-CN" altLang="en-US" sz="1200" b="0" i="0" kern="1200" dirty="0" smtClean="0">
                <a:solidFill>
                  <a:schemeClr val="tx1"/>
                </a:solidFill>
                <a:effectLst/>
                <a:latin typeface="+mn-lt"/>
                <a:ea typeface="+mn-ea"/>
                <a:cs typeface="+mn-cs"/>
              </a:rPr>
              <a:t>时均会产生一个新的并行</a:t>
            </a:r>
            <a:r>
              <a:rPr lang="en-US" altLang="zh-CN" sz="1200" b="0" i="0" kern="1200" dirty="0" smtClean="0">
                <a:solidFill>
                  <a:schemeClr val="tx1"/>
                </a:solidFill>
                <a:effectLst/>
                <a:latin typeface="+mn-lt"/>
                <a:ea typeface="+mn-ea"/>
                <a:cs typeface="+mn-cs"/>
              </a:rPr>
              <a:t>pipeline</a:t>
            </a:r>
            <a:r>
              <a:rPr lang="zh-CN" altLang="en-US" sz="1200" b="0" i="0" kern="1200" dirty="0" smtClean="0">
                <a:solidFill>
                  <a:schemeClr val="tx1"/>
                </a:solidFill>
                <a:effectLst/>
                <a:latin typeface="+mn-lt"/>
                <a:ea typeface="+mn-ea"/>
                <a:cs typeface="+mn-cs"/>
              </a:rPr>
              <a:t>，同时会在网络中间不断进行多分辨率信息的交换，保证最终主</a:t>
            </a:r>
            <a:r>
              <a:rPr lang="en-US" altLang="zh-CN" sz="1200" b="0" i="0" kern="1200" dirty="0" smtClean="0">
                <a:solidFill>
                  <a:schemeClr val="tx1"/>
                </a:solidFill>
                <a:effectLst/>
                <a:latin typeface="+mn-lt"/>
                <a:ea typeface="+mn-ea"/>
                <a:cs typeface="+mn-cs"/>
              </a:rPr>
              <a:t>pipeline</a:t>
            </a:r>
            <a:r>
              <a:rPr lang="zh-CN" altLang="en-US" sz="1200" b="0" i="0" kern="1200" dirty="0" smtClean="0">
                <a:solidFill>
                  <a:schemeClr val="tx1"/>
                </a:solidFill>
                <a:effectLst/>
                <a:latin typeface="+mn-lt"/>
                <a:ea typeface="+mn-ea"/>
                <a:cs typeface="+mn-cs"/>
              </a:rPr>
              <a:t>包含所有分辨率的信息。与先</a:t>
            </a:r>
            <a:r>
              <a:rPr lang="en-US" altLang="zh-CN" sz="1200" b="0" i="0" kern="1200" dirty="0" smtClean="0">
                <a:solidFill>
                  <a:schemeClr val="tx1"/>
                </a:solidFill>
                <a:effectLst/>
                <a:latin typeface="+mn-lt"/>
                <a:ea typeface="+mn-ea"/>
                <a:cs typeface="+mn-cs"/>
              </a:rPr>
              <a:t>bottom-up</a:t>
            </a:r>
            <a:r>
              <a:rPr lang="zh-CN" altLang="en-US" sz="1200" b="0" i="0" kern="1200" dirty="0" smtClean="0">
                <a:solidFill>
                  <a:schemeClr val="tx1"/>
                </a:solidFill>
                <a:effectLst/>
                <a:latin typeface="+mn-lt"/>
                <a:ea typeface="+mn-ea"/>
                <a:cs typeface="+mn-cs"/>
              </a:rPr>
              <a:t>再</a:t>
            </a:r>
            <a:r>
              <a:rPr lang="en-US" altLang="zh-CN" sz="1200" b="0" i="0" kern="1200" dirty="0" smtClean="0">
                <a:solidFill>
                  <a:schemeClr val="tx1"/>
                </a:solidFill>
                <a:effectLst/>
                <a:latin typeface="+mn-lt"/>
                <a:ea typeface="+mn-ea"/>
                <a:cs typeface="+mn-cs"/>
              </a:rPr>
              <a:t>top-down</a:t>
            </a:r>
            <a:r>
              <a:rPr lang="zh-CN" altLang="en-US" sz="1200" b="0" i="0" kern="1200" dirty="0" smtClean="0">
                <a:solidFill>
                  <a:schemeClr val="tx1"/>
                </a:solidFill>
                <a:effectLst/>
                <a:latin typeface="+mn-lt"/>
                <a:ea typeface="+mn-ea"/>
                <a:cs typeface="+mn-cs"/>
              </a:rPr>
              <a:t>的过程相比，原有的方式由于只有高分辨率的低层信息，加上会存在一些信息丢失的问题，所以效果往往不如</a:t>
            </a:r>
            <a:r>
              <a:rPr lang="en-US" altLang="zh-CN" sz="1200" b="0" i="0" kern="1200" dirty="0" err="1" smtClean="0">
                <a:solidFill>
                  <a:schemeClr val="tx1"/>
                </a:solidFill>
                <a:effectLst/>
                <a:latin typeface="+mn-lt"/>
                <a:ea typeface="+mn-ea"/>
                <a:cs typeface="+mn-cs"/>
              </a:rPr>
              <a:t>HRnet</a:t>
            </a:r>
            <a:r>
              <a:rPr lang="zh-CN" altLang="en-US" sz="1200" b="0" i="0" kern="1200" dirty="0" smtClean="0">
                <a:solidFill>
                  <a:schemeClr val="tx1"/>
                </a:solidFill>
                <a:effectLst/>
                <a:latin typeface="+mn-lt"/>
                <a:ea typeface="+mn-ea"/>
                <a:cs typeface="+mn-cs"/>
              </a:rPr>
              <a:t>。</a:t>
            </a:r>
            <a:endParaRPr lang="zh-CN" altLang="en-US" dirty="0"/>
          </a:p>
        </p:txBody>
      </p:sp>
      <p:sp>
        <p:nvSpPr>
          <p:cNvPr id="4" name="灯片编号占位符 3"/>
          <p:cNvSpPr>
            <a:spLocks noGrp="1"/>
          </p:cNvSpPr>
          <p:nvPr>
            <p:ph type="sldNum" sz="quarter" idx="10"/>
          </p:nvPr>
        </p:nvSpPr>
        <p:spPr/>
        <p:txBody>
          <a:bodyPr/>
          <a:lstStyle/>
          <a:p>
            <a:fld id="{8E831F93-DC01-482F-AB5B-F81885DA7991}" type="slidenum">
              <a:rPr lang="zh-CN" altLang="en-US" smtClean="0"/>
              <a:t>9</a:t>
            </a:fld>
            <a:endParaRPr lang="zh-CN" altLang="en-US"/>
          </a:p>
        </p:txBody>
      </p:sp>
    </p:spTree>
    <p:extLst>
      <p:ext uri="{BB962C8B-B14F-4D97-AF65-F5344CB8AC3E}">
        <p14:creationId xmlns:p14="http://schemas.microsoft.com/office/powerpoint/2010/main" val="20420551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自顶向下方法，也就是先进行分割，然后对分割出来的单个人去使用关键点的识别，从图中也可以看出，先做了目标检测然后动用了关键点算法去进行识别，现在的目标检测技术也发展的比较成熟，从</a:t>
            </a:r>
            <a:r>
              <a:rPr lang="en-US" altLang="zh-CN" dirty="0" smtClean="0"/>
              <a:t>Faster-RCNN Mask-RCNN</a:t>
            </a:r>
            <a:r>
              <a:rPr lang="zh-CN" altLang="en-US" dirty="0" smtClean="0"/>
              <a:t>到</a:t>
            </a:r>
            <a:r>
              <a:rPr lang="en-US" altLang="zh-CN" dirty="0" smtClean="0"/>
              <a:t>YOLO </a:t>
            </a:r>
            <a:r>
              <a:rPr lang="zh-CN" altLang="en-US" dirty="0" smtClean="0"/>
              <a:t>包括现在的</a:t>
            </a:r>
            <a:r>
              <a:rPr lang="en-US" altLang="zh-CN" dirty="0" smtClean="0"/>
              <a:t>YOLOv7</a:t>
            </a:r>
            <a:r>
              <a:rPr lang="zh-CN" altLang="en-US" dirty="0" smtClean="0"/>
              <a:t>已经能达到一个很好的识别效果，也就是说那些单人的识别算法接上一个前置的目标检测就能实现这个效果。</a:t>
            </a:r>
            <a:endParaRPr lang="zh-CN" altLang="en-US" dirty="0"/>
          </a:p>
        </p:txBody>
      </p:sp>
      <p:sp>
        <p:nvSpPr>
          <p:cNvPr id="4" name="灯片编号占位符 3"/>
          <p:cNvSpPr>
            <a:spLocks noGrp="1"/>
          </p:cNvSpPr>
          <p:nvPr>
            <p:ph type="sldNum" sz="quarter" idx="10"/>
          </p:nvPr>
        </p:nvSpPr>
        <p:spPr/>
        <p:txBody>
          <a:bodyPr/>
          <a:lstStyle/>
          <a:p>
            <a:fld id="{8E831F93-DC01-482F-AB5B-F81885DA7991}" type="slidenum">
              <a:rPr lang="zh-CN" altLang="en-US" smtClean="0"/>
              <a:t>11</a:t>
            </a:fld>
            <a:endParaRPr lang="zh-CN" altLang="en-US"/>
          </a:p>
        </p:txBody>
      </p:sp>
    </p:spTree>
    <p:extLst>
      <p:ext uri="{BB962C8B-B14F-4D97-AF65-F5344CB8AC3E}">
        <p14:creationId xmlns:p14="http://schemas.microsoft.com/office/powerpoint/2010/main" val="195705308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08D4B51F-5022-4B9A-B1DC-58E2D82F8E58}" type="datetimeFigureOut">
              <a:rPr lang="zh-CN" altLang="en-US" smtClean="0"/>
              <a:t>2023/4/12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0CBB207-5EAB-47C3-B719-5632B4BE83BE}" type="slidenum">
              <a:rPr lang="zh-CN" altLang="en-US" smtClean="0"/>
              <a:t>‹#›</a:t>
            </a:fld>
            <a:endParaRPr lang="zh-CN" altLang="en-US"/>
          </a:p>
        </p:txBody>
      </p:sp>
      <p:pic>
        <p:nvPicPr>
          <p:cNvPr id="8" name="图片 7"/>
          <p:cNvPicPr>
            <a:picLocks noChangeAspect="1"/>
          </p:cNvPicPr>
          <p:nvPr userDrawn="1"/>
        </p:nvPicPr>
        <p:blipFill rotWithShape="1">
          <a:blip r:embed="rId2"/>
          <a:srcRect t="12500" b="12500"/>
          <a:stretch>
            <a:fillRect/>
          </a:stretch>
        </p:blipFill>
        <p:spPr>
          <a:xfrm>
            <a:off x="0" y="0"/>
            <a:ext cx="12192000" cy="6858001"/>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08D4B51F-5022-4B9A-B1DC-58E2D82F8E58}" type="datetimeFigureOut">
              <a:rPr lang="zh-CN" altLang="en-US" smtClean="0"/>
              <a:t>2023/4/12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0CBB207-5EAB-47C3-B719-5632B4BE83BE}" type="slidenum">
              <a:rPr lang="zh-CN" altLang="en-US" smtClean="0"/>
              <a:t>‹#›</a:t>
            </a:fld>
            <a:endParaRPr lang="zh-CN" altLang="en-US"/>
          </a:p>
        </p:txBody>
      </p:sp>
      <p:sp>
        <p:nvSpPr>
          <p:cNvPr id="6" name="矩形 9"/>
          <p:cNvSpPr/>
          <p:nvPr userDrawn="1"/>
        </p:nvSpPr>
        <p:spPr>
          <a:xfrm>
            <a:off x="-10161" y="0"/>
            <a:ext cx="12202161" cy="1589102"/>
          </a:xfrm>
          <a:custGeom>
            <a:avLst/>
            <a:gdLst>
              <a:gd name="connsiteX0" fmla="*/ 0 w 12192001"/>
              <a:gd name="connsiteY0" fmla="*/ 0 h 1599658"/>
              <a:gd name="connsiteX1" fmla="*/ 12192001 w 12192001"/>
              <a:gd name="connsiteY1" fmla="*/ 0 h 1599658"/>
              <a:gd name="connsiteX2" fmla="*/ 12192001 w 12192001"/>
              <a:gd name="connsiteY2" fmla="*/ 1599658 h 1599658"/>
              <a:gd name="connsiteX3" fmla="*/ 0 w 12192001"/>
              <a:gd name="connsiteY3" fmla="*/ 1599658 h 1599658"/>
              <a:gd name="connsiteX4" fmla="*/ 0 w 12192001"/>
              <a:gd name="connsiteY4" fmla="*/ 0 h 1599658"/>
              <a:gd name="connsiteX0-1" fmla="*/ 0 w 12192001"/>
              <a:gd name="connsiteY0-2" fmla="*/ 0 h 1599658"/>
              <a:gd name="connsiteX1-3" fmla="*/ 12192001 w 12192001"/>
              <a:gd name="connsiteY1-4" fmla="*/ 0 h 1599658"/>
              <a:gd name="connsiteX2-5" fmla="*/ 12192001 w 12192001"/>
              <a:gd name="connsiteY2-6" fmla="*/ 1599658 h 1599658"/>
              <a:gd name="connsiteX3-7" fmla="*/ 0 w 12192001"/>
              <a:gd name="connsiteY3-8" fmla="*/ 818423 h 1599658"/>
              <a:gd name="connsiteX4-9" fmla="*/ 0 w 12192001"/>
              <a:gd name="connsiteY4-10" fmla="*/ 0 h 1599658"/>
              <a:gd name="connsiteX0-11" fmla="*/ 0 w 12192001"/>
              <a:gd name="connsiteY0-12" fmla="*/ 0 h 1599658"/>
              <a:gd name="connsiteX1-13" fmla="*/ 12192001 w 12192001"/>
              <a:gd name="connsiteY1-14" fmla="*/ 0 h 1599658"/>
              <a:gd name="connsiteX2-15" fmla="*/ 12192001 w 12192001"/>
              <a:gd name="connsiteY2-16" fmla="*/ 1599658 h 1599658"/>
              <a:gd name="connsiteX3-17" fmla="*/ 20320 w 12192001"/>
              <a:gd name="connsiteY3-18" fmla="*/ 452663 h 1599658"/>
              <a:gd name="connsiteX4-19" fmla="*/ 0 w 12192001"/>
              <a:gd name="connsiteY4-20" fmla="*/ 0 h 1599658"/>
              <a:gd name="connsiteX0-21" fmla="*/ 10160 w 12202161"/>
              <a:gd name="connsiteY0-22" fmla="*/ 0 h 1599658"/>
              <a:gd name="connsiteX1-23" fmla="*/ 12202161 w 12202161"/>
              <a:gd name="connsiteY1-24" fmla="*/ 0 h 1599658"/>
              <a:gd name="connsiteX2-25" fmla="*/ 12202161 w 12202161"/>
              <a:gd name="connsiteY2-26" fmla="*/ 1599658 h 1599658"/>
              <a:gd name="connsiteX3-27" fmla="*/ 0 w 12202161"/>
              <a:gd name="connsiteY3-28" fmla="*/ 461043 h 1599658"/>
              <a:gd name="connsiteX4-29" fmla="*/ 10160 w 12202161"/>
              <a:gd name="connsiteY4-30" fmla="*/ 0 h 159965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202161" h="1599658">
                <a:moveTo>
                  <a:pt x="10160" y="0"/>
                </a:moveTo>
                <a:lnTo>
                  <a:pt x="12202161" y="0"/>
                </a:lnTo>
                <a:lnTo>
                  <a:pt x="12202161" y="1599658"/>
                </a:lnTo>
                <a:lnTo>
                  <a:pt x="0" y="461043"/>
                </a:lnTo>
                <a:lnTo>
                  <a:pt x="10160" y="0"/>
                </a:lnTo>
                <a:close/>
              </a:path>
            </a:pathLst>
          </a:custGeom>
          <a:ln>
            <a:noFill/>
          </a:ln>
          <a:effectLst>
            <a:outerShdw blurRad="50800" dist="38100" dir="2700000" algn="tl" rotWithShape="0">
              <a:prstClr val="black">
                <a:alpha val="40000"/>
              </a:prstClr>
            </a:outerShdw>
          </a:effectLst>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a:p>
        </p:txBody>
      </p:sp>
      <p:sp>
        <p:nvSpPr>
          <p:cNvPr id="7" name="等腰三角形 6"/>
          <p:cNvSpPr/>
          <p:nvPr userDrawn="1"/>
        </p:nvSpPr>
        <p:spPr>
          <a:xfrm flipV="1">
            <a:off x="-1" y="-10556"/>
            <a:ext cx="5752619" cy="1599658"/>
          </a:xfrm>
          <a:prstGeom prst="triangle">
            <a:avLst>
              <a:gd name="adj" fmla="val 0"/>
            </a:avLst>
          </a:prstGeom>
          <a:ln>
            <a:noFill/>
          </a:ln>
          <a:effectLst>
            <a:outerShdw blurRad="50800" dist="38100" dir="2700000" algn="tl"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pic>
        <p:nvPicPr>
          <p:cNvPr id="8" name="图片 7"/>
          <p:cNvPicPr>
            <a:picLocks noChangeAspect="1"/>
          </p:cNvPicPr>
          <p:nvPr userDrawn="1"/>
        </p:nvPicPr>
        <p:blipFill>
          <a:blip r:embed="rId2" cstate="email">
            <a:lum bright="100000" contrast="-40000"/>
          </a:blip>
          <a:stretch>
            <a:fillRect/>
          </a:stretch>
        </p:blipFill>
        <p:spPr>
          <a:xfrm>
            <a:off x="163132" y="101800"/>
            <a:ext cx="2772075" cy="762828"/>
          </a:xfrm>
          <a:prstGeom prst="rect">
            <a:avLst/>
          </a:prstGeom>
        </p:spPr>
      </p:pic>
      <p:sp>
        <p:nvSpPr>
          <p:cNvPr id="12" name="标题 11"/>
          <p:cNvSpPr>
            <a:spLocks noGrp="1"/>
          </p:cNvSpPr>
          <p:nvPr>
            <p:ph type="title"/>
          </p:nvPr>
        </p:nvSpPr>
        <p:spPr>
          <a:xfrm>
            <a:off x="1549169" y="0"/>
            <a:ext cx="10515600" cy="1325563"/>
          </a:xfrm>
          <a:effectLst>
            <a:outerShdw blurRad="50800" dist="38100" dir="2700000" algn="tl" rotWithShape="0">
              <a:prstClr val="black">
                <a:alpha val="40000"/>
              </a:prstClr>
            </a:outerShdw>
          </a:effectLst>
        </p:spPr>
        <p:txBody>
          <a:bodyPr>
            <a:normAutofit/>
          </a:bodyPr>
          <a:lstStyle>
            <a:lvl1pPr algn="r">
              <a:defRPr sz="3200" b="1">
                <a:solidFill>
                  <a:schemeClr val="bg1"/>
                </a:solidFill>
              </a:defRPr>
            </a:lvl1pPr>
          </a:lstStyle>
          <a:p>
            <a:r>
              <a:rPr lang="zh-CN" altLang="en-US"/>
              <a:t>单击此处编辑母版标题样式</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信息学院">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08D4B51F-5022-4B9A-B1DC-58E2D82F8E58}" type="datetimeFigureOut">
              <a:rPr lang="zh-CN" altLang="en-US" smtClean="0"/>
              <a:t>2023/4/12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0CBB207-5EAB-47C3-B719-5632B4BE83BE}" type="slidenum">
              <a:rPr lang="zh-CN" altLang="en-US" smtClean="0"/>
              <a:t>‹#›</a:t>
            </a:fld>
            <a:endParaRPr lang="zh-CN" altLang="en-US"/>
          </a:p>
        </p:txBody>
      </p:sp>
      <p:grpSp>
        <p:nvGrpSpPr>
          <p:cNvPr id="10" name="Group 4"/>
          <p:cNvGrpSpPr>
            <a:grpSpLocks noChangeAspect="1"/>
          </p:cNvGrpSpPr>
          <p:nvPr userDrawn="1"/>
        </p:nvGrpSpPr>
        <p:grpSpPr bwMode="auto">
          <a:xfrm>
            <a:off x="0" y="5072541"/>
            <a:ext cx="12192000" cy="1800828"/>
            <a:chOff x="0" y="3476"/>
            <a:chExt cx="5775" cy="853"/>
          </a:xfrm>
          <a:solidFill>
            <a:schemeClr val="accent1"/>
          </a:solidFill>
        </p:grpSpPr>
        <p:sp>
          <p:nvSpPr>
            <p:cNvPr id="11" name="Freeform 5"/>
            <p:cNvSpPr>
              <a:spLocks noEditPoints="1"/>
            </p:cNvSpPr>
            <p:nvPr/>
          </p:nvSpPr>
          <p:spPr bwMode="auto">
            <a:xfrm>
              <a:off x="16" y="3476"/>
              <a:ext cx="233" cy="823"/>
            </a:xfrm>
            <a:custGeom>
              <a:avLst/>
              <a:gdLst>
                <a:gd name="T0" fmla="*/ 83 w 90"/>
                <a:gd name="T1" fmla="*/ 303 h 308"/>
                <a:gd name="T2" fmla="*/ 63 w 90"/>
                <a:gd name="T3" fmla="*/ 300 h 308"/>
                <a:gd name="T4" fmla="*/ 68 w 90"/>
                <a:gd name="T5" fmla="*/ 270 h 308"/>
                <a:gd name="T6" fmla="*/ 62 w 90"/>
                <a:gd name="T7" fmla="*/ 240 h 308"/>
                <a:gd name="T8" fmla="*/ 64 w 90"/>
                <a:gd name="T9" fmla="*/ 196 h 308"/>
                <a:gd name="T10" fmla="*/ 61 w 90"/>
                <a:gd name="T11" fmla="*/ 180 h 308"/>
                <a:gd name="T12" fmla="*/ 65 w 90"/>
                <a:gd name="T13" fmla="*/ 150 h 308"/>
                <a:gd name="T14" fmla="*/ 60 w 90"/>
                <a:gd name="T15" fmla="*/ 120 h 308"/>
                <a:gd name="T16" fmla="*/ 64 w 90"/>
                <a:gd name="T17" fmla="*/ 91 h 308"/>
                <a:gd name="T18" fmla="*/ 58 w 90"/>
                <a:gd name="T19" fmla="*/ 61 h 308"/>
                <a:gd name="T20" fmla="*/ 62 w 90"/>
                <a:gd name="T21" fmla="*/ 30 h 308"/>
                <a:gd name="T22" fmla="*/ 44 w 90"/>
                <a:gd name="T23" fmla="*/ 0 h 308"/>
                <a:gd name="T24" fmla="*/ 32 w 90"/>
                <a:gd name="T25" fmla="*/ 61 h 308"/>
                <a:gd name="T26" fmla="*/ 27 w 90"/>
                <a:gd name="T27" fmla="*/ 91 h 308"/>
                <a:gd name="T28" fmla="*/ 25 w 90"/>
                <a:gd name="T29" fmla="*/ 150 h 308"/>
                <a:gd name="T30" fmla="*/ 25 w 90"/>
                <a:gd name="T31" fmla="*/ 151 h 308"/>
                <a:gd name="T32" fmla="*/ 22 w 90"/>
                <a:gd name="T33" fmla="*/ 221 h 308"/>
                <a:gd name="T34" fmla="*/ 29 w 90"/>
                <a:gd name="T35" fmla="*/ 241 h 308"/>
                <a:gd name="T36" fmla="*/ 22 w 90"/>
                <a:gd name="T37" fmla="*/ 271 h 308"/>
                <a:gd name="T38" fmla="*/ 13 w 90"/>
                <a:gd name="T39" fmla="*/ 303 h 308"/>
                <a:gd name="T40" fmla="*/ 0 w 90"/>
                <a:gd name="T41" fmla="*/ 305 h 308"/>
                <a:gd name="T42" fmla="*/ 90 w 90"/>
                <a:gd name="T43" fmla="*/ 305 h 308"/>
                <a:gd name="T44" fmla="*/ 58 w 90"/>
                <a:gd name="T45" fmla="*/ 239 h 308"/>
                <a:gd name="T46" fmla="*/ 45 w 90"/>
                <a:gd name="T47" fmla="*/ 154 h 308"/>
                <a:gd name="T48" fmla="*/ 34 w 90"/>
                <a:gd name="T49" fmla="*/ 179 h 308"/>
                <a:gd name="T50" fmla="*/ 55 w 90"/>
                <a:gd name="T51" fmla="*/ 59 h 308"/>
                <a:gd name="T52" fmla="*/ 55 w 90"/>
                <a:gd name="T53" fmla="*/ 59 h 308"/>
                <a:gd name="T54" fmla="*/ 56 w 90"/>
                <a:gd name="T55" fmla="*/ 119 h 308"/>
                <a:gd name="T56" fmla="*/ 45 w 90"/>
                <a:gd name="T57" fmla="*/ 274 h 308"/>
                <a:gd name="T58" fmla="*/ 31 w 90"/>
                <a:gd name="T59" fmla="*/ 300 h 308"/>
                <a:gd name="T60" fmla="*/ 48 w 90"/>
                <a:gd name="T61" fmla="*/ 269 h 308"/>
                <a:gd name="T62" fmla="*/ 65 w 90"/>
                <a:gd name="T63" fmla="*/ 269 h 308"/>
                <a:gd name="T64" fmla="*/ 48 w 90"/>
                <a:gd name="T65" fmla="*/ 209 h 308"/>
                <a:gd name="T66" fmla="*/ 48 w 90"/>
                <a:gd name="T67" fmla="*/ 209 h 308"/>
                <a:gd name="T68" fmla="*/ 50 w 90"/>
                <a:gd name="T69" fmla="*/ 144 h 308"/>
                <a:gd name="T70" fmla="*/ 47 w 90"/>
                <a:gd name="T71" fmla="*/ 149 h 308"/>
                <a:gd name="T72" fmla="*/ 56 w 90"/>
                <a:gd name="T73" fmla="*/ 66 h 308"/>
                <a:gd name="T74" fmla="*/ 34 w 90"/>
                <a:gd name="T75" fmla="*/ 66 h 308"/>
                <a:gd name="T76" fmla="*/ 43 w 90"/>
                <a:gd name="T77" fmla="*/ 89 h 308"/>
                <a:gd name="T78" fmla="*/ 33 w 90"/>
                <a:gd name="T79" fmla="*/ 126 h 308"/>
                <a:gd name="T80" fmla="*/ 43 w 90"/>
                <a:gd name="T81" fmla="*/ 149 h 308"/>
                <a:gd name="T82" fmla="*/ 32 w 90"/>
                <a:gd name="T83" fmla="*/ 185 h 308"/>
                <a:gd name="T84" fmla="*/ 27 w 90"/>
                <a:gd name="T85" fmla="*/ 209 h 308"/>
                <a:gd name="T86" fmla="*/ 31 w 90"/>
                <a:gd name="T87" fmla="*/ 245 h 308"/>
                <a:gd name="T88" fmla="*/ 31 w 90"/>
                <a:gd name="T89" fmla="*/ 245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0" h="308">
                  <a:moveTo>
                    <a:pt x="90" y="305"/>
                  </a:moveTo>
                  <a:cubicBezTo>
                    <a:pt x="83" y="305"/>
                    <a:pt x="83" y="305"/>
                    <a:pt x="83" y="305"/>
                  </a:cubicBezTo>
                  <a:cubicBezTo>
                    <a:pt x="83" y="303"/>
                    <a:pt x="83" y="303"/>
                    <a:pt x="83" y="303"/>
                  </a:cubicBezTo>
                  <a:cubicBezTo>
                    <a:pt x="77" y="303"/>
                    <a:pt x="77" y="303"/>
                    <a:pt x="77" y="303"/>
                  </a:cubicBezTo>
                  <a:cubicBezTo>
                    <a:pt x="77" y="300"/>
                    <a:pt x="77" y="300"/>
                    <a:pt x="77" y="300"/>
                  </a:cubicBezTo>
                  <a:cubicBezTo>
                    <a:pt x="63" y="300"/>
                    <a:pt x="63" y="300"/>
                    <a:pt x="63" y="300"/>
                  </a:cubicBezTo>
                  <a:cubicBezTo>
                    <a:pt x="68" y="271"/>
                    <a:pt x="68" y="271"/>
                    <a:pt x="68" y="271"/>
                  </a:cubicBezTo>
                  <a:cubicBezTo>
                    <a:pt x="68" y="271"/>
                    <a:pt x="68" y="271"/>
                    <a:pt x="68" y="270"/>
                  </a:cubicBezTo>
                  <a:cubicBezTo>
                    <a:pt x="68" y="270"/>
                    <a:pt x="68" y="270"/>
                    <a:pt x="68" y="270"/>
                  </a:cubicBezTo>
                  <a:cubicBezTo>
                    <a:pt x="62" y="241"/>
                    <a:pt x="62" y="241"/>
                    <a:pt x="62" y="241"/>
                  </a:cubicBezTo>
                  <a:cubicBezTo>
                    <a:pt x="62" y="241"/>
                    <a:pt x="62" y="241"/>
                    <a:pt x="62" y="241"/>
                  </a:cubicBezTo>
                  <a:cubicBezTo>
                    <a:pt x="62" y="240"/>
                    <a:pt x="62" y="240"/>
                    <a:pt x="62" y="240"/>
                  </a:cubicBezTo>
                  <a:cubicBezTo>
                    <a:pt x="65" y="221"/>
                    <a:pt x="65" y="221"/>
                    <a:pt x="65" y="221"/>
                  </a:cubicBezTo>
                  <a:cubicBezTo>
                    <a:pt x="69" y="221"/>
                    <a:pt x="69" y="221"/>
                    <a:pt x="69" y="221"/>
                  </a:cubicBezTo>
                  <a:cubicBezTo>
                    <a:pt x="64" y="196"/>
                    <a:pt x="64" y="196"/>
                    <a:pt x="64" y="196"/>
                  </a:cubicBezTo>
                  <a:cubicBezTo>
                    <a:pt x="61" y="181"/>
                    <a:pt x="61" y="181"/>
                    <a:pt x="61" y="181"/>
                  </a:cubicBezTo>
                  <a:cubicBezTo>
                    <a:pt x="61" y="181"/>
                    <a:pt x="61" y="181"/>
                    <a:pt x="61" y="181"/>
                  </a:cubicBezTo>
                  <a:cubicBezTo>
                    <a:pt x="61" y="181"/>
                    <a:pt x="61" y="181"/>
                    <a:pt x="61" y="180"/>
                  </a:cubicBezTo>
                  <a:cubicBezTo>
                    <a:pt x="65" y="151"/>
                    <a:pt x="65" y="151"/>
                    <a:pt x="65" y="151"/>
                  </a:cubicBezTo>
                  <a:cubicBezTo>
                    <a:pt x="65" y="151"/>
                    <a:pt x="65" y="151"/>
                    <a:pt x="65" y="151"/>
                  </a:cubicBezTo>
                  <a:cubicBezTo>
                    <a:pt x="65" y="151"/>
                    <a:pt x="65" y="150"/>
                    <a:pt x="65" y="150"/>
                  </a:cubicBezTo>
                  <a:cubicBezTo>
                    <a:pt x="65" y="150"/>
                    <a:pt x="65" y="150"/>
                    <a:pt x="65" y="150"/>
                  </a:cubicBezTo>
                  <a:cubicBezTo>
                    <a:pt x="65" y="150"/>
                    <a:pt x="65" y="150"/>
                    <a:pt x="65" y="150"/>
                  </a:cubicBezTo>
                  <a:cubicBezTo>
                    <a:pt x="60" y="120"/>
                    <a:pt x="60" y="120"/>
                    <a:pt x="60" y="120"/>
                  </a:cubicBezTo>
                  <a:cubicBezTo>
                    <a:pt x="59" y="120"/>
                    <a:pt x="59" y="120"/>
                    <a:pt x="59" y="120"/>
                  </a:cubicBezTo>
                  <a:cubicBezTo>
                    <a:pt x="63" y="91"/>
                    <a:pt x="63" y="91"/>
                    <a:pt x="63" y="91"/>
                  </a:cubicBezTo>
                  <a:cubicBezTo>
                    <a:pt x="64" y="91"/>
                    <a:pt x="64" y="91"/>
                    <a:pt x="64" y="91"/>
                  </a:cubicBezTo>
                  <a:cubicBezTo>
                    <a:pt x="64" y="91"/>
                    <a:pt x="64" y="90"/>
                    <a:pt x="63" y="90"/>
                  </a:cubicBezTo>
                  <a:cubicBezTo>
                    <a:pt x="58" y="61"/>
                    <a:pt x="58" y="61"/>
                    <a:pt x="58" y="61"/>
                  </a:cubicBezTo>
                  <a:cubicBezTo>
                    <a:pt x="58" y="61"/>
                    <a:pt x="58" y="61"/>
                    <a:pt x="58" y="61"/>
                  </a:cubicBezTo>
                  <a:cubicBezTo>
                    <a:pt x="58" y="61"/>
                    <a:pt x="58" y="61"/>
                    <a:pt x="58" y="61"/>
                  </a:cubicBezTo>
                  <a:cubicBezTo>
                    <a:pt x="62" y="31"/>
                    <a:pt x="62" y="31"/>
                    <a:pt x="62" y="31"/>
                  </a:cubicBezTo>
                  <a:cubicBezTo>
                    <a:pt x="62" y="30"/>
                    <a:pt x="62" y="30"/>
                    <a:pt x="62" y="30"/>
                  </a:cubicBezTo>
                  <a:cubicBezTo>
                    <a:pt x="48" y="30"/>
                    <a:pt x="48" y="30"/>
                    <a:pt x="48" y="30"/>
                  </a:cubicBezTo>
                  <a:cubicBezTo>
                    <a:pt x="47" y="0"/>
                    <a:pt x="47" y="0"/>
                    <a:pt x="47" y="0"/>
                  </a:cubicBezTo>
                  <a:cubicBezTo>
                    <a:pt x="44" y="0"/>
                    <a:pt x="44" y="0"/>
                    <a:pt x="44" y="0"/>
                  </a:cubicBezTo>
                  <a:cubicBezTo>
                    <a:pt x="42" y="30"/>
                    <a:pt x="42" y="30"/>
                    <a:pt x="42" y="30"/>
                  </a:cubicBezTo>
                  <a:cubicBezTo>
                    <a:pt x="28" y="30"/>
                    <a:pt x="28" y="30"/>
                    <a:pt x="28" y="30"/>
                  </a:cubicBezTo>
                  <a:cubicBezTo>
                    <a:pt x="32" y="61"/>
                    <a:pt x="32" y="61"/>
                    <a:pt x="32" y="61"/>
                  </a:cubicBezTo>
                  <a:cubicBezTo>
                    <a:pt x="27" y="91"/>
                    <a:pt x="27" y="91"/>
                    <a:pt x="27" y="91"/>
                  </a:cubicBezTo>
                  <a:cubicBezTo>
                    <a:pt x="27" y="91"/>
                    <a:pt x="27" y="91"/>
                    <a:pt x="27" y="91"/>
                  </a:cubicBezTo>
                  <a:cubicBezTo>
                    <a:pt x="27" y="91"/>
                    <a:pt x="27" y="91"/>
                    <a:pt x="27" y="91"/>
                  </a:cubicBezTo>
                  <a:cubicBezTo>
                    <a:pt x="31" y="121"/>
                    <a:pt x="31" y="121"/>
                    <a:pt x="31" y="121"/>
                  </a:cubicBezTo>
                  <a:cubicBezTo>
                    <a:pt x="25" y="150"/>
                    <a:pt x="25" y="150"/>
                    <a:pt x="25" y="150"/>
                  </a:cubicBezTo>
                  <a:cubicBezTo>
                    <a:pt x="25" y="150"/>
                    <a:pt x="25" y="150"/>
                    <a:pt x="25" y="150"/>
                  </a:cubicBezTo>
                  <a:cubicBezTo>
                    <a:pt x="25" y="150"/>
                    <a:pt x="25" y="150"/>
                    <a:pt x="25" y="150"/>
                  </a:cubicBezTo>
                  <a:cubicBezTo>
                    <a:pt x="25" y="150"/>
                    <a:pt x="25" y="150"/>
                    <a:pt x="25" y="150"/>
                  </a:cubicBezTo>
                  <a:cubicBezTo>
                    <a:pt x="25" y="151"/>
                    <a:pt x="25" y="151"/>
                    <a:pt x="25" y="151"/>
                  </a:cubicBezTo>
                  <a:cubicBezTo>
                    <a:pt x="30" y="181"/>
                    <a:pt x="30" y="181"/>
                    <a:pt x="30" y="181"/>
                  </a:cubicBezTo>
                  <a:cubicBezTo>
                    <a:pt x="27" y="196"/>
                    <a:pt x="27" y="196"/>
                    <a:pt x="27" y="196"/>
                  </a:cubicBezTo>
                  <a:cubicBezTo>
                    <a:pt x="22" y="221"/>
                    <a:pt x="22" y="221"/>
                    <a:pt x="22" y="221"/>
                  </a:cubicBezTo>
                  <a:cubicBezTo>
                    <a:pt x="25" y="221"/>
                    <a:pt x="25" y="221"/>
                    <a:pt x="25" y="221"/>
                  </a:cubicBezTo>
                  <a:cubicBezTo>
                    <a:pt x="29" y="240"/>
                    <a:pt x="29" y="240"/>
                    <a:pt x="29" y="240"/>
                  </a:cubicBezTo>
                  <a:cubicBezTo>
                    <a:pt x="29" y="241"/>
                    <a:pt x="29" y="241"/>
                    <a:pt x="29" y="241"/>
                  </a:cubicBezTo>
                  <a:cubicBezTo>
                    <a:pt x="22" y="270"/>
                    <a:pt x="22" y="270"/>
                    <a:pt x="22" y="270"/>
                  </a:cubicBezTo>
                  <a:cubicBezTo>
                    <a:pt x="22" y="270"/>
                    <a:pt x="22" y="270"/>
                    <a:pt x="22" y="270"/>
                  </a:cubicBezTo>
                  <a:cubicBezTo>
                    <a:pt x="22" y="270"/>
                    <a:pt x="22" y="271"/>
                    <a:pt x="22" y="271"/>
                  </a:cubicBezTo>
                  <a:cubicBezTo>
                    <a:pt x="27" y="300"/>
                    <a:pt x="27" y="300"/>
                    <a:pt x="27" y="300"/>
                  </a:cubicBezTo>
                  <a:cubicBezTo>
                    <a:pt x="13" y="300"/>
                    <a:pt x="13" y="300"/>
                    <a:pt x="13" y="300"/>
                  </a:cubicBezTo>
                  <a:cubicBezTo>
                    <a:pt x="13" y="303"/>
                    <a:pt x="13" y="303"/>
                    <a:pt x="13" y="303"/>
                  </a:cubicBezTo>
                  <a:cubicBezTo>
                    <a:pt x="7" y="303"/>
                    <a:pt x="7" y="303"/>
                    <a:pt x="7" y="303"/>
                  </a:cubicBezTo>
                  <a:cubicBezTo>
                    <a:pt x="7" y="305"/>
                    <a:pt x="7" y="305"/>
                    <a:pt x="7" y="305"/>
                  </a:cubicBezTo>
                  <a:cubicBezTo>
                    <a:pt x="0" y="305"/>
                    <a:pt x="0" y="305"/>
                    <a:pt x="0" y="305"/>
                  </a:cubicBezTo>
                  <a:cubicBezTo>
                    <a:pt x="0" y="308"/>
                    <a:pt x="0" y="308"/>
                    <a:pt x="0" y="308"/>
                  </a:cubicBezTo>
                  <a:cubicBezTo>
                    <a:pt x="90" y="308"/>
                    <a:pt x="90" y="308"/>
                    <a:pt x="90" y="308"/>
                  </a:cubicBezTo>
                  <a:lnTo>
                    <a:pt x="90" y="305"/>
                  </a:lnTo>
                  <a:close/>
                  <a:moveTo>
                    <a:pt x="45" y="214"/>
                  </a:moveTo>
                  <a:cubicBezTo>
                    <a:pt x="45" y="214"/>
                    <a:pt x="45" y="214"/>
                    <a:pt x="45" y="214"/>
                  </a:cubicBezTo>
                  <a:cubicBezTo>
                    <a:pt x="58" y="239"/>
                    <a:pt x="58" y="239"/>
                    <a:pt x="58" y="239"/>
                  </a:cubicBezTo>
                  <a:cubicBezTo>
                    <a:pt x="32" y="239"/>
                    <a:pt x="32" y="239"/>
                    <a:pt x="32" y="239"/>
                  </a:cubicBezTo>
                  <a:lnTo>
                    <a:pt x="45" y="214"/>
                  </a:lnTo>
                  <a:close/>
                  <a:moveTo>
                    <a:pt x="45" y="154"/>
                  </a:moveTo>
                  <a:cubicBezTo>
                    <a:pt x="45" y="154"/>
                    <a:pt x="45" y="154"/>
                    <a:pt x="45" y="154"/>
                  </a:cubicBezTo>
                  <a:cubicBezTo>
                    <a:pt x="57" y="179"/>
                    <a:pt x="57" y="179"/>
                    <a:pt x="57" y="179"/>
                  </a:cubicBezTo>
                  <a:cubicBezTo>
                    <a:pt x="34" y="179"/>
                    <a:pt x="34" y="179"/>
                    <a:pt x="34" y="179"/>
                  </a:cubicBezTo>
                  <a:lnTo>
                    <a:pt x="45" y="154"/>
                  </a:lnTo>
                  <a:close/>
                  <a:moveTo>
                    <a:pt x="55" y="59"/>
                  </a:moveTo>
                  <a:cubicBezTo>
                    <a:pt x="55" y="59"/>
                    <a:pt x="55" y="59"/>
                    <a:pt x="55" y="59"/>
                  </a:cubicBezTo>
                  <a:cubicBezTo>
                    <a:pt x="36" y="59"/>
                    <a:pt x="36" y="59"/>
                    <a:pt x="36" y="59"/>
                  </a:cubicBezTo>
                  <a:cubicBezTo>
                    <a:pt x="45" y="35"/>
                    <a:pt x="45" y="35"/>
                    <a:pt x="45" y="35"/>
                  </a:cubicBezTo>
                  <a:lnTo>
                    <a:pt x="55" y="59"/>
                  </a:lnTo>
                  <a:close/>
                  <a:moveTo>
                    <a:pt x="45" y="95"/>
                  </a:moveTo>
                  <a:cubicBezTo>
                    <a:pt x="45" y="95"/>
                    <a:pt x="45" y="95"/>
                    <a:pt x="45" y="95"/>
                  </a:cubicBezTo>
                  <a:cubicBezTo>
                    <a:pt x="56" y="119"/>
                    <a:pt x="56" y="119"/>
                    <a:pt x="56" y="119"/>
                  </a:cubicBezTo>
                  <a:cubicBezTo>
                    <a:pt x="35" y="119"/>
                    <a:pt x="35" y="119"/>
                    <a:pt x="35" y="119"/>
                  </a:cubicBezTo>
                  <a:lnTo>
                    <a:pt x="45" y="95"/>
                  </a:lnTo>
                  <a:close/>
                  <a:moveTo>
                    <a:pt x="45" y="274"/>
                  </a:moveTo>
                  <a:cubicBezTo>
                    <a:pt x="45" y="274"/>
                    <a:pt x="45" y="274"/>
                    <a:pt x="45" y="274"/>
                  </a:cubicBezTo>
                  <a:cubicBezTo>
                    <a:pt x="60" y="300"/>
                    <a:pt x="60" y="300"/>
                    <a:pt x="60" y="300"/>
                  </a:cubicBezTo>
                  <a:cubicBezTo>
                    <a:pt x="31" y="300"/>
                    <a:pt x="31" y="300"/>
                    <a:pt x="31" y="300"/>
                  </a:cubicBezTo>
                  <a:lnTo>
                    <a:pt x="45" y="274"/>
                  </a:lnTo>
                  <a:close/>
                  <a:moveTo>
                    <a:pt x="48" y="269"/>
                  </a:moveTo>
                  <a:cubicBezTo>
                    <a:pt x="48" y="269"/>
                    <a:pt x="48" y="269"/>
                    <a:pt x="48" y="269"/>
                  </a:cubicBezTo>
                  <a:cubicBezTo>
                    <a:pt x="52" y="261"/>
                    <a:pt x="52" y="261"/>
                    <a:pt x="52" y="261"/>
                  </a:cubicBezTo>
                  <a:cubicBezTo>
                    <a:pt x="60" y="245"/>
                    <a:pt x="60" y="245"/>
                    <a:pt x="60" y="245"/>
                  </a:cubicBezTo>
                  <a:cubicBezTo>
                    <a:pt x="65" y="269"/>
                    <a:pt x="65" y="269"/>
                    <a:pt x="65" y="269"/>
                  </a:cubicBezTo>
                  <a:lnTo>
                    <a:pt x="48" y="269"/>
                  </a:lnTo>
                  <a:close/>
                  <a:moveTo>
                    <a:pt x="48" y="209"/>
                  </a:moveTo>
                  <a:cubicBezTo>
                    <a:pt x="48" y="209"/>
                    <a:pt x="48" y="209"/>
                    <a:pt x="48" y="209"/>
                  </a:cubicBezTo>
                  <a:cubicBezTo>
                    <a:pt x="59" y="185"/>
                    <a:pt x="59" y="185"/>
                    <a:pt x="59" y="185"/>
                  </a:cubicBezTo>
                  <a:cubicBezTo>
                    <a:pt x="64" y="209"/>
                    <a:pt x="64" y="209"/>
                    <a:pt x="64" y="209"/>
                  </a:cubicBezTo>
                  <a:lnTo>
                    <a:pt x="48" y="209"/>
                  </a:lnTo>
                  <a:close/>
                  <a:moveTo>
                    <a:pt x="47" y="149"/>
                  </a:moveTo>
                  <a:cubicBezTo>
                    <a:pt x="47" y="149"/>
                    <a:pt x="47" y="149"/>
                    <a:pt x="47" y="149"/>
                  </a:cubicBezTo>
                  <a:cubicBezTo>
                    <a:pt x="50" y="144"/>
                    <a:pt x="50" y="144"/>
                    <a:pt x="50" y="144"/>
                  </a:cubicBezTo>
                  <a:cubicBezTo>
                    <a:pt x="57" y="126"/>
                    <a:pt x="57" y="126"/>
                    <a:pt x="57" y="126"/>
                  </a:cubicBezTo>
                  <a:cubicBezTo>
                    <a:pt x="62" y="149"/>
                    <a:pt x="62" y="149"/>
                    <a:pt x="62" y="149"/>
                  </a:cubicBezTo>
                  <a:lnTo>
                    <a:pt x="47" y="149"/>
                  </a:lnTo>
                  <a:close/>
                  <a:moveTo>
                    <a:pt x="47" y="89"/>
                  </a:moveTo>
                  <a:cubicBezTo>
                    <a:pt x="47" y="89"/>
                    <a:pt x="47" y="89"/>
                    <a:pt x="47" y="89"/>
                  </a:cubicBezTo>
                  <a:cubicBezTo>
                    <a:pt x="56" y="66"/>
                    <a:pt x="56" y="66"/>
                    <a:pt x="56" y="66"/>
                  </a:cubicBezTo>
                  <a:cubicBezTo>
                    <a:pt x="60" y="89"/>
                    <a:pt x="60" y="89"/>
                    <a:pt x="60" y="89"/>
                  </a:cubicBezTo>
                  <a:lnTo>
                    <a:pt x="47" y="89"/>
                  </a:lnTo>
                  <a:close/>
                  <a:moveTo>
                    <a:pt x="34" y="66"/>
                  </a:moveTo>
                  <a:cubicBezTo>
                    <a:pt x="34" y="66"/>
                    <a:pt x="34" y="66"/>
                    <a:pt x="34" y="66"/>
                  </a:cubicBezTo>
                  <a:cubicBezTo>
                    <a:pt x="40" y="82"/>
                    <a:pt x="40" y="82"/>
                    <a:pt x="40" y="82"/>
                  </a:cubicBezTo>
                  <a:cubicBezTo>
                    <a:pt x="43" y="89"/>
                    <a:pt x="43" y="89"/>
                    <a:pt x="43" y="89"/>
                  </a:cubicBezTo>
                  <a:cubicBezTo>
                    <a:pt x="30" y="89"/>
                    <a:pt x="30" y="89"/>
                    <a:pt x="30" y="89"/>
                  </a:cubicBezTo>
                  <a:lnTo>
                    <a:pt x="34" y="66"/>
                  </a:lnTo>
                  <a:close/>
                  <a:moveTo>
                    <a:pt x="33" y="126"/>
                  </a:moveTo>
                  <a:cubicBezTo>
                    <a:pt x="33" y="126"/>
                    <a:pt x="33" y="126"/>
                    <a:pt x="33" y="126"/>
                  </a:cubicBezTo>
                  <a:cubicBezTo>
                    <a:pt x="36" y="133"/>
                    <a:pt x="36" y="133"/>
                    <a:pt x="36" y="133"/>
                  </a:cubicBezTo>
                  <a:cubicBezTo>
                    <a:pt x="43" y="149"/>
                    <a:pt x="43" y="149"/>
                    <a:pt x="43" y="149"/>
                  </a:cubicBezTo>
                  <a:cubicBezTo>
                    <a:pt x="28" y="149"/>
                    <a:pt x="28" y="149"/>
                    <a:pt x="28" y="149"/>
                  </a:cubicBezTo>
                  <a:lnTo>
                    <a:pt x="33" y="126"/>
                  </a:lnTo>
                  <a:close/>
                  <a:moveTo>
                    <a:pt x="32" y="185"/>
                  </a:moveTo>
                  <a:cubicBezTo>
                    <a:pt x="32" y="185"/>
                    <a:pt x="32" y="185"/>
                    <a:pt x="32" y="185"/>
                  </a:cubicBezTo>
                  <a:cubicBezTo>
                    <a:pt x="43" y="209"/>
                    <a:pt x="43" y="209"/>
                    <a:pt x="43" y="209"/>
                  </a:cubicBezTo>
                  <a:cubicBezTo>
                    <a:pt x="27" y="209"/>
                    <a:pt x="27" y="209"/>
                    <a:pt x="27" y="209"/>
                  </a:cubicBezTo>
                  <a:lnTo>
                    <a:pt x="32" y="185"/>
                  </a:lnTo>
                  <a:close/>
                  <a:moveTo>
                    <a:pt x="31" y="245"/>
                  </a:moveTo>
                  <a:cubicBezTo>
                    <a:pt x="31" y="245"/>
                    <a:pt x="31" y="245"/>
                    <a:pt x="31" y="245"/>
                  </a:cubicBezTo>
                  <a:cubicBezTo>
                    <a:pt x="43" y="269"/>
                    <a:pt x="43" y="269"/>
                    <a:pt x="43" y="269"/>
                  </a:cubicBezTo>
                  <a:cubicBezTo>
                    <a:pt x="25" y="269"/>
                    <a:pt x="25" y="269"/>
                    <a:pt x="25" y="269"/>
                  </a:cubicBezTo>
                  <a:lnTo>
                    <a:pt x="31" y="24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 name="Freeform 6"/>
            <p:cNvSpPr>
              <a:spLocks noEditPoints="1"/>
            </p:cNvSpPr>
            <p:nvPr/>
          </p:nvSpPr>
          <p:spPr bwMode="auto">
            <a:xfrm>
              <a:off x="220" y="4133"/>
              <a:ext cx="394" cy="169"/>
            </a:xfrm>
            <a:custGeom>
              <a:avLst/>
              <a:gdLst>
                <a:gd name="T0" fmla="*/ 143 w 152"/>
                <a:gd name="T1" fmla="*/ 48 h 63"/>
                <a:gd name="T2" fmla="*/ 145 w 152"/>
                <a:gd name="T3" fmla="*/ 33 h 63"/>
                <a:gd name="T4" fmla="*/ 146 w 152"/>
                <a:gd name="T5" fmla="*/ 20 h 63"/>
                <a:gd name="T6" fmla="*/ 125 w 152"/>
                <a:gd name="T7" fmla="*/ 11 h 63"/>
                <a:gd name="T8" fmla="*/ 9 w 152"/>
                <a:gd name="T9" fmla="*/ 12 h 63"/>
                <a:gd name="T10" fmla="*/ 11 w 152"/>
                <a:gd name="T11" fmla="*/ 38 h 63"/>
                <a:gd name="T12" fmla="*/ 14 w 152"/>
                <a:gd name="T13" fmla="*/ 50 h 63"/>
                <a:gd name="T14" fmla="*/ 152 w 152"/>
                <a:gd name="T15" fmla="*/ 60 h 63"/>
                <a:gd name="T16" fmla="*/ 112 w 152"/>
                <a:gd name="T17" fmla="*/ 52 h 63"/>
                <a:gd name="T18" fmla="*/ 142 w 152"/>
                <a:gd name="T19" fmla="*/ 48 h 63"/>
                <a:gd name="T20" fmla="*/ 141 w 152"/>
                <a:gd name="T21" fmla="*/ 45 h 63"/>
                <a:gd name="T22" fmla="*/ 116 w 152"/>
                <a:gd name="T23" fmla="*/ 43 h 63"/>
                <a:gd name="T24" fmla="*/ 128 w 152"/>
                <a:gd name="T25" fmla="*/ 41 h 63"/>
                <a:gd name="T26" fmla="*/ 143 w 152"/>
                <a:gd name="T27" fmla="*/ 38 h 63"/>
                <a:gd name="T28" fmla="*/ 144 w 152"/>
                <a:gd name="T29" fmla="*/ 35 h 63"/>
                <a:gd name="T30" fmla="*/ 144 w 152"/>
                <a:gd name="T31" fmla="*/ 35 h 63"/>
                <a:gd name="T32" fmla="*/ 32 w 152"/>
                <a:gd name="T33" fmla="*/ 9 h 63"/>
                <a:gd name="T34" fmla="*/ 145 w 152"/>
                <a:gd name="T35" fmla="*/ 23 h 63"/>
                <a:gd name="T36" fmla="*/ 96 w 152"/>
                <a:gd name="T37" fmla="*/ 22 h 63"/>
                <a:gd name="T38" fmla="*/ 97 w 152"/>
                <a:gd name="T39" fmla="*/ 21 h 63"/>
                <a:gd name="T40" fmla="*/ 95 w 152"/>
                <a:gd name="T41" fmla="*/ 19 h 63"/>
                <a:gd name="T42" fmla="*/ 105 w 152"/>
                <a:gd name="T43" fmla="*/ 18 h 63"/>
                <a:gd name="T44" fmla="*/ 146 w 152"/>
                <a:gd name="T45" fmla="*/ 17 h 63"/>
                <a:gd name="T46" fmla="*/ 146 w 152"/>
                <a:gd name="T47" fmla="*/ 17 h 63"/>
                <a:gd name="T48" fmla="*/ 126 w 152"/>
                <a:gd name="T49" fmla="*/ 12 h 63"/>
                <a:gd name="T50" fmla="*/ 91 w 152"/>
                <a:gd name="T51" fmla="*/ 18 h 63"/>
                <a:gd name="T52" fmla="*/ 10 w 152"/>
                <a:gd name="T53" fmla="*/ 12 h 63"/>
                <a:gd name="T54" fmla="*/ 10 w 152"/>
                <a:gd name="T55" fmla="*/ 12 h 63"/>
                <a:gd name="T56" fmla="*/ 127 w 152"/>
                <a:gd name="T57" fmla="*/ 27 h 63"/>
                <a:gd name="T58" fmla="*/ 110 w 152"/>
                <a:gd name="T59" fmla="*/ 28 h 63"/>
                <a:gd name="T60" fmla="*/ 10 w 152"/>
                <a:gd name="T61" fmla="*/ 18 h 63"/>
                <a:gd name="T62" fmla="*/ 10 w 152"/>
                <a:gd name="T63" fmla="*/ 18 h 63"/>
                <a:gd name="T64" fmla="*/ 19 w 152"/>
                <a:gd name="T65" fmla="*/ 25 h 63"/>
                <a:gd name="T66" fmla="*/ 23 w 152"/>
                <a:gd name="T67" fmla="*/ 32 h 63"/>
                <a:gd name="T68" fmla="*/ 35 w 152"/>
                <a:gd name="T69" fmla="*/ 59 h 63"/>
                <a:gd name="T70" fmla="*/ 85 w 152"/>
                <a:gd name="T71" fmla="*/ 53 h 63"/>
                <a:gd name="T72" fmla="*/ 35 w 152"/>
                <a:gd name="T73" fmla="*/ 45 h 63"/>
                <a:gd name="T74" fmla="*/ 23 w 152"/>
                <a:gd name="T75" fmla="*/ 44 h 63"/>
                <a:gd name="T76" fmla="*/ 12 w 152"/>
                <a:gd name="T77" fmla="*/ 42 h 63"/>
                <a:gd name="T78" fmla="*/ 85 w 152"/>
                <a:gd name="T79" fmla="*/ 45 h 63"/>
                <a:gd name="T80" fmla="*/ 85 w 152"/>
                <a:gd name="T81" fmla="*/ 43 h 63"/>
                <a:gd name="T82" fmla="*/ 12 w 152"/>
                <a:gd name="T83" fmla="*/ 39 h 63"/>
                <a:gd name="T84" fmla="*/ 85 w 152"/>
                <a:gd name="T85" fmla="*/ 40 h 63"/>
                <a:gd name="T86" fmla="*/ 85 w 152"/>
                <a:gd name="T87" fmla="*/ 37 h 63"/>
                <a:gd name="T88" fmla="*/ 11 w 152"/>
                <a:gd name="T89" fmla="*/ 31 h 63"/>
                <a:gd name="T90" fmla="*/ 85 w 152"/>
                <a:gd name="T91" fmla="*/ 34 h 63"/>
                <a:gd name="T92" fmla="*/ 85 w 152"/>
                <a:gd name="T93" fmla="*/ 34 h 63"/>
                <a:gd name="T94" fmla="*/ 18 w 152"/>
                <a:gd name="T95" fmla="*/ 20 h 63"/>
                <a:gd name="T96" fmla="*/ 87 w 152"/>
                <a:gd name="T97" fmla="*/ 53 h 63"/>
                <a:gd name="T98" fmla="*/ 110 w 152"/>
                <a:gd name="T99" fmla="*/ 54 h 63"/>
                <a:gd name="T100" fmla="*/ 87 w 152"/>
                <a:gd name="T101" fmla="*/ 49 h 63"/>
                <a:gd name="T102" fmla="*/ 110 w 152"/>
                <a:gd name="T103" fmla="*/ 49 h 63"/>
                <a:gd name="T104" fmla="*/ 110 w 152"/>
                <a:gd name="T105" fmla="*/ 59 h 63"/>
                <a:gd name="T106" fmla="*/ 110 w 152"/>
                <a:gd name="T107" fmla="*/ 44 h 63"/>
                <a:gd name="T108" fmla="*/ 110 w 152"/>
                <a:gd name="T109" fmla="*/ 37 h 63"/>
                <a:gd name="T110" fmla="*/ 144 w 152"/>
                <a:gd name="T111" fmla="*/ 33 h 63"/>
                <a:gd name="T112" fmla="*/ 112 w 152"/>
                <a:gd name="T113" fmla="*/ 59 h 63"/>
                <a:gd name="T114" fmla="*/ 141 w 152"/>
                <a:gd name="T115" fmla="*/ 54 h 63"/>
                <a:gd name="T116" fmla="*/ 146 w 152"/>
                <a:gd name="T117" fmla="*/ 15 h 63"/>
                <a:gd name="T118" fmla="*/ 10 w 152"/>
                <a:gd name="T119" fmla="*/ 12 h 63"/>
                <a:gd name="T120" fmla="*/ 10 w 152"/>
                <a:gd name="T121" fmla="*/ 18 h 63"/>
                <a:gd name="T122" fmla="*/ 13 w 152"/>
                <a:gd name="T123" fmla="*/ 1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2" h="63">
                  <a:moveTo>
                    <a:pt x="142" y="59"/>
                  </a:moveTo>
                  <a:cubicBezTo>
                    <a:pt x="142" y="59"/>
                    <a:pt x="142" y="59"/>
                    <a:pt x="142" y="59"/>
                  </a:cubicBezTo>
                  <a:cubicBezTo>
                    <a:pt x="142" y="54"/>
                    <a:pt x="142" y="54"/>
                    <a:pt x="142" y="54"/>
                  </a:cubicBezTo>
                  <a:cubicBezTo>
                    <a:pt x="142" y="54"/>
                    <a:pt x="142" y="54"/>
                    <a:pt x="142" y="54"/>
                  </a:cubicBezTo>
                  <a:cubicBezTo>
                    <a:pt x="142" y="54"/>
                    <a:pt x="142" y="54"/>
                    <a:pt x="142" y="54"/>
                  </a:cubicBezTo>
                  <a:cubicBezTo>
                    <a:pt x="142" y="49"/>
                    <a:pt x="142" y="49"/>
                    <a:pt x="142" y="49"/>
                  </a:cubicBezTo>
                  <a:cubicBezTo>
                    <a:pt x="143" y="49"/>
                    <a:pt x="143" y="49"/>
                    <a:pt x="143" y="49"/>
                  </a:cubicBezTo>
                  <a:cubicBezTo>
                    <a:pt x="143" y="48"/>
                    <a:pt x="143" y="48"/>
                    <a:pt x="143" y="48"/>
                  </a:cubicBezTo>
                  <a:cubicBezTo>
                    <a:pt x="143" y="44"/>
                    <a:pt x="143" y="44"/>
                    <a:pt x="143" y="44"/>
                  </a:cubicBezTo>
                  <a:cubicBezTo>
                    <a:pt x="143" y="43"/>
                    <a:pt x="143" y="43"/>
                    <a:pt x="143" y="43"/>
                  </a:cubicBezTo>
                  <a:cubicBezTo>
                    <a:pt x="143" y="43"/>
                    <a:pt x="143" y="43"/>
                    <a:pt x="143" y="43"/>
                  </a:cubicBezTo>
                  <a:cubicBezTo>
                    <a:pt x="143" y="38"/>
                    <a:pt x="143" y="38"/>
                    <a:pt x="143" y="38"/>
                  </a:cubicBezTo>
                  <a:cubicBezTo>
                    <a:pt x="144" y="38"/>
                    <a:pt x="144" y="38"/>
                    <a:pt x="144" y="38"/>
                  </a:cubicBezTo>
                  <a:cubicBezTo>
                    <a:pt x="144" y="38"/>
                    <a:pt x="144" y="38"/>
                    <a:pt x="144" y="38"/>
                  </a:cubicBezTo>
                  <a:cubicBezTo>
                    <a:pt x="144" y="34"/>
                    <a:pt x="144" y="34"/>
                    <a:pt x="144" y="34"/>
                  </a:cubicBezTo>
                  <a:cubicBezTo>
                    <a:pt x="145" y="33"/>
                    <a:pt x="145" y="33"/>
                    <a:pt x="145" y="33"/>
                  </a:cubicBezTo>
                  <a:cubicBezTo>
                    <a:pt x="145" y="33"/>
                    <a:pt x="145" y="33"/>
                    <a:pt x="145" y="33"/>
                  </a:cubicBezTo>
                  <a:cubicBezTo>
                    <a:pt x="145" y="28"/>
                    <a:pt x="145" y="28"/>
                    <a:pt x="145" y="28"/>
                  </a:cubicBezTo>
                  <a:cubicBezTo>
                    <a:pt x="145" y="28"/>
                    <a:pt x="145" y="28"/>
                    <a:pt x="145" y="28"/>
                  </a:cubicBezTo>
                  <a:cubicBezTo>
                    <a:pt x="145" y="28"/>
                    <a:pt x="145" y="28"/>
                    <a:pt x="145" y="28"/>
                  </a:cubicBezTo>
                  <a:cubicBezTo>
                    <a:pt x="145" y="23"/>
                    <a:pt x="145" y="23"/>
                    <a:pt x="145" y="23"/>
                  </a:cubicBezTo>
                  <a:cubicBezTo>
                    <a:pt x="146" y="23"/>
                    <a:pt x="146" y="23"/>
                    <a:pt x="146" y="23"/>
                  </a:cubicBezTo>
                  <a:cubicBezTo>
                    <a:pt x="146" y="23"/>
                    <a:pt x="146" y="23"/>
                    <a:pt x="146" y="22"/>
                  </a:cubicBezTo>
                  <a:cubicBezTo>
                    <a:pt x="146" y="22"/>
                    <a:pt x="146" y="21"/>
                    <a:pt x="146" y="20"/>
                  </a:cubicBezTo>
                  <a:cubicBezTo>
                    <a:pt x="146" y="20"/>
                    <a:pt x="146" y="20"/>
                    <a:pt x="146" y="20"/>
                  </a:cubicBezTo>
                  <a:cubicBezTo>
                    <a:pt x="146" y="19"/>
                    <a:pt x="146" y="18"/>
                    <a:pt x="146" y="18"/>
                  </a:cubicBezTo>
                  <a:cubicBezTo>
                    <a:pt x="146" y="18"/>
                    <a:pt x="146" y="17"/>
                    <a:pt x="146" y="17"/>
                  </a:cubicBezTo>
                  <a:cubicBezTo>
                    <a:pt x="146" y="17"/>
                    <a:pt x="146" y="17"/>
                    <a:pt x="146" y="17"/>
                  </a:cubicBezTo>
                  <a:cubicBezTo>
                    <a:pt x="146" y="12"/>
                    <a:pt x="146" y="12"/>
                    <a:pt x="146" y="12"/>
                  </a:cubicBezTo>
                  <a:cubicBezTo>
                    <a:pt x="146" y="12"/>
                    <a:pt x="147" y="10"/>
                    <a:pt x="146" y="10"/>
                  </a:cubicBezTo>
                  <a:cubicBezTo>
                    <a:pt x="145" y="9"/>
                    <a:pt x="138" y="10"/>
                    <a:pt x="127" y="11"/>
                  </a:cubicBezTo>
                  <a:cubicBezTo>
                    <a:pt x="125" y="11"/>
                    <a:pt x="125" y="11"/>
                    <a:pt x="125" y="11"/>
                  </a:cubicBezTo>
                  <a:cubicBezTo>
                    <a:pt x="120" y="12"/>
                    <a:pt x="107" y="13"/>
                    <a:pt x="98" y="13"/>
                  </a:cubicBezTo>
                  <a:cubicBezTo>
                    <a:pt x="91" y="13"/>
                    <a:pt x="79" y="10"/>
                    <a:pt x="71" y="8"/>
                  </a:cubicBezTo>
                  <a:cubicBezTo>
                    <a:pt x="68" y="7"/>
                    <a:pt x="66" y="7"/>
                    <a:pt x="65" y="7"/>
                  </a:cubicBezTo>
                  <a:cubicBezTo>
                    <a:pt x="63" y="6"/>
                    <a:pt x="63" y="6"/>
                    <a:pt x="63" y="6"/>
                  </a:cubicBezTo>
                  <a:cubicBezTo>
                    <a:pt x="54" y="4"/>
                    <a:pt x="36" y="0"/>
                    <a:pt x="32" y="0"/>
                  </a:cubicBezTo>
                  <a:cubicBezTo>
                    <a:pt x="29" y="0"/>
                    <a:pt x="20" y="5"/>
                    <a:pt x="15" y="8"/>
                  </a:cubicBezTo>
                  <a:cubicBezTo>
                    <a:pt x="13" y="9"/>
                    <a:pt x="12" y="9"/>
                    <a:pt x="12" y="10"/>
                  </a:cubicBezTo>
                  <a:cubicBezTo>
                    <a:pt x="10" y="11"/>
                    <a:pt x="9" y="11"/>
                    <a:pt x="9" y="12"/>
                  </a:cubicBezTo>
                  <a:cubicBezTo>
                    <a:pt x="9" y="23"/>
                    <a:pt x="9" y="23"/>
                    <a:pt x="9" y="23"/>
                  </a:cubicBezTo>
                  <a:cubicBezTo>
                    <a:pt x="9" y="23"/>
                    <a:pt x="9" y="23"/>
                    <a:pt x="9" y="23"/>
                  </a:cubicBezTo>
                  <a:cubicBezTo>
                    <a:pt x="10" y="24"/>
                    <a:pt x="10" y="24"/>
                    <a:pt x="10" y="24"/>
                  </a:cubicBezTo>
                  <a:cubicBezTo>
                    <a:pt x="10" y="31"/>
                    <a:pt x="10" y="31"/>
                    <a:pt x="10" y="31"/>
                  </a:cubicBezTo>
                  <a:cubicBezTo>
                    <a:pt x="10" y="31"/>
                    <a:pt x="10" y="31"/>
                    <a:pt x="10" y="31"/>
                  </a:cubicBezTo>
                  <a:cubicBezTo>
                    <a:pt x="10" y="31"/>
                    <a:pt x="10" y="31"/>
                    <a:pt x="10" y="31"/>
                  </a:cubicBezTo>
                  <a:cubicBezTo>
                    <a:pt x="11" y="38"/>
                    <a:pt x="11" y="38"/>
                    <a:pt x="11" y="38"/>
                  </a:cubicBezTo>
                  <a:cubicBezTo>
                    <a:pt x="11" y="38"/>
                    <a:pt x="11" y="38"/>
                    <a:pt x="11" y="38"/>
                  </a:cubicBezTo>
                  <a:cubicBezTo>
                    <a:pt x="11" y="39"/>
                    <a:pt x="11" y="39"/>
                    <a:pt x="11" y="39"/>
                  </a:cubicBezTo>
                  <a:cubicBezTo>
                    <a:pt x="11" y="47"/>
                    <a:pt x="11" y="47"/>
                    <a:pt x="11" y="47"/>
                  </a:cubicBezTo>
                  <a:cubicBezTo>
                    <a:pt x="11" y="47"/>
                    <a:pt x="11" y="48"/>
                    <a:pt x="12" y="48"/>
                  </a:cubicBezTo>
                  <a:cubicBezTo>
                    <a:pt x="12" y="48"/>
                    <a:pt x="12" y="48"/>
                    <a:pt x="12" y="48"/>
                  </a:cubicBezTo>
                  <a:cubicBezTo>
                    <a:pt x="12" y="48"/>
                    <a:pt x="12" y="48"/>
                    <a:pt x="12" y="47"/>
                  </a:cubicBezTo>
                  <a:cubicBezTo>
                    <a:pt x="14" y="47"/>
                    <a:pt x="28" y="45"/>
                    <a:pt x="34" y="45"/>
                  </a:cubicBezTo>
                  <a:cubicBezTo>
                    <a:pt x="34" y="48"/>
                    <a:pt x="34" y="48"/>
                    <a:pt x="34" y="48"/>
                  </a:cubicBezTo>
                  <a:cubicBezTo>
                    <a:pt x="30" y="48"/>
                    <a:pt x="16" y="50"/>
                    <a:pt x="14" y="50"/>
                  </a:cubicBezTo>
                  <a:cubicBezTo>
                    <a:pt x="14" y="47"/>
                    <a:pt x="14" y="47"/>
                    <a:pt x="14" y="47"/>
                  </a:cubicBezTo>
                  <a:cubicBezTo>
                    <a:pt x="14" y="47"/>
                    <a:pt x="14" y="47"/>
                    <a:pt x="13" y="47"/>
                  </a:cubicBezTo>
                  <a:cubicBezTo>
                    <a:pt x="13" y="47"/>
                    <a:pt x="13" y="47"/>
                    <a:pt x="13" y="47"/>
                  </a:cubicBezTo>
                  <a:cubicBezTo>
                    <a:pt x="13" y="59"/>
                    <a:pt x="13" y="59"/>
                    <a:pt x="13" y="59"/>
                  </a:cubicBezTo>
                  <a:cubicBezTo>
                    <a:pt x="0" y="60"/>
                    <a:pt x="0" y="60"/>
                    <a:pt x="0" y="60"/>
                  </a:cubicBezTo>
                  <a:cubicBezTo>
                    <a:pt x="0" y="60"/>
                    <a:pt x="0" y="60"/>
                    <a:pt x="0" y="60"/>
                  </a:cubicBezTo>
                  <a:cubicBezTo>
                    <a:pt x="52" y="63"/>
                    <a:pt x="52" y="63"/>
                    <a:pt x="52" y="63"/>
                  </a:cubicBezTo>
                  <a:cubicBezTo>
                    <a:pt x="152" y="60"/>
                    <a:pt x="152" y="60"/>
                    <a:pt x="152" y="60"/>
                  </a:cubicBezTo>
                  <a:lnTo>
                    <a:pt x="142" y="59"/>
                  </a:lnTo>
                  <a:close/>
                  <a:moveTo>
                    <a:pt x="112" y="52"/>
                  </a:moveTo>
                  <a:cubicBezTo>
                    <a:pt x="112" y="52"/>
                    <a:pt x="112" y="52"/>
                    <a:pt x="112" y="52"/>
                  </a:cubicBezTo>
                  <a:cubicBezTo>
                    <a:pt x="112" y="50"/>
                    <a:pt x="112" y="50"/>
                    <a:pt x="112" y="50"/>
                  </a:cubicBezTo>
                  <a:cubicBezTo>
                    <a:pt x="120" y="50"/>
                    <a:pt x="135" y="50"/>
                    <a:pt x="137" y="50"/>
                  </a:cubicBezTo>
                  <a:cubicBezTo>
                    <a:pt x="139" y="50"/>
                    <a:pt x="141" y="50"/>
                    <a:pt x="142" y="50"/>
                  </a:cubicBezTo>
                  <a:cubicBezTo>
                    <a:pt x="142" y="51"/>
                    <a:pt x="142" y="51"/>
                    <a:pt x="142" y="51"/>
                  </a:cubicBezTo>
                  <a:cubicBezTo>
                    <a:pt x="137" y="51"/>
                    <a:pt x="123" y="52"/>
                    <a:pt x="112" y="52"/>
                  </a:cubicBezTo>
                  <a:close/>
                  <a:moveTo>
                    <a:pt x="142" y="49"/>
                  </a:moveTo>
                  <a:cubicBezTo>
                    <a:pt x="142" y="49"/>
                    <a:pt x="142" y="49"/>
                    <a:pt x="142" y="49"/>
                  </a:cubicBezTo>
                  <a:cubicBezTo>
                    <a:pt x="142" y="49"/>
                    <a:pt x="142" y="49"/>
                    <a:pt x="142" y="49"/>
                  </a:cubicBezTo>
                  <a:cubicBezTo>
                    <a:pt x="142" y="49"/>
                    <a:pt x="142" y="49"/>
                    <a:pt x="142" y="49"/>
                  </a:cubicBezTo>
                  <a:cubicBezTo>
                    <a:pt x="141" y="49"/>
                    <a:pt x="137" y="49"/>
                    <a:pt x="132" y="49"/>
                  </a:cubicBezTo>
                  <a:cubicBezTo>
                    <a:pt x="127" y="49"/>
                    <a:pt x="120" y="49"/>
                    <a:pt x="112" y="49"/>
                  </a:cubicBezTo>
                  <a:cubicBezTo>
                    <a:pt x="112" y="48"/>
                    <a:pt x="112" y="48"/>
                    <a:pt x="112" y="48"/>
                  </a:cubicBezTo>
                  <a:cubicBezTo>
                    <a:pt x="123" y="48"/>
                    <a:pt x="139" y="48"/>
                    <a:pt x="142" y="48"/>
                  </a:cubicBezTo>
                  <a:lnTo>
                    <a:pt x="142" y="49"/>
                  </a:lnTo>
                  <a:close/>
                  <a:moveTo>
                    <a:pt x="130" y="46"/>
                  </a:moveTo>
                  <a:cubicBezTo>
                    <a:pt x="130" y="46"/>
                    <a:pt x="130" y="46"/>
                    <a:pt x="130" y="46"/>
                  </a:cubicBezTo>
                  <a:cubicBezTo>
                    <a:pt x="127" y="46"/>
                    <a:pt x="119" y="47"/>
                    <a:pt x="112" y="47"/>
                  </a:cubicBezTo>
                  <a:cubicBezTo>
                    <a:pt x="112" y="44"/>
                    <a:pt x="112" y="44"/>
                    <a:pt x="112" y="44"/>
                  </a:cubicBezTo>
                  <a:cubicBezTo>
                    <a:pt x="116" y="44"/>
                    <a:pt x="119" y="44"/>
                    <a:pt x="120" y="44"/>
                  </a:cubicBezTo>
                  <a:cubicBezTo>
                    <a:pt x="123" y="44"/>
                    <a:pt x="130" y="44"/>
                    <a:pt x="133" y="44"/>
                  </a:cubicBezTo>
                  <a:cubicBezTo>
                    <a:pt x="136" y="44"/>
                    <a:pt x="140" y="45"/>
                    <a:pt x="141" y="45"/>
                  </a:cubicBezTo>
                  <a:cubicBezTo>
                    <a:pt x="142" y="45"/>
                    <a:pt x="142" y="45"/>
                    <a:pt x="142" y="45"/>
                  </a:cubicBezTo>
                  <a:cubicBezTo>
                    <a:pt x="142" y="46"/>
                    <a:pt x="142" y="46"/>
                    <a:pt x="142" y="46"/>
                  </a:cubicBezTo>
                  <a:cubicBezTo>
                    <a:pt x="141" y="46"/>
                    <a:pt x="133" y="46"/>
                    <a:pt x="130" y="46"/>
                  </a:cubicBezTo>
                  <a:close/>
                  <a:moveTo>
                    <a:pt x="143" y="43"/>
                  </a:moveTo>
                  <a:cubicBezTo>
                    <a:pt x="143" y="43"/>
                    <a:pt x="143" y="43"/>
                    <a:pt x="143" y="43"/>
                  </a:cubicBezTo>
                  <a:cubicBezTo>
                    <a:pt x="142" y="43"/>
                    <a:pt x="142" y="43"/>
                    <a:pt x="142" y="44"/>
                  </a:cubicBezTo>
                  <a:cubicBezTo>
                    <a:pt x="142" y="44"/>
                    <a:pt x="142" y="44"/>
                    <a:pt x="142" y="44"/>
                  </a:cubicBezTo>
                  <a:cubicBezTo>
                    <a:pt x="140" y="44"/>
                    <a:pt x="121" y="43"/>
                    <a:pt x="116" y="43"/>
                  </a:cubicBezTo>
                  <a:cubicBezTo>
                    <a:pt x="114" y="43"/>
                    <a:pt x="113" y="44"/>
                    <a:pt x="112" y="44"/>
                  </a:cubicBezTo>
                  <a:cubicBezTo>
                    <a:pt x="112" y="43"/>
                    <a:pt x="112" y="43"/>
                    <a:pt x="112" y="43"/>
                  </a:cubicBezTo>
                  <a:cubicBezTo>
                    <a:pt x="113" y="43"/>
                    <a:pt x="114" y="43"/>
                    <a:pt x="115" y="43"/>
                  </a:cubicBezTo>
                  <a:cubicBezTo>
                    <a:pt x="119" y="43"/>
                    <a:pt x="140" y="43"/>
                    <a:pt x="143" y="43"/>
                  </a:cubicBezTo>
                  <a:close/>
                  <a:moveTo>
                    <a:pt x="143" y="41"/>
                  </a:moveTo>
                  <a:cubicBezTo>
                    <a:pt x="143" y="41"/>
                    <a:pt x="143" y="41"/>
                    <a:pt x="143" y="41"/>
                  </a:cubicBezTo>
                  <a:cubicBezTo>
                    <a:pt x="143" y="41"/>
                    <a:pt x="142" y="41"/>
                    <a:pt x="140" y="41"/>
                  </a:cubicBezTo>
                  <a:cubicBezTo>
                    <a:pt x="137" y="41"/>
                    <a:pt x="133" y="41"/>
                    <a:pt x="128" y="41"/>
                  </a:cubicBezTo>
                  <a:cubicBezTo>
                    <a:pt x="124" y="41"/>
                    <a:pt x="119" y="42"/>
                    <a:pt x="112" y="42"/>
                  </a:cubicBezTo>
                  <a:cubicBezTo>
                    <a:pt x="112" y="39"/>
                    <a:pt x="112" y="39"/>
                    <a:pt x="112" y="39"/>
                  </a:cubicBezTo>
                  <a:cubicBezTo>
                    <a:pt x="118" y="39"/>
                    <a:pt x="123" y="39"/>
                    <a:pt x="125" y="39"/>
                  </a:cubicBezTo>
                  <a:cubicBezTo>
                    <a:pt x="129" y="39"/>
                    <a:pt x="137" y="39"/>
                    <a:pt x="139" y="39"/>
                  </a:cubicBezTo>
                  <a:cubicBezTo>
                    <a:pt x="142" y="39"/>
                    <a:pt x="143" y="39"/>
                    <a:pt x="143" y="39"/>
                  </a:cubicBezTo>
                  <a:lnTo>
                    <a:pt x="143" y="41"/>
                  </a:lnTo>
                  <a:close/>
                  <a:moveTo>
                    <a:pt x="143" y="38"/>
                  </a:moveTo>
                  <a:cubicBezTo>
                    <a:pt x="143" y="38"/>
                    <a:pt x="143" y="38"/>
                    <a:pt x="143" y="38"/>
                  </a:cubicBezTo>
                  <a:cubicBezTo>
                    <a:pt x="143" y="38"/>
                    <a:pt x="143" y="38"/>
                    <a:pt x="143" y="38"/>
                  </a:cubicBezTo>
                  <a:cubicBezTo>
                    <a:pt x="143" y="39"/>
                    <a:pt x="143" y="39"/>
                    <a:pt x="143" y="39"/>
                  </a:cubicBezTo>
                  <a:cubicBezTo>
                    <a:pt x="142" y="38"/>
                    <a:pt x="133" y="38"/>
                    <a:pt x="123" y="38"/>
                  </a:cubicBezTo>
                  <a:cubicBezTo>
                    <a:pt x="119" y="38"/>
                    <a:pt x="116" y="38"/>
                    <a:pt x="112" y="38"/>
                  </a:cubicBezTo>
                  <a:cubicBezTo>
                    <a:pt x="112" y="38"/>
                    <a:pt x="112" y="38"/>
                    <a:pt x="112" y="38"/>
                  </a:cubicBezTo>
                  <a:cubicBezTo>
                    <a:pt x="126" y="37"/>
                    <a:pt x="141" y="38"/>
                    <a:pt x="143" y="38"/>
                  </a:cubicBezTo>
                  <a:close/>
                  <a:moveTo>
                    <a:pt x="144" y="35"/>
                  </a:moveTo>
                  <a:cubicBezTo>
                    <a:pt x="144" y="35"/>
                    <a:pt x="144" y="35"/>
                    <a:pt x="144" y="35"/>
                  </a:cubicBezTo>
                  <a:cubicBezTo>
                    <a:pt x="143" y="35"/>
                    <a:pt x="143" y="35"/>
                    <a:pt x="141" y="35"/>
                  </a:cubicBezTo>
                  <a:cubicBezTo>
                    <a:pt x="138" y="36"/>
                    <a:pt x="133" y="36"/>
                    <a:pt x="126" y="36"/>
                  </a:cubicBezTo>
                  <a:cubicBezTo>
                    <a:pt x="121" y="36"/>
                    <a:pt x="117" y="36"/>
                    <a:pt x="112" y="36"/>
                  </a:cubicBezTo>
                  <a:cubicBezTo>
                    <a:pt x="112" y="34"/>
                    <a:pt x="112" y="34"/>
                    <a:pt x="112" y="34"/>
                  </a:cubicBezTo>
                  <a:cubicBezTo>
                    <a:pt x="113" y="34"/>
                    <a:pt x="122" y="34"/>
                    <a:pt x="124" y="34"/>
                  </a:cubicBezTo>
                  <a:cubicBezTo>
                    <a:pt x="125" y="34"/>
                    <a:pt x="137" y="34"/>
                    <a:pt x="139" y="34"/>
                  </a:cubicBezTo>
                  <a:cubicBezTo>
                    <a:pt x="140" y="34"/>
                    <a:pt x="143" y="34"/>
                    <a:pt x="144" y="34"/>
                  </a:cubicBezTo>
                  <a:lnTo>
                    <a:pt x="144" y="35"/>
                  </a:lnTo>
                  <a:close/>
                  <a:moveTo>
                    <a:pt x="144" y="30"/>
                  </a:moveTo>
                  <a:cubicBezTo>
                    <a:pt x="144" y="30"/>
                    <a:pt x="144" y="30"/>
                    <a:pt x="144" y="30"/>
                  </a:cubicBezTo>
                  <a:cubicBezTo>
                    <a:pt x="144" y="30"/>
                    <a:pt x="140" y="30"/>
                    <a:pt x="138" y="30"/>
                  </a:cubicBezTo>
                  <a:cubicBezTo>
                    <a:pt x="136" y="31"/>
                    <a:pt x="123" y="31"/>
                    <a:pt x="114" y="31"/>
                  </a:cubicBezTo>
                  <a:cubicBezTo>
                    <a:pt x="106" y="31"/>
                    <a:pt x="99" y="30"/>
                    <a:pt x="94" y="29"/>
                  </a:cubicBezTo>
                  <a:cubicBezTo>
                    <a:pt x="89" y="28"/>
                    <a:pt x="67" y="22"/>
                    <a:pt x="54" y="18"/>
                  </a:cubicBezTo>
                  <a:cubicBezTo>
                    <a:pt x="42" y="14"/>
                    <a:pt x="36" y="11"/>
                    <a:pt x="32" y="11"/>
                  </a:cubicBezTo>
                  <a:cubicBezTo>
                    <a:pt x="32" y="9"/>
                    <a:pt x="32" y="9"/>
                    <a:pt x="32" y="9"/>
                  </a:cubicBezTo>
                  <a:cubicBezTo>
                    <a:pt x="37" y="9"/>
                    <a:pt x="51" y="13"/>
                    <a:pt x="58" y="16"/>
                  </a:cubicBezTo>
                  <a:cubicBezTo>
                    <a:pt x="65" y="18"/>
                    <a:pt x="81" y="23"/>
                    <a:pt x="85" y="24"/>
                  </a:cubicBezTo>
                  <a:cubicBezTo>
                    <a:pt x="88" y="26"/>
                    <a:pt x="97" y="28"/>
                    <a:pt x="106" y="28"/>
                  </a:cubicBezTo>
                  <a:cubicBezTo>
                    <a:pt x="115" y="28"/>
                    <a:pt x="131" y="28"/>
                    <a:pt x="134" y="28"/>
                  </a:cubicBezTo>
                  <a:cubicBezTo>
                    <a:pt x="137" y="28"/>
                    <a:pt x="143" y="29"/>
                    <a:pt x="144" y="29"/>
                  </a:cubicBezTo>
                  <a:cubicBezTo>
                    <a:pt x="144" y="29"/>
                    <a:pt x="144" y="29"/>
                    <a:pt x="144" y="29"/>
                  </a:cubicBezTo>
                  <a:lnTo>
                    <a:pt x="144" y="30"/>
                  </a:lnTo>
                  <a:close/>
                  <a:moveTo>
                    <a:pt x="145" y="23"/>
                  </a:moveTo>
                  <a:cubicBezTo>
                    <a:pt x="145" y="23"/>
                    <a:pt x="145" y="23"/>
                    <a:pt x="145" y="23"/>
                  </a:cubicBezTo>
                  <a:cubicBezTo>
                    <a:pt x="145" y="23"/>
                    <a:pt x="145" y="23"/>
                    <a:pt x="145" y="23"/>
                  </a:cubicBezTo>
                  <a:cubicBezTo>
                    <a:pt x="145" y="23"/>
                    <a:pt x="144" y="22"/>
                    <a:pt x="141" y="22"/>
                  </a:cubicBezTo>
                  <a:cubicBezTo>
                    <a:pt x="137" y="22"/>
                    <a:pt x="123" y="23"/>
                    <a:pt x="119" y="22"/>
                  </a:cubicBezTo>
                  <a:cubicBezTo>
                    <a:pt x="114" y="22"/>
                    <a:pt x="100" y="23"/>
                    <a:pt x="90" y="20"/>
                  </a:cubicBezTo>
                  <a:cubicBezTo>
                    <a:pt x="80" y="16"/>
                    <a:pt x="78" y="15"/>
                    <a:pt x="78" y="15"/>
                  </a:cubicBezTo>
                  <a:cubicBezTo>
                    <a:pt x="78" y="16"/>
                    <a:pt x="78" y="16"/>
                    <a:pt x="78" y="16"/>
                  </a:cubicBezTo>
                  <a:cubicBezTo>
                    <a:pt x="78" y="16"/>
                    <a:pt x="89" y="21"/>
                    <a:pt x="96" y="22"/>
                  </a:cubicBezTo>
                  <a:cubicBezTo>
                    <a:pt x="103" y="23"/>
                    <a:pt x="114" y="24"/>
                    <a:pt x="126" y="23"/>
                  </a:cubicBezTo>
                  <a:cubicBezTo>
                    <a:pt x="137" y="23"/>
                    <a:pt x="144" y="24"/>
                    <a:pt x="145" y="24"/>
                  </a:cubicBezTo>
                  <a:cubicBezTo>
                    <a:pt x="145" y="25"/>
                    <a:pt x="145" y="25"/>
                    <a:pt x="145" y="25"/>
                  </a:cubicBezTo>
                  <a:cubicBezTo>
                    <a:pt x="144" y="25"/>
                    <a:pt x="139" y="25"/>
                    <a:pt x="134" y="25"/>
                  </a:cubicBezTo>
                  <a:cubicBezTo>
                    <a:pt x="129" y="25"/>
                    <a:pt x="109" y="26"/>
                    <a:pt x="103" y="25"/>
                  </a:cubicBezTo>
                  <a:cubicBezTo>
                    <a:pt x="97" y="24"/>
                    <a:pt x="94" y="24"/>
                    <a:pt x="78" y="18"/>
                  </a:cubicBezTo>
                  <a:cubicBezTo>
                    <a:pt x="78" y="14"/>
                    <a:pt x="78" y="14"/>
                    <a:pt x="78" y="14"/>
                  </a:cubicBezTo>
                  <a:cubicBezTo>
                    <a:pt x="78" y="14"/>
                    <a:pt x="89" y="20"/>
                    <a:pt x="97" y="21"/>
                  </a:cubicBezTo>
                  <a:cubicBezTo>
                    <a:pt x="104" y="22"/>
                    <a:pt x="116" y="22"/>
                    <a:pt x="123" y="22"/>
                  </a:cubicBezTo>
                  <a:cubicBezTo>
                    <a:pt x="131" y="22"/>
                    <a:pt x="144" y="22"/>
                    <a:pt x="144" y="22"/>
                  </a:cubicBezTo>
                  <a:cubicBezTo>
                    <a:pt x="145" y="22"/>
                    <a:pt x="145" y="22"/>
                    <a:pt x="145" y="22"/>
                  </a:cubicBezTo>
                  <a:cubicBezTo>
                    <a:pt x="145" y="22"/>
                    <a:pt x="145" y="22"/>
                    <a:pt x="145" y="22"/>
                  </a:cubicBezTo>
                  <a:lnTo>
                    <a:pt x="145" y="23"/>
                  </a:lnTo>
                  <a:close/>
                  <a:moveTo>
                    <a:pt x="94" y="18"/>
                  </a:moveTo>
                  <a:cubicBezTo>
                    <a:pt x="94" y="18"/>
                    <a:pt x="94" y="18"/>
                    <a:pt x="94" y="18"/>
                  </a:cubicBezTo>
                  <a:cubicBezTo>
                    <a:pt x="95" y="19"/>
                    <a:pt x="95" y="19"/>
                    <a:pt x="95" y="19"/>
                  </a:cubicBezTo>
                  <a:cubicBezTo>
                    <a:pt x="100" y="19"/>
                    <a:pt x="100" y="19"/>
                    <a:pt x="100" y="19"/>
                  </a:cubicBezTo>
                  <a:cubicBezTo>
                    <a:pt x="98" y="19"/>
                    <a:pt x="96" y="19"/>
                    <a:pt x="94" y="18"/>
                  </a:cubicBezTo>
                  <a:close/>
                  <a:moveTo>
                    <a:pt x="145" y="20"/>
                  </a:moveTo>
                  <a:cubicBezTo>
                    <a:pt x="145" y="20"/>
                    <a:pt x="145" y="20"/>
                    <a:pt x="145" y="20"/>
                  </a:cubicBezTo>
                  <a:cubicBezTo>
                    <a:pt x="144" y="20"/>
                    <a:pt x="143" y="20"/>
                    <a:pt x="141" y="20"/>
                  </a:cubicBezTo>
                  <a:cubicBezTo>
                    <a:pt x="135" y="20"/>
                    <a:pt x="127" y="20"/>
                    <a:pt x="117" y="20"/>
                  </a:cubicBezTo>
                  <a:cubicBezTo>
                    <a:pt x="113" y="20"/>
                    <a:pt x="109" y="20"/>
                    <a:pt x="105" y="20"/>
                  </a:cubicBezTo>
                  <a:cubicBezTo>
                    <a:pt x="105" y="18"/>
                    <a:pt x="105" y="18"/>
                    <a:pt x="105" y="18"/>
                  </a:cubicBezTo>
                  <a:cubicBezTo>
                    <a:pt x="105" y="18"/>
                    <a:pt x="109" y="18"/>
                    <a:pt x="117" y="18"/>
                  </a:cubicBezTo>
                  <a:cubicBezTo>
                    <a:pt x="126" y="18"/>
                    <a:pt x="134" y="18"/>
                    <a:pt x="137" y="18"/>
                  </a:cubicBezTo>
                  <a:cubicBezTo>
                    <a:pt x="139" y="18"/>
                    <a:pt x="144" y="18"/>
                    <a:pt x="145" y="18"/>
                  </a:cubicBezTo>
                  <a:cubicBezTo>
                    <a:pt x="145" y="18"/>
                    <a:pt x="145" y="18"/>
                    <a:pt x="145" y="18"/>
                  </a:cubicBezTo>
                  <a:cubicBezTo>
                    <a:pt x="145" y="19"/>
                    <a:pt x="145" y="19"/>
                    <a:pt x="145" y="20"/>
                  </a:cubicBezTo>
                  <a:close/>
                  <a:moveTo>
                    <a:pt x="146" y="17"/>
                  </a:moveTo>
                  <a:cubicBezTo>
                    <a:pt x="146" y="17"/>
                    <a:pt x="146" y="17"/>
                    <a:pt x="146" y="17"/>
                  </a:cubicBezTo>
                  <a:cubicBezTo>
                    <a:pt x="146" y="17"/>
                    <a:pt x="146" y="17"/>
                    <a:pt x="146" y="17"/>
                  </a:cubicBezTo>
                  <a:cubicBezTo>
                    <a:pt x="145" y="17"/>
                    <a:pt x="145" y="17"/>
                    <a:pt x="145" y="17"/>
                  </a:cubicBezTo>
                  <a:cubicBezTo>
                    <a:pt x="145" y="17"/>
                    <a:pt x="144" y="17"/>
                    <a:pt x="141" y="17"/>
                  </a:cubicBezTo>
                  <a:cubicBezTo>
                    <a:pt x="137" y="17"/>
                    <a:pt x="128" y="17"/>
                    <a:pt x="125" y="17"/>
                  </a:cubicBezTo>
                  <a:cubicBezTo>
                    <a:pt x="121" y="17"/>
                    <a:pt x="106" y="17"/>
                    <a:pt x="105" y="17"/>
                  </a:cubicBezTo>
                  <a:cubicBezTo>
                    <a:pt x="105" y="17"/>
                    <a:pt x="105" y="17"/>
                    <a:pt x="105" y="17"/>
                  </a:cubicBezTo>
                  <a:cubicBezTo>
                    <a:pt x="105" y="17"/>
                    <a:pt x="115" y="17"/>
                    <a:pt x="120" y="17"/>
                  </a:cubicBezTo>
                  <a:cubicBezTo>
                    <a:pt x="125" y="17"/>
                    <a:pt x="134" y="17"/>
                    <a:pt x="137" y="17"/>
                  </a:cubicBezTo>
                  <a:cubicBezTo>
                    <a:pt x="140" y="17"/>
                    <a:pt x="145" y="17"/>
                    <a:pt x="146" y="17"/>
                  </a:cubicBezTo>
                  <a:cubicBezTo>
                    <a:pt x="146" y="17"/>
                    <a:pt x="146" y="17"/>
                    <a:pt x="146" y="17"/>
                  </a:cubicBezTo>
                  <a:close/>
                  <a:moveTo>
                    <a:pt x="32" y="1"/>
                  </a:moveTo>
                  <a:cubicBezTo>
                    <a:pt x="32" y="1"/>
                    <a:pt x="32" y="1"/>
                    <a:pt x="32" y="1"/>
                  </a:cubicBezTo>
                  <a:cubicBezTo>
                    <a:pt x="36" y="1"/>
                    <a:pt x="54" y="5"/>
                    <a:pt x="62" y="7"/>
                  </a:cubicBezTo>
                  <a:cubicBezTo>
                    <a:pt x="65" y="7"/>
                    <a:pt x="65" y="7"/>
                    <a:pt x="65" y="7"/>
                  </a:cubicBezTo>
                  <a:cubicBezTo>
                    <a:pt x="66" y="7"/>
                    <a:pt x="68" y="8"/>
                    <a:pt x="70" y="8"/>
                  </a:cubicBezTo>
                  <a:cubicBezTo>
                    <a:pt x="79" y="11"/>
                    <a:pt x="91" y="13"/>
                    <a:pt x="98" y="13"/>
                  </a:cubicBezTo>
                  <a:cubicBezTo>
                    <a:pt x="107" y="13"/>
                    <a:pt x="120" y="12"/>
                    <a:pt x="126" y="12"/>
                  </a:cubicBezTo>
                  <a:cubicBezTo>
                    <a:pt x="127" y="12"/>
                    <a:pt x="127" y="12"/>
                    <a:pt x="127" y="12"/>
                  </a:cubicBezTo>
                  <a:cubicBezTo>
                    <a:pt x="132" y="11"/>
                    <a:pt x="145" y="10"/>
                    <a:pt x="146" y="10"/>
                  </a:cubicBezTo>
                  <a:cubicBezTo>
                    <a:pt x="146" y="11"/>
                    <a:pt x="146" y="12"/>
                    <a:pt x="146" y="12"/>
                  </a:cubicBezTo>
                  <a:cubicBezTo>
                    <a:pt x="146" y="15"/>
                    <a:pt x="146" y="15"/>
                    <a:pt x="146" y="15"/>
                  </a:cubicBezTo>
                  <a:cubicBezTo>
                    <a:pt x="146" y="15"/>
                    <a:pt x="145" y="15"/>
                    <a:pt x="144" y="15"/>
                  </a:cubicBezTo>
                  <a:cubicBezTo>
                    <a:pt x="143" y="15"/>
                    <a:pt x="132" y="15"/>
                    <a:pt x="128" y="15"/>
                  </a:cubicBezTo>
                  <a:cubicBezTo>
                    <a:pt x="124" y="15"/>
                    <a:pt x="105" y="15"/>
                    <a:pt x="105" y="15"/>
                  </a:cubicBezTo>
                  <a:cubicBezTo>
                    <a:pt x="91" y="18"/>
                    <a:pt x="91" y="18"/>
                    <a:pt x="91" y="18"/>
                  </a:cubicBezTo>
                  <a:cubicBezTo>
                    <a:pt x="91" y="18"/>
                    <a:pt x="90" y="17"/>
                    <a:pt x="90" y="17"/>
                  </a:cubicBezTo>
                  <a:cubicBezTo>
                    <a:pt x="82" y="14"/>
                    <a:pt x="78" y="12"/>
                    <a:pt x="78" y="12"/>
                  </a:cubicBezTo>
                  <a:cubicBezTo>
                    <a:pt x="68" y="15"/>
                    <a:pt x="68" y="15"/>
                    <a:pt x="68" y="15"/>
                  </a:cubicBezTo>
                  <a:cubicBezTo>
                    <a:pt x="50" y="8"/>
                    <a:pt x="37" y="3"/>
                    <a:pt x="32" y="3"/>
                  </a:cubicBezTo>
                  <a:cubicBezTo>
                    <a:pt x="32" y="1"/>
                    <a:pt x="32" y="1"/>
                    <a:pt x="32" y="1"/>
                  </a:cubicBezTo>
                  <a:cubicBezTo>
                    <a:pt x="32" y="1"/>
                    <a:pt x="32" y="1"/>
                    <a:pt x="32" y="1"/>
                  </a:cubicBezTo>
                  <a:close/>
                  <a:moveTo>
                    <a:pt x="10" y="12"/>
                  </a:moveTo>
                  <a:cubicBezTo>
                    <a:pt x="10" y="12"/>
                    <a:pt x="10" y="12"/>
                    <a:pt x="10" y="12"/>
                  </a:cubicBezTo>
                  <a:cubicBezTo>
                    <a:pt x="10" y="12"/>
                    <a:pt x="10" y="11"/>
                    <a:pt x="12" y="10"/>
                  </a:cubicBezTo>
                  <a:cubicBezTo>
                    <a:pt x="13" y="10"/>
                    <a:pt x="14" y="9"/>
                    <a:pt x="15" y="9"/>
                  </a:cubicBezTo>
                  <a:cubicBezTo>
                    <a:pt x="20" y="6"/>
                    <a:pt x="28" y="1"/>
                    <a:pt x="32" y="1"/>
                  </a:cubicBezTo>
                  <a:cubicBezTo>
                    <a:pt x="32" y="3"/>
                    <a:pt x="32" y="3"/>
                    <a:pt x="32" y="3"/>
                  </a:cubicBezTo>
                  <a:cubicBezTo>
                    <a:pt x="32" y="3"/>
                    <a:pt x="31" y="3"/>
                    <a:pt x="31" y="3"/>
                  </a:cubicBezTo>
                  <a:cubicBezTo>
                    <a:pt x="27" y="3"/>
                    <a:pt x="21" y="7"/>
                    <a:pt x="17" y="9"/>
                  </a:cubicBezTo>
                  <a:cubicBezTo>
                    <a:pt x="14" y="11"/>
                    <a:pt x="11" y="13"/>
                    <a:pt x="10" y="13"/>
                  </a:cubicBezTo>
                  <a:lnTo>
                    <a:pt x="10" y="12"/>
                  </a:lnTo>
                  <a:close/>
                  <a:moveTo>
                    <a:pt x="10" y="16"/>
                  </a:moveTo>
                  <a:cubicBezTo>
                    <a:pt x="10" y="16"/>
                    <a:pt x="10" y="16"/>
                    <a:pt x="10" y="16"/>
                  </a:cubicBezTo>
                  <a:cubicBezTo>
                    <a:pt x="11" y="15"/>
                    <a:pt x="19" y="11"/>
                    <a:pt x="21" y="10"/>
                  </a:cubicBezTo>
                  <a:cubicBezTo>
                    <a:pt x="23" y="9"/>
                    <a:pt x="28" y="6"/>
                    <a:pt x="31" y="6"/>
                  </a:cubicBezTo>
                  <a:cubicBezTo>
                    <a:pt x="35" y="6"/>
                    <a:pt x="40" y="8"/>
                    <a:pt x="45" y="9"/>
                  </a:cubicBezTo>
                  <a:cubicBezTo>
                    <a:pt x="50" y="11"/>
                    <a:pt x="73" y="19"/>
                    <a:pt x="78" y="21"/>
                  </a:cubicBezTo>
                  <a:cubicBezTo>
                    <a:pt x="83" y="23"/>
                    <a:pt x="91" y="26"/>
                    <a:pt x="102" y="27"/>
                  </a:cubicBezTo>
                  <a:cubicBezTo>
                    <a:pt x="112" y="28"/>
                    <a:pt x="121" y="27"/>
                    <a:pt x="127" y="27"/>
                  </a:cubicBezTo>
                  <a:cubicBezTo>
                    <a:pt x="133" y="27"/>
                    <a:pt x="144" y="27"/>
                    <a:pt x="144" y="27"/>
                  </a:cubicBezTo>
                  <a:cubicBezTo>
                    <a:pt x="145" y="27"/>
                    <a:pt x="145" y="27"/>
                    <a:pt x="145" y="27"/>
                  </a:cubicBezTo>
                  <a:cubicBezTo>
                    <a:pt x="145" y="27"/>
                    <a:pt x="145" y="27"/>
                    <a:pt x="145" y="27"/>
                  </a:cubicBezTo>
                  <a:cubicBezTo>
                    <a:pt x="145" y="28"/>
                    <a:pt x="145" y="28"/>
                    <a:pt x="145" y="28"/>
                  </a:cubicBezTo>
                  <a:cubicBezTo>
                    <a:pt x="144" y="28"/>
                    <a:pt x="144" y="28"/>
                    <a:pt x="144" y="28"/>
                  </a:cubicBezTo>
                  <a:cubicBezTo>
                    <a:pt x="144" y="28"/>
                    <a:pt x="144" y="28"/>
                    <a:pt x="144" y="28"/>
                  </a:cubicBezTo>
                  <a:cubicBezTo>
                    <a:pt x="144" y="28"/>
                    <a:pt x="143" y="28"/>
                    <a:pt x="139" y="28"/>
                  </a:cubicBezTo>
                  <a:cubicBezTo>
                    <a:pt x="133" y="28"/>
                    <a:pt x="115" y="28"/>
                    <a:pt x="110" y="28"/>
                  </a:cubicBezTo>
                  <a:cubicBezTo>
                    <a:pt x="105" y="28"/>
                    <a:pt x="101" y="28"/>
                    <a:pt x="91" y="26"/>
                  </a:cubicBezTo>
                  <a:cubicBezTo>
                    <a:pt x="82" y="23"/>
                    <a:pt x="65" y="17"/>
                    <a:pt x="59" y="15"/>
                  </a:cubicBezTo>
                  <a:cubicBezTo>
                    <a:pt x="53" y="13"/>
                    <a:pt x="37" y="7"/>
                    <a:pt x="33" y="7"/>
                  </a:cubicBezTo>
                  <a:cubicBezTo>
                    <a:pt x="28" y="6"/>
                    <a:pt x="22" y="10"/>
                    <a:pt x="19" y="12"/>
                  </a:cubicBezTo>
                  <a:cubicBezTo>
                    <a:pt x="16" y="13"/>
                    <a:pt x="11" y="16"/>
                    <a:pt x="10" y="17"/>
                  </a:cubicBezTo>
                  <a:lnTo>
                    <a:pt x="10" y="16"/>
                  </a:lnTo>
                  <a:close/>
                  <a:moveTo>
                    <a:pt x="10" y="18"/>
                  </a:moveTo>
                  <a:cubicBezTo>
                    <a:pt x="10" y="18"/>
                    <a:pt x="10" y="18"/>
                    <a:pt x="10" y="18"/>
                  </a:cubicBezTo>
                  <a:cubicBezTo>
                    <a:pt x="11" y="17"/>
                    <a:pt x="15" y="15"/>
                    <a:pt x="18" y="13"/>
                  </a:cubicBezTo>
                  <a:cubicBezTo>
                    <a:pt x="22" y="11"/>
                    <a:pt x="29" y="9"/>
                    <a:pt x="32" y="8"/>
                  </a:cubicBezTo>
                  <a:cubicBezTo>
                    <a:pt x="32" y="8"/>
                    <a:pt x="32" y="8"/>
                    <a:pt x="32" y="8"/>
                  </a:cubicBezTo>
                  <a:cubicBezTo>
                    <a:pt x="32" y="11"/>
                    <a:pt x="32" y="11"/>
                    <a:pt x="32" y="11"/>
                  </a:cubicBezTo>
                  <a:cubicBezTo>
                    <a:pt x="32" y="11"/>
                    <a:pt x="31" y="11"/>
                    <a:pt x="31" y="11"/>
                  </a:cubicBezTo>
                  <a:cubicBezTo>
                    <a:pt x="28" y="11"/>
                    <a:pt x="21" y="15"/>
                    <a:pt x="19" y="17"/>
                  </a:cubicBezTo>
                  <a:cubicBezTo>
                    <a:pt x="16" y="18"/>
                    <a:pt x="10" y="20"/>
                    <a:pt x="10" y="20"/>
                  </a:cubicBezTo>
                  <a:lnTo>
                    <a:pt x="10" y="18"/>
                  </a:lnTo>
                  <a:close/>
                  <a:moveTo>
                    <a:pt x="10" y="25"/>
                  </a:moveTo>
                  <a:cubicBezTo>
                    <a:pt x="10" y="25"/>
                    <a:pt x="10" y="25"/>
                    <a:pt x="10" y="25"/>
                  </a:cubicBezTo>
                  <a:cubicBezTo>
                    <a:pt x="11" y="25"/>
                    <a:pt x="16" y="23"/>
                    <a:pt x="19" y="21"/>
                  </a:cubicBezTo>
                  <a:cubicBezTo>
                    <a:pt x="22" y="20"/>
                    <a:pt x="28" y="19"/>
                    <a:pt x="30" y="18"/>
                  </a:cubicBezTo>
                  <a:cubicBezTo>
                    <a:pt x="30" y="18"/>
                    <a:pt x="31" y="18"/>
                    <a:pt x="32" y="18"/>
                  </a:cubicBezTo>
                  <a:cubicBezTo>
                    <a:pt x="32" y="20"/>
                    <a:pt x="32" y="20"/>
                    <a:pt x="32" y="20"/>
                  </a:cubicBezTo>
                  <a:cubicBezTo>
                    <a:pt x="31" y="20"/>
                    <a:pt x="31" y="20"/>
                    <a:pt x="30" y="20"/>
                  </a:cubicBezTo>
                  <a:cubicBezTo>
                    <a:pt x="25" y="22"/>
                    <a:pt x="21" y="24"/>
                    <a:pt x="19" y="25"/>
                  </a:cubicBezTo>
                  <a:cubicBezTo>
                    <a:pt x="17" y="25"/>
                    <a:pt x="11" y="27"/>
                    <a:pt x="10" y="27"/>
                  </a:cubicBezTo>
                  <a:lnTo>
                    <a:pt x="10" y="25"/>
                  </a:lnTo>
                  <a:close/>
                  <a:moveTo>
                    <a:pt x="11" y="33"/>
                  </a:moveTo>
                  <a:cubicBezTo>
                    <a:pt x="11" y="33"/>
                    <a:pt x="11" y="33"/>
                    <a:pt x="11" y="33"/>
                  </a:cubicBezTo>
                  <a:cubicBezTo>
                    <a:pt x="12" y="32"/>
                    <a:pt x="17" y="31"/>
                    <a:pt x="20" y="30"/>
                  </a:cubicBezTo>
                  <a:cubicBezTo>
                    <a:pt x="24" y="28"/>
                    <a:pt x="30" y="27"/>
                    <a:pt x="33" y="27"/>
                  </a:cubicBezTo>
                  <a:cubicBezTo>
                    <a:pt x="33" y="29"/>
                    <a:pt x="33" y="29"/>
                    <a:pt x="33" y="29"/>
                  </a:cubicBezTo>
                  <a:cubicBezTo>
                    <a:pt x="30" y="29"/>
                    <a:pt x="29" y="30"/>
                    <a:pt x="23" y="32"/>
                  </a:cubicBezTo>
                  <a:cubicBezTo>
                    <a:pt x="17" y="34"/>
                    <a:pt x="12" y="35"/>
                    <a:pt x="11" y="35"/>
                  </a:cubicBezTo>
                  <a:lnTo>
                    <a:pt x="11" y="33"/>
                  </a:lnTo>
                  <a:close/>
                  <a:moveTo>
                    <a:pt x="14" y="59"/>
                  </a:moveTo>
                  <a:cubicBezTo>
                    <a:pt x="14" y="59"/>
                    <a:pt x="14" y="59"/>
                    <a:pt x="14" y="59"/>
                  </a:cubicBezTo>
                  <a:cubicBezTo>
                    <a:pt x="14" y="59"/>
                    <a:pt x="14" y="59"/>
                    <a:pt x="14" y="59"/>
                  </a:cubicBezTo>
                  <a:cubicBezTo>
                    <a:pt x="14" y="53"/>
                    <a:pt x="14" y="53"/>
                    <a:pt x="14" y="53"/>
                  </a:cubicBezTo>
                  <a:cubicBezTo>
                    <a:pt x="16" y="53"/>
                    <a:pt x="29" y="51"/>
                    <a:pt x="34" y="51"/>
                  </a:cubicBezTo>
                  <a:cubicBezTo>
                    <a:pt x="35" y="59"/>
                    <a:pt x="35" y="59"/>
                    <a:pt x="35" y="59"/>
                  </a:cubicBezTo>
                  <a:lnTo>
                    <a:pt x="14" y="59"/>
                  </a:lnTo>
                  <a:close/>
                  <a:moveTo>
                    <a:pt x="85" y="59"/>
                  </a:moveTo>
                  <a:cubicBezTo>
                    <a:pt x="85" y="59"/>
                    <a:pt x="85" y="59"/>
                    <a:pt x="85" y="59"/>
                  </a:cubicBezTo>
                  <a:cubicBezTo>
                    <a:pt x="35" y="59"/>
                    <a:pt x="35" y="59"/>
                    <a:pt x="35" y="59"/>
                  </a:cubicBezTo>
                  <a:cubicBezTo>
                    <a:pt x="35" y="51"/>
                    <a:pt x="35" y="51"/>
                    <a:pt x="35" y="51"/>
                  </a:cubicBezTo>
                  <a:cubicBezTo>
                    <a:pt x="35" y="51"/>
                    <a:pt x="36" y="51"/>
                    <a:pt x="36" y="51"/>
                  </a:cubicBezTo>
                  <a:cubicBezTo>
                    <a:pt x="41" y="51"/>
                    <a:pt x="78" y="53"/>
                    <a:pt x="83" y="53"/>
                  </a:cubicBezTo>
                  <a:cubicBezTo>
                    <a:pt x="84" y="53"/>
                    <a:pt x="85" y="53"/>
                    <a:pt x="85" y="53"/>
                  </a:cubicBezTo>
                  <a:lnTo>
                    <a:pt x="85" y="59"/>
                  </a:lnTo>
                  <a:close/>
                  <a:moveTo>
                    <a:pt x="85" y="51"/>
                  </a:moveTo>
                  <a:cubicBezTo>
                    <a:pt x="85" y="51"/>
                    <a:pt x="85" y="51"/>
                    <a:pt x="85" y="51"/>
                  </a:cubicBezTo>
                  <a:cubicBezTo>
                    <a:pt x="76" y="51"/>
                    <a:pt x="67" y="50"/>
                    <a:pt x="58" y="49"/>
                  </a:cubicBezTo>
                  <a:cubicBezTo>
                    <a:pt x="43" y="48"/>
                    <a:pt x="37" y="48"/>
                    <a:pt x="35" y="48"/>
                  </a:cubicBezTo>
                  <a:cubicBezTo>
                    <a:pt x="35" y="48"/>
                    <a:pt x="35" y="48"/>
                    <a:pt x="34" y="48"/>
                  </a:cubicBezTo>
                  <a:cubicBezTo>
                    <a:pt x="35" y="45"/>
                    <a:pt x="35" y="45"/>
                    <a:pt x="35" y="45"/>
                  </a:cubicBezTo>
                  <a:cubicBezTo>
                    <a:pt x="35" y="45"/>
                    <a:pt x="35" y="45"/>
                    <a:pt x="35" y="45"/>
                  </a:cubicBezTo>
                  <a:cubicBezTo>
                    <a:pt x="39" y="45"/>
                    <a:pt x="74" y="48"/>
                    <a:pt x="85" y="49"/>
                  </a:cubicBezTo>
                  <a:lnTo>
                    <a:pt x="85" y="51"/>
                  </a:lnTo>
                  <a:close/>
                  <a:moveTo>
                    <a:pt x="85" y="48"/>
                  </a:moveTo>
                  <a:cubicBezTo>
                    <a:pt x="85" y="48"/>
                    <a:pt x="85" y="48"/>
                    <a:pt x="85" y="48"/>
                  </a:cubicBezTo>
                  <a:cubicBezTo>
                    <a:pt x="83" y="48"/>
                    <a:pt x="81" y="47"/>
                    <a:pt x="80" y="47"/>
                  </a:cubicBezTo>
                  <a:cubicBezTo>
                    <a:pt x="72" y="47"/>
                    <a:pt x="74" y="47"/>
                    <a:pt x="66" y="46"/>
                  </a:cubicBezTo>
                  <a:cubicBezTo>
                    <a:pt x="58" y="45"/>
                    <a:pt x="40" y="43"/>
                    <a:pt x="36" y="43"/>
                  </a:cubicBezTo>
                  <a:cubicBezTo>
                    <a:pt x="32" y="43"/>
                    <a:pt x="29" y="43"/>
                    <a:pt x="23" y="44"/>
                  </a:cubicBezTo>
                  <a:cubicBezTo>
                    <a:pt x="18" y="45"/>
                    <a:pt x="13" y="46"/>
                    <a:pt x="12" y="46"/>
                  </a:cubicBezTo>
                  <a:cubicBezTo>
                    <a:pt x="12" y="45"/>
                    <a:pt x="12" y="45"/>
                    <a:pt x="12" y="45"/>
                  </a:cubicBezTo>
                  <a:cubicBezTo>
                    <a:pt x="14" y="45"/>
                    <a:pt x="29" y="42"/>
                    <a:pt x="35" y="42"/>
                  </a:cubicBezTo>
                  <a:cubicBezTo>
                    <a:pt x="42" y="42"/>
                    <a:pt x="53" y="44"/>
                    <a:pt x="63" y="45"/>
                  </a:cubicBezTo>
                  <a:cubicBezTo>
                    <a:pt x="68" y="45"/>
                    <a:pt x="77" y="46"/>
                    <a:pt x="85" y="47"/>
                  </a:cubicBezTo>
                  <a:lnTo>
                    <a:pt x="85" y="48"/>
                  </a:lnTo>
                  <a:close/>
                  <a:moveTo>
                    <a:pt x="12" y="42"/>
                  </a:moveTo>
                  <a:cubicBezTo>
                    <a:pt x="12" y="42"/>
                    <a:pt x="12" y="42"/>
                    <a:pt x="12" y="42"/>
                  </a:cubicBezTo>
                  <a:cubicBezTo>
                    <a:pt x="12" y="40"/>
                    <a:pt x="12" y="40"/>
                    <a:pt x="12" y="40"/>
                  </a:cubicBezTo>
                  <a:cubicBezTo>
                    <a:pt x="13" y="40"/>
                    <a:pt x="18" y="38"/>
                    <a:pt x="21" y="38"/>
                  </a:cubicBezTo>
                  <a:cubicBezTo>
                    <a:pt x="24" y="37"/>
                    <a:pt x="30" y="36"/>
                    <a:pt x="34" y="36"/>
                  </a:cubicBezTo>
                  <a:cubicBezTo>
                    <a:pt x="34" y="38"/>
                    <a:pt x="34" y="38"/>
                    <a:pt x="34" y="38"/>
                  </a:cubicBezTo>
                  <a:cubicBezTo>
                    <a:pt x="29" y="38"/>
                    <a:pt x="24" y="40"/>
                    <a:pt x="22" y="41"/>
                  </a:cubicBezTo>
                  <a:cubicBezTo>
                    <a:pt x="20" y="41"/>
                    <a:pt x="13" y="42"/>
                    <a:pt x="12" y="42"/>
                  </a:cubicBezTo>
                  <a:close/>
                  <a:moveTo>
                    <a:pt x="85" y="45"/>
                  </a:moveTo>
                  <a:cubicBezTo>
                    <a:pt x="85" y="45"/>
                    <a:pt x="85" y="45"/>
                    <a:pt x="85" y="45"/>
                  </a:cubicBezTo>
                  <a:cubicBezTo>
                    <a:pt x="79" y="45"/>
                    <a:pt x="65" y="43"/>
                    <a:pt x="57" y="41"/>
                  </a:cubicBezTo>
                  <a:cubicBezTo>
                    <a:pt x="48" y="40"/>
                    <a:pt x="40" y="39"/>
                    <a:pt x="35" y="38"/>
                  </a:cubicBezTo>
                  <a:cubicBezTo>
                    <a:pt x="35" y="38"/>
                    <a:pt x="35" y="38"/>
                    <a:pt x="34" y="38"/>
                  </a:cubicBezTo>
                  <a:cubicBezTo>
                    <a:pt x="34" y="36"/>
                    <a:pt x="34" y="36"/>
                    <a:pt x="34" y="36"/>
                  </a:cubicBezTo>
                  <a:cubicBezTo>
                    <a:pt x="34" y="36"/>
                    <a:pt x="35" y="36"/>
                    <a:pt x="35" y="36"/>
                  </a:cubicBezTo>
                  <a:cubicBezTo>
                    <a:pt x="37" y="36"/>
                    <a:pt x="46" y="37"/>
                    <a:pt x="50" y="37"/>
                  </a:cubicBezTo>
                  <a:cubicBezTo>
                    <a:pt x="55" y="38"/>
                    <a:pt x="74" y="41"/>
                    <a:pt x="80" y="42"/>
                  </a:cubicBezTo>
                  <a:cubicBezTo>
                    <a:pt x="82" y="42"/>
                    <a:pt x="83" y="43"/>
                    <a:pt x="85" y="43"/>
                  </a:cubicBezTo>
                  <a:lnTo>
                    <a:pt x="85" y="45"/>
                  </a:lnTo>
                  <a:close/>
                  <a:moveTo>
                    <a:pt x="85" y="42"/>
                  </a:moveTo>
                  <a:cubicBezTo>
                    <a:pt x="85" y="42"/>
                    <a:pt x="85" y="42"/>
                    <a:pt x="85" y="42"/>
                  </a:cubicBezTo>
                  <a:cubicBezTo>
                    <a:pt x="84" y="42"/>
                    <a:pt x="82" y="42"/>
                    <a:pt x="80" y="41"/>
                  </a:cubicBezTo>
                  <a:cubicBezTo>
                    <a:pt x="72" y="40"/>
                    <a:pt x="59" y="37"/>
                    <a:pt x="52" y="36"/>
                  </a:cubicBezTo>
                  <a:cubicBezTo>
                    <a:pt x="45" y="35"/>
                    <a:pt x="39" y="34"/>
                    <a:pt x="35" y="34"/>
                  </a:cubicBezTo>
                  <a:cubicBezTo>
                    <a:pt x="30" y="34"/>
                    <a:pt x="24" y="36"/>
                    <a:pt x="20" y="37"/>
                  </a:cubicBezTo>
                  <a:cubicBezTo>
                    <a:pt x="16" y="38"/>
                    <a:pt x="13" y="38"/>
                    <a:pt x="12" y="39"/>
                  </a:cubicBezTo>
                  <a:cubicBezTo>
                    <a:pt x="12" y="39"/>
                    <a:pt x="12" y="39"/>
                    <a:pt x="12" y="38"/>
                  </a:cubicBezTo>
                  <a:cubicBezTo>
                    <a:pt x="11" y="38"/>
                    <a:pt x="11" y="38"/>
                    <a:pt x="11" y="38"/>
                  </a:cubicBezTo>
                  <a:cubicBezTo>
                    <a:pt x="12" y="38"/>
                    <a:pt x="16" y="37"/>
                    <a:pt x="21" y="36"/>
                  </a:cubicBezTo>
                  <a:cubicBezTo>
                    <a:pt x="27" y="34"/>
                    <a:pt x="30" y="33"/>
                    <a:pt x="35" y="33"/>
                  </a:cubicBezTo>
                  <a:cubicBezTo>
                    <a:pt x="39" y="34"/>
                    <a:pt x="52" y="36"/>
                    <a:pt x="59" y="37"/>
                  </a:cubicBezTo>
                  <a:cubicBezTo>
                    <a:pt x="65" y="38"/>
                    <a:pt x="77" y="40"/>
                    <a:pt x="81" y="41"/>
                  </a:cubicBezTo>
                  <a:cubicBezTo>
                    <a:pt x="82" y="41"/>
                    <a:pt x="84" y="41"/>
                    <a:pt x="85" y="42"/>
                  </a:cubicBezTo>
                  <a:close/>
                  <a:moveTo>
                    <a:pt x="85" y="40"/>
                  </a:moveTo>
                  <a:cubicBezTo>
                    <a:pt x="85" y="40"/>
                    <a:pt x="85" y="40"/>
                    <a:pt x="85" y="40"/>
                  </a:cubicBezTo>
                  <a:cubicBezTo>
                    <a:pt x="81" y="39"/>
                    <a:pt x="76" y="38"/>
                    <a:pt x="72" y="37"/>
                  </a:cubicBezTo>
                  <a:cubicBezTo>
                    <a:pt x="63" y="35"/>
                    <a:pt x="51" y="33"/>
                    <a:pt x="46" y="32"/>
                  </a:cubicBezTo>
                  <a:cubicBezTo>
                    <a:pt x="40" y="30"/>
                    <a:pt x="37" y="29"/>
                    <a:pt x="34" y="29"/>
                  </a:cubicBezTo>
                  <a:cubicBezTo>
                    <a:pt x="34" y="27"/>
                    <a:pt x="34" y="27"/>
                    <a:pt x="34" y="27"/>
                  </a:cubicBezTo>
                  <a:cubicBezTo>
                    <a:pt x="37" y="27"/>
                    <a:pt x="46" y="29"/>
                    <a:pt x="49" y="29"/>
                  </a:cubicBezTo>
                  <a:cubicBezTo>
                    <a:pt x="53" y="30"/>
                    <a:pt x="63" y="32"/>
                    <a:pt x="67" y="33"/>
                  </a:cubicBezTo>
                  <a:cubicBezTo>
                    <a:pt x="69" y="33"/>
                    <a:pt x="78" y="36"/>
                    <a:pt x="85" y="37"/>
                  </a:cubicBezTo>
                  <a:lnTo>
                    <a:pt x="85" y="40"/>
                  </a:lnTo>
                  <a:close/>
                  <a:moveTo>
                    <a:pt x="85" y="36"/>
                  </a:moveTo>
                  <a:cubicBezTo>
                    <a:pt x="85" y="36"/>
                    <a:pt x="85" y="36"/>
                    <a:pt x="85" y="36"/>
                  </a:cubicBezTo>
                  <a:cubicBezTo>
                    <a:pt x="78" y="35"/>
                    <a:pt x="69" y="32"/>
                    <a:pt x="65" y="31"/>
                  </a:cubicBezTo>
                  <a:cubicBezTo>
                    <a:pt x="59" y="30"/>
                    <a:pt x="39" y="25"/>
                    <a:pt x="34" y="25"/>
                  </a:cubicBezTo>
                  <a:cubicBezTo>
                    <a:pt x="30" y="25"/>
                    <a:pt x="13" y="31"/>
                    <a:pt x="11" y="31"/>
                  </a:cubicBezTo>
                  <a:cubicBezTo>
                    <a:pt x="11" y="31"/>
                    <a:pt x="11" y="31"/>
                    <a:pt x="11" y="31"/>
                  </a:cubicBezTo>
                  <a:cubicBezTo>
                    <a:pt x="11" y="31"/>
                    <a:pt x="11" y="31"/>
                    <a:pt x="11" y="31"/>
                  </a:cubicBezTo>
                  <a:cubicBezTo>
                    <a:pt x="10" y="31"/>
                    <a:pt x="10" y="31"/>
                    <a:pt x="10" y="31"/>
                  </a:cubicBezTo>
                  <a:cubicBezTo>
                    <a:pt x="12" y="30"/>
                    <a:pt x="20" y="28"/>
                    <a:pt x="22" y="27"/>
                  </a:cubicBezTo>
                  <a:cubicBezTo>
                    <a:pt x="25" y="26"/>
                    <a:pt x="31" y="24"/>
                    <a:pt x="33" y="24"/>
                  </a:cubicBezTo>
                  <a:cubicBezTo>
                    <a:pt x="36" y="24"/>
                    <a:pt x="47" y="27"/>
                    <a:pt x="52" y="28"/>
                  </a:cubicBezTo>
                  <a:cubicBezTo>
                    <a:pt x="57" y="29"/>
                    <a:pt x="78" y="34"/>
                    <a:pt x="83" y="35"/>
                  </a:cubicBezTo>
                  <a:cubicBezTo>
                    <a:pt x="83" y="35"/>
                    <a:pt x="84" y="35"/>
                    <a:pt x="85" y="36"/>
                  </a:cubicBezTo>
                  <a:close/>
                  <a:moveTo>
                    <a:pt x="85" y="34"/>
                  </a:moveTo>
                  <a:cubicBezTo>
                    <a:pt x="85" y="34"/>
                    <a:pt x="85" y="34"/>
                    <a:pt x="85" y="34"/>
                  </a:cubicBezTo>
                  <a:cubicBezTo>
                    <a:pt x="85" y="34"/>
                    <a:pt x="79" y="32"/>
                    <a:pt x="73" y="30"/>
                  </a:cubicBezTo>
                  <a:cubicBezTo>
                    <a:pt x="48" y="24"/>
                    <a:pt x="46" y="23"/>
                    <a:pt x="42" y="22"/>
                  </a:cubicBezTo>
                  <a:cubicBezTo>
                    <a:pt x="38" y="21"/>
                    <a:pt x="36" y="20"/>
                    <a:pt x="33" y="20"/>
                  </a:cubicBezTo>
                  <a:cubicBezTo>
                    <a:pt x="33" y="18"/>
                    <a:pt x="33" y="18"/>
                    <a:pt x="33" y="18"/>
                  </a:cubicBezTo>
                  <a:cubicBezTo>
                    <a:pt x="35" y="18"/>
                    <a:pt x="37" y="18"/>
                    <a:pt x="40" y="19"/>
                  </a:cubicBezTo>
                  <a:cubicBezTo>
                    <a:pt x="46" y="20"/>
                    <a:pt x="51" y="22"/>
                    <a:pt x="61" y="24"/>
                  </a:cubicBezTo>
                  <a:cubicBezTo>
                    <a:pt x="71" y="27"/>
                    <a:pt x="84" y="31"/>
                    <a:pt x="85" y="31"/>
                  </a:cubicBezTo>
                  <a:lnTo>
                    <a:pt x="85" y="34"/>
                  </a:lnTo>
                  <a:close/>
                  <a:moveTo>
                    <a:pt x="85" y="30"/>
                  </a:moveTo>
                  <a:cubicBezTo>
                    <a:pt x="85" y="30"/>
                    <a:pt x="85" y="30"/>
                    <a:pt x="85" y="30"/>
                  </a:cubicBezTo>
                  <a:cubicBezTo>
                    <a:pt x="83" y="30"/>
                    <a:pt x="51" y="20"/>
                    <a:pt x="44" y="18"/>
                  </a:cubicBezTo>
                  <a:cubicBezTo>
                    <a:pt x="36" y="16"/>
                    <a:pt x="32" y="15"/>
                    <a:pt x="28" y="17"/>
                  </a:cubicBezTo>
                  <a:cubicBezTo>
                    <a:pt x="24" y="19"/>
                    <a:pt x="12" y="23"/>
                    <a:pt x="10" y="24"/>
                  </a:cubicBezTo>
                  <a:cubicBezTo>
                    <a:pt x="10" y="24"/>
                    <a:pt x="10" y="24"/>
                    <a:pt x="10" y="24"/>
                  </a:cubicBezTo>
                  <a:cubicBezTo>
                    <a:pt x="10" y="23"/>
                    <a:pt x="10" y="23"/>
                    <a:pt x="10" y="23"/>
                  </a:cubicBezTo>
                  <a:cubicBezTo>
                    <a:pt x="10" y="23"/>
                    <a:pt x="13" y="22"/>
                    <a:pt x="18" y="20"/>
                  </a:cubicBezTo>
                  <a:cubicBezTo>
                    <a:pt x="23" y="17"/>
                    <a:pt x="30" y="15"/>
                    <a:pt x="32" y="15"/>
                  </a:cubicBezTo>
                  <a:cubicBezTo>
                    <a:pt x="35" y="15"/>
                    <a:pt x="60" y="22"/>
                    <a:pt x="68" y="24"/>
                  </a:cubicBezTo>
                  <a:cubicBezTo>
                    <a:pt x="72" y="26"/>
                    <a:pt x="79" y="28"/>
                    <a:pt x="85" y="29"/>
                  </a:cubicBezTo>
                  <a:lnTo>
                    <a:pt x="85" y="30"/>
                  </a:lnTo>
                  <a:close/>
                  <a:moveTo>
                    <a:pt x="105" y="59"/>
                  </a:moveTo>
                  <a:cubicBezTo>
                    <a:pt x="105" y="59"/>
                    <a:pt x="105" y="59"/>
                    <a:pt x="105" y="59"/>
                  </a:cubicBezTo>
                  <a:cubicBezTo>
                    <a:pt x="87" y="59"/>
                    <a:pt x="87" y="59"/>
                    <a:pt x="87" y="59"/>
                  </a:cubicBezTo>
                  <a:cubicBezTo>
                    <a:pt x="87" y="53"/>
                    <a:pt x="87" y="53"/>
                    <a:pt x="87" y="53"/>
                  </a:cubicBezTo>
                  <a:cubicBezTo>
                    <a:pt x="105" y="53"/>
                    <a:pt x="105" y="53"/>
                    <a:pt x="105" y="53"/>
                  </a:cubicBezTo>
                  <a:lnTo>
                    <a:pt x="105" y="59"/>
                  </a:lnTo>
                  <a:close/>
                  <a:moveTo>
                    <a:pt x="110" y="59"/>
                  </a:moveTo>
                  <a:cubicBezTo>
                    <a:pt x="110" y="59"/>
                    <a:pt x="110" y="59"/>
                    <a:pt x="110" y="59"/>
                  </a:cubicBezTo>
                  <a:cubicBezTo>
                    <a:pt x="105" y="59"/>
                    <a:pt x="105" y="59"/>
                    <a:pt x="105" y="59"/>
                  </a:cubicBezTo>
                  <a:cubicBezTo>
                    <a:pt x="105" y="54"/>
                    <a:pt x="105" y="54"/>
                    <a:pt x="105" y="54"/>
                  </a:cubicBezTo>
                  <a:cubicBezTo>
                    <a:pt x="107" y="54"/>
                    <a:pt x="107" y="54"/>
                    <a:pt x="107" y="54"/>
                  </a:cubicBezTo>
                  <a:cubicBezTo>
                    <a:pt x="109" y="54"/>
                    <a:pt x="110" y="54"/>
                    <a:pt x="110" y="54"/>
                  </a:cubicBezTo>
                  <a:cubicBezTo>
                    <a:pt x="110" y="52"/>
                    <a:pt x="110" y="52"/>
                    <a:pt x="110" y="52"/>
                  </a:cubicBezTo>
                  <a:cubicBezTo>
                    <a:pt x="110" y="52"/>
                    <a:pt x="109" y="52"/>
                    <a:pt x="109" y="52"/>
                  </a:cubicBezTo>
                  <a:cubicBezTo>
                    <a:pt x="108" y="52"/>
                    <a:pt x="106" y="52"/>
                    <a:pt x="105" y="52"/>
                  </a:cubicBezTo>
                  <a:cubicBezTo>
                    <a:pt x="105" y="52"/>
                    <a:pt x="105" y="52"/>
                    <a:pt x="105" y="52"/>
                  </a:cubicBezTo>
                  <a:cubicBezTo>
                    <a:pt x="105" y="52"/>
                    <a:pt x="105" y="52"/>
                    <a:pt x="105" y="52"/>
                  </a:cubicBezTo>
                  <a:cubicBezTo>
                    <a:pt x="104" y="52"/>
                    <a:pt x="100" y="52"/>
                    <a:pt x="98" y="51"/>
                  </a:cubicBezTo>
                  <a:cubicBezTo>
                    <a:pt x="96" y="51"/>
                    <a:pt x="90" y="51"/>
                    <a:pt x="87" y="51"/>
                  </a:cubicBezTo>
                  <a:cubicBezTo>
                    <a:pt x="87" y="49"/>
                    <a:pt x="87" y="49"/>
                    <a:pt x="87" y="49"/>
                  </a:cubicBezTo>
                  <a:cubicBezTo>
                    <a:pt x="88" y="49"/>
                    <a:pt x="91" y="50"/>
                    <a:pt x="94" y="50"/>
                  </a:cubicBezTo>
                  <a:cubicBezTo>
                    <a:pt x="97" y="50"/>
                    <a:pt x="110" y="50"/>
                    <a:pt x="110" y="50"/>
                  </a:cubicBezTo>
                  <a:cubicBezTo>
                    <a:pt x="110" y="49"/>
                    <a:pt x="110" y="49"/>
                    <a:pt x="110" y="49"/>
                  </a:cubicBezTo>
                  <a:cubicBezTo>
                    <a:pt x="110" y="49"/>
                    <a:pt x="99" y="49"/>
                    <a:pt x="94" y="49"/>
                  </a:cubicBezTo>
                  <a:cubicBezTo>
                    <a:pt x="91" y="49"/>
                    <a:pt x="88" y="48"/>
                    <a:pt x="87" y="48"/>
                  </a:cubicBezTo>
                  <a:cubicBezTo>
                    <a:pt x="87" y="47"/>
                    <a:pt x="87" y="47"/>
                    <a:pt x="87" y="47"/>
                  </a:cubicBezTo>
                  <a:cubicBezTo>
                    <a:pt x="88" y="48"/>
                    <a:pt x="91" y="48"/>
                    <a:pt x="93" y="48"/>
                  </a:cubicBezTo>
                  <a:cubicBezTo>
                    <a:pt x="97" y="49"/>
                    <a:pt x="110" y="49"/>
                    <a:pt x="110" y="49"/>
                  </a:cubicBezTo>
                  <a:cubicBezTo>
                    <a:pt x="110" y="47"/>
                    <a:pt x="110" y="47"/>
                    <a:pt x="110" y="47"/>
                  </a:cubicBezTo>
                  <a:cubicBezTo>
                    <a:pt x="110" y="47"/>
                    <a:pt x="98" y="47"/>
                    <a:pt x="93" y="47"/>
                  </a:cubicBezTo>
                  <a:cubicBezTo>
                    <a:pt x="90" y="46"/>
                    <a:pt x="88" y="46"/>
                    <a:pt x="87" y="46"/>
                  </a:cubicBezTo>
                  <a:cubicBezTo>
                    <a:pt x="87" y="43"/>
                    <a:pt x="87" y="43"/>
                    <a:pt x="87" y="43"/>
                  </a:cubicBezTo>
                  <a:cubicBezTo>
                    <a:pt x="87" y="43"/>
                    <a:pt x="88" y="43"/>
                    <a:pt x="89" y="43"/>
                  </a:cubicBezTo>
                  <a:cubicBezTo>
                    <a:pt x="91" y="44"/>
                    <a:pt x="97" y="45"/>
                    <a:pt x="99" y="45"/>
                  </a:cubicBezTo>
                  <a:cubicBezTo>
                    <a:pt x="101" y="45"/>
                    <a:pt x="109" y="45"/>
                    <a:pt x="110" y="45"/>
                  </a:cubicBezTo>
                  <a:lnTo>
                    <a:pt x="110" y="59"/>
                  </a:lnTo>
                  <a:close/>
                  <a:moveTo>
                    <a:pt x="110" y="44"/>
                  </a:moveTo>
                  <a:cubicBezTo>
                    <a:pt x="110" y="44"/>
                    <a:pt x="110" y="44"/>
                    <a:pt x="110" y="44"/>
                  </a:cubicBezTo>
                  <a:cubicBezTo>
                    <a:pt x="109" y="44"/>
                    <a:pt x="106" y="44"/>
                    <a:pt x="104" y="44"/>
                  </a:cubicBezTo>
                  <a:cubicBezTo>
                    <a:pt x="102" y="44"/>
                    <a:pt x="93" y="44"/>
                    <a:pt x="91" y="43"/>
                  </a:cubicBezTo>
                  <a:cubicBezTo>
                    <a:pt x="90" y="43"/>
                    <a:pt x="88" y="42"/>
                    <a:pt x="87" y="42"/>
                  </a:cubicBezTo>
                  <a:cubicBezTo>
                    <a:pt x="87" y="42"/>
                    <a:pt x="87" y="42"/>
                    <a:pt x="87" y="42"/>
                  </a:cubicBezTo>
                  <a:cubicBezTo>
                    <a:pt x="90" y="42"/>
                    <a:pt x="96" y="43"/>
                    <a:pt x="98" y="43"/>
                  </a:cubicBezTo>
                  <a:cubicBezTo>
                    <a:pt x="100" y="43"/>
                    <a:pt x="109" y="44"/>
                    <a:pt x="110" y="44"/>
                  </a:cubicBezTo>
                  <a:close/>
                  <a:moveTo>
                    <a:pt x="110" y="42"/>
                  </a:moveTo>
                  <a:cubicBezTo>
                    <a:pt x="110" y="42"/>
                    <a:pt x="110" y="42"/>
                    <a:pt x="110" y="42"/>
                  </a:cubicBezTo>
                  <a:cubicBezTo>
                    <a:pt x="109" y="42"/>
                    <a:pt x="100" y="42"/>
                    <a:pt x="96" y="41"/>
                  </a:cubicBezTo>
                  <a:cubicBezTo>
                    <a:pt x="92" y="41"/>
                    <a:pt x="89" y="41"/>
                    <a:pt x="87" y="40"/>
                  </a:cubicBezTo>
                  <a:cubicBezTo>
                    <a:pt x="87" y="37"/>
                    <a:pt x="87" y="37"/>
                    <a:pt x="87" y="37"/>
                  </a:cubicBezTo>
                  <a:cubicBezTo>
                    <a:pt x="89" y="37"/>
                    <a:pt x="96" y="39"/>
                    <a:pt x="99" y="39"/>
                  </a:cubicBezTo>
                  <a:cubicBezTo>
                    <a:pt x="103" y="39"/>
                    <a:pt x="110" y="39"/>
                    <a:pt x="110" y="39"/>
                  </a:cubicBezTo>
                  <a:cubicBezTo>
                    <a:pt x="110" y="37"/>
                    <a:pt x="110" y="37"/>
                    <a:pt x="110" y="37"/>
                  </a:cubicBezTo>
                  <a:cubicBezTo>
                    <a:pt x="110" y="37"/>
                    <a:pt x="104" y="37"/>
                    <a:pt x="100" y="37"/>
                  </a:cubicBezTo>
                  <a:cubicBezTo>
                    <a:pt x="96" y="37"/>
                    <a:pt x="90" y="36"/>
                    <a:pt x="87" y="35"/>
                  </a:cubicBezTo>
                  <a:cubicBezTo>
                    <a:pt x="87" y="30"/>
                    <a:pt x="87" y="30"/>
                    <a:pt x="87" y="30"/>
                  </a:cubicBezTo>
                  <a:cubicBezTo>
                    <a:pt x="92" y="31"/>
                    <a:pt x="96" y="32"/>
                    <a:pt x="99" y="32"/>
                  </a:cubicBezTo>
                  <a:cubicBezTo>
                    <a:pt x="105" y="33"/>
                    <a:pt x="126" y="32"/>
                    <a:pt x="135" y="32"/>
                  </a:cubicBezTo>
                  <a:cubicBezTo>
                    <a:pt x="142" y="32"/>
                    <a:pt x="144" y="33"/>
                    <a:pt x="144" y="33"/>
                  </a:cubicBezTo>
                  <a:cubicBezTo>
                    <a:pt x="144" y="33"/>
                    <a:pt x="144" y="33"/>
                    <a:pt x="144" y="33"/>
                  </a:cubicBezTo>
                  <a:cubicBezTo>
                    <a:pt x="144" y="33"/>
                    <a:pt x="144" y="33"/>
                    <a:pt x="144" y="33"/>
                  </a:cubicBezTo>
                  <a:cubicBezTo>
                    <a:pt x="144" y="33"/>
                    <a:pt x="144" y="33"/>
                    <a:pt x="144" y="33"/>
                  </a:cubicBezTo>
                  <a:cubicBezTo>
                    <a:pt x="144" y="33"/>
                    <a:pt x="139" y="33"/>
                    <a:pt x="136" y="33"/>
                  </a:cubicBezTo>
                  <a:cubicBezTo>
                    <a:pt x="133" y="33"/>
                    <a:pt x="127" y="33"/>
                    <a:pt x="123" y="33"/>
                  </a:cubicBezTo>
                  <a:cubicBezTo>
                    <a:pt x="120" y="33"/>
                    <a:pt x="112" y="33"/>
                    <a:pt x="112" y="33"/>
                  </a:cubicBezTo>
                  <a:cubicBezTo>
                    <a:pt x="112" y="33"/>
                    <a:pt x="112" y="33"/>
                    <a:pt x="112" y="33"/>
                  </a:cubicBezTo>
                  <a:cubicBezTo>
                    <a:pt x="110" y="33"/>
                    <a:pt x="110" y="33"/>
                    <a:pt x="110" y="33"/>
                  </a:cubicBezTo>
                  <a:lnTo>
                    <a:pt x="110" y="42"/>
                  </a:lnTo>
                  <a:close/>
                  <a:moveTo>
                    <a:pt x="112" y="59"/>
                  </a:moveTo>
                  <a:cubicBezTo>
                    <a:pt x="112" y="59"/>
                    <a:pt x="112" y="59"/>
                    <a:pt x="112" y="59"/>
                  </a:cubicBezTo>
                  <a:cubicBezTo>
                    <a:pt x="112" y="55"/>
                    <a:pt x="112" y="55"/>
                    <a:pt x="112" y="55"/>
                  </a:cubicBezTo>
                  <a:cubicBezTo>
                    <a:pt x="141" y="55"/>
                    <a:pt x="141" y="55"/>
                    <a:pt x="141" y="55"/>
                  </a:cubicBezTo>
                  <a:cubicBezTo>
                    <a:pt x="141" y="59"/>
                    <a:pt x="141" y="59"/>
                    <a:pt x="141" y="59"/>
                  </a:cubicBezTo>
                  <a:lnTo>
                    <a:pt x="112" y="59"/>
                  </a:lnTo>
                  <a:close/>
                  <a:moveTo>
                    <a:pt x="141" y="54"/>
                  </a:moveTo>
                  <a:cubicBezTo>
                    <a:pt x="141" y="54"/>
                    <a:pt x="141" y="54"/>
                    <a:pt x="141" y="54"/>
                  </a:cubicBezTo>
                  <a:cubicBezTo>
                    <a:pt x="141" y="54"/>
                    <a:pt x="141" y="54"/>
                    <a:pt x="141" y="54"/>
                  </a:cubicBezTo>
                  <a:cubicBezTo>
                    <a:pt x="141" y="54"/>
                    <a:pt x="141" y="54"/>
                    <a:pt x="141" y="54"/>
                  </a:cubicBezTo>
                  <a:cubicBezTo>
                    <a:pt x="140" y="54"/>
                    <a:pt x="134" y="54"/>
                    <a:pt x="129" y="54"/>
                  </a:cubicBezTo>
                  <a:cubicBezTo>
                    <a:pt x="124" y="54"/>
                    <a:pt x="113" y="54"/>
                    <a:pt x="112" y="54"/>
                  </a:cubicBezTo>
                  <a:cubicBezTo>
                    <a:pt x="112" y="54"/>
                    <a:pt x="112" y="54"/>
                    <a:pt x="112" y="54"/>
                  </a:cubicBezTo>
                  <a:cubicBezTo>
                    <a:pt x="114" y="54"/>
                    <a:pt x="115" y="54"/>
                    <a:pt x="116" y="53"/>
                  </a:cubicBezTo>
                  <a:cubicBezTo>
                    <a:pt x="124" y="53"/>
                    <a:pt x="138" y="54"/>
                    <a:pt x="142" y="54"/>
                  </a:cubicBezTo>
                  <a:lnTo>
                    <a:pt x="141" y="54"/>
                  </a:lnTo>
                  <a:close/>
                  <a:moveTo>
                    <a:pt x="146" y="15"/>
                  </a:moveTo>
                  <a:cubicBezTo>
                    <a:pt x="146" y="15"/>
                    <a:pt x="146" y="15"/>
                    <a:pt x="146" y="15"/>
                  </a:cubicBezTo>
                  <a:cubicBezTo>
                    <a:pt x="146" y="15"/>
                    <a:pt x="146" y="15"/>
                    <a:pt x="146" y="15"/>
                  </a:cubicBezTo>
                  <a:cubicBezTo>
                    <a:pt x="146" y="11"/>
                    <a:pt x="146" y="11"/>
                    <a:pt x="146" y="11"/>
                  </a:cubicBezTo>
                  <a:cubicBezTo>
                    <a:pt x="140" y="15"/>
                    <a:pt x="140" y="15"/>
                    <a:pt x="140" y="15"/>
                  </a:cubicBezTo>
                  <a:cubicBezTo>
                    <a:pt x="140" y="15"/>
                    <a:pt x="142" y="14"/>
                    <a:pt x="143" y="14"/>
                  </a:cubicBezTo>
                  <a:cubicBezTo>
                    <a:pt x="144" y="14"/>
                    <a:pt x="145" y="15"/>
                    <a:pt x="146" y="15"/>
                  </a:cubicBezTo>
                  <a:close/>
                  <a:moveTo>
                    <a:pt x="10" y="12"/>
                  </a:moveTo>
                  <a:cubicBezTo>
                    <a:pt x="10" y="12"/>
                    <a:pt x="10" y="12"/>
                    <a:pt x="10" y="12"/>
                  </a:cubicBezTo>
                  <a:cubicBezTo>
                    <a:pt x="10" y="13"/>
                    <a:pt x="10" y="13"/>
                    <a:pt x="10" y="13"/>
                  </a:cubicBezTo>
                  <a:cubicBezTo>
                    <a:pt x="11" y="12"/>
                    <a:pt x="11" y="12"/>
                    <a:pt x="11" y="12"/>
                  </a:cubicBezTo>
                  <a:cubicBezTo>
                    <a:pt x="11" y="12"/>
                    <a:pt x="10" y="12"/>
                    <a:pt x="10" y="12"/>
                  </a:cubicBezTo>
                  <a:cubicBezTo>
                    <a:pt x="10" y="12"/>
                    <a:pt x="10" y="12"/>
                    <a:pt x="10" y="12"/>
                  </a:cubicBezTo>
                  <a:close/>
                  <a:moveTo>
                    <a:pt x="20" y="14"/>
                  </a:moveTo>
                  <a:cubicBezTo>
                    <a:pt x="20" y="14"/>
                    <a:pt x="20" y="14"/>
                    <a:pt x="20" y="14"/>
                  </a:cubicBezTo>
                  <a:cubicBezTo>
                    <a:pt x="19" y="14"/>
                    <a:pt x="18" y="14"/>
                    <a:pt x="18" y="14"/>
                  </a:cubicBezTo>
                  <a:cubicBezTo>
                    <a:pt x="10" y="18"/>
                    <a:pt x="10" y="18"/>
                    <a:pt x="10" y="18"/>
                  </a:cubicBezTo>
                  <a:cubicBezTo>
                    <a:pt x="10" y="20"/>
                    <a:pt x="10" y="20"/>
                    <a:pt x="10" y="20"/>
                  </a:cubicBezTo>
                  <a:cubicBezTo>
                    <a:pt x="10" y="20"/>
                    <a:pt x="15" y="18"/>
                    <a:pt x="17" y="17"/>
                  </a:cubicBezTo>
                  <a:cubicBezTo>
                    <a:pt x="19" y="16"/>
                    <a:pt x="23" y="14"/>
                    <a:pt x="23" y="14"/>
                  </a:cubicBezTo>
                  <a:cubicBezTo>
                    <a:pt x="23" y="14"/>
                    <a:pt x="22" y="14"/>
                    <a:pt x="20" y="14"/>
                  </a:cubicBezTo>
                  <a:close/>
                  <a:moveTo>
                    <a:pt x="10" y="16"/>
                  </a:moveTo>
                  <a:cubicBezTo>
                    <a:pt x="10" y="16"/>
                    <a:pt x="10" y="16"/>
                    <a:pt x="10" y="16"/>
                  </a:cubicBezTo>
                  <a:cubicBezTo>
                    <a:pt x="10" y="16"/>
                    <a:pt x="10" y="16"/>
                    <a:pt x="10" y="16"/>
                  </a:cubicBezTo>
                  <a:cubicBezTo>
                    <a:pt x="10" y="16"/>
                    <a:pt x="12" y="15"/>
                    <a:pt x="13" y="15"/>
                  </a:cubicBezTo>
                  <a:cubicBezTo>
                    <a:pt x="13" y="15"/>
                    <a:pt x="16" y="13"/>
                    <a:pt x="16" y="13"/>
                  </a:cubicBezTo>
                  <a:cubicBezTo>
                    <a:pt x="15" y="13"/>
                    <a:pt x="15" y="13"/>
                    <a:pt x="15" y="13"/>
                  </a:cubicBezTo>
                  <a:lnTo>
                    <a:pt x="10"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 name="Freeform 7"/>
            <p:cNvSpPr>
              <a:spLocks noEditPoints="1"/>
            </p:cNvSpPr>
            <p:nvPr/>
          </p:nvSpPr>
          <p:spPr bwMode="auto">
            <a:xfrm>
              <a:off x="559" y="4150"/>
              <a:ext cx="399" cy="149"/>
            </a:xfrm>
            <a:custGeom>
              <a:avLst/>
              <a:gdLst>
                <a:gd name="T0" fmla="*/ 140 w 154"/>
                <a:gd name="T1" fmla="*/ 42 h 56"/>
                <a:gd name="T2" fmla="*/ 80 w 154"/>
                <a:gd name="T3" fmla="*/ 11 h 56"/>
                <a:gd name="T4" fmla="*/ 101 w 154"/>
                <a:gd name="T5" fmla="*/ 30 h 56"/>
                <a:gd name="T6" fmla="*/ 80 w 154"/>
                <a:gd name="T7" fmla="*/ 17 h 56"/>
                <a:gd name="T8" fmla="*/ 106 w 154"/>
                <a:gd name="T9" fmla="*/ 29 h 56"/>
                <a:gd name="T10" fmla="*/ 109 w 154"/>
                <a:gd name="T11" fmla="*/ 1 h 56"/>
                <a:gd name="T12" fmla="*/ 78 w 154"/>
                <a:gd name="T13" fmla="*/ 25 h 56"/>
                <a:gd name="T14" fmla="*/ 11 w 154"/>
                <a:gd name="T15" fmla="*/ 53 h 56"/>
                <a:gd name="T16" fmla="*/ 2 w 154"/>
                <a:gd name="T17" fmla="*/ 50 h 56"/>
                <a:gd name="T18" fmla="*/ 5 w 154"/>
                <a:gd name="T19" fmla="*/ 45 h 56"/>
                <a:gd name="T20" fmla="*/ 6 w 154"/>
                <a:gd name="T21" fmla="*/ 44 h 56"/>
                <a:gd name="T22" fmla="*/ 8 w 154"/>
                <a:gd name="T23" fmla="*/ 44 h 56"/>
                <a:gd name="T24" fmla="*/ 10 w 154"/>
                <a:gd name="T25" fmla="*/ 50 h 56"/>
                <a:gd name="T26" fmla="*/ 12 w 154"/>
                <a:gd name="T27" fmla="*/ 43 h 56"/>
                <a:gd name="T28" fmla="*/ 13 w 154"/>
                <a:gd name="T29" fmla="*/ 43 h 56"/>
                <a:gd name="T30" fmla="*/ 77 w 154"/>
                <a:gd name="T31" fmla="*/ 19 h 56"/>
                <a:gd name="T32" fmla="*/ 79 w 154"/>
                <a:gd name="T33" fmla="*/ 27 h 56"/>
                <a:gd name="T34" fmla="*/ 83 w 154"/>
                <a:gd name="T35" fmla="*/ 40 h 56"/>
                <a:gd name="T36" fmla="*/ 83 w 154"/>
                <a:gd name="T37" fmla="*/ 39 h 56"/>
                <a:gd name="T38" fmla="*/ 71 w 154"/>
                <a:gd name="T39" fmla="*/ 44 h 56"/>
                <a:gd name="T40" fmla="*/ 98 w 154"/>
                <a:gd name="T41" fmla="*/ 36 h 56"/>
                <a:gd name="T42" fmla="*/ 98 w 154"/>
                <a:gd name="T43" fmla="*/ 42 h 56"/>
                <a:gd name="T44" fmla="*/ 88 w 154"/>
                <a:gd name="T45" fmla="*/ 39 h 56"/>
                <a:gd name="T46" fmla="*/ 98 w 154"/>
                <a:gd name="T47" fmla="*/ 36 h 56"/>
                <a:gd name="T48" fmla="*/ 60 w 154"/>
                <a:gd name="T49" fmla="*/ 40 h 56"/>
                <a:gd name="T50" fmla="*/ 65 w 154"/>
                <a:gd name="T51" fmla="*/ 47 h 56"/>
                <a:gd name="T52" fmla="*/ 122 w 154"/>
                <a:gd name="T53" fmla="*/ 47 h 56"/>
                <a:gd name="T54" fmla="*/ 113 w 154"/>
                <a:gd name="T55" fmla="*/ 35 h 56"/>
                <a:gd name="T56" fmla="*/ 126 w 154"/>
                <a:gd name="T57" fmla="*/ 45 h 56"/>
                <a:gd name="T58" fmla="*/ 77 w 154"/>
                <a:gd name="T59" fmla="*/ 12 h 56"/>
                <a:gd name="T60" fmla="*/ 92 w 154"/>
                <a:gd name="T61" fmla="*/ 10 h 56"/>
                <a:gd name="T62" fmla="*/ 83 w 154"/>
                <a:gd name="T63" fmla="*/ 13 h 56"/>
                <a:gd name="T64" fmla="*/ 83 w 154"/>
                <a:gd name="T65" fmla="*/ 32 h 56"/>
                <a:gd name="T66" fmla="*/ 75 w 154"/>
                <a:gd name="T67" fmla="*/ 22 h 56"/>
                <a:gd name="T68" fmla="*/ 106 w 154"/>
                <a:gd name="T69" fmla="*/ 32 h 56"/>
                <a:gd name="T70" fmla="*/ 83 w 154"/>
                <a:gd name="T71" fmla="*/ 16 h 56"/>
                <a:gd name="T72" fmla="*/ 91 w 154"/>
                <a:gd name="T73" fmla="*/ 19 h 56"/>
                <a:gd name="T74" fmla="*/ 91 w 154"/>
                <a:gd name="T75" fmla="*/ 24 h 56"/>
                <a:gd name="T76" fmla="*/ 91 w 154"/>
                <a:gd name="T77" fmla="*/ 28 h 56"/>
                <a:gd name="T78" fmla="*/ 99 w 154"/>
                <a:gd name="T79" fmla="*/ 32 h 56"/>
                <a:gd name="T80" fmla="*/ 70 w 154"/>
                <a:gd name="T81" fmla="*/ 47 h 56"/>
                <a:gd name="T82" fmla="*/ 45 w 154"/>
                <a:gd name="T83" fmla="*/ 48 h 56"/>
                <a:gd name="T84" fmla="*/ 59 w 154"/>
                <a:gd name="T85" fmla="*/ 48 h 56"/>
                <a:gd name="T86" fmla="*/ 79 w 154"/>
                <a:gd name="T87" fmla="*/ 47 h 56"/>
                <a:gd name="T88" fmla="*/ 94 w 154"/>
                <a:gd name="T89" fmla="*/ 48 h 56"/>
                <a:gd name="T90" fmla="*/ 111 w 154"/>
                <a:gd name="T91" fmla="*/ 47 h 56"/>
                <a:gd name="T92" fmla="*/ 112 w 154"/>
                <a:gd name="T93" fmla="*/ 43 h 56"/>
                <a:gd name="T94" fmla="*/ 115 w 154"/>
                <a:gd name="T95" fmla="*/ 12 h 56"/>
                <a:gd name="T96" fmla="*/ 115 w 154"/>
                <a:gd name="T97" fmla="*/ 21 h 56"/>
                <a:gd name="T98" fmla="*/ 115 w 154"/>
                <a:gd name="T99" fmla="*/ 30 h 56"/>
                <a:gd name="T100" fmla="*/ 114 w 154"/>
                <a:gd name="T101" fmla="*/ 11 h 56"/>
                <a:gd name="T102" fmla="*/ 115 w 154"/>
                <a:gd name="T103" fmla="*/ 20 h 56"/>
                <a:gd name="T104" fmla="*/ 114 w 154"/>
                <a:gd name="T105" fmla="*/ 29 h 56"/>
                <a:gd name="T106" fmla="*/ 151 w 154"/>
                <a:gd name="T107" fmla="*/ 45 h 56"/>
                <a:gd name="T108" fmla="*/ 47 w 154"/>
                <a:gd name="T109" fmla="*/ 39 h 56"/>
                <a:gd name="T110" fmla="*/ 47 w 154"/>
                <a:gd name="T111" fmla="*/ 45 h 56"/>
                <a:gd name="T112" fmla="*/ 103 w 154"/>
                <a:gd name="T113" fmla="*/ 29 h 56"/>
                <a:gd name="T114" fmla="*/ 100 w 154"/>
                <a:gd name="T115" fmla="*/ 18 h 56"/>
                <a:gd name="T116" fmla="*/ 104 w 154"/>
                <a:gd name="T117" fmla="*/ 29 h 56"/>
                <a:gd name="T118" fmla="*/ 103 w 154"/>
                <a:gd name="T119" fmla="*/ 5 h 56"/>
                <a:gd name="T120" fmla="*/ 71 w 154"/>
                <a:gd name="T121" fmla="*/ 39 h 56"/>
                <a:gd name="T122" fmla="*/ 60 w 154"/>
                <a:gd name="T123" fmla="*/ 45 h 56"/>
                <a:gd name="T124" fmla="*/ 64 w 154"/>
                <a:gd name="T125" fmla="*/ 45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54" h="56">
                  <a:moveTo>
                    <a:pt x="79" y="32"/>
                  </a:moveTo>
                  <a:cubicBezTo>
                    <a:pt x="80" y="32"/>
                    <a:pt x="80" y="32"/>
                    <a:pt x="80" y="32"/>
                  </a:cubicBezTo>
                  <a:cubicBezTo>
                    <a:pt x="80" y="31"/>
                    <a:pt x="80" y="31"/>
                    <a:pt x="80" y="31"/>
                  </a:cubicBezTo>
                  <a:cubicBezTo>
                    <a:pt x="80" y="30"/>
                    <a:pt x="80" y="30"/>
                    <a:pt x="80" y="30"/>
                  </a:cubicBezTo>
                  <a:cubicBezTo>
                    <a:pt x="80" y="30"/>
                    <a:pt x="80" y="30"/>
                    <a:pt x="80" y="30"/>
                  </a:cubicBezTo>
                  <a:cubicBezTo>
                    <a:pt x="81" y="30"/>
                    <a:pt x="81" y="30"/>
                    <a:pt x="81" y="30"/>
                  </a:cubicBezTo>
                  <a:cubicBezTo>
                    <a:pt x="81" y="30"/>
                    <a:pt x="81" y="30"/>
                    <a:pt x="81" y="30"/>
                  </a:cubicBezTo>
                  <a:cubicBezTo>
                    <a:pt x="79" y="30"/>
                    <a:pt x="79" y="30"/>
                    <a:pt x="79" y="30"/>
                  </a:cubicBezTo>
                  <a:lnTo>
                    <a:pt x="79" y="32"/>
                  </a:lnTo>
                  <a:close/>
                  <a:moveTo>
                    <a:pt x="80" y="25"/>
                  </a:moveTo>
                  <a:cubicBezTo>
                    <a:pt x="80" y="25"/>
                    <a:pt x="80" y="25"/>
                    <a:pt x="80" y="25"/>
                  </a:cubicBezTo>
                  <a:cubicBezTo>
                    <a:pt x="80" y="25"/>
                    <a:pt x="80" y="25"/>
                    <a:pt x="80" y="25"/>
                  </a:cubicBezTo>
                  <a:cubicBezTo>
                    <a:pt x="80" y="24"/>
                    <a:pt x="80" y="24"/>
                    <a:pt x="80" y="24"/>
                  </a:cubicBezTo>
                  <a:cubicBezTo>
                    <a:pt x="81" y="24"/>
                    <a:pt x="81" y="24"/>
                    <a:pt x="81" y="24"/>
                  </a:cubicBezTo>
                  <a:cubicBezTo>
                    <a:pt x="81" y="24"/>
                    <a:pt x="81" y="24"/>
                    <a:pt x="81" y="24"/>
                  </a:cubicBezTo>
                  <a:cubicBezTo>
                    <a:pt x="79" y="24"/>
                    <a:pt x="79" y="24"/>
                    <a:pt x="79" y="24"/>
                  </a:cubicBezTo>
                  <a:cubicBezTo>
                    <a:pt x="79" y="27"/>
                    <a:pt x="79" y="27"/>
                    <a:pt x="79" y="27"/>
                  </a:cubicBezTo>
                  <a:cubicBezTo>
                    <a:pt x="80" y="27"/>
                    <a:pt x="80" y="27"/>
                    <a:pt x="80" y="27"/>
                  </a:cubicBezTo>
                  <a:lnTo>
                    <a:pt x="80" y="25"/>
                  </a:lnTo>
                  <a:close/>
                  <a:moveTo>
                    <a:pt x="79" y="35"/>
                  </a:moveTo>
                  <a:cubicBezTo>
                    <a:pt x="79" y="35"/>
                    <a:pt x="79" y="35"/>
                    <a:pt x="79" y="35"/>
                  </a:cubicBezTo>
                  <a:cubicBezTo>
                    <a:pt x="80" y="35"/>
                    <a:pt x="80" y="35"/>
                    <a:pt x="80" y="35"/>
                  </a:cubicBezTo>
                  <a:cubicBezTo>
                    <a:pt x="80" y="33"/>
                    <a:pt x="80" y="33"/>
                    <a:pt x="80" y="33"/>
                  </a:cubicBezTo>
                  <a:cubicBezTo>
                    <a:pt x="80" y="33"/>
                    <a:pt x="80" y="33"/>
                    <a:pt x="80" y="33"/>
                  </a:cubicBezTo>
                  <a:cubicBezTo>
                    <a:pt x="80" y="33"/>
                    <a:pt x="80" y="33"/>
                    <a:pt x="80" y="33"/>
                  </a:cubicBezTo>
                  <a:cubicBezTo>
                    <a:pt x="81" y="32"/>
                    <a:pt x="81" y="32"/>
                    <a:pt x="81" y="32"/>
                  </a:cubicBezTo>
                  <a:cubicBezTo>
                    <a:pt x="81" y="32"/>
                    <a:pt x="81" y="32"/>
                    <a:pt x="81" y="32"/>
                  </a:cubicBezTo>
                  <a:cubicBezTo>
                    <a:pt x="79" y="32"/>
                    <a:pt x="79" y="32"/>
                    <a:pt x="79" y="32"/>
                  </a:cubicBezTo>
                  <a:lnTo>
                    <a:pt x="79" y="35"/>
                  </a:lnTo>
                  <a:close/>
                  <a:moveTo>
                    <a:pt x="79" y="9"/>
                  </a:moveTo>
                  <a:cubicBezTo>
                    <a:pt x="79" y="9"/>
                    <a:pt x="79" y="9"/>
                    <a:pt x="79" y="9"/>
                  </a:cubicBezTo>
                  <a:cubicBezTo>
                    <a:pt x="79" y="9"/>
                    <a:pt x="79" y="9"/>
                    <a:pt x="79" y="9"/>
                  </a:cubicBezTo>
                  <a:cubicBezTo>
                    <a:pt x="77" y="9"/>
                    <a:pt x="77" y="9"/>
                    <a:pt x="77" y="9"/>
                  </a:cubicBezTo>
                  <a:cubicBezTo>
                    <a:pt x="77" y="10"/>
                    <a:pt x="77" y="10"/>
                    <a:pt x="77" y="10"/>
                  </a:cubicBezTo>
                  <a:cubicBezTo>
                    <a:pt x="77" y="10"/>
                    <a:pt x="77" y="10"/>
                    <a:pt x="77" y="10"/>
                  </a:cubicBezTo>
                  <a:cubicBezTo>
                    <a:pt x="77" y="14"/>
                    <a:pt x="77" y="14"/>
                    <a:pt x="77" y="14"/>
                  </a:cubicBezTo>
                  <a:cubicBezTo>
                    <a:pt x="78" y="14"/>
                    <a:pt x="78" y="14"/>
                    <a:pt x="78" y="14"/>
                  </a:cubicBezTo>
                  <a:cubicBezTo>
                    <a:pt x="78" y="12"/>
                    <a:pt x="78" y="12"/>
                    <a:pt x="78" y="12"/>
                  </a:cubicBezTo>
                  <a:cubicBezTo>
                    <a:pt x="79" y="11"/>
                    <a:pt x="79" y="11"/>
                    <a:pt x="79" y="11"/>
                  </a:cubicBezTo>
                  <a:cubicBezTo>
                    <a:pt x="79" y="11"/>
                    <a:pt x="79" y="11"/>
                    <a:pt x="79" y="11"/>
                  </a:cubicBezTo>
                  <a:cubicBezTo>
                    <a:pt x="79" y="9"/>
                    <a:pt x="79" y="9"/>
                    <a:pt x="79" y="9"/>
                  </a:cubicBezTo>
                  <a:close/>
                  <a:moveTo>
                    <a:pt x="78" y="11"/>
                  </a:moveTo>
                  <a:cubicBezTo>
                    <a:pt x="78" y="11"/>
                    <a:pt x="78" y="11"/>
                    <a:pt x="78" y="11"/>
                  </a:cubicBezTo>
                  <a:cubicBezTo>
                    <a:pt x="78" y="10"/>
                    <a:pt x="78" y="10"/>
                    <a:pt x="78" y="10"/>
                  </a:cubicBezTo>
                  <a:cubicBezTo>
                    <a:pt x="79" y="9"/>
                    <a:pt x="79" y="9"/>
                    <a:pt x="79" y="9"/>
                  </a:cubicBezTo>
                  <a:cubicBezTo>
                    <a:pt x="79" y="11"/>
                    <a:pt x="79" y="11"/>
                    <a:pt x="79" y="11"/>
                  </a:cubicBezTo>
                  <a:lnTo>
                    <a:pt x="78" y="11"/>
                  </a:lnTo>
                  <a:close/>
                  <a:moveTo>
                    <a:pt x="140" y="42"/>
                  </a:moveTo>
                  <a:cubicBezTo>
                    <a:pt x="140" y="42"/>
                    <a:pt x="140" y="42"/>
                    <a:pt x="140" y="42"/>
                  </a:cubicBezTo>
                  <a:cubicBezTo>
                    <a:pt x="141" y="42"/>
                    <a:pt x="141" y="42"/>
                    <a:pt x="141" y="42"/>
                  </a:cubicBezTo>
                  <a:cubicBezTo>
                    <a:pt x="140" y="41"/>
                    <a:pt x="140" y="41"/>
                    <a:pt x="140" y="41"/>
                  </a:cubicBezTo>
                  <a:lnTo>
                    <a:pt x="140" y="42"/>
                  </a:lnTo>
                  <a:close/>
                  <a:moveTo>
                    <a:pt x="142" y="42"/>
                  </a:moveTo>
                  <a:cubicBezTo>
                    <a:pt x="142" y="42"/>
                    <a:pt x="142" y="42"/>
                    <a:pt x="142" y="42"/>
                  </a:cubicBezTo>
                  <a:cubicBezTo>
                    <a:pt x="143" y="43"/>
                    <a:pt x="143" y="43"/>
                    <a:pt x="143" y="43"/>
                  </a:cubicBezTo>
                  <a:cubicBezTo>
                    <a:pt x="143" y="42"/>
                    <a:pt x="143" y="42"/>
                    <a:pt x="143" y="42"/>
                  </a:cubicBezTo>
                  <a:lnTo>
                    <a:pt x="142" y="42"/>
                  </a:lnTo>
                  <a:close/>
                  <a:moveTo>
                    <a:pt x="141" y="38"/>
                  </a:moveTo>
                  <a:cubicBezTo>
                    <a:pt x="141" y="38"/>
                    <a:pt x="141" y="38"/>
                    <a:pt x="141" y="38"/>
                  </a:cubicBezTo>
                  <a:cubicBezTo>
                    <a:pt x="141" y="38"/>
                    <a:pt x="141" y="40"/>
                    <a:pt x="141" y="40"/>
                  </a:cubicBezTo>
                  <a:cubicBezTo>
                    <a:pt x="142" y="40"/>
                    <a:pt x="142" y="40"/>
                    <a:pt x="142" y="40"/>
                  </a:cubicBezTo>
                  <a:lnTo>
                    <a:pt x="141" y="38"/>
                  </a:lnTo>
                  <a:close/>
                  <a:moveTo>
                    <a:pt x="79" y="16"/>
                  </a:moveTo>
                  <a:cubicBezTo>
                    <a:pt x="79" y="16"/>
                    <a:pt x="79" y="16"/>
                    <a:pt x="79" y="16"/>
                  </a:cubicBezTo>
                  <a:cubicBezTo>
                    <a:pt x="80" y="16"/>
                    <a:pt x="80" y="16"/>
                    <a:pt x="80" y="16"/>
                  </a:cubicBezTo>
                  <a:cubicBezTo>
                    <a:pt x="80" y="14"/>
                    <a:pt x="80" y="14"/>
                    <a:pt x="80" y="14"/>
                  </a:cubicBezTo>
                  <a:cubicBezTo>
                    <a:pt x="80" y="14"/>
                    <a:pt x="80" y="14"/>
                    <a:pt x="80" y="14"/>
                  </a:cubicBezTo>
                  <a:cubicBezTo>
                    <a:pt x="80" y="14"/>
                    <a:pt x="80" y="14"/>
                    <a:pt x="80" y="14"/>
                  </a:cubicBezTo>
                  <a:cubicBezTo>
                    <a:pt x="81" y="13"/>
                    <a:pt x="81" y="13"/>
                    <a:pt x="81" y="13"/>
                  </a:cubicBezTo>
                  <a:cubicBezTo>
                    <a:pt x="81" y="13"/>
                    <a:pt x="81" y="13"/>
                    <a:pt x="81" y="13"/>
                  </a:cubicBezTo>
                  <a:cubicBezTo>
                    <a:pt x="79" y="14"/>
                    <a:pt x="79" y="14"/>
                    <a:pt x="79" y="14"/>
                  </a:cubicBezTo>
                  <a:lnTo>
                    <a:pt x="79" y="16"/>
                  </a:lnTo>
                  <a:close/>
                  <a:moveTo>
                    <a:pt x="79" y="29"/>
                  </a:moveTo>
                  <a:cubicBezTo>
                    <a:pt x="79" y="29"/>
                    <a:pt x="79" y="29"/>
                    <a:pt x="79" y="29"/>
                  </a:cubicBezTo>
                  <a:cubicBezTo>
                    <a:pt x="80" y="29"/>
                    <a:pt x="80" y="29"/>
                    <a:pt x="80" y="29"/>
                  </a:cubicBezTo>
                  <a:cubicBezTo>
                    <a:pt x="80" y="28"/>
                    <a:pt x="80" y="28"/>
                    <a:pt x="80" y="28"/>
                  </a:cubicBezTo>
                  <a:cubicBezTo>
                    <a:pt x="80" y="27"/>
                    <a:pt x="80" y="27"/>
                    <a:pt x="80" y="27"/>
                  </a:cubicBezTo>
                  <a:cubicBezTo>
                    <a:pt x="80" y="27"/>
                    <a:pt x="80" y="27"/>
                    <a:pt x="80" y="27"/>
                  </a:cubicBezTo>
                  <a:cubicBezTo>
                    <a:pt x="81" y="27"/>
                    <a:pt x="81" y="27"/>
                    <a:pt x="81" y="27"/>
                  </a:cubicBezTo>
                  <a:cubicBezTo>
                    <a:pt x="81" y="27"/>
                    <a:pt x="81" y="27"/>
                    <a:pt x="81" y="27"/>
                  </a:cubicBezTo>
                  <a:cubicBezTo>
                    <a:pt x="79" y="27"/>
                    <a:pt x="79" y="27"/>
                    <a:pt x="79" y="27"/>
                  </a:cubicBezTo>
                  <a:lnTo>
                    <a:pt x="79" y="29"/>
                  </a:lnTo>
                  <a:close/>
                  <a:moveTo>
                    <a:pt x="82" y="8"/>
                  </a:moveTo>
                  <a:cubicBezTo>
                    <a:pt x="82" y="8"/>
                    <a:pt x="82" y="8"/>
                    <a:pt x="82" y="8"/>
                  </a:cubicBezTo>
                  <a:cubicBezTo>
                    <a:pt x="82" y="8"/>
                    <a:pt x="82" y="8"/>
                    <a:pt x="82" y="8"/>
                  </a:cubicBezTo>
                  <a:cubicBezTo>
                    <a:pt x="80" y="9"/>
                    <a:pt x="80" y="9"/>
                    <a:pt x="80" y="9"/>
                  </a:cubicBezTo>
                  <a:cubicBezTo>
                    <a:pt x="80" y="9"/>
                    <a:pt x="80" y="9"/>
                    <a:pt x="80" y="9"/>
                  </a:cubicBezTo>
                  <a:cubicBezTo>
                    <a:pt x="79" y="9"/>
                    <a:pt x="79" y="9"/>
                    <a:pt x="79" y="9"/>
                  </a:cubicBezTo>
                  <a:cubicBezTo>
                    <a:pt x="79" y="11"/>
                    <a:pt x="79" y="11"/>
                    <a:pt x="79" y="11"/>
                  </a:cubicBezTo>
                  <a:cubicBezTo>
                    <a:pt x="79" y="11"/>
                    <a:pt x="79" y="11"/>
                    <a:pt x="79" y="11"/>
                  </a:cubicBezTo>
                  <a:cubicBezTo>
                    <a:pt x="79" y="11"/>
                    <a:pt x="79" y="11"/>
                    <a:pt x="79" y="11"/>
                  </a:cubicBezTo>
                  <a:cubicBezTo>
                    <a:pt x="79" y="13"/>
                    <a:pt x="79" y="13"/>
                    <a:pt x="79" y="13"/>
                  </a:cubicBezTo>
                  <a:cubicBezTo>
                    <a:pt x="80" y="13"/>
                    <a:pt x="80" y="13"/>
                    <a:pt x="80" y="13"/>
                  </a:cubicBezTo>
                  <a:cubicBezTo>
                    <a:pt x="80" y="11"/>
                    <a:pt x="80" y="11"/>
                    <a:pt x="80" y="11"/>
                  </a:cubicBezTo>
                  <a:cubicBezTo>
                    <a:pt x="82" y="11"/>
                    <a:pt x="82" y="11"/>
                    <a:pt x="82" y="11"/>
                  </a:cubicBezTo>
                  <a:cubicBezTo>
                    <a:pt x="82" y="11"/>
                    <a:pt x="82" y="11"/>
                    <a:pt x="82" y="11"/>
                  </a:cubicBezTo>
                  <a:cubicBezTo>
                    <a:pt x="82" y="8"/>
                    <a:pt x="82" y="8"/>
                    <a:pt x="82" y="8"/>
                  </a:cubicBezTo>
                  <a:close/>
                  <a:moveTo>
                    <a:pt x="80" y="11"/>
                  </a:moveTo>
                  <a:cubicBezTo>
                    <a:pt x="80" y="11"/>
                    <a:pt x="80" y="11"/>
                    <a:pt x="80" y="11"/>
                  </a:cubicBezTo>
                  <a:cubicBezTo>
                    <a:pt x="80" y="9"/>
                    <a:pt x="80" y="9"/>
                    <a:pt x="80" y="9"/>
                  </a:cubicBezTo>
                  <a:cubicBezTo>
                    <a:pt x="82" y="9"/>
                    <a:pt x="82" y="9"/>
                    <a:pt x="82" y="9"/>
                  </a:cubicBezTo>
                  <a:cubicBezTo>
                    <a:pt x="82" y="11"/>
                    <a:pt x="82" y="11"/>
                    <a:pt x="82" y="11"/>
                  </a:cubicBezTo>
                  <a:lnTo>
                    <a:pt x="80" y="11"/>
                  </a:lnTo>
                  <a:close/>
                  <a:moveTo>
                    <a:pt x="84" y="8"/>
                  </a:moveTo>
                  <a:cubicBezTo>
                    <a:pt x="84" y="8"/>
                    <a:pt x="84" y="8"/>
                    <a:pt x="84" y="8"/>
                  </a:cubicBezTo>
                  <a:cubicBezTo>
                    <a:pt x="84" y="8"/>
                    <a:pt x="84" y="8"/>
                    <a:pt x="84" y="8"/>
                  </a:cubicBezTo>
                  <a:cubicBezTo>
                    <a:pt x="82" y="8"/>
                    <a:pt x="82" y="8"/>
                    <a:pt x="82" y="8"/>
                  </a:cubicBezTo>
                  <a:cubicBezTo>
                    <a:pt x="82" y="8"/>
                    <a:pt x="82" y="8"/>
                    <a:pt x="82" y="8"/>
                  </a:cubicBezTo>
                  <a:cubicBezTo>
                    <a:pt x="82" y="8"/>
                    <a:pt x="82" y="8"/>
                    <a:pt x="82" y="8"/>
                  </a:cubicBezTo>
                  <a:cubicBezTo>
                    <a:pt x="82" y="13"/>
                    <a:pt x="82" y="13"/>
                    <a:pt x="82" y="13"/>
                  </a:cubicBezTo>
                  <a:cubicBezTo>
                    <a:pt x="82" y="13"/>
                    <a:pt x="82" y="13"/>
                    <a:pt x="82" y="13"/>
                  </a:cubicBezTo>
                  <a:cubicBezTo>
                    <a:pt x="82" y="11"/>
                    <a:pt x="82" y="11"/>
                    <a:pt x="82" y="11"/>
                  </a:cubicBezTo>
                  <a:cubicBezTo>
                    <a:pt x="84" y="10"/>
                    <a:pt x="84" y="10"/>
                    <a:pt x="84" y="10"/>
                  </a:cubicBezTo>
                  <a:cubicBezTo>
                    <a:pt x="84" y="10"/>
                    <a:pt x="84" y="10"/>
                    <a:pt x="84" y="10"/>
                  </a:cubicBezTo>
                  <a:cubicBezTo>
                    <a:pt x="84" y="8"/>
                    <a:pt x="84" y="8"/>
                    <a:pt x="84" y="8"/>
                  </a:cubicBezTo>
                  <a:close/>
                  <a:moveTo>
                    <a:pt x="82" y="10"/>
                  </a:moveTo>
                  <a:cubicBezTo>
                    <a:pt x="82" y="10"/>
                    <a:pt x="82" y="10"/>
                    <a:pt x="82" y="10"/>
                  </a:cubicBezTo>
                  <a:cubicBezTo>
                    <a:pt x="82" y="8"/>
                    <a:pt x="82" y="8"/>
                    <a:pt x="82" y="8"/>
                  </a:cubicBezTo>
                  <a:cubicBezTo>
                    <a:pt x="84" y="8"/>
                    <a:pt x="84" y="8"/>
                    <a:pt x="84" y="8"/>
                  </a:cubicBezTo>
                  <a:cubicBezTo>
                    <a:pt x="84" y="10"/>
                    <a:pt x="84" y="10"/>
                    <a:pt x="84" y="10"/>
                  </a:cubicBezTo>
                  <a:lnTo>
                    <a:pt x="82" y="10"/>
                  </a:lnTo>
                  <a:close/>
                  <a:moveTo>
                    <a:pt x="91" y="6"/>
                  </a:moveTo>
                  <a:cubicBezTo>
                    <a:pt x="91" y="6"/>
                    <a:pt x="91" y="6"/>
                    <a:pt x="91" y="6"/>
                  </a:cubicBezTo>
                  <a:cubicBezTo>
                    <a:pt x="91" y="6"/>
                    <a:pt x="91" y="6"/>
                    <a:pt x="91" y="6"/>
                  </a:cubicBezTo>
                  <a:cubicBezTo>
                    <a:pt x="90" y="6"/>
                    <a:pt x="90" y="6"/>
                    <a:pt x="90" y="6"/>
                  </a:cubicBezTo>
                  <a:cubicBezTo>
                    <a:pt x="90" y="6"/>
                    <a:pt x="90" y="6"/>
                    <a:pt x="90" y="6"/>
                  </a:cubicBezTo>
                  <a:cubicBezTo>
                    <a:pt x="90" y="6"/>
                    <a:pt x="90" y="6"/>
                    <a:pt x="90" y="6"/>
                  </a:cubicBezTo>
                  <a:cubicBezTo>
                    <a:pt x="90" y="6"/>
                    <a:pt x="90" y="6"/>
                    <a:pt x="90" y="6"/>
                  </a:cubicBezTo>
                  <a:cubicBezTo>
                    <a:pt x="90" y="6"/>
                    <a:pt x="90" y="6"/>
                    <a:pt x="90" y="6"/>
                  </a:cubicBezTo>
                  <a:cubicBezTo>
                    <a:pt x="89" y="6"/>
                    <a:pt x="89" y="6"/>
                    <a:pt x="89" y="6"/>
                  </a:cubicBezTo>
                  <a:cubicBezTo>
                    <a:pt x="89" y="11"/>
                    <a:pt x="89" y="11"/>
                    <a:pt x="89" y="11"/>
                  </a:cubicBezTo>
                  <a:cubicBezTo>
                    <a:pt x="89" y="10"/>
                    <a:pt x="89" y="10"/>
                    <a:pt x="89" y="10"/>
                  </a:cubicBezTo>
                  <a:cubicBezTo>
                    <a:pt x="89" y="9"/>
                    <a:pt x="89" y="9"/>
                    <a:pt x="89" y="9"/>
                  </a:cubicBezTo>
                  <a:cubicBezTo>
                    <a:pt x="92" y="8"/>
                    <a:pt x="92" y="8"/>
                    <a:pt x="92" y="8"/>
                  </a:cubicBezTo>
                  <a:cubicBezTo>
                    <a:pt x="92" y="6"/>
                    <a:pt x="92" y="6"/>
                    <a:pt x="92" y="6"/>
                  </a:cubicBezTo>
                  <a:lnTo>
                    <a:pt x="91" y="6"/>
                  </a:lnTo>
                  <a:close/>
                  <a:moveTo>
                    <a:pt x="90" y="8"/>
                  </a:moveTo>
                  <a:cubicBezTo>
                    <a:pt x="90" y="8"/>
                    <a:pt x="90" y="8"/>
                    <a:pt x="90" y="8"/>
                  </a:cubicBezTo>
                  <a:cubicBezTo>
                    <a:pt x="90" y="6"/>
                    <a:pt x="90" y="6"/>
                    <a:pt x="90" y="6"/>
                  </a:cubicBezTo>
                  <a:cubicBezTo>
                    <a:pt x="91" y="6"/>
                    <a:pt x="91" y="6"/>
                    <a:pt x="91" y="6"/>
                  </a:cubicBezTo>
                  <a:cubicBezTo>
                    <a:pt x="91" y="8"/>
                    <a:pt x="91" y="8"/>
                    <a:pt x="91" y="8"/>
                  </a:cubicBezTo>
                  <a:lnTo>
                    <a:pt x="90" y="8"/>
                  </a:lnTo>
                  <a:close/>
                  <a:moveTo>
                    <a:pt x="100" y="33"/>
                  </a:moveTo>
                  <a:cubicBezTo>
                    <a:pt x="100" y="33"/>
                    <a:pt x="100" y="33"/>
                    <a:pt x="100" y="33"/>
                  </a:cubicBezTo>
                  <a:cubicBezTo>
                    <a:pt x="101" y="32"/>
                    <a:pt x="101" y="32"/>
                    <a:pt x="101" y="32"/>
                  </a:cubicBezTo>
                  <a:cubicBezTo>
                    <a:pt x="101" y="31"/>
                    <a:pt x="101" y="31"/>
                    <a:pt x="101" y="31"/>
                  </a:cubicBezTo>
                  <a:cubicBezTo>
                    <a:pt x="101" y="30"/>
                    <a:pt x="101" y="30"/>
                    <a:pt x="101" y="30"/>
                  </a:cubicBezTo>
                  <a:cubicBezTo>
                    <a:pt x="101" y="30"/>
                    <a:pt x="101" y="30"/>
                    <a:pt x="101" y="30"/>
                  </a:cubicBezTo>
                  <a:cubicBezTo>
                    <a:pt x="103" y="30"/>
                    <a:pt x="103" y="30"/>
                    <a:pt x="103" y="30"/>
                  </a:cubicBezTo>
                  <a:cubicBezTo>
                    <a:pt x="103" y="29"/>
                    <a:pt x="103" y="29"/>
                    <a:pt x="103" y="29"/>
                  </a:cubicBezTo>
                  <a:cubicBezTo>
                    <a:pt x="100" y="30"/>
                    <a:pt x="100" y="30"/>
                    <a:pt x="100" y="30"/>
                  </a:cubicBezTo>
                  <a:lnTo>
                    <a:pt x="100" y="33"/>
                  </a:lnTo>
                  <a:close/>
                  <a:moveTo>
                    <a:pt x="136" y="36"/>
                  </a:moveTo>
                  <a:cubicBezTo>
                    <a:pt x="136" y="36"/>
                    <a:pt x="136" y="36"/>
                    <a:pt x="136" y="36"/>
                  </a:cubicBezTo>
                  <a:cubicBezTo>
                    <a:pt x="134" y="36"/>
                    <a:pt x="134" y="36"/>
                    <a:pt x="134" y="36"/>
                  </a:cubicBezTo>
                  <a:cubicBezTo>
                    <a:pt x="136" y="37"/>
                    <a:pt x="136" y="37"/>
                    <a:pt x="136" y="37"/>
                  </a:cubicBezTo>
                  <a:lnTo>
                    <a:pt x="136" y="36"/>
                  </a:lnTo>
                  <a:close/>
                  <a:moveTo>
                    <a:pt x="136" y="42"/>
                  </a:moveTo>
                  <a:cubicBezTo>
                    <a:pt x="136" y="42"/>
                    <a:pt x="136" y="42"/>
                    <a:pt x="136" y="42"/>
                  </a:cubicBezTo>
                  <a:cubicBezTo>
                    <a:pt x="138" y="42"/>
                    <a:pt x="138" y="42"/>
                    <a:pt x="138" y="42"/>
                  </a:cubicBezTo>
                  <a:cubicBezTo>
                    <a:pt x="136" y="41"/>
                    <a:pt x="136" y="41"/>
                    <a:pt x="136" y="41"/>
                  </a:cubicBezTo>
                  <a:lnTo>
                    <a:pt x="136" y="42"/>
                  </a:lnTo>
                  <a:close/>
                  <a:moveTo>
                    <a:pt x="135" y="39"/>
                  </a:moveTo>
                  <a:cubicBezTo>
                    <a:pt x="135" y="39"/>
                    <a:pt x="135" y="39"/>
                    <a:pt x="135" y="39"/>
                  </a:cubicBezTo>
                  <a:cubicBezTo>
                    <a:pt x="135" y="39"/>
                    <a:pt x="135" y="39"/>
                    <a:pt x="135" y="39"/>
                  </a:cubicBezTo>
                  <a:cubicBezTo>
                    <a:pt x="134" y="39"/>
                    <a:pt x="134" y="39"/>
                    <a:pt x="134" y="39"/>
                  </a:cubicBezTo>
                  <a:lnTo>
                    <a:pt x="135" y="39"/>
                  </a:lnTo>
                  <a:close/>
                  <a:moveTo>
                    <a:pt x="79" y="21"/>
                  </a:moveTo>
                  <a:cubicBezTo>
                    <a:pt x="79" y="21"/>
                    <a:pt x="79" y="21"/>
                    <a:pt x="79" y="21"/>
                  </a:cubicBezTo>
                  <a:cubicBezTo>
                    <a:pt x="80" y="21"/>
                    <a:pt x="80" y="21"/>
                    <a:pt x="80" y="21"/>
                  </a:cubicBezTo>
                  <a:cubicBezTo>
                    <a:pt x="80" y="20"/>
                    <a:pt x="80" y="20"/>
                    <a:pt x="80" y="20"/>
                  </a:cubicBezTo>
                  <a:cubicBezTo>
                    <a:pt x="80" y="19"/>
                    <a:pt x="80" y="19"/>
                    <a:pt x="80" y="19"/>
                  </a:cubicBezTo>
                  <a:cubicBezTo>
                    <a:pt x="80" y="19"/>
                    <a:pt x="80" y="19"/>
                    <a:pt x="80" y="19"/>
                  </a:cubicBezTo>
                  <a:cubicBezTo>
                    <a:pt x="81" y="19"/>
                    <a:pt x="81" y="19"/>
                    <a:pt x="81" y="19"/>
                  </a:cubicBezTo>
                  <a:cubicBezTo>
                    <a:pt x="81" y="19"/>
                    <a:pt x="81" y="19"/>
                    <a:pt x="81" y="19"/>
                  </a:cubicBezTo>
                  <a:cubicBezTo>
                    <a:pt x="79" y="19"/>
                    <a:pt x="79" y="19"/>
                    <a:pt x="79" y="19"/>
                  </a:cubicBezTo>
                  <a:lnTo>
                    <a:pt x="79" y="21"/>
                  </a:lnTo>
                  <a:close/>
                  <a:moveTo>
                    <a:pt x="79" y="24"/>
                  </a:moveTo>
                  <a:cubicBezTo>
                    <a:pt x="79" y="24"/>
                    <a:pt x="79" y="24"/>
                    <a:pt x="79" y="24"/>
                  </a:cubicBezTo>
                  <a:cubicBezTo>
                    <a:pt x="80" y="24"/>
                    <a:pt x="80" y="24"/>
                    <a:pt x="80" y="24"/>
                  </a:cubicBezTo>
                  <a:cubicBezTo>
                    <a:pt x="80" y="23"/>
                    <a:pt x="80" y="23"/>
                    <a:pt x="80" y="23"/>
                  </a:cubicBezTo>
                  <a:cubicBezTo>
                    <a:pt x="80" y="22"/>
                    <a:pt x="80" y="22"/>
                    <a:pt x="80" y="22"/>
                  </a:cubicBezTo>
                  <a:cubicBezTo>
                    <a:pt x="80" y="22"/>
                    <a:pt x="80" y="22"/>
                    <a:pt x="80" y="22"/>
                  </a:cubicBezTo>
                  <a:cubicBezTo>
                    <a:pt x="81" y="22"/>
                    <a:pt x="81" y="22"/>
                    <a:pt x="81" y="22"/>
                  </a:cubicBezTo>
                  <a:cubicBezTo>
                    <a:pt x="81" y="21"/>
                    <a:pt x="81" y="21"/>
                    <a:pt x="81" y="21"/>
                  </a:cubicBezTo>
                  <a:cubicBezTo>
                    <a:pt x="79" y="22"/>
                    <a:pt x="79" y="22"/>
                    <a:pt x="79" y="22"/>
                  </a:cubicBezTo>
                  <a:lnTo>
                    <a:pt x="79" y="24"/>
                  </a:lnTo>
                  <a:close/>
                  <a:moveTo>
                    <a:pt x="139" y="41"/>
                  </a:moveTo>
                  <a:cubicBezTo>
                    <a:pt x="139" y="41"/>
                    <a:pt x="139" y="41"/>
                    <a:pt x="139" y="41"/>
                  </a:cubicBezTo>
                  <a:cubicBezTo>
                    <a:pt x="139" y="40"/>
                    <a:pt x="139" y="40"/>
                    <a:pt x="139" y="40"/>
                  </a:cubicBezTo>
                  <a:cubicBezTo>
                    <a:pt x="137" y="40"/>
                    <a:pt x="137" y="40"/>
                    <a:pt x="137" y="40"/>
                  </a:cubicBezTo>
                  <a:lnTo>
                    <a:pt x="139" y="41"/>
                  </a:lnTo>
                  <a:close/>
                  <a:moveTo>
                    <a:pt x="79" y="19"/>
                  </a:moveTo>
                  <a:cubicBezTo>
                    <a:pt x="79" y="19"/>
                    <a:pt x="79" y="19"/>
                    <a:pt x="79" y="19"/>
                  </a:cubicBezTo>
                  <a:cubicBezTo>
                    <a:pt x="80" y="19"/>
                    <a:pt x="80" y="19"/>
                    <a:pt x="80" y="19"/>
                  </a:cubicBezTo>
                  <a:cubicBezTo>
                    <a:pt x="80" y="17"/>
                    <a:pt x="80" y="17"/>
                    <a:pt x="80" y="17"/>
                  </a:cubicBezTo>
                  <a:cubicBezTo>
                    <a:pt x="80" y="16"/>
                    <a:pt x="80" y="16"/>
                    <a:pt x="80" y="16"/>
                  </a:cubicBezTo>
                  <a:cubicBezTo>
                    <a:pt x="80" y="16"/>
                    <a:pt x="80" y="16"/>
                    <a:pt x="80" y="16"/>
                  </a:cubicBezTo>
                  <a:cubicBezTo>
                    <a:pt x="81" y="16"/>
                    <a:pt x="81" y="16"/>
                    <a:pt x="81" y="16"/>
                  </a:cubicBezTo>
                  <a:cubicBezTo>
                    <a:pt x="81" y="16"/>
                    <a:pt x="81" y="16"/>
                    <a:pt x="81" y="16"/>
                  </a:cubicBezTo>
                  <a:cubicBezTo>
                    <a:pt x="79" y="16"/>
                    <a:pt x="79" y="16"/>
                    <a:pt x="79" y="16"/>
                  </a:cubicBezTo>
                  <a:lnTo>
                    <a:pt x="79" y="19"/>
                  </a:lnTo>
                  <a:close/>
                  <a:moveTo>
                    <a:pt x="144" y="42"/>
                  </a:moveTo>
                  <a:cubicBezTo>
                    <a:pt x="144" y="42"/>
                    <a:pt x="144" y="42"/>
                    <a:pt x="144" y="42"/>
                  </a:cubicBezTo>
                  <a:cubicBezTo>
                    <a:pt x="144" y="41"/>
                    <a:pt x="144" y="41"/>
                    <a:pt x="144" y="41"/>
                  </a:cubicBezTo>
                  <a:cubicBezTo>
                    <a:pt x="143" y="41"/>
                    <a:pt x="143" y="41"/>
                    <a:pt x="143" y="41"/>
                  </a:cubicBezTo>
                  <a:lnTo>
                    <a:pt x="144" y="42"/>
                  </a:lnTo>
                  <a:close/>
                  <a:moveTo>
                    <a:pt x="137" y="38"/>
                  </a:moveTo>
                  <a:cubicBezTo>
                    <a:pt x="137" y="38"/>
                    <a:pt x="137" y="38"/>
                    <a:pt x="137" y="38"/>
                  </a:cubicBezTo>
                  <a:cubicBezTo>
                    <a:pt x="140" y="38"/>
                    <a:pt x="140" y="38"/>
                    <a:pt x="140" y="38"/>
                  </a:cubicBezTo>
                  <a:cubicBezTo>
                    <a:pt x="137" y="36"/>
                    <a:pt x="137" y="36"/>
                    <a:pt x="137" y="36"/>
                  </a:cubicBezTo>
                  <a:lnTo>
                    <a:pt x="137" y="38"/>
                  </a:lnTo>
                  <a:close/>
                  <a:moveTo>
                    <a:pt x="107" y="19"/>
                  </a:moveTo>
                  <a:cubicBezTo>
                    <a:pt x="107" y="19"/>
                    <a:pt x="107" y="19"/>
                    <a:pt x="107" y="19"/>
                  </a:cubicBezTo>
                  <a:cubicBezTo>
                    <a:pt x="107" y="17"/>
                    <a:pt x="107" y="17"/>
                    <a:pt x="107" y="17"/>
                  </a:cubicBezTo>
                  <a:cubicBezTo>
                    <a:pt x="107" y="17"/>
                    <a:pt x="107" y="17"/>
                    <a:pt x="107" y="17"/>
                  </a:cubicBezTo>
                  <a:cubicBezTo>
                    <a:pt x="107" y="17"/>
                    <a:pt x="107" y="17"/>
                    <a:pt x="107" y="17"/>
                  </a:cubicBezTo>
                  <a:cubicBezTo>
                    <a:pt x="109" y="16"/>
                    <a:pt x="109" y="16"/>
                    <a:pt x="109" y="16"/>
                  </a:cubicBezTo>
                  <a:cubicBezTo>
                    <a:pt x="109" y="16"/>
                    <a:pt x="109" y="16"/>
                    <a:pt x="109" y="16"/>
                  </a:cubicBezTo>
                  <a:cubicBezTo>
                    <a:pt x="106" y="17"/>
                    <a:pt x="106" y="17"/>
                    <a:pt x="106" y="17"/>
                  </a:cubicBezTo>
                  <a:cubicBezTo>
                    <a:pt x="106" y="19"/>
                    <a:pt x="106" y="19"/>
                    <a:pt x="106" y="19"/>
                  </a:cubicBezTo>
                  <a:lnTo>
                    <a:pt x="107" y="19"/>
                  </a:lnTo>
                  <a:close/>
                  <a:moveTo>
                    <a:pt x="140" y="36"/>
                  </a:moveTo>
                  <a:cubicBezTo>
                    <a:pt x="140" y="36"/>
                    <a:pt x="140" y="36"/>
                    <a:pt x="140" y="36"/>
                  </a:cubicBezTo>
                  <a:cubicBezTo>
                    <a:pt x="144" y="40"/>
                    <a:pt x="144" y="40"/>
                    <a:pt x="144" y="40"/>
                  </a:cubicBezTo>
                  <a:cubicBezTo>
                    <a:pt x="144" y="35"/>
                    <a:pt x="144" y="35"/>
                    <a:pt x="144" y="35"/>
                  </a:cubicBezTo>
                  <a:lnTo>
                    <a:pt x="140" y="36"/>
                  </a:lnTo>
                  <a:close/>
                  <a:moveTo>
                    <a:pt x="107" y="22"/>
                  </a:moveTo>
                  <a:cubicBezTo>
                    <a:pt x="107" y="22"/>
                    <a:pt x="107" y="22"/>
                    <a:pt x="107" y="22"/>
                  </a:cubicBezTo>
                  <a:cubicBezTo>
                    <a:pt x="107" y="20"/>
                    <a:pt x="107" y="20"/>
                    <a:pt x="107" y="20"/>
                  </a:cubicBezTo>
                  <a:cubicBezTo>
                    <a:pt x="107" y="20"/>
                    <a:pt x="107" y="20"/>
                    <a:pt x="107" y="20"/>
                  </a:cubicBezTo>
                  <a:cubicBezTo>
                    <a:pt x="107" y="20"/>
                    <a:pt x="107" y="20"/>
                    <a:pt x="107" y="20"/>
                  </a:cubicBezTo>
                  <a:cubicBezTo>
                    <a:pt x="109" y="19"/>
                    <a:pt x="109" y="19"/>
                    <a:pt x="109" y="19"/>
                  </a:cubicBezTo>
                  <a:cubicBezTo>
                    <a:pt x="109" y="19"/>
                    <a:pt x="109" y="19"/>
                    <a:pt x="109" y="19"/>
                  </a:cubicBezTo>
                  <a:cubicBezTo>
                    <a:pt x="106" y="20"/>
                    <a:pt x="106" y="20"/>
                    <a:pt x="106" y="20"/>
                  </a:cubicBezTo>
                  <a:cubicBezTo>
                    <a:pt x="106" y="22"/>
                    <a:pt x="106" y="22"/>
                    <a:pt x="106" y="22"/>
                  </a:cubicBezTo>
                  <a:lnTo>
                    <a:pt x="107" y="22"/>
                  </a:lnTo>
                  <a:close/>
                  <a:moveTo>
                    <a:pt x="107" y="32"/>
                  </a:moveTo>
                  <a:cubicBezTo>
                    <a:pt x="107" y="32"/>
                    <a:pt x="107" y="32"/>
                    <a:pt x="107" y="32"/>
                  </a:cubicBezTo>
                  <a:cubicBezTo>
                    <a:pt x="107" y="30"/>
                    <a:pt x="107" y="30"/>
                    <a:pt x="107" y="30"/>
                  </a:cubicBezTo>
                  <a:cubicBezTo>
                    <a:pt x="107" y="29"/>
                    <a:pt x="107" y="29"/>
                    <a:pt x="107" y="29"/>
                  </a:cubicBezTo>
                  <a:cubicBezTo>
                    <a:pt x="107" y="29"/>
                    <a:pt x="107" y="29"/>
                    <a:pt x="107" y="29"/>
                  </a:cubicBezTo>
                  <a:cubicBezTo>
                    <a:pt x="109" y="29"/>
                    <a:pt x="109" y="29"/>
                    <a:pt x="109" y="29"/>
                  </a:cubicBezTo>
                  <a:cubicBezTo>
                    <a:pt x="109" y="29"/>
                    <a:pt x="109" y="29"/>
                    <a:pt x="109" y="29"/>
                  </a:cubicBezTo>
                  <a:cubicBezTo>
                    <a:pt x="106" y="29"/>
                    <a:pt x="106" y="29"/>
                    <a:pt x="106" y="29"/>
                  </a:cubicBezTo>
                  <a:cubicBezTo>
                    <a:pt x="106" y="32"/>
                    <a:pt x="106" y="32"/>
                    <a:pt x="106" y="32"/>
                  </a:cubicBezTo>
                  <a:lnTo>
                    <a:pt x="107" y="32"/>
                  </a:lnTo>
                  <a:close/>
                  <a:moveTo>
                    <a:pt x="107" y="29"/>
                  </a:moveTo>
                  <a:cubicBezTo>
                    <a:pt x="107" y="29"/>
                    <a:pt x="107" y="29"/>
                    <a:pt x="107" y="29"/>
                  </a:cubicBezTo>
                  <a:cubicBezTo>
                    <a:pt x="107" y="27"/>
                    <a:pt x="107" y="27"/>
                    <a:pt x="107" y="27"/>
                  </a:cubicBezTo>
                  <a:cubicBezTo>
                    <a:pt x="107" y="26"/>
                    <a:pt x="107" y="26"/>
                    <a:pt x="107" y="26"/>
                  </a:cubicBezTo>
                  <a:cubicBezTo>
                    <a:pt x="107" y="26"/>
                    <a:pt x="107" y="26"/>
                    <a:pt x="107" y="26"/>
                  </a:cubicBezTo>
                  <a:cubicBezTo>
                    <a:pt x="109" y="26"/>
                    <a:pt x="109" y="26"/>
                    <a:pt x="109" y="26"/>
                  </a:cubicBezTo>
                  <a:cubicBezTo>
                    <a:pt x="109" y="26"/>
                    <a:pt x="109" y="26"/>
                    <a:pt x="109" y="26"/>
                  </a:cubicBezTo>
                  <a:cubicBezTo>
                    <a:pt x="106" y="26"/>
                    <a:pt x="106" y="26"/>
                    <a:pt x="106" y="26"/>
                  </a:cubicBezTo>
                  <a:cubicBezTo>
                    <a:pt x="106" y="29"/>
                    <a:pt x="106" y="29"/>
                    <a:pt x="106" y="29"/>
                  </a:cubicBezTo>
                  <a:lnTo>
                    <a:pt x="107" y="29"/>
                  </a:lnTo>
                  <a:close/>
                  <a:moveTo>
                    <a:pt x="107" y="25"/>
                  </a:moveTo>
                  <a:cubicBezTo>
                    <a:pt x="107" y="25"/>
                    <a:pt x="107" y="25"/>
                    <a:pt x="107" y="25"/>
                  </a:cubicBezTo>
                  <a:cubicBezTo>
                    <a:pt x="107" y="24"/>
                    <a:pt x="107" y="24"/>
                    <a:pt x="107" y="24"/>
                  </a:cubicBezTo>
                  <a:cubicBezTo>
                    <a:pt x="107" y="23"/>
                    <a:pt x="107" y="23"/>
                    <a:pt x="107" y="23"/>
                  </a:cubicBezTo>
                  <a:cubicBezTo>
                    <a:pt x="107" y="23"/>
                    <a:pt x="107" y="23"/>
                    <a:pt x="107" y="23"/>
                  </a:cubicBezTo>
                  <a:cubicBezTo>
                    <a:pt x="109" y="23"/>
                    <a:pt x="109" y="23"/>
                    <a:pt x="109" y="23"/>
                  </a:cubicBezTo>
                  <a:cubicBezTo>
                    <a:pt x="109" y="23"/>
                    <a:pt x="109" y="23"/>
                    <a:pt x="109" y="23"/>
                  </a:cubicBezTo>
                  <a:cubicBezTo>
                    <a:pt x="106" y="23"/>
                    <a:pt x="106" y="23"/>
                    <a:pt x="106" y="23"/>
                  </a:cubicBezTo>
                  <a:cubicBezTo>
                    <a:pt x="106" y="26"/>
                    <a:pt x="106" y="26"/>
                    <a:pt x="106" y="26"/>
                  </a:cubicBezTo>
                  <a:lnTo>
                    <a:pt x="107" y="25"/>
                  </a:lnTo>
                  <a:close/>
                  <a:moveTo>
                    <a:pt x="100" y="29"/>
                  </a:moveTo>
                  <a:cubicBezTo>
                    <a:pt x="100" y="29"/>
                    <a:pt x="100" y="29"/>
                    <a:pt x="100" y="29"/>
                  </a:cubicBezTo>
                  <a:cubicBezTo>
                    <a:pt x="101" y="29"/>
                    <a:pt x="101" y="29"/>
                    <a:pt x="101" y="29"/>
                  </a:cubicBezTo>
                  <a:cubicBezTo>
                    <a:pt x="101" y="28"/>
                    <a:pt x="101" y="28"/>
                    <a:pt x="101" y="28"/>
                  </a:cubicBezTo>
                  <a:cubicBezTo>
                    <a:pt x="101" y="27"/>
                    <a:pt x="101" y="27"/>
                    <a:pt x="101" y="27"/>
                  </a:cubicBezTo>
                  <a:cubicBezTo>
                    <a:pt x="101" y="27"/>
                    <a:pt x="101" y="27"/>
                    <a:pt x="101" y="27"/>
                  </a:cubicBezTo>
                  <a:cubicBezTo>
                    <a:pt x="103" y="27"/>
                    <a:pt x="103" y="27"/>
                    <a:pt x="103" y="27"/>
                  </a:cubicBezTo>
                  <a:cubicBezTo>
                    <a:pt x="103" y="26"/>
                    <a:pt x="103" y="26"/>
                    <a:pt x="103" y="26"/>
                  </a:cubicBezTo>
                  <a:cubicBezTo>
                    <a:pt x="100" y="27"/>
                    <a:pt x="100" y="27"/>
                    <a:pt x="100" y="27"/>
                  </a:cubicBezTo>
                  <a:lnTo>
                    <a:pt x="100" y="29"/>
                  </a:lnTo>
                  <a:close/>
                  <a:moveTo>
                    <a:pt x="107" y="13"/>
                  </a:moveTo>
                  <a:cubicBezTo>
                    <a:pt x="107" y="13"/>
                    <a:pt x="107" y="13"/>
                    <a:pt x="107" y="13"/>
                  </a:cubicBezTo>
                  <a:cubicBezTo>
                    <a:pt x="107" y="11"/>
                    <a:pt x="107" y="11"/>
                    <a:pt x="107" y="11"/>
                  </a:cubicBezTo>
                  <a:cubicBezTo>
                    <a:pt x="107" y="11"/>
                    <a:pt x="107" y="11"/>
                    <a:pt x="107" y="11"/>
                  </a:cubicBezTo>
                  <a:cubicBezTo>
                    <a:pt x="107" y="10"/>
                    <a:pt x="107" y="10"/>
                    <a:pt x="107" y="10"/>
                  </a:cubicBezTo>
                  <a:cubicBezTo>
                    <a:pt x="109" y="10"/>
                    <a:pt x="109" y="10"/>
                    <a:pt x="109" y="10"/>
                  </a:cubicBezTo>
                  <a:cubicBezTo>
                    <a:pt x="109" y="10"/>
                    <a:pt x="109" y="10"/>
                    <a:pt x="109" y="10"/>
                  </a:cubicBezTo>
                  <a:cubicBezTo>
                    <a:pt x="106" y="10"/>
                    <a:pt x="106" y="10"/>
                    <a:pt x="106" y="10"/>
                  </a:cubicBezTo>
                  <a:cubicBezTo>
                    <a:pt x="106" y="13"/>
                    <a:pt x="106" y="13"/>
                    <a:pt x="106" y="13"/>
                  </a:cubicBezTo>
                  <a:lnTo>
                    <a:pt x="107" y="13"/>
                  </a:lnTo>
                  <a:close/>
                  <a:moveTo>
                    <a:pt x="107" y="7"/>
                  </a:moveTo>
                  <a:cubicBezTo>
                    <a:pt x="107" y="7"/>
                    <a:pt x="107" y="7"/>
                    <a:pt x="107" y="7"/>
                  </a:cubicBezTo>
                  <a:cubicBezTo>
                    <a:pt x="107" y="4"/>
                    <a:pt x="107" y="4"/>
                    <a:pt x="107" y="4"/>
                  </a:cubicBezTo>
                  <a:cubicBezTo>
                    <a:pt x="107" y="4"/>
                    <a:pt x="107" y="4"/>
                    <a:pt x="107" y="4"/>
                  </a:cubicBezTo>
                  <a:cubicBezTo>
                    <a:pt x="109" y="4"/>
                    <a:pt x="109" y="4"/>
                    <a:pt x="109" y="4"/>
                  </a:cubicBezTo>
                  <a:cubicBezTo>
                    <a:pt x="109" y="1"/>
                    <a:pt x="109" y="1"/>
                    <a:pt x="109" y="1"/>
                  </a:cubicBezTo>
                  <a:cubicBezTo>
                    <a:pt x="109" y="1"/>
                    <a:pt x="109" y="1"/>
                    <a:pt x="109" y="1"/>
                  </a:cubicBezTo>
                  <a:cubicBezTo>
                    <a:pt x="109" y="1"/>
                    <a:pt x="109" y="1"/>
                    <a:pt x="109" y="1"/>
                  </a:cubicBezTo>
                  <a:cubicBezTo>
                    <a:pt x="106" y="2"/>
                    <a:pt x="106" y="2"/>
                    <a:pt x="106" y="2"/>
                  </a:cubicBezTo>
                  <a:cubicBezTo>
                    <a:pt x="106" y="7"/>
                    <a:pt x="106" y="7"/>
                    <a:pt x="106" y="7"/>
                  </a:cubicBezTo>
                  <a:lnTo>
                    <a:pt x="107" y="7"/>
                  </a:lnTo>
                  <a:close/>
                  <a:moveTo>
                    <a:pt x="107" y="2"/>
                  </a:moveTo>
                  <a:cubicBezTo>
                    <a:pt x="107" y="2"/>
                    <a:pt x="107" y="2"/>
                    <a:pt x="107" y="2"/>
                  </a:cubicBezTo>
                  <a:cubicBezTo>
                    <a:pt x="109" y="1"/>
                    <a:pt x="109" y="1"/>
                    <a:pt x="109" y="1"/>
                  </a:cubicBezTo>
                  <a:cubicBezTo>
                    <a:pt x="109" y="4"/>
                    <a:pt x="109" y="4"/>
                    <a:pt x="109" y="4"/>
                  </a:cubicBezTo>
                  <a:cubicBezTo>
                    <a:pt x="107" y="4"/>
                    <a:pt x="107" y="4"/>
                    <a:pt x="107" y="4"/>
                  </a:cubicBezTo>
                  <a:lnTo>
                    <a:pt x="107" y="2"/>
                  </a:lnTo>
                  <a:close/>
                  <a:moveTo>
                    <a:pt x="75" y="10"/>
                  </a:moveTo>
                  <a:cubicBezTo>
                    <a:pt x="75" y="10"/>
                    <a:pt x="75" y="10"/>
                    <a:pt x="75" y="10"/>
                  </a:cubicBezTo>
                  <a:cubicBezTo>
                    <a:pt x="75" y="12"/>
                    <a:pt x="75" y="12"/>
                    <a:pt x="75" y="12"/>
                  </a:cubicBezTo>
                  <a:cubicBezTo>
                    <a:pt x="77" y="12"/>
                    <a:pt x="77" y="12"/>
                    <a:pt x="77" y="12"/>
                  </a:cubicBezTo>
                  <a:cubicBezTo>
                    <a:pt x="77" y="10"/>
                    <a:pt x="77" y="10"/>
                    <a:pt x="77" y="10"/>
                  </a:cubicBezTo>
                  <a:cubicBezTo>
                    <a:pt x="77" y="10"/>
                    <a:pt x="77" y="10"/>
                    <a:pt x="77" y="10"/>
                  </a:cubicBezTo>
                  <a:lnTo>
                    <a:pt x="75" y="10"/>
                  </a:lnTo>
                  <a:close/>
                  <a:moveTo>
                    <a:pt x="107" y="10"/>
                  </a:moveTo>
                  <a:cubicBezTo>
                    <a:pt x="107" y="10"/>
                    <a:pt x="107" y="10"/>
                    <a:pt x="107" y="10"/>
                  </a:cubicBezTo>
                  <a:cubicBezTo>
                    <a:pt x="107" y="8"/>
                    <a:pt x="107" y="8"/>
                    <a:pt x="107" y="8"/>
                  </a:cubicBezTo>
                  <a:cubicBezTo>
                    <a:pt x="107" y="7"/>
                    <a:pt x="107" y="7"/>
                    <a:pt x="107" y="7"/>
                  </a:cubicBezTo>
                  <a:cubicBezTo>
                    <a:pt x="107" y="7"/>
                    <a:pt x="107" y="7"/>
                    <a:pt x="107" y="7"/>
                  </a:cubicBezTo>
                  <a:cubicBezTo>
                    <a:pt x="109" y="7"/>
                    <a:pt x="109" y="7"/>
                    <a:pt x="109" y="7"/>
                  </a:cubicBezTo>
                  <a:cubicBezTo>
                    <a:pt x="109" y="7"/>
                    <a:pt x="109" y="7"/>
                    <a:pt x="109" y="7"/>
                  </a:cubicBezTo>
                  <a:cubicBezTo>
                    <a:pt x="106" y="7"/>
                    <a:pt x="106" y="7"/>
                    <a:pt x="106" y="7"/>
                  </a:cubicBezTo>
                  <a:cubicBezTo>
                    <a:pt x="106" y="10"/>
                    <a:pt x="106" y="10"/>
                    <a:pt x="106" y="10"/>
                  </a:cubicBezTo>
                  <a:lnTo>
                    <a:pt x="107" y="10"/>
                  </a:lnTo>
                  <a:close/>
                  <a:moveTo>
                    <a:pt x="107" y="16"/>
                  </a:moveTo>
                  <a:cubicBezTo>
                    <a:pt x="107" y="16"/>
                    <a:pt x="107" y="16"/>
                    <a:pt x="107" y="16"/>
                  </a:cubicBezTo>
                  <a:cubicBezTo>
                    <a:pt x="107" y="14"/>
                    <a:pt x="107" y="14"/>
                    <a:pt x="107" y="14"/>
                  </a:cubicBezTo>
                  <a:cubicBezTo>
                    <a:pt x="107" y="14"/>
                    <a:pt x="107" y="14"/>
                    <a:pt x="107" y="14"/>
                  </a:cubicBezTo>
                  <a:cubicBezTo>
                    <a:pt x="107" y="13"/>
                    <a:pt x="107" y="13"/>
                    <a:pt x="107" y="13"/>
                  </a:cubicBezTo>
                  <a:cubicBezTo>
                    <a:pt x="109" y="13"/>
                    <a:pt x="109" y="13"/>
                    <a:pt x="109" y="13"/>
                  </a:cubicBezTo>
                  <a:cubicBezTo>
                    <a:pt x="109" y="13"/>
                    <a:pt x="109" y="13"/>
                    <a:pt x="109" y="13"/>
                  </a:cubicBezTo>
                  <a:cubicBezTo>
                    <a:pt x="106" y="13"/>
                    <a:pt x="106" y="13"/>
                    <a:pt x="106" y="13"/>
                  </a:cubicBezTo>
                  <a:cubicBezTo>
                    <a:pt x="106" y="16"/>
                    <a:pt x="106" y="16"/>
                    <a:pt x="106" y="16"/>
                  </a:cubicBezTo>
                  <a:lnTo>
                    <a:pt x="107" y="16"/>
                  </a:lnTo>
                  <a:close/>
                  <a:moveTo>
                    <a:pt x="77" y="17"/>
                  </a:moveTo>
                  <a:cubicBezTo>
                    <a:pt x="77" y="17"/>
                    <a:pt x="77" y="17"/>
                    <a:pt x="77" y="17"/>
                  </a:cubicBezTo>
                  <a:cubicBezTo>
                    <a:pt x="78" y="16"/>
                    <a:pt x="78" y="16"/>
                    <a:pt x="78" y="16"/>
                  </a:cubicBezTo>
                  <a:cubicBezTo>
                    <a:pt x="78" y="15"/>
                    <a:pt x="78" y="15"/>
                    <a:pt x="78" y="15"/>
                  </a:cubicBezTo>
                  <a:cubicBezTo>
                    <a:pt x="78" y="14"/>
                    <a:pt x="78" y="14"/>
                    <a:pt x="78" y="14"/>
                  </a:cubicBezTo>
                  <a:cubicBezTo>
                    <a:pt x="78" y="14"/>
                    <a:pt x="78" y="14"/>
                    <a:pt x="78" y="14"/>
                  </a:cubicBezTo>
                  <a:cubicBezTo>
                    <a:pt x="79" y="14"/>
                    <a:pt x="79" y="14"/>
                    <a:pt x="79" y="14"/>
                  </a:cubicBezTo>
                  <a:cubicBezTo>
                    <a:pt x="79" y="14"/>
                    <a:pt x="79" y="14"/>
                    <a:pt x="79" y="14"/>
                  </a:cubicBezTo>
                  <a:cubicBezTo>
                    <a:pt x="77" y="14"/>
                    <a:pt x="77" y="14"/>
                    <a:pt x="77" y="14"/>
                  </a:cubicBezTo>
                  <a:lnTo>
                    <a:pt x="77" y="17"/>
                  </a:lnTo>
                  <a:close/>
                  <a:moveTo>
                    <a:pt x="78" y="25"/>
                  </a:moveTo>
                  <a:cubicBezTo>
                    <a:pt x="78" y="25"/>
                    <a:pt x="78" y="25"/>
                    <a:pt x="78" y="25"/>
                  </a:cubicBezTo>
                  <a:cubicBezTo>
                    <a:pt x="78" y="25"/>
                    <a:pt x="78" y="25"/>
                    <a:pt x="78" y="25"/>
                  </a:cubicBezTo>
                  <a:cubicBezTo>
                    <a:pt x="78" y="25"/>
                    <a:pt x="78" y="25"/>
                    <a:pt x="78" y="25"/>
                  </a:cubicBezTo>
                  <a:cubicBezTo>
                    <a:pt x="79" y="25"/>
                    <a:pt x="79" y="25"/>
                    <a:pt x="79" y="25"/>
                  </a:cubicBezTo>
                  <a:cubicBezTo>
                    <a:pt x="79" y="24"/>
                    <a:pt x="79" y="24"/>
                    <a:pt x="79" y="24"/>
                  </a:cubicBezTo>
                  <a:cubicBezTo>
                    <a:pt x="77" y="25"/>
                    <a:pt x="77" y="25"/>
                    <a:pt x="77" y="25"/>
                  </a:cubicBezTo>
                  <a:cubicBezTo>
                    <a:pt x="77" y="27"/>
                    <a:pt x="77" y="27"/>
                    <a:pt x="77" y="27"/>
                  </a:cubicBezTo>
                  <a:cubicBezTo>
                    <a:pt x="77" y="27"/>
                    <a:pt x="77" y="27"/>
                    <a:pt x="77" y="27"/>
                  </a:cubicBezTo>
                  <a:lnTo>
                    <a:pt x="78" y="25"/>
                  </a:lnTo>
                  <a:close/>
                  <a:moveTo>
                    <a:pt x="78" y="11"/>
                  </a:moveTo>
                  <a:cubicBezTo>
                    <a:pt x="78" y="11"/>
                    <a:pt x="78" y="11"/>
                    <a:pt x="78" y="11"/>
                  </a:cubicBezTo>
                  <a:cubicBezTo>
                    <a:pt x="79" y="11"/>
                    <a:pt x="79" y="11"/>
                    <a:pt x="79" y="11"/>
                  </a:cubicBezTo>
                  <a:cubicBezTo>
                    <a:pt x="79" y="11"/>
                    <a:pt x="79" y="11"/>
                    <a:pt x="79" y="11"/>
                  </a:cubicBezTo>
                  <a:cubicBezTo>
                    <a:pt x="78" y="10"/>
                    <a:pt x="78" y="10"/>
                    <a:pt x="78" y="10"/>
                  </a:cubicBezTo>
                  <a:lnTo>
                    <a:pt x="78" y="11"/>
                  </a:lnTo>
                  <a:close/>
                  <a:moveTo>
                    <a:pt x="28" y="40"/>
                  </a:moveTo>
                  <a:cubicBezTo>
                    <a:pt x="28" y="40"/>
                    <a:pt x="28" y="40"/>
                    <a:pt x="28" y="40"/>
                  </a:cubicBezTo>
                  <a:cubicBezTo>
                    <a:pt x="20" y="39"/>
                    <a:pt x="20" y="39"/>
                    <a:pt x="20" y="39"/>
                  </a:cubicBezTo>
                  <a:cubicBezTo>
                    <a:pt x="20" y="38"/>
                    <a:pt x="20" y="38"/>
                    <a:pt x="20" y="38"/>
                  </a:cubicBezTo>
                  <a:cubicBezTo>
                    <a:pt x="15" y="38"/>
                    <a:pt x="15" y="38"/>
                    <a:pt x="15" y="38"/>
                  </a:cubicBezTo>
                  <a:cubicBezTo>
                    <a:pt x="0" y="40"/>
                    <a:pt x="0" y="40"/>
                    <a:pt x="0" y="40"/>
                  </a:cubicBezTo>
                  <a:cubicBezTo>
                    <a:pt x="0" y="53"/>
                    <a:pt x="0" y="53"/>
                    <a:pt x="0" y="53"/>
                  </a:cubicBezTo>
                  <a:cubicBezTo>
                    <a:pt x="2" y="53"/>
                    <a:pt x="2" y="53"/>
                    <a:pt x="2" y="53"/>
                  </a:cubicBezTo>
                  <a:cubicBezTo>
                    <a:pt x="2" y="53"/>
                    <a:pt x="2" y="53"/>
                    <a:pt x="2" y="53"/>
                  </a:cubicBezTo>
                  <a:cubicBezTo>
                    <a:pt x="5" y="53"/>
                    <a:pt x="5" y="53"/>
                    <a:pt x="5" y="53"/>
                  </a:cubicBezTo>
                  <a:cubicBezTo>
                    <a:pt x="5" y="53"/>
                    <a:pt x="5" y="53"/>
                    <a:pt x="5" y="53"/>
                  </a:cubicBezTo>
                  <a:cubicBezTo>
                    <a:pt x="5" y="53"/>
                    <a:pt x="5" y="53"/>
                    <a:pt x="5" y="53"/>
                  </a:cubicBezTo>
                  <a:cubicBezTo>
                    <a:pt x="5" y="50"/>
                    <a:pt x="5" y="50"/>
                    <a:pt x="5" y="50"/>
                  </a:cubicBezTo>
                  <a:cubicBezTo>
                    <a:pt x="6" y="50"/>
                    <a:pt x="6" y="50"/>
                    <a:pt x="6" y="50"/>
                  </a:cubicBezTo>
                  <a:cubicBezTo>
                    <a:pt x="6" y="53"/>
                    <a:pt x="6" y="53"/>
                    <a:pt x="6" y="53"/>
                  </a:cubicBezTo>
                  <a:cubicBezTo>
                    <a:pt x="6" y="53"/>
                    <a:pt x="6" y="53"/>
                    <a:pt x="6" y="53"/>
                  </a:cubicBezTo>
                  <a:cubicBezTo>
                    <a:pt x="6" y="50"/>
                    <a:pt x="6" y="50"/>
                    <a:pt x="6" y="50"/>
                  </a:cubicBezTo>
                  <a:cubicBezTo>
                    <a:pt x="7" y="50"/>
                    <a:pt x="7" y="50"/>
                    <a:pt x="7" y="50"/>
                  </a:cubicBezTo>
                  <a:cubicBezTo>
                    <a:pt x="7" y="53"/>
                    <a:pt x="7" y="53"/>
                    <a:pt x="7" y="53"/>
                  </a:cubicBezTo>
                  <a:cubicBezTo>
                    <a:pt x="7" y="53"/>
                    <a:pt x="7" y="53"/>
                    <a:pt x="7" y="53"/>
                  </a:cubicBezTo>
                  <a:cubicBezTo>
                    <a:pt x="7" y="50"/>
                    <a:pt x="7" y="50"/>
                    <a:pt x="7" y="50"/>
                  </a:cubicBezTo>
                  <a:cubicBezTo>
                    <a:pt x="8" y="50"/>
                    <a:pt x="8" y="50"/>
                    <a:pt x="8" y="50"/>
                  </a:cubicBezTo>
                  <a:cubicBezTo>
                    <a:pt x="8" y="53"/>
                    <a:pt x="8" y="53"/>
                    <a:pt x="8" y="53"/>
                  </a:cubicBezTo>
                  <a:cubicBezTo>
                    <a:pt x="8" y="53"/>
                    <a:pt x="8" y="53"/>
                    <a:pt x="8" y="53"/>
                  </a:cubicBezTo>
                  <a:cubicBezTo>
                    <a:pt x="8" y="50"/>
                    <a:pt x="8" y="50"/>
                    <a:pt x="8" y="50"/>
                  </a:cubicBezTo>
                  <a:cubicBezTo>
                    <a:pt x="9" y="50"/>
                    <a:pt x="9" y="50"/>
                    <a:pt x="9" y="50"/>
                  </a:cubicBezTo>
                  <a:cubicBezTo>
                    <a:pt x="9" y="53"/>
                    <a:pt x="9" y="53"/>
                    <a:pt x="9" y="53"/>
                  </a:cubicBezTo>
                  <a:cubicBezTo>
                    <a:pt x="9" y="53"/>
                    <a:pt x="9" y="53"/>
                    <a:pt x="9" y="53"/>
                  </a:cubicBezTo>
                  <a:cubicBezTo>
                    <a:pt x="9" y="50"/>
                    <a:pt x="9" y="50"/>
                    <a:pt x="9" y="50"/>
                  </a:cubicBezTo>
                  <a:cubicBezTo>
                    <a:pt x="10" y="50"/>
                    <a:pt x="10" y="50"/>
                    <a:pt x="10" y="50"/>
                  </a:cubicBezTo>
                  <a:cubicBezTo>
                    <a:pt x="10" y="53"/>
                    <a:pt x="10" y="53"/>
                    <a:pt x="10" y="53"/>
                  </a:cubicBezTo>
                  <a:cubicBezTo>
                    <a:pt x="10" y="53"/>
                    <a:pt x="10" y="53"/>
                    <a:pt x="10" y="53"/>
                  </a:cubicBezTo>
                  <a:cubicBezTo>
                    <a:pt x="10" y="50"/>
                    <a:pt x="10" y="50"/>
                    <a:pt x="10" y="50"/>
                  </a:cubicBezTo>
                  <a:cubicBezTo>
                    <a:pt x="11" y="50"/>
                    <a:pt x="11" y="50"/>
                    <a:pt x="11" y="50"/>
                  </a:cubicBezTo>
                  <a:cubicBezTo>
                    <a:pt x="11" y="53"/>
                    <a:pt x="11" y="53"/>
                    <a:pt x="11" y="53"/>
                  </a:cubicBezTo>
                  <a:cubicBezTo>
                    <a:pt x="11" y="53"/>
                    <a:pt x="11" y="53"/>
                    <a:pt x="11" y="53"/>
                  </a:cubicBezTo>
                  <a:cubicBezTo>
                    <a:pt x="11" y="50"/>
                    <a:pt x="11" y="50"/>
                    <a:pt x="11" y="50"/>
                  </a:cubicBezTo>
                  <a:cubicBezTo>
                    <a:pt x="12" y="50"/>
                    <a:pt x="12" y="50"/>
                    <a:pt x="12" y="50"/>
                  </a:cubicBezTo>
                  <a:cubicBezTo>
                    <a:pt x="12" y="53"/>
                    <a:pt x="12" y="53"/>
                    <a:pt x="12" y="53"/>
                  </a:cubicBezTo>
                  <a:cubicBezTo>
                    <a:pt x="12" y="53"/>
                    <a:pt x="12" y="53"/>
                    <a:pt x="12" y="53"/>
                  </a:cubicBezTo>
                  <a:cubicBezTo>
                    <a:pt x="12" y="50"/>
                    <a:pt x="12" y="50"/>
                    <a:pt x="12" y="50"/>
                  </a:cubicBezTo>
                  <a:cubicBezTo>
                    <a:pt x="13" y="50"/>
                    <a:pt x="13" y="50"/>
                    <a:pt x="13" y="50"/>
                  </a:cubicBezTo>
                  <a:cubicBezTo>
                    <a:pt x="13" y="53"/>
                    <a:pt x="13" y="53"/>
                    <a:pt x="13" y="53"/>
                  </a:cubicBezTo>
                  <a:cubicBezTo>
                    <a:pt x="13" y="53"/>
                    <a:pt x="13" y="53"/>
                    <a:pt x="13" y="53"/>
                  </a:cubicBezTo>
                  <a:cubicBezTo>
                    <a:pt x="13" y="50"/>
                    <a:pt x="13" y="50"/>
                    <a:pt x="13" y="50"/>
                  </a:cubicBezTo>
                  <a:cubicBezTo>
                    <a:pt x="13" y="50"/>
                    <a:pt x="13" y="50"/>
                    <a:pt x="13" y="50"/>
                  </a:cubicBezTo>
                  <a:cubicBezTo>
                    <a:pt x="13" y="53"/>
                    <a:pt x="13" y="53"/>
                    <a:pt x="13" y="53"/>
                  </a:cubicBezTo>
                  <a:cubicBezTo>
                    <a:pt x="15" y="53"/>
                    <a:pt x="15" y="53"/>
                    <a:pt x="15" y="53"/>
                  </a:cubicBezTo>
                  <a:cubicBezTo>
                    <a:pt x="28" y="53"/>
                    <a:pt x="28" y="53"/>
                    <a:pt x="28" y="53"/>
                  </a:cubicBezTo>
                  <a:lnTo>
                    <a:pt x="28" y="40"/>
                  </a:lnTo>
                  <a:close/>
                  <a:moveTo>
                    <a:pt x="5" y="53"/>
                  </a:moveTo>
                  <a:cubicBezTo>
                    <a:pt x="5" y="53"/>
                    <a:pt x="5" y="53"/>
                    <a:pt x="5" y="53"/>
                  </a:cubicBezTo>
                  <a:cubicBezTo>
                    <a:pt x="2" y="53"/>
                    <a:pt x="2" y="53"/>
                    <a:pt x="2" y="53"/>
                  </a:cubicBezTo>
                  <a:cubicBezTo>
                    <a:pt x="2" y="53"/>
                    <a:pt x="2" y="53"/>
                    <a:pt x="2" y="53"/>
                  </a:cubicBezTo>
                  <a:cubicBezTo>
                    <a:pt x="5" y="53"/>
                    <a:pt x="5" y="53"/>
                    <a:pt x="5" y="53"/>
                  </a:cubicBezTo>
                  <a:close/>
                  <a:moveTo>
                    <a:pt x="5" y="52"/>
                  </a:moveTo>
                  <a:cubicBezTo>
                    <a:pt x="5" y="52"/>
                    <a:pt x="5" y="52"/>
                    <a:pt x="5" y="52"/>
                  </a:cubicBezTo>
                  <a:cubicBezTo>
                    <a:pt x="2" y="52"/>
                    <a:pt x="2" y="52"/>
                    <a:pt x="2" y="52"/>
                  </a:cubicBezTo>
                  <a:cubicBezTo>
                    <a:pt x="2" y="52"/>
                    <a:pt x="2" y="52"/>
                    <a:pt x="2" y="52"/>
                  </a:cubicBezTo>
                  <a:cubicBezTo>
                    <a:pt x="5" y="52"/>
                    <a:pt x="5" y="52"/>
                    <a:pt x="5" y="52"/>
                  </a:cubicBezTo>
                  <a:close/>
                  <a:moveTo>
                    <a:pt x="5" y="52"/>
                  </a:moveTo>
                  <a:cubicBezTo>
                    <a:pt x="5" y="52"/>
                    <a:pt x="5" y="52"/>
                    <a:pt x="5" y="52"/>
                  </a:cubicBezTo>
                  <a:cubicBezTo>
                    <a:pt x="2" y="52"/>
                    <a:pt x="2" y="52"/>
                    <a:pt x="2" y="52"/>
                  </a:cubicBezTo>
                  <a:cubicBezTo>
                    <a:pt x="2" y="52"/>
                    <a:pt x="2" y="52"/>
                    <a:pt x="2" y="52"/>
                  </a:cubicBezTo>
                  <a:cubicBezTo>
                    <a:pt x="5" y="52"/>
                    <a:pt x="5" y="52"/>
                    <a:pt x="5" y="52"/>
                  </a:cubicBezTo>
                  <a:close/>
                  <a:moveTo>
                    <a:pt x="5" y="51"/>
                  </a:moveTo>
                  <a:cubicBezTo>
                    <a:pt x="5" y="51"/>
                    <a:pt x="5" y="51"/>
                    <a:pt x="5" y="51"/>
                  </a:cubicBezTo>
                  <a:cubicBezTo>
                    <a:pt x="2" y="51"/>
                    <a:pt x="2" y="51"/>
                    <a:pt x="2" y="51"/>
                  </a:cubicBezTo>
                  <a:cubicBezTo>
                    <a:pt x="2" y="51"/>
                    <a:pt x="2" y="51"/>
                    <a:pt x="2" y="51"/>
                  </a:cubicBezTo>
                  <a:cubicBezTo>
                    <a:pt x="5" y="51"/>
                    <a:pt x="5" y="51"/>
                    <a:pt x="5" y="51"/>
                  </a:cubicBezTo>
                  <a:close/>
                  <a:moveTo>
                    <a:pt x="5" y="51"/>
                  </a:moveTo>
                  <a:cubicBezTo>
                    <a:pt x="5" y="51"/>
                    <a:pt x="5" y="51"/>
                    <a:pt x="5" y="51"/>
                  </a:cubicBezTo>
                  <a:cubicBezTo>
                    <a:pt x="2" y="51"/>
                    <a:pt x="2" y="51"/>
                    <a:pt x="2" y="51"/>
                  </a:cubicBezTo>
                  <a:cubicBezTo>
                    <a:pt x="2" y="51"/>
                    <a:pt x="2" y="51"/>
                    <a:pt x="2" y="51"/>
                  </a:cubicBezTo>
                  <a:cubicBezTo>
                    <a:pt x="5" y="51"/>
                    <a:pt x="5" y="51"/>
                    <a:pt x="5" y="51"/>
                  </a:cubicBezTo>
                  <a:close/>
                  <a:moveTo>
                    <a:pt x="5" y="50"/>
                  </a:moveTo>
                  <a:cubicBezTo>
                    <a:pt x="5" y="50"/>
                    <a:pt x="5" y="50"/>
                    <a:pt x="5" y="50"/>
                  </a:cubicBezTo>
                  <a:cubicBezTo>
                    <a:pt x="2" y="50"/>
                    <a:pt x="2" y="50"/>
                    <a:pt x="2" y="50"/>
                  </a:cubicBezTo>
                  <a:cubicBezTo>
                    <a:pt x="2" y="50"/>
                    <a:pt x="2" y="50"/>
                    <a:pt x="2" y="50"/>
                  </a:cubicBezTo>
                  <a:cubicBezTo>
                    <a:pt x="5" y="50"/>
                    <a:pt x="5" y="50"/>
                    <a:pt x="5" y="50"/>
                  </a:cubicBezTo>
                  <a:close/>
                  <a:moveTo>
                    <a:pt x="5" y="50"/>
                  </a:moveTo>
                  <a:cubicBezTo>
                    <a:pt x="5" y="50"/>
                    <a:pt x="5" y="50"/>
                    <a:pt x="5" y="50"/>
                  </a:cubicBezTo>
                  <a:cubicBezTo>
                    <a:pt x="2" y="50"/>
                    <a:pt x="2" y="50"/>
                    <a:pt x="2" y="50"/>
                  </a:cubicBezTo>
                  <a:cubicBezTo>
                    <a:pt x="2" y="50"/>
                    <a:pt x="2" y="50"/>
                    <a:pt x="2" y="50"/>
                  </a:cubicBezTo>
                  <a:cubicBezTo>
                    <a:pt x="5" y="50"/>
                    <a:pt x="5" y="50"/>
                    <a:pt x="5" y="50"/>
                  </a:cubicBezTo>
                  <a:close/>
                  <a:moveTo>
                    <a:pt x="5" y="49"/>
                  </a:moveTo>
                  <a:cubicBezTo>
                    <a:pt x="5" y="49"/>
                    <a:pt x="5" y="49"/>
                    <a:pt x="5" y="49"/>
                  </a:cubicBezTo>
                  <a:cubicBezTo>
                    <a:pt x="2" y="49"/>
                    <a:pt x="2" y="49"/>
                    <a:pt x="2" y="49"/>
                  </a:cubicBezTo>
                  <a:cubicBezTo>
                    <a:pt x="2" y="49"/>
                    <a:pt x="2" y="49"/>
                    <a:pt x="2" y="49"/>
                  </a:cubicBezTo>
                  <a:cubicBezTo>
                    <a:pt x="5" y="49"/>
                    <a:pt x="5" y="49"/>
                    <a:pt x="5" y="49"/>
                  </a:cubicBezTo>
                  <a:close/>
                  <a:moveTo>
                    <a:pt x="5" y="49"/>
                  </a:moveTo>
                  <a:cubicBezTo>
                    <a:pt x="5" y="49"/>
                    <a:pt x="5" y="49"/>
                    <a:pt x="5" y="49"/>
                  </a:cubicBezTo>
                  <a:cubicBezTo>
                    <a:pt x="2" y="49"/>
                    <a:pt x="2" y="49"/>
                    <a:pt x="2" y="49"/>
                  </a:cubicBezTo>
                  <a:cubicBezTo>
                    <a:pt x="2" y="49"/>
                    <a:pt x="2" y="49"/>
                    <a:pt x="2" y="49"/>
                  </a:cubicBezTo>
                  <a:cubicBezTo>
                    <a:pt x="5" y="49"/>
                    <a:pt x="5" y="49"/>
                    <a:pt x="5" y="49"/>
                  </a:cubicBezTo>
                  <a:close/>
                  <a:moveTo>
                    <a:pt x="5" y="48"/>
                  </a:moveTo>
                  <a:cubicBezTo>
                    <a:pt x="5" y="48"/>
                    <a:pt x="5" y="48"/>
                    <a:pt x="5" y="48"/>
                  </a:cubicBezTo>
                  <a:cubicBezTo>
                    <a:pt x="2" y="48"/>
                    <a:pt x="2" y="48"/>
                    <a:pt x="2" y="48"/>
                  </a:cubicBezTo>
                  <a:cubicBezTo>
                    <a:pt x="2" y="48"/>
                    <a:pt x="2" y="48"/>
                    <a:pt x="2" y="48"/>
                  </a:cubicBezTo>
                  <a:cubicBezTo>
                    <a:pt x="5" y="48"/>
                    <a:pt x="5" y="48"/>
                    <a:pt x="5" y="48"/>
                  </a:cubicBezTo>
                  <a:close/>
                  <a:moveTo>
                    <a:pt x="5" y="48"/>
                  </a:moveTo>
                  <a:cubicBezTo>
                    <a:pt x="5" y="48"/>
                    <a:pt x="5" y="48"/>
                    <a:pt x="5" y="48"/>
                  </a:cubicBezTo>
                  <a:cubicBezTo>
                    <a:pt x="2" y="48"/>
                    <a:pt x="2" y="48"/>
                    <a:pt x="2" y="48"/>
                  </a:cubicBezTo>
                  <a:cubicBezTo>
                    <a:pt x="2" y="48"/>
                    <a:pt x="2" y="48"/>
                    <a:pt x="2" y="48"/>
                  </a:cubicBezTo>
                  <a:cubicBezTo>
                    <a:pt x="5" y="47"/>
                    <a:pt x="5" y="47"/>
                    <a:pt x="5" y="47"/>
                  </a:cubicBezTo>
                  <a:lnTo>
                    <a:pt x="5" y="48"/>
                  </a:lnTo>
                  <a:close/>
                  <a:moveTo>
                    <a:pt x="5" y="47"/>
                  </a:moveTo>
                  <a:cubicBezTo>
                    <a:pt x="5" y="47"/>
                    <a:pt x="5" y="47"/>
                    <a:pt x="5" y="47"/>
                  </a:cubicBezTo>
                  <a:cubicBezTo>
                    <a:pt x="2" y="47"/>
                    <a:pt x="2" y="47"/>
                    <a:pt x="2" y="47"/>
                  </a:cubicBezTo>
                  <a:cubicBezTo>
                    <a:pt x="2" y="47"/>
                    <a:pt x="2" y="47"/>
                    <a:pt x="2" y="47"/>
                  </a:cubicBezTo>
                  <a:cubicBezTo>
                    <a:pt x="5" y="47"/>
                    <a:pt x="5" y="47"/>
                    <a:pt x="5" y="47"/>
                  </a:cubicBezTo>
                  <a:close/>
                  <a:moveTo>
                    <a:pt x="5" y="47"/>
                  </a:moveTo>
                  <a:cubicBezTo>
                    <a:pt x="5" y="47"/>
                    <a:pt x="5" y="47"/>
                    <a:pt x="5" y="47"/>
                  </a:cubicBezTo>
                  <a:cubicBezTo>
                    <a:pt x="2" y="47"/>
                    <a:pt x="2" y="47"/>
                    <a:pt x="2" y="47"/>
                  </a:cubicBezTo>
                  <a:cubicBezTo>
                    <a:pt x="2" y="47"/>
                    <a:pt x="2" y="47"/>
                    <a:pt x="2" y="47"/>
                  </a:cubicBezTo>
                  <a:cubicBezTo>
                    <a:pt x="5" y="46"/>
                    <a:pt x="5" y="46"/>
                    <a:pt x="5" y="46"/>
                  </a:cubicBezTo>
                  <a:lnTo>
                    <a:pt x="5" y="47"/>
                  </a:lnTo>
                  <a:close/>
                  <a:moveTo>
                    <a:pt x="5" y="46"/>
                  </a:moveTo>
                  <a:cubicBezTo>
                    <a:pt x="5" y="46"/>
                    <a:pt x="5" y="46"/>
                    <a:pt x="5" y="46"/>
                  </a:cubicBezTo>
                  <a:cubicBezTo>
                    <a:pt x="2" y="46"/>
                    <a:pt x="2" y="46"/>
                    <a:pt x="2" y="46"/>
                  </a:cubicBezTo>
                  <a:cubicBezTo>
                    <a:pt x="2" y="46"/>
                    <a:pt x="2" y="46"/>
                    <a:pt x="2" y="46"/>
                  </a:cubicBezTo>
                  <a:cubicBezTo>
                    <a:pt x="5" y="46"/>
                    <a:pt x="5" y="46"/>
                    <a:pt x="5" y="46"/>
                  </a:cubicBezTo>
                  <a:close/>
                  <a:moveTo>
                    <a:pt x="5" y="46"/>
                  </a:moveTo>
                  <a:cubicBezTo>
                    <a:pt x="5" y="46"/>
                    <a:pt x="5" y="46"/>
                    <a:pt x="5" y="46"/>
                  </a:cubicBezTo>
                  <a:cubicBezTo>
                    <a:pt x="2" y="46"/>
                    <a:pt x="2" y="46"/>
                    <a:pt x="2" y="46"/>
                  </a:cubicBezTo>
                  <a:cubicBezTo>
                    <a:pt x="2" y="46"/>
                    <a:pt x="2" y="46"/>
                    <a:pt x="2" y="46"/>
                  </a:cubicBezTo>
                  <a:cubicBezTo>
                    <a:pt x="5" y="45"/>
                    <a:pt x="5" y="45"/>
                    <a:pt x="5" y="45"/>
                  </a:cubicBezTo>
                  <a:lnTo>
                    <a:pt x="5" y="46"/>
                  </a:lnTo>
                  <a:close/>
                  <a:moveTo>
                    <a:pt x="5" y="45"/>
                  </a:moveTo>
                  <a:cubicBezTo>
                    <a:pt x="5" y="45"/>
                    <a:pt x="5" y="45"/>
                    <a:pt x="5" y="45"/>
                  </a:cubicBezTo>
                  <a:cubicBezTo>
                    <a:pt x="2" y="45"/>
                    <a:pt x="2" y="45"/>
                    <a:pt x="2" y="45"/>
                  </a:cubicBezTo>
                  <a:cubicBezTo>
                    <a:pt x="2" y="45"/>
                    <a:pt x="2" y="45"/>
                    <a:pt x="2" y="45"/>
                  </a:cubicBezTo>
                  <a:cubicBezTo>
                    <a:pt x="5" y="45"/>
                    <a:pt x="5" y="45"/>
                    <a:pt x="5" y="45"/>
                  </a:cubicBezTo>
                  <a:close/>
                  <a:moveTo>
                    <a:pt x="5" y="45"/>
                  </a:moveTo>
                  <a:cubicBezTo>
                    <a:pt x="5" y="45"/>
                    <a:pt x="5" y="45"/>
                    <a:pt x="5" y="45"/>
                  </a:cubicBezTo>
                  <a:cubicBezTo>
                    <a:pt x="2" y="45"/>
                    <a:pt x="2" y="45"/>
                    <a:pt x="2" y="45"/>
                  </a:cubicBezTo>
                  <a:cubicBezTo>
                    <a:pt x="2" y="44"/>
                    <a:pt x="2" y="44"/>
                    <a:pt x="2" y="44"/>
                  </a:cubicBezTo>
                  <a:cubicBezTo>
                    <a:pt x="5" y="44"/>
                    <a:pt x="5" y="44"/>
                    <a:pt x="5" y="44"/>
                  </a:cubicBezTo>
                  <a:lnTo>
                    <a:pt x="5" y="45"/>
                  </a:lnTo>
                  <a:close/>
                  <a:moveTo>
                    <a:pt x="5" y="44"/>
                  </a:moveTo>
                  <a:cubicBezTo>
                    <a:pt x="5" y="44"/>
                    <a:pt x="5" y="44"/>
                    <a:pt x="5" y="44"/>
                  </a:cubicBezTo>
                  <a:cubicBezTo>
                    <a:pt x="2" y="44"/>
                    <a:pt x="2" y="44"/>
                    <a:pt x="2" y="44"/>
                  </a:cubicBezTo>
                  <a:cubicBezTo>
                    <a:pt x="2" y="44"/>
                    <a:pt x="2" y="44"/>
                    <a:pt x="2" y="44"/>
                  </a:cubicBezTo>
                  <a:cubicBezTo>
                    <a:pt x="5" y="44"/>
                    <a:pt x="5" y="44"/>
                    <a:pt x="5" y="44"/>
                  </a:cubicBezTo>
                  <a:close/>
                  <a:moveTo>
                    <a:pt x="5" y="44"/>
                  </a:moveTo>
                  <a:cubicBezTo>
                    <a:pt x="5" y="44"/>
                    <a:pt x="5" y="44"/>
                    <a:pt x="5" y="44"/>
                  </a:cubicBezTo>
                  <a:cubicBezTo>
                    <a:pt x="2" y="44"/>
                    <a:pt x="2" y="44"/>
                    <a:pt x="2" y="44"/>
                  </a:cubicBezTo>
                  <a:cubicBezTo>
                    <a:pt x="2" y="43"/>
                    <a:pt x="2" y="43"/>
                    <a:pt x="2" y="43"/>
                  </a:cubicBezTo>
                  <a:cubicBezTo>
                    <a:pt x="5" y="43"/>
                    <a:pt x="5" y="43"/>
                    <a:pt x="5" y="43"/>
                  </a:cubicBezTo>
                  <a:lnTo>
                    <a:pt x="5" y="44"/>
                  </a:lnTo>
                  <a:close/>
                  <a:moveTo>
                    <a:pt x="5" y="43"/>
                  </a:moveTo>
                  <a:cubicBezTo>
                    <a:pt x="5" y="43"/>
                    <a:pt x="5" y="43"/>
                    <a:pt x="5" y="43"/>
                  </a:cubicBezTo>
                  <a:cubicBezTo>
                    <a:pt x="2" y="43"/>
                    <a:pt x="2" y="43"/>
                    <a:pt x="2" y="43"/>
                  </a:cubicBezTo>
                  <a:cubicBezTo>
                    <a:pt x="2" y="43"/>
                    <a:pt x="2" y="43"/>
                    <a:pt x="2" y="43"/>
                  </a:cubicBezTo>
                  <a:cubicBezTo>
                    <a:pt x="5" y="43"/>
                    <a:pt x="5" y="43"/>
                    <a:pt x="5" y="43"/>
                  </a:cubicBezTo>
                  <a:close/>
                  <a:moveTo>
                    <a:pt x="5" y="43"/>
                  </a:moveTo>
                  <a:cubicBezTo>
                    <a:pt x="5" y="43"/>
                    <a:pt x="5" y="43"/>
                    <a:pt x="5" y="43"/>
                  </a:cubicBezTo>
                  <a:cubicBezTo>
                    <a:pt x="3" y="43"/>
                    <a:pt x="3" y="43"/>
                    <a:pt x="3" y="43"/>
                  </a:cubicBezTo>
                  <a:cubicBezTo>
                    <a:pt x="5" y="42"/>
                    <a:pt x="5" y="42"/>
                    <a:pt x="5" y="42"/>
                  </a:cubicBezTo>
                  <a:lnTo>
                    <a:pt x="5" y="43"/>
                  </a:lnTo>
                  <a:close/>
                  <a:moveTo>
                    <a:pt x="6" y="50"/>
                  </a:moveTo>
                  <a:cubicBezTo>
                    <a:pt x="6" y="50"/>
                    <a:pt x="6" y="50"/>
                    <a:pt x="6" y="50"/>
                  </a:cubicBezTo>
                  <a:cubicBezTo>
                    <a:pt x="5" y="50"/>
                    <a:pt x="5" y="50"/>
                    <a:pt x="5" y="50"/>
                  </a:cubicBezTo>
                  <a:cubicBezTo>
                    <a:pt x="5" y="50"/>
                    <a:pt x="5" y="50"/>
                    <a:pt x="5" y="50"/>
                  </a:cubicBezTo>
                  <a:cubicBezTo>
                    <a:pt x="6" y="50"/>
                    <a:pt x="6" y="50"/>
                    <a:pt x="6" y="50"/>
                  </a:cubicBezTo>
                  <a:close/>
                  <a:moveTo>
                    <a:pt x="6" y="50"/>
                  </a:moveTo>
                  <a:cubicBezTo>
                    <a:pt x="6" y="50"/>
                    <a:pt x="6" y="50"/>
                    <a:pt x="6" y="50"/>
                  </a:cubicBezTo>
                  <a:cubicBezTo>
                    <a:pt x="5" y="50"/>
                    <a:pt x="5" y="50"/>
                    <a:pt x="5" y="50"/>
                  </a:cubicBezTo>
                  <a:cubicBezTo>
                    <a:pt x="5" y="44"/>
                    <a:pt x="5" y="44"/>
                    <a:pt x="5" y="44"/>
                  </a:cubicBezTo>
                  <a:cubicBezTo>
                    <a:pt x="6" y="44"/>
                    <a:pt x="6" y="44"/>
                    <a:pt x="6" y="44"/>
                  </a:cubicBezTo>
                  <a:lnTo>
                    <a:pt x="6" y="50"/>
                  </a:lnTo>
                  <a:close/>
                  <a:moveTo>
                    <a:pt x="6" y="44"/>
                  </a:moveTo>
                  <a:cubicBezTo>
                    <a:pt x="6" y="44"/>
                    <a:pt x="6" y="44"/>
                    <a:pt x="6" y="44"/>
                  </a:cubicBezTo>
                  <a:cubicBezTo>
                    <a:pt x="5" y="44"/>
                    <a:pt x="5" y="44"/>
                    <a:pt x="5" y="44"/>
                  </a:cubicBezTo>
                  <a:cubicBezTo>
                    <a:pt x="5" y="44"/>
                    <a:pt x="5" y="44"/>
                    <a:pt x="5" y="44"/>
                  </a:cubicBezTo>
                  <a:cubicBezTo>
                    <a:pt x="6" y="44"/>
                    <a:pt x="6" y="44"/>
                    <a:pt x="6" y="44"/>
                  </a:cubicBezTo>
                  <a:close/>
                  <a:moveTo>
                    <a:pt x="6" y="44"/>
                  </a:moveTo>
                  <a:cubicBezTo>
                    <a:pt x="6" y="44"/>
                    <a:pt x="6" y="44"/>
                    <a:pt x="6" y="44"/>
                  </a:cubicBezTo>
                  <a:cubicBezTo>
                    <a:pt x="5" y="44"/>
                    <a:pt x="5" y="44"/>
                    <a:pt x="5" y="44"/>
                  </a:cubicBezTo>
                  <a:cubicBezTo>
                    <a:pt x="5" y="43"/>
                    <a:pt x="5" y="43"/>
                    <a:pt x="5" y="43"/>
                  </a:cubicBezTo>
                  <a:cubicBezTo>
                    <a:pt x="6" y="42"/>
                    <a:pt x="6" y="42"/>
                    <a:pt x="6" y="42"/>
                  </a:cubicBezTo>
                  <a:lnTo>
                    <a:pt x="6" y="44"/>
                  </a:lnTo>
                  <a:close/>
                  <a:moveTo>
                    <a:pt x="6" y="42"/>
                  </a:moveTo>
                  <a:cubicBezTo>
                    <a:pt x="6" y="42"/>
                    <a:pt x="6" y="42"/>
                    <a:pt x="6" y="42"/>
                  </a:cubicBezTo>
                  <a:cubicBezTo>
                    <a:pt x="5" y="42"/>
                    <a:pt x="5" y="42"/>
                    <a:pt x="5" y="42"/>
                  </a:cubicBezTo>
                  <a:cubicBezTo>
                    <a:pt x="5" y="42"/>
                    <a:pt x="5" y="42"/>
                    <a:pt x="5" y="42"/>
                  </a:cubicBezTo>
                  <a:cubicBezTo>
                    <a:pt x="6" y="42"/>
                    <a:pt x="6" y="42"/>
                    <a:pt x="6" y="42"/>
                  </a:cubicBezTo>
                  <a:cubicBezTo>
                    <a:pt x="6" y="42"/>
                    <a:pt x="6" y="42"/>
                    <a:pt x="6" y="42"/>
                  </a:cubicBezTo>
                  <a:close/>
                  <a:moveTo>
                    <a:pt x="7" y="50"/>
                  </a:moveTo>
                  <a:cubicBezTo>
                    <a:pt x="7" y="50"/>
                    <a:pt x="7" y="50"/>
                    <a:pt x="7" y="50"/>
                  </a:cubicBezTo>
                  <a:cubicBezTo>
                    <a:pt x="6" y="50"/>
                    <a:pt x="6" y="50"/>
                    <a:pt x="6" y="50"/>
                  </a:cubicBezTo>
                  <a:cubicBezTo>
                    <a:pt x="6" y="50"/>
                    <a:pt x="6" y="50"/>
                    <a:pt x="6" y="50"/>
                  </a:cubicBezTo>
                  <a:cubicBezTo>
                    <a:pt x="7" y="50"/>
                    <a:pt x="7" y="50"/>
                    <a:pt x="7" y="50"/>
                  </a:cubicBezTo>
                  <a:close/>
                  <a:moveTo>
                    <a:pt x="7" y="50"/>
                  </a:moveTo>
                  <a:cubicBezTo>
                    <a:pt x="7" y="50"/>
                    <a:pt x="7" y="50"/>
                    <a:pt x="7" y="50"/>
                  </a:cubicBezTo>
                  <a:cubicBezTo>
                    <a:pt x="6" y="50"/>
                    <a:pt x="6" y="50"/>
                    <a:pt x="6" y="50"/>
                  </a:cubicBezTo>
                  <a:cubicBezTo>
                    <a:pt x="6" y="44"/>
                    <a:pt x="6" y="44"/>
                    <a:pt x="6" y="44"/>
                  </a:cubicBezTo>
                  <a:cubicBezTo>
                    <a:pt x="7" y="44"/>
                    <a:pt x="7" y="44"/>
                    <a:pt x="7" y="44"/>
                  </a:cubicBezTo>
                  <a:lnTo>
                    <a:pt x="7" y="50"/>
                  </a:lnTo>
                  <a:close/>
                  <a:moveTo>
                    <a:pt x="7" y="44"/>
                  </a:moveTo>
                  <a:cubicBezTo>
                    <a:pt x="7" y="44"/>
                    <a:pt x="7" y="44"/>
                    <a:pt x="7" y="44"/>
                  </a:cubicBezTo>
                  <a:cubicBezTo>
                    <a:pt x="6" y="44"/>
                    <a:pt x="6" y="44"/>
                    <a:pt x="6" y="44"/>
                  </a:cubicBezTo>
                  <a:cubicBezTo>
                    <a:pt x="6" y="44"/>
                    <a:pt x="6" y="44"/>
                    <a:pt x="6" y="44"/>
                  </a:cubicBezTo>
                  <a:cubicBezTo>
                    <a:pt x="7" y="44"/>
                    <a:pt x="7" y="44"/>
                    <a:pt x="7" y="44"/>
                  </a:cubicBezTo>
                  <a:close/>
                  <a:moveTo>
                    <a:pt x="7" y="44"/>
                  </a:moveTo>
                  <a:cubicBezTo>
                    <a:pt x="7" y="44"/>
                    <a:pt x="7" y="44"/>
                    <a:pt x="7" y="44"/>
                  </a:cubicBezTo>
                  <a:cubicBezTo>
                    <a:pt x="6" y="44"/>
                    <a:pt x="6" y="44"/>
                    <a:pt x="6" y="44"/>
                  </a:cubicBezTo>
                  <a:cubicBezTo>
                    <a:pt x="6" y="42"/>
                    <a:pt x="6" y="42"/>
                    <a:pt x="6" y="42"/>
                  </a:cubicBezTo>
                  <a:cubicBezTo>
                    <a:pt x="7" y="42"/>
                    <a:pt x="7" y="42"/>
                    <a:pt x="7" y="42"/>
                  </a:cubicBezTo>
                  <a:lnTo>
                    <a:pt x="7" y="44"/>
                  </a:lnTo>
                  <a:close/>
                  <a:moveTo>
                    <a:pt x="7" y="42"/>
                  </a:moveTo>
                  <a:cubicBezTo>
                    <a:pt x="7" y="42"/>
                    <a:pt x="7" y="42"/>
                    <a:pt x="7" y="42"/>
                  </a:cubicBezTo>
                  <a:cubicBezTo>
                    <a:pt x="6" y="42"/>
                    <a:pt x="6" y="42"/>
                    <a:pt x="6" y="42"/>
                  </a:cubicBezTo>
                  <a:cubicBezTo>
                    <a:pt x="6" y="42"/>
                    <a:pt x="6" y="42"/>
                    <a:pt x="6" y="42"/>
                  </a:cubicBezTo>
                  <a:cubicBezTo>
                    <a:pt x="7" y="42"/>
                    <a:pt x="7" y="42"/>
                    <a:pt x="7" y="42"/>
                  </a:cubicBezTo>
                  <a:close/>
                  <a:moveTo>
                    <a:pt x="8" y="50"/>
                  </a:moveTo>
                  <a:cubicBezTo>
                    <a:pt x="8" y="50"/>
                    <a:pt x="8" y="50"/>
                    <a:pt x="8" y="50"/>
                  </a:cubicBezTo>
                  <a:cubicBezTo>
                    <a:pt x="7" y="50"/>
                    <a:pt x="7" y="50"/>
                    <a:pt x="7" y="50"/>
                  </a:cubicBezTo>
                  <a:cubicBezTo>
                    <a:pt x="7" y="50"/>
                    <a:pt x="7" y="50"/>
                    <a:pt x="7" y="50"/>
                  </a:cubicBezTo>
                  <a:cubicBezTo>
                    <a:pt x="8" y="50"/>
                    <a:pt x="8" y="50"/>
                    <a:pt x="8" y="50"/>
                  </a:cubicBezTo>
                  <a:close/>
                  <a:moveTo>
                    <a:pt x="8" y="50"/>
                  </a:moveTo>
                  <a:cubicBezTo>
                    <a:pt x="8" y="50"/>
                    <a:pt x="8" y="50"/>
                    <a:pt x="8" y="50"/>
                  </a:cubicBezTo>
                  <a:cubicBezTo>
                    <a:pt x="7" y="50"/>
                    <a:pt x="7" y="50"/>
                    <a:pt x="7" y="50"/>
                  </a:cubicBezTo>
                  <a:cubicBezTo>
                    <a:pt x="7" y="44"/>
                    <a:pt x="7" y="44"/>
                    <a:pt x="7" y="44"/>
                  </a:cubicBezTo>
                  <a:cubicBezTo>
                    <a:pt x="8" y="44"/>
                    <a:pt x="8" y="44"/>
                    <a:pt x="8" y="44"/>
                  </a:cubicBezTo>
                  <a:lnTo>
                    <a:pt x="8" y="50"/>
                  </a:lnTo>
                  <a:close/>
                  <a:moveTo>
                    <a:pt x="8" y="44"/>
                  </a:moveTo>
                  <a:cubicBezTo>
                    <a:pt x="8" y="44"/>
                    <a:pt x="8" y="44"/>
                    <a:pt x="8" y="44"/>
                  </a:cubicBezTo>
                  <a:cubicBezTo>
                    <a:pt x="7" y="44"/>
                    <a:pt x="7" y="44"/>
                    <a:pt x="7" y="44"/>
                  </a:cubicBezTo>
                  <a:cubicBezTo>
                    <a:pt x="7" y="44"/>
                    <a:pt x="7" y="44"/>
                    <a:pt x="7" y="44"/>
                  </a:cubicBezTo>
                  <a:cubicBezTo>
                    <a:pt x="8" y="44"/>
                    <a:pt x="8" y="44"/>
                    <a:pt x="8" y="44"/>
                  </a:cubicBezTo>
                  <a:close/>
                  <a:moveTo>
                    <a:pt x="8" y="44"/>
                  </a:moveTo>
                  <a:cubicBezTo>
                    <a:pt x="8" y="44"/>
                    <a:pt x="8" y="44"/>
                    <a:pt x="8" y="44"/>
                  </a:cubicBezTo>
                  <a:cubicBezTo>
                    <a:pt x="7" y="44"/>
                    <a:pt x="7" y="44"/>
                    <a:pt x="7" y="44"/>
                  </a:cubicBezTo>
                  <a:cubicBezTo>
                    <a:pt x="7" y="42"/>
                    <a:pt x="7" y="42"/>
                    <a:pt x="7" y="42"/>
                  </a:cubicBezTo>
                  <a:cubicBezTo>
                    <a:pt x="8" y="42"/>
                    <a:pt x="8" y="42"/>
                    <a:pt x="8" y="42"/>
                  </a:cubicBezTo>
                  <a:lnTo>
                    <a:pt x="8" y="44"/>
                  </a:lnTo>
                  <a:close/>
                  <a:moveTo>
                    <a:pt x="8" y="42"/>
                  </a:moveTo>
                  <a:cubicBezTo>
                    <a:pt x="8" y="42"/>
                    <a:pt x="8" y="42"/>
                    <a:pt x="8" y="42"/>
                  </a:cubicBezTo>
                  <a:cubicBezTo>
                    <a:pt x="7" y="42"/>
                    <a:pt x="7" y="42"/>
                    <a:pt x="7" y="42"/>
                  </a:cubicBezTo>
                  <a:cubicBezTo>
                    <a:pt x="7" y="42"/>
                    <a:pt x="7" y="42"/>
                    <a:pt x="7" y="42"/>
                  </a:cubicBezTo>
                  <a:cubicBezTo>
                    <a:pt x="8" y="42"/>
                    <a:pt x="8" y="42"/>
                    <a:pt x="8" y="42"/>
                  </a:cubicBezTo>
                  <a:close/>
                  <a:moveTo>
                    <a:pt x="9" y="50"/>
                  </a:moveTo>
                  <a:cubicBezTo>
                    <a:pt x="9" y="50"/>
                    <a:pt x="9" y="50"/>
                    <a:pt x="9" y="50"/>
                  </a:cubicBezTo>
                  <a:cubicBezTo>
                    <a:pt x="8" y="50"/>
                    <a:pt x="8" y="50"/>
                    <a:pt x="8" y="50"/>
                  </a:cubicBezTo>
                  <a:cubicBezTo>
                    <a:pt x="8" y="50"/>
                    <a:pt x="8" y="50"/>
                    <a:pt x="8" y="50"/>
                  </a:cubicBezTo>
                  <a:cubicBezTo>
                    <a:pt x="9" y="50"/>
                    <a:pt x="9" y="50"/>
                    <a:pt x="9" y="50"/>
                  </a:cubicBezTo>
                  <a:close/>
                  <a:moveTo>
                    <a:pt x="9" y="50"/>
                  </a:moveTo>
                  <a:cubicBezTo>
                    <a:pt x="9" y="50"/>
                    <a:pt x="9" y="50"/>
                    <a:pt x="9" y="50"/>
                  </a:cubicBezTo>
                  <a:cubicBezTo>
                    <a:pt x="8" y="50"/>
                    <a:pt x="8" y="50"/>
                    <a:pt x="8" y="50"/>
                  </a:cubicBezTo>
                  <a:cubicBezTo>
                    <a:pt x="8" y="44"/>
                    <a:pt x="8" y="44"/>
                    <a:pt x="8" y="44"/>
                  </a:cubicBezTo>
                  <a:cubicBezTo>
                    <a:pt x="9" y="44"/>
                    <a:pt x="9" y="44"/>
                    <a:pt x="9" y="44"/>
                  </a:cubicBezTo>
                  <a:lnTo>
                    <a:pt x="9" y="50"/>
                  </a:lnTo>
                  <a:close/>
                  <a:moveTo>
                    <a:pt x="9" y="44"/>
                  </a:moveTo>
                  <a:cubicBezTo>
                    <a:pt x="9" y="44"/>
                    <a:pt x="9" y="44"/>
                    <a:pt x="9" y="44"/>
                  </a:cubicBezTo>
                  <a:cubicBezTo>
                    <a:pt x="8" y="44"/>
                    <a:pt x="8" y="44"/>
                    <a:pt x="8" y="44"/>
                  </a:cubicBezTo>
                  <a:cubicBezTo>
                    <a:pt x="8" y="44"/>
                    <a:pt x="8" y="44"/>
                    <a:pt x="8" y="44"/>
                  </a:cubicBezTo>
                  <a:cubicBezTo>
                    <a:pt x="9" y="44"/>
                    <a:pt x="9" y="44"/>
                    <a:pt x="9" y="44"/>
                  </a:cubicBezTo>
                  <a:close/>
                  <a:moveTo>
                    <a:pt x="9" y="44"/>
                  </a:moveTo>
                  <a:cubicBezTo>
                    <a:pt x="9" y="44"/>
                    <a:pt x="9" y="44"/>
                    <a:pt x="9" y="44"/>
                  </a:cubicBezTo>
                  <a:cubicBezTo>
                    <a:pt x="8" y="44"/>
                    <a:pt x="8" y="44"/>
                    <a:pt x="8" y="44"/>
                  </a:cubicBezTo>
                  <a:cubicBezTo>
                    <a:pt x="8" y="42"/>
                    <a:pt x="8" y="42"/>
                    <a:pt x="8" y="42"/>
                  </a:cubicBezTo>
                  <a:cubicBezTo>
                    <a:pt x="9" y="42"/>
                    <a:pt x="9" y="42"/>
                    <a:pt x="9" y="42"/>
                  </a:cubicBezTo>
                  <a:lnTo>
                    <a:pt x="9" y="44"/>
                  </a:lnTo>
                  <a:close/>
                  <a:moveTo>
                    <a:pt x="9" y="42"/>
                  </a:moveTo>
                  <a:cubicBezTo>
                    <a:pt x="9" y="42"/>
                    <a:pt x="9" y="42"/>
                    <a:pt x="9" y="42"/>
                  </a:cubicBezTo>
                  <a:cubicBezTo>
                    <a:pt x="8" y="42"/>
                    <a:pt x="8" y="42"/>
                    <a:pt x="8" y="42"/>
                  </a:cubicBezTo>
                  <a:cubicBezTo>
                    <a:pt x="8" y="42"/>
                    <a:pt x="8" y="42"/>
                    <a:pt x="8" y="42"/>
                  </a:cubicBezTo>
                  <a:cubicBezTo>
                    <a:pt x="9" y="42"/>
                    <a:pt x="9" y="42"/>
                    <a:pt x="9" y="42"/>
                  </a:cubicBezTo>
                  <a:close/>
                  <a:moveTo>
                    <a:pt x="10" y="50"/>
                  </a:moveTo>
                  <a:cubicBezTo>
                    <a:pt x="10" y="50"/>
                    <a:pt x="10" y="50"/>
                    <a:pt x="10" y="50"/>
                  </a:cubicBezTo>
                  <a:cubicBezTo>
                    <a:pt x="9" y="50"/>
                    <a:pt x="9" y="50"/>
                    <a:pt x="9" y="50"/>
                  </a:cubicBezTo>
                  <a:cubicBezTo>
                    <a:pt x="9" y="50"/>
                    <a:pt x="9" y="50"/>
                    <a:pt x="9" y="50"/>
                  </a:cubicBezTo>
                  <a:cubicBezTo>
                    <a:pt x="10" y="50"/>
                    <a:pt x="10" y="50"/>
                    <a:pt x="10" y="50"/>
                  </a:cubicBezTo>
                  <a:close/>
                  <a:moveTo>
                    <a:pt x="10" y="50"/>
                  </a:moveTo>
                  <a:cubicBezTo>
                    <a:pt x="10" y="50"/>
                    <a:pt x="10" y="50"/>
                    <a:pt x="10" y="50"/>
                  </a:cubicBezTo>
                  <a:cubicBezTo>
                    <a:pt x="9" y="50"/>
                    <a:pt x="9" y="50"/>
                    <a:pt x="9" y="50"/>
                  </a:cubicBezTo>
                  <a:cubicBezTo>
                    <a:pt x="9" y="44"/>
                    <a:pt x="9" y="44"/>
                    <a:pt x="9" y="44"/>
                  </a:cubicBezTo>
                  <a:cubicBezTo>
                    <a:pt x="10" y="44"/>
                    <a:pt x="10" y="44"/>
                    <a:pt x="10" y="44"/>
                  </a:cubicBezTo>
                  <a:lnTo>
                    <a:pt x="10" y="50"/>
                  </a:lnTo>
                  <a:close/>
                  <a:moveTo>
                    <a:pt x="10" y="44"/>
                  </a:moveTo>
                  <a:cubicBezTo>
                    <a:pt x="10" y="44"/>
                    <a:pt x="10" y="44"/>
                    <a:pt x="10" y="44"/>
                  </a:cubicBezTo>
                  <a:cubicBezTo>
                    <a:pt x="9" y="44"/>
                    <a:pt x="9" y="44"/>
                    <a:pt x="9" y="44"/>
                  </a:cubicBezTo>
                  <a:cubicBezTo>
                    <a:pt x="9" y="44"/>
                    <a:pt x="9" y="44"/>
                    <a:pt x="9" y="44"/>
                  </a:cubicBezTo>
                  <a:cubicBezTo>
                    <a:pt x="10" y="44"/>
                    <a:pt x="10" y="44"/>
                    <a:pt x="10" y="44"/>
                  </a:cubicBezTo>
                  <a:close/>
                  <a:moveTo>
                    <a:pt x="10" y="44"/>
                  </a:moveTo>
                  <a:cubicBezTo>
                    <a:pt x="10" y="44"/>
                    <a:pt x="10" y="44"/>
                    <a:pt x="10" y="44"/>
                  </a:cubicBezTo>
                  <a:cubicBezTo>
                    <a:pt x="9" y="44"/>
                    <a:pt x="9" y="44"/>
                    <a:pt x="9" y="44"/>
                  </a:cubicBezTo>
                  <a:cubicBezTo>
                    <a:pt x="9" y="42"/>
                    <a:pt x="9" y="42"/>
                    <a:pt x="9" y="42"/>
                  </a:cubicBezTo>
                  <a:cubicBezTo>
                    <a:pt x="10" y="42"/>
                    <a:pt x="10" y="42"/>
                    <a:pt x="10" y="42"/>
                  </a:cubicBezTo>
                  <a:lnTo>
                    <a:pt x="10" y="44"/>
                  </a:lnTo>
                  <a:close/>
                  <a:moveTo>
                    <a:pt x="11" y="50"/>
                  </a:moveTo>
                  <a:cubicBezTo>
                    <a:pt x="11" y="50"/>
                    <a:pt x="11" y="50"/>
                    <a:pt x="11" y="50"/>
                  </a:cubicBezTo>
                  <a:cubicBezTo>
                    <a:pt x="10" y="50"/>
                    <a:pt x="10" y="50"/>
                    <a:pt x="10" y="50"/>
                  </a:cubicBezTo>
                  <a:cubicBezTo>
                    <a:pt x="10" y="50"/>
                    <a:pt x="10" y="50"/>
                    <a:pt x="10" y="50"/>
                  </a:cubicBezTo>
                  <a:cubicBezTo>
                    <a:pt x="11" y="50"/>
                    <a:pt x="11" y="50"/>
                    <a:pt x="11" y="50"/>
                  </a:cubicBezTo>
                  <a:close/>
                  <a:moveTo>
                    <a:pt x="11" y="50"/>
                  </a:moveTo>
                  <a:cubicBezTo>
                    <a:pt x="11" y="50"/>
                    <a:pt x="11" y="50"/>
                    <a:pt x="11" y="50"/>
                  </a:cubicBezTo>
                  <a:cubicBezTo>
                    <a:pt x="10" y="50"/>
                    <a:pt x="10" y="50"/>
                    <a:pt x="10" y="50"/>
                  </a:cubicBezTo>
                  <a:cubicBezTo>
                    <a:pt x="10" y="44"/>
                    <a:pt x="10" y="44"/>
                    <a:pt x="10" y="44"/>
                  </a:cubicBezTo>
                  <a:cubicBezTo>
                    <a:pt x="11" y="44"/>
                    <a:pt x="11" y="44"/>
                    <a:pt x="11" y="44"/>
                  </a:cubicBezTo>
                  <a:lnTo>
                    <a:pt x="11" y="50"/>
                  </a:lnTo>
                  <a:close/>
                  <a:moveTo>
                    <a:pt x="11" y="44"/>
                  </a:moveTo>
                  <a:cubicBezTo>
                    <a:pt x="11" y="44"/>
                    <a:pt x="11" y="44"/>
                    <a:pt x="11" y="44"/>
                  </a:cubicBezTo>
                  <a:cubicBezTo>
                    <a:pt x="10" y="44"/>
                    <a:pt x="10" y="44"/>
                    <a:pt x="10" y="44"/>
                  </a:cubicBezTo>
                  <a:cubicBezTo>
                    <a:pt x="10" y="44"/>
                    <a:pt x="10" y="44"/>
                    <a:pt x="10" y="44"/>
                  </a:cubicBezTo>
                  <a:cubicBezTo>
                    <a:pt x="11" y="44"/>
                    <a:pt x="11" y="44"/>
                    <a:pt x="11" y="44"/>
                  </a:cubicBezTo>
                  <a:close/>
                  <a:moveTo>
                    <a:pt x="11" y="43"/>
                  </a:moveTo>
                  <a:cubicBezTo>
                    <a:pt x="11" y="43"/>
                    <a:pt x="11" y="43"/>
                    <a:pt x="11" y="43"/>
                  </a:cubicBezTo>
                  <a:cubicBezTo>
                    <a:pt x="10" y="44"/>
                    <a:pt x="10" y="44"/>
                    <a:pt x="10" y="44"/>
                  </a:cubicBezTo>
                  <a:cubicBezTo>
                    <a:pt x="10" y="42"/>
                    <a:pt x="10" y="42"/>
                    <a:pt x="10" y="42"/>
                  </a:cubicBezTo>
                  <a:cubicBezTo>
                    <a:pt x="11" y="42"/>
                    <a:pt x="11" y="42"/>
                    <a:pt x="11" y="42"/>
                  </a:cubicBezTo>
                  <a:lnTo>
                    <a:pt x="11" y="43"/>
                  </a:lnTo>
                  <a:close/>
                  <a:moveTo>
                    <a:pt x="12" y="50"/>
                  </a:moveTo>
                  <a:cubicBezTo>
                    <a:pt x="12" y="50"/>
                    <a:pt x="12" y="50"/>
                    <a:pt x="12" y="50"/>
                  </a:cubicBezTo>
                  <a:cubicBezTo>
                    <a:pt x="11" y="50"/>
                    <a:pt x="11" y="50"/>
                    <a:pt x="11" y="50"/>
                  </a:cubicBezTo>
                  <a:cubicBezTo>
                    <a:pt x="11" y="50"/>
                    <a:pt x="11" y="50"/>
                    <a:pt x="11" y="50"/>
                  </a:cubicBezTo>
                  <a:cubicBezTo>
                    <a:pt x="12" y="50"/>
                    <a:pt x="12" y="50"/>
                    <a:pt x="12" y="50"/>
                  </a:cubicBezTo>
                  <a:close/>
                  <a:moveTo>
                    <a:pt x="12" y="50"/>
                  </a:moveTo>
                  <a:cubicBezTo>
                    <a:pt x="12" y="50"/>
                    <a:pt x="12" y="50"/>
                    <a:pt x="12" y="50"/>
                  </a:cubicBezTo>
                  <a:cubicBezTo>
                    <a:pt x="11" y="50"/>
                    <a:pt x="11" y="50"/>
                    <a:pt x="11" y="50"/>
                  </a:cubicBezTo>
                  <a:cubicBezTo>
                    <a:pt x="11" y="44"/>
                    <a:pt x="11" y="44"/>
                    <a:pt x="11" y="44"/>
                  </a:cubicBezTo>
                  <a:cubicBezTo>
                    <a:pt x="12" y="44"/>
                    <a:pt x="12" y="44"/>
                    <a:pt x="12" y="44"/>
                  </a:cubicBezTo>
                  <a:lnTo>
                    <a:pt x="12" y="50"/>
                  </a:lnTo>
                  <a:close/>
                  <a:moveTo>
                    <a:pt x="12" y="44"/>
                  </a:moveTo>
                  <a:cubicBezTo>
                    <a:pt x="12" y="44"/>
                    <a:pt x="12" y="44"/>
                    <a:pt x="12" y="44"/>
                  </a:cubicBezTo>
                  <a:cubicBezTo>
                    <a:pt x="11" y="44"/>
                    <a:pt x="11" y="44"/>
                    <a:pt x="11" y="44"/>
                  </a:cubicBezTo>
                  <a:cubicBezTo>
                    <a:pt x="11" y="44"/>
                    <a:pt x="11" y="44"/>
                    <a:pt x="11" y="44"/>
                  </a:cubicBezTo>
                  <a:cubicBezTo>
                    <a:pt x="12" y="43"/>
                    <a:pt x="12" y="43"/>
                    <a:pt x="12" y="43"/>
                  </a:cubicBezTo>
                  <a:lnTo>
                    <a:pt x="12" y="44"/>
                  </a:lnTo>
                  <a:close/>
                  <a:moveTo>
                    <a:pt x="12" y="43"/>
                  </a:moveTo>
                  <a:cubicBezTo>
                    <a:pt x="12" y="43"/>
                    <a:pt x="12" y="43"/>
                    <a:pt x="12" y="43"/>
                  </a:cubicBezTo>
                  <a:cubicBezTo>
                    <a:pt x="11" y="43"/>
                    <a:pt x="11" y="43"/>
                    <a:pt x="11" y="43"/>
                  </a:cubicBezTo>
                  <a:cubicBezTo>
                    <a:pt x="11" y="42"/>
                    <a:pt x="11" y="42"/>
                    <a:pt x="11" y="42"/>
                  </a:cubicBezTo>
                  <a:cubicBezTo>
                    <a:pt x="12" y="42"/>
                    <a:pt x="12" y="42"/>
                    <a:pt x="12" y="42"/>
                  </a:cubicBezTo>
                  <a:lnTo>
                    <a:pt x="12" y="43"/>
                  </a:lnTo>
                  <a:close/>
                  <a:moveTo>
                    <a:pt x="13" y="50"/>
                  </a:moveTo>
                  <a:cubicBezTo>
                    <a:pt x="13" y="50"/>
                    <a:pt x="13" y="50"/>
                    <a:pt x="13" y="50"/>
                  </a:cubicBezTo>
                  <a:cubicBezTo>
                    <a:pt x="12" y="50"/>
                    <a:pt x="12" y="50"/>
                    <a:pt x="12" y="50"/>
                  </a:cubicBezTo>
                  <a:cubicBezTo>
                    <a:pt x="12" y="50"/>
                    <a:pt x="12" y="50"/>
                    <a:pt x="12" y="50"/>
                  </a:cubicBezTo>
                  <a:cubicBezTo>
                    <a:pt x="13" y="50"/>
                    <a:pt x="13" y="50"/>
                    <a:pt x="13" y="50"/>
                  </a:cubicBezTo>
                  <a:close/>
                  <a:moveTo>
                    <a:pt x="13" y="50"/>
                  </a:moveTo>
                  <a:cubicBezTo>
                    <a:pt x="13" y="50"/>
                    <a:pt x="13" y="50"/>
                    <a:pt x="13" y="50"/>
                  </a:cubicBezTo>
                  <a:cubicBezTo>
                    <a:pt x="12" y="50"/>
                    <a:pt x="12" y="50"/>
                    <a:pt x="12" y="50"/>
                  </a:cubicBezTo>
                  <a:cubicBezTo>
                    <a:pt x="12" y="44"/>
                    <a:pt x="12" y="44"/>
                    <a:pt x="12" y="44"/>
                  </a:cubicBezTo>
                  <a:cubicBezTo>
                    <a:pt x="13" y="44"/>
                    <a:pt x="13" y="44"/>
                    <a:pt x="13" y="44"/>
                  </a:cubicBezTo>
                  <a:lnTo>
                    <a:pt x="13" y="50"/>
                  </a:lnTo>
                  <a:close/>
                  <a:moveTo>
                    <a:pt x="13" y="44"/>
                  </a:moveTo>
                  <a:cubicBezTo>
                    <a:pt x="13" y="44"/>
                    <a:pt x="13" y="44"/>
                    <a:pt x="13" y="44"/>
                  </a:cubicBezTo>
                  <a:cubicBezTo>
                    <a:pt x="12" y="44"/>
                    <a:pt x="12" y="44"/>
                    <a:pt x="12" y="44"/>
                  </a:cubicBezTo>
                  <a:cubicBezTo>
                    <a:pt x="12" y="43"/>
                    <a:pt x="12" y="43"/>
                    <a:pt x="12" y="43"/>
                  </a:cubicBezTo>
                  <a:cubicBezTo>
                    <a:pt x="13" y="43"/>
                    <a:pt x="13" y="43"/>
                    <a:pt x="13" y="43"/>
                  </a:cubicBezTo>
                  <a:lnTo>
                    <a:pt x="13" y="44"/>
                  </a:lnTo>
                  <a:close/>
                  <a:moveTo>
                    <a:pt x="13" y="43"/>
                  </a:moveTo>
                  <a:cubicBezTo>
                    <a:pt x="13" y="43"/>
                    <a:pt x="13" y="43"/>
                    <a:pt x="13" y="43"/>
                  </a:cubicBezTo>
                  <a:cubicBezTo>
                    <a:pt x="12" y="43"/>
                    <a:pt x="12" y="43"/>
                    <a:pt x="12" y="43"/>
                  </a:cubicBezTo>
                  <a:cubicBezTo>
                    <a:pt x="12" y="42"/>
                    <a:pt x="12" y="42"/>
                    <a:pt x="12" y="42"/>
                  </a:cubicBezTo>
                  <a:cubicBezTo>
                    <a:pt x="13" y="42"/>
                    <a:pt x="13" y="42"/>
                    <a:pt x="13" y="42"/>
                  </a:cubicBezTo>
                  <a:lnTo>
                    <a:pt x="13" y="43"/>
                  </a:lnTo>
                  <a:close/>
                  <a:moveTo>
                    <a:pt x="13" y="50"/>
                  </a:moveTo>
                  <a:cubicBezTo>
                    <a:pt x="13" y="50"/>
                    <a:pt x="13" y="50"/>
                    <a:pt x="13" y="50"/>
                  </a:cubicBezTo>
                  <a:cubicBezTo>
                    <a:pt x="13" y="50"/>
                    <a:pt x="13" y="50"/>
                    <a:pt x="13" y="50"/>
                  </a:cubicBezTo>
                  <a:cubicBezTo>
                    <a:pt x="13" y="50"/>
                    <a:pt x="13" y="50"/>
                    <a:pt x="13" y="50"/>
                  </a:cubicBezTo>
                  <a:cubicBezTo>
                    <a:pt x="13" y="50"/>
                    <a:pt x="13" y="50"/>
                    <a:pt x="13" y="50"/>
                  </a:cubicBezTo>
                  <a:close/>
                  <a:moveTo>
                    <a:pt x="13" y="50"/>
                  </a:moveTo>
                  <a:cubicBezTo>
                    <a:pt x="13" y="50"/>
                    <a:pt x="13" y="50"/>
                    <a:pt x="13" y="50"/>
                  </a:cubicBezTo>
                  <a:cubicBezTo>
                    <a:pt x="13" y="50"/>
                    <a:pt x="13" y="50"/>
                    <a:pt x="13" y="50"/>
                  </a:cubicBezTo>
                  <a:cubicBezTo>
                    <a:pt x="13" y="44"/>
                    <a:pt x="13" y="44"/>
                    <a:pt x="13" y="44"/>
                  </a:cubicBezTo>
                  <a:cubicBezTo>
                    <a:pt x="13" y="44"/>
                    <a:pt x="13" y="44"/>
                    <a:pt x="13" y="44"/>
                  </a:cubicBezTo>
                  <a:lnTo>
                    <a:pt x="13" y="50"/>
                  </a:lnTo>
                  <a:close/>
                  <a:moveTo>
                    <a:pt x="13" y="44"/>
                  </a:moveTo>
                  <a:cubicBezTo>
                    <a:pt x="13" y="44"/>
                    <a:pt x="13" y="44"/>
                    <a:pt x="13" y="44"/>
                  </a:cubicBezTo>
                  <a:cubicBezTo>
                    <a:pt x="13" y="44"/>
                    <a:pt x="13" y="44"/>
                    <a:pt x="13" y="44"/>
                  </a:cubicBezTo>
                  <a:cubicBezTo>
                    <a:pt x="13" y="43"/>
                    <a:pt x="13" y="43"/>
                    <a:pt x="13" y="43"/>
                  </a:cubicBezTo>
                  <a:cubicBezTo>
                    <a:pt x="13" y="43"/>
                    <a:pt x="13" y="43"/>
                    <a:pt x="13" y="43"/>
                  </a:cubicBezTo>
                  <a:lnTo>
                    <a:pt x="13" y="44"/>
                  </a:lnTo>
                  <a:close/>
                  <a:moveTo>
                    <a:pt x="13" y="43"/>
                  </a:moveTo>
                  <a:cubicBezTo>
                    <a:pt x="13" y="43"/>
                    <a:pt x="13" y="43"/>
                    <a:pt x="13" y="43"/>
                  </a:cubicBezTo>
                  <a:cubicBezTo>
                    <a:pt x="13" y="43"/>
                    <a:pt x="13" y="43"/>
                    <a:pt x="13" y="43"/>
                  </a:cubicBezTo>
                  <a:cubicBezTo>
                    <a:pt x="13" y="42"/>
                    <a:pt x="13" y="42"/>
                    <a:pt x="13" y="42"/>
                  </a:cubicBezTo>
                  <a:cubicBezTo>
                    <a:pt x="13" y="42"/>
                    <a:pt x="13" y="42"/>
                    <a:pt x="13" y="42"/>
                  </a:cubicBezTo>
                  <a:lnTo>
                    <a:pt x="13" y="43"/>
                  </a:lnTo>
                  <a:close/>
                  <a:moveTo>
                    <a:pt x="13" y="42"/>
                  </a:moveTo>
                  <a:cubicBezTo>
                    <a:pt x="13" y="42"/>
                    <a:pt x="13" y="42"/>
                    <a:pt x="13" y="42"/>
                  </a:cubicBezTo>
                  <a:cubicBezTo>
                    <a:pt x="12" y="42"/>
                    <a:pt x="12" y="42"/>
                    <a:pt x="12" y="42"/>
                  </a:cubicBezTo>
                  <a:cubicBezTo>
                    <a:pt x="12" y="42"/>
                    <a:pt x="12" y="42"/>
                    <a:pt x="12" y="42"/>
                  </a:cubicBezTo>
                  <a:cubicBezTo>
                    <a:pt x="12" y="42"/>
                    <a:pt x="12" y="42"/>
                    <a:pt x="12" y="42"/>
                  </a:cubicBezTo>
                  <a:cubicBezTo>
                    <a:pt x="12" y="42"/>
                    <a:pt x="12" y="42"/>
                    <a:pt x="12" y="42"/>
                  </a:cubicBezTo>
                  <a:cubicBezTo>
                    <a:pt x="11" y="42"/>
                    <a:pt x="11" y="42"/>
                    <a:pt x="11" y="42"/>
                  </a:cubicBezTo>
                  <a:cubicBezTo>
                    <a:pt x="11" y="42"/>
                    <a:pt x="11" y="42"/>
                    <a:pt x="11" y="42"/>
                  </a:cubicBezTo>
                  <a:cubicBezTo>
                    <a:pt x="11" y="42"/>
                    <a:pt x="11" y="42"/>
                    <a:pt x="11" y="42"/>
                  </a:cubicBezTo>
                  <a:cubicBezTo>
                    <a:pt x="11" y="42"/>
                    <a:pt x="11" y="42"/>
                    <a:pt x="11" y="42"/>
                  </a:cubicBezTo>
                  <a:cubicBezTo>
                    <a:pt x="10" y="42"/>
                    <a:pt x="10" y="42"/>
                    <a:pt x="10" y="42"/>
                  </a:cubicBezTo>
                  <a:cubicBezTo>
                    <a:pt x="10" y="42"/>
                    <a:pt x="10" y="42"/>
                    <a:pt x="10" y="42"/>
                  </a:cubicBezTo>
                  <a:cubicBezTo>
                    <a:pt x="10" y="42"/>
                    <a:pt x="10" y="42"/>
                    <a:pt x="10" y="42"/>
                  </a:cubicBezTo>
                  <a:cubicBezTo>
                    <a:pt x="10" y="42"/>
                    <a:pt x="10" y="42"/>
                    <a:pt x="10" y="42"/>
                  </a:cubicBezTo>
                  <a:cubicBezTo>
                    <a:pt x="9" y="42"/>
                    <a:pt x="9" y="42"/>
                    <a:pt x="9" y="42"/>
                  </a:cubicBezTo>
                  <a:cubicBezTo>
                    <a:pt x="9" y="42"/>
                    <a:pt x="9" y="42"/>
                    <a:pt x="9" y="42"/>
                  </a:cubicBezTo>
                  <a:cubicBezTo>
                    <a:pt x="13" y="42"/>
                    <a:pt x="13" y="42"/>
                    <a:pt x="13" y="42"/>
                  </a:cubicBezTo>
                  <a:close/>
                  <a:moveTo>
                    <a:pt x="13" y="42"/>
                  </a:moveTo>
                  <a:cubicBezTo>
                    <a:pt x="13" y="42"/>
                    <a:pt x="13" y="42"/>
                    <a:pt x="13" y="42"/>
                  </a:cubicBezTo>
                  <a:cubicBezTo>
                    <a:pt x="8" y="42"/>
                    <a:pt x="8" y="42"/>
                    <a:pt x="8" y="42"/>
                  </a:cubicBezTo>
                  <a:cubicBezTo>
                    <a:pt x="13" y="41"/>
                    <a:pt x="13" y="41"/>
                    <a:pt x="13" y="41"/>
                  </a:cubicBezTo>
                  <a:lnTo>
                    <a:pt x="13" y="42"/>
                  </a:lnTo>
                  <a:close/>
                  <a:moveTo>
                    <a:pt x="13" y="53"/>
                  </a:moveTo>
                  <a:cubicBezTo>
                    <a:pt x="13" y="53"/>
                    <a:pt x="13" y="53"/>
                    <a:pt x="13" y="53"/>
                  </a:cubicBezTo>
                  <a:cubicBezTo>
                    <a:pt x="13" y="42"/>
                    <a:pt x="13" y="42"/>
                    <a:pt x="13" y="42"/>
                  </a:cubicBezTo>
                  <a:cubicBezTo>
                    <a:pt x="13" y="42"/>
                    <a:pt x="13" y="42"/>
                    <a:pt x="13" y="42"/>
                  </a:cubicBezTo>
                  <a:cubicBezTo>
                    <a:pt x="13" y="41"/>
                    <a:pt x="13" y="41"/>
                    <a:pt x="13" y="41"/>
                  </a:cubicBezTo>
                  <a:cubicBezTo>
                    <a:pt x="13" y="41"/>
                    <a:pt x="13" y="41"/>
                    <a:pt x="13" y="41"/>
                  </a:cubicBezTo>
                  <a:cubicBezTo>
                    <a:pt x="13" y="41"/>
                    <a:pt x="13" y="41"/>
                    <a:pt x="13" y="41"/>
                  </a:cubicBezTo>
                  <a:cubicBezTo>
                    <a:pt x="1" y="42"/>
                    <a:pt x="1" y="42"/>
                    <a:pt x="1" y="42"/>
                  </a:cubicBezTo>
                  <a:cubicBezTo>
                    <a:pt x="1" y="53"/>
                    <a:pt x="1" y="53"/>
                    <a:pt x="1" y="53"/>
                  </a:cubicBezTo>
                  <a:cubicBezTo>
                    <a:pt x="1" y="53"/>
                    <a:pt x="1" y="53"/>
                    <a:pt x="1" y="53"/>
                  </a:cubicBezTo>
                  <a:cubicBezTo>
                    <a:pt x="1" y="40"/>
                    <a:pt x="1" y="40"/>
                    <a:pt x="1" y="40"/>
                  </a:cubicBezTo>
                  <a:cubicBezTo>
                    <a:pt x="15" y="38"/>
                    <a:pt x="15" y="38"/>
                    <a:pt x="15" y="38"/>
                  </a:cubicBezTo>
                  <a:cubicBezTo>
                    <a:pt x="15" y="53"/>
                    <a:pt x="15" y="53"/>
                    <a:pt x="15" y="53"/>
                  </a:cubicBezTo>
                  <a:lnTo>
                    <a:pt x="13" y="53"/>
                  </a:lnTo>
                  <a:close/>
                  <a:moveTo>
                    <a:pt x="77" y="22"/>
                  </a:moveTo>
                  <a:cubicBezTo>
                    <a:pt x="77" y="22"/>
                    <a:pt x="77" y="22"/>
                    <a:pt x="77" y="22"/>
                  </a:cubicBezTo>
                  <a:cubicBezTo>
                    <a:pt x="78" y="22"/>
                    <a:pt x="78" y="22"/>
                    <a:pt x="78" y="22"/>
                  </a:cubicBezTo>
                  <a:cubicBezTo>
                    <a:pt x="78" y="20"/>
                    <a:pt x="78" y="20"/>
                    <a:pt x="78" y="20"/>
                  </a:cubicBezTo>
                  <a:cubicBezTo>
                    <a:pt x="78" y="20"/>
                    <a:pt x="78" y="20"/>
                    <a:pt x="78" y="20"/>
                  </a:cubicBezTo>
                  <a:cubicBezTo>
                    <a:pt x="78" y="19"/>
                    <a:pt x="78" y="19"/>
                    <a:pt x="78" y="19"/>
                  </a:cubicBezTo>
                  <a:cubicBezTo>
                    <a:pt x="79" y="19"/>
                    <a:pt x="79" y="19"/>
                    <a:pt x="79" y="19"/>
                  </a:cubicBezTo>
                  <a:cubicBezTo>
                    <a:pt x="79" y="19"/>
                    <a:pt x="79" y="19"/>
                    <a:pt x="79" y="19"/>
                  </a:cubicBezTo>
                  <a:cubicBezTo>
                    <a:pt x="77" y="19"/>
                    <a:pt x="77" y="19"/>
                    <a:pt x="77" y="19"/>
                  </a:cubicBezTo>
                  <a:lnTo>
                    <a:pt x="77" y="22"/>
                  </a:lnTo>
                  <a:close/>
                  <a:moveTo>
                    <a:pt x="77" y="19"/>
                  </a:moveTo>
                  <a:cubicBezTo>
                    <a:pt x="77" y="19"/>
                    <a:pt x="77" y="19"/>
                    <a:pt x="77" y="19"/>
                  </a:cubicBezTo>
                  <a:cubicBezTo>
                    <a:pt x="78" y="19"/>
                    <a:pt x="78" y="19"/>
                    <a:pt x="78" y="19"/>
                  </a:cubicBezTo>
                  <a:cubicBezTo>
                    <a:pt x="78" y="18"/>
                    <a:pt x="78" y="18"/>
                    <a:pt x="78" y="18"/>
                  </a:cubicBezTo>
                  <a:cubicBezTo>
                    <a:pt x="78" y="17"/>
                    <a:pt x="78" y="17"/>
                    <a:pt x="78" y="17"/>
                  </a:cubicBezTo>
                  <a:cubicBezTo>
                    <a:pt x="78" y="17"/>
                    <a:pt x="78" y="17"/>
                    <a:pt x="78" y="17"/>
                  </a:cubicBezTo>
                  <a:cubicBezTo>
                    <a:pt x="79" y="17"/>
                    <a:pt x="79" y="17"/>
                    <a:pt x="79" y="17"/>
                  </a:cubicBezTo>
                  <a:cubicBezTo>
                    <a:pt x="79" y="16"/>
                    <a:pt x="79" y="16"/>
                    <a:pt x="79" y="16"/>
                  </a:cubicBezTo>
                  <a:cubicBezTo>
                    <a:pt x="77" y="17"/>
                    <a:pt x="77" y="17"/>
                    <a:pt x="77" y="17"/>
                  </a:cubicBezTo>
                  <a:lnTo>
                    <a:pt x="77" y="19"/>
                  </a:lnTo>
                  <a:close/>
                  <a:moveTo>
                    <a:pt x="77" y="35"/>
                  </a:moveTo>
                  <a:cubicBezTo>
                    <a:pt x="77" y="35"/>
                    <a:pt x="77" y="35"/>
                    <a:pt x="77" y="35"/>
                  </a:cubicBezTo>
                  <a:cubicBezTo>
                    <a:pt x="78" y="35"/>
                    <a:pt x="78" y="35"/>
                    <a:pt x="78" y="35"/>
                  </a:cubicBezTo>
                  <a:cubicBezTo>
                    <a:pt x="78" y="33"/>
                    <a:pt x="78" y="33"/>
                    <a:pt x="78" y="33"/>
                  </a:cubicBezTo>
                  <a:cubicBezTo>
                    <a:pt x="78" y="33"/>
                    <a:pt x="78" y="33"/>
                    <a:pt x="78" y="33"/>
                  </a:cubicBezTo>
                  <a:cubicBezTo>
                    <a:pt x="78" y="33"/>
                    <a:pt x="78" y="33"/>
                    <a:pt x="78" y="33"/>
                  </a:cubicBezTo>
                  <a:cubicBezTo>
                    <a:pt x="79" y="33"/>
                    <a:pt x="79" y="33"/>
                    <a:pt x="79" y="33"/>
                  </a:cubicBezTo>
                  <a:cubicBezTo>
                    <a:pt x="79" y="32"/>
                    <a:pt x="79" y="32"/>
                    <a:pt x="79" y="32"/>
                  </a:cubicBezTo>
                  <a:cubicBezTo>
                    <a:pt x="77" y="33"/>
                    <a:pt x="77" y="33"/>
                    <a:pt x="77" y="33"/>
                  </a:cubicBezTo>
                  <a:lnTo>
                    <a:pt x="77" y="35"/>
                  </a:lnTo>
                  <a:close/>
                  <a:moveTo>
                    <a:pt x="77" y="32"/>
                  </a:moveTo>
                  <a:cubicBezTo>
                    <a:pt x="77" y="32"/>
                    <a:pt x="77" y="32"/>
                    <a:pt x="77" y="32"/>
                  </a:cubicBezTo>
                  <a:cubicBezTo>
                    <a:pt x="78" y="32"/>
                    <a:pt x="78" y="32"/>
                    <a:pt x="78" y="32"/>
                  </a:cubicBezTo>
                  <a:cubicBezTo>
                    <a:pt x="78" y="31"/>
                    <a:pt x="78" y="31"/>
                    <a:pt x="78" y="31"/>
                  </a:cubicBezTo>
                  <a:cubicBezTo>
                    <a:pt x="78" y="30"/>
                    <a:pt x="78" y="30"/>
                    <a:pt x="78" y="30"/>
                  </a:cubicBezTo>
                  <a:cubicBezTo>
                    <a:pt x="78" y="30"/>
                    <a:pt x="78" y="30"/>
                    <a:pt x="78" y="30"/>
                  </a:cubicBezTo>
                  <a:cubicBezTo>
                    <a:pt x="79" y="30"/>
                    <a:pt x="79" y="30"/>
                    <a:pt x="79" y="30"/>
                  </a:cubicBezTo>
                  <a:cubicBezTo>
                    <a:pt x="79" y="30"/>
                    <a:pt x="79" y="30"/>
                    <a:pt x="79" y="30"/>
                  </a:cubicBezTo>
                  <a:cubicBezTo>
                    <a:pt x="77" y="30"/>
                    <a:pt x="77" y="30"/>
                    <a:pt x="77" y="30"/>
                  </a:cubicBezTo>
                  <a:lnTo>
                    <a:pt x="77" y="32"/>
                  </a:lnTo>
                  <a:close/>
                  <a:moveTo>
                    <a:pt x="77" y="24"/>
                  </a:moveTo>
                  <a:cubicBezTo>
                    <a:pt x="77" y="24"/>
                    <a:pt x="77" y="24"/>
                    <a:pt x="77" y="24"/>
                  </a:cubicBezTo>
                  <a:cubicBezTo>
                    <a:pt x="78" y="24"/>
                    <a:pt x="78" y="24"/>
                    <a:pt x="78" y="24"/>
                  </a:cubicBezTo>
                  <a:cubicBezTo>
                    <a:pt x="78" y="23"/>
                    <a:pt x="78" y="23"/>
                    <a:pt x="78" y="23"/>
                  </a:cubicBezTo>
                  <a:cubicBezTo>
                    <a:pt x="78" y="22"/>
                    <a:pt x="78" y="22"/>
                    <a:pt x="78" y="22"/>
                  </a:cubicBezTo>
                  <a:cubicBezTo>
                    <a:pt x="78" y="22"/>
                    <a:pt x="78" y="22"/>
                    <a:pt x="78" y="22"/>
                  </a:cubicBezTo>
                  <a:cubicBezTo>
                    <a:pt x="79" y="22"/>
                    <a:pt x="79" y="22"/>
                    <a:pt x="79" y="22"/>
                  </a:cubicBezTo>
                  <a:cubicBezTo>
                    <a:pt x="79" y="22"/>
                    <a:pt x="79" y="22"/>
                    <a:pt x="79" y="22"/>
                  </a:cubicBezTo>
                  <a:cubicBezTo>
                    <a:pt x="77" y="22"/>
                    <a:pt x="77" y="22"/>
                    <a:pt x="77" y="22"/>
                  </a:cubicBezTo>
                  <a:lnTo>
                    <a:pt x="77" y="24"/>
                  </a:lnTo>
                  <a:close/>
                  <a:moveTo>
                    <a:pt x="77" y="30"/>
                  </a:moveTo>
                  <a:cubicBezTo>
                    <a:pt x="77" y="30"/>
                    <a:pt x="77" y="30"/>
                    <a:pt x="77" y="30"/>
                  </a:cubicBezTo>
                  <a:cubicBezTo>
                    <a:pt x="78" y="30"/>
                    <a:pt x="78" y="30"/>
                    <a:pt x="78" y="30"/>
                  </a:cubicBezTo>
                  <a:cubicBezTo>
                    <a:pt x="78" y="28"/>
                    <a:pt x="78" y="28"/>
                    <a:pt x="78" y="28"/>
                  </a:cubicBezTo>
                  <a:cubicBezTo>
                    <a:pt x="78" y="28"/>
                    <a:pt x="78" y="28"/>
                    <a:pt x="78" y="28"/>
                  </a:cubicBezTo>
                  <a:cubicBezTo>
                    <a:pt x="78" y="27"/>
                    <a:pt x="78" y="27"/>
                    <a:pt x="78" y="27"/>
                  </a:cubicBezTo>
                  <a:cubicBezTo>
                    <a:pt x="79" y="27"/>
                    <a:pt x="79" y="27"/>
                    <a:pt x="79" y="27"/>
                  </a:cubicBezTo>
                  <a:cubicBezTo>
                    <a:pt x="79" y="27"/>
                    <a:pt x="79" y="27"/>
                    <a:pt x="79" y="27"/>
                  </a:cubicBezTo>
                  <a:cubicBezTo>
                    <a:pt x="77" y="27"/>
                    <a:pt x="77" y="27"/>
                    <a:pt x="77" y="27"/>
                  </a:cubicBezTo>
                  <a:lnTo>
                    <a:pt x="77" y="30"/>
                  </a:lnTo>
                  <a:close/>
                  <a:moveTo>
                    <a:pt x="47" y="42"/>
                  </a:moveTo>
                  <a:cubicBezTo>
                    <a:pt x="47" y="42"/>
                    <a:pt x="47" y="42"/>
                    <a:pt x="47" y="42"/>
                  </a:cubicBezTo>
                  <a:cubicBezTo>
                    <a:pt x="57" y="42"/>
                    <a:pt x="57" y="42"/>
                    <a:pt x="57" y="42"/>
                  </a:cubicBezTo>
                  <a:cubicBezTo>
                    <a:pt x="57" y="42"/>
                    <a:pt x="57" y="42"/>
                    <a:pt x="57" y="42"/>
                  </a:cubicBezTo>
                  <a:cubicBezTo>
                    <a:pt x="60" y="42"/>
                    <a:pt x="60" y="42"/>
                    <a:pt x="60" y="42"/>
                  </a:cubicBezTo>
                  <a:cubicBezTo>
                    <a:pt x="60" y="41"/>
                    <a:pt x="60" y="41"/>
                    <a:pt x="60" y="41"/>
                  </a:cubicBezTo>
                  <a:cubicBezTo>
                    <a:pt x="57" y="42"/>
                    <a:pt x="57" y="42"/>
                    <a:pt x="57" y="42"/>
                  </a:cubicBezTo>
                  <a:cubicBezTo>
                    <a:pt x="57" y="42"/>
                    <a:pt x="57" y="42"/>
                    <a:pt x="57" y="42"/>
                  </a:cubicBezTo>
                  <a:cubicBezTo>
                    <a:pt x="47" y="42"/>
                    <a:pt x="47" y="42"/>
                    <a:pt x="47" y="42"/>
                  </a:cubicBezTo>
                  <a:close/>
                  <a:moveTo>
                    <a:pt x="79" y="43"/>
                  </a:moveTo>
                  <a:cubicBezTo>
                    <a:pt x="79" y="43"/>
                    <a:pt x="79" y="43"/>
                    <a:pt x="79" y="43"/>
                  </a:cubicBezTo>
                  <a:cubicBezTo>
                    <a:pt x="83" y="43"/>
                    <a:pt x="83" y="43"/>
                    <a:pt x="83" y="43"/>
                  </a:cubicBezTo>
                  <a:cubicBezTo>
                    <a:pt x="83" y="42"/>
                    <a:pt x="83" y="42"/>
                    <a:pt x="83" y="42"/>
                  </a:cubicBezTo>
                  <a:cubicBezTo>
                    <a:pt x="79" y="42"/>
                    <a:pt x="79" y="42"/>
                    <a:pt x="79" y="42"/>
                  </a:cubicBezTo>
                  <a:lnTo>
                    <a:pt x="79" y="43"/>
                  </a:lnTo>
                  <a:close/>
                  <a:moveTo>
                    <a:pt x="79" y="39"/>
                  </a:moveTo>
                  <a:cubicBezTo>
                    <a:pt x="79" y="39"/>
                    <a:pt x="79" y="39"/>
                    <a:pt x="79" y="39"/>
                  </a:cubicBezTo>
                  <a:cubicBezTo>
                    <a:pt x="83" y="39"/>
                    <a:pt x="83" y="39"/>
                    <a:pt x="83" y="39"/>
                  </a:cubicBezTo>
                  <a:cubicBezTo>
                    <a:pt x="83" y="38"/>
                    <a:pt x="83" y="38"/>
                    <a:pt x="83" y="38"/>
                  </a:cubicBezTo>
                  <a:cubicBezTo>
                    <a:pt x="79" y="38"/>
                    <a:pt x="79" y="38"/>
                    <a:pt x="79" y="38"/>
                  </a:cubicBezTo>
                  <a:lnTo>
                    <a:pt x="79" y="39"/>
                  </a:lnTo>
                  <a:close/>
                  <a:moveTo>
                    <a:pt x="71" y="43"/>
                  </a:moveTo>
                  <a:cubicBezTo>
                    <a:pt x="71" y="43"/>
                    <a:pt x="71" y="43"/>
                    <a:pt x="71" y="43"/>
                  </a:cubicBezTo>
                  <a:cubicBezTo>
                    <a:pt x="74" y="42"/>
                    <a:pt x="74" y="42"/>
                    <a:pt x="74" y="42"/>
                  </a:cubicBezTo>
                  <a:cubicBezTo>
                    <a:pt x="74" y="42"/>
                    <a:pt x="74" y="42"/>
                    <a:pt x="74" y="42"/>
                  </a:cubicBezTo>
                  <a:cubicBezTo>
                    <a:pt x="71" y="42"/>
                    <a:pt x="71" y="42"/>
                    <a:pt x="71" y="42"/>
                  </a:cubicBezTo>
                  <a:lnTo>
                    <a:pt x="71" y="43"/>
                  </a:lnTo>
                  <a:close/>
                  <a:moveTo>
                    <a:pt x="83" y="37"/>
                  </a:moveTo>
                  <a:cubicBezTo>
                    <a:pt x="83" y="37"/>
                    <a:pt x="83" y="37"/>
                    <a:pt x="83" y="37"/>
                  </a:cubicBezTo>
                  <a:cubicBezTo>
                    <a:pt x="88" y="37"/>
                    <a:pt x="88" y="37"/>
                    <a:pt x="88" y="37"/>
                  </a:cubicBezTo>
                  <a:cubicBezTo>
                    <a:pt x="88" y="36"/>
                    <a:pt x="88" y="36"/>
                    <a:pt x="88" y="36"/>
                  </a:cubicBezTo>
                  <a:cubicBezTo>
                    <a:pt x="83" y="37"/>
                    <a:pt x="83" y="37"/>
                    <a:pt x="83" y="37"/>
                  </a:cubicBezTo>
                  <a:close/>
                  <a:moveTo>
                    <a:pt x="83" y="43"/>
                  </a:moveTo>
                  <a:cubicBezTo>
                    <a:pt x="83" y="43"/>
                    <a:pt x="83" y="43"/>
                    <a:pt x="83" y="43"/>
                  </a:cubicBezTo>
                  <a:cubicBezTo>
                    <a:pt x="88" y="43"/>
                    <a:pt x="88" y="43"/>
                    <a:pt x="88" y="43"/>
                  </a:cubicBezTo>
                  <a:cubicBezTo>
                    <a:pt x="88" y="43"/>
                    <a:pt x="88" y="43"/>
                    <a:pt x="88" y="43"/>
                  </a:cubicBezTo>
                  <a:cubicBezTo>
                    <a:pt x="83" y="43"/>
                    <a:pt x="83" y="43"/>
                    <a:pt x="83" y="43"/>
                  </a:cubicBezTo>
                  <a:close/>
                  <a:moveTo>
                    <a:pt x="79" y="40"/>
                  </a:moveTo>
                  <a:cubicBezTo>
                    <a:pt x="79" y="40"/>
                    <a:pt x="79" y="40"/>
                    <a:pt x="79" y="40"/>
                  </a:cubicBezTo>
                  <a:cubicBezTo>
                    <a:pt x="83" y="39"/>
                    <a:pt x="83" y="39"/>
                    <a:pt x="83" y="39"/>
                  </a:cubicBezTo>
                  <a:cubicBezTo>
                    <a:pt x="83" y="39"/>
                    <a:pt x="83" y="39"/>
                    <a:pt x="83" y="39"/>
                  </a:cubicBezTo>
                  <a:cubicBezTo>
                    <a:pt x="79" y="39"/>
                    <a:pt x="79" y="39"/>
                    <a:pt x="79" y="39"/>
                  </a:cubicBezTo>
                  <a:lnTo>
                    <a:pt x="79" y="40"/>
                  </a:lnTo>
                  <a:close/>
                  <a:moveTo>
                    <a:pt x="79" y="41"/>
                  </a:moveTo>
                  <a:cubicBezTo>
                    <a:pt x="79" y="41"/>
                    <a:pt x="79" y="41"/>
                    <a:pt x="79" y="41"/>
                  </a:cubicBezTo>
                  <a:cubicBezTo>
                    <a:pt x="83" y="40"/>
                    <a:pt x="83" y="40"/>
                    <a:pt x="83" y="40"/>
                  </a:cubicBezTo>
                  <a:cubicBezTo>
                    <a:pt x="83" y="40"/>
                    <a:pt x="83" y="40"/>
                    <a:pt x="83" y="40"/>
                  </a:cubicBezTo>
                  <a:cubicBezTo>
                    <a:pt x="79" y="40"/>
                    <a:pt x="79" y="40"/>
                    <a:pt x="79" y="40"/>
                  </a:cubicBezTo>
                  <a:lnTo>
                    <a:pt x="79" y="41"/>
                  </a:lnTo>
                  <a:close/>
                  <a:moveTo>
                    <a:pt x="79" y="41"/>
                  </a:moveTo>
                  <a:cubicBezTo>
                    <a:pt x="79" y="41"/>
                    <a:pt x="79" y="41"/>
                    <a:pt x="79" y="41"/>
                  </a:cubicBezTo>
                  <a:cubicBezTo>
                    <a:pt x="83" y="41"/>
                    <a:pt x="83" y="41"/>
                    <a:pt x="83" y="41"/>
                  </a:cubicBezTo>
                  <a:cubicBezTo>
                    <a:pt x="83" y="41"/>
                    <a:pt x="83" y="41"/>
                    <a:pt x="83" y="41"/>
                  </a:cubicBezTo>
                  <a:cubicBezTo>
                    <a:pt x="79" y="41"/>
                    <a:pt x="79" y="41"/>
                    <a:pt x="79" y="41"/>
                  </a:cubicBezTo>
                  <a:close/>
                  <a:moveTo>
                    <a:pt x="79" y="42"/>
                  </a:moveTo>
                  <a:cubicBezTo>
                    <a:pt x="79" y="42"/>
                    <a:pt x="79" y="42"/>
                    <a:pt x="79" y="42"/>
                  </a:cubicBezTo>
                  <a:cubicBezTo>
                    <a:pt x="83" y="42"/>
                    <a:pt x="83" y="42"/>
                    <a:pt x="83" y="42"/>
                  </a:cubicBezTo>
                  <a:cubicBezTo>
                    <a:pt x="83" y="41"/>
                    <a:pt x="83" y="41"/>
                    <a:pt x="83" y="41"/>
                  </a:cubicBezTo>
                  <a:cubicBezTo>
                    <a:pt x="79" y="42"/>
                    <a:pt x="79" y="42"/>
                    <a:pt x="79" y="42"/>
                  </a:cubicBezTo>
                  <a:close/>
                  <a:moveTo>
                    <a:pt x="83" y="42"/>
                  </a:moveTo>
                  <a:cubicBezTo>
                    <a:pt x="83" y="42"/>
                    <a:pt x="83" y="42"/>
                    <a:pt x="83" y="42"/>
                  </a:cubicBezTo>
                  <a:cubicBezTo>
                    <a:pt x="88" y="41"/>
                    <a:pt x="88" y="41"/>
                    <a:pt x="88" y="41"/>
                  </a:cubicBezTo>
                  <a:cubicBezTo>
                    <a:pt x="88" y="41"/>
                    <a:pt x="88" y="41"/>
                    <a:pt x="88" y="41"/>
                  </a:cubicBezTo>
                  <a:cubicBezTo>
                    <a:pt x="83" y="41"/>
                    <a:pt x="83" y="41"/>
                    <a:pt x="83" y="41"/>
                  </a:cubicBezTo>
                  <a:lnTo>
                    <a:pt x="83" y="42"/>
                  </a:lnTo>
                  <a:close/>
                  <a:moveTo>
                    <a:pt x="88" y="36"/>
                  </a:moveTo>
                  <a:cubicBezTo>
                    <a:pt x="88" y="36"/>
                    <a:pt x="88" y="36"/>
                    <a:pt x="88" y="36"/>
                  </a:cubicBezTo>
                  <a:cubicBezTo>
                    <a:pt x="83" y="36"/>
                    <a:pt x="83" y="36"/>
                    <a:pt x="83" y="36"/>
                  </a:cubicBezTo>
                  <a:cubicBezTo>
                    <a:pt x="83" y="36"/>
                    <a:pt x="83" y="36"/>
                    <a:pt x="83" y="36"/>
                  </a:cubicBezTo>
                  <a:cubicBezTo>
                    <a:pt x="88" y="36"/>
                    <a:pt x="88" y="36"/>
                    <a:pt x="88" y="36"/>
                  </a:cubicBezTo>
                  <a:close/>
                  <a:moveTo>
                    <a:pt x="83" y="41"/>
                  </a:moveTo>
                  <a:cubicBezTo>
                    <a:pt x="83" y="41"/>
                    <a:pt x="83" y="41"/>
                    <a:pt x="83" y="41"/>
                  </a:cubicBezTo>
                  <a:cubicBezTo>
                    <a:pt x="88" y="40"/>
                    <a:pt x="88" y="40"/>
                    <a:pt x="88" y="40"/>
                  </a:cubicBezTo>
                  <a:cubicBezTo>
                    <a:pt x="88" y="40"/>
                    <a:pt x="88" y="40"/>
                    <a:pt x="88" y="40"/>
                  </a:cubicBezTo>
                  <a:cubicBezTo>
                    <a:pt x="83" y="40"/>
                    <a:pt x="83" y="40"/>
                    <a:pt x="83" y="40"/>
                  </a:cubicBezTo>
                  <a:lnTo>
                    <a:pt x="83" y="41"/>
                  </a:lnTo>
                  <a:close/>
                  <a:moveTo>
                    <a:pt x="83" y="42"/>
                  </a:moveTo>
                  <a:cubicBezTo>
                    <a:pt x="83" y="42"/>
                    <a:pt x="83" y="42"/>
                    <a:pt x="83" y="42"/>
                  </a:cubicBezTo>
                  <a:cubicBezTo>
                    <a:pt x="88" y="42"/>
                    <a:pt x="88" y="42"/>
                    <a:pt x="88" y="42"/>
                  </a:cubicBezTo>
                  <a:cubicBezTo>
                    <a:pt x="88" y="42"/>
                    <a:pt x="88" y="42"/>
                    <a:pt x="88" y="42"/>
                  </a:cubicBezTo>
                  <a:cubicBezTo>
                    <a:pt x="83" y="42"/>
                    <a:pt x="83" y="42"/>
                    <a:pt x="83" y="42"/>
                  </a:cubicBezTo>
                  <a:close/>
                  <a:moveTo>
                    <a:pt x="83" y="38"/>
                  </a:moveTo>
                  <a:cubicBezTo>
                    <a:pt x="83" y="38"/>
                    <a:pt x="83" y="38"/>
                    <a:pt x="83" y="38"/>
                  </a:cubicBezTo>
                  <a:cubicBezTo>
                    <a:pt x="88" y="38"/>
                    <a:pt x="88" y="38"/>
                    <a:pt x="88" y="38"/>
                  </a:cubicBezTo>
                  <a:cubicBezTo>
                    <a:pt x="88" y="37"/>
                    <a:pt x="88" y="37"/>
                    <a:pt x="88" y="37"/>
                  </a:cubicBezTo>
                  <a:cubicBezTo>
                    <a:pt x="83" y="38"/>
                    <a:pt x="83" y="38"/>
                    <a:pt x="83" y="38"/>
                  </a:cubicBezTo>
                  <a:close/>
                  <a:moveTo>
                    <a:pt x="83" y="40"/>
                  </a:moveTo>
                  <a:cubicBezTo>
                    <a:pt x="83" y="40"/>
                    <a:pt x="83" y="40"/>
                    <a:pt x="83" y="40"/>
                  </a:cubicBezTo>
                  <a:cubicBezTo>
                    <a:pt x="88" y="39"/>
                    <a:pt x="88" y="39"/>
                    <a:pt x="88" y="39"/>
                  </a:cubicBezTo>
                  <a:cubicBezTo>
                    <a:pt x="88" y="39"/>
                    <a:pt x="88" y="39"/>
                    <a:pt x="88" y="39"/>
                  </a:cubicBezTo>
                  <a:cubicBezTo>
                    <a:pt x="83" y="40"/>
                    <a:pt x="83" y="40"/>
                    <a:pt x="83" y="40"/>
                  </a:cubicBezTo>
                  <a:close/>
                  <a:moveTo>
                    <a:pt x="83" y="39"/>
                  </a:moveTo>
                  <a:cubicBezTo>
                    <a:pt x="83" y="39"/>
                    <a:pt x="83" y="39"/>
                    <a:pt x="83" y="39"/>
                  </a:cubicBezTo>
                  <a:cubicBezTo>
                    <a:pt x="88" y="39"/>
                    <a:pt x="88" y="39"/>
                    <a:pt x="88" y="39"/>
                  </a:cubicBezTo>
                  <a:cubicBezTo>
                    <a:pt x="88" y="38"/>
                    <a:pt x="88" y="38"/>
                    <a:pt x="88" y="38"/>
                  </a:cubicBezTo>
                  <a:cubicBezTo>
                    <a:pt x="83" y="39"/>
                    <a:pt x="83" y="39"/>
                    <a:pt x="83" y="39"/>
                  </a:cubicBezTo>
                  <a:close/>
                  <a:moveTo>
                    <a:pt x="79" y="45"/>
                  </a:moveTo>
                  <a:cubicBezTo>
                    <a:pt x="79" y="45"/>
                    <a:pt x="79" y="45"/>
                    <a:pt x="79" y="45"/>
                  </a:cubicBezTo>
                  <a:cubicBezTo>
                    <a:pt x="83" y="44"/>
                    <a:pt x="83" y="44"/>
                    <a:pt x="83" y="44"/>
                  </a:cubicBezTo>
                  <a:cubicBezTo>
                    <a:pt x="83" y="44"/>
                    <a:pt x="83" y="44"/>
                    <a:pt x="83" y="44"/>
                  </a:cubicBezTo>
                  <a:cubicBezTo>
                    <a:pt x="79" y="44"/>
                    <a:pt x="79" y="44"/>
                    <a:pt x="79" y="44"/>
                  </a:cubicBezTo>
                  <a:lnTo>
                    <a:pt x="79" y="45"/>
                  </a:lnTo>
                  <a:close/>
                  <a:moveTo>
                    <a:pt x="75" y="38"/>
                  </a:moveTo>
                  <a:cubicBezTo>
                    <a:pt x="75" y="38"/>
                    <a:pt x="75" y="38"/>
                    <a:pt x="75" y="38"/>
                  </a:cubicBezTo>
                  <a:cubicBezTo>
                    <a:pt x="79" y="38"/>
                    <a:pt x="79" y="38"/>
                    <a:pt x="79" y="38"/>
                  </a:cubicBezTo>
                  <a:cubicBezTo>
                    <a:pt x="79" y="37"/>
                    <a:pt x="79" y="37"/>
                    <a:pt x="79" y="37"/>
                  </a:cubicBezTo>
                  <a:cubicBezTo>
                    <a:pt x="75" y="38"/>
                    <a:pt x="75" y="38"/>
                    <a:pt x="75" y="38"/>
                  </a:cubicBezTo>
                  <a:close/>
                  <a:moveTo>
                    <a:pt x="79" y="37"/>
                  </a:moveTo>
                  <a:cubicBezTo>
                    <a:pt x="79" y="37"/>
                    <a:pt x="79" y="37"/>
                    <a:pt x="79" y="37"/>
                  </a:cubicBezTo>
                  <a:cubicBezTo>
                    <a:pt x="75" y="37"/>
                    <a:pt x="75" y="37"/>
                    <a:pt x="75" y="37"/>
                  </a:cubicBezTo>
                  <a:cubicBezTo>
                    <a:pt x="75" y="37"/>
                    <a:pt x="75" y="37"/>
                    <a:pt x="75" y="37"/>
                  </a:cubicBezTo>
                  <a:cubicBezTo>
                    <a:pt x="79" y="37"/>
                    <a:pt x="79" y="37"/>
                    <a:pt x="79" y="37"/>
                  </a:cubicBezTo>
                  <a:close/>
                  <a:moveTo>
                    <a:pt x="75" y="39"/>
                  </a:moveTo>
                  <a:cubicBezTo>
                    <a:pt x="75" y="39"/>
                    <a:pt x="75" y="39"/>
                    <a:pt x="75" y="39"/>
                  </a:cubicBezTo>
                  <a:cubicBezTo>
                    <a:pt x="79" y="38"/>
                    <a:pt x="79" y="38"/>
                    <a:pt x="79" y="38"/>
                  </a:cubicBezTo>
                  <a:cubicBezTo>
                    <a:pt x="79" y="38"/>
                    <a:pt x="79" y="38"/>
                    <a:pt x="79" y="38"/>
                  </a:cubicBezTo>
                  <a:cubicBezTo>
                    <a:pt x="75" y="38"/>
                    <a:pt x="75" y="38"/>
                    <a:pt x="75" y="38"/>
                  </a:cubicBezTo>
                  <a:lnTo>
                    <a:pt x="75" y="39"/>
                  </a:lnTo>
                  <a:close/>
                  <a:moveTo>
                    <a:pt x="71" y="43"/>
                  </a:moveTo>
                  <a:cubicBezTo>
                    <a:pt x="71" y="43"/>
                    <a:pt x="71" y="43"/>
                    <a:pt x="71" y="43"/>
                  </a:cubicBezTo>
                  <a:cubicBezTo>
                    <a:pt x="74" y="43"/>
                    <a:pt x="74" y="43"/>
                    <a:pt x="74" y="43"/>
                  </a:cubicBezTo>
                  <a:cubicBezTo>
                    <a:pt x="74" y="43"/>
                    <a:pt x="74" y="43"/>
                    <a:pt x="74" y="43"/>
                  </a:cubicBezTo>
                  <a:cubicBezTo>
                    <a:pt x="71" y="43"/>
                    <a:pt x="71" y="43"/>
                    <a:pt x="71" y="43"/>
                  </a:cubicBezTo>
                  <a:close/>
                  <a:moveTo>
                    <a:pt x="75" y="40"/>
                  </a:moveTo>
                  <a:cubicBezTo>
                    <a:pt x="75" y="40"/>
                    <a:pt x="75" y="40"/>
                    <a:pt x="75" y="40"/>
                  </a:cubicBezTo>
                  <a:cubicBezTo>
                    <a:pt x="79" y="39"/>
                    <a:pt x="79" y="39"/>
                    <a:pt x="79" y="39"/>
                  </a:cubicBezTo>
                  <a:cubicBezTo>
                    <a:pt x="79" y="39"/>
                    <a:pt x="79" y="39"/>
                    <a:pt x="79" y="39"/>
                  </a:cubicBezTo>
                  <a:cubicBezTo>
                    <a:pt x="75" y="39"/>
                    <a:pt x="75" y="39"/>
                    <a:pt x="75" y="39"/>
                  </a:cubicBezTo>
                  <a:lnTo>
                    <a:pt x="75" y="40"/>
                  </a:lnTo>
                  <a:close/>
                  <a:moveTo>
                    <a:pt x="83" y="36"/>
                  </a:moveTo>
                  <a:cubicBezTo>
                    <a:pt x="83" y="36"/>
                    <a:pt x="83" y="36"/>
                    <a:pt x="83" y="36"/>
                  </a:cubicBezTo>
                  <a:cubicBezTo>
                    <a:pt x="79" y="37"/>
                    <a:pt x="79" y="37"/>
                    <a:pt x="79" y="37"/>
                  </a:cubicBezTo>
                  <a:cubicBezTo>
                    <a:pt x="79" y="37"/>
                    <a:pt x="79" y="37"/>
                    <a:pt x="79" y="37"/>
                  </a:cubicBezTo>
                  <a:cubicBezTo>
                    <a:pt x="83" y="37"/>
                    <a:pt x="83" y="37"/>
                    <a:pt x="83" y="37"/>
                  </a:cubicBezTo>
                  <a:lnTo>
                    <a:pt x="83" y="36"/>
                  </a:lnTo>
                  <a:close/>
                  <a:moveTo>
                    <a:pt x="71" y="45"/>
                  </a:moveTo>
                  <a:cubicBezTo>
                    <a:pt x="71" y="45"/>
                    <a:pt x="71" y="45"/>
                    <a:pt x="71" y="45"/>
                  </a:cubicBezTo>
                  <a:cubicBezTo>
                    <a:pt x="74" y="45"/>
                    <a:pt x="74" y="45"/>
                    <a:pt x="74" y="45"/>
                  </a:cubicBezTo>
                  <a:cubicBezTo>
                    <a:pt x="74" y="45"/>
                    <a:pt x="74" y="45"/>
                    <a:pt x="74" y="45"/>
                  </a:cubicBezTo>
                  <a:cubicBezTo>
                    <a:pt x="71" y="45"/>
                    <a:pt x="71" y="45"/>
                    <a:pt x="71" y="45"/>
                  </a:cubicBezTo>
                  <a:close/>
                  <a:moveTo>
                    <a:pt x="71" y="44"/>
                  </a:moveTo>
                  <a:cubicBezTo>
                    <a:pt x="71" y="44"/>
                    <a:pt x="71" y="44"/>
                    <a:pt x="71" y="44"/>
                  </a:cubicBezTo>
                  <a:cubicBezTo>
                    <a:pt x="74" y="44"/>
                    <a:pt x="74" y="44"/>
                    <a:pt x="74" y="44"/>
                  </a:cubicBezTo>
                  <a:cubicBezTo>
                    <a:pt x="74" y="44"/>
                    <a:pt x="74" y="44"/>
                    <a:pt x="74" y="44"/>
                  </a:cubicBezTo>
                  <a:cubicBezTo>
                    <a:pt x="71" y="44"/>
                    <a:pt x="71" y="44"/>
                    <a:pt x="71" y="44"/>
                  </a:cubicBezTo>
                  <a:close/>
                  <a:moveTo>
                    <a:pt x="75" y="40"/>
                  </a:moveTo>
                  <a:cubicBezTo>
                    <a:pt x="75" y="40"/>
                    <a:pt x="75" y="40"/>
                    <a:pt x="75" y="40"/>
                  </a:cubicBezTo>
                  <a:cubicBezTo>
                    <a:pt x="79" y="40"/>
                    <a:pt x="79" y="40"/>
                    <a:pt x="79" y="40"/>
                  </a:cubicBezTo>
                  <a:cubicBezTo>
                    <a:pt x="79" y="40"/>
                    <a:pt x="79" y="40"/>
                    <a:pt x="79" y="40"/>
                  </a:cubicBezTo>
                  <a:cubicBezTo>
                    <a:pt x="75" y="40"/>
                    <a:pt x="75" y="40"/>
                    <a:pt x="75" y="40"/>
                  </a:cubicBezTo>
                  <a:close/>
                  <a:moveTo>
                    <a:pt x="75" y="44"/>
                  </a:moveTo>
                  <a:cubicBezTo>
                    <a:pt x="75" y="44"/>
                    <a:pt x="75" y="44"/>
                    <a:pt x="75" y="44"/>
                  </a:cubicBezTo>
                  <a:cubicBezTo>
                    <a:pt x="79" y="43"/>
                    <a:pt x="79" y="43"/>
                    <a:pt x="79" y="43"/>
                  </a:cubicBezTo>
                  <a:cubicBezTo>
                    <a:pt x="79" y="43"/>
                    <a:pt x="79" y="43"/>
                    <a:pt x="79" y="43"/>
                  </a:cubicBezTo>
                  <a:cubicBezTo>
                    <a:pt x="75" y="43"/>
                    <a:pt x="75" y="43"/>
                    <a:pt x="75" y="43"/>
                  </a:cubicBezTo>
                  <a:lnTo>
                    <a:pt x="75" y="44"/>
                  </a:lnTo>
                  <a:close/>
                  <a:moveTo>
                    <a:pt x="79" y="38"/>
                  </a:moveTo>
                  <a:cubicBezTo>
                    <a:pt x="79" y="38"/>
                    <a:pt x="79" y="38"/>
                    <a:pt x="79" y="38"/>
                  </a:cubicBezTo>
                  <a:cubicBezTo>
                    <a:pt x="83" y="38"/>
                    <a:pt x="83" y="38"/>
                    <a:pt x="83" y="38"/>
                  </a:cubicBezTo>
                  <a:cubicBezTo>
                    <a:pt x="83" y="37"/>
                    <a:pt x="83" y="37"/>
                    <a:pt x="83" y="37"/>
                  </a:cubicBezTo>
                  <a:cubicBezTo>
                    <a:pt x="79" y="37"/>
                    <a:pt x="79" y="37"/>
                    <a:pt x="79" y="37"/>
                  </a:cubicBezTo>
                  <a:lnTo>
                    <a:pt x="79" y="38"/>
                  </a:lnTo>
                  <a:close/>
                  <a:moveTo>
                    <a:pt x="75" y="45"/>
                  </a:moveTo>
                  <a:cubicBezTo>
                    <a:pt x="75" y="45"/>
                    <a:pt x="75" y="45"/>
                    <a:pt x="75" y="45"/>
                  </a:cubicBezTo>
                  <a:cubicBezTo>
                    <a:pt x="79" y="45"/>
                    <a:pt x="79" y="45"/>
                    <a:pt x="79" y="45"/>
                  </a:cubicBezTo>
                  <a:cubicBezTo>
                    <a:pt x="79" y="44"/>
                    <a:pt x="79" y="44"/>
                    <a:pt x="79" y="44"/>
                  </a:cubicBezTo>
                  <a:cubicBezTo>
                    <a:pt x="75" y="44"/>
                    <a:pt x="75" y="44"/>
                    <a:pt x="75" y="44"/>
                  </a:cubicBezTo>
                  <a:lnTo>
                    <a:pt x="75" y="45"/>
                  </a:lnTo>
                  <a:close/>
                  <a:moveTo>
                    <a:pt x="75" y="41"/>
                  </a:moveTo>
                  <a:cubicBezTo>
                    <a:pt x="75" y="41"/>
                    <a:pt x="75" y="41"/>
                    <a:pt x="75" y="41"/>
                  </a:cubicBezTo>
                  <a:cubicBezTo>
                    <a:pt x="79" y="41"/>
                    <a:pt x="79" y="41"/>
                    <a:pt x="79" y="41"/>
                  </a:cubicBezTo>
                  <a:cubicBezTo>
                    <a:pt x="79" y="41"/>
                    <a:pt x="79" y="41"/>
                    <a:pt x="79" y="41"/>
                  </a:cubicBezTo>
                  <a:cubicBezTo>
                    <a:pt x="75" y="41"/>
                    <a:pt x="75" y="41"/>
                    <a:pt x="75" y="41"/>
                  </a:cubicBezTo>
                  <a:close/>
                  <a:moveTo>
                    <a:pt x="75" y="42"/>
                  </a:moveTo>
                  <a:cubicBezTo>
                    <a:pt x="75" y="42"/>
                    <a:pt x="75" y="42"/>
                    <a:pt x="75" y="42"/>
                  </a:cubicBezTo>
                  <a:cubicBezTo>
                    <a:pt x="79" y="42"/>
                    <a:pt x="79" y="42"/>
                    <a:pt x="79" y="42"/>
                  </a:cubicBezTo>
                  <a:cubicBezTo>
                    <a:pt x="79" y="42"/>
                    <a:pt x="79" y="42"/>
                    <a:pt x="79" y="42"/>
                  </a:cubicBezTo>
                  <a:cubicBezTo>
                    <a:pt x="75" y="42"/>
                    <a:pt x="75" y="42"/>
                    <a:pt x="75" y="42"/>
                  </a:cubicBezTo>
                  <a:close/>
                  <a:moveTo>
                    <a:pt x="75" y="43"/>
                  </a:moveTo>
                  <a:cubicBezTo>
                    <a:pt x="75" y="43"/>
                    <a:pt x="75" y="43"/>
                    <a:pt x="75" y="43"/>
                  </a:cubicBezTo>
                  <a:cubicBezTo>
                    <a:pt x="79" y="43"/>
                    <a:pt x="79" y="43"/>
                    <a:pt x="79" y="43"/>
                  </a:cubicBezTo>
                  <a:cubicBezTo>
                    <a:pt x="79" y="42"/>
                    <a:pt x="79" y="42"/>
                    <a:pt x="79" y="42"/>
                  </a:cubicBezTo>
                  <a:cubicBezTo>
                    <a:pt x="75" y="43"/>
                    <a:pt x="75" y="43"/>
                    <a:pt x="75" y="43"/>
                  </a:cubicBezTo>
                  <a:close/>
                  <a:moveTo>
                    <a:pt x="79" y="44"/>
                  </a:moveTo>
                  <a:cubicBezTo>
                    <a:pt x="79" y="44"/>
                    <a:pt x="79" y="44"/>
                    <a:pt x="79" y="44"/>
                  </a:cubicBezTo>
                  <a:cubicBezTo>
                    <a:pt x="83" y="44"/>
                    <a:pt x="83" y="44"/>
                    <a:pt x="83" y="44"/>
                  </a:cubicBezTo>
                  <a:cubicBezTo>
                    <a:pt x="83" y="43"/>
                    <a:pt x="83" y="43"/>
                    <a:pt x="83" y="43"/>
                  </a:cubicBezTo>
                  <a:cubicBezTo>
                    <a:pt x="79" y="43"/>
                    <a:pt x="79" y="43"/>
                    <a:pt x="79" y="43"/>
                  </a:cubicBezTo>
                  <a:lnTo>
                    <a:pt x="79" y="44"/>
                  </a:lnTo>
                  <a:close/>
                  <a:moveTo>
                    <a:pt x="98" y="36"/>
                  </a:moveTo>
                  <a:cubicBezTo>
                    <a:pt x="98" y="36"/>
                    <a:pt x="98" y="36"/>
                    <a:pt x="98" y="36"/>
                  </a:cubicBezTo>
                  <a:cubicBezTo>
                    <a:pt x="103" y="36"/>
                    <a:pt x="103" y="36"/>
                    <a:pt x="103" y="36"/>
                  </a:cubicBezTo>
                  <a:cubicBezTo>
                    <a:pt x="103" y="35"/>
                    <a:pt x="103" y="35"/>
                    <a:pt x="103" y="35"/>
                  </a:cubicBezTo>
                  <a:cubicBezTo>
                    <a:pt x="98" y="36"/>
                    <a:pt x="98" y="36"/>
                    <a:pt x="98" y="36"/>
                  </a:cubicBezTo>
                  <a:close/>
                  <a:moveTo>
                    <a:pt x="103" y="34"/>
                  </a:moveTo>
                  <a:cubicBezTo>
                    <a:pt x="103" y="34"/>
                    <a:pt x="103" y="34"/>
                    <a:pt x="103" y="34"/>
                  </a:cubicBezTo>
                  <a:cubicBezTo>
                    <a:pt x="98" y="35"/>
                    <a:pt x="98" y="35"/>
                    <a:pt x="98" y="35"/>
                  </a:cubicBezTo>
                  <a:cubicBezTo>
                    <a:pt x="98" y="35"/>
                    <a:pt x="98" y="35"/>
                    <a:pt x="98" y="35"/>
                  </a:cubicBezTo>
                  <a:cubicBezTo>
                    <a:pt x="103" y="35"/>
                    <a:pt x="103" y="35"/>
                    <a:pt x="103" y="35"/>
                  </a:cubicBezTo>
                  <a:lnTo>
                    <a:pt x="103" y="34"/>
                  </a:lnTo>
                  <a:close/>
                  <a:moveTo>
                    <a:pt x="98" y="37"/>
                  </a:moveTo>
                  <a:cubicBezTo>
                    <a:pt x="98" y="37"/>
                    <a:pt x="98" y="37"/>
                    <a:pt x="98" y="37"/>
                  </a:cubicBezTo>
                  <a:cubicBezTo>
                    <a:pt x="103" y="37"/>
                    <a:pt x="103" y="37"/>
                    <a:pt x="103" y="37"/>
                  </a:cubicBezTo>
                  <a:cubicBezTo>
                    <a:pt x="103" y="36"/>
                    <a:pt x="103" y="36"/>
                    <a:pt x="103" y="36"/>
                  </a:cubicBezTo>
                  <a:cubicBezTo>
                    <a:pt x="98" y="37"/>
                    <a:pt x="98" y="37"/>
                    <a:pt x="98" y="37"/>
                  </a:cubicBezTo>
                  <a:close/>
                  <a:moveTo>
                    <a:pt x="93" y="44"/>
                  </a:moveTo>
                  <a:cubicBezTo>
                    <a:pt x="93" y="44"/>
                    <a:pt x="93" y="44"/>
                    <a:pt x="93" y="44"/>
                  </a:cubicBezTo>
                  <a:cubicBezTo>
                    <a:pt x="98" y="44"/>
                    <a:pt x="98" y="44"/>
                    <a:pt x="98" y="44"/>
                  </a:cubicBezTo>
                  <a:cubicBezTo>
                    <a:pt x="98" y="43"/>
                    <a:pt x="98" y="43"/>
                    <a:pt x="98" y="43"/>
                  </a:cubicBezTo>
                  <a:cubicBezTo>
                    <a:pt x="93" y="44"/>
                    <a:pt x="93" y="44"/>
                    <a:pt x="93" y="44"/>
                  </a:cubicBezTo>
                  <a:close/>
                  <a:moveTo>
                    <a:pt x="93" y="41"/>
                  </a:moveTo>
                  <a:cubicBezTo>
                    <a:pt x="93" y="41"/>
                    <a:pt x="93" y="41"/>
                    <a:pt x="93" y="41"/>
                  </a:cubicBezTo>
                  <a:cubicBezTo>
                    <a:pt x="98" y="41"/>
                    <a:pt x="98" y="41"/>
                    <a:pt x="98" y="41"/>
                  </a:cubicBezTo>
                  <a:cubicBezTo>
                    <a:pt x="98" y="40"/>
                    <a:pt x="98" y="40"/>
                    <a:pt x="98" y="40"/>
                  </a:cubicBezTo>
                  <a:cubicBezTo>
                    <a:pt x="93" y="41"/>
                    <a:pt x="93" y="41"/>
                    <a:pt x="93" y="41"/>
                  </a:cubicBezTo>
                  <a:close/>
                  <a:moveTo>
                    <a:pt x="93" y="43"/>
                  </a:moveTo>
                  <a:cubicBezTo>
                    <a:pt x="93" y="43"/>
                    <a:pt x="93" y="43"/>
                    <a:pt x="93" y="43"/>
                  </a:cubicBezTo>
                  <a:cubicBezTo>
                    <a:pt x="98" y="43"/>
                    <a:pt x="98" y="43"/>
                    <a:pt x="98" y="43"/>
                  </a:cubicBezTo>
                  <a:cubicBezTo>
                    <a:pt x="98" y="42"/>
                    <a:pt x="98" y="42"/>
                    <a:pt x="98" y="42"/>
                  </a:cubicBezTo>
                  <a:cubicBezTo>
                    <a:pt x="93" y="43"/>
                    <a:pt x="93" y="43"/>
                    <a:pt x="93" y="43"/>
                  </a:cubicBezTo>
                  <a:close/>
                  <a:moveTo>
                    <a:pt x="93" y="42"/>
                  </a:moveTo>
                  <a:cubicBezTo>
                    <a:pt x="93" y="42"/>
                    <a:pt x="93" y="42"/>
                    <a:pt x="93" y="42"/>
                  </a:cubicBezTo>
                  <a:cubicBezTo>
                    <a:pt x="98" y="42"/>
                    <a:pt x="98" y="42"/>
                    <a:pt x="98" y="42"/>
                  </a:cubicBezTo>
                  <a:cubicBezTo>
                    <a:pt x="98" y="41"/>
                    <a:pt x="98" y="41"/>
                    <a:pt x="98" y="41"/>
                  </a:cubicBezTo>
                  <a:cubicBezTo>
                    <a:pt x="93" y="42"/>
                    <a:pt x="93" y="42"/>
                    <a:pt x="93" y="42"/>
                  </a:cubicBezTo>
                  <a:close/>
                  <a:moveTo>
                    <a:pt x="98" y="40"/>
                  </a:moveTo>
                  <a:cubicBezTo>
                    <a:pt x="98" y="40"/>
                    <a:pt x="98" y="40"/>
                    <a:pt x="98" y="40"/>
                  </a:cubicBezTo>
                  <a:cubicBezTo>
                    <a:pt x="103" y="40"/>
                    <a:pt x="103" y="40"/>
                    <a:pt x="103" y="40"/>
                  </a:cubicBezTo>
                  <a:cubicBezTo>
                    <a:pt x="103" y="39"/>
                    <a:pt x="103" y="39"/>
                    <a:pt x="103" y="39"/>
                  </a:cubicBezTo>
                  <a:cubicBezTo>
                    <a:pt x="98" y="40"/>
                    <a:pt x="98" y="40"/>
                    <a:pt x="98" y="40"/>
                  </a:cubicBezTo>
                  <a:close/>
                  <a:moveTo>
                    <a:pt x="98" y="38"/>
                  </a:moveTo>
                  <a:cubicBezTo>
                    <a:pt x="98" y="38"/>
                    <a:pt x="98" y="38"/>
                    <a:pt x="98" y="38"/>
                  </a:cubicBezTo>
                  <a:cubicBezTo>
                    <a:pt x="103" y="38"/>
                    <a:pt x="103" y="38"/>
                    <a:pt x="103" y="38"/>
                  </a:cubicBezTo>
                  <a:cubicBezTo>
                    <a:pt x="103" y="37"/>
                    <a:pt x="103" y="37"/>
                    <a:pt x="103" y="37"/>
                  </a:cubicBezTo>
                  <a:cubicBezTo>
                    <a:pt x="98" y="38"/>
                    <a:pt x="98" y="38"/>
                    <a:pt x="98" y="38"/>
                  </a:cubicBezTo>
                  <a:close/>
                  <a:moveTo>
                    <a:pt x="98" y="44"/>
                  </a:moveTo>
                  <a:cubicBezTo>
                    <a:pt x="98" y="44"/>
                    <a:pt x="98" y="44"/>
                    <a:pt x="98" y="44"/>
                  </a:cubicBezTo>
                  <a:cubicBezTo>
                    <a:pt x="103" y="44"/>
                    <a:pt x="103" y="44"/>
                    <a:pt x="103" y="44"/>
                  </a:cubicBezTo>
                  <a:cubicBezTo>
                    <a:pt x="103" y="43"/>
                    <a:pt x="103" y="43"/>
                    <a:pt x="103" y="43"/>
                  </a:cubicBezTo>
                  <a:cubicBezTo>
                    <a:pt x="98" y="43"/>
                    <a:pt x="98" y="43"/>
                    <a:pt x="98" y="43"/>
                  </a:cubicBezTo>
                  <a:lnTo>
                    <a:pt x="98" y="44"/>
                  </a:lnTo>
                  <a:close/>
                  <a:moveTo>
                    <a:pt x="98" y="42"/>
                  </a:moveTo>
                  <a:cubicBezTo>
                    <a:pt x="98" y="42"/>
                    <a:pt x="98" y="42"/>
                    <a:pt x="98" y="42"/>
                  </a:cubicBezTo>
                  <a:cubicBezTo>
                    <a:pt x="103" y="42"/>
                    <a:pt x="103" y="42"/>
                    <a:pt x="103" y="42"/>
                  </a:cubicBezTo>
                  <a:cubicBezTo>
                    <a:pt x="103" y="41"/>
                    <a:pt x="103" y="41"/>
                    <a:pt x="103" y="41"/>
                  </a:cubicBezTo>
                  <a:cubicBezTo>
                    <a:pt x="98" y="41"/>
                    <a:pt x="98" y="41"/>
                    <a:pt x="98" y="41"/>
                  </a:cubicBezTo>
                  <a:lnTo>
                    <a:pt x="98" y="42"/>
                  </a:lnTo>
                  <a:close/>
                  <a:moveTo>
                    <a:pt x="98" y="43"/>
                  </a:moveTo>
                  <a:cubicBezTo>
                    <a:pt x="98" y="43"/>
                    <a:pt x="98" y="43"/>
                    <a:pt x="98" y="43"/>
                  </a:cubicBezTo>
                  <a:cubicBezTo>
                    <a:pt x="103" y="43"/>
                    <a:pt x="103" y="43"/>
                    <a:pt x="103" y="43"/>
                  </a:cubicBezTo>
                  <a:cubicBezTo>
                    <a:pt x="103" y="42"/>
                    <a:pt x="103" y="42"/>
                    <a:pt x="103" y="42"/>
                  </a:cubicBezTo>
                  <a:cubicBezTo>
                    <a:pt x="98" y="42"/>
                    <a:pt x="98" y="42"/>
                    <a:pt x="98" y="42"/>
                  </a:cubicBezTo>
                  <a:lnTo>
                    <a:pt x="98" y="43"/>
                  </a:lnTo>
                  <a:close/>
                  <a:moveTo>
                    <a:pt x="98" y="39"/>
                  </a:moveTo>
                  <a:cubicBezTo>
                    <a:pt x="98" y="39"/>
                    <a:pt x="98" y="39"/>
                    <a:pt x="98" y="39"/>
                  </a:cubicBezTo>
                  <a:cubicBezTo>
                    <a:pt x="103" y="39"/>
                    <a:pt x="103" y="39"/>
                    <a:pt x="103" y="39"/>
                  </a:cubicBezTo>
                  <a:cubicBezTo>
                    <a:pt x="103" y="38"/>
                    <a:pt x="103" y="38"/>
                    <a:pt x="103" y="38"/>
                  </a:cubicBezTo>
                  <a:cubicBezTo>
                    <a:pt x="98" y="39"/>
                    <a:pt x="98" y="39"/>
                    <a:pt x="98" y="39"/>
                  </a:cubicBezTo>
                  <a:close/>
                  <a:moveTo>
                    <a:pt x="93" y="40"/>
                  </a:moveTo>
                  <a:cubicBezTo>
                    <a:pt x="93" y="40"/>
                    <a:pt x="93" y="40"/>
                    <a:pt x="93" y="40"/>
                  </a:cubicBezTo>
                  <a:cubicBezTo>
                    <a:pt x="98" y="40"/>
                    <a:pt x="98" y="40"/>
                    <a:pt x="98" y="40"/>
                  </a:cubicBezTo>
                  <a:cubicBezTo>
                    <a:pt x="98" y="39"/>
                    <a:pt x="98" y="39"/>
                    <a:pt x="98" y="39"/>
                  </a:cubicBezTo>
                  <a:cubicBezTo>
                    <a:pt x="93" y="40"/>
                    <a:pt x="93" y="40"/>
                    <a:pt x="93" y="40"/>
                  </a:cubicBezTo>
                  <a:close/>
                  <a:moveTo>
                    <a:pt x="83" y="45"/>
                  </a:moveTo>
                  <a:cubicBezTo>
                    <a:pt x="83" y="45"/>
                    <a:pt x="83" y="45"/>
                    <a:pt x="83" y="45"/>
                  </a:cubicBezTo>
                  <a:cubicBezTo>
                    <a:pt x="88" y="44"/>
                    <a:pt x="88" y="44"/>
                    <a:pt x="88" y="44"/>
                  </a:cubicBezTo>
                  <a:cubicBezTo>
                    <a:pt x="88" y="44"/>
                    <a:pt x="88" y="44"/>
                    <a:pt x="88" y="44"/>
                  </a:cubicBezTo>
                  <a:cubicBezTo>
                    <a:pt x="83" y="44"/>
                    <a:pt x="83" y="44"/>
                    <a:pt x="83" y="44"/>
                  </a:cubicBezTo>
                  <a:lnTo>
                    <a:pt x="83" y="45"/>
                  </a:lnTo>
                  <a:close/>
                  <a:moveTo>
                    <a:pt x="98" y="41"/>
                  </a:moveTo>
                  <a:cubicBezTo>
                    <a:pt x="98" y="41"/>
                    <a:pt x="98" y="41"/>
                    <a:pt x="98" y="41"/>
                  </a:cubicBezTo>
                  <a:cubicBezTo>
                    <a:pt x="103" y="41"/>
                    <a:pt x="103" y="41"/>
                    <a:pt x="103" y="41"/>
                  </a:cubicBezTo>
                  <a:cubicBezTo>
                    <a:pt x="103" y="40"/>
                    <a:pt x="103" y="40"/>
                    <a:pt x="103" y="40"/>
                  </a:cubicBezTo>
                  <a:cubicBezTo>
                    <a:pt x="98" y="40"/>
                    <a:pt x="98" y="40"/>
                    <a:pt x="98" y="40"/>
                  </a:cubicBezTo>
                  <a:lnTo>
                    <a:pt x="98" y="41"/>
                  </a:lnTo>
                  <a:close/>
                  <a:moveTo>
                    <a:pt x="88" y="40"/>
                  </a:moveTo>
                  <a:cubicBezTo>
                    <a:pt x="88" y="40"/>
                    <a:pt x="88" y="40"/>
                    <a:pt x="88" y="40"/>
                  </a:cubicBezTo>
                  <a:cubicBezTo>
                    <a:pt x="92" y="40"/>
                    <a:pt x="92" y="40"/>
                    <a:pt x="92" y="40"/>
                  </a:cubicBezTo>
                  <a:cubicBezTo>
                    <a:pt x="92" y="39"/>
                    <a:pt x="92" y="39"/>
                    <a:pt x="92" y="39"/>
                  </a:cubicBezTo>
                  <a:cubicBezTo>
                    <a:pt x="88" y="39"/>
                    <a:pt x="88" y="39"/>
                    <a:pt x="88" y="39"/>
                  </a:cubicBezTo>
                  <a:lnTo>
                    <a:pt x="88" y="40"/>
                  </a:lnTo>
                  <a:close/>
                  <a:moveTo>
                    <a:pt x="88" y="41"/>
                  </a:moveTo>
                  <a:cubicBezTo>
                    <a:pt x="88" y="41"/>
                    <a:pt x="88" y="41"/>
                    <a:pt x="88" y="41"/>
                  </a:cubicBezTo>
                  <a:cubicBezTo>
                    <a:pt x="92" y="40"/>
                    <a:pt x="92" y="40"/>
                    <a:pt x="92" y="40"/>
                  </a:cubicBezTo>
                  <a:cubicBezTo>
                    <a:pt x="92" y="40"/>
                    <a:pt x="92" y="40"/>
                    <a:pt x="92" y="40"/>
                  </a:cubicBezTo>
                  <a:cubicBezTo>
                    <a:pt x="88" y="40"/>
                    <a:pt x="88" y="40"/>
                    <a:pt x="88" y="40"/>
                  </a:cubicBezTo>
                  <a:lnTo>
                    <a:pt x="88" y="41"/>
                  </a:lnTo>
                  <a:close/>
                  <a:moveTo>
                    <a:pt x="88" y="39"/>
                  </a:moveTo>
                  <a:cubicBezTo>
                    <a:pt x="88" y="39"/>
                    <a:pt x="88" y="39"/>
                    <a:pt x="88" y="39"/>
                  </a:cubicBezTo>
                  <a:cubicBezTo>
                    <a:pt x="92" y="39"/>
                    <a:pt x="92" y="39"/>
                    <a:pt x="92" y="39"/>
                  </a:cubicBezTo>
                  <a:cubicBezTo>
                    <a:pt x="92" y="38"/>
                    <a:pt x="92" y="38"/>
                    <a:pt x="92" y="38"/>
                  </a:cubicBezTo>
                  <a:cubicBezTo>
                    <a:pt x="88" y="39"/>
                    <a:pt x="88" y="39"/>
                    <a:pt x="88" y="39"/>
                  </a:cubicBezTo>
                  <a:close/>
                  <a:moveTo>
                    <a:pt x="100" y="26"/>
                  </a:moveTo>
                  <a:cubicBezTo>
                    <a:pt x="100" y="26"/>
                    <a:pt x="100" y="26"/>
                    <a:pt x="100" y="26"/>
                  </a:cubicBezTo>
                  <a:cubicBezTo>
                    <a:pt x="101" y="26"/>
                    <a:pt x="101" y="26"/>
                    <a:pt x="101" y="26"/>
                  </a:cubicBezTo>
                  <a:cubicBezTo>
                    <a:pt x="101" y="25"/>
                    <a:pt x="101" y="25"/>
                    <a:pt x="101" y="25"/>
                  </a:cubicBezTo>
                  <a:cubicBezTo>
                    <a:pt x="101" y="24"/>
                    <a:pt x="101" y="24"/>
                    <a:pt x="101" y="24"/>
                  </a:cubicBezTo>
                  <a:cubicBezTo>
                    <a:pt x="101" y="24"/>
                    <a:pt x="101" y="24"/>
                    <a:pt x="101" y="24"/>
                  </a:cubicBezTo>
                  <a:cubicBezTo>
                    <a:pt x="103" y="24"/>
                    <a:pt x="103" y="24"/>
                    <a:pt x="103" y="24"/>
                  </a:cubicBezTo>
                  <a:cubicBezTo>
                    <a:pt x="103" y="23"/>
                    <a:pt x="103" y="23"/>
                    <a:pt x="103" y="23"/>
                  </a:cubicBezTo>
                  <a:cubicBezTo>
                    <a:pt x="100" y="24"/>
                    <a:pt x="100" y="24"/>
                    <a:pt x="100" y="24"/>
                  </a:cubicBezTo>
                  <a:lnTo>
                    <a:pt x="100" y="26"/>
                  </a:lnTo>
                  <a:close/>
                  <a:moveTo>
                    <a:pt x="88" y="38"/>
                  </a:moveTo>
                  <a:cubicBezTo>
                    <a:pt x="88" y="38"/>
                    <a:pt x="88" y="38"/>
                    <a:pt x="88" y="38"/>
                  </a:cubicBezTo>
                  <a:cubicBezTo>
                    <a:pt x="92" y="38"/>
                    <a:pt x="92" y="38"/>
                    <a:pt x="92" y="38"/>
                  </a:cubicBezTo>
                  <a:cubicBezTo>
                    <a:pt x="92" y="37"/>
                    <a:pt x="92" y="37"/>
                    <a:pt x="92" y="37"/>
                  </a:cubicBezTo>
                  <a:cubicBezTo>
                    <a:pt x="88" y="38"/>
                    <a:pt x="88" y="38"/>
                    <a:pt x="88" y="38"/>
                  </a:cubicBezTo>
                  <a:close/>
                  <a:moveTo>
                    <a:pt x="88" y="37"/>
                  </a:moveTo>
                  <a:cubicBezTo>
                    <a:pt x="88" y="37"/>
                    <a:pt x="88" y="37"/>
                    <a:pt x="88" y="37"/>
                  </a:cubicBezTo>
                  <a:cubicBezTo>
                    <a:pt x="92" y="37"/>
                    <a:pt x="92" y="37"/>
                    <a:pt x="92" y="37"/>
                  </a:cubicBezTo>
                  <a:cubicBezTo>
                    <a:pt x="92" y="36"/>
                    <a:pt x="92" y="36"/>
                    <a:pt x="92" y="36"/>
                  </a:cubicBezTo>
                  <a:cubicBezTo>
                    <a:pt x="88" y="37"/>
                    <a:pt x="88" y="37"/>
                    <a:pt x="88" y="37"/>
                  </a:cubicBezTo>
                  <a:close/>
                  <a:moveTo>
                    <a:pt x="92" y="35"/>
                  </a:moveTo>
                  <a:cubicBezTo>
                    <a:pt x="92" y="35"/>
                    <a:pt x="92" y="35"/>
                    <a:pt x="92" y="35"/>
                  </a:cubicBezTo>
                  <a:cubicBezTo>
                    <a:pt x="88" y="36"/>
                    <a:pt x="88" y="36"/>
                    <a:pt x="88" y="36"/>
                  </a:cubicBezTo>
                  <a:cubicBezTo>
                    <a:pt x="88" y="36"/>
                    <a:pt x="88" y="36"/>
                    <a:pt x="88" y="36"/>
                  </a:cubicBezTo>
                  <a:cubicBezTo>
                    <a:pt x="92" y="36"/>
                    <a:pt x="92" y="36"/>
                    <a:pt x="92" y="36"/>
                  </a:cubicBezTo>
                  <a:lnTo>
                    <a:pt x="92" y="35"/>
                  </a:lnTo>
                  <a:close/>
                  <a:moveTo>
                    <a:pt x="98" y="35"/>
                  </a:moveTo>
                  <a:cubicBezTo>
                    <a:pt x="98" y="35"/>
                    <a:pt x="98" y="35"/>
                    <a:pt x="98" y="35"/>
                  </a:cubicBezTo>
                  <a:cubicBezTo>
                    <a:pt x="93" y="35"/>
                    <a:pt x="93" y="35"/>
                    <a:pt x="93" y="35"/>
                  </a:cubicBezTo>
                  <a:cubicBezTo>
                    <a:pt x="93" y="35"/>
                    <a:pt x="93" y="35"/>
                    <a:pt x="93" y="35"/>
                  </a:cubicBezTo>
                  <a:cubicBezTo>
                    <a:pt x="98" y="35"/>
                    <a:pt x="98" y="35"/>
                    <a:pt x="98" y="35"/>
                  </a:cubicBezTo>
                  <a:close/>
                  <a:moveTo>
                    <a:pt x="93" y="37"/>
                  </a:moveTo>
                  <a:cubicBezTo>
                    <a:pt x="93" y="37"/>
                    <a:pt x="93" y="37"/>
                    <a:pt x="93" y="37"/>
                  </a:cubicBezTo>
                  <a:cubicBezTo>
                    <a:pt x="98" y="37"/>
                    <a:pt x="98" y="37"/>
                    <a:pt x="98" y="37"/>
                  </a:cubicBezTo>
                  <a:cubicBezTo>
                    <a:pt x="98" y="36"/>
                    <a:pt x="98" y="36"/>
                    <a:pt x="98" y="36"/>
                  </a:cubicBezTo>
                  <a:cubicBezTo>
                    <a:pt x="93" y="37"/>
                    <a:pt x="93" y="37"/>
                    <a:pt x="93" y="37"/>
                  </a:cubicBezTo>
                  <a:close/>
                  <a:moveTo>
                    <a:pt x="93" y="39"/>
                  </a:moveTo>
                  <a:cubicBezTo>
                    <a:pt x="93" y="39"/>
                    <a:pt x="93" y="39"/>
                    <a:pt x="93" y="39"/>
                  </a:cubicBezTo>
                  <a:cubicBezTo>
                    <a:pt x="98" y="39"/>
                    <a:pt x="98" y="39"/>
                    <a:pt x="98" y="39"/>
                  </a:cubicBezTo>
                  <a:cubicBezTo>
                    <a:pt x="98" y="38"/>
                    <a:pt x="98" y="38"/>
                    <a:pt x="98" y="38"/>
                  </a:cubicBezTo>
                  <a:cubicBezTo>
                    <a:pt x="93" y="39"/>
                    <a:pt x="93" y="39"/>
                    <a:pt x="93" y="39"/>
                  </a:cubicBezTo>
                  <a:close/>
                  <a:moveTo>
                    <a:pt x="93" y="38"/>
                  </a:moveTo>
                  <a:cubicBezTo>
                    <a:pt x="93" y="38"/>
                    <a:pt x="93" y="38"/>
                    <a:pt x="93" y="38"/>
                  </a:cubicBezTo>
                  <a:cubicBezTo>
                    <a:pt x="98" y="38"/>
                    <a:pt x="98" y="38"/>
                    <a:pt x="98" y="38"/>
                  </a:cubicBezTo>
                  <a:cubicBezTo>
                    <a:pt x="98" y="37"/>
                    <a:pt x="98" y="37"/>
                    <a:pt x="98" y="37"/>
                  </a:cubicBezTo>
                  <a:cubicBezTo>
                    <a:pt x="93" y="38"/>
                    <a:pt x="93" y="38"/>
                    <a:pt x="93" y="38"/>
                  </a:cubicBezTo>
                  <a:close/>
                  <a:moveTo>
                    <a:pt x="93" y="36"/>
                  </a:moveTo>
                  <a:cubicBezTo>
                    <a:pt x="93" y="36"/>
                    <a:pt x="93" y="36"/>
                    <a:pt x="93" y="36"/>
                  </a:cubicBezTo>
                  <a:cubicBezTo>
                    <a:pt x="98" y="36"/>
                    <a:pt x="98" y="36"/>
                    <a:pt x="98" y="36"/>
                  </a:cubicBezTo>
                  <a:cubicBezTo>
                    <a:pt x="98" y="36"/>
                    <a:pt x="98" y="36"/>
                    <a:pt x="98" y="36"/>
                  </a:cubicBezTo>
                  <a:cubicBezTo>
                    <a:pt x="93" y="36"/>
                    <a:pt x="93" y="36"/>
                    <a:pt x="93" y="36"/>
                  </a:cubicBezTo>
                  <a:close/>
                  <a:moveTo>
                    <a:pt x="88" y="44"/>
                  </a:moveTo>
                  <a:cubicBezTo>
                    <a:pt x="88" y="44"/>
                    <a:pt x="88" y="44"/>
                    <a:pt x="88" y="44"/>
                  </a:cubicBezTo>
                  <a:cubicBezTo>
                    <a:pt x="92" y="43"/>
                    <a:pt x="92" y="43"/>
                    <a:pt x="92" y="43"/>
                  </a:cubicBezTo>
                  <a:cubicBezTo>
                    <a:pt x="92" y="43"/>
                    <a:pt x="92" y="43"/>
                    <a:pt x="92" y="43"/>
                  </a:cubicBezTo>
                  <a:cubicBezTo>
                    <a:pt x="88" y="43"/>
                    <a:pt x="88" y="43"/>
                    <a:pt x="88" y="43"/>
                  </a:cubicBezTo>
                  <a:lnTo>
                    <a:pt x="88" y="44"/>
                  </a:lnTo>
                  <a:close/>
                  <a:moveTo>
                    <a:pt x="88" y="44"/>
                  </a:moveTo>
                  <a:cubicBezTo>
                    <a:pt x="88" y="44"/>
                    <a:pt x="88" y="44"/>
                    <a:pt x="88" y="44"/>
                  </a:cubicBezTo>
                  <a:cubicBezTo>
                    <a:pt x="92" y="44"/>
                    <a:pt x="92" y="44"/>
                    <a:pt x="92" y="44"/>
                  </a:cubicBezTo>
                  <a:cubicBezTo>
                    <a:pt x="92" y="44"/>
                    <a:pt x="92" y="44"/>
                    <a:pt x="92" y="44"/>
                  </a:cubicBezTo>
                  <a:cubicBezTo>
                    <a:pt x="88" y="44"/>
                    <a:pt x="88" y="44"/>
                    <a:pt x="88" y="44"/>
                  </a:cubicBezTo>
                  <a:close/>
                  <a:moveTo>
                    <a:pt x="88" y="43"/>
                  </a:moveTo>
                  <a:cubicBezTo>
                    <a:pt x="88" y="43"/>
                    <a:pt x="88" y="43"/>
                    <a:pt x="88" y="43"/>
                  </a:cubicBezTo>
                  <a:cubicBezTo>
                    <a:pt x="92" y="42"/>
                    <a:pt x="92" y="42"/>
                    <a:pt x="92" y="42"/>
                  </a:cubicBezTo>
                  <a:cubicBezTo>
                    <a:pt x="92" y="42"/>
                    <a:pt x="92" y="42"/>
                    <a:pt x="92" y="42"/>
                  </a:cubicBezTo>
                  <a:cubicBezTo>
                    <a:pt x="88" y="42"/>
                    <a:pt x="88" y="42"/>
                    <a:pt x="88" y="42"/>
                  </a:cubicBezTo>
                  <a:lnTo>
                    <a:pt x="88" y="43"/>
                  </a:lnTo>
                  <a:close/>
                  <a:moveTo>
                    <a:pt x="88" y="42"/>
                  </a:moveTo>
                  <a:cubicBezTo>
                    <a:pt x="88" y="42"/>
                    <a:pt x="88" y="42"/>
                    <a:pt x="88" y="42"/>
                  </a:cubicBezTo>
                  <a:cubicBezTo>
                    <a:pt x="92" y="41"/>
                    <a:pt x="92" y="41"/>
                    <a:pt x="92" y="41"/>
                  </a:cubicBezTo>
                  <a:cubicBezTo>
                    <a:pt x="92" y="41"/>
                    <a:pt x="92" y="41"/>
                    <a:pt x="92" y="41"/>
                  </a:cubicBezTo>
                  <a:cubicBezTo>
                    <a:pt x="88" y="41"/>
                    <a:pt x="88" y="41"/>
                    <a:pt x="88" y="41"/>
                  </a:cubicBezTo>
                  <a:lnTo>
                    <a:pt x="88" y="42"/>
                  </a:lnTo>
                  <a:close/>
                  <a:moveTo>
                    <a:pt x="47" y="41"/>
                  </a:moveTo>
                  <a:cubicBezTo>
                    <a:pt x="47" y="41"/>
                    <a:pt x="47" y="41"/>
                    <a:pt x="47" y="41"/>
                  </a:cubicBezTo>
                  <a:cubicBezTo>
                    <a:pt x="57" y="40"/>
                    <a:pt x="57" y="40"/>
                    <a:pt x="57" y="40"/>
                  </a:cubicBezTo>
                  <a:cubicBezTo>
                    <a:pt x="57" y="41"/>
                    <a:pt x="57" y="41"/>
                    <a:pt x="57" y="41"/>
                  </a:cubicBezTo>
                  <a:cubicBezTo>
                    <a:pt x="60" y="40"/>
                    <a:pt x="60" y="40"/>
                    <a:pt x="60" y="40"/>
                  </a:cubicBezTo>
                  <a:cubicBezTo>
                    <a:pt x="60" y="40"/>
                    <a:pt x="60" y="40"/>
                    <a:pt x="60" y="40"/>
                  </a:cubicBezTo>
                  <a:cubicBezTo>
                    <a:pt x="57" y="40"/>
                    <a:pt x="57" y="40"/>
                    <a:pt x="57" y="40"/>
                  </a:cubicBezTo>
                  <a:cubicBezTo>
                    <a:pt x="57" y="40"/>
                    <a:pt x="57" y="40"/>
                    <a:pt x="57" y="40"/>
                  </a:cubicBezTo>
                  <a:cubicBezTo>
                    <a:pt x="47" y="41"/>
                    <a:pt x="47" y="41"/>
                    <a:pt x="47" y="41"/>
                  </a:cubicBezTo>
                  <a:close/>
                  <a:moveTo>
                    <a:pt x="47" y="42"/>
                  </a:moveTo>
                  <a:cubicBezTo>
                    <a:pt x="47" y="42"/>
                    <a:pt x="47" y="42"/>
                    <a:pt x="47" y="42"/>
                  </a:cubicBezTo>
                  <a:cubicBezTo>
                    <a:pt x="57" y="41"/>
                    <a:pt x="57" y="41"/>
                    <a:pt x="57" y="41"/>
                  </a:cubicBezTo>
                  <a:cubicBezTo>
                    <a:pt x="57" y="41"/>
                    <a:pt x="57" y="41"/>
                    <a:pt x="57" y="41"/>
                  </a:cubicBezTo>
                  <a:cubicBezTo>
                    <a:pt x="60" y="41"/>
                    <a:pt x="60" y="41"/>
                    <a:pt x="60" y="41"/>
                  </a:cubicBezTo>
                  <a:cubicBezTo>
                    <a:pt x="60" y="41"/>
                    <a:pt x="60" y="41"/>
                    <a:pt x="60" y="41"/>
                  </a:cubicBezTo>
                  <a:cubicBezTo>
                    <a:pt x="57" y="41"/>
                    <a:pt x="57" y="41"/>
                    <a:pt x="57" y="41"/>
                  </a:cubicBezTo>
                  <a:cubicBezTo>
                    <a:pt x="57" y="41"/>
                    <a:pt x="57" y="41"/>
                    <a:pt x="57" y="41"/>
                  </a:cubicBezTo>
                  <a:cubicBezTo>
                    <a:pt x="47" y="41"/>
                    <a:pt x="47" y="41"/>
                    <a:pt x="47" y="41"/>
                  </a:cubicBezTo>
                  <a:lnTo>
                    <a:pt x="47" y="42"/>
                  </a:lnTo>
                  <a:close/>
                  <a:moveTo>
                    <a:pt x="47" y="40"/>
                  </a:moveTo>
                  <a:cubicBezTo>
                    <a:pt x="47" y="40"/>
                    <a:pt x="47" y="40"/>
                    <a:pt x="47" y="40"/>
                  </a:cubicBezTo>
                  <a:cubicBezTo>
                    <a:pt x="57" y="40"/>
                    <a:pt x="57" y="40"/>
                    <a:pt x="57" y="40"/>
                  </a:cubicBezTo>
                  <a:cubicBezTo>
                    <a:pt x="57" y="40"/>
                    <a:pt x="57" y="40"/>
                    <a:pt x="57" y="40"/>
                  </a:cubicBezTo>
                  <a:cubicBezTo>
                    <a:pt x="60" y="40"/>
                    <a:pt x="60" y="40"/>
                    <a:pt x="60" y="40"/>
                  </a:cubicBezTo>
                  <a:cubicBezTo>
                    <a:pt x="60" y="39"/>
                    <a:pt x="60" y="39"/>
                    <a:pt x="60" y="39"/>
                  </a:cubicBezTo>
                  <a:cubicBezTo>
                    <a:pt x="57" y="39"/>
                    <a:pt x="57" y="39"/>
                    <a:pt x="57" y="39"/>
                  </a:cubicBezTo>
                  <a:cubicBezTo>
                    <a:pt x="57" y="39"/>
                    <a:pt x="57" y="39"/>
                    <a:pt x="57" y="39"/>
                  </a:cubicBezTo>
                  <a:cubicBezTo>
                    <a:pt x="47" y="40"/>
                    <a:pt x="47" y="40"/>
                    <a:pt x="47" y="40"/>
                  </a:cubicBezTo>
                  <a:close/>
                  <a:moveTo>
                    <a:pt x="108" y="37"/>
                  </a:moveTo>
                  <a:cubicBezTo>
                    <a:pt x="108" y="37"/>
                    <a:pt x="108" y="37"/>
                    <a:pt x="108" y="37"/>
                  </a:cubicBezTo>
                  <a:cubicBezTo>
                    <a:pt x="112" y="37"/>
                    <a:pt x="112" y="37"/>
                    <a:pt x="112" y="37"/>
                  </a:cubicBezTo>
                  <a:cubicBezTo>
                    <a:pt x="106" y="36"/>
                    <a:pt x="106" y="36"/>
                    <a:pt x="106" y="36"/>
                  </a:cubicBezTo>
                  <a:cubicBezTo>
                    <a:pt x="106" y="37"/>
                    <a:pt x="106" y="37"/>
                    <a:pt x="106" y="37"/>
                  </a:cubicBezTo>
                  <a:lnTo>
                    <a:pt x="108" y="37"/>
                  </a:lnTo>
                  <a:close/>
                  <a:moveTo>
                    <a:pt x="154" y="41"/>
                  </a:moveTo>
                  <a:cubicBezTo>
                    <a:pt x="154" y="41"/>
                    <a:pt x="154" y="41"/>
                    <a:pt x="154" y="41"/>
                  </a:cubicBezTo>
                  <a:cubicBezTo>
                    <a:pt x="148" y="41"/>
                    <a:pt x="148" y="41"/>
                    <a:pt x="148" y="41"/>
                  </a:cubicBezTo>
                  <a:cubicBezTo>
                    <a:pt x="148" y="39"/>
                    <a:pt x="148" y="39"/>
                    <a:pt x="148" y="39"/>
                  </a:cubicBezTo>
                  <a:cubicBezTo>
                    <a:pt x="146" y="34"/>
                    <a:pt x="146" y="34"/>
                    <a:pt x="146" y="34"/>
                  </a:cubicBezTo>
                  <a:cubicBezTo>
                    <a:pt x="128" y="35"/>
                    <a:pt x="128" y="35"/>
                    <a:pt x="128" y="35"/>
                  </a:cubicBezTo>
                  <a:cubicBezTo>
                    <a:pt x="120" y="34"/>
                    <a:pt x="120" y="34"/>
                    <a:pt x="120" y="34"/>
                  </a:cubicBezTo>
                  <a:cubicBezTo>
                    <a:pt x="117" y="34"/>
                    <a:pt x="117" y="34"/>
                    <a:pt x="117" y="34"/>
                  </a:cubicBezTo>
                  <a:cubicBezTo>
                    <a:pt x="118" y="34"/>
                    <a:pt x="118" y="34"/>
                    <a:pt x="118" y="34"/>
                  </a:cubicBezTo>
                  <a:cubicBezTo>
                    <a:pt x="119" y="5"/>
                    <a:pt x="119" y="5"/>
                    <a:pt x="119" y="5"/>
                  </a:cubicBezTo>
                  <a:cubicBezTo>
                    <a:pt x="116" y="3"/>
                    <a:pt x="116" y="3"/>
                    <a:pt x="116" y="3"/>
                  </a:cubicBezTo>
                  <a:cubicBezTo>
                    <a:pt x="114" y="3"/>
                    <a:pt x="114" y="3"/>
                    <a:pt x="114" y="3"/>
                  </a:cubicBezTo>
                  <a:cubicBezTo>
                    <a:pt x="114" y="2"/>
                    <a:pt x="114" y="2"/>
                    <a:pt x="114" y="2"/>
                  </a:cubicBezTo>
                  <a:cubicBezTo>
                    <a:pt x="110" y="0"/>
                    <a:pt x="110" y="0"/>
                    <a:pt x="110" y="0"/>
                  </a:cubicBezTo>
                  <a:cubicBezTo>
                    <a:pt x="110" y="0"/>
                    <a:pt x="110" y="0"/>
                    <a:pt x="110" y="0"/>
                  </a:cubicBezTo>
                  <a:cubicBezTo>
                    <a:pt x="75" y="10"/>
                    <a:pt x="75" y="10"/>
                    <a:pt x="75" y="10"/>
                  </a:cubicBezTo>
                  <a:cubicBezTo>
                    <a:pt x="75" y="35"/>
                    <a:pt x="75" y="35"/>
                    <a:pt x="75" y="35"/>
                  </a:cubicBezTo>
                  <a:cubicBezTo>
                    <a:pt x="67" y="36"/>
                    <a:pt x="58" y="37"/>
                    <a:pt x="52" y="38"/>
                  </a:cubicBezTo>
                  <a:cubicBezTo>
                    <a:pt x="35" y="36"/>
                    <a:pt x="35" y="36"/>
                    <a:pt x="35" y="36"/>
                  </a:cubicBezTo>
                  <a:cubicBezTo>
                    <a:pt x="20" y="38"/>
                    <a:pt x="20" y="38"/>
                    <a:pt x="20" y="38"/>
                  </a:cubicBezTo>
                  <a:cubicBezTo>
                    <a:pt x="20" y="39"/>
                    <a:pt x="20" y="39"/>
                    <a:pt x="20" y="39"/>
                  </a:cubicBezTo>
                  <a:cubicBezTo>
                    <a:pt x="35" y="37"/>
                    <a:pt x="35" y="37"/>
                    <a:pt x="35" y="37"/>
                  </a:cubicBezTo>
                  <a:cubicBezTo>
                    <a:pt x="49" y="39"/>
                    <a:pt x="49" y="39"/>
                    <a:pt x="49" y="39"/>
                  </a:cubicBezTo>
                  <a:cubicBezTo>
                    <a:pt x="48" y="39"/>
                    <a:pt x="47" y="39"/>
                    <a:pt x="47" y="39"/>
                  </a:cubicBezTo>
                  <a:cubicBezTo>
                    <a:pt x="47" y="41"/>
                    <a:pt x="47" y="41"/>
                    <a:pt x="47" y="41"/>
                  </a:cubicBezTo>
                  <a:cubicBezTo>
                    <a:pt x="47" y="39"/>
                    <a:pt x="47" y="39"/>
                    <a:pt x="47" y="39"/>
                  </a:cubicBezTo>
                  <a:cubicBezTo>
                    <a:pt x="101" y="34"/>
                    <a:pt x="101" y="34"/>
                    <a:pt x="101" y="34"/>
                  </a:cubicBezTo>
                  <a:cubicBezTo>
                    <a:pt x="101" y="34"/>
                    <a:pt x="101" y="34"/>
                    <a:pt x="101" y="34"/>
                  </a:cubicBezTo>
                  <a:cubicBezTo>
                    <a:pt x="101" y="34"/>
                    <a:pt x="101" y="34"/>
                    <a:pt x="101" y="34"/>
                  </a:cubicBezTo>
                  <a:cubicBezTo>
                    <a:pt x="103" y="33"/>
                    <a:pt x="103" y="33"/>
                    <a:pt x="103" y="33"/>
                  </a:cubicBezTo>
                  <a:cubicBezTo>
                    <a:pt x="103" y="44"/>
                    <a:pt x="103" y="44"/>
                    <a:pt x="103" y="44"/>
                  </a:cubicBezTo>
                  <a:cubicBezTo>
                    <a:pt x="88" y="45"/>
                    <a:pt x="88" y="45"/>
                    <a:pt x="88" y="45"/>
                  </a:cubicBezTo>
                  <a:cubicBezTo>
                    <a:pt x="88" y="45"/>
                    <a:pt x="88" y="45"/>
                    <a:pt x="88" y="45"/>
                  </a:cubicBezTo>
                  <a:cubicBezTo>
                    <a:pt x="88" y="45"/>
                    <a:pt x="88" y="45"/>
                    <a:pt x="88" y="45"/>
                  </a:cubicBezTo>
                  <a:cubicBezTo>
                    <a:pt x="88" y="45"/>
                    <a:pt x="88" y="45"/>
                    <a:pt x="88" y="45"/>
                  </a:cubicBezTo>
                  <a:cubicBezTo>
                    <a:pt x="90" y="46"/>
                    <a:pt x="90" y="46"/>
                    <a:pt x="90" y="46"/>
                  </a:cubicBezTo>
                  <a:cubicBezTo>
                    <a:pt x="65" y="47"/>
                    <a:pt x="65" y="47"/>
                    <a:pt x="65" y="47"/>
                  </a:cubicBezTo>
                  <a:cubicBezTo>
                    <a:pt x="65" y="47"/>
                    <a:pt x="65" y="47"/>
                    <a:pt x="65" y="47"/>
                  </a:cubicBezTo>
                  <a:cubicBezTo>
                    <a:pt x="65" y="47"/>
                    <a:pt x="65" y="47"/>
                    <a:pt x="65" y="47"/>
                  </a:cubicBezTo>
                  <a:cubicBezTo>
                    <a:pt x="57" y="47"/>
                    <a:pt x="57" y="47"/>
                    <a:pt x="57" y="47"/>
                  </a:cubicBezTo>
                  <a:cubicBezTo>
                    <a:pt x="57" y="47"/>
                    <a:pt x="57" y="47"/>
                    <a:pt x="57" y="47"/>
                  </a:cubicBezTo>
                  <a:cubicBezTo>
                    <a:pt x="57" y="47"/>
                    <a:pt x="57" y="47"/>
                    <a:pt x="57" y="47"/>
                  </a:cubicBezTo>
                  <a:cubicBezTo>
                    <a:pt x="54" y="47"/>
                    <a:pt x="54" y="47"/>
                    <a:pt x="54" y="47"/>
                  </a:cubicBezTo>
                  <a:cubicBezTo>
                    <a:pt x="54" y="47"/>
                    <a:pt x="54" y="47"/>
                    <a:pt x="54" y="47"/>
                  </a:cubicBezTo>
                  <a:cubicBezTo>
                    <a:pt x="54" y="47"/>
                    <a:pt x="54" y="47"/>
                    <a:pt x="54" y="47"/>
                  </a:cubicBezTo>
                  <a:cubicBezTo>
                    <a:pt x="38" y="48"/>
                    <a:pt x="38" y="48"/>
                    <a:pt x="38" y="48"/>
                  </a:cubicBezTo>
                  <a:cubicBezTo>
                    <a:pt x="38" y="38"/>
                    <a:pt x="38" y="38"/>
                    <a:pt x="38" y="38"/>
                  </a:cubicBezTo>
                  <a:cubicBezTo>
                    <a:pt x="37" y="38"/>
                    <a:pt x="37" y="38"/>
                    <a:pt x="37" y="38"/>
                  </a:cubicBezTo>
                  <a:cubicBezTo>
                    <a:pt x="37" y="48"/>
                    <a:pt x="37" y="48"/>
                    <a:pt x="37" y="48"/>
                  </a:cubicBezTo>
                  <a:cubicBezTo>
                    <a:pt x="37" y="48"/>
                    <a:pt x="37" y="48"/>
                    <a:pt x="37" y="48"/>
                  </a:cubicBezTo>
                  <a:cubicBezTo>
                    <a:pt x="37" y="48"/>
                    <a:pt x="37" y="48"/>
                    <a:pt x="37" y="48"/>
                  </a:cubicBezTo>
                  <a:cubicBezTo>
                    <a:pt x="37" y="48"/>
                    <a:pt x="37" y="48"/>
                    <a:pt x="37" y="48"/>
                  </a:cubicBezTo>
                  <a:cubicBezTo>
                    <a:pt x="37" y="53"/>
                    <a:pt x="37" y="53"/>
                    <a:pt x="37" y="53"/>
                  </a:cubicBezTo>
                  <a:cubicBezTo>
                    <a:pt x="37" y="53"/>
                    <a:pt x="37" y="53"/>
                    <a:pt x="37" y="53"/>
                  </a:cubicBezTo>
                  <a:cubicBezTo>
                    <a:pt x="37" y="40"/>
                    <a:pt x="37" y="40"/>
                    <a:pt x="37" y="40"/>
                  </a:cubicBezTo>
                  <a:cubicBezTo>
                    <a:pt x="33" y="40"/>
                    <a:pt x="33" y="40"/>
                    <a:pt x="33" y="40"/>
                  </a:cubicBezTo>
                  <a:cubicBezTo>
                    <a:pt x="33" y="53"/>
                    <a:pt x="33" y="53"/>
                    <a:pt x="33" y="53"/>
                  </a:cubicBezTo>
                  <a:cubicBezTo>
                    <a:pt x="33" y="53"/>
                    <a:pt x="33" y="53"/>
                    <a:pt x="33" y="53"/>
                  </a:cubicBezTo>
                  <a:cubicBezTo>
                    <a:pt x="33" y="38"/>
                    <a:pt x="33" y="38"/>
                    <a:pt x="33" y="38"/>
                  </a:cubicBezTo>
                  <a:cubicBezTo>
                    <a:pt x="33" y="38"/>
                    <a:pt x="33" y="38"/>
                    <a:pt x="33" y="38"/>
                  </a:cubicBezTo>
                  <a:cubicBezTo>
                    <a:pt x="33" y="53"/>
                    <a:pt x="33" y="53"/>
                    <a:pt x="33" y="53"/>
                  </a:cubicBezTo>
                  <a:cubicBezTo>
                    <a:pt x="32" y="53"/>
                    <a:pt x="32" y="53"/>
                    <a:pt x="32" y="53"/>
                  </a:cubicBezTo>
                  <a:cubicBezTo>
                    <a:pt x="32" y="40"/>
                    <a:pt x="32" y="40"/>
                    <a:pt x="32" y="40"/>
                  </a:cubicBezTo>
                  <a:cubicBezTo>
                    <a:pt x="30" y="40"/>
                    <a:pt x="30" y="40"/>
                    <a:pt x="30" y="40"/>
                  </a:cubicBezTo>
                  <a:cubicBezTo>
                    <a:pt x="30" y="53"/>
                    <a:pt x="30" y="53"/>
                    <a:pt x="30" y="53"/>
                  </a:cubicBezTo>
                  <a:cubicBezTo>
                    <a:pt x="31" y="53"/>
                    <a:pt x="31" y="53"/>
                    <a:pt x="31" y="53"/>
                  </a:cubicBezTo>
                  <a:cubicBezTo>
                    <a:pt x="29" y="53"/>
                    <a:pt x="29" y="53"/>
                    <a:pt x="29" y="53"/>
                  </a:cubicBezTo>
                  <a:cubicBezTo>
                    <a:pt x="29" y="39"/>
                    <a:pt x="29" y="39"/>
                    <a:pt x="29" y="39"/>
                  </a:cubicBezTo>
                  <a:cubicBezTo>
                    <a:pt x="29" y="39"/>
                    <a:pt x="29" y="39"/>
                    <a:pt x="29" y="39"/>
                  </a:cubicBezTo>
                  <a:cubicBezTo>
                    <a:pt x="29" y="53"/>
                    <a:pt x="29" y="53"/>
                    <a:pt x="29" y="53"/>
                  </a:cubicBezTo>
                  <a:cubicBezTo>
                    <a:pt x="24" y="54"/>
                    <a:pt x="24" y="54"/>
                    <a:pt x="24" y="54"/>
                  </a:cubicBezTo>
                  <a:cubicBezTo>
                    <a:pt x="24" y="54"/>
                    <a:pt x="79" y="56"/>
                    <a:pt x="94" y="56"/>
                  </a:cubicBezTo>
                  <a:cubicBezTo>
                    <a:pt x="100" y="56"/>
                    <a:pt x="129" y="55"/>
                    <a:pt x="131" y="55"/>
                  </a:cubicBezTo>
                  <a:cubicBezTo>
                    <a:pt x="131" y="55"/>
                    <a:pt x="131" y="55"/>
                    <a:pt x="131" y="55"/>
                  </a:cubicBezTo>
                  <a:cubicBezTo>
                    <a:pt x="132" y="55"/>
                    <a:pt x="132" y="55"/>
                    <a:pt x="132" y="55"/>
                  </a:cubicBezTo>
                  <a:cubicBezTo>
                    <a:pt x="132" y="55"/>
                    <a:pt x="132" y="55"/>
                    <a:pt x="132" y="55"/>
                  </a:cubicBezTo>
                  <a:cubicBezTo>
                    <a:pt x="140" y="55"/>
                    <a:pt x="146" y="55"/>
                    <a:pt x="146" y="55"/>
                  </a:cubicBezTo>
                  <a:cubicBezTo>
                    <a:pt x="132" y="55"/>
                    <a:pt x="132" y="55"/>
                    <a:pt x="132" y="55"/>
                  </a:cubicBezTo>
                  <a:cubicBezTo>
                    <a:pt x="132" y="47"/>
                    <a:pt x="132" y="47"/>
                    <a:pt x="132" y="47"/>
                  </a:cubicBezTo>
                  <a:cubicBezTo>
                    <a:pt x="131" y="47"/>
                    <a:pt x="131" y="47"/>
                    <a:pt x="131" y="47"/>
                  </a:cubicBezTo>
                  <a:cubicBezTo>
                    <a:pt x="131" y="55"/>
                    <a:pt x="131" y="55"/>
                    <a:pt x="131" y="55"/>
                  </a:cubicBezTo>
                  <a:cubicBezTo>
                    <a:pt x="126" y="54"/>
                    <a:pt x="126" y="54"/>
                    <a:pt x="126" y="54"/>
                  </a:cubicBezTo>
                  <a:cubicBezTo>
                    <a:pt x="126" y="46"/>
                    <a:pt x="126" y="46"/>
                    <a:pt x="126" y="46"/>
                  </a:cubicBezTo>
                  <a:cubicBezTo>
                    <a:pt x="125" y="46"/>
                    <a:pt x="125" y="46"/>
                    <a:pt x="125" y="46"/>
                  </a:cubicBezTo>
                  <a:cubicBezTo>
                    <a:pt x="125" y="54"/>
                    <a:pt x="125" y="54"/>
                    <a:pt x="125" y="54"/>
                  </a:cubicBezTo>
                  <a:cubicBezTo>
                    <a:pt x="121" y="54"/>
                    <a:pt x="121" y="54"/>
                    <a:pt x="121" y="54"/>
                  </a:cubicBezTo>
                  <a:cubicBezTo>
                    <a:pt x="121" y="47"/>
                    <a:pt x="121" y="47"/>
                    <a:pt x="121" y="47"/>
                  </a:cubicBezTo>
                  <a:cubicBezTo>
                    <a:pt x="122" y="47"/>
                    <a:pt x="122" y="47"/>
                    <a:pt x="122" y="47"/>
                  </a:cubicBezTo>
                  <a:cubicBezTo>
                    <a:pt x="121" y="47"/>
                    <a:pt x="121" y="47"/>
                    <a:pt x="121" y="47"/>
                  </a:cubicBezTo>
                  <a:cubicBezTo>
                    <a:pt x="121" y="47"/>
                    <a:pt x="121" y="47"/>
                    <a:pt x="121" y="47"/>
                  </a:cubicBezTo>
                  <a:cubicBezTo>
                    <a:pt x="120" y="47"/>
                    <a:pt x="120" y="47"/>
                    <a:pt x="120" y="47"/>
                  </a:cubicBezTo>
                  <a:cubicBezTo>
                    <a:pt x="120" y="47"/>
                    <a:pt x="120" y="47"/>
                    <a:pt x="120" y="47"/>
                  </a:cubicBezTo>
                  <a:cubicBezTo>
                    <a:pt x="116" y="47"/>
                    <a:pt x="116" y="47"/>
                    <a:pt x="116" y="47"/>
                  </a:cubicBezTo>
                  <a:cubicBezTo>
                    <a:pt x="111" y="45"/>
                    <a:pt x="111" y="45"/>
                    <a:pt x="111" y="45"/>
                  </a:cubicBezTo>
                  <a:cubicBezTo>
                    <a:pt x="111" y="44"/>
                    <a:pt x="111" y="44"/>
                    <a:pt x="111" y="44"/>
                  </a:cubicBezTo>
                  <a:cubicBezTo>
                    <a:pt x="121" y="44"/>
                    <a:pt x="121" y="44"/>
                    <a:pt x="121" y="44"/>
                  </a:cubicBezTo>
                  <a:cubicBezTo>
                    <a:pt x="121" y="44"/>
                    <a:pt x="121" y="44"/>
                    <a:pt x="121" y="44"/>
                  </a:cubicBezTo>
                  <a:cubicBezTo>
                    <a:pt x="121" y="44"/>
                    <a:pt x="121" y="44"/>
                    <a:pt x="121" y="44"/>
                  </a:cubicBezTo>
                  <a:cubicBezTo>
                    <a:pt x="121" y="44"/>
                    <a:pt x="121" y="44"/>
                    <a:pt x="121" y="44"/>
                  </a:cubicBezTo>
                  <a:cubicBezTo>
                    <a:pt x="121" y="44"/>
                    <a:pt x="121" y="44"/>
                    <a:pt x="121" y="44"/>
                  </a:cubicBezTo>
                  <a:cubicBezTo>
                    <a:pt x="121" y="44"/>
                    <a:pt x="121" y="44"/>
                    <a:pt x="121" y="44"/>
                  </a:cubicBezTo>
                  <a:cubicBezTo>
                    <a:pt x="121" y="47"/>
                    <a:pt x="121" y="47"/>
                    <a:pt x="121" y="47"/>
                  </a:cubicBezTo>
                  <a:cubicBezTo>
                    <a:pt x="121" y="47"/>
                    <a:pt x="121" y="47"/>
                    <a:pt x="121" y="47"/>
                  </a:cubicBezTo>
                  <a:cubicBezTo>
                    <a:pt x="121" y="47"/>
                    <a:pt x="121" y="47"/>
                    <a:pt x="121" y="47"/>
                  </a:cubicBezTo>
                  <a:cubicBezTo>
                    <a:pt x="122" y="44"/>
                    <a:pt x="122" y="44"/>
                    <a:pt x="122" y="44"/>
                  </a:cubicBezTo>
                  <a:cubicBezTo>
                    <a:pt x="128" y="47"/>
                    <a:pt x="128" y="47"/>
                    <a:pt x="128" y="47"/>
                  </a:cubicBezTo>
                  <a:cubicBezTo>
                    <a:pt x="134" y="47"/>
                    <a:pt x="134" y="47"/>
                    <a:pt x="134" y="47"/>
                  </a:cubicBezTo>
                  <a:cubicBezTo>
                    <a:pt x="128" y="46"/>
                    <a:pt x="128" y="46"/>
                    <a:pt x="128" y="46"/>
                  </a:cubicBezTo>
                  <a:cubicBezTo>
                    <a:pt x="126" y="45"/>
                    <a:pt x="126" y="45"/>
                    <a:pt x="126" y="45"/>
                  </a:cubicBezTo>
                  <a:cubicBezTo>
                    <a:pt x="130" y="45"/>
                    <a:pt x="130" y="45"/>
                    <a:pt x="130" y="45"/>
                  </a:cubicBezTo>
                  <a:cubicBezTo>
                    <a:pt x="130" y="45"/>
                    <a:pt x="130" y="45"/>
                    <a:pt x="130" y="45"/>
                  </a:cubicBezTo>
                  <a:cubicBezTo>
                    <a:pt x="130" y="37"/>
                    <a:pt x="130" y="37"/>
                    <a:pt x="130" y="37"/>
                  </a:cubicBezTo>
                  <a:cubicBezTo>
                    <a:pt x="130" y="36"/>
                    <a:pt x="130" y="36"/>
                    <a:pt x="130" y="36"/>
                  </a:cubicBezTo>
                  <a:cubicBezTo>
                    <a:pt x="130" y="36"/>
                    <a:pt x="130" y="36"/>
                    <a:pt x="130" y="36"/>
                  </a:cubicBezTo>
                  <a:cubicBezTo>
                    <a:pt x="127" y="37"/>
                    <a:pt x="127" y="37"/>
                    <a:pt x="127" y="37"/>
                  </a:cubicBezTo>
                  <a:cubicBezTo>
                    <a:pt x="127" y="37"/>
                    <a:pt x="127" y="37"/>
                    <a:pt x="127" y="37"/>
                  </a:cubicBezTo>
                  <a:cubicBezTo>
                    <a:pt x="127" y="37"/>
                    <a:pt x="127" y="37"/>
                    <a:pt x="127" y="37"/>
                  </a:cubicBezTo>
                  <a:cubicBezTo>
                    <a:pt x="124" y="37"/>
                    <a:pt x="124" y="37"/>
                    <a:pt x="124" y="37"/>
                  </a:cubicBezTo>
                  <a:cubicBezTo>
                    <a:pt x="124" y="37"/>
                    <a:pt x="124" y="37"/>
                    <a:pt x="124" y="37"/>
                  </a:cubicBezTo>
                  <a:cubicBezTo>
                    <a:pt x="124" y="37"/>
                    <a:pt x="124" y="37"/>
                    <a:pt x="124" y="37"/>
                  </a:cubicBezTo>
                  <a:cubicBezTo>
                    <a:pt x="124" y="37"/>
                    <a:pt x="124" y="37"/>
                    <a:pt x="124" y="37"/>
                  </a:cubicBezTo>
                  <a:cubicBezTo>
                    <a:pt x="124" y="37"/>
                    <a:pt x="124" y="37"/>
                    <a:pt x="124" y="37"/>
                  </a:cubicBezTo>
                  <a:cubicBezTo>
                    <a:pt x="121" y="37"/>
                    <a:pt x="121" y="37"/>
                    <a:pt x="121" y="37"/>
                  </a:cubicBezTo>
                  <a:cubicBezTo>
                    <a:pt x="121" y="37"/>
                    <a:pt x="121" y="37"/>
                    <a:pt x="121" y="37"/>
                  </a:cubicBezTo>
                  <a:cubicBezTo>
                    <a:pt x="121" y="37"/>
                    <a:pt x="121" y="37"/>
                    <a:pt x="121" y="37"/>
                  </a:cubicBezTo>
                  <a:cubicBezTo>
                    <a:pt x="121" y="37"/>
                    <a:pt x="121" y="37"/>
                    <a:pt x="121" y="37"/>
                  </a:cubicBezTo>
                  <a:cubicBezTo>
                    <a:pt x="121" y="37"/>
                    <a:pt x="121" y="37"/>
                    <a:pt x="121" y="37"/>
                  </a:cubicBezTo>
                  <a:cubicBezTo>
                    <a:pt x="118" y="37"/>
                    <a:pt x="118" y="37"/>
                    <a:pt x="118" y="37"/>
                  </a:cubicBezTo>
                  <a:cubicBezTo>
                    <a:pt x="118" y="37"/>
                    <a:pt x="118" y="37"/>
                    <a:pt x="118" y="37"/>
                  </a:cubicBezTo>
                  <a:cubicBezTo>
                    <a:pt x="118" y="37"/>
                    <a:pt x="118" y="37"/>
                    <a:pt x="118" y="37"/>
                  </a:cubicBezTo>
                  <a:cubicBezTo>
                    <a:pt x="118" y="37"/>
                    <a:pt x="118" y="37"/>
                    <a:pt x="118" y="37"/>
                  </a:cubicBezTo>
                  <a:cubicBezTo>
                    <a:pt x="118" y="37"/>
                    <a:pt x="118" y="37"/>
                    <a:pt x="118" y="37"/>
                  </a:cubicBezTo>
                  <a:cubicBezTo>
                    <a:pt x="113" y="37"/>
                    <a:pt x="113" y="37"/>
                    <a:pt x="113" y="37"/>
                  </a:cubicBezTo>
                  <a:cubicBezTo>
                    <a:pt x="113" y="36"/>
                    <a:pt x="113" y="36"/>
                    <a:pt x="113" y="36"/>
                  </a:cubicBezTo>
                  <a:cubicBezTo>
                    <a:pt x="116" y="36"/>
                    <a:pt x="116" y="36"/>
                    <a:pt x="116" y="36"/>
                  </a:cubicBezTo>
                  <a:cubicBezTo>
                    <a:pt x="116" y="35"/>
                    <a:pt x="116" y="35"/>
                    <a:pt x="116" y="35"/>
                  </a:cubicBezTo>
                  <a:cubicBezTo>
                    <a:pt x="113" y="35"/>
                    <a:pt x="113" y="35"/>
                    <a:pt x="113" y="35"/>
                  </a:cubicBezTo>
                  <a:cubicBezTo>
                    <a:pt x="114" y="35"/>
                    <a:pt x="114" y="35"/>
                    <a:pt x="114" y="35"/>
                  </a:cubicBezTo>
                  <a:cubicBezTo>
                    <a:pt x="114" y="34"/>
                    <a:pt x="114" y="34"/>
                    <a:pt x="114" y="34"/>
                  </a:cubicBezTo>
                  <a:cubicBezTo>
                    <a:pt x="120" y="35"/>
                    <a:pt x="120" y="35"/>
                    <a:pt x="120" y="35"/>
                  </a:cubicBezTo>
                  <a:cubicBezTo>
                    <a:pt x="120" y="36"/>
                    <a:pt x="120" y="36"/>
                    <a:pt x="120" y="36"/>
                  </a:cubicBezTo>
                  <a:cubicBezTo>
                    <a:pt x="121" y="36"/>
                    <a:pt x="121" y="36"/>
                    <a:pt x="121" y="36"/>
                  </a:cubicBezTo>
                  <a:cubicBezTo>
                    <a:pt x="117" y="36"/>
                    <a:pt x="117" y="36"/>
                    <a:pt x="117" y="36"/>
                  </a:cubicBezTo>
                  <a:cubicBezTo>
                    <a:pt x="125" y="35"/>
                    <a:pt x="125" y="35"/>
                    <a:pt x="125" y="35"/>
                  </a:cubicBezTo>
                  <a:cubicBezTo>
                    <a:pt x="128" y="35"/>
                    <a:pt x="128" y="35"/>
                    <a:pt x="128" y="35"/>
                  </a:cubicBezTo>
                  <a:cubicBezTo>
                    <a:pt x="128" y="35"/>
                    <a:pt x="128" y="35"/>
                    <a:pt x="128" y="35"/>
                  </a:cubicBezTo>
                  <a:cubicBezTo>
                    <a:pt x="146" y="34"/>
                    <a:pt x="146" y="34"/>
                    <a:pt x="146" y="34"/>
                  </a:cubicBezTo>
                  <a:cubicBezTo>
                    <a:pt x="146" y="55"/>
                    <a:pt x="146" y="55"/>
                    <a:pt x="146" y="55"/>
                  </a:cubicBezTo>
                  <a:cubicBezTo>
                    <a:pt x="146" y="55"/>
                    <a:pt x="146" y="55"/>
                    <a:pt x="146" y="55"/>
                  </a:cubicBezTo>
                  <a:cubicBezTo>
                    <a:pt x="146" y="55"/>
                    <a:pt x="146" y="55"/>
                    <a:pt x="146" y="55"/>
                  </a:cubicBezTo>
                  <a:cubicBezTo>
                    <a:pt x="154" y="55"/>
                    <a:pt x="154" y="55"/>
                    <a:pt x="154" y="55"/>
                  </a:cubicBezTo>
                  <a:cubicBezTo>
                    <a:pt x="154" y="43"/>
                    <a:pt x="154" y="43"/>
                    <a:pt x="154" y="43"/>
                  </a:cubicBezTo>
                  <a:lnTo>
                    <a:pt x="154" y="41"/>
                  </a:lnTo>
                  <a:close/>
                  <a:moveTo>
                    <a:pt x="128" y="37"/>
                  </a:moveTo>
                  <a:cubicBezTo>
                    <a:pt x="128" y="37"/>
                    <a:pt x="128" y="37"/>
                    <a:pt x="128" y="37"/>
                  </a:cubicBezTo>
                  <a:cubicBezTo>
                    <a:pt x="130" y="37"/>
                    <a:pt x="130" y="37"/>
                    <a:pt x="130" y="37"/>
                  </a:cubicBezTo>
                  <a:cubicBezTo>
                    <a:pt x="130" y="37"/>
                    <a:pt x="130" y="37"/>
                    <a:pt x="130" y="37"/>
                  </a:cubicBezTo>
                  <a:cubicBezTo>
                    <a:pt x="128" y="37"/>
                    <a:pt x="128" y="37"/>
                    <a:pt x="128" y="37"/>
                  </a:cubicBezTo>
                  <a:close/>
                  <a:moveTo>
                    <a:pt x="128" y="37"/>
                  </a:moveTo>
                  <a:cubicBezTo>
                    <a:pt x="128" y="37"/>
                    <a:pt x="128" y="37"/>
                    <a:pt x="128" y="37"/>
                  </a:cubicBezTo>
                  <a:cubicBezTo>
                    <a:pt x="130" y="37"/>
                    <a:pt x="130" y="37"/>
                    <a:pt x="130" y="37"/>
                  </a:cubicBezTo>
                  <a:cubicBezTo>
                    <a:pt x="130" y="44"/>
                    <a:pt x="130" y="44"/>
                    <a:pt x="130" y="44"/>
                  </a:cubicBezTo>
                  <a:cubicBezTo>
                    <a:pt x="128" y="44"/>
                    <a:pt x="128" y="44"/>
                    <a:pt x="128" y="44"/>
                  </a:cubicBezTo>
                  <a:lnTo>
                    <a:pt x="128" y="37"/>
                  </a:lnTo>
                  <a:close/>
                  <a:moveTo>
                    <a:pt x="128" y="44"/>
                  </a:moveTo>
                  <a:cubicBezTo>
                    <a:pt x="128" y="44"/>
                    <a:pt x="128" y="44"/>
                    <a:pt x="128" y="44"/>
                  </a:cubicBezTo>
                  <a:cubicBezTo>
                    <a:pt x="130" y="44"/>
                    <a:pt x="130" y="44"/>
                    <a:pt x="130" y="44"/>
                  </a:cubicBezTo>
                  <a:cubicBezTo>
                    <a:pt x="130" y="45"/>
                    <a:pt x="130" y="45"/>
                    <a:pt x="130" y="45"/>
                  </a:cubicBezTo>
                  <a:cubicBezTo>
                    <a:pt x="128" y="45"/>
                    <a:pt x="128" y="45"/>
                    <a:pt x="128" y="45"/>
                  </a:cubicBezTo>
                  <a:lnTo>
                    <a:pt x="128" y="44"/>
                  </a:lnTo>
                  <a:close/>
                  <a:moveTo>
                    <a:pt x="124" y="37"/>
                  </a:moveTo>
                  <a:cubicBezTo>
                    <a:pt x="124" y="37"/>
                    <a:pt x="124" y="37"/>
                    <a:pt x="124" y="37"/>
                  </a:cubicBezTo>
                  <a:cubicBezTo>
                    <a:pt x="127" y="37"/>
                    <a:pt x="127" y="37"/>
                    <a:pt x="127" y="37"/>
                  </a:cubicBezTo>
                  <a:cubicBezTo>
                    <a:pt x="127" y="37"/>
                    <a:pt x="127" y="37"/>
                    <a:pt x="127" y="37"/>
                  </a:cubicBezTo>
                  <a:cubicBezTo>
                    <a:pt x="124" y="37"/>
                    <a:pt x="124" y="37"/>
                    <a:pt x="124" y="37"/>
                  </a:cubicBezTo>
                  <a:close/>
                  <a:moveTo>
                    <a:pt x="124" y="37"/>
                  </a:moveTo>
                  <a:cubicBezTo>
                    <a:pt x="124" y="37"/>
                    <a:pt x="124" y="37"/>
                    <a:pt x="124" y="37"/>
                  </a:cubicBezTo>
                  <a:cubicBezTo>
                    <a:pt x="127" y="37"/>
                    <a:pt x="127" y="37"/>
                    <a:pt x="127" y="37"/>
                  </a:cubicBezTo>
                  <a:cubicBezTo>
                    <a:pt x="127" y="44"/>
                    <a:pt x="127" y="44"/>
                    <a:pt x="127" y="44"/>
                  </a:cubicBezTo>
                  <a:cubicBezTo>
                    <a:pt x="124" y="44"/>
                    <a:pt x="124" y="44"/>
                    <a:pt x="124" y="44"/>
                  </a:cubicBezTo>
                  <a:lnTo>
                    <a:pt x="124" y="37"/>
                  </a:lnTo>
                  <a:close/>
                  <a:moveTo>
                    <a:pt x="124" y="44"/>
                  </a:moveTo>
                  <a:cubicBezTo>
                    <a:pt x="124" y="44"/>
                    <a:pt x="124" y="44"/>
                    <a:pt x="124" y="44"/>
                  </a:cubicBezTo>
                  <a:cubicBezTo>
                    <a:pt x="127" y="44"/>
                    <a:pt x="127" y="44"/>
                    <a:pt x="127" y="44"/>
                  </a:cubicBezTo>
                  <a:cubicBezTo>
                    <a:pt x="127" y="45"/>
                    <a:pt x="127" y="45"/>
                    <a:pt x="127" y="45"/>
                  </a:cubicBezTo>
                  <a:cubicBezTo>
                    <a:pt x="126" y="45"/>
                    <a:pt x="126" y="45"/>
                    <a:pt x="126" y="45"/>
                  </a:cubicBezTo>
                  <a:cubicBezTo>
                    <a:pt x="126" y="45"/>
                    <a:pt x="126" y="45"/>
                    <a:pt x="126" y="45"/>
                  </a:cubicBezTo>
                  <a:cubicBezTo>
                    <a:pt x="124" y="45"/>
                    <a:pt x="124" y="45"/>
                    <a:pt x="124" y="45"/>
                  </a:cubicBezTo>
                  <a:lnTo>
                    <a:pt x="124" y="44"/>
                  </a:lnTo>
                  <a:close/>
                  <a:moveTo>
                    <a:pt x="124" y="45"/>
                  </a:moveTo>
                  <a:cubicBezTo>
                    <a:pt x="124" y="45"/>
                    <a:pt x="124" y="45"/>
                    <a:pt x="124" y="45"/>
                  </a:cubicBezTo>
                  <a:cubicBezTo>
                    <a:pt x="123" y="44"/>
                    <a:pt x="123" y="44"/>
                    <a:pt x="123" y="44"/>
                  </a:cubicBezTo>
                  <a:cubicBezTo>
                    <a:pt x="124" y="44"/>
                    <a:pt x="124" y="44"/>
                    <a:pt x="124" y="44"/>
                  </a:cubicBezTo>
                  <a:lnTo>
                    <a:pt x="124" y="45"/>
                  </a:lnTo>
                  <a:close/>
                  <a:moveTo>
                    <a:pt x="121" y="37"/>
                  </a:moveTo>
                  <a:cubicBezTo>
                    <a:pt x="121" y="37"/>
                    <a:pt x="121" y="37"/>
                    <a:pt x="121" y="37"/>
                  </a:cubicBezTo>
                  <a:cubicBezTo>
                    <a:pt x="124" y="37"/>
                    <a:pt x="124" y="37"/>
                    <a:pt x="124" y="37"/>
                  </a:cubicBezTo>
                  <a:cubicBezTo>
                    <a:pt x="124" y="37"/>
                    <a:pt x="124" y="37"/>
                    <a:pt x="124" y="37"/>
                  </a:cubicBezTo>
                  <a:cubicBezTo>
                    <a:pt x="121" y="37"/>
                    <a:pt x="121" y="37"/>
                    <a:pt x="121" y="37"/>
                  </a:cubicBezTo>
                  <a:close/>
                  <a:moveTo>
                    <a:pt x="121" y="37"/>
                  </a:moveTo>
                  <a:cubicBezTo>
                    <a:pt x="121" y="37"/>
                    <a:pt x="121" y="37"/>
                    <a:pt x="121" y="37"/>
                  </a:cubicBezTo>
                  <a:cubicBezTo>
                    <a:pt x="124" y="37"/>
                    <a:pt x="124" y="37"/>
                    <a:pt x="124" y="37"/>
                  </a:cubicBezTo>
                  <a:cubicBezTo>
                    <a:pt x="124" y="44"/>
                    <a:pt x="124" y="44"/>
                    <a:pt x="124" y="44"/>
                  </a:cubicBezTo>
                  <a:cubicBezTo>
                    <a:pt x="122" y="44"/>
                    <a:pt x="122" y="44"/>
                    <a:pt x="122" y="44"/>
                  </a:cubicBezTo>
                  <a:cubicBezTo>
                    <a:pt x="121" y="43"/>
                    <a:pt x="121" y="43"/>
                    <a:pt x="121" y="43"/>
                  </a:cubicBezTo>
                  <a:cubicBezTo>
                    <a:pt x="121" y="43"/>
                    <a:pt x="121" y="43"/>
                    <a:pt x="121" y="43"/>
                  </a:cubicBezTo>
                  <a:lnTo>
                    <a:pt x="121" y="37"/>
                  </a:lnTo>
                  <a:close/>
                  <a:moveTo>
                    <a:pt x="118" y="37"/>
                  </a:moveTo>
                  <a:cubicBezTo>
                    <a:pt x="118" y="37"/>
                    <a:pt x="118" y="37"/>
                    <a:pt x="118" y="37"/>
                  </a:cubicBezTo>
                  <a:cubicBezTo>
                    <a:pt x="121" y="37"/>
                    <a:pt x="121" y="37"/>
                    <a:pt x="121" y="37"/>
                  </a:cubicBezTo>
                  <a:cubicBezTo>
                    <a:pt x="121" y="37"/>
                    <a:pt x="121" y="37"/>
                    <a:pt x="121" y="37"/>
                  </a:cubicBezTo>
                  <a:cubicBezTo>
                    <a:pt x="118" y="37"/>
                    <a:pt x="118" y="37"/>
                    <a:pt x="118" y="37"/>
                  </a:cubicBezTo>
                  <a:close/>
                  <a:moveTo>
                    <a:pt x="118" y="38"/>
                  </a:moveTo>
                  <a:cubicBezTo>
                    <a:pt x="118" y="38"/>
                    <a:pt x="118" y="38"/>
                    <a:pt x="118" y="38"/>
                  </a:cubicBezTo>
                  <a:cubicBezTo>
                    <a:pt x="121" y="37"/>
                    <a:pt x="121" y="37"/>
                    <a:pt x="121" y="37"/>
                  </a:cubicBezTo>
                  <a:cubicBezTo>
                    <a:pt x="121" y="43"/>
                    <a:pt x="121" y="43"/>
                    <a:pt x="121" y="43"/>
                  </a:cubicBezTo>
                  <a:cubicBezTo>
                    <a:pt x="118" y="43"/>
                    <a:pt x="118" y="43"/>
                    <a:pt x="118" y="43"/>
                  </a:cubicBezTo>
                  <a:lnTo>
                    <a:pt x="118" y="38"/>
                  </a:lnTo>
                  <a:close/>
                  <a:moveTo>
                    <a:pt x="118" y="44"/>
                  </a:moveTo>
                  <a:cubicBezTo>
                    <a:pt x="118" y="44"/>
                    <a:pt x="118" y="44"/>
                    <a:pt x="118" y="44"/>
                  </a:cubicBezTo>
                  <a:cubicBezTo>
                    <a:pt x="113" y="44"/>
                    <a:pt x="113" y="44"/>
                    <a:pt x="113" y="44"/>
                  </a:cubicBezTo>
                  <a:cubicBezTo>
                    <a:pt x="113" y="44"/>
                    <a:pt x="113" y="44"/>
                    <a:pt x="113" y="44"/>
                  </a:cubicBezTo>
                  <a:cubicBezTo>
                    <a:pt x="113" y="38"/>
                    <a:pt x="113" y="38"/>
                    <a:pt x="113" y="38"/>
                  </a:cubicBezTo>
                  <a:cubicBezTo>
                    <a:pt x="118" y="38"/>
                    <a:pt x="118" y="38"/>
                    <a:pt x="118" y="38"/>
                  </a:cubicBezTo>
                  <a:lnTo>
                    <a:pt x="118" y="44"/>
                  </a:lnTo>
                  <a:close/>
                  <a:moveTo>
                    <a:pt x="118" y="37"/>
                  </a:moveTo>
                  <a:cubicBezTo>
                    <a:pt x="118" y="37"/>
                    <a:pt x="118" y="37"/>
                    <a:pt x="118" y="37"/>
                  </a:cubicBezTo>
                  <a:cubicBezTo>
                    <a:pt x="118" y="37"/>
                    <a:pt x="118" y="37"/>
                    <a:pt x="118" y="37"/>
                  </a:cubicBezTo>
                  <a:cubicBezTo>
                    <a:pt x="113" y="38"/>
                    <a:pt x="113" y="38"/>
                    <a:pt x="113" y="38"/>
                  </a:cubicBezTo>
                  <a:cubicBezTo>
                    <a:pt x="113" y="37"/>
                    <a:pt x="113" y="37"/>
                    <a:pt x="113" y="37"/>
                  </a:cubicBezTo>
                  <a:lnTo>
                    <a:pt x="118" y="37"/>
                  </a:lnTo>
                  <a:close/>
                  <a:moveTo>
                    <a:pt x="75" y="10"/>
                  </a:moveTo>
                  <a:cubicBezTo>
                    <a:pt x="75" y="10"/>
                    <a:pt x="75" y="10"/>
                    <a:pt x="75" y="10"/>
                  </a:cubicBezTo>
                  <a:cubicBezTo>
                    <a:pt x="77" y="10"/>
                    <a:pt x="77" y="10"/>
                    <a:pt x="77" y="10"/>
                  </a:cubicBezTo>
                  <a:cubicBezTo>
                    <a:pt x="77" y="12"/>
                    <a:pt x="77" y="12"/>
                    <a:pt x="77" y="12"/>
                  </a:cubicBezTo>
                  <a:cubicBezTo>
                    <a:pt x="75" y="12"/>
                    <a:pt x="75" y="12"/>
                    <a:pt x="75" y="12"/>
                  </a:cubicBezTo>
                  <a:lnTo>
                    <a:pt x="75" y="10"/>
                  </a:lnTo>
                  <a:close/>
                  <a:moveTo>
                    <a:pt x="103" y="33"/>
                  </a:moveTo>
                  <a:cubicBezTo>
                    <a:pt x="103" y="33"/>
                    <a:pt x="103" y="33"/>
                    <a:pt x="103" y="33"/>
                  </a:cubicBezTo>
                  <a:cubicBezTo>
                    <a:pt x="101" y="33"/>
                    <a:pt x="101" y="33"/>
                    <a:pt x="101" y="33"/>
                  </a:cubicBezTo>
                  <a:cubicBezTo>
                    <a:pt x="101" y="33"/>
                    <a:pt x="101" y="33"/>
                    <a:pt x="101" y="33"/>
                  </a:cubicBezTo>
                  <a:cubicBezTo>
                    <a:pt x="101" y="33"/>
                    <a:pt x="101" y="33"/>
                    <a:pt x="101" y="33"/>
                  </a:cubicBezTo>
                  <a:cubicBezTo>
                    <a:pt x="103" y="33"/>
                    <a:pt x="103" y="33"/>
                    <a:pt x="103" y="33"/>
                  </a:cubicBezTo>
                  <a:cubicBezTo>
                    <a:pt x="103" y="33"/>
                    <a:pt x="103" y="33"/>
                    <a:pt x="103" y="33"/>
                  </a:cubicBezTo>
                  <a:cubicBezTo>
                    <a:pt x="100" y="33"/>
                    <a:pt x="100" y="33"/>
                    <a:pt x="100" y="33"/>
                  </a:cubicBezTo>
                  <a:cubicBezTo>
                    <a:pt x="100" y="33"/>
                    <a:pt x="100" y="33"/>
                    <a:pt x="100" y="33"/>
                  </a:cubicBezTo>
                  <a:cubicBezTo>
                    <a:pt x="96" y="34"/>
                    <a:pt x="96" y="34"/>
                    <a:pt x="96" y="34"/>
                  </a:cubicBezTo>
                  <a:cubicBezTo>
                    <a:pt x="96" y="34"/>
                    <a:pt x="93" y="34"/>
                    <a:pt x="88" y="34"/>
                  </a:cubicBezTo>
                  <a:cubicBezTo>
                    <a:pt x="87" y="34"/>
                    <a:pt x="85" y="34"/>
                    <a:pt x="83" y="35"/>
                  </a:cubicBezTo>
                  <a:cubicBezTo>
                    <a:pt x="83" y="34"/>
                    <a:pt x="83" y="34"/>
                    <a:pt x="83" y="34"/>
                  </a:cubicBezTo>
                  <a:cubicBezTo>
                    <a:pt x="84" y="34"/>
                    <a:pt x="88" y="34"/>
                    <a:pt x="91" y="34"/>
                  </a:cubicBezTo>
                  <a:cubicBezTo>
                    <a:pt x="96" y="33"/>
                    <a:pt x="98" y="33"/>
                    <a:pt x="99" y="33"/>
                  </a:cubicBezTo>
                  <a:cubicBezTo>
                    <a:pt x="99" y="33"/>
                    <a:pt x="99" y="33"/>
                    <a:pt x="99" y="33"/>
                  </a:cubicBezTo>
                  <a:cubicBezTo>
                    <a:pt x="100" y="33"/>
                    <a:pt x="100" y="33"/>
                    <a:pt x="100" y="33"/>
                  </a:cubicBezTo>
                  <a:cubicBezTo>
                    <a:pt x="100" y="8"/>
                    <a:pt x="100" y="8"/>
                    <a:pt x="100" y="8"/>
                  </a:cubicBezTo>
                  <a:cubicBezTo>
                    <a:pt x="99" y="8"/>
                    <a:pt x="99" y="8"/>
                    <a:pt x="99" y="8"/>
                  </a:cubicBezTo>
                  <a:cubicBezTo>
                    <a:pt x="99" y="8"/>
                    <a:pt x="99" y="8"/>
                    <a:pt x="99" y="8"/>
                  </a:cubicBezTo>
                  <a:cubicBezTo>
                    <a:pt x="99" y="8"/>
                    <a:pt x="98" y="8"/>
                    <a:pt x="98" y="8"/>
                  </a:cubicBezTo>
                  <a:cubicBezTo>
                    <a:pt x="98" y="7"/>
                    <a:pt x="98" y="7"/>
                    <a:pt x="98" y="7"/>
                  </a:cubicBezTo>
                  <a:cubicBezTo>
                    <a:pt x="100" y="6"/>
                    <a:pt x="100" y="6"/>
                    <a:pt x="100" y="6"/>
                  </a:cubicBezTo>
                  <a:cubicBezTo>
                    <a:pt x="100" y="4"/>
                    <a:pt x="100" y="4"/>
                    <a:pt x="100" y="4"/>
                  </a:cubicBezTo>
                  <a:cubicBezTo>
                    <a:pt x="100" y="4"/>
                    <a:pt x="100" y="4"/>
                    <a:pt x="100" y="4"/>
                  </a:cubicBezTo>
                  <a:cubicBezTo>
                    <a:pt x="100" y="4"/>
                    <a:pt x="100" y="4"/>
                    <a:pt x="100" y="4"/>
                  </a:cubicBezTo>
                  <a:cubicBezTo>
                    <a:pt x="98" y="4"/>
                    <a:pt x="98" y="4"/>
                    <a:pt x="98" y="4"/>
                  </a:cubicBezTo>
                  <a:cubicBezTo>
                    <a:pt x="98" y="4"/>
                    <a:pt x="98" y="4"/>
                    <a:pt x="98" y="4"/>
                  </a:cubicBezTo>
                  <a:cubicBezTo>
                    <a:pt x="98" y="4"/>
                    <a:pt x="98" y="4"/>
                    <a:pt x="98" y="4"/>
                  </a:cubicBezTo>
                  <a:cubicBezTo>
                    <a:pt x="97" y="4"/>
                    <a:pt x="97" y="4"/>
                    <a:pt x="97" y="4"/>
                  </a:cubicBezTo>
                  <a:cubicBezTo>
                    <a:pt x="97" y="8"/>
                    <a:pt x="97" y="8"/>
                    <a:pt x="97" y="8"/>
                  </a:cubicBezTo>
                  <a:cubicBezTo>
                    <a:pt x="97" y="8"/>
                    <a:pt x="96" y="9"/>
                    <a:pt x="95" y="9"/>
                  </a:cubicBezTo>
                  <a:cubicBezTo>
                    <a:pt x="95" y="7"/>
                    <a:pt x="95" y="7"/>
                    <a:pt x="95" y="7"/>
                  </a:cubicBezTo>
                  <a:cubicBezTo>
                    <a:pt x="95" y="7"/>
                    <a:pt x="95" y="7"/>
                    <a:pt x="95" y="7"/>
                  </a:cubicBezTo>
                  <a:cubicBezTo>
                    <a:pt x="95" y="7"/>
                    <a:pt x="95" y="7"/>
                    <a:pt x="95" y="7"/>
                  </a:cubicBezTo>
                  <a:cubicBezTo>
                    <a:pt x="97" y="7"/>
                    <a:pt x="97" y="7"/>
                    <a:pt x="97" y="7"/>
                  </a:cubicBezTo>
                  <a:cubicBezTo>
                    <a:pt x="97" y="7"/>
                    <a:pt x="97" y="7"/>
                    <a:pt x="97" y="7"/>
                  </a:cubicBezTo>
                  <a:cubicBezTo>
                    <a:pt x="97" y="4"/>
                    <a:pt x="97" y="4"/>
                    <a:pt x="97" y="4"/>
                  </a:cubicBezTo>
                  <a:cubicBezTo>
                    <a:pt x="97" y="4"/>
                    <a:pt x="97" y="4"/>
                    <a:pt x="97" y="4"/>
                  </a:cubicBezTo>
                  <a:cubicBezTo>
                    <a:pt x="97" y="4"/>
                    <a:pt x="97" y="4"/>
                    <a:pt x="97" y="4"/>
                  </a:cubicBezTo>
                  <a:cubicBezTo>
                    <a:pt x="95" y="5"/>
                    <a:pt x="95" y="5"/>
                    <a:pt x="95" y="5"/>
                  </a:cubicBezTo>
                  <a:cubicBezTo>
                    <a:pt x="95" y="5"/>
                    <a:pt x="95" y="5"/>
                    <a:pt x="95" y="5"/>
                  </a:cubicBezTo>
                  <a:cubicBezTo>
                    <a:pt x="95" y="7"/>
                    <a:pt x="95" y="7"/>
                    <a:pt x="95" y="7"/>
                  </a:cubicBezTo>
                  <a:cubicBezTo>
                    <a:pt x="95" y="7"/>
                    <a:pt x="95" y="7"/>
                    <a:pt x="95" y="7"/>
                  </a:cubicBezTo>
                  <a:cubicBezTo>
                    <a:pt x="95" y="7"/>
                    <a:pt x="95" y="7"/>
                    <a:pt x="95" y="7"/>
                  </a:cubicBezTo>
                  <a:cubicBezTo>
                    <a:pt x="95" y="9"/>
                    <a:pt x="95" y="9"/>
                    <a:pt x="95" y="9"/>
                  </a:cubicBezTo>
                  <a:cubicBezTo>
                    <a:pt x="94" y="9"/>
                    <a:pt x="93" y="10"/>
                    <a:pt x="92" y="10"/>
                  </a:cubicBezTo>
                  <a:cubicBezTo>
                    <a:pt x="92" y="8"/>
                    <a:pt x="92" y="8"/>
                    <a:pt x="92" y="8"/>
                  </a:cubicBezTo>
                  <a:cubicBezTo>
                    <a:pt x="94" y="7"/>
                    <a:pt x="94" y="7"/>
                    <a:pt x="94" y="7"/>
                  </a:cubicBezTo>
                  <a:cubicBezTo>
                    <a:pt x="94" y="5"/>
                    <a:pt x="94" y="5"/>
                    <a:pt x="94" y="5"/>
                  </a:cubicBezTo>
                  <a:cubicBezTo>
                    <a:pt x="94" y="5"/>
                    <a:pt x="94" y="5"/>
                    <a:pt x="94" y="5"/>
                  </a:cubicBezTo>
                  <a:cubicBezTo>
                    <a:pt x="94" y="5"/>
                    <a:pt x="94" y="5"/>
                    <a:pt x="94" y="5"/>
                  </a:cubicBezTo>
                  <a:cubicBezTo>
                    <a:pt x="92" y="6"/>
                    <a:pt x="92" y="6"/>
                    <a:pt x="92" y="6"/>
                  </a:cubicBezTo>
                  <a:cubicBezTo>
                    <a:pt x="92" y="6"/>
                    <a:pt x="92" y="6"/>
                    <a:pt x="92" y="6"/>
                  </a:cubicBezTo>
                  <a:cubicBezTo>
                    <a:pt x="92" y="6"/>
                    <a:pt x="92" y="6"/>
                    <a:pt x="92" y="6"/>
                  </a:cubicBezTo>
                  <a:cubicBezTo>
                    <a:pt x="92" y="10"/>
                    <a:pt x="92" y="10"/>
                    <a:pt x="92" y="10"/>
                  </a:cubicBezTo>
                  <a:cubicBezTo>
                    <a:pt x="91" y="10"/>
                    <a:pt x="91" y="10"/>
                    <a:pt x="91" y="10"/>
                  </a:cubicBezTo>
                  <a:cubicBezTo>
                    <a:pt x="90" y="11"/>
                    <a:pt x="88" y="11"/>
                    <a:pt x="87" y="11"/>
                  </a:cubicBezTo>
                  <a:cubicBezTo>
                    <a:pt x="87" y="9"/>
                    <a:pt x="87" y="9"/>
                    <a:pt x="87" y="9"/>
                  </a:cubicBezTo>
                  <a:cubicBezTo>
                    <a:pt x="87" y="9"/>
                    <a:pt x="87" y="9"/>
                    <a:pt x="87" y="9"/>
                  </a:cubicBezTo>
                  <a:cubicBezTo>
                    <a:pt x="87" y="9"/>
                    <a:pt x="87" y="9"/>
                    <a:pt x="87" y="9"/>
                  </a:cubicBezTo>
                  <a:cubicBezTo>
                    <a:pt x="89" y="9"/>
                    <a:pt x="89" y="9"/>
                    <a:pt x="89" y="9"/>
                  </a:cubicBezTo>
                  <a:cubicBezTo>
                    <a:pt x="89" y="7"/>
                    <a:pt x="89" y="7"/>
                    <a:pt x="89" y="7"/>
                  </a:cubicBezTo>
                  <a:cubicBezTo>
                    <a:pt x="89" y="7"/>
                    <a:pt x="89" y="7"/>
                    <a:pt x="89" y="7"/>
                  </a:cubicBezTo>
                  <a:cubicBezTo>
                    <a:pt x="89" y="7"/>
                    <a:pt x="89" y="7"/>
                    <a:pt x="89" y="7"/>
                  </a:cubicBezTo>
                  <a:cubicBezTo>
                    <a:pt x="87" y="7"/>
                    <a:pt x="87" y="7"/>
                    <a:pt x="87" y="7"/>
                  </a:cubicBezTo>
                  <a:cubicBezTo>
                    <a:pt x="87" y="7"/>
                    <a:pt x="87" y="7"/>
                    <a:pt x="87" y="7"/>
                  </a:cubicBezTo>
                  <a:cubicBezTo>
                    <a:pt x="87" y="7"/>
                    <a:pt x="87" y="7"/>
                    <a:pt x="87" y="7"/>
                  </a:cubicBezTo>
                  <a:cubicBezTo>
                    <a:pt x="87" y="7"/>
                    <a:pt x="87" y="7"/>
                    <a:pt x="87" y="7"/>
                  </a:cubicBezTo>
                  <a:cubicBezTo>
                    <a:pt x="87" y="7"/>
                    <a:pt x="87" y="7"/>
                    <a:pt x="87" y="7"/>
                  </a:cubicBezTo>
                  <a:cubicBezTo>
                    <a:pt x="87" y="11"/>
                    <a:pt x="87" y="11"/>
                    <a:pt x="87" y="11"/>
                  </a:cubicBezTo>
                  <a:cubicBezTo>
                    <a:pt x="86" y="11"/>
                    <a:pt x="85" y="11"/>
                    <a:pt x="84" y="12"/>
                  </a:cubicBezTo>
                  <a:cubicBezTo>
                    <a:pt x="84" y="10"/>
                    <a:pt x="84" y="10"/>
                    <a:pt x="84" y="10"/>
                  </a:cubicBezTo>
                  <a:cubicBezTo>
                    <a:pt x="87" y="9"/>
                    <a:pt x="87" y="9"/>
                    <a:pt x="87" y="9"/>
                  </a:cubicBezTo>
                  <a:cubicBezTo>
                    <a:pt x="87" y="7"/>
                    <a:pt x="87" y="7"/>
                    <a:pt x="87" y="7"/>
                  </a:cubicBezTo>
                  <a:cubicBezTo>
                    <a:pt x="86" y="7"/>
                    <a:pt x="86" y="7"/>
                    <a:pt x="86" y="7"/>
                  </a:cubicBezTo>
                  <a:cubicBezTo>
                    <a:pt x="86" y="9"/>
                    <a:pt x="86" y="9"/>
                    <a:pt x="86" y="9"/>
                  </a:cubicBezTo>
                  <a:cubicBezTo>
                    <a:pt x="85" y="10"/>
                    <a:pt x="85" y="10"/>
                    <a:pt x="85" y="10"/>
                  </a:cubicBezTo>
                  <a:cubicBezTo>
                    <a:pt x="85" y="8"/>
                    <a:pt x="85" y="8"/>
                    <a:pt x="85" y="8"/>
                  </a:cubicBezTo>
                  <a:cubicBezTo>
                    <a:pt x="86" y="7"/>
                    <a:pt x="86" y="7"/>
                    <a:pt x="86" y="7"/>
                  </a:cubicBezTo>
                  <a:cubicBezTo>
                    <a:pt x="86" y="7"/>
                    <a:pt x="86" y="7"/>
                    <a:pt x="86" y="7"/>
                  </a:cubicBezTo>
                  <a:cubicBezTo>
                    <a:pt x="84" y="8"/>
                    <a:pt x="84" y="8"/>
                    <a:pt x="84" y="8"/>
                  </a:cubicBezTo>
                  <a:cubicBezTo>
                    <a:pt x="84" y="8"/>
                    <a:pt x="84" y="8"/>
                    <a:pt x="84" y="8"/>
                  </a:cubicBezTo>
                  <a:cubicBezTo>
                    <a:pt x="84" y="8"/>
                    <a:pt x="84" y="8"/>
                    <a:pt x="84" y="8"/>
                  </a:cubicBezTo>
                  <a:cubicBezTo>
                    <a:pt x="84" y="12"/>
                    <a:pt x="84" y="12"/>
                    <a:pt x="84" y="12"/>
                  </a:cubicBezTo>
                  <a:cubicBezTo>
                    <a:pt x="83" y="12"/>
                    <a:pt x="83" y="12"/>
                    <a:pt x="83" y="12"/>
                  </a:cubicBezTo>
                  <a:cubicBezTo>
                    <a:pt x="83" y="12"/>
                    <a:pt x="83" y="12"/>
                    <a:pt x="83" y="12"/>
                  </a:cubicBezTo>
                  <a:cubicBezTo>
                    <a:pt x="83" y="12"/>
                    <a:pt x="83" y="12"/>
                    <a:pt x="83" y="12"/>
                  </a:cubicBezTo>
                  <a:cubicBezTo>
                    <a:pt x="83" y="13"/>
                    <a:pt x="83" y="13"/>
                    <a:pt x="83" y="13"/>
                  </a:cubicBezTo>
                  <a:cubicBezTo>
                    <a:pt x="82" y="13"/>
                    <a:pt x="82" y="13"/>
                    <a:pt x="82" y="13"/>
                  </a:cubicBezTo>
                  <a:cubicBezTo>
                    <a:pt x="82" y="16"/>
                    <a:pt x="82" y="16"/>
                    <a:pt x="82" y="16"/>
                  </a:cubicBezTo>
                  <a:cubicBezTo>
                    <a:pt x="82" y="15"/>
                    <a:pt x="82" y="15"/>
                    <a:pt x="82" y="15"/>
                  </a:cubicBezTo>
                  <a:cubicBezTo>
                    <a:pt x="82" y="14"/>
                    <a:pt x="82" y="14"/>
                    <a:pt x="82" y="14"/>
                  </a:cubicBezTo>
                  <a:cubicBezTo>
                    <a:pt x="82" y="13"/>
                    <a:pt x="82" y="13"/>
                    <a:pt x="82" y="13"/>
                  </a:cubicBezTo>
                  <a:cubicBezTo>
                    <a:pt x="82" y="13"/>
                    <a:pt x="82" y="13"/>
                    <a:pt x="82" y="13"/>
                  </a:cubicBezTo>
                  <a:cubicBezTo>
                    <a:pt x="83" y="13"/>
                    <a:pt x="83" y="13"/>
                    <a:pt x="83" y="13"/>
                  </a:cubicBezTo>
                  <a:cubicBezTo>
                    <a:pt x="83" y="16"/>
                    <a:pt x="83" y="16"/>
                    <a:pt x="83" y="16"/>
                  </a:cubicBezTo>
                  <a:cubicBezTo>
                    <a:pt x="82" y="16"/>
                    <a:pt x="82" y="16"/>
                    <a:pt x="82" y="16"/>
                  </a:cubicBezTo>
                  <a:cubicBezTo>
                    <a:pt x="82" y="18"/>
                    <a:pt x="82" y="18"/>
                    <a:pt x="82" y="18"/>
                  </a:cubicBezTo>
                  <a:cubicBezTo>
                    <a:pt x="82" y="18"/>
                    <a:pt x="82" y="18"/>
                    <a:pt x="82" y="18"/>
                  </a:cubicBezTo>
                  <a:cubicBezTo>
                    <a:pt x="82" y="17"/>
                    <a:pt x="82" y="17"/>
                    <a:pt x="82" y="17"/>
                  </a:cubicBezTo>
                  <a:cubicBezTo>
                    <a:pt x="82" y="16"/>
                    <a:pt x="82" y="16"/>
                    <a:pt x="82" y="16"/>
                  </a:cubicBezTo>
                  <a:cubicBezTo>
                    <a:pt x="82" y="16"/>
                    <a:pt x="82" y="16"/>
                    <a:pt x="82" y="16"/>
                  </a:cubicBezTo>
                  <a:cubicBezTo>
                    <a:pt x="83" y="16"/>
                    <a:pt x="83" y="16"/>
                    <a:pt x="83" y="16"/>
                  </a:cubicBezTo>
                  <a:cubicBezTo>
                    <a:pt x="83" y="18"/>
                    <a:pt x="83" y="18"/>
                    <a:pt x="83" y="18"/>
                  </a:cubicBezTo>
                  <a:cubicBezTo>
                    <a:pt x="82" y="18"/>
                    <a:pt x="82" y="18"/>
                    <a:pt x="82" y="18"/>
                  </a:cubicBezTo>
                  <a:cubicBezTo>
                    <a:pt x="82" y="21"/>
                    <a:pt x="82" y="21"/>
                    <a:pt x="82" y="21"/>
                  </a:cubicBezTo>
                  <a:cubicBezTo>
                    <a:pt x="82" y="21"/>
                    <a:pt x="82" y="21"/>
                    <a:pt x="82" y="21"/>
                  </a:cubicBezTo>
                  <a:cubicBezTo>
                    <a:pt x="82" y="19"/>
                    <a:pt x="82" y="19"/>
                    <a:pt x="82" y="19"/>
                  </a:cubicBezTo>
                  <a:cubicBezTo>
                    <a:pt x="82" y="19"/>
                    <a:pt x="82" y="19"/>
                    <a:pt x="82" y="19"/>
                  </a:cubicBezTo>
                  <a:cubicBezTo>
                    <a:pt x="82" y="19"/>
                    <a:pt x="82" y="19"/>
                    <a:pt x="82" y="19"/>
                  </a:cubicBezTo>
                  <a:cubicBezTo>
                    <a:pt x="83" y="18"/>
                    <a:pt x="83" y="18"/>
                    <a:pt x="83" y="18"/>
                  </a:cubicBezTo>
                  <a:cubicBezTo>
                    <a:pt x="83" y="21"/>
                    <a:pt x="83" y="21"/>
                    <a:pt x="83" y="21"/>
                  </a:cubicBezTo>
                  <a:cubicBezTo>
                    <a:pt x="82" y="21"/>
                    <a:pt x="82" y="21"/>
                    <a:pt x="82" y="21"/>
                  </a:cubicBezTo>
                  <a:cubicBezTo>
                    <a:pt x="82" y="24"/>
                    <a:pt x="82" y="24"/>
                    <a:pt x="82" y="24"/>
                  </a:cubicBezTo>
                  <a:cubicBezTo>
                    <a:pt x="82" y="24"/>
                    <a:pt x="82" y="24"/>
                    <a:pt x="82" y="24"/>
                  </a:cubicBezTo>
                  <a:cubicBezTo>
                    <a:pt x="82" y="22"/>
                    <a:pt x="82" y="22"/>
                    <a:pt x="82" y="22"/>
                  </a:cubicBezTo>
                  <a:cubicBezTo>
                    <a:pt x="82" y="21"/>
                    <a:pt x="82" y="21"/>
                    <a:pt x="82" y="21"/>
                  </a:cubicBezTo>
                  <a:cubicBezTo>
                    <a:pt x="82" y="21"/>
                    <a:pt x="82" y="21"/>
                    <a:pt x="82" y="21"/>
                  </a:cubicBezTo>
                  <a:cubicBezTo>
                    <a:pt x="83" y="21"/>
                    <a:pt x="83" y="21"/>
                    <a:pt x="83" y="21"/>
                  </a:cubicBezTo>
                  <a:cubicBezTo>
                    <a:pt x="83" y="24"/>
                    <a:pt x="83" y="24"/>
                    <a:pt x="83" y="24"/>
                  </a:cubicBezTo>
                  <a:cubicBezTo>
                    <a:pt x="82" y="24"/>
                    <a:pt x="82" y="24"/>
                    <a:pt x="82" y="24"/>
                  </a:cubicBezTo>
                  <a:cubicBezTo>
                    <a:pt x="82" y="26"/>
                    <a:pt x="82" y="26"/>
                    <a:pt x="82" y="26"/>
                  </a:cubicBezTo>
                  <a:cubicBezTo>
                    <a:pt x="82" y="26"/>
                    <a:pt x="82" y="26"/>
                    <a:pt x="82" y="26"/>
                  </a:cubicBezTo>
                  <a:cubicBezTo>
                    <a:pt x="82" y="25"/>
                    <a:pt x="82" y="25"/>
                    <a:pt x="82" y="25"/>
                  </a:cubicBezTo>
                  <a:cubicBezTo>
                    <a:pt x="82" y="24"/>
                    <a:pt x="82" y="24"/>
                    <a:pt x="82" y="24"/>
                  </a:cubicBezTo>
                  <a:cubicBezTo>
                    <a:pt x="82" y="24"/>
                    <a:pt x="82" y="24"/>
                    <a:pt x="82" y="24"/>
                  </a:cubicBezTo>
                  <a:cubicBezTo>
                    <a:pt x="83" y="24"/>
                    <a:pt x="83" y="24"/>
                    <a:pt x="83" y="24"/>
                  </a:cubicBezTo>
                  <a:cubicBezTo>
                    <a:pt x="83" y="26"/>
                    <a:pt x="83" y="26"/>
                    <a:pt x="83" y="26"/>
                  </a:cubicBezTo>
                  <a:cubicBezTo>
                    <a:pt x="82" y="27"/>
                    <a:pt x="82" y="27"/>
                    <a:pt x="82" y="27"/>
                  </a:cubicBezTo>
                  <a:cubicBezTo>
                    <a:pt x="82" y="29"/>
                    <a:pt x="82" y="29"/>
                    <a:pt x="82" y="29"/>
                  </a:cubicBezTo>
                  <a:cubicBezTo>
                    <a:pt x="82" y="29"/>
                    <a:pt x="82" y="29"/>
                    <a:pt x="82" y="29"/>
                  </a:cubicBezTo>
                  <a:cubicBezTo>
                    <a:pt x="82" y="27"/>
                    <a:pt x="82" y="27"/>
                    <a:pt x="82" y="27"/>
                  </a:cubicBezTo>
                  <a:cubicBezTo>
                    <a:pt x="82" y="27"/>
                    <a:pt x="82" y="27"/>
                    <a:pt x="82" y="27"/>
                  </a:cubicBezTo>
                  <a:cubicBezTo>
                    <a:pt x="82" y="27"/>
                    <a:pt x="82" y="27"/>
                    <a:pt x="82" y="27"/>
                  </a:cubicBezTo>
                  <a:cubicBezTo>
                    <a:pt x="83" y="26"/>
                    <a:pt x="83" y="26"/>
                    <a:pt x="83" y="26"/>
                  </a:cubicBezTo>
                  <a:cubicBezTo>
                    <a:pt x="83" y="29"/>
                    <a:pt x="83" y="29"/>
                    <a:pt x="83" y="29"/>
                  </a:cubicBezTo>
                  <a:cubicBezTo>
                    <a:pt x="82" y="29"/>
                    <a:pt x="82" y="29"/>
                    <a:pt x="82" y="29"/>
                  </a:cubicBezTo>
                  <a:cubicBezTo>
                    <a:pt x="82" y="32"/>
                    <a:pt x="82" y="32"/>
                    <a:pt x="82" y="32"/>
                  </a:cubicBezTo>
                  <a:cubicBezTo>
                    <a:pt x="82" y="31"/>
                    <a:pt x="82" y="31"/>
                    <a:pt x="82" y="31"/>
                  </a:cubicBezTo>
                  <a:cubicBezTo>
                    <a:pt x="82" y="30"/>
                    <a:pt x="82" y="30"/>
                    <a:pt x="82" y="30"/>
                  </a:cubicBezTo>
                  <a:cubicBezTo>
                    <a:pt x="82" y="30"/>
                    <a:pt x="82" y="30"/>
                    <a:pt x="82" y="30"/>
                  </a:cubicBezTo>
                  <a:cubicBezTo>
                    <a:pt x="82" y="29"/>
                    <a:pt x="82" y="29"/>
                    <a:pt x="82" y="29"/>
                  </a:cubicBezTo>
                  <a:cubicBezTo>
                    <a:pt x="83" y="29"/>
                    <a:pt x="83" y="29"/>
                    <a:pt x="83" y="29"/>
                  </a:cubicBezTo>
                  <a:cubicBezTo>
                    <a:pt x="83" y="32"/>
                    <a:pt x="83" y="32"/>
                    <a:pt x="83" y="32"/>
                  </a:cubicBezTo>
                  <a:cubicBezTo>
                    <a:pt x="82" y="32"/>
                    <a:pt x="82" y="32"/>
                    <a:pt x="82" y="32"/>
                  </a:cubicBezTo>
                  <a:cubicBezTo>
                    <a:pt x="82" y="34"/>
                    <a:pt x="82" y="34"/>
                    <a:pt x="82" y="34"/>
                  </a:cubicBezTo>
                  <a:cubicBezTo>
                    <a:pt x="82" y="34"/>
                    <a:pt x="82" y="34"/>
                    <a:pt x="82" y="34"/>
                  </a:cubicBezTo>
                  <a:cubicBezTo>
                    <a:pt x="82" y="33"/>
                    <a:pt x="82" y="33"/>
                    <a:pt x="82" y="33"/>
                  </a:cubicBezTo>
                  <a:cubicBezTo>
                    <a:pt x="82" y="32"/>
                    <a:pt x="82" y="32"/>
                    <a:pt x="82" y="32"/>
                  </a:cubicBezTo>
                  <a:cubicBezTo>
                    <a:pt x="82" y="32"/>
                    <a:pt x="82" y="32"/>
                    <a:pt x="82" y="32"/>
                  </a:cubicBezTo>
                  <a:cubicBezTo>
                    <a:pt x="83" y="32"/>
                    <a:pt x="83" y="32"/>
                    <a:pt x="83" y="32"/>
                  </a:cubicBezTo>
                  <a:cubicBezTo>
                    <a:pt x="83" y="35"/>
                    <a:pt x="83" y="35"/>
                    <a:pt x="83" y="35"/>
                  </a:cubicBezTo>
                  <a:cubicBezTo>
                    <a:pt x="81" y="35"/>
                    <a:pt x="78" y="35"/>
                    <a:pt x="75" y="35"/>
                  </a:cubicBezTo>
                  <a:cubicBezTo>
                    <a:pt x="75" y="35"/>
                    <a:pt x="75" y="35"/>
                    <a:pt x="75" y="35"/>
                  </a:cubicBezTo>
                  <a:cubicBezTo>
                    <a:pt x="75" y="35"/>
                    <a:pt x="75" y="35"/>
                    <a:pt x="75" y="35"/>
                  </a:cubicBezTo>
                  <a:cubicBezTo>
                    <a:pt x="75" y="34"/>
                    <a:pt x="75" y="34"/>
                    <a:pt x="75" y="34"/>
                  </a:cubicBezTo>
                  <a:cubicBezTo>
                    <a:pt x="75" y="33"/>
                    <a:pt x="75" y="33"/>
                    <a:pt x="75" y="33"/>
                  </a:cubicBezTo>
                  <a:cubicBezTo>
                    <a:pt x="76" y="33"/>
                    <a:pt x="76" y="33"/>
                    <a:pt x="76" y="33"/>
                  </a:cubicBezTo>
                  <a:cubicBezTo>
                    <a:pt x="77" y="33"/>
                    <a:pt x="77" y="33"/>
                    <a:pt x="77" y="33"/>
                  </a:cubicBezTo>
                  <a:cubicBezTo>
                    <a:pt x="77" y="33"/>
                    <a:pt x="77" y="33"/>
                    <a:pt x="77" y="33"/>
                  </a:cubicBezTo>
                  <a:cubicBezTo>
                    <a:pt x="75" y="33"/>
                    <a:pt x="75" y="33"/>
                    <a:pt x="75" y="33"/>
                  </a:cubicBezTo>
                  <a:cubicBezTo>
                    <a:pt x="75" y="33"/>
                    <a:pt x="75" y="33"/>
                    <a:pt x="75" y="33"/>
                  </a:cubicBezTo>
                  <a:cubicBezTo>
                    <a:pt x="75" y="33"/>
                    <a:pt x="75" y="33"/>
                    <a:pt x="75" y="33"/>
                  </a:cubicBezTo>
                  <a:cubicBezTo>
                    <a:pt x="75" y="31"/>
                    <a:pt x="75" y="31"/>
                    <a:pt x="75" y="31"/>
                  </a:cubicBezTo>
                  <a:cubicBezTo>
                    <a:pt x="75" y="30"/>
                    <a:pt x="75" y="30"/>
                    <a:pt x="75" y="30"/>
                  </a:cubicBezTo>
                  <a:cubicBezTo>
                    <a:pt x="76" y="30"/>
                    <a:pt x="76" y="30"/>
                    <a:pt x="76" y="30"/>
                  </a:cubicBezTo>
                  <a:cubicBezTo>
                    <a:pt x="77" y="30"/>
                    <a:pt x="77" y="30"/>
                    <a:pt x="77" y="30"/>
                  </a:cubicBezTo>
                  <a:cubicBezTo>
                    <a:pt x="77" y="30"/>
                    <a:pt x="77" y="30"/>
                    <a:pt x="77" y="30"/>
                  </a:cubicBezTo>
                  <a:cubicBezTo>
                    <a:pt x="75" y="30"/>
                    <a:pt x="75" y="30"/>
                    <a:pt x="75" y="30"/>
                  </a:cubicBezTo>
                  <a:cubicBezTo>
                    <a:pt x="75" y="30"/>
                    <a:pt x="75" y="30"/>
                    <a:pt x="75" y="30"/>
                  </a:cubicBezTo>
                  <a:cubicBezTo>
                    <a:pt x="75" y="30"/>
                    <a:pt x="75" y="30"/>
                    <a:pt x="75" y="30"/>
                  </a:cubicBezTo>
                  <a:cubicBezTo>
                    <a:pt x="75" y="29"/>
                    <a:pt x="75" y="29"/>
                    <a:pt x="75" y="29"/>
                  </a:cubicBezTo>
                  <a:cubicBezTo>
                    <a:pt x="75" y="28"/>
                    <a:pt x="75" y="28"/>
                    <a:pt x="75" y="28"/>
                  </a:cubicBezTo>
                  <a:cubicBezTo>
                    <a:pt x="76" y="28"/>
                    <a:pt x="76" y="28"/>
                    <a:pt x="76" y="28"/>
                  </a:cubicBezTo>
                  <a:cubicBezTo>
                    <a:pt x="77" y="28"/>
                    <a:pt x="77" y="28"/>
                    <a:pt x="77" y="28"/>
                  </a:cubicBezTo>
                  <a:cubicBezTo>
                    <a:pt x="77" y="28"/>
                    <a:pt x="77" y="28"/>
                    <a:pt x="77" y="28"/>
                  </a:cubicBezTo>
                  <a:cubicBezTo>
                    <a:pt x="75" y="28"/>
                    <a:pt x="75" y="28"/>
                    <a:pt x="75" y="28"/>
                  </a:cubicBezTo>
                  <a:cubicBezTo>
                    <a:pt x="75" y="27"/>
                    <a:pt x="75" y="27"/>
                    <a:pt x="75" y="27"/>
                  </a:cubicBezTo>
                  <a:cubicBezTo>
                    <a:pt x="75" y="27"/>
                    <a:pt x="75" y="27"/>
                    <a:pt x="75" y="27"/>
                  </a:cubicBezTo>
                  <a:cubicBezTo>
                    <a:pt x="75" y="26"/>
                    <a:pt x="75" y="26"/>
                    <a:pt x="75" y="26"/>
                  </a:cubicBezTo>
                  <a:cubicBezTo>
                    <a:pt x="75" y="25"/>
                    <a:pt x="75" y="25"/>
                    <a:pt x="75" y="25"/>
                  </a:cubicBezTo>
                  <a:cubicBezTo>
                    <a:pt x="76" y="25"/>
                    <a:pt x="76" y="25"/>
                    <a:pt x="76" y="25"/>
                  </a:cubicBezTo>
                  <a:cubicBezTo>
                    <a:pt x="77" y="25"/>
                    <a:pt x="77" y="25"/>
                    <a:pt x="77" y="25"/>
                  </a:cubicBezTo>
                  <a:cubicBezTo>
                    <a:pt x="77" y="25"/>
                    <a:pt x="77" y="25"/>
                    <a:pt x="77" y="25"/>
                  </a:cubicBezTo>
                  <a:cubicBezTo>
                    <a:pt x="75" y="25"/>
                    <a:pt x="75" y="25"/>
                    <a:pt x="75" y="25"/>
                  </a:cubicBezTo>
                  <a:cubicBezTo>
                    <a:pt x="75" y="25"/>
                    <a:pt x="75" y="25"/>
                    <a:pt x="75" y="25"/>
                  </a:cubicBezTo>
                  <a:cubicBezTo>
                    <a:pt x="75" y="25"/>
                    <a:pt x="75" y="25"/>
                    <a:pt x="75" y="25"/>
                  </a:cubicBezTo>
                  <a:cubicBezTo>
                    <a:pt x="75" y="23"/>
                    <a:pt x="75" y="23"/>
                    <a:pt x="75" y="23"/>
                  </a:cubicBezTo>
                  <a:cubicBezTo>
                    <a:pt x="75" y="23"/>
                    <a:pt x="75" y="23"/>
                    <a:pt x="75" y="23"/>
                  </a:cubicBezTo>
                  <a:cubicBezTo>
                    <a:pt x="76" y="23"/>
                    <a:pt x="76" y="23"/>
                    <a:pt x="76" y="23"/>
                  </a:cubicBezTo>
                  <a:cubicBezTo>
                    <a:pt x="77" y="22"/>
                    <a:pt x="77" y="22"/>
                    <a:pt x="77" y="22"/>
                  </a:cubicBezTo>
                  <a:cubicBezTo>
                    <a:pt x="77" y="22"/>
                    <a:pt x="77" y="22"/>
                    <a:pt x="77" y="22"/>
                  </a:cubicBezTo>
                  <a:cubicBezTo>
                    <a:pt x="75" y="22"/>
                    <a:pt x="75" y="22"/>
                    <a:pt x="75" y="22"/>
                  </a:cubicBezTo>
                  <a:cubicBezTo>
                    <a:pt x="75" y="22"/>
                    <a:pt x="75" y="22"/>
                    <a:pt x="75" y="22"/>
                  </a:cubicBezTo>
                  <a:cubicBezTo>
                    <a:pt x="75" y="22"/>
                    <a:pt x="75" y="22"/>
                    <a:pt x="75" y="22"/>
                  </a:cubicBezTo>
                  <a:cubicBezTo>
                    <a:pt x="75" y="21"/>
                    <a:pt x="75" y="21"/>
                    <a:pt x="75" y="21"/>
                  </a:cubicBezTo>
                  <a:cubicBezTo>
                    <a:pt x="75" y="20"/>
                    <a:pt x="75" y="20"/>
                    <a:pt x="75" y="20"/>
                  </a:cubicBezTo>
                  <a:cubicBezTo>
                    <a:pt x="76" y="20"/>
                    <a:pt x="76" y="20"/>
                    <a:pt x="76" y="20"/>
                  </a:cubicBezTo>
                  <a:cubicBezTo>
                    <a:pt x="77" y="20"/>
                    <a:pt x="77" y="20"/>
                    <a:pt x="77" y="20"/>
                  </a:cubicBezTo>
                  <a:cubicBezTo>
                    <a:pt x="77" y="20"/>
                    <a:pt x="77" y="20"/>
                    <a:pt x="77" y="20"/>
                  </a:cubicBezTo>
                  <a:cubicBezTo>
                    <a:pt x="75" y="20"/>
                    <a:pt x="75" y="20"/>
                    <a:pt x="75" y="20"/>
                  </a:cubicBezTo>
                  <a:cubicBezTo>
                    <a:pt x="75" y="20"/>
                    <a:pt x="75" y="20"/>
                    <a:pt x="75" y="20"/>
                  </a:cubicBezTo>
                  <a:cubicBezTo>
                    <a:pt x="75" y="20"/>
                    <a:pt x="75" y="20"/>
                    <a:pt x="75" y="20"/>
                  </a:cubicBezTo>
                  <a:cubicBezTo>
                    <a:pt x="75" y="18"/>
                    <a:pt x="75" y="18"/>
                    <a:pt x="75" y="18"/>
                  </a:cubicBezTo>
                  <a:cubicBezTo>
                    <a:pt x="75" y="17"/>
                    <a:pt x="75" y="17"/>
                    <a:pt x="75" y="17"/>
                  </a:cubicBezTo>
                  <a:cubicBezTo>
                    <a:pt x="76" y="17"/>
                    <a:pt x="76" y="17"/>
                    <a:pt x="76" y="17"/>
                  </a:cubicBezTo>
                  <a:cubicBezTo>
                    <a:pt x="77" y="17"/>
                    <a:pt x="77" y="17"/>
                    <a:pt x="77" y="17"/>
                  </a:cubicBezTo>
                  <a:cubicBezTo>
                    <a:pt x="77" y="17"/>
                    <a:pt x="77" y="17"/>
                    <a:pt x="77" y="17"/>
                  </a:cubicBezTo>
                  <a:cubicBezTo>
                    <a:pt x="75" y="17"/>
                    <a:pt x="75" y="17"/>
                    <a:pt x="75" y="17"/>
                  </a:cubicBezTo>
                  <a:cubicBezTo>
                    <a:pt x="75" y="17"/>
                    <a:pt x="75" y="17"/>
                    <a:pt x="75" y="17"/>
                  </a:cubicBezTo>
                  <a:cubicBezTo>
                    <a:pt x="75" y="17"/>
                    <a:pt x="75" y="17"/>
                    <a:pt x="75" y="17"/>
                  </a:cubicBezTo>
                  <a:cubicBezTo>
                    <a:pt x="75" y="15"/>
                    <a:pt x="75" y="15"/>
                    <a:pt x="75" y="15"/>
                  </a:cubicBezTo>
                  <a:cubicBezTo>
                    <a:pt x="75" y="15"/>
                    <a:pt x="75" y="15"/>
                    <a:pt x="75" y="15"/>
                  </a:cubicBezTo>
                  <a:cubicBezTo>
                    <a:pt x="76" y="15"/>
                    <a:pt x="76" y="15"/>
                    <a:pt x="76" y="15"/>
                  </a:cubicBezTo>
                  <a:cubicBezTo>
                    <a:pt x="77" y="14"/>
                    <a:pt x="77" y="14"/>
                    <a:pt x="77" y="14"/>
                  </a:cubicBezTo>
                  <a:cubicBezTo>
                    <a:pt x="77" y="14"/>
                    <a:pt x="77" y="14"/>
                    <a:pt x="77" y="14"/>
                  </a:cubicBezTo>
                  <a:cubicBezTo>
                    <a:pt x="75" y="15"/>
                    <a:pt x="75" y="15"/>
                    <a:pt x="75" y="15"/>
                  </a:cubicBezTo>
                  <a:cubicBezTo>
                    <a:pt x="75" y="12"/>
                    <a:pt x="75" y="12"/>
                    <a:pt x="75" y="12"/>
                  </a:cubicBezTo>
                  <a:cubicBezTo>
                    <a:pt x="77" y="12"/>
                    <a:pt x="77" y="12"/>
                    <a:pt x="77" y="12"/>
                  </a:cubicBezTo>
                  <a:cubicBezTo>
                    <a:pt x="77" y="12"/>
                    <a:pt x="77" y="12"/>
                    <a:pt x="77" y="12"/>
                  </a:cubicBezTo>
                  <a:cubicBezTo>
                    <a:pt x="77" y="10"/>
                    <a:pt x="77" y="10"/>
                    <a:pt x="77" y="10"/>
                  </a:cubicBezTo>
                  <a:cubicBezTo>
                    <a:pt x="77" y="10"/>
                    <a:pt x="77" y="10"/>
                    <a:pt x="77" y="10"/>
                  </a:cubicBezTo>
                  <a:cubicBezTo>
                    <a:pt x="77" y="10"/>
                    <a:pt x="77" y="10"/>
                    <a:pt x="77" y="10"/>
                  </a:cubicBezTo>
                  <a:cubicBezTo>
                    <a:pt x="77" y="10"/>
                    <a:pt x="77" y="10"/>
                    <a:pt x="77" y="10"/>
                  </a:cubicBezTo>
                  <a:cubicBezTo>
                    <a:pt x="77" y="10"/>
                    <a:pt x="77" y="10"/>
                    <a:pt x="77" y="10"/>
                  </a:cubicBezTo>
                  <a:cubicBezTo>
                    <a:pt x="77" y="10"/>
                    <a:pt x="77" y="10"/>
                    <a:pt x="77" y="10"/>
                  </a:cubicBezTo>
                  <a:cubicBezTo>
                    <a:pt x="75" y="10"/>
                    <a:pt x="75" y="10"/>
                    <a:pt x="75" y="10"/>
                  </a:cubicBezTo>
                  <a:cubicBezTo>
                    <a:pt x="75" y="10"/>
                    <a:pt x="75" y="10"/>
                    <a:pt x="75" y="10"/>
                  </a:cubicBezTo>
                  <a:cubicBezTo>
                    <a:pt x="110" y="1"/>
                    <a:pt x="110" y="1"/>
                    <a:pt x="110" y="1"/>
                  </a:cubicBezTo>
                  <a:cubicBezTo>
                    <a:pt x="110" y="34"/>
                    <a:pt x="110" y="34"/>
                    <a:pt x="110" y="34"/>
                  </a:cubicBezTo>
                  <a:cubicBezTo>
                    <a:pt x="107" y="34"/>
                    <a:pt x="107" y="34"/>
                    <a:pt x="107" y="34"/>
                  </a:cubicBezTo>
                  <a:cubicBezTo>
                    <a:pt x="107" y="33"/>
                    <a:pt x="107" y="33"/>
                    <a:pt x="107" y="33"/>
                  </a:cubicBezTo>
                  <a:cubicBezTo>
                    <a:pt x="107" y="32"/>
                    <a:pt x="107" y="32"/>
                    <a:pt x="107" y="32"/>
                  </a:cubicBezTo>
                  <a:cubicBezTo>
                    <a:pt x="107" y="32"/>
                    <a:pt x="107" y="32"/>
                    <a:pt x="107" y="32"/>
                  </a:cubicBezTo>
                  <a:cubicBezTo>
                    <a:pt x="109" y="32"/>
                    <a:pt x="109" y="32"/>
                    <a:pt x="109" y="32"/>
                  </a:cubicBezTo>
                  <a:cubicBezTo>
                    <a:pt x="109" y="32"/>
                    <a:pt x="109" y="32"/>
                    <a:pt x="109" y="32"/>
                  </a:cubicBezTo>
                  <a:cubicBezTo>
                    <a:pt x="106" y="32"/>
                    <a:pt x="106" y="32"/>
                    <a:pt x="106" y="32"/>
                  </a:cubicBezTo>
                  <a:cubicBezTo>
                    <a:pt x="106" y="34"/>
                    <a:pt x="106" y="34"/>
                    <a:pt x="106" y="34"/>
                  </a:cubicBezTo>
                  <a:cubicBezTo>
                    <a:pt x="104" y="33"/>
                    <a:pt x="104" y="33"/>
                    <a:pt x="104" y="33"/>
                  </a:cubicBezTo>
                  <a:cubicBezTo>
                    <a:pt x="104" y="33"/>
                    <a:pt x="104" y="33"/>
                    <a:pt x="104" y="33"/>
                  </a:cubicBezTo>
                  <a:cubicBezTo>
                    <a:pt x="104" y="33"/>
                    <a:pt x="104" y="33"/>
                    <a:pt x="104" y="33"/>
                  </a:cubicBezTo>
                  <a:cubicBezTo>
                    <a:pt x="106" y="32"/>
                    <a:pt x="106" y="32"/>
                    <a:pt x="106" y="32"/>
                  </a:cubicBezTo>
                  <a:cubicBezTo>
                    <a:pt x="106" y="32"/>
                    <a:pt x="106" y="32"/>
                    <a:pt x="106" y="32"/>
                  </a:cubicBezTo>
                  <a:cubicBezTo>
                    <a:pt x="103" y="33"/>
                    <a:pt x="103" y="33"/>
                    <a:pt x="103" y="33"/>
                  </a:cubicBezTo>
                  <a:close/>
                  <a:moveTo>
                    <a:pt x="91" y="11"/>
                  </a:moveTo>
                  <a:cubicBezTo>
                    <a:pt x="91" y="11"/>
                    <a:pt x="91" y="11"/>
                    <a:pt x="91" y="11"/>
                  </a:cubicBezTo>
                  <a:cubicBezTo>
                    <a:pt x="94" y="10"/>
                    <a:pt x="98" y="9"/>
                    <a:pt x="99" y="9"/>
                  </a:cubicBezTo>
                  <a:cubicBezTo>
                    <a:pt x="99" y="10"/>
                    <a:pt x="99" y="10"/>
                    <a:pt x="99" y="10"/>
                  </a:cubicBezTo>
                  <a:cubicBezTo>
                    <a:pt x="99" y="10"/>
                    <a:pt x="94" y="12"/>
                    <a:pt x="91" y="13"/>
                  </a:cubicBezTo>
                  <a:cubicBezTo>
                    <a:pt x="88" y="13"/>
                    <a:pt x="84" y="14"/>
                    <a:pt x="83" y="14"/>
                  </a:cubicBezTo>
                  <a:cubicBezTo>
                    <a:pt x="83" y="12"/>
                    <a:pt x="83" y="12"/>
                    <a:pt x="83" y="12"/>
                  </a:cubicBezTo>
                  <a:cubicBezTo>
                    <a:pt x="84" y="12"/>
                    <a:pt x="88" y="12"/>
                    <a:pt x="91" y="11"/>
                  </a:cubicBezTo>
                  <a:close/>
                  <a:moveTo>
                    <a:pt x="83" y="12"/>
                  </a:moveTo>
                  <a:cubicBezTo>
                    <a:pt x="83" y="12"/>
                    <a:pt x="83" y="12"/>
                    <a:pt x="83" y="12"/>
                  </a:cubicBezTo>
                  <a:cubicBezTo>
                    <a:pt x="83" y="12"/>
                    <a:pt x="83" y="12"/>
                    <a:pt x="83" y="12"/>
                  </a:cubicBezTo>
                  <a:cubicBezTo>
                    <a:pt x="84" y="12"/>
                    <a:pt x="88" y="11"/>
                    <a:pt x="91" y="10"/>
                  </a:cubicBezTo>
                  <a:cubicBezTo>
                    <a:pt x="94" y="10"/>
                    <a:pt x="99" y="8"/>
                    <a:pt x="99" y="8"/>
                  </a:cubicBezTo>
                  <a:cubicBezTo>
                    <a:pt x="99" y="8"/>
                    <a:pt x="99" y="8"/>
                    <a:pt x="99" y="8"/>
                  </a:cubicBezTo>
                  <a:cubicBezTo>
                    <a:pt x="99" y="8"/>
                    <a:pt x="94" y="10"/>
                    <a:pt x="91" y="11"/>
                  </a:cubicBezTo>
                  <a:cubicBezTo>
                    <a:pt x="88" y="11"/>
                    <a:pt x="84" y="12"/>
                    <a:pt x="83" y="12"/>
                  </a:cubicBezTo>
                  <a:close/>
                  <a:moveTo>
                    <a:pt x="91" y="13"/>
                  </a:moveTo>
                  <a:cubicBezTo>
                    <a:pt x="91" y="13"/>
                    <a:pt x="91" y="13"/>
                    <a:pt x="91" y="13"/>
                  </a:cubicBezTo>
                  <a:cubicBezTo>
                    <a:pt x="94" y="12"/>
                    <a:pt x="98" y="11"/>
                    <a:pt x="99" y="11"/>
                  </a:cubicBezTo>
                  <a:cubicBezTo>
                    <a:pt x="99" y="11"/>
                    <a:pt x="99" y="11"/>
                    <a:pt x="99" y="11"/>
                  </a:cubicBezTo>
                  <a:cubicBezTo>
                    <a:pt x="99" y="11"/>
                    <a:pt x="94" y="13"/>
                    <a:pt x="91" y="13"/>
                  </a:cubicBezTo>
                  <a:cubicBezTo>
                    <a:pt x="88" y="14"/>
                    <a:pt x="84" y="15"/>
                    <a:pt x="83" y="15"/>
                  </a:cubicBezTo>
                  <a:cubicBezTo>
                    <a:pt x="83" y="14"/>
                    <a:pt x="83" y="14"/>
                    <a:pt x="83" y="14"/>
                  </a:cubicBezTo>
                  <a:cubicBezTo>
                    <a:pt x="84" y="14"/>
                    <a:pt x="88" y="13"/>
                    <a:pt x="91" y="13"/>
                  </a:cubicBezTo>
                  <a:close/>
                  <a:moveTo>
                    <a:pt x="91" y="14"/>
                  </a:moveTo>
                  <a:cubicBezTo>
                    <a:pt x="91" y="14"/>
                    <a:pt x="91" y="14"/>
                    <a:pt x="91" y="14"/>
                  </a:cubicBezTo>
                  <a:cubicBezTo>
                    <a:pt x="94" y="13"/>
                    <a:pt x="98" y="11"/>
                    <a:pt x="99" y="11"/>
                  </a:cubicBezTo>
                  <a:cubicBezTo>
                    <a:pt x="99" y="11"/>
                    <a:pt x="99" y="11"/>
                    <a:pt x="99" y="11"/>
                  </a:cubicBezTo>
                  <a:cubicBezTo>
                    <a:pt x="99" y="12"/>
                    <a:pt x="94" y="13"/>
                    <a:pt x="91" y="14"/>
                  </a:cubicBezTo>
                  <a:cubicBezTo>
                    <a:pt x="88" y="14"/>
                    <a:pt x="84" y="15"/>
                    <a:pt x="83" y="15"/>
                  </a:cubicBezTo>
                  <a:cubicBezTo>
                    <a:pt x="83" y="15"/>
                    <a:pt x="83" y="15"/>
                    <a:pt x="83" y="15"/>
                  </a:cubicBezTo>
                  <a:cubicBezTo>
                    <a:pt x="84" y="15"/>
                    <a:pt x="88" y="14"/>
                    <a:pt x="91" y="14"/>
                  </a:cubicBezTo>
                  <a:close/>
                  <a:moveTo>
                    <a:pt x="91" y="14"/>
                  </a:moveTo>
                  <a:cubicBezTo>
                    <a:pt x="91" y="14"/>
                    <a:pt x="91" y="14"/>
                    <a:pt x="91" y="14"/>
                  </a:cubicBezTo>
                  <a:cubicBezTo>
                    <a:pt x="94" y="13"/>
                    <a:pt x="98" y="12"/>
                    <a:pt x="99" y="12"/>
                  </a:cubicBezTo>
                  <a:cubicBezTo>
                    <a:pt x="99" y="12"/>
                    <a:pt x="99" y="12"/>
                    <a:pt x="99" y="12"/>
                  </a:cubicBezTo>
                  <a:cubicBezTo>
                    <a:pt x="99" y="12"/>
                    <a:pt x="94" y="14"/>
                    <a:pt x="91" y="14"/>
                  </a:cubicBezTo>
                  <a:cubicBezTo>
                    <a:pt x="88" y="15"/>
                    <a:pt x="84" y="16"/>
                    <a:pt x="83" y="16"/>
                  </a:cubicBezTo>
                  <a:cubicBezTo>
                    <a:pt x="83" y="15"/>
                    <a:pt x="83" y="15"/>
                    <a:pt x="83" y="15"/>
                  </a:cubicBezTo>
                  <a:cubicBezTo>
                    <a:pt x="84" y="15"/>
                    <a:pt x="88" y="15"/>
                    <a:pt x="91" y="14"/>
                  </a:cubicBezTo>
                  <a:close/>
                  <a:moveTo>
                    <a:pt x="91" y="14"/>
                  </a:moveTo>
                  <a:cubicBezTo>
                    <a:pt x="91" y="14"/>
                    <a:pt x="91" y="14"/>
                    <a:pt x="91" y="14"/>
                  </a:cubicBezTo>
                  <a:cubicBezTo>
                    <a:pt x="94" y="14"/>
                    <a:pt x="98" y="12"/>
                    <a:pt x="99" y="12"/>
                  </a:cubicBezTo>
                  <a:cubicBezTo>
                    <a:pt x="99" y="13"/>
                    <a:pt x="99" y="13"/>
                    <a:pt x="99" y="13"/>
                  </a:cubicBezTo>
                  <a:cubicBezTo>
                    <a:pt x="99" y="14"/>
                    <a:pt x="97" y="14"/>
                    <a:pt x="91" y="16"/>
                  </a:cubicBezTo>
                  <a:cubicBezTo>
                    <a:pt x="88" y="16"/>
                    <a:pt x="84" y="17"/>
                    <a:pt x="83" y="17"/>
                  </a:cubicBezTo>
                  <a:cubicBezTo>
                    <a:pt x="83" y="16"/>
                    <a:pt x="83" y="16"/>
                    <a:pt x="83" y="16"/>
                  </a:cubicBezTo>
                  <a:cubicBezTo>
                    <a:pt x="84" y="16"/>
                    <a:pt x="88" y="15"/>
                    <a:pt x="91" y="14"/>
                  </a:cubicBezTo>
                  <a:close/>
                  <a:moveTo>
                    <a:pt x="91" y="16"/>
                  </a:moveTo>
                  <a:cubicBezTo>
                    <a:pt x="91" y="16"/>
                    <a:pt x="91" y="16"/>
                    <a:pt x="91" y="16"/>
                  </a:cubicBezTo>
                  <a:cubicBezTo>
                    <a:pt x="96" y="14"/>
                    <a:pt x="98" y="14"/>
                    <a:pt x="99" y="14"/>
                  </a:cubicBezTo>
                  <a:cubicBezTo>
                    <a:pt x="99" y="14"/>
                    <a:pt x="99" y="14"/>
                    <a:pt x="99" y="14"/>
                  </a:cubicBezTo>
                  <a:cubicBezTo>
                    <a:pt x="99" y="14"/>
                    <a:pt x="95" y="16"/>
                    <a:pt x="91" y="16"/>
                  </a:cubicBezTo>
                  <a:cubicBezTo>
                    <a:pt x="88" y="17"/>
                    <a:pt x="84" y="17"/>
                    <a:pt x="83" y="18"/>
                  </a:cubicBezTo>
                  <a:cubicBezTo>
                    <a:pt x="83" y="17"/>
                    <a:pt x="83" y="17"/>
                    <a:pt x="83" y="17"/>
                  </a:cubicBezTo>
                  <a:cubicBezTo>
                    <a:pt x="84" y="17"/>
                    <a:pt x="88" y="16"/>
                    <a:pt x="91" y="16"/>
                  </a:cubicBezTo>
                  <a:close/>
                  <a:moveTo>
                    <a:pt x="91" y="16"/>
                  </a:moveTo>
                  <a:cubicBezTo>
                    <a:pt x="91" y="16"/>
                    <a:pt x="91" y="16"/>
                    <a:pt x="91" y="16"/>
                  </a:cubicBezTo>
                  <a:cubicBezTo>
                    <a:pt x="95" y="16"/>
                    <a:pt x="98" y="15"/>
                    <a:pt x="99" y="14"/>
                  </a:cubicBezTo>
                  <a:cubicBezTo>
                    <a:pt x="99" y="14"/>
                    <a:pt x="99" y="14"/>
                    <a:pt x="99" y="14"/>
                  </a:cubicBezTo>
                  <a:cubicBezTo>
                    <a:pt x="99" y="15"/>
                    <a:pt x="95" y="16"/>
                    <a:pt x="91" y="17"/>
                  </a:cubicBezTo>
                  <a:cubicBezTo>
                    <a:pt x="88" y="17"/>
                    <a:pt x="84" y="18"/>
                    <a:pt x="83" y="18"/>
                  </a:cubicBezTo>
                  <a:cubicBezTo>
                    <a:pt x="83" y="18"/>
                    <a:pt x="83" y="18"/>
                    <a:pt x="83" y="18"/>
                  </a:cubicBezTo>
                  <a:cubicBezTo>
                    <a:pt x="84" y="18"/>
                    <a:pt x="88" y="17"/>
                    <a:pt x="91" y="16"/>
                  </a:cubicBezTo>
                  <a:close/>
                  <a:moveTo>
                    <a:pt x="91" y="17"/>
                  </a:moveTo>
                  <a:cubicBezTo>
                    <a:pt x="91" y="17"/>
                    <a:pt x="91" y="17"/>
                    <a:pt x="91" y="17"/>
                  </a:cubicBezTo>
                  <a:cubicBezTo>
                    <a:pt x="95" y="16"/>
                    <a:pt x="98" y="15"/>
                    <a:pt x="99" y="15"/>
                  </a:cubicBezTo>
                  <a:cubicBezTo>
                    <a:pt x="99" y="15"/>
                    <a:pt x="99" y="15"/>
                    <a:pt x="99" y="15"/>
                  </a:cubicBezTo>
                  <a:cubicBezTo>
                    <a:pt x="99" y="15"/>
                    <a:pt x="95" y="16"/>
                    <a:pt x="91" y="17"/>
                  </a:cubicBezTo>
                  <a:cubicBezTo>
                    <a:pt x="88" y="18"/>
                    <a:pt x="84" y="18"/>
                    <a:pt x="83" y="18"/>
                  </a:cubicBezTo>
                  <a:cubicBezTo>
                    <a:pt x="83" y="18"/>
                    <a:pt x="83" y="18"/>
                    <a:pt x="83" y="18"/>
                  </a:cubicBezTo>
                  <a:cubicBezTo>
                    <a:pt x="84" y="18"/>
                    <a:pt x="88" y="17"/>
                    <a:pt x="91" y="17"/>
                  </a:cubicBezTo>
                  <a:close/>
                  <a:moveTo>
                    <a:pt x="91" y="17"/>
                  </a:moveTo>
                  <a:cubicBezTo>
                    <a:pt x="91" y="17"/>
                    <a:pt x="91" y="17"/>
                    <a:pt x="91" y="17"/>
                  </a:cubicBezTo>
                  <a:cubicBezTo>
                    <a:pt x="95" y="17"/>
                    <a:pt x="98" y="15"/>
                    <a:pt x="99" y="15"/>
                  </a:cubicBezTo>
                  <a:cubicBezTo>
                    <a:pt x="99" y="17"/>
                    <a:pt x="99" y="17"/>
                    <a:pt x="99" y="17"/>
                  </a:cubicBezTo>
                  <a:cubicBezTo>
                    <a:pt x="99" y="17"/>
                    <a:pt x="95" y="18"/>
                    <a:pt x="91" y="19"/>
                  </a:cubicBezTo>
                  <a:cubicBezTo>
                    <a:pt x="88" y="19"/>
                    <a:pt x="84" y="20"/>
                    <a:pt x="83" y="20"/>
                  </a:cubicBezTo>
                  <a:cubicBezTo>
                    <a:pt x="83" y="19"/>
                    <a:pt x="83" y="19"/>
                    <a:pt x="83" y="19"/>
                  </a:cubicBezTo>
                  <a:cubicBezTo>
                    <a:pt x="84" y="18"/>
                    <a:pt x="88" y="18"/>
                    <a:pt x="91" y="17"/>
                  </a:cubicBezTo>
                  <a:close/>
                  <a:moveTo>
                    <a:pt x="91" y="19"/>
                  </a:moveTo>
                  <a:cubicBezTo>
                    <a:pt x="91" y="19"/>
                    <a:pt x="91" y="19"/>
                    <a:pt x="91" y="19"/>
                  </a:cubicBezTo>
                  <a:cubicBezTo>
                    <a:pt x="95" y="18"/>
                    <a:pt x="98" y="17"/>
                    <a:pt x="99" y="17"/>
                  </a:cubicBezTo>
                  <a:cubicBezTo>
                    <a:pt x="99" y="17"/>
                    <a:pt x="99" y="17"/>
                    <a:pt x="99" y="17"/>
                  </a:cubicBezTo>
                  <a:cubicBezTo>
                    <a:pt x="99" y="17"/>
                    <a:pt x="95" y="18"/>
                    <a:pt x="91" y="19"/>
                  </a:cubicBezTo>
                  <a:cubicBezTo>
                    <a:pt x="88" y="20"/>
                    <a:pt x="84" y="20"/>
                    <a:pt x="83" y="20"/>
                  </a:cubicBezTo>
                  <a:cubicBezTo>
                    <a:pt x="83" y="20"/>
                    <a:pt x="83" y="20"/>
                    <a:pt x="83" y="20"/>
                  </a:cubicBezTo>
                  <a:cubicBezTo>
                    <a:pt x="84" y="20"/>
                    <a:pt x="88" y="19"/>
                    <a:pt x="91" y="19"/>
                  </a:cubicBezTo>
                  <a:close/>
                  <a:moveTo>
                    <a:pt x="91" y="19"/>
                  </a:moveTo>
                  <a:cubicBezTo>
                    <a:pt x="91" y="19"/>
                    <a:pt x="91" y="19"/>
                    <a:pt x="91" y="19"/>
                  </a:cubicBezTo>
                  <a:cubicBezTo>
                    <a:pt x="95" y="19"/>
                    <a:pt x="98" y="17"/>
                    <a:pt x="99" y="17"/>
                  </a:cubicBezTo>
                  <a:cubicBezTo>
                    <a:pt x="99" y="17"/>
                    <a:pt x="99" y="17"/>
                    <a:pt x="99" y="17"/>
                  </a:cubicBezTo>
                  <a:cubicBezTo>
                    <a:pt x="99" y="18"/>
                    <a:pt x="95" y="19"/>
                    <a:pt x="91" y="19"/>
                  </a:cubicBezTo>
                  <a:cubicBezTo>
                    <a:pt x="88" y="20"/>
                    <a:pt x="84" y="20"/>
                    <a:pt x="83" y="21"/>
                  </a:cubicBezTo>
                  <a:cubicBezTo>
                    <a:pt x="83" y="20"/>
                    <a:pt x="83" y="20"/>
                    <a:pt x="83" y="20"/>
                  </a:cubicBezTo>
                  <a:cubicBezTo>
                    <a:pt x="84" y="20"/>
                    <a:pt x="88" y="20"/>
                    <a:pt x="91" y="19"/>
                  </a:cubicBezTo>
                  <a:close/>
                  <a:moveTo>
                    <a:pt x="91" y="20"/>
                  </a:moveTo>
                  <a:cubicBezTo>
                    <a:pt x="91" y="20"/>
                    <a:pt x="91" y="20"/>
                    <a:pt x="91" y="20"/>
                  </a:cubicBezTo>
                  <a:cubicBezTo>
                    <a:pt x="95" y="19"/>
                    <a:pt x="98" y="18"/>
                    <a:pt x="99" y="18"/>
                  </a:cubicBezTo>
                  <a:cubicBezTo>
                    <a:pt x="99" y="18"/>
                    <a:pt x="99" y="18"/>
                    <a:pt x="99" y="18"/>
                  </a:cubicBezTo>
                  <a:cubicBezTo>
                    <a:pt x="99" y="18"/>
                    <a:pt x="95" y="19"/>
                    <a:pt x="91" y="20"/>
                  </a:cubicBezTo>
                  <a:cubicBezTo>
                    <a:pt x="88" y="20"/>
                    <a:pt x="84" y="21"/>
                    <a:pt x="83" y="21"/>
                  </a:cubicBezTo>
                  <a:cubicBezTo>
                    <a:pt x="83" y="21"/>
                    <a:pt x="83" y="21"/>
                    <a:pt x="83" y="21"/>
                  </a:cubicBezTo>
                  <a:cubicBezTo>
                    <a:pt x="84" y="21"/>
                    <a:pt x="88" y="20"/>
                    <a:pt x="91" y="20"/>
                  </a:cubicBezTo>
                  <a:close/>
                  <a:moveTo>
                    <a:pt x="91" y="20"/>
                  </a:moveTo>
                  <a:cubicBezTo>
                    <a:pt x="91" y="20"/>
                    <a:pt x="91" y="20"/>
                    <a:pt x="91" y="20"/>
                  </a:cubicBezTo>
                  <a:cubicBezTo>
                    <a:pt x="95" y="19"/>
                    <a:pt x="98" y="18"/>
                    <a:pt x="99" y="18"/>
                  </a:cubicBezTo>
                  <a:cubicBezTo>
                    <a:pt x="99" y="20"/>
                    <a:pt x="99" y="20"/>
                    <a:pt x="99" y="20"/>
                  </a:cubicBezTo>
                  <a:cubicBezTo>
                    <a:pt x="99" y="20"/>
                    <a:pt x="97" y="20"/>
                    <a:pt x="91" y="21"/>
                  </a:cubicBezTo>
                  <a:cubicBezTo>
                    <a:pt x="88" y="22"/>
                    <a:pt x="84" y="22"/>
                    <a:pt x="83" y="23"/>
                  </a:cubicBezTo>
                  <a:cubicBezTo>
                    <a:pt x="83" y="21"/>
                    <a:pt x="83" y="21"/>
                    <a:pt x="83" y="21"/>
                  </a:cubicBezTo>
                  <a:cubicBezTo>
                    <a:pt x="84" y="21"/>
                    <a:pt x="88" y="21"/>
                    <a:pt x="91" y="20"/>
                  </a:cubicBezTo>
                  <a:close/>
                  <a:moveTo>
                    <a:pt x="91" y="22"/>
                  </a:moveTo>
                  <a:cubicBezTo>
                    <a:pt x="91" y="22"/>
                    <a:pt x="91" y="22"/>
                    <a:pt x="91" y="22"/>
                  </a:cubicBezTo>
                  <a:cubicBezTo>
                    <a:pt x="96" y="21"/>
                    <a:pt x="98" y="20"/>
                    <a:pt x="99" y="20"/>
                  </a:cubicBezTo>
                  <a:cubicBezTo>
                    <a:pt x="99" y="20"/>
                    <a:pt x="99" y="20"/>
                    <a:pt x="99" y="20"/>
                  </a:cubicBezTo>
                  <a:cubicBezTo>
                    <a:pt x="99" y="20"/>
                    <a:pt x="97" y="21"/>
                    <a:pt x="91" y="22"/>
                  </a:cubicBezTo>
                  <a:cubicBezTo>
                    <a:pt x="88" y="22"/>
                    <a:pt x="84" y="23"/>
                    <a:pt x="83" y="23"/>
                  </a:cubicBezTo>
                  <a:cubicBezTo>
                    <a:pt x="83" y="23"/>
                    <a:pt x="83" y="23"/>
                    <a:pt x="83" y="23"/>
                  </a:cubicBezTo>
                  <a:cubicBezTo>
                    <a:pt x="84" y="23"/>
                    <a:pt x="88" y="22"/>
                    <a:pt x="91" y="22"/>
                  </a:cubicBezTo>
                  <a:close/>
                  <a:moveTo>
                    <a:pt x="91" y="22"/>
                  </a:moveTo>
                  <a:cubicBezTo>
                    <a:pt x="91" y="22"/>
                    <a:pt x="91" y="22"/>
                    <a:pt x="91" y="22"/>
                  </a:cubicBezTo>
                  <a:cubicBezTo>
                    <a:pt x="96" y="21"/>
                    <a:pt x="98" y="21"/>
                    <a:pt x="99" y="20"/>
                  </a:cubicBezTo>
                  <a:cubicBezTo>
                    <a:pt x="99" y="20"/>
                    <a:pt x="99" y="20"/>
                    <a:pt x="99" y="20"/>
                  </a:cubicBezTo>
                  <a:cubicBezTo>
                    <a:pt x="99" y="21"/>
                    <a:pt x="97" y="21"/>
                    <a:pt x="91" y="22"/>
                  </a:cubicBezTo>
                  <a:cubicBezTo>
                    <a:pt x="88" y="23"/>
                    <a:pt x="84" y="23"/>
                    <a:pt x="83" y="23"/>
                  </a:cubicBezTo>
                  <a:cubicBezTo>
                    <a:pt x="83" y="23"/>
                    <a:pt x="83" y="23"/>
                    <a:pt x="83" y="23"/>
                  </a:cubicBezTo>
                  <a:cubicBezTo>
                    <a:pt x="84" y="23"/>
                    <a:pt x="88" y="23"/>
                    <a:pt x="91" y="22"/>
                  </a:cubicBezTo>
                  <a:close/>
                  <a:moveTo>
                    <a:pt x="91" y="22"/>
                  </a:moveTo>
                  <a:cubicBezTo>
                    <a:pt x="91" y="22"/>
                    <a:pt x="91" y="22"/>
                    <a:pt x="91" y="22"/>
                  </a:cubicBezTo>
                  <a:cubicBezTo>
                    <a:pt x="96" y="22"/>
                    <a:pt x="98" y="21"/>
                    <a:pt x="99" y="21"/>
                  </a:cubicBezTo>
                  <a:cubicBezTo>
                    <a:pt x="99" y="21"/>
                    <a:pt x="99" y="21"/>
                    <a:pt x="99" y="21"/>
                  </a:cubicBezTo>
                  <a:cubicBezTo>
                    <a:pt x="99" y="21"/>
                    <a:pt x="97" y="22"/>
                    <a:pt x="91" y="23"/>
                  </a:cubicBezTo>
                  <a:cubicBezTo>
                    <a:pt x="88" y="23"/>
                    <a:pt x="84" y="24"/>
                    <a:pt x="83" y="24"/>
                  </a:cubicBezTo>
                  <a:cubicBezTo>
                    <a:pt x="83" y="24"/>
                    <a:pt x="83" y="24"/>
                    <a:pt x="83" y="24"/>
                  </a:cubicBezTo>
                  <a:cubicBezTo>
                    <a:pt x="84" y="23"/>
                    <a:pt x="88" y="23"/>
                    <a:pt x="91" y="22"/>
                  </a:cubicBezTo>
                  <a:close/>
                  <a:moveTo>
                    <a:pt x="91" y="23"/>
                  </a:moveTo>
                  <a:cubicBezTo>
                    <a:pt x="91" y="23"/>
                    <a:pt x="91" y="23"/>
                    <a:pt x="91" y="23"/>
                  </a:cubicBezTo>
                  <a:cubicBezTo>
                    <a:pt x="96" y="22"/>
                    <a:pt x="98" y="21"/>
                    <a:pt x="99" y="21"/>
                  </a:cubicBezTo>
                  <a:cubicBezTo>
                    <a:pt x="99" y="23"/>
                    <a:pt x="99" y="23"/>
                    <a:pt x="99" y="23"/>
                  </a:cubicBezTo>
                  <a:cubicBezTo>
                    <a:pt x="99" y="23"/>
                    <a:pt x="97" y="23"/>
                    <a:pt x="91" y="24"/>
                  </a:cubicBezTo>
                  <a:cubicBezTo>
                    <a:pt x="88" y="25"/>
                    <a:pt x="84" y="25"/>
                    <a:pt x="83" y="25"/>
                  </a:cubicBezTo>
                  <a:cubicBezTo>
                    <a:pt x="83" y="24"/>
                    <a:pt x="83" y="24"/>
                    <a:pt x="83" y="24"/>
                  </a:cubicBezTo>
                  <a:cubicBezTo>
                    <a:pt x="84" y="24"/>
                    <a:pt x="88" y="23"/>
                    <a:pt x="91" y="23"/>
                  </a:cubicBezTo>
                  <a:close/>
                  <a:moveTo>
                    <a:pt x="91" y="24"/>
                  </a:moveTo>
                  <a:cubicBezTo>
                    <a:pt x="91" y="24"/>
                    <a:pt x="91" y="24"/>
                    <a:pt x="91" y="24"/>
                  </a:cubicBezTo>
                  <a:cubicBezTo>
                    <a:pt x="96" y="23"/>
                    <a:pt x="98" y="23"/>
                    <a:pt x="99" y="23"/>
                  </a:cubicBezTo>
                  <a:cubicBezTo>
                    <a:pt x="99" y="23"/>
                    <a:pt x="99" y="23"/>
                    <a:pt x="99" y="23"/>
                  </a:cubicBezTo>
                  <a:cubicBezTo>
                    <a:pt x="99" y="23"/>
                    <a:pt x="97" y="24"/>
                    <a:pt x="91" y="25"/>
                  </a:cubicBezTo>
                  <a:cubicBezTo>
                    <a:pt x="88" y="25"/>
                    <a:pt x="84" y="26"/>
                    <a:pt x="83" y="26"/>
                  </a:cubicBezTo>
                  <a:cubicBezTo>
                    <a:pt x="83" y="25"/>
                    <a:pt x="83" y="25"/>
                    <a:pt x="83" y="25"/>
                  </a:cubicBezTo>
                  <a:cubicBezTo>
                    <a:pt x="84" y="25"/>
                    <a:pt x="88" y="25"/>
                    <a:pt x="91" y="24"/>
                  </a:cubicBezTo>
                  <a:close/>
                  <a:moveTo>
                    <a:pt x="91" y="25"/>
                  </a:moveTo>
                  <a:cubicBezTo>
                    <a:pt x="91" y="25"/>
                    <a:pt x="91" y="25"/>
                    <a:pt x="91" y="25"/>
                  </a:cubicBezTo>
                  <a:cubicBezTo>
                    <a:pt x="96" y="24"/>
                    <a:pt x="98" y="24"/>
                    <a:pt x="99" y="23"/>
                  </a:cubicBezTo>
                  <a:cubicBezTo>
                    <a:pt x="99" y="23"/>
                    <a:pt x="99" y="23"/>
                    <a:pt x="99" y="23"/>
                  </a:cubicBezTo>
                  <a:cubicBezTo>
                    <a:pt x="99" y="24"/>
                    <a:pt x="97" y="24"/>
                    <a:pt x="91" y="25"/>
                  </a:cubicBezTo>
                  <a:cubicBezTo>
                    <a:pt x="88" y="26"/>
                    <a:pt x="84" y="26"/>
                    <a:pt x="83" y="26"/>
                  </a:cubicBezTo>
                  <a:cubicBezTo>
                    <a:pt x="83" y="26"/>
                    <a:pt x="83" y="26"/>
                    <a:pt x="83" y="26"/>
                  </a:cubicBezTo>
                  <a:cubicBezTo>
                    <a:pt x="84" y="26"/>
                    <a:pt x="88" y="25"/>
                    <a:pt x="91" y="25"/>
                  </a:cubicBezTo>
                  <a:close/>
                  <a:moveTo>
                    <a:pt x="91" y="25"/>
                  </a:moveTo>
                  <a:cubicBezTo>
                    <a:pt x="91" y="25"/>
                    <a:pt x="91" y="25"/>
                    <a:pt x="91" y="25"/>
                  </a:cubicBezTo>
                  <a:cubicBezTo>
                    <a:pt x="96" y="24"/>
                    <a:pt x="98" y="24"/>
                    <a:pt x="99" y="24"/>
                  </a:cubicBezTo>
                  <a:cubicBezTo>
                    <a:pt x="99" y="24"/>
                    <a:pt x="99" y="24"/>
                    <a:pt x="99" y="24"/>
                  </a:cubicBezTo>
                  <a:cubicBezTo>
                    <a:pt x="99" y="24"/>
                    <a:pt x="97" y="25"/>
                    <a:pt x="91" y="26"/>
                  </a:cubicBezTo>
                  <a:cubicBezTo>
                    <a:pt x="88" y="26"/>
                    <a:pt x="84" y="27"/>
                    <a:pt x="83" y="27"/>
                  </a:cubicBezTo>
                  <a:cubicBezTo>
                    <a:pt x="83" y="26"/>
                    <a:pt x="83" y="26"/>
                    <a:pt x="83" y="26"/>
                  </a:cubicBezTo>
                  <a:cubicBezTo>
                    <a:pt x="84" y="26"/>
                    <a:pt x="88" y="26"/>
                    <a:pt x="91" y="25"/>
                  </a:cubicBezTo>
                  <a:close/>
                  <a:moveTo>
                    <a:pt x="91" y="26"/>
                  </a:moveTo>
                  <a:cubicBezTo>
                    <a:pt x="91" y="26"/>
                    <a:pt x="91" y="26"/>
                    <a:pt x="91" y="26"/>
                  </a:cubicBezTo>
                  <a:cubicBezTo>
                    <a:pt x="96" y="25"/>
                    <a:pt x="98" y="24"/>
                    <a:pt x="99" y="24"/>
                  </a:cubicBezTo>
                  <a:cubicBezTo>
                    <a:pt x="99" y="26"/>
                    <a:pt x="99" y="26"/>
                    <a:pt x="99" y="26"/>
                  </a:cubicBezTo>
                  <a:cubicBezTo>
                    <a:pt x="98" y="26"/>
                    <a:pt x="96" y="26"/>
                    <a:pt x="91" y="27"/>
                  </a:cubicBezTo>
                  <a:cubicBezTo>
                    <a:pt x="88" y="27"/>
                    <a:pt x="84" y="28"/>
                    <a:pt x="83" y="28"/>
                  </a:cubicBezTo>
                  <a:cubicBezTo>
                    <a:pt x="83" y="27"/>
                    <a:pt x="83" y="27"/>
                    <a:pt x="83" y="27"/>
                  </a:cubicBezTo>
                  <a:cubicBezTo>
                    <a:pt x="84" y="27"/>
                    <a:pt x="88" y="26"/>
                    <a:pt x="91" y="26"/>
                  </a:cubicBezTo>
                  <a:close/>
                  <a:moveTo>
                    <a:pt x="91" y="27"/>
                  </a:moveTo>
                  <a:cubicBezTo>
                    <a:pt x="91" y="27"/>
                    <a:pt x="91" y="27"/>
                    <a:pt x="91" y="27"/>
                  </a:cubicBezTo>
                  <a:cubicBezTo>
                    <a:pt x="96" y="26"/>
                    <a:pt x="98" y="26"/>
                    <a:pt x="99" y="26"/>
                  </a:cubicBezTo>
                  <a:cubicBezTo>
                    <a:pt x="99" y="26"/>
                    <a:pt x="99" y="26"/>
                    <a:pt x="99" y="26"/>
                  </a:cubicBezTo>
                  <a:cubicBezTo>
                    <a:pt x="98" y="27"/>
                    <a:pt x="96" y="27"/>
                    <a:pt x="91" y="28"/>
                  </a:cubicBezTo>
                  <a:cubicBezTo>
                    <a:pt x="88" y="28"/>
                    <a:pt x="84" y="29"/>
                    <a:pt x="83" y="29"/>
                  </a:cubicBezTo>
                  <a:cubicBezTo>
                    <a:pt x="83" y="28"/>
                    <a:pt x="83" y="28"/>
                    <a:pt x="83" y="28"/>
                  </a:cubicBezTo>
                  <a:cubicBezTo>
                    <a:pt x="84" y="28"/>
                    <a:pt x="88" y="28"/>
                    <a:pt x="91" y="27"/>
                  </a:cubicBezTo>
                  <a:close/>
                  <a:moveTo>
                    <a:pt x="91" y="28"/>
                  </a:moveTo>
                  <a:cubicBezTo>
                    <a:pt x="91" y="28"/>
                    <a:pt x="91" y="28"/>
                    <a:pt x="91" y="28"/>
                  </a:cubicBezTo>
                  <a:cubicBezTo>
                    <a:pt x="96" y="27"/>
                    <a:pt x="98" y="27"/>
                    <a:pt x="99" y="27"/>
                  </a:cubicBezTo>
                  <a:cubicBezTo>
                    <a:pt x="99" y="27"/>
                    <a:pt x="99" y="27"/>
                    <a:pt x="99" y="27"/>
                  </a:cubicBezTo>
                  <a:cubicBezTo>
                    <a:pt x="98" y="27"/>
                    <a:pt x="96" y="27"/>
                    <a:pt x="91" y="28"/>
                  </a:cubicBezTo>
                  <a:cubicBezTo>
                    <a:pt x="88" y="28"/>
                    <a:pt x="84" y="29"/>
                    <a:pt x="83" y="29"/>
                  </a:cubicBezTo>
                  <a:cubicBezTo>
                    <a:pt x="83" y="29"/>
                    <a:pt x="83" y="29"/>
                    <a:pt x="83" y="29"/>
                  </a:cubicBezTo>
                  <a:cubicBezTo>
                    <a:pt x="84" y="29"/>
                    <a:pt x="88" y="28"/>
                    <a:pt x="91" y="28"/>
                  </a:cubicBezTo>
                  <a:close/>
                  <a:moveTo>
                    <a:pt x="91" y="28"/>
                  </a:moveTo>
                  <a:cubicBezTo>
                    <a:pt x="91" y="28"/>
                    <a:pt x="91" y="28"/>
                    <a:pt x="91" y="28"/>
                  </a:cubicBezTo>
                  <a:cubicBezTo>
                    <a:pt x="96" y="28"/>
                    <a:pt x="98" y="27"/>
                    <a:pt x="99" y="27"/>
                  </a:cubicBezTo>
                  <a:cubicBezTo>
                    <a:pt x="99" y="27"/>
                    <a:pt x="99" y="27"/>
                    <a:pt x="99" y="27"/>
                  </a:cubicBezTo>
                  <a:cubicBezTo>
                    <a:pt x="98" y="27"/>
                    <a:pt x="96" y="28"/>
                    <a:pt x="91" y="29"/>
                  </a:cubicBezTo>
                  <a:cubicBezTo>
                    <a:pt x="88" y="29"/>
                    <a:pt x="84" y="29"/>
                    <a:pt x="83" y="29"/>
                  </a:cubicBezTo>
                  <a:cubicBezTo>
                    <a:pt x="83" y="29"/>
                    <a:pt x="83" y="29"/>
                    <a:pt x="83" y="29"/>
                  </a:cubicBezTo>
                  <a:cubicBezTo>
                    <a:pt x="84" y="29"/>
                    <a:pt x="88" y="29"/>
                    <a:pt x="91" y="28"/>
                  </a:cubicBezTo>
                  <a:close/>
                  <a:moveTo>
                    <a:pt x="91" y="29"/>
                  </a:moveTo>
                  <a:cubicBezTo>
                    <a:pt x="91" y="29"/>
                    <a:pt x="91" y="29"/>
                    <a:pt x="91" y="29"/>
                  </a:cubicBezTo>
                  <a:cubicBezTo>
                    <a:pt x="96" y="28"/>
                    <a:pt x="98" y="28"/>
                    <a:pt x="99" y="27"/>
                  </a:cubicBezTo>
                  <a:cubicBezTo>
                    <a:pt x="99" y="29"/>
                    <a:pt x="99" y="29"/>
                    <a:pt x="99" y="29"/>
                  </a:cubicBezTo>
                  <a:cubicBezTo>
                    <a:pt x="98" y="29"/>
                    <a:pt x="96" y="29"/>
                    <a:pt x="91" y="30"/>
                  </a:cubicBezTo>
                  <a:cubicBezTo>
                    <a:pt x="88" y="30"/>
                    <a:pt x="84" y="31"/>
                    <a:pt x="83" y="31"/>
                  </a:cubicBezTo>
                  <a:cubicBezTo>
                    <a:pt x="83" y="30"/>
                    <a:pt x="83" y="30"/>
                    <a:pt x="83" y="30"/>
                  </a:cubicBezTo>
                  <a:cubicBezTo>
                    <a:pt x="84" y="30"/>
                    <a:pt x="88" y="29"/>
                    <a:pt x="91" y="29"/>
                  </a:cubicBezTo>
                  <a:close/>
                  <a:moveTo>
                    <a:pt x="91" y="30"/>
                  </a:moveTo>
                  <a:cubicBezTo>
                    <a:pt x="91" y="30"/>
                    <a:pt x="91" y="30"/>
                    <a:pt x="91" y="30"/>
                  </a:cubicBezTo>
                  <a:cubicBezTo>
                    <a:pt x="95" y="30"/>
                    <a:pt x="98" y="29"/>
                    <a:pt x="99" y="29"/>
                  </a:cubicBezTo>
                  <a:cubicBezTo>
                    <a:pt x="99" y="29"/>
                    <a:pt x="99" y="29"/>
                    <a:pt x="99" y="29"/>
                  </a:cubicBezTo>
                  <a:cubicBezTo>
                    <a:pt x="98" y="29"/>
                    <a:pt x="96" y="30"/>
                    <a:pt x="91" y="31"/>
                  </a:cubicBezTo>
                  <a:cubicBezTo>
                    <a:pt x="88" y="31"/>
                    <a:pt x="84" y="31"/>
                    <a:pt x="83" y="31"/>
                  </a:cubicBezTo>
                  <a:cubicBezTo>
                    <a:pt x="83" y="31"/>
                    <a:pt x="83" y="31"/>
                    <a:pt x="83" y="31"/>
                  </a:cubicBezTo>
                  <a:cubicBezTo>
                    <a:pt x="84" y="31"/>
                    <a:pt x="88" y="30"/>
                    <a:pt x="91" y="30"/>
                  </a:cubicBezTo>
                  <a:close/>
                  <a:moveTo>
                    <a:pt x="91" y="31"/>
                  </a:moveTo>
                  <a:cubicBezTo>
                    <a:pt x="91" y="31"/>
                    <a:pt x="91" y="31"/>
                    <a:pt x="91" y="31"/>
                  </a:cubicBezTo>
                  <a:cubicBezTo>
                    <a:pt x="95" y="30"/>
                    <a:pt x="98" y="30"/>
                    <a:pt x="99" y="30"/>
                  </a:cubicBezTo>
                  <a:cubicBezTo>
                    <a:pt x="99" y="30"/>
                    <a:pt x="99" y="30"/>
                    <a:pt x="99" y="30"/>
                  </a:cubicBezTo>
                  <a:cubicBezTo>
                    <a:pt x="98" y="30"/>
                    <a:pt x="96" y="30"/>
                    <a:pt x="91" y="31"/>
                  </a:cubicBezTo>
                  <a:cubicBezTo>
                    <a:pt x="88" y="31"/>
                    <a:pt x="84" y="32"/>
                    <a:pt x="83" y="32"/>
                  </a:cubicBezTo>
                  <a:cubicBezTo>
                    <a:pt x="83" y="32"/>
                    <a:pt x="83" y="32"/>
                    <a:pt x="83" y="32"/>
                  </a:cubicBezTo>
                  <a:cubicBezTo>
                    <a:pt x="84" y="31"/>
                    <a:pt x="88" y="31"/>
                    <a:pt x="91" y="31"/>
                  </a:cubicBezTo>
                  <a:close/>
                  <a:moveTo>
                    <a:pt x="91" y="31"/>
                  </a:moveTo>
                  <a:cubicBezTo>
                    <a:pt x="91" y="31"/>
                    <a:pt x="91" y="31"/>
                    <a:pt x="91" y="31"/>
                  </a:cubicBezTo>
                  <a:cubicBezTo>
                    <a:pt x="95" y="30"/>
                    <a:pt x="98" y="30"/>
                    <a:pt x="99" y="30"/>
                  </a:cubicBezTo>
                  <a:cubicBezTo>
                    <a:pt x="99" y="30"/>
                    <a:pt x="99" y="30"/>
                    <a:pt x="99" y="30"/>
                  </a:cubicBezTo>
                  <a:cubicBezTo>
                    <a:pt x="98" y="30"/>
                    <a:pt x="96" y="31"/>
                    <a:pt x="91" y="31"/>
                  </a:cubicBezTo>
                  <a:cubicBezTo>
                    <a:pt x="88" y="32"/>
                    <a:pt x="84" y="32"/>
                    <a:pt x="83" y="32"/>
                  </a:cubicBezTo>
                  <a:cubicBezTo>
                    <a:pt x="83" y="32"/>
                    <a:pt x="83" y="32"/>
                    <a:pt x="83" y="32"/>
                  </a:cubicBezTo>
                  <a:cubicBezTo>
                    <a:pt x="84" y="32"/>
                    <a:pt x="88" y="31"/>
                    <a:pt x="91" y="31"/>
                  </a:cubicBezTo>
                  <a:close/>
                  <a:moveTo>
                    <a:pt x="91" y="32"/>
                  </a:moveTo>
                  <a:cubicBezTo>
                    <a:pt x="91" y="32"/>
                    <a:pt x="91" y="32"/>
                    <a:pt x="91" y="32"/>
                  </a:cubicBezTo>
                  <a:cubicBezTo>
                    <a:pt x="95" y="31"/>
                    <a:pt x="98" y="31"/>
                    <a:pt x="99" y="30"/>
                  </a:cubicBezTo>
                  <a:cubicBezTo>
                    <a:pt x="99" y="31"/>
                    <a:pt x="99" y="31"/>
                    <a:pt x="99" y="31"/>
                  </a:cubicBezTo>
                  <a:cubicBezTo>
                    <a:pt x="98" y="32"/>
                    <a:pt x="96" y="32"/>
                    <a:pt x="91" y="33"/>
                  </a:cubicBezTo>
                  <a:cubicBezTo>
                    <a:pt x="88" y="33"/>
                    <a:pt x="84" y="34"/>
                    <a:pt x="83" y="34"/>
                  </a:cubicBezTo>
                  <a:cubicBezTo>
                    <a:pt x="83" y="32"/>
                    <a:pt x="83" y="32"/>
                    <a:pt x="83" y="32"/>
                  </a:cubicBezTo>
                  <a:cubicBezTo>
                    <a:pt x="84" y="32"/>
                    <a:pt x="88" y="32"/>
                    <a:pt x="91" y="32"/>
                  </a:cubicBezTo>
                  <a:close/>
                  <a:moveTo>
                    <a:pt x="91" y="33"/>
                  </a:moveTo>
                  <a:cubicBezTo>
                    <a:pt x="91" y="33"/>
                    <a:pt x="91" y="33"/>
                    <a:pt x="91" y="33"/>
                  </a:cubicBezTo>
                  <a:cubicBezTo>
                    <a:pt x="95" y="32"/>
                    <a:pt x="98" y="32"/>
                    <a:pt x="99" y="32"/>
                  </a:cubicBezTo>
                  <a:cubicBezTo>
                    <a:pt x="99" y="33"/>
                    <a:pt x="99" y="33"/>
                    <a:pt x="99" y="33"/>
                  </a:cubicBezTo>
                  <a:cubicBezTo>
                    <a:pt x="98" y="33"/>
                    <a:pt x="96" y="33"/>
                    <a:pt x="91" y="33"/>
                  </a:cubicBezTo>
                  <a:cubicBezTo>
                    <a:pt x="88" y="34"/>
                    <a:pt x="84" y="34"/>
                    <a:pt x="83" y="34"/>
                  </a:cubicBezTo>
                  <a:cubicBezTo>
                    <a:pt x="83" y="34"/>
                    <a:pt x="83" y="34"/>
                    <a:pt x="83" y="34"/>
                  </a:cubicBezTo>
                  <a:cubicBezTo>
                    <a:pt x="84" y="34"/>
                    <a:pt x="88" y="33"/>
                    <a:pt x="91" y="33"/>
                  </a:cubicBezTo>
                  <a:close/>
                  <a:moveTo>
                    <a:pt x="98" y="4"/>
                  </a:moveTo>
                  <a:cubicBezTo>
                    <a:pt x="98" y="4"/>
                    <a:pt x="98" y="4"/>
                    <a:pt x="98" y="4"/>
                  </a:cubicBezTo>
                  <a:cubicBezTo>
                    <a:pt x="100" y="4"/>
                    <a:pt x="100" y="4"/>
                    <a:pt x="100" y="4"/>
                  </a:cubicBezTo>
                  <a:cubicBezTo>
                    <a:pt x="100" y="6"/>
                    <a:pt x="100" y="6"/>
                    <a:pt x="100" y="6"/>
                  </a:cubicBezTo>
                  <a:cubicBezTo>
                    <a:pt x="98" y="6"/>
                    <a:pt x="98" y="6"/>
                    <a:pt x="98" y="6"/>
                  </a:cubicBezTo>
                  <a:lnTo>
                    <a:pt x="98" y="4"/>
                  </a:lnTo>
                  <a:close/>
                  <a:moveTo>
                    <a:pt x="95" y="7"/>
                  </a:moveTo>
                  <a:cubicBezTo>
                    <a:pt x="95" y="7"/>
                    <a:pt x="95" y="7"/>
                    <a:pt x="95" y="7"/>
                  </a:cubicBezTo>
                  <a:cubicBezTo>
                    <a:pt x="95" y="5"/>
                    <a:pt x="95" y="5"/>
                    <a:pt x="95" y="5"/>
                  </a:cubicBezTo>
                  <a:cubicBezTo>
                    <a:pt x="97" y="5"/>
                    <a:pt x="97" y="5"/>
                    <a:pt x="97" y="5"/>
                  </a:cubicBezTo>
                  <a:cubicBezTo>
                    <a:pt x="97" y="7"/>
                    <a:pt x="97" y="7"/>
                    <a:pt x="97" y="7"/>
                  </a:cubicBezTo>
                  <a:lnTo>
                    <a:pt x="95" y="7"/>
                  </a:lnTo>
                  <a:close/>
                  <a:moveTo>
                    <a:pt x="92" y="8"/>
                  </a:moveTo>
                  <a:cubicBezTo>
                    <a:pt x="92" y="8"/>
                    <a:pt x="92" y="8"/>
                    <a:pt x="92" y="8"/>
                  </a:cubicBezTo>
                  <a:cubicBezTo>
                    <a:pt x="92" y="6"/>
                    <a:pt x="92" y="6"/>
                    <a:pt x="92" y="6"/>
                  </a:cubicBezTo>
                  <a:cubicBezTo>
                    <a:pt x="94" y="5"/>
                    <a:pt x="94" y="5"/>
                    <a:pt x="94" y="5"/>
                  </a:cubicBezTo>
                  <a:cubicBezTo>
                    <a:pt x="94" y="7"/>
                    <a:pt x="94" y="7"/>
                    <a:pt x="94" y="7"/>
                  </a:cubicBezTo>
                  <a:lnTo>
                    <a:pt x="92" y="8"/>
                  </a:lnTo>
                  <a:close/>
                  <a:moveTo>
                    <a:pt x="87" y="9"/>
                  </a:moveTo>
                  <a:cubicBezTo>
                    <a:pt x="87" y="9"/>
                    <a:pt x="87" y="9"/>
                    <a:pt x="87" y="9"/>
                  </a:cubicBezTo>
                  <a:cubicBezTo>
                    <a:pt x="87" y="7"/>
                    <a:pt x="87" y="7"/>
                    <a:pt x="87" y="7"/>
                  </a:cubicBezTo>
                  <a:cubicBezTo>
                    <a:pt x="89" y="7"/>
                    <a:pt x="89" y="7"/>
                    <a:pt x="89" y="7"/>
                  </a:cubicBezTo>
                  <a:cubicBezTo>
                    <a:pt x="89" y="9"/>
                    <a:pt x="89" y="9"/>
                    <a:pt x="89" y="9"/>
                  </a:cubicBezTo>
                  <a:lnTo>
                    <a:pt x="87" y="9"/>
                  </a:lnTo>
                  <a:close/>
                  <a:moveTo>
                    <a:pt x="105" y="43"/>
                  </a:moveTo>
                  <a:cubicBezTo>
                    <a:pt x="105" y="43"/>
                    <a:pt x="105" y="43"/>
                    <a:pt x="105" y="43"/>
                  </a:cubicBezTo>
                  <a:cubicBezTo>
                    <a:pt x="106" y="43"/>
                    <a:pt x="106" y="43"/>
                    <a:pt x="106" y="43"/>
                  </a:cubicBezTo>
                  <a:cubicBezTo>
                    <a:pt x="106" y="44"/>
                    <a:pt x="106" y="44"/>
                    <a:pt x="106" y="44"/>
                  </a:cubicBezTo>
                  <a:cubicBezTo>
                    <a:pt x="104" y="44"/>
                    <a:pt x="104" y="44"/>
                    <a:pt x="104" y="44"/>
                  </a:cubicBezTo>
                  <a:cubicBezTo>
                    <a:pt x="105" y="44"/>
                    <a:pt x="105" y="44"/>
                    <a:pt x="105" y="44"/>
                  </a:cubicBezTo>
                  <a:lnTo>
                    <a:pt x="105" y="43"/>
                  </a:lnTo>
                  <a:close/>
                  <a:moveTo>
                    <a:pt x="102" y="45"/>
                  </a:moveTo>
                  <a:cubicBezTo>
                    <a:pt x="102" y="45"/>
                    <a:pt x="102" y="45"/>
                    <a:pt x="102" y="45"/>
                  </a:cubicBezTo>
                  <a:cubicBezTo>
                    <a:pt x="101" y="46"/>
                    <a:pt x="101" y="46"/>
                    <a:pt x="101" y="46"/>
                  </a:cubicBezTo>
                  <a:cubicBezTo>
                    <a:pt x="99" y="45"/>
                    <a:pt x="99" y="45"/>
                    <a:pt x="99" y="45"/>
                  </a:cubicBezTo>
                  <a:lnTo>
                    <a:pt x="102" y="45"/>
                  </a:lnTo>
                  <a:close/>
                  <a:moveTo>
                    <a:pt x="78" y="47"/>
                  </a:moveTo>
                  <a:cubicBezTo>
                    <a:pt x="78" y="47"/>
                    <a:pt x="78" y="47"/>
                    <a:pt x="78" y="47"/>
                  </a:cubicBezTo>
                  <a:cubicBezTo>
                    <a:pt x="78" y="47"/>
                    <a:pt x="78" y="47"/>
                    <a:pt x="78" y="47"/>
                  </a:cubicBezTo>
                  <a:cubicBezTo>
                    <a:pt x="81" y="48"/>
                    <a:pt x="81" y="48"/>
                    <a:pt x="81" y="48"/>
                  </a:cubicBezTo>
                  <a:cubicBezTo>
                    <a:pt x="77" y="48"/>
                    <a:pt x="77" y="48"/>
                    <a:pt x="77" y="48"/>
                  </a:cubicBezTo>
                  <a:cubicBezTo>
                    <a:pt x="74" y="47"/>
                    <a:pt x="74" y="47"/>
                    <a:pt x="74" y="47"/>
                  </a:cubicBezTo>
                  <a:lnTo>
                    <a:pt x="78" y="47"/>
                  </a:lnTo>
                  <a:close/>
                  <a:moveTo>
                    <a:pt x="70" y="47"/>
                  </a:moveTo>
                  <a:cubicBezTo>
                    <a:pt x="70" y="47"/>
                    <a:pt x="70" y="47"/>
                    <a:pt x="70" y="47"/>
                  </a:cubicBezTo>
                  <a:cubicBezTo>
                    <a:pt x="70" y="47"/>
                    <a:pt x="70" y="47"/>
                    <a:pt x="70" y="47"/>
                  </a:cubicBezTo>
                  <a:cubicBezTo>
                    <a:pt x="74" y="48"/>
                    <a:pt x="74" y="48"/>
                    <a:pt x="74" y="48"/>
                  </a:cubicBezTo>
                  <a:cubicBezTo>
                    <a:pt x="70" y="48"/>
                    <a:pt x="70" y="48"/>
                    <a:pt x="70" y="48"/>
                  </a:cubicBezTo>
                  <a:cubicBezTo>
                    <a:pt x="70" y="48"/>
                    <a:pt x="70" y="48"/>
                    <a:pt x="70" y="48"/>
                  </a:cubicBezTo>
                  <a:cubicBezTo>
                    <a:pt x="66" y="47"/>
                    <a:pt x="66" y="47"/>
                    <a:pt x="66" y="47"/>
                  </a:cubicBezTo>
                  <a:lnTo>
                    <a:pt x="70" y="47"/>
                  </a:lnTo>
                  <a:close/>
                  <a:moveTo>
                    <a:pt x="62" y="47"/>
                  </a:moveTo>
                  <a:cubicBezTo>
                    <a:pt x="62" y="47"/>
                    <a:pt x="62" y="47"/>
                    <a:pt x="62" y="47"/>
                  </a:cubicBezTo>
                  <a:cubicBezTo>
                    <a:pt x="65" y="48"/>
                    <a:pt x="65" y="48"/>
                    <a:pt x="65" y="48"/>
                  </a:cubicBezTo>
                  <a:cubicBezTo>
                    <a:pt x="61" y="48"/>
                    <a:pt x="61" y="48"/>
                    <a:pt x="61" y="48"/>
                  </a:cubicBezTo>
                  <a:cubicBezTo>
                    <a:pt x="58" y="47"/>
                    <a:pt x="58" y="47"/>
                    <a:pt x="58" y="47"/>
                  </a:cubicBezTo>
                  <a:lnTo>
                    <a:pt x="62" y="47"/>
                  </a:lnTo>
                  <a:close/>
                  <a:moveTo>
                    <a:pt x="60" y="48"/>
                  </a:moveTo>
                  <a:cubicBezTo>
                    <a:pt x="60" y="48"/>
                    <a:pt x="60" y="48"/>
                    <a:pt x="60" y="48"/>
                  </a:cubicBezTo>
                  <a:cubicBezTo>
                    <a:pt x="60" y="48"/>
                    <a:pt x="60" y="48"/>
                    <a:pt x="60" y="48"/>
                  </a:cubicBezTo>
                  <a:cubicBezTo>
                    <a:pt x="60" y="48"/>
                    <a:pt x="60" y="48"/>
                    <a:pt x="60" y="48"/>
                  </a:cubicBezTo>
                  <a:close/>
                  <a:moveTo>
                    <a:pt x="41" y="48"/>
                  </a:moveTo>
                  <a:cubicBezTo>
                    <a:pt x="41" y="48"/>
                    <a:pt x="41" y="48"/>
                    <a:pt x="41" y="48"/>
                  </a:cubicBezTo>
                  <a:cubicBezTo>
                    <a:pt x="43" y="49"/>
                    <a:pt x="43" y="49"/>
                    <a:pt x="43" y="49"/>
                  </a:cubicBezTo>
                  <a:cubicBezTo>
                    <a:pt x="42" y="49"/>
                    <a:pt x="42" y="49"/>
                    <a:pt x="42" y="49"/>
                  </a:cubicBezTo>
                  <a:cubicBezTo>
                    <a:pt x="38" y="48"/>
                    <a:pt x="38" y="48"/>
                    <a:pt x="38" y="48"/>
                  </a:cubicBezTo>
                  <a:lnTo>
                    <a:pt x="41" y="48"/>
                  </a:lnTo>
                  <a:close/>
                  <a:moveTo>
                    <a:pt x="39" y="53"/>
                  </a:moveTo>
                  <a:cubicBezTo>
                    <a:pt x="39" y="53"/>
                    <a:pt x="39" y="53"/>
                    <a:pt x="39" y="53"/>
                  </a:cubicBezTo>
                  <a:cubicBezTo>
                    <a:pt x="39" y="53"/>
                    <a:pt x="39" y="53"/>
                    <a:pt x="39" y="53"/>
                  </a:cubicBezTo>
                  <a:cubicBezTo>
                    <a:pt x="38" y="53"/>
                    <a:pt x="38" y="53"/>
                    <a:pt x="38" y="53"/>
                  </a:cubicBezTo>
                  <a:cubicBezTo>
                    <a:pt x="38" y="48"/>
                    <a:pt x="38" y="48"/>
                    <a:pt x="38" y="48"/>
                  </a:cubicBezTo>
                  <a:cubicBezTo>
                    <a:pt x="39" y="49"/>
                    <a:pt x="39" y="49"/>
                    <a:pt x="39" y="49"/>
                  </a:cubicBezTo>
                  <a:lnTo>
                    <a:pt x="39" y="53"/>
                  </a:lnTo>
                  <a:close/>
                  <a:moveTo>
                    <a:pt x="45" y="53"/>
                  </a:moveTo>
                  <a:cubicBezTo>
                    <a:pt x="45" y="53"/>
                    <a:pt x="45" y="53"/>
                    <a:pt x="45" y="53"/>
                  </a:cubicBezTo>
                  <a:cubicBezTo>
                    <a:pt x="40" y="53"/>
                    <a:pt x="40" y="53"/>
                    <a:pt x="40" y="53"/>
                  </a:cubicBezTo>
                  <a:cubicBezTo>
                    <a:pt x="40" y="49"/>
                    <a:pt x="40" y="49"/>
                    <a:pt x="40" y="49"/>
                  </a:cubicBezTo>
                  <a:cubicBezTo>
                    <a:pt x="42" y="49"/>
                    <a:pt x="42" y="49"/>
                    <a:pt x="42" y="49"/>
                  </a:cubicBezTo>
                  <a:cubicBezTo>
                    <a:pt x="45" y="49"/>
                    <a:pt x="45" y="49"/>
                    <a:pt x="45" y="49"/>
                  </a:cubicBezTo>
                  <a:lnTo>
                    <a:pt x="45" y="53"/>
                  </a:lnTo>
                  <a:close/>
                  <a:moveTo>
                    <a:pt x="45" y="49"/>
                  </a:moveTo>
                  <a:cubicBezTo>
                    <a:pt x="45" y="49"/>
                    <a:pt x="45" y="49"/>
                    <a:pt x="45" y="49"/>
                  </a:cubicBezTo>
                  <a:cubicBezTo>
                    <a:pt x="44" y="49"/>
                    <a:pt x="44" y="49"/>
                    <a:pt x="44" y="49"/>
                  </a:cubicBezTo>
                  <a:cubicBezTo>
                    <a:pt x="41" y="48"/>
                    <a:pt x="41" y="48"/>
                    <a:pt x="41" y="48"/>
                  </a:cubicBezTo>
                  <a:cubicBezTo>
                    <a:pt x="44" y="48"/>
                    <a:pt x="44" y="48"/>
                    <a:pt x="44" y="48"/>
                  </a:cubicBezTo>
                  <a:cubicBezTo>
                    <a:pt x="45" y="48"/>
                    <a:pt x="45" y="48"/>
                    <a:pt x="45" y="48"/>
                  </a:cubicBezTo>
                  <a:lnTo>
                    <a:pt x="45" y="49"/>
                  </a:lnTo>
                  <a:close/>
                  <a:moveTo>
                    <a:pt x="48" y="48"/>
                  </a:moveTo>
                  <a:cubicBezTo>
                    <a:pt x="48" y="48"/>
                    <a:pt x="48" y="48"/>
                    <a:pt x="48" y="48"/>
                  </a:cubicBezTo>
                  <a:cubicBezTo>
                    <a:pt x="51" y="49"/>
                    <a:pt x="51" y="49"/>
                    <a:pt x="51" y="49"/>
                  </a:cubicBezTo>
                  <a:cubicBezTo>
                    <a:pt x="48" y="49"/>
                    <a:pt x="48" y="49"/>
                    <a:pt x="48" y="49"/>
                  </a:cubicBezTo>
                  <a:cubicBezTo>
                    <a:pt x="45" y="48"/>
                    <a:pt x="45" y="48"/>
                    <a:pt x="45" y="48"/>
                  </a:cubicBezTo>
                  <a:lnTo>
                    <a:pt x="48" y="48"/>
                  </a:lnTo>
                  <a:close/>
                  <a:moveTo>
                    <a:pt x="47" y="49"/>
                  </a:moveTo>
                  <a:cubicBezTo>
                    <a:pt x="47" y="49"/>
                    <a:pt x="47" y="49"/>
                    <a:pt x="47" y="49"/>
                  </a:cubicBezTo>
                  <a:cubicBezTo>
                    <a:pt x="46" y="49"/>
                    <a:pt x="46" y="49"/>
                    <a:pt x="46" y="49"/>
                  </a:cubicBezTo>
                  <a:cubicBezTo>
                    <a:pt x="46" y="48"/>
                    <a:pt x="46" y="48"/>
                    <a:pt x="46" y="48"/>
                  </a:cubicBezTo>
                  <a:lnTo>
                    <a:pt x="47" y="49"/>
                  </a:lnTo>
                  <a:close/>
                  <a:moveTo>
                    <a:pt x="52" y="53"/>
                  </a:moveTo>
                  <a:cubicBezTo>
                    <a:pt x="52" y="53"/>
                    <a:pt x="52" y="53"/>
                    <a:pt x="52" y="53"/>
                  </a:cubicBezTo>
                  <a:cubicBezTo>
                    <a:pt x="46" y="53"/>
                    <a:pt x="46" y="53"/>
                    <a:pt x="46" y="53"/>
                  </a:cubicBezTo>
                  <a:cubicBezTo>
                    <a:pt x="46" y="49"/>
                    <a:pt x="46" y="49"/>
                    <a:pt x="46" y="49"/>
                  </a:cubicBezTo>
                  <a:cubicBezTo>
                    <a:pt x="49" y="49"/>
                    <a:pt x="49" y="49"/>
                    <a:pt x="49" y="49"/>
                  </a:cubicBezTo>
                  <a:cubicBezTo>
                    <a:pt x="49" y="49"/>
                    <a:pt x="49" y="49"/>
                    <a:pt x="49" y="49"/>
                  </a:cubicBezTo>
                  <a:cubicBezTo>
                    <a:pt x="49" y="49"/>
                    <a:pt x="49" y="49"/>
                    <a:pt x="49" y="49"/>
                  </a:cubicBezTo>
                  <a:cubicBezTo>
                    <a:pt x="52" y="49"/>
                    <a:pt x="52" y="49"/>
                    <a:pt x="52" y="49"/>
                  </a:cubicBezTo>
                  <a:lnTo>
                    <a:pt x="52" y="53"/>
                  </a:lnTo>
                  <a:close/>
                  <a:moveTo>
                    <a:pt x="52" y="49"/>
                  </a:moveTo>
                  <a:cubicBezTo>
                    <a:pt x="52" y="49"/>
                    <a:pt x="52" y="49"/>
                    <a:pt x="52" y="49"/>
                  </a:cubicBezTo>
                  <a:cubicBezTo>
                    <a:pt x="52" y="49"/>
                    <a:pt x="52" y="49"/>
                    <a:pt x="52" y="49"/>
                  </a:cubicBezTo>
                  <a:cubicBezTo>
                    <a:pt x="52" y="48"/>
                    <a:pt x="52" y="48"/>
                    <a:pt x="52" y="48"/>
                  </a:cubicBezTo>
                  <a:cubicBezTo>
                    <a:pt x="49" y="48"/>
                    <a:pt x="49" y="48"/>
                    <a:pt x="49" y="48"/>
                  </a:cubicBezTo>
                  <a:cubicBezTo>
                    <a:pt x="51" y="48"/>
                    <a:pt x="51" y="48"/>
                    <a:pt x="51" y="48"/>
                  </a:cubicBezTo>
                  <a:cubicBezTo>
                    <a:pt x="52" y="48"/>
                    <a:pt x="52" y="48"/>
                    <a:pt x="52" y="48"/>
                  </a:cubicBezTo>
                  <a:lnTo>
                    <a:pt x="52" y="49"/>
                  </a:lnTo>
                  <a:close/>
                  <a:moveTo>
                    <a:pt x="52" y="48"/>
                  </a:moveTo>
                  <a:cubicBezTo>
                    <a:pt x="52" y="48"/>
                    <a:pt x="52" y="48"/>
                    <a:pt x="52" y="48"/>
                  </a:cubicBezTo>
                  <a:cubicBezTo>
                    <a:pt x="55" y="48"/>
                    <a:pt x="55" y="48"/>
                    <a:pt x="55" y="48"/>
                  </a:cubicBezTo>
                  <a:cubicBezTo>
                    <a:pt x="57" y="48"/>
                    <a:pt x="57" y="48"/>
                    <a:pt x="57" y="48"/>
                  </a:cubicBezTo>
                  <a:cubicBezTo>
                    <a:pt x="55" y="49"/>
                    <a:pt x="55" y="49"/>
                    <a:pt x="55" y="49"/>
                  </a:cubicBezTo>
                  <a:cubicBezTo>
                    <a:pt x="53" y="48"/>
                    <a:pt x="53" y="48"/>
                    <a:pt x="53" y="48"/>
                  </a:cubicBezTo>
                  <a:cubicBezTo>
                    <a:pt x="53" y="48"/>
                    <a:pt x="53" y="48"/>
                    <a:pt x="53" y="48"/>
                  </a:cubicBezTo>
                  <a:cubicBezTo>
                    <a:pt x="53" y="48"/>
                    <a:pt x="53" y="48"/>
                    <a:pt x="53" y="48"/>
                  </a:cubicBezTo>
                  <a:lnTo>
                    <a:pt x="52" y="48"/>
                  </a:lnTo>
                  <a:close/>
                  <a:moveTo>
                    <a:pt x="54" y="49"/>
                  </a:moveTo>
                  <a:cubicBezTo>
                    <a:pt x="54" y="49"/>
                    <a:pt x="54" y="49"/>
                    <a:pt x="54" y="49"/>
                  </a:cubicBezTo>
                  <a:cubicBezTo>
                    <a:pt x="53" y="49"/>
                    <a:pt x="53" y="49"/>
                    <a:pt x="53" y="49"/>
                  </a:cubicBezTo>
                  <a:cubicBezTo>
                    <a:pt x="53" y="48"/>
                    <a:pt x="53" y="48"/>
                    <a:pt x="53" y="48"/>
                  </a:cubicBezTo>
                  <a:lnTo>
                    <a:pt x="54" y="49"/>
                  </a:lnTo>
                  <a:close/>
                  <a:moveTo>
                    <a:pt x="59" y="53"/>
                  </a:moveTo>
                  <a:cubicBezTo>
                    <a:pt x="59" y="53"/>
                    <a:pt x="59" y="53"/>
                    <a:pt x="59" y="53"/>
                  </a:cubicBezTo>
                  <a:cubicBezTo>
                    <a:pt x="53" y="53"/>
                    <a:pt x="53" y="53"/>
                    <a:pt x="53" y="53"/>
                  </a:cubicBezTo>
                  <a:cubicBezTo>
                    <a:pt x="53" y="49"/>
                    <a:pt x="53" y="49"/>
                    <a:pt x="53" y="49"/>
                  </a:cubicBezTo>
                  <a:cubicBezTo>
                    <a:pt x="59" y="49"/>
                    <a:pt x="59" y="49"/>
                    <a:pt x="59" y="49"/>
                  </a:cubicBezTo>
                  <a:lnTo>
                    <a:pt x="59" y="53"/>
                  </a:lnTo>
                  <a:close/>
                  <a:moveTo>
                    <a:pt x="59" y="48"/>
                  </a:moveTo>
                  <a:cubicBezTo>
                    <a:pt x="59" y="48"/>
                    <a:pt x="59" y="48"/>
                    <a:pt x="59" y="48"/>
                  </a:cubicBezTo>
                  <a:cubicBezTo>
                    <a:pt x="58" y="48"/>
                    <a:pt x="58" y="48"/>
                    <a:pt x="58" y="48"/>
                  </a:cubicBezTo>
                  <a:cubicBezTo>
                    <a:pt x="55" y="48"/>
                    <a:pt x="55" y="48"/>
                    <a:pt x="55" y="48"/>
                  </a:cubicBezTo>
                  <a:cubicBezTo>
                    <a:pt x="57" y="47"/>
                    <a:pt x="57" y="47"/>
                    <a:pt x="57" y="47"/>
                  </a:cubicBezTo>
                  <a:cubicBezTo>
                    <a:pt x="59" y="48"/>
                    <a:pt x="59" y="48"/>
                    <a:pt x="59" y="48"/>
                  </a:cubicBezTo>
                  <a:close/>
                  <a:moveTo>
                    <a:pt x="67" y="54"/>
                  </a:moveTo>
                  <a:cubicBezTo>
                    <a:pt x="67" y="54"/>
                    <a:pt x="67" y="54"/>
                    <a:pt x="67" y="54"/>
                  </a:cubicBezTo>
                  <a:cubicBezTo>
                    <a:pt x="60" y="53"/>
                    <a:pt x="60" y="53"/>
                    <a:pt x="60" y="53"/>
                  </a:cubicBezTo>
                  <a:cubicBezTo>
                    <a:pt x="60" y="49"/>
                    <a:pt x="60" y="49"/>
                    <a:pt x="60" y="49"/>
                  </a:cubicBezTo>
                  <a:cubicBezTo>
                    <a:pt x="66" y="49"/>
                    <a:pt x="66" y="49"/>
                    <a:pt x="66" y="49"/>
                  </a:cubicBezTo>
                  <a:cubicBezTo>
                    <a:pt x="66" y="49"/>
                    <a:pt x="66" y="49"/>
                    <a:pt x="66" y="49"/>
                  </a:cubicBezTo>
                  <a:cubicBezTo>
                    <a:pt x="66" y="49"/>
                    <a:pt x="66" y="49"/>
                    <a:pt x="66" y="49"/>
                  </a:cubicBezTo>
                  <a:cubicBezTo>
                    <a:pt x="67" y="49"/>
                    <a:pt x="67" y="49"/>
                    <a:pt x="67" y="49"/>
                  </a:cubicBezTo>
                  <a:lnTo>
                    <a:pt x="67" y="54"/>
                  </a:lnTo>
                  <a:close/>
                  <a:moveTo>
                    <a:pt x="67" y="48"/>
                  </a:moveTo>
                  <a:cubicBezTo>
                    <a:pt x="67" y="48"/>
                    <a:pt x="67" y="48"/>
                    <a:pt x="67" y="48"/>
                  </a:cubicBezTo>
                  <a:cubicBezTo>
                    <a:pt x="66" y="48"/>
                    <a:pt x="66" y="48"/>
                    <a:pt x="66" y="48"/>
                  </a:cubicBezTo>
                  <a:cubicBezTo>
                    <a:pt x="63" y="47"/>
                    <a:pt x="63" y="47"/>
                    <a:pt x="63" y="47"/>
                  </a:cubicBezTo>
                  <a:cubicBezTo>
                    <a:pt x="66" y="47"/>
                    <a:pt x="66" y="47"/>
                    <a:pt x="66" y="47"/>
                  </a:cubicBezTo>
                  <a:cubicBezTo>
                    <a:pt x="69" y="48"/>
                    <a:pt x="69" y="48"/>
                    <a:pt x="69" y="48"/>
                  </a:cubicBezTo>
                  <a:cubicBezTo>
                    <a:pt x="67" y="48"/>
                    <a:pt x="67" y="48"/>
                    <a:pt x="67" y="48"/>
                  </a:cubicBezTo>
                  <a:cubicBezTo>
                    <a:pt x="67" y="48"/>
                    <a:pt x="67" y="48"/>
                    <a:pt x="67" y="48"/>
                  </a:cubicBezTo>
                  <a:cubicBezTo>
                    <a:pt x="67" y="48"/>
                    <a:pt x="67" y="48"/>
                    <a:pt x="67" y="48"/>
                  </a:cubicBezTo>
                  <a:close/>
                  <a:moveTo>
                    <a:pt x="75" y="54"/>
                  </a:moveTo>
                  <a:cubicBezTo>
                    <a:pt x="75" y="54"/>
                    <a:pt x="75" y="54"/>
                    <a:pt x="75" y="54"/>
                  </a:cubicBezTo>
                  <a:cubicBezTo>
                    <a:pt x="67" y="54"/>
                    <a:pt x="67" y="54"/>
                    <a:pt x="67" y="54"/>
                  </a:cubicBezTo>
                  <a:cubicBezTo>
                    <a:pt x="67" y="49"/>
                    <a:pt x="67" y="49"/>
                    <a:pt x="67" y="49"/>
                  </a:cubicBezTo>
                  <a:cubicBezTo>
                    <a:pt x="74" y="49"/>
                    <a:pt x="74" y="49"/>
                    <a:pt x="74" y="49"/>
                  </a:cubicBezTo>
                  <a:cubicBezTo>
                    <a:pt x="74" y="49"/>
                    <a:pt x="74" y="49"/>
                    <a:pt x="74" y="49"/>
                  </a:cubicBezTo>
                  <a:cubicBezTo>
                    <a:pt x="74" y="49"/>
                    <a:pt x="74" y="49"/>
                    <a:pt x="74" y="49"/>
                  </a:cubicBezTo>
                  <a:cubicBezTo>
                    <a:pt x="75" y="49"/>
                    <a:pt x="75" y="49"/>
                    <a:pt x="75" y="49"/>
                  </a:cubicBezTo>
                  <a:lnTo>
                    <a:pt x="75" y="54"/>
                  </a:lnTo>
                  <a:close/>
                  <a:moveTo>
                    <a:pt x="75" y="48"/>
                  </a:moveTo>
                  <a:cubicBezTo>
                    <a:pt x="75" y="48"/>
                    <a:pt x="75" y="48"/>
                    <a:pt x="75" y="48"/>
                  </a:cubicBezTo>
                  <a:cubicBezTo>
                    <a:pt x="74" y="48"/>
                    <a:pt x="74" y="48"/>
                    <a:pt x="74" y="48"/>
                  </a:cubicBezTo>
                  <a:cubicBezTo>
                    <a:pt x="71" y="47"/>
                    <a:pt x="71" y="47"/>
                    <a:pt x="71" y="47"/>
                  </a:cubicBezTo>
                  <a:cubicBezTo>
                    <a:pt x="73" y="47"/>
                    <a:pt x="73" y="47"/>
                    <a:pt x="73" y="47"/>
                  </a:cubicBezTo>
                  <a:cubicBezTo>
                    <a:pt x="77" y="48"/>
                    <a:pt x="77" y="48"/>
                    <a:pt x="77" y="48"/>
                  </a:cubicBezTo>
                  <a:cubicBezTo>
                    <a:pt x="75" y="48"/>
                    <a:pt x="75" y="48"/>
                    <a:pt x="75" y="48"/>
                  </a:cubicBezTo>
                  <a:cubicBezTo>
                    <a:pt x="75" y="48"/>
                    <a:pt x="75" y="48"/>
                    <a:pt x="75" y="48"/>
                  </a:cubicBezTo>
                  <a:cubicBezTo>
                    <a:pt x="75" y="48"/>
                    <a:pt x="75" y="48"/>
                    <a:pt x="75" y="48"/>
                  </a:cubicBezTo>
                  <a:close/>
                  <a:moveTo>
                    <a:pt x="83" y="54"/>
                  </a:moveTo>
                  <a:cubicBezTo>
                    <a:pt x="83" y="54"/>
                    <a:pt x="83" y="54"/>
                    <a:pt x="83" y="54"/>
                  </a:cubicBezTo>
                  <a:cubicBezTo>
                    <a:pt x="75" y="54"/>
                    <a:pt x="75" y="54"/>
                    <a:pt x="75" y="54"/>
                  </a:cubicBezTo>
                  <a:cubicBezTo>
                    <a:pt x="75" y="49"/>
                    <a:pt x="75" y="49"/>
                    <a:pt x="75" y="49"/>
                  </a:cubicBezTo>
                  <a:cubicBezTo>
                    <a:pt x="77" y="48"/>
                    <a:pt x="77" y="48"/>
                    <a:pt x="77" y="48"/>
                  </a:cubicBezTo>
                  <a:cubicBezTo>
                    <a:pt x="77" y="48"/>
                    <a:pt x="77" y="48"/>
                    <a:pt x="77" y="48"/>
                  </a:cubicBezTo>
                  <a:cubicBezTo>
                    <a:pt x="77" y="48"/>
                    <a:pt x="77" y="48"/>
                    <a:pt x="77" y="48"/>
                  </a:cubicBezTo>
                  <a:cubicBezTo>
                    <a:pt x="83" y="48"/>
                    <a:pt x="83" y="48"/>
                    <a:pt x="83" y="48"/>
                  </a:cubicBezTo>
                  <a:lnTo>
                    <a:pt x="83" y="54"/>
                  </a:lnTo>
                  <a:close/>
                  <a:moveTo>
                    <a:pt x="83" y="48"/>
                  </a:moveTo>
                  <a:cubicBezTo>
                    <a:pt x="83" y="48"/>
                    <a:pt x="83" y="48"/>
                    <a:pt x="83" y="48"/>
                  </a:cubicBezTo>
                  <a:cubicBezTo>
                    <a:pt x="82" y="48"/>
                    <a:pt x="82" y="48"/>
                    <a:pt x="82" y="48"/>
                  </a:cubicBezTo>
                  <a:cubicBezTo>
                    <a:pt x="79" y="47"/>
                    <a:pt x="79" y="47"/>
                    <a:pt x="79" y="47"/>
                  </a:cubicBezTo>
                  <a:cubicBezTo>
                    <a:pt x="82" y="47"/>
                    <a:pt x="82" y="47"/>
                    <a:pt x="82" y="47"/>
                  </a:cubicBezTo>
                  <a:cubicBezTo>
                    <a:pt x="82" y="47"/>
                    <a:pt x="82" y="47"/>
                    <a:pt x="82" y="47"/>
                  </a:cubicBezTo>
                  <a:cubicBezTo>
                    <a:pt x="86" y="48"/>
                    <a:pt x="86" y="48"/>
                    <a:pt x="86" y="48"/>
                  </a:cubicBezTo>
                  <a:cubicBezTo>
                    <a:pt x="84" y="48"/>
                    <a:pt x="84" y="48"/>
                    <a:pt x="84" y="48"/>
                  </a:cubicBezTo>
                  <a:cubicBezTo>
                    <a:pt x="84" y="48"/>
                    <a:pt x="84" y="48"/>
                    <a:pt x="84" y="48"/>
                  </a:cubicBezTo>
                  <a:cubicBezTo>
                    <a:pt x="83" y="48"/>
                    <a:pt x="83" y="48"/>
                    <a:pt x="83" y="48"/>
                  </a:cubicBezTo>
                  <a:close/>
                  <a:moveTo>
                    <a:pt x="90" y="54"/>
                  </a:moveTo>
                  <a:cubicBezTo>
                    <a:pt x="90" y="54"/>
                    <a:pt x="90" y="54"/>
                    <a:pt x="90" y="54"/>
                  </a:cubicBezTo>
                  <a:cubicBezTo>
                    <a:pt x="84" y="54"/>
                    <a:pt x="84" y="54"/>
                    <a:pt x="84" y="54"/>
                  </a:cubicBezTo>
                  <a:cubicBezTo>
                    <a:pt x="84" y="48"/>
                    <a:pt x="84" y="48"/>
                    <a:pt x="84" y="48"/>
                  </a:cubicBezTo>
                  <a:cubicBezTo>
                    <a:pt x="87" y="48"/>
                    <a:pt x="87" y="48"/>
                    <a:pt x="87" y="48"/>
                  </a:cubicBezTo>
                  <a:cubicBezTo>
                    <a:pt x="87" y="48"/>
                    <a:pt x="87" y="48"/>
                    <a:pt x="87" y="48"/>
                  </a:cubicBezTo>
                  <a:cubicBezTo>
                    <a:pt x="87" y="48"/>
                    <a:pt x="87" y="48"/>
                    <a:pt x="87" y="48"/>
                  </a:cubicBezTo>
                  <a:cubicBezTo>
                    <a:pt x="90" y="48"/>
                    <a:pt x="90" y="48"/>
                    <a:pt x="90" y="48"/>
                  </a:cubicBezTo>
                  <a:lnTo>
                    <a:pt x="90" y="54"/>
                  </a:lnTo>
                  <a:close/>
                  <a:moveTo>
                    <a:pt x="90" y="48"/>
                  </a:moveTo>
                  <a:cubicBezTo>
                    <a:pt x="90" y="48"/>
                    <a:pt x="90" y="48"/>
                    <a:pt x="90" y="48"/>
                  </a:cubicBezTo>
                  <a:cubicBezTo>
                    <a:pt x="87" y="48"/>
                    <a:pt x="87" y="48"/>
                    <a:pt x="87" y="48"/>
                  </a:cubicBezTo>
                  <a:cubicBezTo>
                    <a:pt x="83" y="47"/>
                    <a:pt x="83" y="47"/>
                    <a:pt x="83" y="47"/>
                  </a:cubicBezTo>
                  <a:cubicBezTo>
                    <a:pt x="87" y="46"/>
                    <a:pt x="87" y="46"/>
                    <a:pt x="87" y="46"/>
                  </a:cubicBezTo>
                  <a:cubicBezTo>
                    <a:pt x="87" y="47"/>
                    <a:pt x="87" y="47"/>
                    <a:pt x="87" y="47"/>
                  </a:cubicBezTo>
                  <a:cubicBezTo>
                    <a:pt x="90" y="48"/>
                    <a:pt x="90" y="48"/>
                    <a:pt x="90" y="48"/>
                  </a:cubicBezTo>
                  <a:close/>
                  <a:moveTo>
                    <a:pt x="94" y="54"/>
                  </a:moveTo>
                  <a:cubicBezTo>
                    <a:pt x="94" y="54"/>
                    <a:pt x="94" y="54"/>
                    <a:pt x="94" y="54"/>
                  </a:cubicBezTo>
                  <a:cubicBezTo>
                    <a:pt x="91" y="54"/>
                    <a:pt x="91" y="54"/>
                    <a:pt x="91" y="54"/>
                  </a:cubicBezTo>
                  <a:cubicBezTo>
                    <a:pt x="91" y="48"/>
                    <a:pt x="91" y="48"/>
                    <a:pt x="91" y="48"/>
                  </a:cubicBezTo>
                  <a:cubicBezTo>
                    <a:pt x="94" y="48"/>
                    <a:pt x="94" y="48"/>
                    <a:pt x="94" y="48"/>
                  </a:cubicBezTo>
                  <a:lnTo>
                    <a:pt x="94" y="54"/>
                  </a:lnTo>
                  <a:close/>
                  <a:moveTo>
                    <a:pt x="94" y="48"/>
                  </a:moveTo>
                  <a:cubicBezTo>
                    <a:pt x="94" y="48"/>
                    <a:pt x="94" y="48"/>
                    <a:pt x="94" y="48"/>
                  </a:cubicBezTo>
                  <a:cubicBezTo>
                    <a:pt x="91" y="48"/>
                    <a:pt x="91" y="48"/>
                    <a:pt x="91" y="48"/>
                  </a:cubicBezTo>
                  <a:cubicBezTo>
                    <a:pt x="91" y="48"/>
                    <a:pt x="91" y="48"/>
                    <a:pt x="91" y="48"/>
                  </a:cubicBezTo>
                  <a:cubicBezTo>
                    <a:pt x="91" y="46"/>
                    <a:pt x="91" y="46"/>
                    <a:pt x="91" y="46"/>
                  </a:cubicBezTo>
                  <a:cubicBezTo>
                    <a:pt x="90" y="46"/>
                    <a:pt x="90" y="46"/>
                    <a:pt x="90" y="46"/>
                  </a:cubicBezTo>
                  <a:cubicBezTo>
                    <a:pt x="90" y="48"/>
                    <a:pt x="90" y="48"/>
                    <a:pt x="90" y="48"/>
                  </a:cubicBezTo>
                  <a:cubicBezTo>
                    <a:pt x="88" y="46"/>
                    <a:pt x="88" y="46"/>
                    <a:pt x="88" y="46"/>
                  </a:cubicBezTo>
                  <a:cubicBezTo>
                    <a:pt x="91" y="46"/>
                    <a:pt x="91" y="46"/>
                    <a:pt x="91" y="46"/>
                  </a:cubicBezTo>
                  <a:cubicBezTo>
                    <a:pt x="91" y="46"/>
                    <a:pt x="91" y="46"/>
                    <a:pt x="91" y="46"/>
                  </a:cubicBezTo>
                  <a:cubicBezTo>
                    <a:pt x="94" y="47"/>
                    <a:pt x="94" y="47"/>
                    <a:pt x="94" y="47"/>
                  </a:cubicBezTo>
                  <a:lnTo>
                    <a:pt x="94" y="48"/>
                  </a:lnTo>
                  <a:close/>
                  <a:moveTo>
                    <a:pt x="101" y="54"/>
                  </a:moveTo>
                  <a:cubicBezTo>
                    <a:pt x="101" y="54"/>
                    <a:pt x="101" y="54"/>
                    <a:pt x="101" y="54"/>
                  </a:cubicBezTo>
                  <a:cubicBezTo>
                    <a:pt x="94" y="54"/>
                    <a:pt x="94" y="54"/>
                    <a:pt x="94" y="54"/>
                  </a:cubicBezTo>
                  <a:cubicBezTo>
                    <a:pt x="94" y="48"/>
                    <a:pt x="94" y="48"/>
                    <a:pt x="94" y="48"/>
                  </a:cubicBezTo>
                  <a:cubicBezTo>
                    <a:pt x="96" y="48"/>
                    <a:pt x="96" y="48"/>
                    <a:pt x="96" y="48"/>
                  </a:cubicBezTo>
                  <a:cubicBezTo>
                    <a:pt x="96" y="48"/>
                    <a:pt x="96" y="48"/>
                    <a:pt x="96" y="48"/>
                  </a:cubicBezTo>
                  <a:cubicBezTo>
                    <a:pt x="101" y="48"/>
                    <a:pt x="101" y="48"/>
                    <a:pt x="101" y="48"/>
                  </a:cubicBezTo>
                  <a:lnTo>
                    <a:pt x="101" y="54"/>
                  </a:lnTo>
                  <a:close/>
                  <a:moveTo>
                    <a:pt x="94" y="48"/>
                  </a:moveTo>
                  <a:cubicBezTo>
                    <a:pt x="94" y="48"/>
                    <a:pt x="94" y="48"/>
                    <a:pt x="94" y="48"/>
                  </a:cubicBezTo>
                  <a:cubicBezTo>
                    <a:pt x="94" y="47"/>
                    <a:pt x="94" y="47"/>
                    <a:pt x="94" y="47"/>
                  </a:cubicBezTo>
                  <a:cubicBezTo>
                    <a:pt x="95" y="48"/>
                    <a:pt x="95" y="48"/>
                    <a:pt x="95" y="48"/>
                  </a:cubicBezTo>
                  <a:lnTo>
                    <a:pt x="94" y="48"/>
                  </a:lnTo>
                  <a:close/>
                  <a:moveTo>
                    <a:pt x="101" y="48"/>
                  </a:moveTo>
                  <a:cubicBezTo>
                    <a:pt x="101" y="48"/>
                    <a:pt x="101" y="48"/>
                    <a:pt x="101" y="48"/>
                  </a:cubicBezTo>
                  <a:cubicBezTo>
                    <a:pt x="96" y="48"/>
                    <a:pt x="96" y="48"/>
                    <a:pt x="96" y="48"/>
                  </a:cubicBezTo>
                  <a:cubicBezTo>
                    <a:pt x="89" y="45"/>
                    <a:pt x="89" y="45"/>
                    <a:pt x="89" y="45"/>
                  </a:cubicBezTo>
                  <a:cubicBezTo>
                    <a:pt x="98" y="45"/>
                    <a:pt x="98" y="45"/>
                    <a:pt x="98" y="45"/>
                  </a:cubicBezTo>
                  <a:cubicBezTo>
                    <a:pt x="98" y="45"/>
                    <a:pt x="98" y="45"/>
                    <a:pt x="98" y="45"/>
                  </a:cubicBezTo>
                  <a:cubicBezTo>
                    <a:pt x="101" y="46"/>
                    <a:pt x="101" y="46"/>
                    <a:pt x="101" y="46"/>
                  </a:cubicBezTo>
                  <a:lnTo>
                    <a:pt x="101" y="48"/>
                  </a:lnTo>
                  <a:close/>
                  <a:moveTo>
                    <a:pt x="103" y="54"/>
                  </a:moveTo>
                  <a:cubicBezTo>
                    <a:pt x="103" y="54"/>
                    <a:pt x="103" y="54"/>
                    <a:pt x="103" y="54"/>
                  </a:cubicBezTo>
                  <a:cubicBezTo>
                    <a:pt x="101" y="54"/>
                    <a:pt x="101" y="54"/>
                    <a:pt x="101" y="54"/>
                  </a:cubicBezTo>
                  <a:cubicBezTo>
                    <a:pt x="101" y="48"/>
                    <a:pt x="101" y="48"/>
                    <a:pt x="101" y="48"/>
                  </a:cubicBezTo>
                  <a:cubicBezTo>
                    <a:pt x="103" y="48"/>
                    <a:pt x="103" y="48"/>
                    <a:pt x="103" y="48"/>
                  </a:cubicBezTo>
                  <a:lnTo>
                    <a:pt x="103" y="54"/>
                  </a:lnTo>
                  <a:close/>
                  <a:moveTo>
                    <a:pt x="103" y="48"/>
                  </a:moveTo>
                  <a:cubicBezTo>
                    <a:pt x="103" y="48"/>
                    <a:pt x="103" y="48"/>
                    <a:pt x="103" y="48"/>
                  </a:cubicBezTo>
                  <a:cubicBezTo>
                    <a:pt x="101" y="48"/>
                    <a:pt x="101" y="48"/>
                    <a:pt x="101" y="48"/>
                  </a:cubicBezTo>
                  <a:cubicBezTo>
                    <a:pt x="102" y="46"/>
                    <a:pt x="102" y="46"/>
                    <a:pt x="102" y="46"/>
                  </a:cubicBezTo>
                  <a:cubicBezTo>
                    <a:pt x="103" y="47"/>
                    <a:pt x="103" y="47"/>
                    <a:pt x="103" y="47"/>
                  </a:cubicBezTo>
                  <a:lnTo>
                    <a:pt x="103" y="48"/>
                  </a:lnTo>
                  <a:close/>
                  <a:moveTo>
                    <a:pt x="104" y="46"/>
                  </a:moveTo>
                  <a:cubicBezTo>
                    <a:pt x="104" y="46"/>
                    <a:pt x="104" y="46"/>
                    <a:pt x="104" y="46"/>
                  </a:cubicBezTo>
                  <a:cubicBezTo>
                    <a:pt x="102" y="46"/>
                    <a:pt x="102" y="46"/>
                    <a:pt x="102" y="46"/>
                  </a:cubicBezTo>
                  <a:cubicBezTo>
                    <a:pt x="102" y="45"/>
                    <a:pt x="102" y="45"/>
                    <a:pt x="102" y="45"/>
                  </a:cubicBezTo>
                  <a:cubicBezTo>
                    <a:pt x="102" y="45"/>
                    <a:pt x="102" y="45"/>
                    <a:pt x="102" y="45"/>
                  </a:cubicBezTo>
                  <a:cubicBezTo>
                    <a:pt x="104" y="44"/>
                    <a:pt x="104" y="44"/>
                    <a:pt x="104" y="44"/>
                  </a:cubicBezTo>
                  <a:lnTo>
                    <a:pt x="104" y="46"/>
                  </a:lnTo>
                  <a:close/>
                  <a:moveTo>
                    <a:pt x="110" y="54"/>
                  </a:moveTo>
                  <a:cubicBezTo>
                    <a:pt x="110" y="54"/>
                    <a:pt x="110" y="54"/>
                    <a:pt x="110" y="54"/>
                  </a:cubicBezTo>
                  <a:cubicBezTo>
                    <a:pt x="104" y="54"/>
                    <a:pt x="104" y="54"/>
                    <a:pt x="104" y="54"/>
                  </a:cubicBezTo>
                  <a:cubicBezTo>
                    <a:pt x="104" y="47"/>
                    <a:pt x="104" y="47"/>
                    <a:pt x="104" y="47"/>
                  </a:cubicBezTo>
                  <a:cubicBezTo>
                    <a:pt x="106" y="48"/>
                    <a:pt x="106" y="48"/>
                    <a:pt x="106" y="48"/>
                  </a:cubicBezTo>
                  <a:cubicBezTo>
                    <a:pt x="110" y="48"/>
                    <a:pt x="110" y="48"/>
                    <a:pt x="110" y="48"/>
                  </a:cubicBezTo>
                  <a:lnTo>
                    <a:pt x="110" y="54"/>
                  </a:lnTo>
                  <a:close/>
                  <a:moveTo>
                    <a:pt x="111" y="47"/>
                  </a:moveTo>
                  <a:cubicBezTo>
                    <a:pt x="111" y="47"/>
                    <a:pt x="111" y="47"/>
                    <a:pt x="111" y="47"/>
                  </a:cubicBezTo>
                  <a:cubicBezTo>
                    <a:pt x="110" y="47"/>
                    <a:pt x="110" y="47"/>
                    <a:pt x="110" y="47"/>
                  </a:cubicBezTo>
                  <a:cubicBezTo>
                    <a:pt x="110" y="47"/>
                    <a:pt x="110" y="47"/>
                    <a:pt x="110" y="47"/>
                  </a:cubicBezTo>
                  <a:cubicBezTo>
                    <a:pt x="106" y="47"/>
                    <a:pt x="106" y="47"/>
                    <a:pt x="106" y="47"/>
                  </a:cubicBezTo>
                  <a:cubicBezTo>
                    <a:pt x="104" y="47"/>
                    <a:pt x="104" y="47"/>
                    <a:pt x="104" y="47"/>
                  </a:cubicBezTo>
                  <a:cubicBezTo>
                    <a:pt x="104" y="44"/>
                    <a:pt x="104" y="44"/>
                    <a:pt x="104" y="44"/>
                  </a:cubicBezTo>
                  <a:cubicBezTo>
                    <a:pt x="108" y="44"/>
                    <a:pt x="108" y="44"/>
                    <a:pt x="108" y="44"/>
                  </a:cubicBezTo>
                  <a:cubicBezTo>
                    <a:pt x="108" y="44"/>
                    <a:pt x="108" y="44"/>
                    <a:pt x="108" y="44"/>
                  </a:cubicBezTo>
                  <a:cubicBezTo>
                    <a:pt x="111" y="45"/>
                    <a:pt x="111" y="45"/>
                    <a:pt x="111" y="45"/>
                  </a:cubicBezTo>
                  <a:lnTo>
                    <a:pt x="111" y="47"/>
                  </a:lnTo>
                  <a:close/>
                  <a:moveTo>
                    <a:pt x="106" y="44"/>
                  </a:moveTo>
                  <a:cubicBezTo>
                    <a:pt x="106" y="44"/>
                    <a:pt x="106" y="44"/>
                    <a:pt x="106" y="44"/>
                  </a:cubicBezTo>
                  <a:cubicBezTo>
                    <a:pt x="106" y="43"/>
                    <a:pt x="106" y="43"/>
                    <a:pt x="106" y="43"/>
                  </a:cubicBezTo>
                  <a:cubicBezTo>
                    <a:pt x="108" y="43"/>
                    <a:pt x="108" y="43"/>
                    <a:pt x="108" y="43"/>
                  </a:cubicBezTo>
                  <a:cubicBezTo>
                    <a:pt x="108" y="44"/>
                    <a:pt x="108" y="44"/>
                    <a:pt x="108" y="44"/>
                  </a:cubicBezTo>
                  <a:lnTo>
                    <a:pt x="106" y="44"/>
                  </a:lnTo>
                  <a:close/>
                  <a:moveTo>
                    <a:pt x="111" y="44"/>
                  </a:moveTo>
                  <a:cubicBezTo>
                    <a:pt x="111" y="44"/>
                    <a:pt x="111" y="44"/>
                    <a:pt x="111" y="44"/>
                  </a:cubicBezTo>
                  <a:cubicBezTo>
                    <a:pt x="111" y="45"/>
                    <a:pt x="111" y="45"/>
                    <a:pt x="111" y="45"/>
                  </a:cubicBezTo>
                  <a:cubicBezTo>
                    <a:pt x="109" y="44"/>
                    <a:pt x="109" y="44"/>
                    <a:pt x="109" y="44"/>
                  </a:cubicBezTo>
                  <a:lnTo>
                    <a:pt x="111" y="44"/>
                  </a:lnTo>
                  <a:close/>
                  <a:moveTo>
                    <a:pt x="110" y="44"/>
                  </a:moveTo>
                  <a:cubicBezTo>
                    <a:pt x="110" y="44"/>
                    <a:pt x="110" y="44"/>
                    <a:pt x="110" y="44"/>
                  </a:cubicBezTo>
                  <a:cubicBezTo>
                    <a:pt x="110" y="43"/>
                    <a:pt x="110" y="43"/>
                    <a:pt x="110" y="43"/>
                  </a:cubicBezTo>
                  <a:cubicBezTo>
                    <a:pt x="111" y="43"/>
                    <a:pt x="111" y="43"/>
                    <a:pt x="111" y="43"/>
                  </a:cubicBezTo>
                  <a:cubicBezTo>
                    <a:pt x="111" y="44"/>
                    <a:pt x="111" y="44"/>
                    <a:pt x="111" y="44"/>
                  </a:cubicBezTo>
                  <a:lnTo>
                    <a:pt x="110" y="44"/>
                  </a:lnTo>
                  <a:close/>
                  <a:moveTo>
                    <a:pt x="110" y="44"/>
                  </a:moveTo>
                  <a:cubicBezTo>
                    <a:pt x="110" y="44"/>
                    <a:pt x="110" y="44"/>
                    <a:pt x="110" y="44"/>
                  </a:cubicBezTo>
                  <a:cubicBezTo>
                    <a:pt x="108" y="44"/>
                    <a:pt x="108" y="44"/>
                    <a:pt x="108" y="44"/>
                  </a:cubicBezTo>
                  <a:cubicBezTo>
                    <a:pt x="108" y="43"/>
                    <a:pt x="108" y="43"/>
                    <a:pt x="108" y="43"/>
                  </a:cubicBezTo>
                  <a:cubicBezTo>
                    <a:pt x="110" y="43"/>
                    <a:pt x="110" y="43"/>
                    <a:pt x="110" y="43"/>
                  </a:cubicBezTo>
                  <a:lnTo>
                    <a:pt x="110" y="44"/>
                  </a:lnTo>
                  <a:close/>
                  <a:moveTo>
                    <a:pt x="114" y="47"/>
                  </a:moveTo>
                  <a:cubicBezTo>
                    <a:pt x="114" y="47"/>
                    <a:pt x="114" y="47"/>
                    <a:pt x="114" y="47"/>
                  </a:cubicBezTo>
                  <a:cubicBezTo>
                    <a:pt x="116" y="47"/>
                    <a:pt x="116" y="47"/>
                    <a:pt x="116" y="47"/>
                  </a:cubicBezTo>
                  <a:cubicBezTo>
                    <a:pt x="120" y="47"/>
                    <a:pt x="120" y="47"/>
                    <a:pt x="120" y="47"/>
                  </a:cubicBezTo>
                  <a:cubicBezTo>
                    <a:pt x="120" y="54"/>
                    <a:pt x="120" y="54"/>
                    <a:pt x="120" y="54"/>
                  </a:cubicBezTo>
                  <a:cubicBezTo>
                    <a:pt x="114" y="54"/>
                    <a:pt x="114" y="54"/>
                    <a:pt x="114" y="54"/>
                  </a:cubicBezTo>
                  <a:lnTo>
                    <a:pt x="114" y="47"/>
                  </a:lnTo>
                  <a:close/>
                  <a:moveTo>
                    <a:pt x="114" y="47"/>
                  </a:moveTo>
                  <a:cubicBezTo>
                    <a:pt x="114" y="47"/>
                    <a:pt x="114" y="47"/>
                    <a:pt x="114" y="47"/>
                  </a:cubicBezTo>
                  <a:cubicBezTo>
                    <a:pt x="113" y="47"/>
                    <a:pt x="113" y="47"/>
                    <a:pt x="113" y="47"/>
                  </a:cubicBezTo>
                  <a:cubicBezTo>
                    <a:pt x="113" y="54"/>
                    <a:pt x="113" y="54"/>
                    <a:pt x="113" y="54"/>
                  </a:cubicBezTo>
                  <a:cubicBezTo>
                    <a:pt x="111" y="54"/>
                    <a:pt x="111" y="54"/>
                    <a:pt x="111" y="54"/>
                  </a:cubicBezTo>
                  <a:cubicBezTo>
                    <a:pt x="111" y="48"/>
                    <a:pt x="111" y="48"/>
                    <a:pt x="111" y="48"/>
                  </a:cubicBezTo>
                  <a:cubicBezTo>
                    <a:pt x="113" y="47"/>
                    <a:pt x="113" y="47"/>
                    <a:pt x="113" y="47"/>
                  </a:cubicBezTo>
                  <a:cubicBezTo>
                    <a:pt x="111" y="47"/>
                    <a:pt x="111" y="47"/>
                    <a:pt x="111" y="47"/>
                  </a:cubicBezTo>
                  <a:cubicBezTo>
                    <a:pt x="111" y="47"/>
                    <a:pt x="111" y="47"/>
                    <a:pt x="111" y="47"/>
                  </a:cubicBezTo>
                  <a:cubicBezTo>
                    <a:pt x="111" y="47"/>
                    <a:pt x="111" y="47"/>
                    <a:pt x="111" y="47"/>
                  </a:cubicBezTo>
                  <a:cubicBezTo>
                    <a:pt x="111" y="46"/>
                    <a:pt x="111" y="46"/>
                    <a:pt x="111" y="46"/>
                  </a:cubicBezTo>
                  <a:lnTo>
                    <a:pt x="114" y="47"/>
                  </a:lnTo>
                  <a:close/>
                  <a:moveTo>
                    <a:pt x="112" y="44"/>
                  </a:moveTo>
                  <a:cubicBezTo>
                    <a:pt x="112" y="44"/>
                    <a:pt x="112" y="44"/>
                    <a:pt x="112" y="44"/>
                  </a:cubicBezTo>
                  <a:cubicBezTo>
                    <a:pt x="112" y="44"/>
                    <a:pt x="112" y="44"/>
                    <a:pt x="112" y="44"/>
                  </a:cubicBezTo>
                  <a:cubicBezTo>
                    <a:pt x="112" y="37"/>
                    <a:pt x="112" y="37"/>
                    <a:pt x="112" y="37"/>
                  </a:cubicBezTo>
                  <a:cubicBezTo>
                    <a:pt x="108" y="37"/>
                    <a:pt x="108" y="37"/>
                    <a:pt x="108" y="37"/>
                  </a:cubicBezTo>
                  <a:cubicBezTo>
                    <a:pt x="108" y="43"/>
                    <a:pt x="108" y="43"/>
                    <a:pt x="108" y="43"/>
                  </a:cubicBezTo>
                  <a:cubicBezTo>
                    <a:pt x="112" y="43"/>
                    <a:pt x="112" y="43"/>
                    <a:pt x="112" y="43"/>
                  </a:cubicBezTo>
                  <a:cubicBezTo>
                    <a:pt x="112" y="44"/>
                    <a:pt x="112" y="44"/>
                    <a:pt x="112" y="44"/>
                  </a:cubicBezTo>
                  <a:cubicBezTo>
                    <a:pt x="111" y="44"/>
                    <a:pt x="111" y="44"/>
                    <a:pt x="111" y="44"/>
                  </a:cubicBezTo>
                  <a:cubicBezTo>
                    <a:pt x="111" y="43"/>
                    <a:pt x="111" y="43"/>
                    <a:pt x="111" y="43"/>
                  </a:cubicBezTo>
                  <a:cubicBezTo>
                    <a:pt x="105" y="42"/>
                    <a:pt x="105" y="42"/>
                    <a:pt x="105" y="42"/>
                  </a:cubicBezTo>
                  <a:cubicBezTo>
                    <a:pt x="105" y="36"/>
                    <a:pt x="105" y="36"/>
                    <a:pt x="105" y="36"/>
                  </a:cubicBezTo>
                  <a:cubicBezTo>
                    <a:pt x="112" y="37"/>
                    <a:pt x="112" y="37"/>
                    <a:pt x="112" y="37"/>
                  </a:cubicBezTo>
                  <a:lnTo>
                    <a:pt x="112" y="44"/>
                  </a:lnTo>
                  <a:close/>
                  <a:moveTo>
                    <a:pt x="115" y="5"/>
                  </a:moveTo>
                  <a:cubicBezTo>
                    <a:pt x="115" y="5"/>
                    <a:pt x="115" y="5"/>
                    <a:pt x="115" y="5"/>
                  </a:cubicBezTo>
                  <a:cubicBezTo>
                    <a:pt x="115" y="5"/>
                    <a:pt x="115" y="5"/>
                    <a:pt x="115" y="5"/>
                  </a:cubicBezTo>
                  <a:cubicBezTo>
                    <a:pt x="117" y="6"/>
                    <a:pt x="117" y="6"/>
                    <a:pt x="117" y="6"/>
                  </a:cubicBezTo>
                  <a:cubicBezTo>
                    <a:pt x="117" y="8"/>
                    <a:pt x="117" y="8"/>
                    <a:pt x="117" y="8"/>
                  </a:cubicBezTo>
                  <a:cubicBezTo>
                    <a:pt x="115" y="7"/>
                    <a:pt x="115" y="7"/>
                    <a:pt x="115" y="7"/>
                  </a:cubicBezTo>
                  <a:lnTo>
                    <a:pt x="115" y="5"/>
                  </a:lnTo>
                  <a:close/>
                  <a:moveTo>
                    <a:pt x="115" y="7"/>
                  </a:moveTo>
                  <a:cubicBezTo>
                    <a:pt x="115" y="7"/>
                    <a:pt x="115" y="7"/>
                    <a:pt x="115" y="7"/>
                  </a:cubicBezTo>
                  <a:cubicBezTo>
                    <a:pt x="117" y="8"/>
                    <a:pt x="117" y="8"/>
                    <a:pt x="117" y="8"/>
                  </a:cubicBezTo>
                  <a:cubicBezTo>
                    <a:pt x="117" y="8"/>
                    <a:pt x="117" y="8"/>
                    <a:pt x="117" y="8"/>
                  </a:cubicBezTo>
                  <a:cubicBezTo>
                    <a:pt x="115" y="8"/>
                    <a:pt x="115" y="8"/>
                    <a:pt x="115" y="8"/>
                  </a:cubicBezTo>
                  <a:lnTo>
                    <a:pt x="115" y="7"/>
                  </a:lnTo>
                  <a:close/>
                  <a:moveTo>
                    <a:pt x="115" y="8"/>
                  </a:moveTo>
                  <a:cubicBezTo>
                    <a:pt x="115" y="8"/>
                    <a:pt x="115" y="8"/>
                    <a:pt x="115" y="8"/>
                  </a:cubicBezTo>
                  <a:cubicBezTo>
                    <a:pt x="117" y="9"/>
                    <a:pt x="117" y="9"/>
                    <a:pt x="117" y="9"/>
                  </a:cubicBezTo>
                  <a:cubicBezTo>
                    <a:pt x="117" y="9"/>
                    <a:pt x="117" y="9"/>
                    <a:pt x="117" y="9"/>
                  </a:cubicBezTo>
                  <a:cubicBezTo>
                    <a:pt x="115" y="8"/>
                    <a:pt x="115" y="8"/>
                    <a:pt x="115" y="8"/>
                  </a:cubicBezTo>
                  <a:close/>
                  <a:moveTo>
                    <a:pt x="115" y="9"/>
                  </a:moveTo>
                  <a:cubicBezTo>
                    <a:pt x="115" y="9"/>
                    <a:pt x="115" y="9"/>
                    <a:pt x="115" y="9"/>
                  </a:cubicBezTo>
                  <a:cubicBezTo>
                    <a:pt x="117" y="9"/>
                    <a:pt x="117" y="9"/>
                    <a:pt x="117" y="9"/>
                  </a:cubicBezTo>
                  <a:cubicBezTo>
                    <a:pt x="117" y="11"/>
                    <a:pt x="117" y="11"/>
                    <a:pt x="117" y="11"/>
                  </a:cubicBezTo>
                  <a:cubicBezTo>
                    <a:pt x="115" y="10"/>
                    <a:pt x="115" y="10"/>
                    <a:pt x="115" y="10"/>
                  </a:cubicBezTo>
                  <a:lnTo>
                    <a:pt x="115" y="9"/>
                  </a:lnTo>
                  <a:close/>
                  <a:moveTo>
                    <a:pt x="115" y="10"/>
                  </a:moveTo>
                  <a:cubicBezTo>
                    <a:pt x="115" y="10"/>
                    <a:pt x="115" y="10"/>
                    <a:pt x="115" y="10"/>
                  </a:cubicBezTo>
                  <a:cubicBezTo>
                    <a:pt x="117" y="11"/>
                    <a:pt x="117" y="11"/>
                    <a:pt x="117" y="11"/>
                  </a:cubicBezTo>
                  <a:cubicBezTo>
                    <a:pt x="117" y="12"/>
                    <a:pt x="117" y="12"/>
                    <a:pt x="117" y="12"/>
                  </a:cubicBezTo>
                  <a:cubicBezTo>
                    <a:pt x="115" y="11"/>
                    <a:pt x="115" y="11"/>
                    <a:pt x="115" y="11"/>
                  </a:cubicBezTo>
                  <a:lnTo>
                    <a:pt x="115" y="10"/>
                  </a:lnTo>
                  <a:close/>
                  <a:moveTo>
                    <a:pt x="115" y="11"/>
                  </a:moveTo>
                  <a:cubicBezTo>
                    <a:pt x="115" y="11"/>
                    <a:pt x="115" y="11"/>
                    <a:pt x="115" y="11"/>
                  </a:cubicBezTo>
                  <a:cubicBezTo>
                    <a:pt x="117" y="12"/>
                    <a:pt x="117" y="12"/>
                    <a:pt x="117" y="12"/>
                  </a:cubicBezTo>
                  <a:cubicBezTo>
                    <a:pt x="117" y="12"/>
                    <a:pt x="117" y="12"/>
                    <a:pt x="117" y="12"/>
                  </a:cubicBezTo>
                  <a:cubicBezTo>
                    <a:pt x="115" y="12"/>
                    <a:pt x="115" y="12"/>
                    <a:pt x="115" y="12"/>
                  </a:cubicBezTo>
                  <a:lnTo>
                    <a:pt x="115" y="11"/>
                  </a:lnTo>
                  <a:close/>
                  <a:moveTo>
                    <a:pt x="115" y="12"/>
                  </a:moveTo>
                  <a:cubicBezTo>
                    <a:pt x="115" y="12"/>
                    <a:pt x="115" y="12"/>
                    <a:pt x="115" y="12"/>
                  </a:cubicBezTo>
                  <a:cubicBezTo>
                    <a:pt x="117" y="12"/>
                    <a:pt x="117" y="12"/>
                    <a:pt x="117" y="12"/>
                  </a:cubicBezTo>
                  <a:cubicBezTo>
                    <a:pt x="117" y="14"/>
                    <a:pt x="117" y="14"/>
                    <a:pt x="117" y="14"/>
                  </a:cubicBezTo>
                  <a:cubicBezTo>
                    <a:pt x="115" y="13"/>
                    <a:pt x="115" y="13"/>
                    <a:pt x="115" y="13"/>
                  </a:cubicBezTo>
                  <a:lnTo>
                    <a:pt x="115" y="12"/>
                  </a:lnTo>
                  <a:close/>
                  <a:moveTo>
                    <a:pt x="115" y="13"/>
                  </a:moveTo>
                  <a:cubicBezTo>
                    <a:pt x="115" y="13"/>
                    <a:pt x="115" y="13"/>
                    <a:pt x="115" y="13"/>
                  </a:cubicBezTo>
                  <a:cubicBezTo>
                    <a:pt x="117" y="14"/>
                    <a:pt x="117" y="14"/>
                    <a:pt x="117" y="14"/>
                  </a:cubicBezTo>
                  <a:cubicBezTo>
                    <a:pt x="117" y="14"/>
                    <a:pt x="117" y="14"/>
                    <a:pt x="117" y="14"/>
                  </a:cubicBezTo>
                  <a:cubicBezTo>
                    <a:pt x="115" y="14"/>
                    <a:pt x="115" y="14"/>
                    <a:pt x="115" y="14"/>
                  </a:cubicBezTo>
                  <a:lnTo>
                    <a:pt x="115" y="13"/>
                  </a:lnTo>
                  <a:close/>
                  <a:moveTo>
                    <a:pt x="115" y="14"/>
                  </a:moveTo>
                  <a:cubicBezTo>
                    <a:pt x="115" y="14"/>
                    <a:pt x="115" y="14"/>
                    <a:pt x="115" y="14"/>
                  </a:cubicBezTo>
                  <a:cubicBezTo>
                    <a:pt x="117" y="15"/>
                    <a:pt x="117" y="15"/>
                    <a:pt x="117" y="15"/>
                  </a:cubicBezTo>
                  <a:cubicBezTo>
                    <a:pt x="117" y="15"/>
                    <a:pt x="117" y="15"/>
                    <a:pt x="117" y="15"/>
                  </a:cubicBezTo>
                  <a:cubicBezTo>
                    <a:pt x="115" y="15"/>
                    <a:pt x="115" y="15"/>
                    <a:pt x="115" y="15"/>
                  </a:cubicBezTo>
                  <a:lnTo>
                    <a:pt x="115" y="14"/>
                  </a:lnTo>
                  <a:close/>
                  <a:moveTo>
                    <a:pt x="115" y="15"/>
                  </a:moveTo>
                  <a:cubicBezTo>
                    <a:pt x="115" y="15"/>
                    <a:pt x="115" y="15"/>
                    <a:pt x="115" y="15"/>
                  </a:cubicBezTo>
                  <a:cubicBezTo>
                    <a:pt x="117" y="15"/>
                    <a:pt x="117" y="15"/>
                    <a:pt x="117" y="15"/>
                  </a:cubicBezTo>
                  <a:cubicBezTo>
                    <a:pt x="117" y="17"/>
                    <a:pt x="117" y="17"/>
                    <a:pt x="117" y="17"/>
                  </a:cubicBezTo>
                  <a:cubicBezTo>
                    <a:pt x="115" y="16"/>
                    <a:pt x="115" y="16"/>
                    <a:pt x="115" y="16"/>
                  </a:cubicBezTo>
                  <a:lnTo>
                    <a:pt x="115" y="15"/>
                  </a:lnTo>
                  <a:close/>
                  <a:moveTo>
                    <a:pt x="115" y="17"/>
                  </a:moveTo>
                  <a:cubicBezTo>
                    <a:pt x="115" y="17"/>
                    <a:pt x="115" y="17"/>
                    <a:pt x="115" y="17"/>
                  </a:cubicBezTo>
                  <a:cubicBezTo>
                    <a:pt x="117" y="17"/>
                    <a:pt x="117" y="17"/>
                    <a:pt x="117" y="17"/>
                  </a:cubicBezTo>
                  <a:cubicBezTo>
                    <a:pt x="117" y="18"/>
                    <a:pt x="117" y="18"/>
                    <a:pt x="117" y="18"/>
                  </a:cubicBezTo>
                  <a:cubicBezTo>
                    <a:pt x="115" y="17"/>
                    <a:pt x="115" y="17"/>
                    <a:pt x="115" y="17"/>
                  </a:cubicBezTo>
                  <a:close/>
                  <a:moveTo>
                    <a:pt x="115" y="17"/>
                  </a:moveTo>
                  <a:cubicBezTo>
                    <a:pt x="115" y="17"/>
                    <a:pt x="115" y="17"/>
                    <a:pt x="115" y="17"/>
                  </a:cubicBezTo>
                  <a:cubicBezTo>
                    <a:pt x="117" y="18"/>
                    <a:pt x="117" y="18"/>
                    <a:pt x="117" y="18"/>
                  </a:cubicBezTo>
                  <a:cubicBezTo>
                    <a:pt x="117" y="18"/>
                    <a:pt x="117" y="18"/>
                    <a:pt x="117" y="18"/>
                  </a:cubicBezTo>
                  <a:cubicBezTo>
                    <a:pt x="115" y="18"/>
                    <a:pt x="115" y="18"/>
                    <a:pt x="115" y="18"/>
                  </a:cubicBezTo>
                  <a:lnTo>
                    <a:pt x="115" y="17"/>
                  </a:lnTo>
                  <a:close/>
                  <a:moveTo>
                    <a:pt x="115" y="18"/>
                  </a:moveTo>
                  <a:cubicBezTo>
                    <a:pt x="115" y="18"/>
                    <a:pt x="115" y="18"/>
                    <a:pt x="115" y="18"/>
                  </a:cubicBezTo>
                  <a:cubicBezTo>
                    <a:pt x="117" y="18"/>
                    <a:pt x="117" y="18"/>
                    <a:pt x="117" y="18"/>
                  </a:cubicBezTo>
                  <a:cubicBezTo>
                    <a:pt x="117" y="20"/>
                    <a:pt x="117" y="20"/>
                    <a:pt x="117" y="20"/>
                  </a:cubicBezTo>
                  <a:cubicBezTo>
                    <a:pt x="115" y="19"/>
                    <a:pt x="115" y="19"/>
                    <a:pt x="115" y="19"/>
                  </a:cubicBezTo>
                  <a:lnTo>
                    <a:pt x="115" y="18"/>
                  </a:lnTo>
                  <a:close/>
                  <a:moveTo>
                    <a:pt x="115" y="19"/>
                  </a:moveTo>
                  <a:cubicBezTo>
                    <a:pt x="115" y="19"/>
                    <a:pt x="115" y="19"/>
                    <a:pt x="115" y="19"/>
                  </a:cubicBezTo>
                  <a:cubicBezTo>
                    <a:pt x="117" y="20"/>
                    <a:pt x="117" y="20"/>
                    <a:pt x="117" y="20"/>
                  </a:cubicBezTo>
                  <a:cubicBezTo>
                    <a:pt x="117" y="20"/>
                    <a:pt x="117" y="20"/>
                    <a:pt x="117" y="20"/>
                  </a:cubicBezTo>
                  <a:cubicBezTo>
                    <a:pt x="115" y="20"/>
                    <a:pt x="115" y="20"/>
                    <a:pt x="115" y="20"/>
                  </a:cubicBezTo>
                  <a:lnTo>
                    <a:pt x="115" y="19"/>
                  </a:lnTo>
                  <a:close/>
                  <a:moveTo>
                    <a:pt x="115" y="20"/>
                  </a:moveTo>
                  <a:cubicBezTo>
                    <a:pt x="115" y="20"/>
                    <a:pt x="115" y="20"/>
                    <a:pt x="115" y="20"/>
                  </a:cubicBezTo>
                  <a:cubicBezTo>
                    <a:pt x="117" y="21"/>
                    <a:pt x="117" y="21"/>
                    <a:pt x="117" y="21"/>
                  </a:cubicBezTo>
                  <a:cubicBezTo>
                    <a:pt x="117" y="21"/>
                    <a:pt x="117" y="21"/>
                    <a:pt x="117" y="21"/>
                  </a:cubicBezTo>
                  <a:cubicBezTo>
                    <a:pt x="115" y="21"/>
                    <a:pt x="115" y="21"/>
                    <a:pt x="115" y="21"/>
                  </a:cubicBezTo>
                  <a:lnTo>
                    <a:pt x="115" y="20"/>
                  </a:lnTo>
                  <a:close/>
                  <a:moveTo>
                    <a:pt x="115" y="21"/>
                  </a:moveTo>
                  <a:cubicBezTo>
                    <a:pt x="115" y="21"/>
                    <a:pt x="115" y="21"/>
                    <a:pt x="115" y="21"/>
                  </a:cubicBezTo>
                  <a:cubicBezTo>
                    <a:pt x="117" y="21"/>
                    <a:pt x="117" y="21"/>
                    <a:pt x="117" y="21"/>
                  </a:cubicBezTo>
                  <a:cubicBezTo>
                    <a:pt x="117" y="23"/>
                    <a:pt x="117" y="23"/>
                    <a:pt x="117" y="23"/>
                  </a:cubicBezTo>
                  <a:cubicBezTo>
                    <a:pt x="115" y="22"/>
                    <a:pt x="115" y="22"/>
                    <a:pt x="115" y="22"/>
                  </a:cubicBezTo>
                  <a:lnTo>
                    <a:pt x="115" y="21"/>
                  </a:lnTo>
                  <a:close/>
                  <a:moveTo>
                    <a:pt x="115" y="23"/>
                  </a:moveTo>
                  <a:cubicBezTo>
                    <a:pt x="115" y="23"/>
                    <a:pt x="115" y="23"/>
                    <a:pt x="115" y="23"/>
                  </a:cubicBezTo>
                  <a:cubicBezTo>
                    <a:pt x="117" y="23"/>
                    <a:pt x="117" y="23"/>
                    <a:pt x="117" y="23"/>
                  </a:cubicBezTo>
                  <a:cubicBezTo>
                    <a:pt x="117" y="23"/>
                    <a:pt x="117" y="23"/>
                    <a:pt x="117" y="23"/>
                  </a:cubicBezTo>
                  <a:cubicBezTo>
                    <a:pt x="115" y="23"/>
                    <a:pt x="115" y="23"/>
                    <a:pt x="115" y="23"/>
                  </a:cubicBezTo>
                  <a:close/>
                  <a:moveTo>
                    <a:pt x="115" y="23"/>
                  </a:moveTo>
                  <a:cubicBezTo>
                    <a:pt x="115" y="23"/>
                    <a:pt x="115" y="23"/>
                    <a:pt x="115" y="23"/>
                  </a:cubicBezTo>
                  <a:cubicBezTo>
                    <a:pt x="117" y="24"/>
                    <a:pt x="117" y="24"/>
                    <a:pt x="117" y="24"/>
                  </a:cubicBezTo>
                  <a:cubicBezTo>
                    <a:pt x="117" y="24"/>
                    <a:pt x="117" y="24"/>
                    <a:pt x="117" y="24"/>
                  </a:cubicBezTo>
                  <a:cubicBezTo>
                    <a:pt x="115" y="24"/>
                    <a:pt x="115" y="24"/>
                    <a:pt x="115" y="24"/>
                  </a:cubicBezTo>
                  <a:lnTo>
                    <a:pt x="115" y="23"/>
                  </a:lnTo>
                  <a:close/>
                  <a:moveTo>
                    <a:pt x="115" y="24"/>
                  </a:moveTo>
                  <a:cubicBezTo>
                    <a:pt x="115" y="24"/>
                    <a:pt x="115" y="24"/>
                    <a:pt x="115" y="24"/>
                  </a:cubicBezTo>
                  <a:cubicBezTo>
                    <a:pt x="117" y="24"/>
                    <a:pt x="117" y="24"/>
                    <a:pt x="117" y="24"/>
                  </a:cubicBezTo>
                  <a:cubicBezTo>
                    <a:pt x="117" y="26"/>
                    <a:pt x="117" y="26"/>
                    <a:pt x="117" y="26"/>
                  </a:cubicBezTo>
                  <a:cubicBezTo>
                    <a:pt x="115" y="25"/>
                    <a:pt x="115" y="25"/>
                    <a:pt x="115" y="25"/>
                  </a:cubicBezTo>
                  <a:lnTo>
                    <a:pt x="115" y="24"/>
                  </a:lnTo>
                  <a:close/>
                  <a:moveTo>
                    <a:pt x="115" y="25"/>
                  </a:moveTo>
                  <a:cubicBezTo>
                    <a:pt x="115" y="25"/>
                    <a:pt x="115" y="25"/>
                    <a:pt x="115" y="25"/>
                  </a:cubicBezTo>
                  <a:cubicBezTo>
                    <a:pt x="117" y="26"/>
                    <a:pt x="117" y="26"/>
                    <a:pt x="117" y="26"/>
                  </a:cubicBezTo>
                  <a:cubicBezTo>
                    <a:pt x="117" y="26"/>
                    <a:pt x="117" y="26"/>
                    <a:pt x="117" y="26"/>
                  </a:cubicBezTo>
                  <a:cubicBezTo>
                    <a:pt x="115" y="26"/>
                    <a:pt x="115" y="26"/>
                    <a:pt x="115" y="26"/>
                  </a:cubicBezTo>
                  <a:lnTo>
                    <a:pt x="115" y="25"/>
                  </a:lnTo>
                  <a:close/>
                  <a:moveTo>
                    <a:pt x="115" y="26"/>
                  </a:moveTo>
                  <a:cubicBezTo>
                    <a:pt x="115" y="26"/>
                    <a:pt x="115" y="26"/>
                    <a:pt x="115" y="26"/>
                  </a:cubicBezTo>
                  <a:cubicBezTo>
                    <a:pt x="117" y="27"/>
                    <a:pt x="117" y="27"/>
                    <a:pt x="117" y="27"/>
                  </a:cubicBezTo>
                  <a:cubicBezTo>
                    <a:pt x="117" y="27"/>
                    <a:pt x="117" y="27"/>
                    <a:pt x="117" y="27"/>
                  </a:cubicBezTo>
                  <a:cubicBezTo>
                    <a:pt x="115" y="27"/>
                    <a:pt x="115" y="27"/>
                    <a:pt x="115" y="27"/>
                  </a:cubicBezTo>
                  <a:lnTo>
                    <a:pt x="115" y="26"/>
                  </a:lnTo>
                  <a:close/>
                  <a:moveTo>
                    <a:pt x="115" y="27"/>
                  </a:moveTo>
                  <a:cubicBezTo>
                    <a:pt x="115" y="27"/>
                    <a:pt x="115" y="27"/>
                    <a:pt x="115" y="27"/>
                  </a:cubicBezTo>
                  <a:cubicBezTo>
                    <a:pt x="117" y="27"/>
                    <a:pt x="117" y="27"/>
                    <a:pt x="117" y="27"/>
                  </a:cubicBezTo>
                  <a:cubicBezTo>
                    <a:pt x="117" y="29"/>
                    <a:pt x="117" y="29"/>
                    <a:pt x="117" y="29"/>
                  </a:cubicBezTo>
                  <a:cubicBezTo>
                    <a:pt x="115" y="28"/>
                    <a:pt x="115" y="28"/>
                    <a:pt x="115" y="28"/>
                  </a:cubicBezTo>
                  <a:lnTo>
                    <a:pt x="115" y="27"/>
                  </a:lnTo>
                  <a:close/>
                  <a:moveTo>
                    <a:pt x="115" y="29"/>
                  </a:moveTo>
                  <a:cubicBezTo>
                    <a:pt x="115" y="29"/>
                    <a:pt x="115" y="29"/>
                    <a:pt x="115" y="29"/>
                  </a:cubicBezTo>
                  <a:cubicBezTo>
                    <a:pt x="117" y="29"/>
                    <a:pt x="117" y="29"/>
                    <a:pt x="117" y="29"/>
                  </a:cubicBezTo>
                  <a:cubicBezTo>
                    <a:pt x="117" y="29"/>
                    <a:pt x="117" y="29"/>
                    <a:pt x="117" y="29"/>
                  </a:cubicBezTo>
                  <a:cubicBezTo>
                    <a:pt x="115" y="29"/>
                    <a:pt x="115" y="29"/>
                    <a:pt x="115" y="29"/>
                  </a:cubicBezTo>
                  <a:close/>
                  <a:moveTo>
                    <a:pt x="115" y="29"/>
                  </a:moveTo>
                  <a:cubicBezTo>
                    <a:pt x="115" y="29"/>
                    <a:pt x="115" y="29"/>
                    <a:pt x="115" y="29"/>
                  </a:cubicBezTo>
                  <a:cubicBezTo>
                    <a:pt x="117" y="30"/>
                    <a:pt x="117" y="30"/>
                    <a:pt x="117" y="30"/>
                  </a:cubicBezTo>
                  <a:cubicBezTo>
                    <a:pt x="117" y="30"/>
                    <a:pt x="117" y="30"/>
                    <a:pt x="117" y="30"/>
                  </a:cubicBezTo>
                  <a:cubicBezTo>
                    <a:pt x="115" y="30"/>
                    <a:pt x="115" y="30"/>
                    <a:pt x="115" y="30"/>
                  </a:cubicBezTo>
                  <a:lnTo>
                    <a:pt x="115" y="29"/>
                  </a:lnTo>
                  <a:close/>
                  <a:moveTo>
                    <a:pt x="115" y="30"/>
                  </a:moveTo>
                  <a:cubicBezTo>
                    <a:pt x="115" y="30"/>
                    <a:pt x="115" y="30"/>
                    <a:pt x="115" y="30"/>
                  </a:cubicBezTo>
                  <a:cubicBezTo>
                    <a:pt x="117" y="30"/>
                    <a:pt x="117" y="30"/>
                    <a:pt x="117" y="30"/>
                  </a:cubicBezTo>
                  <a:cubicBezTo>
                    <a:pt x="117" y="32"/>
                    <a:pt x="117" y="32"/>
                    <a:pt x="117" y="32"/>
                  </a:cubicBezTo>
                  <a:cubicBezTo>
                    <a:pt x="115" y="31"/>
                    <a:pt x="115" y="31"/>
                    <a:pt x="115" y="31"/>
                  </a:cubicBezTo>
                  <a:lnTo>
                    <a:pt x="115" y="30"/>
                  </a:lnTo>
                  <a:close/>
                  <a:moveTo>
                    <a:pt x="115" y="32"/>
                  </a:moveTo>
                  <a:cubicBezTo>
                    <a:pt x="115" y="32"/>
                    <a:pt x="115" y="32"/>
                    <a:pt x="115" y="32"/>
                  </a:cubicBezTo>
                  <a:cubicBezTo>
                    <a:pt x="117" y="32"/>
                    <a:pt x="117" y="32"/>
                    <a:pt x="117" y="32"/>
                  </a:cubicBezTo>
                  <a:cubicBezTo>
                    <a:pt x="117" y="33"/>
                    <a:pt x="117" y="33"/>
                    <a:pt x="117" y="33"/>
                  </a:cubicBezTo>
                  <a:cubicBezTo>
                    <a:pt x="115" y="32"/>
                    <a:pt x="115" y="32"/>
                    <a:pt x="115" y="32"/>
                  </a:cubicBezTo>
                  <a:close/>
                  <a:moveTo>
                    <a:pt x="115" y="32"/>
                  </a:moveTo>
                  <a:cubicBezTo>
                    <a:pt x="115" y="32"/>
                    <a:pt x="115" y="32"/>
                    <a:pt x="115" y="32"/>
                  </a:cubicBezTo>
                  <a:cubicBezTo>
                    <a:pt x="117" y="33"/>
                    <a:pt x="117" y="33"/>
                    <a:pt x="117" y="33"/>
                  </a:cubicBezTo>
                  <a:cubicBezTo>
                    <a:pt x="117" y="33"/>
                    <a:pt x="117" y="33"/>
                    <a:pt x="117" y="33"/>
                  </a:cubicBezTo>
                  <a:cubicBezTo>
                    <a:pt x="115" y="33"/>
                    <a:pt x="115" y="33"/>
                    <a:pt x="115" y="33"/>
                  </a:cubicBezTo>
                  <a:lnTo>
                    <a:pt x="115" y="32"/>
                  </a:lnTo>
                  <a:close/>
                  <a:moveTo>
                    <a:pt x="114" y="6"/>
                  </a:moveTo>
                  <a:cubicBezTo>
                    <a:pt x="114" y="6"/>
                    <a:pt x="114" y="6"/>
                    <a:pt x="114" y="6"/>
                  </a:cubicBezTo>
                  <a:cubicBezTo>
                    <a:pt x="115" y="5"/>
                    <a:pt x="115" y="5"/>
                    <a:pt x="115" y="5"/>
                  </a:cubicBezTo>
                  <a:cubicBezTo>
                    <a:pt x="115" y="7"/>
                    <a:pt x="115" y="7"/>
                    <a:pt x="115" y="7"/>
                  </a:cubicBezTo>
                  <a:cubicBezTo>
                    <a:pt x="114" y="7"/>
                    <a:pt x="114" y="7"/>
                    <a:pt x="114" y="7"/>
                  </a:cubicBezTo>
                  <a:lnTo>
                    <a:pt x="114" y="6"/>
                  </a:lnTo>
                  <a:close/>
                  <a:moveTo>
                    <a:pt x="114" y="7"/>
                  </a:moveTo>
                  <a:cubicBezTo>
                    <a:pt x="114" y="7"/>
                    <a:pt x="114" y="7"/>
                    <a:pt x="114" y="7"/>
                  </a:cubicBezTo>
                  <a:cubicBezTo>
                    <a:pt x="115" y="7"/>
                    <a:pt x="115" y="7"/>
                    <a:pt x="115" y="7"/>
                  </a:cubicBezTo>
                  <a:cubicBezTo>
                    <a:pt x="115" y="8"/>
                    <a:pt x="115" y="8"/>
                    <a:pt x="115" y="8"/>
                  </a:cubicBezTo>
                  <a:cubicBezTo>
                    <a:pt x="114" y="8"/>
                    <a:pt x="114" y="8"/>
                    <a:pt x="114" y="8"/>
                  </a:cubicBezTo>
                  <a:lnTo>
                    <a:pt x="114" y="7"/>
                  </a:lnTo>
                  <a:close/>
                  <a:moveTo>
                    <a:pt x="114" y="8"/>
                  </a:moveTo>
                  <a:cubicBezTo>
                    <a:pt x="114" y="8"/>
                    <a:pt x="114" y="8"/>
                    <a:pt x="114" y="8"/>
                  </a:cubicBezTo>
                  <a:cubicBezTo>
                    <a:pt x="115" y="8"/>
                    <a:pt x="115" y="8"/>
                    <a:pt x="115" y="8"/>
                  </a:cubicBezTo>
                  <a:cubicBezTo>
                    <a:pt x="115" y="8"/>
                    <a:pt x="115" y="8"/>
                    <a:pt x="115" y="8"/>
                  </a:cubicBezTo>
                  <a:cubicBezTo>
                    <a:pt x="114" y="9"/>
                    <a:pt x="114" y="9"/>
                    <a:pt x="114" y="9"/>
                  </a:cubicBezTo>
                  <a:lnTo>
                    <a:pt x="114" y="8"/>
                  </a:lnTo>
                  <a:close/>
                  <a:moveTo>
                    <a:pt x="114" y="9"/>
                  </a:moveTo>
                  <a:cubicBezTo>
                    <a:pt x="114" y="9"/>
                    <a:pt x="114" y="9"/>
                    <a:pt x="114" y="9"/>
                  </a:cubicBezTo>
                  <a:cubicBezTo>
                    <a:pt x="115" y="9"/>
                    <a:pt x="115" y="9"/>
                    <a:pt x="115" y="9"/>
                  </a:cubicBezTo>
                  <a:cubicBezTo>
                    <a:pt x="115" y="10"/>
                    <a:pt x="115" y="10"/>
                    <a:pt x="115" y="10"/>
                  </a:cubicBezTo>
                  <a:cubicBezTo>
                    <a:pt x="114" y="10"/>
                    <a:pt x="114" y="10"/>
                    <a:pt x="114" y="10"/>
                  </a:cubicBezTo>
                  <a:lnTo>
                    <a:pt x="114" y="9"/>
                  </a:lnTo>
                  <a:close/>
                  <a:moveTo>
                    <a:pt x="114" y="11"/>
                  </a:moveTo>
                  <a:cubicBezTo>
                    <a:pt x="114" y="11"/>
                    <a:pt x="114" y="11"/>
                    <a:pt x="114" y="11"/>
                  </a:cubicBezTo>
                  <a:cubicBezTo>
                    <a:pt x="115" y="10"/>
                    <a:pt x="115" y="10"/>
                    <a:pt x="115" y="10"/>
                  </a:cubicBezTo>
                  <a:cubicBezTo>
                    <a:pt x="115" y="11"/>
                    <a:pt x="115" y="11"/>
                    <a:pt x="115" y="11"/>
                  </a:cubicBezTo>
                  <a:cubicBezTo>
                    <a:pt x="114" y="11"/>
                    <a:pt x="114" y="11"/>
                    <a:pt x="114" y="11"/>
                  </a:cubicBezTo>
                  <a:close/>
                  <a:moveTo>
                    <a:pt x="114" y="11"/>
                  </a:moveTo>
                  <a:cubicBezTo>
                    <a:pt x="114" y="11"/>
                    <a:pt x="114" y="11"/>
                    <a:pt x="114" y="11"/>
                  </a:cubicBezTo>
                  <a:cubicBezTo>
                    <a:pt x="115" y="11"/>
                    <a:pt x="115" y="11"/>
                    <a:pt x="115" y="11"/>
                  </a:cubicBezTo>
                  <a:cubicBezTo>
                    <a:pt x="115" y="12"/>
                    <a:pt x="115" y="12"/>
                    <a:pt x="115" y="12"/>
                  </a:cubicBezTo>
                  <a:cubicBezTo>
                    <a:pt x="114" y="12"/>
                    <a:pt x="114" y="12"/>
                    <a:pt x="114" y="12"/>
                  </a:cubicBezTo>
                  <a:lnTo>
                    <a:pt x="114" y="11"/>
                  </a:lnTo>
                  <a:close/>
                  <a:moveTo>
                    <a:pt x="114" y="12"/>
                  </a:moveTo>
                  <a:cubicBezTo>
                    <a:pt x="114" y="12"/>
                    <a:pt x="114" y="12"/>
                    <a:pt x="114" y="12"/>
                  </a:cubicBezTo>
                  <a:cubicBezTo>
                    <a:pt x="115" y="12"/>
                    <a:pt x="115" y="12"/>
                    <a:pt x="115" y="12"/>
                  </a:cubicBezTo>
                  <a:cubicBezTo>
                    <a:pt x="115" y="13"/>
                    <a:pt x="115" y="13"/>
                    <a:pt x="115" y="13"/>
                  </a:cubicBezTo>
                  <a:cubicBezTo>
                    <a:pt x="114" y="13"/>
                    <a:pt x="114" y="13"/>
                    <a:pt x="114" y="13"/>
                  </a:cubicBezTo>
                  <a:lnTo>
                    <a:pt x="114" y="12"/>
                  </a:lnTo>
                  <a:close/>
                  <a:moveTo>
                    <a:pt x="114" y="13"/>
                  </a:moveTo>
                  <a:cubicBezTo>
                    <a:pt x="114" y="13"/>
                    <a:pt x="114" y="13"/>
                    <a:pt x="114" y="13"/>
                  </a:cubicBezTo>
                  <a:cubicBezTo>
                    <a:pt x="115" y="13"/>
                    <a:pt x="115" y="13"/>
                    <a:pt x="115" y="13"/>
                  </a:cubicBezTo>
                  <a:cubicBezTo>
                    <a:pt x="115" y="14"/>
                    <a:pt x="115" y="14"/>
                    <a:pt x="115" y="14"/>
                  </a:cubicBezTo>
                  <a:cubicBezTo>
                    <a:pt x="114" y="14"/>
                    <a:pt x="114" y="14"/>
                    <a:pt x="114" y="14"/>
                  </a:cubicBezTo>
                  <a:lnTo>
                    <a:pt x="114" y="13"/>
                  </a:lnTo>
                  <a:close/>
                  <a:moveTo>
                    <a:pt x="114" y="14"/>
                  </a:moveTo>
                  <a:cubicBezTo>
                    <a:pt x="114" y="14"/>
                    <a:pt x="114" y="14"/>
                    <a:pt x="114" y="14"/>
                  </a:cubicBezTo>
                  <a:cubicBezTo>
                    <a:pt x="115" y="14"/>
                    <a:pt x="115" y="14"/>
                    <a:pt x="115" y="14"/>
                  </a:cubicBezTo>
                  <a:cubicBezTo>
                    <a:pt x="115" y="14"/>
                    <a:pt x="115" y="14"/>
                    <a:pt x="115" y="14"/>
                  </a:cubicBezTo>
                  <a:cubicBezTo>
                    <a:pt x="114" y="15"/>
                    <a:pt x="114" y="15"/>
                    <a:pt x="114" y="15"/>
                  </a:cubicBezTo>
                  <a:lnTo>
                    <a:pt x="114" y="14"/>
                  </a:lnTo>
                  <a:close/>
                  <a:moveTo>
                    <a:pt x="114" y="15"/>
                  </a:moveTo>
                  <a:cubicBezTo>
                    <a:pt x="114" y="15"/>
                    <a:pt x="114" y="15"/>
                    <a:pt x="114" y="15"/>
                  </a:cubicBezTo>
                  <a:cubicBezTo>
                    <a:pt x="115" y="15"/>
                    <a:pt x="115" y="15"/>
                    <a:pt x="115" y="15"/>
                  </a:cubicBezTo>
                  <a:cubicBezTo>
                    <a:pt x="115" y="16"/>
                    <a:pt x="115" y="16"/>
                    <a:pt x="115" y="16"/>
                  </a:cubicBezTo>
                  <a:cubicBezTo>
                    <a:pt x="114" y="17"/>
                    <a:pt x="114" y="17"/>
                    <a:pt x="114" y="17"/>
                  </a:cubicBezTo>
                  <a:lnTo>
                    <a:pt x="114" y="15"/>
                  </a:lnTo>
                  <a:close/>
                  <a:moveTo>
                    <a:pt x="114" y="17"/>
                  </a:moveTo>
                  <a:cubicBezTo>
                    <a:pt x="114" y="17"/>
                    <a:pt x="114" y="17"/>
                    <a:pt x="114" y="17"/>
                  </a:cubicBezTo>
                  <a:cubicBezTo>
                    <a:pt x="115" y="16"/>
                    <a:pt x="115" y="16"/>
                    <a:pt x="115" y="16"/>
                  </a:cubicBezTo>
                  <a:cubicBezTo>
                    <a:pt x="115" y="17"/>
                    <a:pt x="115" y="17"/>
                    <a:pt x="115" y="17"/>
                  </a:cubicBezTo>
                  <a:cubicBezTo>
                    <a:pt x="114" y="17"/>
                    <a:pt x="114" y="17"/>
                    <a:pt x="114" y="17"/>
                  </a:cubicBezTo>
                  <a:close/>
                  <a:moveTo>
                    <a:pt x="114" y="17"/>
                  </a:moveTo>
                  <a:cubicBezTo>
                    <a:pt x="114" y="17"/>
                    <a:pt x="114" y="17"/>
                    <a:pt x="114" y="17"/>
                  </a:cubicBezTo>
                  <a:cubicBezTo>
                    <a:pt x="115" y="17"/>
                    <a:pt x="115" y="17"/>
                    <a:pt x="115" y="17"/>
                  </a:cubicBezTo>
                  <a:cubicBezTo>
                    <a:pt x="115" y="18"/>
                    <a:pt x="115" y="18"/>
                    <a:pt x="115" y="18"/>
                  </a:cubicBezTo>
                  <a:cubicBezTo>
                    <a:pt x="114" y="18"/>
                    <a:pt x="114" y="18"/>
                    <a:pt x="114" y="18"/>
                  </a:cubicBezTo>
                  <a:lnTo>
                    <a:pt x="114" y="17"/>
                  </a:lnTo>
                  <a:close/>
                  <a:moveTo>
                    <a:pt x="114" y="18"/>
                  </a:moveTo>
                  <a:cubicBezTo>
                    <a:pt x="114" y="18"/>
                    <a:pt x="114" y="18"/>
                    <a:pt x="114" y="18"/>
                  </a:cubicBezTo>
                  <a:cubicBezTo>
                    <a:pt x="115" y="18"/>
                    <a:pt x="115" y="18"/>
                    <a:pt x="115" y="18"/>
                  </a:cubicBezTo>
                  <a:cubicBezTo>
                    <a:pt x="115" y="19"/>
                    <a:pt x="115" y="19"/>
                    <a:pt x="115" y="19"/>
                  </a:cubicBezTo>
                  <a:cubicBezTo>
                    <a:pt x="114" y="19"/>
                    <a:pt x="114" y="19"/>
                    <a:pt x="114" y="19"/>
                  </a:cubicBezTo>
                  <a:lnTo>
                    <a:pt x="114" y="18"/>
                  </a:lnTo>
                  <a:close/>
                  <a:moveTo>
                    <a:pt x="114" y="20"/>
                  </a:moveTo>
                  <a:cubicBezTo>
                    <a:pt x="114" y="20"/>
                    <a:pt x="114" y="20"/>
                    <a:pt x="114" y="20"/>
                  </a:cubicBezTo>
                  <a:cubicBezTo>
                    <a:pt x="115" y="19"/>
                    <a:pt x="115" y="19"/>
                    <a:pt x="115" y="19"/>
                  </a:cubicBezTo>
                  <a:cubicBezTo>
                    <a:pt x="115" y="20"/>
                    <a:pt x="115" y="20"/>
                    <a:pt x="115" y="20"/>
                  </a:cubicBezTo>
                  <a:cubicBezTo>
                    <a:pt x="114" y="20"/>
                    <a:pt x="114" y="20"/>
                    <a:pt x="114" y="20"/>
                  </a:cubicBezTo>
                  <a:close/>
                  <a:moveTo>
                    <a:pt x="114" y="20"/>
                  </a:moveTo>
                  <a:cubicBezTo>
                    <a:pt x="114" y="20"/>
                    <a:pt x="114" y="20"/>
                    <a:pt x="114" y="20"/>
                  </a:cubicBezTo>
                  <a:cubicBezTo>
                    <a:pt x="115" y="20"/>
                    <a:pt x="115" y="20"/>
                    <a:pt x="115" y="20"/>
                  </a:cubicBezTo>
                  <a:cubicBezTo>
                    <a:pt x="115" y="21"/>
                    <a:pt x="115" y="21"/>
                    <a:pt x="115" y="21"/>
                  </a:cubicBezTo>
                  <a:cubicBezTo>
                    <a:pt x="114" y="21"/>
                    <a:pt x="114" y="21"/>
                    <a:pt x="114" y="21"/>
                  </a:cubicBezTo>
                  <a:lnTo>
                    <a:pt x="114" y="20"/>
                  </a:lnTo>
                  <a:close/>
                  <a:moveTo>
                    <a:pt x="114" y="21"/>
                  </a:moveTo>
                  <a:cubicBezTo>
                    <a:pt x="114" y="21"/>
                    <a:pt x="114" y="21"/>
                    <a:pt x="114" y="21"/>
                  </a:cubicBezTo>
                  <a:cubicBezTo>
                    <a:pt x="115" y="21"/>
                    <a:pt x="115" y="21"/>
                    <a:pt x="115" y="21"/>
                  </a:cubicBezTo>
                  <a:cubicBezTo>
                    <a:pt x="115" y="22"/>
                    <a:pt x="115" y="22"/>
                    <a:pt x="115" y="22"/>
                  </a:cubicBezTo>
                  <a:cubicBezTo>
                    <a:pt x="114" y="23"/>
                    <a:pt x="114" y="23"/>
                    <a:pt x="114" y="23"/>
                  </a:cubicBezTo>
                  <a:lnTo>
                    <a:pt x="114" y="21"/>
                  </a:lnTo>
                  <a:close/>
                  <a:moveTo>
                    <a:pt x="114" y="23"/>
                  </a:moveTo>
                  <a:cubicBezTo>
                    <a:pt x="114" y="23"/>
                    <a:pt x="114" y="23"/>
                    <a:pt x="114" y="23"/>
                  </a:cubicBezTo>
                  <a:cubicBezTo>
                    <a:pt x="115" y="23"/>
                    <a:pt x="115" y="23"/>
                    <a:pt x="115" y="23"/>
                  </a:cubicBezTo>
                  <a:cubicBezTo>
                    <a:pt x="115" y="23"/>
                    <a:pt x="115" y="23"/>
                    <a:pt x="115" y="23"/>
                  </a:cubicBezTo>
                  <a:cubicBezTo>
                    <a:pt x="114" y="23"/>
                    <a:pt x="114" y="23"/>
                    <a:pt x="114" y="23"/>
                  </a:cubicBezTo>
                  <a:close/>
                  <a:moveTo>
                    <a:pt x="114" y="23"/>
                  </a:moveTo>
                  <a:cubicBezTo>
                    <a:pt x="114" y="23"/>
                    <a:pt x="114" y="23"/>
                    <a:pt x="114" y="23"/>
                  </a:cubicBezTo>
                  <a:cubicBezTo>
                    <a:pt x="115" y="23"/>
                    <a:pt x="115" y="23"/>
                    <a:pt x="115" y="23"/>
                  </a:cubicBezTo>
                  <a:cubicBezTo>
                    <a:pt x="115" y="24"/>
                    <a:pt x="115" y="24"/>
                    <a:pt x="115" y="24"/>
                  </a:cubicBezTo>
                  <a:cubicBezTo>
                    <a:pt x="114" y="24"/>
                    <a:pt x="114" y="24"/>
                    <a:pt x="114" y="24"/>
                  </a:cubicBezTo>
                  <a:lnTo>
                    <a:pt x="114" y="23"/>
                  </a:lnTo>
                  <a:close/>
                  <a:moveTo>
                    <a:pt x="114" y="24"/>
                  </a:moveTo>
                  <a:cubicBezTo>
                    <a:pt x="114" y="24"/>
                    <a:pt x="114" y="24"/>
                    <a:pt x="114" y="24"/>
                  </a:cubicBezTo>
                  <a:cubicBezTo>
                    <a:pt x="115" y="24"/>
                    <a:pt x="115" y="24"/>
                    <a:pt x="115" y="24"/>
                  </a:cubicBezTo>
                  <a:cubicBezTo>
                    <a:pt x="115" y="25"/>
                    <a:pt x="115" y="25"/>
                    <a:pt x="115" y="25"/>
                  </a:cubicBezTo>
                  <a:cubicBezTo>
                    <a:pt x="114" y="25"/>
                    <a:pt x="114" y="25"/>
                    <a:pt x="114" y="25"/>
                  </a:cubicBezTo>
                  <a:lnTo>
                    <a:pt x="114" y="24"/>
                  </a:lnTo>
                  <a:close/>
                  <a:moveTo>
                    <a:pt x="114" y="26"/>
                  </a:moveTo>
                  <a:cubicBezTo>
                    <a:pt x="114" y="26"/>
                    <a:pt x="114" y="26"/>
                    <a:pt x="114" y="26"/>
                  </a:cubicBezTo>
                  <a:cubicBezTo>
                    <a:pt x="115" y="25"/>
                    <a:pt x="115" y="25"/>
                    <a:pt x="115" y="25"/>
                  </a:cubicBezTo>
                  <a:cubicBezTo>
                    <a:pt x="115" y="26"/>
                    <a:pt x="115" y="26"/>
                    <a:pt x="115" y="26"/>
                  </a:cubicBezTo>
                  <a:cubicBezTo>
                    <a:pt x="114" y="26"/>
                    <a:pt x="114" y="26"/>
                    <a:pt x="114" y="26"/>
                  </a:cubicBezTo>
                  <a:close/>
                  <a:moveTo>
                    <a:pt x="114" y="26"/>
                  </a:moveTo>
                  <a:cubicBezTo>
                    <a:pt x="114" y="26"/>
                    <a:pt x="114" y="26"/>
                    <a:pt x="114" y="26"/>
                  </a:cubicBezTo>
                  <a:cubicBezTo>
                    <a:pt x="115" y="26"/>
                    <a:pt x="115" y="26"/>
                    <a:pt x="115" y="26"/>
                  </a:cubicBezTo>
                  <a:cubicBezTo>
                    <a:pt x="115" y="27"/>
                    <a:pt x="115" y="27"/>
                    <a:pt x="115" y="27"/>
                  </a:cubicBezTo>
                  <a:cubicBezTo>
                    <a:pt x="114" y="27"/>
                    <a:pt x="114" y="27"/>
                    <a:pt x="114" y="27"/>
                  </a:cubicBezTo>
                  <a:lnTo>
                    <a:pt x="114" y="26"/>
                  </a:lnTo>
                  <a:close/>
                  <a:moveTo>
                    <a:pt x="114" y="27"/>
                  </a:moveTo>
                  <a:cubicBezTo>
                    <a:pt x="114" y="27"/>
                    <a:pt x="114" y="27"/>
                    <a:pt x="114" y="27"/>
                  </a:cubicBezTo>
                  <a:cubicBezTo>
                    <a:pt x="115" y="27"/>
                    <a:pt x="115" y="27"/>
                    <a:pt x="115" y="27"/>
                  </a:cubicBezTo>
                  <a:cubicBezTo>
                    <a:pt x="115" y="28"/>
                    <a:pt x="115" y="28"/>
                    <a:pt x="115" y="28"/>
                  </a:cubicBezTo>
                  <a:cubicBezTo>
                    <a:pt x="114" y="28"/>
                    <a:pt x="114" y="28"/>
                    <a:pt x="114" y="28"/>
                  </a:cubicBezTo>
                  <a:lnTo>
                    <a:pt x="114" y="27"/>
                  </a:lnTo>
                  <a:close/>
                  <a:moveTo>
                    <a:pt x="114" y="29"/>
                  </a:moveTo>
                  <a:cubicBezTo>
                    <a:pt x="114" y="29"/>
                    <a:pt x="114" y="29"/>
                    <a:pt x="114" y="29"/>
                  </a:cubicBezTo>
                  <a:cubicBezTo>
                    <a:pt x="115" y="29"/>
                    <a:pt x="115" y="29"/>
                    <a:pt x="115" y="29"/>
                  </a:cubicBezTo>
                  <a:cubicBezTo>
                    <a:pt x="115" y="29"/>
                    <a:pt x="115" y="29"/>
                    <a:pt x="115" y="29"/>
                  </a:cubicBezTo>
                  <a:cubicBezTo>
                    <a:pt x="114" y="29"/>
                    <a:pt x="114" y="29"/>
                    <a:pt x="114" y="29"/>
                  </a:cubicBezTo>
                  <a:close/>
                  <a:moveTo>
                    <a:pt x="114" y="29"/>
                  </a:moveTo>
                  <a:cubicBezTo>
                    <a:pt x="114" y="29"/>
                    <a:pt x="114" y="29"/>
                    <a:pt x="114" y="29"/>
                  </a:cubicBezTo>
                  <a:cubicBezTo>
                    <a:pt x="115" y="29"/>
                    <a:pt x="115" y="29"/>
                    <a:pt x="115" y="29"/>
                  </a:cubicBezTo>
                  <a:cubicBezTo>
                    <a:pt x="115" y="30"/>
                    <a:pt x="115" y="30"/>
                    <a:pt x="115" y="30"/>
                  </a:cubicBezTo>
                  <a:cubicBezTo>
                    <a:pt x="114" y="30"/>
                    <a:pt x="114" y="30"/>
                    <a:pt x="114" y="30"/>
                  </a:cubicBezTo>
                  <a:lnTo>
                    <a:pt x="114" y="29"/>
                  </a:lnTo>
                  <a:close/>
                  <a:moveTo>
                    <a:pt x="114" y="30"/>
                  </a:moveTo>
                  <a:cubicBezTo>
                    <a:pt x="114" y="30"/>
                    <a:pt x="114" y="30"/>
                    <a:pt x="114" y="30"/>
                  </a:cubicBezTo>
                  <a:cubicBezTo>
                    <a:pt x="115" y="30"/>
                    <a:pt x="115" y="30"/>
                    <a:pt x="115" y="30"/>
                  </a:cubicBezTo>
                  <a:cubicBezTo>
                    <a:pt x="115" y="31"/>
                    <a:pt x="115" y="31"/>
                    <a:pt x="115" y="31"/>
                  </a:cubicBezTo>
                  <a:cubicBezTo>
                    <a:pt x="114" y="31"/>
                    <a:pt x="114" y="31"/>
                    <a:pt x="114" y="31"/>
                  </a:cubicBezTo>
                  <a:lnTo>
                    <a:pt x="114" y="30"/>
                  </a:lnTo>
                  <a:close/>
                  <a:moveTo>
                    <a:pt x="114" y="32"/>
                  </a:moveTo>
                  <a:cubicBezTo>
                    <a:pt x="114" y="32"/>
                    <a:pt x="114" y="32"/>
                    <a:pt x="114" y="32"/>
                  </a:cubicBezTo>
                  <a:cubicBezTo>
                    <a:pt x="115" y="31"/>
                    <a:pt x="115" y="31"/>
                    <a:pt x="115" y="31"/>
                  </a:cubicBezTo>
                  <a:cubicBezTo>
                    <a:pt x="115" y="32"/>
                    <a:pt x="115" y="32"/>
                    <a:pt x="115" y="32"/>
                  </a:cubicBezTo>
                  <a:cubicBezTo>
                    <a:pt x="114" y="32"/>
                    <a:pt x="114" y="32"/>
                    <a:pt x="114" y="32"/>
                  </a:cubicBezTo>
                  <a:close/>
                  <a:moveTo>
                    <a:pt x="114" y="32"/>
                  </a:moveTo>
                  <a:cubicBezTo>
                    <a:pt x="114" y="32"/>
                    <a:pt x="114" y="32"/>
                    <a:pt x="114" y="32"/>
                  </a:cubicBezTo>
                  <a:cubicBezTo>
                    <a:pt x="115" y="32"/>
                    <a:pt x="115" y="32"/>
                    <a:pt x="115" y="32"/>
                  </a:cubicBezTo>
                  <a:cubicBezTo>
                    <a:pt x="115" y="33"/>
                    <a:pt x="115" y="33"/>
                    <a:pt x="115" y="33"/>
                  </a:cubicBezTo>
                  <a:cubicBezTo>
                    <a:pt x="114" y="33"/>
                    <a:pt x="114" y="33"/>
                    <a:pt x="114" y="33"/>
                  </a:cubicBezTo>
                  <a:lnTo>
                    <a:pt x="114" y="32"/>
                  </a:lnTo>
                  <a:close/>
                  <a:moveTo>
                    <a:pt x="114" y="34"/>
                  </a:moveTo>
                  <a:cubicBezTo>
                    <a:pt x="114" y="34"/>
                    <a:pt x="114" y="34"/>
                    <a:pt x="114" y="34"/>
                  </a:cubicBezTo>
                  <a:cubicBezTo>
                    <a:pt x="114" y="33"/>
                    <a:pt x="114" y="33"/>
                    <a:pt x="114" y="33"/>
                  </a:cubicBezTo>
                  <a:cubicBezTo>
                    <a:pt x="115" y="33"/>
                    <a:pt x="115" y="33"/>
                    <a:pt x="115" y="33"/>
                  </a:cubicBezTo>
                  <a:cubicBezTo>
                    <a:pt x="115" y="34"/>
                    <a:pt x="115" y="34"/>
                    <a:pt x="115" y="34"/>
                  </a:cubicBezTo>
                  <a:cubicBezTo>
                    <a:pt x="115" y="34"/>
                    <a:pt x="115" y="34"/>
                    <a:pt x="115" y="34"/>
                  </a:cubicBezTo>
                  <a:cubicBezTo>
                    <a:pt x="115" y="33"/>
                    <a:pt x="115" y="33"/>
                    <a:pt x="115" y="33"/>
                  </a:cubicBezTo>
                  <a:cubicBezTo>
                    <a:pt x="117" y="33"/>
                    <a:pt x="117" y="33"/>
                    <a:pt x="117" y="33"/>
                  </a:cubicBezTo>
                  <a:cubicBezTo>
                    <a:pt x="117" y="34"/>
                    <a:pt x="117" y="34"/>
                    <a:pt x="117" y="34"/>
                  </a:cubicBezTo>
                  <a:lnTo>
                    <a:pt x="114" y="34"/>
                  </a:lnTo>
                  <a:close/>
                  <a:moveTo>
                    <a:pt x="146" y="43"/>
                  </a:moveTo>
                  <a:cubicBezTo>
                    <a:pt x="146" y="43"/>
                    <a:pt x="146" y="43"/>
                    <a:pt x="146" y="43"/>
                  </a:cubicBezTo>
                  <a:cubicBezTo>
                    <a:pt x="151" y="43"/>
                    <a:pt x="151" y="43"/>
                    <a:pt x="151" y="43"/>
                  </a:cubicBezTo>
                  <a:cubicBezTo>
                    <a:pt x="151" y="43"/>
                    <a:pt x="151" y="43"/>
                    <a:pt x="151" y="43"/>
                  </a:cubicBezTo>
                  <a:cubicBezTo>
                    <a:pt x="146" y="43"/>
                    <a:pt x="146" y="43"/>
                    <a:pt x="146" y="43"/>
                  </a:cubicBezTo>
                  <a:close/>
                  <a:moveTo>
                    <a:pt x="146" y="44"/>
                  </a:moveTo>
                  <a:cubicBezTo>
                    <a:pt x="146" y="44"/>
                    <a:pt x="146" y="44"/>
                    <a:pt x="146" y="44"/>
                  </a:cubicBezTo>
                  <a:cubicBezTo>
                    <a:pt x="151" y="44"/>
                    <a:pt x="151" y="44"/>
                    <a:pt x="151" y="44"/>
                  </a:cubicBezTo>
                  <a:cubicBezTo>
                    <a:pt x="151" y="44"/>
                    <a:pt x="151" y="44"/>
                    <a:pt x="151" y="44"/>
                  </a:cubicBezTo>
                  <a:cubicBezTo>
                    <a:pt x="146" y="44"/>
                    <a:pt x="146" y="44"/>
                    <a:pt x="146" y="44"/>
                  </a:cubicBezTo>
                  <a:close/>
                  <a:moveTo>
                    <a:pt x="146" y="45"/>
                  </a:moveTo>
                  <a:cubicBezTo>
                    <a:pt x="146" y="45"/>
                    <a:pt x="146" y="45"/>
                    <a:pt x="146" y="45"/>
                  </a:cubicBezTo>
                  <a:cubicBezTo>
                    <a:pt x="151" y="45"/>
                    <a:pt x="151" y="45"/>
                    <a:pt x="151" y="45"/>
                  </a:cubicBezTo>
                  <a:cubicBezTo>
                    <a:pt x="151" y="45"/>
                    <a:pt x="151" y="45"/>
                    <a:pt x="151" y="45"/>
                  </a:cubicBezTo>
                  <a:cubicBezTo>
                    <a:pt x="146" y="45"/>
                    <a:pt x="146" y="45"/>
                    <a:pt x="146" y="45"/>
                  </a:cubicBezTo>
                  <a:close/>
                  <a:moveTo>
                    <a:pt x="146" y="46"/>
                  </a:moveTo>
                  <a:cubicBezTo>
                    <a:pt x="146" y="46"/>
                    <a:pt x="146" y="46"/>
                    <a:pt x="146" y="46"/>
                  </a:cubicBezTo>
                  <a:cubicBezTo>
                    <a:pt x="151" y="46"/>
                    <a:pt x="151" y="46"/>
                    <a:pt x="151" y="46"/>
                  </a:cubicBezTo>
                  <a:cubicBezTo>
                    <a:pt x="151" y="46"/>
                    <a:pt x="151" y="46"/>
                    <a:pt x="151" y="46"/>
                  </a:cubicBezTo>
                  <a:cubicBezTo>
                    <a:pt x="146" y="46"/>
                    <a:pt x="146" y="46"/>
                    <a:pt x="146" y="46"/>
                  </a:cubicBezTo>
                  <a:close/>
                  <a:moveTo>
                    <a:pt x="146" y="47"/>
                  </a:moveTo>
                  <a:cubicBezTo>
                    <a:pt x="146" y="47"/>
                    <a:pt x="146" y="47"/>
                    <a:pt x="146" y="47"/>
                  </a:cubicBezTo>
                  <a:cubicBezTo>
                    <a:pt x="151" y="47"/>
                    <a:pt x="151" y="47"/>
                    <a:pt x="151" y="47"/>
                  </a:cubicBezTo>
                  <a:cubicBezTo>
                    <a:pt x="151" y="47"/>
                    <a:pt x="151" y="47"/>
                    <a:pt x="151" y="47"/>
                  </a:cubicBezTo>
                  <a:cubicBezTo>
                    <a:pt x="146" y="47"/>
                    <a:pt x="146" y="47"/>
                    <a:pt x="146" y="47"/>
                  </a:cubicBezTo>
                  <a:close/>
                  <a:moveTo>
                    <a:pt x="146" y="48"/>
                  </a:moveTo>
                  <a:cubicBezTo>
                    <a:pt x="146" y="48"/>
                    <a:pt x="146" y="48"/>
                    <a:pt x="146" y="48"/>
                  </a:cubicBezTo>
                  <a:cubicBezTo>
                    <a:pt x="151" y="48"/>
                    <a:pt x="151" y="48"/>
                    <a:pt x="151" y="48"/>
                  </a:cubicBezTo>
                  <a:cubicBezTo>
                    <a:pt x="151" y="48"/>
                    <a:pt x="151" y="48"/>
                    <a:pt x="151" y="48"/>
                  </a:cubicBezTo>
                  <a:cubicBezTo>
                    <a:pt x="146" y="48"/>
                    <a:pt x="146" y="48"/>
                    <a:pt x="146" y="48"/>
                  </a:cubicBezTo>
                  <a:close/>
                  <a:moveTo>
                    <a:pt x="146" y="49"/>
                  </a:moveTo>
                  <a:cubicBezTo>
                    <a:pt x="146" y="49"/>
                    <a:pt x="146" y="49"/>
                    <a:pt x="146" y="49"/>
                  </a:cubicBezTo>
                  <a:cubicBezTo>
                    <a:pt x="151" y="49"/>
                    <a:pt x="151" y="49"/>
                    <a:pt x="151" y="49"/>
                  </a:cubicBezTo>
                  <a:cubicBezTo>
                    <a:pt x="151" y="49"/>
                    <a:pt x="151" y="49"/>
                    <a:pt x="151" y="49"/>
                  </a:cubicBezTo>
                  <a:cubicBezTo>
                    <a:pt x="146" y="49"/>
                    <a:pt x="146" y="49"/>
                    <a:pt x="146" y="49"/>
                  </a:cubicBezTo>
                  <a:close/>
                  <a:moveTo>
                    <a:pt x="146" y="50"/>
                  </a:moveTo>
                  <a:cubicBezTo>
                    <a:pt x="146" y="50"/>
                    <a:pt x="146" y="50"/>
                    <a:pt x="146" y="50"/>
                  </a:cubicBezTo>
                  <a:cubicBezTo>
                    <a:pt x="151" y="50"/>
                    <a:pt x="151" y="50"/>
                    <a:pt x="151" y="50"/>
                  </a:cubicBezTo>
                  <a:cubicBezTo>
                    <a:pt x="151" y="50"/>
                    <a:pt x="151" y="50"/>
                    <a:pt x="151" y="50"/>
                  </a:cubicBezTo>
                  <a:cubicBezTo>
                    <a:pt x="146" y="50"/>
                    <a:pt x="146" y="50"/>
                    <a:pt x="146" y="50"/>
                  </a:cubicBezTo>
                  <a:close/>
                  <a:moveTo>
                    <a:pt x="146" y="51"/>
                  </a:moveTo>
                  <a:cubicBezTo>
                    <a:pt x="146" y="51"/>
                    <a:pt x="146" y="51"/>
                    <a:pt x="146" y="51"/>
                  </a:cubicBezTo>
                  <a:cubicBezTo>
                    <a:pt x="151" y="51"/>
                    <a:pt x="151" y="51"/>
                    <a:pt x="151" y="51"/>
                  </a:cubicBezTo>
                  <a:cubicBezTo>
                    <a:pt x="151" y="51"/>
                    <a:pt x="151" y="51"/>
                    <a:pt x="151" y="51"/>
                  </a:cubicBezTo>
                  <a:cubicBezTo>
                    <a:pt x="146" y="51"/>
                    <a:pt x="146" y="51"/>
                    <a:pt x="146" y="51"/>
                  </a:cubicBezTo>
                  <a:close/>
                  <a:moveTo>
                    <a:pt x="146" y="52"/>
                  </a:moveTo>
                  <a:cubicBezTo>
                    <a:pt x="146" y="52"/>
                    <a:pt x="146" y="52"/>
                    <a:pt x="146" y="52"/>
                  </a:cubicBezTo>
                  <a:cubicBezTo>
                    <a:pt x="151" y="52"/>
                    <a:pt x="151" y="52"/>
                    <a:pt x="151" y="52"/>
                  </a:cubicBezTo>
                  <a:cubicBezTo>
                    <a:pt x="151" y="52"/>
                    <a:pt x="151" y="52"/>
                    <a:pt x="151" y="52"/>
                  </a:cubicBezTo>
                  <a:cubicBezTo>
                    <a:pt x="146" y="52"/>
                    <a:pt x="146" y="52"/>
                    <a:pt x="146" y="52"/>
                  </a:cubicBezTo>
                  <a:close/>
                  <a:moveTo>
                    <a:pt x="146" y="52"/>
                  </a:moveTo>
                  <a:cubicBezTo>
                    <a:pt x="146" y="52"/>
                    <a:pt x="146" y="52"/>
                    <a:pt x="146" y="52"/>
                  </a:cubicBezTo>
                  <a:cubicBezTo>
                    <a:pt x="151" y="52"/>
                    <a:pt x="151" y="52"/>
                    <a:pt x="151" y="52"/>
                  </a:cubicBezTo>
                  <a:cubicBezTo>
                    <a:pt x="151" y="53"/>
                    <a:pt x="151" y="53"/>
                    <a:pt x="151" y="53"/>
                  </a:cubicBezTo>
                  <a:cubicBezTo>
                    <a:pt x="146" y="53"/>
                    <a:pt x="146" y="53"/>
                    <a:pt x="146" y="53"/>
                  </a:cubicBezTo>
                  <a:lnTo>
                    <a:pt x="146" y="52"/>
                  </a:lnTo>
                  <a:close/>
                  <a:moveTo>
                    <a:pt x="151" y="54"/>
                  </a:moveTo>
                  <a:cubicBezTo>
                    <a:pt x="151" y="54"/>
                    <a:pt x="151" y="54"/>
                    <a:pt x="151" y="54"/>
                  </a:cubicBezTo>
                  <a:cubicBezTo>
                    <a:pt x="146" y="54"/>
                    <a:pt x="146" y="54"/>
                    <a:pt x="146" y="54"/>
                  </a:cubicBezTo>
                  <a:cubicBezTo>
                    <a:pt x="146" y="54"/>
                    <a:pt x="146" y="54"/>
                    <a:pt x="146" y="54"/>
                  </a:cubicBezTo>
                  <a:cubicBezTo>
                    <a:pt x="151" y="54"/>
                    <a:pt x="151" y="54"/>
                    <a:pt x="151" y="54"/>
                  </a:cubicBezTo>
                  <a:close/>
                  <a:moveTo>
                    <a:pt x="47" y="39"/>
                  </a:moveTo>
                  <a:cubicBezTo>
                    <a:pt x="47" y="39"/>
                    <a:pt x="47" y="39"/>
                    <a:pt x="47" y="39"/>
                  </a:cubicBezTo>
                  <a:cubicBezTo>
                    <a:pt x="47" y="40"/>
                    <a:pt x="47" y="40"/>
                    <a:pt x="47" y="40"/>
                  </a:cubicBezTo>
                  <a:cubicBezTo>
                    <a:pt x="57" y="39"/>
                    <a:pt x="57" y="39"/>
                    <a:pt x="57" y="39"/>
                  </a:cubicBezTo>
                  <a:cubicBezTo>
                    <a:pt x="57" y="39"/>
                    <a:pt x="57" y="39"/>
                    <a:pt x="57" y="39"/>
                  </a:cubicBezTo>
                  <a:cubicBezTo>
                    <a:pt x="60" y="39"/>
                    <a:pt x="60" y="39"/>
                    <a:pt x="60" y="39"/>
                  </a:cubicBezTo>
                  <a:cubicBezTo>
                    <a:pt x="60" y="38"/>
                    <a:pt x="60" y="38"/>
                    <a:pt x="60" y="38"/>
                  </a:cubicBezTo>
                  <a:cubicBezTo>
                    <a:pt x="57" y="39"/>
                    <a:pt x="57" y="39"/>
                    <a:pt x="57" y="39"/>
                  </a:cubicBezTo>
                  <a:cubicBezTo>
                    <a:pt x="57" y="39"/>
                    <a:pt x="57" y="39"/>
                    <a:pt x="57" y="39"/>
                  </a:cubicBezTo>
                  <a:lnTo>
                    <a:pt x="47" y="39"/>
                  </a:lnTo>
                  <a:close/>
                  <a:moveTo>
                    <a:pt x="38" y="40"/>
                  </a:moveTo>
                  <a:cubicBezTo>
                    <a:pt x="38" y="40"/>
                    <a:pt x="38" y="40"/>
                    <a:pt x="38" y="40"/>
                  </a:cubicBezTo>
                  <a:cubicBezTo>
                    <a:pt x="38" y="46"/>
                    <a:pt x="38" y="46"/>
                    <a:pt x="38" y="46"/>
                  </a:cubicBezTo>
                  <a:cubicBezTo>
                    <a:pt x="47" y="46"/>
                    <a:pt x="47" y="46"/>
                    <a:pt x="47" y="46"/>
                  </a:cubicBezTo>
                  <a:cubicBezTo>
                    <a:pt x="47" y="39"/>
                    <a:pt x="47" y="39"/>
                    <a:pt x="47" y="39"/>
                  </a:cubicBezTo>
                  <a:lnTo>
                    <a:pt x="38" y="40"/>
                  </a:lnTo>
                  <a:close/>
                  <a:moveTo>
                    <a:pt x="47" y="43"/>
                  </a:moveTo>
                  <a:cubicBezTo>
                    <a:pt x="47" y="43"/>
                    <a:pt x="47" y="43"/>
                    <a:pt x="47" y="43"/>
                  </a:cubicBezTo>
                  <a:cubicBezTo>
                    <a:pt x="57" y="42"/>
                    <a:pt x="57" y="42"/>
                    <a:pt x="57" y="42"/>
                  </a:cubicBezTo>
                  <a:cubicBezTo>
                    <a:pt x="57" y="43"/>
                    <a:pt x="57" y="43"/>
                    <a:pt x="57" y="43"/>
                  </a:cubicBezTo>
                  <a:cubicBezTo>
                    <a:pt x="60" y="42"/>
                    <a:pt x="60" y="42"/>
                    <a:pt x="60" y="42"/>
                  </a:cubicBezTo>
                  <a:cubicBezTo>
                    <a:pt x="60" y="42"/>
                    <a:pt x="60" y="42"/>
                    <a:pt x="60" y="42"/>
                  </a:cubicBezTo>
                  <a:cubicBezTo>
                    <a:pt x="57" y="42"/>
                    <a:pt x="57" y="42"/>
                    <a:pt x="57" y="42"/>
                  </a:cubicBezTo>
                  <a:cubicBezTo>
                    <a:pt x="57" y="42"/>
                    <a:pt x="57" y="42"/>
                    <a:pt x="57" y="42"/>
                  </a:cubicBezTo>
                  <a:cubicBezTo>
                    <a:pt x="47" y="43"/>
                    <a:pt x="47" y="43"/>
                    <a:pt x="47" y="43"/>
                  </a:cubicBezTo>
                  <a:close/>
                  <a:moveTo>
                    <a:pt x="60" y="39"/>
                  </a:moveTo>
                  <a:cubicBezTo>
                    <a:pt x="60" y="39"/>
                    <a:pt x="60" y="39"/>
                    <a:pt x="60" y="39"/>
                  </a:cubicBezTo>
                  <a:cubicBezTo>
                    <a:pt x="63" y="39"/>
                    <a:pt x="63" y="39"/>
                    <a:pt x="63" y="39"/>
                  </a:cubicBezTo>
                  <a:cubicBezTo>
                    <a:pt x="63" y="39"/>
                    <a:pt x="63" y="39"/>
                    <a:pt x="63" y="39"/>
                  </a:cubicBezTo>
                  <a:cubicBezTo>
                    <a:pt x="60" y="39"/>
                    <a:pt x="60" y="39"/>
                    <a:pt x="60" y="39"/>
                  </a:cubicBezTo>
                  <a:close/>
                  <a:moveTo>
                    <a:pt x="47" y="44"/>
                  </a:moveTo>
                  <a:cubicBezTo>
                    <a:pt x="47" y="44"/>
                    <a:pt x="47" y="44"/>
                    <a:pt x="47" y="44"/>
                  </a:cubicBezTo>
                  <a:cubicBezTo>
                    <a:pt x="57" y="43"/>
                    <a:pt x="57" y="43"/>
                    <a:pt x="57" y="43"/>
                  </a:cubicBezTo>
                  <a:cubicBezTo>
                    <a:pt x="57" y="44"/>
                    <a:pt x="57" y="44"/>
                    <a:pt x="57" y="44"/>
                  </a:cubicBezTo>
                  <a:cubicBezTo>
                    <a:pt x="60" y="43"/>
                    <a:pt x="60" y="43"/>
                    <a:pt x="60" y="43"/>
                  </a:cubicBezTo>
                  <a:cubicBezTo>
                    <a:pt x="60" y="43"/>
                    <a:pt x="60" y="43"/>
                    <a:pt x="60" y="43"/>
                  </a:cubicBezTo>
                  <a:cubicBezTo>
                    <a:pt x="57" y="43"/>
                    <a:pt x="57" y="43"/>
                    <a:pt x="57" y="43"/>
                  </a:cubicBezTo>
                  <a:cubicBezTo>
                    <a:pt x="57" y="43"/>
                    <a:pt x="57" y="43"/>
                    <a:pt x="57" y="43"/>
                  </a:cubicBezTo>
                  <a:cubicBezTo>
                    <a:pt x="47" y="44"/>
                    <a:pt x="47" y="44"/>
                    <a:pt x="47" y="44"/>
                  </a:cubicBezTo>
                  <a:close/>
                  <a:moveTo>
                    <a:pt x="60" y="40"/>
                  </a:moveTo>
                  <a:cubicBezTo>
                    <a:pt x="60" y="40"/>
                    <a:pt x="60" y="40"/>
                    <a:pt x="60" y="40"/>
                  </a:cubicBezTo>
                  <a:cubicBezTo>
                    <a:pt x="63" y="40"/>
                    <a:pt x="63" y="40"/>
                    <a:pt x="63" y="40"/>
                  </a:cubicBezTo>
                  <a:cubicBezTo>
                    <a:pt x="63" y="39"/>
                    <a:pt x="63" y="39"/>
                    <a:pt x="63" y="39"/>
                  </a:cubicBezTo>
                  <a:cubicBezTo>
                    <a:pt x="60" y="40"/>
                    <a:pt x="60" y="40"/>
                    <a:pt x="60" y="40"/>
                  </a:cubicBezTo>
                  <a:close/>
                  <a:moveTo>
                    <a:pt x="63" y="38"/>
                  </a:moveTo>
                  <a:cubicBezTo>
                    <a:pt x="63" y="38"/>
                    <a:pt x="63" y="38"/>
                    <a:pt x="63" y="38"/>
                  </a:cubicBezTo>
                  <a:cubicBezTo>
                    <a:pt x="60" y="38"/>
                    <a:pt x="60" y="38"/>
                    <a:pt x="60" y="38"/>
                  </a:cubicBezTo>
                  <a:cubicBezTo>
                    <a:pt x="60" y="39"/>
                    <a:pt x="60" y="39"/>
                    <a:pt x="60" y="39"/>
                  </a:cubicBezTo>
                  <a:cubicBezTo>
                    <a:pt x="63" y="38"/>
                    <a:pt x="63" y="38"/>
                    <a:pt x="63" y="38"/>
                  </a:cubicBezTo>
                  <a:close/>
                  <a:moveTo>
                    <a:pt x="47" y="45"/>
                  </a:moveTo>
                  <a:cubicBezTo>
                    <a:pt x="47" y="45"/>
                    <a:pt x="47" y="45"/>
                    <a:pt x="47" y="45"/>
                  </a:cubicBezTo>
                  <a:cubicBezTo>
                    <a:pt x="57" y="44"/>
                    <a:pt x="57" y="44"/>
                    <a:pt x="57" y="44"/>
                  </a:cubicBezTo>
                  <a:cubicBezTo>
                    <a:pt x="57" y="44"/>
                    <a:pt x="57" y="44"/>
                    <a:pt x="57" y="44"/>
                  </a:cubicBezTo>
                  <a:cubicBezTo>
                    <a:pt x="60" y="44"/>
                    <a:pt x="60" y="44"/>
                    <a:pt x="60" y="44"/>
                  </a:cubicBezTo>
                  <a:cubicBezTo>
                    <a:pt x="60" y="44"/>
                    <a:pt x="60" y="44"/>
                    <a:pt x="60" y="44"/>
                  </a:cubicBezTo>
                  <a:cubicBezTo>
                    <a:pt x="57" y="44"/>
                    <a:pt x="57" y="44"/>
                    <a:pt x="57" y="44"/>
                  </a:cubicBezTo>
                  <a:cubicBezTo>
                    <a:pt x="57" y="44"/>
                    <a:pt x="57" y="44"/>
                    <a:pt x="57" y="44"/>
                  </a:cubicBezTo>
                  <a:cubicBezTo>
                    <a:pt x="47" y="44"/>
                    <a:pt x="47" y="44"/>
                    <a:pt x="47" y="44"/>
                  </a:cubicBezTo>
                  <a:lnTo>
                    <a:pt x="47" y="45"/>
                  </a:lnTo>
                  <a:close/>
                  <a:moveTo>
                    <a:pt x="47" y="46"/>
                  </a:moveTo>
                  <a:cubicBezTo>
                    <a:pt x="47" y="46"/>
                    <a:pt x="47" y="46"/>
                    <a:pt x="47" y="46"/>
                  </a:cubicBezTo>
                  <a:cubicBezTo>
                    <a:pt x="57" y="46"/>
                    <a:pt x="57" y="46"/>
                    <a:pt x="57" y="46"/>
                  </a:cubicBezTo>
                  <a:cubicBezTo>
                    <a:pt x="57" y="46"/>
                    <a:pt x="57" y="46"/>
                    <a:pt x="57" y="46"/>
                  </a:cubicBezTo>
                  <a:cubicBezTo>
                    <a:pt x="60" y="46"/>
                    <a:pt x="60" y="46"/>
                    <a:pt x="60" y="46"/>
                  </a:cubicBezTo>
                  <a:cubicBezTo>
                    <a:pt x="60" y="45"/>
                    <a:pt x="60" y="45"/>
                    <a:pt x="60" y="45"/>
                  </a:cubicBezTo>
                  <a:cubicBezTo>
                    <a:pt x="57" y="45"/>
                    <a:pt x="57" y="45"/>
                    <a:pt x="57" y="45"/>
                  </a:cubicBezTo>
                  <a:cubicBezTo>
                    <a:pt x="57" y="45"/>
                    <a:pt x="57" y="45"/>
                    <a:pt x="57" y="45"/>
                  </a:cubicBezTo>
                  <a:cubicBezTo>
                    <a:pt x="47" y="46"/>
                    <a:pt x="47" y="46"/>
                    <a:pt x="47" y="46"/>
                  </a:cubicBezTo>
                  <a:close/>
                  <a:moveTo>
                    <a:pt x="47" y="46"/>
                  </a:moveTo>
                  <a:cubicBezTo>
                    <a:pt x="47" y="46"/>
                    <a:pt x="47" y="46"/>
                    <a:pt x="47" y="46"/>
                  </a:cubicBezTo>
                  <a:cubicBezTo>
                    <a:pt x="57" y="45"/>
                    <a:pt x="57" y="45"/>
                    <a:pt x="57" y="45"/>
                  </a:cubicBezTo>
                  <a:cubicBezTo>
                    <a:pt x="57" y="45"/>
                    <a:pt x="57" y="45"/>
                    <a:pt x="57" y="45"/>
                  </a:cubicBezTo>
                  <a:cubicBezTo>
                    <a:pt x="60" y="45"/>
                    <a:pt x="60" y="45"/>
                    <a:pt x="60" y="45"/>
                  </a:cubicBezTo>
                  <a:cubicBezTo>
                    <a:pt x="60" y="44"/>
                    <a:pt x="60" y="44"/>
                    <a:pt x="60" y="44"/>
                  </a:cubicBezTo>
                  <a:cubicBezTo>
                    <a:pt x="57" y="45"/>
                    <a:pt x="57" y="45"/>
                    <a:pt x="57" y="45"/>
                  </a:cubicBezTo>
                  <a:cubicBezTo>
                    <a:pt x="57" y="44"/>
                    <a:pt x="57" y="44"/>
                    <a:pt x="57" y="44"/>
                  </a:cubicBezTo>
                  <a:cubicBezTo>
                    <a:pt x="47" y="45"/>
                    <a:pt x="47" y="45"/>
                    <a:pt x="47" y="45"/>
                  </a:cubicBezTo>
                  <a:lnTo>
                    <a:pt x="47" y="46"/>
                  </a:lnTo>
                  <a:close/>
                  <a:moveTo>
                    <a:pt x="100" y="14"/>
                  </a:moveTo>
                  <a:cubicBezTo>
                    <a:pt x="100" y="14"/>
                    <a:pt x="100" y="14"/>
                    <a:pt x="100" y="14"/>
                  </a:cubicBezTo>
                  <a:cubicBezTo>
                    <a:pt x="101" y="14"/>
                    <a:pt x="101" y="14"/>
                    <a:pt x="101" y="14"/>
                  </a:cubicBezTo>
                  <a:cubicBezTo>
                    <a:pt x="101" y="12"/>
                    <a:pt x="101" y="12"/>
                    <a:pt x="101" y="12"/>
                  </a:cubicBezTo>
                  <a:cubicBezTo>
                    <a:pt x="101" y="12"/>
                    <a:pt x="101" y="12"/>
                    <a:pt x="101" y="12"/>
                  </a:cubicBezTo>
                  <a:cubicBezTo>
                    <a:pt x="101" y="12"/>
                    <a:pt x="101" y="12"/>
                    <a:pt x="101" y="12"/>
                  </a:cubicBezTo>
                  <a:cubicBezTo>
                    <a:pt x="103" y="11"/>
                    <a:pt x="103" y="11"/>
                    <a:pt x="103" y="11"/>
                  </a:cubicBezTo>
                  <a:cubicBezTo>
                    <a:pt x="103" y="11"/>
                    <a:pt x="103" y="11"/>
                    <a:pt x="103" y="11"/>
                  </a:cubicBezTo>
                  <a:cubicBezTo>
                    <a:pt x="100" y="12"/>
                    <a:pt x="100" y="12"/>
                    <a:pt x="100" y="12"/>
                  </a:cubicBezTo>
                  <a:lnTo>
                    <a:pt x="100" y="14"/>
                  </a:lnTo>
                  <a:close/>
                  <a:moveTo>
                    <a:pt x="100" y="11"/>
                  </a:moveTo>
                  <a:cubicBezTo>
                    <a:pt x="100" y="11"/>
                    <a:pt x="100" y="11"/>
                    <a:pt x="100" y="11"/>
                  </a:cubicBezTo>
                  <a:cubicBezTo>
                    <a:pt x="101" y="11"/>
                    <a:pt x="101" y="11"/>
                    <a:pt x="101" y="11"/>
                  </a:cubicBezTo>
                  <a:cubicBezTo>
                    <a:pt x="101" y="9"/>
                    <a:pt x="101" y="9"/>
                    <a:pt x="101" y="9"/>
                  </a:cubicBezTo>
                  <a:cubicBezTo>
                    <a:pt x="101" y="9"/>
                    <a:pt x="101" y="9"/>
                    <a:pt x="101" y="9"/>
                  </a:cubicBezTo>
                  <a:cubicBezTo>
                    <a:pt x="101" y="8"/>
                    <a:pt x="101" y="8"/>
                    <a:pt x="101" y="8"/>
                  </a:cubicBezTo>
                  <a:cubicBezTo>
                    <a:pt x="103" y="8"/>
                    <a:pt x="103" y="8"/>
                    <a:pt x="103" y="8"/>
                  </a:cubicBezTo>
                  <a:cubicBezTo>
                    <a:pt x="103" y="8"/>
                    <a:pt x="103" y="8"/>
                    <a:pt x="103" y="8"/>
                  </a:cubicBezTo>
                  <a:cubicBezTo>
                    <a:pt x="100" y="8"/>
                    <a:pt x="100" y="8"/>
                    <a:pt x="100" y="8"/>
                  </a:cubicBezTo>
                  <a:lnTo>
                    <a:pt x="100" y="11"/>
                  </a:lnTo>
                  <a:close/>
                  <a:moveTo>
                    <a:pt x="103" y="29"/>
                  </a:moveTo>
                  <a:cubicBezTo>
                    <a:pt x="103" y="29"/>
                    <a:pt x="103" y="29"/>
                    <a:pt x="103" y="29"/>
                  </a:cubicBezTo>
                  <a:cubicBezTo>
                    <a:pt x="103" y="32"/>
                    <a:pt x="103" y="32"/>
                    <a:pt x="103" y="32"/>
                  </a:cubicBezTo>
                  <a:cubicBezTo>
                    <a:pt x="104" y="32"/>
                    <a:pt x="104" y="32"/>
                    <a:pt x="104" y="32"/>
                  </a:cubicBezTo>
                  <a:cubicBezTo>
                    <a:pt x="104" y="30"/>
                    <a:pt x="104" y="30"/>
                    <a:pt x="104" y="30"/>
                  </a:cubicBezTo>
                  <a:cubicBezTo>
                    <a:pt x="104" y="30"/>
                    <a:pt x="104" y="30"/>
                    <a:pt x="104" y="30"/>
                  </a:cubicBezTo>
                  <a:cubicBezTo>
                    <a:pt x="104" y="29"/>
                    <a:pt x="104" y="29"/>
                    <a:pt x="104" y="29"/>
                  </a:cubicBezTo>
                  <a:cubicBezTo>
                    <a:pt x="106" y="29"/>
                    <a:pt x="106" y="29"/>
                    <a:pt x="106" y="29"/>
                  </a:cubicBezTo>
                  <a:cubicBezTo>
                    <a:pt x="106" y="29"/>
                    <a:pt x="106" y="29"/>
                    <a:pt x="106" y="29"/>
                  </a:cubicBezTo>
                  <a:lnTo>
                    <a:pt x="103" y="29"/>
                  </a:lnTo>
                  <a:close/>
                  <a:moveTo>
                    <a:pt x="104" y="8"/>
                  </a:moveTo>
                  <a:cubicBezTo>
                    <a:pt x="104" y="8"/>
                    <a:pt x="104" y="8"/>
                    <a:pt x="104" y="8"/>
                  </a:cubicBezTo>
                  <a:cubicBezTo>
                    <a:pt x="104" y="5"/>
                    <a:pt x="104" y="5"/>
                    <a:pt x="104" y="5"/>
                  </a:cubicBezTo>
                  <a:cubicBezTo>
                    <a:pt x="106" y="5"/>
                    <a:pt x="106" y="5"/>
                    <a:pt x="106" y="5"/>
                  </a:cubicBezTo>
                  <a:cubicBezTo>
                    <a:pt x="106" y="2"/>
                    <a:pt x="106" y="2"/>
                    <a:pt x="106" y="2"/>
                  </a:cubicBezTo>
                  <a:cubicBezTo>
                    <a:pt x="106" y="2"/>
                    <a:pt x="106" y="2"/>
                    <a:pt x="106" y="2"/>
                  </a:cubicBezTo>
                  <a:cubicBezTo>
                    <a:pt x="106" y="2"/>
                    <a:pt x="106" y="2"/>
                    <a:pt x="106" y="2"/>
                  </a:cubicBezTo>
                  <a:cubicBezTo>
                    <a:pt x="103" y="3"/>
                    <a:pt x="103" y="3"/>
                    <a:pt x="103" y="3"/>
                  </a:cubicBezTo>
                  <a:cubicBezTo>
                    <a:pt x="103" y="8"/>
                    <a:pt x="103" y="8"/>
                    <a:pt x="103" y="8"/>
                  </a:cubicBezTo>
                  <a:lnTo>
                    <a:pt x="104" y="8"/>
                  </a:lnTo>
                  <a:close/>
                  <a:moveTo>
                    <a:pt x="104" y="3"/>
                  </a:moveTo>
                  <a:cubicBezTo>
                    <a:pt x="104" y="3"/>
                    <a:pt x="104" y="3"/>
                    <a:pt x="104" y="3"/>
                  </a:cubicBezTo>
                  <a:cubicBezTo>
                    <a:pt x="106" y="2"/>
                    <a:pt x="106" y="2"/>
                    <a:pt x="106" y="2"/>
                  </a:cubicBezTo>
                  <a:cubicBezTo>
                    <a:pt x="106" y="4"/>
                    <a:pt x="106" y="4"/>
                    <a:pt x="106" y="4"/>
                  </a:cubicBezTo>
                  <a:cubicBezTo>
                    <a:pt x="104" y="5"/>
                    <a:pt x="104" y="5"/>
                    <a:pt x="104" y="5"/>
                  </a:cubicBezTo>
                  <a:lnTo>
                    <a:pt x="104" y="3"/>
                  </a:lnTo>
                  <a:close/>
                  <a:moveTo>
                    <a:pt x="60" y="41"/>
                  </a:moveTo>
                  <a:cubicBezTo>
                    <a:pt x="60" y="41"/>
                    <a:pt x="60" y="41"/>
                    <a:pt x="60" y="41"/>
                  </a:cubicBezTo>
                  <a:cubicBezTo>
                    <a:pt x="63" y="40"/>
                    <a:pt x="63" y="40"/>
                    <a:pt x="63" y="40"/>
                  </a:cubicBezTo>
                  <a:cubicBezTo>
                    <a:pt x="63" y="40"/>
                    <a:pt x="63" y="40"/>
                    <a:pt x="63" y="40"/>
                  </a:cubicBezTo>
                  <a:cubicBezTo>
                    <a:pt x="60" y="41"/>
                    <a:pt x="60" y="41"/>
                    <a:pt x="60" y="41"/>
                  </a:cubicBezTo>
                  <a:close/>
                  <a:moveTo>
                    <a:pt x="100" y="23"/>
                  </a:moveTo>
                  <a:cubicBezTo>
                    <a:pt x="100" y="23"/>
                    <a:pt x="100" y="23"/>
                    <a:pt x="100" y="23"/>
                  </a:cubicBezTo>
                  <a:cubicBezTo>
                    <a:pt x="101" y="23"/>
                    <a:pt x="101" y="23"/>
                    <a:pt x="101" y="23"/>
                  </a:cubicBezTo>
                  <a:cubicBezTo>
                    <a:pt x="101" y="22"/>
                    <a:pt x="101" y="22"/>
                    <a:pt x="101" y="22"/>
                  </a:cubicBezTo>
                  <a:cubicBezTo>
                    <a:pt x="101" y="21"/>
                    <a:pt x="101" y="21"/>
                    <a:pt x="101" y="21"/>
                  </a:cubicBezTo>
                  <a:cubicBezTo>
                    <a:pt x="101" y="21"/>
                    <a:pt x="101" y="21"/>
                    <a:pt x="101" y="21"/>
                  </a:cubicBezTo>
                  <a:cubicBezTo>
                    <a:pt x="103" y="20"/>
                    <a:pt x="103" y="20"/>
                    <a:pt x="103" y="20"/>
                  </a:cubicBezTo>
                  <a:cubicBezTo>
                    <a:pt x="103" y="20"/>
                    <a:pt x="103" y="20"/>
                    <a:pt x="103" y="20"/>
                  </a:cubicBezTo>
                  <a:cubicBezTo>
                    <a:pt x="100" y="21"/>
                    <a:pt x="100" y="21"/>
                    <a:pt x="100" y="21"/>
                  </a:cubicBezTo>
                  <a:lnTo>
                    <a:pt x="100" y="23"/>
                  </a:lnTo>
                  <a:close/>
                  <a:moveTo>
                    <a:pt x="100" y="20"/>
                  </a:moveTo>
                  <a:cubicBezTo>
                    <a:pt x="100" y="20"/>
                    <a:pt x="100" y="20"/>
                    <a:pt x="100" y="20"/>
                  </a:cubicBezTo>
                  <a:cubicBezTo>
                    <a:pt x="101" y="20"/>
                    <a:pt x="101" y="20"/>
                    <a:pt x="101" y="20"/>
                  </a:cubicBezTo>
                  <a:cubicBezTo>
                    <a:pt x="101" y="18"/>
                    <a:pt x="101" y="18"/>
                    <a:pt x="101" y="18"/>
                  </a:cubicBezTo>
                  <a:cubicBezTo>
                    <a:pt x="101" y="18"/>
                    <a:pt x="101" y="18"/>
                    <a:pt x="101" y="18"/>
                  </a:cubicBezTo>
                  <a:cubicBezTo>
                    <a:pt x="101" y="18"/>
                    <a:pt x="101" y="18"/>
                    <a:pt x="101" y="18"/>
                  </a:cubicBezTo>
                  <a:cubicBezTo>
                    <a:pt x="103" y="17"/>
                    <a:pt x="103" y="17"/>
                    <a:pt x="103" y="17"/>
                  </a:cubicBezTo>
                  <a:cubicBezTo>
                    <a:pt x="103" y="17"/>
                    <a:pt x="103" y="17"/>
                    <a:pt x="103" y="17"/>
                  </a:cubicBezTo>
                  <a:cubicBezTo>
                    <a:pt x="100" y="18"/>
                    <a:pt x="100" y="18"/>
                    <a:pt x="100" y="18"/>
                  </a:cubicBezTo>
                  <a:lnTo>
                    <a:pt x="100" y="20"/>
                  </a:lnTo>
                  <a:close/>
                  <a:moveTo>
                    <a:pt x="100" y="17"/>
                  </a:moveTo>
                  <a:cubicBezTo>
                    <a:pt x="100" y="17"/>
                    <a:pt x="100" y="17"/>
                    <a:pt x="100" y="17"/>
                  </a:cubicBezTo>
                  <a:cubicBezTo>
                    <a:pt x="101" y="17"/>
                    <a:pt x="101" y="17"/>
                    <a:pt x="101" y="17"/>
                  </a:cubicBezTo>
                  <a:cubicBezTo>
                    <a:pt x="101" y="15"/>
                    <a:pt x="101" y="15"/>
                    <a:pt x="101" y="15"/>
                  </a:cubicBezTo>
                  <a:cubicBezTo>
                    <a:pt x="101" y="15"/>
                    <a:pt x="101" y="15"/>
                    <a:pt x="101" y="15"/>
                  </a:cubicBezTo>
                  <a:cubicBezTo>
                    <a:pt x="101" y="15"/>
                    <a:pt x="101" y="15"/>
                    <a:pt x="101" y="15"/>
                  </a:cubicBezTo>
                  <a:cubicBezTo>
                    <a:pt x="103" y="14"/>
                    <a:pt x="103" y="14"/>
                    <a:pt x="103" y="14"/>
                  </a:cubicBezTo>
                  <a:cubicBezTo>
                    <a:pt x="103" y="14"/>
                    <a:pt x="103" y="14"/>
                    <a:pt x="103" y="14"/>
                  </a:cubicBezTo>
                  <a:cubicBezTo>
                    <a:pt x="100" y="15"/>
                    <a:pt x="100" y="15"/>
                    <a:pt x="100" y="15"/>
                  </a:cubicBezTo>
                  <a:lnTo>
                    <a:pt x="100" y="17"/>
                  </a:lnTo>
                  <a:close/>
                  <a:moveTo>
                    <a:pt x="71" y="42"/>
                  </a:moveTo>
                  <a:cubicBezTo>
                    <a:pt x="71" y="42"/>
                    <a:pt x="71" y="42"/>
                    <a:pt x="71" y="42"/>
                  </a:cubicBezTo>
                  <a:cubicBezTo>
                    <a:pt x="74" y="42"/>
                    <a:pt x="74" y="42"/>
                    <a:pt x="74" y="42"/>
                  </a:cubicBezTo>
                  <a:cubicBezTo>
                    <a:pt x="74" y="41"/>
                    <a:pt x="74" y="41"/>
                    <a:pt x="74" y="41"/>
                  </a:cubicBezTo>
                  <a:cubicBezTo>
                    <a:pt x="71" y="41"/>
                    <a:pt x="71" y="41"/>
                    <a:pt x="71" y="41"/>
                  </a:cubicBezTo>
                  <a:lnTo>
                    <a:pt x="71" y="42"/>
                  </a:lnTo>
                  <a:close/>
                  <a:moveTo>
                    <a:pt x="104" y="26"/>
                  </a:moveTo>
                  <a:cubicBezTo>
                    <a:pt x="104" y="26"/>
                    <a:pt x="104" y="26"/>
                    <a:pt x="104" y="26"/>
                  </a:cubicBezTo>
                  <a:cubicBezTo>
                    <a:pt x="104" y="24"/>
                    <a:pt x="104" y="24"/>
                    <a:pt x="104" y="24"/>
                  </a:cubicBezTo>
                  <a:cubicBezTo>
                    <a:pt x="104" y="24"/>
                    <a:pt x="104" y="24"/>
                    <a:pt x="104" y="24"/>
                  </a:cubicBezTo>
                  <a:cubicBezTo>
                    <a:pt x="104" y="23"/>
                    <a:pt x="104" y="23"/>
                    <a:pt x="104" y="23"/>
                  </a:cubicBezTo>
                  <a:cubicBezTo>
                    <a:pt x="106" y="23"/>
                    <a:pt x="106" y="23"/>
                    <a:pt x="106" y="23"/>
                  </a:cubicBezTo>
                  <a:cubicBezTo>
                    <a:pt x="106" y="23"/>
                    <a:pt x="106" y="23"/>
                    <a:pt x="106" y="23"/>
                  </a:cubicBezTo>
                  <a:cubicBezTo>
                    <a:pt x="103" y="23"/>
                    <a:pt x="103" y="23"/>
                    <a:pt x="103" y="23"/>
                  </a:cubicBezTo>
                  <a:cubicBezTo>
                    <a:pt x="103" y="26"/>
                    <a:pt x="103" y="26"/>
                    <a:pt x="103" y="26"/>
                  </a:cubicBezTo>
                  <a:lnTo>
                    <a:pt x="104" y="26"/>
                  </a:lnTo>
                  <a:close/>
                  <a:moveTo>
                    <a:pt x="104" y="11"/>
                  </a:moveTo>
                  <a:cubicBezTo>
                    <a:pt x="104" y="11"/>
                    <a:pt x="104" y="11"/>
                    <a:pt x="104" y="11"/>
                  </a:cubicBezTo>
                  <a:cubicBezTo>
                    <a:pt x="104" y="9"/>
                    <a:pt x="104" y="9"/>
                    <a:pt x="104" y="9"/>
                  </a:cubicBezTo>
                  <a:cubicBezTo>
                    <a:pt x="104" y="8"/>
                    <a:pt x="104" y="8"/>
                    <a:pt x="104" y="8"/>
                  </a:cubicBezTo>
                  <a:cubicBezTo>
                    <a:pt x="104" y="8"/>
                    <a:pt x="104" y="8"/>
                    <a:pt x="104" y="8"/>
                  </a:cubicBezTo>
                  <a:cubicBezTo>
                    <a:pt x="106" y="8"/>
                    <a:pt x="106" y="8"/>
                    <a:pt x="106" y="8"/>
                  </a:cubicBezTo>
                  <a:cubicBezTo>
                    <a:pt x="106" y="7"/>
                    <a:pt x="106" y="7"/>
                    <a:pt x="106" y="7"/>
                  </a:cubicBezTo>
                  <a:cubicBezTo>
                    <a:pt x="103" y="8"/>
                    <a:pt x="103" y="8"/>
                    <a:pt x="103" y="8"/>
                  </a:cubicBezTo>
                  <a:cubicBezTo>
                    <a:pt x="103" y="11"/>
                    <a:pt x="103" y="11"/>
                    <a:pt x="103" y="11"/>
                  </a:cubicBezTo>
                  <a:lnTo>
                    <a:pt x="104" y="11"/>
                  </a:lnTo>
                  <a:close/>
                  <a:moveTo>
                    <a:pt x="104" y="23"/>
                  </a:moveTo>
                  <a:cubicBezTo>
                    <a:pt x="104" y="23"/>
                    <a:pt x="104" y="23"/>
                    <a:pt x="104" y="23"/>
                  </a:cubicBezTo>
                  <a:cubicBezTo>
                    <a:pt x="104" y="21"/>
                    <a:pt x="104" y="21"/>
                    <a:pt x="104" y="21"/>
                  </a:cubicBezTo>
                  <a:cubicBezTo>
                    <a:pt x="104" y="20"/>
                    <a:pt x="104" y="20"/>
                    <a:pt x="104" y="20"/>
                  </a:cubicBezTo>
                  <a:cubicBezTo>
                    <a:pt x="104" y="20"/>
                    <a:pt x="104" y="20"/>
                    <a:pt x="104" y="20"/>
                  </a:cubicBezTo>
                  <a:cubicBezTo>
                    <a:pt x="106" y="20"/>
                    <a:pt x="106" y="20"/>
                    <a:pt x="106" y="20"/>
                  </a:cubicBezTo>
                  <a:cubicBezTo>
                    <a:pt x="106" y="20"/>
                    <a:pt x="106" y="20"/>
                    <a:pt x="106" y="20"/>
                  </a:cubicBezTo>
                  <a:cubicBezTo>
                    <a:pt x="103" y="20"/>
                    <a:pt x="103" y="20"/>
                    <a:pt x="103" y="20"/>
                  </a:cubicBezTo>
                  <a:cubicBezTo>
                    <a:pt x="103" y="23"/>
                    <a:pt x="103" y="23"/>
                    <a:pt x="103" y="23"/>
                  </a:cubicBezTo>
                  <a:lnTo>
                    <a:pt x="104" y="23"/>
                  </a:lnTo>
                  <a:close/>
                  <a:moveTo>
                    <a:pt x="104" y="29"/>
                  </a:moveTo>
                  <a:cubicBezTo>
                    <a:pt x="104" y="29"/>
                    <a:pt x="104" y="29"/>
                    <a:pt x="104" y="29"/>
                  </a:cubicBezTo>
                  <a:cubicBezTo>
                    <a:pt x="104" y="27"/>
                    <a:pt x="104" y="27"/>
                    <a:pt x="104" y="27"/>
                  </a:cubicBezTo>
                  <a:cubicBezTo>
                    <a:pt x="104" y="27"/>
                    <a:pt x="104" y="27"/>
                    <a:pt x="104" y="27"/>
                  </a:cubicBezTo>
                  <a:cubicBezTo>
                    <a:pt x="104" y="26"/>
                    <a:pt x="104" y="26"/>
                    <a:pt x="104" y="26"/>
                  </a:cubicBezTo>
                  <a:cubicBezTo>
                    <a:pt x="106" y="26"/>
                    <a:pt x="106" y="26"/>
                    <a:pt x="106" y="26"/>
                  </a:cubicBezTo>
                  <a:cubicBezTo>
                    <a:pt x="106" y="26"/>
                    <a:pt x="106" y="26"/>
                    <a:pt x="106" y="26"/>
                  </a:cubicBezTo>
                  <a:cubicBezTo>
                    <a:pt x="103" y="26"/>
                    <a:pt x="103" y="26"/>
                    <a:pt x="103" y="26"/>
                  </a:cubicBezTo>
                  <a:cubicBezTo>
                    <a:pt x="103" y="29"/>
                    <a:pt x="103" y="29"/>
                    <a:pt x="103" y="29"/>
                  </a:cubicBezTo>
                  <a:lnTo>
                    <a:pt x="104" y="29"/>
                  </a:lnTo>
                  <a:close/>
                  <a:moveTo>
                    <a:pt x="104" y="14"/>
                  </a:moveTo>
                  <a:cubicBezTo>
                    <a:pt x="104" y="14"/>
                    <a:pt x="104" y="14"/>
                    <a:pt x="104" y="14"/>
                  </a:cubicBezTo>
                  <a:cubicBezTo>
                    <a:pt x="104" y="12"/>
                    <a:pt x="104" y="12"/>
                    <a:pt x="104" y="12"/>
                  </a:cubicBezTo>
                  <a:cubicBezTo>
                    <a:pt x="104" y="11"/>
                    <a:pt x="104" y="11"/>
                    <a:pt x="104" y="11"/>
                  </a:cubicBezTo>
                  <a:cubicBezTo>
                    <a:pt x="104" y="11"/>
                    <a:pt x="104" y="11"/>
                    <a:pt x="104" y="11"/>
                  </a:cubicBezTo>
                  <a:cubicBezTo>
                    <a:pt x="106" y="11"/>
                    <a:pt x="106" y="11"/>
                    <a:pt x="106" y="11"/>
                  </a:cubicBezTo>
                  <a:cubicBezTo>
                    <a:pt x="106" y="10"/>
                    <a:pt x="106" y="10"/>
                    <a:pt x="106" y="10"/>
                  </a:cubicBezTo>
                  <a:cubicBezTo>
                    <a:pt x="103" y="11"/>
                    <a:pt x="103" y="11"/>
                    <a:pt x="103" y="11"/>
                  </a:cubicBezTo>
                  <a:cubicBezTo>
                    <a:pt x="103" y="14"/>
                    <a:pt x="103" y="14"/>
                    <a:pt x="103" y="14"/>
                  </a:cubicBezTo>
                  <a:lnTo>
                    <a:pt x="104" y="14"/>
                  </a:lnTo>
                  <a:close/>
                  <a:moveTo>
                    <a:pt x="104" y="20"/>
                  </a:moveTo>
                  <a:cubicBezTo>
                    <a:pt x="104" y="20"/>
                    <a:pt x="104" y="20"/>
                    <a:pt x="104" y="20"/>
                  </a:cubicBezTo>
                  <a:cubicBezTo>
                    <a:pt x="104" y="18"/>
                    <a:pt x="104" y="18"/>
                    <a:pt x="104" y="18"/>
                  </a:cubicBezTo>
                  <a:cubicBezTo>
                    <a:pt x="104" y="17"/>
                    <a:pt x="104" y="17"/>
                    <a:pt x="104" y="17"/>
                  </a:cubicBezTo>
                  <a:cubicBezTo>
                    <a:pt x="104" y="17"/>
                    <a:pt x="104" y="17"/>
                    <a:pt x="104" y="17"/>
                  </a:cubicBezTo>
                  <a:cubicBezTo>
                    <a:pt x="106" y="17"/>
                    <a:pt x="106" y="17"/>
                    <a:pt x="106" y="17"/>
                  </a:cubicBezTo>
                  <a:cubicBezTo>
                    <a:pt x="106" y="17"/>
                    <a:pt x="106" y="17"/>
                    <a:pt x="106" y="17"/>
                  </a:cubicBezTo>
                  <a:cubicBezTo>
                    <a:pt x="103" y="17"/>
                    <a:pt x="103" y="17"/>
                    <a:pt x="103" y="17"/>
                  </a:cubicBezTo>
                  <a:cubicBezTo>
                    <a:pt x="103" y="20"/>
                    <a:pt x="103" y="20"/>
                    <a:pt x="103" y="20"/>
                  </a:cubicBezTo>
                  <a:lnTo>
                    <a:pt x="104" y="20"/>
                  </a:lnTo>
                  <a:close/>
                  <a:moveTo>
                    <a:pt x="104" y="17"/>
                  </a:moveTo>
                  <a:cubicBezTo>
                    <a:pt x="104" y="17"/>
                    <a:pt x="104" y="17"/>
                    <a:pt x="104" y="17"/>
                  </a:cubicBezTo>
                  <a:cubicBezTo>
                    <a:pt x="104" y="15"/>
                    <a:pt x="104" y="15"/>
                    <a:pt x="104" y="15"/>
                  </a:cubicBezTo>
                  <a:cubicBezTo>
                    <a:pt x="104" y="14"/>
                    <a:pt x="104" y="14"/>
                    <a:pt x="104" y="14"/>
                  </a:cubicBezTo>
                  <a:cubicBezTo>
                    <a:pt x="104" y="14"/>
                    <a:pt x="104" y="14"/>
                    <a:pt x="104" y="14"/>
                  </a:cubicBezTo>
                  <a:cubicBezTo>
                    <a:pt x="106" y="14"/>
                    <a:pt x="106" y="14"/>
                    <a:pt x="106" y="14"/>
                  </a:cubicBezTo>
                  <a:cubicBezTo>
                    <a:pt x="106" y="14"/>
                    <a:pt x="106" y="14"/>
                    <a:pt x="106" y="14"/>
                  </a:cubicBezTo>
                  <a:cubicBezTo>
                    <a:pt x="103" y="14"/>
                    <a:pt x="103" y="14"/>
                    <a:pt x="103" y="14"/>
                  </a:cubicBezTo>
                  <a:cubicBezTo>
                    <a:pt x="103" y="17"/>
                    <a:pt x="103" y="17"/>
                    <a:pt x="103" y="17"/>
                  </a:cubicBezTo>
                  <a:lnTo>
                    <a:pt x="104" y="17"/>
                  </a:lnTo>
                  <a:close/>
                  <a:moveTo>
                    <a:pt x="103" y="3"/>
                  </a:moveTo>
                  <a:cubicBezTo>
                    <a:pt x="103" y="3"/>
                    <a:pt x="103" y="3"/>
                    <a:pt x="103" y="3"/>
                  </a:cubicBezTo>
                  <a:cubicBezTo>
                    <a:pt x="101" y="3"/>
                    <a:pt x="101" y="3"/>
                    <a:pt x="101" y="3"/>
                  </a:cubicBezTo>
                  <a:cubicBezTo>
                    <a:pt x="101" y="3"/>
                    <a:pt x="101" y="3"/>
                    <a:pt x="101" y="3"/>
                  </a:cubicBezTo>
                  <a:cubicBezTo>
                    <a:pt x="100" y="3"/>
                    <a:pt x="100" y="3"/>
                    <a:pt x="100" y="3"/>
                  </a:cubicBezTo>
                  <a:cubicBezTo>
                    <a:pt x="100" y="8"/>
                    <a:pt x="100" y="8"/>
                    <a:pt x="100" y="8"/>
                  </a:cubicBezTo>
                  <a:cubicBezTo>
                    <a:pt x="100" y="8"/>
                    <a:pt x="100" y="8"/>
                    <a:pt x="100" y="8"/>
                  </a:cubicBezTo>
                  <a:cubicBezTo>
                    <a:pt x="101" y="6"/>
                    <a:pt x="101" y="6"/>
                    <a:pt x="101" y="6"/>
                  </a:cubicBezTo>
                  <a:cubicBezTo>
                    <a:pt x="101" y="6"/>
                    <a:pt x="101" y="6"/>
                    <a:pt x="101" y="6"/>
                  </a:cubicBezTo>
                  <a:cubicBezTo>
                    <a:pt x="101" y="6"/>
                    <a:pt x="101" y="6"/>
                    <a:pt x="101" y="6"/>
                  </a:cubicBezTo>
                  <a:cubicBezTo>
                    <a:pt x="103" y="5"/>
                    <a:pt x="103" y="5"/>
                    <a:pt x="103" y="5"/>
                  </a:cubicBezTo>
                  <a:cubicBezTo>
                    <a:pt x="103" y="3"/>
                    <a:pt x="103" y="3"/>
                    <a:pt x="103" y="3"/>
                  </a:cubicBezTo>
                  <a:cubicBezTo>
                    <a:pt x="103" y="3"/>
                    <a:pt x="103" y="3"/>
                    <a:pt x="103" y="3"/>
                  </a:cubicBezTo>
                  <a:close/>
                  <a:moveTo>
                    <a:pt x="103" y="5"/>
                  </a:moveTo>
                  <a:cubicBezTo>
                    <a:pt x="103" y="5"/>
                    <a:pt x="103" y="5"/>
                    <a:pt x="103" y="5"/>
                  </a:cubicBezTo>
                  <a:cubicBezTo>
                    <a:pt x="101" y="6"/>
                    <a:pt x="101" y="6"/>
                    <a:pt x="101" y="6"/>
                  </a:cubicBezTo>
                  <a:cubicBezTo>
                    <a:pt x="101" y="4"/>
                    <a:pt x="101" y="4"/>
                    <a:pt x="101" y="4"/>
                  </a:cubicBezTo>
                  <a:cubicBezTo>
                    <a:pt x="103" y="3"/>
                    <a:pt x="103" y="3"/>
                    <a:pt x="103" y="3"/>
                  </a:cubicBezTo>
                  <a:lnTo>
                    <a:pt x="103" y="5"/>
                  </a:lnTo>
                  <a:close/>
                  <a:moveTo>
                    <a:pt x="67" y="42"/>
                  </a:moveTo>
                  <a:cubicBezTo>
                    <a:pt x="67" y="42"/>
                    <a:pt x="67" y="42"/>
                    <a:pt x="67" y="42"/>
                  </a:cubicBezTo>
                  <a:cubicBezTo>
                    <a:pt x="71" y="41"/>
                    <a:pt x="71" y="41"/>
                    <a:pt x="71" y="41"/>
                  </a:cubicBezTo>
                  <a:cubicBezTo>
                    <a:pt x="71" y="41"/>
                    <a:pt x="71" y="41"/>
                    <a:pt x="71" y="41"/>
                  </a:cubicBezTo>
                  <a:cubicBezTo>
                    <a:pt x="67" y="41"/>
                    <a:pt x="67" y="41"/>
                    <a:pt x="67" y="41"/>
                  </a:cubicBezTo>
                  <a:lnTo>
                    <a:pt x="67" y="42"/>
                  </a:lnTo>
                  <a:close/>
                  <a:moveTo>
                    <a:pt x="67" y="43"/>
                  </a:moveTo>
                  <a:cubicBezTo>
                    <a:pt x="67" y="43"/>
                    <a:pt x="67" y="43"/>
                    <a:pt x="67" y="43"/>
                  </a:cubicBezTo>
                  <a:cubicBezTo>
                    <a:pt x="71" y="42"/>
                    <a:pt x="71" y="42"/>
                    <a:pt x="71" y="42"/>
                  </a:cubicBezTo>
                  <a:cubicBezTo>
                    <a:pt x="71" y="42"/>
                    <a:pt x="71" y="42"/>
                    <a:pt x="71" y="42"/>
                  </a:cubicBezTo>
                  <a:cubicBezTo>
                    <a:pt x="67" y="42"/>
                    <a:pt x="67" y="42"/>
                    <a:pt x="67" y="42"/>
                  </a:cubicBezTo>
                  <a:lnTo>
                    <a:pt x="67" y="43"/>
                  </a:lnTo>
                  <a:close/>
                  <a:moveTo>
                    <a:pt x="67" y="43"/>
                  </a:moveTo>
                  <a:cubicBezTo>
                    <a:pt x="67" y="43"/>
                    <a:pt x="67" y="43"/>
                    <a:pt x="67" y="43"/>
                  </a:cubicBezTo>
                  <a:cubicBezTo>
                    <a:pt x="71" y="43"/>
                    <a:pt x="71" y="43"/>
                    <a:pt x="71" y="43"/>
                  </a:cubicBezTo>
                  <a:cubicBezTo>
                    <a:pt x="71" y="43"/>
                    <a:pt x="71" y="43"/>
                    <a:pt x="71" y="43"/>
                  </a:cubicBezTo>
                  <a:cubicBezTo>
                    <a:pt x="67" y="43"/>
                    <a:pt x="67" y="43"/>
                    <a:pt x="67" y="43"/>
                  </a:cubicBezTo>
                  <a:close/>
                  <a:moveTo>
                    <a:pt x="67" y="41"/>
                  </a:moveTo>
                  <a:cubicBezTo>
                    <a:pt x="67" y="41"/>
                    <a:pt x="67" y="41"/>
                    <a:pt x="67" y="41"/>
                  </a:cubicBezTo>
                  <a:cubicBezTo>
                    <a:pt x="71" y="41"/>
                    <a:pt x="71" y="41"/>
                    <a:pt x="71" y="41"/>
                  </a:cubicBezTo>
                  <a:cubicBezTo>
                    <a:pt x="71" y="40"/>
                    <a:pt x="71" y="40"/>
                    <a:pt x="71" y="40"/>
                  </a:cubicBezTo>
                  <a:cubicBezTo>
                    <a:pt x="67" y="41"/>
                    <a:pt x="67" y="41"/>
                    <a:pt x="67" y="41"/>
                  </a:cubicBezTo>
                  <a:close/>
                  <a:moveTo>
                    <a:pt x="71" y="37"/>
                  </a:moveTo>
                  <a:cubicBezTo>
                    <a:pt x="71" y="37"/>
                    <a:pt x="71" y="37"/>
                    <a:pt x="71" y="37"/>
                  </a:cubicBezTo>
                  <a:cubicBezTo>
                    <a:pt x="67" y="38"/>
                    <a:pt x="67" y="38"/>
                    <a:pt x="67" y="38"/>
                  </a:cubicBezTo>
                  <a:cubicBezTo>
                    <a:pt x="67" y="38"/>
                    <a:pt x="67" y="38"/>
                    <a:pt x="67" y="38"/>
                  </a:cubicBezTo>
                  <a:cubicBezTo>
                    <a:pt x="71" y="37"/>
                    <a:pt x="71" y="37"/>
                    <a:pt x="71" y="37"/>
                  </a:cubicBezTo>
                  <a:close/>
                  <a:moveTo>
                    <a:pt x="67" y="40"/>
                  </a:moveTo>
                  <a:cubicBezTo>
                    <a:pt x="67" y="40"/>
                    <a:pt x="67" y="40"/>
                    <a:pt x="67" y="40"/>
                  </a:cubicBezTo>
                  <a:cubicBezTo>
                    <a:pt x="71" y="40"/>
                    <a:pt x="71" y="40"/>
                    <a:pt x="71" y="40"/>
                  </a:cubicBezTo>
                  <a:cubicBezTo>
                    <a:pt x="71" y="40"/>
                    <a:pt x="71" y="40"/>
                    <a:pt x="71" y="40"/>
                  </a:cubicBezTo>
                  <a:cubicBezTo>
                    <a:pt x="67" y="40"/>
                    <a:pt x="67" y="40"/>
                    <a:pt x="67" y="40"/>
                  </a:cubicBezTo>
                  <a:close/>
                  <a:moveTo>
                    <a:pt x="60" y="42"/>
                  </a:moveTo>
                  <a:cubicBezTo>
                    <a:pt x="60" y="42"/>
                    <a:pt x="60" y="42"/>
                    <a:pt x="60" y="42"/>
                  </a:cubicBezTo>
                  <a:cubicBezTo>
                    <a:pt x="63" y="41"/>
                    <a:pt x="63" y="41"/>
                    <a:pt x="63" y="41"/>
                  </a:cubicBezTo>
                  <a:cubicBezTo>
                    <a:pt x="63" y="41"/>
                    <a:pt x="63" y="41"/>
                    <a:pt x="63" y="41"/>
                  </a:cubicBezTo>
                  <a:cubicBezTo>
                    <a:pt x="60" y="41"/>
                    <a:pt x="60" y="41"/>
                    <a:pt x="60" y="41"/>
                  </a:cubicBezTo>
                  <a:lnTo>
                    <a:pt x="60" y="42"/>
                  </a:lnTo>
                  <a:close/>
                  <a:moveTo>
                    <a:pt x="67" y="39"/>
                  </a:moveTo>
                  <a:cubicBezTo>
                    <a:pt x="67" y="39"/>
                    <a:pt x="67" y="39"/>
                    <a:pt x="67" y="39"/>
                  </a:cubicBezTo>
                  <a:cubicBezTo>
                    <a:pt x="71" y="39"/>
                    <a:pt x="71" y="39"/>
                    <a:pt x="71" y="39"/>
                  </a:cubicBezTo>
                  <a:cubicBezTo>
                    <a:pt x="71" y="39"/>
                    <a:pt x="71" y="39"/>
                    <a:pt x="71" y="39"/>
                  </a:cubicBezTo>
                  <a:cubicBezTo>
                    <a:pt x="67" y="39"/>
                    <a:pt x="67" y="39"/>
                    <a:pt x="67" y="39"/>
                  </a:cubicBezTo>
                  <a:close/>
                  <a:moveTo>
                    <a:pt x="71" y="39"/>
                  </a:moveTo>
                  <a:cubicBezTo>
                    <a:pt x="71" y="39"/>
                    <a:pt x="71" y="39"/>
                    <a:pt x="71" y="39"/>
                  </a:cubicBezTo>
                  <a:cubicBezTo>
                    <a:pt x="74" y="39"/>
                    <a:pt x="74" y="39"/>
                    <a:pt x="74" y="39"/>
                  </a:cubicBezTo>
                  <a:cubicBezTo>
                    <a:pt x="74" y="39"/>
                    <a:pt x="74" y="39"/>
                    <a:pt x="74" y="39"/>
                  </a:cubicBezTo>
                  <a:cubicBezTo>
                    <a:pt x="71" y="39"/>
                    <a:pt x="71" y="39"/>
                    <a:pt x="71" y="39"/>
                  </a:cubicBezTo>
                  <a:close/>
                  <a:moveTo>
                    <a:pt x="71" y="40"/>
                  </a:moveTo>
                  <a:cubicBezTo>
                    <a:pt x="71" y="40"/>
                    <a:pt x="71" y="40"/>
                    <a:pt x="71" y="40"/>
                  </a:cubicBezTo>
                  <a:cubicBezTo>
                    <a:pt x="74" y="40"/>
                    <a:pt x="74" y="40"/>
                    <a:pt x="74" y="40"/>
                  </a:cubicBezTo>
                  <a:cubicBezTo>
                    <a:pt x="74" y="40"/>
                    <a:pt x="74" y="40"/>
                    <a:pt x="74" y="40"/>
                  </a:cubicBezTo>
                  <a:cubicBezTo>
                    <a:pt x="71" y="40"/>
                    <a:pt x="71" y="40"/>
                    <a:pt x="71" y="40"/>
                  </a:cubicBezTo>
                  <a:close/>
                  <a:moveTo>
                    <a:pt x="71" y="41"/>
                  </a:moveTo>
                  <a:cubicBezTo>
                    <a:pt x="71" y="41"/>
                    <a:pt x="71" y="41"/>
                    <a:pt x="71" y="41"/>
                  </a:cubicBezTo>
                  <a:cubicBezTo>
                    <a:pt x="74" y="41"/>
                    <a:pt x="74" y="41"/>
                    <a:pt x="74" y="41"/>
                  </a:cubicBezTo>
                  <a:cubicBezTo>
                    <a:pt x="74" y="40"/>
                    <a:pt x="74" y="40"/>
                    <a:pt x="74" y="40"/>
                  </a:cubicBezTo>
                  <a:cubicBezTo>
                    <a:pt x="71" y="41"/>
                    <a:pt x="71" y="41"/>
                    <a:pt x="71" y="41"/>
                  </a:cubicBezTo>
                  <a:close/>
                  <a:moveTo>
                    <a:pt x="71" y="39"/>
                  </a:moveTo>
                  <a:cubicBezTo>
                    <a:pt x="71" y="39"/>
                    <a:pt x="71" y="39"/>
                    <a:pt x="71" y="39"/>
                  </a:cubicBezTo>
                  <a:cubicBezTo>
                    <a:pt x="74" y="38"/>
                    <a:pt x="74" y="38"/>
                    <a:pt x="74" y="38"/>
                  </a:cubicBezTo>
                  <a:cubicBezTo>
                    <a:pt x="74" y="38"/>
                    <a:pt x="74" y="38"/>
                    <a:pt x="74" y="38"/>
                  </a:cubicBezTo>
                  <a:cubicBezTo>
                    <a:pt x="71" y="38"/>
                    <a:pt x="71" y="38"/>
                    <a:pt x="71" y="38"/>
                  </a:cubicBezTo>
                  <a:lnTo>
                    <a:pt x="71" y="39"/>
                  </a:lnTo>
                  <a:close/>
                  <a:moveTo>
                    <a:pt x="67" y="45"/>
                  </a:moveTo>
                  <a:cubicBezTo>
                    <a:pt x="67" y="45"/>
                    <a:pt x="67" y="45"/>
                    <a:pt x="67" y="45"/>
                  </a:cubicBezTo>
                  <a:cubicBezTo>
                    <a:pt x="71" y="45"/>
                    <a:pt x="71" y="45"/>
                    <a:pt x="71" y="45"/>
                  </a:cubicBezTo>
                  <a:cubicBezTo>
                    <a:pt x="71" y="45"/>
                    <a:pt x="71" y="45"/>
                    <a:pt x="71" y="45"/>
                  </a:cubicBezTo>
                  <a:cubicBezTo>
                    <a:pt x="67" y="45"/>
                    <a:pt x="67" y="45"/>
                    <a:pt x="67" y="45"/>
                  </a:cubicBezTo>
                  <a:close/>
                  <a:moveTo>
                    <a:pt x="74" y="37"/>
                  </a:moveTo>
                  <a:cubicBezTo>
                    <a:pt x="74" y="37"/>
                    <a:pt x="74" y="37"/>
                    <a:pt x="74" y="37"/>
                  </a:cubicBezTo>
                  <a:cubicBezTo>
                    <a:pt x="71" y="37"/>
                    <a:pt x="71" y="37"/>
                    <a:pt x="71" y="37"/>
                  </a:cubicBezTo>
                  <a:cubicBezTo>
                    <a:pt x="71" y="38"/>
                    <a:pt x="71" y="38"/>
                    <a:pt x="71" y="38"/>
                  </a:cubicBezTo>
                  <a:cubicBezTo>
                    <a:pt x="74" y="37"/>
                    <a:pt x="74" y="37"/>
                    <a:pt x="74" y="37"/>
                  </a:cubicBezTo>
                  <a:close/>
                  <a:moveTo>
                    <a:pt x="67" y="44"/>
                  </a:moveTo>
                  <a:cubicBezTo>
                    <a:pt x="67" y="44"/>
                    <a:pt x="67" y="44"/>
                    <a:pt x="67" y="44"/>
                  </a:cubicBezTo>
                  <a:cubicBezTo>
                    <a:pt x="71" y="44"/>
                    <a:pt x="71" y="44"/>
                    <a:pt x="71" y="44"/>
                  </a:cubicBezTo>
                  <a:cubicBezTo>
                    <a:pt x="71" y="44"/>
                    <a:pt x="71" y="44"/>
                    <a:pt x="71" y="44"/>
                  </a:cubicBezTo>
                  <a:cubicBezTo>
                    <a:pt x="67" y="44"/>
                    <a:pt x="67" y="44"/>
                    <a:pt x="67" y="44"/>
                  </a:cubicBezTo>
                  <a:close/>
                  <a:moveTo>
                    <a:pt x="67" y="39"/>
                  </a:moveTo>
                  <a:cubicBezTo>
                    <a:pt x="67" y="39"/>
                    <a:pt x="67" y="39"/>
                    <a:pt x="67" y="39"/>
                  </a:cubicBezTo>
                  <a:cubicBezTo>
                    <a:pt x="71" y="38"/>
                    <a:pt x="71" y="38"/>
                    <a:pt x="71" y="38"/>
                  </a:cubicBezTo>
                  <a:cubicBezTo>
                    <a:pt x="71" y="38"/>
                    <a:pt x="71" y="38"/>
                    <a:pt x="71" y="38"/>
                  </a:cubicBezTo>
                  <a:cubicBezTo>
                    <a:pt x="67" y="38"/>
                    <a:pt x="67" y="38"/>
                    <a:pt x="67" y="38"/>
                  </a:cubicBezTo>
                  <a:lnTo>
                    <a:pt x="67" y="39"/>
                  </a:lnTo>
                  <a:close/>
                  <a:moveTo>
                    <a:pt x="60" y="46"/>
                  </a:moveTo>
                  <a:cubicBezTo>
                    <a:pt x="60" y="46"/>
                    <a:pt x="60" y="46"/>
                    <a:pt x="60" y="46"/>
                  </a:cubicBezTo>
                  <a:cubicBezTo>
                    <a:pt x="63" y="45"/>
                    <a:pt x="63" y="45"/>
                    <a:pt x="63" y="45"/>
                  </a:cubicBezTo>
                  <a:cubicBezTo>
                    <a:pt x="63" y="45"/>
                    <a:pt x="63" y="45"/>
                    <a:pt x="63" y="45"/>
                  </a:cubicBezTo>
                  <a:cubicBezTo>
                    <a:pt x="60" y="45"/>
                    <a:pt x="60" y="45"/>
                    <a:pt x="60" y="45"/>
                  </a:cubicBezTo>
                  <a:lnTo>
                    <a:pt x="60" y="46"/>
                  </a:lnTo>
                  <a:close/>
                  <a:moveTo>
                    <a:pt x="60" y="45"/>
                  </a:moveTo>
                  <a:cubicBezTo>
                    <a:pt x="60" y="45"/>
                    <a:pt x="60" y="45"/>
                    <a:pt x="60" y="45"/>
                  </a:cubicBezTo>
                  <a:cubicBezTo>
                    <a:pt x="63" y="44"/>
                    <a:pt x="63" y="44"/>
                    <a:pt x="63" y="44"/>
                  </a:cubicBezTo>
                  <a:cubicBezTo>
                    <a:pt x="63" y="44"/>
                    <a:pt x="63" y="44"/>
                    <a:pt x="63" y="44"/>
                  </a:cubicBezTo>
                  <a:cubicBezTo>
                    <a:pt x="60" y="44"/>
                    <a:pt x="60" y="44"/>
                    <a:pt x="60" y="44"/>
                  </a:cubicBezTo>
                  <a:lnTo>
                    <a:pt x="60" y="45"/>
                  </a:lnTo>
                  <a:close/>
                  <a:moveTo>
                    <a:pt x="67" y="38"/>
                  </a:moveTo>
                  <a:cubicBezTo>
                    <a:pt x="67" y="38"/>
                    <a:pt x="67" y="38"/>
                    <a:pt x="67" y="38"/>
                  </a:cubicBezTo>
                  <a:cubicBezTo>
                    <a:pt x="64" y="38"/>
                    <a:pt x="64" y="38"/>
                    <a:pt x="64" y="38"/>
                  </a:cubicBezTo>
                  <a:cubicBezTo>
                    <a:pt x="64" y="38"/>
                    <a:pt x="64" y="38"/>
                    <a:pt x="64" y="38"/>
                  </a:cubicBezTo>
                  <a:cubicBezTo>
                    <a:pt x="67" y="38"/>
                    <a:pt x="67" y="38"/>
                    <a:pt x="67" y="38"/>
                  </a:cubicBezTo>
                  <a:close/>
                  <a:moveTo>
                    <a:pt x="64" y="39"/>
                  </a:moveTo>
                  <a:cubicBezTo>
                    <a:pt x="64" y="39"/>
                    <a:pt x="64" y="39"/>
                    <a:pt x="64" y="39"/>
                  </a:cubicBezTo>
                  <a:cubicBezTo>
                    <a:pt x="67" y="39"/>
                    <a:pt x="67" y="39"/>
                    <a:pt x="67" y="39"/>
                  </a:cubicBezTo>
                  <a:cubicBezTo>
                    <a:pt x="67" y="39"/>
                    <a:pt x="67" y="39"/>
                    <a:pt x="67" y="39"/>
                  </a:cubicBezTo>
                  <a:cubicBezTo>
                    <a:pt x="64" y="39"/>
                    <a:pt x="64" y="39"/>
                    <a:pt x="64" y="39"/>
                  </a:cubicBezTo>
                  <a:close/>
                  <a:moveTo>
                    <a:pt x="60" y="42"/>
                  </a:moveTo>
                  <a:cubicBezTo>
                    <a:pt x="60" y="42"/>
                    <a:pt x="60" y="42"/>
                    <a:pt x="60" y="42"/>
                  </a:cubicBezTo>
                  <a:cubicBezTo>
                    <a:pt x="63" y="42"/>
                    <a:pt x="63" y="42"/>
                    <a:pt x="63" y="42"/>
                  </a:cubicBezTo>
                  <a:cubicBezTo>
                    <a:pt x="63" y="42"/>
                    <a:pt x="63" y="42"/>
                    <a:pt x="63" y="42"/>
                  </a:cubicBezTo>
                  <a:cubicBezTo>
                    <a:pt x="60" y="42"/>
                    <a:pt x="60" y="42"/>
                    <a:pt x="60" y="42"/>
                  </a:cubicBezTo>
                  <a:close/>
                  <a:moveTo>
                    <a:pt x="60" y="44"/>
                  </a:moveTo>
                  <a:cubicBezTo>
                    <a:pt x="60" y="44"/>
                    <a:pt x="60" y="44"/>
                    <a:pt x="60" y="44"/>
                  </a:cubicBezTo>
                  <a:cubicBezTo>
                    <a:pt x="63" y="44"/>
                    <a:pt x="63" y="44"/>
                    <a:pt x="63" y="44"/>
                  </a:cubicBezTo>
                  <a:cubicBezTo>
                    <a:pt x="63" y="43"/>
                    <a:pt x="63" y="43"/>
                    <a:pt x="63" y="43"/>
                  </a:cubicBezTo>
                  <a:cubicBezTo>
                    <a:pt x="60" y="44"/>
                    <a:pt x="60" y="44"/>
                    <a:pt x="60" y="44"/>
                  </a:cubicBezTo>
                  <a:close/>
                  <a:moveTo>
                    <a:pt x="60" y="43"/>
                  </a:moveTo>
                  <a:cubicBezTo>
                    <a:pt x="60" y="43"/>
                    <a:pt x="60" y="43"/>
                    <a:pt x="60" y="43"/>
                  </a:cubicBezTo>
                  <a:cubicBezTo>
                    <a:pt x="63" y="43"/>
                    <a:pt x="63" y="43"/>
                    <a:pt x="63" y="43"/>
                  </a:cubicBezTo>
                  <a:cubicBezTo>
                    <a:pt x="63" y="43"/>
                    <a:pt x="63" y="43"/>
                    <a:pt x="63" y="43"/>
                  </a:cubicBezTo>
                  <a:cubicBezTo>
                    <a:pt x="60" y="43"/>
                    <a:pt x="60" y="43"/>
                    <a:pt x="60" y="43"/>
                  </a:cubicBezTo>
                  <a:close/>
                  <a:moveTo>
                    <a:pt x="64" y="43"/>
                  </a:moveTo>
                  <a:cubicBezTo>
                    <a:pt x="64" y="43"/>
                    <a:pt x="64" y="43"/>
                    <a:pt x="64" y="43"/>
                  </a:cubicBezTo>
                  <a:cubicBezTo>
                    <a:pt x="67" y="43"/>
                    <a:pt x="67" y="43"/>
                    <a:pt x="67" y="43"/>
                  </a:cubicBezTo>
                  <a:cubicBezTo>
                    <a:pt x="67" y="42"/>
                    <a:pt x="67" y="42"/>
                    <a:pt x="67" y="42"/>
                  </a:cubicBezTo>
                  <a:cubicBezTo>
                    <a:pt x="64" y="43"/>
                    <a:pt x="64" y="43"/>
                    <a:pt x="64" y="43"/>
                  </a:cubicBezTo>
                  <a:close/>
                  <a:moveTo>
                    <a:pt x="64" y="45"/>
                  </a:moveTo>
                  <a:cubicBezTo>
                    <a:pt x="64" y="45"/>
                    <a:pt x="64" y="45"/>
                    <a:pt x="64" y="45"/>
                  </a:cubicBezTo>
                  <a:cubicBezTo>
                    <a:pt x="67" y="45"/>
                    <a:pt x="67" y="45"/>
                    <a:pt x="67" y="45"/>
                  </a:cubicBezTo>
                  <a:cubicBezTo>
                    <a:pt x="67" y="45"/>
                    <a:pt x="67" y="45"/>
                    <a:pt x="67" y="45"/>
                  </a:cubicBezTo>
                  <a:cubicBezTo>
                    <a:pt x="64" y="45"/>
                    <a:pt x="64" y="45"/>
                    <a:pt x="64" y="45"/>
                  </a:cubicBezTo>
                  <a:close/>
                  <a:moveTo>
                    <a:pt x="64" y="40"/>
                  </a:moveTo>
                  <a:cubicBezTo>
                    <a:pt x="64" y="40"/>
                    <a:pt x="64" y="40"/>
                    <a:pt x="64" y="40"/>
                  </a:cubicBezTo>
                  <a:cubicBezTo>
                    <a:pt x="67" y="40"/>
                    <a:pt x="67" y="40"/>
                    <a:pt x="67" y="40"/>
                  </a:cubicBezTo>
                  <a:cubicBezTo>
                    <a:pt x="67" y="39"/>
                    <a:pt x="67" y="39"/>
                    <a:pt x="67" y="39"/>
                  </a:cubicBezTo>
                  <a:cubicBezTo>
                    <a:pt x="64" y="40"/>
                    <a:pt x="64" y="40"/>
                    <a:pt x="64" y="40"/>
                  </a:cubicBezTo>
                  <a:close/>
                  <a:moveTo>
                    <a:pt x="64" y="45"/>
                  </a:moveTo>
                  <a:cubicBezTo>
                    <a:pt x="64" y="45"/>
                    <a:pt x="64" y="45"/>
                    <a:pt x="64" y="45"/>
                  </a:cubicBezTo>
                  <a:cubicBezTo>
                    <a:pt x="67" y="44"/>
                    <a:pt x="67" y="44"/>
                    <a:pt x="67" y="44"/>
                  </a:cubicBezTo>
                  <a:cubicBezTo>
                    <a:pt x="67" y="44"/>
                    <a:pt x="67" y="44"/>
                    <a:pt x="67" y="44"/>
                  </a:cubicBezTo>
                  <a:cubicBezTo>
                    <a:pt x="64" y="44"/>
                    <a:pt x="64" y="44"/>
                    <a:pt x="64" y="44"/>
                  </a:cubicBezTo>
                  <a:lnTo>
                    <a:pt x="64" y="45"/>
                  </a:lnTo>
                  <a:close/>
                  <a:moveTo>
                    <a:pt x="64" y="44"/>
                  </a:moveTo>
                  <a:cubicBezTo>
                    <a:pt x="64" y="44"/>
                    <a:pt x="64" y="44"/>
                    <a:pt x="64" y="44"/>
                  </a:cubicBezTo>
                  <a:cubicBezTo>
                    <a:pt x="67" y="44"/>
                    <a:pt x="67" y="44"/>
                    <a:pt x="67" y="44"/>
                  </a:cubicBezTo>
                  <a:cubicBezTo>
                    <a:pt x="67" y="43"/>
                    <a:pt x="67" y="43"/>
                    <a:pt x="67" y="43"/>
                  </a:cubicBezTo>
                  <a:cubicBezTo>
                    <a:pt x="64" y="43"/>
                    <a:pt x="64" y="43"/>
                    <a:pt x="64" y="43"/>
                  </a:cubicBezTo>
                  <a:lnTo>
                    <a:pt x="64" y="44"/>
                  </a:lnTo>
                  <a:close/>
                  <a:moveTo>
                    <a:pt x="64" y="41"/>
                  </a:moveTo>
                  <a:cubicBezTo>
                    <a:pt x="64" y="41"/>
                    <a:pt x="64" y="41"/>
                    <a:pt x="64" y="41"/>
                  </a:cubicBezTo>
                  <a:cubicBezTo>
                    <a:pt x="67" y="40"/>
                    <a:pt x="67" y="40"/>
                    <a:pt x="67" y="40"/>
                  </a:cubicBezTo>
                  <a:cubicBezTo>
                    <a:pt x="67" y="40"/>
                    <a:pt x="67" y="40"/>
                    <a:pt x="67" y="40"/>
                  </a:cubicBezTo>
                  <a:cubicBezTo>
                    <a:pt x="64" y="40"/>
                    <a:pt x="64" y="40"/>
                    <a:pt x="64" y="40"/>
                  </a:cubicBezTo>
                  <a:lnTo>
                    <a:pt x="64" y="41"/>
                  </a:lnTo>
                  <a:close/>
                  <a:moveTo>
                    <a:pt x="64" y="42"/>
                  </a:moveTo>
                  <a:cubicBezTo>
                    <a:pt x="64" y="42"/>
                    <a:pt x="64" y="42"/>
                    <a:pt x="64" y="42"/>
                  </a:cubicBezTo>
                  <a:cubicBezTo>
                    <a:pt x="67" y="41"/>
                    <a:pt x="67" y="41"/>
                    <a:pt x="67" y="41"/>
                  </a:cubicBezTo>
                  <a:cubicBezTo>
                    <a:pt x="67" y="41"/>
                    <a:pt x="67" y="41"/>
                    <a:pt x="67" y="41"/>
                  </a:cubicBezTo>
                  <a:cubicBezTo>
                    <a:pt x="64" y="41"/>
                    <a:pt x="64" y="41"/>
                    <a:pt x="64" y="41"/>
                  </a:cubicBezTo>
                  <a:lnTo>
                    <a:pt x="64" y="42"/>
                  </a:lnTo>
                  <a:close/>
                  <a:moveTo>
                    <a:pt x="64" y="42"/>
                  </a:moveTo>
                  <a:cubicBezTo>
                    <a:pt x="64" y="42"/>
                    <a:pt x="64" y="42"/>
                    <a:pt x="64" y="42"/>
                  </a:cubicBezTo>
                  <a:cubicBezTo>
                    <a:pt x="67" y="42"/>
                    <a:pt x="67" y="42"/>
                    <a:pt x="67" y="42"/>
                  </a:cubicBezTo>
                  <a:cubicBezTo>
                    <a:pt x="67" y="42"/>
                    <a:pt x="67" y="42"/>
                    <a:pt x="67" y="42"/>
                  </a:cubicBezTo>
                  <a:cubicBezTo>
                    <a:pt x="64" y="42"/>
                    <a:pt x="64" y="42"/>
                    <a:pt x="64" y="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8"/>
            <p:cNvSpPr>
              <a:spLocks noEditPoints="1"/>
            </p:cNvSpPr>
            <p:nvPr/>
          </p:nvSpPr>
          <p:spPr bwMode="auto">
            <a:xfrm>
              <a:off x="1193" y="4158"/>
              <a:ext cx="482" cy="141"/>
            </a:xfrm>
            <a:custGeom>
              <a:avLst/>
              <a:gdLst>
                <a:gd name="T0" fmla="*/ 0 w 186"/>
                <a:gd name="T1" fmla="*/ 53 h 53"/>
                <a:gd name="T2" fmla="*/ 81 w 186"/>
                <a:gd name="T3" fmla="*/ 11 h 53"/>
                <a:gd name="T4" fmla="*/ 155 w 186"/>
                <a:gd name="T5" fmla="*/ 31 h 53"/>
                <a:gd name="T6" fmla="*/ 76 w 186"/>
                <a:gd name="T7" fmla="*/ 4 h 53"/>
                <a:gd name="T8" fmla="*/ 96 w 186"/>
                <a:gd name="T9" fmla="*/ 49 h 53"/>
                <a:gd name="T10" fmla="*/ 95 w 186"/>
                <a:gd name="T11" fmla="*/ 52 h 53"/>
                <a:gd name="T12" fmla="*/ 154 w 186"/>
                <a:gd name="T13" fmla="*/ 15 h 53"/>
                <a:gd name="T14" fmla="*/ 99 w 186"/>
                <a:gd name="T15" fmla="*/ 17 h 53"/>
                <a:gd name="T16" fmla="*/ 18 w 186"/>
                <a:gd name="T17" fmla="*/ 19 h 53"/>
                <a:gd name="T18" fmla="*/ 15 w 186"/>
                <a:gd name="T19" fmla="*/ 21 h 53"/>
                <a:gd name="T20" fmla="*/ 19 w 186"/>
                <a:gd name="T21" fmla="*/ 20 h 53"/>
                <a:gd name="T22" fmla="*/ 23 w 186"/>
                <a:gd name="T23" fmla="*/ 32 h 53"/>
                <a:gd name="T24" fmla="*/ 25 w 186"/>
                <a:gd name="T25" fmla="*/ 32 h 53"/>
                <a:gd name="T26" fmla="*/ 29 w 186"/>
                <a:gd name="T27" fmla="*/ 17 h 53"/>
                <a:gd name="T28" fmla="*/ 49 w 186"/>
                <a:gd name="T29" fmla="*/ 18 h 53"/>
                <a:gd name="T30" fmla="*/ 59 w 186"/>
                <a:gd name="T31" fmla="*/ 4 h 53"/>
                <a:gd name="T32" fmla="*/ 31 w 186"/>
                <a:gd name="T33" fmla="*/ 2 h 53"/>
                <a:gd name="T34" fmla="*/ 22 w 186"/>
                <a:gd name="T35" fmla="*/ 5 h 53"/>
                <a:gd name="T36" fmla="*/ 67 w 186"/>
                <a:gd name="T37" fmla="*/ 31 h 53"/>
                <a:gd name="T38" fmla="*/ 75 w 186"/>
                <a:gd name="T39" fmla="*/ 31 h 53"/>
                <a:gd name="T40" fmla="*/ 78 w 186"/>
                <a:gd name="T41" fmla="*/ 29 h 53"/>
                <a:gd name="T42" fmla="*/ 83 w 186"/>
                <a:gd name="T43" fmla="*/ 26 h 53"/>
                <a:gd name="T44" fmla="*/ 93 w 186"/>
                <a:gd name="T45" fmla="*/ 19 h 53"/>
                <a:gd name="T46" fmla="*/ 103 w 186"/>
                <a:gd name="T47" fmla="*/ 17 h 53"/>
                <a:gd name="T48" fmla="*/ 107 w 186"/>
                <a:gd name="T49" fmla="*/ 21 h 53"/>
                <a:gd name="T50" fmla="*/ 117 w 186"/>
                <a:gd name="T51" fmla="*/ 21 h 53"/>
                <a:gd name="T52" fmla="*/ 20 w 186"/>
                <a:gd name="T53" fmla="*/ 35 h 53"/>
                <a:gd name="T54" fmla="*/ 28 w 186"/>
                <a:gd name="T55" fmla="*/ 41 h 53"/>
                <a:gd name="T56" fmla="*/ 31 w 186"/>
                <a:gd name="T57" fmla="*/ 41 h 53"/>
                <a:gd name="T58" fmla="*/ 33 w 186"/>
                <a:gd name="T59" fmla="*/ 35 h 53"/>
                <a:gd name="T60" fmla="*/ 36 w 186"/>
                <a:gd name="T61" fmla="*/ 47 h 53"/>
                <a:gd name="T62" fmla="*/ 40 w 186"/>
                <a:gd name="T63" fmla="*/ 47 h 53"/>
                <a:gd name="T64" fmla="*/ 41 w 186"/>
                <a:gd name="T65" fmla="*/ 41 h 53"/>
                <a:gd name="T66" fmla="*/ 43 w 186"/>
                <a:gd name="T67" fmla="*/ 48 h 53"/>
                <a:gd name="T68" fmla="*/ 46 w 186"/>
                <a:gd name="T69" fmla="*/ 48 h 53"/>
                <a:gd name="T70" fmla="*/ 49 w 186"/>
                <a:gd name="T71" fmla="*/ 48 h 53"/>
                <a:gd name="T72" fmla="*/ 52 w 186"/>
                <a:gd name="T73" fmla="*/ 41 h 53"/>
                <a:gd name="T74" fmla="*/ 55 w 186"/>
                <a:gd name="T75" fmla="*/ 48 h 53"/>
                <a:gd name="T76" fmla="*/ 57 w 186"/>
                <a:gd name="T77" fmla="*/ 41 h 53"/>
                <a:gd name="T78" fmla="*/ 61 w 186"/>
                <a:gd name="T79" fmla="*/ 48 h 53"/>
                <a:gd name="T80" fmla="*/ 64 w 186"/>
                <a:gd name="T81" fmla="*/ 41 h 53"/>
                <a:gd name="T82" fmla="*/ 71 w 186"/>
                <a:gd name="T83" fmla="*/ 41 h 53"/>
                <a:gd name="T84" fmla="*/ 77 w 186"/>
                <a:gd name="T85" fmla="*/ 33 h 53"/>
                <a:gd name="T86" fmla="*/ 84 w 186"/>
                <a:gd name="T87" fmla="*/ 48 h 53"/>
                <a:gd name="T88" fmla="*/ 89 w 186"/>
                <a:gd name="T89" fmla="*/ 33 h 53"/>
                <a:gd name="T90" fmla="*/ 99 w 186"/>
                <a:gd name="T91" fmla="*/ 41 h 53"/>
                <a:gd name="T92" fmla="*/ 105 w 186"/>
                <a:gd name="T93" fmla="*/ 34 h 53"/>
                <a:gd name="T94" fmla="*/ 112 w 186"/>
                <a:gd name="T95" fmla="*/ 48 h 53"/>
                <a:gd name="T96" fmla="*/ 114 w 186"/>
                <a:gd name="T97" fmla="*/ 48 h 53"/>
                <a:gd name="T98" fmla="*/ 117 w 186"/>
                <a:gd name="T99" fmla="*/ 34 h 53"/>
                <a:gd name="T100" fmla="*/ 143 w 186"/>
                <a:gd name="T101" fmla="*/ 18 h 53"/>
                <a:gd name="T102" fmla="*/ 141 w 186"/>
                <a:gd name="T103" fmla="*/ 17 h 53"/>
                <a:gd name="T104" fmla="*/ 134 w 186"/>
                <a:gd name="T105" fmla="*/ 33 h 53"/>
                <a:gd name="T106" fmla="*/ 127 w 186"/>
                <a:gd name="T107" fmla="*/ 32 h 53"/>
                <a:gd name="T108" fmla="*/ 123 w 186"/>
                <a:gd name="T109" fmla="*/ 22 h 53"/>
                <a:gd name="T110" fmla="*/ 120 w 186"/>
                <a:gd name="T111" fmla="*/ 18 h 53"/>
                <a:gd name="T112" fmla="*/ 122 w 186"/>
                <a:gd name="T113" fmla="*/ 41 h 53"/>
                <a:gd name="T114" fmla="*/ 125 w 186"/>
                <a:gd name="T115" fmla="*/ 33 h 53"/>
                <a:gd name="T116" fmla="*/ 155 w 186"/>
                <a:gd name="T117" fmla="*/ 49 h 53"/>
                <a:gd name="T118" fmla="*/ 162 w 186"/>
                <a:gd name="T119" fmla="*/ 40 h 53"/>
                <a:gd name="T120" fmla="*/ 162 w 186"/>
                <a:gd name="T121" fmla="*/ 40 h 53"/>
                <a:gd name="T122" fmla="*/ 177 w 186"/>
                <a:gd name="T123" fmla="*/ 49 h 53"/>
                <a:gd name="T124" fmla="*/ 181 w 186"/>
                <a:gd name="T125" fmla="*/ 4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86" h="53">
                  <a:moveTo>
                    <a:pt x="3" y="53"/>
                  </a:moveTo>
                  <a:cubicBezTo>
                    <a:pt x="94" y="51"/>
                    <a:pt x="94" y="51"/>
                    <a:pt x="94" y="51"/>
                  </a:cubicBezTo>
                  <a:cubicBezTo>
                    <a:pt x="94" y="51"/>
                    <a:pt x="94" y="51"/>
                    <a:pt x="94" y="51"/>
                  </a:cubicBezTo>
                  <a:cubicBezTo>
                    <a:pt x="3" y="52"/>
                    <a:pt x="3" y="52"/>
                    <a:pt x="3" y="52"/>
                  </a:cubicBezTo>
                  <a:lnTo>
                    <a:pt x="3" y="53"/>
                  </a:lnTo>
                  <a:close/>
                  <a:moveTo>
                    <a:pt x="4" y="50"/>
                  </a:moveTo>
                  <a:cubicBezTo>
                    <a:pt x="4" y="50"/>
                    <a:pt x="4" y="50"/>
                    <a:pt x="4" y="50"/>
                  </a:cubicBezTo>
                  <a:cubicBezTo>
                    <a:pt x="5" y="50"/>
                    <a:pt x="5" y="50"/>
                    <a:pt x="5" y="50"/>
                  </a:cubicBezTo>
                  <a:cubicBezTo>
                    <a:pt x="4" y="50"/>
                    <a:pt x="4" y="50"/>
                    <a:pt x="4" y="50"/>
                  </a:cubicBezTo>
                  <a:cubicBezTo>
                    <a:pt x="3" y="51"/>
                    <a:pt x="3" y="51"/>
                    <a:pt x="3" y="51"/>
                  </a:cubicBezTo>
                  <a:lnTo>
                    <a:pt x="4" y="50"/>
                  </a:lnTo>
                  <a:close/>
                  <a:moveTo>
                    <a:pt x="3" y="50"/>
                  </a:moveTo>
                  <a:cubicBezTo>
                    <a:pt x="3" y="50"/>
                    <a:pt x="3" y="50"/>
                    <a:pt x="3" y="50"/>
                  </a:cubicBezTo>
                  <a:cubicBezTo>
                    <a:pt x="2" y="50"/>
                    <a:pt x="2" y="50"/>
                    <a:pt x="2" y="50"/>
                  </a:cubicBezTo>
                  <a:cubicBezTo>
                    <a:pt x="1" y="52"/>
                    <a:pt x="1" y="52"/>
                    <a:pt x="1" y="52"/>
                  </a:cubicBezTo>
                  <a:cubicBezTo>
                    <a:pt x="2" y="50"/>
                    <a:pt x="2" y="50"/>
                    <a:pt x="2" y="50"/>
                  </a:cubicBezTo>
                  <a:lnTo>
                    <a:pt x="3" y="50"/>
                  </a:lnTo>
                  <a:close/>
                  <a:moveTo>
                    <a:pt x="5" y="49"/>
                  </a:moveTo>
                  <a:cubicBezTo>
                    <a:pt x="5" y="49"/>
                    <a:pt x="5" y="49"/>
                    <a:pt x="5" y="49"/>
                  </a:cubicBezTo>
                  <a:cubicBezTo>
                    <a:pt x="7" y="49"/>
                    <a:pt x="7" y="49"/>
                    <a:pt x="7" y="49"/>
                  </a:cubicBezTo>
                  <a:cubicBezTo>
                    <a:pt x="6" y="49"/>
                    <a:pt x="5" y="49"/>
                    <a:pt x="5" y="49"/>
                  </a:cubicBezTo>
                  <a:cubicBezTo>
                    <a:pt x="5" y="51"/>
                    <a:pt x="5" y="51"/>
                    <a:pt x="5" y="51"/>
                  </a:cubicBezTo>
                  <a:lnTo>
                    <a:pt x="5" y="49"/>
                  </a:lnTo>
                  <a:close/>
                  <a:moveTo>
                    <a:pt x="10" y="47"/>
                  </a:moveTo>
                  <a:cubicBezTo>
                    <a:pt x="10" y="47"/>
                    <a:pt x="10" y="47"/>
                    <a:pt x="10" y="47"/>
                  </a:cubicBezTo>
                  <a:cubicBezTo>
                    <a:pt x="9" y="47"/>
                    <a:pt x="9" y="47"/>
                    <a:pt x="9" y="47"/>
                  </a:cubicBezTo>
                  <a:cubicBezTo>
                    <a:pt x="9" y="48"/>
                    <a:pt x="9" y="48"/>
                    <a:pt x="9" y="48"/>
                  </a:cubicBezTo>
                  <a:cubicBezTo>
                    <a:pt x="9" y="47"/>
                    <a:pt x="9" y="47"/>
                    <a:pt x="9" y="47"/>
                  </a:cubicBezTo>
                  <a:lnTo>
                    <a:pt x="10" y="47"/>
                  </a:lnTo>
                  <a:close/>
                  <a:moveTo>
                    <a:pt x="0" y="53"/>
                  </a:moveTo>
                  <a:cubicBezTo>
                    <a:pt x="0" y="53"/>
                    <a:pt x="0" y="53"/>
                    <a:pt x="0" y="53"/>
                  </a:cubicBezTo>
                  <a:cubicBezTo>
                    <a:pt x="95" y="52"/>
                    <a:pt x="95" y="52"/>
                    <a:pt x="95" y="52"/>
                  </a:cubicBezTo>
                  <a:cubicBezTo>
                    <a:pt x="95" y="51"/>
                    <a:pt x="95" y="51"/>
                    <a:pt x="95" y="51"/>
                  </a:cubicBezTo>
                  <a:cubicBezTo>
                    <a:pt x="0" y="53"/>
                    <a:pt x="0" y="53"/>
                    <a:pt x="0" y="53"/>
                  </a:cubicBezTo>
                  <a:close/>
                  <a:moveTo>
                    <a:pt x="5" y="52"/>
                  </a:moveTo>
                  <a:cubicBezTo>
                    <a:pt x="5" y="52"/>
                    <a:pt x="5" y="52"/>
                    <a:pt x="5" y="52"/>
                  </a:cubicBezTo>
                  <a:cubicBezTo>
                    <a:pt x="94" y="51"/>
                    <a:pt x="94" y="51"/>
                    <a:pt x="94" y="51"/>
                  </a:cubicBezTo>
                  <a:cubicBezTo>
                    <a:pt x="94" y="50"/>
                    <a:pt x="94" y="50"/>
                    <a:pt x="94" y="50"/>
                  </a:cubicBezTo>
                  <a:cubicBezTo>
                    <a:pt x="5" y="51"/>
                    <a:pt x="5" y="51"/>
                    <a:pt x="5" y="51"/>
                  </a:cubicBezTo>
                  <a:lnTo>
                    <a:pt x="5" y="52"/>
                  </a:lnTo>
                  <a:close/>
                  <a:moveTo>
                    <a:pt x="76" y="7"/>
                  </a:moveTo>
                  <a:cubicBezTo>
                    <a:pt x="76" y="7"/>
                    <a:pt x="76" y="7"/>
                    <a:pt x="76" y="7"/>
                  </a:cubicBezTo>
                  <a:cubicBezTo>
                    <a:pt x="76" y="9"/>
                    <a:pt x="76" y="9"/>
                    <a:pt x="76" y="9"/>
                  </a:cubicBezTo>
                  <a:cubicBezTo>
                    <a:pt x="79" y="11"/>
                    <a:pt x="79" y="11"/>
                    <a:pt x="79" y="11"/>
                  </a:cubicBezTo>
                  <a:cubicBezTo>
                    <a:pt x="79" y="9"/>
                    <a:pt x="79" y="9"/>
                    <a:pt x="79" y="9"/>
                  </a:cubicBezTo>
                  <a:cubicBezTo>
                    <a:pt x="79" y="9"/>
                    <a:pt x="78" y="8"/>
                    <a:pt x="77" y="8"/>
                  </a:cubicBezTo>
                  <a:cubicBezTo>
                    <a:pt x="76" y="7"/>
                    <a:pt x="76" y="7"/>
                    <a:pt x="76" y="7"/>
                  </a:cubicBezTo>
                  <a:close/>
                  <a:moveTo>
                    <a:pt x="99" y="13"/>
                  </a:moveTo>
                  <a:cubicBezTo>
                    <a:pt x="99" y="13"/>
                    <a:pt x="99" y="13"/>
                    <a:pt x="99" y="13"/>
                  </a:cubicBezTo>
                  <a:cubicBezTo>
                    <a:pt x="99" y="13"/>
                    <a:pt x="99" y="13"/>
                    <a:pt x="99" y="13"/>
                  </a:cubicBezTo>
                  <a:cubicBezTo>
                    <a:pt x="102" y="13"/>
                    <a:pt x="102" y="13"/>
                    <a:pt x="102" y="13"/>
                  </a:cubicBezTo>
                  <a:lnTo>
                    <a:pt x="99" y="13"/>
                  </a:lnTo>
                  <a:close/>
                  <a:moveTo>
                    <a:pt x="10" y="48"/>
                  </a:moveTo>
                  <a:cubicBezTo>
                    <a:pt x="10" y="48"/>
                    <a:pt x="10" y="48"/>
                    <a:pt x="10" y="48"/>
                  </a:cubicBezTo>
                  <a:cubicBezTo>
                    <a:pt x="10" y="48"/>
                    <a:pt x="10" y="48"/>
                    <a:pt x="10" y="48"/>
                  </a:cubicBezTo>
                  <a:cubicBezTo>
                    <a:pt x="8" y="48"/>
                    <a:pt x="8" y="48"/>
                    <a:pt x="8" y="48"/>
                  </a:cubicBezTo>
                  <a:lnTo>
                    <a:pt x="10" y="48"/>
                  </a:lnTo>
                  <a:close/>
                  <a:moveTo>
                    <a:pt x="87" y="12"/>
                  </a:moveTo>
                  <a:cubicBezTo>
                    <a:pt x="87" y="12"/>
                    <a:pt x="87" y="12"/>
                    <a:pt x="87" y="12"/>
                  </a:cubicBezTo>
                  <a:cubicBezTo>
                    <a:pt x="87" y="12"/>
                    <a:pt x="85" y="11"/>
                    <a:pt x="84" y="11"/>
                  </a:cubicBezTo>
                  <a:cubicBezTo>
                    <a:pt x="83" y="11"/>
                    <a:pt x="81" y="10"/>
                    <a:pt x="81" y="10"/>
                  </a:cubicBezTo>
                  <a:cubicBezTo>
                    <a:pt x="81" y="11"/>
                    <a:pt x="81" y="11"/>
                    <a:pt x="81" y="11"/>
                  </a:cubicBezTo>
                  <a:cubicBezTo>
                    <a:pt x="81" y="11"/>
                    <a:pt x="82" y="12"/>
                    <a:pt x="83" y="12"/>
                  </a:cubicBezTo>
                  <a:cubicBezTo>
                    <a:pt x="85" y="13"/>
                    <a:pt x="87" y="13"/>
                    <a:pt x="87" y="13"/>
                  </a:cubicBezTo>
                  <a:lnTo>
                    <a:pt x="87" y="12"/>
                  </a:lnTo>
                  <a:close/>
                  <a:moveTo>
                    <a:pt x="92" y="13"/>
                  </a:moveTo>
                  <a:cubicBezTo>
                    <a:pt x="92" y="13"/>
                    <a:pt x="92" y="13"/>
                    <a:pt x="92" y="13"/>
                  </a:cubicBezTo>
                  <a:cubicBezTo>
                    <a:pt x="91" y="12"/>
                    <a:pt x="88" y="12"/>
                    <a:pt x="88" y="12"/>
                  </a:cubicBezTo>
                  <a:cubicBezTo>
                    <a:pt x="88" y="13"/>
                    <a:pt x="88" y="13"/>
                    <a:pt x="88" y="13"/>
                  </a:cubicBezTo>
                  <a:cubicBezTo>
                    <a:pt x="98" y="13"/>
                    <a:pt x="98" y="13"/>
                    <a:pt x="98" y="13"/>
                  </a:cubicBezTo>
                  <a:cubicBezTo>
                    <a:pt x="98" y="13"/>
                    <a:pt x="98" y="13"/>
                    <a:pt x="98" y="13"/>
                  </a:cubicBezTo>
                  <a:cubicBezTo>
                    <a:pt x="98" y="13"/>
                    <a:pt x="93" y="13"/>
                    <a:pt x="92" y="13"/>
                  </a:cubicBezTo>
                  <a:close/>
                  <a:moveTo>
                    <a:pt x="11" y="50"/>
                  </a:moveTo>
                  <a:cubicBezTo>
                    <a:pt x="11" y="50"/>
                    <a:pt x="11" y="50"/>
                    <a:pt x="11" y="50"/>
                  </a:cubicBezTo>
                  <a:cubicBezTo>
                    <a:pt x="10" y="48"/>
                    <a:pt x="10" y="48"/>
                    <a:pt x="10" y="48"/>
                  </a:cubicBezTo>
                  <a:cubicBezTo>
                    <a:pt x="11" y="50"/>
                    <a:pt x="11" y="50"/>
                    <a:pt x="11" y="50"/>
                  </a:cubicBezTo>
                  <a:cubicBezTo>
                    <a:pt x="93" y="49"/>
                    <a:pt x="93" y="49"/>
                    <a:pt x="93" y="49"/>
                  </a:cubicBezTo>
                  <a:cubicBezTo>
                    <a:pt x="93" y="49"/>
                    <a:pt x="11" y="50"/>
                    <a:pt x="11" y="50"/>
                  </a:cubicBezTo>
                  <a:close/>
                  <a:moveTo>
                    <a:pt x="181" y="49"/>
                  </a:moveTo>
                  <a:cubicBezTo>
                    <a:pt x="181" y="49"/>
                    <a:pt x="181" y="49"/>
                    <a:pt x="181" y="49"/>
                  </a:cubicBezTo>
                  <a:cubicBezTo>
                    <a:pt x="181" y="40"/>
                    <a:pt x="181" y="40"/>
                    <a:pt x="181" y="40"/>
                  </a:cubicBezTo>
                  <a:cubicBezTo>
                    <a:pt x="183" y="40"/>
                    <a:pt x="183" y="40"/>
                    <a:pt x="183" y="40"/>
                  </a:cubicBezTo>
                  <a:cubicBezTo>
                    <a:pt x="183" y="49"/>
                    <a:pt x="183" y="49"/>
                    <a:pt x="183" y="49"/>
                  </a:cubicBezTo>
                  <a:cubicBezTo>
                    <a:pt x="183" y="49"/>
                    <a:pt x="183" y="49"/>
                    <a:pt x="183" y="49"/>
                  </a:cubicBezTo>
                  <a:cubicBezTo>
                    <a:pt x="183" y="32"/>
                    <a:pt x="183" y="32"/>
                    <a:pt x="183" y="32"/>
                  </a:cubicBezTo>
                  <a:cubicBezTo>
                    <a:pt x="186" y="32"/>
                    <a:pt x="186" y="32"/>
                    <a:pt x="186" y="32"/>
                  </a:cubicBezTo>
                  <a:cubicBezTo>
                    <a:pt x="155" y="31"/>
                    <a:pt x="155" y="31"/>
                    <a:pt x="155" y="31"/>
                  </a:cubicBezTo>
                  <a:cubicBezTo>
                    <a:pt x="155" y="31"/>
                    <a:pt x="155" y="31"/>
                    <a:pt x="155" y="31"/>
                  </a:cubicBezTo>
                  <a:cubicBezTo>
                    <a:pt x="157" y="32"/>
                    <a:pt x="157" y="32"/>
                    <a:pt x="157" y="32"/>
                  </a:cubicBezTo>
                  <a:cubicBezTo>
                    <a:pt x="157" y="32"/>
                    <a:pt x="157" y="32"/>
                    <a:pt x="157" y="32"/>
                  </a:cubicBezTo>
                  <a:cubicBezTo>
                    <a:pt x="156" y="32"/>
                    <a:pt x="155" y="32"/>
                    <a:pt x="155" y="32"/>
                  </a:cubicBezTo>
                  <a:cubicBezTo>
                    <a:pt x="155" y="31"/>
                    <a:pt x="155" y="31"/>
                    <a:pt x="155" y="31"/>
                  </a:cubicBezTo>
                  <a:cubicBezTo>
                    <a:pt x="155" y="31"/>
                    <a:pt x="155" y="31"/>
                    <a:pt x="155" y="31"/>
                  </a:cubicBezTo>
                  <a:cubicBezTo>
                    <a:pt x="155" y="40"/>
                    <a:pt x="155" y="40"/>
                    <a:pt x="155" y="40"/>
                  </a:cubicBezTo>
                  <a:cubicBezTo>
                    <a:pt x="154" y="40"/>
                    <a:pt x="154" y="40"/>
                    <a:pt x="154" y="40"/>
                  </a:cubicBezTo>
                  <a:cubicBezTo>
                    <a:pt x="154" y="40"/>
                    <a:pt x="154" y="40"/>
                    <a:pt x="154" y="39"/>
                  </a:cubicBezTo>
                  <a:cubicBezTo>
                    <a:pt x="154" y="37"/>
                    <a:pt x="154" y="32"/>
                    <a:pt x="154" y="32"/>
                  </a:cubicBezTo>
                  <a:cubicBezTo>
                    <a:pt x="154" y="32"/>
                    <a:pt x="151" y="32"/>
                    <a:pt x="148" y="31"/>
                  </a:cubicBezTo>
                  <a:cubicBezTo>
                    <a:pt x="145" y="31"/>
                    <a:pt x="143" y="31"/>
                    <a:pt x="143" y="31"/>
                  </a:cubicBezTo>
                  <a:cubicBezTo>
                    <a:pt x="143" y="31"/>
                    <a:pt x="143" y="38"/>
                    <a:pt x="143" y="40"/>
                  </a:cubicBezTo>
                  <a:cubicBezTo>
                    <a:pt x="142" y="40"/>
                    <a:pt x="142" y="40"/>
                    <a:pt x="142" y="40"/>
                  </a:cubicBezTo>
                  <a:cubicBezTo>
                    <a:pt x="142" y="31"/>
                    <a:pt x="142" y="31"/>
                    <a:pt x="142" y="31"/>
                  </a:cubicBezTo>
                  <a:cubicBezTo>
                    <a:pt x="142" y="31"/>
                    <a:pt x="142" y="31"/>
                    <a:pt x="142" y="31"/>
                  </a:cubicBezTo>
                  <a:cubicBezTo>
                    <a:pt x="186" y="32"/>
                    <a:pt x="186" y="32"/>
                    <a:pt x="186" y="32"/>
                  </a:cubicBezTo>
                  <a:cubicBezTo>
                    <a:pt x="186" y="30"/>
                    <a:pt x="186" y="30"/>
                    <a:pt x="186" y="30"/>
                  </a:cubicBezTo>
                  <a:cubicBezTo>
                    <a:pt x="173" y="30"/>
                    <a:pt x="173" y="30"/>
                    <a:pt x="173" y="30"/>
                  </a:cubicBezTo>
                  <a:cubicBezTo>
                    <a:pt x="170" y="10"/>
                    <a:pt x="170" y="10"/>
                    <a:pt x="170" y="10"/>
                  </a:cubicBezTo>
                  <a:cubicBezTo>
                    <a:pt x="170" y="10"/>
                    <a:pt x="167" y="10"/>
                    <a:pt x="165" y="10"/>
                  </a:cubicBezTo>
                  <a:cubicBezTo>
                    <a:pt x="163" y="10"/>
                    <a:pt x="159" y="10"/>
                    <a:pt x="159" y="10"/>
                  </a:cubicBezTo>
                  <a:cubicBezTo>
                    <a:pt x="159" y="10"/>
                    <a:pt x="159" y="10"/>
                    <a:pt x="159" y="10"/>
                  </a:cubicBezTo>
                  <a:cubicBezTo>
                    <a:pt x="159" y="13"/>
                    <a:pt x="159" y="13"/>
                    <a:pt x="159" y="13"/>
                  </a:cubicBezTo>
                  <a:cubicBezTo>
                    <a:pt x="158" y="13"/>
                    <a:pt x="158" y="13"/>
                    <a:pt x="156" y="14"/>
                  </a:cubicBezTo>
                  <a:cubicBezTo>
                    <a:pt x="154" y="14"/>
                    <a:pt x="154" y="15"/>
                    <a:pt x="154" y="15"/>
                  </a:cubicBezTo>
                  <a:cubicBezTo>
                    <a:pt x="154" y="21"/>
                    <a:pt x="154" y="21"/>
                    <a:pt x="154" y="21"/>
                  </a:cubicBezTo>
                  <a:cubicBezTo>
                    <a:pt x="153" y="22"/>
                    <a:pt x="153" y="22"/>
                    <a:pt x="153" y="22"/>
                  </a:cubicBezTo>
                  <a:cubicBezTo>
                    <a:pt x="153" y="22"/>
                    <a:pt x="153" y="21"/>
                    <a:pt x="153" y="21"/>
                  </a:cubicBezTo>
                  <a:cubicBezTo>
                    <a:pt x="153" y="20"/>
                    <a:pt x="152" y="20"/>
                    <a:pt x="150" y="20"/>
                  </a:cubicBezTo>
                  <a:cubicBezTo>
                    <a:pt x="150" y="19"/>
                    <a:pt x="149" y="19"/>
                    <a:pt x="149" y="19"/>
                  </a:cubicBezTo>
                  <a:cubicBezTo>
                    <a:pt x="148" y="13"/>
                    <a:pt x="148" y="13"/>
                    <a:pt x="148" y="13"/>
                  </a:cubicBezTo>
                  <a:cubicBezTo>
                    <a:pt x="148" y="13"/>
                    <a:pt x="129" y="13"/>
                    <a:pt x="117" y="13"/>
                  </a:cubicBezTo>
                  <a:cubicBezTo>
                    <a:pt x="117" y="13"/>
                    <a:pt x="117" y="13"/>
                    <a:pt x="117" y="13"/>
                  </a:cubicBezTo>
                  <a:cubicBezTo>
                    <a:pt x="117" y="13"/>
                    <a:pt x="89" y="11"/>
                    <a:pt x="85" y="10"/>
                  </a:cubicBezTo>
                  <a:cubicBezTo>
                    <a:pt x="82" y="9"/>
                    <a:pt x="78" y="7"/>
                    <a:pt x="77" y="6"/>
                  </a:cubicBezTo>
                  <a:cubicBezTo>
                    <a:pt x="76" y="4"/>
                    <a:pt x="76" y="4"/>
                    <a:pt x="76" y="4"/>
                  </a:cubicBezTo>
                  <a:cubicBezTo>
                    <a:pt x="26" y="0"/>
                    <a:pt x="26" y="0"/>
                    <a:pt x="26" y="0"/>
                  </a:cubicBezTo>
                  <a:cubicBezTo>
                    <a:pt x="14" y="10"/>
                    <a:pt x="14" y="10"/>
                    <a:pt x="14" y="10"/>
                  </a:cubicBezTo>
                  <a:cubicBezTo>
                    <a:pt x="14" y="11"/>
                    <a:pt x="14" y="11"/>
                    <a:pt x="14" y="11"/>
                  </a:cubicBezTo>
                  <a:cubicBezTo>
                    <a:pt x="13" y="11"/>
                    <a:pt x="13" y="11"/>
                    <a:pt x="13" y="11"/>
                  </a:cubicBezTo>
                  <a:cubicBezTo>
                    <a:pt x="13" y="34"/>
                    <a:pt x="13" y="34"/>
                    <a:pt x="13" y="34"/>
                  </a:cubicBezTo>
                  <a:cubicBezTo>
                    <a:pt x="14" y="34"/>
                    <a:pt x="14" y="34"/>
                    <a:pt x="14" y="34"/>
                  </a:cubicBezTo>
                  <a:cubicBezTo>
                    <a:pt x="14" y="34"/>
                    <a:pt x="14" y="34"/>
                    <a:pt x="14" y="34"/>
                  </a:cubicBezTo>
                  <a:cubicBezTo>
                    <a:pt x="33" y="32"/>
                    <a:pt x="33" y="32"/>
                    <a:pt x="33" y="32"/>
                  </a:cubicBezTo>
                  <a:cubicBezTo>
                    <a:pt x="33" y="32"/>
                    <a:pt x="33" y="32"/>
                    <a:pt x="33" y="32"/>
                  </a:cubicBezTo>
                  <a:cubicBezTo>
                    <a:pt x="33" y="32"/>
                    <a:pt x="33" y="32"/>
                    <a:pt x="33" y="32"/>
                  </a:cubicBezTo>
                  <a:cubicBezTo>
                    <a:pt x="118" y="33"/>
                    <a:pt x="118" y="33"/>
                    <a:pt x="118" y="33"/>
                  </a:cubicBezTo>
                  <a:cubicBezTo>
                    <a:pt x="120" y="33"/>
                    <a:pt x="120" y="33"/>
                    <a:pt x="120" y="33"/>
                  </a:cubicBezTo>
                  <a:cubicBezTo>
                    <a:pt x="120" y="41"/>
                    <a:pt x="120" y="41"/>
                    <a:pt x="120" y="41"/>
                  </a:cubicBezTo>
                  <a:cubicBezTo>
                    <a:pt x="119" y="41"/>
                    <a:pt x="119" y="41"/>
                    <a:pt x="119" y="41"/>
                  </a:cubicBezTo>
                  <a:cubicBezTo>
                    <a:pt x="119" y="33"/>
                    <a:pt x="119" y="33"/>
                    <a:pt x="119" y="33"/>
                  </a:cubicBezTo>
                  <a:cubicBezTo>
                    <a:pt x="119" y="33"/>
                    <a:pt x="119" y="33"/>
                    <a:pt x="119" y="33"/>
                  </a:cubicBezTo>
                  <a:cubicBezTo>
                    <a:pt x="119" y="33"/>
                    <a:pt x="119" y="33"/>
                    <a:pt x="119" y="33"/>
                  </a:cubicBezTo>
                  <a:cubicBezTo>
                    <a:pt x="87" y="33"/>
                    <a:pt x="87" y="33"/>
                    <a:pt x="87" y="33"/>
                  </a:cubicBezTo>
                  <a:cubicBezTo>
                    <a:pt x="87" y="33"/>
                    <a:pt x="87" y="33"/>
                    <a:pt x="87" y="33"/>
                  </a:cubicBezTo>
                  <a:cubicBezTo>
                    <a:pt x="87" y="33"/>
                    <a:pt x="87" y="33"/>
                    <a:pt x="87" y="33"/>
                  </a:cubicBezTo>
                  <a:cubicBezTo>
                    <a:pt x="87" y="33"/>
                    <a:pt x="87" y="33"/>
                    <a:pt x="87" y="33"/>
                  </a:cubicBezTo>
                  <a:cubicBezTo>
                    <a:pt x="34" y="32"/>
                    <a:pt x="34" y="32"/>
                    <a:pt x="34" y="32"/>
                  </a:cubicBezTo>
                  <a:cubicBezTo>
                    <a:pt x="14" y="34"/>
                    <a:pt x="14" y="34"/>
                    <a:pt x="14" y="34"/>
                  </a:cubicBezTo>
                  <a:cubicBezTo>
                    <a:pt x="14" y="34"/>
                    <a:pt x="14" y="34"/>
                    <a:pt x="14" y="34"/>
                  </a:cubicBezTo>
                  <a:cubicBezTo>
                    <a:pt x="14" y="34"/>
                    <a:pt x="14" y="34"/>
                    <a:pt x="14" y="34"/>
                  </a:cubicBezTo>
                  <a:cubicBezTo>
                    <a:pt x="14" y="34"/>
                    <a:pt x="14" y="34"/>
                    <a:pt x="14" y="34"/>
                  </a:cubicBezTo>
                  <a:cubicBezTo>
                    <a:pt x="14" y="47"/>
                    <a:pt x="14" y="47"/>
                    <a:pt x="14" y="47"/>
                  </a:cubicBezTo>
                  <a:cubicBezTo>
                    <a:pt x="9" y="47"/>
                    <a:pt x="9" y="47"/>
                    <a:pt x="9" y="47"/>
                  </a:cubicBezTo>
                  <a:cubicBezTo>
                    <a:pt x="12" y="49"/>
                    <a:pt x="12" y="49"/>
                    <a:pt x="12" y="49"/>
                  </a:cubicBezTo>
                  <a:cubicBezTo>
                    <a:pt x="96" y="48"/>
                    <a:pt x="96" y="48"/>
                    <a:pt x="96" y="48"/>
                  </a:cubicBezTo>
                  <a:cubicBezTo>
                    <a:pt x="96" y="49"/>
                    <a:pt x="96" y="49"/>
                    <a:pt x="96" y="49"/>
                  </a:cubicBezTo>
                  <a:cubicBezTo>
                    <a:pt x="96" y="49"/>
                    <a:pt x="96" y="49"/>
                    <a:pt x="96" y="49"/>
                  </a:cubicBezTo>
                  <a:cubicBezTo>
                    <a:pt x="96" y="48"/>
                    <a:pt x="96" y="48"/>
                    <a:pt x="96" y="48"/>
                  </a:cubicBezTo>
                  <a:cubicBezTo>
                    <a:pt x="107" y="48"/>
                    <a:pt x="107" y="48"/>
                    <a:pt x="107" y="48"/>
                  </a:cubicBezTo>
                  <a:cubicBezTo>
                    <a:pt x="107" y="48"/>
                    <a:pt x="107" y="48"/>
                    <a:pt x="107" y="48"/>
                  </a:cubicBezTo>
                  <a:cubicBezTo>
                    <a:pt x="107" y="48"/>
                    <a:pt x="107" y="48"/>
                    <a:pt x="107" y="48"/>
                  </a:cubicBezTo>
                  <a:cubicBezTo>
                    <a:pt x="107" y="48"/>
                    <a:pt x="107" y="48"/>
                    <a:pt x="107" y="48"/>
                  </a:cubicBezTo>
                  <a:cubicBezTo>
                    <a:pt x="109" y="48"/>
                    <a:pt x="109" y="48"/>
                    <a:pt x="109" y="48"/>
                  </a:cubicBezTo>
                  <a:cubicBezTo>
                    <a:pt x="109" y="48"/>
                    <a:pt x="109" y="48"/>
                    <a:pt x="109" y="48"/>
                  </a:cubicBezTo>
                  <a:cubicBezTo>
                    <a:pt x="93" y="49"/>
                    <a:pt x="93" y="49"/>
                    <a:pt x="93" y="49"/>
                  </a:cubicBezTo>
                  <a:cubicBezTo>
                    <a:pt x="93" y="49"/>
                    <a:pt x="93" y="49"/>
                    <a:pt x="93" y="49"/>
                  </a:cubicBezTo>
                  <a:cubicBezTo>
                    <a:pt x="93" y="49"/>
                    <a:pt x="93" y="49"/>
                    <a:pt x="93" y="49"/>
                  </a:cubicBezTo>
                  <a:cubicBezTo>
                    <a:pt x="9" y="50"/>
                    <a:pt x="9" y="50"/>
                    <a:pt x="9" y="50"/>
                  </a:cubicBezTo>
                  <a:cubicBezTo>
                    <a:pt x="8" y="48"/>
                    <a:pt x="8" y="48"/>
                    <a:pt x="8" y="48"/>
                  </a:cubicBezTo>
                  <a:cubicBezTo>
                    <a:pt x="8" y="49"/>
                    <a:pt x="8" y="49"/>
                    <a:pt x="8" y="49"/>
                  </a:cubicBezTo>
                  <a:cubicBezTo>
                    <a:pt x="8" y="49"/>
                    <a:pt x="8" y="49"/>
                    <a:pt x="8" y="49"/>
                  </a:cubicBezTo>
                  <a:cubicBezTo>
                    <a:pt x="7" y="49"/>
                    <a:pt x="7" y="49"/>
                    <a:pt x="7" y="49"/>
                  </a:cubicBezTo>
                  <a:cubicBezTo>
                    <a:pt x="8" y="49"/>
                    <a:pt x="8" y="49"/>
                    <a:pt x="8" y="49"/>
                  </a:cubicBezTo>
                  <a:cubicBezTo>
                    <a:pt x="8" y="49"/>
                    <a:pt x="8" y="49"/>
                    <a:pt x="8" y="49"/>
                  </a:cubicBezTo>
                  <a:cubicBezTo>
                    <a:pt x="9" y="50"/>
                    <a:pt x="9" y="50"/>
                    <a:pt x="9" y="50"/>
                  </a:cubicBezTo>
                  <a:cubicBezTo>
                    <a:pt x="93" y="50"/>
                    <a:pt x="93" y="50"/>
                    <a:pt x="93" y="50"/>
                  </a:cubicBezTo>
                  <a:cubicBezTo>
                    <a:pt x="94" y="50"/>
                    <a:pt x="94" y="50"/>
                    <a:pt x="94" y="50"/>
                  </a:cubicBezTo>
                  <a:cubicBezTo>
                    <a:pt x="7" y="50"/>
                    <a:pt x="7" y="50"/>
                    <a:pt x="7" y="50"/>
                  </a:cubicBezTo>
                  <a:cubicBezTo>
                    <a:pt x="7" y="49"/>
                    <a:pt x="7" y="49"/>
                    <a:pt x="7" y="49"/>
                  </a:cubicBezTo>
                  <a:cubicBezTo>
                    <a:pt x="7" y="51"/>
                    <a:pt x="7" y="51"/>
                    <a:pt x="7" y="51"/>
                  </a:cubicBezTo>
                  <a:cubicBezTo>
                    <a:pt x="94" y="50"/>
                    <a:pt x="94" y="50"/>
                    <a:pt x="94" y="50"/>
                  </a:cubicBezTo>
                  <a:cubicBezTo>
                    <a:pt x="94" y="50"/>
                    <a:pt x="94" y="50"/>
                    <a:pt x="94" y="50"/>
                  </a:cubicBezTo>
                  <a:cubicBezTo>
                    <a:pt x="94" y="51"/>
                    <a:pt x="94" y="51"/>
                    <a:pt x="94" y="51"/>
                  </a:cubicBezTo>
                  <a:cubicBezTo>
                    <a:pt x="94" y="51"/>
                    <a:pt x="94" y="51"/>
                    <a:pt x="94" y="51"/>
                  </a:cubicBezTo>
                  <a:cubicBezTo>
                    <a:pt x="95" y="51"/>
                    <a:pt x="95" y="51"/>
                    <a:pt x="95" y="51"/>
                  </a:cubicBezTo>
                  <a:cubicBezTo>
                    <a:pt x="95" y="51"/>
                    <a:pt x="95" y="51"/>
                    <a:pt x="95" y="51"/>
                  </a:cubicBezTo>
                  <a:cubicBezTo>
                    <a:pt x="95" y="52"/>
                    <a:pt x="95" y="52"/>
                    <a:pt x="95" y="52"/>
                  </a:cubicBezTo>
                  <a:cubicBezTo>
                    <a:pt x="123" y="51"/>
                    <a:pt x="123" y="51"/>
                    <a:pt x="123" y="51"/>
                  </a:cubicBezTo>
                  <a:cubicBezTo>
                    <a:pt x="148" y="53"/>
                    <a:pt x="148" y="53"/>
                    <a:pt x="148" y="53"/>
                  </a:cubicBezTo>
                  <a:cubicBezTo>
                    <a:pt x="186" y="53"/>
                    <a:pt x="186" y="53"/>
                    <a:pt x="186" y="53"/>
                  </a:cubicBezTo>
                  <a:cubicBezTo>
                    <a:pt x="186" y="49"/>
                    <a:pt x="186" y="49"/>
                    <a:pt x="186" y="49"/>
                  </a:cubicBezTo>
                  <a:lnTo>
                    <a:pt x="181" y="49"/>
                  </a:lnTo>
                  <a:close/>
                  <a:moveTo>
                    <a:pt x="181" y="32"/>
                  </a:moveTo>
                  <a:cubicBezTo>
                    <a:pt x="181" y="32"/>
                    <a:pt x="181" y="32"/>
                    <a:pt x="181" y="32"/>
                  </a:cubicBezTo>
                  <a:cubicBezTo>
                    <a:pt x="183" y="32"/>
                    <a:pt x="183" y="32"/>
                    <a:pt x="183" y="32"/>
                  </a:cubicBezTo>
                  <a:cubicBezTo>
                    <a:pt x="183" y="40"/>
                    <a:pt x="183" y="40"/>
                    <a:pt x="183" y="40"/>
                  </a:cubicBezTo>
                  <a:cubicBezTo>
                    <a:pt x="181" y="40"/>
                    <a:pt x="181" y="40"/>
                    <a:pt x="181" y="40"/>
                  </a:cubicBezTo>
                  <a:lnTo>
                    <a:pt x="181" y="32"/>
                  </a:lnTo>
                  <a:close/>
                  <a:moveTo>
                    <a:pt x="160" y="10"/>
                  </a:moveTo>
                  <a:cubicBezTo>
                    <a:pt x="160" y="10"/>
                    <a:pt x="160" y="10"/>
                    <a:pt x="160" y="10"/>
                  </a:cubicBezTo>
                  <a:cubicBezTo>
                    <a:pt x="160" y="10"/>
                    <a:pt x="161" y="10"/>
                    <a:pt x="163" y="10"/>
                  </a:cubicBezTo>
                  <a:cubicBezTo>
                    <a:pt x="165" y="10"/>
                    <a:pt x="170" y="11"/>
                    <a:pt x="170" y="11"/>
                  </a:cubicBezTo>
                  <a:cubicBezTo>
                    <a:pt x="170" y="11"/>
                    <a:pt x="166" y="11"/>
                    <a:pt x="164" y="11"/>
                  </a:cubicBezTo>
                  <a:cubicBezTo>
                    <a:pt x="162" y="11"/>
                    <a:pt x="160" y="10"/>
                    <a:pt x="160" y="10"/>
                  </a:cubicBezTo>
                  <a:cubicBezTo>
                    <a:pt x="160" y="13"/>
                    <a:pt x="160" y="13"/>
                    <a:pt x="160" y="13"/>
                  </a:cubicBezTo>
                  <a:cubicBezTo>
                    <a:pt x="159" y="13"/>
                    <a:pt x="159" y="13"/>
                    <a:pt x="159" y="13"/>
                  </a:cubicBezTo>
                  <a:cubicBezTo>
                    <a:pt x="159" y="10"/>
                    <a:pt x="159" y="10"/>
                    <a:pt x="159" y="10"/>
                  </a:cubicBezTo>
                  <a:lnTo>
                    <a:pt x="160" y="10"/>
                  </a:lnTo>
                  <a:close/>
                  <a:moveTo>
                    <a:pt x="159" y="13"/>
                  </a:moveTo>
                  <a:cubicBezTo>
                    <a:pt x="159" y="13"/>
                    <a:pt x="159" y="13"/>
                    <a:pt x="159" y="13"/>
                  </a:cubicBezTo>
                  <a:cubicBezTo>
                    <a:pt x="164" y="12"/>
                    <a:pt x="170" y="11"/>
                    <a:pt x="170" y="11"/>
                  </a:cubicBezTo>
                  <a:cubicBezTo>
                    <a:pt x="172" y="30"/>
                    <a:pt x="172" y="30"/>
                    <a:pt x="172" y="30"/>
                  </a:cubicBezTo>
                  <a:cubicBezTo>
                    <a:pt x="172" y="30"/>
                    <a:pt x="172" y="30"/>
                    <a:pt x="172" y="30"/>
                  </a:cubicBezTo>
                  <a:cubicBezTo>
                    <a:pt x="169" y="11"/>
                    <a:pt x="169" y="11"/>
                    <a:pt x="169" y="11"/>
                  </a:cubicBezTo>
                  <a:cubicBezTo>
                    <a:pt x="169" y="11"/>
                    <a:pt x="162" y="13"/>
                    <a:pt x="159" y="14"/>
                  </a:cubicBezTo>
                  <a:cubicBezTo>
                    <a:pt x="156" y="15"/>
                    <a:pt x="155" y="16"/>
                    <a:pt x="155" y="16"/>
                  </a:cubicBezTo>
                  <a:cubicBezTo>
                    <a:pt x="155" y="29"/>
                    <a:pt x="155" y="29"/>
                    <a:pt x="155" y="29"/>
                  </a:cubicBezTo>
                  <a:cubicBezTo>
                    <a:pt x="154" y="15"/>
                    <a:pt x="154" y="15"/>
                    <a:pt x="154" y="15"/>
                  </a:cubicBezTo>
                  <a:cubicBezTo>
                    <a:pt x="154" y="15"/>
                    <a:pt x="154" y="14"/>
                    <a:pt x="159" y="13"/>
                  </a:cubicBezTo>
                  <a:close/>
                  <a:moveTo>
                    <a:pt x="114" y="20"/>
                  </a:moveTo>
                  <a:cubicBezTo>
                    <a:pt x="114" y="20"/>
                    <a:pt x="114" y="20"/>
                    <a:pt x="114" y="20"/>
                  </a:cubicBezTo>
                  <a:cubicBezTo>
                    <a:pt x="115" y="20"/>
                    <a:pt x="115" y="20"/>
                    <a:pt x="115" y="20"/>
                  </a:cubicBezTo>
                  <a:cubicBezTo>
                    <a:pt x="115" y="21"/>
                    <a:pt x="115" y="21"/>
                    <a:pt x="115" y="21"/>
                  </a:cubicBezTo>
                  <a:cubicBezTo>
                    <a:pt x="114" y="21"/>
                    <a:pt x="114" y="21"/>
                    <a:pt x="114" y="21"/>
                  </a:cubicBezTo>
                  <a:lnTo>
                    <a:pt x="114" y="20"/>
                  </a:lnTo>
                  <a:close/>
                  <a:moveTo>
                    <a:pt x="112" y="17"/>
                  </a:moveTo>
                  <a:cubicBezTo>
                    <a:pt x="112" y="17"/>
                    <a:pt x="112" y="17"/>
                    <a:pt x="112" y="17"/>
                  </a:cubicBezTo>
                  <a:cubicBezTo>
                    <a:pt x="114" y="17"/>
                    <a:pt x="114" y="17"/>
                    <a:pt x="114" y="17"/>
                  </a:cubicBezTo>
                  <a:cubicBezTo>
                    <a:pt x="114" y="19"/>
                    <a:pt x="114" y="19"/>
                    <a:pt x="114" y="19"/>
                  </a:cubicBezTo>
                  <a:cubicBezTo>
                    <a:pt x="112" y="19"/>
                    <a:pt x="112" y="19"/>
                    <a:pt x="112" y="19"/>
                  </a:cubicBezTo>
                  <a:lnTo>
                    <a:pt x="112" y="17"/>
                  </a:lnTo>
                  <a:close/>
                  <a:moveTo>
                    <a:pt x="111" y="22"/>
                  </a:moveTo>
                  <a:cubicBezTo>
                    <a:pt x="111" y="22"/>
                    <a:pt x="111" y="22"/>
                    <a:pt x="111" y="22"/>
                  </a:cubicBezTo>
                  <a:cubicBezTo>
                    <a:pt x="113" y="22"/>
                    <a:pt x="113" y="22"/>
                    <a:pt x="113" y="22"/>
                  </a:cubicBezTo>
                  <a:cubicBezTo>
                    <a:pt x="113" y="23"/>
                    <a:pt x="113" y="23"/>
                    <a:pt x="113" y="23"/>
                  </a:cubicBezTo>
                  <a:cubicBezTo>
                    <a:pt x="111" y="23"/>
                    <a:pt x="111" y="23"/>
                    <a:pt x="111" y="23"/>
                  </a:cubicBezTo>
                  <a:lnTo>
                    <a:pt x="111" y="22"/>
                  </a:lnTo>
                  <a:close/>
                  <a:moveTo>
                    <a:pt x="109" y="19"/>
                  </a:moveTo>
                  <a:cubicBezTo>
                    <a:pt x="109" y="19"/>
                    <a:pt x="109" y="19"/>
                    <a:pt x="109" y="19"/>
                  </a:cubicBezTo>
                  <a:cubicBezTo>
                    <a:pt x="111" y="19"/>
                    <a:pt x="111" y="19"/>
                    <a:pt x="111" y="19"/>
                  </a:cubicBezTo>
                  <a:cubicBezTo>
                    <a:pt x="111" y="21"/>
                    <a:pt x="111" y="21"/>
                    <a:pt x="111" y="21"/>
                  </a:cubicBezTo>
                  <a:cubicBezTo>
                    <a:pt x="109" y="21"/>
                    <a:pt x="109" y="21"/>
                    <a:pt x="109" y="21"/>
                  </a:cubicBezTo>
                  <a:lnTo>
                    <a:pt x="109" y="19"/>
                  </a:lnTo>
                  <a:close/>
                  <a:moveTo>
                    <a:pt x="98" y="13"/>
                  </a:moveTo>
                  <a:cubicBezTo>
                    <a:pt x="98" y="13"/>
                    <a:pt x="98" y="13"/>
                    <a:pt x="98" y="13"/>
                  </a:cubicBezTo>
                  <a:cubicBezTo>
                    <a:pt x="100" y="13"/>
                    <a:pt x="103" y="13"/>
                    <a:pt x="105" y="13"/>
                  </a:cubicBezTo>
                  <a:cubicBezTo>
                    <a:pt x="103" y="13"/>
                    <a:pt x="101" y="13"/>
                    <a:pt x="98" y="13"/>
                  </a:cubicBezTo>
                  <a:close/>
                  <a:moveTo>
                    <a:pt x="99" y="17"/>
                  </a:moveTo>
                  <a:cubicBezTo>
                    <a:pt x="99" y="17"/>
                    <a:pt x="99" y="17"/>
                    <a:pt x="99" y="17"/>
                  </a:cubicBezTo>
                  <a:cubicBezTo>
                    <a:pt x="99" y="20"/>
                    <a:pt x="99" y="20"/>
                    <a:pt x="99" y="20"/>
                  </a:cubicBezTo>
                  <a:cubicBezTo>
                    <a:pt x="97" y="20"/>
                    <a:pt x="97" y="20"/>
                    <a:pt x="97" y="20"/>
                  </a:cubicBezTo>
                  <a:cubicBezTo>
                    <a:pt x="97" y="17"/>
                    <a:pt x="97" y="17"/>
                    <a:pt x="97" y="17"/>
                  </a:cubicBezTo>
                  <a:lnTo>
                    <a:pt x="99" y="17"/>
                  </a:lnTo>
                  <a:close/>
                  <a:moveTo>
                    <a:pt x="88" y="12"/>
                  </a:moveTo>
                  <a:cubicBezTo>
                    <a:pt x="88" y="12"/>
                    <a:pt x="88" y="12"/>
                    <a:pt x="88" y="12"/>
                  </a:cubicBezTo>
                  <a:cubicBezTo>
                    <a:pt x="91" y="12"/>
                    <a:pt x="94" y="12"/>
                    <a:pt x="98" y="13"/>
                  </a:cubicBezTo>
                  <a:cubicBezTo>
                    <a:pt x="98" y="13"/>
                    <a:pt x="98" y="13"/>
                    <a:pt x="98" y="13"/>
                  </a:cubicBezTo>
                  <a:cubicBezTo>
                    <a:pt x="94" y="13"/>
                    <a:pt x="90" y="13"/>
                    <a:pt x="88" y="13"/>
                  </a:cubicBezTo>
                  <a:lnTo>
                    <a:pt x="88" y="12"/>
                  </a:lnTo>
                  <a:close/>
                  <a:moveTo>
                    <a:pt x="80" y="9"/>
                  </a:moveTo>
                  <a:cubicBezTo>
                    <a:pt x="80" y="9"/>
                    <a:pt x="80" y="9"/>
                    <a:pt x="80" y="9"/>
                  </a:cubicBezTo>
                  <a:cubicBezTo>
                    <a:pt x="82" y="10"/>
                    <a:pt x="83" y="11"/>
                    <a:pt x="85" y="11"/>
                  </a:cubicBezTo>
                  <a:cubicBezTo>
                    <a:pt x="85" y="11"/>
                    <a:pt x="86" y="12"/>
                    <a:pt x="87" y="12"/>
                  </a:cubicBezTo>
                  <a:cubicBezTo>
                    <a:pt x="87" y="13"/>
                    <a:pt x="87" y="13"/>
                    <a:pt x="87" y="13"/>
                  </a:cubicBezTo>
                  <a:cubicBezTo>
                    <a:pt x="86" y="13"/>
                    <a:pt x="86" y="13"/>
                    <a:pt x="86" y="13"/>
                  </a:cubicBezTo>
                  <a:cubicBezTo>
                    <a:pt x="80" y="13"/>
                    <a:pt x="80" y="13"/>
                    <a:pt x="80" y="13"/>
                  </a:cubicBezTo>
                  <a:lnTo>
                    <a:pt x="80" y="9"/>
                  </a:lnTo>
                  <a:close/>
                  <a:moveTo>
                    <a:pt x="86" y="25"/>
                  </a:moveTo>
                  <a:cubicBezTo>
                    <a:pt x="86" y="25"/>
                    <a:pt x="86" y="25"/>
                    <a:pt x="86" y="25"/>
                  </a:cubicBezTo>
                  <a:cubicBezTo>
                    <a:pt x="86" y="27"/>
                    <a:pt x="86" y="27"/>
                    <a:pt x="86" y="27"/>
                  </a:cubicBezTo>
                  <a:cubicBezTo>
                    <a:pt x="85" y="27"/>
                    <a:pt x="85" y="27"/>
                    <a:pt x="85" y="27"/>
                  </a:cubicBezTo>
                  <a:cubicBezTo>
                    <a:pt x="85" y="25"/>
                    <a:pt x="85" y="25"/>
                    <a:pt x="85" y="25"/>
                  </a:cubicBezTo>
                  <a:lnTo>
                    <a:pt x="86" y="25"/>
                  </a:lnTo>
                  <a:close/>
                  <a:moveTo>
                    <a:pt x="18" y="8"/>
                  </a:moveTo>
                  <a:cubicBezTo>
                    <a:pt x="18" y="8"/>
                    <a:pt x="18" y="8"/>
                    <a:pt x="18" y="8"/>
                  </a:cubicBezTo>
                  <a:cubicBezTo>
                    <a:pt x="18" y="19"/>
                    <a:pt x="18" y="19"/>
                    <a:pt x="18" y="19"/>
                  </a:cubicBezTo>
                  <a:cubicBezTo>
                    <a:pt x="18" y="19"/>
                    <a:pt x="18" y="19"/>
                    <a:pt x="18" y="19"/>
                  </a:cubicBezTo>
                  <a:cubicBezTo>
                    <a:pt x="18" y="9"/>
                    <a:pt x="18" y="9"/>
                    <a:pt x="18" y="9"/>
                  </a:cubicBezTo>
                  <a:cubicBezTo>
                    <a:pt x="18" y="9"/>
                    <a:pt x="18" y="9"/>
                    <a:pt x="18" y="9"/>
                  </a:cubicBezTo>
                  <a:cubicBezTo>
                    <a:pt x="18" y="19"/>
                    <a:pt x="18" y="19"/>
                    <a:pt x="18" y="19"/>
                  </a:cubicBezTo>
                  <a:cubicBezTo>
                    <a:pt x="16" y="20"/>
                    <a:pt x="16" y="20"/>
                    <a:pt x="16" y="20"/>
                  </a:cubicBezTo>
                  <a:cubicBezTo>
                    <a:pt x="16" y="10"/>
                    <a:pt x="16" y="10"/>
                    <a:pt x="16" y="10"/>
                  </a:cubicBezTo>
                  <a:cubicBezTo>
                    <a:pt x="16" y="10"/>
                    <a:pt x="16" y="10"/>
                    <a:pt x="16" y="10"/>
                  </a:cubicBezTo>
                  <a:cubicBezTo>
                    <a:pt x="16" y="20"/>
                    <a:pt x="16" y="20"/>
                    <a:pt x="16" y="20"/>
                  </a:cubicBezTo>
                  <a:cubicBezTo>
                    <a:pt x="15" y="20"/>
                    <a:pt x="15" y="20"/>
                    <a:pt x="15" y="20"/>
                  </a:cubicBezTo>
                  <a:cubicBezTo>
                    <a:pt x="15" y="11"/>
                    <a:pt x="15" y="11"/>
                    <a:pt x="15" y="11"/>
                  </a:cubicBezTo>
                  <a:cubicBezTo>
                    <a:pt x="15" y="11"/>
                    <a:pt x="15" y="11"/>
                    <a:pt x="15" y="11"/>
                  </a:cubicBezTo>
                  <a:cubicBezTo>
                    <a:pt x="15" y="20"/>
                    <a:pt x="15" y="20"/>
                    <a:pt x="15" y="20"/>
                  </a:cubicBezTo>
                  <a:cubicBezTo>
                    <a:pt x="15" y="20"/>
                    <a:pt x="15" y="20"/>
                    <a:pt x="15" y="20"/>
                  </a:cubicBezTo>
                  <a:cubicBezTo>
                    <a:pt x="15" y="11"/>
                    <a:pt x="15" y="11"/>
                    <a:pt x="15" y="11"/>
                  </a:cubicBezTo>
                  <a:cubicBezTo>
                    <a:pt x="14" y="11"/>
                    <a:pt x="14" y="11"/>
                    <a:pt x="14" y="11"/>
                  </a:cubicBezTo>
                  <a:lnTo>
                    <a:pt x="18" y="8"/>
                  </a:lnTo>
                  <a:close/>
                  <a:moveTo>
                    <a:pt x="18" y="20"/>
                  </a:moveTo>
                  <a:cubicBezTo>
                    <a:pt x="18" y="20"/>
                    <a:pt x="18" y="20"/>
                    <a:pt x="18" y="20"/>
                  </a:cubicBezTo>
                  <a:cubicBezTo>
                    <a:pt x="18" y="33"/>
                    <a:pt x="18" y="33"/>
                    <a:pt x="18" y="33"/>
                  </a:cubicBezTo>
                  <a:cubicBezTo>
                    <a:pt x="18" y="33"/>
                    <a:pt x="18" y="33"/>
                    <a:pt x="18" y="33"/>
                  </a:cubicBezTo>
                  <a:cubicBezTo>
                    <a:pt x="18" y="20"/>
                    <a:pt x="18" y="20"/>
                    <a:pt x="18" y="20"/>
                  </a:cubicBezTo>
                  <a:close/>
                  <a:moveTo>
                    <a:pt x="18" y="21"/>
                  </a:moveTo>
                  <a:cubicBezTo>
                    <a:pt x="18" y="21"/>
                    <a:pt x="18" y="21"/>
                    <a:pt x="18" y="21"/>
                  </a:cubicBezTo>
                  <a:cubicBezTo>
                    <a:pt x="18" y="33"/>
                    <a:pt x="18" y="33"/>
                    <a:pt x="18" y="33"/>
                  </a:cubicBezTo>
                  <a:cubicBezTo>
                    <a:pt x="16" y="33"/>
                    <a:pt x="16" y="33"/>
                    <a:pt x="16" y="33"/>
                  </a:cubicBezTo>
                  <a:cubicBezTo>
                    <a:pt x="16" y="21"/>
                    <a:pt x="16" y="21"/>
                    <a:pt x="16" y="21"/>
                  </a:cubicBezTo>
                  <a:lnTo>
                    <a:pt x="18" y="21"/>
                  </a:lnTo>
                  <a:close/>
                  <a:moveTo>
                    <a:pt x="16" y="21"/>
                  </a:moveTo>
                  <a:cubicBezTo>
                    <a:pt x="16" y="21"/>
                    <a:pt x="16" y="21"/>
                    <a:pt x="16" y="21"/>
                  </a:cubicBezTo>
                  <a:cubicBezTo>
                    <a:pt x="16" y="33"/>
                    <a:pt x="16" y="33"/>
                    <a:pt x="16" y="33"/>
                  </a:cubicBezTo>
                  <a:cubicBezTo>
                    <a:pt x="15" y="33"/>
                    <a:pt x="15" y="33"/>
                    <a:pt x="15" y="33"/>
                  </a:cubicBezTo>
                  <a:cubicBezTo>
                    <a:pt x="15" y="21"/>
                    <a:pt x="15" y="21"/>
                    <a:pt x="15" y="21"/>
                  </a:cubicBezTo>
                  <a:lnTo>
                    <a:pt x="16" y="21"/>
                  </a:lnTo>
                  <a:close/>
                  <a:moveTo>
                    <a:pt x="15" y="21"/>
                  </a:moveTo>
                  <a:cubicBezTo>
                    <a:pt x="15" y="21"/>
                    <a:pt x="15" y="21"/>
                    <a:pt x="15" y="21"/>
                  </a:cubicBezTo>
                  <a:cubicBezTo>
                    <a:pt x="15" y="33"/>
                    <a:pt x="15" y="33"/>
                    <a:pt x="15" y="33"/>
                  </a:cubicBezTo>
                  <a:cubicBezTo>
                    <a:pt x="15" y="33"/>
                    <a:pt x="15" y="33"/>
                    <a:pt x="15" y="33"/>
                  </a:cubicBezTo>
                  <a:cubicBezTo>
                    <a:pt x="15" y="21"/>
                    <a:pt x="15" y="21"/>
                    <a:pt x="15" y="21"/>
                  </a:cubicBezTo>
                  <a:close/>
                  <a:moveTo>
                    <a:pt x="14" y="12"/>
                  </a:moveTo>
                  <a:cubicBezTo>
                    <a:pt x="14" y="12"/>
                    <a:pt x="14" y="12"/>
                    <a:pt x="14" y="12"/>
                  </a:cubicBezTo>
                  <a:cubicBezTo>
                    <a:pt x="14" y="11"/>
                    <a:pt x="14" y="11"/>
                    <a:pt x="14" y="11"/>
                  </a:cubicBezTo>
                  <a:cubicBezTo>
                    <a:pt x="14" y="33"/>
                    <a:pt x="14" y="33"/>
                    <a:pt x="14" y="33"/>
                  </a:cubicBezTo>
                  <a:cubicBezTo>
                    <a:pt x="14" y="33"/>
                    <a:pt x="14" y="33"/>
                    <a:pt x="14" y="33"/>
                  </a:cubicBezTo>
                  <a:lnTo>
                    <a:pt x="14" y="12"/>
                  </a:lnTo>
                  <a:close/>
                  <a:moveTo>
                    <a:pt x="19" y="33"/>
                  </a:moveTo>
                  <a:cubicBezTo>
                    <a:pt x="19" y="33"/>
                    <a:pt x="19" y="33"/>
                    <a:pt x="19" y="33"/>
                  </a:cubicBezTo>
                  <a:cubicBezTo>
                    <a:pt x="14" y="34"/>
                    <a:pt x="14" y="34"/>
                    <a:pt x="14" y="34"/>
                  </a:cubicBezTo>
                  <a:cubicBezTo>
                    <a:pt x="14" y="33"/>
                    <a:pt x="14" y="33"/>
                    <a:pt x="14" y="33"/>
                  </a:cubicBezTo>
                  <a:cubicBezTo>
                    <a:pt x="14" y="33"/>
                    <a:pt x="14" y="33"/>
                    <a:pt x="14" y="33"/>
                  </a:cubicBezTo>
                  <a:cubicBezTo>
                    <a:pt x="15" y="33"/>
                    <a:pt x="15" y="33"/>
                    <a:pt x="15" y="33"/>
                  </a:cubicBezTo>
                  <a:cubicBezTo>
                    <a:pt x="15" y="33"/>
                    <a:pt x="15" y="33"/>
                    <a:pt x="15" y="33"/>
                  </a:cubicBezTo>
                  <a:cubicBezTo>
                    <a:pt x="15" y="33"/>
                    <a:pt x="15" y="33"/>
                    <a:pt x="15" y="33"/>
                  </a:cubicBezTo>
                  <a:cubicBezTo>
                    <a:pt x="15" y="33"/>
                    <a:pt x="15" y="33"/>
                    <a:pt x="15" y="33"/>
                  </a:cubicBezTo>
                  <a:cubicBezTo>
                    <a:pt x="15" y="33"/>
                    <a:pt x="15" y="33"/>
                    <a:pt x="15" y="33"/>
                  </a:cubicBezTo>
                  <a:cubicBezTo>
                    <a:pt x="16" y="33"/>
                    <a:pt x="16" y="33"/>
                    <a:pt x="16" y="33"/>
                  </a:cubicBezTo>
                  <a:cubicBezTo>
                    <a:pt x="16" y="33"/>
                    <a:pt x="16" y="33"/>
                    <a:pt x="16" y="33"/>
                  </a:cubicBezTo>
                  <a:cubicBezTo>
                    <a:pt x="16" y="33"/>
                    <a:pt x="16" y="33"/>
                    <a:pt x="16" y="33"/>
                  </a:cubicBezTo>
                  <a:cubicBezTo>
                    <a:pt x="19" y="33"/>
                    <a:pt x="19" y="33"/>
                    <a:pt x="19" y="33"/>
                  </a:cubicBezTo>
                  <a:close/>
                  <a:moveTo>
                    <a:pt x="20" y="33"/>
                  </a:moveTo>
                  <a:cubicBezTo>
                    <a:pt x="20" y="33"/>
                    <a:pt x="20" y="33"/>
                    <a:pt x="20" y="33"/>
                  </a:cubicBezTo>
                  <a:cubicBezTo>
                    <a:pt x="19" y="33"/>
                    <a:pt x="19" y="33"/>
                    <a:pt x="19" y="33"/>
                  </a:cubicBezTo>
                  <a:cubicBezTo>
                    <a:pt x="19" y="33"/>
                    <a:pt x="19" y="33"/>
                    <a:pt x="19" y="33"/>
                  </a:cubicBezTo>
                  <a:cubicBezTo>
                    <a:pt x="20" y="33"/>
                    <a:pt x="20" y="33"/>
                    <a:pt x="20" y="33"/>
                  </a:cubicBezTo>
                  <a:close/>
                  <a:moveTo>
                    <a:pt x="19" y="32"/>
                  </a:moveTo>
                  <a:cubicBezTo>
                    <a:pt x="19" y="32"/>
                    <a:pt x="19" y="32"/>
                    <a:pt x="19" y="32"/>
                  </a:cubicBezTo>
                  <a:cubicBezTo>
                    <a:pt x="19" y="20"/>
                    <a:pt x="19" y="20"/>
                    <a:pt x="19" y="20"/>
                  </a:cubicBezTo>
                  <a:cubicBezTo>
                    <a:pt x="19" y="20"/>
                    <a:pt x="19" y="20"/>
                    <a:pt x="19" y="20"/>
                  </a:cubicBezTo>
                  <a:cubicBezTo>
                    <a:pt x="19" y="32"/>
                    <a:pt x="19" y="32"/>
                    <a:pt x="19" y="32"/>
                  </a:cubicBezTo>
                  <a:close/>
                  <a:moveTo>
                    <a:pt x="20" y="33"/>
                  </a:moveTo>
                  <a:cubicBezTo>
                    <a:pt x="20" y="33"/>
                    <a:pt x="20" y="33"/>
                    <a:pt x="20" y="33"/>
                  </a:cubicBezTo>
                  <a:cubicBezTo>
                    <a:pt x="20" y="33"/>
                    <a:pt x="20" y="33"/>
                    <a:pt x="20" y="33"/>
                  </a:cubicBezTo>
                  <a:cubicBezTo>
                    <a:pt x="20" y="33"/>
                    <a:pt x="20" y="33"/>
                    <a:pt x="20" y="33"/>
                  </a:cubicBezTo>
                  <a:cubicBezTo>
                    <a:pt x="20" y="32"/>
                    <a:pt x="20" y="32"/>
                    <a:pt x="20" y="32"/>
                  </a:cubicBezTo>
                  <a:lnTo>
                    <a:pt x="20" y="33"/>
                  </a:lnTo>
                  <a:close/>
                  <a:moveTo>
                    <a:pt x="22" y="32"/>
                  </a:moveTo>
                  <a:cubicBezTo>
                    <a:pt x="22" y="32"/>
                    <a:pt x="22" y="32"/>
                    <a:pt x="22" y="32"/>
                  </a:cubicBezTo>
                  <a:cubicBezTo>
                    <a:pt x="20" y="32"/>
                    <a:pt x="20" y="32"/>
                    <a:pt x="20" y="32"/>
                  </a:cubicBezTo>
                  <a:cubicBezTo>
                    <a:pt x="20" y="20"/>
                    <a:pt x="20" y="20"/>
                    <a:pt x="20" y="20"/>
                  </a:cubicBezTo>
                  <a:cubicBezTo>
                    <a:pt x="22" y="19"/>
                    <a:pt x="22" y="19"/>
                    <a:pt x="22" y="19"/>
                  </a:cubicBezTo>
                  <a:cubicBezTo>
                    <a:pt x="22" y="32"/>
                    <a:pt x="22" y="32"/>
                    <a:pt x="22" y="32"/>
                  </a:cubicBezTo>
                  <a:close/>
                  <a:moveTo>
                    <a:pt x="21" y="33"/>
                  </a:moveTo>
                  <a:cubicBezTo>
                    <a:pt x="21" y="33"/>
                    <a:pt x="21" y="33"/>
                    <a:pt x="21" y="33"/>
                  </a:cubicBezTo>
                  <a:cubicBezTo>
                    <a:pt x="20" y="33"/>
                    <a:pt x="20" y="33"/>
                    <a:pt x="20" y="33"/>
                  </a:cubicBezTo>
                  <a:cubicBezTo>
                    <a:pt x="20" y="32"/>
                    <a:pt x="20" y="32"/>
                    <a:pt x="20" y="32"/>
                  </a:cubicBezTo>
                  <a:cubicBezTo>
                    <a:pt x="21" y="32"/>
                    <a:pt x="21" y="32"/>
                    <a:pt x="21" y="32"/>
                  </a:cubicBezTo>
                  <a:lnTo>
                    <a:pt x="21" y="33"/>
                  </a:lnTo>
                  <a:close/>
                  <a:moveTo>
                    <a:pt x="22" y="33"/>
                  </a:moveTo>
                  <a:cubicBezTo>
                    <a:pt x="22" y="33"/>
                    <a:pt x="22" y="33"/>
                    <a:pt x="22" y="33"/>
                  </a:cubicBezTo>
                  <a:cubicBezTo>
                    <a:pt x="21" y="33"/>
                    <a:pt x="21" y="33"/>
                    <a:pt x="21" y="33"/>
                  </a:cubicBezTo>
                  <a:cubicBezTo>
                    <a:pt x="21" y="32"/>
                    <a:pt x="21" y="32"/>
                    <a:pt x="21" y="32"/>
                  </a:cubicBezTo>
                  <a:cubicBezTo>
                    <a:pt x="22" y="32"/>
                    <a:pt x="22" y="32"/>
                    <a:pt x="22" y="32"/>
                  </a:cubicBezTo>
                  <a:lnTo>
                    <a:pt x="22" y="33"/>
                  </a:lnTo>
                  <a:close/>
                  <a:moveTo>
                    <a:pt x="23" y="33"/>
                  </a:moveTo>
                  <a:cubicBezTo>
                    <a:pt x="23" y="33"/>
                    <a:pt x="23" y="33"/>
                    <a:pt x="23" y="33"/>
                  </a:cubicBezTo>
                  <a:cubicBezTo>
                    <a:pt x="22" y="33"/>
                    <a:pt x="22" y="33"/>
                    <a:pt x="22" y="33"/>
                  </a:cubicBezTo>
                  <a:cubicBezTo>
                    <a:pt x="22" y="32"/>
                    <a:pt x="22" y="32"/>
                    <a:pt x="22" y="32"/>
                  </a:cubicBezTo>
                  <a:cubicBezTo>
                    <a:pt x="23" y="32"/>
                    <a:pt x="23" y="32"/>
                    <a:pt x="23" y="32"/>
                  </a:cubicBezTo>
                  <a:lnTo>
                    <a:pt x="23" y="33"/>
                  </a:lnTo>
                  <a:close/>
                  <a:moveTo>
                    <a:pt x="22" y="32"/>
                  </a:moveTo>
                  <a:cubicBezTo>
                    <a:pt x="22" y="32"/>
                    <a:pt x="22" y="32"/>
                    <a:pt x="22" y="32"/>
                  </a:cubicBezTo>
                  <a:cubicBezTo>
                    <a:pt x="22" y="19"/>
                    <a:pt x="22" y="19"/>
                    <a:pt x="22" y="19"/>
                  </a:cubicBezTo>
                  <a:cubicBezTo>
                    <a:pt x="22" y="19"/>
                    <a:pt x="22" y="19"/>
                    <a:pt x="22" y="19"/>
                  </a:cubicBezTo>
                  <a:cubicBezTo>
                    <a:pt x="22" y="32"/>
                    <a:pt x="22" y="32"/>
                    <a:pt x="22" y="32"/>
                  </a:cubicBezTo>
                  <a:close/>
                  <a:moveTo>
                    <a:pt x="23" y="33"/>
                  </a:moveTo>
                  <a:cubicBezTo>
                    <a:pt x="23" y="33"/>
                    <a:pt x="23" y="33"/>
                    <a:pt x="23" y="33"/>
                  </a:cubicBezTo>
                  <a:cubicBezTo>
                    <a:pt x="23" y="33"/>
                    <a:pt x="23" y="33"/>
                    <a:pt x="23" y="33"/>
                  </a:cubicBezTo>
                  <a:cubicBezTo>
                    <a:pt x="23" y="32"/>
                    <a:pt x="23" y="32"/>
                    <a:pt x="23" y="32"/>
                  </a:cubicBezTo>
                  <a:cubicBezTo>
                    <a:pt x="23" y="32"/>
                    <a:pt x="23" y="32"/>
                    <a:pt x="23" y="32"/>
                  </a:cubicBezTo>
                  <a:lnTo>
                    <a:pt x="23" y="33"/>
                  </a:lnTo>
                  <a:close/>
                  <a:moveTo>
                    <a:pt x="23" y="32"/>
                  </a:moveTo>
                  <a:cubicBezTo>
                    <a:pt x="23" y="32"/>
                    <a:pt x="23" y="32"/>
                    <a:pt x="23" y="32"/>
                  </a:cubicBezTo>
                  <a:cubicBezTo>
                    <a:pt x="23" y="19"/>
                    <a:pt x="23" y="19"/>
                    <a:pt x="23" y="19"/>
                  </a:cubicBezTo>
                  <a:cubicBezTo>
                    <a:pt x="23" y="19"/>
                    <a:pt x="23" y="19"/>
                    <a:pt x="23" y="19"/>
                  </a:cubicBezTo>
                  <a:cubicBezTo>
                    <a:pt x="23" y="32"/>
                    <a:pt x="23" y="32"/>
                    <a:pt x="23" y="32"/>
                  </a:cubicBezTo>
                  <a:close/>
                  <a:moveTo>
                    <a:pt x="25" y="33"/>
                  </a:moveTo>
                  <a:cubicBezTo>
                    <a:pt x="25" y="33"/>
                    <a:pt x="25" y="33"/>
                    <a:pt x="25" y="33"/>
                  </a:cubicBezTo>
                  <a:cubicBezTo>
                    <a:pt x="25" y="32"/>
                    <a:pt x="25" y="32"/>
                    <a:pt x="25" y="32"/>
                  </a:cubicBezTo>
                  <a:cubicBezTo>
                    <a:pt x="24" y="32"/>
                    <a:pt x="24" y="32"/>
                    <a:pt x="24" y="32"/>
                  </a:cubicBezTo>
                  <a:cubicBezTo>
                    <a:pt x="24" y="33"/>
                    <a:pt x="24" y="33"/>
                    <a:pt x="24" y="33"/>
                  </a:cubicBezTo>
                  <a:cubicBezTo>
                    <a:pt x="24" y="33"/>
                    <a:pt x="24" y="33"/>
                    <a:pt x="24" y="33"/>
                  </a:cubicBezTo>
                  <a:cubicBezTo>
                    <a:pt x="24" y="32"/>
                    <a:pt x="24" y="32"/>
                    <a:pt x="24" y="32"/>
                  </a:cubicBezTo>
                  <a:cubicBezTo>
                    <a:pt x="24" y="32"/>
                    <a:pt x="24" y="32"/>
                    <a:pt x="24" y="32"/>
                  </a:cubicBezTo>
                  <a:cubicBezTo>
                    <a:pt x="24" y="32"/>
                    <a:pt x="24" y="32"/>
                    <a:pt x="24" y="32"/>
                  </a:cubicBezTo>
                  <a:cubicBezTo>
                    <a:pt x="24" y="32"/>
                    <a:pt x="24" y="32"/>
                    <a:pt x="24" y="32"/>
                  </a:cubicBezTo>
                  <a:cubicBezTo>
                    <a:pt x="25" y="32"/>
                    <a:pt x="25" y="32"/>
                    <a:pt x="25" y="32"/>
                  </a:cubicBezTo>
                  <a:cubicBezTo>
                    <a:pt x="25" y="33"/>
                    <a:pt x="25" y="33"/>
                    <a:pt x="25" y="33"/>
                  </a:cubicBezTo>
                  <a:cubicBezTo>
                    <a:pt x="25" y="33"/>
                    <a:pt x="25" y="33"/>
                    <a:pt x="25" y="33"/>
                  </a:cubicBezTo>
                  <a:cubicBezTo>
                    <a:pt x="25" y="32"/>
                    <a:pt x="25" y="32"/>
                    <a:pt x="25" y="32"/>
                  </a:cubicBezTo>
                  <a:cubicBezTo>
                    <a:pt x="26" y="32"/>
                    <a:pt x="26" y="32"/>
                    <a:pt x="26" y="32"/>
                  </a:cubicBezTo>
                  <a:cubicBezTo>
                    <a:pt x="26" y="32"/>
                    <a:pt x="26" y="32"/>
                    <a:pt x="26" y="32"/>
                  </a:cubicBezTo>
                  <a:lnTo>
                    <a:pt x="25" y="33"/>
                  </a:lnTo>
                  <a:close/>
                  <a:moveTo>
                    <a:pt x="24" y="32"/>
                  </a:moveTo>
                  <a:cubicBezTo>
                    <a:pt x="24" y="32"/>
                    <a:pt x="24" y="32"/>
                    <a:pt x="24" y="32"/>
                  </a:cubicBezTo>
                  <a:cubicBezTo>
                    <a:pt x="24" y="19"/>
                    <a:pt x="24" y="19"/>
                    <a:pt x="24" y="19"/>
                  </a:cubicBezTo>
                  <a:cubicBezTo>
                    <a:pt x="24" y="18"/>
                    <a:pt x="24" y="18"/>
                    <a:pt x="24" y="18"/>
                  </a:cubicBezTo>
                  <a:cubicBezTo>
                    <a:pt x="24" y="32"/>
                    <a:pt x="24" y="32"/>
                    <a:pt x="24" y="32"/>
                  </a:cubicBezTo>
                  <a:close/>
                  <a:moveTo>
                    <a:pt x="25" y="32"/>
                  </a:moveTo>
                  <a:cubicBezTo>
                    <a:pt x="25" y="32"/>
                    <a:pt x="25" y="32"/>
                    <a:pt x="25" y="32"/>
                  </a:cubicBezTo>
                  <a:cubicBezTo>
                    <a:pt x="25" y="18"/>
                    <a:pt x="25" y="18"/>
                    <a:pt x="25" y="18"/>
                  </a:cubicBezTo>
                  <a:cubicBezTo>
                    <a:pt x="25" y="18"/>
                    <a:pt x="25" y="18"/>
                    <a:pt x="25" y="18"/>
                  </a:cubicBezTo>
                  <a:cubicBezTo>
                    <a:pt x="25" y="32"/>
                    <a:pt x="25" y="32"/>
                    <a:pt x="25" y="32"/>
                  </a:cubicBezTo>
                  <a:close/>
                  <a:moveTo>
                    <a:pt x="26" y="31"/>
                  </a:moveTo>
                  <a:cubicBezTo>
                    <a:pt x="26" y="31"/>
                    <a:pt x="26" y="31"/>
                    <a:pt x="26" y="31"/>
                  </a:cubicBezTo>
                  <a:cubicBezTo>
                    <a:pt x="26" y="18"/>
                    <a:pt x="26" y="18"/>
                    <a:pt x="26" y="18"/>
                  </a:cubicBezTo>
                  <a:cubicBezTo>
                    <a:pt x="26" y="18"/>
                    <a:pt x="26" y="18"/>
                    <a:pt x="26" y="18"/>
                  </a:cubicBezTo>
                  <a:cubicBezTo>
                    <a:pt x="26" y="31"/>
                    <a:pt x="26" y="31"/>
                    <a:pt x="26" y="31"/>
                  </a:cubicBezTo>
                  <a:close/>
                  <a:moveTo>
                    <a:pt x="28" y="31"/>
                  </a:moveTo>
                  <a:cubicBezTo>
                    <a:pt x="28" y="31"/>
                    <a:pt x="28" y="31"/>
                    <a:pt x="28" y="31"/>
                  </a:cubicBezTo>
                  <a:cubicBezTo>
                    <a:pt x="27" y="31"/>
                    <a:pt x="27" y="31"/>
                    <a:pt x="27" y="31"/>
                  </a:cubicBezTo>
                  <a:cubicBezTo>
                    <a:pt x="27" y="31"/>
                    <a:pt x="27" y="31"/>
                    <a:pt x="27" y="31"/>
                  </a:cubicBezTo>
                  <a:cubicBezTo>
                    <a:pt x="27" y="31"/>
                    <a:pt x="27" y="31"/>
                    <a:pt x="27" y="31"/>
                  </a:cubicBezTo>
                  <a:cubicBezTo>
                    <a:pt x="27" y="17"/>
                    <a:pt x="27" y="17"/>
                    <a:pt x="27" y="17"/>
                  </a:cubicBezTo>
                  <a:cubicBezTo>
                    <a:pt x="27" y="17"/>
                    <a:pt x="27" y="17"/>
                    <a:pt x="27" y="17"/>
                  </a:cubicBezTo>
                  <a:cubicBezTo>
                    <a:pt x="28" y="17"/>
                    <a:pt x="28" y="17"/>
                    <a:pt x="28" y="17"/>
                  </a:cubicBezTo>
                  <a:lnTo>
                    <a:pt x="28" y="31"/>
                  </a:lnTo>
                  <a:close/>
                  <a:moveTo>
                    <a:pt x="30" y="31"/>
                  </a:moveTo>
                  <a:cubicBezTo>
                    <a:pt x="30" y="31"/>
                    <a:pt x="30" y="31"/>
                    <a:pt x="30" y="31"/>
                  </a:cubicBezTo>
                  <a:cubicBezTo>
                    <a:pt x="29" y="31"/>
                    <a:pt x="29" y="31"/>
                    <a:pt x="29" y="31"/>
                  </a:cubicBezTo>
                  <a:cubicBezTo>
                    <a:pt x="29" y="17"/>
                    <a:pt x="29" y="17"/>
                    <a:pt x="29" y="17"/>
                  </a:cubicBezTo>
                  <a:cubicBezTo>
                    <a:pt x="30" y="18"/>
                    <a:pt x="30" y="18"/>
                    <a:pt x="30" y="18"/>
                  </a:cubicBezTo>
                  <a:lnTo>
                    <a:pt x="30" y="31"/>
                  </a:lnTo>
                  <a:close/>
                  <a:moveTo>
                    <a:pt x="37" y="30"/>
                  </a:moveTo>
                  <a:cubicBezTo>
                    <a:pt x="37" y="30"/>
                    <a:pt x="37" y="30"/>
                    <a:pt x="37" y="30"/>
                  </a:cubicBezTo>
                  <a:cubicBezTo>
                    <a:pt x="34" y="30"/>
                    <a:pt x="34" y="30"/>
                    <a:pt x="34" y="30"/>
                  </a:cubicBezTo>
                  <a:cubicBezTo>
                    <a:pt x="31" y="31"/>
                    <a:pt x="31" y="31"/>
                    <a:pt x="31" y="31"/>
                  </a:cubicBezTo>
                  <a:cubicBezTo>
                    <a:pt x="31" y="18"/>
                    <a:pt x="31" y="18"/>
                    <a:pt x="31" y="18"/>
                  </a:cubicBezTo>
                  <a:cubicBezTo>
                    <a:pt x="37" y="18"/>
                    <a:pt x="37" y="18"/>
                    <a:pt x="37" y="18"/>
                  </a:cubicBezTo>
                  <a:lnTo>
                    <a:pt x="37" y="30"/>
                  </a:lnTo>
                  <a:close/>
                  <a:moveTo>
                    <a:pt x="39" y="31"/>
                  </a:moveTo>
                  <a:cubicBezTo>
                    <a:pt x="39" y="31"/>
                    <a:pt x="39" y="31"/>
                    <a:pt x="39" y="31"/>
                  </a:cubicBezTo>
                  <a:cubicBezTo>
                    <a:pt x="38" y="31"/>
                    <a:pt x="38" y="31"/>
                    <a:pt x="38" y="31"/>
                  </a:cubicBezTo>
                  <a:cubicBezTo>
                    <a:pt x="38" y="18"/>
                    <a:pt x="38" y="18"/>
                    <a:pt x="38" y="18"/>
                  </a:cubicBezTo>
                  <a:cubicBezTo>
                    <a:pt x="39" y="18"/>
                    <a:pt x="39" y="18"/>
                    <a:pt x="39" y="18"/>
                  </a:cubicBezTo>
                  <a:lnTo>
                    <a:pt x="39" y="31"/>
                  </a:lnTo>
                  <a:close/>
                  <a:moveTo>
                    <a:pt x="42" y="31"/>
                  </a:moveTo>
                  <a:cubicBezTo>
                    <a:pt x="42" y="31"/>
                    <a:pt x="42" y="31"/>
                    <a:pt x="42" y="31"/>
                  </a:cubicBezTo>
                  <a:cubicBezTo>
                    <a:pt x="40" y="31"/>
                    <a:pt x="40" y="31"/>
                    <a:pt x="40" y="31"/>
                  </a:cubicBezTo>
                  <a:cubicBezTo>
                    <a:pt x="40" y="18"/>
                    <a:pt x="40" y="18"/>
                    <a:pt x="40" y="18"/>
                  </a:cubicBezTo>
                  <a:cubicBezTo>
                    <a:pt x="42" y="18"/>
                    <a:pt x="42" y="18"/>
                    <a:pt x="42" y="18"/>
                  </a:cubicBezTo>
                  <a:lnTo>
                    <a:pt x="42" y="31"/>
                  </a:lnTo>
                  <a:close/>
                  <a:moveTo>
                    <a:pt x="48" y="31"/>
                  </a:moveTo>
                  <a:cubicBezTo>
                    <a:pt x="48" y="31"/>
                    <a:pt x="48" y="31"/>
                    <a:pt x="48" y="31"/>
                  </a:cubicBezTo>
                  <a:cubicBezTo>
                    <a:pt x="42" y="31"/>
                    <a:pt x="42" y="31"/>
                    <a:pt x="42" y="31"/>
                  </a:cubicBezTo>
                  <a:cubicBezTo>
                    <a:pt x="42" y="18"/>
                    <a:pt x="42" y="18"/>
                    <a:pt x="42" y="18"/>
                  </a:cubicBezTo>
                  <a:cubicBezTo>
                    <a:pt x="48" y="18"/>
                    <a:pt x="48" y="18"/>
                    <a:pt x="48" y="18"/>
                  </a:cubicBezTo>
                  <a:lnTo>
                    <a:pt x="48" y="31"/>
                  </a:lnTo>
                  <a:close/>
                  <a:moveTo>
                    <a:pt x="50" y="31"/>
                  </a:moveTo>
                  <a:cubicBezTo>
                    <a:pt x="50" y="31"/>
                    <a:pt x="50" y="31"/>
                    <a:pt x="50" y="31"/>
                  </a:cubicBezTo>
                  <a:cubicBezTo>
                    <a:pt x="49" y="31"/>
                    <a:pt x="49" y="31"/>
                    <a:pt x="49" y="31"/>
                  </a:cubicBezTo>
                  <a:cubicBezTo>
                    <a:pt x="49" y="18"/>
                    <a:pt x="49" y="18"/>
                    <a:pt x="49" y="18"/>
                  </a:cubicBezTo>
                  <a:cubicBezTo>
                    <a:pt x="50" y="19"/>
                    <a:pt x="50" y="19"/>
                    <a:pt x="50" y="19"/>
                  </a:cubicBezTo>
                  <a:lnTo>
                    <a:pt x="50" y="31"/>
                  </a:lnTo>
                  <a:close/>
                  <a:moveTo>
                    <a:pt x="52" y="31"/>
                  </a:moveTo>
                  <a:cubicBezTo>
                    <a:pt x="52" y="31"/>
                    <a:pt x="52" y="31"/>
                    <a:pt x="52" y="31"/>
                  </a:cubicBezTo>
                  <a:cubicBezTo>
                    <a:pt x="51" y="31"/>
                    <a:pt x="51" y="31"/>
                    <a:pt x="51" y="31"/>
                  </a:cubicBezTo>
                  <a:cubicBezTo>
                    <a:pt x="51" y="19"/>
                    <a:pt x="51" y="19"/>
                    <a:pt x="51" y="19"/>
                  </a:cubicBezTo>
                  <a:cubicBezTo>
                    <a:pt x="52" y="19"/>
                    <a:pt x="52" y="19"/>
                    <a:pt x="52" y="19"/>
                  </a:cubicBezTo>
                  <a:lnTo>
                    <a:pt x="52" y="31"/>
                  </a:lnTo>
                  <a:close/>
                  <a:moveTo>
                    <a:pt x="57" y="31"/>
                  </a:moveTo>
                  <a:cubicBezTo>
                    <a:pt x="57" y="31"/>
                    <a:pt x="57" y="31"/>
                    <a:pt x="57" y="31"/>
                  </a:cubicBezTo>
                  <a:cubicBezTo>
                    <a:pt x="53" y="31"/>
                    <a:pt x="53" y="31"/>
                    <a:pt x="53" y="31"/>
                  </a:cubicBezTo>
                  <a:cubicBezTo>
                    <a:pt x="53" y="19"/>
                    <a:pt x="53" y="19"/>
                    <a:pt x="53" y="19"/>
                  </a:cubicBezTo>
                  <a:cubicBezTo>
                    <a:pt x="57" y="19"/>
                    <a:pt x="57" y="19"/>
                    <a:pt x="57" y="19"/>
                  </a:cubicBezTo>
                  <a:lnTo>
                    <a:pt x="57" y="31"/>
                  </a:lnTo>
                  <a:close/>
                  <a:moveTo>
                    <a:pt x="59" y="31"/>
                  </a:moveTo>
                  <a:cubicBezTo>
                    <a:pt x="59" y="31"/>
                    <a:pt x="59" y="31"/>
                    <a:pt x="59" y="31"/>
                  </a:cubicBezTo>
                  <a:cubicBezTo>
                    <a:pt x="58" y="31"/>
                    <a:pt x="58" y="31"/>
                    <a:pt x="58" y="31"/>
                  </a:cubicBezTo>
                  <a:cubicBezTo>
                    <a:pt x="58" y="19"/>
                    <a:pt x="58" y="19"/>
                    <a:pt x="58" y="19"/>
                  </a:cubicBezTo>
                  <a:cubicBezTo>
                    <a:pt x="59" y="19"/>
                    <a:pt x="59" y="19"/>
                    <a:pt x="59" y="19"/>
                  </a:cubicBezTo>
                  <a:lnTo>
                    <a:pt x="59" y="31"/>
                  </a:lnTo>
                  <a:close/>
                  <a:moveTo>
                    <a:pt x="63" y="31"/>
                  </a:moveTo>
                  <a:cubicBezTo>
                    <a:pt x="63" y="31"/>
                    <a:pt x="63" y="31"/>
                    <a:pt x="63" y="31"/>
                  </a:cubicBezTo>
                  <a:cubicBezTo>
                    <a:pt x="60" y="31"/>
                    <a:pt x="60" y="31"/>
                    <a:pt x="60" y="31"/>
                  </a:cubicBezTo>
                  <a:cubicBezTo>
                    <a:pt x="60" y="19"/>
                    <a:pt x="60" y="19"/>
                    <a:pt x="60" y="19"/>
                  </a:cubicBezTo>
                  <a:cubicBezTo>
                    <a:pt x="63" y="19"/>
                    <a:pt x="63" y="19"/>
                    <a:pt x="63" y="19"/>
                  </a:cubicBezTo>
                  <a:lnTo>
                    <a:pt x="63" y="31"/>
                  </a:lnTo>
                  <a:close/>
                  <a:moveTo>
                    <a:pt x="63" y="18"/>
                  </a:moveTo>
                  <a:cubicBezTo>
                    <a:pt x="63" y="18"/>
                    <a:pt x="63" y="18"/>
                    <a:pt x="63" y="18"/>
                  </a:cubicBezTo>
                  <a:cubicBezTo>
                    <a:pt x="60" y="17"/>
                    <a:pt x="60" y="17"/>
                    <a:pt x="60" y="17"/>
                  </a:cubicBezTo>
                  <a:cubicBezTo>
                    <a:pt x="60" y="4"/>
                    <a:pt x="60" y="4"/>
                    <a:pt x="60" y="4"/>
                  </a:cubicBezTo>
                  <a:cubicBezTo>
                    <a:pt x="59" y="4"/>
                    <a:pt x="59" y="4"/>
                    <a:pt x="59" y="4"/>
                  </a:cubicBezTo>
                  <a:cubicBezTo>
                    <a:pt x="59" y="17"/>
                    <a:pt x="59" y="17"/>
                    <a:pt x="59" y="17"/>
                  </a:cubicBezTo>
                  <a:cubicBezTo>
                    <a:pt x="58" y="17"/>
                    <a:pt x="58" y="17"/>
                    <a:pt x="58" y="17"/>
                  </a:cubicBezTo>
                  <a:cubicBezTo>
                    <a:pt x="58" y="4"/>
                    <a:pt x="58" y="4"/>
                    <a:pt x="58" y="4"/>
                  </a:cubicBezTo>
                  <a:cubicBezTo>
                    <a:pt x="57" y="4"/>
                    <a:pt x="57" y="4"/>
                    <a:pt x="57" y="4"/>
                  </a:cubicBezTo>
                  <a:cubicBezTo>
                    <a:pt x="57" y="17"/>
                    <a:pt x="57" y="17"/>
                    <a:pt x="57" y="17"/>
                  </a:cubicBezTo>
                  <a:cubicBezTo>
                    <a:pt x="53" y="17"/>
                    <a:pt x="53" y="17"/>
                    <a:pt x="53" y="17"/>
                  </a:cubicBezTo>
                  <a:cubicBezTo>
                    <a:pt x="53" y="3"/>
                    <a:pt x="53" y="3"/>
                    <a:pt x="53" y="3"/>
                  </a:cubicBezTo>
                  <a:cubicBezTo>
                    <a:pt x="52" y="4"/>
                    <a:pt x="52" y="4"/>
                    <a:pt x="52" y="4"/>
                  </a:cubicBezTo>
                  <a:cubicBezTo>
                    <a:pt x="52" y="17"/>
                    <a:pt x="52" y="17"/>
                    <a:pt x="52" y="17"/>
                  </a:cubicBezTo>
                  <a:cubicBezTo>
                    <a:pt x="51" y="17"/>
                    <a:pt x="51" y="17"/>
                    <a:pt x="51" y="17"/>
                  </a:cubicBezTo>
                  <a:cubicBezTo>
                    <a:pt x="51" y="3"/>
                    <a:pt x="51" y="3"/>
                    <a:pt x="51" y="3"/>
                  </a:cubicBezTo>
                  <a:cubicBezTo>
                    <a:pt x="50" y="4"/>
                    <a:pt x="50" y="4"/>
                    <a:pt x="50" y="4"/>
                  </a:cubicBezTo>
                  <a:cubicBezTo>
                    <a:pt x="50" y="17"/>
                    <a:pt x="50" y="17"/>
                    <a:pt x="50" y="17"/>
                  </a:cubicBezTo>
                  <a:cubicBezTo>
                    <a:pt x="49" y="17"/>
                    <a:pt x="49" y="17"/>
                    <a:pt x="49" y="17"/>
                  </a:cubicBezTo>
                  <a:cubicBezTo>
                    <a:pt x="49" y="3"/>
                    <a:pt x="49" y="3"/>
                    <a:pt x="49" y="3"/>
                  </a:cubicBezTo>
                  <a:cubicBezTo>
                    <a:pt x="48" y="3"/>
                    <a:pt x="48" y="3"/>
                    <a:pt x="48" y="3"/>
                  </a:cubicBezTo>
                  <a:cubicBezTo>
                    <a:pt x="48" y="17"/>
                    <a:pt x="48" y="17"/>
                    <a:pt x="48" y="17"/>
                  </a:cubicBezTo>
                  <a:cubicBezTo>
                    <a:pt x="42" y="17"/>
                    <a:pt x="42" y="17"/>
                    <a:pt x="42" y="17"/>
                  </a:cubicBezTo>
                  <a:cubicBezTo>
                    <a:pt x="42" y="3"/>
                    <a:pt x="42" y="3"/>
                    <a:pt x="42" y="3"/>
                  </a:cubicBezTo>
                  <a:cubicBezTo>
                    <a:pt x="42" y="3"/>
                    <a:pt x="42" y="3"/>
                    <a:pt x="42" y="3"/>
                  </a:cubicBezTo>
                  <a:cubicBezTo>
                    <a:pt x="42" y="17"/>
                    <a:pt x="42" y="17"/>
                    <a:pt x="42" y="17"/>
                  </a:cubicBezTo>
                  <a:cubicBezTo>
                    <a:pt x="40" y="17"/>
                    <a:pt x="40" y="17"/>
                    <a:pt x="40" y="17"/>
                  </a:cubicBezTo>
                  <a:cubicBezTo>
                    <a:pt x="40" y="2"/>
                    <a:pt x="40" y="2"/>
                    <a:pt x="40" y="2"/>
                  </a:cubicBezTo>
                  <a:cubicBezTo>
                    <a:pt x="39" y="3"/>
                    <a:pt x="39" y="3"/>
                    <a:pt x="39" y="3"/>
                  </a:cubicBezTo>
                  <a:cubicBezTo>
                    <a:pt x="39" y="17"/>
                    <a:pt x="39" y="17"/>
                    <a:pt x="39" y="17"/>
                  </a:cubicBezTo>
                  <a:cubicBezTo>
                    <a:pt x="38" y="16"/>
                    <a:pt x="38" y="16"/>
                    <a:pt x="38" y="16"/>
                  </a:cubicBezTo>
                  <a:cubicBezTo>
                    <a:pt x="38" y="2"/>
                    <a:pt x="38" y="2"/>
                    <a:pt x="38" y="2"/>
                  </a:cubicBezTo>
                  <a:cubicBezTo>
                    <a:pt x="37" y="3"/>
                    <a:pt x="37" y="3"/>
                    <a:pt x="37" y="3"/>
                  </a:cubicBezTo>
                  <a:cubicBezTo>
                    <a:pt x="37" y="16"/>
                    <a:pt x="37" y="16"/>
                    <a:pt x="37" y="16"/>
                  </a:cubicBezTo>
                  <a:cubicBezTo>
                    <a:pt x="31" y="16"/>
                    <a:pt x="31" y="16"/>
                    <a:pt x="31" y="16"/>
                  </a:cubicBezTo>
                  <a:cubicBezTo>
                    <a:pt x="31" y="2"/>
                    <a:pt x="31" y="2"/>
                    <a:pt x="31" y="2"/>
                  </a:cubicBezTo>
                  <a:cubicBezTo>
                    <a:pt x="30" y="2"/>
                    <a:pt x="30" y="2"/>
                    <a:pt x="30" y="2"/>
                  </a:cubicBezTo>
                  <a:cubicBezTo>
                    <a:pt x="30" y="16"/>
                    <a:pt x="30" y="16"/>
                    <a:pt x="30" y="16"/>
                  </a:cubicBezTo>
                  <a:cubicBezTo>
                    <a:pt x="29" y="16"/>
                    <a:pt x="29" y="16"/>
                    <a:pt x="29" y="16"/>
                  </a:cubicBezTo>
                  <a:cubicBezTo>
                    <a:pt x="29" y="2"/>
                    <a:pt x="29" y="2"/>
                    <a:pt x="29" y="2"/>
                  </a:cubicBezTo>
                  <a:cubicBezTo>
                    <a:pt x="28" y="2"/>
                    <a:pt x="28" y="2"/>
                    <a:pt x="28" y="2"/>
                  </a:cubicBezTo>
                  <a:cubicBezTo>
                    <a:pt x="28" y="16"/>
                    <a:pt x="28" y="16"/>
                    <a:pt x="28" y="16"/>
                  </a:cubicBezTo>
                  <a:cubicBezTo>
                    <a:pt x="27" y="16"/>
                    <a:pt x="27" y="16"/>
                    <a:pt x="27" y="16"/>
                  </a:cubicBezTo>
                  <a:cubicBezTo>
                    <a:pt x="27" y="16"/>
                    <a:pt x="27" y="16"/>
                    <a:pt x="27" y="16"/>
                  </a:cubicBezTo>
                  <a:cubicBezTo>
                    <a:pt x="27" y="16"/>
                    <a:pt x="27" y="16"/>
                    <a:pt x="27" y="16"/>
                  </a:cubicBezTo>
                  <a:cubicBezTo>
                    <a:pt x="27" y="3"/>
                    <a:pt x="27" y="3"/>
                    <a:pt x="27" y="3"/>
                  </a:cubicBezTo>
                  <a:cubicBezTo>
                    <a:pt x="26" y="2"/>
                    <a:pt x="26" y="2"/>
                    <a:pt x="26" y="2"/>
                  </a:cubicBezTo>
                  <a:cubicBezTo>
                    <a:pt x="26" y="16"/>
                    <a:pt x="26" y="16"/>
                    <a:pt x="26" y="16"/>
                  </a:cubicBezTo>
                  <a:cubicBezTo>
                    <a:pt x="26" y="16"/>
                    <a:pt x="26" y="16"/>
                    <a:pt x="26" y="16"/>
                  </a:cubicBezTo>
                  <a:cubicBezTo>
                    <a:pt x="26" y="3"/>
                    <a:pt x="26" y="3"/>
                    <a:pt x="26" y="3"/>
                  </a:cubicBezTo>
                  <a:cubicBezTo>
                    <a:pt x="25" y="3"/>
                    <a:pt x="25" y="3"/>
                    <a:pt x="25" y="3"/>
                  </a:cubicBezTo>
                  <a:cubicBezTo>
                    <a:pt x="25" y="17"/>
                    <a:pt x="25" y="17"/>
                    <a:pt x="25" y="17"/>
                  </a:cubicBezTo>
                  <a:cubicBezTo>
                    <a:pt x="25" y="17"/>
                    <a:pt x="25" y="17"/>
                    <a:pt x="25" y="17"/>
                  </a:cubicBezTo>
                  <a:cubicBezTo>
                    <a:pt x="25" y="4"/>
                    <a:pt x="25" y="4"/>
                    <a:pt x="25" y="4"/>
                  </a:cubicBezTo>
                  <a:cubicBezTo>
                    <a:pt x="24" y="3"/>
                    <a:pt x="24" y="3"/>
                    <a:pt x="24" y="3"/>
                  </a:cubicBezTo>
                  <a:cubicBezTo>
                    <a:pt x="24" y="17"/>
                    <a:pt x="24" y="17"/>
                    <a:pt x="24" y="17"/>
                  </a:cubicBezTo>
                  <a:cubicBezTo>
                    <a:pt x="24" y="17"/>
                    <a:pt x="24" y="17"/>
                    <a:pt x="24" y="17"/>
                  </a:cubicBezTo>
                  <a:cubicBezTo>
                    <a:pt x="24" y="4"/>
                    <a:pt x="24" y="4"/>
                    <a:pt x="24" y="4"/>
                  </a:cubicBezTo>
                  <a:cubicBezTo>
                    <a:pt x="23" y="4"/>
                    <a:pt x="23" y="4"/>
                    <a:pt x="23" y="4"/>
                  </a:cubicBezTo>
                  <a:cubicBezTo>
                    <a:pt x="23" y="17"/>
                    <a:pt x="23" y="17"/>
                    <a:pt x="23" y="17"/>
                  </a:cubicBezTo>
                  <a:cubicBezTo>
                    <a:pt x="23" y="17"/>
                    <a:pt x="23" y="17"/>
                    <a:pt x="23" y="17"/>
                  </a:cubicBezTo>
                  <a:cubicBezTo>
                    <a:pt x="23" y="5"/>
                    <a:pt x="23" y="5"/>
                    <a:pt x="23" y="5"/>
                  </a:cubicBezTo>
                  <a:cubicBezTo>
                    <a:pt x="22" y="5"/>
                    <a:pt x="22" y="5"/>
                    <a:pt x="22" y="5"/>
                  </a:cubicBezTo>
                  <a:cubicBezTo>
                    <a:pt x="22" y="17"/>
                    <a:pt x="22" y="17"/>
                    <a:pt x="22" y="17"/>
                  </a:cubicBezTo>
                  <a:cubicBezTo>
                    <a:pt x="22" y="17"/>
                    <a:pt x="22" y="17"/>
                    <a:pt x="22" y="17"/>
                  </a:cubicBezTo>
                  <a:cubicBezTo>
                    <a:pt x="22" y="5"/>
                    <a:pt x="22" y="5"/>
                    <a:pt x="22" y="5"/>
                  </a:cubicBezTo>
                  <a:cubicBezTo>
                    <a:pt x="22" y="5"/>
                    <a:pt x="22" y="5"/>
                    <a:pt x="22" y="5"/>
                  </a:cubicBezTo>
                  <a:cubicBezTo>
                    <a:pt x="22" y="18"/>
                    <a:pt x="22" y="18"/>
                    <a:pt x="22" y="18"/>
                  </a:cubicBezTo>
                  <a:cubicBezTo>
                    <a:pt x="20" y="18"/>
                    <a:pt x="20" y="18"/>
                    <a:pt x="20" y="18"/>
                  </a:cubicBezTo>
                  <a:cubicBezTo>
                    <a:pt x="20" y="8"/>
                    <a:pt x="20" y="8"/>
                    <a:pt x="20" y="8"/>
                  </a:cubicBezTo>
                  <a:cubicBezTo>
                    <a:pt x="19" y="8"/>
                    <a:pt x="19" y="8"/>
                    <a:pt x="19" y="8"/>
                  </a:cubicBezTo>
                  <a:cubicBezTo>
                    <a:pt x="19" y="19"/>
                    <a:pt x="19" y="19"/>
                    <a:pt x="19" y="19"/>
                  </a:cubicBezTo>
                  <a:cubicBezTo>
                    <a:pt x="19" y="19"/>
                    <a:pt x="19" y="19"/>
                    <a:pt x="19" y="19"/>
                  </a:cubicBezTo>
                  <a:cubicBezTo>
                    <a:pt x="19" y="8"/>
                    <a:pt x="19" y="8"/>
                    <a:pt x="19" y="8"/>
                  </a:cubicBezTo>
                  <a:cubicBezTo>
                    <a:pt x="18" y="8"/>
                    <a:pt x="18" y="8"/>
                    <a:pt x="18" y="8"/>
                  </a:cubicBezTo>
                  <a:cubicBezTo>
                    <a:pt x="26" y="1"/>
                    <a:pt x="26" y="1"/>
                    <a:pt x="26" y="1"/>
                  </a:cubicBezTo>
                  <a:cubicBezTo>
                    <a:pt x="63" y="4"/>
                    <a:pt x="63" y="4"/>
                    <a:pt x="63" y="4"/>
                  </a:cubicBezTo>
                  <a:lnTo>
                    <a:pt x="63" y="18"/>
                  </a:lnTo>
                  <a:close/>
                  <a:moveTo>
                    <a:pt x="65" y="31"/>
                  </a:moveTo>
                  <a:cubicBezTo>
                    <a:pt x="65" y="31"/>
                    <a:pt x="65" y="31"/>
                    <a:pt x="65" y="31"/>
                  </a:cubicBezTo>
                  <a:cubicBezTo>
                    <a:pt x="64" y="31"/>
                    <a:pt x="64" y="31"/>
                    <a:pt x="64" y="31"/>
                  </a:cubicBezTo>
                  <a:cubicBezTo>
                    <a:pt x="64" y="19"/>
                    <a:pt x="64" y="19"/>
                    <a:pt x="64" y="19"/>
                  </a:cubicBezTo>
                  <a:cubicBezTo>
                    <a:pt x="65" y="19"/>
                    <a:pt x="65" y="19"/>
                    <a:pt x="65" y="19"/>
                  </a:cubicBezTo>
                  <a:lnTo>
                    <a:pt x="65" y="31"/>
                  </a:lnTo>
                  <a:close/>
                  <a:moveTo>
                    <a:pt x="65" y="5"/>
                  </a:moveTo>
                  <a:cubicBezTo>
                    <a:pt x="65" y="5"/>
                    <a:pt x="65" y="5"/>
                    <a:pt x="65" y="5"/>
                  </a:cubicBezTo>
                  <a:cubicBezTo>
                    <a:pt x="65" y="18"/>
                    <a:pt x="65" y="18"/>
                    <a:pt x="65" y="18"/>
                  </a:cubicBezTo>
                  <a:cubicBezTo>
                    <a:pt x="64" y="18"/>
                    <a:pt x="64" y="18"/>
                    <a:pt x="64" y="18"/>
                  </a:cubicBezTo>
                  <a:cubicBezTo>
                    <a:pt x="64" y="5"/>
                    <a:pt x="64" y="5"/>
                    <a:pt x="64" y="5"/>
                  </a:cubicBezTo>
                  <a:cubicBezTo>
                    <a:pt x="63" y="4"/>
                    <a:pt x="63" y="4"/>
                    <a:pt x="63" y="4"/>
                  </a:cubicBezTo>
                  <a:cubicBezTo>
                    <a:pt x="66" y="4"/>
                    <a:pt x="66" y="4"/>
                    <a:pt x="66" y="4"/>
                  </a:cubicBezTo>
                  <a:lnTo>
                    <a:pt x="65" y="5"/>
                  </a:lnTo>
                  <a:close/>
                  <a:moveTo>
                    <a:pt x="67" y="31"/>
                  </a:moveTo>
                  <a:cubicBezTo>
                    <a:pt x="67" y="31"/>
                    <a:pt x="67" y="31"/>
                    <a:pt x="67" y="31"/>
                  </a:cubicBezTo>
                  <a:cubicBezTo>
                    <a:pt x="66" y="31"/>
                    <a:pt x="66" y="31"/>
                    <a:pt x="66" y="31"/>
                  </a:cubicBezTo>
                  <a:cubicBezTo>
                    <a:pt x="66" y="19"/>
                    <a:pt x="66" y="19"/>
                    <a:pt x="66" y="19"/>
                  </a:cubicBezTo>
                  <a:cubicBezTo>
                    <a:pt x="67" y="19"/>
                    <a:pt x="67" y="19"/>
                    <a:pt x="67" y="19"/>
                  </a:cubicBezTo>
                  <a:lnTo>
                    <a:pt x="67" y="31"/>
                  </a:lnTo>
                  <a:close/>
                  <a:moveTo>
                    <a:pt x="71" y="31"/>
                  </a:moveTo>
                  <a:cubicBezTo>
                    <a:pt x="71" y="31"/>
                    <a:pt x="71" y="31"/>
                    <a:pt x="71" y="31"/>
                  </a:cubicBezTo>
                  <a:cubicBezTo>
                    <a:pt x="68" y="31"/>
                    <a:pt x="68" y="31"/>
                    <a:pt x="68" y="31"/>
                  </a:cubicBezTo>
                  <a:cubicBezTo>
                    <a:pt x="68" y="19"/>
                    <a:pt x="68" y="19"/>
                    <a:pt x="68" y="19"/>
                  </a:cubicBezTo>
                  <a:cubicBezTo>
                    <a:pt x="71" y="19"/>
                    <a:pt x="71" y="19"/>
                    <a:pt x="71" y="19"/>
                  </a:cubicBezTo>
                  <a:lnTo>
                    <a:pt x="71" y="31"/>
                  </a:lnTo>
                  <a:close/>
                  <a:moveTo>
                    <a:pt x="71" y="5"/>
                  </a:moveTo>
                  <a:cubicBezTo>
                    <a:pt x="71" y="5"/>
                    <a:pt x="71" y="5"/>
                    <a:pt x="71" y="5"/>
                  </a:cubicBezTo>
                  <a:cubicBezTo>
                    <a:pt x="71" y="18"/>
                    <a:pt x="71" y="18"/>
                    <a:pt x="71" y="18"/>
                  </a:cubicBezTo>
                  <a:cubicBezTo>
                    <a:pt x="68" y="18"/>
                    <a:pt x="68" y="18"/>
                    <a:pt x="68" y="18"/>
                  </a:cubicBezTo>
                  <a:cubicBezTo>
                    <a:pt x="68" y="5"/>
                    <a:pt x="68" y="5"/>
                    <a:pt x="68" y="5"/>
                  </a:cubicBezTo>
                  <a:cubicBezTo>
                    <a:pt x="67" y="5"/>
                    <a:pt x="67" y="5"/>
                    <a:pt x="67" y="5"/>
                  </a:cubicBezTo>
                  <a:cubicBezTo>
                    <a:pt x="67" y="18"/>
                    <a:pt x="67" y="18"/>
                    <a:pt x="67" y="18"/>
                  </a:cubicBezTo>
                  <a:cubicBezTo>
                    <a:pt x="66" y="18"/>
                    <a:pt x="66" y="18"/>
                    <a:pt x="66" y="18"/>
                  </a:cubicBezTo>
                  <a:cubicBezTo>
                    <a:pt x="66" y="4"/>
                    <a:pt x="66" y="4"/>
                    <a:pt x="66" y="4"/>
                  </a:cubicBezTo>
                  <a:cubicBezTo>
                    <a:pt x="72" y="5"/>
                    <a:pt x="72" y="5"/>
                    <a:pt x="72" y="5"/>
                  </a:cubicBezTo>
                  <a:lnTo>
                    <a:pt x="71" y="5"/>
                  </a:lnTo>
                  <a:close/>
                  <a:moveTo>
                    <a:pt x="73" y="31"/>
                  </a:moveTo>
                  <a:cubicBezTo>
                    <a:pt x="73" y="31"/>
                    <a:pt x="73" y="31"/>
                    <a:pt x="73" y="31"/>
                  </a:cubicBezTo>
                  <a:cubicBezTo>
                    <a:pt x="72" y="31"/>
                    <a:pt x="72" y="31"/>
                    <a:pt x="72" y="31"/>
                  </a:cubicBezTo>
                  <a:cubicBezTo>
                    <a:pt x="72" y="19"/>
                    <a:pt x="72" y="19"/>
                    <a:pt x="72" y="19"/>
                  </a:cubicBezTo>
                  <a:cubicBezTo>
                    <a:pt x="73" y="19"/>
                    <a:pt x="73" y="19"/>
                    <a:pt x="73" y="19"/>
                  </a:cubicBezTo>
                  <a:lnTo>
                    <a:pt x="73" y="31"/>
                  </a:lnTo>
                  <a:close/>
                  <a:moveTo>
                    <a:pt x="73" y="5"/>
                  </a:moveTo>
                  <a:cubicBezTo>
                    <a:pt x="73" y="5"/>
                    <a:pt x="73" y="5"/>
                    <a:pt x="73" y="5"/>
                  </a:cubicBezTo>
                  <a:cubicBezTo>
                    <a:pt x="73" y="18"/>
                    <a:pt x="73" y="18"/>
                    <a:pt x="73" y="18"/>
                  </a:cubicBezTo>
                  <a:cubicBezTo>
                    <a:pt x="72" y="18"/>
                    <a:pt x="72" y="18"/>
                    <a:pt x="72" y="18"/>
                  </a:cubicBezTo>
                  <a:cubicBezTo>
                    <a:pt x="72" y="5"/>
                    <a:pt x="72" y="5"/>
                    <a:pt x="72" y="5"/>
                  </a:cubicBezTo>
                  <a:cubicBezTo>
                    <a:pt x="74" y="5"/>
                    <a:pt x="74" y="5"/>
                    <a:pt x="74" y="5"/>
                  </a:cubicBezTo>
                  <a:lnTo>
                    <a:pt x="73" y="5"/>
                  </a:lnTo>
                  <a:close/>
                  <a:moveTo>
                    <a:pt x="75" y="31"/>
                  </a:moveTo>
                  <a:cubicBezTo>
                    <a:pt x="75" y="31"/>
                    <a:pt x="75" y="31"/>
                    <a:pt x="75" y="31"/>
                  </a:cubicBezTo>
                  <a:cubicBezTo>
                    <a:pt x="74" y="31"/>
                    <a:pt x="74" y="31"/>
                    <a:pt x="74" y="31"/>
                  </a:cubicBezTo>
                  <a:cubicBezTo>
                    <a:pt x="74" y="20"/>
                    <a:pt x="74" y="20"/>
                    <a:pt x="74" y="20"/>
                  </a:cubicBezTo>
                  <a:cubicBezTo>
                    <a:pt x="74" y="20"/>
                    <a:pt x="74" y="20"/>
                    <a:pt x="74" y="20"/>
                  </a:cubicBezTo>
                  <a:cubicBezTo>
                    <a:pt x="74" y="18"/>
                    <a:pt x="74" y="18"/>
                    <a:pt x="74" y="18"/>
                  </a:cubicBezTo>
                  <a:cubicBezTo>
                    <a:pt x="74" y="18"/>
                    <a:pt x="74" y="18"/>
                    <a:pt x="74" y="18"/>
                  </a:cubicBezTo>
                  <a:cubicBezTo>
                    <a:pt x="74" y="5"/>
                    <a:pt x="74" y="5"/>
                    <a:pt x="74" y="5"/>
                  </a:cubicBezTo>
                  <a:cubicBezTo>
                    <a:pt x="75" y="5"/>
                    <a:pt x="75" y="5"/>
                    <a:pt x="75" y="5"/>
                  </a:cubicBezTo>
                  <a:cubicBezTo>
                    <a:pt x="76" y="7"/>
                    <a:pt x="76" y="7"/>
                    <a:pt x="76" y="7"/>
                  </a:cubicBezTo>
                  <a:cubicBezTo>
                    <a:pt x="76" y="7"/>
                    <a:pt x="76" y="7"/>
                    <a:pt x="76" y="7"/>
                  </a:cubicBezTo>
                  <a:cubicBezTo>
                    <a:pt x="76" y="7"/>
                    <a:pt x="78" y="8"/>
                    <a:pt x="80" y="9"/>
                  </a:cubicBezTo>
                  <a:cubicBezTo>
                    <a:pt x="80" y="13"/>
                    <a:pt x="80" y="13"/>
                    <a:pt x="80" y="13"/>
                  </a:cubicBezTo>
                  <a:cubicBezTo>
                    <a:pt x="76" y="13"/>
                    <a:pt x="76" y="13"/>
                    <a:pt x="76" y="13"/>
                  </a:cubicBezTo>
                  <a:lnTo>
                    <a:pt x="75" y="31"/>
                  </a:lnTo>
                  <a:close/>
                  <a:moveTo>
                    <a:pt x="77" y="16"/>
                  </a:moveTo>
                  <a:cubicBezTo>
                    <a:pt x="77" y="16"/>
                    <a:pt x="77" y="16"/>
                    <a:pt x="77" y="16"/>
                  </a:cubicBezTo>
                  <a:cubicBezTo>
                    <a:pt x="77" y="17"/>
                    <a:pt x="77" y="17"/>
                    <a:pt x="77" y="17"/>
                  </a:cubicBezTo>
                  <a:cubicBezTo>
                    <a:pt x="76" y="17"/>
                    <a:pt x="76" y="17"/>
                    <a:pt x="76" y="17"/>
                  </a:cubicBezTo>
                  <a:cubicBezTo>
                    <a:pt x="76" y="16"/>
                    <a:pt x="76" y="16"/>
                    <a:pt x="76" y="16"/>
                  </a:cubicBezTo>
                  <a:lnTo>
                    <a:pt x="77" y="16"/>
                  </a:lnTo>
                  <a:close/>
                  <a:moveTo>
                    <a:pt x="76" y="25"/>
                  </a:moveTo>
                  <a:cubicBezTo>
                    <a:pt x="76" y="25"/>
                    <a:pt x="76" y="25"/>
                    <a:pt x="76" y="25"/>
                  </a:cubicBezTo>
                  <a:cubicBezTo>
                    <a:pt x="77" y="25"/>
                    <a:pt x="77" y="25"/>
                    <a:pt x="77" y="25"/>
                  </a:cubicBezTo>
                  <a:cubicBezTo>
                    <a:pt x="77" y="26"/>
                    <a:pt x="77" y="26"/>
                    <a:pt x="77" y="26"/>
                  </a:cubicBezTo>
                  <a:cubicBezTo>
                    <a:pt x="76" y="26"/>
                    <a:pt x="76" y="26"/>
                    <a:pt x="76" y="26"/>
                  </a:cubicBezTo>
                  <a:lnTo>
                    <a:pt x="76" y="25"/>
                  </a:lnTo>
                  <a:close/>
                  <a:moveTo>
                    <a:pt x="78" y="30"/>
                  </a:moveTo>
                  <a:cubicBezTo>
                    <a:pt x="78" y="30"/>
                    <a:pt x="78" y="30"/>
                    <a:pt x="78" y="30"/>
                  </a:cubicBezTo>
                  <a:cubicBezTo>
                    <a:pt x="77" y="30"/>
                    <a:pt x="77" y="30"/>
                    <a:pt x="77" y="30"/>
                  </a:cubicBezTo>
                  <a:cubicBezTo>
                    <a:pt x="77" y="29"/>
                    <a:pt x="77" y="29"/>
                    <a:pt x="77" y="29"/>
                  </a:cubicBezTo>
                  <a:cubicBezTo>
                    <a:pt x="78" y="29"/>
                    <a:pt x="78" y="29"/>
                    <a:pt x="78" y="29"/>
                  </a:cubicBezTo>
                  <a:lnTo>
                    <a:pt x="78" y="30"/>
                  </a:lnTo>
                  <a:close/>
                  <a:moveTo>
                    <a:pt x="79" y="21"/>
                  </a:moveTo>
                  <a:cubicBezTo>
                    <a:pt x="79" y="21"/>
                    <a:pt x="79" y="21"/>
                    <a:pt x="79" y="21"/>
                  </a:cubicBezTo>
                  <a:cubicBezTo>
                    <a:pt x="80" y="21"/>
                    <a:pt x="80" y="21"/>
                    <a:pt x="80" y="21"/>
                  </a:cubicBezTo>
                  <a:cubicBezTo>
                    <a:pt x="80" y="23"/>
                    <a:pt x="80" y="23"/>
                    <a:pt x="80" y="23"/>
                  </a:cubicBezTo>
                  <a:cubicBezTo>
                    <a:pt x="79" y="23"/>
                    <a:pt x="79" y="23"/>
                    <a:pt x="79" y="23"/>
                  </a:cubicBezTo>
                  <a:lnTo>
                    <a:pt x="79" y="21"/>
                  </a:lnTo>
                  <a:close/>
                  <a:moveTo>
                    <a:pt x="81" y="31"/>
                  </a:moveTo>
                  <a:cubicBezTo>
                    <a:pt x="81" y="31"/>
                    <a:pt x="81" y="31"/>
                    <a:pt x="81" y="31"/>
                  </a:cubicBezTo>
                  <a:cubicBezTo>
                    <a:pt x="80" y="31"/>
                    <a:pt x="80" y="31"/>
                    <a:pt x="80" y="31"/>
                  </a:cubicBezTo>
                  <a:cubicBezTo>
                    <a:pt x="80" y="29"/>
                    <a:pt x="80" y="29"/>
                    <a:pt x="80" y="29"/>
                  </a:cubicBezTo>
                  <a:cubicBezTo>
                    <a:pt x="81" y="29"/>
                    <a:pt x="81" y="29"/>
                    <a:pt x="81" y="29"/>
                  </a:cubicBezTo>
                  <a:lnTo>
                    <a:pt x="81" y="31"/>
                  </a:lnTo>
                  <a:close/>
                  <a:moveTo>
                    <a:pt x="81" y="18"/>
                  </a:moveTo>
                  <a:cubicBezTo>
                    <a:pt x="81" y="18"/>
                    <a:pt x="81" y="18"/>
                    <a:pt x="81" y="18"/>
                  </a:cubicBezTo>
                  <a:cubicBezTo>
                    <a:pt x="79" y="18"/>
                    <a:pt x="79" y="18"/>
                    <a:pt x="79" y="18"/>
                  </a:cubicBezTo>
                  <a:cubicBezTo>
                    <a:pt x="79" y="16"/>
                    <a:pt x="79" y="16"/>
                    <a:pt x="79" y="16"/>
                  </a:cubicBezTo>
                  <a:cubicBezTo>
                    <a:pt x="81" y="16"/>
                    <a:pt x="81" y="16"/>
                    <a:pt x="81" y="16"/>
                  </a:cubicBezTo>
                  <a:lnTo>
                    <a:pt x="81" y="18"/>
                  </a:lnTo>
                  <a:close/>
                  <a:moveTo>
                    <a:pt x="83" y="30"/>
                  </a:moveTo>
                  <a:cubicBezTo>
                    <a:pt x="83" y="30"/>
                    <a:pt x="83" y="30"/>
                    <a:pt x="83" y="30"/>
                  </a:cubicBezTo>
                  <a:cubicBezTo>
                    <a:pt x="82" y="30"/>
                    <a:pt x="82" y="30"/>
                    <a:pt x="82" y="30"/>
                  </a:cubicBezTo>
                  <a:cubicBezTo>
                    <a:pt x="82" y="28"/>
                    <a:pt x="82" y="28"/>
                    <a:pt x="82" y="28"/>
                  </a:cubicBezTo>
                  <a:cubicBezTo>
                    <a:pt x="83" y="28"/>
                    <a:pt x="83" y="28"/>
                    <a:pt x="83" y="28"/>
                  </a:cubicBezTo>
                  <a:lnTo>
                    <a:pt x="83" y="30"/>
                  </a:lnTo>
                  <a:close/>
                  <a:moveTo>
                    <a:pt x="83" y="26"/>
                  </a:moveTo>
                  <a:cubicBezTo>
                    <a:pt x="83" y="26"/>
                    <a:pt x="83" y="26"/>
                    <a:pt x="83" y="26"/>
                  </a:cubicBezTo>
                  <a:cubicBezTo>
                    <a:pt x="81" y="26"/>
                    <a:pt x="81" y="26"/>
                    <a:pt x="81" y="26"/>
                  </a:cubicBezTo>
                  <a:cubicBezTo>
                    <a:pt x="81" y="24"/>
                    <a:pt x="81" y="24"/>
                    <a:pt x="81" y="24"/>
                  </a:cubicBezTo>
                  <a:cubicBezTo>
                    <a:pt x="83" y="24"/>
                    <a:pt x="83" y="24"/>
                    <a:pt x="83" y="24"/>
                  </a:cubicBezTo>
                  <a:lnTo>
                    <a:pt x="83" y="26"/>
                  </a:lnTo>
                  <a:close/>
                  <a:moveTo>
                    <a:pt x="86" y="31"/>
                  </a:moveTo>
                  <a:cubicBezTo>
                    <a:pt x="86" y="31"/>
                    <a:pt x="86" y="31"/>
                    <a:pt x="86" y="31"/>
                  </a:cubicBezTo>
                  <a:cubicBezTo>
                    <a:pt x="84" y="31"/>
                    <a:pt x="84" y="31"/>
                    <a:pt x="84" y="31"/>
                  </a:cubicBezTo>
                  <a:cubicBezTo>
                    <a:pt x="84" y="28"/>
                    <a:pt x="84" y="28"/>
                    <a:pt x="84" y="28"/>
                  </a:cubicBezTo>
                  <a:cubicBezTo>
                    <a:pt x="86" y="28"/>
                    <a:pt x="86" y="28"/>
                    <a:pt x="86" y="28"/>
                  </a:cubicBezTo>
                  <a:lnTo>
                    <a:pt x="86" y="31"/>
                  </a:lnTo>
                  <a:close/>
                  <a:moveTo>
                    <a:pt x="87" y="19"/>
                  </a:moveTo>
                  <a:cubicBezTo>
                    <a:pt x="87" y="19"/>
                    <a:pt x="87" y="19"/>
                    <a:pt x="87" y="19"/>
                  </a:cubicBezTo>
                  <a:cubicBezTo>
                    <a:pt x="88" y="19"/>
                    <a:pt x="88" y="19"/>
                    <a:pt x="88" y="19"/>
                  </a:cubicBezTo>
                  <a:cubicBezTo>
                    <a:pt x="88" y="20"/>
                    <a:pt x="88" y="20"/>
                    <a:pt x="88" y="20"/>
                  </a:cubicBezTo>
                  <a:cubicBezTo>
                    <a:pt x="87" y="20"/>
                    <a:pt x="87" y="20"/>
                    <a:pt x="87" y="20"/>
                  </a:cubicBezTo>
                  <a:lnTo>
                    <a:pt x="87" y="19"/>
                  </a:lnTo>
                  <a:close/>
                  <a:moveTo>
                    <a:pt x="87" y="23"/>
                  </a:moveTo>
                  <a:cubicBezTo>
                    <a:pt x="87" y="23"/>
                    <a:pt x="87" y="23"/>
                    <a:pt x="87" y="23"/>
                  </a:cubicBezTo>
                  <a:cubicBezTo>
                    <a:pt x="89" y="23"/>
                    <a:pt x="89" y="23"/>
                    <a:pt x="89" y="23"/>
                  </a:cubicBezTo>
                  <a:cubicBezTo>
                    <a:pt x="89" y="25"/>
                    <a:pt x="89" y="25"/>
                    <a:pt x="89" y="25"/>
                  </a:cubicBezTo>
                  <a:cubicBezTo>
                    <a:pt x="87" y="25"/>
                    <a:pt x="87" y="25"/>
                    <a:pt x="87" y="25"/>
                  </a:cubicBezTo>
                  <a:lnTo>
                    <a:pt x="87" y="23"/>
                  </a:lnTo>
                  <a:close/>
                  <a:moveTo>
                    <a:pt x="90" y="30"/>
                  </a:moveTo>
                  <a:cubicBezTo>
                    <a:pt x="90" y="30"/>
                    <a:pt x="90" y="30"/>
                    <a:pt x="90" y="30"/>
                  </a:cubicBezTo>
                  <a:cubicBezTo>
                    <a:pt x="88" y="30"/>
                    <a:pt x="88" y="30"/>
                    <a:pt x="88" y="30"/>
                  </a:cubicBezTo>
                  <a:cubicBezTo>
                    <a:pt x="88" y="28"/>
                    <a:pt x="88" y="28"/>
                    <a:pt x="88" y="28"/>
                  </a:cubicBezTo>
                  <a:cubicBezTo>
                    <a:pt x="90" y="28"/>
                    <a:pt x="90" y="28"/>
                    <a:pt x="90" y="28"/>
                  </a:cubicBezTo>
                  <a:lnTo>
                    <a:pt x="90" y="30"/>
                  </a:lnTo>
                  <a:close/>
                  <a:moveTo>
                    <a:pt x="91" y="25"/>
                  </a:moveTo>
                  <a:cubicBezTo>
                    <a:pt x="91" y="25"/>
                    <a:pt x="91" y="25"/>
                    <a:pt x="91" y="25"/>
                  </a:cubicBezTo>
                  <a:cubicBezTo>
                    <a:pt x="90" y="25"/>
                    <a:pt x="90" y="25"/>
                    <a:pt x="90" y="25"/>
                  </a:cubicBezTo>
                  <a:cubicBezTo>
                    <a:pt x="90" y="24"/>
                    <a:pt x="90" y="24"/>
                    <a:pt x="90" y="24"/>
                  </a:cubicBezTo>
                  <a:cubicBezTo>
                    <a:pt x="91" y="24"/>
                    <a:pt x="91" y="24"/>
                    <a:pt x="91" y="24"/>
                  </a:cubicBezTo>
                  <a:lnTo>
                    <a:pt x="91" y="25"/>
                  </a:lnTo>
                  <a:close/>
                  <a:moveTo>
                    <a:pt x="93" y="19"/>
                  </a:moveTo>
                  <a:cubicBezTo>
                    <a:pt x="93" y="19"/>
                    <a:pt x="93" y="19"/>
                    <a:pt x="93" y="19"/>
                  </a:cubicBezTo>
                  <a:cubicBezTo>
                    <a:pt x="92" y="19"/>
                    <a:pt x="92" y="19"/>
                    <a:pt x="92" y="19"/>
                  </a:cubicBezTo>
                  <a:cubicBezTo>
                    <a:pt x="92" y="18"/>
                    <a:pt x="92" y="18"/>
                    <a:pt x="92" y="18"/>
                  </a:cubicBezTo>
                  <a:cubicBezTo>
                    <a:pt x="93" y="18"/>
                    <a:pt x="93" y="18"/>
                    <a:pt x="93" y="18"/>
                  </a:cubicBezTo>
                  <a:lnTo>
                    <a:pt x="93" y="19"/>
                  </a:lnTo>
                  <a:close/>
                  <a:moveTo>
                    <a:pt x="97" y="31"/>
                  </a:moveTo>
                  <a:cubicBezTo>
                    <a:pt x="97" y="31"/>
                    <a:pt x="97" y="31"/>
                    <a:pt x="97" y="31"/>
                  </a:cubicBezTo>
                  <a:cubicBezTo>
                    <a:pt x="95" y="31"/>
                    <a:pt x="95" y="31"/>
                    <a:pt x="95" y="31"/>
                  </a:cubicBezTo>
                  <a:cubicBezTo>
                    <a:pt x="95" y="29"/>
                    <a:pt x="95" y="29"/>
                    <a:pt x="95" y="29"/>
                  </a:cubicBezTo>
                  <a:cubicBezTo>
                    <a:pt x="97" y="29"/>
                    <a:pt x="97" y="29"/>
                    <a:pt x="97" y="29"/>
                  </a:cubicBezTo>
                  <a:lnTo>
                    <a:pt x="97" y="31"/>
                  </a:lnTo>
                  <a:close/>
                  <a:moveTo>
                    <a:pt x="99" y="25"/>
                  </a:moveTo>
                  <a:cubicBezTo>
                    <a:pt x="99" y="25"/>
                    <a:pt x="99" y="25"/>
                    <a:pt x="99" y="25"/>
                  </a:cubicBezTo>
                  <a:cubicBezTo>
                    <a:pt x="98" y="25"/>
                    <a:pt x="98" y="25"/>
                    <a:pt x="98" y="25"/>
                  </a:cubicBezTo>
                  <a:cubicBezTo>
                    <a:pt x="98" y="24"/>
                    <a:pt x="98" y="24"/>
                    <a:pt x="98" y="24"/>
                  </a:cubicBezTo>
                  <a:cubicBezTo>
                    <a:pt x="99" y="24"/>
                    <a:pt x="99" y="24"/>
                    <a:pt x="99" y="24"/>
                  </a:cubicBezTo>
                  <a:lnTo>
                    <a:pt x="99" y="25"/>
                  </a:lnTo>
                  <a:close/>
                  <a:moveTo>
                    <a:pt x="100" y="19"/>
                  </a:moveTo>
                  <a:cubicBezTo>
                    <a:pt x="100" y="19"/>
                    <a:pt x="100" y="19"/>
                    <a:pt x="100" y="19"/>
                  </a:cubicBezTo>
                  <a:cubicBezTo>
                    <a:pt x="102" y="19"/>
                    <a:pt x="102" y="19"/>
                    <a:pt x="102" y="19"/>
                  </a:cubicBezTo>
                  <a:cubicBezTo>
                    <a:pt x="102" y="21"/>
                    <a:pt x="102" y="21"/>
                    <a:pt x="102" y="21"/>
                  </a:cubicBezTo>
                  <a:cubicBezTo>
                    <a:pt x="100" y="21"/>
                    <a:pt x="100" y="21"/>
                    <a:pt x="100" y="21"/>
                  </a:cubicBezTo>
                  <a:lnTo>
                    <a:pt x="100" y="19"/>
                  </a:lnTo>
                  <a:close/>
                  <a:moveTo>
                    <a:pt x="102" y="31"/>
                  </a:moveTo>
                  <a:cubicBezTo>
                    <a:pt x="102" y="31"/>
                    <a:pt x="102" y="31"/>
                    <a:pt x="102" y="31"/>
                  </a:cubicBezTo>
                  <a:cubicBezTo>
                    <a:pt x="100" y="31"/>
                    <a:pt x="100" y="31"/>
                    <a:pt x="100" y="31"/>
                  </a:cubicBezTo>
                  <a:cubicBezTo>
                    <a:pt x="100" y="29"/>
                    <a:pt x="100" y="29"/>
                    <a:pt x="100" y="29"/>
                  </a:cubicBezTo>
                  <a:cubicBezTo>
                    <a:pt x="102" y="29"/>
                    <a:pt x="102" y="29"/>
                    <a:pt x="102" y="29"/>
                  </a:cubicBezTo>
                  <a:lnTo>
                    <a:pt x="102" y="31"/>
                  </a:lnTo>
                  <a:close/>
                  <a:moveTo>
                    <a:pt x="103" y="17"/>
                  </a:moveTo>
                  <a:cubicBezTo>
                    <a:pt x="103" y="17"/>
                    <a:pt x="103" y="17"/>
                    <a:pt x="103" y="17"/>
                  </a:cubicBezTo>
                  <a:cubicBezTo>
                    <a:pt x="104" y="17"/>
                    <a:pt x="104" y="17"/>
                    <a:pt x="104" y="17"/>
                  </a:cubicBezTo>
                  <a:cubicBezTo>
                    <a:pt x="104" y="18"/>
                    <a:pt x="104" y="18"/>
                    <a:pt x="104" y="18"/>
                  </a:cubicBezTo>
                  <a:cubicBezTo>
                    <a:pt x="103" y="18"/>
                    <a:pt x="103" y="18"/>
                    <a:pt x="103" y="18"/>
                  </a:cubicBezTo>
                  <a:lnTo>
                    <a:pt x="103" y="17"/>
                  </a:lnTo>
                  <a:close/>
                  <a:moveTo>
                    <a:pt x="104" y="31"/>
                  </a:moveTo>
                  <a:cubicBezTo>
                    <a:pt x="104" y="31"/>
                    <a:pt x="104" y="31"/>
                    <a:pt x="104" y="31"/>
                  </a:cubicBezTo>
                  <a:cubicBezTo>
                    <a:pt x="103" y="31"/>
                    <a:pt x="103" y="31"/>
                    <a:pt x="103" y="31"/>
                  </a:cubicBezTo>
                  <a:cubicBezTo>
                    <a:pt x="103" y="30"/>
                    <a:pt x="103" y="30"/>
                    <a:pt x="103" y="30"/>
                  </a:cubicBezTo>
                  <a:cubicBezTo>
                    <a:pt x="104" y="30"/>
                    <a:pt x="104" y="30"/>
                    <a:pt x="104" y="30"/>
                  </a:cubicBezTo>
                  <a:lnTo>
                    <a:pt x="104" y="31"/>
                  </a:lnTo>
                  <a:close/>
                  <a:moveTo>
                    <a:pt x="104" y="26"/>
                  </a:moveTo>
                  <a:cubicBezTo>
                    <a:pt x="104" y="26"/>
                    <a:pt x="104" y="26"/>
                    <a:pt x="104" y="26"/>
                  </a:cubicBezTo>
                  <a:cubicBezTo>
                    <a:pt x="103" y="26"/>
                    <a:pt x="103" y="26"/>
                    <a:pt x="103" y="26"/>
                  </a:cubicBezTo>
                  <a:cubicBezTo>
                    <a:pt x="103" y="24"/>
                    <a:pt x="103" y="24"/>
                    <a:pt x="103" y="24"/>
                  </a:cubicBezTo>
                  <a:cubicBezTo>
                    <a:pt x="104" y="24"/>
                    <a:pt x="104" y="24"/>
                    <a:pt x="104" y="24"/>
                  </a:cubicBezTo>
                  <a:lnTo>
                    <a:pt x="104" y="26"/>
                  </a:lnTo>
                  <a:close/>
                  <a:moveTo>
                    <a:pt x="104" y="18"/>
                  </a:moveTo>
                  <a:cubicBezTo>
                    <a:pt x="104" y="18"/>
                    <a:pt x="104" y="18"/>
                    <a:pt x="104" y="18"/>
                  </a:cubicBezTo>
                  <a:cubicBezTo>
                    <a:pt x="106" y="18"/>
                    <a:pt x="106" y="18"/>
                    <a:pt x="106" y="18"/>
                  </a:cubicBezTo>
                  <a:cubicBezTo>
                    <a:pt x="106" y="20"/>
                    <a:pt x="106" y="20"/>
                    <a:pt x="106" y="20"/>
                  </a:cubicBezTo>
                  <a:cubicBezTo>
                    <a:pt x="104" y="20"/>
                    <a:pt x="104" y="20"/>
                    <a:pt x="104" y="20"/>
                  </a:cubicBezTo>
                  <a:lnTo>
                    <a:pt x="104" y="18"/>
                  </a:lnTo>
                  <a:close/>
                  <a:moveTo>
                    <a:pt x="107" y="23"/>
                  </a:moveTo>
                  <a:cubicBezTo>
                    <a:pt x="107" y="23"/>
                    <a:pt x="107" y="23"/>
                    <a:pt x="107" y="23"/>
                  </a:cubicBezTo>
                  <a:cubicBezTo>
                    <a:pt x="106" y="23"/>
                    <a:pt x="106" y="23"/>
                    <a:pt x="106" y="23"/>
                  </a:cubicBezTo>
                  <a:cubicBezTo>
                    <a:pt x="106" y="22"/>
                    <a:pt x="106" y="22"/>
                    <a:pt x="106" y="22"/>
                  </a:cubicBezTo>
                  <a:cubicBezTo>
                    <a:pt x="107" y="22"/>
                    <a:pt x="107" y="22"/>
                    <a:pt x="107" y="22"/>
                  </a:cubicBezTo>
                  <a:lnTo>
                    <a:pt x="107" y="23"/>
                  </a:lnTo>
                  <a:close/>
                  <a:moveTo>
                    <a:pt x="108" y="21"/>
                  </a:moveTo>
                  <a:cubicBezTo>
                    <a:pt x="108" y="21"/>
                    <a:pt x="108" y="21"/>
                    <a:pt x="108" y="21"/>
                  </a:cubicBezTo>
                  <a:cubicBezTo>
                    <a:pt x="107" y="21"/>
                    <a:pt x="107" y="21"/>
                    <a:pt x="107" y="21"/>
                  </a:cubicBezTo>
                  <a:cubicBezTo>
                    <a:pt x="107" y="20"/>
                    <a:pt x="107" y="20"/>
                    <a:pt x="107" y="20"/>
                  </a:cubicBezTo>
                  <a:cubicBezTo>
                    <a:pt x="108" y="20"/>
                    <a:pt x="108" y="20"/>
                    <a:pt x="108" y="20"/>
                  </a:cubicBezTo>
                  <a:lnTo>
                    <a:pt x="108" y="21"/>
                  </a:lnTo>
                  <a:close/>
                  <a:moveTo>
                    <a:pt x="111" y="25"/>
                  </a:moveTo>
                  <a:cubicBezTo>
                    <a:pt x="111" y="25"/>
                    <a:pt x="111" y="25"/>
                    <a:pt x="111" y="25"/>
                  </a:cubicBezTo>
                  <a:cubicBezTo>
                    <a:pt x="109" y="25"/>
                    <a:pt x="109" y="25"/>
                    <a:pt x="109" y="25"/>
                  </a:cubicBezTo>
                  <a:cubicBezTo>
                    <a:pt x="109" y="23"/>
                    <a:pt x="109" y="23"/>
                    <a:pt x="109" y="23"/>
                  </a:cubicBezTo>
                  <a:cubicBezTo>
                    <a:pt x="111" y="23"/>
                    <a:pt x="111" y="23"/>
                    <a:pt x="111" y="23"/>
                  </a:cubicBezTo>
                  <a:lnTo>
                    <a:pt x="111" y="25"/>
                  </a:lnTo>
                  <a:close/>
                  <a:moveTo>
                    <a:pt x="112" y="27"/>
                  </a:moveTo>
                  <a:cubicBezTo>
                    <a:pt x="112" y="27"/>
                    <a:pt x="112" y="27"/>
                    <a:pt x="112" y="27"/>
                  </a:cubicBezTo>
                  <a:cubicBezTo>
                    <a:pt x="111" y="27"/>
                    <a:pt x="111" y="27"/>
                    <a:pt x="111" y="27"/>
                  </a:cubicBezTo>
                  <a:cubicBezTo>
                    <a:pt x="111" y="26"/>
                    <a:pt x="111" y="26"/>
                    <a:pt x="111" y="26"/>
                  </a:cubicBezTo>
                  <a:cubicBezTo>
                    <a:pt x="112" y="26"/>
                    <a:pt x="112" y="26"/>
                    <a:pt x="112" y="26"/>
                  </a:cubicBezTo>
                  <a:lnTo>
                    <a:pt x="112" y="27"/>
                  </a:lnTo>
                  <a:close/>
                  <a:moveTo>
                    <a:pt x="114" y="32"/>
                  </a:moveTo>
                  <a:cubicBezTo>
                    <a:pt x="114" y="32"/>
                    <a:pt x="114" y="32"/>
                    <a:pt x="114" y="32"/>
                  </a:cubicBezTo>
                  <a:cubicBezTo>
                    <a:pt x="112" y="31"/>
                    <a:pt x="112" y="31"/>
                    <a:pt x="112" y="31"/>
                  </a:cubicBezTo>
                  <a:cubicBezTo>
                    <a:pt x="112" y="30"/>
                    <a:pt x="112" y="30"/>
                    <a:pt x="112" y="30"/>
                  </a:cubicBezTo>
                  <a:cubicBezTo>
                    <a:pt x="114" y="30"/>
                    <a:pt x="114" y="30"/>
                    <a:pt x="114" y="30"/>
                  </a:cubicBezTo>
                  <a:lnTo>
                    <a:pt x="114" y="32"/>
                  </a:lnTo>
                  <a:close/>
                  <a:moveTo>
                    <a:pt x="116" y="25"/>
                  </a:moveTo>
                  <a:cubicBezTo>
                    <a:pt x="116" y="25"/>
                    <a:pt x="116" y="25"/>
                    <a:pt x="116" y="25"/>
                  </a:cubicBezTo>
                  <a:cubicBezTo>
                    <a:pt x="113" y="25"/>
                    <a:pt x="113" y="25"/>
                    <a:pt x="113" y="25"/>
                  </a:cubicBezTo>
                  <a:cubicBezTo>
                    <a:pt x="113" y="22"/>
                    <a:pt x="113" y="22"/>
                    <a:pt x="113" y="22"/>
                  </a:cubicBezTo>
                  <a:cubicBezTo>
                    <a:pt x="116" y="22"/>
                    <a:pt x="116" y="22"/>
                    <a:pt x="116" y="22"/>
                  </a:cubicBezTo>
                  <a:lnTo>
                    <a:pt x="116" y="25"/>
                  </a:lnTo>
                  <a:close/>
                  <a:moveTo>
                    <a:pt x="116" y="19"/>
                  </a:moveTo>
                  <a:cubicBezTo>
                    <a:pt x="116" y="19"/>
                    <a:pt x="116" y="19"/>
                    <a:pt x="116" y="19"/>
                  </a:cubicBezTo>
                  <a:cubicBezTo>
                    <a:pt x="117" y="19"/>
                    <a:pt x="117" y="19"/>
                    <a:pt x="117" y="19"/>
                  </a:cubicBezTo>
                  <a:cubicBezTo>
                    <a:pt x="117" y="21"/>
                    <a:pt x="117" y="21"/>
                    <a:pt x="117" y="21"/>
                  </a:cubicBezTo>
                  <a:cubicBezTo>
                    <a:pt x="116" y="21"/>
                    <a:pt x="116" y="21"/>
                    <a:pt x="116" y="21"/>
                  </a:cubicBezTo>
                  <a:lnTo>
                    <a:pt x="116" y="19"/>
                  </a:lnTo>
                  <a:close/>
                  <a:moveTo>
                    <a:pt x="117" y="25"/>
                  </a:moveTo>
                  <a:cubicBezTo>
                    <a:pt x="117" y="25"/>
                    <a:pt x="117" y="25"/>
                    <a:pt x="117" y="25"/>
                  </a:cubicBezTo>
                  <a:cubicBezTo>
                    <a:pt x="116" y="25"/>
                    <a:pt x="116" y="25"/>
                    <a:pt x="116" y="25"/>
                  </a:cubicBezTo>
                  <a:cubicBezTo>
                    <a:pt x="116" y="24"/>
                    <a:pt x="116" y="24"/>
                    <a:pt x="116" y="24"/>
                  </a:cubicBezTo>
                  <a:cubicBezTo>
                    <a:pt x="117" y="24"/>
                    <a:pt x="117" y="24"/>
                    <a:pt x="117" y="24"/>
                  </a:cubicBezTo>
                  <a:lnTo>
                    <a:pt x="117" y="25"/>
                  </a:lnTo>
                  <a:close/>
                  <a:moveTo>
                    <a:pt x="85" y="33"/>
                  </a:moveTo>
                  <a:cubicBezTo>
                    <a:pt x="85" y="33"/>
                    <a:pt x="85" y="33"/>
                    <a:pt x="85" y="33"/>
                  </a:cubicBezTo>
                  <a:cubicBezTo>
                    <a:pt x="87" y="33"/>
                    <a:pt x="87" y="33"/>
                    <a:pt x="87" y="33"/>
                  </a:cubicBezTo>
                  <a:cubicBezTo>
                    <a:pt x="87" y="41"/>
                    <a:pt x="87" y="41"/>
                    <a:pt x="87" y="41"/>
                  </a:cubicBezTo>
                  <a:cubicBezTo>
                    <a:pt x="85" y="41"/>
                    <a:pt x="85" y="41"/>
                    <a:pt x="85" y="41"/>
                  </a:cubicBezTo>
                  <a:lnTo>
                    <a:pt x="85" y="33"/>
                  </a:lnTo>
                  <a:close/>
                  <a:moveTo>
                    <a:pt x="44" y="34"/>
                  </a:moveTo>
                  <a:cubicBezTo>
                    <a:pt x="44" y="34"/>
                    <a:pt x="44" y="34"/>
                    <a:pt x="44" y="34"/>
                  </a:cubicBezTo>
                  <a:cubicBezTo>
                    <a:pt x="44" y="34"/>
                    <a:pt x="44" y="34"/>
                    <a:pt x="44" y="34"/>
                  </a:cubicBezTo>
                  <a:cubicBezTo>
                    <a:pt x="44" y="41"/>
                    <a:pt x="44" y="41"/>
                    <a:pt x="44" y="41"/>
                  </a:cubicBezTo>
                  <a:cubicBezTo>
                    <a:pt x="44" y="41"/>
                    <a:pt x="44" y="41"/>
                    <a:pt x="44" y="41"/>
                  </a:cubicBezTo>
                  <a:lnTo>
                    <a:pt x="44" y="34"/>
                  </a:lnTo>
                  <a:close/>
                  <a:moveTo>
                    <a:pt x="15" y="47"/>
                  </a:moveTo>
                  <a:cubicBezTo>
                    <a:pt x="15" y="47"/>
                    <a:pt x="15" y="47"/>
                    <a:pt x="15" y="47"/>
                  </a:cubicBezTo>
                  <a:cubicBezTo>
                    <a:pt x="15" y="47"/>
                    <a:pt x="15" y="47"/>
                    <a:pt x="15" y="47"/>
                  </a:cubicBezTo>
                  <a:cubicBezTo>
                    <a:pt x="15" y="35"/>
                    <a:pt x="15" y="35"/>
                    <a:pt x="15" y="35"/>
                  </a:cubicBezTo>
                  <a:cubicBezTo>
                    <a:pt x="15" y="35"/>
                    <a:pt x="15" y="35"/>
                    <a:pt x="15" y="35"/>
                  </a:cubicBezTo>
                  <a:lnTo>
                    <a:pt x="15" y="47"/>
                  </a:lnTo>
                  <a:close/>
                  <a:moveTo>
                    <a:pt x="20" y="46"/>
                  </a:moveTo>
                  <a:cubicBezTo>
                    <a:pt x="20" y="46"/>
                    <a:pt x="20" y="46"/>
                    <a:pt x="20" y="46"/>
                  </a:cubicBezTo>
                  <a:cubicBezTo>
                    <a:pt x="16" y="47"/>
                    <a:pt x="16" y="47"/>
                    <a:pt x="16" y="47"/>
                  </a:cubicBezTo>
                  <a:cubicBezTo>
                    <a:pt x="16" y="35"/>
                    <a:pt x="16" y="35"/>
                    <a:pt x="16" y="35"/>
                  </a:cubicBezTo>
                  <a:cubicBezTo>
                    <a:pt x="20" y="35"/>
                    <a:pt x="20" y="35"/>
                    <a:pt x="20" y="35"/>
                  </a:cubicBezTo>
                  <a:lnTo>
                    <a:pt x="20" y="46"/>
                  </a:lnTo>
                  <a:close/>
                  <a:moveTo>
                    <a:pt x="25" y="46"/>
                  </a:moveTo>
                  <a:cubicBezTo>
                    <a:pt x="25" y="46"/>
                    <a:pt x="25" y="46"/>
                    <a:pt x="25" y="46"/>
                  </a:cubicBezTo>
                  <a:cubicBezTo>
                    <a:pt x="22" y="46"/>
                    <a:pt x="22" y="46"/>
                    <a:pt x="22" y="46"/>
                  </a:cubicBezTo>
                  <a:cubicBezTo>
                    <a:pt x="22" y="35"/>
                    <a:pt x="22" y="35"/>
                    <a:pt x="22" y="35"/>
                  </a:cubicBezTo>
                  <a:cubicBezTo>
                    <a:pt x="24" y="35"/>
                    <a:pt x="24" y="35"/>
                    <a:pt x="24" y="35"/>
                  </a:cubicBezTo>
                  <a:cubicBezTo>
                    <a:pt x="24" y="36"/>
                    <a:pt x="24" y="36"/>
                    <a:pt x="24" y="36"/>
                  </a:cubicBezTo>
                  <a:cubicBezTo>
                    <a:pt x="25" y="36"/>
                    <a:pt x="25" y="36"/>
                    <a:pt x="25" y="36"/>
                  </a:cubicBezTo>
                  <a:lnTo>
                    <a:pt x="25" y="46"/>
                  </a:lnTo>
                  <a:close/>
                  <a:moveTo>
                    <a:pt x="26" y="46"/>
                  </a:moveTo>
                  <a:cubicBezTo>
                    <a:pt x="26" y="46"/>
                    <a:pt x="26" y="46"/>
                    <a:pt x="26" y="46"/>
                  </a:cubicBezTo>
                  <a:cubicBezTo>
                    <a:pt x="25" y="46"/>
                    <a:pt x="25" y="46"/>
                    <a:pt x="25" y="46"/>
                  </a:cubicBezTo>
                  <a:cubicBezTo>
                    <a:pt x="25" y="46"/>
                    <a:pt x="25" y="46"/>
                    <a:pt x="25" y="46"/>
                  </a:cubicBezTo>
                  <a:cubicBezTo>
                    <a:pt x="25" y="42"/>
                    <a:pt x="25" y="42"/>
                    <a:pt x="25" y="42"/>
                  </a:cubicBezTo>
                  <a:cubicBezTo>
                    <a:pt x="26" y="42"/>
                    <a:pt x="26" y="42"/>
                    <a:pt x="26" y="42"/>
                  </a:cubicBezTo>
                  <a:lnTo>
                    <a:pt x="26" y="46"/>
                  </a:lnTo>
                  <a:close/>
                  <a:moveTo>
                    <a:pt x="26" y="41"/>
                  </a:moveTo>
                  <a:cubicBezTo>
                    <a:pt x="26" y="41"/>
                    <a:pt x="26" y="41"/>
                    <a:pt x="26" y="41"/>
                  </a:cubicBezTo>
                  <a:cubicBezTo>
                    <a:pt x="25" y="42"/>
                    <a:pt x="25" y="42"/>
                    <a:pt x="25" y="42"/>
                  </a:cubicBezTo>
                  <a:cubicBezTo>
                    <a:pt x="25" y="36"/>
                    <a:pt x="25" y="36"/>
                    <a:pt x="25" y="36"/>
                  </a:cubicBezTo>
                  <a:cubicBezTo>
                    <a:pt x="26" y="36"/>
                    <a:pt x="26" y="36"/>
                    <a:pt x="26" y="36"/>
                  </a:cubicBezTo>
                  <a:lnTo>
                    <a:pt x="26" y="41"/>
                  </a:lnTo>
                  <a:close/>
                  <a:moveTo>
                    <a:pt x="28" y="47"/>
                  </a:moveTo>
                  <a:cubicBezTo>
                    <a:pt x="28" y="47"/>
                    <a:pt x="28" y="47"/>
                    <a:pt x="28" y="47"/>
                  </a:cubicBezTo>
                  <a:cubicBezTo>
                    <a:pt x="28" y="47"/>
                    <a:pt x="28" y="47"/>
                    <a:pt x="28" y="47"/>
                  </a:cubicBezTo>
                  <a:cubicBezTo>
                    <a:pt x="28" y="42"/>
                    <a:pt x="28" y="42"/>
                    <a:pt x="28" y="42"/>
                  </a:cubicBezTo>
                  <a:cubicBezTo>
                    <a:pt x="28" y="42"/>
                    <a:pt x="28" y="42"/>
                    <a:pt x="28" y="42"/>
                  </a:cubicBezTo>
                  <a:lnTo>
                    <a:pt x="28" y="47"/>
                  </a:lnTo>
                  <a:close/>
                  <a:moveTo>
                    <a:pt x="28" y="41"/>
                  </a:moveTo>
                  <a:cubicBezTo>
                    <a:pt x="28" y="41"/>
                    <a:pt x="28" y="41"/>
                    <a:pt x="28" y="41"/>
                  </a:cubicBezTo>
                  <a:cubicBezTo>
                    <a:pt x="28" y="41"/>
                    <a:pt x="28" y="41"/>
                    <a:pt x="28" y="41"/>
                  </a:cubicBezTo>
                  <a:cubicBezTo>
                    <a:pt x="28" y="36"/>
                    <a:pt x="28" y="36"/>
                    <a:pt x="28" y="36"/>
                  </a:cubicBezTo>
                  <a:cubicBezTo>
                    <a:pt x="28" y="36"/>
                    <a:pt x="28" y="36"/>
                    <a:pt x="28" y="36"/>
                  </a:cubicBezTo>
                  <a:lnTo>
                    <a:pt x="28" y="41"/>
                  </a:lnTo>
                  <a:close/>
                  <a:moveTo>
                    <a:pt x="29" y="47"/>
                  </a:moveTo>
                  <a:cubicBezTo>
                    <a:pt x="29" y="47"/>
                    <a:pt x="29" y="47"/>
                    <a:pt x="29" y="47"/>
                  </a:cubicBezTo>
                  <a:cubicBezTo>
                    <a:pt x="28" y="47"/>
                    <a:pt x="28" y="47"/>
                    <a:pt x="28" y="47"/>
                  </a:cubicBezTo>
                  <a:cubicBezTo>
                    <a:pt x="28" y="42"/>
                    <a:pt x="28" y="42"/>
                    <a:pt x="28" y="42"/>
                  </a:cubicBezTo>
                  <a:cubicBezTo>
                    <a:pt x="29" y="42"/>
                    <a:pt x="29" y="42"/>
                    <a:pt x="29" y="42"/>
                  </a:cubicBezTo>
                  <a:lnTo>
                    <a:pt x="29" y="47"/>
                  </a:lnTo>
                  <a:close/>
                  <a:moveTo>
                    <a:pt x="29" y="41"/>
                  </a:moveTo>
                  <a:cubicBezTo>
                    <a:pt x="29" y="41"/>
                    <a:pt x="29" y="41"/>
                    <a:pt x="29" y="41"/>
                  </a:cubicBezTo>
                  <a:cubicBezTo>
                    <a:pt x="28" y="41"/>
                    <a:pt x="28" y="41"/>
                    <a:pt x="28" y="41"/>
                  </a:cubicBezTo>
                  <a:cubicBezTo>
                    <a:pt x="28" y="36"/>
                    <a:pt x="28" y="36"/>
                    <a:pt x="28" y="36"/>
                  </a:cubicBezTo>
                  <a:cubicBezTo>
                    <a:pt x="29" y="36"/>
                    <a:pt x="29" y="36"/>
                    <a:pt x="29" y="36"/>
                  </a:cubicBezTo>
                  <a:lnTo>
                    <a:pt x="29" y="41"/>
                  </a:lnTo>
                  <a:close/>
                  <a:moveTo>
                    <a:pt x="30" y="47"/>
                  </a:moveTo>
                  <a:cubicBezTo>
                    <a:pt x="30" y="47"/>
                    <a:pt x="30" y="47"/>
                    <a:pt x="30" y="47"/>
                  </a:cubicBezTo>
                  <a:cubicBezTo>
                    <a:pt x="29" y="47"/>
                    <a:pt x="29" y="47"/>
                    <a:pt x="29" y="47"/>
                  </a:cubicBezTo>
                  <a:cubicBezTo>
                    <a:pt x="29" y="41"/>
                    <a:pt x="29" y="41"/>
                    <a:pt x="29" y="41"/>
                  </a:cubicBezTo>
                  <a:cubicBezTo>
                    <a:pt x="30" y="41"/>
                    <a:pt x="30" y="41"/>
                    <a:pt x="30" y="41"/>
                  </a:cubicBezTo>
                  <a:lnTo>
                    <a:pt x="30" y="47"/>
                  </a:lnTo>
                  <a:close/>
                  <a:moveTo>
                    <a:pt x="30" y="41"/>
                  </a:moveTo>
                  <a:cubicBezTo>
                    <a:pt x="30" y="41"/>
                    <a:pt x="30" y="41"/>
                    <a:pt x="30" y="41"/>
                  </a:cubicBezTo>
                  <a:cubicBezTo>
                    <a:pt x="29" y="41"/>
                    <a:pt x="29" y="41"/>
                    <a:pt x="29" y="41"/>
                  </a:cubicBezTo>
                  <a:cubicBezTo>
                    <a:pt x="29" y="36"/>
                    <a:pt x="29" y="36"/>
                    <a:pt x="29" y="36"/>
                  </a:cubicBezTo>
                  <a:cubicBezTo>
                    <a:pt x="30" y="36"/>
                    <a:pt x="30" y="36"/>
                    <a:pt x="30" y="36"/>
                  </a:cubicBezTo>
                  <a:lnTo>
                    <a:pt x="30" y="41"/>
                  </a:lnTo>
                  <a:close/>
                  <a:moveTo>
                    <a:pt x="32" y="47"/>
                  </a:moveTo>
                  <a:cubicBezTo>
                    <a:pt x="32" y="47"/>
                    <a:pt x="32" y="47"/>
                    <a:pt x="32" y="47"/>
                  </a:cubicBezTo>
                  <a:cubicBezTo>
                    <a:pt x="31" y="47"/>
                    <a:pt x="31" y="47"/>
                    <a:pt x="31" y="47"/>
                  </a:cubicBezTo>
                  <a:cubicBezTo>
                    <a:pt x="31" y="41"/>
                    <a:pt x="31" y="41"/>
                    <a:pt x="31" y="41"/>
                  </a:cubicBezTo>
                  <a:cubicBezTo>
                    <a:pt x="32" y="41"/>
                    <a:pt x="32" y="41"/>
                    <a:pt x="32" y="41"/>
                  </a:cubicBezTo>
                  <a:lnTo>
                    <a:pt x="32" y="47"/>
                  </a:lnTo>
                  <a:close/>
                  <a:moveTo>
                    <a:pt x="32" y="41"/>
                  </a:moveTo>
                  <a:cubicBezTo>
                    <a:pt x="32" y="41"/>
                    <a:pt x="32" y="41"/>
                    <a:pt x="32" y="41"/>
                  </a:cubicBezTo>
                  <a:cubicBezTo>
                    <a:pt x="31" y="41"/>
                    <a:pt x="31" y="41"/>
                    <a:pt x="31" y="41"/>
                  </a:cubicBezTo>
                  <a:cubicBezTo>
                    <a:pt x="31" y="36"/>
                    <a:pt x="31" y="36"/>
                    <a:pt x="31" y="36"/>
                  </a:cubicBezTo>
                  <a:cubicBezTo>
                    <a:pt x="32" y="35"/>
                    <a:pt x="32" y="35"/>
                    <a:pt x="32" y="35"/>
                  </a:cubicBezTo>
                  <a:lnTo>
                    <a:pt x="32" y="41"/>
                  </a:lnTo>
                  <a:close/>
                  <a:moveTo>
                    <a:pt x="33" y="47"/>
                  </a:moveTo>
                  <a:cubicBezTo>
                    <a:pt x="33" y="47"/>
                    <a:pt x="33" y="47"/>
                    <a:pt x="33" y="47"/>
                  </a:cubicBezTo>
                  <a:cubicBezTo>
                    <a:pt x="32" y="47"/>
                    <a:pt x="32" y="47"/>
                    <a:pt x="32" y="47"/>
                  </a:cubicBezTo>
                  <a:cubicBezTo>
                    <a:pt x="32" y="41"/>
                    <a:pt x="32" y="41"/>
                    <a:pt x="32" y="41"/>
                  </a:cubicBezTo>
                  <a:cubicBezTo>
                    <a:pt x="33" y="41"/>
                    <a:pt x="33" y="41"/>
                    <a:pt x="33" y="41"/>
                  </a:cubicBezTo>
                  <a:lnTo>
                    <a:pt x="33" y="47"/>
                  </a:lnTo>
                  <a:close/>
                  <a:moveTo>
                    <a:pt x="33" y="41"/>
                  </a:moveTo>
                  <a:cubicBezTo>
                    <a:pt x="33" y="41"/>
                    <a:pt x="33" y="41"/>
                    <a:pt x="33" y="41"/>
                  </a:cubicBezTo>
                  <a:cubicBezTo>
                    <a:pt x="32" y="41"/>
                    <a:pt x="32" y="41"/>
                    <a:pt x="32" y="41"/>
                  </a:cubicBezTo>
                  <a:cubicBezTo>
                    <a:pt x="32" y="35"/>
                    <a:pt x="32" y="35"/>
                    <a:pt x="32" y="35"/>
                  </a:cubicBezTo>
                  <a:cubicBezTo>
                    <a:pt x="33" y="35"/>
                    <a:pt x="33" y="35"/>
                    <a:pt x="33" y="35"/>
                  </a:cubicBezTo>
                  <a:lnTo>
                    <a:pt x="33" y="41"/>
                  </a:lnTo>
                  <a:close/>
                  <a:moveTo>
                    <a:pt x="33" y="47"/>
                  </a:moveTo>
                  <a:cubicBezTo>
                    <a:pt x="33" y="47"/>
                    <a:pt x="33" y="47"/>
                    <a:pt x="33" y="47"/>
                  </a:cubicBezTo>
                  <a:cubicBezTo>
                    <a:pt x="33" y="47"/>
                    <a:pt x="33" y="47"/>
                    <a:pt x="33" y="47"/>
                  </a:cubicBezTo>
                  <a:cubicBezTo>
                    <a:pt x="33" y="41"/>
                    <a:pt x="33" y="41"/>
                    <a:pt x="33" y="41"/>
                  </a:cubicBezTo>
                  <a:cubicBezTo>
                    <a:pt x="33" y="41"/>
                    <a:pt x="33" y="41"/>
                    <a:pt x="33" y="41"/>
                  </a:cubicBezTo>
                  <a:lnTo>
                    <a:pt x="33" y="47"/>
                  </a:lnTo>
                  <a:close/>
                  <a:moveTo>
                    <a:pt x="33" y="41"/>
                  </a:moveTo>
                  <a:cubicBezTo>
                    <a:pt x="33" y="41"/>
                    <a:pt x="33" y="41"/>
                    <a:pt x="33" y="41"/>
                  </a:cubicBezTo>
                  <a:cubicBezTo>
                    <a:pt x="33" y="41"/>
                    <a:pt x="33" y="41"/>
                    <a:pt x="33" y="41"/>
                  </a:cubicBezTo>
                  <a:cubicBezTo>
                    <a:pt x="33" y="35"/>
                    <a:pt x="33" y="35"/>
                    <a:pt x="33" y="35"/>
                  </a:cubicBezTo>
                  <a:cubicBezTo>
                    <a:pt x="33" y="35"/>
                    <a:pt x="33" y="35"/>
                    <a:pt x="33" y="35"/>
                  </a:cubicBezTo>
                  <a:lnTo>
                    <a:pt x="33" y="41"/>
                  </a:lnTo>
                  <a:close/>
                  <a:moveTo>
                    <a:pt x="34" y="47"/>
                  </a:moveTo>
                  <a:cubicBezTo>
                    <a:pt x="34" y="47"/>
                    <a:pt x="34" y="47"/>
                    <a:pt x="34" y="47"/>
                  </a:cubicBezTo>
                  <a:cubicBezTo>
                    <a:pt x="33" y="47"/>
                    <a:pt x="33" y="47"/>
                    <a:pt x="33" y="47"/>
                  </a:cubicBezTo>
                  <a:cubicBezTo>
                    <a:pt x="33" y="41"/>
                    <a:pt x="33" y="41"/>
                    <a:pt x="33" y="41"/>
                  </a:cubicBezTo>
                  <a:cubicBezTo>
                    <a:pt x="34" y="41"/>
                    <a:pt x="34" y="41"/>
                    <a:pt x="34" y="41"/>
                  </a:cubicBezTo>
                  <a:lnTo>
                    <a:pt x="34" y="47"/>
                  </a:lnTo>
                  <a:close/>
                  <a:moveTo>
                    <a:pt x="34" y="41"/>
                  </a:moveTo>
                  <a:cubicBezTo>
                    <a:pt x="34" y="41"/>
                    <a:pt x="34" y="41"/>
                    <a:pt x="34" y="41"/>
                  </a:cubicBezTo>
                  <a:cubicBezTo>
                    <a:pt x="33" y="41"/>
                    <a:pt x="33" y="41"/>
                    <a:pt x="33" y="41"/>
                  </a:cubicBezTo>
                  <a:cubicBezTo>
                    <a:pt x="33" y="35"/>
                    <a:pt x="33" y="35"/>
                    <a:pt x="33" y="35"/>
                  </a:cubicBezTo>
                  <a:cubicBezTo>
                    <a:pt x="34" y="35"/>
                    <a:pt x="34" y="35"/>
                    <a:pt x="34" y="35"/>
                  </a:cubicBezTo>
                  <a:lnTo>
                    <a:pt x="34" y="41"/>
                  </a:lnTo>
                  <a:close/>
                  <a:moveTo>
                    <a:pt x="34" y="47"/>
                  </a:moveTo>
                  <a:cubicBezTo>
                    <a:pt x="34" y="47"/>
                    <a:pt x="34" y="47"/>
                    <a:pt x="34" y="47"/>
                  </a:cubicBezTo>
                  <a:cubicBezTo>
                    <a:pt x="34" y="47"/>
                    <a:pt x="34" y="47"/>
                    <a:pt x="34" y="47"/>
                  </a:cubicBezTo>
                  <a:cubicBezTo>
                    <a:pt x="34" y="41"/>
                    <a:pt x="34" y="41"/>
                    <a:pt x="34" y="41"/>
                  </a:cubicBezTo>
                  <a:cubicBezTo>
                    <a:pt x="34" y="41"/>
                    <a:pt x="34" y="41"/>
                    <a:pt x="34" y="41"/>
                  </a:cubicBezTo>
                  <a:lnTo>
                    <a:pt x="34" y="47"/>
                  </a:lnTo>
                  <a:close/>
                  <a:moveTo>
                    <a:pt x="34" y="41"/>
                  </a:moveTo>
                  <a:cubicBezTo>
                    <a:pt x="34" y="41"/>
                    <a:pt x="34" y="41"/>
                    <a:pt x="34" y="41"/>
                  </a:cubicBezTo>
                  <a:cubicBezTo>
                    <a:pt x="34" y="41"/>
                    <a:pt x="34" y="41"/>
                    <a:pt x="34" y="41"/>
                  </a:cubicBezTo>
                  <a:cubicBezTo>
                    <a:pt x="34" y="35"/>
                    <a:pt x="34" y="35"/>
                    <a:pt x="34" y="35"/>
                  </a:cubicBezTo>
                  <a:cubicBezTo>
                    <a:pt x="34" y="35"/>
                    <a:pt x="34" y="35"/>
                    <a:pt x="34" y="35"/>
                  </a:cubicBezTo>
                  <a:lnTo>
                    <a:pt x="34" y="41"/>
                  </a:lnTo>
                  <a:close/>
                  <a:moveTo>
                    <a:pt x="36" y="47"/>
                  </a:moveTo>
                  <a:cubicBezTo>
                    <a:pt x="36" y="47"/>
                    <a:pt x="36" y="47"/>
                    <a:pt x="36" y="47"/>
                  </a:cubicBezTo>
                  <a:cubicBezTo>
                    <a:pt x="36" y="47"/>
                    <a:pt x="36" y="47"/>
                    <a:pt x="36" y="47"/>
                  </a:cubicBezTo>
                  <a:cubicBezTo>
                    <a:pt x="36" y="41"/>
                    <a:pt x="36" y="41"/>
                    <a:pt x="36" y="41"/>
                  </a:cubicBezTo>
                  <a:cubicBezTo>
                    <a:pt x="36" y="41"/>
                    <a:pt x="36" y="41"/>
                    <a:pt x="36" y="41"/>
                  </a:cubicBezTo>
                  <a:lnTo>
                    <a:pt x="36" y="47"/>
                  </a:lnTo>
                  <a:close/>
                  <a:moveTo>
                    <a:pt x="36" y="41"/>
                  </a:moveTo>
                  <a:cubicBezTo>
                    <a:pt x="36" y="41"/>
                    <a:pt x="36" y="41"/>
                    <a:pt x="36" y="41"/>
                  </a:cubicBezTo>
                  <a:cubicBezTo>
                    <a:pt x="36" y="41"/>
                    <a:pt x="36" y="41"/>
                    <a:pt x="36" y="41"/>
                  </a:cubicBezTo>
                  <a:cubicBezTo>
                    <a:pt x="36" y="35"/>
                    <a:pt x="36" y="35"/>
                    <a:pt x="36" y="35"/>
                  </a:cubicBezTo>
                  <a:cubicBezTo>
                    <a:pt x="36" y="35"/>
                    <a:pt x="36" y="35"/>
                    <a:pt x="36" y="35"/>
                  </a:cubicBezTo>
                  <a:lnTo>
                    <a:pt x="36" y="41"/>
                  </a:lnTo>
                  <a:close/>
                  <a:moveTo>
                    <a:pt x="37" y="47"/>
                  </a:moveTo>
                  <a:cubicBezTo>
                    <a:pt x="37" y="47"/>
                    <a:pt x="37" y="47"/>
                    <a:pt x="37" y="47"/>
                  </a:cubicBezTo>
                  <a:cubicBezTo>
                    <a:pt x="37" y="47"/>
                    <a:pt x="37" y="47"/>
                    <a:pt x="37" y="47"/>
                  </a:cubicBezTo>
                  <a:cubicBezTo>
                    <a:pt x="37" y="41"/>
                    <a:pt x="37" y="41"/>
                    <a:pt x="37" y="41"/>
                  </a:cubicBezTo>
                  <a:cubicBezTo>
                    <a:pt x="37" y="41"/>
                    <a:pt x="37" y="41"/>
                    <a:pt x="37" y="41"/>
                  </a:cubicBezTo>
                  <a:lnTo>
                    <a:pt x="37" y="47"/>
                  </a:lnTo>
                  <a:close/>
                  <a:moveTo>
                    <a:pt x="37" y="41"/>
                  </a:moveTo>
                  <a:cubicBezTo>
                    <a:pt x="37" y="41"/>
                    <a:pt x="37" y="41"/>
                    <a:pt x="37" y="41"/>
                  </a:cubicBezTo>
                  <a:cubicBezTo>
                    <a:pt x="37" y="41"/>
                    <a:pt x="37" y="41"/>
                    <a:pt x="37" y="41"/>
                  </a:cubicBezTo>
                  <a:cubicBezTo>
                    <a:pt x="37" y="35"/>
                    <a:pt x="37" y="35"/>
                    <a:pt x="37" y="35"/>
                  </a:cubicBezTo>
                  <a:cubicBezTo>
                    <a:pt x="37" y="35"/>
                    <a:pt x="37" y="35"/>
                    <a:pt x="37" y="35"/>
                  </a:cubicBezTo>
                  <a:lnTo>
                    <a:pt x="37" y="41"/>
                  </a:lnTo>
                  <a:close/>
                  <a:moveTo>
                    <a:pt x="38" y="47"/>
                  </a:moveTo>
                  <a:cubicBezTo>
                    <a:pt x="38" y="47"/>
                    <a:pt x="38" y="47"/>
                    <a:pt x="38" y="47"/>
                  </a:cubicBezTo>
                  <a:cubicBezTo>
                    <a:pt x="37" y="47"/>
                    <a:pt x="37" y="47"/>
                    <a:pt x="37" y="47"/>
                  </a:cubicBezTo>
                  <a:cubicBezTo>
                    <a:pt x="37" y="41"/>
                    <a:pt x="37" y="41"/>
                    <a:pt x="37" y="41"/>
                  </a:cubicBezTo>
                  <a:cubicBezTo>
                    <a:pt x="38" y="41"/>
                    <a:pt x="38" y="41"/>
                    <a:pt x="38" y="41"/>
                  </a:cubicBezTo>
                  <a:lnTo>
                    <a:pt x="38" y="47"/>
                  </a:lnTo>
                  <a:close/>
                  <a:moveTo>
                    <a:pt x="38" y="41"/>
                  </a:moveTo>
                  <a:cubicBezTo>
                    <a:pt x="38" y="41"/>
                    <a:pt x="38" y="41"/>
                    <a:pt x="38" y="41"/>
                  </a:cubicBezTo>
                  <a:cubicBezTo>
                    <a:pt x="37" y="41"/>
                    <a:pt x="37" y="41"/>
                    <a:pt x="37" y="41"/>
                  </a:cubicBezTo>
                  <a:cubicBezTo>
                    <a:pt x="37" y="35"/>
                    <a:pt x="37" y="35"/>
                    <a:pt x="37" y="35"/>
                  </a:cubicBezTo>
                  <a:cubicBezTo>
                    <a:pt x="38" y="35"/>
                    <a:pt x="38" y="35"/>
                    <a:pt x="38" y="35"/>
                  </a:cubicBezTo>
                  <a:lnTo>
                    <a:pt x="38" y="41"/>
                  </a:lnTo>
                  <a:close/>
                  <a:moveTo>
                    <a:pt x="40" y="47"/>
                  </a:moveTo>
                  <a:cubicBezTo>
                    <a:pt x="40" y="47"/>
                    <a:pt x="40" y="47"/>
                    <a:pt x="40" y="47"/>
                  </a:cubicBezTo>
                  <a:cubicBezTo>
                    <a:pt x="39" y="47"/>
                    <a:pt x="39" y="47"/>
                    <a:pt x="39" y="47"/>
                  </a:cubicBezTo>
                  <a:cubicBezTo>
                    <a:pt x="39" y="41"/>
                    <a:pt x="39" y="41"/>
                    <a:pt x="39" y="41"/>
                  </a:cubicBezTo>
                  <a:cubicBezTo>
                    <a:pt x="40" y="41"/>
                    <a:pt x="40" y="41"/>
                    <a:pt x="40" y="41"/>
                  </a:cubicBezTo>
                  <a:lnTo>
                    <a:pt x="40" y="47"/>
                  </a:lnTo>
                  <a:close/>
                  <a:moveTo>
                    <a:pt x="40" y="41"/>
                  </a:moveTo>
                  <a:cubicBezTo>
                    <a:pt x="40" y="41"/>
                    <a:pt x="40" y="41"/>
                    <a:pt x="40" y="41"/>
                  </a:cubicBezTo>
                  <a:cubicBezTo>
                    <a:pt x="39" y="41"/>
                    <a:pt x="39" y="41"/>
                    <a:pt x="39" y="41"/>
                  </a:cubicBezTo>
                  <a:cubicBezTo>
                    <a:pt x="39" y="35"/>
                    <a:pt x="39" y="35"/>
                    <a:pt x="39" y="35"/>
                  </a:cubicBezTo>
                  <a:cubicBezTo>
                    <a:pt x="40" y="35"/>
                    <a:pt x="40" y="35"/>
                    <a:pt x="40" y="35"/>
                  </a:cubicBezTo>
                  <a:lnTo>
                    <a:pt x="40" y="41"/>
                  </a:lnTo>
                  <a:close/>
                  <a:moveTo>
                    <a:pt x="41" y="47"/>
                  </a:moveTo>
                  <a:cubicBezTo>
                    <a:pt x="41" y="47"/>
                    <a:pt x="41" y="47"/>
                    <a:pt x="41" y="47"/>
                  </a:cubicBezTo>
                  <a:cubicBezTo>
                    <a:pt x="40" y="47"/>
                    <a:pt x="40" y="47"/>
                    <a:pt x="40" y="47"/>
                  </a:cubicBezTo>
                  <a:cubicBezTo>
                    <a:pt x="40" y="41"/>
                    <a:pt x="40" y="41"/>
                    <a:pt x="40" y="41"/>
                  </a:cubicBezTo>
                  <a:cubicBezTo>
                    <a:pt x="41" y="41"/>
                    <a:pt x="41" y="41"/>
                    <a:pt x="41" y="41"/>
                  </a:cubicBezTo>
                  <a:lnTo>
                    <a:pt x="41" y="47"/>
                  </a:lnTo>
                  <a:close/>
                  <a:moveTo>
                    <a:pt x="41" y="41"/>
                  </a:moveTo>
                  <a:cubicBezTo>
                    <a:pt x="41" y="41"/>
                    <a:pt x="41" y="41"/>
                    <a:pt x="41" y="41"/>
                  </a:cubicBezTo>
                  <a:cubicBezTo>
                    <a:pt x="40" y="41"/>
                    <a:pt x="40" y="41"/>
                    <a:pt x="40" y="41"/>
                  </a:cubicBezTo>
                  <a:cubicBezTo>
                    <a:pt x="40" y="35"/>
                    <a:pt x="40" y="35"/>
                    <a:pt x="40" y="35"/>
                  </a:cubicBezTo>
                  <a:cubicBezTo>
                    <a:pt x="41" y="35"/>
                    <a:pt x="41" y="35"/>
                    <a:pt x="41" y="35"/>
                  </a:cubicBezTo>
                  <a:lnTo>
                    <a:pt x="41" y="41"/>
                  </a:lnTo>
                  <a:close/>
                  <a:moveTo>
                    <a:pt x="41" y="47"/>
                  </a:moveTo>
                  <a:cubicBezTo>
                    <a:pt x="41" y="47"/>
                    <a:pt x="41" y="47"/>
                    <a:pt x="41" y="47"/>
                  </a:cubicBezTo>
                  <a:cubicBezTo>
                    <a:pt x="41" y="47"/>
                    <a:pt x="41" y="47"/>
                    <a:pt x="41" y="47"/>
                  </a:cubicBezTo>
                  <a:cubicBezTo>
                    <a:pt x="41" y="41"/>
                    <a:pt x="41" y="41"/>
                    <a:pt x="41" y="41"/>
                  </a:cubicBezTo>
                  <a:cubicBezTo>
                    <a:pt x="41" y="41"/>
                    <a:pt x="41" y="41"/>
                    <a:pt x="41" y="41"/>
                  </a:cubicBezTo>
                  <a:lnTo>
                    <a:pt x="41" y="47"/>
                  </a:lnTo>
                  <a:close/>
                  <a:moveTo>
                    <a:pt x="41" y="41"/>
                  </a:moveTo>
                  <a:cubicBezTo>
                    <a:pt x="41" y="41"/>
                    <a:pt x="41" y="41"/>
                    <a:pt x="41" y="41"/>
                  </a:cubicBezTo>
                  <a:cubicBezTo>
                    <a:pt x="41" y="41"/>
                    <a:pt x="41" y="41"/>
                    <a:pt x="41" y="41"/>
                  </a:cubicBezTo>
                  <a:cubicBezTo>
                    <a:pt x="41" y="35"/>
                    <a:pt x="41" y="35"/>
                    <a:pt x="41" y="35"/>
                  </a:cubicBezTo>
                  <a:cubicBezTo>
                    <a:pt x="41" y="35"/>
                    <a:pt x="41" y="35"/>
                    <a:pt x="41" y="35"/>
                  </a:cubicBezTo>
                  <a:lnTo>
                    <a:pt x="41" y="41"/>
                  </a:lnTo>
                  <a:close/>
                  <a:moveTo>
                    <a:pt x="42" y="47"/>
                  </a:moveTo>
                  <a:cubicBezTo>
                    <a:pt x="42" y="47"/>
                    <a:pt x="42" y="47"/>
                    <a:pt x="42" y="47"/>
                  </a:cubicBezTo>
                  <a:cubicBezTo>
                    <a:pt x="41" y="47"/>
                    <a:pt x="41" y="47"/>
                    <a:pt x="41" y="47"/>
                  </a:cubicBezTo>
                  <a:cubicBezTo>
                    <a:pt x="41" y="41"/>
                    <a:pt x="41" y="41"/>
                    <a:pt x="41" y="41"/>
                  </a:cubicBezTo>
                  <a:cubicBezTo>
                    <a:pt x="42" y="41"/>
                    <a:pt x="42" y="41"/>
                    <a:pt x="42" y="41"/>
                  </a:cubicBezTo>
                  <a:lnTo>
                    <a:pt x="42" y="47"/>
                  </a:lnTo>
                  <a:close/>
                  <a:moveTo>
                    <a:pt x="42" y="41"/>
                  </a:moveTo>
                  <a:cubicBezTo>
                    <a:pt x="42" y="41"/>
                    <a:pt x="42" y="41"/>
                    <a:pt x="42" y="41"/>
                  </a:cubicBezTo>
                  <a:cubicBezTo>
                    <a:pt x="41" y="41"/>
                    <a:pt x="41" y="41"/>
                    <a:pt x="41" y="41"/>
                  </a:cubicBezTo>
                  <a:cubicBezTo>
                    <a:pt x="41" y="35"/>
                    <a:pt x="41" y="35"/>
                    <a:pt x="41" y="35"/>
                  </a:cubicBezTo>
                  <a:cubicBezTo>
                    <a:pt x="42" y="34"/>
                    <a:pt x="42" y="34"/>
                    <a:pt x="42" y="34"/>
                  </a:cubicBezTo>
                  <a:lnTo>
                    <a:pt x="42" y="41"/>
                  </a:lnTo>
                  <a:close/>
                  <a:moveTo>
                    <a:pt x="43" y="48"/>
                  </a:moveTo>
                  <a:cubicBezTo>
                    <a:pt x="43" y="48"/>
                    <a:pt x="43" y="48"/>
                    <a:pt x="43" y="48"/>
                  </a:cubicBezTo>
                  <a:cubicBezTo>
                    <a:pt x="42" y="47"/>
                    <a:pt x="42" y="47"/>
                    <a:pt x="42" y="47"/>
                  </a:cubicBezTo>
                  <a:cubicBezTo>
                    <a:pt x="42" y="41"/>
                    <a:pt x="42" y="41"/>
                    <a:pt x="42" y="41"/>
                  </a:cubicBezTo>
                  <a:cubicBezTo>
                    <a:pt x="43" y="41"/>
                    <a:pt x="43" y="41"/>
                    <a:pt x="43" y="41"/>
                  </a:cubicBezTo>
                  <a:lnTo>
                    <a:pt x="43" y="48"/>
                  </a:lnTo>
                  <a:close/>
                  <a:moveTo>
                    <a:pt x="43" y="41"/>
                  </a:moveTo>
                  <a:cubicBezTo>
                    <a:pt x="43" y="41"/>
                    <a:pt x="43" y="41"/>
                    <a:pt x="43" y="41"/>
                  </a:cubicBezTo>
                  <a:cubicBezTo>
                    <a:pt x="42" y="41"/>
                    <a:pt x="42" y="41"/>
                    <a:pt x="42" y="41"/>
                  </a:cubicBezTo>
                  <a:cubicBezTo>
                    <a:pt x="42" y="34"/>
                    <a:pt x="42" y="34"/>
                    <a:pt x="42" y="34"/>
                  </a:cubicBezTo>
                  <a:cubicBezTo>
                    <a:pt x="43" y="34"/>
                    <a:pt x="43" y="34"/>
                    <a:pt x="43" y="34"/>
                  </a:cubicBezTo>
                  <a:lnTo>
                    <a:pt x="43" y="41"/>
                  </a:lnTo>
                  <a:close/>
                  <a:moveTo>
                    <a:pt x="44" y="48"/>
                  </a:moveTo>
                  <a:cubicBezTo>
                    <a:pt x="44" y="48"/>
                    <a:pt x="44" y="48"/>
                    <a:pt x="44" y="48"/>
                  </a:cubicBezTo>
                  <a:cubicBezTo>
                    <a:pt x="43" y="48"/>
                    <a:pt x="43" y="48"/>
                    <a:pt x="43" y="48"/>
                  </a:cubicBezTo>
                  <a:cubicBezTo>
                    <a:pt x="43" y="41"/>
                    <a:pt x="43" y="41"/>
                    <a:pt x="43" y="41"/>
                  </a:cubicBezTo>
                  <a:cubicBezTo>
                    <a:pt x="44" y="41"/>
                    <a:pt x="44" y="41"/>
                    <a:pt x="44" y="41"/>
                  </a:cubicBezTo>
                  <a:lnTo>
                    <a:pt x="44" y="48"/>
                  </a:lnTo>
                  <a:close/>
                  <a:moveTo>
                    <a:pt x="44" y="41"/>
                  </a:moveTo>
                  <a:cubicBezTo>
                    <a:pt x="44" y="41"/>
                    <a:pt x="44" y="41"/>
                    <a:pt x="44" y="41"/>
                  </a:cubicBezTo>
                  <a:cubicBezTo>
                    <a:pt x="43" y="41"/>
                    <a:pt x="43" y="41"/>
                    <a:pt x="43" y="41"/>
                  </a:cubicBezTo>
                  <a:cubicBezTo>
                    <a:pt x="43" y="34"/>
                    <a:pt x="43" y="34"/>
                    <a:pt x="43" y="34"/>
                  </a:cubicBezTo>
                  <a:cubicBezTo>
                    <a:pt x="44" y="34"/>
                    <a:pt x="44" y="34"/>
                    <a:pt x="44" y="34"/>
                  </a:cubicBezTo>
                  <a:lnTo>
                    <a:pt x="44" y="41"/>
                  </a:lnTo>
                  <a:close/>
                  <a:moveTo>
                    <a:pt x="45" y="48"/>
                  </a:moveTo>
                  <a:cubicBezTo>
                    <a:pt x="45" y="48"/>
                    <a:pt x="45" y="48"/>
                    <a:pt x="45" y="48"/>
                  </a:cubicBezTo>
                  <a:cubicBezTo>
                    <a:pt x="44" y="48"/>
                    <a:pt x="44" y="48"/>
                    <a:pt x="44" y="48"/>
                  </a:cubicBezTo>
                  <a:cubicBezTo>
                    <a:pt x="44" y="41"/>
                    <a:pt x="44" y="41"/>
                    <a:pt x="44" y="41"/>
                  </a:cubicBezTo>
                  <a:cubicBezTo>
                    <a:pt x="44" y="41"/>
                    <a:pt x="44" y="41"/>
                    <a:pt x="44" y="41"/>
                  </a:cubicBezTo>
                  <a:cubicBezTo>
                    <a:pt x="44" y="48"/>
                    <a:pt x="44" y="48"/>
                    <a:pt x="44" y="48"/>
                  </a:cubicBezTo>
                  <a:cubicBezTo>
                    <a:pt x="45" y="48"/>
                    <a:pt x="45" y="48"/>
                    <a:pt x="45" y="48"/>
                  </a:cubicBezTo>
                  <a:cubicBezTo>
                    <a:pt x="45" y="41"/>
                    <a:pt x="45" y="41"/>
                    <a:pt x="45" y="41"/>
                  </a:cubicBezTo>
                  <a:cubicBezTo>
                    <a:pt x="45" y="41"/>
                    <a:pt x="45" y="41"/>
                    <a:pt x="45" y="41"/>
                  </a:cubicBezTo>
                  <a:lnTo>
                    <a:pt x="45" y="48"/>
                  </a:lnTo>
                  <a:close/>
                  <a:moveTo>
                    <a:pt x="45" y="41"/>
                  </a:moveTo>
                  <a:cubicBezTo>
                    <a:pt x="45" y="41"/>
                    <a:pt x="45" y="41"/>
                    <a:pt x="45" y="41"/>
                  </a:cubicBezTo>
                  <a:cubicBezTo>
                    <a:pt x="45" y="41"/>
                    <a:pt x="45" y="41"/>
                    <a:pt x="45" y="41"/>
                  </a:cubicBezTo>
                  <a:cubicBezTo>
                    <a:pt x="45" y="34"/>
                    <a:pt x="45" y="34"/>
                    <a:pt x="45" y="34"/>
                  </a:cubicBezTo>
                  <a:cubicBezTo>
                    <a:pt x="45" y="34"/>
                    <a:pt x="45" y="34"/>
                    <a:pt x="45" y="34"/>
                  </a:cubicBezTo>
                  <a:lnTo>
                    <a:pt x="45" y="41"/>
                  </a:lnTo>
                  <a:close/>
                  <a:moveTo>
                    <a:pt x="46" y="48"/>
                  </a:moveTo>
                  <a:cubicBezTo>
                    <a:pt x="46" y="48"/>
                    <a:pt x="46" y="48"/>
                    <a:pt x="46" y="48"/>
                  </a:cubicBezTo>
                  <a:cubicBezTo>
                    <a:pt x="45" y="48"/>
                    <a:pt x="45" y="48"/>
                    <a:pt x="45" y="48"/>
                  </a:cubicBezTo>
                  <a:cubicBezTo>
                    <a:pt x="45" y="41"/>
                    <a:pt x="45" y="41"/>
                    <a:pt x="45" y="41"/>
                  </a:cubicBezTo>
                  <a:cubicBezTo>
                    <a:pt x="46" y="41"/>
                    <a:pt x="46" y="41"/>
                    <a:pt x="46" y="41"/>
                  </a:cubicBezTo>
                  <a:lnTo>
                    <a:pt x="46" y="48"/>
                  </a:lnTo>
                  <a:close/>
                  <a:moveTo>
                    <a:pt x="46" y="41"/>
                  </a:moveTo>
                  <a:cubicBezTo>
                    <a:pt x="46" y="41"/>
                    <a:pt x="46" y="41"/>
                    <a:pt x="46" y="41"/>
                  </a:cubicBezTo>
                  <a:cubicBezTo>
                    <a:pt x="45" y="41"/>
                    <a:pt x="45" y="41"/>
                    <a:pt x="45" y="41"/>
                  </a:cubicBezTo>
                  <a:cubicBezTo>
                    <a:pt x="45" y="34"/>
                    <a:pt x="45" y="34"/>
                    <a:pt x="45" y="34"/>
                  </a:cubicBezTo>
                  <a:cubicBezTo>
                    <a:pt x="46" y="34"/>
                    <a:pt x="46" y="34"/>
                    <a:pt x="46" y="34"/>
                  </a:cubicBezTo>
                  <a:lnTo>
                    <a:pt x="46" y="41"/>
                  </a:lnTo>
                  <a:close/>
                  <a:moveTo>
                    <a:pt x="47" y="48"/>
                  </a:moveTo>
                  <a:cubicBezTo>
                    <a:pt x="47" y="48"/>
                    <a:pt x="47" y="48"/>
                    <a:pt x="47" y="48"/>
                  </a:cubicBezTo>
                  <a:cubicBezTo>
                    <a:pt x="46" y="48"/>
                    <a:pt x="46" y="48"/>
                    <a:pt x="46" y="48"/>
                  </a:cubicBezTo>
                  <a:cubicBezTo>
                    <a:pt x="46" y="41"/>
                    <a:pt x="46" y="41"/>
                    <a:pt x="46" y="41"/>
                  </a:cubicBezTo>
                  <a:cubicBezTo>
                    <a:pt x="47" y="41"/>
                    <a:pt x="47" y="41"/>
                    <a:pt x="47" y="41"/>
                  </a:cubicBezTo>
                  <a:lnTo>
                    <a:pt x="47" y="48"/>
                  </a:lnTo>
                  <a:close/>
                  <a:moveTo>
                    <a:pt x="47" y="41"/>
                  </a:moveTo>
                  <a:cubicBezTo>
                    <a:pt x="47" y="41"/>
                    <a:pt x="47" y="41"/>
                    <a:pt x="47" y="41"/>
                  </a:cubicBezTo>
                  <a:cubicBezTo>
                    <a:pt x="46" y="41"/>
                    <a:pt x="46" y="41"/>
                    <a:pt x="46" y="41"/>
                  </a:cubicBezTo>
                  <a:cubicBezTo>
                    <a:pt x="46" y="34"/>
                    <a:pt x="46" y="34"/>
                    <a:pt x="46" y="34"/>
                  </a:cubicBezTo>
                  <a:cubicBezTo>
                    <a:pt x="47" y="34"/>
                    <a:pt x="47" y="34"/>
                    <a:pt x="47" y="34"/>
                  </a:cubicBezTo>
                  <a:lnTo>
                    <a:pt x="47" y="41"/>
                  </a:lnTo>
                  <a:close/>
                  <a:moveTo>
                    <a:pt x="48" y="48"/>
                  </a:moveTo>
                  <a:cubicBezTo>
                    <a:pt x="48" y="48"/>
                    <a:pt x="48" y="48"/>
                    <a:pt x="48" y="48"/>
                  </a:cubicBezTo>
                  <a:cubicBezTo>
                    <a:pt x="47" y="48"/>
                    <a:pt x="47" y="48"/>
                    <a:pt x="47" y="48"/>
                  </a:cubicBezTo>
                  <a:cubicBezTo>
                    <a:pt x="47" y="41"/>
                    <a:pt x="47" y="41"/>
                    <a:pt x="47" y="41"/>
                  </a:cubicBezTo>
                  <a:cubicBezTo>
                    <a:pt x="48" y="41"/>
                    <a:pt x="48" y="41"/>
                    <a:pt x="48" y="41"/>
                  </a:cubicBezTo>
                  <a:lnTo>
                    <a:pt x="48" y="48"/>
                  </a:lnTo>
                  <a:close/>
                  <a:moveTo>
                    <a:pt x="48" y="41"/>
                  </a:moveTo>
                  <a:cubicBezTo>
                    <a:pt x="48" y="41"/>
                    <a:pt x="48" y="41"/>
                    <a:pt x="48" y="41"/>
                  </a:cubicBezTo>
                  <a:cubicBezTo>
                    <a:pt x="47" y="41"/>
                    <a:pt x="47" y="41"/>
                    <a:pt x="47" y="41"/>
                  </a:cubicBezTo>
                  <a:cubicBezTo>
                    <a:pt x="47" y="34"/>
                    <a:pt x="47" y="34"/>
                    <a:pt x="47" y="34"/>
                  </a:cubicBezTo>
                  <a:cubicBezTo>
                    <a:pt x="48" y="34"/>
                    <a:pt x="48" y="34"/>
                    <a:pt x="48" y="34"/>
                  </a:cubicBezTo>
                  <a:lnTo>
                    <a:pt x="48" y="41"/>
                  </a:lnTo>
                  <a:close/>
                  <a:moveTo>
                    <a:pt x="49" y="48"/>
                  </a:moveTo>
                  <a:cubicBezTo>
                    <a:pt x="49" y="48"/>
                    <a:pt x="49" y="48"/>
                    <a:pt x="49" y="48"/>
                  </a:cubicBezTo>
                  <a:cubicBezTo>
                    <a:pt x="49" y="48"/>
                    <a:pt x="49" y="48"/>
                    <a:pt x="49" y="48"/>
                  </a:cubicBezTo>
                  <a:cubicBezTo>
                    <a:pt x="49" y="41"/>
                    <a:pt x="49" y="41"/>
                    <a:pt x="49" y="41"/>
                  </a:cubicBezTo>
                  <a:cubicBezTo>
                    <a:pt x="49" y="41"/>
                    <a:pt x="49" y="41"/>
                    <a:pt x="49" y="41"/>
                  </a:cubicBezTo>
                  <a:lnTo>
                    <a:pt x="49" y="48"/>
                  </a:lnTo>
                  <a:close/>
                  <a:moveTo>
                    <a:pt x="49" y="41"/>
                  </a:moveTo>
                  <a:cubicBezTo>
                    <a:pt x="49" y="41"/>
                    <a:pt x="49" y="41"/>
                    <a:pt x="49" y="41"/>
                  </a:cubicBezTo>
                  <a:cubicBezTo>
                    <a:pt x="49" y="41"/>
                    <a:pt x="49" y="41"/>
                    <a:pt x="49" y="41"/>
                  </a:cubicBezTo>
                  <a:cubicBezTo>
                    <a:pt x="49" y="34"/>
                    <a:pt x="49" y="34"/>
                    <a:pt x="49" y="34"/>
                  </a:cubicBezTo>
                  <a:cubicBezTo>
                    <a:pt x="49" y="34"/>
                    <a:pt x="49" y="34"/>
                    <a:pt x="49" y="34"/>
                  </a:cubicBezTo>
                  <a:lnTo>
                    <a:pt x="49" y="41"/>
                  </a:lnTo>
                  <a:close/>
                  <a:moveTo>
                    <a:pt x="50" y="48"/>
                  </a:moveTo>
                  <a:cubicBezTo>
                    <a:pt x="50" y="48"/>
                    <a:pt x="50" y="48"/>
                    <a:pt x="50" y="48"/>
                  </a:cubicBezTo>
                  <a:cubicBezTo>
                    <a:pt x="49" y="48"/>
                    <a:pt x="49" y="48"/>
                    <a:pt x="49" y="48"/>
                  </a:cubicBezTo>
                  <a:cubicBezTo>
                    <a:pt x="49" y="41"/>
                    <a:pt x="49" y="41"/>
                    <a:pt x="49" y="41"/>
                  </a:cubicBezTo>
                  <a:cubicBezTo>
                    <a:pt x="50" y="41"/>
                    <a:pt x="50" y="41"/>
                    <a:pt x="50" y="41"/>
                  </a:cubicBezTo>
                  <a:lnTo>
                    <a:pt x="50" y="48"/>
                  </a:lnTo>
                  <a:close/>
                  <a:moveTo>
                    <a:pt x="50" y="41"/>
                  </a:moveTo>
                  <a:cubicBezTo>
                    <a:pt x="50" y="41"/>
                    <a:pt x="50" y="41"/>
                    <a:pt x="50" y="41"/>
                  </a:cubicBezTo>
                  <a:cubicBezTo>
                    <a:pt x="49" y="41"/>
                    <a:pt x="49" y="41"/>
                    <a:pt x="49" y="41"/>
                  </a:cubicBezTo>
                  <a:cubicBezTo>
                    <a:pt x="49" y="34"/>
                    <a:pt x="49" y="34"/>
                    <a:pt x="49" y="34"/>
                  </a:cubicBezTo>
                  <a:cubicBezTo>
                    <a:pt x="49" y="34"/>
                    <a:pt x="49" y="34"/>
                    <a:pt x="49" y="34"/>
                  </a:cubicBezTo>
                  <a:cubicBezTo>
                    <a:pt x="50" y="34"/>
                    <a:pt x="50" y="34"/>
                    <a:pt x="50" y="34"/>
                  </a:cubicBezTo>
                  <a:lnTo>
                    <a:pt x="50" y="41"/>
                  </a:lnTo>
                  <a:close/>
                  <a:moveTo>
                    <a:pt x="52" y="48"/>
                  </a:moveTo>
                  <a:cubicBezTo>
                    <a:pt x="52" y="48"/>
                    <a:pt x="52" y="48"/>
                    <a:pt x="52" y="48"/>
                  </a:cubicBezTo>
                  <a:cubicBezTo>
                    <a:pt x="51" y="48"/>
                    <a:pt x="51" y="48"/>
                    <a:pt x="51" y="48"/>
                  </a:cubicBezTo>
                  <a:cubicBezTo>
                    <a:pt x="51" y="41"/>
                    <a:pt x="51" y="41"/>
                    <a:pt x="51" y="41"/>
                  </a:cubicBezTo>
                  <a:cubicBezTo>
                    <a:pt x="52" y="41"/>
                    <a:pt x="52" y="41"/>
                    <a:pt x="52" y="41"/>
                  </a:cubicBezTo>
                  <a:lnTo>
                    <a:pt x="52" y="48"/>
                  </a:lnTo>
                  <a:close/>
                  <a:moveTo>
                    <a:pt x="52" y="41"/>
                  </a:moveTo>
                  <a:cubicBezTo>
                    <a:pt x="52" y="41"/>
                    <a:pt x="52" y="41"/>
                    <a:pt x="52" y="41"/>
                  </a:cubicBezTo>
                  <a:cubicBezTo>
                    <a:pt x="51" y="41"/>
                    <a:pt x="51" y="41"/>
                    <a:pt x="51" y="41"/>
                  </a:cubicBezTo>
                  <a:cubicBezTo>
                    <a:pt x="51" y="34"/>
                    <a:pt x="51" y="34"/>
                    <a:pt x="51" y="34"/>
                  </a:cubicBezTo>
                  <a:cubicBezTo>
                    <a:pt x="52" y="34"/>
                    <a:pt x="52" y="34"/>
                    <a:pt x="52" y="34"/>
                  </a:cubicBezTo>
                  <a:lnTo>
                    <a:pt x="52" y="41"/>
                  </a:lnTo>
                  <a:close/>
                  <a:moveTo>
                    <a:pt x="53" y="48"/>
                  </a:moveTo>
                  <a:cubicBezTo>
                    <a:pt x="53" y="48"/>
                    <a:pt x="53" y="48"/>
                    <a:pt x="53" y="48"/>
                  </a:cubicBezTo>
                  <a:cubicBezTo>
                    <a:pt x="52" y="48"/>
                    <a:pt x="52" y="48"/>
                    <a:pt x="52" y="48"/>
                  </a:cubicBezTo>
                  <a:cubicBezTo>
                    <a:pt x="52" y="41"/>
                    <a:pt x="52" y="41"/>
                    <a:pt x="52" y="41"/>
                  </a:cubicBezTo>
                  <a:cubicBezTo>
                    <a:pt x="53" y="41"/>
                    <a:pt x="53" y="41"/>
                    <a:pt x="53" y="41"/>
                  </a:cubicBezTo>
                  <a:lnTo>
                    <a:pt x="53" y="48"/>
                  </a:lnTo>
                  <a:close/>
                  <a:moveTo>
                    <a:pt x="53" y="41"/>
                  </a:moveTo>
                  <a:cubicBezTo>
                    <a:pt x="53" y="41"/>
                    <a:pt x="53" y="41"/>
                    <a:pt x="53" y="41"/>
                  </a:cubicBezTo>
                  <a:cubicBezTo>
                    <a:pt x="52" y="41"/>
                    <a:pt x="52" y="41"/>
                    <a:pt x="52" y="41"/>
                  </a:cubicBezTo>
                  <a:cubicBezTo>
                    <a:pt x="52" y="34"/>
                    <a:pt x="52" y="34"/>
                    <a:pt x="52" y="34"/>
                  </a:cubicBezTo>
                  <a:cubicBezTo>
                    <a:pt x="53" y="34"/>
                    <a:pt x="53" y="34"/>
                    <a:pt x="53" y="34"/>
                  </a:cubicBezTo>
                  <a:lnTo>
                    <a:pt x="53" y="41"/>
                  </a:lnTo>
                  <a:close/>
                  <a:moveTo>
                    <a:pt x="54" y="48"/>
                  </a:moveTo>
                  <a:cubicBezTo>
                    <a:pt x="54" y="48"/>
                    <a:pt x="54" y="48"/>
                    <a:pt x="54" y="48"/>
                  </a:cubicBezTo>
                  <a:cubicBezTo>
                    <a:pt x="53" y="48"/>
                    <a:pt x="53" y="48"/>
                    <a:pt x="53" y="48"/>
                  </a:cubicBezTo>
                  <a:cubicBezTo>
                    <a:pt x="53" y="41"/>
                    <a:pt x="53" y="41"/>
                    <a:pt x="53" y="41"/>
                  </a:cubicBezTo>
                  <a:cubicBezTo>
                    <a:pt x="54" y="41"/>
                    <a:pt x="54" y="41"/>
                    <a:pt x="54" y="41"/>
                  </a:cubicBezTo>
                  <a:lnTo>
                    <a:pt x="54" y="48"/>
                  </a:lnTo>
                  <a:close/>
                  <a:moveTo>
                    <a:pt x="54" y="41"/>
                  </a:moveTo>
                  <a:cubicBezTo>
                    <a:pt x="54" y="41"/>
                    <a:pt x="54" y="41"/>
                    <a:pt x="54" y="41"/>
                  </a:cubicBezTo>
                  <a:cubicBezTo>
                    <a:pt x="53" y="41"/>
                    <a:pt x="53" y="41"/>
                    <a:pt x="53" y="41"/>
                  </a:cubicBezTo>
                  <a:cubicBezTo>
                    <a:pt x="53" y="34"/>
                    <a:pt x="53" y="34"/>
                    <a:pt x="53" y="34"/>
                  </a:cubicBezTo>
                  <a:cubicBezTo>
                    <a:pt x="54" y="33"/>
                    <a:pt x="54" y="33"/>
                    <a:pt x="54" y="33"/>
                  </a:cubicBezTo>
                  <a:lnTo>
                    <a:pt x="54" y="41"/>
                  </a:lnTo>
                  <a:close/>
                  <a:moveTo>
                    <a:pt x="55" y="48"/>
                  </a:moveTo>
                  <a:cubicBezTo>
                    <a:pt x="55" y="48"/>
                    <a:pt x="55" y="48"/>
                    <a:pt x="55" y="48"/>
                  </a:cubicBezTo>
                  <a:cubicBezTo>
                    <a:pt x="54" y="48"/>
                    <a:pt x="54" y="48"/>
                    <a:pt x="54" y="48"/>
                  </a:cubicBezTo>
                  <a:cubicBezTo>
                    <a:pt x="54" y="41"/>
                    <a:pt x="54" y="41"/>
                    <a:pt x="54" y="41"/>
                  </a:cubicBezTo>
                  <a:cubicBezTo>
                    <a:pt x="55" y="41"/>
                    <a:pt x="55" y="41"/>
                    <a:pt x="55" y="41"/>
                  </a:cubicBezTo>
                  <a:lnTo>
                    <a:pt x="55" y="48"/>
                  </a:lnTo>
                  <a:close/>
                  <a:moveTo>
                    <a:pt x="55" y="41"/>
                  </a:moveTo>
                  <a:cubicBezTo>
                    <a:pt x="55" y="41"/>
                    <a:pt x="55" y="41"/>
                    <a:pt x="55" y="41"/>
                  </a:cubicBezTo>
                  <a:cubicBezTo>
                    <a:pt x="54" y="41"/>
                    <a:pt x="54" y="41"/>
                    <a:pt x="54" y="41"/>
                  </a:cubicBezTo>
                  <a:cubicBezTo>
                    <a:pt x="54" y="33"/>
                    <a:pt x="54" y="33"/>
                    <a:pt x="54" y="33"/>
                  </a:cubicBezTo>
                  <a:cubicBezTo>
                    <a:pt x="55" y="33"/>
                    <a:pt x="55" y="33"/>
                    <a:pt x="55" y="33"/>
                  </a:cubicBezTo>
                  <a:lnTo>
                    <a:pt x="55" y="41"/>
                  </a:lnTo>
                  <a:close/>
                  <a:moveTo>
                    <a:pt x="57" y="48"/>
                  </a:moveTo>
                  <a:cubicBezTo>
                    <a:pt x="57" y="48"/>
                    <a:pt x="57" y="48"/>
                    <a:pt x="57" y="48"/>
                  </a:cubicBezTo>
                  <a:cubicBezTo>
                    <a:pt x="55" y="48"/>
                    <a:pt x="55" y="48"/>
                    <a:pt x="55" y="48"/>
                  </a:cubicBezTo>
                  <a:cubicBezTo>
                    <a:pt x="55" y="41"/>
                    <a:pt x="55" y="41"/>
                    <a:pt x="55" y="41"/>
                  </a:cubicBezTo>
                  <a:cubicBezTo>
                    <a:pt x="57" y="41"/>
                    <a:pt x="57" y="41"/>
                    <a:pt x="57" y="41"/>
                  </a:cubicBezTo>
                  <a:lnTo>
                    <a:pt x="57" y="48"/>
                  </a:lnTo>
                  <a:close/>
                  <a:moveTo>
                    <a:pt x="57" y="41"/>
                  </a:moveTo>
                  <a:cubicBezTo>
                    <a:pt x="57" y="41"/>
                    <a:pt x="57" y="41"/>
                    <a:pt x="57" y="41"/>
                  </a:cubicBezTo>
                  <a:cubicBezTo>
                    <a:pt x="55" y="41"/>
                    <a:pt x="55" y="41"/>
                    <a:pt x="55" y="41"/>
                  </a:cubicBezTo>
                  <a:cubicBezTo>
                    <a:pt x="55" y="33"/>
                    <a:pt x="55" y="33"/>
                    <a:pt x="55" y="33"/>
                  </a:cubicBezTo>
                  <a:cubicBezTo>
                    <a:pt x="57" y="33"/>
                    <a:pt x="57" y="33"/>
                    <a:pt x="57" y="33"/>
                  </a:cubicBezTo>
                  <a:lnTo>
                    <a:pt x="57" y="41"/>
                  </a:lnTo>
                  <a:close/>
                  <a:moveTo>
                    <a:pt x="57" y="48"/>
                  </a:moveTo>
                  <a:cubicBezTo>
                    <a:pt x="57" y="48"/>
                    <a:pt x="57" y="48"/>
                    <a:pt x="57" y="48"/>
                  </a:cubicBezTo>
                  <a:cubicBezTo>
                    <a:pt x="57" y="48"/>
                    <a:pt x="57" y="48"/>
                    <a:pt x="57" y="48"/>
                  </a:cubicBezTo>
                  <a:cubicBezTo>
                    <a:pt x="57" y="41"/>
                    <a:pt x="57" y="41"/>
                    <a:pt x="57" y="41"/>
                  </a:cubicBezTo>
                  <a:cubicBezTo>
                    <a:pt x="57" y="41"/>
                    <a:pt x="57" y="41"/>
                    <a:pt x="57" y="41"/>
                  </a:cubicBezTo>
                  <a:lnTo>
                    <a:pt x="57" y="48"/>
                  </a:lnTo>
                  <a:close/>
                  <a:moveTo>
                    <a:pt x="57" y="41"/>
                  </a:moveTo>
                  <a:cubicBezTo>
                    <a:pt x="57" y="41"/>
                    <a:pt x="57" y="41"/>
                    <a:pt x="57" y="41"/>
                  </a:cubicBezTo>
                  <a:cubicBezTo>
                    <a:pt x="57" y="41"/>
                    <a:pt x="57" y="41"/>
                    <a:pt x="57" y="41"/>
                  </a:cubicBezTo>
                  <a:cubicBezTo>
                    <a:pt x="57" y="33"/>
                    <a:pt x="57" y="33"/>
                    <a:pt x="57" y="33"/>
                  </a:cubicBezTo>
                  <a:cubicBezTo>
                    <a:pt x="57" y="33"/>
                    <a:pt x="57" y="33"/>
                    <a:pt x="57" y="33"/>
                  </a:cubicBezTo>
                  <a:lnTo>
                    <a:pt x="57" y="41"/>
                  </a:lnTo>
                  <a:close/>
                  <a:moveTo>
                    <a:pt x="58" y="48"/>
                  </a:moveTo>
                  <a:cubicBezTo>
                    <a:pt x="58" y="48"/>
                    <a:pt x="58" y="48"/>
                    <a:pt x="58" y="48"/>
                  </a:cubicBezTo>
                  <a:cubicBezTo>
                    <a:pt x="58" y="48"/>
                    <a:pt x="58" y="48"/>
                    <a:pt x="58" y="48"/>
                  </a:cubicBezTo>
                  <a:cubicBezTo>
                    <a:pt x="58" y="41"/>
                    <a:pt x="58" y="41"/>
                    <a:pt x="58" y="41"/>
                  </a:cubicBezTo>
                  <a:cubicBezTo>
                    <a:pt x="58" y="41"/>
                    <a:pt x="58" y="41"/>
                    <a:pt x="58" y="41"/>
                  </a:cubicBezTo>
                  <a:lnTo>
                    <a:pt x="58" y="48"/>
                  </a:lnTo>
                  <a:close/>
                  <a:moveTo>
                    <a:pt x="58" y="41"/>
                  </a:moveTo>
                  <a:cubicBezTo>
                    <a:pt x="58" y="41"/>
                    <a:pt x="58" y="41"/>
                    <a:pt x="58" y="41"/>
                  </a:cubicBezTo>
                  <a:cubicBezTo>
                    <a:pt x="58" y="41"/>
                    <a:pt x="58" y="41"/>
                    <a:pt x="58" y="41"/>
                  </a:cubicBezTo>
                  <a:cubicBezTo>
                    <a:pt x="58" y="33"/>
                    <a:pt x="58" y="33"/>
                    <a:pt x="58" y="33"/>
                  </a:cubicBezTo>
                  <a:cubicBezTo>
                    <a:pt x="58" y="33"/>
                    <a:pt x="58" y="33"/>
                    <a:pt x="58" y="33"/>
                  </a:cubicBezTo>
                  <a:lnTo>
                    <a:pt x="58" y="41"/>
                  </a:lnTo>
                  <a:close/>
                  <a:moveTo>
                    <a:pt x="59" y="48"/>
                  </a:moveTo>
                  <a:cubicBezTo>
                    <a:pt x="59" y="48"/>
                    <a:pt x="59" y="48"/>
                    <a:pt x="59" y="48"/>
                  </a:cubicBezTo>
                  <a:cubicBezTo>
                    <a:pt x="59" y="48"/>
                    <a:pt x="59" y="48"/>
                    <a:pt x="59" y="48"/>
                  </a:cubicBezTo>
                  <a:cubicBezTo>
                    <a:pt x="59" y="48"/>
                    <a:pt x="59" y="48"/>
                    <a:pt x="59" y="48"/>
                  </a:cubicBezTo>
                  <a:cubicBezTo>
                    <a:pt x="59" y="41"/>
                    <a:pt x="59" y="41"/>
                    <a:pt x="59" y="41"/>
                  </a:cubicBezTo>
                  <a:cubicBezTo>
                    <a:pt x="59" y="41"/>
                    <a:pt x="59" y="41"/>
                    <a:pt x="59" y="41"/>
                  </a:cubicBezTo>
                  <a:lnTo>
                    <a:pt x="59" y="48"/>
                  </a:lnTo>
                  <a:close/>
                  <a:moveTo>
                    <a:pt x="59" y="41"/>
                  </a:moveTo>
                  <a:cubicBezTo>
                    <a:pt x="59" y="41"/>
                    <a:pt x="59" y="41"/>
                    <a:pt x="59" y="41"/>
                  </a:cubicBezTo>
                  <a:cubicBezTo>
                    <a:pt x="59" y="41"/>
                    <a:pt x="59" y="41"/>
                    <a:pt x="59" y="41"/>
                  </a:cubicBezTo>
                  <a:cubicBezTo>
                    <a:pt x="59" y="33"/>
                    <a:pt x="59" y="33"/>
                    <a:pt x="59" y="33"/>
                  </a:cubicBezTo>
                  <a:cubicBezTo>
                    <a:pt x="59" y="33"/>
                    <a:pt x="59" y="33"/>
                    <a:pt x="59" y="33"/>
                  </a:cubicBezTo>
                  <a:cubicBezTo>
                    <a:pt x="59" y="33"/>
                    <a:pt x="59" y="33"/>
                    <a:pt x="59" y="33"/>
                  </a:cubicBezTo>
                  <a:lnTo>
                    <a:pt x="59" y="41"/>
                  </a:lnTo>
                  <a:close/>
                  <a:moveTo>
                    <a:pt x="61" y="48"/>
                  </a:moveTo>
                  <a:cubicBezTo>
                    <a:pt x="61" y="48"/>
                    <a:pt x="61" y="48"/>
                    <a:pt x="61" y="48"/>
                  </a:cubicBezTo>
                  <a:cubicBezTo>
                    <a:pt x="60" y="48"/>
                    <a:pt x="60" y="48"/>
                    <a:pt x="60" y="48"/>
                  </a:cubicBezTo>
                  <a:cubicBezTo>
                    <a:pt x="60" y="41"/>
                    <a:pt x="60" y="41"/>
                    <a:pt x="60" y="41"/>
                  </a:cubicBezTo>
                  <a:cubicBezTo>
                    <a:pt x="61" y="41"/>
                    <a:pt x="61" y="41"/>
                    <a:pt x="61" y="41"/>
                  </a:cubicBezTo>
                  <a:lnTo>
                    <a:pt x="61" y="48"/>
                  </a:lnTo>
                  <a:close/>
                  <a:moveTo>
                    <a:pt x="61" y="41"/>
                  </a:moveTo>
                  <a:cubicBezTo>
                    <a:pt x="61" y="41"/>
                    <a:pt x="61" y="41"/>
                    <a:pt x="61" y="41"/>
                  </a:cubicBezTo>
                  <a:cubicBezTo>
                    <a:pt x="60" y="41"/>
                    <a:pt x="60" y="41"/>
                    <a:pt x="60" y="41"/>
                  </a:cubicBezTo>
                  <a:cubicBezTo>
                    <a:pt x="60" y="33"/>
                    <a:pt x="60" y="33"/>
                    <a:pt x="60" y="33"/>
                  </a:cubicBezTo>
                  <a:cubicBezTo>
                    <a:pt x="61" y="33"/>
                    <a:pt x="61" y="33"/>
                    <a:pt x="61" y="33"/>
                  </a:cubicBezTo>
                  <a:lnTo>
                    <a:pt x="61" y="41"/>
                  </a:lnTo>
                  <a:close/>
                  <a:moveTo>
                    <a:pt x="64" y="48"/>
                  </a:moveTo>
                  <a:cubicBezTo>
                    <a:pt x="64" y="48"/>
                    <a:pt x="64" y="48"/>
                    <a:pt x="64" y="48"/>
                  </a:cubicBezTo>
                  <a:cubicBezTo>
                    <a:pt x="61" y="48"/>
                    <a:pt x="61" y="48"/>
                    <a:pt x="61" y="48"/>
                  </a:cubicBezTo>
                  <a:cubicBezTo>
                    <a:pt x="61" y="41"/>
                    <a:pt x="61" y="41"/>
                    <a:pt x="61" y="41"/>
                  </a:cubicBezTo>
                  <a:cubicBezTo>
                    <a:pt x="64" y="41"/>
                    <a:pt x="64" y="41"/>
                    <a:pt x="64" y="41"/>
                  </a:cubicBezTo>
                  <a:lnTo>
                    <a:pt x="64" y="48"/>
                  </a:lnTo>
                  <a:close/>
                  <a:moveTo>
                    <a:pt x="64" y="41"/>
                  </a:moveTo>
                  <a:cubicBezTo>
                    <a:pt x="64" y="41"/>
                    <a:pt x="64" y="41"/>
                    <a:pt x="64" y="41"/>
                  </a:cubicBezTo>
                  <a:cubicBezTo>
                    <a:pt x="61" y="41"/>
                    <a:pt x="61" y="41"/>
                    <a:pt x="61" y="41"/>
                  </a:cubicBezTo>
                  <a:cubicBezTo>
                    <a:pt x="61" y="33"/>
                    <a:pt x="61" y="33"/>
                    <a:pt x="61" y="33"/>
                  </a:cubicBezTo>
                  <a:cubicBezTo>
                    <a:pt x="64" y="33"/>
                    <a:pt x="64" y="33"/>
                    <a:pt x="64" y="33"/>
                  </a:cubicBezTo>
                  <a:lnTo>
                    <a:pt x="64" y="41"/>
                  </a:lnTo>
                  <a:close/>
                  <a:moveTo>
                    <a:pt x="66" y="48"/>
                  </a:moveTo>
                  <a:cubicBezTo>
                    <a:pt x="66" y="48"/>
                    <a:pt x="66" y="48"/>
                    <a:pt x="66" y="48"/>
                  </a:cubicBezTo>
                  <a:cubicBezTo>
                    <a:pt x="64" y="48"/>
                    <a:pt x="64" y="48"/>
                    <a:pt x="64" y="48"/>
                  </a:cubicBezTo>
                  <a:cubicBezTo>
                    <a:pt x="64" y="41"/>
                    <a:pt x="64" y="41"/>
                    <a:pt x="64" y="41"/>
                  </a:cubicBezTo>
                  <a:cubicBezTo>
                    <a:pt x="66" y="41"/>
                    <a:pt x="66" y="41"/>
                    <a:pt x="66" y="41"/>
                  </a:cubicBezTo>
                  <a:lnTo>
                    <a:pt x="66" y="48"/>
                  </a:lnTo>
                  <a:close/>
                  <a:moveTo>
                    <a:pt x="66" y="41"/>
                  </a:moveTo>
                  <a:cubicBezTo>
                    <a:pt x="66" y="41"/>
                    <a:pt x="66" y="41"/>
                    <a:pt x="66" y="41"/>
                  </a:cubicBezTo>
                  <a:cubicBezTo>
                    <a:pt x="64" y="41"/>
                    <a:pt x="64" y="41"/>
                    <a:pt x="64" y="41"/>
                  </a:cubicBezTo>
                  <a:cubicBezTo>
                    <a:pt x="64" y="33"/>
                    <a:pt x="64" y="33"/>
                    <a:pt x="64" y="33"/>
                  </a:cubicBezTo>
                  <a:cubicBezTo>
                    <a:pt x="66" y="33"/>
                    <a:pt x="66" y="33"/>
                    <a:pt x="66" y="33"/>
                  </a:cubicBezTo>
                  <a:lnTo>
                    <a:pt x="66" y="41"/>
                  </a:lnTo>
                  <a:close/>
                  <a:moveTo>
                    <a:pt x="68" y="48"/>
                  </a:moveTo>
                  <a:cubicBezTo>
                    <a:pt x="68" y="48"/>
                    <a:pt x="68" y="48"/>
                    <a:pt x="68" y="48"/>
                  </a:cubicBezTo>
                  <a:cubicBezTo>
                    <a:pt x="66" y="48"/>
                    <a:pt x="66" y="48"/>
                    <a:pt x="66" y="48"/>
                  </a:cubicBezTo>
                  <a:cubicBezTo>
                    <a:pt x="66" y="41"/>
                    <a:pt x="66" y="41"/>
                    <a:pt x="66" y="41"/>
                  </a:cubicBezTo>
                  <a:cubicBezTo>
                    <a:pt x="68" y="41"/>
                    <a:pt x="68" y="41"/>
                    <a:pt x="68" y="41"/>
                  </a:cubicBezTo>
                  <a:lnTo>
                    <a:pt x="68" y="48"/>
                  </a:lnTo>
                  <a:close/>
                  <a:moveTo>
                    <a:pt x="68" y="41"/>
                  </a:moveTo>
                  <a:cubicBezTo>
                    <a:pt x="68" y="41"/>
                    <a:pt x="68" y="41"/>
                    <a:pt x="68" y="41"/>
                  </a:cubicBezTo>
                  <a:cubicBezTo>
                    <a:pt x="66" y="41"/>
                    <a:pt x="66" y="41"/>
                    <a:pt x="66" y="41"/>
                  </a:cubicBezTo>
                  <a:cubicBezTo>
                    <a:pt x="66" y="33"/>
                    <a:pt x="66" y="33"/>
                    <a:pt x="66" y="33"/>
                  </a:cubicBezTo>
                  <a:cubicBezTo>
                    <a:pt x="68" y="33"/>
                    <a:pt x="68" y="33"/>
                    <a:pt x="68" y="33"/>
                  </a:cubicBezTo>
                  <a:lnTo>
                    <a:pt x="68" y="41"/>
                  </a:lnTo>
                  <a:close/>
                  <a:moveTo>
                    <a:pt x="71" y="48"/>
                  </a:moveTo>
                  <a:cubicBezTo>
                    <a:pt x="71" y="48"/>
                    <a:pt x="71" y="48"/>
                    <a:pt x="71" y="48"/>
                  </a:cubicBezTo>
                  <a:cubicBezTo>
                    <a:pt x="68" y="48"/>
                    <a:pt x="68" y="48"/>
                    <a:pt x="68" y="48"/>
                  </a:cubicBezTo>
                  <a:cubicBezTo>
                    <a:pt x="68" y="41"/>
                    <a:pt x="68" y="41"/>
                    <a:pt x="68" y="41"/>
                  </a:cubicBezTo>
                  <a:cubicBezTo>
                    <a:pt x="71" y="41"/>
                    <a:pt x="71" y="41"/>
                    <a:pt x="71" y="41"/>
                  </a:cubicBezTo>
                  <a:lnTo>
                    <a:pt x="71" y="48"/>
                  </a:lnTo>
                  <a:close/>
                  <a:moveTo>
                    <a:pt x="71" y="41"/>
                  </a:moveTo>
                  <a:cubicBezTo>
                    <a:pt x="71" y="41"/>
                    <a:pt x="71" y="41"/>
                    <a:pt x="71" y="41"/>
                  </a:cubicBezTo>
                  <a:cubicBezTo>
                    <a:pt x="68" y="41"/>
                    <a:pt x="68" y="41"/>
                    <a:pt x="68" y="41"/>
                  </a:cubicBezTo>
                  <a:cubicBezTo>
                    <a:pt x="68" y="33"/>
                    <a:pt x="68" y="33"/>
                    <a:pt x="68" y="33"/>
                  </a:cubicBezTo>
                  <a:cubicBezTo>
                    <a:pt x="71" y="33"/>
                    <a:pt x="71" y="33"/>
                    <a:pt x="71" y="33"/>
                  </a:cubicBezTo>
                  <a:lnTo>
                    <a:pt x="71" y="41"/>
                  </a:lnTo>
                  <a:close/>
                  <a:moveTo>
                    <a:pt x="73" y="48"/>
                  </a:moveTo>
                  <a:cubicBezTo>
                    <a:pt x="73" y="48"/>
                    <a:pt x="73" y="48"/>
                    <a:pt x="73" y="48"/>
                  </a:cubicBezTo>
                  <a:cubicBezTo>
                    <a:pt x="71" y="48"/>
                    <a:pt x="71" y="48"/>
                    <a:pt x="71" y="48"/>
                  </a:cubicBezTo>
                  <a:cubicBezTo>
                    <a:pt x="71" y="41"/>
                    <a:pt x="71" y="41"/>
                    <a:pt x="71" y="41"/>
                  </a:cubicBezTo>
                  <a:cubicBezTo>
                    <a:pt x="73" y="41"/>
                    <a:pt x="73" y="41"/>
                    <a:pt x="73" y="41"/>
                  </a:cubicBezTo>
                  <a:lnTo>
                    <a:pt x="73" y="48"/>
                  </a:lnTo>
                  <a:close/>
                  <a:moveTo>
                    <a:pt x="73" y="41"/>
                  </a:moveTo>
                  <a:cubicBezTo>
                    <a:pt x="73" y="41"/>
                    <a:pt x="73" y="41"/>
                    <a:pt x="73" y="41"/>
                  </a:cubicBezTo>
                  <a:cubicBezTo>
                    <a:pt x="71" y="41"/>
                    <a:pt x="71" y="41"/>
                    <a:pt x="71" y="41"/>
                  </a:cubicBezTo>
                  <a:cubicBezTo>
                    <a:pt x="71" y="33"/>
                    <a:pt x="71" y="33"/>
                    <a:pt x="71" y="33"/>
                  </a:cubicBezTo>
                  <a:cubicBezTo>
                    <a:pt x="73" y="33"/>
                    <a:pt x="73" y="33"/>
                    <a:pt x="73" y="33"/>
                  </a:cubicBezTo>
                  <a:lnTo>
                    <a:pt x="73" y="41"/>
                  </a:lnTo>
                  <a:close/>
                  <a:moveTo>
                    <a:pt x="75" y="48"/>
                  </a:moveTo>
                  <a:cubicBezTo>
                    <a:pt x="75" y="48"/>
                    <a:pt x="75" y="48"/>
                    <a:pt x="75" y="48"/>
                  </a:cubicBezTo>
                  <a:cubicBezTo>
                    <a:pt x="73" y="48"/>
                    <a:pt x="73" y="48"/>
                    <a:pt x="73" y="48"/>
                  </a:cubicBezTo>
                  <a:cubicBezTo>
                    <a:pt x="73" y="41"/>
                    <a:pt x="73" y="41"/>
                    <a:pt x="73" y="41"/>
                  </a:cubicBezTo>
                  <a:cubicBezTo>
                    <a:pt x="75" y="41"/>
                    <a:pt x="75" y="41"/>
                    <a:pt x="75" y="41"/>
                  </a:cubicBezTo>
                  <a:lnTo>
                    <a:pt x="75" y="48"/>
                  </a:lnTo>
                  <a:close/>
                  <a:moveTo>
                    <a:pt x="75" y="41"/>
                  </a:moveTo>
                  <a:cubicBezTo>
                    <a:pt x="75" y="41"/>
                    <a:pt x="75" y="41"/>
                    <a:pt x="75" y="41"/>
                  </a:cubicBezTo>
                  <a:cubicBezTo>
                    <a:pt x="73" y="41"/>
                    <a:pt x="73" y="41"/>
                    <a:pt x="73" y="41"/>
                  </a:cubicBezTo>
                  <a:cubicBezTo>
                    <a:pt x="73" y="33"/>
                    <a:pt x="73" y="33"/>
                    <a:pt x="73" y="33"/>
                  </a:cubicBezTo>
                  <a:cubicBezTo>
                    <a:pt x="75" y="33"/>
                    <a:pt x="75" y="33"/>
                    <a:pt x="75" y="33"/>
                  </a:cubicBezTo>
                  <a:lnTo>
                    <a:pt x="75" y="41"/>
                  </a:lnTo>
                  <a:close/>
                  <a:moveTo>
                    <a:pt x="77" y="48"/>
                  </a:moveTo>
                  <a:cubicBezTo>
                    <a:pt x="77" y="48"/>
                    <a:pt x="77" y="48"/>
                    <a:pt x="77" y="48"/>
                  </a:cubicBezTo>
                  <a:cubicBezTo>
                    <a:pt x="76" y="48"/>
                    <a:pt x="76" y="48"/>
                    <a:pt x="76" y="48"/>
                  </a:cubicBezTo>
                  <a:cubicBezTo>
                    <a:pt x="76" y="41"/>
                    <a:pt x="76" y="41"/>
                    <a:pt x="76" y="41"/>
                  </a:cubicBezTo>
                  <a:cubicBezTo>
                    <a:pt x="77" y="41"/>
                    <a:pt x="77" y="41"/>
                    <a:pt x="77" y="41"/>
                  </a:cubicBezTo>
                  <a:lnTo>
                    <a:pt x="77" y="48"/>
                  </a:lnTo>
                  <a:close/>
                  <a:moveTo>
                    <a:pt x="77" y="41"/>
                  </a:moveTo>
                  <a:cubicBezTo>
                    <a:pt x="77" y="41"/>
                    <a:pt x="77" y="41"/>
                    <a:pt x="77" y="41"/>
                  </a:cubicBezTo>
                  <a:cubicBezTo>
                    <a:pt x="76" y="41"/>
                    <a:pt x="76" y="41"/>
                    <a:pt x="76" y="41"/>
                  </a:cubicBezTo>
                  <a:cubicBezTo>
                    <a:pt x="76" y="33"/>
                    <a:pt x="76" y="33"/>
                    <a:pt x="76" y="33"/>
                  </a:cubicBezTo>
                  <a:cubicBezTo>
                    <a:pt x="77" y="33"/>
                    <a:pt x="77" y="33"/>
                    <a:pt x="77" y="33"/>
                  </a:cubicBezTo>
                  <a:lnTo>
                    <a:pt x="77" y="41"/>
                  </a:lnTo>
                  <a:close/>
                  <a:moveTo>
                    <a:pt x="80" y="48"/>
                  </a:moveTo>
                  <a:cubicBezTo>
                    <a:pt x="80" y="48"/>
                    <a:pt x="80" y="48"/>
                    <a:pt x="80" y="48"/>
                  </a:cubicBezTo>
                  <a:cubicBezTo>
                    <a:pt x="78" y="48"/>
                    <a:pt x="78" y="48"/>
                    <a:pt x="78" y="48"/>
                  </a:cubicBezTo>
                  <a:cubicBezTo>
                    <a:pt x="78" y="41"/>
                    <a:pt x="78" y="41"/>
                    <a:pt x="78" y="41"/>
                  </a:cubicBezTo>
                  <a:cubicBezTo>
                    <a:pt x="80" y="41"/>
                    <a:pt x="80" y="41"/>
                    <a:pt x="80" y="41"/>
                  </a:cubicBezTo>
                  <a:lnTo>
                    <a:pt x="80" y="48"/>
                  </a:lnTo>
                  <a:close/>
                  <a:moveTo>
                    <a:pt x="80" y="41"/>
                  </a:moveTo>
                  <a:cubicBezTo>
                    <a:pt x="80" y="41"/>
                    <a:pt x="80" y="41"/>
                    <a:pt x="80" y="41"/>
                  </a:cubicBezTo>
                  <a:cubicBezTo>
                    <a:pt x="78" y="41"/>
                    <a:pt x="78" y="41"/>
                    <a:pt x="78" y="41"/>
                  </a:cubicBezTo>
                  <a:cubicBezTo>
                    <a:pt x="78" y="33"/>
                    <a:pt x="78" y="33"/>
                    <a:pt x="78" y="33"/>
                  </a:cubicBezTo>
                  <a:cubicBezTo>
                    <a:pt x="80" y="33"/>
                    <a:pt x="80" y="33"/>
                    <a:pt x="80" y="33"/>
                  </a:cubicBezTo>
                  <a:lnTo>
                    <a:pt x="80" y="41"/>
                  </a:lnTo>
                  <a:close/>
                  <a:moveTo>
                    <a:pt x="82" y="48"/>
                  </a:moveTo>
                  <a:cubicBezTo>
                    <a:pt x="82" y="48"/>
                    <a:pt x="82" y="48"/>
                    <a:pt x="82" y="48"/>
                  </a:cubicBezTo>
                  <a:cubicBezTo>
                    <a:pt x="80" y="48"/>
                    <a:pt x="80" y="48"/>
                    <a:pt x="80" y="48"/>
                  </a:cubicBezTo>
                  <a:cubicBezTo>
                    <a:pt x="80" y="41"/>
                    <a:pt x="80" y="41"/>
                    <a:pt x="80" y="41"/>
                  </a:cubicBezTo>
                  <a:cubicBezTo>
                    <a:pt x="82" y="41"/>
                    <a:pt x="82" y="41"/>
                    <a:pt x="82" y="41"/>
                  </a:cubicBezTo>
                  <a:lnTo>
                    <a:pt x="82" y="48"/>
                  </a:lnTo>
                  <a:close/>
                  <a:moveTo>
                    <a:pt x="82" y="41"/>
                  </a:moveTo>
                  <a:cubicBezTo>
                    <a:pt x="82" y="41"/>
                    <a:pt x="82" y="41"/>
                    <a:pt x="82" y="41"/>
                  </a:cubicBezTo>
                  <a:cubicBezTo>
                    <a:pt x="80" y="41"/>
                    <a:pt x="80" y="41"/>
                    <a:pt x="80" y="41"/>
                  </a:cubicBezTo>
                  <a:cubicBezTo>
                    <a:pt x="80" y="33"/>
                    <a:pt x="80" y="33"/>
                    <a:pt x="80" y="33"/>
                  </a:cubicBezTo>
                  <a:cubicBezTo>
                    <a:pt x="82" y="33"/>
                    <a:pt x="82" y="33"/>
                    <a:pt x="82" y="33"/>
                  </a:cubicBezTo>
                  <a:lnTo>
                    <a:pt x="82" y="41"/>
                  </a:lnTo>
                  <a:close/>
                  <a:moveTo>
                    <a:pt x="84" y="48"/>
                  </a:moveTo>
                  <a:cubicBezTo>
                    <a:pt x="84" y="48"/>
                    <a:pt x="84" y="48"/>
                    <a:pt x="84" y="48"/>
                  </a:cubicBezTo>
                  <a:cubicBezTo>
                    <a:pt x="82" y="48"/>
                    <a:pt x="82" y="48"/>
                    <a:pt x="82" y="48"/>
                  </a:cubicBezTo>
                  <a:cubicBezTo>
                    <a:pt x="82" y="41"/>
                    <a:pt x="82" y="41"/>
                    <a:pt x="82" y="41"/>
                  </a:cubicBezTo>
                  <a:cubicBezTo>
                    <a:pt x="84" y="41"/>
                    <a:pt x="84" y="41"/>
                    <a:pt x="84" y="41"/>
                  </a:cubicBezTo>
                  <a:lnTo>
                    <a:pt x="84" y="48"/>
                  </a:lnTo>
                  <a:close/>
                  <a:moveTo>
                    <a:pt x="84" y="41"/>
                  </a:moveTo>
                  <a:cubicBezTo>
                    <a:pt x="84" y="41"/>
                    <a:pt x="84" y="41"/>
                    <a:pt x="84" y="41"/>
                  </a:cubicBezTo>
                  <a:cubicBezTo>
                    <a:pt x="82" y="41"/>
                    <a:pt x="82" y="41"/>
                    <a:pt x="82" y="41"/>
                  </a:cubicBezTo>
                  <a:cubicBezTo>
                    <a:pt x="82" y="33"/>
                    <a:pt x="82" y="33"/>
                    <a:pt x="82" y="33"/>
                  </a:cubicBezTo>
                  <a:cubicBezTo>
                    <a:pt x="84" y="33"/>
                    <a:pt x="84" y="33"/>
                    <a:pt x="84" y="33"/>
                  </a:cubicBezTo>
                  <a:lnTo>
                    <a:pt x="84" y="41"/>
                  </a:lnTo>
                  <a:close/>
                  <a:moveTo>
                    <a:pt x="94" y="48"/>
                  </a:moveTo>
                  <a:cubicBezTo>
                    <a:pt x="94" y="48"/>
                    <a:pt x="94" y="48"/>
                    <a:pt x="94" y="48"/>
                  </a:cubicBezTo>
                  <a:cubicBezTo>
                    <a:pt x="85" y="48"/>
                    <a:pt x="85" y="48"/>
                    <a:pt x="85" y="48"/>
                  </a:cubicBezTo>
                  <a:cubicBezTo>
                    <a:pt x="85" y="41"/>
                    <a:pt x="85" y="41"/>
                    <a:pt x="85" y="41"/>
                  </a:cubicBezTo>
                  <a:cubicBezTo>
                    <a:pt x="87" y="41"/>
                    <a:pt x="87" y="41"/>
                    <a:pt x="87" y="41"/>
                  </a:cubicBezTo>
                  <a:cubicBezTo>
                    <a:pt x="87" y="48"/>
                    <a:pt x="87" y="48"/>
                    <a:pt x="87" y="48"/>
                  </a:cubicBezTo>
                  <a:cubicBezTo>
                    <a:pt x="87" y="48"/>
                    <a:pt x="87" y="48"/>
                    <a:pt x="87" y="48"/>
                  </a:cubicBezTo>
                  <a:cubicBezTo>
                    <a:pt x="87" y="41"/>
                    <a:pt x="87" y="41"/>
                    <a:pt x="87" y="41"/>
                  </a:cubicBezTo>
                  <a:cubicBezTo>
                    <a:pt x="89" y="41"/>
                    <a:pt x="89" y="41"/>
                    <a:pt x="89" y="41"/>
                  </a:cubicBezTo>
                  <a:cubicBezTo>
                    <a:pt x="89" y="48"/>
                    <a:pt x="89" y="48"/>
                    <a:pt x="89" y="48"/>
                  </a:cubicBezTo>
                  <a:cubicBezTo>
                    <a:pt x="92" y="48"/>
                    <a:pt x="92" y="48"/>
                    <a:pt x="92" y="48"/>
                  </a:cubicBezTo>
                  <a:cubicBezTo>
                    <a:pt x="92" y="41"/>
                    <a:pt x="92" y="41"/>
                    <a:pt x="92" y="41"/>
                  </a:cubicBezTo>
                  <a:cubicBezTo>
                    <a:pt x="94" y="41"/>
                    <a:pt x="94" y="41"/>
                    <a:pt x="94" y="41"/>
                  </a:cubicBezTo>
                  <a:lnTo>
                    <a:pt x="94" y="48"/>
                  </a:lnTo>
                  <a:close/>
                  <a:moveTo>
                    <a:pt x="90" y="48"/>
                  </a:moveTo>
                  <a:cubicBezTo>
                    <a:pt x="90" y="48"/>
                    <a:pt x="90" y="48"/>
                    <a:pt x="90" y="48"/>
                  </a:cubicBezTo>
                  <a:cubicBezTo>
                    <a:pt x="90" y="45"/>
                    <a:pt x="90" y="45"/>
                    <a:pt x="90" y="45"/>
                  </a:cubicBezTo>
                  <a:cubicBezTo>
                    <a:pt x="91" y="45"/>
                    <a:pt x="91" y="45"/>
                    <a:pt x="91" y="45"/>
                  </a:cubicBezTo>
                  <a:cubicBezTo>
                    <a:pt x="91" y="48"/>
                    <a:pt x="91" y="48"/>
                    <a:pt x="91" y="48"/>
                  </a:cubicBezTo>
                  <a:lnTo>
                    <a:pt x="90" y="48"/>
                  </a:lnTo>
                  <a:close/>
                  <a:moveTo>
                    <a:pt x="94" y="41"/>
                  </a:moveTo>
                  <a:cubicBezTo>
                    <a:pt x="94" y="41"/>
                    <a:pt x="94" y="41"/>
                    <a:pt x="94" y="41"/>
                  </a:cubicBezTo>
                  <a:cubicBezTo>
                    <a:pt x="92" y="41"/>
                    <a:pt x="92" y="41"/>
                    <a:pt x="92" y="41"/>
                  </a:cubicBezTo>
                  <a:cubicBezTo>
                    <a:pt x="92" y="34"/>
                    <a:pt x="92" y="34"/>
                    <a:pt x="92" y="34"/>
                  </a:cubicBezTo>
                  <a:cubicBezTo>
                    <a:pt x="89" y="33"/>
                    <a:pt x="89" y="33"/>
                    <a:pt x="89" y="33"/>
                  </a:cubicBezTo>
                  <a:cubicBezTo>
                    <a:pt x="89" y="41"/>
                    <a:pt x="89" y="41"/>
                    <a:pt x="89" y="41"/>
                  </a:cubicBezTo>
                  <a:cubicBezTo>
                    <a:pt x="87" y="41"/>
                    <a:pt x="87" y="41"/>
                    <a:pt x="87" y="41"/>
                  </a:cubicBezTo>
                  <a:cubicBezTo>
                    <a:pt x="87" y="33"/>
                    <a:pt x="87" y="33"/>
                    <a:pt x="87" y="33"/>
                  </a:cubicBezTo>
                  <a:cubicBezTo>
                    <a:pt x="94" y="33"/>
                    <a:pt x="94" y="33"/>
                    <a:pt x="94" y="33"/>
                  </a:cubicBezTo>
                  <a:lnTo>
                    <a:pt x="94" y="41"/>
                  </a:lnTo>
                  <a:close/>
                  <a:moveTo>
                    <a:pt x="96" y="48"/>
                  </a:moveTo>
                  <a:cubicBezTo>
                    <a:pt x="96" y="48"/>
                    <a:pt x="96" y="48"/>
                    <a:pt x="96" y="48"/>
                  </a:cubicBezTo>
                  <a:cubicBezTo>
                    <a:pt x="94" y="48"/>
                    <a:pt x="94" y="48"/>
                    <a:pt x="94" y="48"/>
                  </a:cubicBezTo>
                  <a:cubicBezTo>
                    <a:pt x="94" y="41"/>
                    <a:pt x="94" y="41"/>
                    <a:pt x="94" y="41"/>
                  </a:cubicBezTo>
                  <a:cubicBezTo>
                    <a:pt x="96" y="41"/>
                    <a:pt x="96" y="41"/>
                    <a:pt x="96" y="41"/>
                  </a:cubicBezTo>
                  <a:lnTo>
                    <a:pt x="96" y="48"/>
                  </a:lnTo>
                  <a:close/>
                  <a:moveTo>
                    <a:pt x="96" y="41"/>
                  </a:moveTo>
                  <a:cubicBezTo>
                    <a:pt x="96" y="41"/>
                    <a:pt x="96" y="41"/>
                    <a:pt x="96" y="41"/>
                  </a:cubicBezTo>
                  <a:cubicBezTo>
                    <a:pt x="94" y="41"/>
                    <a:pt x="94" y="41"/>
                    <a:pt x="94" y="41"/>
                  </a:cubicBezTo>
                  <a:cubicBezTo>
                    <a:pt x="94" y="33"/>
                    <a:pt x="94" y="33"/>
                    <a:pt x="94" y="33"/>
                  </a:cubicBezTo>
                  <a:cubicBezTo>
                    <a:pt x="96" y="33"/>
                    <a:pt x="96" y="33"/>
                    <a:pt x="96" y="33"/>
                  </a:cubicBezTo>
                  <a:lnTo>
                    <a:pt x="96" y="41"/>
                  </a:lnTo>
                  <a:close/>
                  <a:moveTo>
                    <a:pt x="96" y="33"/>
                  </a:moveTo>
                  <a:cubicBezTo>
                    <a:pt x="96" y="33"/>
                    <a:pt x="96" y="33"/>
                    <a:pt x="96" y="33"/>
                  </a:cubicBezTo>
                  <a:cubicBezTo>
                    <a:pt x="98" y="34"/>
                    <a:pt x="98" y="34"/>
                    <a:pt x="98" y="34"/>
                  </a:cubicBezTo>
                  <a:cubicBezTo>
                    <a:pt x="98" y="41"/>
                    <a:pt x="98" y="41"/>
                    <a:pt x="98" y="41"/>
                  </a:cubicBezTo>
                  <a:cubicBezTo>
                    <a:pt x="96" y="41"/>
                    <a:pt x="96" y="41"/>
                    <a:pt x="96" y="41"/>
                  </a:cubicBezTo>
                  <a:lnTo>
                    <a:pt x="96" y="33"/>
                  </a:lnTo>
                  <a:close/>
                  <a:moveTo>
                    <a:pt x="101" y="48"/>
                  </a:moveTo>
                  <a:cubicBezTo>
                    <a:pt x="101" y="48"/>
                    <a:pt x="101" y="48"/>
                    <a:pt x="101" y="48"/>
                  </a:cubicBezTo>
                  <a:cubicBezTo>
                    <a:pt x="96" y="48"/>
                    <a:pt x="96" y="48"/>
                    <a:pt x="96" y="48"/>
                  </a:cubicBezTo>
                  <a:cubicBezTo>
                    <a:pt x="96" y="41"/>
                    <a:pt x="96" y="41"/>
                    <a:pt x="96" y="41"/>
                  </a:cubicBezTo>
                  <a:cubicBezTo>
                    <a:pt x="98" y="41"/>
                    <a:pt x="98" y="41"/>
                    <a:pt x="98" y="41"/>
                  </a:cubicBezTo>
                  <a:cubicBezTo>
                    <a:pt x="98" y="48"/>
                    <a:pt x="98" y="48"/>
                    <a:pt x="98" y="48"/>
                  </a:cubicBezTo>
                  <a:cubicBezTo>
                    <a:pt x="99" y="48"/>
                    <a:pt x="99" y="48"/>
                    <a:pt x="99" y="48"/>
                  </a:cubicBezTo>
                  <a:cubicBezTo>
                    <a:pt x="99" y="41"/>
                    <a:pt x="99" y="41"/>
                    <a:pt x="99" y="41"/>
                  </a:cubicBezTo>
                  <a:cubicBezTo>
                    <a:pt x="101" y="41"/>
                    <a:pt x="101" y="41"/>
                    <a:pt x="101" y="41"/>
                  </a:cubicBezTo>
                  <a:lnTo>
                    <a:pt x="101" y="48"/>
                  </a:lnTo>
                  <a:close/>
                  <a:moveTo>
                    <a:pt x="101" y="41"/>
                  </a:moveTo>
                  <a:cubicBezTo>
                    <a:pt x="101" y="41"/>
                    <a:pt x="101" y="41"/>
                    <a:pt x="101" y="41"/>
                  </a:cubicBezTo>
                  <a:cubicBezTo>
                    <a:pt x="99" y="41"/>
                    <a:pt x="99" y="41"/>
                    <a:pt x="99" y="41"/>
                  </a:cubicBezTo>
                  <a:cubicBezTo>
                    <a:pt x="99" y="34"/>
                    <a:pt x="99" y="34"/>
                    <a:pt x="99" y="34"/>
                  </a:cubicBezTo>
                  <a:cubicBezTo>
                    <a:pt x="101" y="34"/>
                    <a:pt x="101" y="34"/>
                    <a:pt x="101" y="34"/>
                  </a:cubicBezTo>
                  <a:lnTo>
                    <a:pt x="101" y="41"/>
                  </a:lnTo>
                  <a:close/>
                  <a:moveTo>
                    <a:pt x="103" y="48"/>
                  </a:moveTo>
                  <a:cubicBezTo>
                    <a:pt x="103" y="48"/>
                    <a:pt x="103" y="48"/>
                    <a:pt x="103" y="48"/>
                  </a:cubicBezTo>
                  <a:cubicBezTo>
                    <a:pt x="101" y="48"/>
                    <a:pt x="101" y="48"/>
                    <a:pt x="101" y="48"/>
                  </a:cubicBezTo>
                  <a:cubicBezTo>
                    <a:pt x="101" y="41"/>
                    <a:pt x="101" y="41"/>
                    <a:pt x="101" y="41"/>
                  </a:cubicBezTo>
                  <a:cubicBezTo>
                    <a:pt x="103" y="41"/>
                    <a:pt x="103" y="41"/>
                    <a:pt x="103" y="41"/>
                  </a:cubicBezTo>
                  <a:lnTo>
                    <a:pt x="103" y="48"/>
                  </a:lnTo>
                  <a:close/>
                  <a:moveTo>
                    <a:pt x="103" y="41"/>
                  </a:moveTo>
                  <a:cubicBezTo>
                    <a:pt x="103" y="41"/>
                    <a:pt x="103" y="41"/>
                    <a:pt x="103" y="41"/>
                  </a:cubicBezTo>
                  <a:cubicBezTo>
                    <a:pt x="101" y="41"/>
                    <a:pt x="101" y="41"/>
                    <a:pt x="101" y="41"/>
                  </a:cubicBezTo>
                  <a:cubicBezTo>
                    <a:pt x="101" y="34"/>
                    <a:pt x="101" y="34"/>
                    <a:pt x="101" y="34"/>
                  </a:cubicBezTo>
                  <a:cubicBezTo>
                    <a:pt x="103" y="34"/>
                    <a:pt x="103" y="34"/>
                    <a:pt x="103" y="34"/>
                  </a:cubicBezTo>
                  <a:lnTo>
                    <a:pt x="103" y="41"/>
                  </a:lnTo>
                  <a:close/>
                  <a:moveTo>
                    <a:pt x="105" y="48"/>
                  </a:moveTo>
                  <a:cubicBezTo>
                    <a:pt x="105" y="48"/>
                    <a:pt x="105" y="48"/>
                    <a:pt x="105" y="48"/>
                  </a:cubicBezTo>
                  <a:cubicBezTo>
                    <a:pt x="103" y="48"/>
                    <a:pt x="103" y="48"/>
                    <a:pt x="103" y="48"/>
                  </a:cubicBezTo>
                  <a:cubicBezTo>
                    <a:pt x="103" y="41"/>
                    <a:pt x="103" y="41"/>
                    <a:pt x="103" y="41"/>
                  </a:cubicBezTo>
                  <a:cubicBezTo>
                    <a:pt x="105" y="41"/>
                    <a:pt x="105" y="41"/>
                    <a:pt x="105" y="41"/>
                  </a:cubicBezTo>
                  <a:lnTo>
                    <a:pt x="105" y="48"/>
                  </a:lnTo>
                  <a:close/>
                  <a:moveTo>
                    <a:pt x="105" y="41"/>
                  </a:moveTo>
                  <a:cubicBezTo>
                    <a:pt x="105" y="41"/>
                    <a:pt x="105" y="41"/>
                    <a:pt x="105" y="41"/>
                  </a:cubicBezTo>
                  <a:cubicBezTo>
                    <a:pt x="103" y="41"/>
                    <a:pt x="103" y="41"/>
                    <a:pt x="103" y="41"/>
                  </a:cubicBezTo>
                  <a:cubicBezTo>
                    <a:pt x="103" y="34"/>
                    <a:pt x="103" y="34"/>
                    <a:pt x="103" y="34"/>
                  </a:cubicBezTo>
                  <a:cubicBezTo>
                    <a:pt x="105" y="34"/>
                    <a:pt x="105" y="34"/>
                    <a:pt x="105" y="34"/>
                  </a:cubicBezTo>
                  <a:lnTo>
                    <a:pt x="105" y="41"/>
                  </a:lnTo>
                  <a:close/>
                  <a:moveTo>
                    <a:pt x="107" y="48"/>
                  </a:moveTo>
                  <a:cubicBezTo>
                    <a:pt x="107" y="48"/>
                    <a:pt x="107" y="48"/>
                    <a:pt x="107" y="48"/>
                  </a:cubicBezTo>
                  <a:cubicBezTo>
                    <a:pt x="105" y="48"/>
                    <a:pt x="105" y="48"/>
                    <a:pt x="105" y="48"/>
                  </a:cubicBezTo>
                  <a:cubicBezTo>
                    <a:pt x="105" y="41"/>
                    <a:pt x="105" y="41"/>
                    <a:pt x="105" y="41"/>
                  </a:cubicBezTo>
                  <a:cubicBezTo>
                    <a:pt x="107" y="41"/>
                    <a:pt x="107" y="41"/>
                    <a:pt x="107" y="41"/>
                  </a:cubicBezTo>
                  <a:lnTo>
                    <a:pt x="107" y="48"/>
                  </a:lnTo>
                  <a:close/>
                  <a:moveTo>
                    <a:pt x="107" y="41"/>
                  </a:moveTo>
                  <a:cubicBezTo>
                    <a:pt x="107" y="41"/>
                    <a:pt x="107" y="41"/>
                    <a:pt x="107" y="41"/>
                  </a:cubicBezTo>
                  <a:cubicBezTo>
                    <a:pt x="105" y="41"/>
                    <a:pt x="105" y="41"/>
                    <a:pt x="105" y="41"/>
                  </a:cubicBezTo>
                  <a:cubicBezTo>
                    <a:pt x="105" y="34"/>
                    <a:pt x="105" y="34"/>
                    <a:pt x="105" y="34"/>
                  </a:cubicBezTo>
                  <a:cubicBezTo>
                    <a:pt x="107" y="34"/>
                    <a:pt x="107" y="34"/>
                    <a:pt x="107" y="34"/>
                  </a:cubicBezTo>
                  <a:lnTo>
                    <a:pt x="107" y="41"/>
                  </a:lnTo>
                  <a:close/>
                  <a:moveTo>
                    <a:pt x="109" y="48"/>
                  </a:moveTo>
                  <a:cubicBezTo>
                    <a:pt x="109" y="48"/>
                    <a:pt x="109" y="48"/>
                    <a:pt x="109" y="48"/>
                  </a:cubicBezTo>
                  <a:cubicBezTo>
                    <a:pt x="107" y="48"/>
                    <a:pt x="107" y="48"/>
                    <a:pt x="107" y="48"/>
                  </a:cubicBezTo>
                  <a:cubicBezTo>
                    <a:pt x="107" y="41"/>
                    <a:pt x="107" y="41"/>
                    <a:pt x="107" y="41"/>
                  </a:cubicBezTo>
                  <a:cubicBezTo>
                    <a:pt x="109" y="41"/>
                    <a:pt x="109" y="41"/>
                    <a:pt x="109" y="41"/>
                  </a:cubicBezTo>
                  <a:lnTo>
                    <a:pt x="109" y="48"/>
                  </a:lnTo>
                  <a:close/>
                  <a:moveTo>
                    <a:pt x="109" y="41"/>
                  </a:moveTo>
                  <a:cubicBezTo>
                    <a:pt x="109" y="41"/>
                    <a:pt x="109" y="41"/>
                    <a:pt x="109" y="41"/>
                  </a:cubicBezTo>
                  <a:cubicBezTo>
                    <a:pt x="107" y="41"/>
                    <a:pt x="107" y="41"/>
                    <a:pt x="107" y="41"/>
                  </a:cubicBezTo>
                  <a:cubicBezTo>
                    <a:pt x="107" y="34"/>
                    <a:pt x="107" y="34"/>
                    <a:pt x="107" y="34"/>
                  </a:cubicBezTo>
                  <a:cubicBezTo>
                    <a:pt x="109" y="34"/>
                    <a:pt x="109" y="34"/>
                    <a:pt x="109" y="34"/>
                  </a:cubicBezTo>
                  <a:lnTo>
                    <a:pt x="109" y="41"/>
                  </a:lnTo>
                  <a:close/>
                  <a:moveTo>
                    <a:pt x="112" y="48"/>
                  </a:moveTo>
                  <a:cubicBezTo>
                    <a:pt x="112" y="48"/>
                    <a:pt x="112" y="48"/>
                    <a:pt x="112" y="48"/>
                  </a:cubicBezTo>
                  <a:cubicBezTo>
                    <a:pt x="110" y="48"/>
                    <a:pt x="110" y="48"/>
                    <a:pt x="110" y="48"/>
                  </a:cubicBezTo>
                  <a:cubicBezTo>
                    <a:pt x="110" y="48"/>
                    <a:pt x="110" y="48"/>
                    <a:pt x="110" y="48"/>
                  </a:cubicBezTo>
                  <a:cubicBezTo>
                    <a:pt x="112" y="48"/>
                    <a:pt x="112" y="48"/>
                    <a:pt x="112" y="48"/>
                  </a:cubicBezTo>
                  <a:close/>
                  <a:moveTo>
                    <a:pt x="112" y="48"/>
                  </a:moveTo>
                  <a:cubicBezTo>
                    <a:pt x="112" y="48"/>
                    <a:pt x="112" y="48"/>
                    <a:pt x="112" y="48"/>
                  </a:cubicBezTo>
                  <a:cubicBezTo>
                    <a:pt x="110" y="48"/>
                    <a:pt x="110" y="48"/>
                    <a:pt x="110" y="48"/>
                  </a:cubicBezTo>
                  <a:cubicBezTo>
                    <a:pt x="110" y="41"/>
                    <a:pt x="110" y="41"/>
                    <a:pt x="110" y="41"/>
                  </a:cubicBezTo>
                  <a:cubicBezTo>
                    <a:pt x="112" y="41"/>
                    <a:pt x="112" y="41"/>
                    <a:pt x="112" y="41"/>
                  </a:cubicBezTo>
                  <a:lnTo>
                    <a:pt x="112" y="48"/>
                  </a:lnTo>
                  <a:close/>
                  <a:moveTo>
                    <a:pt x="112" y="41"/>
                  </a:moveTo>
                  <a:cubicBezTo>
                    <a:pt x="112" y="41"/>
                    <a:pt x="112" y="41"/>
                    <a:pt x="112" y="41"/>
                  </a:cubicBezTo>
                  <a:cubicBezTo>
                    <a:pt x="110" y="41"/>
                    <a:pt x="110" y="41"/>
                    <a:pt x="110" y="41"/>
                  </a:cubicBezTo>
                  <a:cubicBezTo>
                    <a:pt x="110" y="34"/>
                    <a:pt x="110" y="34"/>
                    <a:pt x="110" y="34"/>
                  </a:cubicBezTo>
                  <a:cubicBezTo>
                    <a:pt x="112" y="34"/>
                    <a:pt x="112" y="34"/>
                    <a:pt x="112" y="34"/>
                  </a:cubicBezTo>
                  <a:lnTo>
                    <a:pt x="112" y="41"/>
                  </a:lnTo>
                  <a:close/>
                  <a:moveTo>
                    <a:pt x="114" y="48"/>
                  </a:moveTo>
                  <a:cubicBezTo>
                    <a:pt x="114" y="48"/>
                    <a:pt x="114" y="48"/>
                    <a:pt x="114" y="48"/>
                  </a:cubicBezTo>
                  <a:cubicBezTo>
                    <a:pt x="112" y="48"/>
                    <a:pt x="112" y="48"/>
                    <a:pt x="112" y="48"/>
                  </a:cubicBezTo>
                  <a:cubicBezTo>
                    <a:pt x="112" y="48"/>
                    <a:pt x="112" y="48"/>
                    <a:pt x="112" y="48"/>
                  </a:cubicBezTo>
                  <a:cubicBezTo>
                    <a:pt x="114" y="48"/>
                    <a:pt x="114" y="48"/>
                    <a:pt x="114" y="48"/>
                  </a:cubicBezTo>
                  <a:close/>
                  <a:moveTo>
                    <a:pt x="114" y="48"/>
                  </a:moveTo>
                  <a:cubicBezTo>
                    <a:pt x="114" y="48"/>
                    <a:pt x="114" y="48"/>
                    <a:pt x="114" y="48"/>
                  </a:cubicBezTo>
                  <a:cubicBezTo>
                    <a:pt x="112" y="48"/>
                    <a:pt x="112" y="48"/>
                    <a:pt x="112" y="48"/>
                  </a:cubicBezTo>
                  <a:cubicBezTo>
                    <a:pt x="112" y="41"/>
                    <a:pt x="112" y="41"/>
                    <a:pt x="112" y="41"/>
                  </a:cubicBezTo>
                  <a:cubicBezTo>
                    <a:pt x="114" y="41"/>
                    <a:pt x="114" y="41"/>
                    <a:pt x="114" y="41"/>
                  </a:cubicBezTo>
                  <a:lnTo>
                    <a:pt x="114" y="48"/>
                  </a:lnTo>
                  <a:close/>
                  <a:moveTo>
                    <a:pt x="114" y="41"/>
                  </a:moveTo>
                  <a:cubicBezTo>
                    <a:pt x="114" y="41"/>
                    <a:pt x="114" y="41"/>
                    <a:pt x="114" y="41"/>
                  </a:cubicBezTo>
                  <a:cubicBezTo>
                    <a:pt x="112" y="41"/>
                    <a:pt x="112" y="41"/>
                    <a:pt x="112" y="41"/>
                  </a:cubicBezTo>
                  <a:cubicBezTo>
                    <a:pt x="112" y="34"/>
                    <a:pt x="112" y="34"/>
                    <a:pt x="112" y="34"/>
                  </a:cubicBezTo>
                  <a:cubicBezTo>
                    <a:pt x="114" y="34"/>
                    <a:pt x="114" y="34"/>
                    <a:pt x="114" y="34"/>
                  </a:cubicBezTo>
                  <a:lnTo>
                    <a:pt x="114" y="41"/>
                  </a:lnTo>
                  <a:close/>
                  <a:moveTo>
                    <a:pt x="116" y="48"/>
                  </a:moveTo>
                  <a:cubicBezTo>
                    <a:pt x="116" y="48"/>
                    <a:pt x="116" y="48"/>
                    <a:pt x="116" y="48"/>
                  </a:cubicBezTo>
                  <a:cubicBezTo>
                    <a:pt x="114" y="48"/>
                    <a:pt x="114" y="48"/>
                    <a:pt x="114" y="48"/>
                  </a:cubicBezTo>
                  <a:cubicBezTo>
                    <a:pt x="114" y="48"/>
                    <a:pt x="114" y="48"/>
                    <a:pt x="114" y="48"/>
                  </a:cubicBezTo>
                  <a:cubicBezTo>
                    <a:pt x="116" y="48"/>
                    <a:pt x="116" y="48"/>
                    <a:pt x="116" y="48"/>
                  </a:cubicBezTo>
                  <a:close/>
                  <a:moveTo>
                    <a:pt x="116" y="48"/>
                  </a:moveTo>
                  <a:cubicBezTo>
                    <a:pt x="116" y="48"/>
                    <a:pt x="116" y="48"/>
                    <a:pt x="116" y="48"/>
                  </a:cubicBezTo>
                  <a:cubicBezTo>
                    <a:pt x="114" y="48"/>
                    <a:pt x="114" y="48"/>
                    <a:pt x="114" y="48"/>
                  </a:cubicBezTo>
                  <a:cubicBezTo>
                    <a:pt x="114" y="41"/>
                    <a:pt x="114" y="41"/>
                    <a:pt x="114" y="41"/>
                  </a:cubicBezTo>
                  <a:cubicBezTo>
                    <a:pt x="116" y="41"/>
                    <a:pt x="116" y="41"/>
                    <a:pt x="116" y="41"/>
                  </a:cubicBezTo>
                  <a:lnTo>
                    <a:pt x="116" y="48"/>
                  </a:lnTo>
                  <a:close/>
                  <a:moveTo>
                    <a:pt x="116" y="41"/>
                  </a:moveTo>
                  <a:cubicBezTo>
                    <a:pt x="116" y="41"/>
                    <a:pt x="116" y="41"/>
                    <a:pt x="116" y="41"/>
                  </a:cubicBezTo>
                  <a:cubicBezTo>
                    <a:pt x="114" y="41"/>
                    <a:pt x="114" y="41"/>
                    <a:pt x="114" y="41"/>
                  </a:cubicBezTo>
                  <a:cubicBezTo>
                    <a:pt x="114" y="34"/>
                    <a:pt x="114" y="34"/>
                    <a:pt x="114" y="34"/>
                  </a:cubicBezTo>
                  <a:cubicBezTo>
                    <a:pt x="116" y="34"/>
                    <a:pt x="116" y="34"/>
                    <a:pt x="116" y="34"/>
                  </a:cubicBezTo>
                  <a:lnTo>
                    <a:pt x="116" y="41"/>
                  </a:lnTo>
                  <a:close/>
                  <a:moveTo>
                    <a:pt x="117" y="48"/>
                  </a:moveTo>
                  <a:cubicBezTo>
                    <a:pt x="117" y="48"/>
                    <a:pt x="117" y="48"/>
                    <a:pt x="117" y="48"/>
                  </a:cubicBezTo>
                  <a:cubicBezTo>
                    <a:pt x="116" y="48"/>
                    <a:pt x="116" y="48"/>
                    <a:pt x="116" y="48"/>
                  </a:cubicBezTo>
                  <a:cubicBezTo>
                    <a:pt x="116" y="48"/>
                    <a:pt x="116" y="48"/>
                    <a:pt x="116" y="48"/>
                  </a:cubicBezTo>
                  <a:cubicBezTo>
                    <a:pt x="117" y="48"/>
                    <a:pt x="117" y="48"/>
                    <a:pt x="117" y="48"/>
                  </a:cubicBezTo>
                  <a:close/>
                  <a:moveTo>
                    <a:pt x="117" y="48"/>
                  </a:moveTo>
                  <a:cubicBezTo>
                    <a:pt x="117" y="48"/>
                    <a:pt x="117" y="48"/>
                    <a:pt x="117" y="48"/>
                  </a:cubicBezTo>
                  <a:cubicBezTo>
                    <a:pt x="116" y="48"/>
                    <a:pt x="116" y="48"/>
                    <a:pt x="116" y="48"/>
                  </a:cubicBezTo>
                  <a:cubicBezTo>
                    <a:pt x="116" y="41"/>
                    <a:pt x="116" y="41"/>
                    <a:pt x="116" y="41"/>
                  </a:cubicBezTo>
                  <a:cubicBezTo>
                    <a:pt x="117" y="41"/>
                    <a:pt x="117" y="41"/>
                    <a:pt x="117" y="41"/>
                  </a:cubicBezTo>
                  <a:lnTo>
                    <a:pt x="117" y="48"/>
                  </a:lnTo>
                  <a:close/>
                  <a:moveTo>
                    <a:pt x="117" y="34"/>
                  </a:moveTo>
                  <a:cubicBezTo>
                    <a:pt x="117" y="34"/>
                    <a:pt x="117" y="34"/>
                    <a:pt x="117" y="34"/>
                  </a:cubicBezTo>
                  <a:cubicBezTo>
                    <a:pt x="117" y="41"/>
                    <a:pt x="117" y="41"/>
                    <a:pt x="117" y="41"/>
                  </a:cubicBezTo>
                  <a:cubicBezTo>
                    <a:pt x="116" y="41"/>
                    <a:pt x="116" y="41"/>
                    <a:pt x="116" y="41"/>
                  </a:cubicBezTo>
                  <a:cubicBezTo>
                    <a:pt x="116" y="34"/>
                    <a:pt x="116" y="34"/>
                    <a:pt x="116" y="34"/>
                  </a:cubicBezTo>
                  <a:cubicBezTo>
                    <a:pt x="117" y="34"/>
                    <a:pt x="117" y="34"/>
                    <a:pt x="117" y="34"/>
                  </a:cubicBezTo>
                  <a:close/>
                  <a:moveTo>
                    <a:pt x="119" y="48"/>
                  </a:moveTo>
                  <a:cubicBezTo>
                    <a:pt x="119" y="48"/>
                    <a:pt x="119" y="48"/>
                    <a:pt x="119" y="48"/>
                  </a:cubicBezTo>
                  <a:cubicBezTo>
                    <a:pt x="117" y="48"/>
                    <a:pt x="117" y="48"/>
                    <a:pt x="117" y="48"/>
                  </a:cubicBezTo>
                  <a:cubicBezTo>
                    <a:pt x="117" y="48"/>
                    <a:pt x="117" y="48"/>
                    <a:pt x="117" y="48"/>
                  </a:cubicBezTo>
                  <a:cubicBezTo>
                    <a:pt x="119" y="48"/>
                    <a:pt x="119" y="48"/>
                    <a:pt x="119" y="48"/>
                  </a:cubicBezTo>
                  <a:close/>
                  <a:moveTo>
                    <a:pt x="119" y="48"/>
                  </a:moveTo>
                  <a:cubicBezTo>
                    <a:pt x="119" y="48"/>
                    <a:pt x="119" y="48"/>
                    <a:pt x="119" y="48"/>
                  </a:cubicBezTo>
                  <a:cubicBezTo>
                    <a:pt x="117" y="48"/>
                    <a:pt x="117" y="48"/>
                    <a:pt x="117" y="48"/>
                  </a:cubicBezTo>
                  <a:cubicBezTo>
                    <a:pt x="117" y="41"/>
                    <a:pt x="117" y="41"/>
                    <a:pt x="117" y="41"/>
                  </a:cubicBezTo>
                  <a:cubicBezTo>
                    <a:pt x="119" y="41"/>
                    <a:pt x="119" y="41"/>
                    <a:pt x="119" y="41"/>
                  </a:cubicBezTo>
                  <a:lnTo>
                    <a:pt x="119" y="48"/>
                  </a:lnTo>
                  <a:close/>
                  <a:moveTo>
                    <a:pt x="119" y="41"/>
                  </a:moveTo>
                  <a:cubicBezTo>
                    <a:pt x="119" y="41"/>
                    <a:pt x="119" y="41"/>
                    <a:pt x="119" y="41"/>
                  </a:cubicBezTo>
                  <a:cubicBezTo>
                    <a:pt x="117" y="41"/>
                    <a:pt x="117" y="41"/>
                    <a:pt x="117" y="41"/>
                  </a:cubicBezTo>
                  <a:cubicBezTo>
                    <a:pt x="117" y="34"/>
                    <a:pt x="117" y="34"/>
                    <a:pt x="117" y="34"/>
                  </a:cubicBezTo>
                  <a:cubicBezTo>
                    <a:pt x="119" y="34"/>
                    <a:pt x="119" y="34"/>
                    <a:pt x="119" y="34"/>
                  </a:cubicBezTo>
                  <a:cubicBezTo>
                    <a:pt x="119" y="34"/>
                    <a:pt x="119" y="34"/>
                    <a:pt x="119" y="34"/>
                  </a:cubicBezTo>
                  <a:lnTo>
                    <a:pt x="119" y="41"/>
                  </a:lnTo>
                  <a:close/>
                  <a:moveTo>
                    <a:pt x="120" y="48"/>
                  </a:moveTo>
                  <a:cubicBezTo>
                    <a:pt x="120" y="48"/>
                    <a:pt x="120" y="48"/>
                    <a:pt x="120" y="48"/>
                  </a:cubicBezTo>
                  <a:cubicBezTo>
                    <a:pt x="119" y="48"/>
                    <a:pt x="119" y="48"/>
                    <a:pt x="119" y="48"/>
                  </a:cubicBezTo>
                  <a:cubicBezTo>
                    <a:pt x="119" y="48"/>
                    <a:pt x="119" y="48"/>
                    <a:pt x="119" y="48"/>
                  </a:cubicBezTo>
                  <a:cubicBezTo>
                    <a:pt x="120" y="48"/>
                    <a:pt x="120" y="48"/>
                    <a:pt x="120" y="48"/>
                  </a:cubicBezTo>
                  <a:close/>
                  <a:moveTo>
                    <a:pt x="120" y="48"/>
                  </a:moveTo>
                  <a:cubicBezTo>
                    <a:pt x="120" y="48"/>
                    <a:pt x="120" y="48"/>
                    <a:pt x="120" y="48"/>
                  </a:cubicBezTo>
                  <a:cubicBezTo>
                    <a:pt x="119" y="48"/>
                    <a:pt x="119" y="48"/>
                    <a:pt x="119" y="48"/>
                  </a:cubicBezTo>
                  <a:cubicBezTo>
                    <a:pt x="119" y="41"/>
                    <a:pt x="119" y="41"/>
                    <a:pt x="119" y="41"/>
                  </a:cubicBezTo>
                  <a:cubicBezTo>
                    <a:pt x="120" y="41"/>
                    <a:pt x="120" y="41"/>
                    <a:pt x="120" y="41"/>
                  </a:cubicBezTo>
                  <a:lnTo>
                    <a:pt x="120" y="48"/>
                  </a:lnTo>
                  <a:close/>
                  <a:moveTo>
                    <a:pt x="143" y="18"/>
                  </a:moveTo>
                  <a:cubicBezTo>
                    <a:pt x="143" y="18"/>
                    <a:pt x="143" y="18"/>
                    <a:pt x="143" y="18"/>
                  </a:cubicBezTo>
                  <a:cubicBezTo>
                    <a:pt x="145" y="18"/>
                    <a:pt x="145" y="18"/>
                    <a:pt x="145" y="18"/>
                  </a:cubicBezTo>
                  <a:cubicBezTo>
                    <a:pt x="145" y="19"/>
                    <a:pt x="145" y="19"/>
                    <a:pt x="145" y="19"/>
                  </a:cubicBezTo>
                  <a:cubicBezTo>
                    <a:pt x="145" y="19"/>
                    <a:pt x="146" y="19"/>
                    <a:pt x="146" y="19"/>
                  </a:cubicBezTo>
                  <a:cubicBezTo>
                    <a:pt x="146" y="19"/>
                    <a:pt x="146" y="19"/>
                    <a:pt x="146" y="19"/>
                  </a:cubicBezTo>
                  <a:cubicBezTo>
                    <a:pt x="147" y="19"/>
                    <a:pt x="147" y="19"/>
                    <a:pt x="147" y="19"/>
                  </a:cubicBezTo>
                  <a:cubicBezTo>
                    <a:pt x="147" y="19"/>
                    <a:pt x="147" y="19"/>
                    <a:pt x="147" y="19"/>
                  </a:cubicBezTo>
                  <a:cubicBezTo>
                    <a:pt x="152" y="20"/>
                    <a:pt x="153" y="21"/>
                    <a:pt x="153" y="21"/>
                  </a:cubicBezTo>
                  <a:cubicBezTo>
                    <a:pt x="153" y="29"/>
                    <a:pt x="153" y="29"/>
                    <a:pt x="153" y="29"/>
                  </a:cubicBezTo>
                  <a:cubicBezTo>
                    <a:pt x="153" y="29"/>
                    <a:pt x="153" y="29"/>
                    <a:pt x="153" y="29"/>
                  </a:cubicBezTo>
                  <a:cubicBezTo>
                    <a:pt x="153" y="21"/>
                    <a:pt x="153" y="21"/>
                    <a:pt x="153" y="21"/>
                  </a:cubicBezTo>
                  <a:cubicBezTo>
                    <a:pt x="153" y="21"/>
                    <a:pt x="150" y="20"/>
                    <a:pt x="146" y="20"/>
                  </a:cubicBezTo>
                  <a:cubicBezTo>
                    <a:pt x="143" y="20"/>
                    <a:pt x="140" y="21"/>
                    <a:pt x="140" y="21"/>
                  </a:cubicBezTo>
                  <a:cubicBezTo>
                    <a:pt x="139" y="29"/>
                    <a:pt x="139" y="29"/>
                    <a:pt x="139" y="29"/>
                  </a:cubicBezTo>
                  <a:cubicBezTo>
                    <a:pt x="139" y="29"/>
                    <a:pt x="139" y="29"/>
                    <a:pt x="139" y="29"/>
                  </a:cubicBezTo>
                  <a:cubicBezTo>
                    <a:pt x="140" y="21"/>
                    <a:pt x="140" y="21"/>
                    <a:pt x="140" y="21"/>
                  </a:cubicBezTo>
                  <a:cubicBezTo>
                    <a:pt x="140" y="21"/>
                    <a:pt x="141" y="20"/>
                    <a:pt x="143" y="20"/>
                  </a:cubicBezTo>
                  <a:lnTo>
                    <a:pt x="143" y="18"/>
                  </a:lnTo>
                  <a:close/>
                  <a:moveTo>
                    <a:pt x="142" y="31"/>
                  </a:moveTo>
                  <a:cubicBezTo>
                    <a:pt x="142" y="31"/>
                    <a:pt x="142" y="31"/>
                    <a:pt x="142" y="31"/>
                  </a:cubicBezTo>
                  <a:cubicBezTo>
                    <a:pt x="142" y="40"/>
                    <a:pt x="142" y="40"/>
                    <a:pt x="142" y="40"/>
                  </a:cubicBezTo>
                  <a:cubicBezTo>
                    <a:pt x="140" y="40"/>
                    <a:pt x="140" y="40"/>
                    <a:pt x="140" y="40"/>
                  </a:cubicBezTo>
                  <a:cubicBezTo>
                    <a:pt x="140" y="31"/>
                    <a:pt x="140" y="31"/>
                    <a:pt x="140" y="31"/>
                  </a:cubicBezTo>
                  <a:lnTo>
                    <a:pt x="142" y="31"/>
                  </a:lnTo>
                  <a:close/>
                  <a:moveTo>
                    <a:pt x="141" y="20"/>
                  </a:moveTo>
                  <a:cubicBezTo>
                    <a:pt x="141" y="20"/>
                    <a:pt x="141" y="20"/>
                    <a:pt x="141" y="20"/>
                  </a:cubicBezTo>
                  <a:cubicBezTo>
                    <a:pt x="141" y="18"/>
                    <a:pt x="141" y="18"/>
                    <a:pt x="141" y="18"/>
                  </a:cubicBezTo>
                  <a:cubicBezTo>
                    <a:pt x="141" y="20"/>
                    <a:pt x="141" y="20"/>
                    <a:pt x="141" y="20"/>
                  </a:cubicBezTo>
                  <a:close/>
                  <a:moveTo>
                    <a:pt x="140" y="15"/>
                  </a:moveTo>
                  <a:cubicBezTo>
                    <a:pt x="140" y="15"/>
                    <a:pt x="140" y="15"/>
                    <a:pt x="140" y="15"/>
                  </a:cubicBezTo>
                  <a:cubicBezTo>
                    <a:pt x="141" y="15"/>
                    <a:pt x="141" y="15"/>
                    <a:pt x="141" y="15"/>
                  </a:cubicBezTo>
                  <a:cubicBezTo>
                    <a:pt x="141" y="17"/>
                    <a:pt x="141" y="17"/>
                    <a:pt x="141" y="17"/>
                  </a:cubicBezTo>
                  <a:cubicBezTo>
                    <a:pt x="140" y="17"/>
                    <a:pt x="140" y="17"/>
                    <a:pt x="140" y="17"/>
                  </a:cubicBezTo>
                  <a:lnTo>
                    <a:pt x="140" y="15"/>
                  </a:lnTo>
                  <a:close/>
                  <a:moveTo>
                    <a:pt x="129" y="21"/>
                  </a:moveTo>
                  <a:cubicBezTo>
                    <a:pt x="129" y="21"/>
                    <a:pt x="129" y="21"/>
                    <a:pt x="129" y="21"/>
                  </a:cubicBezTo>
                  <a:cubicBezTo>
                    <a:pt x="129" y="19"/>
                    <a:pt x="129" y="19"/>
                    <a:pt x="129" y="19"/>
                  </a:cubicBezTo>
                  <a:cubicBezTo>
                    <a:pt x="131" y="19"/>
                    <a:pt x="131" y="19"/>
                    <a:pt x="131" y="19"/>
                  </a:cubicBezTo>
                  <a:cubicBezTo>
                    <a:pt x="131" y="20"/>
                    <a:pt x="131" y="20"/>
                    <a:pt x="131" y="20"/>
                  </a:cubicBezTo>
                  <a:cubicBezTo>
                    <a:pt x="132" y="19"/>
                    <a:pt x="133" y="19"/>
                    <a:pt x="134" y="19"/>
                  </a:cubicBezTo>
                  <a:cubicBezTo>
                    <a:pt x="134" y="17"/>
                    <a:pt x="134" y="17"/>
                    <a:pt x="134" y="17"/>
                  </a:cubicBezTo>
                  <a:cubicBezTo>
                    <a:pt x="135" y="17"/>
                    <a:pt x="135" y="17"/>
                    <a:pt x="135" y="17"/>
                  </a:cubicBezTo>
                  <a:cubicBezTo>
                    <a:pt x="135" y="18"/>
                    <a:pt x="135" y="18"/>
                    <a:pt x="135" y="18"/>
                  </a:cubicBezTo>
                  <a:cubicBezTo>
                    <a:pt x="139" y="18"/>
                    <a:pt x="141" y="18"/>
                    <a:pt x="141" y="18"/>
                  </a:cubicBezTo>
                  <a:cubicBezTo>
                    <a:pt x="141" y="18"/>
                    <a:pt x="137" y="18"/>
                    <a:pt x="133" y="19"/>
                  </a:cubicBezTo>
                  <a:cubicBezTo>
                    <a:pt x="129" y="21"/>
                    <a:pt x="129" y="22"/>
                    <a:pt x="129" y="22"/>
                  </a:cubicBezTo>
                  <a:cubicBezTo>
                    <a:pt x="127" y="31"/>
                    <a:pt x="127" y="31"/>
                    <a:pt x="127" y="31"/>
                  </a:cubicBezTo>
                  <a:cubicBezTo>
                    <a:pt x="128" y="22"/>
                    <a:pt x="128" y="22"/>
                    <a:pt x="128" y="22"/>
                  </a:cubicBezTo>
                  <a:cubicBezTo>
                    <a:pt x="127" y="22"/>
                    <a:pt x="127" y="22"/>
                    <a:pt x="127" y="22"/>
                  </a:cubicBezTo>
                  <a:cubicBezTo>
                    <a:pt x="127" y="20"/>
                    <a:pt x="127" y="20"/>
                    <a:pt x="127" y="20"/>
                  </a:cubicBezTo>
                  <a:cubicBezTo>
                    <a:pt x="128" y="20"/>
                    <a:pt x="128" y="20"/>
                    <a:pt x="128" y="20"/>
                  </a:cubicBezTo>
                  <a:cubicBezTo>
                    <a:pt x="128" y="22"/>
                    <a:pt x="128" y="22"/>
                    <a:pt x="128" y="22"/>
                  </a:cubicBezTo>
                  <a:cubicBezTo>
                    <a:pt x="128" y="21"/>
                    <a:pt x="129" y="21"/>
                    <a:pt x="129" y="21"/>
                  </a:cubicBezTo>
                  <a:close/>
                  <a:moveTo>
                    <a:pt x="137" y="31"/>
                  </a:moveTo>
                  <a:cubicBezTo>
                    <a:pt x="137" y="31"/>
                    <a:pt x="137" y="31"/>
                    <a:pt x="137" y="31"/>
                  </a:cubicBezTo>
                  <a:cubicBezTo>
                    <a:pt x="137" y="32"/>
                    <a:pt x="137" y="32"/>
                    <a:pt x="137" y="32"/>
                  </a:cubicBezTo>
                  <a:cubicBezTo>
                    <a:pt x="136" y="32"/>
                    <a:pt x="136" y="32"/>
                    <a:pt x="135" y="32"/>
                  </a:cubicBezTo>
                  <a:cubicBezTo>
                    <a:pt x="135" y="32"/>
                    <a:pt x="135" y="32"/>
                    <a:pt x="135" y="32"/>
                  </a:cubicBezTo>
                  <a:lnTo>
                    <a:pt x="137" y="31"/>
                  </a:lnTo>
                  <a:close/>
                  <a:moveTo>
                    <a:pt x="135" y="32"/>
                  </a:moveTo>
                  <a:cubicBezTo>
                    <a:pt x="135" y="32"/>
                    <a:pt x="135" y="32"/>
                    <a:pt x="135" y="32"/>
                  </a:cubicBezTo>
                  <a:cubicBezTo>
                    <a:pt x="135" y="32"/>
                    <a:pt x="135" y="32"/>
                    <a:pt x="135" y="32"/>
                  </a:cubicBezTo>
                  <a:cubicBezTo>
                    <a:pt x="135" y="33"/>
                    <a:pt x="134" y="33"/>
                    <a:pt x="134" y="33"/>
                  </a:cubicBezTo>
                  <a:cubicBezTo>
                    <a:pt x="134" y="32"/>
                    <a:pt x="134" y="32"/>
                    <a:pt x="134" y="32"/>
                  </a:cubicBezTo>
                  <a:lnTo>
                    <a:pt x="135" y="32"/>
                  </a:lnTo>
                  <a:close/>
                  <a:moveTo>
                    <a:pt x="134" y="32"/>
                  </a:moveTo>
                  <a:cubicBezTo>
                    <a:pt x="134" y="32"/>
                    <a:pt x="134" y="32"/>
                    <a:pt x="134" y="32"/>
                  </a:cubicBezTo>
                  <a:cubicBezTo>
                    <a:pt x="134" y="33"/>
                    <a:pt x="134" y="33"/>
                    <a:pt x="134" y="33"/>
                  </a:cubicBezTo>
                  <a:cubicBezTo>
                    <a:pt x="133" y="33"/>
                    <a:pt x="133" y="33"/>
                    <a:pt x="133" y="33"/>
                  </a:cubicBezTo>
                  <a:cubicBezTo>
                    <a:pt x="133" y="33"/>
                    <a:pt x="133" y="33"/>
                    <a:pt x="132" y="33"/>
                  </a:cubicBezTo>
                  <a:cubicBezTo>
                    <a:pt x="132" y="32"/>
                    <a:pt x="132" y="32"/>
                    <a:pt x="132" y="32"/>
                  </a:cubicBezTo>
                  <a:lnTo>
                    <a:pt x="134" y="32"/>
                  </a:lnTo>
                  <a:close/>
                  <a:moveTo>
                    <a:pt x="131" y="32"/>
                  </a:moveTo>
                  <a:cubicBezTo>
                    <a:pt x="131" y="32"/>
                    <a:pt x="131" y="32"/>
                    <a:pt x="131" y="32"/>
                  </a:cubicBezTo>
                  <a:cubicBezTo>
                    <a:pt x="131" y="33"/>
                    <a:pt x="131" y="33"/>
                    <a:pt x="131" y="33"/>
                  </a:cubicBezTo>
                  <a:cubicBezTo>
                    <a:pt x="130" y="33"/>
                    <a:pt x="130" y="33"/>
                    <a:pt x="129" y="33"/>
                  </a:cubicBezTo>
                  <a:cubicBezTo>
                    <a:pt x="129" y="32"/>
                    <a:pt x="129" y="32"/>
                    <a:pt x="129" y="32"/>
                  </a:cubicBezTo>
                  <a:cubicBezTo>
                    <a:pt x="132" y="32"/>
                    <a:pt x="132" y="32"/>
                    <a:pt x="132" y="32"/>
                  </a:cubicBezTo>
                  <a:cubicBezTo>
                    <a:pt x="132" y="33"/>
                    <a:pt x="132" y="33"/>
                    <a:pt x="132" y="33"/>
                  </a:cubicBezTo>
                  <a:cubicBezTo>
                    <a:pt x="132" y="33"/>
                    <a:pt x="131" y="33"/>
                    <a:pt x="131" y="33"/>
                  </a:cubicBezTo>
                  <a:cubicBezTo>
                    <a:pt x="131" y="32"/>
                    <a:pt x="131" y="32"/>
                    <a:pt x="131" y="32"/>
                  </a:cubicBezTo>
                  <a:close/>
                  <a:moveTo>
                    <a:pt x="129" y="32"/>
                  </a:moveTo>
                  <a:cubicBezTo>
                    <a:pt x="129" y="32"/>
                    <a:pt x="129" y="32"/>
                    <a:pt x="129" y="32"/>
                  </a:cubicBezTo>
                  <a:cubicBezTo>
                    <a:pt x="129" y="33"/>
                    <a:pt x="129" y="33"/>
                    <a:pt x="129" y="33"/>
                  </a:cubicBezTo>
                  <a:cubicBezTo>
                    <a:pt x="129" y="33"/>
                    <a:pt x="128" y="33"/>
                    <a:pt x="128" y="33"/>
                  </a:cubicBezTo>
                  <a:cubicBezTo>
                    <a:pt x="128" y="32"/>
                    <a:pt x="128" y="32"/>
                    <a:pt x="128" y="32"/>
                  </a:cubicBezTo>
                  <a:lnTo>
                    <a:pt x="129" y="32"/>
                  </a:lnTo>
                  <a:close/>
                  <a:moveTo>
                    <a:pt x="125" y="31"/>
                  </a:moveTo>
                  <a:cubicBezTo>
                    <a:pt x="125" y="31"/>
                    <a:pt x="125" y="31"/>
                    <a:pt x="125" y="31"/>
                  </a:cubicBezTo>
                  <a:cubicBezTo>
                    <a:pt x="125" y="30"/>
                    <a:pt x="125" y="30"/>
                    <a:pt x="125" y="30"/>
                  </a:cubicBezTo>
                  <a:cubicBezTo>
                    <a:pt x="127" y="30"/>
                    <a:pt x="127" y="30"/>
                    <a:pt x="127" y="30"/>
                  </a:cubicBezTo>
                  <a:cubicBezTo>
                    <a:pt x="127" y="31"/>
                    <a:pt x="127" y="31"/>
                    <a:pt x="127" y="31"/>
                  </a:cubicBezTo>
                  <a:lnTo>
                    <a:pt x="125" y="31"/>
                  </a:lnTo>
                  <a:close/>
                  <a:moveTo>
                    <a:pt x="127" y="32"/>
                  </a:moveTo>
                  <a:cubicBezTo>
                    <a:pt x="127" y="32"/>
                    <a:pt x="127" y="32"/>
                    <a:pt x="127" y="32"/>
                  </a:cubicBezTo>
                  <a:cubicBezTo>
                    <a:pt x="127" y="36"/>
                    <a:pt x="127" y="36"/>
                    <a:pt x="127" y="36"/>
                  </a:cubicBezTo>
                  <a:cubicBezTo>
                    <a:pt x="127" y="37"/>
                    <a:pt x="126" y="38"/>
                    <a:pt x="126" y="40"/>
                  </a:cubicBezTo>
                  <a:cubicBezTo>
                    <a:pt x="126" y="40"/>
                    <a:pt x="126" y="40"/>
                    <a:pt x="126" y="41"/>
                  </a:cubicBezTo>
                  <a:cubicBezTo>
                    <a:pt x="125" y="41"/>
                    <a:pt x="125" y="41"/>
                    <a:pt x="125" y="41"/>
                  </a:cubicBezTo>
                  <a:cubicBezTo>
                    <a:pt x="125" y="33"/>
                    <a:pt x="125" y="33"/>
                    <a:pt x="125" y="33"/>
                  </a:cubicBezTo>
                  <a:lnTo>
                    <a:pt x="127" y="32"/>
                  </a:lnTo>
                  <a:close/>
                  <a:moveTo>
                    <a:pt x="127" y="32"/>
                  </a:moveTo>
                  <a:cubicBezTo>
                    <a:pt x="127" y="32"/>
                    <a:pt x="127" y="32"/>
                    <a:pt x="127" y="32"/>
                  </a:cubicBezTo>
                  <a:cubicBezTo>
                    <a:pt x="128" y="32"/>
                    <a:pt x="128" y="32"/>
                    <a:pt x="128" y="32"/>
                  </a:cubicBezTo>
                  <a:cubicBezTo>
                    <a:pt x="128" y="33"/>
                    <a:pt x="128" y="33"/>
                    <a:pt x="128" y="33"/>
                  </a:cubicBezTo>
                  <a:cubicBezTo>
                    <a:pt x="127" y="33"/>
                    <a:pt x="127" y="33"/>
                    <a:pt x="127" y="33"/>
                  </a:cubicBezTo>
                  <a:cubicBezTo>
                    <a:pt x="127" y="33"/>
                    <a:pt x="127" y="34"/>
                    <a:pt x="127" y="35"/>
                  </a:cubicBezTo>
                  <a:lnTo>
                    <a:pt x="127" y="32"/>
                  </a:lnTo>
                  <a:close/>
                  <a:moveTo>
                    <a:pt x="126" y="15"/>
                  </a:moveTo>
                  <a:cubicBezTo>
                    <a:pt x="126" y="15"/>
                    <a:pt x="126" y="15"/>
                    <a:pt x="126" y="15"/>
                  </a:cubicBezTo>
                  <a:cubicBezTo>
                    <a:pt x="128" y="15"/>
                    <a:pt x="128" y="15"/>
                    <a:pt x="128" y="15"/>
                  </a:cubicBezTo>
                  <a:cubicBezTo>
                    <a:pt x="128" y="17"/>
                    <a:pt x="128" y="17"/>
                    <a:pt x="128" y="17"/>
                  </a:cubicBezTo>
                  <a:cubicBezTo>
                    <a:pt x="126" y="17"/>
                    <a:pt x="126" y="17"/>
                    <a:pt x="126" y="17"/>
                  </a:cubicBezTo>
                  <a:lnTo>
                    <a:pt x="126" y="15"/>
                  </a:lnTo>
                  <a:close/>
                  <a:moveTo>
                    <a:pt x="124" y="16"/>
                  </a:moveTo>
                  <a:cubicBezTo>
                    <a:pt x="124" y="16"/>
                    <a:pt x="124" y="16"/>
                    <a:pt x="124" y="16"/>
                  </a:cubicBezTo>
                  <a:cubicBezTo>
                    <a:pt x="125" y="16"/>
                    <a:pt x="125" y="16"/>
                    <a:pt x="125" y="16"/>
                  </a:cubicBezTo>
                  <a:cubicBezTo>
                    <a:pt x="125" y="18"/>
                    <a:pt x="125" y="18"/>
                    <a:pt x="125" y="18"/>
                  </a:cubicBezTo>
                  <a:cubicBezTo>
                    <a:pt x="124" y="18"/>
                    <a:pt x="124" y="18"/>
                    <a:pt x="124" y="18"/>
                  </a:cubicBezTo>
                  <a:lnTo>
                    <a:pt x="124" y="16"/>
                  </a:lnTo>
                  <a:close/>
                  <a:moveTo>
                    <a:pt x="123" y="20"/>
                  </a:moveTo>
                  <a:cubicBezTo>
                    <a:pt x="123" y="20"/>
                    <a:pt x="123" y="20"/>
                    <a:pt x="123" y="20"/>
                  </a:cubicBezTo>
                  <a:cubicBezTo>
                    <a:pt x="124" y="20"/>
                    <a:pt x="124" y="20"/>
                    <a:pt x="124" y="20"/>
                  </a:cubicBezTo>
                  <a:cubicBezTo>
                    <a:pt x="124" y="22"/>
                    <a:pt x="124" y="22"/>
                    <a:pt x="124" y="22"/>
                  </a:cubicBezTo>
                  <a:cubicBezTo>
                    <a:pt x="123" y="22"/>
                    <a:pt x="123" y="22"/>
                    <a:pt x="123" y="22"/>
                  </a:cubicBezTo>
                  <a:lnTo>
                    <a:pt x="123" y="20"/>
                  </a:lnTo>
                  <a:close/>
                  <a:moveTo>
                    <a:pt x="124" y="23"/>
                  </a:moveTo>
                  <a:cubicBezTo>
                    <a:pt x="124" y="23"/>
                    <a:pt x="124" y="23"/>
                    <a:pt x="124" y="23"/>
                  </a:cubicBezTo>
                  <a:cubicBezTo>
                    <a:pt x="124" y="24"/>
                    <a:pt x="124" y="24"/>
                    <a:pt x="124" y="24"/>
                  </a:cubicBezTo>
                  <a:cubicBezTo>
                    <a:pt x="123" y="24"/>
                    <a:pt x="123" y="24"/>
                    <a:pt x="123" y="24"/>
                  </a:cubicBezTo>
                  <a:cubicBezTo>
                    <a:pt x="123" y="23"/>
                    <a:pt x="123" y="23"/>
                    <a:pt x="123" y="23"/>
                  </a:cubicBezTo>
                  <a:lnTo>
                    <a:pt x="124" y="23"/>
                  </a:lnTo>
                  <a:close/>
                  <a:moveTo>
                    <a:pt x="122" y="28"/>
                  </a:moveTo>
                  <a:cubicBezTo>
                    <a:pt x="122" y="28"/>
                    <a:pt x="122" y="28"/>
                    <a:pt x="122" y="28"/>
                  </a:cubicBezTo>
                  <a:cubicBezTo>
                    <a:pt x="122" y="27"/>
                    <a:pt x="122" y="27"/>
                    <a:pt x="122" y="27"/>
                  </a:cubicBezTo>
                  <a:cubicBezTo>
                    <a:pt x="123" y="27"/>
                    <a:pt x="123" y="27"/>
                    <a:pt x="123" y="27"/>
                  </a:cubicBezTo>
                  <a:cubicBezTo>
                    <a:pt x="123" y="28"/>
                    <a:pt x="123" y="28"/>
                    <a:pt x="123" y="28"/>
                  </a:cubicBezTo>
                  <a:lnTo>
                    <a:pt x="122" y="28"/>
                  </a:lnTo>
                  <a:close/>
                  <a:moveTo>
                    <a:pt x="122" y="29"/>
                  </a:moveTo>
                  <a:cubicBezTo>
                    <a:pt x="122" y="29"/>
                    <a:pt x="122" y="29"/>
                    <a:pt x="122" y="29"/>
                  </a:cubicBezTo>
                  <a:cubicBezTo>
                    <a:pt x="122" y="30"/>
                    <a:pt x="122" y="30"/>
                    <a:pt x="122" y="30"/>
                  </a:cubicBezTo>
                  <a:cubicBezTo>
                    <a:pt x="121" y="30"/>
                    <a:pt x="121" y="30"/>
                    <a:pt x="121" y="30"/>
                  </a:cubicBezTo>
                  <a:cubicBezTo>
                    <a:pt x="121" y="29"/>
                    <a:pt x="121" y="29"/>
                    <a:pt x="121" y="29"/>
                  </a:cubicBezTo>
                  <a:lnTo>
                    <a:pt x="122" y="29"/>
                  </a:lnTo>
                  <a:close/>
                  <a:moveTo>
                    <a:pt x="121" y="19"/>
                  </a:moveTo>
                  <a:cubicBezTo>
                    <a:pt x="121" y="19"/>
                    <a:pt x="121" y="19"/>
                    <a:pt x="121" y="19"/>
                  </a:cubicBezTo>
                  <a:cubicBezTo>
                    <a:pt x="122" y="19"/>
                    <a:pt x="122" y="19"/>
                    <a:pt x="122" y="19"/>
                  </a:cubicBezTo>
                  <a:cubicBezTo>
                    <a:pt x="122" y="21"/>
                    <a:pt x="122" y="21"/>
                    <a:pt x="122" y="21"/>
                  </a:cubicBezTo>
                  <a:cubicBezTo>
                    <a:pt x="121" y="21"/>
                    <a:pt x="121" y="21"/>
                    <a:pt x="121" y="21"/>
                  </a:cubicBezTo>
                  <a:lnTo>
                    <a:pt x="121" y="19"/>
                  </a:lnTo>
                  <a:close/>
                  <a:moveTo>
                    <a:pt x="120" y="18"/>
                  </a:moveTo>
                  <a:cubicBezTo>
                    <a:pt x="120" y="18"/>
                    <a:pt x="120" y="18"/>
                    <a:pt x="120" y="18"/>
                  </a:cubicBezTo>
                  <a:cubicBezTo>
                    <a:pt x="119" y="18"/>
                    <a:pt x="119" y="18"/>
                    <a:pt x="119" y="18"/>
                  </a:cubicBezTo>
                  <a:cubicBezTo>
                    <a:pt x="119" y="17"/>
                    <a:pt x="119" y="17"/>
                    <a:pt x="119" y="17"/>
                  </a:cubicBezTo>
                  <a:cubicBezTo>
                    <a:pt x="120" y="17"/>
                    <a:pt x="120" y="17"/>
                    <a:pt x="120" y="17"/>
                  </a:cubicBezTo>
                  <a:lnTo>
                    <a:pt x="120" y="18"/>
                  </a:lnTo>
                  <a:close/>
                  <a:moveTo>
                    <a:pt x="120" y="26"/>
                  </a:moveTo>
                  <a:cubicBezTo>
                    <a:pt x="120" y="26"/>
                    <a:pt x="120" y="26"/>
                    <a:pt x="120" y="26"/>
                  </a:cubicBezTo>
                  <a:cubicBezTo>
                    <a:pt x="120" y="25"/>
                    <a:pt x="120" y="25"/>
                    <a:pt x="120" y="25"/>
                  </a:cubicBezTo>
                  <a:cubicBezTo>
                    <a:pt x="121" y="25"/>
                    <a:pt x="121" y="25"/>
                    <a:pt x="121" y="25"/>
                  </a:cubicBezTo>
                  <a:cubicBezTo>
                    <a:pt x="121" y="26"/>
                    <a:pt x="121" y="26"/>
                    <a:pt x="121" y="26"/>
                  </a:cubicBezTo>
                  <a:lnTo>
                    <a:pt x="120" y="26"/>
                  </a:lnTo>
                  <a:close/>
                  <a:moveTo>
                    <a:pt x="120" y="48"/>
                  </a:moveTo>
                  <a:cubicBezTo>
                    <a:pt x="120" y="48"/>
                    <a:pt x="120" y="48"/>
                    <a:pt x="120" y="48"/>
                  </a:cubicBezTo>
                  <a:cubicBezTo>
                    <a:pt x="120" y="48"/>
                    <a:pt x="120" y="48"/>
                    <a:pt x="120" y="48"/>
                  </a:cubicBezTo>
                  <a:cubicBezTo>
                    <a:pt x="122" y="48"/>
                    <a:pt x="122" y="48"/>
                    <a:pt x="122" y="48"/>
                  </a:cubicBezTo>
                  <a:lnTo>
                    <a:pt x="120" y="48"/>
                  </a:lnTo>
                  <a:close/>
                  <a:moveTo>
                    <a:pt x="122" y="48"/>
                  </a:moveTo>
                  <a:cubicBezTo>
                    <a:pt x="122" y="48"/>
                    <a:pt x="122" y="48"/>
                    <a:pt x="122" y="48"/>
                  </a:cubicBezTo>
                  <a:cubicBezTo>
                    <a:pt x="120" y="48"/>
                    <a:pt x="120" y="48"/>
                    <a:pt x="120" y="48"/>
                  </a:cubicBezTo>
                  <a:cubicBezTo>
                    <a:pt x="120" y="41"/>
                    <a:pt x="120" y="41"/>
                    <a:pt x="120" y="41"/>
                  </a:cubicBezTo>
                  <a:cubicBezTo>
                    <a:pt x="122" y="41"/>
                    <a:pt x="122" y="41"/>
                    <a:pt x="122" y="41"/>
                  </a:cubicBezTo>
                  <a:lnTo>
                    <a:pt x="122" y="48"/>
                  </a:lnTo>
                  <a:close/>
                  <a:moveTo>
                    <a:pt x="122" y="41"/>
                  </a:moveTo>
                  <a:cubicBezTo>
                    <a:pt x="122" y="41"/>
                    <a:pt x="122" y="41"/>
                    <a:pt x="122" y="41"/>
                  </a:cubicBezTo>
                  <a:cubicBezTo>
                    <a:pt x="120" y="41"/>
                    <a:pt x="120" y="41"/>
                    <a:pt x="120" y="41"/>
                  </a:cubicBezTo>
                  <a:cubicBezTo>
                    <a:pt x="120" y="33"/>
                    <a:pt x="120" y="33"/>
                    <a:pt x="120" y="33"/>
                  </a:cubicBezTo>
                  <a:cubicBezTo>
                    <a:pt x="122" y="33"/>
                    <a:pt x="122" y="33"/>
                    <a:pt x="122" y="33"/>
                  </a:cubicBezTo>
                  <a:lnTo>
                    <a:pt x="122" y="41"/>
                  </a:lnTo>
                  <a:close/>
                  <a:moveTo>
                    <a:pt x="123" y="48"/>
                  </a:moveTo>
                  <a:cubicBezTo>
                    <a:pt x="123" y="48"/>
                    <a:pt x="123" y="48"/>
                    <a:pt x="123" y="48"/>
                  </a:cubicBezTo>
                  <a:cubicBezTo>
                    <a:pt x="123" y="48"/>
                    <a:pt x="123" y="48"/>
                    <a:pt x="123" y="48"/>
                  </a:cubicBezTo>
                  <a:cubicBezTo>
                    <a:pt x="122" y="48"/>
                    <a:pt x="122" y="48"/>
                    <a:pt x="122" y="48"/>
                  </a:cubicBezTo>
                  <a:cubicBezTo>
                    <a:pt x="122" y="48"/>
                    <a:pt x="122" y="48"/>
                    <a:pt x="122" y="48"/>
                  </a:cubicBezTo>
                  <a:cubicBezTo>
                    <a:pt x="123" y="48"/>
                    <a:pt x="123" y="48"/>
                    <a:pt x="123" y="48"/>
                  </a:cubicBezTo>
                  <a:cubicBezTo>
                    <a:pt x="122" y="48"/>
                    <a:pt x="122" y="48"/>
                    <a:pt x="122" y="48"/>
                  </a:cubicBezTo>
                  <a:cubicBezTo>
                    <a:pt x="122" y="41"/>
                    <a:pt x="122" y="41"/>
                    <a:pt x="122" y="41"/>
                  </a:cubicBezTo>
                  <a:cubicBezTo>
                    <a:pt x="123" y="41"/>
                    <a:pt x="123" y="41"/>
                    <a:pt x="123" y="41"/>
                  </a:cubicBezTo>
                  <a:lnTo>
                    <a:pt x="123" y="48"/>
                  </a:lnTo>
                  <a:close/>
                  <a:moveTo>
                    <a:pt x="123" y="41"/>
                  </a:moveTo>
                  <a:cubicBezTo>
                    <a:pt x="123" y="41"/>
                    <a:pt x="123" y="41"/>
                    <a:pt x="123" y="41"/>
                  </a:cubicBezTo>
                  <a:cubicBezTo>
                    <a:pt x="122" y="41"/>
                    <a:pt x="122" y="41"/>
                    <a:pt x="122" y="41"/>
                  </a:cubicBezTo>
                  <a:cubicBezTo>
                    <a:pt x="122" y="33"/>
                    <a:pt x="122" y="33"/>
                    <a:pt x="122" y="33"/>
                  </a:cubicBezTo>
                  <a:cubicBezTo>
                    <a:pt x="123" y="33"/>
                    <a:pt x="123" y="33"/>
                    <a:pt x="123" y="33"/>
                  </a:cubicBezTo>
                  <a:lnTo>
                    <a:pt x="123" y="41"/>
                  </a:lnTo>
                  <a:close/>
                  <a:moveTo>
                    <a:pt x="124" y="48"/>
                  </a:moveTo>
                  <a:cubicBezTo>
                    <a:pt x="124" y="48"/>
                    <a:pt x="124" y="48"/>
                    <a:pt x="124" y="48"/>
                  </a:cubicBezTo>
                  <a:cubicBezTo>
                    <a:pt x="123" y="48"/>
                    <a:pt x="123" y="48"/>
                    <a:pt x="123" y="48"/>
                  </a:cubicBezTo>
                  <a:cubicBezTo>
                    <a:pt x="123" y="41"/>
                    <a:pt x="123" y="41"/>
                    <a:pt x="123" y="41"/>
                  </a:cubicBezTo>
                  <a:cubicBezTo>
                    <a:pt x="124" y="41"/>
                    <a:pt x="124" y="41"/>
                    <a:pt x="124" y="41"/>
                  </a:cubicBezTo>
                  <a:lnTo>
                    <a:pt x="124" y="48"/>
                  </a:lnTo>
                  <a:close/>
                  <a:moveTo>
                    <a:pt x="124" y="41"/>
                  </a:moveTo>
                  <a:cubicBezTo>
                    <a:pt x="124" y="41"/>
                    <a:pt x="124" y="41"/>
                    <a:pt x="124" y="41"/>
                  </a:cubicBezTo>
                  <a:cubicBezTo>
                    <a:pt x="123" y="41"/>
                    <a:pt x="123" y="41"/>
                    <a:pt x="123" y="41"/>
                  </a:cubicBezTo>
                  <a:cubicBezTo>
                    <a:pt x="123" y="33"/>
                    <a:pt x="123" y="33"/>
                    <a:pt x="123" y="33"/>
                  </a:cubicBezTo>
                  <a:cubicBezTo>
                    <a:pt x="124" y="33"/>
                    <a:pt x="124" y="33"/>
                    <a:pt x="124" y="33"/>
                  </a:cubicBezTo>
                  <a:lnTo>
                    <a:pt x="124" y="41"/>
                  </a:lnTo>
                  <a:close/>
                  <a:moveTo>
                    <a:pt x="125" y="48"/>
                  </a:moveTo>
                  <a:cubicBezTo>
                    <a:pt x="125" y="48"/>
                    <a:pt x="125" y="48"/>
                    <a:pt x="125" y="48"/>
                  </a:cubicBezTo>
                  <a:cubicBezTo>
                    <a:pt x="124" y="48"/>
                    <a:pt x="124" y="48"/>
                    <a:pt x="124" y="48"/>
                  </a:cubicBezTo>
                  <a:cubicBezTo>
                    <a:pt x="124" y="41"/>
                    <a:pt x="124" y="41"/>
                    <a:pt x="124" y="41"/>
                  </a:cubicBezTo>
                  <a:cubicBezTo>
                    <a:pt x="125" y="41"/>
                    <a:pt x="125" y="41"/>
                    <a:pt x="125" y="41"/>
                  </a:cubicBezTo>
                  <a:lnTo>
                    <a:pt x="125" y="48"/>
                  </a:lnTo>
                  <a:close/>
                  <a:moveTo>
                    <a:pt x="125" y="41"/>
                  </a:moveTo>
                  <a:cubicBezTo>
                    <a:pt x="125" y="41"/>
                    <a:pt x="125" y="41"/>
                    <a:pt x="125" y="41"/>
                  </a:cubicBezTo>
                  <a:cubicBezTo>
                    <a:pt x="124" y="41"/>
                    <a:pt x="124" y="41"/>
                    <a:pt x="124" y="41"/>
                  </a:cubicBezTo>
                  <a:cubicBezTo>
                    <a:pt x="124" y="33"/>
                    <a:pt x="124" y="33"/>
                    <a:pt x="124" y="33"/>
                  </a:cubicBezTo>
                  <a:cubicBezTo>
                    <a:pt x="125" y="33"/>
                    <a:pt x="125" y="33"/>
                    <a:pt x="125" y="33"/>
                  </a:cubicBezTo>
                  <a:lnTo>
                    <a:pt x="125" y="41"/>
                  </a:lnTo>
                  <a:close/>
                  <a:moveTo>
                    <a:pt x="140" y="49"/>
                  </a:moveTo>
                  <a:cubicBezTo>
                    <a:pt x="140" y="49"/>
                    <a:pt x="140" y="49"/>
                    <a:pt x="140" y="49"/>
                  </a:cubicBezTo>
                  <a:cubicBezTo>
                    <a:pt x="125" y="48"/>
                    <a:pt x="125" y="48"/>
                    <a:pt x="125" y="48"/>
                  </a:cubicBezTo>
                  <a:cubicBezTo>
                    <a:pt x="125" y="41"/>
                    <a:pt x="125" y="41"/>
                    <a:pt x="125" y="41"/>
                  </a:cubicBezTo>
                  <a:cubicBezTo>
                    <a:pt x="126" y="41"/>
                    <a:pt x="126" y="41"/>
                    <a:pt x="126" y="41"/>
                  </a:cubicBezTo>
                  <a:cubicBezTo>
                    <a:pt x="126" y="44"/>
                    <a:pt x="126" y="48"/>
                    <a:pt x="126" y="48"/>
                  </a:cubicBezTo>
                  <a:cubicBezTo>
                    <a:pt x="126" y="48"/>
                    <a:pt x="126" y="48"/>
                    <a:pt x="127" y="48"/>
                  </a:cubicBezTo>
                  <a:cubicBezTo>
                    <a:pt x="127" y="48"/>
                    <a:pt x="127" y="48"/>
                    <a:pt x="127" y="48"/>
                  </a:cubicBezTo>
                  <a:cubicBezTo>
                    <a:pt x="127" y="48"/>
                    <a:pt x="127" y="48"/>
                    <a:pt x="127" y="48"/>
                  </a:cubicBezTo>
                  <a:cubicBezTo>
                    <a:pt x="127" y="48"/>
                    <a:pt x="127" y="48"/>
                    <a:pt x="127" y="48"/>
                  </a:cubicBezTo>
                  <a:cubicBezTo>
                    <a:pt x="127" y="48"/>
                    <a:pt x="127" y="48"/>
                    <a:pt x="128" y="48"/>
                  </a:cubicBezTo>
                  <a:cubicBezTo>
                    <a:pt x="128" y="48"/>
                    <a:pt x="128" y="48"/>
                    <a:pt x="128" y="48"/>
                  </a:cubicBezTo>
                  <a:cubicBezTo>
                    <a:pt x="128" y="48"/>
                    <a:pt x="128" y="48"/>
                    <a:pt x="128" y="48"/>
                  </a:cubicBezTo>
                  <a:cubicBezTo>
                    <a:pt x="128" y="48"/>
                    <a:pt x="128" y="48"/>
                    <a:pt x="128" y="48"/>
                  </a:cubicBezTo>
                  <a:cubicBezTo>
                    <a:pt x="129" y="48"/>
                    <a:pt x="130" y="48"/>
                    <a:pt x="131" y="49"/>
                  </a:cubicBezTo>
                  <a:cubicBezTo>
                    <a:pt x="134" y="49"/>
                    <a:pt x="139" y="49"/>
                    <a:pt x="139" y="49"/>
                  </a:cubicBezTo>
                  <a:cubicBezTo>
                    <a:pt x="139" y="49"/>
                    <a:pt x="139" y="45"/>
                    <a:pt x="139" y="42"/>
                  </a:cubicBezTo>
                  <a:cubicBezTo>
                    <a:pt x="139" y="42"/>
                    <a:pt x="139" y="41"/>
                    <a:pt x="139" y="41"/>
                  </a:cubicBezTo>
                  <a:cubicBezTo>
                    <a:pt x="140" y="40"/>
                    <a:pt x="140" y="40"/>
                    <a:pt x="140" y="40"/>
                  </a:cubicBezTo>
                  <a:lnTo>
                    <a:pt x="140" y="49"/>
                  </a:lnTo>
                  <a:close/>
                  <a:moveTo>
                    <a:pt x="140" y="40"/>
                  </a:moveTo>
                  <a:cubicBezTo>
                    <a:pt x="140" y="40"/>
                    <a:pt x="140" y="40"/>
                    <a:pt x="140" y="40"/>
                  </a:cubicBezTo>
                  <a:cubicBezTo>
                    <a:pt x="139" y="40"/>
                    <a:pt x="139" y="40"/>
                    <a:pt x="139" y="40"/>
                  </a:cubicBezTo>
                  <a:cubicBezTo>
                    <a:pt x="139" y="37"/>
                    <a:pt x="139" y="32"/>
                    <a:pt x="139" y="32"/>
                  </a:cubicBezTo>
                  <a:cubicBezTo>
                    <a:pt x="139" y="32"/>
                    <a:pt x="138" y="32"/>
                    <a:pt x="137" y="32"/>
                  </a:cubicBezTo>
                  <a:cubicBezTo>
                    <a:pt x="137" y="31"/>
                    <a:pt x="137" y="31"/>
                    <a:pt x="137" y="31"/>
                  </a:cubicBezTo>
                  <a:cubicBezTo>
                    <a:pt x="140" y="31"/>
                    <a:pt x="140" y="31"/>
                    <a:pt x="140" y="31"/>
                  </a:cubicBezTo>
                  <a:lnTo>
                    <a:pt x="140" y="40"/>
                  </a:lnTo>
                  <a:close/>
                  <a:moveTo>
                    <a:pt x="155" y="49"/>
                  </a:moveTo>
                  <a:cubicBezTo>
                    <a:pt x="155" y="49"/>
                    <a:pt x="155" y="49"/>
                    <a:pt x="155" y="49"/>
                  </a:cubicBezTo>
                  <a:cubicBezTo>
                    <a:pt x="149" y="49"/>
                    <a:pt x="149" y="49"/>
                    <a:pt x="149" y="49"/>
                  </a:cubicBezTo>
                  <a:cubicBezTo>
                    <a:pt x="140" y="49"/>
                    <a:pt x="140" y="49"/>
                    <a:pt x="140" y="49"/>
                  </a:cubicBezTo>
                  <a:cubicBezTo>
                    <a:pt x="140" y="40"/>
                    <a:pt x="140" y="40"/>
                    <a:pt x="140" y="40"/>
                  </a:cubicBezTo>
                  <a:cubicBezTo>
                    <a:pt x="142" y="40"/>
                    <a:pt x="142" y="40"/>
                    <a:pt x="142" y="40"/>
                  </a:cubicBezTo>
                  <a:cubicBezTo>
                    <a:pt x="142" y="49"/>
                    <a:pt x="142" y="49"/>
                    <a:pt x="142" y="49"/>
                  </a:cubicBezTo>
                  <a:cubicBezTo>
                    <a:pt x="142" y="49"/>
                    <a:pt x="142" y="49"/>
                    <a:pt x="142" y="49"/>
                  </a:cubicBezTo>
                  <a:cubicBezTo>
                    <a:pt x="142" y="40"/>
                    <a:pt x="142" y="40"/>
                    <a:pt x="142" y="40"/>
                  </a:cubicBezTo>
                  <a:cubicBezTo>
                    <a:pt x="143" y="40"/>
                    <a:pt x="143" y="40"/>
                    <a:pt x="143" y="40"/>
                  </a:cubicBezTo>
                  <a:cubicBezTo>
                    <a:pt x="143" y="43"/>
                    <a:pt x="143" y="49"/>
                    <a:pt x="143" y="49"/>
                  </a:cubicBezTo>
                  <a:cubicBezTo>
                    <a:pt x="143" y="49"/>
                    <a:pt x="147" y="49"/>
                    <a:pt x="148" y="49"/>
                  </a:cubicBezTo>
                  <a:cubicBezTo>
                    <a:pt x="150" y="49"/>
                    <a:pt x="154" y="49"/>
                    <a:pt x="154" y="49"/>
                  </a:cubicBezTo>
                  <a:cubicBezTo>
                    <a:pt x="154" y="49"/>
                    <a:pt x="154" y="43"/>
                    <a:pt x="154" y="40"/>
                  </a:cubicBezTo>
                  <a:cubicBezTo>
                    <a:pt x="155" y="40"/>
                    <a:pt x="155" y="40"/>
                    <a:pt x="155" y="40"/>
                  </a:cubicBezTo>
                  <a:lnTo>
                    <a:pt x="155" y="49"/>
                  </a:lnTo>
                  <a:close/>
                  <a:moveTo>
                    <a:pt x="157" y="49"/>
                  </a:moveTo>
                  <a:cubicBezTo>
                    <a:pt x="157" y="49"/>
                    <a:pt x="157" y="49"/>
                    <a:pt x="157" y="49"/>
                  </a:cubicBezTo>
                  <a:cubicBezTo>
                    <a:pt x="155" y="49"/>
                    <a:pt x="155" y="49"/>
                    <a:pt x="155" y="49"/>
                  </a:cubicBezTo>
                  <a:cubicBezTo>
                    <a:pt x="155" y="40"/>
                    <a:pt x="155" y="40"/>
                    <a:pt x="155" y="40"/>
                  </a:cubicBezTo>
                  <a:cubicBezTo>
                    <a:pt x="157" y="40"/>
                    <a:pt x="157" y="40"/>
                    <a:pt x="157" y="40"/>
                  </a:cubicBezTo>
                  <a:lnTo>
                    <a:pt x="157" y="49"/>
                  </a:lnTo>
                  <a:close/>
                  <a:moveTo>
                    <a:pt x="157" y="40"/>
                  </a:moveTo>
                  <a:cubicBezTo>
                    <a:pt x="157" y="40"/>
                    <a:pt x="157" y="40"/>
                    <a:pt x="157" y="40"/>
                  </a:cubicBezTo>
                  <a:cubicBezTo>
                    <a:pt x="155" y="40"/>
                    <a:pt x="155" y="40"/>
                    <a:pt x="155" y="40"/>
                  </a:cubicBezTo>
                  <a:cubicBezTo>
                    <a:pt x="155" y="32"/>
                    <a:pt x="155" y="32"/>
                    <a:pt x="155" y="32"/>
                  </a:cubicBezTo>
                  <a:cubicBezTo>
                    <a:pt x="156" y="33"/>
                    <a:pt x="156" y="33"/>
                    <a:pt x="156" y="33"/>
                  </a:cubicBezTo>
                  <a:cubicBezTo>
                    <a:pt x="156" y="33"/>
                    <a:pt x="156" y="33"/>
                    <a:pt x="157" y="34"/>
                  </a:cubicBezTo>
                  <a:lnTo>
                    <a:pt x="157" y="40"/>
                  </a:lnTo>
                  <a:close/>
                  <a:moveTo>
                    <a:pt x="162" y="39"/>
                  </a:moveTo>
                  <a:cubicBezTo>
                    <a:pt x="162" y="39"/>
                    <a:pt x="162" y="39"/>
                    <a:pt x="162" y="39"/>
                  </a:cubicBezTo>
                  <a:cubicBezTo>
                    <a:pt x="162" y="39"/>
                    <a:pt x="162" y="40"/>
                    <a:pt x="162" y="40"/>
                  </a:cubicBezTo>
                  <a:cubicBezTo>
                    <a:pt x="162" y="40"/>
                    <a:pt x="162" y="40"/>
                    <a:pt x="162" y="40"/>
                  </a:cubicBezTo>
                  <a:lnTo>
                    <a:pt x="162" y="39"/>
                  </a:lnTo>
                  <a:close/>
                  <a:moveTo>
                    <a:pt x="160" y="49"/>
                  </a:moveTo>
                  <a:cubicBezTo>
                    <a:pt x="160" y="49"/>
                    <a:pt x="160" y="49"/>
                    <a:pt x="160" y="49"/>
                  </a:cubicBezTo>
                  <a:cubicBezTo>
                    <a:pt x="157" y="49"/>
                    <a:pt x="157" y="49"/>
                    <a:pt x="157" y="49"/>
                  </a:cubicBezTo>
                  <a:cubicBezTo>
                    <a:pt x="157" y="40"/>
                    <a:pt x="157" y="40"/>
                    <a:pt x="157" y="40"/>
                  </a:cubicBezTo>
                  <a:cubicBezTo>
                    <a:pt x="160" y="40"/>
                    <a:pt x="160" y="40"/>
                    <a:pt x="160" y="40"/>
                  </a:cubicBezTo>
                  <a:lnTo>
                    <a:pt x="160" y="49"/>
                  </a:lnTo>
                  <a:close/>
                  <a:moveTo>
                    <a:pt x="160" y="40"/>
                  </a:moveTo>
                  <a:cubicBezTo>
                    <a:pt x="160" y="40"/>
                    <a:pt x="160" y="40"/>
                    <a:pt x="160" y="40"/>
                  </a:cubicBezTo>
                  <a:cubicBezTo>
                    <a:pt x="157" y="40"/>
                    <a:pt x="157" y="40"/>
                    <a:pt x="157" y="40"/>
                  </a:cubicBezTo>
                  <a:cubicBezTo>
                    <a:pt x="157" y="34"/>
                    <a:pt x="157" y="34"/>
                    <a:pt x="157" y="34"/>
                  </a:cubicBezTo>
                  <a:cubicBezTo>
                    <a:pt x="158" y="35"/>
                    <a:pt x="159" y="35"/>
                    <a:pt x="160" y="36"/>
                  </a:cubicBezTo>
                  <a:lnTo>
                    <a:pt x="160" y="40"/>
                  </a:lnTo>
                  <a:close/>
                  <a:moveTo>
                    <a:pt x="160" y="32"/>
                  </a:moveTo>
                  <a:cubicBezTo>
                    <a:pt x="160" y="32"/>
                    <a:pt x="160" y="32"/>
                    <a:pt x="160" y="32"/>
                  </a:cubicBezTo>
                  <a:cubicBezTo>
                    <a:pt x="159" y="32"/>
                    <a:pt x="158" y="32"/>
                    <a:pt x="157" y="32"/>
                  </a:cubicBezTo>
                  <a:cubicBezTo>
                    <a:pt x="157" y="32"/>
                    <a:pt x="157" y="32"/>
                    <a:pt x="157" y="32"/>
                  </a:cubicBezTo>
                  <a:cubicBezTo>
                    <a:pt x="160" y="32"/>
                    <a:pt x="160" y="32"/>
                    <a:pt x="160" y="32"/>
                  </a:cubicBezTo>
                  <a:close/>
                  <a:moveTo>
                    <a:pt x="162" y="49"/>
                  </a:moveTo>
                  <a:cubicBezTo>
                    <a:pt x="162" y="49"/>
                    <a:pt x="162" y="49"/>
                    <a:pt x="162" y="49"/>
                  </a:cubicBezTo>
                  <a:cubicBezTo>
                    <a:pt x="160" y="49"/>
                    <a:pt x="160" y="49"/>
                    <a:pt x="160" y="49"/>
                  </a:cubicBezTo>
                  <a:cubicBezTo>
                    <a:pt x="160" y="40"/>
                    <a:pt x="160" y="40"/>
                    <a:pt x="160" y="40"/>
                  </a:cubicBezTo>
                  <a:cubicBezTo>
                    <a:pt x="162" y="40"/>
                    <a:pt x="162" y="40"/>
                    <a:pt x="162" y="40"/>
                  </a:cubicBezTo>
                  <a:lnTo>
                    <a:pt x="162" y="49"/>
                  </a:lnTo>
                  <a:close/>
                  <a:moveTo>
                    <a:pt x="162" y="40"/>
                  </a:moveTo>
                  <a:cubicBezTo>
                    <a:pt x="162" y="40"/>
                    <a:pt x="162" y="40"/>
                    <a:pt x="162" y="40"/>
                  </a:cubicBezTo>
                  <a:cubicBezTo>
                    <a:pt x="160" y="40"/>
                    <a:pt x="160" y="40"/>
                    <a:pt x="160" y="40"/>
                  </a:cubicBezTo>
                  <a:cubicBezTo>
                    <a:pt x="160" y="36"/>
                    <a:pt x="160" y="36"/>
                    <a:pt x="160" y="36"/>
                  </a:cubicBezTo>
                  <a:cubicBezTo>
                    <a:pt x="160" y="37"/>
                    <a:pt x="160" y="37"/>
                    <a:pt x="161" y="37"/>
                  </a:cubicBezTo>
                  <a:cubicBezTo>
                    <a:pt x="161" y="38"/>
                    <a:pt x="161" y="38"/>
                    <a:pt x="162" y="39"/>
                  </a:cubicBezTo>
                  <a:lnTo>
                    <a:pt x="162" y="40"/>
                  </a:lnTo>
                  <a:close/>
                  <a:moveTo>
                    <a:pt x="162" y="32"/>
                  </a:moveTo>
                  <a:cubicBezTo>
                    <a:pt x="162" y="32"/>
                    <a:pt x="162" y="32"/>
                    <a:pt x="162" y="32"/>
                  </a:cubicBezTo>
                  <a:cubicBezTo>
                    <a:pt x="161" y="32"/>
                    <a:pt x="160" y="32"/>
                    <a:pt x="160" y="32"/>
                  </a:cubicBezTo>
                  <a:cubicBezTo>
                    <a:pt x="160" y="32"/>
                    <a:pt x="160" y="32"/>
                    <a:pt x="160" y="32"/>
                  </a:cubicBezTo>
                  <a:cubicBezTo>
                    <a:pt x="162" y="32"/>
                    <a:pt x="162" y="32"/>
                    <a:pt x="162" y="32"/>
                  </a:cubicBezTo>
                  <a:close/>
                  <a:moveTo>
                    <a:pt x="175" y="49"/>
                  </a:moveTo>
                  <a:cubicBezTo>
                    <a:pt x="175" y="49"/>
                    <a:pt x="175" y="49"/>
                    <a:pt x="175" y="49"/>
                  </a:cubicBezTo>
                  <a:cubicBezTo>
                    <a:pt x="162" y="49"/>
                    <a:pt x="162" y="49"/>
                    <a:pt x="162" y="49"/>
                  </a:cubicBezTo>
                  <a:cubicBezTo>
                    <a:pt x="162" y="40"/>
                    <a:pt x="162" y="40"/>
                    <a:pt x="162" y="40"/>
                  </a:cubicBezTo>
                  <a:cubicBezTo>
                    <a:pt x="162" y="40"/>
                    <a:pt x="162" y="40"/>
                    <a:pt x="162" y="40"/>
                  </a:cubicBezTo>
                  <a:cubicBezTo>
                    <a:pt x="164" y="44"/>
                    <a:pt x="165" y="49"/>
                    <a:pt x="165" y="49"/>
                  </a:cubicBezTo>
                  <a:cubicBezTo>
                    <a:pt x="165" y="49"/>
                    <a:pt x="167" y="49"/>
                    <a:pt x="169" y="49"/>
                  </a:cubicBezTo>
                  <a:cubicBezTo>
                    <a:pt x="170" y="49"/>
                    <a:pt x="174" y="49"/>
                    <a:pt x="175" y="49"/>
                  </a:cubicBezTo>
                  <a:close/>
                  <a:moveTo>
                    <a:pt x="175" y="48"/>
                  </a:moveTo>
                  <a:cubicBezTo>
                    <a:pt x="175" y="48"/>
                    <a:pt x="175" y="48"/>
                    <a:pt x="175" y="48"/>
                  </a:cubicBezTo>
                  <a:cubicBezTo>
                    <a:pt x="175" y="46"/>
                    <a:pt x="174" y="43"/>
                    <a:pt x="174" y="41"/>
                  </a:cubicBezTo>
                  <a:cubicBezTo>
                    <a:pt x="174" y="41"/>
                    <a:pt x="174" y="41"/>
                    <a:pt x="174" y="40"/>
                  </a:cubicBezTo>
                  <a:cubicBezTo>
                    <a:pt x="175" y="40"/>
                    <a:pt x="175" y="40"/>
                    <a:pt x="175" y="40"/>
                  </a:cubicBezTo>
                  <a:lnTo>
                    <a:pt x="175" y="48"/>
                  </a:lnTo>
                  <a:close/>
                  <a:moveTo>
                    <a:pt x="175" y="40"/>
                  </a:moveTo>
                  <a:cubicBezTo>
                    <a:pt x="175" y="40"/>
                    <a:pt x="175" y="40"/>
                    <a:pt x="175" y="40"/>
                  </a:cubicBezTo>
                  <a:cubicBezTo>
                    <a:pt x="174" y="40"/>
                    <a:pt x="174" y="40"/>
                    <a:pt x="174" y="40"/>
                  </a:cubicBezTo>
                  <a:cubicBezTo>
                    <a:pt x="174" y="37"/>
                    <a:pt x="173" y="32"/>
                    <a:pt x="173" y="32"/>
                  </a:cubicBezTo>
                  <a:cubicBezTo>
                    <a:pt x="173" y="32"/>
                    <a:pt x="167" y="32"/>
                    <a:pt x="163" y="32"/>
                  </a:cubicBezTo>
                  <a:cubicBezTo>
                    <a:pt x="163" y="32"/>
                    <a:pt x="162" y="32"/>
                    <a:pt x="162" y="32"/>
                  </a:cubicBezTo>
                  <a:cubicBezTo>
                    <a:pt x="162" y="32"/>
                    <a:pt x="162" y="32"/>
                    <a:pt x="162" y="32"/>
                  </a:cubicBezTo>
                  <a:cubicBezTo>
                    <a:pt x="173" y="32"/>
                    <a:pt x="173" y="32"/>
                    <a:pt x="173" y="32"/>
                  </a:cubicBezTo>
                  <a:cubicBezTo>
                    <a:pt x="173" y="33"/>
                    <a:pt x="173" y="33"/>
                    <a:pt x="173" y="33"/>
                  </a:cubicBezTo>
                  <a:cubicBezTo>
                    <a:pt x="175" y="33"/>
                    <a:pt x="175" y="33"/>
                    <a:pt x="175" y="33"/>
                  </a:cubicBezTo>
                  <a:lnTo>
                    <a:pt x="175" y="40"/>
                  </a:lnTo>
                  <a:close/>
                  <a:moveTo>
                    <a:pt x="177" y="49"/>
                  </a:moveTo>
                  <a:cubicBezTo>
                    <a:pt x="177" y="49"/>
                    <a:pt x="177" y="49"/>
                    <a:pt x="177" y="49"/>
                  </a:cubicBezTo>
                  <a:cubicBezTo>
                    <a:pt x="175" y="49"/>
                    <a:pt x="175" y="49"/>
                    <a:pt x="175" y="49"/>
                  </a:cubicBezTo>
                  <a:cubicBezTo>
                    <a:pt x="175" y="49"/>
                    <a:pt x="175" y="49"/>
                    <a:pt x="175" y="49"/>
                  </a:cubicBezTo>
                  <a:cubicBezTo>
                    <a:pt x="175" y="49"/>
                    <a:pt x="175" y="49"/>
                    <a:pt x="175" y="49"/>
                  </a:cubicBezTo>
                  <a:cubicBezTo>
                    <a:pt x="175" y="49"/>
                    <a:pt x="175" y="49"/>
                    <a:pt x="175" y="48"/>
                  </a:cubicBezTo>
                  <a:cubicBezTo>
                    <a:pt x="175" y="40"/>
                    <a:pt x="175" y="40"/>
                    <a:pt x="175" y="40"/>
                  </a:cubicBezTo>
                  <a:cubicBezTo>
                    <a:pt x="177" y="40"/>
                    <a:pt x="177" y="40"/>
                    <a:pt x="177" y="40"/>
                  </a:cubicBezTo>
                  <a:lnTo>
                    <a:pt x="177" y="49"/>
                  </a:lnTo>
                  <a:close/>
                  <a:moveTo>
                    <a:pt x="177" y="40"/>
                  </a:moveTo>
                  <a:cubicBezTo>
                    <a:pt x="177" y="40"/>
                    <a:pt x="177" y="40"/>
                    <a:pt x="177" y="40"/>
                  </a:cubicBezTo>
                  <a:cubicBezTo>
                    <a:pt x="175" y="40"/>
                    <a:pt x="175" y="40"/>
                    <a:pt x="175" y="40"/>
                  </a:cubicBezTo>
                  <a:cubicBezTo>
                    <a:pt x="175" y="33"/>
                    <a:pt x="175" y="33"/>
                    <a:pt x="175" y="33"/>
                  </a:cubicBezTo>
                  <a:cubicBezTo>
                    <a:pt x="177" y="33"/>
                    <a:pt x="177" y="33"/>
                    <a:pt x="177" y="33"/>
                  </a:cubicBezTo>
                  <a:lnTo>
                    <a:pt x="177" y="40"/>
                  </a:lnTo>
                  <a:close/>
                  <a:moveTo>
                    <a:pt x="179" y="49"/>
                  </a:moveTo>
                  <a:cubicBezTo>
                    <a:pt x="179" y="49"/>
                    <a:pt x="179" y="49"/>
                    <a:pt x="179" y="49"/>
                  </a:cubicBezTo>
                  <a:cubicBezTo>
                    <a:pt x="177" y="49"/>
                    <a:pt x="177" y="49"/>
                    <a:pt x="177" y="49"/>
                  </a:cubicBezTo>
                  <a:cubicBezTo>
                    <a:pt x="177" y="40"/>
                    <a:pt x="177" y="40"/>
                    <a:pt x="177" y="40"/>
                  </a:cubicBezTo>
                  <a:cubicBezTo>
                    <a:pt x="179" y="40"/>
                    <a:pt x="179" y="40"/>
                    <a:pt x="179" y="40"/>
                  </a:cubicBezTo>
                  <a:lnTo>
                    <a:pt x="179" y="49"/>
                  </a:lnTo>
                  <a:close/>
                  <a:moveTo>
                    <a:pt x="179" y="40"/>
                  </a:moveTo>
                  <a:cubicBezTo>
                    <a:pt x="179" y="40"/>
                    <a:pt x="179" y="40"/>
                    <a:pt x="179" y="40"/>
                  </a:cubicBezTo>
                  <a:cubicBezTo>
                    <a:pt x="177" y="40"/>
                    <a:pt x="177" y="40"/>
                    <a:pt x="177" y="40"/>
                  </a:cubicBezTo>
                  <a:cubicBezTo>
                    <a:pt x="177" y="33"/>
                    <a:pt x="177" y="33"/>
                    <a:pt x="177" y="33"/>
                  </a:cubicBezTo>
                  <a:cubicBezTo>
                    <a:pt x="179" y="33"/>
                    <a:pt x="179" y="33"/>
                    <a:pt x="179" y="33"/>
                  </a:cubicBezTo>
                  <a:lnTo>
                    <a:pt x="179" y="40"/>
                  </a:lnTo>
                  <a:close/>
                  <a:moveTo>
                    <a:pt x="181" y="49"/>
                  </a:moveTo>
                  <a:cubicBezTo>
                    <a:pt x="181" y="49"/>
                    <a:pt x="181" y="49"/>
                    <a:pt x="181" y="49"/>
                  </a:cubicBezTo>
                  <a:cubicBezTo>
                    <a:pt x="179" y="49"/>
                    <a:pt x="179" y="49"/>
                    <a:pt x="179" y="49"/>
                  </a:cubicBezTo>
                  <a:cubicBezTo>
                    <a:pt x="179" y="40"/>
                    <a:pt x="179" y="40"/>
                    <a:pt x="179" y="40"/>
                  </a:cubicBezTo>
                  <a:cubicBezTo>
                    <a:pt x="181" y="40"/>
                    <a:pt x="181" y="40"/>
                    <a:pt x="181" y="40"/>
                  </a:cubicBezTo>
                  <a:lnTo>
                    <a:pt x="181" y="49"/>
                  </a:lnTo>
                  <a:close/>
                  <a:moveTo>
                    <a:pt x="181" y="40"/>
                  </a:moveTo>
                  <a:cubicBezTo>
                    <a:pt x="181" y="40"/>
                    <a:pt x="181" y="40"/>
                    <a:pt x="181" y="40"/>
                  </a:cubicBezTo>
                  <a:cubicBezTo>
                    <a:pt x="179" y="40"/>
                    <a:pt x="179" y="40"/>
                    <a:pt x="179" y="40"/>
                  </a:cubicBezTo>
                  <a:cubicBezTo>
                    <a:pt x="179" y="33"/>
                    <a:pt x="179" y="33"/>
                    <a:pt x="179" y="33"/>
                  </a:cubicBezTo>
                  <a:cubicBezTo>
                    <a:pt x="181" y="32"/>
                    <a:pt x="181" y="32"/>
                    <a:pt x="181" y="32"/>
                  </a:cubicBezTo>
                  <a:lnTo>
                    <a:pt x="181" y="4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9"/>
            <p:cNvSpPr>
              <a:spLocks noEditPoints="1"/>
            </p:cNvSpPr>
            <p:nvPr/>
          </p:nvSpPr>
          <p:spPr bwMode="auto">
            <a:xfrm>
              <a:off x="888" y="4158"/>
              <a:ext cx="435" cy="136"/>
            </a:xfrm>
            <a:custGeom>
              <a:avLst/>
              <a:gdLst>
                <a:gd name="T0" fmla="*/ 46 w 168"/>
                <a:gd name="T1" fmla="*/ 51 h 51"/>
                <a:gd name="T2" fmla="*/ 61 w 168"/>
                <a:gd name="T3" fmla="*/ 38 h 51"/>
                <a:gd name="T4" fmla="*/ 16 w 168"/>
                <a:gd name="T5" fmla="*/ 51 h 51"/>
                <a:gd name="T6" fmla="*/ 70 w 168"/>
                <a:gd name="T7" fmla="*/ 12 h 51"/>
                <a:gd name="T8" fmla="*/ 55 w 168"/>
                <a:gd name="T9" fmla="*/ 37 h 51"/>
                <a:gd name="T10" fmla="*/ 45 w 168"/>
                <a:gd name="T11" fmla="*/ 34 h 51"/>
                <a:gd name="T12" fmla="*/ 28 w 168"/>
                <a:gd name="T13" fmla="*/ 8 h 51"/>
                <a:gd name="T14" fmla="*/ 50 w 168"/>
                <a:gd name="T15" fmla="*/ 9 h 51"/>
                <a:gd name="T16" fmla="*/ 76 w 168"/>
                <a:gd name="T17" fmla="*/ 13 h 51"/>
                <a:gd name="T18" fmla="*/ 90 w 168"/>
                <a:gd name="T19" fmla="*/ 17 h 51"/>
                <a:gd name="T20" fmla="*/ 101 w 168"/>
                <a:gd name="T21" fmla="*/ 20 h 51"/>
                <a:gd name="T22" fmla="*/ 106 w 168"/>
                <a:gd name="T23" fmla="*/ 22 h 51"/>
                <a:gd name="T24" fmla="*/ 110 w 168"/>
                <a:gd name="T25" fmla="*/ 39 h 51"/>
                <a:gd name="T26" fmla="*/ 121 w 168"/>
                <a:gd name="T27" fmla="*/ 29 h 51"/>
                <a:gd name="T28" fmla="*/ 10 w 168"/>
                <a:gd name="T29" fmla="*/ 38 h 51"/>
                <a:gd name="T30" fmla="*/ 19 w 168"/>
                <a:gd name="T31" fmla="*/ 8 h 51"/>
                <a:gd name="T32" fmla="*/ 2 w 168"/>
                <a:gd name="T33" fmla="*/ 12 h 51"/>
                <a:gd name="T34" fmla="*/ 5 w 168"/>
                <a:gd name="T35" fmla="*/ 10 h 51"/>
                <a:gd name="T36" fmla="*/ 57 w 168"/>
                <a:gd name="T37" fmla="*/ 10 h 51"/>
                <a:gd name="T38" fmla="*/ 139 w 168"/>
                <a:gd name="T39" fmla="*/ 41 h 51"/>
                <a:gd name="T40" fmla="*/ 115 w 168"/>
                <a:gd name="T41" fmla="*/ 39 h 51"/>
                <a:gd name="T42" fmla="*/ 107 w 168"/>
                <a:gd name="T43" fmla="*/ 43 h 51"/>
                <a:gd name="T44" fmla="*/ 97 w 168"/>
                <a:gd name="T45" fmla="*/ 40 h 51"/>
                <a:gd name="T46" fmla="*/ 84 w 168"/>
                <a:gd name="T47" fmla="*/ 40 h 51"/>
                <a:gd name="T48" fmla="*/ 67 w 168"/>
                <a:gd name="T49" fmla="*/ 39 h 51"/>
                <a:gd name="T50" fmla="*/ 142 w 168"/>
                <a:gd name="T51" fmla="*/ 42 h 51"/>
                <a:gd name="T52" fmla="*/ 140 w 168"/>
                <a:gd name="T53" fmla="*/ 49 h 51"/>
                <a:gd name="T54" fmla="*/ 142 w 168"/>
                <a:gd name="T55" fmla="*/ 49 h 51"/>
                <a:gd name="T56" fmla="*/ 118 w 168"/>
                <a:gd name="T57" fmla="*/ 43 h 51"/>
                <a:gd name="T58" fmla="*/ 115 w 168"/>
                <a:gd name="T59" fmla="*/ 43 h 51"/>
                <a:gd name="T60" fmla="*/ 109 w 168"/>
                <a:gd name="T61" fmla="*/ 44 h 51"/>
                <a:gd name="T62" fmla="*/ 95 w 168"/>
                <a:gd name="T63" fmla="*/ 44 h 51"/>
                <a:gd name="T64" fmla="*/ 75 w 168"/>
                <a:gd name="T65" fmla="*/ 49 h 51"/>
                <a:gd name="T66" fmla="*/ 91 w 168"/>
                <a:gd name="T67" fmla="*/ 50 h 51"/>
                <a:gd name="T68" fmla="*/ 99 w 168"/>
                <a:gd name="T69" fmla="*/ 50 h 51"/>
                <a:gd name="T70" fmla="*/ 107 w 168"/>
                <a:gd name="T71" fmla="*/ 47 h 51"/>
                <a:gd name="T72" fmla="*/ 110 w 168"/>
                <a:gd name="T73" fmla="*/ 50 h 51"/>
                <a:gd name="T74" fmla="*/ 113 w 168"/>
                <a:gd name="T75" fmla="*/ 50 h 51"/>
                <a:gd name="T76" fmla="*/ 116 w 168"/>
                <a:gd name="T77" fmla="*/ 49 h 51"/>
                <a:gd name="T78" fmla="*/ 120 w 168"/>
                <a:gd name="T79" fmla="*/ 47 h 51"/>
                <a:gd name="T80" fmla="*/ 124 w 168"/>
                <a:gd name="T81" fmla="*/ 49 h 51"/>
                <a:gd name="T82" fmla="*/ 127 w 168"/>
                <a:gd name="T83" fmla="*/ 50 h 51"/>
                <a:gd name="T84" fmla="*/ 128 w 168"/>
                <a:gd name="T85" fmla="*/ 49 h 51"/>
                <a:gd name="T86" fmla="*/ 128 w 168"/>
                <a:gd name="T87" fmla="*/ 47 h 51"/>
                <a:gd name="T88" fmla="*/ 129 w 168"/>
                <a:gd name="T89" fmla="*/ 45 h 51"/>
                <a:gd name="T90" fmla="*/ 74 w 168"/>
                <a:gd name="T91" fmla="*/ 50 h 51"/>
                <a:gd name="T92" fmla="*/ 132 w 168"/>
                <a:gd name="T93" fmla="*/ 45 h 51"/>
                <a:gd name="T94" fmla="*/ 140 w 168"/>
                <a:gd name="T95" fmla="*/ 43 h 51"/>
                <a:gd name="T96" fmla="*/ 135 w 168"/>
                <a:gd name="T97" fmla="*/ 50 h 51"/>
                <a:gd name="T98" fmla="*/ 137 w 168"/>
                <a:gd name="T99" fmla="*/ 47 h 51"/>
                <a:gd name="T100" fmla="*/ 139 w 168"/>
                <a:gd name="T101" fmla="*/ 49 h 51"/>
                <a:gd name="T102" fmla="*/ 139 w 168"/>
                <a:gd name="T103" fmla="*/ 48 h 51"/>
                <a:gd name="T104" fmla="*/ 144 w 168"/>
                <a:gd name="T105" fmla="*/ 45 h 51"/>
                <a:gd name="T106" fmla="*/ 144 w 168"/>
                <a:gd name="T107" fmla="*/ 45 h 51"/>
                <a:gd name="T108" fmla="*/ 148 w 168"/>
                <a:gd name="T109" fmla="*/ 49 h 51"/>
                <a:gd name="T110" fmla="*/ 151 w 168"/>
                <a:gd name="T111" fmla="*/ 46 h 51"/>
                <a:gd name="T112" fmla="*/ 152 w 168"/>
                <a:gd name="T113" fmla="*/ 49 h 51"/>
                <a:gd name="T114" fmla="*/ 157 w 168"/>
                <a:gd name="T115" fmla="*/ 49 h 51"/>
                <a:gd name="T116" fmla="*/ 159 w 168"/>
                <a:gd name="T117" fmla="*/ 49 h 51"/>
                <a:gd name="T118" fmla="*/ 161 w 168"/>
                <a:gd name="T119" fmla="*/ 48 h 51"/>
                <a:gd name="T120" fmla="*/ 117 w 168"/>
                <a:gd name="T121" fmla="*/ 39 h 51"/>
                <a:gd name="T122" fmla="*/ 26 w 168"/>
                <a:gd name="T123" fmla="*/ 51 h 51"/>
                <a:gd name="T124" fmla="*/ 35 w 168"/>
                <a:gd name="T125"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8" h="51">
                  <a:moveTo>
                    <a:pt x="26" y="51"/>
                  </a:moveTo>
                  <a:cubicBezTo>
                    <a:pt x="26" y="51"/>
                    <a:pt x="26" y="51"/>
                    <a:pt x="26" y="51"/>
                  </a:cubicBezTo>
                  <a:cubicBezTo>
                    <a:pt x="26" y="51"/>
                    <a:pt x="26" y="51"/>
                    <a:pt x="26" y="51"/>
                  </a:cubicBezTo>
                  <a:cubicBezTo>
                    <a:pt x="26" y="51"/>
                    <a:pt x="26" y="51"/>
                    <a:pt x="26" y="51"/>
                  </a:cubicBezTo>
                  <a:close/>
                  <a:moveTo>
                    <a:pt x="29" y="51"/>
                  </a:moveTo>
                  <a:cubicBezTo>
                    <a:pt x="29" y="51"/>
                    <a:pt x="29" y="51"/>
                    <a:pt x="29" y="51"/>
                  </a:cubicBezTo>
                  <a:cubicBezTo>
                    <a:pt x="30" y="51"/>
                    <a:pt x="30" y="51"/>
                    <a:pt x="30" y="51"/>
                  </a:cubicBezTo>
                  <a:cubicBezTo>
                    <a:pt x="30" y="51"/>
                    <a:pt x="30" y="51"/>
                    <a:pt x="30" y="51"/>
                  </a:cubicBezTo>
                  <a:cubicBezTo>
                    <a:pt x="29" y="51"/>
                    <a:pt x="29" y="51"/>
                    <a:pt x="29" y="51"/>
                  </a:cubicBezTo>
                  <a:close/>
                  <a:moveTo>
                    <a:pt x="39" y="51"/>
                  </a:moveTo>
                  <a:cubicBezTo>
                    <a:pt x="39" y="51"/>
                    <a:pt x="39" y="51"/>
                    <a:pt x="39" y="51"/>
                  </a:cubicBezTo>
                  <a:cubicBezTo>
                    <a:pt x="40" y="51"/>
                    <a:pt x="40" y="51"/>
                    <a:pt x="40" y="51"/>
                  </a:cubicBezTo>
                  <a:cubicBezTo>
                    <a:pt x="40" y="51"/>
                    <a:pt x="40" y="51"/>
                    <a:pt x="40" y="51"/>
                  </a:cubicBezTo>
                  <a:cubicBezTo>
                    <a:pt x="40" y="51"/>
                    <a:pt x="39" y="51"/>
                    <a:pt x="39" y="51"/>
                  </a:cubicBezTo>
                  <a:close/>
                  <a:moveTo>
                    <a:pt x="19" y="51"/>
                  </a:moveTo>
                  <a:cubicBezTo>
                    <a:pt x="19" y="51"/>
                    <a:pt x="19" y="51"/>
                    <a:pt x="19" y="51"/>
                  </a:cubicBezTo>
                  <a:cubicBezTo>
                    <a:pt x="20" y="51"/>
                    <a:pt x="20" y="51"/>
                    <a:pt x="20" y="51"/>
                  </a:cubicBezTo>
                  <a:cubicBezTo>
                    <a:pt x="20" y="51"/>
                    <a:pt x="20" y="51"/>
                    <a:pt x="20" y="51"/>
                  </a:cubicBezTo>
                  <a:cubicBezTo>
                    <a:pt x="19" y="51"/>
                    <a:pt x="19" y="51"/>
                    <a:pt x="19" y="51"/>
                  </a:cubicBezTo>
                  <a:close/>
                  <a:moveTo>
                    <a:pt x="73" y="39"/>
                  </a:moveTo>
                  <a:cubicBezTo>
                    <a:pt x="73" y="39"/>
                    <a:pt x="73" y="39"/>
                    <a:pt x="73" y="39"/>
                  </a:cubicBezTo>
                  <a:cubicBezTo>
                    <a:pt x="74" y="39"/>
                    <a:pt x="74" y="39"/>
                    <a:pt x="74" y="39"/>
                  </a:cubicBezTo>
                  <a:cubicBezTo>
                    <a:pt x="74" y="39"/>
                    <a:pt x="74" y="39"/>
                    <a:pt x="74" y="39"/>
                  </a:cubicBezTo>
                  <a:cubicBezTo>
                    <a:pt x="74" y="39"/>
                    <a:pt x="74" y="39"/>
                    <a:pt x="74" y="39"/>
                  </a:cubicBezTo>
                  <a:cubicBezTo>
                    <a:pt x="75" y="13"/>
                    <a:pt x="75" y="13"/>
                    <a:pt x="75" y="13"/>
                  </a:cubicBezTo>
                  <a:cubicBezTo>
                    <a:pt x="73" y="13"/>
                    <a:pt x="73" y="13"/>
                    <a:pt x="73" y="13"/>
                  </a:cubicBezTo>
                  <a:lnTo>
                    <a:pt x="73" y="39"/>
                  </a:lnTo>
                  <a:close/>
                  <a:moveTo>
                    <a:pt x="45" y="51"/>
                  </a:moveTo>
                  <a:cubicBezTo>
                    <a:pt x="45" y="51"/>
                    <a:pt x="45" y="51"/>
                    <a:pt x="45" y="51"/>
                  </a:cubicBezTo>
                  <a:cubicBezTo>
                    <a:pt x="46" y="51"/>
                    <a:pt x="46" y="51"/>
                    <a:pt x="46" y="51"/>
                  </a:cubicBezTo>
                  <a:cubicBezTo>
                    <a:pt x="46" y="51"/>
                    <a:pt x="46" y="51"/>
                    <a:pt x="46" y="51"/>
                  </a:cubicBezTo>
                  <a:cubicBezTo>
                    <a:pt x="45" y="51"/>
                    <a:pt x="45" y="51"/>
                    <a:pt x="45" y="51"/>
                  </a:cubicBezTo>
                  <a:close/>
                  <a:moveTo>
                    <a:pt x="61" y="51"/>
                  </a:moveTo>
                  <a:cubicBezTo>
                    <a:pt x="61" y="51"/>
                    <a:pt x="61" y="51"/>
                    <a:pt x="61" y="51"/>
                  </a:cubicBezTo>
                  <a:cubicBezTo>
                    <a:pt x="61" y="51"/>
                    <a:pt x="61" y="51"/>
                    <a:pt x="61" y="51"/>
                  </a:cubicBezTo>
                  <a:cubicBezTo>
                    <a:pt x="61" y="51"/>
                    <a:pt x="61" y="51"/>
                    <a:pt x="61" y="51"/>
                  </a:cubicBezTo>
                  <a:cubicBezTo>
                    <a:pt x="61" y="51"/>
                    <a:pt x="61" y="51"/>
                    <a:pt x="61" y="51"/>
                  </a:cubicBezTo>
                  <a:close/>
                  <a:moveTo>
                    <a:pt x="50" y="51"/>
                  </a:moveTo>
                  <a:cubicBezTo>
                    <a:pt x="50" y="51"/>
                    <a:pt x="50" y="51"/>
                    <a:pt x="50" y="51"/>
                  </a:cubicBezTo>
                  <a:cubicBezTo>
                    <a:pt x="51" y="51"/>
                    <a:pt x="51" y="51"/>
                    <a:pt x="51" y="51"/>
                  </a:cubicBezTo>
                  <a:cubicBezTo>
                    <a:pt x="51" y="51"/>
                    <a:pt x="51" y="51"/>
                    <a:pt x="51" y="51"/>
                  </a:cubicBezTo>
                  <a:cubicBezTo>
                    <a:pt x="51" y="51"/>
                    <a:pt x="51" y="51"/>
                    <a:pt x="50" y="51"/>
                  </a:cubicBezTo>
                  <a:close/>
                  <a:moveTo>
                    <a:pt x="22" y="51"/>
                  </a:moveTo>
                  <a:cubicBezTo>
                    <a:pt x="22" y="51"/>
                    <a:pt x="22" y="51"/>
                    <a:pt x="22" y="51"/>
                  </a:cubicBezTo>
                  <a:cubicBezTo>
                    <a:pt x="23" y="51"/>
                    <a:pt x="23" y="51"/>
                    <a:pt x="23" y="51"/>
                  </a:cubicBezTo>
                  <a:cubicBezTo>
                    <a:pt x="23" y="51"/>
                    <a:pt x="23" y="51"/>
                    <a:pt x="23" y="51"/>
                  </a:cubicBezTo>
                  <a:cubicBezTo>
                    <a:pt x="22" y="51"/>
                    <a:pt x="22" y="51"/>
                    <a:pt x="22" y="51"/>
                  </a:cubicBezTo>
                  <a:close/>
                  <a:moveTo>
                    <a:pt x="82" y="39"/>
                  </a:moveTo>
                  <a:cubicBezTo>
                    <a:pt x="82" y="39"/>
                    <a:pt x="82" y="39"/>
                    <a:pt x="82" y="39"/>
                  </a:cubicBezTo>
                  <a:cubicBezTo>
                    <a:pt x="83" y="39"/>
                    <a:pt x="83" y="39"/>
                    <a:pt x="83" y="39"/>
                  </a:cubicBezTo>
                  <a:cubicBezTo>
                    <a:pt x="83" y="39"/>
                    <a:pt x="83" y="39"/>
                    <a:pt x="83" y="39"/>
                  </a:cubicBezTo>
                  <a:cubicBezTo>
                    <a:pt x="84" y="15"/>
                    <a:pt x="84" y="15"/>
                    <a:pt x="84" y="15"/>
                  </a:cubicBezTo>
                  <a:cubicBezTo>
                    <a:pt x="83" y="15"/>
                    <a:pt x="83" y="15"/>
                    <a:pt x="83" y="15"/>
                  </a:cubicBezTo>
                  <a:lnTo>
                    <a:pt x="82" y="39"/>
                  </a:lnTo>
                  <a:close/>
                  <a:moveTo>
                    <a:pt x="80" y="39"/>
                  </a:moveTo>
                  <a:cubicBezTo>
                    <a:pt x="80" y="39"/>
                    <a:pt x="80" y="39"/>
                    <a:pt x="80" y="39"/>
                  </a:cubicBezTo>
                  <a:cubicBezTo>
                    <a:pt x="80" y="39"/>
                    <a:pt x="80" y="39"/>
                    <a:pt x="80" y="39"/>
                  </a:cubicBezTo>
                  <a:cubicBezTo>
                    <a:pt x="80" y="39"/>
                    <a:pt x="80" y="39"/>
                    <a:pt x="80" y="39"/>
                  </a:cubicBezTo>
                  <a:cubicBezTo>
                    <a:pt x="82" y="15"/>
                    <a:pt x="82" y="15"/>
                    <a:pt x="82" y="15"/>
                  </a:cubicBezTo>
                  <a:cubicBezTo>
                    <a:pt x="80" y="14"/>
                    <a:pt x="80" y="14"/>
                    <a:pt x="80" y="14"/>
                  </a:cubicBezTo>
                  <a:lnTo>
                    <a:pt x="80" y="39"/>
                  </a:lnTo>
                  <a:close/>
                  <a:moveTo>
                    <a:pt x="61" y="38"/>
                  </a:moveTo>
                  <a:cubicBezTo>
                    <a:pt x="61" y="38"/>
                    <a:pt x="61" y="38"/>
                    <a:pt x="61" y="38"/>
                  </a:cubicBezTo>
                  <a:cubicBezTo>
                    <a:pt x="61" y="38"/>
                    <a:pt x="61" y="38"/>
                    <a:pt x="61" y="38"/>
                  </a:cubicBezTo>
                  <a:cubicBezTo>
                    <a:pt x="62" y="38"/>
                    <a:pt x="62" y="38"/>
                    <a:pt x="62" y="38"/>
                  </a:cubicBezTo>
                  <a:cubicBezTo>
                    <a:pt x="62" y="38"/>
                    <a:pt x="62" y="38"/>
                    <a:pt x="62" y="38"/>
                  </a:cubicBezTo>
                  <a:cubicBezTo>
                    <a:pt x="62" y="38"/>
                    <a:pt x="62" y="38"/>
                    <a:pt x="62" y="38"/>
                  </a:cubicBezTo>
                  <a:cubicBezTo>
                    <a:pt x="63" y="38"/>
                    <a:pt x="63" y="38"/>
                    <a:pt x="63" y="38"/>
                  </a:cubicBezTo>
                  <a:cubicBezTo>
                    <a:pt x="63" y="38"/>
                    <a:pt x="63" y="38"/>
                    <a:pt x="63" y="38"/>
                  </a:cubicBezTo>
                  <a:cubicBezTo>
                    <a:pt x="62" y="10"/>
                    <a:pt x="62" y="10"/>
                    <a:pt x="62" y="10"/>
                  </a:cubicBezTo>
                  <a:cubicBezTo>
                    <a:pt x="60" y="10"/>
                    <a:pt x="60" y="10"/>
                    <a:pt x="60" y="10"/>
                  </a:cubicBezTo>
                  <a:lnTo>
                    <a:pt x="61" y="38"/>
                  </a:lnTo>
                  <a:close/>
                  <a:moveTo>
                    <a:pt x="71" y="39"/>
                  </a:moveTo>
                  <a:cubicBezTo>
                    <a:pt x="71" y="39"/>
                    <a:pt x="71" y="39"/>
                    <a:pt x="71" y="39"/>
                  </a:cubicBezTo>
                  <a:cubicBezTo>
                    <a:pt x="72" y="39"/>
                    <a:pt x="72" y="39"/>
                    <a:pt x="72" y="39"/>
                  </a:cubicBezTo>
                  <a:cubicBezTo>
                    <a:pt x="73" y="39"/>
                    <a:pt x="73" y="39"/>
                    <a:pt x="73" y="39"/>
                  </a:cubicBezTo>
                  <a:cubicBezTo>
                    <a:pt x="73" y="13"/>
                    <a:pt x="73" y="13"/>
                    <a:pt x="73" y="13"/>
                  </a:cubicBezTo>
                  <a:cubicBezTo>
                    <a:pt x="71" y="12"/>
                    <a:pt x="71" y="12"/>
                    <a:pt x="71" y="12"/>
                  </a:cubicBezTo>
                  <a:lnTo>
                    <a:pt x="71" y="39"/>
                  </a:lnTo>
                  <a:close/>
                  <a:moveTo>
                    <a:pt x="95" y="40"/>
                  </a:moveTo>
                  <a:cubicBezTo>
                    <a:pt x="95" y="40"/>
                    <a:pt x="95" y="40"/>
                    <a:pt x="95" y="40"/>
                  </a:cubicBezTo>
                  <a:cubicBezTo>
                    <a:pt x="96" y="40"/>
                    <a:pt x="96" y="40"/>
                    <a:pt x="96" y="40"/>
                  </a:cubicBezTo>
                  <a:cubicBezTo>
                    <a:pt x="96" y="40"/>
                    <a:pt x="96" y="40"/>
                    <a:pt x="96" y="40"/>
                  </a:cubicBezTo>
                  <a:cubicBezTo>
                    <a:pt x="96" y="40"/>
                    <a:pt x="96" y="40"/>
                    <a:pt x="96" y="40"/>
                  </a:cubicBezTo>
                  <a:cubicBezTo>
                    <a:pt x="96" y="40"/>
                    <a:pt x="96" y="40"/>
                    <a:pt x="96" y="40"/>
                  </a:cubicBezTo>
                  <a:cubicBezTo>
                    <a:pt x="98" y="19"/>
                    <a:pt x="98" y="19"/>
                    <a:pt x="98" y="19"/>
                  </a:cubicBezTo>
                  <a:cubicBezTo>
                    <a:pt x="97" y="19"/>
                    <a:pt x="97" y="19"/>
                    <a:pt x="97" y="19"/>
                  </a:cubicBezTo>
                  <a:lnTo>
                    <a:pt x="95" y="40"/>
                  </a:lnTo>
                  <a:close/>
                  <a:moveTo>
                    <a:pt x="16" y="51"/>
                  </a:moveTo>
                  <a:cubicBezTo>
                    <a:pt x="16" y="51"/>
                    <a:pt x="16" y="51"/>
                    <a:pt x="16" y="51"/>
                  </a:cubicBezTo>
                  <a:cubicBezTo>
                    <a:pt x="17" y="51"/>
                    <a:pt x="17" y="51"/>
                    <a:pt x="17" y="51"/>
                  </a:cubicBezTo>
                  <a:cubicBezTo>
                    <a:pt x="17" y="51"/>
                    <a:pt x="17" y="51"/>
                    <a:pt x="17" y="51"/>
                  </a:cubicBezTo>
                  <a:cubicBezTo>
                    <a:pt x="16" y="51"/>
                    <a:pt x="16" y="51"/>
                    <a:pt x="16" y="51"/>
                  </a:cubicBezTo>
                  <a:close/>
                  <a:moveTo>
                    <a:pt x="16" y="51"/>
                  </a:moveTo>
                  <a:cubicBezTo>
                    <a:pt x="16" y="51"/>
                    <a:pt x="16" y="51"/>
                    <a:pt x="16" y="51"/>
                  </a:cubicBezTo>
                  <a:cubicBezTo>
                    <a:pt x="16" y="51"/>
                    <a:pt x="16" y="51"/>
                    <a:pt x="16" y="51"/>
                  </a:cubicBezTo>
                  <a:cubicBezTo>
                    <a:pt x="16" y="51"/>
                    <a:pt x="16" y="51"/>
                    <a:pt x="16" y="51"/>
                  </a:cubicBezTo>
                  <a:cubicBezTo>
                    <a:pt x="15" y="51"/>
                    <a:pt x="15" y="51"/>
                    <a:pt x="15" y="51"/>
                  </a:cubicBezTo>
                  <a:lnTo>
                    <a:pt x="16" y="51"/>
                  </a:lnTo>
                  <a:close/>
                  <a:moveTo>
                    <a:pt x="120" y="39"/>
                  </a:moveTo>
                  <a:cubicBezTo>
                    <a:pt x="120" y="39"/>
                    <a:pt x="120" y="39"/>
                    <a:pt x="120" y="39"/>
                  </a:cubicBezTo>
                  <a:cubicBezTo>
                    <a:pt x="120" y="39"/>
                    <a:pt x="120" y="39"/>
                    <a:pt x="120" y="39"/>
                  </a:cubicBezTo>
                  <a:cubicBezTo>
                    <a:pt x="120" y="39"/>
                    <a:pt x="120" y="39"/>
                    <a:pt x="120" y="39"/>
                  </a:cubicBezTo>
                  <a:cubicBezTo>
                    <a:pt x="121" y="39"/>
                    <a:pt x="121" y="39"/>
                    <a:pt x="121" y="39"/>
                  </a:cubicBezTo>
                  <a:cubicBezTo>
                    <a:pt x="121" y="39"/>
                    <a:pt x="121" y="39"/>
                    <a:pt x="121" y="39"/>
                  </a:cubicBezTo>
                  <a:cubicBezTo>
                    <a:pt x="121" y="39"/>
                    <a:pt x="121" y="39"/>
                    <a:pt x="121" y="39"/>
                  </a:cubicBezTo>
                  <a:cubicBezTo>
                    <a:pt x="121" y="38"/>
                    <a:pt x="121" y="38"/>
                    <a:pt x="121" y="38"/>
                  </a:cubicBezTo>
                  <a:cubicBezTo>
                    <a:pt x="121" y="38"/>
                    <a:pt x="121" y="38"/>
                    <a:pt x="121" y="38"/>
                  </a:cubicBezTo>
                  <a:cubicBezTo>
                    <a:pt x="123" y="31"/>
                    <a:pt x="123" y="31"/>
                    <a:pt x="123" y="31"/>
                  </a:cubicBezTo>
                  <a:cubicBezTo>
                    <a:pt x="122" y="31"/>
                    <a:pt x="122" y="31"/>
                    <a:pt x="122" y="31"/>
                  </a:cubicBezTo>
                  <a:cubicBezTo>
                    <a:pt x="122" y="31"/>
                    <a:pt x="122" y="31"/>
                    <a:pt x="122" y="31"/>
                  </a:cubicBezTo>
                  <a:cubicBezTo>
                    <a:pt x="122" y="31"/>
                    <a:pt x="122" y="31"/>
                    <a:pt x="122" y="31"/>
                  </a:cubicBezTo>
                  <a:cubicBezTo>
                    <a:pt x="122" y="33"/>
                    <a:pt x="122" y="36"/>
                    <a:pt x="121" y="37"/>
                  </a:cubicBezTo>
                  <a:cubicBezTo>
                    <a:pt x="121" y="38"/>
                    <a:pt x="121" y="39"/>
                    <a:pt x="120" y="39"/>
                  </a:cubicBezTo>
                  <a:close/>
                  <a:moveTo>
                    <a:pt x="18" y="51"/>
                  </a:moveTo>
                  <a:cubicBezTo>
                    <a:pt x="18" y="51"/>
                    <a:pt x="18" y="51"/>
                    <a:pt x="18" y="51"/>
                  </a:cubicBezTo>
                  <a:cubicBezTo>
                    <a:pt x="18" y="51"/>
                    <a:pt x="18" y="51"/>
                    <a:pt x="18" y="51"/>
                  </a:cubicBezTo>
                  <a:cubicBezTo>
                    <a:pt x="18" y="51"/>
                    <a:pt x="18" y="51"/>
                    <a:pt x="18" y="51"/>
                  </a:cubicBezTo>
                  <a:cubicBezTo>
                    <a:pt x="18" y="51"/>
                    <a:pt x="18" y="51"/>
                    <a:pt x="18" y="51"/>
                  </a:cubicBezTo>
                  <a:close/>
                  <a:moveTo>
                    <a:pt x="69" y="39"/>
                  </a:moveTo>
                  <a:cubicBezTo>
                    <a:pt x="69" y="39"/>
                    <a:pt x="69" y="39"/>
                    <a:pt x="69" y="39"/>
                  </a:cubicBezTo>
                  <a:cubicBezTo>
                    <a:pt x="69" y="39"/>
                    <a:pt x="69" y="39"/>
                    <a:pt x="69" y="39"/>
                  </a:cubicBezTo>
                  <a:cubicBezTo>
                    <a:pt x="70" y="39"/>
                    <a:pt x="70" y="39"/>
                    <a:pt x="70" y="39"/>
                  </a:cubicBezTo>
                  <a:cubicBezTo>
                    <a:pt x="70" y="12"/>
                    <a:pt x="70" y="12"/>
                    <a:pt x="70" y="12"/>
                  </a:cubicBezTo>
                  <a:cubicBezTo>
                    <a:pt x="69" y="11"/>
                    <a:pt x="69" y="11"/>
                    <a:pt x="69" y="11"/>
                  </a:cubicBezTo>
                  <a:lnTo>
                    <a:pt x="69" y="39"/>
                  </a:lnTo>
                  <a:close/>
                  <a:moveTo>
                    <a:pt x="117" y="37"/>
                  </a:moveTo>
                  <a:cubicBezTo>
                    <a:pt x="117" y="37"/>
                    <a:pt x="117" y="37"/>
                    <a:pt x="117" y="37"/>
                  </a:cubicBezTo>
                  <a:cubicBezTo>
                    <a:pt x="117" y="39"/>
                    <a:pt x="117" y="39"/>
                    <a:pt x="117" y="39"/>
                  </a:cubicBezTo>
                  <a:cubicBezTo>
                    <a:pt x="117" y="39"/>
                    <a:pt x="117" y="39"/>
                    <a:pt x="117" y="39"/>
                  </a:cubicBezTo>
                  <a:lnTo>
                    <a:pt x="117" y="37"/>
                  </a:lnTo>
                  <a:close/>
                  <a:moveTo>
                    <a:pt x="115" y="39"/>
                  </a:moveTo>
                  <a:cubicBezTo>
                    <a:pt x="115" y="39"/>
                    <a:pt x="115" y="39"/>
                    <a:pt x="115" y="39"/>
                  </a:cubicBezTo>
                  <a:cubicBezTo>
                    <a:pt x="116" y="36"/>
                    <a:pt x="116" y="36"/>
                    <a:pt x="116" y="36"/>
                  </a:cubicBezTo>
                  <a:cubicBezTo>
                    <a:pt x="115" y="39"/>
                    <a:pt x="115" y="39"/>
                    <a:pt x="115" y="39"/>
                  </a:cubicBezTo>
                  <a:cubicBezTo>
                    <a:pt x="115" y="39"/>
                    <a:pt x="115" y="39"/>
                    <a:pt x="115" y="39"/>
                  </a:cubicBezTo>
                  <a:close/>
                  <a:moveTo>
                    <a:pt x="114" y="39"/>
                  </a:moveTo>
                  <a:cubicBezTo>
                    <a:pt x="114" y="39"/>
                    <a:pt x="114" y="39"/>
                    <a:pt x="114" y="39"/>
                  </a:cubicBezTo>
                  <a:cubicBezTo>
                    <a:pt x="116" y="27"/>
                    <a:pt x="116" y="27"/>
                    <a:pt x="116" y="27"/>
                  </a:cubicBezTo>
                  <a:cubicBezTo>
                    <a:pt x="114" y="39"/>
                    <a:pt x="114" y="39"/>
                    <a:pt x="114" y="39"/>
                  </a:cubicBezTo>
                  <a:cubicBezTo>
                    <a:pt x="114" y="39"/>
                    <a:pt x="114" y="39"/>
                    <a:pt x="114" y="39"/>
                  </a:cubicBezTo>
                  <a:close/>
                  <a:moveTo>
                    <a:pt x="119" y="34"/>
                  </a:moveTo>
                  <a:cubicBezTo>
                    <a:pt x="119" y="34"/>
                    <a:pt x="119" y="34"/>
                    <a:pt x="119" y="34"/>
                  </a:cubicBezTo>
                  <a:cubicBezTo>
                    <a:pt x="118" y="39"/>
                    <a:pt x="118" y="39"/>
                    <a:pt x="118" y="39"/>
                  </a:cubicBezTo>
                  <a:cubicBezTo>
                    <a:pt x="118" y="39"/>
                    <a:pt x="118" y="39"/>
                    <a:pt x="118" y="39"/>
                  </a:cubicBezTo>
                  <a:lnTo>
                    <a:pt x="119" y="34"/>
                  </a:lnTo>
                  <a:close/>
                  <a:moveTo>
                    <a:pt x="14" y="37"/>
                  </a:moveTo>
                  <a:cubicBezTo>
                    <a:pt x="14" y="37"/>
                    <a:pt x="14" y="37"/>
                    <a:pt x="14" y="37"/>
                  </a:cubicBezTo>
                  <a:cubicBezTo>
                    <a:pt x="14" y="37"/>
                    <a:pt x="15" y="36"/>
                    <a:pt x="17" y="35"/>
                  </a:cubicBezTo>
                  <a:cubicBezTo>
                    <a:pt x="20" y="35"/>
                    <a:pt x="30" y="34"/>
                    <a:pt x="46" y="36"/>
                  </a:cubicBezTo>
                  <a:cubicBezTo>
                    <a:pt x="47" y="36"/>
                    <a:pt x="48" y="36"/>
                    <a:pt x="49" y="36"/>
                  </a:cubicBezTo>
                  <a:cubicBezTo>
                    <a:pt x="49" y="36"/>
                    <a:pt x="49" y="36"/>
                    <a:pt x="49" y="36"/>
                  </a:cubicBezTo>
                  <a:cubicBezTo>
                    <a:pt x="50" y="36"/>
                    <a:pt x="50" y="36"/>
                    <a:pt x="50" y="36"/>
                  </a:cubicBezTo>
                  <a:cubicBezTo>
                    <a:pt x="50" y="36"/>
                    <a:pt x="50" y="36"/>
                    <a:pt x="50" y="36"/>
                  </a:cubicBezTo>
                  <a:cubicBezTo>
                    <a:pt x="52" y="37"/>
                    <a:pt x="54" y="37"/>
                    <a:pt x="55" y="37"/>
                  </a:cubicBezTo>
                  <a:cubicBezTo>
                    <a:pt x="53" y="9"/>
                    <a:pt x="53" y="9"/>
                    <a:pt x="53" y="9"/>
                  </a:cubicBezTo>
                  <a:cubicBezTo>
                    <a:pt x="51" y="9"/>
                    <a:pt x="51" y="9"/>
                    <a:pt x="51" y="9"/>
                  </a:cubicBezTo>
                  <a:cubicBezTo>
                    <a:pt x="54" y="34"/>
                    <a:pt x="54" y="34"/>
                    <a:pt x="54" y="34"/>
                  </a:cubicBezTo>
                  <a:cubicBezTo>
                    <a:pt x="51" y="9"/>
                    <a:pt x="51" y="9"/>
                    <a:pt x="51" y="9"/>
                  </a:cubicBezTo>
                  <a:cubicBezTo>
                    <a:pt x="52" y="9"/>
                    <a:pt x="52" y="9"/>
                    <a:pt x="52" y="9"/>
                  </a:cubicBezTo>
                  <a:cubicBezTo>
                    <a:pt x="50" y="8"/>
                    <a:pt x="50" y="8"/>
                    <a:pt x="50" y="8"/>
                  </a:cubicBezTo>
                  <a:cubicBezTo>
                    <a:pt x="50" y="9"/>
                    <a:pt x="50" y="9"/>
                    <a:pt x="50" y="9"/>
                  </a:cubicBezTo>
                  <a:cubicBezTo>
                    <a:pt x="50" y="9"/>
                    <a:pt x="50" y="9"/>
                    <a:pt x="50" y="9"/>
                  </a:cubicBezTo>
                  <a:cubicBezTo>
                    <a:pt x="50" y="9"/>
                    <a:pt x="50" y="9"/>
                    <a:pt x="50" y="9"/>
                  </a:cubicBezTo>
                  <a:cubicBezTo>
                    <a:pt x="53" y="36"/>
                    <a:pt x="53" y="36"/>
                    <a:pt x="53" y="36"/>
                  </a:cubicBezTo>
                  <a:cubicBezTo>
                    <a:pt x="50" y="9"/>
                    <a:pt x="50" y="9"/>
                    <a:pt x="50" y="9"/>
                  </a:cubicBezTo>
                  <a:cubicBezTo>
                    <a:pt x="48" y="9"/>
                    <a:pt x="48" y="9"/>
                    <a:pt x="48" y="9"/>
                  </a:cubicBezTo>
                  <a:cubicBezTo>
                    <a:pt x="51" y="34"/>
                    <a:pt x="51" y="34"/>
                    <a:pt x="51" y="34"/>
                  </a:cubicBezTo>
                  <a:cubicBezTo>
                    <a:pt x="48" y="9"/>
                    <a:pt x="48" y="9"/>
                    <a:pt x="48" y="9"/>
                  </a:cubicBezTo>
                  <a:cubicBezTo>
                    <a:pt x="49" y="9"/>
                    <a:pt x="49" y="9"/>
                    <a:pt x="49" y="9"/>
                  </a:cubicBezTo>
                  <a:cubicBezTo>
                    <a:pt x="47" y="8"/>
                    <a:pt x="47" y="8"/>
                    <a:pt x="47" y="8"/>
                  </a:cubicBezTo>
                  <a:cubicBezTo>
                    <a:pt x="50" y="36"/>
                    <a:pt x="50" y="36"/>
                    <a:pt x="50" y="36"/>
                  </a:cubicBezTo>
                  <a:cubicBezTo>
                    <a:pt x="47" y="8"/>
                    <a:pt x="47" y="8"/>
                    <a:pt x="47" y="8"/>
                  </a:cubicBezTo>
                  <a:cubicBezTo>
                    <a:pt x="45" y="9"/>
                    <a:pt x="45" y="9"/>
                    <a:pt x="45" y="9"/>
                  </a:cubicBezTo>
                  <a:cubicBezTo>
                    <a:pt x="49" y="33"/>
                    <a:pt x="49" y="33"/>
                    <a:pt x="49" y="33"/>
                  </a:cubicBezTo>
                  <a:cubicBezTo>
                    <a:pt x="45" y="9"/>
                    <a:pt x="45" y="9"/>
                    <a:pt x="45" y="9"/>
                  </a:cubicBezTo>
                  <a:cubicBezTo>
                    <a:pt x="46" y="8"/>
                    <a:pt x="46" y="8"/>
                    <a:pt x="46" y="8"/>
                  </a:cubicBezTo>
                  <a:cubicBezTo>
                    <a:pt x="44" y="8"/>
                    <a:pt x="44" y="8"/>
                    <a:pt x="44" y="8"/>
                  </a:cubicBezTo>
                  <a:cubicBezTo>
                    <a:pt x="48" y="35"/>
                    <a:pt x="48" y="35"/>
                    <a:pt x="48" y="35"/>
                  </a:cubicBezTo>
                  <a:cubicBezTo>
                    <a:pt x="44" y="8"/>
                    <a:pt x="44" y="8"/>
                    <a:pt x="44" y="8"/>
                  </a:cubicBezTo>
                  <a:cubicBezTo>
                    <a:pt x="42" y="8"/>
                    <a:pt x="42" y="8"/>
                    <a:pt x="42" y="8"/>
                  </a:cubicBezTo>
                  <a:cubicBezTo>
                    <a:pt x="46" y="33"/>
                    <a:pt x="46" y="33"/>
                    <a:pt x="46" y="33"/>
                  </a:cubicBezTo>
                  <a:cubicBezTo>
                    <a:pt x="41" y="8"/>
                    <a:pt x="41" y="8"/>
                    <a:pt x="41" y="8"/>
                  </a:cubicBezTo>
                  <a:cubicBezTo>
                    <a:pt x="43" y="8"/>
                    <a:pt x="43" y="8"/>
                    <a:pt x="43" y="8"/>
                  </a:cubicBezTo>
                  <a:cubicBezTo>
                    <a:pt x="40" y="7"/>
                    <a:pt x="40" y="7"/>
                    <a:pt x="40" y="7"/>
                  </a:cubicBezTo>
                  <a:cubicBezTo>
                    <a:pt x="45" y="34"/>
                    <a:pt x="45" y="34"/>
                    <a:pt x="45" y="34"/>
                  </a:cubicBezTo>
                  <a:cubicBezTo>
                    <a:pt x="40" y="8"/>
                    <a:pt x="40" y="8"/>
                    <a:pt x="40" y="8"/>
                  </a:cubicBezTo>
                  <a:cubicBezTo>
                    <a:pt x="38" y="8"/>
                    <a:pt x="38" y="8"/>
                    <a:pt x="38" y="8"/>
                  </a:cubicBezTo>
                  <a:cubicBezTo>
                    <a:pt x="43" y="32"/>
                    <a:pt x="43" y="32"/>
                    <a:pt x="43" y="32"/>
                  </a:cubicBezTo>
                  <a:cubicBezTo>
                    <a:pt x="38" y="8"/>
                    <a:pt x="38" y="8"/>
                    <a:pt x="38" y="8"/>
                  </a:cubicBezTo>
                  <a:cubicBezTo>
                    <a:pt x="39" y="8"/>
                    <a:pt x="39" y="8"/>
                    <a:pt x="39" y="8"/>
                  </a:cubicBezTo>
                  <a:cubicBezTo>
                    <a:pt x="37" y="7"/>
                    <a:pt x="37" y="7"/>
                    <a:pt x="37" y="7"/>
                  </a:cubicBezTo>
                  <a:cubicBezTo>
                    <a:pt x="42" y="34"/>
                    <a:pt x="42" y="34"/>
                    <a:pt x="42" y="34"/>
                  </a:cubicBezTo>
                  <a:cubicBezTo>
                    <a:pt x="37" y="8"/>
                    <a:pt x="37" y="8"/>
                    <a:pt x="37" y="8"/>
                  </a:cubicBezTo>
                  <a:cubicBezTo>
                    <a:pt x="35" y="8"/>
                    <a:pt x="35" y="8"/>
                    <a:pt x="35" y="8"/>
                  </a:cubicBezTo>
                  <a:cubicBezTo>
                    <a:pt x="40" y="31"/>
                    <a:pt x="40" y="31"/>
                    <a:pt x="40" y="31"/>
                  </a:cubicBezTo>
                  <a:cubicBezTo>
                    <a:pt x="35" y="8"/>
                    <a:pt x="35" y="8"/>
                    <a:pt x="35" y="8"/>
                  </a:cubicBezTo>
                  <a:cubicBezTo>
                    <a:pt x="36" y="8"/>
                    <a:pt x="36" y="8"/>
                    <a:pt x="36" y="8"/>
                  </a:cubicBezTo>
                  <a:cubicBezTo>
                    <a:pt x="34" y="7"/>
                    <a:pt x="34" y="7"/>
                    <a:pt x="34" y="7"/>
                  </a:cubicBezTo>
                  <a:cubicBezTo>
                    <a:pt x="39" y="35"/>
                    <a:pt x="39" y="35"/>
                    <a:pt x="39" y="35"/>
                  </a:cubicBezTo>
                  <a:cubicBezTo>
                    <a:pt x="34" y="8"/>
                    <a:pt x="34" y="8"/>
                    <a:pt x="34" y="8"/>
                  </a:cubicBezTo>
                  <a:cubicBezTo>
                    <a:pt x="32" y="8"/>
                    <a:pt x="32" y="8"/>
                    <a:pt x="32" y="8"/>
                  </a:cubicBezTo>
                  <a:cubicBezTo>
                    <a:pt x="38" y="34"/>
                    <a:pt x="38" y="34"/>
                    <a:pt x="38" y="34"/>
                  </a:cubicBezTo>
                  <a:cubicBezTo>
                    <a:pt x="32" y="8"/>
                    <a:pt x="32" y="8"/>
                    <a:pt x="32" y="8"/>
                  </a:cubicBezTo>
                  <a:cubicBezTo>
                    <a:pt x="34" y="8"/>
                    <a:pt x="34" y="8"/>
                    <a:pt x="34" y="8"/>
                  </a:cubicBezTo>
                  <a:cubicBezTo>
                    <a:pt x="34" y="8"/>
                    <a:pt x="34" y="8"/>
                    <a:pt x="34" y="8"/>
                  </a:cubicBezTo>
                  <a:cubicBezTo>
                    <a:pt x="31" y="7"/>
                    <a:pt x="31" y="7"/>
                    <a:pt x="31" y="7"/>
                  </a:cubicBezTo>
                  <a:cubicBezTo>
                    <a:pt x="34" y="20"/>
                    <a:pt x="34" y="20"/>
                    <a:pt x="34" y="20"/>
                  </a:cubicBezTo>
                  <a:cubicBezTo>
                    <a:pt x="31" y="8"/>
                    <a:pt x="31" y="8"/>
                    <a:pt x="31" y="8"/>
                  </a:cubicBezTo>
                  <a:cubicBezTo>
                    <a:pt x="29" y="8"/>
                    <a:pt x="29" y="8"/>
                    <a:pt x="29" y="8"/>
                  </a:cubicBezTo>
                  <a:cubicBezTo>
                    <a:pt x="34" y="29"/>
                    <a:pt x="34" y="29"/>
                    <a:pt x="34" y="29"/>
                  </a:cubicBezTo>
                  <a:cubicBezTo>
                    <a:pt x="29" y="8"/>
                    <a:pt x="29" y="8"/>
                    <a:pt x="29" y="8"/>
                  </a:cubicBezTo>
                  <a:cubicBezTo>
                    <a:pt x="31" y="8"/>
                    <a:pt x="31" y="8"/>
                    <a:pt x="31" y="8"/>
                  </a:cubicBezTo>
                  <a:cubicBezTo>
                    <a:pt x="31" y="7"/>
                    <a:pt x="31" y="7"/>
                    <a:pt x="31" y="7"/>
                  </a:cubicBezTo>
                  <a:cubicBezTo>
                    <a:pt x="28" y="7"/>
                    <a:pt x="28" y="7"/>
                    <a:pt x="28" y="7"/>
                  </a:cubicBezTo>
                  <a:cubicBezTo>
                    <a:pt x="33" y="29"/>
                    <a:pt x="33" y="29"/>
                    <a:pt x="33" y="29"/>
                  </a:cubicBezTo>
                  <a:cubicBezTo>
                    <a:pt x="28" y="8"/>
                    <a:pt x="28" y="8"/>
                    <a:pt x="28" y="8"/>
                  </a:cubicBezTo>
                  <a:cubicBezTo>
                    <a:pt x="26" y="8"/>
                    <a:pt x="26" y="8"/>
                    <a:pt x="26" y="8"/>
                  </a:cubicBezTo>
                  <a:cubicBezTo>
                    <a:pt x="32" y="30"/>
                    <a:pt x="32" y="30"/>
                    <a:pt x="32" y="30"/>
                  </a:cubicBezTo>
                  <a:cubicBezTo>
                    <a:pt x="26" y="8"/>
                    <a:pt x="26" y="8"/>
                    <a:pt x="26" y="8"/>
                  </a:cubicBezTo>
                  <a:cubicBezTo>
                    <a:pt x="27" y="7"/>
                    <a:pt x="27" y="7"/>
                    <a:pt x="27" y="7"/>
                  </a:cubicBezTo>
                  <a:cubicBezTo>
                    <a:pt x="25" y="7"/>
                    <a:pt x="25" y="7"/>
                    <a:pt x="25" y="7"/>
                  </a:cubicBezTo>
                  <a:cubicBezTo>
                    <a:pt x="31" y="34"/>
                    <a:pt x="31" y="34"/>
                    <a:pt x="31" y="34"/>
                  </a:cubicBezTo>
                  <a:cubicBezTo>
                    <a:pt x="25" y="8"/>
                    <a:pt x="25" y="8"/>
                    <a:pt x="25" y="8"/>
                  </a:cubicBezTo>
                  <a:cubicBezTo>
                    <a:pt x="24" y="8"/>
                    <a:pt x="24" y="8"/>
                    <a:pt x="24" y="8"/>
                  </a:cubicBezTo>
                  <a:cubicBezTo>
                    <a:pt x="27" y="20"/>
                    <a:pt x="27" y="20"/>
                    <a:pt x="27" y="20"/>
                  </a:cubicBezTo>
                  <a:cubicBezTo>
                    <a:pt x="23" y="8"/>
                    <a:pt x="23" y="8"/>
                    <a:pt x="23" y="8"/>
                  </a:cubicBezTo>
                  <a:cubicBezTo>
                    <a:pt x="24" y="7"/>
                    <a:pt x="24" y="7"/>
                    <a:pt x="24" y="7"/>
                  </a:cubicBezTo>
                  <a:cubicBezTo>
                    <a:pt x="22" y="7"/>
                    <a:pt x="22" y="7"/>
                    <a:pt x="22" y="7"/>
                  </a:cubicBezTo>
                  <a:cubicBezTo>
                    <a:pt x="25" y="7"/>
                    <a:pt x="25" y="7"/>
                    <a:pt x="25" y="7"/>
                  </a:cubicBezTo>
                  <a:cubicBezTo>
                    <a:pt x="25" y="8"/>
                    <a:pt x="25" y="8"/>
                    <a:pt x="25" y="8"/>
                  </a:cubicBezTo>
                  <a:cubicBezTo>
                    <a:pt x="24" y="7"/>
                    <a:pt x="24" y="7"/>
                    <a:pt x="24" y="7"/>
                  </a:cubicBezTo>
                  <a:cubicBezTo>
                    <a:pt x="28" y="7"/>
                    <a:pt x="28" y="7"/>
                    <a:pt x="28" y="7"/>
                  </a:cubicBezTo>
                  <a:cubicBezTo>
                    <a:pt x="28" y="7"/>
                    <a:pt x="28" y="7"/>
                    <a:pt x="28" y="7"/>
                  </a:cubicBezTo>
                  <a:cubicBezTo>
                    <a:pt x="31" y="7"/>
                    <a:pt x="31" y="7"/>
                    <a:pt x="31" y="7"/>
                  </a:cubicBezTo>
                  <a:cubicBezTo>
                    <a:pt x="30" y="7"/>
                    <a:pt x="30" y="7"/>
                    <a:pt x="30" y="7"/>
                  </a:cubicBezTo>
                  <a:cubicBezTo>
                    <a:pt x="34" y="8"/>
                    <a:pt x="34" y="8"/>
                    <a:pt x="34" y="8"/>
                  </a:cubicBezTo>
                  <a:cubicBezTo>
                    <a:pt x="34" y="8"/>
                    <a:pt x="34" y="8"/>
                    <a:pt x="34" y="8"/>
                  </a:cubicBezTo>
                  <a:cubicBezTo>
                    <a:pt x="34" y="7"/>
                    <a:pt x="34" y="7"/>
                    <a:pt x="34" y="7"/>
                  </a:cubicBezTo>
                  <a:cubicBezTo>
                    <a:pt x="37" y="8"/>
                    <a:pt x="37" y="8"/>
                    <a:pt x="37" y="8"/>
                  </a:cubicBezTo>
                  <a:cubicBezTo>
                    <a:pt x="37" y="7"/>
                    <a:pt x="37" y="7"/>
                    <a:pt x="37" y="7"/>
                  </a:cubicBezTo>
                  <a:cubicBezTo>
                    <a:pt x="40" y="8"/>
                    <a:pt x="40" y="8"/>
                    <a:pt x="40" y="8"/>
                  </a:cubicBezTo>
                  <a:cubicBezTo>
                    <a:pt x="40" y="7"/>
                    <a:pt x="40" y="7"/>
                    <a:pt x="40" y="7"/>
                  </a:cubicBezTo>
                  <a:cubicBezTo>
                    <a:pt x="44" y="8"/>
                    <a:pt x="44" y="8"/>
                    <a:pt x="44" y="8"/>
                  </a:cubicBezTo>
                  <a:cubicBezTo>
                    <a:pt x="44" y="7"/>
                    <a:pt x="44" y="7"/>
                    <a:pt x="44" y="7"/>
                  </a:cubicBezTo>
                  <a:cubicBezTo>
                    <a:pt x="47" y="8"/>
                    <a:pt x="47" y="8"/>
                    <a:pt x="47" y="8"/>
                  </a:cubicBezTo>
                  <a:cubicBezTo>
                    <a:pt x="47" y="8"/>
                    <a:pt x="47" y="8"/>
                    <a:pt x="47" y="8"/>
                  </a:cubicBezTo>
                  <a:cubicBezTo>
                    <a:pt x="50" y="9"/>
                    <a:pt x="50" y="9"/>
                    <a:pt x="50" y="9"/>
                  </a:cubicBezTo>
                  <a:cubicBezTo>
                    <a:pt x="50" y="8"/>
                    <a:pt x="50" y="8"/>
                    <a:pt x="50" y="8"/>
                  </a:cubicBezTo>
                  <a:cubicBezTo>
                    <a:pt x="53" y="9"/>
                    <a:pt x="53" y="9"/>
                    <a:pt x="53" y="9"/>
                  </a:cubicBezTo>
                  <a:cubicBezTo>
                    <a:pt x="53" y="8"/>
                    <a:pt x="53" y="8"/>
                    <a:pt x="53" y="8"/>
                  </a:cubicBezTo>
                  <a:cubicBezTo>
                    <a:pt x="56" y="9"/>
                    <a:pt x="56" y="9"/>
                    <a:pt x="56" y="9"/>
                  </a:cubicBezTo>
                  <a:cubicBezTo>
                    <a:pt x="56" y="9"/>
                    <a:pt x="56" y="9"/>
                    <a:pt x="56" y="9"/>
                  </a:cubicBezTo>
                  <a:cubicBezTo>
                    <a:pt x="59" y="10"/>
                    <a:pt x="59" y="10"/>
                    <a:pt x="59" y="10"/>
                  </a:cubicBezTo>
                  <a:cubicBezTo>
                    <a:pt x="60" y="10"/>
                    <a:pt x="60" y="10"/>
                    <a:pt x="60" y="10"/>
                  </a:cubicBezTo>
                  <a:cubicBezTo>
                    <a:pt x="62" y="10"/>
                    <a:pt x="62" y="10"/>
                    <a:pt x="62" y="10"/>
                  </a:cubicBezTo>
                  <a:cubicBezTo>
                    <a:pt x="63" y="10"/>
                    <a:pt x="63" y="10"/>
                    <a:pt x="63" y="10"/>
                  </a:cubicBezTo>
                  <a:cubicBezTo>
                    <a:pt x="64" y="11"/>
                    <a:pt x="64" y="11"/>
                    <a:pt x="64" y="11"/>
                  </a:cubicBezTo>
                  <a:cubicBezTo>
                    <a:pt x="63" y="10"/>
                    <a:pt x="63" y="10"/>
                    <a:pt x="63" y="10"/>
                  </a:cubicBezTo>
                  <a:cubicBezTo>
                    <a:pt x="64" y="38"/>
                    <a:pt x="64" y="38"/>
                    <a:pt x="64" y="38"/>
                  </a:cubicBezTo>
                  <a:cubicBezTo>
                    <a:pt x="64" y="38"/>
                    <a:pt x="64" y="38"/>
                    <a:pt x="64" y="38"/>
                  </a:cubicBezTo>
                  <a:cubicBezTo>
                    <a:pt x="66" y="38"/>
                    <a:pt x="66" y="38"/>
                    <a:pt x="66" y="38"/>
                  </a:cubicBezTo>
                  <a:cubicBezTo>
                    <a:pt x="65" y="11"/>
                    <a:pt x="65" y="11"/>
                    <a:pt x="65" y="11"/>
                  </a:cubicBezTo>
                  <a:cubicBezTo>
                    <a:pt x="66" y="11"/>
                    <a:pt x="66" y="11"/>
                    <a:pt x="66" y="11"/>
                  </a:cubicBezTo>
                  <a:cubicBezTo>
                    <a:pt x="67" y="11"/>
                    <a:pt x="67" y="11"/>
                    <a:pt x="67" y="11"/>
                  </a:cubicBezTo>
                  <a:cubicBezTo>
                    <a:pt x="66" y="11"/>
                    <a:pt x="66" y="11"/>
                    <a:pt x="66" y="11"/>
                  </a:cubicBezTo>
                  <a:cubicBezTo>
                    <a:pt x="67" y="38"/>
                    <a:pt x="67" y="38"/>
                    <a:pt x="67" y="38"/>
                  </a:cubicBezTo>
                  <a:cubicBezTo>
                    <a:pt x="67" y="38"/>
                    <a:pt x="67" y="38"/>
                    <a:pt x="67" y="38"/>
                  </a:cubicBezTo>
                  <a:cubicBezTo>
                    <a:pt x="68" y="38"/>
                    <a:pt x="68" y="38"/>
                    <a:pt x="68" y="38"/>
                  </a:cubicBezTo>
                  <a:cubicBezTo>
                    <a:pt x="67" y="12"/>
                    <a:pt x="67" y="12"/>
                    <a:pt x="67" y="12"/>
                  </a:cubicBezTo>
                  <a:cubicBezTo>
                    <a:pt x="68" y="11"/>
                    <a:pt x="68" y="11"/>
                    <a:pt x="68" y="11"/>
                  </a:cubicBezTo>
                  <a:cubicBezTo>
                    <a:pt x="70" y="12"/>
                    <a:pt x="70" y="12"/>
                    <a:pt x="70" y="12"/>
                  </a:cubicBezTo>
                  <a:cubicBezTo>
                    <a:pt x="71" y="12"/>
                    <a:pt x="71" y="12"/>
                    <a:pt x="71" y="12"/>
                  </a:cubicBezTo>
                  <a:cubicBezTo>
                    <a:pt x="73" y="13"/>
                    <a:pt x="73" y="13"/>
                    <a:pt x="73" y="13"/>
                  </a:cubicBezTo>
                  <a:cubicBezTo>
                    <a:pt x="73" y="12"/>
                    <a:pt x="73" y="12"/>
                    <a:pt x="73" y="12"/>
                  </a:cubicBezTo>
                  <a:cubicBezTo>
                    <a:pt x="75" y="13"/>
                    <a:pt x="75" y="13"/>
                    <a:pt x="75" y="13"/>
                  </a:cubicBezTo>
                  <a:cubicBezTo>
                    <a:pt x="76" y="13"/>
                    <a:pt x="76" y="13"/>
                    <a:pt x="76" y="13"/>
                  </a:cubicBezTo>
                  <a:cubicBezTo>
                    <a:pt x="77" y="13"/>
                    <a:pt x="77" y="13"/>
                    <a:pt x="77" y="13"/>
                  </a:cubicBezTo>
                  <a:cubicBezTo>
                    <a:pt x="76" y="13"/>
                    <a:pt x="76" y="13"/>
                    <a:pt x="76" y="13"/>
                  </a:cubicBezTo>
                  <a:cubicBezTo>
                    <a:pt x="75" y="39"/>
                    <a:pt x="75" y="39"/>
                    <a:pt x="75" y="39"/>
                  </a:cubicBezTo>
                  <a:cubicBezTo>
                    <a:pt x="76" y="39"/>
                    <a:pt x="76" y="39"/>
                    <a:pt x="76" y="39"/>
                  </a:cubicBezTo>
                  <a:cubicBezTo>
                    <a:pt x="77" y="39"/>
                    <a:pt x="77" y="39"/>
                    <a:pt x="77" y="39"/>
                  </a:cubicBezTo>
                  <a:cubicBezTo>
                    <a:pt x="77" y="14"/>
                    <a:pt x="77" y="14"/>
                    <a:pt x="77" y="14"/>
                  </a:cubicBezTo>
                  <a:cubicBezTo>
                    <a:pt x="78" y="13"/>
                    <a:pt x="78" y="13"/>
                    <a:pt x="78" y="13"/>
                  </a:cubicBezTo>
                  <a:cubicBezTo>
                    <a:pt x="79" y="14"/>
                    <a:pt x="79" y="14"/>
                    <a:pt x="79" y="14"/>
                  </a:cubicBezTo>
                  <a:cubicBezTo>
                    <a:pt x="78" y="14"/>
                    <a:pt x="78" y="14"/>
                    <a:pt x="78" y="14"/>
                  </a:cubicBezTo>
                  <a:cubicBezTo>
                    <a:pt x="77" y="39"/>
                    <a:pt x="77" y="39"/>
                    <a:pt x="77" y="39"/>
                  </a:cubicBezTo>
                  <a:cubicBezTo>
                    <a:pt x="77" y="39"/>
                    <a:pt x="77" y="39"/>
                    <a:pt x="77" y="39"/>
                  </a:cubicBezTo>
                  <a:cubicBezTo>
                    <a:pt x="79" y="39"/>
                    <a:pt x="79" y="39"/>
                    <a:pt x="79" y="39"/>
                  </a:cubicBezTo>
                  <a:cubicBezTo>
                    <a:pt x="79" y="39"/>
                    <a:pt x="79" y="39"/>
                    <a:pt x="79" y="39"/>
                  </a:cubicBezTo>
                  <a:cubicBezTo>
                    <a:pt x="79" y="14"/>
                    <a:pt x="79" y="14"/>
                    <a:pt x="79" y="14"/>
                  </a:cubicBezTo>
                  <a:cubicBezTo>
                    <a:pt x="80" y="14"/>
                    <a:pt x="80" y="14"/>
                    <a:pt x="80" y="14"/>
                  </a:cubicBezTo>
                  <a:cubicBezTo>
                    <a:pt x="82" y="15"/>
                    <a:pt x="82" y="15"/>
                    <a:pt x="82" y="15"/>
                  </a:cubicBezTo>
                  <a:cubicBezTo>
                    <a:pt x="83" y="14"/>
                    <a:pt x="83" y="14"/>
                    <a:pt x="83" y="14"/>
                  </a:cubicBezTo>
                  <a:cubicBezTo>
                    <a:pt x="84" y="15"/>
                    <a:pt x="84" y="15"/>
                    <a:pt x="84" y="15"/>
                  </a:cubicBezTo>
                  <a:cubicBezTo>
                    <a:pt x="85" y="15"/>
                    <a:pt x="85" y="15"/>
                    <a:pt x="85" y="15"/>
                  </a:cubicBezTo>
                  <a:cubicBezTo>
                    <a:pt x="86" y="16"/>
                    <a:pt x="86" y="16"/>
                    <a:pt x="86" y="16"/>
                  </a:cubicBezTo>
                  <a:cubicBezTo>
                    <a:pt x="85" y="15"/>
                    <a:pt x="85" y="15"/>
                    <a:pt x="85" y="15"/>
                  </a:cubicBezTo>
                  <a:cubicBezTo>
                    <a:pt x="84" y="40"/>
                    <a:pt x="84" y="40"/>
                    <a:pt x="84" y="40"/>
                  </a:cubicBezTo>
                  <a:cubicBezTo>
                    <a:pt x="84" y="40"/>
                    <a:pt x="84" y="40"/>
                    <a:pt x="84" y="40"/>
                  </a:cubicBezTo>
                  <a:cubicBezTo>
                    <a:pt x="85" y="40"/>
                    <a:pt x="85" y="40"/>
                    <a:pt x="85" y="40"/>
                  </a:cubicBezTo>
                  <a:cubicBezTo>
                    <a:pt x="86" y="16"/>
                    <a:pt x="86" y="16"/>
                    <a:pt x="86" y="16"/>
                  </a:cubicBezTo>
                  <a:cubicBezTo>
                    <a:pt x="87" y="16"/>
                    <a:pt x="87" y="16"/>
                    <a:pt x="87" y="16"/>
                  </a:cubicBezTo>
                  <a:cubicBezTo>
                    <a:pt x="88" y="16"/>
                    <a:pt x="88" y="16"/>
                    <a:pt x="88" y="16"/>
                  </a:cubicBezTo>
                  <a:cubicBezTo>
                    <a:pt x="87" y="16"/>
                    <a:pt x="87" y="16"/>
                    <a:pt x="87" y="16"/>
                  </a:cubicBezTo>
                  <a:cubicBezTo>
                    <a:pt x="86" y="40"/>
                    <a:pt x="86" y="40"/>
                    <a:pt x="86" y="40"/>
                  </a:cubicBezTo>
                  <a:cubicBezTo>
                    <a:pt x="87" y="40"/>
                    <a:pt x="87" y="40"/>
                    <a:pt x="87" y="40"/>
                  </a:cubicBezTo>
                  <a:cubicBezTo>
                    <a:pt x="88" y="16"/>
                    <a:pt x="88" y="16"/>
                    <a:pt x="88" y="16"/>
                  </a:cubicBezTo>
                  <a:cubicBezTo>
                    <a:pt x="89" y="16"/>
                    <a:pt x="89" y="16"/>
                    <a:pt x="89" y="16"/>
                  </a:cubicBezTo>
                  <a:cubicBezTo>
                    <a:pt x="90" y="17"/>
                    <a:pt x="90" y="17"/>
                    <a:pt x="90" y="17"/>
                  </a:cubicBezTo>
                  <a:cubicBezTo>
                    <a:pt x="90" y="17"/>
                    <a:pt x="90" y="17"/>
                    <a:pt x="90" y="17"/>
                  </a:cubicBezTo>
                  <a:cubicBezTo>
                    <a:pt x="91" y="16"/>
                    <a:pt x="91" y="16"/>
                    <a:pt x="91" y="16"/>
                  </a:cubicBezTo>
                  <a:cubicBezTo>
                    <a:pt x="92" y="17"/>
                    <a:pt x="92" y="17"/>
                    <a:pt x="92" y="17"/>
                  </a:cubicBezTo>
                  <a:cubicBezTo>
                    <a:pt x="91" y="16"/>
                    <a:pt x="91" y="16"/>
                    <a:pt x="91" y="16"/>
                  </a:cubicBezTo>
                  <a:cubicBezTo>
                    <a:pt x="89" y="40"/>
                    <a:pt x="89" y="40"/>
                    <a:pt x="89" y="40"/>
                  </a:cubicBezTo>
                  <a:cubicBezTo>
                    <a:pt x="90" y="40"/>
                    <a:pt x="90" y="40"/>
                    <a:pt x="90" y="40"/>
                  </a:cubicBezTo>
                  <a:cubicBezTo>
                    <a:pt x="90" y="40"/>
                    <a:pt x="90" y="40"/>
                    <a:pt x="90" y="40"/>
                  </a:cubicBezTo>
                  <a:cubicBezTo>
                    <a:pt x="90" y="40"/>
                    <a:pt x="90" y="40"/>
                    <a:pt x="90" y="40"/>
                  </a:cubicBezTo>
                  <a:cubicBezTo>
                    <a:pt x="90" y="40"/>
                    <a:pt x="90" y="40"/>
                    <a:pt x="90" y="40"/>
                  </a:cubicBezTo>
                  <a:cubicBezTo>
                    <a:pt x="92" y="17"/>
                    <a:pt x="92" y="17"/>
                    <a:pt x="92" y="17"/>
                  </a:cubicBezTo>
                  <a:cubicBezTo>
                    <a:pt x="93" y="17"/>
                    <a:pt x="93" y="17"/>
                    <a:pt x="93" y="17"/>
                  </a:cubicBezTo>
                  <a:cubicBezTo>
                    <a:pt x="94" y="18"/>
                    <a:pt x="94" y="18"/>
                    <a:pt x="94" y="18"/>
                  </a:cubicBezTo>
                  <a:cubicBezTo>
                    <a:pt x="95" y="18"/>
                    <a:pt x="95" y="18"/>
                    <a:pt x="95" y="18"/>
                  </a:cubicBezTo>
                  <a:cubicBezTo>
                    <a:pt x="96" y="19"/>
                    <a:pt x="96" y="19"/>
                    <a:pt x="96" y="19"/>
                  </a:cubicBezTo>
                  <a:cubicBezTo>
                    <a:pt x="95" y="18"/>
                    <a:pt x="95" y="18"/>
                    <a:pt x="95" y="18"/>
                  </a:cubicBezTo>
                  <a:cubicBezTo>
                    <a:pt x="93" y="40"/>
                    <a:pt x="93" y="40"/>
                    <a:pt x="93" y="40"/>
                  </a:cubicBezTo>
                  <a:cubicBezTo>
                    <a:pt x="94" y="40"/>
                    <a:pt x="94" y="40"/>
                    <a:pt x="94" y="40"/>
                  </a:cubicBezTo>
                  <a:cubicBezTo>
                    <a:pt x="94" y="40"/>
                    <a:pt x="94" y="40"/>
                    <a:pt x="94" y="40"/>
                  </a:cubicBezTo>
                  <a:cubicBezTo>
                    <a:pt x="96" y="19"/>
                    <a:pt x="96" y="19"/>
                    <a:pt x="96" y="19"/>
                  </a:cubicBezTo>
                  <a:cubicBezTo>
                    <a:pt x="97" y="18"/>
                    <a:pt x="97" y="18"/>
                    <a:pt x="97" y="18"/>
                  </a:cubicBezTo>
                  <a:cubicBezTo>
                    <a:pt x="98" y="19"/>
                    <a:pt x="98" y="19"/>
                    <a:pt x="98" y="19"/>
                  </a:cubicBezTo>
                  <a:cubicBezTo>
                    <a:pt x="99" y="19"/>
                    <a:pt x="99" y="19"/>
                    <a:pt x="99" y="19"/>
                  </a:cubicBezTo>
                  <a:cubicBezTo>
                    <a:pt x="99" y="20"/>
                    <a:pt x="99" y="20"/>
                    <a:pt x="99" y="20"/>
                  </a:cubicBezTo>
                  <a:cubicBezTo>
                    <a:pt x="99" y="19"/>
                    <a:pt x="99" y="19"/>
                    <a:pt x="99" y="19"/>
                  </a:cubicBezTo>
                  <a:cubicBezTo>
                    <a:pt x="97" y="40"/>
                    <a:pt x="97" y="40"/>
                    <a:pt x="97" y="40"/>
                  </a:cubicBezTo>
                  <a:cubicBezTo>
                    <a:pt x="97" y="40"/>
                    <a:pt x="97" y="40"/>
                    <a:pt x="97" y="40"/>
                  </a:cubicBezTo>
                  <a:cubicBezTo>
                    <a:pt x="97" y="40"/>
                    <a:pt x="97" y="40"/>
                    <a:pt x="97" y="40"/>
                  </a:cubicBezTo>
                  <a:cubicBezTo>
                    <a:pt x="97" y="40"/>
                    <a:pt x="97" y="40"/>
                    <a:pt x="97" y="40"/>
                  </a:cubicBezTo>
                  <a:cubicBezTo>
                    <a:pt x="100" y="20"/>
                    <a:pt x="100" y="20"/>
                    <a:pt x="100" y="20"/>
                  </a:cubicBezTo>
                  <a:cubicBezTo>
                    <a:pt x="100" y="20"/>
                    <a:pt x="100" y="20"/>
                    <a:pt x="100" y="20"/>
                  </a:cubicBezTo>
                  <a:cubicBezTo>
                    <a:pt x="101" y="20"/>
                    <a:pt x="101" y="20"/>
                    <a:pt x="101" y="20"/>
                  </a:cubicBezTo>
                  <a:cubicBezTo>
                    <a:pt x="100" y="20"/>
                    <a:pt x="100" y="20"/>
                    <a:pt x="100" y="20"/>
                  </a:cubicBezTo>
                  <a:cubicBezTo>
                    <a:pt x="98" y="40"/>
                    <a:pt x="98" y="40"/>
                    <a:pt x="98" y="40"/>
                  </a:cubicBezTo>
                  <a:cubicBezTo>
                    <a:pt x="98" y="40"/>
                    <a:pt x="98" y="40"/>
                    <a:pt x="98" y="40"/>
                  </a:cubicBezTo>
                  <a:cubicBezTo>
                    <a:pt x="99" y="40"/>
                    <a:pt x="99" y="40"/>
                    <a:pt x="99" y="40"/>
                  </a:cubicBezTo>
                  <a:cubicBezTo>
                    <a:pt x="99" y="40"/>
                    <a:pt x="99" y="40"/>
                    <a:pt x="99" y="40"/>
                  </a:cubicBezTo>
                  <a:cubicBezTo>
                    <a:pt x="101" y="20"/>
                    <a:pt x="101" y="20"/>
                    <a:pt x="101" y="20"/>
                  </a:cubicBezTo>
                  <a:cubicBezTo>
                    <a:pt x="102" y="20"/>
                    <a:pt x="102" y="20"/>
                    <a:pt x="102" y="20"/>
                  </a:cubicBezTo>
                  <a:cubicBezTo>
                    <a:pt x="103" y="21"/>
                    <a:pt x="103" y="21"/>
                    <a:pt x="103" y="21"/>
                  </a:cubicBezTo>
                  <a:cubicBezTo>
                    <a:pt x="102" y="20"/>
                    <a:pt x="102" y="20"/>
                    <a:pt x="102" y="20"/>
                  </a:cubicBezTo>
                  <a:cubicBezTo>
                    <a:pt x="100" y="40"/>
                    <a:pt x="100" y="40"/>
                    <a:pt x="100" y="40"/>
                  </a:cubicBezTo>
                  <a:cubicBezTo>
                    <a:pt x="100" y="40"/>
                    <a:pt x="100" y="40"/>
                    <a:pt x="100" y="40"/>
                  </a:cubicBezTo>
                  <a:cubicBezTo>
                    <a:pt x="100" y="40"/>
                    <a:pt x="100" y="40"/>
                    <a:pt x="100" y="40"/>
                  </a:cubicBezTo>
                  <a:cubicBezTo>
                    <a:pt x="100" y="40"/>
                    <a:pt x="100" y="40"/>
                    <a:pt x="100" y="40"/>
                  </a:cubicBezTo>
                  <a:cubicBezTo>
                    <a:pt x="103" y="21"/>
                    <a:pt x="103" y="21"/>
                    <a:pt x="103" y="21"/>
                  </a:cubicBezTo>
                  <a:cubicBezTo>
                    <a:pt x="104" y="21"/>
                    <a:pt x="104" y="21"/>
                    <a:pt x="104" y="21"/>
                  </a:cubicBezTo>
                  <a:cubicBezTo>
                    <a:pt x="104" y="21"/>
                    <a:pt x="104" y="21"/>
                    <a:pt x="104" y="21"/>
                  </a:cubicBezTo>
                  <a:cubicBezTo>
                    <a:pt x="104" y="21"/>
                    <a:pt x="104" y="21"/>
                    <a:pt x="104" y="21"/>
                  </a:cubicBezTo>
                  <a:cubicBezTo>
                    <a:pt x="101" y="40"/>
                    <a:pt x="101" y="40"/>
                    <a:pt x="101" y="40"/>
                  </a:cubicBezTo>
                  <a:cubicBezTo>
                    <a:pt x="101" y="40"/>
                    <a:pt x="101" y="40"/>
                    <a:pt x="101" y="40"/>
                  </a:cubicBezTo>
                  <a:cubicBezTo>
                    <a:pt x="102" y="40"/>
                    <a:pt x="102" y="40"/>
                    <a:pt x="102" y="40"/>
                  </a:cubicBezTo>
                  <a:cubicBezTo>
                    <a:pt x="102" y="40"/>
                    <a:pt x="102" y="40"/>
                    <a:pt x="102" y="40"/>
                  </a:cubicBezTo>
                  <a:cubicBezTo>
                    <a:pt x="104" y="21"/>
                    <a:pt x="104" y="21"/>
                    <a:pt x="104" y="21"/>
                  </a:cubicBezTo>
                  <a:cubicBezTo>
                    <a:pt x="105" y="21"/>
                    <a:pt x="105" y="21"/>
                    <a:pt x="105" y="21"/>
                  </a:cubicBezTo>
                  <a:cubicBezTo>
                    <a:pt x="105" y="22"/>
                    <a:pt x="105" y="22"/>
                    <a:pt x="105" y="22"/>
                  </a:cubicBezTo>
                  <a:cubicBezTo>
                    <a:pt x="105" y="21"/>
                    <a:pt x="105" y="21"/>
                    <a:pt x="105" y="21"/>
                  </a:cubicBezTo>
                  <a:cubicBezTo>
                    <a:pt x="103" y="40"/>
                    <a:pt x="103" y="40"/>
                    <a:pt x="103" y="40"/>
                  </a:cubicBezTo>
                  <a:cubicBezTo>
                    <a:pt x="103" y="40"/>
                    <a:pt x="103" y="40"/>
                    <a:pt x="103" y="40"/>
                  </a:cubicBezTo>
                  <a:cubicBezTo>
                    <a:pt x="103" y="40"/>
                    <a:pt x="103" y="40"/>
                    <a:pt x="103" y="40"/>
                  </a:cubicBezTo>
                  <a:cubicBezTo>
                    <a:pt x="103" y="39"/>
                    <a:pt x="103" y="39"/>
                    <a:pt x="103" y="40"/>
                  </a:cubicBezTo>
                  <a:cubicBezTo>
                    <a:pt x="106" y="22"/>
                    <a:pt x="106" y="22"/>
                    <a:pt x="106" y="22"/>
                  </a:cubicBezTo>
                  <a:cubicBezTo>
                    <a:pt x="106" y="22"/>
                    <a:pt x="106" y="22"/>
                    <a:pt x="106" y="22"/>
                  </a:cubicBezTo>
                  <a:cubicBezTo>
                    <a:pt x="107" y="22"/>
                    <a:pt x="107" y="22"/>
                    <a:pt x="107" y="22"/>
                  </a:cubicBezTo>
                  <a:cubicBezTo>
                    <a:pt x="106" y="22"/>
                    <a:pt x="106" y="22"/>
                    <a:pt x="106" y="22"/>
                  </a:cubicBezTo>
                  <a:cubicBezTo>
                    <a:pt x="104" y="40"/>
                    <a:pt x="104" y="40"/>
                    <a:pt x="104" y="40"/>
                  </a:cubicBezTo>
                  <a:cubicBezTo>
                    <a:pt x="105" y="40"/>
                    <a:pt x="105" y="40"/>
                    <a:pt x="105" y="40"/>
                  </a:cubicBezTo>
                  <a:cubicBezTo>
                    <a:pt x="107" y="22"/>
                    <a:pt x="107" y="22"/>
                    <a:pt x="107" y="22"/>
                  </a:cubicBezTo>
                  <a:cubicBezTo>
                    <a:pt x="108" y="22"/>
                    <a:pt x="108" y="22"/>
                    <a:pt x="108" y="22"/>
                  </a:cubicBezTo>
                  <a:cubicBezTo>
                    <a:pt x="108" y="23"/>
                    <a:pt x="108" y="23"/>
                    <a:pt x="108" y="23"/>
                  </a:cubicBezTo>
                  <a:cubicBezTo>
                    <a:pt x="108" y="22"/>
                    <a:pt x="108" y="22"/>
                    <a:pt x="108" y="22"/>
                  </a:cubicBezTo>
                  <a:cubicBezTo>
                    <a:pt x="105" y="40"/>
                    <a:pt x="105" y="40"/>
                    <a:pt x="105" y="40"/>
                  </a:cubicBezTo>
                  <a:cubicBezTo>
                    <a:pt x="106" y="40"/>
                    <a:pt x="106" y="40"/>
                    <a:pt x="106" y="40"/>
                  </a:cubicBezTo>
                  <a:cubicBezTo>
                    <a:pt x="106" y="39"/>
                    <a:pt x="106" y="39"/>
                    <a:pt x="106" y="39"/>
                  </a:cubicBezTo>
                  <a:cubicBezTo>
                    <a:pt x="106" y="39"/>
                    <a:pt x="106" y="39"/>
                    <a:pt x="106" y="39"/>
                  </a:cubicBezTo>
                  <a:cubicBezTo>
                    <a:pt x="108" y="23"/>
                    <a:pt x="108" y="23"/>
                    <a:pt x="108" y="23"/>
                  </a:cubicBezTo>
                  <a:cubicBezTo>
                    <a:pt x="109" y="23"/>
                    <a:pt x="109" y="23"/>
                    <a:pt x="109" y="23"/>
                  </a:cubicBezTo>
                  <a:cubicBezTo>
                    <a:pt x="107" y="40"/>
                    <a:pt x="107" y="40"/>
                    <a:pt x="107" y="40"/>
                  </a:cubicBezTo>
                  <a:cubicBezTo>
                    <a:pt x="107" y="40"/>
                    <a:pt x="107" y="40"/>
                    <a:pt x="107" y="40"/>
                  </a:cubicBezTo>
                  <a:cubicBezTo>
                    <a:pt x="107" y="40"/>
                    <a:pt x="107" y="40"/>
                    <a:pt x="107" y="40"/>
                  </a:cubicBezTo>
                  <a:cubicBezTo>
                    <a:pt x="109" y="23"/>
                    <a:pt x="109" y="23"/>
                    <a:pt x="109" y="23"/>
                  </a:cubicBezTo>
                  <a:cubicBezTo>
                    <a:pt x="110" y="23"/>
                    <a:pt x="110" y="23"/>
                    <a:pt x="110" y="23"/>
                  </a:cubicBezTo>
                  <a:cubicBezTo>
                    <a:pt x="108" y="39"/>
                    <a:pt x="108" y="39"/>
                    <a:pt x="108" y="39"/>
                  </a:cubicBezTo>
                  <a:cubicBezTo>
                    <a:pt x="108" y="39"/>
                    <a:pt x="108" y="39"/>
                    <a:pt x="108" y="39"/>
                  </a:cubicBezTo>
                  <a:cubicBezTo>
                    <a:pt x="108" y="39"/>
                    <a:pt x="108" y="39"/>
                    <a:pt x="108" y="39"/>
                  </a:cubicBezTo>
                  <a:cubicBezTo>
                    <a:pt x="108" y="39"/>
                    <a:pt x="108" y="39"/>
                    <a:pt x="108" y="39"/>
                  </a:cubicBezTo>
                  <a:cubicBezTo>
                    <a:pt x="110" y="24"/>
                    <a:pt x="110" y="24"/>
                    <a:pt x="110" y="24"/>
                  </a:cubicBezTo>
                  <a:cubicBezTo>
                    <a:pt x="111" y="23"/>
                    <a:pt x="111" y="23"/>
                    <a:pt x="111" y="23"/>
                  </a:cubicBezTo>
                  <a:cubicBezTo>
                    <a:pt x="109" y="39"/>
                    <a:pt x="109" y="39"/>
                    <a:pt x="109" y="39"/>
                  </a:cubicBezTo>
                  <a:cubicBezTo>
                    <a:pt x="109" y="39"/>
                    <a:pt x="109" y="39"/>
                    <a:pt x="109" y="39"/>
                  </a:cubicBezTo>
                  <a:cubicBezTo>
                    <a:pt x="109" y="39"/>
                    <a:pt x="109" y="39"/>
                    <a:pt x="109" y="39"/>
                  </a:cubicBezTo>
                  <a:cubicBezTo>
                    <a:pt x="111" y="24"/>
                    <a:pt x="111" y="24"/>
                    <a:pt x="111" y="24"/>
                  </a:cubicBezTo>
                  <a:cubicBezTo>
                    <a:pt x="112" y="24"/>
                    <a:pt x="112" y="24"/>
                    <a:pt x="112" y="24"/>
                  </a:cubicBezTo>
                  <a:cubicBezTo>
                    <a:pt x="110" y="39"/>
                    <a:pt x="110" y="39"/>
                    <a:pt x="110" y="39"/>
                  </a:cubicBezTo>
                  <a:cubicBezTo>
                    <a:pt x="110" y="39"/>
                    <a:pt x="110" y="39"/>
                    <a:pt x="110" y="39"/>
                  </a:cubicBezTo>
                  <a:cubicBezTo>
                    <a:pt x="110" y="39"/>
                    <a:pt x="110" y="39"/>
                    <a:pt x="110" y="39"/>
                  </a:cubicBezTo>
                  <a:cubicBezTo>
                    <a:pt x="112" y="25"/>
                    <a:pt x="112" y="25"/>
                    <a:pt x="112" y="25"/>
                  </a:cubicBezTo>
                  <a:cubicBezTo>
                    <a:pt x="113" y="24"/>
                    <a:pt x="113" y="24"/>
                    <a:pt x="113" y="24"/>
                  </a:cubicBezTo>
                  <a:cubicBezTo>
                    <a:pt x="111" y="39"/>
                    <a:pt x="111" y="39"/>
                    <a:pt x="111" y="39"/>
                  </a:cubicBezTo>
                  <a:cubicBezTo>
                    <a:pt x="111" y="39"/>
                    <a:pt x="111" y="39"/>
                    <a:pt x="111" y="39"/>
                  </a:cubicBezTo>
                  <a:cubicBezTo>
                    <a:pt x="111" y="39"/>
                    <a:pt x="111" y="39"/>
                    <a:pt x="111" y="39"/>
                  </a:cubicBezTo>
                  <a:cubicBezTo>
                    <a:pt x="113" y="25"/>
                    <a:pt x="113" y="25"/>
                    <a:pt x="113" y="25"/>
                  </a:cubicBezTo>
                  <a:cubicBezTo>
                    <a:pt x="115" y="25"/>
                    <a:pt x="115" y="25"/>
                    <a:pt x="115" y="25"/>
                  </a:cubicBezTo>
                  <a:cubicBezTo>
                    <a:pt x="112" y="39"/>
                    <a:pt x="112" y="39"/>
                    <a:pt x="112" y="39"/>
                  </a:cubicBezTo>
                  <a:cubicBezTo>
                    <a:pt x="112" y="39"/>
                    <a:pt x="112" y="39"/>
                    <a:pt x="112" y="39"/>
                  </a:cubicBezTo>
                  <a:cubicBezTo>
                    <a:pt x="112" y="39"/>
                    <a:pt x="112" y="39"/>
                    <a:pt x="112" y="39"/>
                  </a:cubicBezTo>
                  <a:cubicBezTo>
                    <a:pt x="112" y="39"/>
                    <a:pt x="112" y="39"/>
                    <a:pt x="112" y="39"/>
                  </a:cubicBezTo>
                  <a:cubicBezTo>
                    <a:pt x="115" y="26"/>
                    <a:pt x="115" y="26"/>
                    <a:pt x="115" y="26"/>
                  </a:cubicBezTo>
                  <a:cubicBezTo>
                    <a:pt x="116" y="25"/>
                    <a:pt x="116" y="25"/>
                    <a:pt x="116" y="25"/>
                  </a:cubicBezTo>
                  <a:cubicBezTo>
                    <a:pt x="115" y="26"/>
                    <a:pt x="115" y="26"/>
                    <a:pt x="115" y="26"/>
                  </a:cubicBezTo>
                  <a:cubicBezTo>
                    <a:pt x="116" y="26"/>
                    <a:pt x="116" y="26"/>
                    <a:pt x="116" y="26"/>
                  </a:cubicBezTo>
                  <a:cubicBezTo>
                    <a:pt x="116" y="26"/>
                    <a:pt x="116" y="26"/>
                    <a:pt x="116" y="26"/>
                  </a:cubicBezTo>
                  <a:cubicBezTo>
                    <a:pt x="117" y="26"/>
                    <a:pt x="117" y="26"/>
                    <a:pt x="117" y="26"/>
                  </a:cubicBezTo>
                  <a:cubicBezTo>
                    <a:pt x="117" y="27"/>
                    <a:pt x="117" y="27"/>
                    <a:pt x="117" y="27"/>
                  </a:cubicBezTo>
                  <a:cubicBezTo>
                    <a:pt x="118" y="26"/>
                    <a:pt x="118" y="26"/>
                    <a:pt x="118" y="26"/>
                  </a:cubicBezTo>
                  <a:cubicBezTo>
                    <a:pt x="118" y="27"/>
                    <a:pt x="118" y="27"/>
                    <a:pt x="118" y="27"/>
                  </a:cubicBezTo>
                  <a:cubicBezTo>
                    <a:pt x="118" y="27"/>
                    <a:pt x="118" y="27"/>
                    <a:pt x="118" y="27"/>
                  </a:cubicBezTo>
                  <a:cubicBezTo>
                    <a:pt x="118" y="27"/>
                    <a:pt x="118" y="27"/>
                    <a:pt x="118" y="27"/>
                  </a:cubicBezTo>
                  <a:cubicBezTo>
                    <a:pt x="119" y="27"/>
                    <a:pt x="119" y="27"/>
                    <a:pt x="119" y="27"/>
                  </a:cubicBezTo>
                  <a:cubicBezTo>
                    <a:pt x="119" y="28"/>
                    <a:pt x="119" y="28"/>
                    <a:pt x="119" y="28"/>
                  </a:cubicBezTo>
                  <a:cubicBezTo>
                    <a:pt x="120" y="27"/>
                    <a:pt x="120" y="27"/>
                    <a:pt x="120" y="27"/>
                  </a:cubicBezTo>
                  <a:cubicBezTo>
                    <a:pt x="120" y="28"/>
                    <a:pt x="120" y="28"/>
                    <a:pt x="120" y="28"/>
                  </a:cubicBezTo>
                  <a:cubicBezTo>
                    <a:pt x="120" y="28"/>
                    <a:pt x="120" y="28"/>
                    <a:pt x="120" y="28"/>
                  </a:cubicBezTo>
                  <a:cubicBezTo>
                    <a:pt x="120" y="29"/>
                    <a:pt x="120" y="29"/>
                    <a:pt x="120" y="29"/>
                  </a:cubicBezTo>
                  <a:cubicBezTo>
                    <a:pt x="121" y="29"/>
                    <a:pt x="121" y="29"/>
                    <a:pt x="121" y="29"/>
                  </a:cubicBezTo>
                  <a:cubicBezTo>
                    <a:pt x="121" y="29"/>
                    <a:pt x="121" y="29"/>
                    <a:pt x="121" y="29"/>
                  </a:cubicBezTo>
                  <a:cubicBezTo>
                    <a:pt x="121" y="29"/>
                    <a:pt x="121" y="29"/>
                    <a:pt x="121" y="29"/>
                  </a:cubicBezTo>
                  <a:cubicBezTo>
                    <a:pt x="121" y="30"/>
                    <a:pt x="121" y="30"/>
                    <a:pt x="121" y="30"/>
                  </a:cubicBezTo>
                  <a:cubicBezTo>
                    <a:pt x="122" y="29"/>
                    <a:pt x="122" y="29"/>
                    <a:pt x="122" y="29"/>
                  </a:cubicBezTo>
                  <a:cubicBezTo>
                    <a:pt x="122" y="30"/>
                    <a:pt x="122" y="30"/>
                    <a:pt x="122" y="30"/>
                  </a:cubicBezTo>
                  <a:cubicBezTo>
                    <a:pt x="122" y="30"/>
                    <a:pt x="122" y="30"/>
                    <a:pt x="122" y="30"/>
                  </a:cubicBezTo>
                  <a:cubicBezTo>
                    <a:pt x="122" y="31"/>
                    <a:pt x="122" y="31"/>
                    <a:pt x="122" y="31"/>
                  </a:cubicBezTo>
                  <a:cubicBezTo>
                    <a:pt x="122" y="31"/>
                    <a:pt x="122" y="31"/>
                    <a:pt x="122" y="31"/>
                  </a:cubicBezTo>
                  <a:cubicBezTo>
                    <a:pt x="122" y="31"/>
                    <a:pt x="122" y="31"/>
                    <a:pt x="122" y="31"/>
                  </a:cubicBezTo>
                  <a:cubicBezTo>
                    <a:pt x="122" y="31"/>
                    <a:pt x="122" y="31"/>
                    <a:pt x="122" y="31"/>
                  </a:cubicBezTo>
                  <a:cubicBezTo>
                    <a:pt x="122" y="31"/>
                    <a:pt x="122" y="31"/>
                    <a:pt x="122" y="31"/>
                  </a:cubicBezTo>
                  <a:cubicBezTo>
                    <a:pt x="122" y="31"/>
                    <a:pt x="122" y="31"/>
                    <a:pt x="122" y="31"/>
                  </a:cubicBezTo>
                  <a:cubicBezTo>
                    <a:pt x="122" y="30"/>
                    <a:pt x="122" y="29"/>
                    <a:pt x="122" y="28"/>
                  </a:cubicBezTo>
                  <a:cubicBezTo>
                    <a:pt x="121" y="27"/>
                    <a:pt x="120" y="26"/>
                    <a:pt x="119" y="25"/>
                  </a:cubicBezTo>
                  <a:cubicBezTo>
                    <a:pt x="114" y="20"/>
                    <a:pt x="97" y="15"/>
                    <a:pt x="88" y="12"/>
                  </a:cubicBezTo>
                  <a:cubicBezTo>
                    <a:pt x="80" y="9"/>
                    <a:pt x="57" y="3"/>
                    <a:pt x="36" y="2"/>
                  </a:cubicBezTo>
                  <a:cubicBezTo>
                    <a:pt x="16" y="0"/>
                    <a:pt x="7" y="3"/>
                    <a:pt x="4" y="5"/>
                  </a:cubicBezTo>
                  <a:cubicBezTo>
                    <a:pt x="1" y="7"/>
                    <a:pt x="2" y="9"/>
                    <a:pt x="2" y="9"/>
                  </a:cubicBezTo>
                  <a:cubicBezTo>
                    <a:pt x="3" y="10"/>
                    <a:pt x="3" y="10"/>
                    <a:pt x="3" y="10"/>
                  </a:cubicBezTo>
                  <a:cubicBezTo>
                    <a:pt x="2" y="10"/>
                    <a:pt x="2" y="10"/>
                    <a:pt x="2" y="10"/>
                  </a:cubicBezTo>
                  <a:cubicBezTo>
                    <a:pt x="2" y="11"/>
                    <a:pt x="2" y="11"/>
                    <a:pt x="2" y="11"/>
                  </a:cubicBezTo>
                  <a:cubicBezTo>
                    <a:pt x="1" y="11"/>
                    <a:pt x="1" y="11"/>
                    <a:pt x="1" y="11"/>
                  </a:cubicBezTo>
                  <a:cubicBezTo>
                    <a:pt x="2" y="11"/>
                    <a:pt x="2" y="11"/>
                    <a:pt x="2" y="11"/>
                  </a:cubicBezTo>
                  <a:cubicBezTo>
                    <a:pt x="1" y="11"/>
                    <a:pt x="1" y="11"/>
                    <a:pt x="1" y="11"/>
                  </a:cubicBezTo>
                  <a:cubicBezTo>
                    <a:pt x="1" y="12"/>
                    <a:pt x="1" y="12"/>
                    <a:pt x="1" y="12"/>
                  </a:cubicBezTo>
                  <a:cubicBezTo>
                    <a:pt x="1" y="12"/>
                    <a:pt x="1" y="12"/>
                    <a:pt x="1" y="12"/>
                  </a:cubicBezTo>
                  <a:cubicBezTo>
                    <a:pt x="1" y="13"/>
                    <a:pt x="1" y="13"/>
                    <a:pt x="1" y="13"/>
                  </a:cubicBezTo>
                  <a:cubicBezTo>
                    <a:pt x="0" y="13"/>
                    <a:pt x="0" y="13"/>
                    <a:pt x="0" y="13"/>
                  </a:cubicBezTo>
                  <a:cubicBezTo>
                    <a:pt x="1" y="13"/>
                    <a:pt x="1" y="13"/>
                    <a:pt x="1" y="13"/>
                  </a:cubicBezTo>
                  <a:cubicBezTo>
                    <a:pt x="1" y="13"/>
                    <a:pt x="1" y="13"/>
                    <a:pt x="1" y="13"/>
                  </a:cubicBezTo>
                  <a:cubicBezTo>
                    <a:pt x="1" y="13"/>
                    <a:pt x="9" y="36"/>
                    <a:pt x="10" y="38"/>
                  </a:cubicBezTo>
                  <a:cubicBezTo>
                    <a:pt x="11" y="40"/>
                    <a:pt x="13" y="41"/>
                    <a:pt x="13" y="41"/>
                  </a:cubicBezTo>
                  <a:cubicBezTo>
                    <a:pt x="15" y="51"/>
                    <a:pt x="15" y="51"/>
                    <a:pt x="15" y="51"/>
                  </a:cubicBezTo>
                  <a:cubicBezTo>
                    <a:pt x="15" y="51"/>
                    <a:pt x="15" y="51"/>
                    <a:pt x="15" y="51"/>
                  </a:cubicBezTo>
                  <a:cubicBezTo>
                    <a:pt x="13" y="41"/>
                    <a:pt x="13" y="41"/>
                    <a:pt x="13" y="41"/>
                  </a:cubicBezTo>
                  <a:cubicBezTo>
                    <a:pt x="13" y="40"/>
                    <a:pt x="12" y="40"/>
                    <a:pt x="11" y="39"/>
                  </a:cubicBezTo>
                  <a:cubicBezTo>
                    <a:pt x="10" y="37"/>
                    <a:pt x="14" y="36"/>
                    <a:pt x="15" y="36"/>
                  </a:cubicBezTo>
                  <a:cubicBezTo>
                    <a:pt x="15" y="36"/>
                    <a:pt x="14" y="37"/>
                    <a:pt x="13" y="38"/>
                  </a:cubicBezTo>
                  <a:cubicBezTo>
                    <a:pt x="14" y="38"/>
                    <a:pt x="14" y="38"/>
                    <a:pt x="14" y="38"/>
                  </a:cubicBezTo>
                  <a:cubicBezTo>
                    <a:pt x="16" y="51"/>
                    <a:pt x="16" y="51"/>
                    <a:pt x="16" y="51"/>
                  </a:cubicBezTo>
                  <a:cubicBezTo>
                    <a:pt x="16" y="51"/>
                    <a:pt x="16" y="51"/>
                    <a:pt x="16" y="51"/>
                  </a:cubicBezTo>
                  <a:cubicBezTo>
                    <a:pt x="14" y="37"/>
                    <a:pt x="14" y="37"/>
                    <a:pt x="14" y="37"/>
                  </a:cubicBezTo>
                  <a:close/>
                  <a:moveTo>
                    <a:pt x="29" y="34"/>
                  </a:moveTo>
                  <a:cubicBezTo>
                    <a:pt x="29" y="34"/>
                    <a:pt x="29" y="34"/>
                    <a:pt x="29" y="34"/>
                  </a:cubicBezTo>
                  <a:cubicBezTo>
                    <a:pt x="22" y="8"/>
                    <a:pt x="22" y="8"/>
                    <a:pt x="22" y="8"/>
                  </a:cubicBezTo>
                  <a:cubicBezTo>
                    <a:pt x="22" y="7"/>
                    <a:pt x="22" y="7"/>
                    <a:pt x="22" y="7"/>
                  </a:cubicBezTo>
                  <a:lnTo>
                    <a:pt x="29" y="34"/>
                  </a:lnTo>
                  <a:close/>
                  <a:moveTo>
                    <a:pt x="19" y="7"/>
                  </a:moveTo>
                  <a:cubicBezTo>
                    <a:pt x="19" y="7"/>
                    <a:pt x="19" y="7"/>
                    <a:pt x="19" y="7"/>
                  </a:cubicBezTo>
                  <a:cubicBezTo>
                    <a:pt x="22" y="7"/>
                    <a:pt x="22" y="7"/>
                    <a:pt x="22" y="7"/>
                  </a:cubicBezTo>
                  <a:cubicBezTo>
                    <a:pt x="22" y="8"/>
                    <a:pt x="22" y="8"/>
                    <a:pt x="22" y="8"/>
                  </a:cubicBezTo>
                  <a:cubicBezTo>
                    <a:pt x="21" y="8"/>
                    <a:pt x="21" y="8"/>
                    <a:pt x="21" y="8"/>
                  </a:cubicBezTo>
                  <a:cubicBezTo>
                    <a:pt x="25" y="22"/>
                    <a:pt x="25" y="22"/>
                    <a:pt x="25" y="22"/>
                  </a:cubicBezTo>
                  <a:cubicBezTo>
                    <a:pt x="21" y="8"/>
                    <a:pt x="21" y="8"/>
                    <a:pt x="21" y="8"/>
                  </a:cubicBezTo>
                  <a:cubicBezTo>
                    <a:pt x="21" y="7"/>
                    <a:pt x="21" y="7"/>
                    <a:pt x="21" y="7"/>
                  </a:cubicBezTo>
                  <a:cubicBezTo>
                    <a:pt x="19" y="7"/>
                    <a:pt x="19" y="7"/>
                    <a:pt x="19" y="7"/>
                  </a:cubicBezTo>
                  <a:cubicBezTo>
                    <a:pt x="20" y="10"/>
                    <a:pt x="20" y="10"/>
                    <a:pt x="20" y="10"/>
                  </a:cubicBezTo>
                  <a:cubicBezTo>
                    <a:pt x="19" y="7"/>
                    <a:pt x="19" y="7"/>
                    <a:pt x="19" y="7"/>
                  </a:cubicBezTo>
                  <a:close/>
                  <a:moveTo>
                    <a:pt x="19" y="8"/>
                  </a:moveTo>
                  <a:cubicBezTo>
                    <a:pt x="19" y="8"/>
                    <a:pt x="19" y="8"/>
                    <a:pt x="19" y="8"/>
                  </a:cubicBezTo>
                  <a:cubicBezTo>
                    <a:pt x="26" y="32"/>
                    <a:pt x="26" y="32"/>
                    <a:pt x="26" y="32"/>
                  </a:cubicBezTo>
                  <a:cubicBezTo>
                    <a:pt x="19" y="8"/>
                    <a:pt x="19" y="8"/>
                    <a:pt x="19" y="8"/>
                  </a:cubicBezTo>
                  <a:close/>
                  <a:moveTo>
                    <a:pt x="18" y="8"/>
                  </a:moveTo>
                  <a:cubicBezTo>
                    <a:pt x="18" y="8"/>
                    <a:pt x="18" y="8"/>
                    <a:pt x="18" y="8"/>
                  </a:cubicBezTo>
                  <a:cubicBezTo>
                    <a:pt x="17" y="7"/>
                    <a:pt x="17" y="7"/>
                    <a:pt x="17" y="7"/>
                  </a:cubicBezTo>
                  <a:cubicBezTo>
                    <a:pt x="24" y="34"/>
                    <a:pt x="24" y="34"/>
                    <a:pt x="24" y="34"/>
                  </a:cubicBezTo>
                  <a:cubicBezTo>
                    <a:pt x="16" y="7"/>
                    <a:pt x="16" y="7"/>
                    <a:pt x="16" y="7"/>
                  </a:cubicBezTo>
                  <a:lnTo>
                    <a:pt x="18" y="8"/>
                  </a:lnTo>
                  <a:close/>
                  <a:moveTo>
                    <a:pt x="16" y="8"/>
                  </a:moveTo>
                  <a:cubicBezTo>
                    <a:pt x="16" y="8"/>
                    <a:pt x="16" y="8"/>
                    <a:pt x="16" y="8"/>
                  </a:cubicBezTo>
                  <a:cubicBezTo>
                    <a:pt x="14" y="8"/>
                    <a:pt x="14" y="8"/>
                    <a:pt x="14" y="8"/>
                  </a:cubicBezTo>
                  <a:cubicBezTo>
                    <a:pt x="22" y="34"/>
                    <a:pt x="22" y="34"/>
                    <a:pt x="22" y="34"/>
                  </a:cubicBezTo>
                  <a:cubicBezTo>
                    <a:pt x="14" y="7"/>
                    <a:pt x="14" y="7"/>
                    <a:pt x="14" y="7"/>
                  </a:cubicBezTo>
                  <a:lnTo>
                    <a:pt x="16" y="8"/>
                  </a:lnTo>
                  <a:close/>
                  <a:moveTo>
                    <a:pt x="14" y="8"/>
                  </a:moveTo>
                  <a:cubicBezTo>
                    <a:pt x="14" y="8"/>
                    <a:pt x="14" y="8"/>
                    <a:pt x="14" y="8"/>
                  </a:cubicBezTo>
                  <a:cubicBezTo>
                    <a:pt x="12" y="8"/>
                    <a:pt x="12" y="8"/>
                    <a:pt x="12" y="8"/>
                  </a:cubicBezTo>
                  <a:cubicBezTo>
                    <a:pt x="20" y="34"/>
                    <a:pt x="20" y="34"/>
                    <a:pt x="20" y="34"/>
                  </a:cubicBezTo>
                  <a:cubicBezTo>
                    <a:pt x="11" y="8"/>
                    <a:pt x="11" y="8"/>
                    <a:pt x="11" y="8"/>
                  </a:cubicBezTo>
                  <a:cubicBezTo>
                    <a:pt x="11" y="8"/>
                    <a:pt x="14" y="8"/>
                    <a:pt x="14" y="8"/>
                  </a:cubicBezTo>
                  <a:close/>
                  <a:moveTo>
                    <a:pt x="11" y="8"/>
                  </a:moveTo>
                  <a:cubicBezTo>
                    <a:pt x="11" y="8"/>
                    <a:pt x="11" y="8"/>
                    <a:pt x="11" y="8"/>
                  </a:cubicBezTo>
                  <a:cubicBezTo>
                    <a:pt x="10" y="8"/>
                    <a:pt x="10" y="8"/>
                    <a:pt x="10" y="8"/>
                  </a:cubicBezTo>
                  <a:cubicBezTo>
                    <a:pt x="18" y="35"/>
                    <a:pt x="18" y="35"/>
                    <a:pt x="18" y="35"/>
                  </a:cubicBezTo>
                  <a:cubicBezTo>
                    <a:pt x="9" y="8"/>
                    <a:pt x="9" y="8"/>
                    <a:pt x="9" y="8"/>
                  </a:cubicBezTo>
                  <a:lnTo>
                    <a:pt x="11" y="8"/>
                  </a:lnTo>
                  <a:close/>
                  <a:moveTo>
                    <a:pt x="1" y="13"/>
                  </a:moveTo>
                  <a:cubicBezTo>
                    <a:pt x="1" y="13"/>
                    <a:pt x="1" y="13"/>
                    <a:pt x="1" y="13"/>
                  </a:cubicBezTo>
                  <a:cubicBezTo>
                    <a:pt x="1" y="13"/>
                    <a:pt x="1" y="13"/>
                    <a:pt x="1" y="13"/>
                  </a:cubicBezTo>
                  <a:cubicBezTo>
                    <a:pt x="1" y="13"/>
                    <a:pt x="1" y="13"/>
                    <a:pt x="1" y="13"/>
                  </a:cubicBezTo>
                  <a:close/>
                  <a:moveTo>
                    <a:pt x="1" y="12"/>
                  </a:moveTo>
                  <a:cubicBezTo>
                    <a:pt x="1" y="12"/>
                    <a:pt x="1" y="12"/>
                    <a:pt x="1" y="12"/>
                  </a:cubicBezTo>
                  <a:cubicBezTo>
                    <a:pt x="2" y="12"/>
                    <a:pt x="2" y="12"/>
                    <a:pt x="2" y="12"/>
                  </a:cubicBezTo>
                  <a:cubicBezTo>
                    <a:pt x="1" y="12"/>
                    <a:pt x="1" y="12"/>
                    <a:pt x="1" y="12"/>
                  </a:cubicBezTo>
                  <a:cubicBezTo>
                    <a:pt x="2" y="13"/>
                    <a:pt x="2" y="13"/>
                    <a:pt x="2" y="13"/>
                  </a:cubicBezTo>
                  <a:lnTo>
                    <a:pt x="1" y="12"/>
                  </a:lnTo>
                  <a:close/>
                  <a:moveTo>
                    <a:pt x="2" y="11"/>
                  </a:moveTo>
                  <a:cubicBezTo>
                    <a:pt x="2" y="11"/>
                    <a:pt x="2" y="11"/>
                    <a:pt x="2" y="11"/>
                  </a:cubicBezTo>
                  <a:cubicBezTo>
                    <a:pt x="2" y="12"/>
                    <a:pt x="2" y="12"/>
                    <a:pt x="2" y="12"/>
                  </a:cubicBezTo>
                  <a:cubicBezTo>
                    <a:pt x="2" y="12"/>
                    <a:pt x="2" y="12"/>
                    <a:pt x="2" y="12"/>
                  </a:cubicBezTo>
                  <a:cubicBezTo>
                    <a:pt x="2" y="14"/>
                    <a:pt x="2" y="14"/>
                    <a:pt x="2" y="14"/>
                  </a:cubicBezTo>
                  <a:lnTo>
                    <a:pt x="2" y="11"/>
                  </a:lnTo>
                  <a:close/>
                  <a:moveTo>
                    <a:pt x="2" y="11"/>
                  </a:moveTo>
                  <a:cubicBezTo>
                    <a:pt x="2" y="11"/>
                    <a:pt x="2" y="11"/>
                    <a:pt x="2" y="11"/>
                  </a:cubicBezTo>
                  <a:cubicBezTo>
                    <a:pt x="3" y="11"/>
                    <a:pt x="3" y="11"/>
                    <a:pt x="3" y="11"/>
                  </a:cubicBezTo>
                  <a:cubicBezTo>
                    <a:pt x="2" y="11"/>
                    <a:pt x="2" y="11"/>
                    <a:pt x="2" y="11"/>
                  </a:cubicBezTo>
                  <a:cubicBezTo>
                    <a:pt x="4" y="18"/>
                    <a:pt x="4" y="18"/>
                    <a:pt x="4" y="18"/>
                  </a:cubicBezTo>
                  <a:lnTo>
                    <a:pt x="2" y="11"/>
                  </a:lnTo>
                  <a:close/>
                  <a:moveTo>
                    <a:pt x="3" y="10"/>
                  </a:moveTo>
                  <a:cubicBezTo>
                    <a:pt x="3" y="10"/>
                    <a:pt x="3" y="10"/>
                    <a:pt x="3" y="10"/>
                  </a:cubicBezTo>
                  <a:cubicBezTo>
                    <a:pt x="4" y="11"/>
                    <a:pt x="4" y="11"/>
                    <a:pt x="4" y="11"/>
                  </a:cubicBezTo>
                  <a:cubicBezTo>
                    <a:pt x="3" y="11"/>
                    <a:pt x="3" y="11"/>
                    <a:pt x="3" y="11"/>
                  </a:cubicBezTo>
                  <a:cubicBezTo>
                    <a:pt x="8" y="25"/>
                    <a:pt x="8" y="25"/>
                    <a:pt x="8" y="25"/>
                  </a:cubicBezTo>
                  <a:lnTo>
                    <a:pt x="3" y="10"/>
                  </a:lnTo>
                  <a:close/>
                  <a:moveTo>
                    <a:pt x="4" y="10"/>
                  </a:moveTo>
                  <a:cubicBezTo>
                    <a:pt x="4" y="10"/>
                    <a:pt x="4" y="10"/>
                    <a:pt x="4" y="10"/>
                  </a:cubicBezTo>
                  <a:cubicBezTo>
                    <a:pt x="5" y="10"/>
                    <a:pt x="5" y="10"/>
                    <a:pt x="5" y="10"/>
                  </a:cubicBezTo>
                  <a:cubicBezTo>
                    <a:pt x="4" y="10"/>
                    <a:pt x="4" y="10"/>
                    <a:pt x="4" y="10"/>
                  </a:cubicBezTo>
                  <a:cubicBezTo>
                    <a:pt x="13" y="36"/>
                    <a:pt x="13" y="36"/>
                    <a:pt x="13" y="36"/>
                  </a:cubicBezTo>
                  <a:lnTo>
                    <a:pt x="4" y="10"/>
                  </a:lnTo>
                  <a:close/>
                  <a:moveTo>
                    <a:pt x="5" y="9"/>
                  </a:moveTo>
                  <a:cubicBezTo>
                    <a:pt x="5" y="9"/>
                    <a:pt x="5" y="9"/>
                    <a:pt x="5" y="9"/>
                  </a:cubicBezTo>
                  <a:cubicBezTo>
                    <a:pt x="6" y="9"/>
                    <a:pt x="6" y="9"/>
                    <a:pt x="6" y="9"/>
                  </a:cubicBezTo>
                  <a:cubicBezTo>
                    <a:pt x="5" y="10"/>
                    <a:pt x="5" y="10"/>
                    <a:pt x="5" y="10"/>
                  </a:cubicBezTo>
                  <a:cubicBezTo>
                    <a:pt x="13" y="36"/>
                    <a:pt x="13" y="36"/>
                    <a:pt x="13" y="36"/>
                  </a:cubicBezTo>
                  <a:lnTo>
                    <a:pt x="5" y="9"/>
                  </a:lnTo>
                  <a:close/>
                  <a:moveTo>
                    <a:pt x="6" y="9"/>
                  </a:moveTo>
                  <a:cubicBezTo>
                    <a:pt x="6" y="9"/>
                    <a:pt x="6" y="9"/>
                    <a:pt x="6" y="9"/>
                  </a:cubicBezTo>
                  <a:cubicBezTo>
                    <a:pt x="8" y="9"/>
                    <a:pt x="8" y="9"/>
                    <a:pt x="8" y="9"/>
                  </a:cubicBezTo>
                  <a:cubicBezTo>
                    <a:pt x="6" y="9"/>
                    <a:pt x="6" y="9"/>
                    <a:pt x="6" y="9"/>
                  </a:cubicBezTo>
                  <a:cubicBezTo>
                    <a:pt x="14" y="35"/>
                    <a:pt x="14" y="35"/>
                    <a:pt x="14" y="35"/>
                  </a:cubicBezTo>
                  <a:lnTo>
                    <a:pt x="6" y="9"/>
                  </a:lnTo>
                  <a:close/>
                  <a:moveTo>
                    <a:pt x="8" y="9"/>
                  </a:moveTo>
                  <a:cubicBezTo>
                    <a:pt x="8" y="9"/>
                    <a:pt x="8" y="9"/>
                    <a:pt x="8" y="9"/>
                  </a:cubicBezTo>
                  <a:cubicBezTo>
                    <a:pt x="9" y="9"/>
                    <a:pt x="9" y="9"/>
                    <a:pt x="9" y="9"/>
                  </a:cubicBezTo>
                  <a:cubicBezTo>
                    <a:pt x="8" y="9"/>
                    <a:pt x="8" y="9"/>
                    <a:pt x="8" y="9"/>
                  </a:cubicBezTo>
                  <a:cubicBezTo>
                    <a:pt x="16" y="35"/>
                    <a:pt x="16" y="35"/>
                    <a:pt x="16" y="35"/>
                  </a:cubicBezTo>
                  <a:lnTo>
                    <a:pt x="8" y="9"/>
                  </a:lnTo>
                  <a:close/>
                  <a:moveTo>
                    <a:pt x="115" y="29"/>
                  </a:moveTo>
                  <a:cubicBezTo>
                    <a:pt x="115" y="29"/>
                    <a:pt x="115" y="29"/>
                    <a:pt x="115" y="29"/>
                  </a:cubicBezTo>
                  <a:cubicBezTo>
                    <a:pt x="113" y="39"/>
                    <a:pt x="113" y="39"/>
                    <a:pt x="113" y="39"/>
                  </a:cubicBezTo>
                  <a:cubicBezTo>
                    <a:pt x="113" y="39"/>
                    <a:pt x="113" y="39"/>
                    <a:pt x="113" y="39"/>
                  </a:cubicBezTo>
                  <a:lnTo>
                    <a:pt x="115" y="29"/>
                  </a:lnTo>
                  <a:close/>
                  <a:moveTo>
                    <a:pt x="55" y="37"/>
                  </a:moveTo>
                  <a:cubicBezTo>
                    <a:pt x="55" y="37"/>
                    <a:pt x="55" y="37"/>
                    <a:pt x="55" y="37"/>
                  </a:cubicBezTo>
                  <a:cubicBezTo>
                    <a:pt x="56" y="51"/>
                    <a:pt x="56" y="51"/>
                    <a:pt x="56" y="51"/>
                  </a:cubicBezTo>
                  <a:cubicBezTo>
                    <a:pt x="56" y="51"/>
                    <a:pt x="56" y="51"/>
                    <a:pt x="56" y="51"/>
                  </a:cubicBezTo>
                  <a:cubicBezTo>
                    <a:pt x="55" y="37"/>
                    <a:pt x="55" y="37"/>
                    <a:pt x="55" y="37"/>
                  </a:cubicBezTo>
                  <a:cubicBezTo>
                    <a:pt x="53" y="37"/>
                    <a:pt x="52" y="37"/>
                    <a:pt x="50" y="37"/>
                  </a:cubicBezTo>
                  <a:cubicBezTo>
                    <a:pt x="51" y="51"/>
                    <a:pt x="51" y="51"/>
                    <a:pt x="51" y="51"/>
                  </a:cubicBezTo>
                  <a:cubicBezTo>
                    <a:pt x="55" y="51"/>
                    <a:pt x="58" y="51"/>
                    <a:pt x="61" y="51"/>
                  </a:cubicBezTo>
                  <a:cubicBezTo>
                    <a:pt x="61" y="38"/>
                    <a:pt x="61" y="38"/>
                    <a:pt x="61" y="38"/>
                  </a:cubicBezTo>
                  <a:cubicBezTo>
                    <a:pt x="60" y="38"/>
                    <a:pt x="58" y="38"/>
                    <a:pt x="55" y="37"/>
                  </a:cubicBezTo>
                  <a:close/>
                  <a:moveTo>
                    <a:pt x="57" y="10"/>
                  </a:moveTo>
                  <a:cubicBezTo>
                    <a:pt x="57" y="10"/>
                    <a:pt x="57" y="10"/>
                    <a:pt x="57" y="10"/>
                  </a:cubicBezTo>
                  <a:cubicBezTo>
                    <a:pt x="60" y="36"/>
                    <a:pt x="60" y="36"/>
                    <a:pt x="60" y="36"/>
                  </a:cubicBezTo>
                  <a:cubicBezTo>
                    <a:pt x="57" y="10"/>
                    <a:pt x="57" y="10"/>
                    <a:pt x="57" y="10"/>
                  </a:cubicBezTo>
                  <a:cubicBezTo>
                    <a:pt x="58" y="10"/>
                    <a:pt x="58" y="10"/>
                    <a:pt x="58" y="10"/>
                  </a:cubicBezTo>
                  <a:cubicBezTo>
                    <a:pt x="56" y="9"/>
                    <a:pt x="56" y="9"/>
                    <a:pt x="56" y="9"/>
                  </a:cubicBezTo>
                  <a:cubicBezTo>
                    <a:pt x="58" y="37"/>
                    <a:pt x="58" y="37"/>
                    <a:pt x="58" y="37"/>
                  </a:cubicBezTo>
                  <a:cubicBezTo>
                    <a:pt x="56" y="9"/>
                    <a:pt x="56" y="9"/>
                    <a:pt x="56" y="9"/>
                  </a:cubicBezTo>
                  <a:cubicBezTo>
                    <a:pt x="54" y="10"/>
                    <a:pt x="54" y="10"/>
                    <a:pt x="54" y="10"/>
                  </a:cubicBezTo>
                  <a:cubicBezTo>
                    <a:pt x="57" y="35"/>
                    <a:pt x="57" y="35"/>
                    <a:pt x="57" y="35"/>
                  </a:cubicBezTo>
                  <a:cubicBezTo>
                    <a:pt x="54" y="9"/>
                    <a:pt x="54" y="9"/>
                    <a:pt x="54" y="9"/>
                  </a:cubicBezTo>
                  <a:cubicBezTo>
                    <a:pt x="55" y="9"/>
                    <a:pt x="55" y="9"/>
                    <a:pt x="55" y="9"/>
                  </a:cubicBezTo>
                  <a:cubicBezTo>
                    <a:pt x="53" y="9"/>
                    <a:pt x="53" y="9"/>
                    <a:pt x="53" y="9"/>
                  </a:cubicBezTo>
                  <a:cubicBezTo>
                    <a:pt x="55" y="37"/>
                    <a:pt x="55" y="37"/>
                    <a:pt x="55" y="37"/>
                  </a:cubicBezTo>
                  <a:cubicBezTo>
                    <a:pt x="58" y="37"/>
                    <a:pt x="60" y="38"/>
                    <a:pt x="61" y="38"/>
                  </a:cubicBezTo>
                  <a:cubicBezTo>
                    <a:pt x="59" y="10"/>
                    <a:pt x="59" y="10"/>
                    <a:pt x="59" y="10"/>
                  </a:cubicBezTo>
                  <a:lnTo>
                    <a:pt x="57" y="10"/>
                  </a:lnTo>
                  <a:close/>
                  <a:moveTo>
                    <a:pt x="166" y="48"/>
                  </a:moveTo>
                  <a:cubicBezTo>
                    <a:pt x="166" y="48"/>
                    <a:pt x="166" y="48"/>
                    <a:pt x="166" y="48"/>
                  </a:cubicBezTo>
                  <a:cubicBezTo>
                    <a:pt x="166" y="47"/>
                    <a:pt x="166" y="47"/>
                    <a:pt x="166" y="47"/>
                  </a:cubicBezTo>
                  <a:cubicBezTo>
                    <a:pt x="154" y="42"/>
                    <a:pt x="154" y="42"/>
                    <a:pt x="154" y="42"/>
                  </a:cubicBezTo>
                  <a:cubicBezTo>
                    <a:pt x="154" y="42"/>
                    <a:pt x="154" y="42"/>
                    <a:pt x="154" y="42"/>
                  </a:cubicBezTo>
                  <a:cubicBezTo>
                    <a:pt x="154" y="42"/>
                    <a:pt x="146" y="42"/>
                    <a:pt x="145" y="42"/>
                  </a:cubicBezTo>
                  <a:cubicBezTo>
                    <a:pt x="144" y="42"/>
                    <a:pt x="143" y="42"/>
                    <a:pt x="143" y="42"/>
                  </a:cubicBezTo>
                  <a:cubicBezTo>
                    <a:pt x="143" y="41"/>
                    <a:pt x="143" y="41"/>
                    <a:pt x="143" y="41"/>
                  </a:cubicBezTo>
                  <a:cubicBezTo>
                    <a:pt x="141" y="41"/>
                    <a:pt x="141" y="41"/>
                    <a:pt x="141" y="41"/>
                  </a:cubicBezTo>
                  <a:cubicBezTo>
                    <a:pt x="141" y="41"/>
                    <a:pt x="141" y="41"/>
                    <a:pt x="141" y="41"/>
                  </a:cubicBezTo>
                  <a:cubicBezTo>
                    <a:pt x="141" y="41"/>
                    <a:pt x="141" y="41"/>
                    <a:pt x="140" y="42"/>
                  </a:cubicBezTo>
                  <a:cubicBezTo>
                    <a:pt x="140" y="42"/>
                    <a:pt x="140" y="42"/>
                    <a:pt x="140" y="42"/>
                  </a:cubicBezTo>
                  <a:cubicBezTo>
                    <a:pt x="140" y="42"/>
                    <a:pt x="140" y="42"/>
                    <a:pt x="140" y="42"/>
                  </a:cubicBezTo>
                  <a:cubicBezTo>
                    <a:pt x="140" y="41"/>
                    <a:pt x="140" y="41"/>
                    <a:pt x="140" y="41"/>
                  </a:cubicBezTo>
                  <a:cubicBezTo>
                    <a:pt x="139" y="41"/>
                    <a:pt x="139" y="41"/>
                    <a:pt x="139" y="41"/>
                  </a:cubicBezTo>
                  <a:cubicBezTo>
                    <a:pt x="139" y="41"/>
                    <a:pt x="139" y="41"/>
                    <a:pt x="139" y="41"/>
                  </a:cubicBezTo>
                  <a:cubicBezTo>
                    <a:pt x="139" y="41"/>
                    <a:pt x="139" y="41"/>
                    <a:pt x="138" y="41"/>
                  </a:cubicBezTo>
                  <a:cubicBezTo>
                    <a:pt x="136" y="41"/>
                    <a:pt x="133" y="41"/>
                    <a:pt x="129" y="41"/>
                  </a:cubicBezTo>
                  <a:cubicBezTo>
                    <a:pt x="128" y="41"/>
                    <a:pt x="124" y="41"/>
                    <a:pt x="119" y="42"/>
                  </a:cubicBezTo>
                  <a:cubicBezTo>
                    <a:pt x="120" y="41"/>
                    <a:pt x="120" y="39"/>
                    <a:pt x="120" y="39"/>
                  </a:cubicBezTo>
                  <a:cubicBezTo>
                    <a:pt x="120" y="39"/>
                    <a:pt x="120" y="39"/>
                    <a:pt x="120" y="39"/>
                  </a:cubicBezTo>
                  <a:cubicBezTo>
                    <a:pt x="120" y="39"/>
                    <a:pt x="120" y="39"/>
                    <a:pt x="120" y="39"/>
                  </a:cubicBezTo>
                  <a:cubicBezTo>
                    <a:pt x="120" y="39"/>
                    <a:pt x="120" y="39"/>
                    <a:pt x="120" y="39"/>
                  </a:cubicBezTo>
                  <a:cubicBezTo>
                    <a:pt x="120" y="39"/>
                    <a:pt x="120" y="39"/>
                    <a:pt x="120" y="39"/>
                  </a:cubicBezTo>
                  <a:cubicBezTo>
                    <a:pt x="120" y="39"/>
                    <a:pt x="120" y="39"/>
                    <a:pt x="120" y="39"/>
                  </a:cubicBezTo>
                  <a:cubicBezTo>
                    <a:pt x="120" y="39"/>
                    <a:pt x="120" y="39"/>
                    <a:pt x="120" y="39"/>
                  </a:cubicBezTo>
                  <a:cubicBezTo>
                    <a:pt x="119" y="42"/>
                    <a:pt x="119" y="42"/>
                    <a:pt x="119" y="42"/>
                  </a:cubicBezTo>
                  <a:cubicBezTo>
                    <a:pt x="119" y="42"/>
                    <a:pt x="119" y="42"/>
                    <a:pt x="119" y="42"/>
                  </a:cubicBezTo>
                  <a:cubicBezTo>
                    <a:pt x="119" y="39"/>
                    <a:pt x="119" y="39"/>
                    <a:pt x="119" y="39"/>
                  </a:cubicBezTo>
                  <a:cubicBezTo>
                    <a:pt x="119" y="39"/>
                    <a:pt x="119" y="39"/>
                    <a:pt x="119" y="39"/>
                  </a:cubicBezTo>
                  <a:cubicBezTo>
                    <a:pt x="118" y="42"/>
                    <a:pt x="118" y="42"/>
                    <a:pt x="118" y="42"/>
                  </a:cubicBezTo>
                  <a:cubicBezTo>
                    <a:pt x="118" y="42"/>
                    <a:pt x="118" y="42"/>
                    <a:pt x="118" y="42"/>
                  </a:cubicBezTo>
                  <a:cubicBezTo>
                    <a:pt x="118" y="39"/>
                    <a:pt x="118" y="39"/>
                    <a:pt x="118" y="39"/>
                  </a:cubicBezTo>
                  <a:cubicBezTo>
                    <a:pt x="118" y="39"/>
                    <a:pt x="118" y="39"/>
                    <a:pt x="118" y="39"/>
                  </a:cubicBezTo>
                  <a:cubicBezTo>
                    <a:pt x="117" y="42"/>
                    <a:pt x="117" y="42"/>
                    <a:pt x="117" y="42"/>
                  </a:cubicBezTo>
                  <a:cubicBezTo>
                    <a:pt x="117" y="42"/>
                    <a:pt x="117" y="42"/>
                    <a:pt x="117" y="42"/>
                  </a:cubicBezTo>
                  <a:cubicBezTo>
                    <a:pt x="117" y="39"/>
                    <a:pt x="117" y="39"/>
                    <a:pt x="117" y="39"/>
                  </a:cubicBezTo>
                  <a:cubicBezTo>
                    <a:pt x="117" y="39"/>
                    <a:pt x="117" y="39"/>
                    <a:pt x="117" y="39"/>
                  </a:cubicBezTo>
                  <a:cubicBezTo>
                    <a:pt x="116" y="42"/>
                    <a:pt x="116" y="42"/>
                    <a:pt x="116" y="42"/>
                  </a:cubicBezTo>
                  <a:cubicBezTo>
                    <a:pt x="116" y="42"/>
                    <a:pt x="116" y="42"/>
                    <a:pt x="116" y="42"/>
                  </a:cubicBezTo>
                  <a:cubicBezTo>
                    <a:pt x="116" y="39"/>
                    <a:pt x="116" y="39"/>
                    <a:pt x="116" y="39"/>
                  </a:cubicBezTo>
                  <a:cubicBezTo>
                    <a:pt x="116" y="39"/>
                    <a:pt x="116" y="39"/>
                    <a:pt x="116" y="39"/>
                  </a:cubicBezTo>
                  <a:cubicBezTo>
                    <a:pt x="116" y="39"/>
                    <a:pt x="116" y="39"/>
                    <a:pt x="116" y="39"/>
                  </a:cubicBezTo>
                  <a:cubicBezTo>
                    <a:pt x="115" y="39"/>
                    <a:pt x="115" y="39"/>
                    <a:pt x="115" y="39"/>
                  </a:cubicBezTo>
                  <a:cubicBezTo>
                    <a:pt x="115" y="42"/>
                    <a:pt x="115" y="42"/>
                    <a:pt x="115" y="42"/>
                  </a:cubicBezTo>
                  <a:cubicBezTo>
                    <a:pt x="115" y="42"/>
                    <a:pt x="115" y="42"/>
                    <a:pt x="114" y="42"/>
                  </a:cubicBezTo>
                  <a:cubicBezTo>
                    <a:pt x="115" y="39"/>
                    <a:pt x="115" y="39"/>
                    <a:pt x="115" y="39"/>
                  </a:cubicBezTo>
                  <a:cubicBezTo>
                    <a:pt x="114" y="39"/>
                    <a:pt x="114" y="39"/>
                    <a:pt x="114" y="39"/>
                  </a:cubicBezTo>
                  <a:cubicBezTo>
                    <a:pt x="114" y="39"/>
                    <a:pt x="114" y="39"/>
                    <a:pt x="114" y="39"/>
                  </a:cubicBezTo>
                  <a:cubicBezTo>
                    <a:pt x="114" y="39"/>
                    <a:pt x="114" y="39"/>
                    <a:pt x="114" y="39"/>
                  </a:cubicBezTo>
                  <a:cubicBezTo>
                    <a:pt x="114" y="39"/>
                    <a:pt x="114" y="39"/>
                    <a:pt x="114" y="39"/>
                  </a:cubicBezTo>
                  <a:cubicBezTo>
                    <a:pt x="113" y="42"/>
                    <a:pt x="113" y="42"/>
                    <a:pt x="113" y="42"/>
                  </a:cubicBezTo>
                  <a:cubicBezTo>
                    <a:pt x="113" y="42"/>
                    <a:pt x="113" y="42"/>
                    <a:pt x="113" y="42"/>
                  </a:cubicBezTo>
                  <a:cubicBezTo>
                    <a:pt x="113" y="39"/>
                    <a:pt x="113" y="39"/>
                    <a:pt x="113" y="39"/>
                  </a:cubicBezTo>
                  <a:cubicBezTo>
                    <a:pt x="112" y="39"/>
                    <a:pt x="112" y="39"/>
                    <a:pt x="112" y="39"/>
                  </a:cubicBezTo>
                  <a:cubicBezTo>
                    <a:pt x="112" y="39"/>
                    <a:pt x="112" y="39"/>
                    <a:pt x="112" y="39"/>
                  </a:cubicBezTo>
                  <a:cubicBezTo>
                    <a:pt x="112" y="39"/>
                    <a:pt x="112" y="40"/>
                    <a:pt x="112" y="39"/>
                  </a:cubicBezTo>
                  <a:cubicBezTo>
                    <a:pt x="112" y="39"/>
                    <a:pt x="112" y="39"/>
                    <a:pt x="112" y="39"/>
                  </a:cubicBezTo>
                  <a:cubicBezTo>
                    <a:pt x="111" y="43"/>
                    <a:pt x="111" y="43"/>
                    <a:pt x="111" y="43"/>
                  </a:cubicBezTo>
                  <a:cubicBezTo>
                    <a:pt x="111" y="43"/>
                    <a:pt x="111" y="43"/>
                    <a:pt x="111" y="43"/>
                  </a:cubicBezTo>
                  <a:cubicBezTo>
                    <a:pt x="111" y="39"/>
                    <a:pt x="111" y="39"/>
                    <a:pt x="111" y="39"/>
                  </a:cubicBezTo>
                  <a:cubicBezTo>
                    <a:pt x="111" y="39"/>
                    <a:pt x="111" y="39"/>
                    <a:pt x="111" y="39"/>
                  </a:cubicBezTo>
                  <a:cubicBezTo>
                    <a:pt x="111" y="39"/>
                    <a:pt x="111" y="39"/>
                    <a:pt x="111" y="39"/>
                  </a:cubicBezTo>
                  <a:cubicBezTo>
                    <a:pt x="111" y="40"/>
                    <a:pt x="111" y="40"/>
                    <a:pt x="111" y="40"/>
                  </a:cubicBezTo>
                  <a:cubicBezTo>
                    <a:pt x="110" y="40"/>
                    <a:pt x="110" y="40"/>
                    <a:pt x="110" y="40"/>
                  </a:cubicBezTo>
                  <a:cubicBezTo>
                    <a:pt x="110" y="39"/>
                    <a:pt x="110" y="39"/>
                    <a:pt x="110" y="39"/>
                  </a:cubicBezTo>
                  <a:cubicBezTo>
                    <a:pt x="109" y="43"/>
                    <a:pt x="109" y="43"/>
                    <a:pt x="109" y="43"/>
                  </a:cubicBezTo>
                  <a:cubicBezTo>
                    <a:pt x="109" y="43"/>
                    <a:pt x="109" y="43"/>
                    <a:pt x="109" y="43"/>
                  </a:cubicBezTo>
                  <a:cubicBezTo>
                    <a:pt x="109" y="39"/>
                    <a:pt x="109" y="39"/>
                    <a:pt x="109" y="39"/>
                  </a:cubicBezTo>
                  <a:cubicBezTo>
                    <a:pt x="109" y="39"/>
                    <a:pt x="109" y="39"/>
                    <a:pt x="109" y="39"/>
                  </a:cubicBezTo>
                  <a:cubicBezTo>
                    <a:pt x="109" y="40"/>
                    <a:pt x="109" y="40"/>
                    <a:pt x="109" y="40"/>
                  </a:cubicBezTo>
                  <a:cubicBezTo>
                    <a:pt x="109" y="40"/>
                    <a:pt x="109" y="40"/>
                    <a:pt x="109" y="40"/>
                  </a:cubicBezTo>
                  <a:cubicBezTo>
                    <a:pt x="108" y="40"/>
                    <a:pt x="108" y="40"/>
                    <a:pt x="108" y="40"/>
                  </a:cubicBezTo>
                  <a:cubicBezTo>
                    <a:pt x="108" y="40"/>
                    <a:pt x="108" y="40"/>
                    <a:pt x="108" y="40"/>
                  </a:cubicBezTo>
                  <a:cubicBezTo>
                    <a:pt x="108" y="40"/>
                    <a:pt x="108" y="40"/>
                    <a:pt x="108" y="40"/>
                  </a:cubicBezTo>
                  <a:cubicBezTo>
                    <a:pt x="107" y="40"/>
                    <a:pt x="107" y="40"/>
                    <a:pt x="107" y="40"/>
                  </a:cubicBezTo>
                  <a:cubicBezTo>
                    <a:pt x="107" y="43"/>
                    <a:pt x="107" y="43"/>
                    <a:pt x="107" y="43"/>
                  </a:cubicBezTo>
                  <a:cubicBezTo>
                    <a:pt x="107" y="43"/>
                    <a:pt x="107" y="43"/>
                    <a:pt x="107" y="43"/>
                  </a:cubicBezTo>
                  <a:cubicBezTo>
                    <a:pt x="107" y="40"/>
                    <a:pt x="107" y="40"/>
                    <a:pt x="107" y="40"/>
                  </a:cubicBezTo>
                  <a:cubicBezTo>
                    <a:pt x="107" y="40"/>
                    <a:pt x="107" y="40"/>
                    <a:pt x="107" y="40"/>
                  </a:cubicBezTo>
                  <a:cubicBezTo>
                    <a:pt x="107" y="40"/>
                    <a:pt x="107" y="40"/>
                    <a:pt x="107" y="40"/>
                  </a:cubicBezTo>
                  <a:cubicBezTo>
                    <a:pt x="106" y="40"/>
                    <a:pt x="106" y="40"/>
                    <a:pt x="106" y="40"/>
                  </a:cubicBezTo>
                  <a:cubicBezTo>
                    <a:pt x="106" y="40"/>
                    <a:pt x="106" y="40"/>
                    <a:pt x="106" y="40"/>
                  </a:cubicBezTo>
                  <a:cubicBezTo>
                    <a:pt x="106" y="40"/>
                    <a:pt x="106" y="40"/>
                    <a:pt x="106" y="40"/>
                  </a:cubicBezTo>
                  <a:cubicBezTo>
                    <a:pt x="105" y="40"/>
                    <a:pt x="105" y="40"/>
                    <a:pt x="105" y="40"/>
                  </a:cubicBezTo>
                  <a:cubicBezTo>
                    <a:pt x="105" y="43"/>
                    <a:pt x="105" y="43"/>
                    <a:pt x="105" y="43"/>
                  </a:cubicBezTo>
                  <a:cubicBezTo>
                    <a:pt x="105" y="43"/>
                    <a:pt x="104" y="43"/>
                    <a:pt x="104" y="43"/>
                  </a:cubicBezTo>
                  <a:cubicBezTo>
                    <a:pt x="105" y="40"/>
                    <a:pt x="105" y="40"/>
                    <a:pt x="105" y="40"/>
                  </a:cubicBezTo>
                  <a:cubicBezTo>
                    <a:pt x="104" y="40"/>
                    <a:pt x="104" y="40"/>
                    <a:pt x="104" y="40"/>
                  </a:cubicBezTo>
                  <a:cubicBezTo>
                    <a:pt x="104" y="40"/>
                    <a:pt x="104" y="40"/>
                    <a:pt x="104" y="40"/>
                  </a:cubicBezTo>
                  <a:cubicBezTo>
                    <a:pt x="103" y="40"/>
                    <a:pt x="103" y="40"/>
                    <a:pt x="103" y="40"/>
                  </a:cubicBezTo>
                  <a:cubicBezTo>
                    <a:pt x="103" y="40"/>
                    <a:pt x="103" y="40"/>
                    <a:pt x="103" y="40"/>
                  </a:cubicBezTo>
                  <a:cubicBezTo>
                    <a:pt x="103" y="40"/>
                    <a:pt x="103" y="40"/>
                    <a:pt x="103" y="40"/>
                  </a:cubicBezTo>
                  <a:cubicBezTo>
                    <a:pt x="102" y="40"/>
                    <a:pt x="102" y="40"/>
                    <a:pt x="102" y="40"/>
                  </a:cubicBezTo>
                  <a:cubicBezTo>
                    <a:pt x="102" y="43"/>
                    <a:pt x="102" y="43"/>
                    <a:pt x="102" y="43"/>
                  </a:cubicBezTo>
                  <a:cubicBezTo>
                    <a:pt x="102" y="43"/>
                    <a:pt x="101" y="43"/>
                    <a:pt x="101" y="43"/>
                  </a:cubicBezTo>
                  <a:cubicBezTo>
                    <a:pt x="102" y="40"/>
                    <a:pt x="102" y="40"/>
                    <a:pt x="102" y="40"/>
                  </a:cubicBezTo>
                  <a:cubicBezTo>
                    <a:pt x="102" y="40"/>
                    <a:pt x="102" y="40"/>
                    <a:pt x="102" y="40"/>
                  </a:cubicBezTo>
                  <a:cubicBezTo>
                    <a:pt x="102" y="40"/>
                    <a:pt x="102" y="40"/>
                    <a:pt x="102" y="40"/>
                  </a:cubicBezTo>
                  <a:cubicBezTo>
                    <a:pt x="100" y="40"/>
                    <a:pt x="100" y="40"/>
                    <a:pt x="100" y="40"/>
                  </a:cubicBezTo>
                  <a:cubicBezTo>
                    <a:pt x="100" y="40"/>
                    <a:pt x="100" y="40"/>
                    <a:pt x="100" y="40"/>
                  </a:cubicBezTo>
                  <a:cubicBezTo>
                    <a:pt x="100" y="40"/>
                    <a:pt x="100" y="40"/>
                    <a:pt x="100" y="40"/>
                  </a:cubicBezTo>
                  <a:cubicBezTo>
                    <a:pt x="99" y="40"/>
                    <a:pt x="99" y="40"/>
                    <a:pt x="99" y="40"/>
                  </a:cubicBezTo>
                  <a:cubicBezTo>
                    <a:pt x="99" y="44"/>
                    <a:pt x="99" y="44"/>
                    <a:pt x="99" y="44"/>
                  </a:cubicBezTo>
                  <a:cubicBezTo>
                    <a:pt x="99" y="44"/>
                    <a:pt x="99" y="44"/>
                    <a:pt x="99" y="44"/>
                  </a:cubicBezTo>
                  <a:cubicBezTo>
                    <a:pt x="99" y="40"/>
                    <a:pt x="99" y="40"/>
                    <a:pt x="99" y="40"/>
                  </a:cubicBezTo>
                  <a:cubicBezTo>
                    <a:pt x="98" y="40"/>
                    <a:pt x="98" y="40"/>
                    <a:pt x="98" y="40"/>
                  </a:cubicBezTo>
                  <a:cubicBezTo>
                    <a:pt x="98" y="40"/>
                    <a:pt x="98" y="40"/>
                    <a:pt x="98" y="40"/>
                  </a:cubicBezTo>
                  <a:cubicBezTo>
                    <a:pt x="97" y="40"/>
                    <a:pt x="97" y="40"/>
                    <a:pt x="97" y="40"/>
                  </a:cubicBezTo>
                  <a:cubicBezTo>
                    <a:pt x="97" y="40"/>
                    <a:pt x="97" y="40"/>
                    <a:pt x="97" y="40"/>
                  </a:cubicBezTo>
                  <a:cubicBezTo>
                    <a:pt x="96" y="40"/>
                    <a:pt x="96" y="40"/>
                    <a:pt x="96" y="40"/>
                  </a:cubicBezTo>
                  <a:cubicBezTo>
                    <a:pt x="96" y="44"/>
                    <a:pt x="96" y="44"/>
                    <a:pt x="96" y="44"/>
                  </a:cubicBezTo>
                  <a:cubicBezTo>
                    <a:pt x="96" y="44"/>
                    <a:pt x="95" y="44"/>
                    <a:pt x="95" y="44"/>
                  </a:cubicBezTo>
                  <a:cubicBezTo>
                    <a:pt x="96" y="40"/>
                    <a:pt x="96" y="40"/>
                    <a:pt x="96" y="40"/>
                  </a:cubicBezTo>
                  <a:cubicBezTo>
                    <a:pt x="95" y="41"/>
                    <a:pt x="95" y="41"/>
                    <a:pt x="95" y="41"/>
                  </a:cubicBezTo>
                  <a:cubicBezTo>
                    <a:pt x="95" y="41"/>
                    <a:pt x="95" y="41"/>
                    <a:pt x="95" y="41"/>
                  </a:cubicBezTo>
                  <a:cubicBezTo>
                    <a:pt x="95" y="41"/>
                    <a:pt x="95" y="41"/>
                    <a:pt x="95" y="41"/>
                  </a:cubicBezTo>
                  <a:cubicBezTo>
                    <a:pt x="94" y="40"/>
                    <a:pt x="94" y="40"/>
                    <a:pt x="94" y="40"/>
                  </a:cubicBezTo>
                  <a:cubicBezTo>
                    <a:pt x="93" y="40"/>
                    <a:pt x="93" y="40"/>
                    <a:pt x="93" y="40"/>
                  </a:cubicBezTo>
                  <a:cubicBezTo>
                    <a:pt x="93" y="40"/>
                    <a:pt x="93" y="40"/>
                    <a:pt x="93" y="40"/>
                  </a:cubicBezTo>
                  <a:cubicBezTo>
                    <a:pt x="92" y="44"/>
                    <a:pt x="92" y="44"/>
                    <a:pt x="92" y="44"/>
                  </a:cubicBezTo>
                  <a:cubicBezTo>
                    <a:pt x="92" y="44"/>
                    <a:pt x="92" y="45"/>
                    <a:pt x="92" y="45"/>
                  </a:cubicBezTo>
                  <a:cubicBezTo>
                    <a:pt x="92" y="40"/>
                    <a:pt x="92" y="40"/>
                    <a:pt x="92" y="40"/>
                  </a:cubicBezTo>
                  <a:cubicBezTo>
                    <a:pt x="91" y="40"/>
                    <a:pt x="91" y="40"/>
                    <a:pt x="91" y="40"/>
                  </a:cubicBezTo>
                  <a:cubicBezTo>
                    <a:pt x="91" y="40"/>
                    <a:pt x="91" y="40"/>
                    <a:pt x="91" y="40"/>
                  </a:cubicBezTo>
                  <a:cubicBezTo>
                    <a:pt x="90" y="40"/>
                    <a:pt x="90" y="40"/>
                    <a:pt x="90" y="40"/>
                  </a:cubicBezTo>
                  <a:cubicBezTo>
                    <a:pt x="90" y="40"/>
                    <a:pt x="90" y="40"/>
                    <a:pt x="90" y="40"/>
                  </a:cubicBezTo>
                  <a:cubicBezTo>
                    <a:pt x="89" y="40"/>
                    <a:pt x="89" y="40"/>
                    <a:pt x="89" y="40"/>
                  </a:cubicBezTo>
                  <a:cubicBezTo>
                    <a:pt x="88" y="45"/>
                    <a:pt x="88" y="45"/>
                    <a:pt x="88" y="45"/>
                  </a:cubicBezTo>
                  <a:cubicBezTo>
                    <a:pt x="88" y="45"/>
                    <a:pt x="88" y="45"/>
                    <a:pt x="88" y="45"/>
                  </a:cubicBezTo>
                  <a:cubicBezTo>
                    <a:pt x="88" y="40"/>
                    <a:pt x="88" y="40"/>
                    <a:pt x="88" y="40"/>
                  </a:cubicBezTo>
                  <a:cubicBezTo>
                    <a:pt x="88" y="40"/>
                    <a:pt x="88" y="40"/>
                    <a:pt x="88" y="40"/>
                  </a:cubicBezTo>
                  <a:cubicBezTo>
                    <a:pt x="87" y="40"/>
                    <a:pt x="87" y="40"/>
                    <a:pt x="87" y="40"/>
                  </a:cubicBezTo>
                  <a:cubicBezTo>
                    <a:pt x="87" y="40"/>
                    <a:pt x="87" y="40"/>
                    <a:pt x="87" y="40"/>
                  </a:cubicBezTo>
                  <a:cubicBezTo>
                    <a:pt x="86" y="40"/>
                    <a:pt x="86" y="40"/>
                    <a:pt x="86" y="40"/>
                  </a:cubicBezTo>
                  <a:cubicBezTo>
                    <a:pt x="86" y="40"/>
                    <a:pt x="86" y="40"/>
                    <a:pt x="86" y="40"/>
                  </a:cubicBezTo>
                  <a:cubicBezTo>
                    <a:pt x="85" y="40"/>
                    <a:pt x="85" y="40"/>
                    <a:pt x="85" y="40"/>
                  </a:cubicBezTo>
                  <a:cubicBezTo>
                    <a:pt x="84" y="46"/>
                    <a:pt x="84" y="46"/>
                    <a:pt x="84" y="46"/>
                  </a:cubicBezTo>
                  <a:cubicBezTo>
                    <a:pt x="84" y="46"/>
                    <a:pt x="84" y="46"/>
                    <a:pt x="84" y="46"/>
                  </a:cubicBezTo>
                  <a:cubicBezTo>
                    <a:pt x="84" y="40"/>
                    <a:pt x="84" y="40"/>
                    <a:pt x="84" y="40"/>
                  </a:cubicBezTo>
                  <a:cubicBezTo>
                    <a:pt x="84" y="40"/>
                    <a:pt x="84" y="40"/>
                    <a:pt x="84" y="40"/>
                  </a:cubicBezTo>
                  <a:cubicBezTo>
                    <a:pt x="83" y="40"/>
                    <a:pt x="83" y="40"/>
                    <a:pt x="83" y="40"/>
                  </a:cubicBezTo>
                  <a:cubicBezTo>
                    <a:pt x="81" y="40"/>
                    <a:pt x="81" y="40"/>
                    <a:pt x="81" y="40"/>
                  </a:cubicBezTo>
                  <a:cubicBezTo>
                    <a:pt x="81" y="40"/>
                    <a:pt x="81" y="40"/>
                    <a:pt x="81" y="40"/>
                  </a:cubicBezTo>
                  <a:cubicBezTo>
                    <a:pt x="80" y="40"/>
                    <a:pt x="80" y="40"/>
                    <a:pt x="80" y="40"/>
                  </a:cubicBezTo>
                  <a:cubicBezTo>
                    <a:pt x="80" y="46"/>
                    <a:pt x="80" y="46"/>
                    <a:pt x="80" y="46"/>
                  </a:cubicBezTo>
                  <a:cubicBezTo>
                    <a:pt x="80" y="46"/>
                    <a:pt x="80" y="46"/>
                    <a:pt x="80" y="47"/>
                  </a:cubicBezTo>
                  <a:cubicBezTo>
                    <a:pt x="80" y="40"/>
                    <a:pt x="80" y="40"/>
                    <a:pt x="80" y="40"/>
                  </a:cubicBezTo>
                  <a:cubicBezTo>
                    <a:pt x="80" y="40"/>
                    <a:pt x="80" y="40"/>
                    <a:pt x="80" y="40"/>
                  </a:cubicBezTo>
                  <a:cubicBezTo>
                    <a:pt x="79" y="40"/>
                    <a:pt x="79" y="40"/>
                    <a:pt x="79" y="40"/>
                  </a:cubicBezTo>
                  <a:cubicBezTo>
                    <a:pt x="77" y="40"/>
                    <a:pt x="77" y="40"/>
                    <a:pt x="77" y="40"/>
                  </a:cubicBezTo>
                  <a:cubicBezTo>
                    <a:pt x="77" y="40"/>
                    <a:pt x="77" y="40"/>
                    <a:pt x="77" y="40"/>
                  </a:cubicBezTo>
                  <a:cubicBezTo>
                    <a:pt x="77" y="40"/>
                    <a:pt x="77" y="40"/>
                    <a:pt x="77" y="40"/>
                  </a:cubicBezTo>
                  <a:cubicBezTo>
                    <a:pt x="76" y="39"/>
                    <a:pt x="76" y="39"/>
                    <a:pt x="76" y="39"/>
                  </a:cubicBezTo>
                  <a:cubicBezTo>
                    <a:pt x="76" y="39"/>
                    <a:pt x="76" y="39"/>
                    <a:pt x="76" y="39"/>
                  </a:cubicBezTo>
                  <a:cubicBezTo>
                    <a:pt x="76" y="47"/>
                    <a:pt x="76" y="47"/>
                    <a:pt x="76" y="47"/>
                  </a:cubicBezTo>
                  <a:cubicBezTo>
                    <a:pt x="75" y="47"/>
                    <a:pt x="75" y="47"/>
                    <a:pt x="75" y="47"/>
                  </a:cubicBezTo>
                  <a:cubicBezTo>
                    <a:pt x="75" y="39"/>
                    <a:pt x="75" y="39"/>
                    <a:pt x="75" y="39"/>
                  </a:cubicBezTo>
                  <a:cubicBezTo>
                    <a:pt x="74" y="39"/>
                    <a:pt x="74" y="39"/>
                    <a:pt x="74" y="39"/>
                  </a:cubicBezTo>
                  <a:cubicBezTo>
                    <a:pt x="74" y="39"/>
                    <a:pt x="74" y="39"/>
                    <a:pt x="74" y="39"/>
                  </a:cubicBezTo>
                  <a:cubicBezTo>
                    <a:pt x="74" y="39"/>
                    <a:pt x="74" y="39"/>
                    <a:pt x="74" y="39"/>
                  </a:cubicBezTo>
                  <a:cubicBezTo>
                    <a:pt x="73" y="39"/>
                    <a:pt x="73" y="39"/>
                    <a:pt x="73" y="39"/>
                  </a:cubicBezTo>
                  <a:cubicBezTo>
                    <a:pt x="72" y="39"/>
                    <a:pt x="72" y="39"/>
                    <a:pt x="72" y="39"/>
                  </a:cubicBezTo>
                  <a:cubicBezTo>
                    <a:pt x="71" y="39"/>
                    <a:pt x="71" y="39"/>
                    <a:pt x="71" y="39"/>
                  </a:cubicBezTo>
                  <a:cubicBezTo>
                    <a:pt x="71" y="49"/>
                    <a:pt x="71" y="49"/>
                    <a:pt x="71" y="49"/>
                  </a:cubicBezTo>
                  <a:cubicBezTo>
                    <a:pt x="70" y="49"/>
                    <a:pt x="70" y="49"/>
                    <a:pt x="70" y="49"/>
                  </a:cubicBezTo>
                  <a:cubicBezTo>
                    <a:pt x="70" y="39"/>
                    <a:pt x="70" y="39"/>
                    <a:pt x="70" y="39"/>
                  </a:cubicBezTo>
                  <a:cubicBezTo>
                    <a:pt x="69" y="39"/>
                    <a:pt x="69" y="39"/>
                    <a:pt x="69" y="39"/>
                  </a:cubicBezTo>
                  <a:cubicBezTo>
                    <a:pt x="69" y="39"/>
                    <a:pt x="69" y="39"/>
                    <a:pt x="69" y="39"/>
                  </a:cubicBezTo>
                  <a:cubicBezTo>
                    <a:pt x="68" y="39"/>
                    <a:pt x="68" y="39"/>
                    <a:pt x="68" y="39"/>
                  </a:cubicBezTo>
                  <a:cubicBezTo>
                    <a:pt x="67" y="39"/>
                    <a:pt x="67" y="39"/>
                    <a:pt x="67" y="39"/>
                  </a:cubicBezTo>
                  <a:cubicBezTo>
                    <a:pt x="66" y="39"/>
                    <a:pt x="66" y="39"/>
                    <a:pt x="66" y="39"/>
                  </a:cubicBezTo>
                  <a:cubicBezTo>
                    <a:pt x="66" y="51"/>
                    <a:pt x="66" y="51"/>
                    <a:pt x="66" y="51"/>
                  </a:cubicBezTo>
                  <a:cubicBezTo>
                    <a:pt x="66" y="51"/>
                    <a:pt x="66" y="51"/>
                    <a:pt x="66" y="51"/>
                  </a:cubicBezTo>
                  <a:cubicBezTo>
                    <a:pt x="66" y="38"/>
                    <a:pt x="66" y="38"/>
                    <a:pt x="66" y="38"/>
                  </a:cubicBezTo>
                  <a:cubicBezTo>
                    <a:pt x="64" y="38"/>
                    <a:pt x="64" y="38"/>
                    <a:pt x="64" y="38"/>
                  </a:cubicBezTo>
                  <a:cubicBezTo>
                    <a:pt x="62" y="38"/>
                    <a:pt x="62" y="38"/>
                    <a:pt x="62" y="38"/>
                  </a:cubicBezTo>
                  <a:cubicBezTo>
                    <a:pt x="62" y="38"/>
                    <a:pt x="62" y="38"/>
                    <a:pt x="62" y="38"/>
                  </a:cubicBezTo>
                  <a:cubicBezTo>
                    <a:pt x="62" y="38"/>
                    <a:pt x="62" y="38"/>
                    <a:pt x="62" y="38"/>
                  </a:cubicBezTo>
                  <a:cubicBezTo>
                    <a:pt x="62" y="38"/>
                    <a:pt x="62" y="38"/>
                    <a:pt x="61" y="38"/>
                  </a:cubicBezTo>
                  <a:cubicBezTo>
                    <a:pt x="61" y="51"/>
                    <a:pt x="61" y="51"/>
                    <a:pt x="61" y="51"/>
                  </a:cubicBezTo>
                  <a:cubicBezTo>
                    <a:pt x="63" y="51"/>
                    <a:pt x="64" y="51"/>
                    <a:pt x="64" y="51"/>
                  </a:cubicBezTo>
                  <a:cubicBezTo>
                    <a:pt x="69" y="51"/>
                    <a:pt x="69" y="51"/>
                    <a:pt x="69" y="51"/>
                  </a:cubicBezTo>
                  <a:cubicBezTo>
                    <a:pt x="69" y="51"/>
                    <a:pt x="71" y="51"/>
                    <a:pt x="74" y="50"/>
                  </a:cubicBezTo>
                  <a:cubicBezTo>
                    <a:pt x="74" y="51"/>
                    <a:pt x="74" y="51"/>
                    <a:pt x="74" y="51"/>
                  </a:cubicBezTo>
                  <a:cubicBezTo>
                    <a:pt x="81" y="51"/>
                    <a:pt x="81" y="51"/>
                    <a:pt x="81" y="51"/>
                  </a:cubicBezTo>
                  <a:cubicBezTo>
                    <a:pt x="81" y="51"/>
                    <a:pt x="82" y="51"/>
                    <a:pt x="82" y="51"/>
                  </a:cubicBezTo>
                  <a:cubicBezTo>
                    <a:pt x="86" y="51"/>
                    <a:pt x="97" y="51"/>
                    <a:pt x="103" y="51"/>
                  </a:cubicBezTo>
                  <a:cubicBezTo>
                    <a:pt x="110" y="51"/>
                    <a:pt x="131" y="50"/>
                    <a:pt x="132" y="50"/>
                  </a:cubicBezTo>
                  <a:cubicBezTo>
                    <a:pt x="132" y="50"/>
                    <a:pt x="132" y="50"/>
                    <a:pt x="132" y="50"/>
                  </a:cubicBezTo>
                  <a:cubicBezTo>
                    <a:pt x="132" y="50"/>
                    <a:pt x="132" y="50"/>
                    <a:pt x="132" y="50"/>
                  </a:cubicBezTo>
                  <a:cubicBezTo>
                    <a:pt x="132" y="50"/>
                    <a:pt x="132" y="50"/>
                    <a:pt x="132" y="50"/>
                  </a:cubicBezTo>
                  <a:cubicBezTo>
                    <a:pt x="132" y="50"/>
                    <a:pt x="134" y="48"/>
                    <a:pt x="136" y="47"/>
                  </a:cubicBezTo>
                  <a:cubicBezTo>
                    <a:pt x="138" y="45"/>
                    <a:pt x="139" y="45"/>
                    <a:pt x="139" y="44"/>
                  </a:cubicBezTo>
                  <a:cubicBezTo>
                    <a:pt x="140" y="44"/>
                    <a:pt x="141" y="43"/>
                    <a:pt x="141" y="43"/>
                  </a:cubicBezTo>
                  <a:cubicBezTo>
                    <a:pt x="140" y="43"/>
                    <a:pt x="140" y="43"/>
                    <a:pt x="140" y="43"/>
                  </a:cubicBezTo>
                  <a:cubicBezTo>
                    <a:pt x="140" y="43"/>
                    <a:pt x="140" y="43"/>
                    <a:pt x="140" y="43"/>
                  </a:cubicBezTo>
                  <a:cubicBezTo>
                    <a:pt x="140" y="43"/>
                    <a:pt x="140" y="43"/>
                    <a:pt x="140" y="43"/>
                  </a:cubicBezTo>
                  <a:cubicBezTo>
                    <a:pt x="140" y="43"/>
                    <a:pt x="140" y="43"/>
                    <a:pt x="140" y="43"/>
                  </a:cubicBezTo>
                  <a:cubicBezTo>
                    <a:pt x="140" y="42"/>
                    <a:pt x="140" y="42"/>
                    <a:pt x="141" y="42"/>
                  </a:cubicBezTo>
                  <a:cubicBezTo>
                    <a:pt x="141" y="42"/>
                    <a:pt x="141" y="41"/>
                    <a:pt x="141" y="41"/>
                  </a:cubicBezTo>
                  <a:cubicBezTo>
                    <a:pt x="142" y="42"/>
                    <a:pt x="142" y="42"/>
                    <a:pt x="142" y="42"/>
                  </a:cubicBezTo>
                  <a:cubicBezTo>
                    <a:pt x="142" y="43"/>
                    <a:pt x="142" y="43"/>
                    <a:pt x="142" y="43"/>
                  </a:cubicBezTo>
                  <a:cubicBezTo>
                    <a:pt x="141" y="43"/>
                    <a:pt x="141" y="43"/>
                    <a:pt x="141" y="43"/>
                  </a:cubicBezTo>
                  <a:cubicBezTo>
                    <a:pt x="141" y="43"/>
                    <a:pt x="139" y="45"/>
                    <a:pt x="137" y="46"/>
                  </a:cubicBezTo>
                  <a:cubicBezTo>
                    <a:pt x="135" y="47"/>
                    <a:pt x="132" y="50"/>
                    <a:pt x="132" y="50"/>
                  </a:cubicBezTo>
                  <a:cubicBezTo>
                    <a:pt x="133" y="50"/>
                    <a:pt x="133" y="50"/>
                    <a:pt x="133" y="50"/>
                  </a:cubicBezTo>
                  <a:cubicBezTo>
                    <a:pt x="133" y="50"/>
                    <a:pt x="134" y="50"/>
                    <a:pt x="135" y="49"/>
                  </a:cubicBezTo>
                  <a:cubicBezTo>
                    <a:pt x="135" y="49"/>
                    <a:pt x="135" y="49"/>
                    <a:pt x="135" y="49"/>
                  </a:cubicBezTo>
                  <a:cubicBezTo>
                    <a:pt x="135" y="50"/>
                    <a:pt x="135" y="50"/>
                    <a:pt x="135" y="50"/>
                  </a:cubicBezTo>
                  <a:cubicBezTo>
                    <a:pt x="133" y="50"/>
                    <a:pt x="133" y="50"/>
                    <a:pt x="133" y="50"/>
                  </a:cubicBezTo>
                  <a:cubicBezTo>
                    <a:pt x="133" y="50"/>
                    <a:pt x="134" y="50"/>
                    <a:pt x="135" y="50"/>
                  </a:cubicBezTo>
                  <a:cubicBezTo>
                    <a:pt x="135" y="50"/>
                    <a:pt x="135" y="50"/>
                    <a:pt x="135" y="50"/>
                  </a:cubicBezTo>
                  <a:cubicBezTo>
                    <a:pt x="135" y="50"/>
                    <a:pt x="135" y="50"/>
                    <a:pt x="135" y="50"/>
                  </a:cubicBezTo>
                  <a:cubicBezTo>
                    <a:pt x="135" y="50"/>
                    <a:pt x="135" y="50"/>
                    <a:pt x="135" y="50"/>
                  </a:cubicBezTo>
                  <a:cubicBezTo>
                    <a:pt x="135" y="50"/>
                    <a:pt x="135" y="50"/>
                    <a:pt x="135" y="50"/>
                  </a:cubicBezTo>
                  <a:cubicBezTo>
                    <a:pt x="135" y="50"/>
                    <a:pt x="135" y="50"/>
                    <a:pt x="135" y="50"/>
                  </a:cubicBezTo>
                  <a:cubicBezTo>
                    <a:pt x="135" y="50"/>
                    <a:pt x="135" y="50"/>
                    <a:pt x="135" y="50"/>
                  </a:cubicBezTo>
                  <a:cubicBezTo>
                    <a:pt x="135" y="50"/>
                    <a:pt x="135" y="50"/>
                    <a:pt x="135" y="50"/>
                  </a:cubicBezTo>
                  <a:cubicBezTo>
                    <a:pt x="136" y="50"/>
                    <a:pt x="136" y="50"/>
                    <a:pt x="136" y="50"/>
                  </a:cubicBezTo>
                  <a:cubicBezTo>
                    <a:pt x="136" y="50"/>
                    <a:pt x="136" y="50"/>
                    <a:pt x="136" y="50"/>
                  </a:cubicBezTo>
                  <a:cubicBezTo>
                    <a:pt x="136" y="50"/>
                    <a:pt x="136" y="50"/>
                    <a:pt x="136" y="50"/>
                  </a:cubicBezTo>
                  <a:cubicBezTo>
                    <a:pt x="136" y="50"/>
                    <a:pt x="136" y="50"/>
                    <a:pt x="136" y="50"/>
                  </a:cubicBezTo>
                  <a:cubicBezTo>
                    <a:pt x="136" y="50"/>
                    <a:pt x="136" y="50"/>
                    <a:pt x="137" y="50"/>
                  </a:cubicBezTo>
                  <a:cubicBezTo>
                    <a:pt x="137" y="50"/>
                    <a:pt x="137" y="50"/>
                    <a:pt x="137" y="50"/>
                  </a:cubicBezTo>
                  <a:cubicBezTo>
                    <a:pt x="137" y="50"/>
                    <a:pt x="137" y="50"/>
                    <a:pt x="137" y="50"/>
                  </a:cubicBezTo>
                  <a:cubicBezTo>
                    <a:pt x="137" y="50"/>
                    <a:pt x="137" y="50"/>
                    <a:pt x="137" y="50"/>
                  </a:cubicBezTo>
                  <a:cubicBezTo>
                    <a:pt x="138" y="50"/>
                    <a:pt x="140" y="50"/>
                    <a:pt x="143" y="50"/>
                  </a:cubicBezTo>
                  <a:cubicBezTo>
                    <a:pt x="147" y="50"/>
                    <a:pt x="152" y="50"/>
                    <a:pt x="152" y="50"/>
                  </a:cubicBezTo>
                  <a:cubicBezTo>
                    <a:pt x="141" y="50"/>
                    <a:pt x="141" y="50"/>
                    <a:pt x="141" y="50"/>
                  </a:cubicBezTo>
                  <a:cubicBezTo>
                    <a:pt x="141" y="50"/>
                    <a:pt x="141" y="50"/>
                    <a:pt x="141" y="50"/>
                  </a:cubicBezTo>
                  <a:cubicBezTo>
                    <a:pt x="140" y="50"/>
                    <a:pt x="140" y="50"/>
                    <a:pt x="140" y="50"/>
                  </a:cubicBezTo>
                  <a:cubicBezTo>
                    <a:pt x="140" y="49"/>
                    <a:pt x="140" y="49"/>
                    <a:pt x="140" y="49"/>
                  </a:cubicBezTo>
                  <a:cubicBezTo>
                    <a:pt x="141" y="49"/>
                    <a:pt x="141" y="49"/>
                    <a:pt x="141" y="49"/>
                  </a:cubicBezTo>
                  <a:cubicBezTo>
                    <a:pt x="141" y="48"/>
                    <a:pt x="141" y="48"/>
                    <a:pt x="141" y="48"/>
                  </a:cubicBezTo>
                  <a:cubicBezTo>
                    <a:pt x="140" y="48"/>
                    <a:pt x="140" y="48"/>
                    <a:pt x="140" y="48"/>
                  </a:cubicBezTo>
                  <a:cubicBezTo>
                    <a:pt x="140" y="46"/>
                    <a:pt x="140" y="46"/>
                    <a:pt x="140" y="46"/>
                  </a:cubicBezTo>
                  <a:cubicBezTo>
                    <a:pt x="141" y="46"/>
                    <a:pt x="141" y="46"/>
                    <a:pt x="141" y="46"/>
                  </a:cubicBezTo>
                  <a:cubicBezTo>
                    <a:pt x="141" y="46"/>
                    <a:pt x="141" y="46"/>
                    <a:pt x="141" y="46"/>
                  </a:cubicBezTo>
                  <a:cubicBezTo>
                    <a:pt x="140" y="46"/>
                    <a:pt x="140" y="46"/>
                    <a:pt x="140" y="46"/>
                  </a:cubicBezTo>
                  <a:cubicBezTo>
                    <a:pt x="140" y="45"/>
                    <a:pt x="140" y="45"/>
                    <a:pt x="140" y="45"/>
                  </a:cubicBezTo>
                  <a:cubicBezTo>
                    <a:pt x="141" y="45"/>
                    <a:pt x="141" y="45"/>
                    <a:pt x="141" y="45"/>
                  </a:cubicBezTo>
                  <a:cubicBezTo>
                    <a:pt x="141" y="45"/>
                    <a:pt x="141" y="45"/>
                    <a:pt x="141" y="45"/>
                  </a:cubicBezTo>
                  <a:cubicBezTo>
                    <a:pt x="140" y="45"/>
                    <a:pt x="140" y="45"/>
                    <a:pt x="140" y="45"/>
                  </a:cubicBezTo>
                  <a:cubicBezTo>
                    <a:pt x="140" y="45"/>
                    <a:pt x="140" y="45"/>
                    <a:pt x="140" y="45"/>
                  </a:cubicBezTo>
                  <a:cubicBezTo>
                    <a:pt x="141" y="45"/>
                    <a:pt x="141" y="44"/>
                    <a:pt x="141" y="44"/>
                  </a:cubicBezTo>
                  <a:cubicBezTo>
                    <a:pt x="141" y="44"/>
                    <a:pt x="142" y="44"/>
                    <a:pt x="142" y="44"/>
                  </a:cubicBezTo>
                  <a:cubicBezTo>
                    <a:pt x="142" y="46"/>
                    <a:pt x="142" y="46"/>
                    <a:pt x="142" y="46"/>
                  </a:cubicBezTo>
                  <a:cubicBezTo>
                    <a:pt x="141" y="46"/>
                    <a:pt x="141" y="46"/>
                    <a:pt x="141" y="46"/>
                  </a:cubicBezTo>
                  <a:cubicBezTo>
                    <a:pt x="141" y="46"/>
                    <a:pt x="141" y="46"/>
                    <a:pt x="141" y="46"/>
                  </a:cubicBezTo>
                  <a:cubicBezTo>
                    <a:pt x="142" y="46"/>
                    <a:pt x="142" y="46"/>
                    <a:pt x="142" y="46"/>
                  </a:cubicBezTo>
                  <a:cubicBezTo>
                    <a:pt x="142" y="46"/>
                    <a:pt x="142" y="46"/>
                    <a:pt x="142" y="46"/>
                  </a:cubicBezTo>
                  <a:cubicBezTo>
                    <a:pt x="141" y="46"/>
                    <a:pt x="141" y="46"/>
                    <a:pt x="141" y="46"/>
                  </a:cubicBezTo>
                  <a:cubicBezTo>
                    <a:pt x="141" y="47"/>
                    <a:pt x="141" y="47"/>
                    <a:pt x="141" y="47"/>
                  </a:cubicBezTo>
                  <a:cubicBezTo>
                    <a:pt x="142" y="47"/>
                    <a:pt x="142" y="47"/>
                    <a:pt x="142" y="47"/>
                  </a:cubicBezTo>
                  <a:cubicBezTo>
                    <a:pt x="142" y="48"/>
                    <a:pt x="142" y="48"/>
                    <a:pt x="142" y="48"/>
                  </a:cubicBezTo>
                  <a:cubicBezTo>
                    <a:pt x="141" y="48"/>
                    <a:pt x="141" y="48"/>
                    <a:pt x="141" y="48"/>
                  </a:cubicBezTo>
                  <a:cubicBezTo>
                    <a:pt x="141" y="48"/>
                    <a:pt x="141" y="48"/>
                    <a:pt x="141" y="48"/>
                  </a:cubicBezTo>
                  <a:cubicBezTo>
                    <a:pt x="142" y="48"/>
                    <a:pt x="142" y="48"/>
                    <a:pt x="142" y="48"/>
                  </a:cubicBezTo>
                  <a:cubicBezTo>
                    <a:pt x="142" y="49"/>
                    <a:pt x="142" y="49"/>
                    <a:pt x="142" y="49"/>
                  </a:cubicBezTo>
                  <a:cubicBezTo>
                    <a:pt x="141" y="49"/>
                    <a:pt x="141" y="49"/>
                    <a:pt x="141" y="49"/>
                  </a:cubicBezTo>
                  <a:cubicBezTo>
                    <a:pt x="141" y="49"/>
                    <a:pt x="141" y="49"/>
                    <a:pt x="141" y="49"/>
                  </a:cubicBezTo>
                  <a:cubicBezTo>
                    <a:pt x="142" y="49"/>
                    <a:pt x="142" y="49"/>
                    <a:pt x="142" y="49"/>
                  </a:cubicBezTo>
                  <a:cubicBezTo>
                    <a:pt x="142" y="49"/>
                    <a:pt x="142" y="49"/>
                    <a:pt x="142" y="49"/>
                  </a:cubicBezTo>
                  <a:cubicBezTo>
                    <a:pt x="141" y="49"/>
                    <a:pt x="141" y="49"/>
                    <a:pt x="141" y="49"/>
                  </a:cubicBezTo>
                  <a:cubicBezTo>
                    <a:pt x="141" y="49"/>
                    <a:pt x="141" y="49"/>
                    <a:pt x="141" y="49"/>
                  </a:cubicBezTo>
                  <a:cubicBezTo>
                    <a:pt x="146" y="49"/>
                    <a:pt x="146" y="49"/>
                    <a:pt x="146" y="49"/>
                  </a:cubicBezTo>
                  <a:cubicBezTo>
                    <a:pt x="146" y="49"/>
                    <a:pt x="146" y="49"/>
                    <a:pt x="146" y="49"/>
                  </a:cubicBezTo>
                  <a:cubicBezTo>
                    <a:pt x="146" y="49"/>
                    <a:pt x="146" y="49"/>
                    <a:pt x="146" y="49"/>
                  </a:cubicBezTo>
                  <a:cubicBezTo>
                    <a:pt x="146" y="49"/>
                    <a:pt x="146" y="49"/>
                    <a:pt x="146" y="49"/>
                  </a:cubicBezTo>
                  <a:cubicBezTo>
                    <a:pt x="165" y="49"/>
                    <a:pt x="165" y="49"/>
                    <a:pt x="165" y="49"/>
                  </a:cubicBezTo>
                  <a:cubicBezTo>
                    <a:pt x="165" y="49"/>
                    <a:pt x="165" y="49"/>
                    <a:pt x="165" y="49"/>
                  </a:cubicBezTo>
                  <a:cubicBezTo>
                    <a:pt x="168" y="49"/>
                    <a:pt x="168" y="49"/>
                    <a:pt x="168" y="49"/>
                  </a:cubicBezTo>
                  <a:cubicBezTo>
                    <a:pt x="168" y="49"/>
                    <a:pt x="168" y="49"/>
                    <a:pt x="168" y="49"/>
                  </a:cubicBezTo>
                  <a:lnTo>
                    <a:pt x="166" y="48"/>
                  </a:lnTo>
                  <a:close/>
                  <a:moveTo>
                    <a:pt x="119" y="43"/>
                  </a:moveTo>
                  <a:cubicBezTo>
                    <a:pt x="119" y="43"/>
                    <a:pt x="119" y="43"/>
                    <a:pt x="119" y="43"/>
                  </a:cubicBezTo>
                  <a:cubicBezTo>
                    <a:pt x="119" y="43"/>
                    <a:pt x="119" y="43"/>
                    <a:pt x="119" y="43"/>
                  </a:cubicBezTo>
                  <a:cubicBezTo>
                    <a:pt x="119" y="43"/>
                    <a:pt x="119" y="43"/>
                    <a:pt x="119" y="43"/>
                  </a:cubicBezTo>
                  <a:cubicBezTo>
                    <a:pt x="119" y="42"/>
                    <a:pt x="119" y="42"/>
                    <a:pt x="119" y="42"/>
                  </a:cubicBezTo>
                  <a:cubicBezTo>
                    <a:pt x="119" y="42"/>
                    <a:pt x="119" y="42"/>
                    <a:pt x="119" y="42"/>
                  </a:cubicBezTo>
                  <a:cubicBezTo>
                    <a:pt x="119" y="43"/>
                    <a:pt x="119" y="43"/>
                    <a:pt x="119" y="43"/>
                  </a:cubicBezTo>
                  <a:cubicBezTo>
                    <a:pt x="119" y="43"/>
                    <a:pt x="119" y="43"/>
                    <a:pt x="119" y="43"/>
                  </a:cubicBezTo>
                  <a:close/>
                  <a:moveTo>
                    <a:pt x="118" y="42"/>
                  </a:moveTo>
                  <a:cubicBezTo>
                    <a:pt x="118" y="42"/>
                    <a:pt x="118" y="42"/>
                    <a:pt x="118" y="42"/>
                  </a:cubicBezTo>
                  <a:cubicBezTo>
                    <a:pt x="118" y="42"/>
                    <a:pt x="118" y="42"/>
                    <a:pt x="118" y="42"/>
                  </a:cubicBezTo>
                  <a:cubicBezTo>
                    <a:pt x="118" y="43"/>
                    <a:pt x="118" y="43"/>
                    <a:pt x="118" y="43"/>
                  </a:cubicBezTo>
                  <a:cubicBezTo>
                    <a:pt x="118" y="43"/>
                    <a:pt x="118" y="43"/>
                    <a:pt x="118" y="43"/>
                  </a:cubicBezTo>
                  <a:lnTo>
                    <a:pt x="118" y="42"/>
                  </a:lnTo>
                  <a:close/>
                  <a:moveTo>
                    <a:pt x="118" y="43"/>
                  </a:moveTo>
                  <a:cubicBezTo>
                    <a:pt x="118" y="43"/>
                    <a:pt x="118" y="43"/>
                    <a:pt x="118" y="43"/>
                  </a:cubicBezTo>
                  <a:cubicBezTo>
                    <a:pt x="118" y="43"/>
                    <a:pt x="118" y="43"/>
                    <a:pt x="118" y="43"/>
                  </a:cubicBezTo>
                  <a:cubicBezTo>
                    <a:pt x="118" y="43"/>
                    <a:pt x="118" y="43"/>
                    <a:pt x="118" y="43"/>
                  </a:cubicBezTo>
                  <a:cubicBezTo>
                    <a:pt x="117" y="43"/>
                    <a:pt x="117" y="43"/>
                    <a:pt x="117" y="43"/>
                  </a:cubicBezTo>
                  <a:lnTo>
                    <a:pt x="118" y="43"/>
                  </a:lnTo>
                  <a:close/>
                  <a:moveTo>
                    <a:pt x="117" y="42"/>
                  </a:moveTo>
                  <a:cubicBezTo>
                    <a:pt x="117" y="42"/>
                    <a:pt x="117" y="42"/>
                    <a:pt x="117" y="42"/>
                  </a:cubicBezTo>
                  <a:cubicBezTo>
                    <a:pt x="117" y="42"/>
                    <a:pt x="117" y="42"/>
                    <a:pt x="117" y="42"/>
                  </a:cubicBezTo>
                  <a:cubicBezTo>
                    <a:pt x="117" y="43"/>
                    <a:pt x="117" y="43"/>
                    <a:pt x="117" y="43"/>
                  </a:cubicBezTo>
                  <a:cubicBezTo>
                    <a:pt x="117" y="43"/>
                    <a:pt x="117" y="43"/>
                    <a:pt x="117" y="43"/>
                  </a:cubicBezTo>
                  <a:lnTo>
                    <a:pt x="117" y="42"/>
                  </a:lnTo>
                  <a:close/>
                  <a:moveTo>
                    <a:pt x="117" y="43"/>
                  </a:moveTo>
                  <a:cubicBezTo>
                    <a:pt x="117" y="43"/>
                    <a:pt x="117" y="43"/>
                    <a:pt x="117" y="43"/>
                  </a:cubicBezTo>
                  <a:cubicBezTo>
                    <a:pt x="117" y="43"/>
                    <a:pt x="117" y="43"/>
                    <a:pt x="117" y="43"/>
                  </a:cubicBezTo>
                  <a:cubicBezTo>
                    <a:pt x="117" y="43"/>
                    <a:pt x="117" y="43"/>
                    <a:pt x="117" y="43"/>
                  </a:cubicBezTo>
                  <a:cubicBezTo>
                    <a:pt x="117" y="43"/>
                    <a:pt x="117" y="43"/>
                    <a:pt x="117" y="43"/>
                  </a:cubicBezTo>
                  <a:close/>
                  <a:moveTo>
                    <a:pt x="116" y="42"/>
                  </a:moveTo>
                  <a:cubicBezTo>
                    <a:pt x="116" y="42"/>
                    <a:pt x="116" y="42"/>
                    <a:pt x="116" y="42"/>
                  </a:cubicBezTo>
                  <a:cubicBezTo>
                    <a:pt x="116" y="42"/>
                    <a:pt x="116" y="42"/>
                    <a:pt x="116" y="42"/>
                  </a:cubicBezTo>
                  <a:cubicBezTo>
                    <a:pt x="116" y="43"/>
                    <a:pt x="116" y="43"/>
                    <a:pt x="116" y="43"/>
                  </a:cubicBezTo>
                  <a:cubicBezTo>
                    <a:pt x="116" y="43"/>
                    <a:pt x="116" y="43"/>
                    <a:pt x="115" y="43"/>
                  </a:cubicBezTo>
                  <a:lnTo>
                    <a:pt x="116" y="42"/>
                  </a:lnTo>
                  <a:close/>
                  <a:moveTo>
                    <a:pt x="115" y="43"/>
                  </a:moveTo>
                  <a:cubicBezTo>
                    <a:pt x="115" y="43"/>
                    <a:pt x="115" y="43"/>
                    <a:pt x="115" y="43"/>
                  </a:cubicBezTo>
                  <a:cubicBezTo>
                    <a:pt x="116" y="43"/>
                    <a:pt x="116" y="43"/>
                    <a:pt x="116" y="43"/>
                  </a:cubicBezTo>
                  <a:cubicBezTo>
                    <a:pt x="116" y="43"/>
                    <a:pt x="116" y="43"/>
                    <a:pt x="116" y="43"/>
                  </a:cubicBezTo>
                  <a:cubicBezTo>
                    <a:pt x="115" y="43"/>
                    <a:pt x="115" y="43"/>
                    <a:pt x="115" y="43"/>
                  </a:cubicBezTo>
                  <a:close/>
                  <a:moveTo>
                    <a:pt x="114" y="43"/>
                  </a:moveTo>
                  <a:cubicBezTo>
                    <a:pt x="114" y="43"/>
                    <a:pt x="114" y="43"/>
                    <a:pt x="114" y="43"/>
                  </a:cubicBezTo>
                  <a:cubicBezTo>
                    <a:pt x="114" y="42"/>
                    <a:pt x="115" y="42"/>
                    <a:pt x="115" y="42"/>
                  </a:cubicBezTo>
                  <a:cubicBezTo>
                    <a:pt x="115" y="43"/>
                    <a:pt x="115" y="43"/>
                    <a:pt x="115" y="43"/>
                  </a:cubicBezTo>
                  <a:cubicBezTo>
                    <a:pt x="115" y="43"/>
                    <a:pt x="114" y="43"/>
                    <a:pt x="114" y="43"/>
                  </a:cubicBezTo>
                  <a:close/>
                  <a:moveTo>
                    <a:pt x="114" y="43"/>
                  </a:moveTo>
                  <a:cubicBezTo>
                    <a:pt x="114" y="43"/>
                    <a:pt x="114" y="43"/>
                    <a:pt x="114" y="43"/>
                  </a:cubicBezTo>
                  <a:cubicBezTo>
                    <a:pt x="114" y="43"/>
                    <a:pt x="115" y="43"/>
                    <a:pt x="115" y="43"/>
                  </a:cubicBezTo>
                  <a:cubicBezTo>
                    <a:pt x="115" y="43"/>
                    <a:pt x="115" y="43"/>
                    <a:pt x="115" y="43"/>
                  </a:cubicBezTo>
                  <a:cubicBezTo>
                    <a:pt x="114" y="43"/>
                    <a:pt x="114" y="43"/>
                    <a:pt x="114" y="43"/>
                  </a:cubicBezTo>
                  <a:close/>
                  <a:moveTo>
                    <a:pt x="113" y="43"/>
                  </a:moveTo>
                  <a:cubicBezTo>
                    <a:pt x="113" y="43"/>
                    <a:pt x="113" y="43"/>
                    <a:pt x="113" y="43"/>
                  </a:cubicBezTo>
                  <a:cubicBezTo>
                    <a:pt x="113" y="43"/>
                    <a:pt x="113" y="43"/>
                    <a:pt x="113" y="43"/>
                  </a:cubicBezTo>
                  <a:cubicBezTo>
                    <a:pt x="113" y="43"/>
                    <a:pt x="113" y="43"/>
                    <a:pt x="113" y="43"/>
                  </a:cubicBezTo>
                  <a:cubicBezTo>
                    <a:pt x="113" y="44"/>
                    <a:pt x="113" y="44"/>
                    <a:pt x="113" y="44"/>
                  </a:cubicBezTo>
                  <a:cubicBezTo>
                    <a:pt x="113" y="44"/>
                    <a:pt x="113" y="44"/>
                    <a:pt x="112" y="44"/>
                  </a:cubicBezTo>
                  <a:lnTo>
                    <a:pt x="113" y="43"/>
                  </a:lnTo>
                  <a:close/>
                  <a:moveTo>
                    <a:pt x="112" y="44"/>
                  </a:moveTo>
                  <a:cubicBezTo>
                    <a:pt x="112" y="44"/>
                    <a:pt x="112" y="44"/>
                    <a:pt x="112" y="44"/>
                  </a:cubicBezTo>
                  <a:cubicBezTo>
                    <a:pt x="113" y="44"/>
                    <a:pt x="113" y="44"/>
                    <a:pt x="113" y="44"/>
                  </a:cubicBezTo>
                  <a:cubicBezTo>
                    <a:pt x="112" y="44"/>
                    <a:pt x="112" y="44"/>
                    <a:pt x="112" y="44"/>
                  </a:cubicBezTo>
                  <a:close/>
                  <a:moveTo>
                    <a:pt x="111" y="43"/>
                  </a:moveTo>
                  <a:cubicBezTo>
                    <a:pt x="111" y="43"/>
                    <a:pt x="111" y="43"/>
                    <a:pt x="111" y="43"/>
                  </a:cubicBezTo>
                  <a:cubicBezTo>
                    <a:pt x="111" y="43"/>
                    <a:pt x="111" y="43"/>
                    <a:pt x="111" y="43"/>
                  </a:cubicBezTo>
                  <a:cubicBezTo>
                    <a:pt x="111" y="44"/>
                    <a:pt x="111" y="44"/>
                    <a:pt x="111" y="44"/>
                  </a:cubicBezTo>
                  <a:cubicBezTo>
                    <a:pt x="111" y="44"/>
                    <a:pt x="111" y="44"/>
                    <a:pt x="111" y="44"/>
                  </a:cubicBezTo>
                  <a:lnTo>
                    <a:pt x="111" y="43"/>
                  </a:lnTo>
                  <a:close/>
                  <a:moveTo>
                    <a:pt x="111" y="44"/>
                  </a:moveTo>
                  <a:cubicBezTo>
                    <a:pt x="111" y="44"/>
                    <a:pt x="111" y="44"/>
                    <a:pt x="111" y="44"/>
                  </a:cubicBezTo>
                  <a:cubicBezTo>
                    <a:pt x="111" y="44"/>
                    <a:pt x="111" y="44"/>
                    <a:pt x="111" y="44"/>
                  </a:cubicBezTo>
                  <a:cubicBezTo>
                    <a:pt x="111" y="44"/>
                    <a:pt x="111" y="44"/>
                    <a:pt x="111" y="44"/>
                  </a:cubicBezTo>
                  <a:close/>
                  <a:moveTo>
                    <a:pt x="109" y="43"/>
                  </a:moveTo>
                  <a:cubicBezTo>
                    <a:pt x="109" y="43"/>
                    <a:pt x="109" y="43"/>
                    <a:pt x="109" y="43"/>
                  </a:cubicBezTo>
                  <a:cubicBezTo>
                    <a:pt x="109" y="43"/>
                    <a:pt x="109" y="43"/>
                    <a:pt x="109" y="43"/>
                  </a:cubicBezTo>
                  <a:cubicBezTo>
                    <a:pt x="109" y="44"/>
                    <a:pt x="109" y="44"/>
                    <a:pt x="109" y="44"/>
                  </a:cubicBezTo>
                  <a:cubicBezTo>
                    <a:pt x="109" y="44"/>
                    <a:pt x="109" y="44"/>
                    <a:pt x="109" y="44"/>
                  </a:cubicBezTo>
                  <a:lnTo>
                    <a:pt x="109" y="43"/>
                  </a:lnTo>
                  <a:close/>
                  <a:moveTo>
                    <a:pt x="109" y="44"/>
                  </a:moveTo>
                  <a:cubicBezTo>
                    <a:pt x="109" y="44"/>
                    <a:pt x="109" y="44"/>
                    <a:pt x="109" y="44"/>
                  </a:cubicBezTo>
                  <a:cubicBezTo>
                    <a:pt x="109" y="44"/>
                    <a:pt x="109" y="44"/>
                    <a:pt x="109" y="44"/>
                  </a:cubicBezTo>
                  <a:cubicBezTo>
                    <a:pt x="109" y="44"/>
                    <a:pt x="109" y="44"/>
                    <a:pt x="109" y="44"/>
                  </a:cubicBezTo>
                  <a:close/>
                  <a:moveTo>
                    <a:pt x="107" y="43"/>
                  </a:moveTo>
                  <a:cubicBezTo>
                    <a:pt x="107" y="43"/>
                    <a:pt x="107" y="43"/>
                    <a:pt x="107" y="43"/>
                  </a:cubicBezTo>
                  <a:cubicBezTo>
                    <a:pt x="107" y="43"/>
                    <a:pt x="107" y="43"/>
                    <a:pt x="107" y="43"/>
                  </a:cubicBezTo>
                  <a:cubicBezTo>
                    <a:pt x="107" y="44"/>
                    <a:pt x="107" y="44"/>
                    <a:pt x="107" y="44"/>
                  </a:cubicBezTo>
                  <a:cubicBezTo>
                    <a:pt x="107" y="44"/>
                    <a:pt x="107" y="44"/>
                    <a:pt x="106" y="44"/>
                  </a:cubicBezTo>
                  <a:lnTo>
                    <a:pt x="107" y="43"/>
                  </a:lnTo>
                  <a:close/>
                  <a:moveTo>
                    <a:pt x="106" y="44"/>
                  </a:moveTo>
                  <a:cubicBezTo>
                    <a:pt x="106" y="44"/>
                    <a:pt x="106" y="44"/>
                    <a:pt x="106" y="44"/>
                  </a:cubicBezTo>
                  <a:cubicBezTo>
                    <a:pt x="106" y="44"/>
                    <a:pt x="106" y="44"/>
                    <a:pt x="106" y="44"/>
                  </a:cubicBezTo>
                  <a:cubicBezTo>
                    <a:pt x="106" y="44"/>
                    <a:pt x="106" y="44"/>
                    <a:pt x="106" y="44"/>
                  </a:cubicBezTo>
                  <a:close/>
                  <a:moveTo>
                    <a:pt x="104" y="43"/>
                  </a:moveTo>
                  <a:cubicBezTo>
                    <a:pt x="104" y="43"/>
                    <a:pt x="104" y="43"/>
                    <a:pt x="104" y="43"/>
                  </a:cubicBezTo>
                  <a:cubicBezTo>
                    <a:pt x="104" y="43"/>
                    <a:pt x="105" y="43"/>
                    <a:pt x="105" y="43"/>
                  </a:cubicBezTo>
                  <a:cubicBezTo>
                    <a:pt x="105" y="45"/>
                    <a:pt x="105" y="45"/>
                    <a:pt x="105" y="45"/>
                  </a:cubicBezTo>
                  <a:cubicBezTo>
                    <a:pt x="104" y="45"/>
                    <a:pt x="104" y="45"/>
                    <a:pt x="104" y="45"/>
                  </a:cubicBezTo>
                  <a:lnTo>
                    <a:pt x="104" y="43"/>
                  </a:lnTo>
                  <a:close/>
                  <a:moveTo>
                    <a:pt x="101" y="44"/>
                  </a:moveTo>
                  <a:cubicBezTo>
                    <a:pt x="101" y="44"/>
                    <a:pt x="101" y="44"/>
                    <a:pt x="101" y="44"/>
                  </a:cubicBezTo>
                  <a:cubicBezTo>
                    <a:pt x="101" y="44"/>
                    <a:pt x="102" y="44"/>
                    <a:pt x="102" y="44"/>
                  </a:cubicBezTo>
                  <a:cubicBezTo>
                    <a:pt x="102" y="45"/>
                    <a:pt x="102" y="45"/>
                    <a:pt x="102" y="45"/>
                  </a:cubicBezTo>
                  <a:cubicBezTo>
                    <a:pt x="101" y="45"/>
                    <a:pt x="101" y="45"/>
                    <a:pt x="101" y="45"/>
                  </a:cubicBezTo>
                  <a:lnTo>
                    <a:pt x="101" y="44"/>
                  </a:lnTo>
                  <a:close/>
                  <a:moveTo>
                    <a:pt x="98" y="44"/>
                  </a:moveTo>
                  <a:cubicBezTo>
                    <a:pt x="98" y="44"/>
                    <a:pt x="98" y="44"/>
                    <a:pt x="98" y="44"/>
                  </a:cubicBezTo>
                  <a:cubicBezTo>
                    <a:pt x="99" y="44"/>
                    <a:pt x="99" y="44"/>
                    <a:pt x="99" y="44"/>
                  </a:cubicBezTo>
                  <a:cubicBezTo>
                    <a:pt x="99" y="45"/>
                    <a:pt x="99" y="45"/>
                    <a:pt x="99" y="45"/>
                  </a:cubicBezTo>
                  <a:cubicBezTo>
                    <a:pt x="99" y="45"/>
                    <a:pt x="99" y="45"/>
                    <a:pt x="98" y="45"/>
                  </a:cubicBezTo>
                  <a:lnTo>
                    <a:pt x="98" y="44"/>
                  </a:lnTo>
                  <a:close/>
                  <a:moveTo>
                    <a:pt x="95" y="44"/>
                  </a:moveTo>
                  <a:cubicBezTo>
                    <a:pt x="95" y="44"/>
                    <a:pt x="95" y="44"/>
                    <a:pt x="95" y="44"/>
                  </a:cubicBezTo>
                  <a:cubicBezTo>
                    <a:pt x="95" y="44"/>
                    <a:pt x="96" y="44"/>
                    <a:pt x="96" y="44"/>
                  </a:cubicBezTo>
                  <a:cubicBezTo>
                    <a:pt x="96" y="46"/>
                    <a:pt x="96" y="46"/>
                    <a:pt x="96" y="46"/>
                  </a:cubicBezTo>
                  <a:cubicBezTo>
                    <a:pt x="95" y="46"/>
                    <a:pt x="95" y="46"/>
                    <a:pt x="95" y="46"/>
                  </a:cubicBezTo>
                  <a:lnTo>
                    <a:pt x="95" y="44"/>
                  </a:lnTo>
                  <a:close/>
                  <a:moveTo>
                    <a:pt x="92" y="45"/>
                  </a:moveTo>
                  <a:cubicBezTo>
                    <a:pt x="92" y="45"/>
                    <a:pt x="92" y="45"/>
                    <a:pt x="92" y="45"/>
                  </a:cubicBezTo>
                  <a:cubicBezTo>
                    <a:pt x="92" y="45"/>
                    <a:pt x="92" y="45"/>
                    <a:pt x="92" y="45"/>
                  </a:cubicBezTo>
                  <a:cubicBezTo>
                    <a:pt x="92" y="46"/>
                    <a:pt x="92" y="46"/>
                    <a:pt x="92" y="46"/>
                  </a:cubicBezTo>
                  <a:cubicBezTo>
                    <a:pt x="92" y="46"/>
                    <a:pt x="92" y="46"/>
                    <a:pt x="91" y="46"/>
                  </a:cubicBezTo>
                  <a:lnTo>
                    <a:pt x="92" y="45"/>
                  </a:lnTo>
                  <a:close/>
                  <a:moveTo>
                    <a:pt x="88" y="45"/>
                  </a:moveTo>
                  <a:cubicBezTo>
                    <a:pt x="88" y="45"/>
                    <a:pt x="88" y="45"/>
                    <a:pt x="88" y="45"/>
                  </a:cubicBezTo>
                  <a:cubicBezTo>
                    <a:pt x="88" y="45"/>
                    <a:pt x="88" y="45"/>
                    <a:pt x="88" y="45"/>
                  </a:cubicBezTo>
                  <a:cubicBezTo>
                    <a:pt x="88" y="47"/>
                    <a:pt x="88" y="47"/>
                    <a:pt x="88" y="47"/>
                  </a:cubicBezTo>
                  <a:cubicBezTo>
                    <a:pt x="88" y="47"/>
                    <a:pt x="88" y="47"/>
                    <a:pt x="88" y="47"/>
                  </a:cubicBezTo>
                  <a:lnTo>
                    <a:pt x="88" y="45"/>
                  </a:lnTo>
                  <a:close/>
                  <a:moveTo>
                    <a:pt x="84" y="46"/>
                  </a:moveTo>
                  <a:cubicBezTo>
                    <a:pt x="84" y="46"/>
                    <a:pt x="84" y="46"/>
                    <a:pt x="84" y="46"/>
                  </a:cubicBezTo>
                  <a:cubicBezTo>
                    <a:pt x="84" y="46"/>
                    <a:pt x="84" y="46"/>
                    <a:pt x="84" y="46"/>
                  </a:cubicBezTo>
                  <a:cubicBezTo>
                    <a:pt x="84" y="47"/>
                    <a:pt x="84" y="47"/>
                    <a:pt x="84" y="47"/>
                  </a:cubicBezTo>
                  <a:cubicBezTo>
                    <a:pt x="84" y="47"/>
                    <a:pt x="84" y="47"/>
                    <a:pt x="84" y="47"/>
                  </a:cubicBezTo>
                  <a:lnTo>
                    <a:pt x="84" y="46"/>
                  </a:lnTo>
                  <a:close/>
                  <a:moveTo>
                    <a:pt x="80" y="47"/>
                  </a:moveTo>
                  <a:cubicBezTo>
                    <a:pt x="80" y="47"/>
                    <a:pt x="80" y="47"/>
                    <a:pt x="80" y="47"/>
                  </a:cubicBezTo>
                  <a:cubicBezTo>
                    <a:pt x="80" y="47"/>
                    <a:pt x="80" y="47"/>
                    <a:pt x="80" y="47"/>
                  </a:cubicBezTo>
                  <a:cubicBezTo>
                    <a:pt x="80" y="48"/>
                    <a:pt x="80" y="48"/>
                    <a:pt x="80" y="48"/>
                  </a:cubicBezTo>
                  <a:cubicBezTo>
                    <a:pt x="80" y="48"/>
                    <a:pt x="80" y="48"/>
                    <a:pt x="80" y="48"/>
                  </a:cubicBezTo>
                  <a:lnTo>
                    <a:pt x="80" y="47"/>
                  </a:lnTo>
                  <a:close/>
                  <a:moveTo>
                    <a:pt x="74" y="49"/>
                  </a:moveTo>
                  <a:cubicBezTo>
                    <a:pt x="74" y="49"/>
                    <a:pt x="74" y="49"/>
                    <a:pt x="74" y="49"/>
                  </a:cubicBezTo>
                  <a:cubicBezTo>
                    <a:pt x="74" y="49"/>
                    <a:pt x="75" y="49"/>
                    <a:pt x="75" y="49"/>
                  </a:cubicBezTo>
                  <a:cubicBezTo>
                    <a:pt x="75" y="47"/>
                    <a:pt x="75" y="47"/>
                    <a:pt x="75" y="47"/>
                  </a:cubicBezTo>
                  <a:cubicBezTo>
                    <a:pt x="75" y="47"/>
                    <a:pt x="75" y="47"/>
                    <a:pt x="76" y="47"/>
                  </a:cubicBezTo>
                  <a:cubicBezTo>
                    <a:pt x="76" y="48"/>
                    <a:pt x="76" y="48"/>
                    <a:pt x="76" y="48"/>
                  </a:cubicBezTo>
                  <a:cubicBezTo>
                    <a:pt x="76" y="48"/>
                    <a:pt x="77" y="48"/>
                    <a:pt x="77" y="48"/>
                  </a:cubicBezTo>
                  <a:cubicBezTo>
                    <a:pt x="77" y="48"/>
                    <a:pt x="76" y="48"/>
                    <a:pt x="76" y="49"/>
                  </a:cubicBezTo>
                  <a:cubicBezTo>
                    <a:pt x="76" y="48"/>
                    <a:pt x="76" y="48"/>
                    <a:pt x="76" y="48"/>
                  </a:cubicBezTo>
                  <a:cubicBezTo>
                    <a:pt x="75" y="49"/>
                    <a:pt x="75" y="49"/>
                    <a:pt x="75" y="49"/>
                  </a:cubicBezTo>
                  <a:cubicBezTo>
                    <a:pt x="75" y="49"/>
                    <a:pt x="75" y="49"/>
                    <a:pt x="75" y="49"/>
                  </a:cubicBezTo>
                  <a:cubicBezTo>
                    <a:pt x="75" y="49"/>
                    <a:pt x="75" y="49"/>
                    <a:pt x="75" y="49"/>
                  </a:cubicBezTo>
                  <a:cubicBezTo>
                    <a:pt x="75" y="49"/>
                    <a:pt x="74" y="49"/>
                    <a:pt x="74" y="49"/>
                  </a:cubicBezTo>
                  <a:close/>
                  <a:moveTo>
                    <a:pt x="74" y="49"/>
                  </a:moveTo>
                  <a:cubicBezTo>
                    <a:pt x="74" y="49"/>
                    <a:pt x="74" y="49"/>
                    <a:pt x="74" y="49"/>
                  </a:cubicBezTo>
                  <a:cubicBezTo>
                    <a:pt x="71" y="49"/>
                    <a:pt x="69" y="50"/>
                    <a:pt x="67" y="50"/>
                  </a:cubicBezTo>
                  <a:cubicBezTo>
                    <a:pt x="69" y="50"/>
                    <a:pt x="72" y="49"/>
                    <a:pt x="73" y="49"/>
                  </a:cubicBezTo>
                  <a:cubicBezTo>
                    <a:pt x="73" y="49"/>
                    <a:pt x="74" y="49"/>
                    <a:pt x="74" y="49"/>
                  </a:cubicBezTo>
                  <a:close/>
                  <a:moveTo>
                    <a:pt x="87" y="51"/>
                  </a:moveTo>
                  <a:cubicBezTo>
                    <a:pt x="87" y="51"/>
                    <a:pt x="87" y="51"/>
                    <a:pt x="87" y="51"/>
                  </a:cubicBezTo>
                  <a:cubicBezTo>
                    <a:pt x="85" y="51"/>
                    <a:pt x="84" y="51"/>
                    <a:pt x="83" y="51"/>
                  </a:cubicBezTo>
                  <a:cubicBezTo>
                    <a:pt x="84" y="51"/>
                    <a:pt x="85" y="51"/>
                    <a:pt x="87" y="50"/>
                  </a:cubicBezTo>
                  <a:lnTo>
                    <a:pt x="87" y="51"/>
                  </a:lnTo>
                  <a:close/>
                  <a:moveTo>
                    <a:pt x="89" y="51"/>
                  </a:moveTo>
                  <a:cubicBezTo>
                    <a:pt x="89" y="51"/>
                    <a:pt x="89" y="51"/>
                    <a:pt x="89" y="51"/>
                  </a:cubicBezTo>
                  <a:cubicBezTo>
                    <a:pt x="88" y="51"/>
                    <a:pt x="88" y="51"/>
                    <a:pt x="87" y="51"/>
                  </a:cubicBezTo>
                  <a:cubicBezTo>
                    <a:pt x="87" y="50"/>
                    <a:pt x="87" y="50"/>
                    <a:pt x="87" y="50"/>
                  </a:cubicBezTo>
                  <a:cubicBezTo>
                    <a:pt x="88" y="50"/>
                    <a:pt x="88" y="50"/>
                    <a:pt x="89" y="50"/>
                  </a:cubicBezTo>
                  <a:lnTo>
                    <a:pt x="89" y="51"/>
                  </a:lnTo>
                  <a:close/>
                  <a:moveTo>
                    <a:pt x="91" y="51"/>
                  </a:moveTo>
                  <a:cubicBezTo>
                    <a:pt x="91" y="51"/>
                    <a:pt x="91" y="51"/>
                    <a:pt x="91" y="51"/>
                  </a:cubicBezTo>
                  <a:cubicBezTo>
                    <a:pt x="91" y="51"/>
                    <a:pt x="90" y="51"/>
                    <a:pt x="89" y="51"/>
                  </a:cubicBezTo>
                  <a:cubicBezTo>
                    <a:pt x="89" y="50"/>
                    <a:pt x="89" y="50"/>
                    <a:pt x="89" y="50"/>
                  </a:cubicBezTo>
                  <a:cubicBezTo>
                    <a:pt x="90" y="50"/>
                    <a:pt x="91" y="50"/>
                    <a:pt x="91" y="50"/>
                  </a:cubicBezTo>
                  <a:lnTo>
                    <a:pt x="91" y="51"/>
                  </a:lnTo>
                  <a:close/>
                  <a:moveTo>
                    <a:pt x="93" y="51"/>
                  </a:moveTo>
                  <a:cubicBezTo>
                    <a:pt x="93" y="51"/>
                    <a:pt x="93" y="51"/>
                    <a:pt x="93" y="51"/>
                  </a:cubicBezTo>
                  <a:cubicBezTo>
                    <a:pt x="93" y="51"/>
                    <a:pt x="92" y="51"/>
                    <a:pt x="91" y="51"/>
                  </a:cubicBezTo>
                  <a:cubicBezTo>
                    <a:pt x="91" y="50"/>
                    <a:pt x="91" y="50"/>
                    <a:pt x="91" y="50"/>
                  </a:cubicBezTo>
                  <a:cubicBezTo>
                    <a:pt x="92" y="49"/>
                    <a:pt x="93" y="49"/>
                    <a:pt x="93" y="49"/>
                  </a:cubicBezTo>
                  <a:lnTo>
                    <a:pt x="93" y="51"/>
                  </a:lnTo>
                  <a:close/>
                  <a:moveTo>
                    <a:pt x="95" y="51"/>
                  </a:moveTo>
                  <a:cubicBezTo>
                    <a:pt x="95" y="51"/>
                    <a:pt x="95" y="51"/>
                    <a:pt x="95" y="51"/>
                  </a:cubicBezTo>
                  <a:cubicBezTo>
                    <a:pt x="95" y="51"/>
                    <a:pt x="94" y="51"/>
                    <a:pt x="94" y="51"/>
                  </a:cubicBezTo>
                  <a:cubicBezTo>
                    <a:pt x="94" y="49"/>
                    <a:pt x="94" y="49"/>
                    <a:pt x="94" y="49"/>
                  </a:cubicBezTo>
                  <a:cubicBezTo>
                    <a:pt x="94" y="49"/>
                    <a:pt x="95" y="49"/>
                    <a:pt x="95" y="49"/>
                  </a:cubicBezTo>
                  <a:lnTo>
                    <a:pt x="95" y="51"/>
                  </a:lnTo>
                  <a:close/>
                  <a:moveTo>
                    <a:pt x="98" y="51"/>
                  </a:moveTo>
                  <a:cubicBezTo>
                    <a:pt x="98" y="51"/>
                    <a:pt x="98" y="51"/>
                    <a:pt x="98" y="51"/>
                  </a:cubicBezTo>
                  <a:cubicBezTo>
                    <a:pt x="97" y="51"/>
                    <a:pt x="96" y="51"/>
                    <a:pt x="96" y="51"/>
                  </a:cubicBezTo>
                  <a:cubicBezTo>
                    <a:pt x="96" y="50"/>
                    <a:pt x="96" y="50"/>
                    <a:pt x="96" y="50"/>
                  </a:cubicBezTo>
                  <a:cubicBezTo>
                    <a:pt x="98" y="50"/>
                    <a:pt x="98" y="50"/>
                    <a:pt x="98" y="50"/>
                  </a:cubicBezTo>
                  <a:lnTo>
                    <a:pt x="98" y="51"/>
                  </a:lnTo>
                  <a:close/>
                  <a:moveTo>
                    <a:pt x="98" y="50"/>
                  </a:moveTo>
                  <a:cubicBezTo>
                    <a:pt x="98" y="50"/>
                    <a:pt x="98" y="50"/>
                    <a:pt x="98" y="50"/>
                  </a:cubicBezTo>
                  <a:cubicBezTo>
                    <a:pt x="96" y="50"/>
                    <a:pt x="96" y="50"/>
                    <a:pt x="96" y="50"/>
                  </a:cubicBezTo>
                  <a:cubicBezTo>
                    <a:pt x="96" y="49"/>
                    <a:pt x="96" y="49"/>
                    <a:pt x="96" y="49"/>
                  </a:cubicBezTo>
                  <a:cubicBezTo>
                    <a:pt x="96" y="49"/>
                    <a:pt x="97" y="49"/>
                    <a:pt x="98" y="49"/>
                  </a:cubicBezTo>
                  <a:lnTo>
                    <a:pt x="98" y="50"/>
                  </a:lnTo>
                  <a:close/>
                  <a:moveTo>
                    <a:pt x="100" y="51"/>
                  </a:moveTo>
                  <a:cubicBezTo>
                    <a:pt x="100" y="51"/>
                    <a:pt x="100" y="51"/>
                    <a:pt x="100" y="51"/>
                  </a:cubicBezTo>
                  <a:cubicBezTo>
                    <a:pt x="99" y="51"/>
                    <a:pt x="98" y="51"/>
                    <a:pt x="98" y="51"/>
                  </a:cubicBezTo>
                  <a:cubicBezTo>
                    <a:pt x="98" y="50"/>
                    <a:pt x="98" y="50"/>
                    <a:pt x="98" y="50"/>
                  </a:cubicBezTo>
                  <a:cubicBezTo>
                    <a:pt x="99" y="50"/>
                    <a:pt x="99" y="50"/>
                    <a:pt x="99" y="50"/>
                  </a:cubicBezTo>
                  <a:cubicBezTo>
                    <a:pt x="99" y="50"/>
                    <a:pt x="99" y="50"/>
                    <a:pt x="99" y="50"/>
                  </a:cubicBezTo>
                  <a:cubicBezTo>
                    <a:pt x="98" y="50"/>
                    <a:pt x="98" y="50"/>
                    <a:pt x="98" y="50"/>
                  </a:cubicBezTo>
                  <a:cubicBezTo>
                    <a:pt x="98" y="48"/>
                    <a:pt x="98" y="48"/>
                    <a:pt x="98" y="48"/>
                  </a:cubicBezTo>
                  <a:cubicBezTo>
                    <a:pt x="98" y="48"/>
                    <a:pt x="99" y="48"/>
                    <a:pt x="100" y="48"/>
                  </a:cubicBezTo>
                  <a:lnTo>
                    <a:pt x="100" y="51"/>
                  </a:lnTo>
                  <a:close/>
                  <a:moveTo>
                    <a:pt x="101" y="51"/>
                  </a:moveTo>
                  <a:cubicBezTo>
                    <a:pt x="101" y="51"/>
                    <a:pt x="101" y="51"/>
                    <a:pt x="101" y="51"/>
                  </a:cubicBezTo>
                  <a:cubicBezTo>
                    <a:pt x="101" y="51"/>
                    <a:pt x="100" y="51"/>
                    <a:pt x="100" y="51"/>
                  </a:cubicBezTo>
                  <a:cubicBezTo>
                    <a:pt x="100" y="48"/>
                    <a:pt x="100" y="48"/>
                    <a:pt x="100" y="48"/>
                  </a:cubicBezTo>
                  <a:cubicBezTo>
                    <a:pt x="100" y="48"/>
                    <a:pt x="101" y="48"/>
                    <a:pt x="101" y="48"/>
                  </a:cubicBezTo>
                  <a:lnTo>
                    <a:pt x="101" y="51"/>
                  </a:lnTo>
                  <a:close/>
                  <a:moveTo>
                    <a:pt x="103" y="49"/>
                  </a:moveTo>
                  <a:cubicBezTo>
                    <a:pt x="103" y="49"/>
                    <a:pt x="103" y="49"/>
                    <a:pt x="103" y="49"/>
                  </a:cubicBezTo>
                  <a:cubicBezTo>
                    <a:pt x="103" y="49"/>
                    <a:pt x="103" y="49"/>
                    <a:pt x="103" y="49"/>
                  </a:cubicBezTo>
                  <a:cubicBezTo>
                    <a:pt x="103" y="49"/>
                    <a:pt x="103" y="49"/>
                    <a:pt x="103" y="49"/>
                  </a:cubicBezTo>
                  <a:cubicBezTo>
                    <a:pt x="103" y="49"/>
                    <a:pt x="103" y="49"/>
                    <a:pt x="103" y="49"/>
                  </a:cubicBezTo>
                  <a:cubicBezTo>
                    <a:pt x="103" y="51"/>
                    <a:pt x="103" y="51"/>
                    <a:pt x="103" y="51"/>
                  </a:cubicBezTo>
                  <a:cubicBezTo>
                    <a:pt x="103" y="51"/>
                    <a:pt x="103" y="51"/>
                    <a:pt x="103" y="51"/>
                  </a:cubicBezTo>
                  <a:cubicBezTo>
                    <a:pt x="103" y="51"/>
                    <a:pt x="102" y="51"/>
                    <a:pt x="102" y="51"/>
                  </a:cubicBezTo>
                  <a:cubicBezTo>
                    <a:pt x="102" y="48"/>
                    <a:pt x="102" y="48"/>
                    <a:pt x="102" y="48"/>
                  </a:cubicBezTo>
                  <a:cubicBezTo>
                    <a:pt x="102" y="48"/>
                    <a:pt x="103" y="48"/>
                    <a:pt x="103" y="48"/>
                  </a:cubicBezTo>
                  <a:lnTo>
                    <a:pt x="103" y="49"/>
                  </a:lnTo>
                  <a:close/>
                  <a:moveTo>
                    <a:pt x="108" y="50"/>
                  </a:moveTo>
                  <a:cubicBezTo>
                    <a:pt x="108" y="50"/>
                    <a:pt x="108" y="50"/>
                    <a:pt x="108" y="50"/>
                  </a:cubicBezTo>
                  <a:cubicBezTo>
                    <a:pt x="108" y="50"/>
                    <a:pt x="107" y="50"/>
                    <a:pt x="107" y="50"/>
                  </a:cubicBezTo>
                  <a:cubicBezTo>
                    <a:pt x="107" y="50"/>
                    <a:pt x="107" y="50"/>
                    <a:pt x="107" y="50"/>
                  </a:cubicBezTo>
                  <a:cubicBezTo>
                    <a:pt x="108" y="50"/>
                    <a:pt x="108" y="50"/>
                    <a:pt x="108" y="50"/>
                  </a:cubicBezTo>
                  <a:close/>
                  <a:moveTo>
                    <a:pt x="108" y="50"/>
                  </a:moveTo>
                  <a:cubicBezTo>
                    <a:pt x="108" y="50"/>
                    <a:pt x="108" y="50"/>
                    <a:pt x="108" y="50"/>
                  </a:cubicBezTo>
                  <a:cubicBezTo>
                    <a:pt x="107" y="50"/>
                    <a:pt x="107" y="50"/>
                    <a:pt x="107" y="50"/>
                  </a:cubicBezTo>
                  <a:cubicBezTo>
                    <a:pt x="107" y="47"/>
                    <a:pt x="107" y="47"/>
                    <a:pt x="107" y="47"/>
                  </a:cubicBezTo>
                  <a:cubicBezTo>
                    <a:pt x="107" y="47"/>
                    <a:pt x="107" y="47"/>
                    <a:pt x="107" y="47"/>
                  </a:cubicBezTo>
                  <a:cubicBezTo>
                    <a:pt x="107" y="50"/>
                    <a:pt x="107" y="50"/>
                    <a:pt x="107" y="50"/>
                  </a:cubicBezTo>
                  <a:cubicBezTo>
                    <a:pt x="106" y="50"/>
                    <a:pt x="106" y="50"/>
                    <a:pt x="106" y="50"/>
                  </a:cubicBezTo>
                  <a:cubicBezTo>
                    <a:pt x="106" y="50"/>
                    <a:pt x="106" y="50"/>
                    <a:pt x="106" y="50"/>
                  </a:cubicBezTo>
                  <a:cubicBezTo>
                    <a:pt x="107" y="50"/>
                    <a:pt x="107" y="50"/>
                    <a:pt x="107" y="50"/>
                  </a:cubicBezTo>
                  <a:cubicBezTo>
                    <a:pt x="107" y="50"/>
                    <a:pt x="107" y="50"/>
                    <a:pt x="107" y="50"/>
                  </a:cubicBezTo>
                  <a:cubicBezTo>
                    <a:pt x="106" y="51"/>
                    <a:pt x="105" y="51"/>
                    <a:pt x="104" y="51"/>
                  </a:cubicBezTo>
                  <a:cubicBezTo>
                    <a:pt x="104" y="49"/>
                    <a:pt x="104" y="49"/>
                    <a:pt x="104" y="49"/>
                  </a:cubicBezTo>
                  <a:cubicBezTo>
                    <a:pt x="105" y="49"/>
                    <a:pt x="105" y="49"/>
                    <a:pt x="105" y="49"/>
                  </a:cubicBezTo>
                  <a:cubicBezTo>
                    <a:pt x="105" y="50"/>
                    <a:pt x="105" y="50"/>
                    <a:pt x="105" y="50"/>
                  </a:cubicBezTo>
                  <a:cubicBezTo>
                    <a:pt x="105" y="50"/>
                    <a:pt x="105" y="50"/>
                    <a:pt x="105" y="50"/>
                  </a:cubicBezTo>
                  <a:cubicBezTo>
                    <a:pt x="105" y="49"/>
                    <a:pt x="105" y="49"/>
                    <a:pt x="105" y="49"/>
                  </a:cubicBezTo>
                  <a:cubicBezTo>
                    <a:pt x="106" y="49"/>
                    <a:pt x="106" y="49"/>
                    <a:pt x="106" y="49"/>
                  </a:cubicBezTo>
                  <a:cubicBezTo>
                    <a:pt x="106" y="49"/>
                    <a:pt x="106" y="49"/>
                    <a:pt x="106" y="49"/>
                  </a:cubicBezTo>
                  <a:cubicBezTo>
                    <a:pt x="105" y="49"/>
                    <a:pt x="105" y="49"/>
                    <a:pt x="105" y="49"/>
                  </a:cubicBezTo>
                  <a:cubicBezTo>
                    <a:pt x="105" y="47"/>
                    <a:pt x="105" y="47"/>
                    <a:pt x="105" y="47"/>
                  </a:cubicBezTo>
                  <a:cubicBezTo>
                    <a:pt x="106" y="47"/>
                    <a:pt x="107" y="47"/>
                    <a:pt x="108" y="47"/>
                  </a:cubicBezTo>
                  <a:lnTo>
                    <a:pt x="108" y="50"/>
                  </a:lnTo>
                  <a:close/>
                  <a:moveTo>
                    <a:pt x="104" y="49"/>
                  </a:moveTo>
                  <a:cubicBezTo>
                    <a:pt x="104" y="49"/>
                    <a:pt x="104" y="49"/>
                    <a:pt x="104" y="49"/>
                  </a:cubicBezTo>
                  <a:cubicBezTo>
                    <a:pt x="104" y="48"/>
                    <a:pt x="104" y="48"/>
                    <a:pt x="104" y="48"/>
                  </a:cubicBezTo>
                  <a:cubicBezTo>
                    <a:pt x="104" y="47"/>
                    <a:pt x="105" y="47"/>
                    <a:pt x="105" y="47"/>
                  </a:cubicBezTo>
                  <a:cubicBezTo>
                    <a:pt x="105" y="49"/>
                    <a:pt x="105" y="49"/>
                    <a:pt x="105" y="49"/>
                  </a:cubicBezTo>
                  <a:lnTo>
                    <a:pt x="104" y="49"/>
                  </a:lnTo>
                  <a:close/>
                  <a:moveTo>
                    <a:pt x="112" y="50"/>
                  </a:moveTo>
                  <a:cubicBezTo>
                    <a:pt x="112" y="50"/>
                    <a:pt x="112" y="50"/>
                    <a:pt x="112" y="50"/>
                  </a:cubicBezTo>
                  <a:cubicBezTo>
                    <a:pt x="111" y="50"/>
                    <a:pt x="110" y="50"/>
                    <a:pt x="109" y="50"/>
                  </a:cubicBezTo>
                  <a:cubicBezTo>
                    <a:pt x="109" y="50"/>
                    <a:pt x="109" y="50"/>
                    <a:pt x="109" y="50"/>
                  </a:cubicBezTo>
                  <a:cubicBezTo>
                    <a:pt x="110" y="50"/>
                    <a:pt x="110" y="50"/>
                    <a:pt x="110" y="50"/>
                  </a:cubicBezTo>
                  <a:cubicBezTo>
                    <a:pt x="110" y="50"/>
                    <a:pt x="110" y="50"/>
                    <a:pt x="110" y="50"/>
                  </a:cubicBezTo>
                  <a:cubicBezTo>
                    <a:pt x="110" y="50"/>
                    <a:pt x="110" y="50"/>
                    <a:pt x="110" y="50"/>
                  </a:cubicBezTo>
                  <a:cubicBezTo>
                    <a:pt x="110" y="50"/>
                    <a:pt x="110" y="50"/>
                    <a:pt x="110" y="50"/>
                  </a:cubicBezTo>
                  <a:cubicBezTo>
                    <a:pt x="112" y="50"/>
                    <a:pt x="112" y="50"/>
                    <a:pt x="112" y="50"/>
                  </a:cubicBezTo>
                  <a:cubicBezTo>
                    <a:pt x="112" y="50"/>
                    <a:pt x="112" y="50"/>
                    <a:pt x="112" y="50"/>
                  </a:cubicBezTo>
                  <a:cubicBezTo>
                    <a:pt x="110" y="50"/>
                    <a:pt x="110" y="50"/>
                    <a:pt x="110" y="50"/>
                  </a:cubicBezTo>
                  <a:cubicBezTo>
                    <a:pt x="110" y="47"/>
                    <a:pt x="110" y="47"/>
                    <a:pt x="110" y="47"/>
                  </a:cubicBezTo>
                  <a:cubicBezTo>
                    <a:pt x="111" y="46"/>
                    <a:pt x="111" y="46"/>
                    <a:pt x="112" y="46"/>
                  </a:cubicBezTo>
                  <a:lnTo>
                    <a:pt x="112" y="50"/>
                  </a:lnTo>
                  <a:close/>
                  <a:moveTo>
                    <a:pt x="109" y="50"/>
                  </a:moveTo>
                  <a:cubicBezTo>
                    <a:pt x="109" y="50"/>
                    <a:pt x="109" y="50"/>
                    <a:pt x="109" y="50"/>
                  </a:cubicBezTo>
                  <a:cubicBezTo>
                    <a:pt x="109" y="47"/>
                    <a:pt x="109" y="47"/>
                    <a:pt x="109" y="47"/>
                  </a:cubicBezTo>
                  <a:cubicBezTo>
                    <a:pt x="109" y="47"/>
                    <a:pt x="110" y="47"/>
                    <a:pt x="110" y="47"/>
                  </a:cubicBezTo>
                  <a:cubicBezTo>
                    <a:pt x="110" y="50"/>
                    <a:pt x="110" y="50"/>
                    <a:pt x="110" y="50"/>
                  </a:cubicBezTo>
                  <a:lnTo>
                    <a:pt x="109" y="50"/>
                  </a:lnTo>
                  <a:close/>
                  <a:moveTo>
                    <a:pt x="113" y="47"/>
                  </a:moveTo>
                  <a:cubicBezTo>
                    <a:pt x="113" y="47"/>
                    <a:pt x="113" y="47"/>
                    <a:pt x="113" y="47"/>
                  </a:cubicBezTo>
                  <a:cubicBezTo>
                    <a:pt x="113" y="47"/>
                    <a:pt x="113" y="47"/>
                    <a:pt x="113" y="47"/>
                  </a:cubicBezTo>
                  <a:cubicBezTo>
                    <a:pt x="113" y="47"/>
                    <a:pt x="113" y="47"/>
                    <a:pt x="113" y="47"/>
                  </a:cubicBezTo>
                  <a:cubicBezTo>
                    <a:pt x="113" y="47"/>
                    <a:pt x="113" y="47"/>
                    <a:pt x="113" y="47"/>
                  </a:cubicBezTo>
                  <a:cubicBezTo>
                    <a:pt x="113" y="50"/>
                    <a:pt x="113" y="50"/>
                    <a:pt x="113" y="50"/>
                  </a:cubicBezTo>
                  <a:cubicBezTo>
                    <a:pt x="113" y="50"/>
                    <a:pt x="113" y="50"/>
                    <a:pt x="113" y="50"/>
                  </a:cubicBezTo>
                  <a:cubicBezTo>
                    <a:pt x="113" y="50"/>
                    <a:pt x="113" y="50"/>
                    <a:pt x="113" y="50"/>
                  </a:cubicBezTo>
                  <a:cubicBezTo>
                    <a:pt x="113" y="50"/>
                    <a:pt x="113" y="50"/>
                    <a:pt x="113" y="50"/>
                  </a:cubicBezTo>
                  <a:cubicBezTo>
                    <a:pt x="113" y="50"/>
                    <a:pt x="113" y="50"/>
                    <a:pt x="113" y="50"/>
                  </a:cubicBezTo>
                  <a:cubicBezTo>
                    <a:pt x="113" y="50"/>
                    <a:pt x="112" y="50"/>
                    <a:pt x="112" y="50"/>
                  </a:cubicBezTo>
                  <a:cubicBezTo>
                    <a:pt x="112" y="46"/>
                    <a:pt x="112" y="46"/>
                    <a:pt x="112" y="46"/>
                  </a:cubicBezTo>
                  <a:cubicBezTo>
                    <a:pt x="112" y="46"/>
                    <a:pt x="112" y="46"/>
                    <a:pt x="112" y="46"/>
                  </a:cubicBezTo>
                  <a:cubicBezTo>
                    <a:pt x="112" y="46"/>
                    <a:pt x="113" y="46"/>
                    <a:pt x="113" y="46"/>
                  </a:cubicBezTo>
                  <a:lnTo>
                    <a:pt x="113" y="47"/>
                  </a:lnTo>
                  <a:close/>
                  <a:moveTo>
                    <a:pt x="115" y="50"/>
                  </a:moveTo>
                  <a:cubicBezTo>
                    <a:pt x="115" y="50"/>
                    <a:pt x="115" y="50"/>
                    <a:pt x="115" y="50"/>
                  </a:cubicBezTo>
                  <a:cubicBezTo>
                    <a:pt x="114" y="50"/>
                    <a:pt x="114" y="50"/>
                    <a:pt x="113" y="50"/>
                  </a:cubicBezTo>
                  <a:cubicBezTo>
                    <a:pt x="113" y="50"/>
                    <a:pt x="113" y="50"/>
                    <a:pt x="113" y="50"/>
                  </a:cubicBezTo>
                  <a:cubicBezTo>
                    <a:pt x="115" y="50"/>
                    <a:pt x="115" y="50"/>
                    <a:pt x="115" y="50"/>
                  </a:cubicBezTo>
                  <a:close/>
                  <a:moveTo>
                    <a:pt x="115" y="50"/>
                  </a:moveTo>
                  <a:cubicBezTo>
                    <a:pt x="115" y="50"/>
                    <a:pt x="115" y="50"/>
                    <a:pt x="115" y="50"/>
                  </a:cubicBezTo>
                  <a:cubicBezTo>
                    <a:pt x="113" y="50"/>
                    <a:pt x="113" y="50"/>
                    <a:pt x="113" y="50"/>
                  </a:cubicBezTo>
                  <a:cubicBezTo>
                    <a:pt x="113" y="47"/>
                    <a:pt x="113" y="47"/>
                    <a:pt x="113" y="47"/>
                  </a:cubicBezTo>
                  <a:cubicBezTo>
                    <a:pt x="115" y="47"/>
                    <a:pt x="115" y="47"/>
                    <a:pt x="115" y="47"/>
                  </a:cubicBezTo>
                  <a:lnTo>
                    <a:pt x="115" y="50"/>
                  </a:lnTo>
                  <a:close/>
                  <a:moveTo>
                    <a:pt x="115" y="47"/>
                  </a:moveTo>
                  <a:cubicBezTo>
                    <a:pt x="115" y="47"/>
                    <a:pt x="115" y="47"/>
                    <a:pt x="115" y="47"/>
                  </a:cubicBezTo>
                  <a:cubicBezTo>
                    <a:pt x="113" y="47"/>
                    <a:pt x="113" y="47"/>
                    <a:pt x="113" y="47"/>
                  </a:cubicBezTo>
                  <a:cubicBezTo>
                    <a:pt x="113" y="46"/>
                    <a:pt x="113" y="46"/>
                    <a:pt x="113" y="46"/>
                  </a:cubicBezTo>
                  <a:cubicBezTo>
                    <a:pt x="114" y="46"/>
                    <a:pt x="114" y="46"/>
                    <a:pt x="115" y="46"/>
                  </a:cubicBezTo>
                  <a:lnTo>
                    <a:pt x="115" y="47"/>
                  </a:lnTo>
                  <a:close/>
                  <a:moveTo>
                    <a:pt x="116" y="49"/>
                  </a:moveTo>
                  <a:cubicBezTo>
                    <a:pt x="116" y="49"/>
                    <a:pt x="116" y="49"/>
                    <a:pt x="116" y="49"/>
                  </a:cubicBezTo>
                  <a:cubicBezTo>
                    <a:pt x="116" y="49"/>
                    <a:pt x="116" y="49"/>
                    <a:pt x="116" y="49"/>
                  </a:cubicBezTo>
                  <a:cubicBezTo>
                    <a:pt x="116" y="49"/>
                    <a:pt x="116" y="49"/>
                    <a:pt x="116" y="49"/>
                  </a:cubicBezTo>
                  <a:cubicBezTo>
                    <a:pt x="116" y="49"/>
                    <a:pt x="116" y="49"/>
                    <a:pt x="116" y="49"/>
                  </a:cubicBezTo>
                  <a:cubicBezTo>
                    <a:pt x="116" y="50"/>
                    <a:pt x="116" y="50"/>
                    <a:pt x="116" y="50"/>
                  </a:cubicBezTo>
                  <a:cubicBezTo>
                    <a:pt x="116" y="50"/>
                    <a:pt x="115" y="50"/>
                    <a:pt x="115" y="50"/>
                  </a:cubicBezTo>
                  <a:cubicBezTo>
                    <a:pt x="115" y="50"/>
                    <a:pt x="115" y="50"/>
                    <a:pt x="115" y="50"/>
                  </a:cubicBezTo>
                  <a:cubicBezTo>
                    <a:pt x="115" y="50"/>
                    <a:pt x="115" y="50"/>
                    <a:pt x="115" y="50"/>
                  </a:cubicBezTo>
                  <a:cubicBezTo>
                    <a:pt x="115" y="50"/>
                    <a:pt x="115" y="50"/>
                    <a:pt x="115" y="50"/>
                  </a:cubicBezTo>
                  <a:cubicBezTo>
                    <a:pt x="115" y="50"/>
                    <a:pt x="115" y="50"/>
                    <a:pt x="115" y="50"/>
                  </a:cubicBezTo>
                  <a:cubicBezTo>
                    <a:pt x="115" y="47"/>
                    <a:pt x="115" y="47"/>
                    <a:pt x="115" y="47"/>
                  </a:cubicBezTo>
                  <a:cubicBezTo>
                    <a:pt x="115" y="47"/>
                    <a:pt x="115" y="47"/>
                    <a:pt x="115" y="47"/>
                  </a:cubicBezTo>
                  <a:cubicBezTo>
                    <a:pt x="115" y="47"/>
                    <a:pt x="115" y="47"/>
                    <a:pt x="115" y="47"/>
                  </a:cubicBezTo>
                  <a:cubicBezTo>
                    <a:pt x="115" y="47"/>
                    <a:pt x="115" y="47"/>
                    <a:pt x="115" y="47"/>
                  </a:cubicBezTo>
                  <a:cubicBezTo>
                    <a:pt x="115" y="46"/>
                    <a:pt x="115" y="46"/>
                    <a:pt x="115" y="46"/>
                  </a:cubicBezTo>
                  <a:cubicBezTo>
                    <a:pt x="115" y="46"/>
                    <a:pt x="116" y="46"/>
                    <a:pt x="116" y="46"/>
                  </a:cubicBezTo>
                  <a:lnTo>
                    <a:pt x="116" y="49"/>
                  </a:lnTo>
                  <a:close/>
                  <a:moveTo>
                    <a:pt x="117" y="50"/>
                  </a:moveTo>
                  <a:cubicBezTo>
                    <a:pt x="117" y="50"/>
                    <a:pt x="117" y="50"/>
                    <a:pt x="117" y="50"/>
                  </a:cubicBezTo>
                  <a:cubicBezTo>
                    <a:pt x="117" y="50"/>
                    <a:pt x="117" y="50"/>
                    <a:pt x="116" y="50"/>
                  </a:cubicBezTo>
                  <a:cubicBezTo>
                    <a:pt x="116" y="49"/>
                    <a:pt x="116" y="49"/>
                    <a:pt x="116" y="49"/>
                  </a:cubicBezTo>
                  <a:cubicBezTo>
                    <a:pt x="117" y="49"/>
                    <a:pt x="117" y="49"/>
                    <a:pt x="117" y="49"/>
                  </a:cubicBezTo>
                  <a:lnTo>
                    <a:pt x="117" y="50"/>
                  </a:lnTo>
                  <a:close/>
                  <a:moveTo>
                    <a:pt x="117" y="49"/>
                  </a:moveTo>
                  <a:cubicBezTo>
                    <a:pt x="117" y="49"/>
                    <a:pt x="117" y="49"/>
                    <a:pt x="117" y="49"/>
                  </a:cubicBezTo>
                  <a:cubicBezTo>
                    <a:pt x="116" y="49"/>
                    <a:pt x="116" y="49"/>
                    <a:pt x="116" y="49"/>
                  </a:cubicBezTo>
                  <a:cubicBezTo>
                    <a:pt x="116" y="46"/>
                    <a:pt x="116" y="46"/>
                    <a:pt x="116" y="46"/>
                  </a:cubicBezTo>
                  <a:cubicBezTo>
                    <a:pt x="117" y="46"/>
                    <a:pt x="117" y="46"/>
                    <a:pt x="117" y="46"/>
                  </a:cubicBezTo>
                  <a:lnTo>
                    <a:pt x="117" y="49"/>
                  </a:lnTo>
                  <a:close/>
                  <a:moveTo>
                    <a:pt x="119" y="47"/>
                  </a:moveTo>
                  <a:cubicBezTo>
                    <a:pt x="119" y="47"/>
                    <a:pt x="119" y="47"/>
                    <a:pt x="119" y="47"/>
                  </a:cubicBezTo>
                  <a:cubicBezTo>
                    <a:pt x="118" y="47"/>
                    <a:pt x="118" y="47"/>
                    <a:pt x="118" y="47"/>
                  </a:cubicBezTo>
                  <a:cubicBezTo>
                    <a:pt x="118" y="47"/>
                    <a:pt x="118" y="47"/>
                    <a:pt x="118" y="47"/>
                  </a:cubicBezTo>
                  <a:cubicBezTo>
                    <a:pt x="119" y="47"/>
                    <a:pt x="119" y="47"/>
                    <a:pt x="119" y="47"/>
                  </a:cubicBezTo>
                  <a:cubicBezTo>
                    <a:pt x="119" y="50"/>
                    <a:pt x="119" y="50"/>
                    <a:pt x="119" y="50"/>
                  </a:cubicBezTo>
                  <a:cubicBezTo>
                    <a:pt x="118" y="50"/>
                    <a:pt x="118" y="50"/>
                    <a:pt x="118" y="50"/>
                  </a:cubicBezTo>
                  <a:cubicBezTo>
                    <a:pt x="118" y="49"/>
                    <a:pt x="118" y="49"/>
                    <a:pt x="118" y="49"/>
                  </a:cubicBezTo>
                  <a:cubicBezTo>
                    <a:pt x="118" y="49"/>
                    <a:pt x="118" y="49"/>
                    <a:pt x="118" y="49"/>
                  </a:cubicBezTo>
                  <a:cubicBezTo>
                    <a:pt x="118" y="49"/>
                    <a:pt x="118" y="49"/>
                    <a:pt x="118" y="49"/>
                  </a:cubicBezTo>
                  <a:cubicBezTo>
                    <a:pt x="118" y="49"/>
                    <a:pt x="118" y="49"/>
                    <a:pt x="118" y="49"/>
                  </a:cubicBezTo>
                  <a:cubicBezTo>
                    <a:pt x="118" y="46"/>
                    <a:pt x="118" y="46"/>
                    <a:pt x="118" y="46"/>
                  </a:cubicBezTo>
                  <a:cubicBezTo>
                    <a:pt x="118" y="46"/>
                    <a:pt x="118" y="46"/>
                    <a:pt x="119" y="46"/>
                  </a:cubicBezTo>
                  <a:lnTo>
                    <a:pt x="119" y="47"/>
                  </a:lnTo>
                  <a:close/>
                  <a:moveTo>
                    <a:pt x="120" y="50"/>
                  </a:moveTo>
                  <a:cubicBezTo>
                    <a:pt x="120" y="50"/>
                    <a:pt x="120" y="50"/>
                    <a:pt x="120" y="50"/>
                  </a:cubicBezTo>
                  <a:cubicBezTo>
                    <a:pt x="120" y="50"/>
                    <a:pt x="119" y="50"/>
                    <a:pt x="119" y="50"/>
                  </a:cubicBezTo>
                  <a:cubicBezTo>
                    <a:pt x="119" y="47"/>
                    <a:pt x="119" y="47"/>
                    <a:pt x="119" y="47"/>
                  </a:cubicBezTo>
                  <a:cubicBezTo>
                    <a:pt x="120" y="47"/>
                    <a:pt x="120" y="47"/>
                    <a:pt x="120" y="47"/>
                  </a:cubicBezTo>
                  <a:lnTo>
                    <a:pt x="120" y="50"/>
                  </a:lnTo>
                  <a:close/>
                  <a:moveTo>
                    <a:pt x="120" y="47"/>
                  </a:moveTo>
                  <a:cubicBezTo>
                    <a:pt x="120" y="47"/>
                    <a:pt x="120" y="47"/>
                    <a:pt x="120" y="47"/>
                  </a:cubicBezTo>
                  <a:cubicBezTo>
                    <a:pt x="119" y="47"/>
                    <a:pt x="119" y="47"/>
                    <a:pt x="119" y="47"/>
                  </a:cubicBezTo>
                  <a:cubicBezTo>
                    <a:pt x="119" y="46"/>
                    <a:pt x="119" y="46"/>
                    <a:pt x="119" y="46"/>
                  </a:cubicBezTo>
                  <a:cubicBezTo>
                    <a:pt x="119" y="46"/>
                    <a:pt x="120" y="45"/>
                    <a:pt x="120" y="45"/>
                  </a:cubicBezTo>
                  <a:lnTo>
                    <a:pt x="120" y="47"/>
                  </a:lnTo>
                  <a:close/>
                  <a:moveTo>
                    <a:pt x="123" y="50"/>
                  </a:moveTo>
                  <a:cubicBezTo>
                    <a:pt x="123" y="50"/>
                    <a:pt x="123" y="50"/>
                    <a:pt x="123" y="50"/>
                  </a:cubicBezTo>
                  <a:cubicBezTo>
                    <a:pt x="122" y="50"/>
                    <a:pt x="121" y="50"/>
                    <a:pt x="120" y="50"/>
                  </a:cubicBezTo>
                  <a:cubicBezTo>
                    <a:pt x="120" y="47"/>
                    <a:pt x="120" y="47"/>
                    <a:pt x="120" y="47"/>
                  </a:cubicBezTo>
                  <a:cubicBezTo>
                    <a:pt x="121" y="47"/>
                    <a:pt x="121" y="47"/>
                    <a:pt x="121" y="47"/>
                  </a:cubicBezTo>
                  <a:cubicBezTo>
                    <a:pt x="121" y="47"/>
                    <a:pt x="121" y="47"/>
                    <a:pt x="121" y="47"/>
                  </a:cubicBezTo>
                  <a:cubicBezTo>
                    <a:pt x="120" y="47"/>
                    <a:pt x="120" y="47"/>
                    <a:pt x="120" y="47"/>
                  </a:cubicBezTo>
                  <a:cubicBezTo>
                    <a:pt x="120" y="45"/>
                    <a:pt x="120" y="45"/>
                    <a:pt x="120" y="45"/>
                  </a:cubicBezTo>
                  <a:cubicBezTo>
                    <a:pt x="121" y="45"/>
                    <a:pt x="121" y="45"/>
                    <a:pt x="121" y="45"/>
                  </a:cubicBezTo>
                  <a:cubicBezTo>
                    <a:pt x="121" y="50"/>
                    <a:pt x="121" y="50"/>
                    <a:pt x="121" y="50"/>
                  </a:cubicBezTo>
                  <a:cubicBezTo>
                    <a:pt x="122" y="50"/>
                    <a:pt x="122" y="50"/>
                    <a:pt x="122" y="50"/>
                  </a:cubicBezTo>
                  <a:cubicBezTo>
                    <a:pt x="122" y="45"/>
                    <a:pt x="122" y="45"/>
                    <a:pt x="122" y="45"/>
                  </a:cubicBezTo>
                  <a:cubicBezTo>
                    <a:pt x="122" y="45"/>
                    <a:pt x="122" y="45"/>
                    <a:pt x="123" y="45"/>
                  </a:cubicBezTo>
                  <a:lnTo>
                    <a:pt x="123" y="50"/>
                  </a:lnTo>
                  <a:close/>
                  <a:moveTo>
                    <a:pt x="124" y="49"/>
                  </a:moveTo>
                  <a:cubicBezTo>
                    <a:pt x="124" y="49"/>
                    <a:pt x="124" y="49"/>
                    <a:pt x="124" y="49"/>
                  </a:cubicBezTo>
                  <a:cubicBezTo>
                    <a:pt x="123" y="49"/>
                    <a:pt x="123" y="49"/>
                    <a:pt x="123" y="49"/>
                  </a:cubicBezTo>
                  <a:cubicBezTo>
                    <a:pt x="123" y="50"/>
                    <a:pt x="123" y="50"/>
                    <a:pt x="123" y="50"/>
                  </a:cubicBezTo>
                  <a:cubicBezTo>
                    <a:pt x="124" y="50"/>
                    <a:pt x="124" y="50"/>
                    <a:pt x="124" y="50"/>
                  </a:cubicBezTo>
                  <a:cubicBezTo>
                    <a:pt x="124" y="50"/>
                    <a:pt x="124" y="50"/>
                    <a:pt x="124" y="50"/>
                  </a:cubicBezTo>
                  <a:cubicBezTo>
                    <a:pt x="123" y="50"/>
                    <a:pt x="123" y="50"/>
                    <a:pt x="123" y="50"/>
                  </a:cubicBezTo>
                  <a:cubicBezTo>
                    <a:pt x="123" y="45"/>
                    <a:pt x="123" y="45"/>
                    <a:pt x="123" y="45"/>
                  </a:cubicBezTo>
                  <a:cubicBezTo>
                    <a:pt x="123" y="45"/>
                    <a:pt x="123" y="45"/>
                    <a:pt x="124" y="45"/>
                  </a:cubicBezTo>
                  <a:lnTo>
                    <a:pt x="124" y="49"/>
                  </a:lnTo>
                  <a:close/>
                  <a:moveTo>
                    <a:pt x="125" y="50"/>
                  </a:moveTo>
                  <a:cubicBezTo>
                    <a:pt x="125" y="50"/>
                    <a:pt x="125" y="50"/>
                    <a:pt x="125" y="50"/>
                  </a:cubicBezTo>
                  <a:cubicBezTo>
                    <a:pt x="124" y="50"/>
                    <a:pt x="124" y="50"/>
                    <a:pt x="124" y="50"/>
                  </a:cubicBezTo>
                  <a:cubicBezTo>
                    <a:pt x="124" y="50"/>
                    <a:pt x="124" y="50"/>
                    <a:pt x="124" y="50"/>
                  </a:cubicBezTo>
                  <a:cubicBezTo>
                    <a:pt x="125" y="50"/>
                    <a:pt x="125" y="50"/>
                    <a:pt x="125" y="50"/>
                  </a:cubicBezTo>
                  <a:close/>
                  <a:moveTo>
                    <a:pt x="125" y="49"/>
                  </a:moveTo>
                  <a:cubicBezTo>
                    <a:pt x="125" y="49"/>
                    <a:pt x="125" y="49"/>
                    <a:pt x="125" y="49"/>
                  </a:cubicBezTo>
                  <a:cubicBezTo>
                    <a:pt x="124" y="49"/>
                    <a:pt x="124" y="49"/>
                    <a:pt x="124" y="49"/>
                  </a:cubicBezTo>
                  <a:cubicBezTo>
                    <a:pt x="124" y="45"/>
                    <a:pt x="124" y="45"/>
                    <a:pt x="124" y="45"/>
                  </a:cubicBezTo>
                  <a:cubicBezTo>
                    <a:pt x="124" y="45"/>
                    <a:pt x="124" y="45"/>
                    <a:pt x="125" y="45"/>
                  </a:cubicBezTo>
                  <a:lnTo>
                    <a:pt x="125" y="49"/>
                  </a:lnTo>
                  <a:close/>
                  <a:moveTo>
                    <a:pt x="126" y="46"/>
                  </a:moveTo>
                  <a:cubicBezTo>
                    <a:pt x="126" y="46"/>
                    <a:pt x="126" y="46"/>
                    <a:pt x="126" y="46"/>
                  </a:cubicBezTo>
                  <a:cubicBezTo>
                    <a:pt x="125" y="46"/>
                    <a:pt x="125" y="46"/>
                    <a:pt x="125" y="46"/>
                  </a:cubicBezTo>
                  <a:cubicBezTo>
                    <a:pt x="125" y="46"/>
                    <a:pt x="125" y="46"/>
                    <a:pt x="125" y="46"/>
                  </a:cubicBezTo>
                  <a:cubicBezTo>
                    <a:pt x="126" y="46"/>
                    <a:pt x="126" y="46"/>
                    <a:pt x="126" y="46"/>
                  </a:cubicBezTo>
                  <a:cubicBezTo>
                    <a:pt x="126" y="49"/>
                    <a:pt x="126" y="49"/>
                    <a:pt x="126" y="49"/>
                  </a:cubicBezTo>
                  <a:cubicBezTo>
                    <a:pt x="125" y="49"/>
                    <a:pt x="125" y="49"/>
                    <a:pt x="125" y="49"/>
                  </a:cubicBezTo>
                  <a:cubicBezTo>
                    <a:pt x="125" y="49"/>
                    <a:pt x="125" y="49"/>
                    <a:pt x="125" y="49"/>
                  </a:cubicBezTo>
                  <a:cubicBezTo>
                    <a:pt x="126" y="49"/>
                    <a:pt x="126" y="49"/>
                    <a:pt x="126" y="49"/>
                  </a:cubicBezTo>
                  <a:cubicBezTo>
                    <a:pt x="126" y="50"/>
                    <a:pt x="126" y="50"/>
                    <a:pt x="126" y="50"/>
                  </a:cubicBezTo>
                  <a:cubicBezTo>
                    <a:pt x="126" y="50"/>
                    <a:pt x="125" y="50"/>
                    <a:pt x="125" y="50"/>
                  </a:cubicBezTo>
                  <a:cubicBezTo>
                    <a:pt x="125" y="50"/>
                    <a:pt x="125" y="50"/>
                    <a:pt x="125" y="50"/>
                  </a:cubicBezTo>
                  <a:cubicBezTo>
                    <a:pt x="125" y="50"/>
                    <a:pt x="125" y="50"/>
                    <a:pt x="125" y="50"/>
                  </a:cubicBezTo>
                  <a:cubicBezTo>
                    <a:pt x="125" y="49"/>
                    <a:pt x="125" y="49"/>
                    <a:pt x="125" y="49"/>
                  </a:cubicBezTo>
                  <a:cubicBezTo>
                    <a:pt x="125" y="49"/>
                    <a:pt x="125" y="49"/>
                    <a:pt x="125" y="49"/>
                  </a:cubicBezTo>
                  <a:cubicBezTo>
                    <a:pt x="125" y="45"/>
                    <a:pt x="125" y="45"/>
                    <a:pt x="125" y="45"/>
                  </a:cubicBezTo>
                  <a:cubicBezTo>
                    <a:pt x="125" y="45"/>
                    <a:pt x="126" y="45"/>
                    <a:pt x="126" y="45"/>
                  </a:cubicBezTo>
                  <a:lnTo>
                    <a:pt x="126" y="46"/>
                  </a:lnTo>
                  <a:close/>
                  <a:moveTo>
                    <a:pt x="127" y="50"/>
                  </a:moveTo>
                  <a:cubicBezTo>
                    <a:pt x="127" y="50"/>
                    <a:pt x="127" y="50"/>
                    <a:pt x="127" y="50"/>
                  </a:cubicBezTo>
                  <a:cubicBezTo>
                    <a:pt x="127" y="50"/>
                    <a:pt x="126" y="50"/>
                    <a:pt x="126" y="50"/>
                  </a:cubicBezTo>
                  <a:cubicBezTo>
                    <a:pt x="126" y="49"/>
                    <a:pt x="126" y="49"/>
                    <a:pt x="126" y="49"/>
                  </a:cubicBezTo>
                  <a:cubicBezTo>
                    <a:pt x="127" y="49"/>
                    <a:pt x="127" y="49"/>
                    <a:pt x="127" y="49"/>
                  </a:cubicBezTo>
                  <a:lnTo>
                    <a:pt x="127" y="50"/>
                  </a:lnTo>
                  <a:close/>
                  <a:moveTo>
                    <a:pt x="127" y="49"/>
                  </a:moveTo>
                  <a:cubicBezTo>
                    <a:pt x="127" y="49"/>
                    <a:pt x="127" y="49"/>
                    <a:pt x="127" y="49"/>
                  </a:cubicBezTo>
                  <a:cubicBezTo>
                    <a:pt x="126" y="49"/>
                    <a:pt x="126" y="49"/>
                    <a:pt x="126" y="49"/>
                  </a:cubicBezTo>
                  <a:cubicBezTo>
                    <a:pt x="126" y="46"/>
                    <a:pt x="126" y="46"/>
                    <a:pt x="126" y="46"/>
                  </a:cubicBezTo>
                  <a:cubicBezTo>
                    <a:pt x="127" y="46"/>
                    <a:pt x="127" y="46"/>
                    <a:pt x="127" y="46"/>
                  </a:cubicBezTo>
                  <a:lnTo>
                    <a:pt x="127" y="49"/>
                  </a:lnTo>
                  <a:close/>
                  <a:moveTo>
                    <a:pt x="127" y="46"/>
                  </a:moveTo>
                  <a:cubicBezTo>
                    <a:pt x="127" y="46"/>
                    <a:pt x="127" y="46"/>
                    <a:pt x="127" y="46"/>
                  </a:cubicBezTo>
                  <a:cubicBezTo>
                    <a:pt x="126" y="46"/>
                    <a:pt x="126" y="46"/>
                    <a:pt x="126" y="46"/>
                  </a:cubicBezTo>
                  <a:cubicBezTo>
                    <a:pt x="126" y="45"/>
                    <a:pt x="126" y="45"/>
                    <a:pt x="126" y="45"/>
                  </a:cubicBezTo>
                  <a:cubicBezTo>
                    <a:pt x="126" y="45"/>
                    <a:pt x="127" y="45"/>
                    <a:pt x="127" y="45"/>
                  </a:cubicBezTo>
                  <a:lnTo>
                    <a:pt x="127" y="46"/>
                  </a:lnTo>
                  <a:close/>
                  <a:moveTo>
                    <a:pt x="128" y="50"/>
                  </a:moveTo>
                  <a:cubicBezTo>
                    <a:pt x="128" y="50"/>
                    <a:pt x="128" y="50"/>
                    <a:pt x="128" y="50"/>
                  </a:cubicBezTo>
                  <a:cubicBezTo>
                    <a:pt x="128" y="50"/>
                    <a:pt x="127" y="50"/>
                    <a:pt x="127" y="50"/>
                  </a:cubicBezTo>
                  <a:cubicBezTo>
                    <a:pt x="127" y="50"/>
                    <a:pt x="127" y="50"/>
                    <a:pt x="127" y="50"/>
                  </a:cubicBezTo>
                  <a:cubicBezTo>
                    <a:pt x="128" y="50"/>
                    <a:pt x="128" y="50"/>
                    <a:pt x="128" y="50"/>
                  </a:cubicBezTo>
                  <a:close/>
                  <a:moveTo>
                    <a:pt x="128" y="49"/>
                  </a:moveTo>
                  <a:cubicBezTo>
                    <a:pt x="128" y="49"/>
                    <a:pt x="128" y="49"/>
                    <a:pt x="128" y="49"/>
                  </a:cubicBezTo>
                  <a:cubicBezTo>
                    <a:pt x="127" y="49"/>
                    <a:pt x="127" y="49"/>
                    <a:pt x="127" y="49"/>
                  </a:cubicBezTo>
                  <a:cubicBezTo>
                    <a:pt x="127" y="49"/>
                    <a:pt x="127" y="49"/>
                    <a:pt x="127" y="49"/>
                  </a:cubicBezTo>
                  <a:cubicBezTo>
                    <a:pt x="127" y="49"/>
                    <a:pt x="127" y="49"/>
                    <a:pt x="127" y="49"/>
                  </a:cubicBezTo>
                  <a:cubicBezTo>
                    <a:pt x="127" y="49"/>
                    <a:pt x="127" y="49"/>
                    <a:pt x="127" y="49"/>
                  </a:cubicBezTo>
                  <a:cubicBezTo>
                    <a:pt x="127" y="49"/>
                    <a:pt x="127" y="49"/>
                    <a:pt x="127" y="49"/>
                  </a:cubicBezTo>
                  <a:cubicBezTo>
                    <a:pt x="127" y="48"/>
                    <a:pt x="127" y="48"/>
                    <a:pt x="127" y="48"/>
                  </a:cubicBezTo>
                  <a:cubicBezTo>
                    <a:pt x="128" y="48"/>
                    <a:pt x="128" y="48"/>
                    <a:pt x="128" y="48"/>
                  </a:cubicBezTo>
                  <a:lnTo>
                    <a:pt x="128" y="49"/>
                  </a:lnTo>
                  <a:close/>
                  <a:moveTo>
                    <a:pt x="128" y="48"/>
                  </a:moveTo>
                  <a:cubicBezTo>
                    <a:pt x="128" y="48"/>
                    <a:pt x="128" y="48"/>
                    <a:pt x="128" y="48"/>
                  </a:cubicBezTo>
                  <a:cubicBezTo>
                    <a:pt x="127" y="48"/>
                    <a:pt x="127" y="48"/>
                    <a:pt x="127" y="48"/>
                  </a:cubicBezTo>
                  <a:cubicBezTo>
                    <a:pt x="127" y="47"/>
                    <a:pt x="127" y="47"/>
                    <a:pt x="127" y="47"/>
                  </a:cubicBezTo>
                  <a:cubicBezTo>
                    <a:pt x="128" y="47"/>
                    <a:pt x="128" y="47"/>
                    <a:pt x="128" y="47"/>
                  </a:cubicBezTo>
                  <a:lnTo>
                    <a:pt x="128" y="48"/>
                  </a:lnTo>
                  <a:close/>
                  <a:moveTo>
                    <a:pt x="128" y="47"/>
                  </a:moveTo>
                  <a:cubicBezTo>
                    <a:pt x="128" y="47"/>
                    <a:pt x="128" y="47"/>
                    <a:pt x="128" y="47"/>
                  </a:cubicBezTo>
                  <a:cubicBezTo>
                    <a:pt x="127" y="47"/>
                    <a:pt x="127" y="47"/>
                    <a:pt x="127" y="47"/>
                  </a:cubicBezTo>
                  <a:cubicBezTo>
                    <a:pt x="127" y="45"/>
                    <a:pt x="127" y="45"/>
                    <a:pt x="127" y="45"/>
                  </a:cubicBezTo>
                  <a:cubicBezTo>
                    <a:pt x="127" y="45"/>
                    <a:pt x="128" y="45"/>
                    <a:pt x="128" y="45"/>
                  </a:cubicBezTo>
                  <a:lnTo>
                    <a:pt x="128" y="47"/>
                  </a:lnTo>
                  <a:close/>
                  <a:moveTo>
                    <a:pt x="128" y="50"/>
                  </a:moveTo>
                  <a:cubicBezTo>
                    <a:pt x="128" y="50"/>
                    <a:pt x="128" y="50"/>
                    <a:pt x="128" y="50"/>
                  </a:cubicBezTo>
                  <a:cubicBezTo>
                    <a:pt x="128" y="50"/>
                    <a:pt x="128" y="50"/>
                    <a:pt x="128" y="50"/>
                  </a:cubicBezTo>
                  <a:cubicBezTo>
                    <a:pt x="128" y="50"/>
                    <a:pt x="128" y="50"/>
                    <a:pt x="128" y="50"/>
                  </a:cubicBezTo>
                  <a:cubicBezTo>
                    <a:pt x="128" y="50"/>
                    <a:pt x="128" y="50"/>
                    <a:pt x="128" y="50"/>
                  </a:cubicBezTo>
                  <a:cubicBezTo>
                    <a:pt x="128" y="50"/>
                    <a:pt x="128" y="50"/>
                    <a:pt x="128" y="50"/>
                  </a:cubicBezTo>
                  <a:cubicBezTo>
                    <a:pt x="128" y="50"/>
                    <a:pt x="128" y="50"/>
                    <a:pt x="128" y="50"/>
                  </a:cubicBezTo>
                  <a:cubicBezTo>
                    <a:pt x="128" y="50"/>
                    <a:pt x="128" y="50"/>
                    <a:pt x="128" y="50"/>
                  </a:cubicBezTo>
                  <a:cubicBezTo>
                    <a:pt x="129" y="50"/>
                    <a:pt x="129" y="50"/>
                    <a:pt x="129" y="50"/>
                  </a:cubicBezTo>
                  <a:cubicBezTo>
                    <a:pt x="129" y="50"/>
                    <a:pt x="129" y="50"/>
                    <a:pt x="129" y="50"/>
                  </a:cubicBezTo>
                  <a:cubicBezTo>
                    <a:pt x="129" y="50"/>
                    <a:pt x="129" y="50"/>
                    <a:pt x="129" y="50"/>
                  </a:cubicBezTo>
                  <a:cubicBezTo>
                    <a:pt x="129" y="50"/>
                    <a:pt x="128" y="50"/>
                    <a:pt x="128" y="50"/>
                  </a:cubicBezTo>
                  <a:close/>
                  <a:moveTo>
                    <a:pt x="129" y="47"/>
                  </a:moveTo>
                  <a:cubicBezTo>
                    <a:pt x="129" y="47"/>
                    <a:pt x="129" y="47"/>
                    <a:pt x="129" y="47"/>
                  </a:cubicBezTo>
                  <a:cubicBezTo>
                    <a:pt x="129" y="48"/>
                    <a:pt x="129" y="48"/>
                    <a:pt x="129" y="48"/>
                  </a:cubicBezTo>
                  <a:cubicBezTo>
                    <a:pt x="128" y="48"/>
                    <a:pt x="128" y="48"/>
                    <a:pt x="128" y="48"/>
                  </a:cubicBezTo>
                  <a:cubicBezTo>
                    <a:pt x="128" y="47"/>
                    <a:pt x="128" y="47"/>
                    <a:pt x="128" y="47"/>
                  </a:cubicBezTo>
                  <a:lnTo>
                    <a:pt x="129" y="47"/>
                  </a:lnTo>
                  <a:close/>
                  <a:moveTo>
                    <a:pt x="128" y="47"/>
                  </a:moveTo>
                  <a:cubicBezTo>
                    <a:pt x="128" y="47"/>
                    <a:pt x="128" y="47"/>
                    <a:pt x="128" y="47"/>
                  </a:cubicBezTo>
                  <a:cubicBezTo>
                    <a:pt x="128" y="45"/>
                    <a:pt x="128" y="45"/>
                    <a:pt x="128" y="45"/>
                  </a:cubicBezTo>
                  <a:cubicBezTo>
                    <a:pt x="128" y="45"/>
                    <a:pt x="129" y="45"/>
                    <a:pt x="129" y="45"/>
                  </a:cubicBezTo>
                  <a:cubicBezTo>
                    <a:pt x="129" y="47"/>
                    <a:pt x="129" y="47"/>
                    <a:pt x="129" y="47"/>
                  </a:cubicBezTo>
                  <a:lnTo>
                    <a:pt x="128" y="47"/>
                  </a:lnTo>
                  <a:close/>
                  <a:moveTo>
                    <a:pt x="129" y="48"/>
                  </a:moveTo>
                  <a:cubicBezTo>
                    <a:pt x="129" y="48"/>
                    <a:pt x="129" y="48"/>
                    <a:pt x="129" y="48"/>
                  </a:cubicBezTo>
                  <a:cubicBezTo>
                    <a:pt x="128" y="48"/>
                    <a:pt x="128" y="48"/>
                    <a:pt x="128" y="48"/>
                  </a:cubicBezTo>
                  <a:cubicBezTo>
                    <a:pt x="128" y="48"/>
                    <a:pt x="128" y="48"/>
                    <a:pt x="128" y="48"/>
                  </a:cubicBezTo>
                  <a:cubicBezTo>
                    <a:pt x="128" y="49"/>
                    <a:pt x="128" y="49"/>
                    <a:pt x="128" y="49"/>
                  </a:cubicBezTo>
                  <a:cubicBezTo>
                    <a:pt x="128" y="49"/>
                    <a:pt x="128" y="49"/>
                    <a:pt x="128" y="49"/>
                  </a:cubicBezTo>
                  <a:cubicBezTo>
                    <a:pt x="128" y="48"/>
                    <a:pt x="128" y="48"/>
                    <a:pt x="128" y="48"/>
                  </a:cubicBezTo>
                  <a:lnTo>
                    <a:pt x="129" y="48"/>
                  </a:lnTo>
                  <a:close/>
                  <a:moveTo>
                    <a:pt x="129" y="48"/>
                  </a:moveTo>
                  <a:cubicBezTo>
                    <a:pt x="129" y="48"/>
                    <a:pt x="129" y="48"/>
                    <a:pt x="129" y="48"/>
                  </a:cubicBezTo>
                  <a:cubicBezTo>
                    <a:pt x="129" y="49"/>
                    <a:pt x="129" y="49"/>
                    <a:pt x="129" y="49"/>
                  </a:cubicBezTo>
                  <a:cubicBezTo>
                    <a:pt x="128" y="49"/>
                    <a:pt x="128" y="49"/>
                    <a:pt x="128" y="49"/>
                  </a:cubicBezTo>
                  <a:cubicBezTo>
                    <a:pt x="128" y="48"/>
                    <a:pt x="128" y="48"/>
                    <a:pt x="128" y="48"/>
                  </a:cubicBezTo>
                  <a:cubicBezTo>
                    <a:pt x="128" y="48"/>
                    <a:pt x="129" y="48"/>
                    <a:pt x="129" y="48"/>
                  </a:cubicBezTo>
                  <a:close/>
                  <a:moveTo>
                    <a:pt x="129" y="50"/>
                  </a:moveTo>
                  <a:cubicBezTo>
                    <a:pt x="129" y="50"/>
                    <a:pt x="129" y="50"/>
                    <a:pt x="129" y="50"/>
                  </a:cubicBezTo>
                  <a:cubicBezTo>
                    <a:pt x="129" y="48"/>
                    <a:pt x="129" y="48"/>
                    <a:pt x="129" y="48"/>
                  </a:cubicBezTo>
                  <a:cubicBezTo>
                    <a:pt x="129" y="48"/>
                    <a:pt x="129" y="48"/>
                    <a:pt x="130" y="47"/>
                  </a:cubicBezTo>
                  <a:cubicBezTo>
                    <a:pt x="130" y="49"/>
                    <a:pt x="130" y="49"/>
                    <a:pt x="130" y="49"/>
                  </a:cubicBezTo>
                  <a:cubicBezTo>
                    <a:pt x="129" y="49"/>
                    <a:pt x="129" y="49"/>
                    <a:pt x="129" y="50"/>
                  </a:cubicBezTo>
                  <a:close/>
                  <a:moveTo>
                    <a:pt x="129" y="45"/>
                  </a:moveTo>
                  <a:cubicBezTo>
                    <a:pt x="129" y="45"/>
                    <a:pt x="129" y="45"/>
                    <a:pt x="129" y="45"/>
                  </a:cubicBezTo>
                  <a:cubicBezTo>
                    <a:pt x="129" y="45"/>
                    <a:pt x="129" y="45"/>
                    <a:pt x="130" y="45"/>
                  </a:cubicBezTo>
                  <a:cubicBezTo>
                    <a:pt x="130" y="47"/>
                    <a:pt x="130" y="47"/>
                    <a:pt x="130" y="47"/>
                  </a:cubicBezTo>
                  <a:cubicBezTo>
                    <a:pt x="129" y="47"/>
                    <a:pt x="129" y="47"/>
                    <a:pt x="129" y="48"/>
                  </a:cubicBezTo>
                  <a:lnTo>
                    <a:pt x="129" y="45"/>
                  </a:lnTo>
                  <a:close/>
                  <a:moveTo>
                    <a:pt x="130" y="49"/>
                  </a:moveTo>
                  <a:cubicBezTo>
                    <a:pt x="130" y="49"/>
                    <a:pt x="130" y="49"/>
                    <a:pt x="130" y="49"/>
                  </a:cubicBezTo>
                  <a:cubicBezTo>
                    <a:pt x="130" y="47"/>
                    <a:pt x="130" y="47"/>
                    <a:pt x="130" y="47"/>
                  </a:cubicBezTo>
                  <a:cubicBezTo>
                    <a:pt x="130" y="47"/>
                    <a:pt x="130" y="47"/>
                    <a:pt x="130" y="47"/>
                  </a:cubicBezTo>
                  <a:cubicBezTo>
                    <a:pt x="130" y="48"/>
                    <a:pt x="130" y="48"/>
                    <a:pt x="130" y="48"/>
                  </a:cubicBezTo>
                  <a:cubicBezTo>
                    <a:pt x="130" y="49"/>
                    <a:pt x="130" y="49"/>
                    <a:pt x="130" y="49"/>
                  </a:cubicBezTo>
                  <a:close/>
                  <a:moveTo>
                    <a:pt x="130" y="45"/>
                  </a:moveTo>
                  <a:cubicBezTo>
                    <a:pt x="130" y="45"/>
                    <a:pt x="130" y="45"/>
                    <a:pt x="130" y="45"/>
                  </a:cubicBezTo>
                  <a:cubicBezTo>
                    <a:pt x="130" y="45"/>
                    <a:pt x="130" y="45"/>
                    <a:pt x="130" y="45"/>
                  </a:cubicBezTo>
                  <a:cubicBezTo>
                    <a:pt x="130" y="47"/>
                    <a:pt x="130" y="47"/>
                    <a:pt x="130" y="47"/>
                  </a:cubicBezTo>
                  <a:cubicBezTo>
                    <a:pt x="130" y="47"/>
                    <a:pt x="130" y="47"/>
                    <a:pt x="130" y="47"/>
                  </a:cubicBezTo>
                  <a:lnTo>
                    <a:pt x="130" y="45"/>
                  </a:lnTo>
                  <a:close/>
                  <a:moveTo>
                    <a:pt x="131" y="45"/>
                  </a:moveTo>
                  <a:cubicBezTo>
                    <a:pt x="131" y="45"/>
                    <a:pt x="131" y="45"/>
                    <a:pt x="131" y="45"/>
                  </a:cubicBezTo>
                  <a:cubicBezTo>
                    <a:pt x="131" y="45"/>
                    <a:pt x="131" y="45"/>
                    <a:pt x="131" y="45"/>
                  </a:cubicBezTo>
                  <a:cubicBezTo>
                    <a:pt x="131" y="46"/>
                    <a:pt x="131" y="46"/>
                    <a:pt x="131" y="46"/>
                  </a:cubicBezTo>
                  <a:cubicBezTo>
                    <a:pt x="131" y="46"/>
                    <a:pt x="131" y="46"/>
                    <a:pt x="131" y="46"/>
                  </a:cubicBezTo>
                  <a:lnTo>
                    <a:pt x="131" y="45"/>
                  </a:lnTo>
                  <a:close/>
                  <a:moveTo>
                    <a:pt x="131" y="48"/>
                  </a:moveTo>
                  <a:cubicBezTo>
                    <a:pt x="131" y="48"/>
                    <a:pt x="131" y="48"/>
                    <a:pt x="131" y="48"/>
                  </a:cubicBezTo>
                  <a:cubicBezTo>
                    <a:pt x="131" y="48"/>
                    <a:pt x="131" y="48"/>
                    <a:pt x="131" y="48"/>
                  </a:cubicBezTo>
                  <a:cubicBezTo>
                    <a:pt x="131" y="48"/>
                    <a:pt x="131" y="48"/>
                    <a:pt x="131" y="48"/>
                  </a:cubicBezTo>
                  <a:cubicBezTo>
                    <a:pt x="131" y="48"/>
                    <a:pt x="131" y="48"/>
                    <a:pt x="131" y="48"/>
                  </a:cubicBezTo>
                  <a:cubicBezTo>
                    <a:pt x="131" y="47"/>
                    <a:pt x="131" y="47"/>
                    <a:pt x="131" y="47"/>
                  </a:cubicBezTo>
                  <a:cubicBezTo>
                    <a:pt x="131" y="47"/>
                    <a:pt x="131" y="46"/>
                    <a:pt x="131" y="46"/>
                  </a:cubicBezTo>
                  <a:cubicBezTo>
                    <a:pt x="131" y="48"/>
                    <a:pt x="131" y="48"/>
                    <a:pt x="131" y="48"/>
                  </a:cubicBezTo>
                  <a:cubicBezTo>
                    <a:pt x="131" y="48"/>
                    <a:pt x="131" y="48"/>
                    <a:pt x="131" y="48"/>
                  </a:cubicBezTo>
                  <a:close/>
                  <a:moveTo>
                    <a:pt x="106" y="45"/>
                  </a:moveTo>
                  <a:cubicBezTo>
                    <a:pt x="106" y="45"/>
                    <a:pt x="106" y="45"/>
                    <a:pt x="106" y="45"/>
                  </a:cubicBezTo>
                  <a:cubicBezTo>
                    <a:pt x="101" y="46"/>
                    <a:pt x="76" y="50"/>
                    <a:pt x="74" y="50"/>
                  </a:cubicBezTo>
                  <a:cubicBezTo>
                    <a:pt x="74" y="50"/>
                    <a:pt x="74" y="50"/>
                    <a:pt x="74" y="50"/>
                  </a:cubicBezTo>
                  <a:cubicBezTo>
                    <a:pt x="79" y="49"/>
                    <a:pt x="86" y="47"/>
                    <a:pt x="91" y="47"/>
                  </a:cubicBezTo>
                  <a:cubicBezTo>
                    <a:pt x="94" y="46"/>
                    <a:pt x="98" y="46"/>
                    <a:pt x="102" y="45"/>
                  </a:cubicBezTo>
                  <a:cubicBezTo>
                    <a:pt x="108" y="44"/>
                    <a:pt x="115" y="43"/>
                    <a:pt x="118" y="43"/>
                  </a:cubicBezTo>
                  <a:cubicBezTo>
                    <a:pt x="134" y="43"/>
                    <a:pt x="134" y="43"/>
                    <a:pt x="134" y="43"/>
                  </a:cubicBezTo>
                  <a:cubicBezTo>
                    <a:pt x="119" y="43"/>
                    <a:pt x="119" y="43"/>
                    <a:pt x="119" y="43"/>
                  </a:cubicBezTo>
                  <a:cubicBezTo>
                    <a:pt x="119" y="43"/>
                    <a:pt x="119" y="42"/>
                    <a:pt x="119" y="42"/>
                  </a:cubicBezTo>
                  <a:cubicBezTo>
                    <a:pt x="124" y="42"/>
                    <a:pt x="128" y="41"/>
                    <a:pt x="129" y="41"/>
                  </a:cubicBezTo>
                  <a:cubicBezTo>
                    <a:pt x="133" y="41"/>
                    <a:pt x="136" y="41"/>
                    <a:pt x="138" y="42"/>
                  </a:cubicBezTo>
                  <a:cubicBezTo>
                    <a:pt x="138" y="42"/>
                    <a:pt x="137" y="42"/>
                    <a:pt x="136" y="43"/>
                  </a:cubicBezTo>
                  <a:cubicBezTo>
                    <a:pt x="134" y="43"/>
                    <a:pt x="134" y="43"/>
                    <a:pt x="134" y="43"/>
                  </a:cubicBezTo>
                  <a:cubicBezTo>
                    <a:pt x="134" y="43"/>
                    <a:pt x="111" y="45"/>
                    <a:pt x="106" y="45"/>
                  </a:cubicBezTo>
                  <a:close/>
                  <a:moveTo>
                    <a:pt x="132" y="45"/>
                  </a:moveTo>
                  <a:cubicBezTo>
                    <a:pt x="132" y="45"/>
                    <a:pt x="132" y="45"/>
                    <a:pt x="132" y="45"/>
                  </a:cubicBezTo>
                  <a:cubicBezTo>
                    <a:pt x="132" y="45"/>
                    <a:pt x="132" y="44"/>
                    <a:pt x="132" y="44"/>
                  </a:cubicBezTo>
                  <a:cubicBezTo>
                    <a:pt x="132" y="45"/>
                    <a:pt x="132" y="45"/>
                    <a:pt x="132" y="45"/>
                  </a:cubicBezTo>
                  <a:cubicBezTo>
                    <a:pt x="132" y="45"/>
                    <a:pt x="132" y="46"/>
                    <a:pt x="132" y="46"/>
                  </a:cubicBezTo>
                  <a:lnTo>
                    <a:pt x="132" y="45"/>
                  </a:lnTo>
                  <a:close/>
                  <a:moveTo>
                    <a:pt x="132" y="48"/>
                  </a:moveTo>
                  <a:cubicBezTo>
                    <a:pt x="132" y="48"/>
                    <a:pt x="132" y="48"/>
                    <a:pt x="132" y="48"/>
                  </a:cubicBezTo>
                  <a:cubicBezTo>
                    <a:pt x="132" y="46"/>
                    <a:pt x="132" y="46"/>
                    <a:pt x="132" y="46"/>
                  </a:cubicBezTo>
                  <a:cubicBezTo>
                    <a:pt x="132" y="46"/>
                    <a:pt x="132" y="46"/>
                    <a:pt x="132" y="46"/>
                  </a:cubicBezTo>
                  <a:cubicBezTo>
                    <a:pt x="132" y="47"/>
                    <a:pt x="132" y="47"/>
                    <a:pt x="132" y="47"/>
                  </a:cubicBezTo>
                  <a:cubicBezTo>
                    <a:pt x="132" y="47"/>
                    <a:pt x="132" y="48"/>
                    <a:pt x="132" y="48"/>
                  </a:cubicBezTo>
                  <a:close/>
                  <a:moveTo>
                    <a:pt x="132" y="44"/>
                  </a:moveTo>
                  <a:cubicBezTo>
                    <a:pt x="132" y="44"/>
                    <a:pt x="132" y="44"/>
                    <a:pt x="132" y="44"/>
                  </a:cubicBezTo>
                  <a:cubicBezTo>
                    <a:pt x="133" y="44"/>
                    <a:pt x="133" y="44"/>
                    <a:pt x="133" y="44"/>
                  </a:cubicBezTo>
                  <a:cubicBezTo>
                    <a:pt x="133" y="45"/>
                    <a:pt x="133" y="45"/>
                    <a:pt x="133" y="45"/>
                  </a:cubicBezTo>
                  <a:cubicBezTo>
                    <a:pt x="133" y="45"/>
                    <a:pt x="133" y="45"/>
                    <a:pt x="133" y="45"/>
                  </a:cubicBezTo>
                  <a:cubicBezTo>
                    <a:pt x="133" y="45"/>
                    <a:pt x="133" y="45"/>
                    <a:pt x="132" y="45"/>
                  </a:cubicBezTo>
                  <a:lnTo>
                    <a:pt x="132" y="44"/>
                  </a:lnTo>
                  <a:close/>
                  <a:moveTo>
                    <a:pt x="132" y="45"/>
                  </a:moveTo>
                  <a:cubicBezTo>
                    <a:pt x="132" y="45"/>
                    <a:pt x="132" y="45"/>
                    <a:pt x="132" y="45"/>
                  </a:cubicBezTo>
                  <a:cubicBezTo>
                    <a:pt x="133" y="45"/>
                    <a:pt x="133" y="45"/>
                    <a:pt x="133" y="45"/>
                  </a:cubicBezTo>
                  <a:cubicBezTo>
                    <a:pt x="133" y="45"/>
                    <a:pt x="133" y="45"/>
                    <a:pt x="133" y="45"/>
                  </a:cubicBezTo>
                  <a:cubicBezTo>
                    <a:pt x="133" y="47"/>
                    <a:pt x="133" y="47"/>
                    <a:pt x="133" y="47"/>
                  </a:cubicBezTo>
                  <a:cubicBezTo>
                    <a:pt x="133" y="47"/>
                    <a:pt x="133" y="47"/>
                    <a:pt x="132" y="47"/>
                  </a:cubicBezTo>
                  <a:lnTo>
                    <a:pt x="132" y="45"/>
                  </a:lnTo>
                  <a:close/>
                  <a:moveTo>
                    <a:pt x="133" y="47"/>
                  </a:moveTo>
                  <a:cubicBezTo>
                    <a:pt x="133" y="47"/>
                    <a:pt x="133" y="47"/>
                    <a:pt x="133" y="47"/>
                  </a:cubicBezTo>
                  <a:cubicBezTo>
                    <a:pt x="133" y="47"/>
                    <a:pt x="133" y="47"/>
                    <a:pt x="133" y="47"/>
                  </a:cubicBezTo>
                  <a:cubicBezTo>
                    <a:pt x="133" y="47"/>
                    <a:pt x="133" y="47"/>
                    <a:pt x="133" y="47"/>
                  </a:cubicBezTo>
                  <a:close/>
                  <a:moveTo>
                    <a:pt x="133" y="44"/>
                  </a:moveTo>
                  <a:cubicBezTo>
                    <a:pt x="133" y="44"/>
                    <a:pt x="133" y="44"/>
                    <a:pt x="133" y="44"/>
                  </a:cubicBezTo>
                  <a:cubicBezTo>
                    <a:pt x="133" y="44"/>
                    <a:pt x="134" y="44"/>
                    <a:pt x="134" y="44"/>
                  </a:cubicBezTo>
                  <a:cubicBezTo>
                    <a:pt x="134" y="44"/>
                    <a:pt x="133" y="45"/>
                    <a:pt x="133" y="45"/>
                  </a:cubicBezTo>
                  <a:lnTo>
                    <a:pt x="133" y="44"/>
                  </a:lnTo>
                  <a:close/>
                  <a:moveTo>
                    <a:pt x="133" y="45"/>
                  </a:moveTo>
                  <a:cubicBezTo>
                    <a:pt x="133" y="45"/>
                    <a:pt x="133" y="45"/>
                    <a:pt x="133" y="45"/>
                  </a:cubicBezTo>
                  <a:cubicBezTo>
                    <a:pt x="134" y="45"/>
                    <a:pt x="134" y="45"/>
                    <a:pt x="134" y="44"/>
                  </a:cubicBezTo>
                  <a:cubicBezTo>
                    <a:pt x="135" y="44"/>
                    <a:pt x="136" y="44"/>
                    <a:pt x="137" y="44"/>
                  </a:cubicBezTo>
                  <a:cubicBezTo>
                    <a:pt x="137" y="44"/>
                    <a:pt x="136" y="45"/>
                    <a:pt x="136" y="45"/>
                  </a:cubicBezTo>
                  <a:cubicBezTo>
                    <a:pt x="135" y="45"/>
                    <a:pt x="134" y="46"/>
                    <a:pt x="133" y="46"/>
                  </a:cubicBezTo>
                  <a:lnTo>
                    <a:pt x="133" y="45"/>
                  </a:lnTo>
                  <a:close/>
                  <a:moveTo>
                    <a:pt x="133" y="47"/>
                  </a:moveTo>
                  <a:cubicBezTo>
                    <a:pt x="133" y="47"/>
                    <a:pt x="133" y="47"/>
                    <a:pt x="133" y="47"/>
                  </a:cubicBezTo>
                  <a:cubicBezTo>
                    <a:pt x="133" y="47"/>
                    <a:pt x="133" y="47"/>
                    <a:pt x="133" y="47"/>
                  </a:cubicBezTo>
                  <a:cubicBezTo>
                    <a:pt x="134" y="46"/>
                    <a:pt x="135" y="45"/>
                    <a:pt x="136" y="45"/>
                  </a:cubicBezTo>
                  <a:cubicBezTo>
                    <a:pt x="137" y="45"/>
                    <a:pt x="137" y="44"/>
                    <a:pt x="138" y="44"/>
                  </a:cubicBezTo>
                  <a:cubicBezTo>
                    <a:pt x="138" y="44"/>
                    <a:pt x="138" y="44"/>
                    <a:pt x="138" y="44"/>
                  </a:cubicBezTo>
                  <a:cubicBezTo>
                    <a:pt x="137" y="45"/>
                    <a:pt x="135" y="46"/>
                    <a:pt x="133" y="47"/>
                  </a:cubicBezTo>
                  <a:close/>
                  <a:moveTo>
                    <a:pt x="140" y="43"/>
                  </a:moveTo>
                  <a:cubicBezTo>
                    <a:pt x="140" y="43"/>
                    <a:pt x="140" y="43"/>
                    <a:pt x="140" y="43"/>
                  </a:cubicBezTo>
                  <a:cubicBezTo>
                    <a:pt x="139" y="43"/>
                    <a:pt x="139" y="43"/>
                    <a:pt x="139" y="43"/>
                  </a:cubicBezTo>
                  <a:cubicBezTo>
                    <a:pt x="139" y="43"/>
                    <a:pt x="139" y="43"/>
                    <a:pt x="140" y="43"/>
                  </a:cubicBezTo>
                  <a:close/>
                  <a:moveTo>
                    <a:pt x="139" y="43"/>
                  </a:moveTo>
                  <a:cubicBezTo>
                    <a:pt x="139" y="43"/>
                    <a:pt x="139" y="43"/>
                    <a:pt x="139" y="43"/>
                  </a:cubicBezTo>
                  <a:cubicBezTo>
                    <a:pt x="137" y="43"/>
                    <a:pt x="137" y="43"/>
                    <a:pt x="137" y="43"/>
                  </a:cubicBezTo>
                  <a:cubicBezTo>
                    <a:pt x="137" y="42"/>
                    <a:pt x="138" y="42"/>
                    <a:pt x="138" y="42"/>
                  </a:cubicBezTo>
                  <a:cubicBezTo>
                    <a:pt x="139" y="42"/>
                    <a:pt x="139" y="42"/>
                    <a:pt x="140" y="42"/>
                  </a:cubicBezTo>
                  <a:cubicBezTo>
                    <a:pt x="140" y="43"/>
                    <a:pt x="140" y="43"/>
                    <a:pt x="140" y="43"/>
                  </a:cubicBezTo>
                  <a:cubicBezTo>
                    <a:pt x="139" y="43"/>
                    <a:pt x="139" y="43"/>
                    <a:pt x="139" y="43"/>
                  </a:cubicBezTo>
                  <a:close/>
                  <a:moveTo>
                    <a:pt x="140" y="42"/>
                  </a:moveTo>
                  <a:cubicBezTo>
                    <a:pt x="140" y="42"/>
                    <a:pt x="140" y="42"/>
                    <a:pt x="140" y="42"/>
                  </a:cubicBezTo>
                  <a:cubicBezTo>
                    <a:pt x="139" y="42"/>
                    <a:pt x="139" y="42"/>
                    <a:pt x="139" y="41"/>
                  </a:cubicBezTo>
                  <a:cubicBezTo>
                    <a:pt x="139" y="41"/>
                    <a:pt x="139" y="41"/>
                    <a:pt x="139" y="41"/>
                  </a:cubicBezTo>
                  <a:cubicBezTo>
                    <a:pt x="140" y="42"/>
                    <a:pt x="140" y="42"/>
                    <a:pt x="140" y="42"/>
                  </a:cubicBezTo>
                  <a:close/>
                  <a:moveTo>
                    <a:pt x="135" y="49"/>
                  </a:moveTo>
                  <a:cubicBezTo>
                    <a:pt x="135" y="49"/>
                    <a:pt x="135" y="49"/>
                    <a:pt x="135" y="49"/>
                  </a:cubicBezTo>
                  <a:cubicBezTo>
                    <a:pt x="135" y="49"/>
                    <a:pt x="135" y="49"/>
                    <a:pt x="135" y="49"/>
                  </a:cubicBezTo>
                  <a:cubicBezTo>
                    <a:pt x="135" y="49"/>
                    <a:pt x="135" y="49"/>
                    <a:pt x="135" y="49"/>
                  </a:cubicBezTo>
                  <a:cubicBezTo>
                    <a:pt x="135" y="49"/>
                    <a:pt x="135" y="49"/>
                    <a:pt x="135" y="49"/>
                  </a:cubicBezTo>
                  <a:close/>
                  <a:moveTo>
                    <a:pt x="135" y="50"/>
                  </a:moveTo>
                  <a:cubicBezTo>
                    <a:pt x="135" y="50"/>
                    <a:pt x="135" y="50"/>
                    <a:pt x="135" y="50"/>
                  </a:cubicBezTo>
                  <a:cubicBezTo>
                    <a:pt x="135" y="49"/>
                    <a:pt x="135" y="49"/>
                    <a:pt x="135" y="49"/>
                  </a:cubicBezTo>
                  <a:cubicBezTo>
                    <a:pt x="135" y="49"/>
                    <a:pt x="135" y="49"/>
                    <a:pt x="135" y="49"/>
                  </a:cubicBezTo>
                  <a:cubicBezTo>
                    <a:pt x="135" y="50"/>
                    <a:pt x="135" y="50"/>
                    <a:pt x="135" y="50"/>
                  </a:cubicBezTo>
                  <a:close/>
                  <a:moveTo>
                    <a:pt x="135" y="49"/>
                  </a:moveTo>
                  <a:cubicBezTo>
                    <a:pt x="135" y="49"/>
                    <a:pt x="135" y="49"/>
                    <a:pt x="135" y="49"/>
                  </a:cubicBezTo>
                  <a:cubicBezTo>
                    <a:pt x="136" y="49"/>
                    <a:pt x="136" y="49"/>
                    <a:pt x="136" y="48"/>
                  </a:cubicBezTo>
                  <a:cubicBezTo>
                    <a:pt x="136" y="49"/>
                    <a:pt x="136" y="49"/>
                    <a:pt x="136" y="49"/>
                  </a:cubicBezTo>
                  <a:cubicBezTo>
                    <a:pt x="135" y="49"/>
                    <a:pt x="135" y="49"/>
                    <a:pt x="135" y="49"/>
                  </a:cubicBezTo>
                  <a:close/>
                  <a:moveTo>
                    <a:pt x="135" y="50"/>
                  </a:moveTo>
                  <a:cubicBezTo>
                    <a:pt x="135" y="50"/>
                    <a:pt x="135" y="50"/>
                    <a:pt x="135" y="50"/>
                  </a:cubicBezTo>
                  <a:cubicBezTo>
                    <a:pt x="135" y="49"/>
                    <a:pt x="135" y="49"/>
                    <a:pt x="135" y="49"/>
                  </a:cubicBezTo>
                  <a:cubicBezTo>
                    <a:pt x="136" y="49"/>
                    <a:pt x="136" y="49"/>
                    <a:pt x="136" y="49"/>
                  </a:cubicBezTo>
                  <a:cubicBezTo>
                    <a:pt x="136" y="50"/>
                    <a:pt x="136" y="50"/>
                    <a:pt x="136" y="50"/>
                  </a:cubicBezTo>
                  <a:lnTo>
                    <a:pt x="135" y="50"/>
                  </a:lnTo>
                  <a:close/>
                  <a:moveTo>
                    <a:pt x="136" y="50"/>
                  </a:moveTo>
                  <a:cubicBezTo>
                    <a:pt x="136" y="50"/>
                    <a:pt x="136" y="50"/>
                    <a:pt x="136" y="50"/>
                  </a:cubicBezTo>
                  <a:cubicBezTo>
                    <a:pt x="136" y="49"/>
                    <a:pt x="136" y="49"/>
                    <a:pt x="136" y="49"/>
                  </a:cubicBezTo>
                  <a:cubicBezTo>
                    <a:pt x="136" y="49"/>
                    <a:pt x="136" y="49"/>
                    <a:pt x="136" y="49"/>
                  </a:cubicBezTo>
                  <a:cubicBezTo>
                    <a:pt x="136" y="49"/>
                    <a:pt x="136" y="49"/>
                    <a:pt x="136" y="49"/>
                  </a:cubicBezTo>
                  <a:cubicBezTo>
                    <a:pt x="136" y="49"/>
                    <a:pt x="136" y="49"/>
                    <a:pt x="136" y="49"/>
                  </a:cubicBezTo>
                  <a:cubicBezTo>
                    <a:pt x="136" y="48"/>
                    <a:pt x="136" y="48"/>
                    <a:pt x="136" y="48"/>
                  </a:cubicBezTo>
                  <a:cubicBezTo>
                    <a:pt x="136" y="48"/>
                    <a:pt x="136" y="48"/>
                    <a:pt x="137" y="48"/>
                  </a:cubicBezTo>
                  <a:cubicBezTo>
                    <a:pt x="137" y="50"/>
                    <a:pt x="137" y="50"/>
                    <a:pt x="137" y="50"/>
                  </a:cubicBezTo>
                  <a:lnTo>
                    <a:pt x="136" y="50"/>
                  </a:lnTo>
                  <a:close/>
                  <a:moveTo>
                    <a:pt x="137" y="48"/>
                  </a:moveTo>
                  <a:cubicBezTo>
                    <a:pt x="137" y="48"/>
                    <a:pt x="137" y="48"/>
                    <a:pt x="137" y="48"/>
                  </a:cubicBezTo>
                  <a:cubicBezTo>
                    <a:pt x="137" y="48"/>
                    <a:pt x="137" y="48"/>
                    <a:pt x="137" y="48"/>
                  </a:cubicBezTo>
                  <a:cubicBezTo>
                    <a:pt x="137" y="48"/>
                    <a:pt x="137" y="48"/>
                    <a:pt x="137" y="48"/>
                  </a:cubicBezTo>
                  <a:cubicBezTo>
                    <a:pt x="137" y="48"/>
                    <a:pt x="137" y="48"/>
                    <a:pt x="137" y="48"/>
                  </a:cubicBezTo>
                  <a:close/>
                  <a:moveTo>
                    <a:pt x="137" y="48"/>
                  </a:moveTo>
                  <a:cubicBezTo>
                    <a:pt x="137" y="48"/>
                    <a:pt x="137" y="48"/>
                    <a:pt x="137" y="48"/>
                  </a:cubicBezTo>
                  <a:cubicBezTo>
                    <a:pt x="137" y="48"/>
                    <a:pt x="137" y="48"/>
                    <a:pt x="137" y="48"/>
                  </a:cubicBezTo>
                  <a:cubicBezTo>
                    <a:pt x="137" y="48"/>
                    <a:pt x="137" y="48"/>
                    <a:pt x="137" y="48"/>
                  </a:cubicBezTo>
                  <a:cubicBezTo>
                    <a:pt x="137" y="48"/>
                    <a:pt x="137" y="48"/>
                    <a:pt x="137" y="48"/>
                  </a:cubicBezTo>
                  <a:cubicBezTo>
                    <a:pt x="137" y="48"/>
                    <a:pt x="137" y="48"/>
                    <a:pt x="137" y="48"/>
                  </a:cubicBezTo>
                  <a:close/>
                  <a:moveTo>
                    <a:pt x="137" y="50"/>
                  </a:moveTo>
                  <a:cubicBezTo>
                    <a:pt x="137" y="50"/>
                    <a:pt x="137" y="50"/>
                    <a:pt x="137" y="50"/>
                  </a:cubicBezTo>
                  <a:cubicBezTo>
                    <a:pt x="137" y="49"/>
                    <a:pt x="137" y="49"/>
                    <a:pt x="137" y="49"/>
                  </a:cubicBezTo>
                  <a:cubicBezTo>
                    <a:pt x="137" y="49"/>
                    <a:pt x="137" y="49"/>
                    <a:pt x="137" y="49"/>
                  </a:cubicBezTo>
                  <a:cubicBezTo>
                    <a:pt x="137" y="50"/>
                    <a:pt x="137" y="50"/>
                    <a:pt x="137" y="50"/>
                  </a:cubicBezTo>
                  <a:close/>
                  <a:moveTo>
                    <a:pt x="137" y="47"/>
                  </a:moveTo>
                  <a:cubicBezTo>
                    <a:pt x="137" y="47"/>
                    <a:pt x="137" y="47"/>
                    <a:pt x="137" y="47"/>
                  </a:cubicBezTo>
                  <a:cubicBezTo>
                    <a:pt x="138" y="47"/>
                    <a:pt x="138" y="47"/>
                    <a:pt x="138" y="47"/>
                  </a:cubicBezTo>
                  <a:cubicBezTo>
                    <a:pt x="138" y="48"/>
                    <a:pt x="138" y="48"/>
                    <a:pt x="138" y="48"/>
                  </a:cubicBezTo>
                  <a:cubicBezTo>
                    <a:pt x="137" y="48"/>
                    <a:pt x="137" y="48"/>
                    <a:pt x="137" y="48"/>
                  </a:cubicBezTo>
                  <a:lnTo>
                    <a:pt x="137" y="47"/>
                  </a:lnTo>
                  <a:close/>
                  <a:moveTo>
                    <a:pt x="137" y="48"/>
                  </a:moveTo>
                  <a:cubicBezTo>
                    <a:pt x="137" y="48"/>
                    <a:pt x="137" y="48"/>
                    <a:pt x="137" y="48"/>
                  </a:cubicBezTo>
                  <a:cubicBezTo>
                    <a:pt x="138" y="48"/>
                    <a:pt x="138" y="48"/>
                    <a:pt x="138" y="48"/>
                  </a:cubicBezTo>
                  <a:cubicBezTo>
                    <a:pt x="138" y="48"/>
                    <a:pt x="138" y="48"/>
                    <a:pt x="138" y="48"/>
                  </a:cubicBezTo>
                  <a:cubicBezTo>
                    <a:pt x="137" y="48"/>
                    <a:pt x="137" y="48"/>
                    <a:pt x="137" y="48"/>
                  </a:cubicBezTo>
                  <a:close/>
                  <a:moveTo>
                    <a:pt x="137" y="50"/>
                  </a:moveTo>
                  <a:cubicBezTo>
                    <a:pt x="137" y="50"/>
                    <a:pt x="137" y="50"/>
                    <a:pt x="137" y="50"/>
                  </a:cubicBezTo>
                  <a:cubicBezTo>
                    <a:pt x="137" y="49"/>
                    <a:pt x="137" y="49"/>
                    <a:pt x="137" y="49"/>
                  </a:cubicBezTo>
                  <a:cubicBezTo>
                    <a:pt x="138" y="49"/>
                    <a:pt x="138" y="49"/>
                    <a:pt x="138" y="49"/>
                  </a:cubicBezTo>
                  <a:cubicBezTo>
                    <a:pt x="138" y="50"/>
                    <a:pt x="138" y="50"/>
                    <a:pt x="138" y="50"/>
                  </a:cubicBezTo>
                  <a:lnTo>
                    <a:pt x="137" y="50"/>
                  </a:lnTo>
                  <a:close/>
                  <a:moveTo>
                    <a:pt x="138" y="47"/>
                  </a:moveTo>
                  <a:cubicBezTo>
                    <a:pt x="138" y="47"/>
                    <a:pt x="138" y="47"/>
                    <a:pt x="138" y="47"/>
                  </a:cubicBezTo>
                  <a:cubicBezTo>
                    <a:pt x="138" y="47"/>
                    <a:pt x="138" y="47"/>
                    <a:pt x="138" y="47"/>
                  </a:cubicBezTo>
                  <a:cubicBezTo>
                    <a:pt x="138" y="48"/>
                    <a:pt x="138" y="48"/>
                    <a:pt x="138" y="48"/>
                  </a:cubicBezTo>
                  <a:cubicBezTo>
                    <a:pt x="138" y="48"/>
                    <a:pt x="138" y="48"/>
                    <a:pt x="138" y="48"/>
                  </a:cubicBezTo>
                  <a:cubicBezTo>
                    <a:pt x="138" y="47"/>
                    <a:pt x="138" y="47"/>
                    <a:pt x="138" y="47"/>
                  </a:cubicBezTo>
                  <a:cubicBezTo>
                    <a:pt x="138" y="47"/>
                    <a:pt x="138" y="47"/>
                    <a:pt x="138" y="47"/>
                  </a:cubicBezTo>
                  <a:close/>
                  <a:moveTo>
                    <a:pt x="138" y="50"/>
                  </a:moveTo>
                  <a:cubicBezTo>
                    <a:pt x="138" y="50"/>
                    <a:pt x="138" y="50"/>
                    <a:pt x="138" y="50"/>
                  </a:cubicBezTo>
                  <a:cubicBezTo>
                    <a:pt x="138" y="49"/>
                    <a:pt x="138" y="49"/>
                    <a:pt x="138" y="49"/>
                  </a:cubicBezTo>
                  <a:cubicBezTo>
                    <a:pt x="138" y="49"/>
                    <a:pt x="138" y="49"/>
                    <a:pt x="138" y="49"/>
                  </a:cubicBezTo>
                  <a:cubicBezTo>
                    <a:pt x="138" y="50"/>
                    <a:pt x="138" y="50"/>
                    <a:pt x="138" y="50"/>
                  </a:cubicBezTo>
                  <a:close/>
                  <a:moveTo>
                    <a:pt x="139" y="50"/>
                  </a:moveTo>
                  <a:cubicBezTo>
                    <a:pt x="139" y="50"/>
                    <a:pt x="139" y="50"/>
                    <a:pt x="139" y="50"/>
                  </a:cubicBezTo>
                  <a:cubicBezTo>
                    <a:pt x="139" y="49"/>
                    <a:pt x="139" y="49"/>
                    <a:pt x="139" y="49"/>
                  </a:cubicBezTo>
                  <a:cubicBezTo>
                    <a:pt x="139" y="49"/>
                    <a:pt x="139" y="49"/>
                    <a:pt x="139" y="49"/>
                  </a:cubicBezTo>
                  <a:cubicBezTo>
                    <a:pt x="139" y="48"/>
                    <a:pt x="139" y="48"/>
                    <a:pt x="139" y="48"/>
                  </a:cubicBezTo>
                  <a:cubicBezTo>
                    <a:pt x="139" y="48"/>
                    <a:pt x="139" y="48"/>
                    <a:pt x="139" y="48"/>
                  </a:cubicBezTo>
                  <a:cubicBezTo>
                    <a:pt x="139" y="47"/>
                    <a:pt x="139" y="47"/>
                    <a:pt x="139" y="47"/>
                  </a:cubicBezTo>
                  <a:cubicBezTo>
                    <a:pt x="139" y="47"/>
                    <a:pt x="139" y="47"/>
                    <a:pt x="139" y="47"/>
                  </a:cubicBezTo>
                  <a:cubicBezTo>
                    <a:pt x="139" y="47"/>
                    <a:pt x="139" y="47"/>
                    <a:pt x="139" y="47"/>
                  </a:cubicBezTo>
                  <a:cubicBezTo>
                    <a:pt x="139" y="47"/>
                    <a:pt x="139" y="47"/>
                    <a:pt x="139" y="47"/>
                  </a:cubicBezTo>
                  <a:cubicBezTo>
                    <a:pt x="139" y="47"/>
                    <a:pt x="139" y="47"/>
                    <a:pt x="139" y="47"/>
                  </a:cubicBezTo>
                  <a:cubicBezTo>
                    <a:pt x="139" y="47"/>
                    <a:pt x="139" y="47"/>
                    <a:pt x="139" y="47"/>
                  </a:cubicBezTo>
                  <a:cubicBezTo>
                    <a:pt x="139" y="48"/>
                    <a:pt x="139" y="48"/>
                    <a:pt x="139" y="48"/>
                  </a:cubicBezTo>
                  <a:cubicBezTo>
                    <a:pt x="139" y="48"/>
                    <a:pt x="139" y="48"/>
                    <a:pt x="139" y="48"/>
                  </a:cubicBezTo>
                  <a:cubicBezTo>
                    <a:pt x="139" y="48"/>
                    <a:pt x="139" y="48"/>
                    <a:pt x="139" y="48"/>
                  </a:cubicBezTo>
                  <a:cubicBezTo>
                    <a:pt x="139" y="48"/>
                    <a:pt x="139" y="48"/>
                    <a:pt x="139" y="48"/>
                  </a:cubicBezTo>
                  <a:cubicBezTo>
                    <a:pt x="139" y="50"/>
                    <a:pt x="139" y="50"/>
                    <a:pt x="139" y="50"/>
                  </a:cubicBezTo>
                  <a:close/>
                  <a:moveTo>
                    <a:pt x="139" y="46"/>
                  </a:moveTo>
                  <a:cubicBezTo>
                    <a:pt x="139" y="46"/>
                    <a:pt x="139" y="46"/>
                    <a:pt x="139" y="46"/>
                  </a:cubicBezTo>
                  <a:cubicBezTo>
                    <a:pt x="139" y="46"/>
                    <a:pt x="139" y="46"/>
                    <a:pt x="139" y="46"/>
                  </a:cubicBezTo>
                  <a:cubicBezTo>
                    <a:pt x="139" y="48"/>
                    <a:pt x="139" y="48"/>
                    <a:pt x="139" y="48"/>
                  </a:cubicBezTo>
                  <a:cubicBezTo>
                    <a:pt x="139" y="48"/>
                    <a:pt x="139" y="48"/>
                    <a:pt x="139" y="48"/>
                  </a:cubicBezTo>
                  <a:lnTo>
                    <a:pt x="139" y="46"/>
                  </a:lnTo>
                  <a:close/>
                  <a:moveTo>
                    <a:pt x="139" y="50"/>
                  </a:moveTo>
                  <a:cubicBezTo>
                    <a:pt x="139" y="50"/>
                    <a:pt x="139" y="50"/>
                    <a:pt x="139" y="50"/>
                  </a:cubicBezTo>
                  <a:cubicBezTo>
                    <a:pt x="139" y="48"/>
                    <a:pt x="139" y="48"/>
                    <a:pt x="139" y="48"/>
                  </a:cubicBezTo>
                  <a:cubicBezTo>
                    <a:pt x="139" y="48"/>
                    <a:pt x="139" y="48"/>
                    <a:pt x="139" y="48"/>
                  </a:cubicBezTo>
                  <a:cubicBezTo>
                    <a:pt x="139" y="50"/>
                    <a:pt x="139" y="50"/>
                    <a:pt x="139" y="50"/>
                  </a:cubicBezTo>
                  <a:close/>
                  <a:moveTo>
                    <a:pt x="139" y="46"/>
                  </a:moveTo>
                  <a:cubicBezTo>
                    <a:pt x="139" y="46"/>
                    <a:pt x="139" y="46"/>
                    <a:pt x="139" y="46"/>
                  </a:cubicBezTo>
                  <a:cubicBezTo>
                    <a:pt x="139" y="46"/>
                    <a:pt x="139" y="46"/>
                    <a:pt x="139" y="46"/>
                  </a:cubicBezTo>
                  <a:cubicBezTo>
                    <a:pt x="139" y="46"/>
                    <a:pt x="140" y="46"/>
                    <a:pt x="140" y="46"/>
                  </a:cubicBezTo>
                  <a:cubicBezTo>
                    <a:pt x="140" y="48"/>
                    <a:pt x="140" y="48"/>
                    <a:pt x="140" y="48"/>
                  </a:cubicBezTo>
                  <a:cubicBezTo>
                    <a:pt x="139" y="48"/>
                    <a:pt x="139" y="48"/>
                    <a:pt x="139" y="48"/>
                  </a:cubicBezTo>
                  <a:lnTo>
                    <a:pt x="139" y="46"/>
                  </a:lnTo>
                  <a:close/>
                  <a:moveTo>
                    <a:pt x="139" y="50"/>
                  </a:moveTo>
                  <a:cubicBezTo>
                    <a:pt x="139" y="50"/>
                    <a:pt x="139" y="50"/>
                    <a:pt x="139" y="50"/>
                  </a:cubicBezTo>
                  <a:cubicBezTo>
                    <a:pt x="139" y="48"/>
                    <a:pt x="139" y="48"/>
                    <a:pt x="139" y="48"/>
                  </a:cubicBezTo>
                  <a:cubicBezTo>
                    <a:pt x="140" y="48"/>
                    <a:pt x="140" y="48"/>
                    <a:pt x="140" y="48"/>
                  </a:cubicBezTo>
                  <a:cubicBezTo>
                    <a:pt x="140" y="50"/>
                    <a:pt x="140" y="50"/>
                    <a:pt x="140" y="50"/>
                  </a:cubicBezTo>
                  <a:lnTo>
                    <a:pt x="139" y="50"/>
                  </a:lnTo>
                  <a:close/>
                  <a:moveTo>
                    <a:pt x="140" y="46"/>
                  </a:moveTo>
                  <a:cubicBezTo>
                    <a:pt x="140" y="46"/>
                    <a:pt x="140" y="46"/>
                    <a:pt x="140" y="46"/>
                  </a:cubicBezTo>
                  <a:cubicBezTo>
                    <a:pt x="140" y="46"/>
                    <a:pt x="140" y="46"/>
                    <a:pt x="140" y="45"/>
                  </a:cubicBezTo>
                  <a:cubicBezTo>
                    <a:pt x="140" y="45"/>
                    <a:pt x="140" y="45"/>
                    <a:pt x="140" y="45"/>
                  </a:cubicBezTo>
                  <a:cubicBezTo>
                    <a:pt x="140" y="46"/>
                    <a:pt x="140" y="46"/>
                    <a:pt x="140" y="46"/>
                  </a:cubicBezTo>
                  <a:cubicBezTo>
                    <a:pt x="140" y="46"/>
                    <a:pt x="140" y="46"/>
                    <a:pt x="140" y="46"/>
                  </a:cubicBezTo>
                  <a:close/>
                  <a:moveTo>
                    <a:pt x="140" y="46"/>
                  </a:moveTo>
                  <a:cubicBezTo>
                    <a:pt x="140" y="46"/>
                    <a:pt x="140" y="46"/>
                    <a:pt x="140" y="46"/>
                  </a:cubicBezTo>
                  <a:cubicBezTo>
                    <a:pt x="140" y="48"/>
                    <a:pt x="140" y="48"/>
                    <a:pt x="140" y="48"/>
                  </a:cubicBezTo>
                  <a:cubicBezTo>
                    <a:pt x="140" y="48"/>
                    <a:pt x="140" y="48"/>
                    <a:pt x="140" y="48"/>
                  </a:cubicBezTo>
                  <a:cubicBezTo>
                    <a:pt x="140" y="46"/>
                    <a:pt x="140" y="46"/>
                    <a:pt x="140" y="46"/>
                  </a:cubicBezTo>
                  <a:close/>
                  <a:moveTo>
                    <a:pt x="140" y="50"/>
                  </a:moveTo>
                  <a:cubicBezTo>
                    <a:pt x="140" y="50"/>
                    <a:pt x="140" y="50"/>
                    <a:pt x="140" y="50"/>
                  </a:cubicBezTo>
                  <a:cubicBezTo>
                    <a:pt x="140" y="49"/>
                    <a:pt x="140" y="49"/>
                    <a:pt x="140" y="49"/>
                  </a:cubicBezTo>
                  <a:cubicBezTo>
                    <a:pt x="140" y="49"/>
                    <a:pt x="140" y="49"/>
                    <a:pt x="140" y="49"/>
                  </a:cubicBezTo>
                  <a:cubicBezTo>
                    <a:pt x="140" y="50"/>
                    <a:pt x="140" y="50"/>
                    <a:pt x="140" y="50"/>
                  </a:cubicBezTo>
                  <a:close/>
                  <a:moveTo>
                    <a:pt x="143" y="44"/>
                  </a:moveTo>
                  <a:cubicBezTo>
                    <a:pt x="143" y="44"/>
                    <a:pt x="143" y="44"/>
                    <a:pt x="143" y="44"/>
                  </a:cubicBezTo>
                  <a:cubicBezTo>
                    <a:pt x="143" y="45"/>
                    <a:pt x="144" y="45"/>
                    <a:pt x="144" y="45"/>
                  </a:cubicBezTo>
                  <a:cubicBezTo>
                    <a:pt x="144" y="45"/>
                    <a:pt x="144" y="45"/>
                    <a:pt x="144" y="45"/>
                  </a:cubicBezTo>
                  <a:cubicBezTo>
                    <a:pt x="143" y="45"/>
                    <a:pt x="143" y="45"/>
                    <a:pt x="143" y="45"/>
                  </a:cubicBezTo>
                  <a:lnTo>
                    <a:pt x="143" y="44"/>
                  </a:lnTo>
                  <a:close/>
                  <a:moveTo>
                    <a:pt x="144" y="45"/>
                  </a:moveTo>
                  <a:cubicBezTo>
                    <a:pt x="144" y="45"/>
                    <a:pt x="144" y="45"/>
                    <a:pt x="144" y="45"/>
                  </a:cubicBezTo>
                  <a:cubicBezTo>
                    <a:pt x="144" y="47"/>
                    <a:pt x="144" y="47"/>
                    <a:pt x="144" y="47"/>
                  </a:cubicBezTo>
                  <a:cubicBezTo>
                    <a:pt x="143" y="47"/>
                    <a:pt x="143" y="47"/>
                    <a:pt x="143" y="47"/>
                  </a:cubicBezTo>
                  <a:cubicBezTo>
                    <a:pt x="143" y="45"/>
                    <a:pt x="143" y="45"/>
                    <a:pt x="143" y="45"/>
                  </a:cubicBezTo>
                  <a:lnTo>
                    <a:pt x="144" y="45"/>
                  </a:lnTo>
                  <a:close/>
                  <a:moveTo>
                    <a:pt x="143" y="47"/>
                  </a:moveTo>
                  <a:cubicBezTo>
                    <a:pt x="143" y="47"/>
                    <a:pt x="143" y="47"/>
                    <a:pt x="143" y="47"/>
                  </a:cubicBezTo>
                  <a:cubicBezTo>
                    <a:pt x="144" y="47"/>
                    <a:pt x="144" y="47"/>
                    <a:pt x="144" y="47"/>
                  </a:cubicBezTo>
                  <a:cubicBezTo>
                    <a:pt x="144" y="49"/>
                    <a:pt x="144" y="49"/>
                    <a:pt x="144" y="49"/>
                  </a:cubicBezTo>
                  <a:cubicBezTo>
                    <a:pt x="143" y="49"/>
                    <a:pt x="143" y="49"/>
                    <a:pt x="143" y="49"/>
                  </a:cubicBezTo>
                  <a:lnTo>
                    <a:pt x="143" y="47"/>
                  </a:lnTo>
                  <a:close/>
                  <a:moveTo>
                    <a:pt x="143" y="49"/>
                  </a:moveTo>
                  <a:cubicBezTo>
                    <a:pt x="143" y="49"/>
                    <a:pt x="143" y="49"/>
                    <a:pt x="143" y="49"/>
                  </a:cubicBezTo>
                  <a:cubicBezTo>
                    <a:pt x="143" y="49"/>
                    <a:pt x="143" y="49"/>
                    <a:pt x="143" y="49"/>
                  </a:cubicBezTo>
                  <a:cubicBezTo>
                    <a:pt x="144" y="49"/>
                    <a:pt x="144" y="49"/>
                    <a:pt x="144" y="49"/>
                  </a:cubicBezTo>
                  <a:cubicBezTo>
                    <a:pt x="144" y="49"/>
                    <a:pt x="144" y="49"/>
                    <a:pt x="144" y="49"/>
                  </a:cubicBezTo>
                  <a:lnTo>
                    <a:pt x="143" y="49"/>
                  </a:lnTo>
                  <a:close/>
                  <a:moveTo>
                    <a:pt x="144" y="47"/>
                  </a:moveTo>
                  <a:cubicBezTo>
                    <a:pt x="144" y="47"/>
                    <a:pt x="144" y="47"/>
                    <a:pt x="144" y="47"/>
                  </a:cubicBezTo>
                  <a:cubicBezTo>
                    <a:pt x="145" y="47"/>
                    <a:pt x="145" y="47"/>
                    <a:pt x="145" y="47"/>
                  </a:cubicBezTo>
                  <a:cubicBezTo>
                    <a:pt x="145" y="47"/>
                    <a:pt x="145" y="47"/>
                    <a:pt x="145" y="47"/>
                  </a:cubicBezTo>
                  <a:cubicBezTo>
                    <a:pt x="144" y="47"/>
                    <a:pt x="144" y="47"/>
                    <a:pt x="144" y="47"/>
                  </a:cubicBezTo>
                  <a:cubicBezTo>
                    <a:pt x="144" y="45"/>
                    <a:pt x="144" y="45"/>
                    <a:pt x="144" y="45"/>
                  </a:cubicBezTo>
                  <a:cubicBezTo>
                    <a:pt x="146" y="45"/>
                    <a:pt x="146" y="45"/>
                    <a:pt x="146" y="45"/>
                  </a:cubicBezTo>
                  <a:cubicBezTo>
                    <a:pt x="146" y="46"/>
                    <a:pt x="146" y="46"/>
                    <a:pt x="146" y="46"/>
                  </a:cubicBezTo>
                  <a:cubicBezTo>
                    <a:pt x="145" y="46"/>
                    <a:pt x="145" y="46"/>
                    <a:pt x="145" y="46"/>
                  </a:cubicBezTo>
                  <a:cubicBezTo>
                    <a:pt x="145" y="47"/>
                    <a:pt x="145" y="47"/>
                    <a:pt x="145" y="47"/>
                  </a:cubicBezTo>
                  <a:cubicBezTo>
                    <a:pt x="146" y="47"/>
                    <a:pt x="146" y="47"/>
                    <a:pt x="146" y="47"/>
                  </a:cubicBezTo>
                  <a:cubicBezTo>
                    <a:pt x="146" y="49"/>
                    <a:pt x="146" y="49"/>
                    <a:pt x="146" y="49"/>
                  </a:cubicBezTo>
                  <a:cubicBezTo>
                    <a:pt x="144" y="49"/>
                    <a:pt x="144" y="49"/>
                    <a:pt x="144" y="49"/>
                  </a:cubicBezTo>
                  <a:lnTo>
                    <a:pt x="144" y="47"/>
                  </a:lnTo>
                  <a:close/>
                  <a:moveTo>
                    <a:pt x="144" y="45"/>
                  </a:moveTo>
                  <a:cubicBezTo>
                    <a:pt x="144" y="45"/>
                    <a:pt x="144" y="45"/>
                    <a:pt x="144" y="45"/>
                  </a:cubicBezTo>
                  <a:cubicBezTo>
                    <a:pt x="145" y="45"/>
                    <a:pt x="145" y="45"/>
                    <a:pt x="146" y="45"/>
                  </a:cubicBezTo>
                  <a:cubicBezTo>
                    <a:pt x="146" y="45"/>
                    <a:pt x="146" y="45"/>
                    <a:pt x="146" y="45"/>
                  </a:cubicBezTo>
                  <a:cubicBezTo>
                    <a:pt x="144" y="45"/>
                    <a:pt x="144" y="45"/>
                    <a:pt x="144" y="45"/>
                  </a:cubicBezTo>
                  <a:close/>
                  <a:moveTo>
                    <a:pt x="144" y="49"/>
                  </a:moveTo>
                  <a:cubicBezTo>
                    <a:pt x="144" y="49"/>
                    <a:pt x="144" y="49"/>
                    <a:pt x="144" y="49"/>
                  </a:cubicBezTo>
                  <a:cubicBezTo>
                    <a:pt x="144" y="49"/>
                    <a:pt x="144" y="49"/>
                    <a:pt x="144" y="49"/>
                  </a:cubicBezTo>
                  <a:cubicBezTo>
                    <a:pt x="146" y="49"/>
                    <a:pt x="146" y="49"/>
                    <a:pt x="146" y="49"/>
                  </a:cubicBezTo>
                  <a:cubicBezTo>
                    <a:pt x="146" y="49"/>
                    <a:pt x="146" y="49"/>
                    <a:pt x="146" y="49"/>
                  </a:cubicBezTo>
                  <a:lnTo>
                    <a:pt x="144" y="49"/>
                  </a:lnTo>
                  <a:close/>
                  <a:moveTo>
                    <a:pt x="146" y="45"/>
                  </a:moveTo>
                  <a:cubicBezTo>
                    <a:pt x="146" y="45"/>
                    <a:pt x="146" y="45"/>
                    <a:pt x="146" y="45"/>
                  </a:cubicBezTo>
                  <a:cubicBezTo>
                    <a:pt x="146" y="45"/>
                    <a:pt x="147" y="45"/>
                    <a:pt x="147" y="45"/>
                  </a:cubicBezTo>
                  <a:cubicBezTo>
                    <a:pt x="147" y="45"/>
                    <a:pt x="148" y="45"/>
                    <a:pt x="148" y="45"/>
                  </a:cubicBezTo>
                  <a:cubicBezTo>
                    <a:pt x="148" y="45"/>
                    <a:pt x="148" y="45"/>
                    <a:pt x="148" y="45"/>
                  </a:cubicBezTo>
                  <a:cubicBezTo>
                    <a:pt x="146" y="45"/>
                    <a:pt x="146" y="45"/>
                    <a:pt x="146" y="45"/>
                  </a:cubicBezTo>
                  <a:close/>
                  <a:moveTo>
                    <a:pt x="148" y="45"/>
                  </a:moveTo>
                  <a:cubicBezTo>
                    <a:pt x="148" y="45"/>
                    <a:pt x="148" y="45"/>
                    <a:pt x="148" y="45"/>
                  </a:cubicBezTo>
                  <a:cubicBezTo>
                    <a:pt x="148" y="46"/>
                    <a:pt x="148" y="46"/>
                    <a:pt x="148" y="46"/>
                  </a:cubicBezTo>
                  <a:cubicBezTo>
                    <a:pt x="146" y="46"/>
                    <a:pt x="146" y="46"/>
                    <a:pt x="146" y="46"/>
                  </a:cubicBezTo>
                  <a:cubicBezTo>
                    <a:pt x="146" y="45"/>
                    <a:pt x="146" y="45"/>
                    <a:pt x="146" y="45"/>
                  </a:cubicBezTo>
                  <a:lnTo>
                    <a:pt x="148" y="45"/>
                  </a:lnTo>
                  <a:close/>
                  <a:moveTo>
                    <a:pt x="146" y="49"/>
                  </a:moveTo>
                  <a:cubicBezTo>
                    <a:pt x="146" y="49"/>
                    <a:pt x="146" y="49"/>
                    <a:pt x="146" y="49"/>
                  </a:cubicBezTo>
                  <a:cubicBezTo>
                    <a:pt x="146" y="49"/>
                    <a:pt x="146" y="49"/>
                    <a:pt x="146" y="49"/>
                  </a:cubicBezTo>
                  <a:cubicBezTo>
                    <a:pt x="147" y="49"/>
                    <a:pt x="147" y="49"/>
                    <a:pt x="147" y="49"/>
                  </a:cubicBezTo>
                  <a:cubicBezTo>
                    <a:pt x="147" y="49"/>
                    <a:pt x="147" y="49"/>
                    <a:pt x="147" y="49"/>
                  </a:cubicBezTo>
                  <a:cubicBezTo>
                    <a:pt x="146" y="49"/>
                    <a:pt x="146" y="49"/>
                    <a:pt x="146" y="49"/>
                  </a:cubicBezTo>
                  <a:cubicBezTo>
                    <a:pt x="146" y="47"/>
                    <a:pt x="146" y="47"/>
                    <a:pt x="146" y="47"/>
                  </a:cubicBezTo>
                  <a:cubicBezTo>
                    <a:pt x="148" y="47"/>
                    <a:pt x="148" y="47"/>
                    <a:pt x="148" y="47"/>
                  </a:cubicBezTo>
                  <a:cubicBezTo>
                    <a:pt x="148" y="49"/>
                    <a:pt x="148" y="49"/>
                    <a:pt x="148" y="49"/>
                  </a:cubicBezTo>
                  <a:lnTo>
                    <a:pt x="146" y="49"/>
                  </a:lnTo>
                  <a:close/>
                  <a:moveTo>
                    <a:pt x="148" y="45"/>
                  </a:moveTo>
                  <a:cubicBezTo>
                    <a:pt x="148" y="45"/>
                    <a:pt x="148" y="45"/>
                    <a:pt x="148" y="45"/>
                  </a:cubicBezTo>
                  <a:cubicBezTo>
                    <a:pt x="149" y="45"/>
                    <a:pt x="149" y="45"/>
                    <a:pt x="150" y="45"/>
                  </a:cubicBezTo>
                  <a:cubicBezTo>
                    <a:pt x="150" y="46"/>
                    <a:pt x="150" y="46"/>
                    <a:pt x="150" y="46"/>
                  </a:cubicBezTo>
                  <a:cubicBezTo>
                    <a:pt x="148" y="46"/>
                    <a:pt x="148" y="46"/>
                    <a:pt x="148" y="46"/>
                  </a:cubicBezTo>
                  <a:lnTo>
                    <a:pt x="148" y="45"/>
                  </a:lnTo>
                  <a:close/>
                  <a:moveTo>
                    <a:pt x="148" y="47"/>
                  </a:moveTo>
                  <a:cubicBezTo>
                    <a:pt x="148" y="47"/>
                    <a:pt x="148" y="47"/>
                    <a:pt x="148" y="47"/>
                  </a:cubicBezTo>
                  <a:cubicBezTo>
                    <a:pt x="148" y="47"/>
                    <a:pt x="148" y="47"/>
                    <a:pt x="148" y="47"/>
                  </a:cubicBezTo>
                  <a:cubicBezTo>
                    <a:pt x="148" y="46"/>
                    <a:pt x="148" y="46"/>
                    <a:pt x="148" y="46"/>
                  </a:cubicBezTo>
                  <a:cubicBezTo>
                    <a:pt x="148" y="46"/>
                    <a:pt x="148" y="46"/>
                    <a:pt x="148" y="46"/>
                  </a:cubicBezTo>
                  <a:cubicBezTo>
                    <a:pt x="148" y="46"/>
                    <a:pt x="148" y="46"/>
                    <a:pt x="148" y="46"/>
                  </a:cubicBezTo>
                  <a:cubicBezTo>
                    <a:pt x="150" y="46"/>
                    <a:pt x="150" y="46"/>
                    <a:pt x="150" y="46"/>
                  </a:cubicBezTo>
                  <a:cubicBezTo>
                    <a:pt x="150" y="47"/>
                    <a:pt x="150" y="47"/>
                    <a:pt x="150" y="47"/>
                  </a:cubicBezTo>
                  <a:cubicBezTo>
                    <a:pt x="148" y="47"/>
                    <a:pt x="148" y="47"/>
                    <a:pt x="148" y="47"/>
                  </a:cubicBezTo>
                  <a:close/>
                  <a:moveTo>
                    <a:pt x="148" y="49"/>
                  </a:moveTo>
                  <a:cubicBezTo>
                    <a:pt x="148" y="49"/>
                    <a:pt x="148" y="49"/>
                    <a:pt x="148" y="49"/>
                  </a:cubicBezTo>
                  <a:cubicBezTo>
                    <a:pt x="148" y="47"/>
                    <a:pt x="148" y="47"/>
                    <a:pt x="148" y="47"/>
                  </a:cubicBezTo>
                  <a:cubicBezTo>
                    <a:pt x="150" y="47"/>
                    <a:pt x="150" y="47"/>
                    <a:pt x="150" y="47"/>
                  </a:cubicBezTo>
                  <a:cubicBezTo>
                    <a:pt x="150" y="49"/>
                    <a:pt x="150" y="49"/>
                    <a:pt x="150" y="49"/>
                  </a:cubicBezTo>
                  <a:lnTo>
                    <a:pt x="148" y="49"/>
                  </a:lnTo>
                  <a:close/>
                  <a:moveTo>
                    <a:pt x="150" y="49"/>
                  </a:moveTo>
                  <a:cubicBezTo>
                    <a:pt x="150" y="49"/>
                    <a:pt x="150" y="49"/>
                    <a:pt x="150" y="49"/>
                  </a:cubicBezTo>
                  <a:cubicBezTo>
                    <a:pt x="150" y="47"/>
                    <a:pt x="150" y="47"/>
                    <a:pt x="150" y="47"/>
                  </a:cubicBezTo>
                  <a:cubicBezTo>
                    <a:pt x="151" y="47"/>
                    <a:pt x="151" y="47"/>
                    <a:pt x="151" y="47"/>
                  </a:cubicBezTo>
                  <a:cubicBezTo>
                    <a:pt x="151" y="47"/>
                    <a:pt x="151" y="47"/>
                    <a:pt x="151" y="47"/>
                  </a:cubicBezTo>
                  <a:cubicBezTo>
                    <a:pt x="150" y="47"/>
                    <a:pt x="150" y="47"/>
                    <a:pt x="150" y="47"/>
                  </a:cubicBezTo>
                  <a:cubicBezTo>
                    <a:pt x="150" y="46"/>
                    <a:pt x="150" y="46"/>
                    <a:pt x="150" y="46"/>
                  </a:cubicBezTo>
                  <a:cubicBezTo>
                    <a:pt x="151" y="46"/>
                    <a:pt x="151" y="46"/>
                    <a:pt x="151" y="46"/>
                  </a:cubicBezTo>
                  <a:cubicBezTo>
                    <a:pt x="151" y="46"/>
                    <a:pt x="151" y="46"/>
                    <a:pt x="151" y="46"/>
                  </a:cubicBezTo>
                  <a:cubicBezTo>
                    <a:pt x="150" y="46"/>
                    <a:pt x="150" y="46"/>
                    <a:pt x="150" y="46"/>
                  </a:cubicBezTo>
                  <a:cubicBezTo>
                    <a:pt x="150" y="45"/>
                    <a:pt x="150" y="45"/>
                    <a:pt x="150" y="45"/>
                  </a:cubicBezTo>
                  <a:cubicBezTo>
                    <a:pt x="151" y="45"/>
                    <a:pt x="151" y="45"/>
                    <a:pt x="152" y="45"/>
                  </a:cubicBezTo>
                  <a:cubicBezTo>
                    <a:pt x="152" y="46"/>
                    <a:pt x="152" y="46"/>
                    <a:pt x="152" y="46"/>
                  </a:cubicBezTo>
                  <a:cubicBezTo>
                    <a:pt x="151" y="46"/>
                    <a:pt x="151" y="46"/>
                    <a:pt x="151" y="46"/>
                  </a:cubicBezTo>
                  <a:cubicBezTo>
                    <a:pt x="151" y="47"/>
                    <a:pt x="151" y="47"/>
                    <a:pt x="151" y="47"/>
                  </a:cubicBezTo>
                  <a:cubicBezTo>
                    <a:pt x="152" y="47"/>
                    <a:pt x="152" y="47"/>
                    <a:pt x="152" y="47"/>
                  </a:cubicBezTo>
                  <a:cubicBezTo>
                    <a:pt x="152" y="49"/>
                    <a:pt x="152" y="49"/>
                    <a:pt x="152" y="49"/>
                  </a:cubicBezTo>
                  <a:cubicBezTo>
                    <a:pt x="151" y="49"/>
                    <a:pt x="151" y="49"/>
                    <a:pt x="151" y="49"/>
                  </a:cubicBezTo>
                  <a:cubicBezTo>
                    <a:pt x="151" y="49"/>
                    <a:pt x="151" y="49"/>
                    <a:pt x="151" y="49"/>
                  </a:cubicBezTo>
                  <a:cubicBezTo>
                    <a:pt x="152" y="49"/>
                    <a:pt x="152" y="49"/>
                    <a:pt x="152" y="49"/>
                  </a:cubicBezTo>
                  <a:cubicBezTo>
                    <a:pt x="152" y="49"/>
                    <a:pt x="152" y="49"/>
                    <a:pt x="152" y="49"/>
                  </a:cubicBezTo>
                  <a:lnTo>
                    <a:pt x="150" y="49"/>
                  </a:lnTo>
                  <a:close/>
                  <a:moveTo>
                    <a:pt x="152" y="45"/>
                  </a:moveTo>
                  <a:cubicBezTo>
                    <a:pt x="152" y="45"/>
                    <a:pt x="152" y="45"/>
                    <a:pt x="152" y="45"/>
                  </a:cubicBezTo>
                  <a:cubicBezTo>
                    <a:pt x="153" y="45"/>
                    <a:pt x="153" y="45"/>
                    <a:pt x="154" y="45"/>
                  </a:cubicBezTo>
                  <a:cubicBezTo>
                    <a:pt x="154" y="46"/>
                    <a:pt x="154" y="46"/>
                    <a:pt x="154" y="46"/>
                  </a:cubicBezTo>
                  <a:cubicBezTo>
                    <a:pt x="152" y="46"/>
                    <a:pt x="152" y="46"/>
                    <a:pt x="152" y="46"/>
                  </a:cubicBezTo>
                  <a:lnTo>
                    <a:pt x="152" y="45"/>
                  </a:lnTo>
                  <a:close/>
                  <a:moveTo>
                    <a:pt x="152" y="47"/>
                  </a:moveTo>
                  <a:cubicBezTo>
                    <a:pt x="152" y="47"/>
                    <a:pt x="152" y="47"/>
                    <a:pt x="152" y="47"/>
                  </a:cubicBezTo>
                  <a:cubicBezTo>
                    <a:pt x="154" y="47"/>
                    <a:pt x="154" y="47"/>
                    <a:pt x="154" y="47"/>
                  </a:cubicBezTo>
                  <a:cubicBezTo>
                    <a:pt x="154" y="49"/>
                    <a:pt x="154" y="49"/>
                    <a:pt x="154" y="49"/>
                  </a:cubicBezTo>
                  <a:cubicBezTo>
                    <a:pt x="152" y="49"/>
                    <a:pt x="152" y="49"/>
                    <a:pt x="152" y="49"/>
                  </a:cubicBezTo>
                  <a:lnTo>
                    <a:pt x="152" y="47"/>
                  </a:lnTo>
                  <a:close/>
                  <a:moveTo>
                    <a:pt x="152" y="49"/>
                  </a:moveTo>
                  <a:cubicBezTo>
                    <a:pt x="152" y="49"/>
                    <a:pt x="152" y="49"/>
                    <a:pt x="152" y="49"/>
                  </a:cubicBezTo>
                  <a:cubicBezTo>
                    <a:pt x="152" y="49"/>
                    <a:pt x="152" y="49"/>
                    <a:pt x="152" y="49"/>
                  </a:cubicBezTo>
                  <a:cubicBezTo>
                    <a:pt x="154" y="49"/>
                    <a:pt x="154" y="49"/>
                    <a:pt x="154" y="49"/>
                  </a:cubicBezTo>
                  <a:cubicBezTo>
                    <a:pt x="154" y="49"/>
                    <a:pt x="154" y="49"/>
                    <a:pt x="154" y="49"/>
                  </a:cubicBezTo>
                  <a:lnTo>
                    <a:pt x="152" y="49"/>
                  </a:lnTo>
                  <a:close/>
                  <a:moveTo>
                    <a:pt x="154" y="49"/>
                  </a:moveTo>
                  <a:cubicBezTo>
                    <a:pt x="154" y="49"/>
                    <a:pt x="154" y="49"/>
                    <a:pt x="154" y="49"/>
                  </a:cubicBezTo>
                  <a:cubicBezTo>
                    <a:pt x="154" y="49"/>
                    <a:pt x="154" y="49"/>
                    <a:pt x="154" y="49"/>
                  </a:cubicBezTo>
                  <a:cubicBezTo>
                    <a:pt x="154" y="49"/>
                    <a:pt x="154" y="49"/>
                    <a:pt x="154" y="49"/>
                  </a:cubicBezTo>
                  <a:cubicBezTo>
                    <a:pt x="154" y="49"/>
                    <a:pt x="154" y="49"/>
                    <a:pt x="154" y="49"/>
                  </a:cubicBezTo>
                  <a:cubicBezTo>
                    <a:pt x="154" y="49"/>
                    <a:pt x="154" y="49"/>
                    <a:pt x="154" y="49"/>
                  </a:cubicBezTo>
                  <a:cubicBezTo>
                    <a:pt x="154" y="47"/>
                    <a:pt x="154" y="47"/>
                    <a:pt x="154" y="47"/>
                  </a:cubicBezTo>
                  <a:cubicBezTo>
                    <a:pt x="154" y="47"/>
                    <a:pt x="154" y="47"/>
                    <a:pt x="154" y="47"/>
                  </a:cubicBezTo>
                  <a:cubicBezTo>
                    <a:pt x="154" y="46"/>
                    <a:pt x="154" y="46"/>
                    <a:pt x="154" y="46"/>
                  </a:cubicBezTo>
                  <a:cubicBezTo>
                    <a:pt x="154" y="46"/>
                    <a:pt x="154" y="46"/>
                    <a:pt x="154" y="46"/>
                  </a:cubicBezTo>
                  <a:cubicBezTo>
                    <a:pt x="154" y="45"/>
                    <a:pt x="154" y="45"/>
                    <a:pt x="154" y="45"/>
                  </a:cubicBezTo>
                  <a:cubicBezTo>
                    <a:pt x="154" y="45"/>
                    <a:pt x="154" y="45"/>
                    <a:pt x="154" y="45"/>
                  </a:cubicBezTo>
                  <a:cubicBezTo>
                    <a:pt x="155" y="45"/>
                    <a:pt x="155" y="45"/>
                    <a:pt x="155" y="45"/>
                  </a:cubicBezTo>
                  <a:cubicBezTo>
                    <a:pt x="155" y="48"/>
                    <a:pt x="155" y="48"/>
                    <a:pt x="155" y="48"/>
                  </a:cubicBezTo>
                  <a:cubicBezTo>
                    <a:pt x="154" y="48"/>
                    <a:pt x="154" y="48"/>
                    <a:pt x="154" y="48"/>
                  </a:cubicBezTo>
                  <a:cubicBezTo>
                    <a:pt x="154" y="48"/>
                    <a:pt x="154" y="48"/>
                    <a:pt x="154" y="48"/>
                  </a:cubicBezTo>
                  <a:cubicBezTo>
                    <a:pt x="155" y="48"/>
                    <a:pt x="155" y="48"/>
                    <a:pt x="155" y="48"/>
                  </a:cubicBezTo>
                  <a:cubicBezTo>
                    <a:pt x="155" y="49"/>
                    <a:pt x="155" y="49"/>
                    <a:pt x="155" y="49"/>
                  </a:cubicBezTo>
                  <a:lnTo>
                    <a:pt x="154" y="49"/>
                  </a:lnTo>
                  <a:close/>
                  <a:moveTo>
                    <a:pt x="155" y="45"/>
                  </a:moveTo>
                  <a:cubicBezTo>
                    <a:pt x="155" y="45"/>
                    <a:pt x="155" y="45"/>
                    <a:pt x="155" y="45"/>
                  </a:cubicBezTo>
                  <a:cubicBezTo>
                    <a:pt x="156" y="46"/>
                    <a:pt x="156" y="46"/>
                    <a:pt x="156" y="46"/>
                  </a:cubicBezTo>
                  <a:cubicBezTo>
                    <a:pt x="156" y="48"/>
                    <a:pt x="156" y="48"/>
                    <a:pt x="156" y="48"/>
                  </a:cubicBezTo>
                  <a:cubicBezTo>
                    <a:pt x="155" y="48"/>
                    <a:pt x="155" y="48"/>
                    <a:pt x="155" y="48"/>
                  </a:cubicBezTo>
                  <a:lnTo>
                    <a:pt x="155" y="45"/>
                  </a:lnTo>
                  <a:close/>
                  <a:moveTo>
                    <a:pt x="155" y="49"/>
                  </a:moveTo>
                  <a:cubicBezTo>
                    <a:pt x="155" y="49"/>
                    <a:pt x="155" y="49"/>
                    <a:pt x="155" y="49"/>
                  </a:cubicBezTo>
                  <a:cubicBezTo>
                    <a:pt x="155" y="48"/>
                    <a:pt x="155" y="48"/>
                    <a:pt x="155" y="48"/>
                  </a:cubicBezTo>
                  <a:cubicBezTo>
                    <a:pt x="156" y="48"/>
                    <a:pt x="156" y="48"/>
                    <a:pt x="156" y="48"/>
                  </a:cubicBezTo>
                  <a:cubicBezTo>
                    <a:pt x="156" y="49"/>
                    <a:pt x="156" y="49"/>
                    <a:pt x="156" y="49"/>
                  </a:cubicBezTo>
                  <a:cubicBezTo>
                    <a:pt x="157" y="49"/>
                    <a:pt x="157" y="49"/>
                    <a:pt x="157" y="49"/>
                  </a:cubicBezTo>
                  <a:cubicBezTo>
                    <a:pt x="157" y="48"/>
                    <a:pt x="157" y="48"/>
                    <a:pt x="157" y="48"/>
                  </a:cubicBezTo>
                  <a:cubicBezTo>
                    <a:pt x="157" y="48"/>
                    <a:pt x="157" y="48"/>
                    <a:pt x="157" y="48"/>
                  </a:cubicBezTo>
                  <a:cubicBezTo>
                    <a:pt x="157" y="48"/>
                    <a:pt x="157" y="48"/>
                    <a:pt x="157" y="48"/>
                  </a:cubicBezTo>
                  <a:cubicBezTo>
                    <a:pt x="157" y="48"/>
                    <a:pt x="157" y="48"/>
                    <a:pt x="157" y="48"/>
                  </a:cubicBezTo>
                  <a:cubicBezTo>
                    <a:pt x="157" y="46"/>
                    <a:pt x="157" y="46"/>
                    <a:pt x="157" y="46"/>
                  </a:cubicBezTo>
                  <a:cubicBezTo>
                    <a:pt x="158" y="46"/>
                    <a:pt x="158" y="46"/>
                    <a:pt x="158" y="46"/>
                  </a:cubicBezTo>
                  <a:cubicBezTo>
                    <a:pt x="158" y="47"/>
                    <a:pt x="158" y="47"/>
                    <a:pt x="158" y="47"/>
                  </a:cubicBezTo>
                  <a:cubicBezTo>
                    <a:pt x="157" y="47"/>
                    <a:pt x="157" y="47"/>
                    <a:pt x="157" y="47"/>
                  </a:cubicBezTo>
                  <a:cubicBezTo>
                    <a:pt x="157" y="47"/>
                    <a:pt x="157" y="47"/>
                    <a:pt x="157" y="47"/>
                  </a:cubicBezTo>
                  <a:cubicBezTo>
                    <a:pt x="158" y="47"/>
                    <a:pt x="158" y="47"/>
                    <a:pt x="158" y="47"/>
                  </a:cubicBezTo>
                  <a:cubicBezTo>
                    <a:pt x="158" y="49"/>
                    <a:pt x="158" y="49"/>
                    <a:pt x="158" y="49"/>
                  </a:cubicBezTo>
                  <a:cubicBezTo>
                    <a:pt x="157" y="49"/>
                    <a:pt x="157" y="49"/>
                    <a:pt x="157" y="49"/>
                  </a:cubicBezTo>
                  <a:cubicBezTo>
                    <a:pt x="157" y="49"/>
                    <a:pt x="157" y="49"/>
                    <a:pt x="157" y="49"/>
                  </a:cubicBezTo>
                  <a:cubicBezTo>
                    <a:pt x="158" y="49"/>
                    <a:pt x="158" y="49"/>
                    <a:pt x="158" y="49"/>
                  </a:cubicBezTo>
                  <a:cubicBezTo>
                    <a:pt x="158" y="49"/>
                    <a:pt x="158" y="49"/>
                    <a:pt x="158" y="49"/>
                  </a:cubicBezTo>
                  <a:lnTo>
                    <a:pt x="155" y="49"/>
                  </a:lnTo>
                  <a:close/>
                  <a:moveTo>
                    <a:pt x="158" y="47"/>
                  </a:moveTo>
                  <a:cubicBezTo>
                    <a:pt x="158" y="47"/>
                    <a:pt x="158" y="47"/>
                    <a:pt x="158" y="47"/>
                  </a:cubicBezTo>
                  <a:cubicBezTo>
                    <a:pt x="159" y="47"/>
                    <a:pt x="159" y="47"/>
                    <a:pt x="159" y="47"/>
                  </a:cubicBezTo>
                  <a:cubicBezTo>
                    <a:pt x="159" y="47"/>
                    <a:pt x="159" y="47"/>
                    <a:pt x="159" y="47"/>
                  </a:cubicBezTo>
                  <a:cubicBezTo>
                    <a:pt x="158" y="47"/>
                    <a:pt x="158" y="47"/>
                    <a:pt x="158" y="47"/>
                  </a:cubicBezTo>
                  <a:close/>
                  <a:moveTo>
                    <a:pt x="158" y="47"/>
                  </a:moveTo>
                  <a:cubicBezTo>
                    <a:pt x="158" y="47"/>
                    <a:pt x="158" y="47"/>
                    <a:pt x="158" y="47"/>
                  </a:cubicBezTo>
                  <a:cubicBezTo>
                    <a:pt x="159" y="47"/>
                    <a:pt x="159" y="47"/>
                    <a:pt x="159" y="47"/>
                  </a:cubicBezTo>
                  <a:cubicBezTo>
                    <a:pt x="159" y="49"/>
                    <a:pt x="159" y="49"/>
                    <a:pt x="159" y="49"/>
                  </a:cubicBezTo>
                  <a:cubicBezTo>
                    <a:pt x="158" y="49"/>
                    <a:pt x="158" y="49"/>
                    <a:pt x="158" y="49"/>
                  </a:cubicBezTo>
                  <a:lnTo>
                    <a:pt x="158" y="47"/>
                  </a:lnTo>
                  <a:close/>
                  <a:moveTo>
                    <a:pt x="158" y="49"/>
                  </a:moveTo>
                  <a:cubicBezTo>
                    <a:pt x="158" y="49"/>
                    <a:pt x="158" y="49"/>
                    <a:pt x="158" y="49"/>
                  </a:cubicBezTo>
                  <a:cubicBezTo>
                    <a:pt x="158" y="49"/>
                    <a:pt x="158" y="49"/>
                    <a:pt x="158" y="49"/>
                  </a:cubicBezTo>
                  <a:cubicBezTo>
                    <a:pt x="159" y="49"/>
                    <a:pt x="159" y="49"/>
                    <a:pt x="159" y="49"/>
                  </a:cubicBezTo>
                  <a:cubicBezTo>
                    <a:pt x="159" y="49"/>
                    <a:pt x="159" y="49"/>
                    <a:pt x="159" y="49"/>
                  </a:cubicBezTo>
                  <a:lnTo>
                    <a:pt x="158" y="49"/>
                  </a:lnTo>
                  <a:close/>
                  <a:moveTo>
                    <a:pt x="159" y="49"/>
                  </a:moveTo>
                  <a:cubicBezTo>
                    <a:pt x="159" y="49"/>
                    <a:pt x="159" y="49"/>
                    <a:pt x="159" y="49"/>
                  </a:cubicBezTo>
                  <a:cubicBezTo>
                    <a:pt x="159" y="49"/>
                    <a:pt x="159" y="49"/>
                    <a:pt x="159" y="49"/>
                  </a:cubicBezTo>
                  <a:cubicBezTo>
                    <a:pt x="160" y="49"/>
                    <a:pt x="160" y="49"/>
                    <a:pt x="160" y="49"/>
                  </a:cubicBezTo>
                  <a:cubicBezTo>
                    <a:pt x="160" y="49"/>
                    <a:pt x="160" y="49"/>
                    <a:pt x="160" y="49"/>
                  </a:cubicBezTo>
                  <a:cubicBezTo>
                    <a:pt x="159" y="49"/>
                    <a:pt x="159" y="49"/>
                    <a:pt x="159" y="49"/>
                  </a:cubicBezTo>
                  <a:cubicBezTo>
                    <a:pt x="159" y="47"/>
                    <a:pt x="159" y="47"/>
                    <a:pt x="159" y="47"/>
                  </a:cubicBezTo>
                  <a:cubicBezTo>
                    <a:pt x="160" y="47"/>
                    <a:pt x="160" y="47"/>
                    <a:pt x="160" y="47"/>
                  </a:cubicBezTo>
                  <a:cubicBezTo>
                    <a:pt x="160" y="48"/>
                    <a:pt x="160" y="48"/>
                    <a:pt x="160" y="48"/>
                  </a:cubicBezTo>
                  <a:cubicBezTo>
                    <a:pt x="160" y="48"/>
                    <a:pt x="160" y="48"/>
                    <a:pt x="160" y="48"/>
                  </a:cubicBezTo>
                  <a:cubicBezTo>
                    <a:pt x="160" y="48"/>
                    <a:pt x="160" y="48"/>
                    <a:pt x="160" y="48"/>
                  </a:cubicBezTo>
                  <a:cubicBezTo>
                    <a:pt x="160" y="48"/>
                    <a:pt x="160" y="48"/>
                    <a:pt x="160" y="48"/>
                  </a:cubicBezTo>
                  <a:cubicBezTo>
                    <a:pt x="160" y="48"/>
                    <a:pt x="160" y="48"/>
                    <a:pt x="160" y="48"/>
                  </a:cubicBezTo>
                  <a:cubicBezTo>
                    <a:pt x="160" y="49"/>
                    <a:pt x="160" y="49"/>
                    <a:pt x="160" y="49"/>
                  </a:cubicBezTo>
                  <a:lnTo>
                    <a:pt x="159" y="49"/>
                  </a:lnTo>
                  <a:close/>
                  <a:moveTo>
                    <a:pt x="161" y="49"/>
                  </a:moveTo>
                  <a:cubicBezTo>
                    <a:pt x="161" y="49"/>
                    <a:pt x="161" y="49"/>
                    <a:pt x="161" y="49"/>
                  </a:cubicBezTo>
                  <a:cubicBezTo>
                    <a:pt x="161" y="48"/>
                    <a:pt x="161" y="48"/>
                    <a:pt x="161" y="48"/>
                  </a:cubicBezTo>
                  <a:cubicBezTo>
                    <a:pt x="161" y="48"/>
                    <a:pt x="161" y="48"/>
                    <a:pt x="161" y="48"/>
                  </a:cubicBezTo>
                  <a:cubicBezTo>
                    <a:pt x="162" y="48"/>
                    <a:pt x="162" y="48"/>
                    <a:pt x="162" y="48"/>
                  </a:cubicBezTo>
                  <a:cubicBezTo>
                    <a:pt x="162" y="49"/>
                    <a:pt x="162" y="49"/>
                    <a:pt x="162" y="49"/>
                  </a:cubicBezTo>
                  <a:cubicBezTo>
                    <a:pt x="162" y="49"/>
                    <a:pt x="162" y="49"/>
                    <a:pt x="162" y="49"/>
                  </a:cubicBezTo>
                  <a:cubicBezTo>
                    <a:pt x="162" y="48"/>
                    <a:pt x="162" y="48"/>
                    <a:pt x="162" y="48"/>
                  </a:cubicBezTo>
                  <a:cubicBezTo>
                    <a:pt x="163" y="49"/>
                    <a:pt x="163" y="49"/>
                    <a:pt x="163" y="49"/>
                  </a:cubicBezTo>
                  <a:cubicBezTo>
                    <a:pt x="163" y="49"/>
                    <a:pt x="163" y="49"/>
                    <a:pt x="163" y="49"/>
                  </a:cubicBezTo>
                  <a:lnTo>
                    <a:pt x="161" y="49"/>
                  </a:lnTo>
                  <a:close/>
                  <a:moveTo>
                    <a:pt x="161" y="48"/>
                  </a:moveTo>
                  <a:cubicBezTo>
                    <a:pt x="161" y="48"/>
                    <a:pt x="161" y="48"/>
                    <a:pt x="161" y="48"/>
                  </a:cubicBezTo>
                  <a:cubicBezTo>
                    <a:pt x="161" y="48"/>
                    <a:pt x="161" y="48"/>
                    <a:pt x="161" y="48"/>
                  </a:cubicBezTo>
                  <a:cubicBezTo>
                    <a:pt x="161" y="48"/>
                    <a:pt x="161" y="48"/>
                    <a:pt x="161" y="48"/>
                  </a:cubicBezTo>
                  <a:close/>
                  <a:moveTo>
                    <a:pt x="163" y="49"/>
                  </a:moveTo>
                  <a:cubicBezTo>
                    <a:pt x="163" y="49"/>
                    <a:pt x="163" y="49"/>
                    <a:pt x="163" y="49"/>
                  </a:cubicBezTo>
                  <a:cubicBezTo>
                    <a:pt x="163" y="49"/>
                    <a:pt x="163" y="49"/>
                    <a:pt x="163" y="49"/>
                  </a:cubicBezTo>
                  <a:cubicBezTo>
                    <a:pt x="165" y="49"/>
                    <a:pt x="165" y="49"/>
                    <a:pt x="165" y="49"/>
                  </a:cubicBezTo>
                  <a:lnTo>
                    <a:pt x="163" y="49"/>
                  </a:lnTo>
                  <a:close/>
                  <a:moveTo>
                    <a:pt x="166" y="48"/>
                  </a:moveTo>
                  <a:cubicBezTo>
                    <a:pt x="166" y="48"/>
                    <a:pt x="166" y="48"/>
                    <a:pt x="166" y="48"/>
                  </a:cubicBezTo>
                  <a:cubicBezTo>
                    <a:pt x="156" y="44"/>
                    <a:pt x="156" y="44"/>
                    <a:pt x="156" y="44"/>
                  </a:cubicBezTo>
                  <a:cubicBezTo>
                    <a:pt x="156" y="44"/>
                    <a:pt x="146" y="44"/>
                    <a:pt x="145" y="44"/>
                  </a:cubicBezTo>
                  <a:cubicBezTo>
                    <a:pt x="144" y="43"/>
                    <a:pt x="143" y="43"/>
                    <a:pt x="143" y="43"/>
                  </a:cubicBezTo>
                  <a:cubicBezTo>
                    <a:pt x="143" y="43"/>
                    <a:pt x="143" y="43"/>
                    <a:pt x="143" y="43"/>
                  </a:cubicBezTo>
                  <a:cubicBezTo>
                    <a:pt x="143" y="42"/>
                    <a:pt x="143" y="42"/>
                    <a:pt x="143" y="42"/>
                  </a:cubicBezTo>
                  <a:cubicBezTo>
                    <a:pt x="143" y="42"/>
                    <a:pt x="144" y="42"/>
                    <a:pt x="145" y="42"/>
                  </a:cubicBezTo>
                  <a:cubicBezTo>
                    <a:pt x="146" y="43"/>
                    <a:pt x="153" y="43"/>
                    <a:pt x="154" y="43"/>
                  </a:cubicBezTo>
                  <a:cubicBezTo>
                    <a:pt x="166" y="48"/>
                    <a:pt x="166" y="48"/>
                    <a:pt x="166" y="48"/>
                  </a:cubicBezTo>
                  <a:close/>
                  <a:moveTo>
                    <a:pt x="88" y="40"/>
                  </a:moveTo>
                  <a:cubicBezTo>
                    <a:pt x="88" y="40"/>
                    <a:pt x="88" y="40"/>
                    <a:pt x="88" y="40"/>
                  </a:cubicBezTo>
                  <a:cubicBezTo>
                    <a:pt x="90" y="17"/>
                    <a:pt x="90" y="17"/>
                    <a:pt x="90" y="17"/>
                  </a:cubicBezTo>
                  <a:cubicBezTo>
                    <a:pt x="89" y="16"/>
                    <a:pt x="89" y="16"/>
                    <a:pt x="89" y="16"/>
                  </a:cubicBezTo>
                  <a:cubicBezTo>
                    <a:pt x="88" y="40"/>
                    <a:pt x="88" y="40"/>
                    <a:pt x="88" y="40"/>
                  </a:cubicBezTo>
                  <a:cubicBezTo>
                    <a:pt x="88" y="40"/>
                    <a:pt x="88" y="40"/>
                    <a:pt x="88" y="40"/>
                  </a:cubicBezTo>
                  <a:close/>
                  <a:moveTo>
                    <a:pt x="92" y="40"/>
                  </a:moveTo>
                  <a:cubicBezTo>
                    <a:pt x="92" y="40"/>
                    <a:pt x="92" y="40"/>
                    <a:pt x="92" y="40"/>
                  </a:cubicBezTo>
                  <a:cubicBezTo>
                    <a:pt x="94" y="18"/>
                    <a:pt x="94" y="18"/>
                    <a:pt x="94" y="18"/>
                  </a:cubicBezTo>
                  <a:cubicBezTo>
                    <a:pt x="94" y="18"/>
                    <a:pt x="94" y="18"/>
                    <a:pt x="94" y="18"/>
                  </a:cubicBezTo>
                  <a:cubicBezTo>
                    <a:pt x="93" y="17"/>
                    <a:pt x="93" y="17"/>
                    <a:pt x="93" y="17"/>
                  </a:cubicBezTo>
                  <a:cubicBezTo>
                    <a:pt x="91" y="40"/>
                    <a:pt x="91" y="40"/>
                    <a:pt x="91" y="40"/>
                  </a:cubicBezTo>
                  <a:cubicBezTo>
                    <a:pt x="92" y="40"/>
                    <a:pt x="92" y="40"/>
                    <a:pt x="92" y="40"/>
                  </a:cubicBezTo>
                  <a:close/>
                  <a:moveTo>
                    <a:pt x="117" y="39"/>
                  </a:moveTo>
                  <a:cubicBezTo>
                    <a:pt x="117" y="39"/>
                    <a:pt x="117" y="39"/>
                    <a:pt x="117" y="39"/>
                  </a:cubicBezTo>
                  <a:cubicBezTo>
                    <a:pt x="117" y="39"/>
                    <a:pt x="117" y="39"/>
                    <a:pt x="117" y="39"/>
                  </a:cubicBezTo>
                  <a:cubicBezTo>
                    <a:pt x="117" y="39"/>
                    <a:pt x="117" y="39"/>
                    <a:pt x="117" y="39"/>
                  </a:cubicBezTo>
                  <a:cubicBezTo>
                    <a:pt x="117" y="39"/>
                    <a:pt x="117" y="39"/>
                    <a:pt x="117" y="39"/>
                  </a:cubicBezTo>
                  <a:cubicBezTo>
                    <a:pt x="117" y="39"/>
                    <a:pt x="117" y="39"/>
                    <a:pt x="117" y="39"/>
                  </a:cubicBezTo>
                  <a:close/>
                  <a:moveTo>
                    <a:pt x="20" y="37"/>
                  </a:moveTo>
                  <a:cubicBezTo>
                    <a:pt x="20" y="37"/>
                    <a:pt x="20" y="37"/>
                    <a:pt x="20" y="37"/>
                  </a:cubicBezTo>
                  <a:cubicBezTo>
                    <a:pt x="23" y="51"/>
                    <a:pt x="23" y="51"/>
                    <a:pt x="23" y="51"/>
                  </a:cubicBezTo>
                  <a:cubicBezTo>
                    <a:pt x="26" y="51"/>
                    <a:pt x="26" y="51"/>
                    <a:pt x="26" y="51"/>
                  </a:cubicBezTo>
                  <a:cubicBezTo>
                    <a:pt x="23" y="37"/>
                    <a:pt x="23" y="37"/>
                    <a:pt x="23" y="37"/>
                  </a:cubicBezTo>
                  <a:cubicBezTo>
                    <a:pt x="22" y="37"/>
                    <a:pt x="21" y="37"/>
                    <a:pt x="20" y="37"/>
                  </a:cubicBezTo>
                  <a:close/>
                  <a:moveTo>
                    <a:pt x="18" y="37"/>
                  </a:moveTo>
                  <a:cubicBezTo>
                    <a:pt x="18" y="37"/>
                    <a:pt x="18" y="37"/>
                    <a:pt x="18" y="37"/>
                  </a:cubicBezTo>
                  <a:cubicBezTo>
                    <a:pt x="20" y="51"/>
                    <a:pt x="20" y="51"/>
                    <a:pt x="20" y="51"/>
                  </a:cubicBezTo>
                  <a:cubicBezTo>
                    <a:pt x="22" y="51"/>
                    <a:pt x="22" y="51"/>
                    <a:pt x="22" y="51"/>
                  </a:cubicBezTo>
                  <a:cubicBezTo>
                    <a:pt x="20" y="37"/>
                    <a:pt x="20" y="37"/>
                    <a:pt x="20" y="37"/>
                  </a:cubicBezTo>
                  <a:cubicBezTo>
                    <a:pt x="19" y="37"/>
                    <a:pt x="18" y="37"/>
                    <a:pt x="18" y="37"/>
                  </a:cubicBezTo>
                  <a:close/>
                  <a:moveTo>
                    <a:pt x="44" y="37"/>
                  </a:moveTo>
                  <a:cubicBezTo>
                    <a:pt x="44" y="37"/>
                    <a:pt x="44" y="37"/>
                    <a:pt x="44" y="37"/>
                  </a:cubicBezTo>
                  <a:cubicBezTo>
                    <a:pt x="46" y="51"/>
                    <a:pt x="46" y="51"/>
                    <a:pt x="46" y="51"/>
                  </a:cubicBezTo>
                  <a:cubicBezTo>
                    <a:pt x="47" y="51"/>
                    <a:pt x="49" y="51"/>
                    <a:pt x="50" y="51"/>
                  </a:cubicBezTo>
                  <a:cubicBezTo>
                    <a:pt x="49" y="37"/>
                    <a:pt x="49" y="37"/>
                    <a:pt x="49" y="37"/>
                  </a:cubicBezTo>
                  <a:cubicBezTo>
                    <a:pt x="47" y="37"/>
                    <a:pt x="46" y="37"/>
                    <a:pt x="44" y="37"/>
                  </a:cubicBezTo>
                  <a:close/>
                  <a:moveTo>
                    <a:pt x="15" y="38"/>
                  </a:moveTo>
                  <a:cubicBezTo>
                    <a:pt x="15" y="38"/>
                    <a:pt x="15" y="38"/>
                    <a:pt x="15" y="38"/>
                  </a:cubicBezTo>
                  <a:cubicBezTo>
                    <a:pt x="17" y="51"/>
                    <a:pt x="17" y="51"/>
                    <a:pt x="17" y="51"/>
                  </a:cubicBezTo>
                  <a:cubicBezTo>
                    <a:pt x="18" y="51"/>
                    <a:pt x="18" y="51"/>
                    <a:pt x="18" y="51"/>
                  </a:cubicBezTo>
                  <a:cubicBezTo>
                    <a:pt x="15" y="37"/>
                    <a:pt x="15" y="37"/>
                    <a:pt x="15" y="37"/>
                  </a:cubicBezTo>
                  <a:cubicBezTo>
                    <a:pt x="15" y="37"/>
                    <a:pt x="15" y="37"/>
                    <a:pt x="15" y="38"/>
                  </a:cubicBezTo>
                  <a:close/>
                  <a:moveTo>
                    <a:pt x="24" y="37"/>
                  </a:moveTo>
                  <a:cubicBezTo>
                    <a:pt x="24" y="37"/>
                    <a:pt x="24" y="37"/>
                    <a:pt x="24" y="37"/>
                  </a:cubicBezTo>
                  <a:cubicBezTo>
                    <a:pt x="26" y="51"/>
                    <a:pt x="26" y="51"/>
                    <a:pt x="26" y="51"/>
                  </a:cubicBezTo>
                  <a:cubicBezTo>
                    <a:pt x="29" y="51"/>
                    <a:pt x="29" y="51"/>
                    <a:pt x="29" y="51"/>
                  </a:cubicBezTo>
                  <a:cubicBezTo>
                    <a:pt x="27" y="37"/>
                    <a:pt x="27" y="37"/>
                    <a:pt x="27" y="37"/>
                  </a:cubicBezTo>
                  <a:cubicBezTo>
                    <a:pt x="26" y="37"/>
                    <a:pt x="25" y="37"/>
                    <a:pt x="24" y="37"/>
                  </a:cubicBezTo>
                  <a:close/>
                  <a:moveTo>
                    <a:pt x="16" y="37"/>
                  </a:moveTo>
                  <a:cubicBezTo>
                    <a:pt x="16" y="37"/>
                    <a:pt x="16" y="37"/>
                    <a:pt x="16" y="37"/>
                  </a:cubicBezTo>
                  <a:cubicBezTo>
                    <a:pt x="18" y="51"/>
                    <a:pt x="18" y="51"/>
                    <a:pt x="18" y="51"/>
                  </a:cubicBezTo>
                  <a:cubicBezTo>
                    <a:pt x="19" y="51"/>
                    <a:pt x="19" y="51"/>
                    <a:pt x="19" y="51"/>
                  </a:cubicBezTo>
                  <a:cubicBezTo>
                    <a:pt x="17" y="37"/>
                    <a:pt x="17" y="37"/>
                    <a:pt x="17" y="37"/>
                  </a:cubicBezTo>
                  <a:cubicBezTo>
                    <a:pt x="16" y="37"/>
                    <a:pt x="16" y="37"/>
                    <a:pt x="16" y="37"/>
                  </a:cubicBezTo>
                  <a:close/>
                  <a:moveTo>
                    <a:pt x="38" y="36"/>
                  </a:moveTo>
                  <a:cubicBezTo>
                    <a:pt x="38" y="36"/>
                    <a:pt x="38" y="36"/>
                    <a:pt x="38" y="36"/>
                  </a:cubicBezTo>
                  <a:cubicBezTo>
                    <a:pt x="40" y="51"/>
                    <a:pt x="40" y="51"/>
                    <a:pt x="40" y="51"/>
                  </a:cubicBezTo>
                  <a:cubicBezTo>
                    <a:pt x="41" y="51"/>
                    <a:pt x="43" y="51"/>
                    <a:pt x="45" y="51"/>
                  </a:cubicBezTo>
                  <a:cubicBezTo>
                    <a:pt x="43" y="37"/>
                    <a:pt x="43" y="37"/>
                    <a:pt x="43" y="37"/>
                  </a:cubicBezTo>
                  <a:cubicBezTo>
                    <a:pt x="41" y="37"/>
                    <a:pt x="40" y="37"/>
                    <a:pt x="38" y="36"/>
                  </a:cubicBezTo>
                  <a:close/>
                  <a:moveTo>
                    <a:pt x="33" y="36"/>
                  </a:moveTo>
                  <a:cubicBezTo>
                    <a:pt x="33" y="36"/>
                    <a:pt x="33" y="36"/>
                    <a:pt x="33" y="36"/>
                  </a:cubicBezTo>
                  <a:cubicBezTo>
                    <a:pt x="33" y="36"/>
                    <a:pt x="33" y="36"/>
                    <a:pt x="33" y="36"/>
                  </a:cubicBezTo>
                  <a:cubicBezTo>
                    <a:pt x="35" y="51"/>
                    <a:pt x="35" y="51"/>
                    <a:pt x="35" y="51"/>
                  </a:cubicBezTo>
                  <a:cubicBezTo>
                    <a:pt x="36" y="51"/>
                    <a:pt x="38" y="51"/>
                    <a:pt x="39" y="51"/>
                  </a:cubicBezTo>
                  <a:cubicBezTo>
                    <a:pt x="37" y="36"/>
                    <a:pt x="37" y="36"/>
                    <a:pt x="37" y="36"/>
                  </a:cubicBezTo>
                  <a:cubicBezTo>
                    <a:pt x="36" y="36"/>
                    <a:pt x="34" y="36"/>
                    <a:pt x="33" y="36"/>
                  </a:cubicBezTo>
                  <a:close/>
                  <a:moveTo>
                    <a:pt x="28" y="37"/>
                  </a:moveTo>
                  <a:cubicBezTo>
                    <a:pt x="28" y="37"/>
                    <a:pt x="28" y="37"/>
                    <a:pt x="28" y="37"/>
                  </a:cubicBezTo>
                  <a:cubicBezTo>
                    <a:pt x="30" y="51"/>
                    <a:pt x="30" y="51"/>
                    <a:pt x="30" y="51"/>
                  </a:cubicBezTo>
                  <a:cubicBezTo>
                    <a:pt x="34" y="51"/>
                    <a:pt x="34" y="51"/>
                    <a:pt x="34" y="51"/>
                  </a:cubicBezTo>
                  <a:cubicBezTo>
                    <a:pt x="32" y="36"/>
                    <a:pt x="32" y="36"/>
                    <a:pt x="32" y="36"/>
                  </a:cubicBezTo>
                  <a:cubicBezTo>
                    <a:pt x="31" y="36"/>
                    <a:pt x="29" y="36"/>
                    <a:pt x="28" y="37"/>
                  </a:cubicBezTo>
                  <a:close/>
                  <a:moveTo>
                    <a:pt x="34" y="51"/>
                  </a:moveTo>
                  <a:cubicBezTo>
                    <a:pt x="34" y="51"/>
                    <a:pt x="34" y="51"/>
                    <a:pt x="34" y="51"/>
                  </a:cubicBezTo>
                  <a:cubicBezTo>
                    <a:pt x="35" y="51"/>
                    <a:pt x="35" y="51"/>
                    <a:pt x="35" y="51"/>
                  </a:cubicBezTo>
                  <a:cubicBezTo>
                    <a:pt x="35" y="51"/>
                    <a:pt x="35" y="51"/>
                    <a:pt x="35" y="51"/>
                  </a:cubicBezTo>
                  <a:cubicBezTo>
                    <a:pt x="34" y="51"/>
                    <a:pt x="34" y="51"/>
                    <a:pt x="34" y="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Rectangle 10"/>
            <p:cNvSpPr>
              <a:spLocks noChangeArrowheads="1"/>
            </p:cNvSpPr>
            <p:nvPr/>
          </p:nvSpPr>
          <p:spPr bwMode="auto">
            <a:xfrm>
              <a:off x="0" y="4299"/>
              <a:ext cx="5775" cy="3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7" name="Freeform 11"/>
            <p:cNvSpPr/>
            <p:nvPr/>
          </p:nvSpPr>
          <p:spPr bwMode="auto">
            <a:xfrm>
              <a:off x="4947" y="4133"/>
              <a:ext cx="122" cy="131"/>
            </a:xfrm>
            <a:custGeom>
              <a:avLst/>
              <a:gdLst>
                <a:gd name="T0" fmla="*/ 34 w 47"/>
                <a:gd name="T1" fmla="*/ 3 h 49"/>
                <a:gd name="T2" fmla="*/ 34 w 47"/>
                <a:gd name="T3" fmla="*/ 5 h 49"/>
                <a:gd name="T4" fmla="*/ 33 w 47"/>
                <a:gd name="T5" fmla="*/ 12 h 49"/>
                <a:gd name="T6" fmla="*/ 37 w 47"/>
                <a:gd name="T7" fmla="*/ 12 h 49"/>
                <a:gd name="T8" fmla="*/ 40 w 47"/>
                <a:gd name="T9" fmla="*/ 12 h 49"/>
                <a:gd name="T10" fmla="*/ 47 w 47"/>
                <a:gd name="T11" fmla="*/ 15 h 49"/>
                <a:gd name="T12" fmla="*/ 43 w 47"/>
                <a:gd name="T13" fmla="*/ 16 h 49"/>
                <a:gd name="T14" fmla="*/ 37 w 47"/>
                <a:gd name="T15" fmla="*/ 16 h 49"/>
                <a:gd name="T16" fmla="*/ 36 w 47"/>
                <a:gd name="T17" fmla="*/ 18 h 49"/>
                <a:gd name="T18" fmla="*/ 32 w 47"/>
                <a:gd name="T19" fmla="*/ 25 h 49"/>
                <a:gd name="T20" fmla="*/ 32 w 47"/>
                <a:gd name="T21" fmla="*/ 30 h 49"/>
                <a:gd name="T22" fmla="*/ 32 w 47"/>
                <a:gd name="T23" fmla="*/ 31 h 49"/>
                <a:gd name="T24" fmla="*/ 33 w 47"/>
                <a:gd name="T25" fmla="*/ 37 h 49"/>
                <a:gd name="T26" fmla="*/ 33 w 47"/>
                <a:gd name="T27" fmla="*/ 39 h 49"/>
                <a:gd name="T28" fmla="*/ 33 w 47"/>
                <a:gd name="T29" fmla="*/ 43 h 49"/>
                <a:gd name="T30" fmla="*/ 31 w 47"/>
                <a:gd name="T31" fmla="*/ 49 h 49"/>
                <a:gd name="T32" fmla="*/ 28 w 47"/>
                <a:gd name="T33" fmla="*/ 45 h 49"/>
                <a:gd name="T34" fmla="*/ 27 w 47"/>
                <a:gd name="T35" fmla="*/ 40 h 49"/>
                <a:gd name="T36" fmla="*/ 26 w 47"/>
                <a:gd name="T37" fmla="*/ 37 h 49"/>
                <a:gd name="T38" fmla="*/ 28 w 47"/>
                <a:gd name="T39" fmla="*/ 36 h 49"/>
                <a:gd name="T40" fmla="*/ 28 w 47"/>
                <a:gd name="T41" fmla="*/ 34 h 49"/>
                <a:gd name="T42" fmla="*/ 28 w 47"/>
                <a:gd name="T43" fmla="*/ 29 h 49"/>
                <a:gd name="T44" fmla="*/ 25 w 47"/>
                <a:gd name="T45" fmla="*/ 33 h 49"/>
                <a:gd name="T46" fmla="*/ 22 w 47"/>
                <a:gd name="T47" fmla="*/ 36 h 49"/>
                <a:gd name="T48" fmla="*/ 21 w 47"/>
                <a:gd name="T49" fmla="*/ 37 h 49"/>
                <a:gd name="T50" fmla="*/ 16 w 47"/>
                <a:gd name="T51" fmla="*/ 40 h 49"/>
                <a:gd name="T52" fmla="*/ 16 w 47"/>
                <a:gd name="T53" fmla="*/ 36 h 49"/>
                <a:gd name="T54" fmla="*/ 14 w 47"/>
                <a:gd name="T55" fmla="*/ 36 h 49"/>
                <a:gd name="T56" fmla="*/ 18 w 47"/>
                <a:gd name="T57" fmla="*/ 30 h 49"/>
                <a:gd name="T58" fmla="*/ 21 w 47"/>
                <a:gd name="T59" fmla="*/ 27 h 49"/>
                <a:gd name="T60" fmla="*/ 25 w 47"/>
                <a:gd name="T61" fmla="*/ 23 h 49"/>
                <a:gd name="T62" fmla="*/ 28 w 47"/>
                <a:gd name="T63" fmla="*/ 18 h 49"/>
                <a:gd name="T64" fmla="*/ 26 w 47"/>
                <a:gd name="T65" fmla="*/ 17 h 49"/>
                <a:gd name="T66" fmla="*/ 26 w 47"/>
                <a:gd name="T67" fmla="*/ 17 h 49"/>
                <a:gd name="T68" fmla="*/ 19 w 47"/>
                <a:gd name="T69" fmla="*/ 20 h 49"/>
                <a:gd name="T70" fmla="*/ 16 w 47"/>
                <a:gd name="T71" fmla="*/ 21 h 49"/>
                <a:gd name="T72" fmla="*/ 10 w 47"/>
                <a:gd name="T73" fmla="*/ 24 h 49"/>
                <a:gd name="T74" fmla="*/ 1 w 47"/>
                <a:gd name="T75" fmla="*/ 23 h 49"/>
                <a:gd name="T76" fmla="*/ 4 w 47"/>
                <a:gd name="T77" fmla="*/ 21 h 49"/>
                <a:gd name="T78" fmla="*/ 8 w 47"/>
                <a:gd name="T79" fmla="*/ 21 h 49"/>
                <a:gd name="T80" fmla="*/ 11 w 47"/>
                <a:gd name="T81" fmla="*/ 20 h 49"/>
                <a:gd name="T82" fmla="*/ 17 w 47"/>
                <a:gd name="T83" fmla="*/ 18 h 49"/>
                <a:gd name="T84" fmla="*/ 29 w 47"/>
                <a:gd name="T85" fmla="*/ 8 h 49"/>
                <a:gd name="T86" fmla="*/ 29 w 47"/>
                <a:gd name="T87" fmla="*/ 4 h 49"/>
                <a:gd name="T88" fmla="*/ 27 w 47"/>
                <a:gd name="T89" fmla="*/ 1 h 49"/>
                <a:gd name="T90" fmla="*/ 33 w 47"/>
                <a:gd name="T91" fmla="*/ 1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7" h="49">
                  <a:moveTo>
                    <a:pt x="33" y="1"/>
                  </a:moveTo>
                  <a:cubicBezTo>
                    <a:pt x="34" y="1"/>
                    <a:pt x="33" y="2"/>
                    <a:pt x="34" y="3"/>
                  </a:cubicBezTo>
                  <a:cubicBezTo>
                    <a:pt x="34" y="3"/>
                    <a:pt x="34" y="3"/>
                    <a:pt x="34" y="3"/>
                  </a:cubicBezTo>
                  <a:cubicBezTo>
                    <a:pt x="34" y="4"/>
                    <a:pt x="34" y="5"/>
                    <a:pt x="34" y="5"/>
                  </a:cubicBezTo>
                  <a:cubicBezTo>
                    <a:pt x="34" y="8"/>
                    <a:pt x="33" y="10"/>
                    <a:pt x="33" y="12"/>
                  </a:cubicBezTo>
                  <a:cubicBezTo>
                    <a:pt x="33" y="12"/>
                    <a:pt x="33" y="12"/>
                    <a:pt x="33" y="12"/>
                  </a:cubicBezTo>
                  <a:cubicBezTo>
                    <a:pt x="34" y="13"/>
                    <a:pt x="34" y="12"/>
                    <a:pt x="34" y="12"/>
                  </a:cubicBezTo>
                  <a:cubicBezTo>
                    <a:pt x="35" y="12"/>
                    <a:pt x="36" y="12"/>
                    <a:pt x="37" y="12"/>
                  </a:cubicBezTo>
                  <a:cubicBezTo>
                    <a:pt x="37" y="12"/>
                    <a:pt x="37" y="12"/>
                    <a:pt x="38" y="12"/>
                  </a:cubicBezTo>
                  <a:cubicBezTo>
                    <a:pt x="38" y="12"/>
                    <a:pt x="39" y="12"/>
                    <a:pt x="40" y="12"/>
                  </a:cubicBezTo>
                  <a:cubicBezTo>
                    <a:pt x="42" y="12"/>
                    <a:pt x="43" y="13"/>
                    <a:pt x="45" y="13"/>
                  </a:cubicBezTo>
                  <a:cubicBezTo>
                    <a:pt x="45" y="14"/>
                    <a:pt x="46" y="14"/>
                    <a:pt x="47" y="15"/>
                  </a:cubicBezTo>
                  <a:cubicBezTo>
                    <a:pt x="46" y="16"/>
                    <a:pt x="47" y="17"/>
                    <a:pt x="45" y="17"/>
                  </a:cubicBezTo>
                  <a:cubicBezTo>
                    <a:pt x="45" y="16"/>
                    <a:pt x="44" y="17"/>
                    <a:pt x="43" y="16"/>
                  </a:cubicBezTo>
                  <a:cubicBezTo>
                    <a:pt x="43" y="16"/>
                    <a:pt x="42" y="16"/>
                    <a:pt x="41" y="16"/>
                  </a:cubicBezTo>
                  <a:cubicBezTo>
                    <a:pt x="40" y="16"/>
                    <a:pt x="39" y="16"/>
                    <a:pt x="37" y="16"/>
                  </a:cubicBezTo>
                  <a:cubicBezTo>
                    <a:pt x="37" y="16"/>
                    <a:pt x="37" y="16"/>
                    <a:pt x="37" y="16"/>
                  </a:cubicBezTo>
                  <a:cubicBezTo>
                    <a:pt x="37" y="17"/>
                    <a:pt x="37" y="18"/>
                    <a:pt x="36" y="18"/>
                  </a:cubicBezTo>
                  <a:cubicBezTo>
                    <a:pt x="36" y="19"/>
                    <a:pt x="36" y="20"/>
                    <a:pt x="36" y="20"/>
                  </a:cubicBezTo>
                  <a:cubicBezTo>
                    <a:pt x="34" y="22"/>
                    <a:pt x="33" y="23"/>
                    <a:pt x="32" y="25"/>
                  </a:cubicBezTo>
                  <a:cubicBezTo>
                    <a:pt x="32" y="25"/>
                    <a:pt x="32" y="26"/>
                    <a:pt x="32" y="26"/>
                  </a:cubicBezTo>
                  <a:cubicBezTo>
                    <a:pt x="32" y="27"/>
                    <a:pt x="32" y="28"/>
                    <a:pt x="32" y="30"/>
                  </a:cubicBezTo>
                  <a:cubicBezTo>
                    <a:pt x="32" y="30"/>
                    <a:pt x="32" y="30"/>
                    <a:pt x="32" y="31"/>
                  </a:cubicBezTo>
                  <a:cubicBezTo>
                    <a:pt x="32" y="31"/>
                    <a:pt x="32" y="31"/>
                    <a:pt x="32" y="31"/>
                  </a:cubicBezTo>
                  <a:cubicBezTo>
                    <a:pt x="32" y="31"/>
                    <a:pt x="32" y="32"/>
                    <a:pt x="33" y="33"/>
                  </a:cubicBezTo>
                  <a:cubicBezTo>
                    <a:pt x="32" y="34"/>
                    <a:pt x="32" y="35"/>
                    <a:pt x="33" y="37"/>
                  </a:cubicBezTo>
                  <a:cubicBezTo>
                    <a:pt x="33" y="37"/>
                    <a:pt x="32" y="37"/>
                    <a:pt x="33" y="38"/>
                  </a:cubicBezTo>
                  <a:cubicBezTo>
                    <a:pt x="33" y="38"/>
                    <a:pt x="32" y="39"/>
                    <a:pt x="33" y="39"/>
                  </a:cubicBezTo>
                  <a:cubicBezTo>
                    <a:pt x="32" y="40"/>
                    <a:pt x="33" y="41"/>
                    <a:pt x="33" y="42"/>
                  </a:cubicBezTo>
                  <a:cubicBezTo>
                    <a:pt x="33" y="42"/>
                    <a:pt x="33" y="42"/>
                    <a:pt x="33" y="43"/>
                  </a:cubicBezTo>
                  <a:cubicBezTo>
                    <a:pt x="33" y="44"/>
                    <a:pt x="33" y="45"/>
                    <a:pt x="33" y="46"/>
                  </a:cubicBezTo>
                  <a:cubicBezTo>
                    <a:pt x="32" y="47"/>
                    <a:pt x="32" y="48"/>
                    <a:pt x="31" y="49"/>
                  </a:cubicBezTo>
                  <a:cubicBezTo>
                    <a:pt x="30" y="49"/>
                    <a:pt x="30" y="49"/>
                    <a:pt x="29" y="49"/>
                  </a:cubicBezTo>
                  <a:cubicBezTo>
                    <a:pt x="30" y="47"/>
                    <a:pt x="28" y="47"/>
                    <a:pt x="28" y="45"/>
                  </a:cubicBezTo>
                  <a:cubicBezTo>
                    <a:pt x="27" y="45"/>
                    <a:pt x="27" y="43"/>
                    <a:pt x="28" y="42"/>
                  </a:cubicBezTo>
                  <a:cubicBezTo>
                    <a:pt x="28" y="41"/>
                    <a:pt x="27" y="41"/>
                    <a:pt x="27" y="40"/>
                  </a:cubicBezTo>
                  <a:cubicBezTo>
                    <a:pt x="27" y="39"/>
                    <a:pt x="26" y="39"/>
                    <a:pt x="26" y="38"/>
                  </a:cubicBezTo>
                  <a:cubicBezTo>
                    <a:pt x="26" y="38"/>
                    <a:pt x="27" y="38"/>
                    <a:pt x="26" y="37"/>
                  </a:cubicBezTo>
                  <a:cubicBezTo>
                    <a:pt x="27" y="37"/>
                    <a:pt x="27" y="38"/>
                    <a:pt x="27" y="38"/>
                  </a:cubicBezTo>
                  <a:cubicBezTo>
                    <a:pt x="28" y="38"/>
                    <a:pt x="28" y="37"/>
                    <a:pt x="28" y="36"/>
                  </a:cubicBezTo>
                  <a:cubicBezTo>
                    <a:pt x="28" y="36"/>
                    <a:pt x="28" y="36"/>
                    <a:pt x="28" y="36"/>
                  </a:cubicBezTo>
                  <a:cubicBezTo>
                    <a:pt x="28" y="35"/>
                    <a:pt x="28" y="34"/>
                    <a:pt x="28" y="34"/>
                  </a:cubicBezTo>
                  <a:cubicBezTo>
                    <a:pt x="28" y="33"/>
                    <a:pt x="28" y="31"/>
                    <a:pt x="28" y="30"/>
                  </a:cubicBezTo>
                  <a:cubicBezTo>
                    <a:pt x="28" y="29"/>
                    <a:pt x="29" y="29"/>
                    <a:pt x="28" y="29"/>
                  </a:cubicBezTo>
                  <a:cubicBezTo>
                    <a:pt x="27" y="29"/>
                    <a:pt x="27" y="31"/>
                    <a:pt x="26" y="31"/>
                  </a:cubicBezTo>
                  <a:cubicBezTo>
                    <a:pt x="26" y="32"/>
                    <a:pt x="25" y="32"/>
                    <a:pt x="25" y="33"/>
                  </a:cubicBezTo>
                  <a:cubicBezTo>
                    <a:pt x="23" y="34"/>
                    <a:pt x="23" y="34"/>
                    <a:pt x="23" y="34"/>
                  </a:cubicBezTo>
                  <a:cubicBezTo>
                    <a:pt x="23" y="35"/>
                    <a:pt x="22" y="35"/>
                    <a:pt x="22" y="36"/>
                  </a:cubicBezTo>
                  <a:cubicBezTo>
                    <a:pt x="21" y="36"/>
                    <a:pt x="21" y="36"/>
                    <a:pt x="21" y="36"/>
                  </a:cubicBezTo>
                  <a:cubicBezTo>
                    <a:pt x="21" y="37"/>
                    <a:pt x="21" y="37"/>
                    <a:pt x="21" y="37"/>
                  </a:cubicBezTo>
                  <a:cubicBezTo>
                    <a:pt x="20" y="36"/>
                    <a:pt x="20" y="37"/>
                    <a:pt x="20" y="37"/>
                  </a:cubicBezTo>
                  <a:cubicBezTo>
                    <a:pt x="19" y="38"/>
                    <a:pt x="18" y="39"/>
                    <a:pt x="16" y="40"/>
                  </a:cubicBezTo>
                  <a:cubicBezTo>
                    <a:pt x="16" y="40"/>
                    <a:pt x="16" y="39"/>
                    <a:pt x="16" y="39"/>
                  </a:cubicBezTo>
                  <a:cubicBezTo>
                    <a:pt x="16" y="38"/>
                    <a:pt x="16" y="37"/>
                    <a:pt x="16" y="36"/>
                  </a:cubicBezTo>
                  <a:cubicBezTo>
                    <a:pt x="15" y="36"/>
                    <a:pt x="15" y="36"/>
                    <a:pt x="15" y="36"/>
                  </a:cubicBezTo>
                  <a:cubicBezTo>
                    <a:pt x="15" y="36"/>
                    <a:pt x="15" y="36"/>
                    <a:pt x="14" y="36"/>
                  </a:cubicBezTo>
                  <a:cubicBezTo>
                    <a:pt x="14" y="35"/>
                    <a:pt x="16" y="34"/>
                    <a:pt x="16" y="33"/>
                  </a:cubicBezTo>
                  <a:cubicBezTo>
                    <a:pt x="17" y="32"/>
                    <a:pt x="17" y="31"/>
                    <a:pt x="18" y="30"/>
                  </a:cubicBezTo>
                  <a:cubicBezTo>
                    <a:pt x="18" y="30"/>
                    <a:pt x="19" y="30"/>
                    <a:pt x="19" y="29"/>
                  </a:cubicBezTo>
                  <a:cubicBezTo>
                    <a:pt x="20" y="28"/>
                    <a:pt x="20" y="28"/>
                    <a:pt x="21" y="27"/>
                  </a:cubicBezTo>
                  <a:cubicBezTo>
                    <a:pt x="21" y="26"/>
                    <a:pt x="22" y="27"/>
                    <a:pt x="22" y="26"/>
                  </a:cubicBezTo>
                  <a:cubicBezTo>
                    <a:pt x="23" y="25"/>
                    <a:pt x="24" y="24"/>
                    <a:pt x="25" y="23"/>
                  </a:cubicBezTo>
                  <a:cubicBezTo>
                    <a:pt x="25" y="22"/>
                    <a:pt x="25" y="22"/>
                    <a:pt x="26" y="21"/>
                  </a:cubicBezTo>
                  <a:cubicBezTo>
                    <a:pt x="27" y="20"/>
                    <a:pt x="28" y="19"/>
                    <a:pt x="28" y="18"/>
                  </a:cubicBezTo>
                  <a:cubicBezTo>
                    <a:pt x="28" y="17"/>
                    <a:pt x="30" y="17"/>
                    <a:pt x="29" y="16"/>
                  </a:cubicBezTo>
                  <a:cubicBezTo>
                    <a:pt x="28" y="16"/>
                    <a:pt x="27" y="17"/>
                    <a:pt x="26" y="17"/>
                  </a:cubicBezTo>
                  <a:cubicBezTo>
                    <a:pt x="26" y="17"/>
                    <a:pt x="26" y="17"/>
                    <a:pt x="26" y="17"/>
                  </a:cubicBezTo>
                  <a:cubicBezTo>
                    <a:pt x="26" y="17"/>
                    <a:pt x="26" y="17"/>
                    <a:pt x="26" y="17"/>
                  </a:cubicBezTo>
                  <a:cubicBezTo>
                    <a:pt x="25" y="17"/>
                    <a:pt x="24" y="18"/>
                    <a:pt x="23" y="18"/>
                  </a:cubicBezTo>
                  <a:cubicBezTo>
                    <a:pt x="22" y="19"/>
                    <a:pt x="20" y="19"/>
                    <a:pt x="19" y="20"/>
                  </a:cubicBezTo>
                  <a:cubicBezTo>
                    <a:pt x="18" y="20"/>
                    <a:pt x="18" y="21"/>
                    <a:pt x="17" y="21"/>
                  </a:cubicBezTo>
                  <a:cubicBezTo>
                    <a:pt x="16" y="21"/>
                    <a:pt x="16" y="21"/>
                    <a:pt x="16" y="21"/>
                  </a:cubicBezTo>
                  <a:cubicBezTo>
                    <a:pt x="14" y="22"/>
                    <a:pt x="13" y="23"/>
                    <a:pt x="12" y="23"/>
                  </a:cubicBezTo>
                  <a:cubicBezTo>
                    <a:pt x="12" y="24"/>
                    <a:pt x="10" y="23"/>
                    <a:pt x="10" y="24"/>
                  </a:cubicBezTo>
                  <a:cubicBezTo>
                    <a:pt x="8" y="25"/>
                    <a:pt x="6" y="26"/>
                    <a:pt x="3" y="26"/>
                  </a:cubicBezTo>
                  <a:cubicBezTo>
                    <a:pt x="3" y="25"/>
                    <a:pt x="2" y="24"/>
                    <a:pt x="1" y="23"/>
                  </a:cubicBezTo>
                  <a:cubicBezTo>
                    <a:pt x="2" y="22"/>
                    <a:pt x="0" y="22"/>
                    <a:pt x="2" y="21"/>
                  </a:cubicBezTo>
                  <a:cubicBezTo>
                    <a:pt x="2" y="21"/>
                    <a:pt x="3" y="22"/>
                    <a:pt x="4" y="21"/>
                  </a:cubicBezTo>
                  <a:cubicBezTo>
                    <a:pt x="4" y="22"/>
                    <a:pt x="4" y="22"/>
                    <a:pt x="4" y="22"/>
                  </a:cubicBezTo>
                  <a:cubicBezTo>
                    <a:pt x="5" y="21"/>
                    <a:pt x="7" y="21"/>
                    <a:pt x="8" y="21"/>
                  </a:cubicBezTo>
                  <a:cubicBezTo>
                    <a:pt x="8" y="21"/>
                    <a:pt x="8" y="20"/>
                    <a:pt x="8" y="21"/>
                  </a:cubicBezTo>
                  <a:cubicBezTo>
                    <a:pt x="9" y="20"/>
                    <a:pt x="10" y="20"/>
                    <a:pt x="11" y="20"/>
                  </a:cubicBezTo>
                  <a:cubicBezTo>
                    <a:pt x="12" y="20"/>
                    <a:pt x="13" y="19"/>
                    <a:pt x="14" y="19"/>
                  </a:cubicBezTo>
                  <a:cubicBezTo>
                    <a:pt x="15" y="19"/>
                    <a:pt x="16" y="18"/>
                    <a:pt x="17" y="18"/>
                  </a:cubicBezTo>
                  <a:cubicBezTo>
                    <a:pt x="21" y="16"/>
                    <a:pt x="25" y="15"/>
                    <a:pt x="29" y="14"/>
                  </a:cubicBezTo>
                  <a:cubicBezTo>
                    <a:pt x="29" y="12"/>
                    <a:pt x="29" y="10"/>
                    <a:pt x="29" y="8"/>
                  </a:cubicBezTo>
                  <a:cubicBezTo>
                    <a:pt x="29" y="8"/>
                    <a:pt x="30" y="8"/>
                    <a:pt x="30" y="8"/>
                  </a:cubicBezTo>
                  <a:cubicBezTo>
                    <a:pt x="29" y="4"/>
                    <a:pt x="29" y="4"/>
                    <a:pt x="29" y="4"/>
                  </a:cubicBezTo>
                  <a:cubicBezTo>
                    <a:pt x="29" y="3"/>
                    <a:pt x="29" y="2"/>
                    <a:pt x="28" y="2"/>
                  </a:cubicBezTo>
                  <a:cubicBezTo>
                    <a:pt x="28" y="1"/>
                    <a:pt x="26" y="2"/>
                    <a:pt x="27" y="1"/>
                  </a:cubicBezTo>
                  <a:cubicBezTo>
                    <a:pt x="27" y="0"/>
                    <a:pt x="28" y="0"/>
                    <a:pt x="28" y="0"/>
                  </a:cubicBezTo>
                  <a:cubicBezTo>
                    <a:pt x="30" y="0"/>
                    <a:pt x="32" y="0"/>
                    <a:pt x="33"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12"/>
            <p:cNvSpPr>
              <a:spLocks noEditPoints="1"/>
            </p:cNvSpPr>
            <p:nvPr/>
          </p:nvSpPr>
          <p:spPr bwMode="auto">
            <a:xfrm>
              <a:off x="4833" y="4128"/>
              <a:ext cx="140" cy="142"/>
            </a:xfrm>
            <a:custGeom>
              <a:avLst/>
              <a:gdLst>
                <a:gd name="T0" fmla="*/ 15 w 54"/>
                <a:gd name="T1" fmla="*/ 0 h 53"/>
                <a:gd name="T2" fmla="*/ 20 w 54"/>
                <a:gd name="T3" fmla="*/ 7 h 53"/>
                <a:gd name="T4" fmla="*/ 23 w 54"/>
                <a:gd name="T5" fmla="*/ 11 h 53"/>
                <a:gd name="T6" fmla="*/ 25 w 54"/>
                <a:gd name="T7" fmla="*/ 15 h 53"/>
                <a:gd name="T8" fmla="*/ 30 w 54"/>
                <a:gd name="T9" fmla="*/ 22 h 53"/>
                <a:gd name="T10" fmla="*/ 33 w 54"/>
                <a:gd name="T11" fmla="*/ 27 h 53"/>
                <a:gd name="T12" fmla="*/ 36 w 54"/>
                <a:gd name="T13" fmla="*/ 25 h 53"/>
                <a:gd name="T14" fmla="*/ 35 w 54"/>
                <a:gd name="T15" fmla="*/ 18 h 53"/>
                <a:gd name="T16" fmla="*/ 39 w 54"/>
                <a:gd name="T17" fmla="*/ 18 h 53"/>
                <a:gd name="T18" fmla="*/ 41 w 54"/>
                <a:gd name="T19" fmla="*/ 25 h 53"/>
                <a:gd name="T20" fmla="*/ 39 w 54"/>
                <a:gd name="T21" fmla="*/ 35 h 53"/>
                <a:gd name="T22" fmla="*/ 42 w 54"/>
                <a:gd name="T23" fmla="*/ 41 h 53"/>
                <a:gd name="T24" fmla="*/ 48 w 54"/>
                <a:gd name="T25" fmla="*/ 46 h 53"/>
                <a:gd name="T26" fmla="*/ 51 w 54"/>
                <a:gd name="T27" fmla="*/ 45 h 53"/>
                <a:gd name="T28" fmla="*/ 54 w 54"/>
                <a:gd name="T29" fmla="*/ 51 h 53"/>
                <a:gd name="T30" fmla="*/ 53 w 54"/>
                <a:gd name="T31" fmla="*/ 53 h 53"/>
                <a:gd name="T32" fmla="*/ 51 w 54"/>
                <a:gd name="T33" fmla="*/ 53 h 53"/>
                <a:gd name="T34" fmla="*/ 44 w 54"/>
                <a:gd name="T35" fmla="*/ 48 h 53"/>
                <a:gd name="T36" fmla="*/ 37 w 54"/>
                <a:gd name="T37" fmla="*/ 40 h 53"/>
                <a:gd name="T38" fmla="*/ 32 w 54"/>
                <a:gd name="T39" fmla="*/ 42 h 53"/>
                <a:gd name="T40" fmla="*/ 27 w 54"/>
                <a:gd name="T41" fmla="*/ 44 h 53"/>
                <a:gd name="T42" fmla="*/ 25 w 54"/>
                <a:gd name="T43" fmla="*/ 43 h 53"/>
                <a:gd name="T44" fmla="*/ 30 w 54"/>
                <a:gd name="T45" fmla="*/ 41 h 53"/>
                <a:gd name="T46" fmla="*/ 34 w 54"/>
                <a:gd name="T47" fmla="*/ 35 h 53"/>
                <a:gd name="T48" fmla="*/ 32 w 54"/>
                <a:gd name="T49" fmla="*/ 31 h 53"/>
                <a:gd name="T50" fmla="*/ 26 w 54"/>
                <a:gd name="T51" fmla="*/ 34 h 53"/>
                <a:gd name="T52" fmla="*/ 22 w 54"/>
                <a:gd name="T53" fmla="*/ 38 h 53"/>
                <a:gd name="T54" fmla="*/ 17 w 54"/>
                <a:gd name="T55" fmla="*/ 44 h 53"/>
                <a:gd name="T56" fmla="*/ 14 w 54"/>
                <a:gd name="T57" fmla="*/ 45 h 53"/>
                <a:gd name="T58" fmla="*/ 12 w 54"/>
                <a:gd name="T59" fmla="*/ 37 h 53"/>
                <a:gd name="T60" fmla="*/ 19 w 54"/>
                <a:gd name="T61" fmla="*/ 34 h 53"/>
                <a:gd name="T62" fmla="*/ 24 w 54"/>
                <a:gd name="T63" fmla="*/ 27 h 53"/>
                <a:gd name="T64" fmla="*/ 19 w 54"/>
                <a:gd name="T65" fmla="*/ 28 h 53"/>
                <a:gd name="T66" fmla="*/ 16 w 54"/>
                <a:gd name="T67" fmla="*/ 29 h 53"/>
                <a:gd name="T68" fmla="*/ 9 w 54"/>
                <a:gd name="T69" fmla="*/ 34 h 53"/>
                <a:gd name="T70" fmla="*/ 7 w 54"/>
                <a:gd name="T71" fmla="*/ 42 h 53"/>
                <a:gd name="T72" fmla="*/ 3 w 54"/>
                <a:gd name="T73" fmla="*/ 42 h 53"/>
                <a:gd name="T74" fmla="*/ 2 w 54"/>
                <a:gd name="T75" fmla="*/ 38 h 53"/>
                <a:gd name="T76" fmla="*/ 4 w 54"/>
                <a:gd name="T77" fmla="*/ 29 h 53"/>
                <a:gd name="T78" fmla="*/ 1 w 54"/>
                <a:gd name="T79" fmla="*/ 23 h 53"/>
                <a:gd name="T80" fmla="*/ 7 w 54"/>
                <a:gd name="T81" fmla="*/ 28 h 53"/>
                <a:gd name="T82" fmla="*/ 10 w 54"/>
                <a:gd name="T83" fmla="*/ 27 h 53"/>
                <a:gd name="T84" fmla="*/ 13 w 54"/>
                <a:gd name="T85" fmla="*/ 23 h 53"/>
                <a:gd name="T86" fmla="*/ 14 w 54"/>
                <a:gd name="T87" fmla="*/ 21 h 53"/>
                <a:gd name="T88" fmla="*/ 16 w 54"/>
                <a:gd name="T89" fmla="*/ 19 h 53"/>
                <a:gd name="T90" fmla="*/ 15 w 54"/>
                <a:gd name="T91" fmla="*/ 17 h 53"/>
                <a:gd name="T92" fmla="*/ 10 w 54"/>
                <a:gd name="T93" fmla="*/ 20 h 53"/>
                <a:gd name="T94" fmla="*/ 6 w 54"/>
                <a:gd name="T95" fmla="*/ 20 h 53"/>
                <a:gd name="T96" fmla="*/ 3 w 54"/>
                <a:gd name="T97" fmla="*/ 19 h 53"/>
                <a:gd name="T98" fmla="*/ 11 w 54"/>
                <a:gd name="T99" fmla="*/ 16 h 53"/>
                <a:gd name="T100" fmla="*/ 19 w 54"/>
                <a:gd name="T101" fmla="*/ 12 h 53"/>
                <a:gd name="T102" fmla="*/ 16 w 54"/>
                <a:gd name="T103" fmla="*/ 8 h 53"/>
                <a:gd name="T104" fmla="*/ 10 w 54"/>
                <a:gd name="T105" fmla="*/ 1 h 53"/>
                <a:gd name="T106" fmla="*/ 31 w 54"/>
                <a:gd name="T107" fmla="*/ 4 h 53"/>
                <a:gd name="T108" fmla="*/ 33 w 54"/>
                <a:gd name="T109" fmla="*/ 8 h 53"/>
                <a:gd name="T110" fmla="*/ 29 w 54"/>
                <a:gd name="T111" fmla="*/ 9 h 53"/>
                <a:gd name="T112" fmla="*/ 27 w 54"/>
                <a:gd name="T113" fmla="*/ 3 h 53"/>
                <a:gd name="T114" fmla="*/ 29 w 54"/>
                <a:gd name="T115" fmla="*/ 4 h 53"/>
                <a:gd name="T116" fmla="*/ 25 w 54"/>
                <a:gd name="T117" fmla="*/ 19 h 53"/>
                <a:gd name="T118" fmla="*/ 18 w 54"/>
                <a:gd name="T119" fmla="*/ 25 h 53"/>
                <a:gd name="T120" fmla="*/ 23 w 54"/>
                <a:gd name="T121" fmla="*/ 17 h 53"/>
                <a:gd name="T122" fmla="*/ 12 w 54"/>
                <a:gd name="T123" fmla="*/ 2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4" h="53">
                  <a:moveTo>
                    <a:pt x="12" y="0"/>
                  </a:moveTo>
                  <a:cubicBezTo>
                    <a:pt x="12" y="0"/>
                    <a:pt x="13" y="0"/>
                    <a:pt x="14" y="0"/>
                  </a:cubicBezTo>
                  <a:cubicBezTo>
                    <a:pt x="14" y="0"/>
                    <a:pt x="14" y="0"/>
                    <a:pt x="14" y="0"/>
                  </a:cubicBezTo>
                  <a:cubicBezTo>
                    <a:pt x="14" y="0"/>
                    <a:pt x="15" y="0"/>
                    <a:pt x="15" y="0"/>
                  </a:cubicBezTo>
                  <a:cubicBezTo>
                    <a:pt x="16" y="1"/>
                    <a:pt x="16" y="1"/>
                    <a:pt x="16" y="2"/>
                  </a:cubicBezTo>
                  <a:cubicBezTo>
                    <a:pt x="17" y="2"/>
                    <a:pt x="17" y="3"/>
                    <a:pt x="17" y="3"/>
                  </a:cubicBezTo>
                  <a:cubicBezTo>
                    <a:pt x="17" y="4"/>
                    <a:pt x="18" y="4"/>
                    <a:pt x="18" y="5"/>
                  </a:cubicBezTo>
                  <a:cubicBezTo>
                    <a:pt x="19" y="6"/>
                    <a:pt x="19" y="6"/>
                    <a:pt x="20" y="7"/>
                  </a:cubicBezTo>
                  <a:cubicBezTo>
                    <a:pt x="20" y="8"/>
                    <a:pt x="22" y="8"/>
                    <a:pt x="21" y="10"/>
                  </a:cubicBezTo>
                  <a:cubicBezTo>
                    <a:pt x="21" y="10"/>
                    <a:pt x="22" y="10"/>
                    <a:pt x="23" y="11"/>
                  </a:cubicBezTo>
                  <a:cubicBezTo>
                    <a:pt x="23" y="10"/>
                    <a:pt x="23" y="10"/>
                    <a:pt x="23" y="10"/>
                  </a:cubicBezTo>
                  <a:cubicBezTo>
                    <a:pt x="23" y="11"/>
                    <a:pt x="23" y="11"/>
                    <a:pt x="23" y="11"/>
                  </a:cubicBezTo>
                  <a:cubicBezTo>
                    <a:pt x="24" y="10"/>
                    <a:pt x="25" y="10"/>
                    <a:pt x="26" y="10"/>
                  </a:cubicBezTo>
                  <a:cubicBezTo>
                    <a:pt x="26" y="10"/>
                    <a:pt x="27" y="11"/>
                    <a:pt x="27" y="12"/>
                  </a:cubicBezTo>
                  <a:cubicBezTo>
                    <a:pt x="27" y="12"/>
                    <a:pt x="26" y="12"/>
                    <a:pt x="27" y="12"/>
                  </a:cubicBezTo>
                  <a:cubicBezTo>
                    <a:pt x="26" y="13"/>
                    <a:pt x="26" y="14"/>
                    <a:pt x="25" y="15"/>
                  </a:cubicBezTo>
                  <a:cubicBezTo>
                    <a:pt x="24" y="16"/>
                    <a:pt x="26" y="16"/>
                    <a:pt x="26" y="18"/>
                  </a:cubicBezTo>
                  <a:cubicBezTo>
                    <a:pt x="27" y="18"/>
                    <a:pt x="27" y="19"/>
                    <a:pt x="27" y="19"/>
                  </a:cubicBezTo>
                  <a:cubicBezTo>
                    <a:pt x="28" y="20"/>
                    <a:pt x="28" y="21"/>
                    <a:pt x="28" y="21"/>
                  </a:cubicBezTo>
                  <a:cubicBezTo>
                    <a:pt x="29" y="21"/>
                    <a:pt x="29" y="21"/>
                    <a:pt x="30" y="22"/>
                  </a:cubicBezTo>
                  <a:cubicBezTo>
                    <a:pt x="31" y="22"/>
                    <a:pt x="32" y="23"/>
                    <a:pt x="31" y="25"/>
                  </a:cubicBezTo>
                  <a:cubicBezTo>
                    <a:pt x="31" y="25"/>
                    <a:pt x="31" y="25"/>
                    <a:pt x="31" y="25"/>
                  </a:cubicBezTo>
                  <a:cubicBezTo>
                    <a:pt x="31" y="25"/>
                    <a:pt x="31" y="26"/>
                    <a:pt x="31" y="26"/>
                  </a:cubicBezTo>
                  <a:cubicBezTo>
                    <a:pt x="32" y="26"/>
                    <a:pt x="32" y="27"/>
                    <a:pt x="33" y="27"/>
                  </a:cubicBezTo>
                  <a:cubicBezTo>
                    <a:pt x="33" y="28"/>
                    <a:pt x="34" y="30"/>
                    <a:pt x="35" y="30"/>
                  </a:cubicBezTo>
                  <a:cubicBezTo>
                    <a:pt x="36" y="30"/>
                    <a:pt x="35" y="29"/>
                    <a:pt x="36" y="28"/>
                  </a:cubicBezTo>
                  <a:cubicBezTo>
                    <a:pt x="36" y="28"/>
                    <a:pt x="36" y="26"/>
                    <a:pt x="37" y="26"/>
                  </a:cubicBezTo>
                  <a:cubicBezTo>
                    <a:pt x="36" y="25"/>
                    <a:pt x="36" y="25"/>
                    <a:pt x="36" y="25"/>
                  </a:cubicBezTo>
                  <a:cubicBezTo>
                    <a:pt x="36" y="23"/>
                    <a:pt x="37" y="21"/>
                    <a:pt x="36" y="20"/>
                  </a:cubicBezTo>
                  <a:cubicBezTo>
                    <a:pt x="36" y="19"/>
                    <a:pt x="36" y="19"/>
                    <a:pt x="36" y="19"/>
                  </a:cubicBezTo>
                  <a:cubicBezTo>
                    <a:pt x="35" y="19"/>
                    <a:pt x="35" y="18"/>
                    <a:pt x="35" y="18"/>
                  </a:cubicBezTo>
                  <a:cubicBezTo>
                    <a:pt x="35" y="18"/>
                    <a:pt x="35" y="18"/>
                    <a:pt x="35" y="18"/>
                  </a:cubicBezTo>
                  <a:cubicBezTo>
                    <a:pt x="35" y="18"/>
                    <a:pt x="35" y="18"/>
                    <a:pt x="36" y="18"/>
                  </a:cubicBezTo>
                  <a:cubicBezTo>
                    <a:pt x="36" y="18"/>
                    <a:pt x="37" y="19"/>
                    <a:pt x="38" y="18"/>
                  </a:cubicBezTo>
                  <a:cubicBezTo>
                    <a:pt x="38" y="19"/>
                    <a:pt x="38" y="19"/>
                    <a:pt x="38" y="19"/>
                  </a:cubicBezTo>
                  <a:cubicBezTo>
                    <a:pt x="39" y="18"/>
                    <a:pt x="39" y="18"/>
                    <a:pt x="39" y="18"/>
                  </a:cubicBezTo>
                  <a:cubicBezTo>
                    <a:pt x="40" y="19"/>
                    <a:pt x="39" y="20"/>
                    <a:pt x="40" y="21"/>
                  </a:cubicBezTo>
                  <a:cubicBezTo>
                    <a:pt x="40" y="21"/>
                    <a:pt x="40" y="21"/>
                    <a:pt x="40" y="21"/>
                  </a:cubicBezTo>
                  <a:cubicBezTo>
                    <a:pt x="41" y="21"/>
                    <a:pt x="40" y="22"/>
                    <a:pt x="41" y="22"/>
                  </a:cubicBezTo>
                  <a:cubicBezTo>
                    <a:pt x="40" y="23"/>
                    <a:pt x="41" y="24"/>
                    <a:pt x="41" y="25"/>
                  </a:cubicBezTo>
                  <a:cubicBezTo>
                    <a:pt x="40" y="26"/>
                    <a:pt x="40" y="26"/>
                    <a:pt x="40" y="26"/>
                  </a:cubicBezTo>
                  <a:cubicBezTo>
                    <a:pt x="41" y="26"/>
                    <a:pt x="41" y="26"/>
                    <a:pt x="41" y="26"/>
                  </a:cubicBezTo>
                  <a:cubicBezTo>
                    <a:pt x="40" y="27"/>
                    <a:pt x="41" y="28"/>
                    <a:pt x="40" y="28"/>
                  </a:cubicBezTo>
                  <a:cubicBezTo>
                    <a:pt x="39" y="30"/>
                    <a:pt x="40" y="33"/>
                    <a:pt x="39" y="35"/>
                  </a:cubicBezTo>
                  <a:cubicBezTo>
                    <a:pt x="39" y="35"/>
                    <a:pt x="39" y="35"/>
                    <a:pt x="39" y="35"/>
                  </a:cubicBezTo>
                  <a:cubicBezTo>
                    <a:pt x="38" y="36"/>
                    <a:pt x="39" y="36"/>
                    <a:pt x="39" y="37"/>
                  </a:cubicBezTo>
                  <a:cubicBezTo>
                    <a:pt x="41" y="38"/>
                    <a:pt x="40" y="40"/>
                    <a:pt x="42" y="40"/>
                  </a:cubicBezTo>
                  <a:cubicBezTo>
                    <a:pt x="41" y="41"/>
                    <a:pt x="42" y="41"/>
                    <a:pt x="42" y="41"/>
                  </a:cubicBezTo>
                  <a:cubicBezTo>
                    <a:pt x="43" y="41"/>
                    <a:pt x="44" y="42"/>
                    <a:pt x="44" y="43"/>
                  </a:cubicBezTo>
                  <a:cubicBezTo>
                    <a:pt x="45" y="44"/>
                    <a:pt x="45" y="44"/>
                    <a:pt x="45" y="44"/>
                  </a:cubicBezTo>
                  <a:cubicBezTo>
                    <a:pt x="46" y="45"/>
                    <a:pt x="46" y="45"/>
                    <a:pt x="47" y="45"/>
                  </a:cubicBezTo>
                  <a:cubicBezTo>
                    <a:pt x="47" y="45"/>
                    <a:pt x="47" y="46"/>
                    <a:pt x="48" y="46"/>
                  </a:cubicBezTo>
                  <a:cubicBezTo>
                    <a:pt x="48" y="46"/>
                    <a:pt x="48" y="47"/>
                    <a:pt x="48" y="47"/>
                  </a:cubicBezTo>
                  <a:cubicBezTo>
                    <a:pt x="48" y="46"/>
                    <a:pt x="49" y="46"/>
                    <a:pt x="49" y="45"/>
                  </a:cubicBezTo>
                  <a:cubicBezTo>
                    <a:pt x="49" y="45"/>
                    <a:pt x="48" y="44"/>
                    <a:pt x="49" y="44"/>
                  </a:cubicBezTo>
                  <a:cubicBezTo>
                    <a:pt x="50" y="44"/>
                    <a:pt x="50" y="45"/>
                    <a:pt x="51" y="45"/>
                  </a:cubicBezTo>
                  <a:cubicBezTo>
                    <a:pt x="50" y="46"/>
                    <a:pt x="52" y="47"/>
                    <a:pt x="52" y="48"/>
                  </a:cubicBezTo>
                  <a:cubicBezTo>
                    <a:pt x="53" y="48"/>
                    <a:pt x="52" y="49"/>
                    <a:pt x="53" y="50"/>
                  </a:cubicBezTo>
                  <a:cubicBezTo>
                    <a:pt x="53" y="50"/>
                    <a:pt x="53" y="51"/>
                    <a:pt x="53" y="51"/>
                  </a:cubicBezTo>
                  <a:cubicBezTo>
                    <a:pt x="53" y="51"/>
                    <a:pt x="54" y="51"/>
                    <a:pt x="54" y="51"/>
                  </a:cubicBezTo>
                  <a:cubicBezTo>
                    <a:pt x="54" y="51"/>
                    <a:pt x="54" y="51"/>
                    <a:pt x="54" y="51"/>
                  </a:cubicBezTo>
                  <a:cubicBezTo>
                    <a:pt x="54" y="51"/>
                    <a:pt x="53" y="52"/>
                    <a:pt x="53" y="52"/>
                  </a:cubicBezTo>
                  <a:cubicBezTo>
                    <a:pt x="53" y="52"/>
                    <a:pt x="54" y="52"/>
                    <a:pt x="53" y="53"/>
                  </a:cubicBezTo>
                  <a:cubicBezTo>
                    <a:pt x="53" y="53"/>
                    <a:pt x="53" y="53"/>
                    <a:pt x="53" y="53"/>
                  </a:cubicBezTo>
                  <a:cubicBezTo>
                    <a:pt x="52" y="53"/>
                    <a:pt x="52" y="53"/>
                    <a:pt x="52" y="53"/>
                  </a:cubicBezTo>
                  <a:cubicBezTo>
                    <a:pt x="52" y="53"/>
                    <a:pt x="52" y="53"/>
                    <a:pt x="51" y="53"/>
                  </a:cubicBezTo>
                  <a:cubicBezTo>
                    <a:pt x="51" y="53"/>
                    <a:pt x="51" y="53"/>
                    <a:pt x="51" y="53"/>
                  </a:cubicBezTo>
                  <a:cubicBezTo>
                    <a:pt x="51" y="53"/>
                    <a:pt x="51" y="53"/>
                    <a:pt x="51" y="53"/>
                  </a:cubicBezTo>
                  <a:cubicBezTo>
                    <a:pt x="50" y="52"/>
                    <a:pt x="49" y="53"/>
                    <a:pt x="49" y="52"/>
                  </a:cubicBezTo>
                  <a:cubicBezTo>
                    <a:pt x="49" y="52"/>
                    <a:pt x="48" y="51"/>
                    <a:pt x="48" y="51"/>
                  </a:cubicBezTo>
                  <a:cubicBezTo>
                    <a:pt x="49" y="50"/>
                    <a:pt x="47" y="51"/>
                    <a:pt x="46" y="50"/>
                  </a:cubicBezTo>
                  <a:cubicBezTo>
                    <a:pt x="46" y="49"/>
                    <a:pt x="44" y="49"/>
                    <a:pt x="44" y="48"/>
                  </a:cubicBezTo>
                  <a:cubicBezTo>
                    <a:pt x="44" y="48"/>
                    <a:pt x="43" y="47"/>
                    <a:pt x="42" y="47"/>
                  </a:cubicBezTo>
                  <a:cubicBezTo>
                    <a:pt x="42" y="46"/>
                    <a:pt x="42" y="46"/>
                    <a:pt x="42" y="46"/>
                  </a:cubicBezTo>
                  <a:cubicBezTo>
                    <a:pt x="41" y="45"/>
                    <a:pt x="39" y="43"/>
                    <a:pt x="39" y="42"/>
                  </a:cubicBezTo>
                  <a:cubicBezTo>
                    <a:pt x="39" y="41"/>
                    <a:pt x="38" y="40"/>
                    <a:pt x="37" y="40"/>
                  </a:cubicBezTo>
                  <a:cubicBezTo>
                    <a:pt x="37" y="40"/>
                    <a:pt x="37" y="39"/>
                    <a:pt x="37" y="39"/>
                  </a:cubicBezTo>
                  <a:cubicBezTo>
                    <a:pt x="36" y="40"/>
                    <a:pt x="35" y="40"/>
                    <a:pt x="35" y="40"/>
                  </a:cubicBezTo>
                  <a:cubicBezTo>
                    <a:pt x="33" y="40"/>
                    <a:pt x="33" y="42"/>
                    <a:pt x="32" y="42"/>
                  </a:cubicBezTo>
                  <a:cubicBezTo>
                    <a:pt x="32" y="42"/>
                    <a:pt x="32" y="42"/>
                    <a:pt x="32" y="42"/>
                  </a:cubicBezTo>
                  <a:cubicBezTo>
                    <a:pt x="31" y="42"/>
                    <a:pt x="31" y="42"/>
                    <a:pt x="31" y="42"/>
                  </a:cubicBezTo>
                  <a:cubicBezTo>
                    <a:pt x="31" y="42"/>
                    <a:pt x="31" y="43"/>
                    <a:pt x="31" y="43"/>
                  </a:cubicBezTo>
                  <a:cubicBezTo>
                    <a:pt x="30" y="43"/>
                    <a:pt x="30" y="42"/>
                    <a:pt x="29" y="42"/>
                  </a:cubicBezTo>
                  <a:cubicBezTo>
                    <a:pt x="29" y="43"/>
                    <a:pt x="27" y="42"/>
                    <a:pt x="27" y="44"/>
                  </a:cubicBezTo>
                  <a:cubicBezTo>
                    <a:pt x="26" y="43"/>
                    <a:pt x="25" y="45"/>
                    <a:pt x="24" y="43"/>
                  </a:cubicBezTo>
                  <a:cubicBezTo>
                    <a:pt x="24" y="43"/>
                    <a:pt x="24" y="43"/>
                    <a:pt x="24" y="43"/>
                  </a:cubicBezTo>
                  <a:cubicBezTo>
                    <a:pt x="25" y="43"/>
                    <a:pt x="25" y="43"/>
                    <a:pt x="25" y="43"/>
                  </a:cubicBezTo>
                  <a:cubicBezTo>
                    <a:pt x="25" y="43"/>
                    <a:pt x="25" y="43"/>
                    <a:pt x="25" y="43"/>
                  </a:cubicBezTo>
                  <a:cubicBezTo>
                    <a:pt x="26" y="43"/>
                    <a:pt x="26" y="43"/>
                    <a:pt x="26" y="43"/>
                  </a:cubicBezTo>
                  <a:cubicBezTo>
                    <a:pt x="26" y="43"/>
                    <a:pt x="27" y="42"/>
                    <a:pt x="27" y="42"/>
                  </a:cubicBezTo>
                  <a:cubicBezTo>
                    <a:pt x="28" y="42"/>
                    <a:pt x="28" y="42"/>
                    <a:pt x="29" y="41"/>
                  </a:cubicBezTo>
                  <a:cubicBezTo>
                    <a:pt x="29" y="42"/>
                    <a:pt x="29" y="41"/>
                    <a:pt x="30" y="41"/>
                  </a:cubicBezTo>
                  <a:cubicBezTo>
                    <a:pt x="29" y="41"/>
                    <a:pt x="30" y="41"/>
                    <a:pt x="30" y="41"/>
                  </a:cubicBezTo>
                  <a:cubicBezTo>
                    <a:pt x="31" y="41"/>
                    <a:pt x="32" y="40"/>
                    <a:pt x="32" y="39"/>
                  </a:cubicBezTo>
                  <a:cubicBezTo>
                    <a:pt x="33" y="39"/>
                    <a:pt x="33" y="38"/>
                    <a:pt x="34" y="37"/>
                  </a:cubicBezTo>
                  <a:cubicBezTo>
                    <a:pt x="34" y="37"/>
                    <a:pt x="34" y="36"/>
                    <a:pt x="34" y="35"/>
                  </a:cubicBezTo>
                  <a:cubicBezTo>
                    <a:pt x="34" y="35"/>
                    <a:pt x="33" y="35"/>
                    <a:pt x="33" y="34"/>
                  </a:cubicBezTo>
                  <a:cubicBezTo>
                    <a:pt x="33" y="33"/>
                    <a:pt x="32" y="32"/>
                    <a:pt x="32" y="31"/>
                  </a:cubicBezTo>
                  <a:cubicBezTo>
                    <a:pt x="32" y="31"/>
                    <a:pt x="31" y="31"/>
                    <a:pt x="31" y="31"/>
                  </a:cubicBezTo>
                  <a:cubicBezTo>
                    <a:pt x="32" y="31"/>
                    <a:pt x="32" y="31"/>
                    <a:pt x="32" y="31"/>
                  </a:cubicBezTo>
                  <a:cubicBezTo>
                    <a:pt x="31" y="30"/>
                    <a:pt x="31" y="28"/>
                    <a:pt x="29" y="28"/>
                  </a:cubicBezTo>
                  <a:cubicBezTo>
                    <a:pt x="29" y="29"/>
                    <a:pt x="28" y="29"/>
                    <a:pt x="28" y="30"/>
                  </a:cubicBezTo>
                  <a:cubicBezTo>
                    <a:pt x="27" y="31"/>
                    <a:pt x="27" y="32"/>
                    <a:pt x="26" y="33"/>
                  </a:cubicBezTo>
                  <a:cubicBezTo>
                    <a:pt x="26" y="33"/>
                    <a:pt x="26" y="33"/>
                    <a:pt x="26" y="34"/>
                  </a:cubicBezTo>
                  <a:cubicBezTo>
                    <a:pt x="26" y="34"/>
                    <a:pt x="25" y="35"/>
                    <a:pt x="25" y="35"/>
                  </a:cubicBezTo>
                  <a:cubicBezTo>
                    <a:pt x="24" y="35"/>
                    <a:pt x="24" y="35"/>
                    <a:pt x="24" y="35"/>
                  </a:cubicBezTo>
                  <a:cubicBezTo>
                    <a:pt x="24" y="35"/>
                    <a:pt x="25" y="36"/>
                    <a:pt x="24" y="36"/>
                  </a:cubicBezTo>
                  <a:cubicBezTo>
                    <a:pt x="23" y="37"/>
                    <a:pt x="23" y="38"/>
                    <a:pt x="22" y="38"/>
                  </a:cubicBezTo>
                  <a:cubicBezTo>
                    <a:pt x="21" y="38"/>
                    <a:pt x="22" y="40"/>
                    <a:pt x="21" y="40"/>
                  </a:cubicBezTo>
                  <a:cubicBezTo>
                    <a:pt x="20" y="40"/>
                    <a:pt x="20" y="41"/>
                    <a:pt x="19" y="41"/>
                  </a:cubicBezTo>
                  <a:cubicBezTo>
                    <a:pt x="19" y="42"/>
                    <a:pt x="18" y="42"/>
                    <a:pt x="18" y="43"/>
                  </a:cubicBezTo>
                  <a:cubicBezTo>
                    <a:pt x="18" y="43"/>
                    <a:pt x="17" y="43"/>
                    <a:pt x="17" y="44"/>
                  </a:cubicBezTo>
                  <a:cubicBezTo>
                    <a:pt x="17" y="43"/>
                    <a:pt x="17" y="43"/>
                    <a:pt x="17" y="43"/>
                  </a:cubicBezTo>
                  <a:cubicBezTo>
                    <a:pt x="16" y="44"/>
                    <a:pt x="15" y="43"/>
                    <a:pt x="15" y="44"/>
                  </a:cubicBezTo>
                  <a:cubicBezTo>
                    <a:pt x="15" y="44"/>
                    <a:pt x="15" y="44"/>
                    <a:pt x="15" y="44"/>
                  </a:cubicBezTo>
                  <a:cubicBezTo>
                    <a:pt x="15" y="44"/>
                    <a:pt x="14" y="45"/>
                    <a:pt x="14" y="45"/>
                  </a:cubicBezTo>
                  <a:cubicBezTo>
                    <a:pt x="12" y="44"/>
                    <a:pt x="13" y="42"/>
                    <a:pt x="12" y="40"/>
                  </a:cubicBezTo>
                  <a:cubicBezTo>
                    <a:pt x="12" y="40"/>
                    <a:pt x="11" y="39"/>
                    <a:pt x="12" y="38"/>
                  </a:cubicBezTo>
                  <a:cubicBezTo>
                    <a:pt x="11" y="38"/>
                    <a:pt x="11" y="38"/>
                    <a:pt x="11" y="38"/>
                  </a:cubicBezTo>
                  <a:cubicBezTo>
                    <a:pt x="11" y="37"/>
                    <a:pt x="12" y="37"/>
                    <a:pt x="12" y="37"/>
                  </a:cubicBezTo>
                  <a:cubicBezTo>
                    <a:pt x="13" y="38"/>
                    <a:pt x="14" y="39"/>
                    <a:pt x="16" y="39"/>
                  </a:cubicBezTo>
                  <a:cubicBezTo>
                    <a:pt x="16" y="40"/>
                    <a:pt x="16" y="39"/>
                    <a:pt x="17" y="39"/>
                  </a:cubicBezTo>
                  <a:cubicBezTo>
                    <a:pt x="16" y="38"/>
                    <a:pt x="18" y="38"/>
                    <a:pt x="17" y="37"/>
                  </a:cubicBezTo>
                  <a:cubicBezTo>
                    <a:pt x="18" y="36"/>
                    <a:pt x="19" y="36"/>
                    <a:pt x="19" y="34"/>
                  </a:cubicBezTo>
                  <a:cubicBezTo>
                    <a:pt x="19" y="34"/>
                    <a:pt x="20" y="33"/>
                    <a:pt x="20" y="33"/>
                  </a:cubicBezTo>
                  <a:cubicBezTo>
                    <a:pt x="20" y="31"/>
                    <a:pt x="22" y="31"/>
                    <a:pt x="22" y="30"/>
                  </a:cubicBezTo>
                  <a:cubicBezTo>
                    <a:pt x="22" y="29"/>
                    <a:pt x="23" y="28"/>
                    <a:pt x="23" y="28"/>
                  </a:cubicBezTo>
                  <a:cubicBezTo>
                    <a:pt x="24" y="27"/>
                    <a:pt x="24" y="27"/>
                    <a:pt x="24" y="27"/>
                  </a:cubicBezTo>
                  <a:cubicBezTo>
                    <a:pt x="24" y="26"/>
                    <a:pt x="26" y="26"/>
                    <a:pt x="24" y="25"/>
                  </a:cubicBezTo>
                  <a:cubicBezTo>
                    <a:pt x="23" y="25"/>
                    <a:pt x="22" y="26"/>
                    <a:pt x="21" y="26"/>
                  </a:cubicBezTo>
                  <a:cubicBezTo>
                    <a:pt x="21" y="27"/>
                    <a:pt x="20" y="27"/>
                    <a:pt x="20" y="27"/>
                  </a:cubicBezTo>
                  <a:cubicBezTo>
                    <a:pt x="19" y="27"/>
                    <a:pt x="19" y="28"/>
                    <a:pt x="19" y="28"/>
                  </a:cubicBezTo>
                  <a:cubicBezTo>
                    <a:pt x="18" y="28"/>
                    <a:pt x="18" y="29"/>
                    <a:pt x="17" y="28"/>
                  </a:cubicBezTo>
                  <a:cubicBezTo>
                    <a:pt x="16" y="29"/>
                    <a:pt x="16" y="29"/>
                    <a:pt x="16" y="29"/>
                  </a:cubicBezTo>
                  <a:cubicBezTo>
                    <a:pt x="16" y="29"/>
                    <a:pt x="16" y="29"/>
                    <a:pt x="16" y="29"/>
                  </a:cubicBezTo>
                  <a:cubicBezTo>
                    <a:pt x="16" y="29"/>
                    <a:pt x="16" y="29"/>
                    <a:pt x="16" y="29"/>
                  </a:cubicBezTo>
                  <a:cubicBezTo>
                    <a:pt x="16" y="29"/>
                    <a:pt x="16" y="29"/>
                    <a:pt x="16" y="29"/>
                  </a:cubicBezTo>
                  <a:cubicBezTo>
                    <a:pt x="16" y="30"/>
                    <a:pt x="14" y="30"/>
                    <a:pt x="14" y="32"/>
                  </a:cubicBezTo>
                  <a:cubicBezTo>
                    <a:pt x="13" y="32"/>
                    <a:pt x="13" y="32"/>
                    <a:pt x="13" y="32"/>
                  </a:cubicBezTo>
                  <a:cubicBezTo>
                    <a:pt x="12" y="33"/>
                    <a:pt x="10" y="34"/>
                    <a:pt x="9" y="34"/>
                  </a:cubicBezTo>
                  <a:cubicBezTo>
                    <a:pt x="8" y="35"/>
                    <a:pt x="8" y="35"/>
                    <a:pt x="8" y="36"/>
                  </a:cubicBezTo>
                  <a:cubicBezTo>
                    <a:pt x="8" y="37"/>
                    <a:pt x="8" y="38"/>
                    <a:pt x="8" y="39"/>
                  </a:cubicBezTo>
                  <a:cubicBezTo>
                    <a:pt x="8" y="39"/>
                    <a:pt x="8" y="40"/>
                    <a:pt x="7" y="41"/>
                  </a:cubicBezTo>
                  <a:cubicBezTo>
                    <a:pt x="8" y="42"/>
                    <a:pt x="6" y="42"/>
                    <a:pt x="7" y="42"/>
                  </a:cubicBezTo>
                  <a:cubicBezTo>
                    <a:pt x="7" y="43"/>
                    <a:pt x="6" y="43"/>
                    <a:pt x="5" y="43"/>
                  </a:cubicBezTo>
                  <a:cubicBezTo>
                    <a:pt x="5" y="43"/>
                    <a:pt x="5" y="43"/>
                    <a:pt x="5" y="43"/>
                  </a:cubicBezTo>
                  <a:cubicBezTo>
                    <a:pt x="5" y="44"/>
                    <a:pt x="5" y="44"/>
                    <a:pt x="4" y="44"/>
                  </a:cubicBezTo>
                  <a:cubicBezTo>
                    <a:pt x="4" y="43"/>
                    <a:pt x="4" y="43"/>
                    <a:pt x="3" y="42"/>
                  </a:cubicBezTo>
                  <a:cubicBezTo>
                    <a:pt x="4" y="41"/>
                    <a:pt x="2" y="41"/>
                    <a:pt x="3" y="40"/>
                  </a:cubicBezTo>
                  <a:cubicBezTo>
                    <a:pt x="2" y="39"/>
                    <a:pt x="2" y="38"/>
                    <a:pt x="2" y="37"/>
                  </a:cubicBezTo>
                  <a:cubicBezTo>
                    <a:pt x="2" y="37"/>
                    <a:pt x="2" y="37"/>
                    <a:pt x="2" y="37"/>
                  </a:cubicBezTo>
                  <a:cubicBezTo>
                    <a:pt x="2" y="38"/>
                    <a:pt x="2" y="38"/>
                    <a:pt x="2" y="38"/>
                  </a:cubicBezTo>
                  <a:cubicBezTo>
                    <a:pt x="3" y="37"/>
                    <a:pt x="3" y="36"/>
                    <a:pt x="4" y="36"/>
                  </a:cubicBezTo>
                  <a:cubicBezTo>
                    <a:pt x="4" y="35"/>
                    <a:pt x="4" y="34"/>
                    <a:pt x="4" y="32"/>
                  </a:cubicBezTo>
                  <a:cubicBezTo>
                    <a:pt x="4" y="32"/>
                    <a:pt x="4" y="31"/>
                    <a:pt x="4" y="31"/>
                  </a:cubicBezTo>
                  <a:cubicBezTo>
                    <a:pt x="4" y="31"/>
                    <a:pt x="4" y="30"/>
                    <a:pt x="4" y="29"/>
                  </a:cubicBezTo>
                  <a:cubicBezTo>
                    <a:pt x="4" y="28"/>
                    <a:pt x="3" y="28"/>
                    <a:pt x="3" y="27"/>
                  </a:cubicBezTo>
                  <a:cubicBezTo>
                    <a:pt x="3" y="26"/>
                    <a:pt x="1" y="26"/>
                    <a:pt x="1" y="24"/>
                  </a:cubicBezTo>
                  <a:cubicBezTo>
                    <a:pt x="1" y="24"/>
                    <a:pt x="0" y="24"/>
                    <a:pt x="0" y="23"/>
                  </a:cubicBezTo>
                  <a:cubicBezTo>
                    <a:pt x="0" y="23"/>
                    <a:pt x="0" y="23"/>
                    <a:pt x="1" y="23"/>
                  </a:cubicBezTo>
                  <a:cubicBezTo>
                    <a:pt x="2" y="24"/>
                    <a:pt x="3" y="23"/>
                    <a:pt x="3" y="24"/>
                  </a:cubicBezTo>
                  <a:cubicBezTo>
                    <a:pt x="4" y="23"/>
                    <a:pt x="4" y="25"/>
                    <a:pt x="5" y="24"/>
                  </a:cubicBezTo>
                  <a:cubicBezTo>
                    <a:pt x="5" y="25"/>
                    <a:pt x="6" y="25"/>
                    <a:pt x="6" y="26"/>
                  </a:cubicBezTo>
                  <a:cubicBezTo>
                    <a:pt x="7" y="27"/>
                    <a:pt x="6" y="28"/>
                    <a:pt x="7" y="28"/>
                  </a:cubicBezTo>
                  <a:cubicBezTo>
                    <a:pt x="7" y="29"/>
                    <a:pt x="7" y="29"/>
                    <a:pt x="7" y="30"/>
                  </a:cubicBezTo>
                  <a:cubicBezTo>
                    <a:pt x="7" y="30"/>
                    <a:pt x="8" y="30"/>
                    <a:pt x="9" y="31"/>
                  </a:cubicBezTo>
                  <a:cubicBezTo>
                    <a:pt x="9" y="30"/>
                    <a:pt x="9" y="30"/>
                    <a:pt x="10" y="29"/>
                  </a:cubicBezTo>
                  <a:cubicBezTo>
                    <a:pt x="9" y="28"/>
                    <a:pt x="10" y="28"/>
                    <a:pt x="10" y="27"/>
                  </a:cubicBezTo>
                  <a:cubicBezTo>
                    <a:pt x="11" y="27"/>
                    <a:pt x="10" y="26"/>
                    <a:pt x="12" y="25"/>
                  </a:cubicBezTo>
                  <a:cubicBezTo>
                    <a:pt x="11" y="24"/>
                    <a:pt x="13" y="25"/>
                    <a:pt x="12" y="23"/>
                  </a:cubicBezTo>
                  <a:cubicBezTo>
                    <a:pt x="13" y="23"/>
                    <a:pt x="13" y="23"/>
                    <a:pt x="13" y="23"/>
                  </a:cubicBezTo>
                  <a:cubicBezTo>
                    <a:pt x="13" y="23"/>
                    <a:pt x="13" y="23"/>
                    <a:pt x="13" y="23"/>
                  </a:cubicBezTo>
                  <a:cubicBezTo>
                    <a:pt x="13" y="22"/>
                    <a:pt x="13" y="22"/>
                    <a:pt x="13" y="22"/>
                  </a:cubicBezTo>
                  <a:cubicBezTo>
                    <a:pt x="13" y="23"/>
                    <a:pt x="13" y="23"/>
                    <a:pt x="14" y="23"/>
                  </a:cubicBezTo>
                  <a:cubicBezTo>
                    <a:pt x="14" y="22"/>
                    <a:pt x="14" y="21"/>
                    <a:pt x="14" y="21"/>
                  </a:cubicBezTo>
                  <a:cubicBezTo>
                    <a:pt x="14" y="21"/>
                    <a:pt x="14" y="21"/>
                    <a:pt x="14" y="21"/>
                  </a:cubicBezTo>
                  <a:cubicBezTo>
                    <a:pt x="14" y="21"/>
                    <a:pt x="14" y="21"/>
                    <a:pt x="14" y="21"/>
                  </a:cubicBezTo>
                  <a:cubicBezTo>
                    <a:pt x="14" y="20"/>
                    <a:pt x="16" y="20"/>
                    <a:pt x="15" y="19"/>
                  </a:cubicBezTo>
                  <a:cubicBezTo>
                    <a:pt x="16" y="18"/>
                    <a:pt x="16" y="18"/>
                    <a:pt x="16" y="18"/>
                  </a:cubicBezTo>
                  <a:cubicBezTo>
                    <a:pt x="16" y="19"/>
                    <a:pt x="16" y="19"/>
                    <a:pt x="16" y="19"/>
                  </a:cubicBezTo>
                  <a:cubicBezTo>
                    <a:pt x="17" y="19"/>
                    <a:pt x="16" y="18"/>
                    <a:pt x="16" y="18"/>
                  </a:cubicBezTo>
                  <a:cubicBezTo>
                    <a:pt x="16" y="18"/>
                    <a:pt x="16" y="17"/>
                    <a:pt x="16" y="17"/>
                  </a:cubicBezTo>
                  <a:cubicBezTo>
                    <a:pt x="15" y="18"/>
                    <a:pt x="15" y="18"/>
                    <a:pt x="15" y="18"/>
                  </a:cubicBezTo>
                  <a:cubicBezTo>
                    <a:pt x="15" y="17"/>
                    <a:pt x="15" y="17"/>
                    <a:pt x="15" y="17"/>
                  </a:cubicBezTo>
                  <a:cubicBezTo>
                    <a:pt x="14" y="18"/>
                    <a:pt x="13" y="19"/>
                    <a:pt x="12" y="19"/>
                  </a:cubicBezTo>
                  <a:cubicBezTo>
                    <a:pt x="12" y="19"/>
                    <a:pt x="12" y="19"/>
                    <a:pt x="12" y="19"/>
                  </a:cubicBezTo>
                  <a:cubicBezTo>
                    <a:pt x="12" y="20"/>
                    <a:pt x="10" y="19"/>
                    <a:pt x="10" y="20"/>
                  </a:cubicBezTo>
                  <a:cubicBezTo>
                    <a:pt x="10" y="20"/>
                    <a:pt x="10" y="20"/>
                    <a:pt x="10" y="20"/>
                  </a:cubicBezTo>
                  <a:cubicBezTo>
                    <a:pt x="9" y="21"/>
                    <a:pt x="9" y="21"/>
                    <a:pt x="9" y="21"/>
                  </a:cubicBezTo>
                  <a:cubicBezTo>
                    <a:pt x="9" y="20"/>
                    <a:pt x="9" y="20"/>
                    <a:pt x="9" y="20"/>
                  </a:cubicBezTo>
                  <a:cubicBezTo>
                    <a:pt x="9" y="21"/>
                    <a:pt x="8" y="20"/>
                    <a:pt x="7" y="21"/>
                  </a:cubicBezTo>
                  <a:cubicBezTo>
                    <a:pt x="7" y="21"/>
                    <a:pt x="6" y="21"/>
                    <a:pt x="6" y="20"/>
                  </a:cubicBezTo>
                  <a:cubicBezTo>
                    <a:pt x="6" y="21"/>
                    <a:pt x="6" y="21"/>
                    <a:pt x="6" y="21"/>
                  </a:cubicBezTo>
                  <a:cubicBezTo>
                    <a:pt x="5" y="20"/>
                    <a:pt x="4" y="21"/>
                    <a:pt x="4" y="20"/>
                  </a:cubicBezTo>
                  <a:cubicBezTo>
                    <a:pt x="4" y="20"/>
                    <a:pt x="4" y="20"/>
                    <a:pt x="4" y="20"/>
                  </a:cubicBezTo>
                  <a:cubicBezTo>
                    <a:pt x="3" y="20"/>
                    <a:pt x="4" y="20"/>
                    <a:pt x="3" y="19"/>
                  </a:cubicBezTo>
                  <a:cubicBezTo>
                    <a:pt x="4" y="19"/>
                    <a:pt x="5" y="18"/>
                    <a:pt x="6" y="19"/>
                  </a:cubicBezTo>
                  <a:cubicBezTo>
                    <a:pt x="6" y="18"/>
                    <a:pt x="6" y="18"/>
                    <a:pt x="6" y="18"/>
                  </a:cubicBezTo>
                  <a:cubicBezTo>
                    <a:pt x="7" y="19"/>
                    <a:pt x="7" y="18"/>
                    <a:pt x="8" y="18"/>
                  </a:cubicBezTo>
                  <a:cubicBezTo>
                    <a:pt x="9" y="17"/>
                    <a:pt x="10" y="17"/>
                    <a:pt x="11" y="16"/>
                  </a:cubicBezTo>
                  <a:cubicBezTo>
                    <a:pt x="13" y="16"/>
                    <a:pt x="13" y="14"/>
                    <a:pt x="15" y="14"/>
                  </a:cubicBezTo>
                  <a:cubicBezTo>
                    <a:pt x="15" y="14"/>
                    <a:pt x="15" y="14"/>
                    <a:pt x="15" y="14"/>
                  </a:cubicBezTo>
                  <a:cubicBezTo>
                    <a:pt x="15" y="14"/>
                    <a:pt x="16" y="14"/>
                    <a:pt x="17" y="13"/>
                  </a:cubicBezTo>
                  <a:cubicBezTo>
                    <a:pt x="18" y="14"/>
                    <a:pt x="18" y="12"/>
                    <a:pt x="19" y="12"/>
                  </a:cubicBezTo>
                  <a:cubicBezTo>
                    <a:pt x="19" y="11"/>
                    <a:pt x="18" y="10"/>
                    <a:pt x="18" y="9"/>
                  </a:cubicBezTo>
                  <a:cubicBezTo>
                    <a:pt x="17" y="9"/>
                    <a:pt x="17" y="9"/>
                    <a:pt x="17" y="9"/>
                  </a:cubicBezTo>
                  <a:cubicBezTo>
                    <a:pt x="17" y="8"/>
                    <a:pt x="17" y="8"/>
                    <a:pt x="16" y="7"/>
                  </a:cubicBezTo>
                  <a:cubicBezTo>
                    <a:pt x="16" y="8"/>
                    <a:pt x="16" y="8"/>
                    <a:pt x="16" y="8"/>
                  </a:cubicBezTo>
                  <a:cubicBezTo>
                    <a:pt x="16" y="7"/>
                    <a:pt x="15" y="7"/>
                    <a:pt x="14" y="6"/>
                  </a:cubicBezTo>
                  <a:cubicBezTo>
                    <a:pt x="14" y="5"/>
                    <a:pt x="13" y="5"/>
                    <a:pt x="13" y="4"/>
                  </a:cubicBezTo>
                  <a:cubicBezTo>
                    <a:pt x="12" y="3"/>
                    <a:pt x="10" y="5"/>
                    <a:pt x="10" y="3"/>
                  </a:cubicBezTo>
                  <a:cubicBezTo>
                    <a:pt x="10" y="2"/>
                    <a:pt x="9" y="2"/>
                    <a:pt x="10" y="1"/>
                  </a:cubicBezTo>
                  <a:cubicBezTo>
                    <a:pt x="10" y="1"/>
                    <a:pt x="10" y="0"/>
                    <a:pt x="11" y="0"/>
                  </a:cubicBezTo>
                  <a:cubicBezTo>
                    <a:pt x="11" y="0"/>
                    <a:pt x="12" y="0"/>
                    <a:pt x="12" y="0"/>
                  </a:cubicBezTo>
                  <a:close/>
                  <a:moveTo>
                    <a:pt x="31" y="4"/>
                  </a:moveTo>
                  <a:cubicBezTo>
                    <a:pt x="31" y="4"/>
                    <a:pt x="31" y="4"/>
                    <a:pt x="31" y="4"/>
                  </a:cubicBezTo>
                  <a:cubicBezTo>
                    <a:pt x="31" y="5"/>
                    <a:pt x="32" y="4"/>
                    <a:pt x="33" y="6"/>
                  </a:cubicBezTo>
                  <a:cubicBezTo>
                    <a:pt x="33" y="6"/>
                    <a:pt x="32" y="6"/>
                    <a:pt x="32" y="7"/>
                  </a:cubicBezTo>
                  <a:cubicBezTo>
                    <a:pt x="33" y="7"/>
                    <a:pt x="33" y="7"/>
                    <a:pt x="33" y="7"/>
                  </a:cubicBezTo>
                  <a:cubicBezTo>
                    <a:pt x="33" y="8"/>
                    <a:pt x="33" y="8"/>
                    <a:pt x="33" y="8"/>
                  </a:cubicBezTo>
                  <a:cubicBezTo>
                    <a:pt x="33" y="8"/>
                    <a:pt x="33" y="8"/>
                    <a:pt x="33" y="8"/>
                  </a:cubicBezTo>
                  <a:cubicBezTo>
                    <a:pt x="32" y="8"/>
                    <a:pt x="33" y="10"/>
                    <a:pt x="32" y="9"/>
                  </a:cubicBezTo>
                  <a:cubicBezTo>
                    <a:pt x="31" y="9"/>
                    <a:pt x="30" y="9"/>
                    <a:pt x="30" y="9"/>
                  </a:cubicBezTo>
                  <a:cubicBezTo>
                    <a:pt x="29" y="9"/>
                    <a:pt x="29" y="9"/>
                    <a:pt x="29" y="9"/>
                  </a:cubicBezTo>
                  <a:cubicBezTo>
                    <a:pt x="28" y="8"/>
                    <a:pt x="29" y="7"/>
                    <a:pt x="28" y="6"/>
                  </a:cubicBezTo>
                  <a:cubicBezTo>
                    <a:pt x="28" y="5"/>
                    <a:pt x="27" y="5"/>
                    <a:pt x="27" y="4"/>
                  </a:cubicBezTo>
                  <a:cubicBezTo>
                    <a:pt x="26" y="4"/>
                    <a:pt x="25" y="4"/>
                    <a:pt x="25" y="4"/>
                  </a:cubicBezTo>
                  <a:cubicBezTo>
                    <a:pt x="26" y="4"/>
                    <a:pt x="26" y="3"/>
                    <a:pt x="27" y="3"/>
                  </a:cubicBezTo>
                  <a:cubicBezTo>
                    <a:pt x="28" y="4"/>
                    <a:pt x="27" y="3"/>
                    <a:pt x="28" y="3"/>
                  </a:cubicBezTo>
                  <a:cubicBezTo>
                    <a:pt x="28" y="4"/>
                    <a:pt x="28" y="4"/>
                    <a:pt x="28" y="4"/>
                  </a:cubicBezTo>
                  <a:cubicBezTo>
                    <a:pt x="28" y="3"/>
                    <a:pt x="28" y="3"/>
                    <a:pt x="28" y="3"/>
                  </a:cubicBezTo>
                  <a:cubicBezTo>
                    <a:pt x="28" y="4"/>
                    <a:pt x="29" y="4"/>
                    <a:pt x="29" y="4"/>
                  </a:cubicBezTo>
                  <a:cubicBezTo>
                    <a:pt x="30" y="3"/>
                    <a:pt x="30" y="3"/>
                    <a:pt x="30" y="3"/>
                  </a:cubicBezTo>
                  <a:cubicBezTo>
                    <a:pt x="30" y="3"/>
                    <a:pt x="30" y="4"/>
                    <a:pt x="31" y="4"/>
                  </a:cubicBezTo>
                  <a:close/>
                  <a:moveTo>
                    <a:pt x="25" y="19"/>
                  </a:moveTo>
                  <a:cubicBezTo>
                    <a:pt x="25" y="19"/>
                    <a:pt x="25" y="19"/>
                    <a:pt x="25" y="19"/>
                  </a:cubicBezTo>
                  <a:cubicBezTo>
                    <a:pt x="25" y="20"/>
                    <a:pt x="26" y="20"/>
                    <a:pt x="26" y="21"/>
                  </a:cubicBezTo>
                  <a:cubicBezTo>
                    <a:pt x="25" y="21"/>
                    <a:pt x="24" y="22"/>
                    <a:pt x="24" y="22"/>
                  </a:cubicBezTo>
                  <a:cubicBezTo>
                    <a:pt x="23" y="22"/>
                    <a:pt x="23" y="23"/>
                    <a:pt x="21" y="23"/>
                  </a:cubicBezTo>
                  <a:cubicBezTo>
                    <a:pt x="21" y="24"/>
                    <a:pt x="19" y="24"/>
                    <a:pt x="18" y="25"/>
                  </a:cubicBezTo>
                  <a:cubicBezTo>
                    <a:pt x="18" y="25"/>
                    <a:pt x="17" y="25"/>
                    <a:pt x="18" y="24"/>
                  </a:cubicBezTo>
                  <a:cubicBezTo>
                    <a:pt x="18" y="24"/>
                    <a:pt x="18" y="24"/>
                    <a:pt x="18" y="23"/>
                  </a:cubicBezTo>
                  <a:cubicBezTo>
                    <a:pt x="19" y="22"/>
                    <a:pt x="20" y="21"/>
                    <a:pt x="21" y="20"/>
                  </a:cubicBezTo>
                  <a:cubicBezTo>
                    <a:pt x="21" y="19"/>
                    <a:pt x="23" y="18"/>
                    <a:pt x="23" y="17"/>
                  </a:cubicBezTo>
                  <a:cubicBezTo>
                    <a:pt x="24" y="17"/>
                    <a:pt x="24" y="19"/>
                    <a:pt x="25" y="19"/>
                  </a:cubicBezTo>
                  <a:close/>
                  <a:moveTo>
                    <a:pt x="12" y="24"/>
                  </a:moveTo>
                  <a:cubicBezTo>
                    <a:pt x="12" y="24"/>
                    <a:pt x="12" y="24"/>
                    <a:pt x="12" y="24"/>
                  </a:cubicBezTo>
                  <a:cubicBezTo>
                    <a:pt x="12" y="23"/>
                    <a:pt x="12" y="23"/>
                    <a:pt x="12" y="23"/>
                  </a:cubicBezTo>
                  <a:cubicBezTo>
                    <a:pt x="12" y="23"/>
                    <a:pt x="12" y="24"/>
                    <a:pt x="12" y="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13"/>
            <p:cNvSpPr>
              <a:spLocks noEditPoints="1"/>
            </p:cNvSpPr>
            <p:nvPr/>
          </p:nvSpPr>
          <p:spPr bwMode="auto">
            <a:xfrm>
              <a:off x="4541" y="4120"/>
              <a:ext cx="145" cy="158"/>
            </a:xfrm>
            <a:custGeom>
              <a:avLst/>
              <a:gdLst>
                <a:gd name="T0" fmla="*/ 35 w 56"/>
                <a:gd name="T1" fmla="*/ 2 h 59"/>
                <a:gd name="T2" fmla="*/ 37 w 56"/>
                <a:gd name="T3" fmla="*/ 6 h 59"/>
                <a:gd name="T4" fmla="*/ 35 w 56"/>
                <a:gd name="T5" fmla="*/ 10 h 59"/>
                <a:gd name="T6" fmla="*/ 28 w 56"/>
                <a:gd name="T7" fmla="*/ 12 h 59"/>
                <a:gd name="T8" fmla="*/ 25 w 56"/>
                <a:gd name="T9" fmla="*/ 8 h 59"/>
                <a:gd name="T10" fmla="*/ 19 w 56"/>
                <a:gd name="T11" fmla="*/ 3 h 59"/>
                <a:gd name="T12" fmla="*/ 20 w 56"/>
                <a:gd name="T13" fmla="*/ 0 h 59"/>
                <a:gd name="T14" fmla="*/ 27 w 56"/>
                <a:gd name="T15" fmla="*/ 1 h 59"/>
                <a:gd name="T16" fmla="*/ 43 w 56"/>
                <a:gd name="T17" fmla="*/ 18 h 59"/>
                <a:gd name="T18" fmla="*/ 48 w 56"/>
                <a:gd name="T19" fmla="*/ 21 h 59"/>
                <a:gd name="T20" fmla="*/ 47 w 56"/>
                <a:gd name="T21" fmla="*/ 25 h 59"/>
                <a:gd name="T22" fmla="*/ 43 w 56"/>
                <a:gd name="T23" fmla="*/ 26 h 59"/>
                <a:gd name="T24" fmla="*/ 39 w 56"/>
                <a:gd name="T25" fmla="*/ 25 h 59"/>
                <a:gd name="T26" fmla="*/ 34 w 56"/>
                <a:gd name="T27" fmla="*/ 26 h 59"/>
                <a:gd name="T28" fmla="*/ 28 w 56"/>
                <a:gd name="T29" fmla="*/ 27 h 59"/>
                <a:gd name="T30" fmla="*/ 23 w 56"/>
                <a:gd name="T31" fmla="*/ 28 h 59"/>
                <a:gd name="T32" fmla="*/ 15 w 56"/>
                <a:gd name="T33" fmla="*/ 27 h 59"/>
                <a:gd name="T34" fmla="*/ 8 w 56"/>
                <a:gd name="T35" fmla="*/ 23 h 59"/>
                <a:gd name="T36" fmla="*/ 20 w 56"/>
                <a:gd name="T37" fmla="*/ 21 h 59"/>
                <a:gd name="T38" fmla="*/ 29 w 56"/>
                <a:gd name="T39" fmla="*/ 20 h 59"/>
                <a:gd name="T40" fmla="*/ 32 w 56"/>
                <a:gd name="T41" fmla="*/ 20 h 59"/>
                <a:gd name="T42" fmla="*/ 39 w 56"/>
                <a:gd name="T43" fmla="*/ 19 h 59"/>
                <a:gd name="T44" fmla="*/ 42 w 56"/>
                <a:gd name="T45" fmla="*/ 18 h 59"/>
                <a:gd name="T46" fmla="*/ 44 w 56"/>
                <a:gd name="T47" fmla="*/ 33 h 59"/>
                <a:gd name="T48" fmla="*/ 39 w 56"/>
                <a:gd name="T49" fmla="*/ 39 h 59"/>
                <a:gd name="T50" fmla="*/ 34 w 56"/>
                <a:gd name="T51" fmla="*/ 43 h 59"/>
                <a:gd name="T52" fmla="*/ 34 w 56"/>
                <a:gd name="T53" fmla="*/ 44 h 59"/>
                <a:gd name="T54" fmla="*/ 30 w 56"/>
                <a:gd name="T55" fmla="*/ 44 h 59"/>
                <a:gd name="T56" fmla="*/ 35 w 56"/>
                <a:gd name="T57" fmla="*/ 36 h 59"/>
                <a:gd name="T58" fmla="*/ 38 w 56"/>
                <a:gd name="T59" fmla="*/ 30 h 59"/>
                <a:gd name="T60" fmla="*/ 23 w 56"/>
                <a:gd name="T61" fmla="*/ 36 h 59"/>
                <a:gd name="T62" fmla="*/ 28 w 56"/>
                <a:gd name="T63" fmla="*/ 35 h 59"/>
                <a:gd name="T64" fmla="*/ 25 w 56"/>
                <a:gd name="T65" fmla="*/ 40 h 59"/>
                <a:gd name="T66" fmla="*/ 22 w 56"/>
                <a:gd name="T67" fmla="*/ 45 h 59"/>
                <a:gd name="T68" fmla="*/ 21 w 56"/>
                <a:gd name="T69" fmla="*/ 45 h 59"/>
                <a:gd name="T70" fmla="*/ 17 w 56"/>
                <a:gd name="T71" fmla="*/ 43 h 59"/>
                <a:gd name="T72" fmla="*/ 14 w 56"/>
                <a:gd name="T73" fmla="*/ 42 h 59"/>
                <a:gd name="T74" fmla="*/ 19 w 56"/>
                <a:gd name="T75" fmla="*/ 35 h 59"/>
                <a:gd name="T76" fmla="*/ 24 w 56"/>
                <a:gd name="T77" fmla="*/ 31 h 59"/>
                <a:gd name="T78" fmla="*/ 34 w 56"/>
                <a:gd name="T79" fmla="*/ 42 h 59"/>
                <a:gd name="T80" fmla="*/ 54 w 56"/>
                <a:gd name="T81" fmla="*/ 48 h 59"/>
                <a:gd name="T82" fmla="*/ 56 w 56"/>
                <a:gd name="T83" fmla="*/ 50 h 59"/>
                <a:gd name="T84" fmla="*/ 55 w 56"/>
                <a:gd name="T85" fmla="*/ 52 h 59"/>
                <a:gd name="T86" fmla="*/ 51 w 56"/>
                <a:gd name="T87" fmla="*/ 52 h 59"/>
                <a:gd name="T88" fmla="*/ 48 w 56"/>
                <a:gd name="T89" fmla="*/ 52 h 59"/>
                <a:gd name="T90" fmla="*/ 45 w 56"/>
                <a:gd name="T91" fmla="*/ 53 h 59"/>
                <a:gd name="T92" fmla="*/ 35 w 56"/>
                <a:gd name="T93" fmla="*/ 53 h 59"/>
                <a:gd name="T94" fmla="*/ 26 w 56"/>
                <a:gd name="T95" fmla="*/ 54 h 59"/>
                <a:gd name="T96" fmla="*/ 24 w 56"/>
                <a:gd name="T97" fmla="*/ 55 h 59"/>
                <a:gd name="T98" fmla="*/ 17 w 56"/>
                <a:gd name="T99" fmla="*/ 56 h 59"/>
                <a:gd name="T100" fmla="*/ 11 w 56"/>
                <a:gd name="T101" fmla="*/ 58 h 59"/>
                <a:gd name="T102" fmla="*/ 6 w 56"/>
                <a:gd name="T103" fmla="*/ 57 h 59"/>
                <a:gd name="T104" fmla="*/ 1 w 56"/>
                <a:gd name="T105" fmla="*/ 55 h 59"/>
                <a:gd name="T106" fmla="*/ 4 w 56"/>
                <a:gd name="T107" fmla="*/ 52 h 59"/>
                <a:gd name="T108" fmla="*/ 10 w 56"/>
                <a:gd name="T109" fmla="*/ 52 h 59"/>
                <a:gd name="T110" fmla="*/ 16 w 56"/>
                <a:gd name="T111" fmla="*/ 50 h 59"/>
                <a:gd name="T112" fmla="*/ 23 w 56"/>
                <a:gd name="T113" fmla="*/ 49 h 59"/>
                <a:gd name="T114" fmla="*/ 30 w 56"/>
                <a:gd name="T115" fmla="*/ 48 h 59"/>
                <a:gd name="T116" fmla="*/ 39 w 56"/>
                <a:gd name="T117" fmla="*/ 47 h 59"/>
                <a:gd name="T118" fmla="*/ 47 w 56"/>
                <a:gd name="T119" fmla="*/ 46 h 59"/>
                <a:gd name="T120" fmla="*/ 11 w 56"/>
                <a:gd name="T121" fmla="*/ 5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6" h="59">
                  <a:moveTo>
                    <a:pt x="29" y="1"/>
                  </a:moveTo>
                  <a:cubicBezTo>
                    <a:pt x="30" y="0"/>
                    <a:pt x="32" y="0"/>
                    <a:pt x="32" y="1"/>
                  </a:cubicBezTo>
                  <a:cubicBezTo>
                    <a:pt x="33" y="1"/>
                    <a:pt x="33" y="0"/>
                    <a:pt x="33" y="1"/>
                  </a:cubicBezTo>
                  <a:cubicBezTo>
                    <a:pt x="34" y="1"/>
                    <a:pt x="34" y="2"/>
                    <a:pt x="35" y="2"/>
                  </a:cubicBezTo>
                  <a:cubicBezTo>
                    <a:pt x="35" y="3"/>
                    <a:pt x="35" y="3"/>
                    <a:pt x="36" y="4"/>
                  </a:cubicBezTo>
                  <a:cubicBezTo>
                    <a:pt x="36" y="5"/>
                    <a:pt x="36" y="5"/>
                    <a:pt x="36" y="5"/>
                  </a:cubicBezTo>
                  <a:cubicBezTo>
                    <a:pt x="36" y="5"/>
                    <a:pt x="37" y="6"/>
                    <a:pt x="37" y="7"/>
                  </a:cubicBezTo>
                  <a:cubicBezTo>
                    <a:pt x="37" y="6"/>
                    <a:pt x="37" y="6"/>
                    <a:pt x="37" y="6"/>
                  </a:cubicBezTo>
                  <a:cubicBezTo>
                    <a:pt x="37" y="7"/>
                    <a:pt x="37" y="7"/>
                    <a:pt x="37" y="7"/>
                  </a:cubicBezTo>
                  <a:cubicBezTo>
                    <a:pt x="36" y="7"/>
                    <a:pt x="38" y="8"/>
                    <a:pt x="36" y="8"/>
                  </a:cubicBezTo>
                  <a:cubicBezTo>
                    <a:pt x="36" y="7"/>
                    <a:pt x="36" y="7"/>
                    <a:pt x="36" y="7"/>
                  </a:cubicBezTo>
                  <a:cubicBezTo>
                    <a:pt x="35" y="8"/>
                    <a:pt x="36" y="10"/>
                    <a:pt x="35" y="10"/>
                  </a:cubicBezTo>
                  <a:cubicBezTo>
                    <a:pt x="34" y="11"/>
                    <a:pt x="33" y="11"/>
                    <a:pt x="32" y="11"/>
                  </a:cubicBezTo>
                  <a:cubicBezTo>
                    <a:pt x="31" y="12"/>
                    <a:pt x="31" y="13"/>
                    <a:pt x="30" y="13"/>
                  </a:cubicBezTo>
                  <a:cubicBezTo>
                    <a:pt x="29" y="13"/>
                    <a:pt x="29" y="14"/>
                    <a:pt x="28" y="13"/>
                  </a:cubicBezTo>
                  <a:cubicBezTo>
                    <a:pt x="27" y="13"/>
                    <a:pt x="28" y="12"/>
                    <a:pt x="28" y="12"/>
                  </a:cubicBezTo>
                  <a:cubicBezTo>
                    <a:pt x="28" y="11"/>
                    <a:pt x="30" y="10"/>
                    <a:pt x="28" y="9"/>
                  </a:cubicBezTo>
                  <a:cubicBezTo>
                    <a:pt x="28" y="9"/>
                    <a:pt x="28" y="7"/>
                    <a:pt x="27" y="8"/>
                  </a:cubicBezTo>
                  <a:cubicBezTo>
                    <a:pt x="27" y="8"/>
                    <a:pt x="26" y="8"/>
                    <a:pt x="25" y="8"/>
                  </a:cubicBezTo>
                  <a:cubicBezTo>
                    <a:pt x="25" y="8"/>
                    <a:pt x="25" y="8"/>
                    <a:pt x="25" y="8"/>
                  </a:cubicBezTo>
                  <a:cubicBezTo>
                    <a:pt x="24" y="8"/>
                    <a:pt x="24" y="7"/>
                    <a:pt x="23" y="7"/>
                  </a:cubicBezTo>
                  <a:cubicBezTo>
                    <a:pt x="22" y="7"/>
                    <a:pt x="22" y="7"/>
                    <a:pt x="21" y="7"/>
                  </a:cubicBezTo>
                  <a:cubicBezTo>
                    <a:pt x="21" y="6"/>
                    <a:pt x="20" y="6"/>
                    <a:pt x="20" y="6"/>
                  </a:cubicBezTo>
                  <a:cubicBezTo>
                    <a:pt x="19" y="5"/>
                    <a:pt x="20" y="4"/>
                    <a:pt x="19" y="3"/>
                  </a:cubicBezTo>
                  <a:cubicBezTo>
                    <a:pt x="19" y="3"/>
                    <a:pt x="19" y="3"/>
                    <a:pt x="18" y="3"/>
                  </a:cubicBezTo>
                  <a:cubicBezTo>
                    <a:pt x="19" y="2"/>
                    <a:pt x="19" y="2"/>
                    <a:pt x="19" y="2"/>
                  </a:cubicBezTo>
                  <a:cubicBezTo>
                    <a:pt x="18" y="2"/>
                    <a:pt x="18" y="2"/>
                    <a:pt x="18" y="2"/>
                  </a:cubicBezTo>
                  <a:cubicBezTo>
                    <a:pt x="19" y="1"/>
                    <a:pt x="20" y="1"/>
                    <a:pt x="20" y="0"/>
                  </a:cubicBezTo>
                  <a:cubicBezTo>
                    <a:pt x="21" y="0"/>
                    <a:pt x="21" y="1"/>
                    <a:pt x="22" y="0"/>
                  </a:cubicBezTo>
                  <a:cubicBezTo>
                    <a:pt x="23" y="0"/>
                    <a:pt x="24" y="0"/>
                    <a:pt x="25" y="1"/>
                  </a:cubicBezTo>
                  <a:cubicBezTo>
                    <a:pt x="25" y="1"/>
                    <a:pt x="25" y="0"/>
                    <a:pt x="25" y="0"/>
                  </a:cubicBezTo>
                  <a:cubicBezTo>
                    <a:pt x="26" y="1"/>
                    <a:pt x="26" y="1"/>
                    <a:pt x="27" y="1"/>
                  </a:cubicBezTo>
                  <a:cubicBezTo>
                    <a:pt x="28" y="1"/>
                    <a:pt x="28" y="1"/>
                    <a:pt x="29" y="0"/>
                  </a:cubicBezTo>
                  <a:lnTo>
                    <a:pt x="29" y="1"/>
                  </a:lnTo>
                  <a:close/>
                  <a:moveTo>
                    <a:pt x="43" y="18"/>
                  </a:moveTo>
                  <a:cubicBezTo>
                    <a:pt x="43" y="18"/>
                    <a:pt x="43" y="18"/>
                    <a:pt x="43" y="18"/>
                  </a:cubicBezTo>
                  <a:cubicBezTo>
                    <a:pt x="44" y="19"/>
                    <a:pt x="44" y="18"/>
                    <a:pt x="45" y="18"/>
                  </a:cubicBezTo>
                  <a:cubicBezTo>
                    <a:pt x="45" y="18"/>
                    <a:pt x="46" y="19"/>
                    <a:pt x="46" y="18"/>
                  </a:cubicBezTo>
                  <a:cubicBezTo>
                    <a:pt x="47" y="19"/>
                    <a:pt x="45" y="20"/>
                    <a:pt x="46" y="20"/>
                  </a:cubicBezTo>
                  <a:cubicBezTo>
                    <a:pt x="47" y="20"/>
                    <a:pt x="48" y="20"/>
                    <a:pt x="48" y="21"/>
                  </a:cubicBezTo>
                  <a:cubicBezTo>
                    <a:pt x="48" y="21"/>
                    <a:pt x="50" y="22"/>
                    <a:pt x="49" y="22"/>
                  </a:cubicBezTo>
                  <a:cubicBezTo>
                    <a:pt x="50" y="23"/>
                    <a:pt x="49" y="24"/>
                    <a:pt x="50" y="24"/>
                  </a:cubicBezTo>
                  <a:cubicBezTo>
                    <a:pt x="50" y="25"/>
                    <a:pt x="50" y="25"/>
                    <a:pt x="49" y="25"/>
                  </a:cubicBezTo>
                  <a:cubicBezTo>
                    <a:pt x="48" y="24"/>
                    <a:pt x="48" y="26"/>
                    <a:pt x="47" y="25"/>
                  </a:cubicBezTo>
                  <a:cubicBezTo>
                    <a:pt x="46" y="25"/>
                    <a:pt x="46" y="25"/>
                    <a:pt x="46" y="25"/>
                  </a:cubicBezTo>
                  <a:cubicBezTo>
                    <a:pt x="46" y="25"/>
                    <a:pt x="45" y="25"/>
                    <a:pt x="44" y="26"/>
                  </a:cubicBezTo>
                  <a:cubicBezTo>
                    <a:pt x="43" y="25"/>
                    <a:pt x="43" y="25"/>
                    <a:pt x="43" y="25"/>
                  </a:cubicBezTo>
                  <a:cubicBezTo>
                    <a:pt x="43" y="26"/>
                    <a:pt x="43" y="26"/>
                    <a:pt x="43" y="26"/>
                  </a:cubicBezTo>
                  <a:cubicBezTo>
                    <a:pt x="43" y="25"/>
                    <a:pt x="42" y="25"/>
                    <a:pt x="41" y="25"/>
                  </a:cubicBezTo>
                  <a:cubicBezTo>
                    <a:pt x="41" y="25"/>
                    <a:pt x="40" y="25"/>
                    <a:pt x="40" y="25"/>
                  </a:cubicBezTo>
                  <a:cubicBezTo>
                    <a:pt x="40" y="25"/>
                    <a:pt x="40" y="25"/>
                    <a:pt x="40" y="25"/>
                  </a:cubicBezTo>
                  <a:cubicBezTo>
                    <a:pt x="39" y="25"/>
                    <a:pt x="39" y="25"/>
                    <a:pt x="39" y="25"/>
                  </a:cubicBezTo>
                  <a:cubicBezTo>
                    <a:pt x="39" y="25"/>
                    <a:pt x="39" y="25"/>
                    <a:pt x="39" y="25"/>
                  </a:cubicBezTo>
                  <a:cubicBezTo>
                    <a:pt x="38" y="26"/>
                    <a:pt x="38" y="26"/>
                    <a:pt x="38" y="26"/>
                  </a:cubicBezTo>
                  <a:cubicBezTo>
                    <a:pt x="37" y="25"/>
                    <a:pt x="36" y="26"/>
                    <a:pt x="35" y="25"/>
                  </a:cubicBezTo>
                  <a:cubicBezTo>
                    <a:pt x="35" y="26"/>
                    <a:pt x="34" y="26"/>
                    <a:pt x="34" y="26"/>
                  </a:cubicBezTo>
                  <a:cubicBezTo>
                    <a:pt x="34" y="26"/>
                    <a:pt x="34" y="26"/>
                    <a:pt x="34" y="26"/>
                  </a:cubicBezTo>
                  <a:cubicBezTo>
                    <a:pt x="33" y="25"/>
                    <a:pt x="32" y="26"/>
                    <a:pt x="32" y="26"/>
                  </a:cubicBezTo>
                  <a:cubicBezTo>
                    <a:pt x="31" y="26"/>
                    <a:pt x="30" y="26"/>
                    <a:pt x="29" y="26"/>
                  </a:cubicBezTo>
                  <a:cubicBezTo>
                    <a:pt x="29" y="26"/>
                    <a:pt x="28" y="26"/>
                    <a:pt x="28" y="27"/>
                  </a:cubicBezTo>
                  <a:cubicBezTo>
                    <a:pt x="27" y="27"/>
                    <a:pt x="26" y="27"/>
                    <a:pt x="26" y="26"/>
                  </a:cubicBezTo>
                  <a:cubicBezTo>
                    <a:pt x="26" y="26"/>
                    <a:pt x="26" y="27"/>
                    <a:pt x="25" y="27"/>
                  </a:cubicBezTo>
                  <a:cubicBezTo>
                    <a:pt x="25" y="26"/>
                    <a:pt x="25" y="26"/>
                    <a:pt x="25" y="26"/>
                  </a:cubicBezTo>
                  <a:cubicBezTo>
                    <a:pt x="24" y="27"/>
                    <a:pt x="24" y="27"/>
                    <a:pt x="23" y="28"/>
                  </a:cubicBezTo>
                  <a:cubicBezTo>
                    <a:pt x="23" y="27"/>
                    <a:pt x="22" y="27"/>
                    <a:pt x="21" y="28"/>
                  </a:cubicBezTo>
                  <a:cubicBezTo>
                    <a:pt x="20" y="27"/>
                    <a:pt x="20" y="28"/>
                    <a:pt x="18" y="28"/>
                  </a:cubicBezTo>
                  <a:cubicBezTo>
                    <a:pt x="18" y="28"/>
                    <a:pt x="18" y="29"/>
                    <a:pt x="17" y="28"/>
                  </a:cubicBezTo>
                  <a:cubicBezTo>
                    <a:pt x="17" y="28"/>
                    <a:pt x="15" y="28"/>
                    <a:pt x="15" y="27"/>
                  </a:cubicBezTo>
                  <a:cubicBezTo>
                    <a:pt x="14" y="27"/>
                    <a:pt x="12" y="27"/>
                    <a:pt x="12" y="26"/>
                  </a:cubicBezTo>
                  <a:cubicBezTo>
                    <a:pt x="11" y="25"/>
                    <a:pt x="10" y="25"/>
                    <a:pt x="9" y="24"/>
                  </a:cubicBezTo>
                  <a:cubicBezTo>
                    <a:pt x="10" y="24"/>
                    <a:pt x="9" y="24"/>
                    <a:pt x="9" y="23"/>
                  </a:cubicBezTo>
                  <a:cubicBezTo>
                    <a:pt x="9" y="24"/>
                    <a:pt x="8" y="23"/>
                    <a:pt x="8" y="23"/>
                  </a:cubicBezTo>
                  <a:cubicBezTo>
                    <a:pt x="8" y="22"/>
                    <a:pt x="9" y="23"/>
                    <a:pt x="9" y="22"/>
                  </a:cubicBezTo>
                  <a:cubicBezTo>
                    <a:pt x="11" y="22"/>
                    <a:pt x="14" y="22"/>
                    <a:pt x="16" y="21"/>
                  </a:cubicBezTo>
                  <a:cubicBezTo>
                    <a:pt x="17" y="21"/>
                    <a:pt x="18" y="21"/>
                    <a:pt x="18" y="21"/>
                  </a:cubicBezTo>
                  <a:cubicBezTo>
                    <a:pt x="19" y="21"/>
                    <a:pt x="19" y="21"/>
                    <a:pt x="20" y="21"/>
                  </a:cubicBezTo>
                  <a:cubicBezTo>
                    <a:pt x="21" y="21"/>
                    <a:pt x="22" y="21"/>
                    <a:pt x="22" y="21"/>
                  </a:cubicBezTo>
                  <a:cubicBezTo>
                    <a:pt x="23" y="21"/>
                    <a:pt x="23" y="20"/>
                    <a:pt x="24" y="20"/>
                  </a:cubicBezTo>
                  <a:cubicBezTo>
                    <a:pt x="25" y="20"/>
                    <a:pt x="26" y="21"/>
                    <a:pt x="26" y="20"/>
                  </a:cubicBezTo>
                  <a:cubicBezTo>
                    <a:pt x="27" y="21"/>
                    <a:pt x="28" y="20"/>
                    <a:pt x="29" y="20"/>
                  </a:cubicBezTo>
                  <a:cubicBezTo>
                    <a:pt x="29" y="20"/>
                    <a:pt x="30" y="20"/>
                    <a:pt x="31" y="20"/>
                  </a:cubicBezTo>
                  <a:cubicBezTo>
                    <a:pt x="31" y="20"/>
                    <a:pt x="31" y="20"/>
                    <a:pt x="31" y="20"/>
                  </a:cubicBezTo>
                  <a:cubicBezTo>
                    <a:pt x="31" y="20"/>
                    <a:pt x="31" y="20"/>
                    <a:pt x="31" y="20"/>
                  </a:cubicBezTo>
                  <a:cubicBezTo>
                    <a:pt x="32" y="20"/>
                    <a:pt x="32" y="20"/>
                    <a:pt x="32" y="20"/>
                  </a:cubicBezTo>
                  <a:cubicBezTo>
                    <a:pt x="32" y="19"/>
                    <a:pt x="34" y="20"/>
                    <a:pt x="35" y="19"/>
                  </a:cubicBezTo>
                  <a:cubicBezTo>
                    <a:pt x="36" y="20"/>
                    <a:pt x="36" y="19"/>
                    <a:pt x="38" y="19"/>
                  </a:cubicBezTo>
                  <a:cubicBezTo>
                    <a:pt x="38" y="19"/>
                    <a:pt x="38" y="19"/>
                    <a:pt x="38" y="19"/>
                  </a:cubicBezTo>
                  <a:cubicBezTo>
                    <a:pt x="39" y="19"/>
                    <a:pt x="39" y="19"/>
                    <a:pt x="39" y="19"/>
                  </a:cubicBezTo>
                  <a:cubicBezTo>
                    <a:pt x="39" y="19"/>
                    <a:pt x="39" y="19"/>
                    <a:pt x="39" y="19"/>
                  </a:cubicBezTo>
                  <a:cubicBezTo>
                    <a:pt x="39" y="19"/>
                    <a:pt x="39" y="19"/>
                    <a:pt x="39" y="19"/>
                  </a:cubicBezTo>
                  <a:cubicBezTo>
                    <a:pt x="40" y="19"/>
                    <a:pt x="39" y="18"/>
                    <a:pt x="40" y="18"/>
                  </a:cubicBezTo>
                  <a:cubicBezTo>
                    <a:pt x="41" y="19"/>
                    <a:pt x="42" y="18"/>
                    <a:pt x="42" y="18"/>
                  </a:cubicBezTo>
                  <a:lnTo>
                    <a:pt x="43" y="18"/>
                  </a:lnTo>
                  <a:close/>
                  <a:moveTo>
                    <a:pt x="41" y="31"/>
                  </a:moveTo>
                  <a:cubicBezTo>
                    <a:pt x="41" y="31"/>
                    <a:pt x="41" y="31"/>
                    <a:pt x="42" y="31"/>
                  </a:cubicBezTo>
                  <a:cubicBezTo>
                    <a:pt x="42" y="32"/>
                    <a:pt x="43" y="32"/>
                    <a:pt x="44" y="33"/>
                  </a:cubicBezTo>
                  <a:cubicBezTo>
                    <a:pt x="44" y="33"/>
                    <a:pt x="44" y="33"/>
                    <a:pt x="44" y="33"/>
                  </a:cubicBezTo>
                  <a:cubicBezTo>
                    <a:pt x="44" y="33"/>
                    <a:pt x="44" y="34"/>
                    <a:pt x="44" y="34"/>
                  </a:cubicBezTo>
                  <a:cubicBezTo>
                    <a:pt x="43" y="35"/>
                    <a:pt x="43" y="36"/>
                    <a:pt x="42" y="37"/>
                  </a:cubicBezTo>
                  <a:cubicBezTo>
                    <a:pt x="41" y="38"/>
                    <a:pt x="40" y="39"/>
                    <a:pt x="39" y="39"/>
                  </a:cubicBezTo>
                  <a:cubicBezTo>
                    <a:pt x="38" y="40"/>
                    <a:pt x="37" y="41"/>
                    <a:pt x="37" y="42"/>
                  </a:cubicBezTo>
                  <a:cubicBezTo>
                    <a:pt x="36" y="42"/>
                    <a:pt x="36" y="43"/>
                    <a:pt x="35" y="43"/>
                  </a:cubicBezTo>
                  <a:cubicBezTo>
                    <a:pt x="34" y="43"/>
                    <a:pt x="34" y="43"/>
                    <a:pt x="34" y="43"/>
                  </a:cubicBezTo>
                  <a:cubicBezTo>
                    <a:pt x="34" y="43"/>
                    <a:pt x="34" y="43"/>
                    <a:pt x="34" y="43"/>
                  </a:cubicBezTo>
                  <a:cubicBezTo>
                    <a:pt x="33" y="43"/>
                    <a:pt x="33" y="43"/>
                    <a:pt x="33" y="43"/>
                  </a:cubicBezTo>
                  <a:cubicBezTo>
                    <a:pt x="33" y="43"/>
                    <a:pt x="33" y="43"/>
                    <a:pt x="33" y="43"/>
                  </a:cubicBezTo>
                  <a:cubicBezTo>
                    <a:pt x="33" y="43"/>
                    <a:pt x="33" y="43"/>
                    <a:pt x="33" y="43"/>
                  </a:cubicBezTo>
                  <a:cubicBezTo>
                    <a:pt x="33" y="43"/>
                    <a:pt x="34" y="43"/>
                    <a:pt x="34" y="44"/>
                  </a:cubicBezTo>
                  <a:cubicBezTo>
                    <a:pt x="33" y="44"/>
                    <a:pt x="32" y="45"/>
                    <a:pt x="31" y="45"/>
                  </a:cubicBezTo>
                  <a:cubicBezTo>
                    <a:pt x="31" y="46"/>
                    <a:pt x="30" y="46"/>
                    <a:pt x="29" y="47"/>
                  </a:cubicBezTo>
                  <a:cubicBezTo>
                    <a:pt x="29" y="47"/>
                    <a:pt x="28" y="46"/>
                    <a:pt x="29" y="46"/>
                  </a:cubicBezTo>
                  <a:cubicBezTo>
                    <a:pt x="28" y="45"/>
                    <a:pt x="30" y="45"/>
                    <a:pt x="30" y="44"/>
                  </a:cubicBezTo>
                  <a:cubicBezTo>
                    <a:pt x="31" y="44"/>
                    <a:pt x="30" y="43"/>
                    <a:pt x="32" y="42"/>
                  </a:cubicBezTo>
                  <a:cubicBezTo>
                    <a:pt x="32" y="42"/>
                    <a:pt x="33" y="41"/>
                    <a:pt x="33" y="40"/>
                  </a:cubicBezTo>
                  <a:cubicBezTo>
                    <a:pt x="33" y="40"/>
                    <a:pt x="33" y="39"/>
                    <a:pt x="34" y="38"/>
                  </a:cubicBezTo>
                  <a:cubicBezTo>
                    <a:pt x="34" y="37"/>
                    <a:pt x="35" y="37"/>
                    <a:pt x="35" y="36"/>
                  </a:cubicBezTo>
                  <a:cubicBezTo>
                    <a:pt x="36" y="36"/>
                    <a:pt x="37" y="35"/>
                    <a:pt x="36" y="34"/>
                  </a:cubicBezTo>
                  <a:cubicBezTo>
                    <a:pt x="37" y="34"/>
                    <a:pt x="37" y="33"/>
                    <a:pt x="37" y="33"/>
                  </a:cubicBezTo>
                  <a:cubicBezTo>
                    <a:pt x="37" y="32"/>
                    <a:pt x="39" y="31"/>
                    <a:pt x="38" y="31"/>
                  </a:cubicBezTo>
                  <a:cubicBezTo>
                    <a:pt x="38" y="31"/>
                    <a:pt x="38" y="30"/>
                    <a:pt x="38" y="30"/>
                  </a:cubicBezTo>
                  <a:cubicBezTo>
                    <a:pt x="39" y="30"/>
                    <a:pt x="40" y="30"/>
                    <a:pt x="41" y="31"/>
                  </a:cubicBezTo>
                  <a:close/>
                  <a:moveTo>
                    <a:pt x="26" y="30"/>
                  </a:moveTo>
                  <a:cubicBezTo>
                    <a:pt x="25" y="31"/>
                    <a:pt x="25" y="33"/>
                    <a:pt x="24" y="33"/>
                  </a:cubicBezTo>
                  <a:cubicBezTo>
                    <a:pt x="24" y="34"/>
                    <a:pt x="23" y="35"/>
                    <a:pt x="23" y="36"/>
                  </a:cubicBezTo>
                  <a:cubicBezTo>
                    <a:pt x="23" y="37"/>
                    <a:pt x="23" y="38"/>
                    <a:pt x="24" y="38"/>
                  </a:cubicBezTo>
                  <a:cubicBezTo>
                    <a:pt x="25" y="38"/>
                    <a:pt x="26" y="38"/>
                    <a:pt x="26" y="37"/>
                  </a:cubicBezTo>
                  <a:cubicBezTo>
                    <a:pt x="27" y="37"/>
                    <a:pt x="27" y="36"/>
                    <a:pt x="28" y="36"/>
                  </a:cubicBezTo>
                  <a:cubicBezTo>
                    <a:pt x="28" y="35"/>
                    <a:pt x="28" y="35"/>
                    <a:pt x="28" y="35"/>
                  </a:cubicBezTo>
                  <a:cubicBezTo>
                    <a:pt x="29" y="35"/>
                    <a:pt x="28" y="36"/>
                    <a:pt x="28" y="36"/>
                  </a:cubicBezTo>
                  <a:cubicBezTo>
                    <a:pt x="27" y="36"/>
                    <a:pt x="28" y="38"/>
                    <a:pt x="27" y="37"/>
                  </a:cubicBezTo>
                  <a:cubicBezTo>
                    <a:pt x="26" y="38"/>
                    <a:pt x="25" y="39"/>
                    <a:pt x="26" y="40"/>
                  </a:cubicBezTo>
                  <a:cubicBezTo>
                    <a:pt x="25" y="40"/>
                    <a:pt x="25" y="40"/>
                    <a:pt x="25" y="40"/>
                  </a:cubicBezTo>
                  <a:cubicBezTo>
                    <a:pt x="25" y="41"/>
                    <a:pt x="25" y="41"/>
                    <a:pt x="25" y="41"/>
                  </a:cubicBezTo>
                  <a:cubicBezTo>
                    <a:pt x="24" y="41"/>
                    <a:pt x="25" y="42"/>
                    <a:pt x="24" y="42"/>
                  </a:cubicBezTo>
                  <a:cubicBezTo>
                    <a:pt x="24" y="43"/>
                    <a:pt x="23" y="43"/>
                    <a:pt x="23" y="44"/>
                  </a:cubicBezTo>
                  <a:cubicBezTo>
                    <a:pt x="22" y="44"/>
                    <a:pt x="23" y="45"/>
                    <a:pt x="22" y="45"/>
                  </a:cubicBezTo>
                  <a:cubicBezTo>
                    <a:pt x="22" y="45"/>
                    <a:pt x="22" y="45"/>
                    <a:pt x="22" y="45"/>
                  </a:cubicBezTo>
                  <a:cubicBezTo>
                    <a:pt x="21" y="45"/>
                    <a:pt x="21" y="45"/>
                    <a:pt x="21" y="45"/>
                  </a:cubicBezTo>
                  <a:cubicBezTo>
                    <a:pt x="21" y="45"/>
                    <a:pt x="21" y="45"/>
                    <a:pt x="21" y="45"/>
                  </a:cubicBezTo>
                  <a:cubicBezTo>
                    <a:pt x="21" y="45"/>
                    <a:pt x="21" y="45"/>
                    <a:pt x="21" y="45"/>
                  </a:cubicBezTo>
                  <a:cubicBezTo>
                    <a:pt x="20" y="45"/>
                    <a:pt x="20" y="45"/>
                    <a:pt x="20" y="45"/>
                  </a:cubicBezTo>
                  <a:cubicBezTo>
                    <a:pt x="20" y="44"/>
                    <a:pt x="20" y="44"/>
                    <a:pt x="20" y="44"/>
                  </a:cubicBezTo>
                  <a:cubicBezTo>
                    <a:pt x="19" y="44"/>
                    <a:pt x="19" y="44"/>
                    <a:pt x="19" y="44"/>
                  </a:cubicBezTo>
                  <a:cubicBezTo>
                    <a:pt x="19" y="43"/>
                    <a:pt x="18" y="44"/>
                    <a:pt x="17" y="43"/>
                  </a:cubicBezTo>
                  <a:cubicBezTo>
                    <a:pt x="17" y="43"/>
                    <a:pt x="17" y="43"/>
                    <a:pt x="17" y="43"/>
                  </a:cubicBezTo>
                  <a:cubicBezTo>
                    <a:pt x="17" y="42"/>
                    <a:pt x="16" y="43"/>
                    <a:pt x="15" y="42"/>
                  </a:cubicBezTo>
                  <a:cubicBezTo>
                    <a:pt x="15" y="43"/>
                    <a:pt x="15" y="43"/>
                    <a:pt x="15" y="43"/>
                  </a:cubicBezTo>
                  <a:cubicBezTo>
                    <a:pt x="14" y="43"/>
                    <a:pt x="15" y="42"/>
                    <a:pt x="14" y="42"/>
                  </a:cubicBezTo>
                  <a:cubicBezTo>
                    <a:pt x="14" y="41"/>
                    <a:pt x="13" y="40"/>
                    <a:pt x="14" y="40"/>
                  </a:cubicBezTo>
                  <a:cubicBezTo>
                    <a:pt x="15" y="40"/>
                    <a:pt x="16" y="39"/>
                    <a:pt x="16" y="39"/>
                  </a:cubicBezTo>
                  <a:cubicBezTo>
                    <a:pt x="16" y="37"/>
                    <a:pt x="17" y="37"/>
                    <a:pt x="18" y="36"/>
                  </a:cubicBezTo>
                  <a:cubicBezTo>
                    <a:pt x="19" y="36"/>
                    <a:pt x="18" y="35"/>
                    <a:pt x="19" y="35"/>
                  </a:cubicBezTo>
                  <a:cubicBezTo>
                    <a:pt x="20" y="34"/>
                    <a:pt x="21" y="35"/>
                    <a:pt x="21" y="34"/>
                  </a:cubicBezTo>
                  <a:cubicBezTo>
                    <a:pt x="21" y="33"/>
                    <a:pt x="21" y="33"/>
                    <a:pt x="22" y="33"/>
                  </a:cubicBezTo>
                  <a:cubicBezTo>
                    <a:pt x="22" y="33"/>
                    <a:pt x="22" y="33"/>
                    <a:pt x="22" y="33"/>
                  </a:cubicBezTo>
                  <a:cubicBezTo>
                    <a:pt x="23" y="32"/>
                    <a:pt x="24" y="32"/>
                    <a:pt x="24" y="31"/>
                  </a:cubicBezTo>
                  <a:cubicBezTo>
                    <a:pt x="25" y="31"/>
                    <a:pt x="25" y="30"/>
                    <a:pt x="26" y="30"/>
                  </a:cubicBezTo>
                  <a:close/>
                  <a:moveTo>
                    <a:pt x="35" y="42"/>
                  </a:moveTo>
                  <a:cubicBezTo>
                    <a:pt x="34" y="42"/>
                    <a:pt x="34" y="42"/>
                    <a:pt x="34" y="42"/>
                  </a:cubicBezTo>
                  <a:cubicBezTo>
                    <a:pt x="34" y="42"/>
                    <a:pt x="34" y="42"/>
                    <a:pt x="34" y="42"/>
                  </a:cubicBezTo>
                  <a:cubicBezTo>
                    <a:pt x="34" y="42"/>
                    <a:pt x="35" y="42"/>
                    <a:pt x="35" y="42"/>
                  </a:cubicBezTo>
                  <a:close/>
                  <a:moveTo>
                    <a:pt x="51" y="47"/>
                  </a:moveTo>
                  <a:cubicBezTo>
                    <a:pt x="52" y="46"/>
                    <a:pt x="53" y="47"/>
                    <a:pt x="53" y="46"/>
                  </a:cubicBezTo>
                  <a:cubicBezTo>
                    <a:pt x="53" y="47"/>
                    <a:pt x="54" y="47"/>
                    <a:pt x="54" y="48"/>
                  </a:cubicBezTo>
                  <a:cubicBezTo>
                    <a:pt x="55" y="48"/>
                    <a:pt x="55" y="48"/>
                    <a:pt x="55" y="48"/>
                  </a:cubicBezTo>
                  <a:cubicBezTo>
                    <a:pt x="55" y="48"/>
                    <a:pt x="55" y="48"/>
                    <a:pt x="55" y="48"/>
                  </a:cubicBezTo>
                  <a:cubicBezTo>
                    <a:pt x="54" y="48"/>
                    <a:pt x="55" y="49"/>
                    <a:pt x="54" y="49"/>
                  </a:cubicBezTo>
                  <a:cubicBezTo>
                    <a:pt x="55" y="49"/>
                    <a:pt x="55" y="50"/>
                    <a:pt x="56" y="50"/>
                  </a:cubicBezTo>
                  <a:cubicBezTo>
                    <a:pt x="56" y="50"/>
                    <a:pt x="56" y="51"/>
                    <a:pt x="55" y="51"/>
                  </a:cubicBezTo>
                  <a:cubicBezTo>
                    <a:pt x="56" y="51"/>
                    <a:pt x="56" y="52"/>
                    <a:pt x="56" y="52"/>
                  </a:cubicBezTo>
                  <a:cubicBezTo>
                    <a:pt x="56" y="53"/>
                    <a:pt x="55" y="53"/>
                    <a:pt x="55" y="53"/>
                  </a:cubicBezTo>
                  <a:cubicBezTo>
                    <a:pt x="55" y="52"/>
                    <a:pt x="55" y="52"/>
                    <a:pt x="55" y="52"/>
                  </a:cubicBezTo>
                  <a:cubicBezTo>
                    <a:pt x="54" y="53"/>
                    <a:pt x="54" y="53"/>
                    <a:pt x="54" y="53"/>
                  </a:cubicBezTo>
                  <a:cubicBezTo>
                    <a:pt x="54" y="53"/>
                    <a:pt x="54" y="53"/>
                    <a:pt x="54" y="53"/>
                  </a:cubicBezTo>
                  <a:cubicBezTo>
                    <a:pt x="53" y="53"/>
                    <a:pt x="52" y="52"/>
                    <a:pt x="52" y="53"/>
                  </a:cubicBezTo>
                  <a:cubicBezTo>
                    <a:pt x="51" y="52"/>
                    <a:pt x="51" y="52"/>
                    <a:pt x="51" y="52"/>
                  </a:cubicBezTo>
                  <a:cubicBezTo>
                    <a:pt x="51" y="53"/>
                    <a:pt x="50" y="52"/>
                    <a:pt x="49" y="52"/>
                  </a:cubicBezTo>
                  <a:cubicBezTo>
                    <a:pt x="49" y="52"/>
                    <a:pt x="49" y="52"/>
                    <a:pt x="49" y="52"/>
                  </a:cubicBezTo>
                  <a:cubicBezTo>
                    <a:pt x="49" y="52"/>
                    <a:pt x="49" y="52"/>
                    <a:pt x="49" y="52"/>
                  </a:cubicBezTo>
                  <a:cubicBezTo>
                    <a:pt x="48" y="52"/>
                    <a:pt x="48" y="52"/>
                    <a:pt x="48" y="52"/>
                  </a:cubicBezTo>
                  <a:cubicBezTo>
                    <a:pt x="48" y="52"/>
                    <a:pt x="47" y="53"/>
                    <a:pt x="46" y="53"/>
                  </a:cubicBezTo>
                  <a:cubicBezTo>
                    <a:pt x="46" y="53"/>
                    <a:pt x="46" y="53"/>
                    <a:pt x="46" y="53"/>
                  </a:cubicBezTo>
                  <a:cubicBezTo>
                    <a:pt x="46" y="53"/>
                    <a:pt x="46" y="53"/>
                    <a:pt x="46" y="53"/>
                  </a:cubicBezTo>
                  <a:cubicBezTo>
                    <a:pt x="45" y="53"/>
                    <a:pt x="45" y="53"/>
                    <a:pt x="45" y="53"/>
                  </a:cubicBezTo>
                  <a:cubicBezTo>
                    <a:pt x="45" y="53"/>
                    <a:pt x="44" y="52"/>
                    <a:pt x="43" y="53"/>
                  </a:cubicBezTo>
                  <a:cubicBezTo>
                    <a:pt x="42" y="53"/>
                    <a:pt x="41" y="53"/>
                    <a:pt x="40" y="53"/>
                  </a:cubicBezTo>
                  <a:cubicBezTo>
                    <a:pt x="40" y="53"/>
                    <a:pt x="39" y="53"/>
                    <a:pt x="39" y="53"/>
                  </a:cubicBezTo>
                  <a:cubicBezTo>
                    <a:pt x="37" y="53"/>
                    <a:pt x="36" y="54"/>
                    <a:pt x="35" y="53"/>
                  </a:cubicBezTo>
                  <a:cubicBezTo>
                    <a:pt x="34" y="54"/>
                    <a:pt x="33" y="54"/>
                    <a:pt x="33" y="54"/>
                  </a:cubicBezTo>
                  <a:cubicBezTo>
                    <a:pt x="32" y="54"/>
                    <a:pt x="31" y="53"/>
                    <a:pt x="30" y="54"/>
                  </a:cubicBezTo>
                  <a:cubicBezTo>
                    <a:pt x="29" y="54"/>
                    <a:pt x="28" y="54"/>
                    <a:pt x="27" y="54"/>
                  </a:cubicBezTo>
                  <a:cubicBezTo>
                    <a:pt x="27" y="53"/>
                    <a:pt x="27" y="54"/>
                    <a:pt x="26" y="54"/>
                  </a:cubicBezTo>
                  <a:cubicBezTo>
                    <a:pt x="26" y="54"/>
                    <a:pt x="26" y="55"/>
                    <a:pt x="26" y="55"/>
                  </a:cubicBezTo>
                  <a:cubicBezTo>
                    <a:pt x="26" y="55"/>
                    <a:pt x="26" y="54"/>
                    <a:pt x="25" y="54"/>
                  </a:cubicBezTo>
                  <a:cubicBezTo>
                    <a:pt x="25" y="55"/>
                    <a:pt x="25" y="55"/>
                    <a:pt x="25" y="55"/>
                  </a:cubicBezTo>
                  <a:cubicBezTo>
                    <a:pt x="24" y="55"/>
                    <a:pt x="24" y="55"/>
                    <a:pt x="24" y="55"/>
                  </a:cubicBezTo>
                  <a:cubicBezTo>
                    <a:pt x="24" y="55"/>
                    <a:pt x="24" y="55"/>
                    <a:pt x="24" y="55"/>
                  </a:cubicBezTo>
                  <a:cubicBezTo>
                    <a:pt x="23" y="55"/>
                    <a:pt x="23" y="55"/>
                    <a:pt x="23" y="55"/>
                  </a:cubicBezTo>
                  <a:cubicBezTo>
                    <a:pt x="23" y="56"/>
                    <a:pt x="21" y="55"/>
                    <a:pt x="20" y="55"/>
                  </a:cubicBezTo>
                  <a:cubicBezTo>
                    <a:pt x="19" y="55"/>
                    <a:pt x="18" y="56"/>
                    <a:pt x="17" y="56"/>
                  </a:cubicBezTo>
                  <a:cubicBezTo>
                    <a:pt x="16" y="57"/>
                    <a:pt x="15" y="56"/>
                    <a:pt x="14" y="57"/>
                  </a:cubicBezTo>
                  <a:cubicBezTo>
                    <a:pt x="13" y="56"/>
                    <a:pt x="12" y="58"/>
                    <a:pt x="12" y="57"/>
                  </a:cubicBezTo>
                  <a:cubicBezTo>
                    <a:pt x="12" y="56"/>
                    <a:pt x="12" y="56"/>
                    <a:pt x="11" y="56"/>
                  </a:cubicBezTo>
                  <a:cubicBezTo>
                    <a:pt x="11" y="57"/>
                    <a:pt x="11" y="57"/>
                    <a:pt x="11" y="58"/>
                  </a:cubicBezTo>
                  <a:cubicBezTo>
                    <a:pt x="10" y="58"/>
                    <a:pt x="9" y="58"/>
                    <a:pt x="9" y="58"/>
                  </a:cubicBezTo>
                  <a:cubicBezTo>
                    <a:pt x="9" y="58"/>
                    <a:pt x="9" y="57"/>
                    <a:pt x="9" y="57"/>
                  </a:cubicBezTo>
                  <a:cubicBezTo>
                    <a:pt x="8" y="58"/>
                    <a:pt x="7" y="59"/>
                    <a:pt x="7" y="58"/>
                  </a:cubicBezTo>
                  <a:cubicBezTo>
                    <a:pt x="6" y="58"/>
                    <a:pt x="6" y="58"/>
                    <a:pt x="6" y="57"/>
                  </a:cubicBezTo>
                  <a:cubicBezTo>
                    <a:pt x="5" y="58"/>
                    <a:pt x="5" y="58"/>
                    <a:pt x="5" y="58"/>
                  </a:cubicBezTo>
                  <a:cubicBezTo>
                    <a:pt x="5" y="57"/>
                    <a:pt x="3" y="57"/>
                    <a:pt x="3" y="56"/>
                  </a:cubicBezTo>
                  <a:cubicBezTo>
                    <a:pt x="2" y="57"/>
                    <a:pt x="2" y="56"/>
                    <a:pt x="1" y="56"/>
                  </a:cubicBezTo>
                  <a:cubicBezTo>
                    <a:pt x="1" y="55"/>
                    <a:pt x="1" y="55"/>
                    <a:pt x="1" y="55"/>
                  </a:cubicBezTo>
                  <a:cubicBezTo>
                    <a:pt x="1" y="55"/>
                    <a:pt x="1" y="55"/>
                    <a:pt x="1" y="55"/>
                  </a:cubicBezTo>
                  <a:cubicBezTo>
                    <a:pt x="0" y="54"/>
                    <a:pt x="1" y="54"/>
                    <a:pt x="1" y="53"/>
                  </a:cubicBezTo>
                  <a:cubicBezTo>
                    <a:pt x="1" y="54"/>
                    <a:pt x="1" y="54"/>
                    <a:pt x="1" y="54"/>
                  </a:cubicBezTo>
                  <a:cubicBezTo>
                    <a:pt x="2" y="53"/>
                    <a:pt x="3" y="53"/>
                    <a:pt x="4" y="52"/>
                  </a:cubicBezTo>
                  <a:cubicBezTo>
                    <a:pt x="4" y="53"/>
                    <a:pt x="5" y="53"/>
                    <a:pt x="5" y="53"/>
                  </a:cubicBezTo>
                  <a:cubicBezTo>
                    <a:pt x="5" y="52"/>
                    <a:pt x="7" y="53"/>
                    <a:pt x="8" y="52"/>
                  </a:cubicBezTo>
                  <a:cubicBezTo>
                    <a:pt x="8" y="52"/>
                    <a:pt x="9" y="52"/>
                    <a:pt x="9" y="51"/>
                  </a:cubicBezTo>
                  <a:cubicBezTo>
                    <a:pt x="9" y="52"/>
                    <a:pt x="10" y="52"/>
                    <a:pt x="10" y="52"/>
                  </a:cubicBezTo>
                  <a:cubicBezTo>
                    <a:pt x="11" y="51"/>
                    <a:pt x="12" y="51"/>
                    <a:pt x="13" y="51"/>
                  </a:cubicBezTo>
                  <a:cubicBezTo>
                    <a:pt x="13" y="51"/>
                    <a:pt x="13" y="51"/>
                    <a:pt x="13" y="51"/>
                  </a:cubicBezTo>
                  <a:cubicBezTo>
                    <a:pt x="14" y="51"/>
                    <a:pt x="14" y="51"/>
                    <a:pt x="14" y="51"/>
                  </a:cubicBezTo>
                  <a:cubicBezTo>
                    <a:pt x="14" y="51"/>
                    <a:pt x="15" y="50"/>
                    <a:pt x="16" y="50"/>
                  </a:cubicBezTo>
                  <a:cubicBezTo>
                    <a:pt x="17" y="51"/>
                    <a:pt x="18" y="50"/>
                    <a:pt x="18" y="49"/>
                  </a:cubicBezTo>
                  <a:cubicBezTo>
                    <a:pt x="19" y="50"/>
                    <a:pt x="19" y="50"/>
                    <a:pt x="20" y="50"/>
                  </a:cubicBezTo>
                  <a:cubicBezTo>
                    <a:pt x="20" y="49"/>
                    <a:pt x="21" y="50"/>
                    <a:pt x="21" y="49"/>
                  </a:cubicBezTo>
                  <a:cubicBezTo>
                    <a:pt x="22" y="50"/>
                    <a:pt x="23" y="49"/>
                    <a:pt x="23" y="49"/>
                  </a:cubicBezTo>
                  <a:cubicBezTo>
                    <a:pt x="24" y="49"/>
                    <a:pt x="24" y="49"/>
                    <a:pt x="24" y="49"/>
                  </a:cubicBezTo>
                  <a:cubicBezTo>
                    <a:pt x="25" y="49"/>
                    <a:pt x="26" y="49"/>
                    <a:pt x="27" y="49"/>
                  </a:cubicBezTo>
                  <a:cubicBezTo>
                    <a:pt x="28" y="49"/>
                    <a:pt x="29" y="48"/>
                    <a:pt x="29" y="49"/>
                  </a:cubicBezTo>
                  <a:cubicBezTo>
                    <a:pt x="29" y="49"/>
                    <a:pt x="30" y="49"/>
                    <a:pt x="30" y="48"/>
                  </a:cubicBezTo>
                  <a:cubicBezTo>
                    <a:pt x="30" y="49"/>
                    <a:pt x="30" y="49"/>
                    <a:pt x="30" y="49"/>
                  </a:cubicBezTo>
                  <a:cubicBezTo>
                    <a:pt x="31" y="48"/>
                    <a:pt x="32" y="49"/>
                    <a:pt x="33" y="49"/>
                  </a:cubicBezTo>
                  <a:cubicBezTo>
                    <a:pt x="34" y="49"/>
                    <a:pt x="35" y="48"/>
                    <a:pt x="36" y="48"/>
                  </a:cubicBezTo>
                  <a:cubicBezTo>
                    <a:pt x="36" y="47"/>
                    <a:pt x="38" y="49"/>
                    <a:pt x="39" y="47"/>
                  </a:cubicBezTo>
                  <a:cubicBezTo>
                    <a:pt x="40" y="47"/>
                    <a:pt x="41" y="49"/>
                    <a:pt x="41" y="47"/>
                  </a:cubicBezTo>
                  <a:cubicBezTo>
                    <a:pt x="42" y="47"/>
                    <a:pt x="42" y="47"/>
                    <a:pt x="42" y="47"/>
                  </a:cubicBezTo>
                  <a:cubicBezTo>
                    <a:pt x="42" y="48"/>
                    <a:pt x="43" y="47"/>
                    <a:pt x="44" y="47"/>
                  </a:cubicBezTo>
                  <a:cubicBezTo>
                    <a:pt x="45" y="47"/>
                    <a:pt x="46" y="47"/>
                    <a:pt x="47" y="46"/>
                  </a:cubicBezTo>
                  <a:cubicBezTo>
                    <a:pt x="47" y="47"/>
                    <a:pt x="48" y="47"/>
                    <a:pt x="49" y="47"/>
                  </a:cubicBezTo>
                  <a:cubicBezTo>
                    <a:pt x="49" y="46"/>
                    <a:pt x="51" y="46"/>
                    <a:pt x="51" y="47"/>
                  </a:cubicBezTo>
                  <a:close/>
                  <a:moveTo>
                    <a:pt x="11" y="57"/>
                  </a:moveTo>
                  <a:cubicBezTo>
                    <a:pt x="11" y="57"/>
                    <a:pt x="11" y="57"/>
                    <a:pt x="11" y="57"/>
                  </a:cubicBezTo>
                  <a:cubicBezTo>
                    <a:pt x="10" y="57"/>
                    <a:pt x="10" y="57"/>
                    <a:pt x="10" y="57"/>
                  </a:cubicBezTo>
                  <a:lnTo>
                    <a:pt x="11" y="5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14"/>
            <p:cNvSpPr>
              <a:spLocks noEditPoints="1"/>
            </p:cNvSpPr>
            <p:nvPr/>
          </p:nvSpPr>
          <p:spPr bwMode="auto">
            <a:xfrm>
              <a:off x="4696" y="4155"/>
              <a:ext cx="101" cy="112"/>
            </a:xfrm>
            <a:custGeom>
              <a:avLst/>
              <a:gdLst>
                <a:gd name="T0" fmla="*/ 20 w 39"/>
                <a:gd name="T1" fmla="*/ 3 h 42"/>
                <a:gd name="T2" fmla="*/ 20 w 39"/>
                <a:gd name="T3" fmla="*/ 8 h 42"/>
                <a:gd name="T4" fmla="*/ 23 w 39"/>
                <a:gd name="T5" fmla="*/ 9 h 42"/>
                <a:gd name="T6" fmla="*/ 24 w 39"/>
                <a:gd name="T7" fmla="*/ 10 h 42"/>
                <a:gd name="T8" fmla="*/ 22 w 39"/>
                <a:gd name="T9" fmla="*/ 13 h 42"/>
                <a:gd name="T10" fmla="*/ 20 w 39"/>
                <a:gd name="T11" fmla="*/ 18 h 42"/>
                <a:gd name="T12" fmla="*/ 23 w 39"/>
                <a:gd name="T13" fmla="*/ 19 h 42"/>
                <a:gd name="T14" fmla="*/ 19 w 39"/>
                <a:gd name="T15" fmla="*/ 22 h 42"/>
                <a:gd name="T16" fmla="*/ 15 w 39"/>
                <a:gd name="T17" fmla="*/ 24 h 42"/>
                <a:gd name="T18" fmla="*/ 11 w 39"/>
                <a:gd name="T19" fmla="*/ 26 h 42"/>
                <a:gd name="T20" fmla="*/ 6 w 39"/>
                <a:gd name="T21" fmla="*/ 32 h 42"/>
                <a:gd name="T22" fmla="*/ 4 w 39"/>
                <a:gd name="T23" fmla="*/ 35 h 42"/>
                <a:gd name="T24" fmla="*/ 1 w 39"/>
                <a:gd name="T25" fmla="*/ 39 h 42"/>
                <a:gd name="T26" fmla="*/ 1 w 39"/>
                <a:gd name="T27" fmla="*/ 36 h 42"/>
                <a:gd name="T28" fmla="*/ 2 w 39"/>
                <a:gd name="T29" fmla="*/ 32 h 42"/>
                <a:gd name="T30" fmla="*/ 7 w 39"/>
                <a:gd name="T31" fmla="*/ 28 h 42"/>
                <a:gd name="T32" fmla="*/ 10 w 39"/>
                <a:gd name="T33" fmla="*/ 25 h 42"/>
                <a:gd name="T34" fmla="*/ 9 w 39"/>
                <a:gd name="T35" fmla="*/ 20 h 42"/>
                <a:gd name="T36" fmla="*/ 9 w 39"/>
                <a:gd name="T37" fmla="*/ 20 h 42"/>
                <a:gd name="T38" fmla="*/ 12 w 39"/>
                <a:gd name="T39" fmla="*/ 20 h 42"/>
                <a:gd name="T40" fmla="*/ 15 w 39"/>
                <a:gd name="T41" fmla="*/ 18 h 42"/>
                <a:gd name="T42" fmla="*/ 13 w 39"/>
                <a:gd name="T43" fmla="*/ 16 h 42"/>
                <a:gd name="T44" fmla="*/ 8 w 39"/>
                <a:gd name="T45" fmla="*/ 15 h 42"/>
                <a:gd name="T46" fmla="*/ 6 w 39"/>
                <a:gd name="T47" fmla="*/ 14 h 42"/>
                <a:gd name="T48" fmla="*/ 13 w 39"/>
                <a:gd name="T49" fmla="*/ 12 h 42"/>
                <a:gd name="T50" fmla="*/ 15 w 39"/>
                <a:gd name="T51" fmla="*/ 6 h 42"/>
                <a:gd name="T52" fmla="*/ 15 w 39"/>
                <a:gd name="T53" fmla="*/ 2 h 42"/>
                <a:gd name="T54" fmla="*/ 15 w 39"/>
                <a:gd name="T55" fmla="*/ 1 h 42"/>
                <a:gd name="T56" fmla="*/ 16 w 39"/>
                <a:gd name="T57" fmla="*/ 1 h 42"/>
                <a:gd name="T58" fmla="*/ 32 w 39"/>
                <a:gd name="T59" fmla="*/ 25 h 42"/>
                <a:gd name="T60" fmla="*/ 35 w 39"/>
                <a:gd name="T61" fmla="*/ 26 h 42"/>
                <a:gd name="T62" fmla="*/ 39 w 39"/>
                <a:gd name="T63" fmla="*/ 29 h 42"/>
                <a:gd name="T64" fmla="*/ 36 w 39"/>
                <a:gd name="T65" fmla="*/ 31 h 42"/>
                <a:gd name="T66" fmla="*/ 34 w 39"/>
                <a:gd name="T67" fmla="*/ 30 h 42"/>
                <a:gd name="T68" fmla="*/ 32 w 39"/>
                <a:gd name="T69" fmla="*/ 27 h 42"/>
                <a:gd name="T70" fmla="*/ 31 w 39"/>
                <a:gd name="T71" fmla="*/ 27 h 42"/>
                <a:gd name="T72" fmla="*/ 32 w 39"/>
                <a:gd name="T73" fmla="*/ 25 h 42"/>
                <a:gd name="T74" fmla="*/ 24 w 39"/>
                <a:gd name="T75" fmla="*/ 28 h 42"/>
                <a:gd name="T76" fmla="*/ 25 w 39"/>
                <a:gd name="T77" fmla="*/ 30 h 42"/>
                <a:gd name="T78" fmla="*/ 29 w 39"/>
                <a:gd name="T79" fmla="*/ 34 h 42"/>
                <a:gd name="T80" fmla="*/ 31 w 39"/>
                <a:gd name="T81" fmla="*/ 37 h 42"/>
                <a:gd name="T82" fmla="*/ 27 w 39"/>
                <a:gd name="T83" fmla="*/ 40 h 42"/>
                <a:gd name="T84" fmla="*/ 23 w 39"/>
                <a:gd name="T85" fmla="*/ 41 h 42"/>
                <a:gd name="T86" fmla="*/ 17 w 39"/>
                <a:gd name="T87" fmla="*/ 41 h 42"/>
                <a:gd name="T88" fmla="*/ 12 w 39"/>
                <a:gd name="T89" fmla="*/ 37 h 42"/>
                <a:gd name="T90" fmla="*/ 10 w 39"/>
                <a:gd name="T91" fmla="*/ 33 h 42"/>
                <a:gd name="T92" fmla="*/ 9 w 39"/>
                <a:gd name="T93" fmla="*/ 31 h 42"/>
                <a:gd name="T94" fmla="*/ 11 w 39"/>
                <a:gd name="T95" fmla="*/ 32 h 42"/>
                <a:gd name="T96" fmla="*/ 17 w 39"/>
                <a:gd name="T97" fmla="*/ 37 h 42"/>
                <a:gd name="T98" fmla="*/ 24 w 39"/>
                <a:gd name="T99" fmla="*/ 37 h 42"/>
                <a:gd name="T100" fmla="*/ 25 w 39"/>
                <a:gd name="T101" fmla="*/ 35 h 42"/>
                <a:gd name="T102" fmla="*/ 23 w 39"/>
                <a:gd name="T103" fmla="*/ 32 h 42"/>
                <a:gd name="T104" fmla="*/ 22 w 39"/>
                <a:gd name="T105" fmla="*/ 30 h 42"/>
                <a:gd name="T106" fmla="*/ 21 w 39"/>
                <a:gd name="T107" fmla="*/ 29 h 42"/>
                <a:gd name="T108" fmla="*/ 19 w 39"/>
                <a:gd name="T109" fmla="*/ 28 h 42"/>
                <a:gd name="T110" fmla="*/ 18 w 39"/>
                <a:gd name="T111" fmla="*/ 31 h 42"/>
                <a:gd name="T112" fmla="*/ 20 w 39"/>
                <a:gd name="T113" fmla="*/ 33 h 42"/>
                <a:gd name="T114" fmla="*/ 18 w 39"/>
                <a:gd name="T115" fmla="*/ 35 h 42"/>
                <a:gd name="T116" fmla="*/ 16 w 39"/>
                <a:gd name="T117" fmla="*/ 30 h 42"/>
                <a:gd name="T118" fmla="*/ 17 w 39"/>
                <a:gd name="T119" fmla="*/ 28 h 42"/>
                <a:gd name="T120" fmla="*/ 22 w 39"/>
                <a:gd name="T121" fmla="*/ 27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9" h="42">
                  <a:moveTo>
                    <a:pt x="18" y="1"/>
                  </a:moveTo>
                  <a:cubicBezTo>
                    <a:pt x="19" y="1"/>
                    <a:pt x="19" y="2"/>
                    <a:pt x="19" y="2"/>
                  </a:cubicBezTo>
                  <a:cubicBezTo>
                    <a:pt x="20" y="3"/>
                    <a:pt x="20" y="3"/>
                    <a:pt x="20" y="3"/>
                  </a:cubicBezTo>
                  <a:cubicBezTo>
                    <a:pt x="20" y="3"/>
                    <a:pt x="20" y="4"/>
                    <a:pt x="20" y="4"/>
                  </a:cubicBezTo>
                  <a:cubicBezTo>
                    <a:pt x="20" y="5"/>
                    <a:pt x="20" y="7"/>
                    <a:pt x="20" y="8"/>
                  </a:cubicBezTo>
                  <a:cubicBezTo>
                    <a:pt x="20" y="8"/>
                    <a:pt x="20" y="8"/>
                    <a:pt x="20" y="8"/>
                  </a:cubicBezTo>
                  <a:cubicBezTo>
                    <a:pt x="21" y="8"/>
                    <a:pt x="21" y="8"/>
                    <a:pt x="21" y="8"/>
                  </a:cubicBezTo>
                  <a:cubicBezTo>
                    <a:pt x="21" y="8"/>
                    <a:pt x="22" y="8"/>
                    <a:pt x="23" y="9"/>
                  </a:cubicBezTo>
                  <a:cubicBezTo>
                    <a:pt x="23" y="9"/>
                    <a:pt x="23" y="9"/>
                    <a:pt x="23" y="9"/>
                  </a:cubicBezTo>
                  <a:cubicBezTo>
                    <a:pt x="23" y="9"/>
                    <a:pt x="23" y="10"/>
                    <a:pt x="24" y="10"/>
                  </a:cubicBezTo>
                  <a:cubicBezTo>
                    <a:pt x="24" y="10"/>
                    <a:pt x="24" y="10"/>
                    <a:pt x="24" y="10"/>
                  </a:cubicBezTo>
                  <a:cubicBezTo>
                    <a:pt x="24" y="10"/>
                    <a:pt x="24" y="10"/>
                    <a:pt x="24" y="10"/>
                  </a:cubicBezTo>
                  <a:cubicBezTo>
                    <a:pt x="24" y="11"/>
                    <a:pt x="25" y="11"/>
                    <a:pt x="24" y="11"/>
                  </a:cubicBezTo>
                  <a:cubicBezTo>
                    <a:pt x="23" y="11"/>
                    <a:pt x="24" y="12"/>
                    <a:pt x="24" y="12"/>
                  </a:cubicBezTo>
                  <a:cubicBezTo>
                    <a:pt x="23" y="13"/>
                    <a:pt x="22" y="12"/>
                    <a:pt x="22" y="13"/>
                  </a:cubicBezTo>
                  <a:cubicBezTo>
                    <a:pt x="21" y="13"/>
                    <a:pt x="20" y="14"/>
                    <a:pt x="20" y="15"/>
                  </a:cubicBezTo>
                  <a:cubicBezTo>
                    <a:pt x="19" y="15"/>
                    <a:pt x="20" y="15"/>
                    <a:pt x="19" y="15"/>
                  </a:cubicBezTo>
                  <a:cubicBezTo>
                    <a:pt x="20" y="16"/>
                    <a:pt x="18" y="18"/>
                    <a:pt x="20" y="18"/>
                  </a:cubicBezTo>
                  <a:cubicBezTo>
                    <a:pt x="20" y="18"/>
                    <a:pt x="21" y="18"/>
                    <a:pt x="21" y="18"/>
                  </a:cubicBezTo>
                  <a:cubicBezTo>
                    <a:pt x="22" y="18"/>
                    <a:pt x="22" y="19"/>
                    <a:pt x="22" y="19"/>
                  </a:cubicBezTo>
                  <a:cubicBezTo>
                    <a:pt x="22" y="19"/>
                    <a:pt x="23" y="19"/>
                    <a:pt x="23" y="19"/>
                  </a:cubicBezTo>
                  <a:cubicBezTo>
                    <a:pt x="23" y="20"/>
                    <a:pt x="23" y="20"/>
                    <a:pt x="22" y="21"/>
                  </a:cubicBezTo>
                  <a:cubicBezTo>
                    <a:pt x="23" y="21"/>
                    <a:pt x="22" y="21"/>
                    <a:pt x="22" y="22"/>
                  </a:cubicBezTo>
                  <a:cubicBezTo>
                    <a:pt x="21" y="22"/>
                    <a:pt x="20" y="22"/>
                    <a:pt x="19" y="22"/>
                  </a:cubicBezTo>
                  <a:cubicBezTo>
                    <a:pt x="19" y="22"/>
                    <a:pt x="18" y="22"/>
                    <a:pt x="18" y="22"/>
                  </a:cubicBezTo>
                  <a:cubicBezTo>
                    <a:pt x="18" y="23"/>
                    <a:pt x="17" y="23"/>
                    <a:pt x="17" y="23"/>
                  </a:cubicBezTo>
                  <a:cubicBezTo>
                    <a:pt x="16" y="23"/>
                    <a:pt x="16" y="25"/>
                    <a:pt x="15" y="24"/>
                  </a:cubicBezTo>
                  <a:cubicBezTo>
                    <a:pt x="14" y="24"/>
                    <a:pt x="14" y="24"/>
                    <a:pt x="13" y="24"/>
                  </a:cubicBezTo>
                  <a:cubicBezTo>
                    <a:pt x="13" y="24"/>
                    <a:pt x="13" y="24"/>
                    <a:pt x="12" y="24"/>
                  </a:cubicBezTo>
                  <a:cubicBezTo>
                    <a:pt x="12" y="25"/>
                    <a:pt x="11" y="25"/>
                    <a:pt x="11" y="26"/>
                  </a:cubicBezTo>
                  <a:cubicBezTo>
                    <a:pt x="9" y="28"/>
                    <a:pt x="8" y="30"/>
                    <a:pt x="6" y="31"/>
                  </a:cubicBezTo>
                  <a:cubicBezTo>
                    <a:pt x="6" y="31"/>
                    <a:pt x="5" y="31"/>
                    <a:pt x="5" y="32"/>
                  </a:cubicBezTo>
                  <a:cubicBezTo>
                    <a:pt x="6" y="32"/>
                    <a:pt x="6" y="32"/>
                    <a:pt x="6" y="32"/>
                  </a:cubicBezTo>
                  <a:cubicBezTo>
                    <a:pt x="6" y="32"/>
                    <a:pt x="5" y="32"/>
                    <a:pt x="5" y="33"/>
                  </a:cubicBezTo>
                  <a:cubicBezTo>
                    <a:pt x="4" y="33"/>
                    <a:pt x="5" y="34"/>
                    <a:pt x="4" y="34"/>
                  </a:cubicBezTo>
                  <a:cubicBezTo>
                    <a:pt x="5" y="34"/>
                    <a:pt x="4" y="35"/>
                    <a:pt x="4" y="35"/>
                  </a:cubicBezTo>
                  <a:cubicBezTo>
                    <a:pt x="4" y="35"/>
                    <a:pt x="4" y="35"/>
                    <a:pt x="4" y="36"/>
                  </a:cubicBezTo>
                  <a:cubicBezTo>
                    <a:pt x="4" y="36"/>
                    <a:pt x="4" y="36"/>
                    <a:pt x="4" y="37"/>
                  </a:cubicBezTo>
                  <a:cubicBezTo>
                    <a:pt x="3" y="38"/>
                    <a:pt x="3" y="39"/>
                    <a:pt x="1" y="39"/>
                  </a:cubicBezTo>
                  <a:cubicBezTo>
                    <a:pt x="1" y="39"/>
                    <a:pt x="1" y="38"/>
                    <a:pt x="0" y="37"/>
                  </a:cubicBezTo>
                  <a:cubicBezTo>
                    <a:pt x="1" y="37"/>
                    <a:pt x="1" y="37"/>
                    <a:pt x="1" y="37"/>
                  </a:cubicBezTo>
                  <a:cubicBezTo>
                    <a:pt x="1" y="37"/>
                    <a:pt x="1" y="37"/>
                    <a:pt x="1" y="36"/>
                  </a:cubicBezTo>
                  <a:cubicBezTo>
                    <a:pt x="1" y="36"/>
                    <a:pt x="1" y="35"/>
                    <a:pt x="1" y="35"/>
                  </a:cubicBezTo>
                  <a:cubicBezTo>
                    <a:pt x="1" y="34"/>
                    <a:pt x="1" y="33"/>
                    <a:pt x="2" y="33"/>
                  </a:cubicBezTo>
                  <a:cubicBezTo>
                    <a:pt x="2" y="33"/>
                    <a:pt x="2" y="33"/>
                    <a:pt x="2" y="32"/>
                  </a:cubicBezTo>
                  <a:cubicBezTo>
                    <a:pt x="3" y="32"/>
                    <a:pt x="3" y="31"/>
                    <a:pt x="3" y="31"/>
                  </a:cubicBezTo>
                  <a:cubicBezTo>
                    <a:pt x="3" y="31"/>
                    <a:pt x="4" y="31"/>
                    <a:pt x="4" y="30"/>
                  </a:cubicBezTo>
                  <a:cubicBezTo>
                    <a:pt x="5" y="29"/>
                    <a:pt x="6" y="29"/>
                    <a:pt x="7" y="28"/>
                  </a:cubicBezTo>
                  <a:cubicBezTo>
                    <a:pt x="7" y="28"/>
                    <a:pt x="8" y="27"/>
                    <a:pt x="8" y="27"/>
                  </a:cubicBezTo>
                  <a:cubicBezTo>
                    <a:pt x="8" y="27"/>
                    <a:pt x="9" y="26"/>
                    <a:pt x="9" y="26"/>
                  </a:cubicBezTo>
                  <a:cubicBezTo>
                    <a:pt x="9" y="26"/>
                    <a:pt x="10" y="26"/>
                    <a:pt x="10" y="25"/>
                  </a:cubicBezTo>
                  <a:cubicBezTo>
                    <a:pt x="10" y="25"/>
                    <a:pt x="11" y="24"/>
                    <a:pt x="12" y="24"/>
                  </a:cubicBezTo>
                  <a:cubicBezTo>
                    <a:pt x="12" y="23"/>
                    <a:pt x="10" y="23"/>
                    <a:pt x="10" y="22"/>
                  </a:cubicBezTo>
                  <a:cubicBezTo>
                    <a:pt x="10" y="22"/>
                    <a:pt x="9" y="21"/>
                    <a:pt x="9" y="20"/>
                  </a:cubicBezTo>
                  <a:cubicBezTo>
                    <a:pt x="9" y="20"/>
                    <a:pt x="9" y="20"/>
                    <a:pt x="9" y="20"/>
                  </a:cubicBezTo>
                  <a:cubicBezTo>
                    <a:pt x="9" y="20"/>
                    <a:pt x="9" y="20"/>
                    <a:pt x="9" y="20"/>
                  </a:cubicBezTo>
                  <a:cubicBezTo>
                    <a:pt x="9" y="20"/>
                    <a:pt x="9" y="20"/>
                    <a:pt x="9" y="20"/>
                  </a:cubicBezTo>
                  <a:cubicBezTo>
                    <a:pt x="9" y="19"/>
                    <a:pt x="9" y="20"/>
                    <a:pt x="9" y="19"/>
                  </a:cubicBezTo>
                  <a:cubicBezTo>
                    <a:pt x="10" y="20"/>
                    <a:pt x="10" y="19"/>
                    <a:pt x="11" y="20"/>
                  </a:cubicBezTo>
                  <a:cubicBezTo>
                    <a:pt x="11" y="20"/>
                    <a:pt x="12" y="19"/>
                    <a:pt x="12" y="20"/>
                  </a:cubicBezTo>
                  <a:cubicBezTo>
                    <a:pt x="12" y="20"/>
                    <a:pt x="13" y="20"/>
                    <a:pt x="13" y="20"/>
                  </a:cubicBezTo>
                  <a:cubicBezTo>
                    <a:pt x="14" y="20"/>
                    <a:pt x="14" y="19"/>
                    <a:pt x="14" y="19"/>
                  </a:cubicBezTo>
                  <a:cubicBezTo>
                    <a:pt x="14" y="19"/>
                    <a:pt x="15" y="19"/>
                    <a:pt x="15" y="18"/>
                  </a:cubicBezTo>
                  <a:cubicBezTo>
                    <a:pt x="15" y="18"/>
                    <a:pt x="16" y="17"/>
                    <a:pt x="16" y="17"/>
                  </a:cubicBezTo>
                  <a:cubicBezTo>
                    <a:pt x="15" y="16"/>
                    <a:pt x="14" y="17"/>
                    <a:pt x="14" y="17"/>
                  </a:cubicBezTo>
                  <a:cubicBezTo>
                    <a:pt x="14" y="16"/>
                    <a:pt x="13" y="16"/>
                    <a:pt x="13" y="16"/>
                  </a:cubicBezTo>
                  <a:cubicBezTo>
                    <a:pt x="12" y="16"/>
                    <a:pt x="11" y="16"/>
                    <a:pt x="10" y="16"/>
                  </a:cubicBezTo>
                  <a:cubicBezTo>
                    <a:pt x="9" y="15"/>
                    <a:pt x="8" y="15"/>
                    <a:pt x="8" y="15"/>
                  </a:cubicBezTo>
                  <a:cubicBezTo>
                    <a:pt x="8" y="15"/>
                    <a:pt x="8" y="15"/>
                    <a:pt x="8" y="15"/>
                  </a:cubicBezTo>
                  <a:cubicBezTo>
                    <a:pt x="7" y="15"/>
                    <a:pt x="7" y="15"/>
                    <a:pt x="7" y="15"/>
                  </a:cubicBezTo>
                  <a:cubicBezTo>
                    <a:pt x="7" y="14"/>
                    <a:pt x="7" y="14"/>
                    <a:pt x="7" y="14"/>
                  </a:cubicBezTo>
                  <a:cubicBezTo>
                    <a:pt x="7" y="14"/>
                    <a:pt x="6" y="14"/>
                    <a:pt x="6" y="14"/>
                  </a:cubicBezTo>
                  <a:cubicBezTo>
                    <a:pt x="6" y="14"/>
                    <a:pt x="6" y="14"/>
                    <a:pt x="6" y="13"/>
                  </a:cubicBezTo>
                  <a:cubicBezTo>
                    <a:pt x="6" y="14"/>
                    <a:pt x="6" y="14"/>
                    <a:pt x="7" y="13"/>
                  </a:cubicBezTo>
                  <a:cubicBezTo>
                    <a:pt x="9" y="13"/>
                    <a:pt x="11" y="13"/>
                    <a:pt x="13" y="12"/>
                  </a:cubicBezTo>
                  <a:cubicBezTo>
                    <a:pt x="14" y="11"/>
                    <a:pt x="15" y="11"/>
                    <a:pt x="15" y="10"/>
                  </a:cubicBezTo>
                  <a:cubicBezTo>
                    <a:pt x="16" y="10"/>
                    <a:pt x="16" y="10"/>
                    <a:pt x="16" y="10"/>
                  </a:cubicBezTo>
                  <a:cubicBezTo>
                    <a:pt x="16" y="8"/>
                    <a:pt x="15" y="7"/>
                    <a:pt x="15" y="6"/>
                  </a:cubicBezTo>
                  <a:cubicBezTo>
                    <a:pt x="15" y="6"/>
                    <a:pt x="15" y="5"/>
                    <a:pt x="14" y="5"/>
                  </a:cubicBezTo>
                  <a:cubicBezTo>
                    <a:pt x="14" y="4"/>
                    <a:pt x="15" y="4"/>
                    <a:pt x="15" y="4"/>
                  </a:cubicBezTo>
                  <a:cubicBezTo>
                    <a:pt x="15" y="3"/>
                    <a:pt x="15" y="2"/>
                    <a:pt x="15" y="2"/>
                  </a:cubicBezTo>
                  <a:cubicBezTo>
                    <a:pt x="16" y="2"/>
                    <a:pt x="16" y="2"/>
                    <a:pt x="16" y="1"/>
                  </a:cubicBezTo>
                  <a:cubicBezTo>
                    <a:pt x="16" y="1"/>
                    <a:pt x="16" y="1"/>
                    <a:pt x="15" y="1"/>
                  </a:cubicBezTo>
                  <a:cubicBezTo>
                    <a:pt x="15" y="1"/>
                    <a:pt x="15" y="1"/>
                    <a:pt x="15" y="1"/>
                  </a:cubicBezTo>
                  <a:cubicBezTo>
                    <a:pt x="15" y="1"/>
                    <a:pt x="16" y="1"/>
                    <a:pt x="16" y="1"/>
                  </a:cubicBezTo>
                  <a:cubicBezTo>
                    <a:pt x="16" y="1"/>
                    <a:pt x="16" y="1"/>
                    <a:pt x="16" y="1"/>
                  </a:cubicBezTo>
                  <a:cubicBezTo>
                    <a:pt x="16" y="1"/>
                    <a:pt x="16" y="1"/>
                    <a:pt x="16" y="1"/>
                  </a:cubicBezTo>
                  <a:cubicBezTo>
                    <a:pt x="16" y="1"/>
                    <a:pt x="17" y="0"/>
                    <a:pt x="18" y="1"/>
                  </a:cubicBezTo>
                  <a:close/>
                  <a:moveTo>
                    <a:pt x="32" y="25"/>
                  </a:moveTo>
                  <a:cubicBezTo>
                    <a:pt x="32" y="25"/>
                    <a:pt x="32" y="25"/>
                    <a:pt x="32" y="25"/>
                  </a:cubicBezTo>
                  <a:cubicBezTo>
                    <a:pt x="32" y="26"/>
                    <a:pt x="32" y="26"/>
                    <a:pt x="32" y="26"/>
                  </a:cubicBezTo>
                  <a:cubicBezTo>
                    <a:pt x="33" y="25"/>
                    <a:pt x="34" y="26"/>
                    <a:pt x="35" y="26"/>
                  </a:cubicBezTo>
                  <a:cubicBezTo>
                    <a:pt x="35" y="26"/>
                    <a:pt x="35" y="26"/>
                    <a:pt x="35" y="26"/>
                  </a:cubicBezTo>
                  <a:cubicBezTo>
                    <a:pt x="36" y="26"/>
                    <a:pt x="36" y="26"/>
                    <a:pt x="37" y="27"/>
                  </a:cubicBezTo>
                  <a:cubicBezTo>
                    <a:pt x="38" y="27"/>
                    <a:pt x="39" y="28"/>
                    <a:pt x="39" y="29"/>
                  </a:cubicBezTo>
                  <a:cubicBezTo>
                    <a:pt x="39" y="29"/>
                    <a:pt x="39" y="29"/>
                    <a:pt x="39" y="29"/>
                  </a:cubicBezTo>
                  <a:cubicBezTo>
                    <a:pt x="39" y="30"/>
                    <a:pt x="39" y="30"/>
                    <a:pt x="39" y="31"/>
                  </a:cubicBezTo>
                  <a:cubicBezTo>
                    <a:pt x="38" y="31"/>
                    <a:pt x="38" y="31"/>
                    <a:pt x="38" y="31"/>
                  </a:cubicBezTo>
                  <a:cubicBezTo>
                    <a:pt x="38" y="31"/>
                    <a:pt x="37" y="31"/>
                    <a:pt x="36" y="31"/>
                  </a:cubicBezTo>
                  <a:cubicBezTo>
                    <a:pt x="36" y="31"/>
                    <a:pt x="35" y="31"/>
                    <a:pt x="36" y="30"/>
                  </a:cubicBezTo>
                  <a:cubicBezTo>
                    <a:pt x="35" y="30"/>
                    <a:pt x="35" y="30"/>
                    <a:pt x="34" y="29"/>
                  </a:cubicBezTo>
                  <a:cubicBezTo>
                    <a:pt x="34" y="30"/>
                    <a:pt x="34" y="30"/>
                    <a:pt x="34" y="30"/>
                  </a:cubicBezTo>
                  <a:cubicBezTo>
                    <a:pt x="34" y="29"/>
                    <a:pt x="34" y="29"/>
                    <a:pt x="33" y="28"/>
                  </a:cubicBezTo>
                  <a:cubicBezTo>
                    <a:pt x="33" y="28"/>
                    <a:pt x="33" y="28"/>
                    <a:pt x="33" y="28"/>
                  </a:cubicBezTo>
                  <a:cubicBezTo>
                    <a:pt x="33" y="28"/>
                    <a:pt x="33" y="27"/>
                    <a:pt x="32" y="27"/>
                  </a:cubicBezTo>
                  <a:cubicBezTo>
                    <a:pt x="32" y="27"/>
                    <a:pt x="32" y="27"/>
                    <a:pt x="32" y="27"/>
                  </a:cubicBezTo>
                  <a:cubicBezTo>
                    <a:pt x="32" y="27"/>
                    <a:pt x="32" y="27"/>
                    <a:pt x="32" y="27"/>
                  </a:cubicBezTo>
                  <a:cubicBezTo>
                    <a:pt x="31" y="26"/>
                    <a:pt x="31" y="27"/>
                    <a:pt x="31" y="27"/>
                  </a:cubicBezTo>
                  <a:cubicBezTo>
                    <a:pt x="31" y="26"/>
                    <a:pt x="30" y="26"/>
                    <a:pt x="31" y="26"/>
                  </a:cubicBezTo>
                  <a:cubicBezTo>
                    <a:pt x="31" y="26"/>
                    <a:pt x="31" y="25"/>
                    <a:pt x="30" y="26"/>
                  </a:cubicBezTo>
                  <a:cubicBezTo>
                    <a:pt x="31" y="25"/>
                    <a:pt x="31" y="26"/>
                    <a:pt x="32" y="25"/>
                  </a:cubicBezTo>
                  <a:close/>
                  <a:moveTo>
                    <a:pt x="22" y="27"/>
                  </a:moveTo>
                  <a:cubicBezTo>
                    <a:pt x="22" y="28"/>
                    <a:pt x="23" y="28"/>
                    <a:pt x="23" y="28"/>
                  </a:cubicBezTo>
                  <a:cubicBezTo>
                    <a:pt x="24" y="28"/>
                    <a:pt x="24" y="28"/>
                    <a:pt x="24" y="28"/>
                  </a:cubicBezTo>
                  <a:cubicBezTo>
                    <a:pt x="24" y="28"/>
                    <a:pt x="24" y="28"/>
                    <a:pt x="24" y="28"/>
                  </a:cubicBezTo>
                  <a:cubicBezTo>
                    <a:pt x="24" y="28"/>
                    <a:pt x="24" y="28"/>
                    <a:pt x="24" y="28"/>
                  </a:cubicBezTo>
                  <a:cubicBezTo>
                    <a:pt x="25" y="29"/>
                    <a:pt x="25" y="29"/>
                    <a:pt x="25" y="30"/>
                  </a:cubicBezTo>
                  <a:cubicBezTo>
                    <a:pt x="26" y="30"/>
                    <a:pt x="26" y="31"/>
                    <a:pt x="27" y="32"/>
                  </a:cubicBezTo>
                  <a:cubicBezTo>
                    <a:pt x="27" y="32"/>
                    <a:pt x="27" y="33"/>
                    <a:pt x="28" y="33"/>
                  </a:cubicBezTo>
                  <a:cubicBezTo>
                    <a:pt x="28" y="33"/>
                    <a:pt x="29" y="34"/>
                    <a:pt x="29" y="34"/>
                  </a:cubicBezTo>
                  <a:cubicBezTo>
                    <a:pt x="29" y="35"/>
                    <a:pt x="31" y="35"/>
                    <a:pt x="30" y="36"/>
                  </a:cubicBezTo>
                  <a:cubicBezTo>
                    <a:pt x="31" y="37"/>
                    <a:pt x="31" y="37"/>
                    <a:pt x="31" y="37"/>
                  </a:cubicBezTo>
                  <a:cubicBezTo>
                    <a:pt x="31" y="37"/>
                    <a:pt x="31" y="37"/>
                    <a:pt x="31" y="37"/>
                  </a:cubicBezTo>
                  <a:cubicBezTo>
                    <a:pt x="32" y="37"/>
                    <a:pt x="32" y="38"/>
                    <a:pt x="32" y="39"/>
                  </a:cubicBezTo>
                  <a:cubicBezTo>
                    <a:pt x="31" y="40"/>
                    <a:pt x="30" y="40"/>
                    <a:pt x="28" y="40"/>
                  </a:cubicBezTo>
                  <a:cubicBezTo>
                    <a:pt x="27" y="40"/>
                    <a:pt x="27" y="40"/>
                    <a:pt x="27" y="40"/>
                  </a:cubicBezTo>
                  <a:cubicBezTo>
                    <a:pt x="26" y="40"/>
                    <a:pt x="26" y="41"/>
                    <a:pt x="25" y="41"/>
                  </a:cubicBezTo>
                  <a:cubicBezTo>
                    <a:pt x="25" y="41"/>
                    <a:pt x="24" y="41"/>
                    <a:pt x="23" y="41"/>
                  </a:cubicBezTo>
                  <a:cubicBezTo>
                    <a:pt x="23" y="41"/>
                    <a:pt x="23" y="41"/>
                    <a:pt x="23" y="41"/>
                  </a:cubicBezTo>
                  <a:cubicBezTo>
                    <a:pt x="22" y="41"/>
                    <a:pt x="21" y="41"/>
                    <a:pt x="21" y="41"/>
                  </a:cubicBezTo>
                  <a:cubicBezTo>
                    <a:pt x="20" y="41"/>
                    <a:pt x="20" y="42"/>
                    <a:pt x="19" y="41"/>
                  </a:cubicBezTo>
                  <a:cubicBezTo>
                    <a:pt x="19" y="42"/>
                    <a:pt x="18" y="41"/>
                    <a:pt x="17" y="41"/>
                  </a:cubicBezTo>
                  <a:cubicBezTo>
                    <a:pt x="17" y="41"/>
                    <a:pt x="16" y="41"/>
                    <a:pt x="16" y="41"/>
                  </a:cubicBezTo>
                  <a:cubicBezTo>
                    <a:pt x="15" y="41"/>
                    <a:pt x="15" y="40"/>
                    <a:pt x="15" y="41"/>
                  </a:cubicBezTo>
                  <a:cubicBezTo>
                    <a:pt x="13" y="40"/>
                    <a:pt x="12" y="38"/>
                    <a:pt x="12" y="37"/>
                  </a:cubicBezTo>
                  <a:cubicBezTo>
                    <a:pt x="11" y="37"/>
                    <a:pt x="11" y="36"/>
                    <a:pt x="11" y="35"/>
                  </a:cubicBezTo>
                  <a:cubicBezTo>
                    <a:pt x="10" y="34"/>
                    <a:pt x="10" y="34"/>
                    <a:pt x="10" y="33"/>
                  </a:cubicBezTo>
                  <a:cubicBezTo>
                    <a:pt x="9" y="33"/>
                    <a:pt x="10" y="33"/>
                    <a:pt x="10" y="33"/>
                  </a:cubicBezTo>
                  <a:cubicBezTo>
                    <a:pt x="10" y="33"/>
                    <a:pt x="9" y="33"/>
                    <a:pt x="9" y="33"/>
                  </a:cubicBezTo>
                  <a:cubicBezTo>
                    <a:pt x="9" y="32"/>
                    <a:pt x="10" y="32"/>
                    <a:pt x="10" y="32"/>
                  </a:cubicBezTo>
                  <a:cubicBezTo>
                    <a:pt x="9" y="32"/>
                    <a:pt x="9" y="31"/>
                    <a:pt x="9" y="31"/>
                  </a:cubicBezTo>
                  <a:cubicBezTo>
                    <a:pt x="10" y="31"/>
                    <a:pt x="10" y="31"/>
                    <a:pt x="10" y="31"/>
                  </a:cubicBezTo>
                  <a:cubicBezTo>
                    <a:pt x="10" y="31"/>
                    <a:pt x="10" y="31"/>
                    <a:pt x="10" y="31"/>
                  </a:cubicBezTo>
                  <a:cubicBezTo>
                    <a:pt x="11" y="31"/>
                    <a:pt x="11" y="31"/>
                    <a:pt x="11" y="32"/>
                  </a:cubicBezTo>
                  <a:cubicBezTo>
                    <a:pt x="11" y="32"/>
                    <a:pt x="12" y="32"/>
                    <a:pt x="12" y="33"/>
                  </a:cubicBezTo>
                  <a:cubicBezTo>
                    <a:pt x="13" y="34"/>
                    <a:pt x="14" y="36"/>
                    <a:pt x="16" y="37"/>
                  </a:cubicBezTo>
                  <a:cubicBezTo>
                    <a:pt x="16" y="37"/>
                    <a:pt x="17" y="37"/>
                    <a:pt x="17" y="37"/>
                  </a:cubicBezTo>
                  <a:cubicBezTo>
                    <a:pt x="18" y="37"/>
                    <a:pt x="19" y="37"/>
                    <a:pt x="20" y="37"/>
                  </a:cubicBezTo>
                  <a:cubicBezTo>
                    <a:pt x="21" y="38"/>
                    <a:pt x="21" y="37"/>
                    <a:pt x="22" y="37"/>
                  </a:cubicBezTo>
                  <a:cubicBezTo>
                    <a:pt x="22" y="37"/>
                    <a:pt x="23" y="38"/>
                    <a:pt x="24" y="37"/>
                  </a:cubicBezTo>
                  <a:cubicBezTo>
                    <a:pt x="24" y="37"/>
                    <a:pt x="24" y="37"/>
                    <a:pt x="24" y="37"/>
                  </a:cubicBezTo>
                  <a:cubicBezTo>
                    <a:pt x="24" y="37"/>
                    <a:pt x="25" y="37"/>
                    <a:pt x="26" y="37"/>
                  </a:cubicBezTo>
                  <a:cubicBezTo>
                    <a:pt x="25" y="36"/>
                    <a:pt x="26" y="35"/>
                    <a:pt x="25" y="35"/>
                  </a:cubicBezTo>
                  <a:cubicBezTo>
                    <a:pt x="25" y="34"/>
                    <a:pt x="24" y="34"/>
                    <a:pt x="24" y="33"/>
                  </a:cubicBezTo>
                  <a:cubicBezTo>
                    <a:pt x="24" y="33"/>
                    <a:pt x="24" y="33"/>
                    <a:pt x="24" y="33"/>
                  </a:cubicBezTo>
                  <a:cubicBezTo>
                    <a:pt x="24" y="33"/>
                    <a:pt x="24" y="32"/>
                    <a:pt x="23" y="32"/>
                  </a:cubicBezTo>
                  <a:cubicBezTo>
                    <a:pt x="23" y="32"/>
                    <a:pt x="23" y="32"/>
                    <a:pt x="23" y="31"/>
                  </a:cubicBezTo>
                  <a:cubicBezTo>
                    <a:pt x="23" y="31"/>
                    <a:pt x="23" y="31"/>
                    <a:pt x="23" y="31"/>
                  </a:cubicBezTo>
                  <a:cubicBezTo>
                    <a:pt x="23" y="31"/>
                    <a:pt x="22" y="30"/>
                    <a:pt x="22" y="30"/>
                  </a:cubicBezTo>
                  <a:cubicBezTo>
                    <a:pt x="22" y="30"/>
                    <a:pt x="22" y="30"/>
                    <a:pt x="23" y="30"/>
                  </a:cubicBezTo>
                  <a:cubicBezTo>
                    <a:pt x="23" y="29"/>
                    <a:pt x="22" y="29"/>
                    <a:pt x="22" y="29"/>
                  </a:cubicBezTo>
                  <a:cubicBezTo>
                    <a:pt x="22" y="29"/>
                    <a:pt x="22" y="29"/>
                    <a:pt x="21" y="29"/>
                  </a:cubicBezTo>
                  <a:cubicBezTo>
                    <a:pt x="21" y="28"/>
                    <a:pt x="21" y="29"/>
                    <a:pt x="20" y="29"/>
                  </a:cubicBezTo>
                  <a:cubicBezTo>
                    <a:pt x="20" y="29"/>
                    <a:pt x="20" y="29"/>
                    <a:pt x="20" y="29"/>
                  </a:cubicBezTo>
                  <a:cubicBezTo>
                    <a:pt x="20" y="28"/>
                    <a:pt x="20" y="28"/>
                    <a:pt x="19" y="28"/>
                  </a:cubicBezTo>
                  <a:cubicBezTo>
                    <a:pt x="19" y="28"/>
                    <a:pt x="19" y="28"/>
                    <a:pt x="19" y="28"/>
                  </a:cubicBezTo>
                  <a:cubicBezTo>
                    <a:pt x="19" y="28"/>
                    <a:pt x="19" y="28"/>
                    <a:pt x="18" y="28"/>
                  </a:cubicBezTo>
                  <a:cubicBezTo>
                    <a:pt x="18" y="29"/>
                    <a:pt x="18" y="30"/>
                    <a:pt x="18" y="31"/>
                  </a:cubicBezTo>
                  <a:cubicBezTo>
                    <a:pt x="18" y="31"/>
                    <a:pt x="18" y="31"/>
                    <a:pt x="18" y="31"/>
                  </a:cubicBezTo>
                  <a:cubicBezTo>
                    <a:pt x="18" y="31"/>
                    <a:pt x="18" y="31"/>
                    <a:pt x="18" y="31"/>
                  </a:cubicBezTo>
                  <a:cubicBezTo>
                    <a:pt x="18" y="31"/>
                    <a:pt x="19" y="32"/>
                    <a:pt x="20" y="33"/>
                  </a:cubicBezTo>
                  <a:cubicBezTo>
                    <a:pt x="20" y="33"/>
                    <a:pt x="19" y="34"/>
                    <a:pt x="19" y="34"/>
                  </a:cubicBezTo>
                  <a:cubicBezTo>
                    <a:pt x="19" y="34"/>
                    <a:pt x="19" y="35"/>
                    <a:pt x="18" y="35"/>
                  </a:cubicBezTo>
                  <a:cubicBezTo>
                    <a:pt x="18" y="34"/>
                    <a:pt x="18" y="35"/>
                    <a:pt x="18" y="35"/>
                  </a:cubicBezTo>
                  <a:cubicBezTo>
                    <a:pt x="17" y="35"/>
                    <a:pt x="17" y="34"/>
                    <a:pt x="17" y="34"/>
                  </a:cubicBezTo>
                  <a:cubicBezTo>
                    <a:pt x="17" y="32"/>
                    <a:pt x="17" y="31"/>
                    <a:pt x="16" y="30"/>
                  </a:cubicBezTo>
                  <a:cubicBezTo>
                    <a:pt x="16" y="30"/>
                    <a:pt x="16" y="30"/>
                    <a:pt x="16" y="30"/>
                  </a:cubicBezTo>
                  <a:cubicBezTo>
                    <a:pt x="16" y="30"/>
                    <a:pt x="16" y="29"/>
                    <a:pt x="16" y="28"/>
                  </a:cubicBezTo>
                  <a:cubicBezTo>
                    <a:pt x="16" y="28"/>
                    <a:pt x="17" y="28"/>
                    <a:pt x="17" y="27"/>
                  </a:cubicBezTo>
                  <a:cubicBezTo>
                    <a:pt x="17" y="28"/>
                    <a:pt x="17" y="28"/>
                    <a:pt x="17" y="28"/>
                  </a:cubicBezTo>
                  <a:cubicBezTo>
                    <a:pt x="18" y="27"/>
                    <a:pt x="19" y="26"/>
                    <a:pt x="20" y="27"/>
                  </a:cubicBezTo>
                  <a:cubicBezTo>
                    <a:pt x="21" y="26"/>
                    <a:pt x="21" y="26"/>
                    <a:pt x="21" y="26"/>
                  </a:cubicBezTo>
                  <a:cubicBezTo>
                    <a:pt x="22" y="27"/>
                    <a:pt x="22" y="27"/>
                    <a:pt x="22"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15"/>
            <p:cNvSpPr>
              <a:spLocks noEditPoints="1"/>
            </p:cNvSpPr>
            <p:nvPr/>
          </p:nvSpPr>
          <p:spPr bwMode="auto">
            <a:xfrm>
              <a:off x="5268" y="4115"/>
              <a:ext cx="98" cy="115"/>
            </a:xfrm>
            <a:custGeom>
              <a:avLst/>
              <a:gdLst>
                <a:gd name="T0" fmla="*/ 35 w 38"/>
                <a:gd name="T1" fmla="*/ 4 h 43"/>
                <a:gd name="T2" fmla="*/ 38 w 38"/>
                <a:gd name="T3" fmla="*/ 8 h 43"/>
                <a:gd name="T4" fmla="*/ 36 w 38"/>
                <a:gd name="T5" fmla="*/ 15 h 43"/>
                <a:gd name="T6" fmla="*/ 36 w 38"/>
                <a:gd name="T7" fmla="*/ 19 h 43"/>
                <a:gd name="T8" fmla="*/ 36 w 38"/>
                <a:gd name="T9" fmla="*/ 31 h 43"/>
                <a:gd name="T10" fmla="*/ 37 w 38"/>
                <a:gd name="T11" fmla="*/ 33 h 43"/>
                <a:gd name="T12" fmla="*/ 34 w 38"/>
                <a:gd name="T13" fmla="*/ 42 h 43"/>
                <a:gd name="T14" fmla="*/ 33 w 38"/>
                <a:gd name="T15" fmla="*/ 40 h 43"/>
                <a:gd name="T16" fmla="*/ 32 w 38"/>
                <a:gd name="T17" fmla="*/ 37 h 43"/>
                <a:gd name="T18" fmla="*/ 32 w 38"/>
                <a:gd name="T19" fmla="*/ 36 h 43"/>
                <a:gd name="T20" fmla="*/ 32 w 38"/>
                <a:gd name="T21" fmla="*/ 35 h 43"/>
                <a:gd name="T22" fmla="*/ 32 w 38"/>
                <a:gd name="T23" fmla="*/ 35 h 43"/>
                <a:gd name="T24" fmla="*/ 33 w 38"/>
                <a:gd name="T25" fmla="*/ 21 h 43"/>
                <a:gd name="T26" fmla="*/ 32 w 38"/>
                <a:gd name="T27" fmla="*/ 5 h 43"/>
                <a:gd name="T28" fmla="*/ 25 w 38"/>
                <a:gd name="T29" fmla="*/ 3 h 43"/>
                <a:gd name="T30" fmla="*/ 17 w 38"/>
                <a:gd name="T31" fmla="*/ 4 h 43"/>
                <a:gd name="T32" fmla="*/ 14 w 38"/>
                <a:gd name="T33" fmla="*/ 5 h 43"/>
                <a:gd name="T34" fmla="*/ 18 w 38"/>
                <a:gd name="T35" fmla="*/ 0 h 43"/>
                <a:gd name="T36" fmla="*/ 28 w 38"/>
                <a:gd name="T37" fmla="*/ 0 h 43"/>
                <a:gd name="T38" fmla="*/ 17 w 38"/>
                <a:gd name="T39" fmla="*/ 14 h 43"/>
                <a:gd name="T40" fmla="*/ 17 w 38"/>
                <a:gd name="T41" fmla="*/ 19 h 43"/>
                <a:gd name="T42" fmla="*/ 21 w 38"/>
                <a:gd name="T43" fmla="*/ 21 h 43"/>
                <a:gd name="T44" fmla="*/ 23 w 38"/>
                <a:gd name="T45" fmla="*/ 24 h 43"/>
                <a:gd name="T46" fmla="*/ 19 w 38"/>
                <a:gd name="T47" fmla="*/ 26 h 43"/>
                <a:gd name="T48" fmla="*/ 15 w 38"/>
                <a:gd name="T49" fmla="*/ 27 h 43"/>
                <a:gd name="T50" fmla="*/ 10 w 38"/>
                <a:gd name="T51" fmla="*/ 26 h 43"/>
                <a:gd name="T52" fmla="*/ 10 w 38"/>
                <a:gd name="T53" fmla="*/ 21 h 43"/>
                <a:gd name="T54" fmla="*/ 10 w 38"/>
                <a:gd name="T55" fmla="*/ 19 h 43"/>
                <a:gd name="T56" fmla="*/ 8 w 38"/>
                <a:gd name="T57" fmla="*/ 17 h 43"/>
                <a:gd name="T58" fmla="*/ 15 w 38"/>
                <a:gd name="T59" fmla="*/ 14 h 43"/>
                <a:gd name="T60" fmla="*/ 12 w 38"/>
                <a:gd name="T61" fmla="*/ 11 h 43"/>
                <a:gd name="T62" fmla="*/ 5 w 38"/>
                <a:gd name="T63" fmla="*/ 10 h 43"/>
                <a:gd name="T64" fmla="*/ 6 w 38"/>
                <a:gd name="T65" fmla="*/ 19 h 43"/>
                <a:gd name="T66" fmla="*/ 4 w 38"/>
                <a:gd name="T67" fmla="*/ 24 h 43"/>
                <a:gd name="T68" fmla="*/ 4 w 38"/>
                <a:gd name="T69" fmla="*/ 30 h 43"/>
                <a:gd name="T70" fmla="*/ 5 w 38"/>
                <a:gd name="T71" fmla="*/ 35 h 43"/>
                <a:gd name="T72" fmla="*/ 4 w 38"/>
                <a:gd name="T73" fmla="*/ 36 h 43"/>
                <a:gd name="T74" fmla="*/ 0 w 38"/>
                <a:gd name="T75" fmla="*/ 30 h 43"/>
                <a:gd name="T76" fmla="*/ 0 w 38"/>
                <a:gd name="T77" fmla="*/ 28 h 43"/>
                <a:gd name="T78" fmla="*/ 3 w 38"/>
                <a:gd name="T79" fmla="*/ 10 h 43"/>
                <a:gd name="T80" fmla="*/ 23 w 38"/>
                <a:gd name="T81" fmla="*/ 14 h 43"/>
                <a:gd name="T82" fmla="*/ 26 w 38"/>
                <a:gd name="T83" fmla="*/ 18 h 43"/>
                <a:gd name="T84" fmla="*/ 22 w 38"/>
                <a:gd name="T85" fmla="*/ 13 h 43"/>
                <a:gd name="T86" fmla="*/ 24 w 38"/>
                <a:gd name="T87" fmla="*/ 31 h 43"/>
                <a:gd name="T88" fmla="*/ 21 w 38"/>
                <a:gd name="T89" fmla="*/ 34 h 43"/>
                <a:gd name="T90" fmla="*/ 16 w 38"/>
                <a:gd name="T91" fmla="*/ 34 h 43"/>
                <a:gd name="T92" fmla="*/ 9 w 38"/>
                <a:gd name="T93" fmla="*/ 34 h 43"/>
                <a:gd name="T94" fmla="*/ 9 w 38"/>
                <a:gd name="T95" fmla="*/ 32 h 43"/>
                <a:gd name="T96" fmla="*/ 22 w 38"/>
                <a:gd name="T97" fmla="*/ 3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8" h="43">
                  <a:moveTo>
                    <a:pt x="28" y="0"/>
                  </a:moveTo>
                  <a:cubicBezTo>
                    <a:pt x="30" y="0"/>
                    <a:pt x="31" y="1"/>
                    <a:pt x="32" y="2"/>
                  </a:cubicBezTo>
                  <a:cubicBezTo>
                    <a:pt x="34" y="2"/>
                    <a:pt x="34" y="3"/>
                    <a:pt x="35" y="4"/>
                  </a:cubicBezTo>
                  <a:cubicBezTo>
                    <a:pt x="35" y="4"/>
                    <a:pt x="35" y="5"/>
                    <a:pt x="36" y="5"/>
                  </a:cubicBezTo>
                  <a:cubicBezTo>
                    <a:pt x="36" y="6"/>
                    <a:pt x="36" y="7"/>
                    <a:pt x="37" y="7"/>
                  </a:cubicBezTo>
                  <a:cubicBezTo>
                    <a:pt x="37" y="8"/>
                    <a:pt x="38" y="8"/>
                    <a:pt x="38" y="8"/>
                  </a:cubicBezTo>
                  <a:cubicBezTo>
                    <a:pt x="37" y="9"/>
                    <a:pt x="38" y="10"/>
                    <a:pt x="37" y="11"/>
                  </a:cubicBezTo>
                  <a:cubicBezTo>
                    <a:pt x="37" y="12"/>
                    <a:pt x="37" y="12"/>
                    <a:pt x="36" y="13"/>
                  </a:cubicBezTo>
                  <a:cubicBezTo>
                    <a:pt x="37" y="14"/>
                    <a:pt x="36" y="15"/>
                    <a:pt x="36" y="15"/>
                  </a:cubicBezTo>
                  <a:cubicBezTo>
                    <a:pt x="36" y="15"/>
                    <a:pt x="36" y="16"/>
                    <a:pt x="36" y="16"/>
                  </a:cubicBezTo>
                  <a:cubicBezTo>
                    <a:pt x="36" y="16"/>
                    <a:pt x="36" y="17"/>
                    <a:pt x="36" y="17"/>
                  </a:cubicBezTo>
                  <a:cubicBezTo>
                    <a:pt x="36" y="18"/>
                    <a:pt x="36" y="18"/>
                    <a:pt x="36" y="19"/>
                  </a:cubicBezTo>
                  <a:cubicBezTo>
                    <a:pt x="36" y="20"/>
                    <a:pt x="35" y="21"/>
                    <a:pt x="36" y="21"/>
                  </a:cubicBezTo>
                  <a:cubicBezTo>
                    <a:pt x="36" y="22"/>
                    <a:pt x="35" y="22"/>
                    <a:pt x="36" y="23"/>
                  </a:cubicBezTo>
                  <a:cubicBezTo>
                    <a:pt x="35" y="26"/>
                    <a:pt x="37" y="28"/>
                    <a:pt x="36" y="31"/>
                  </a:cubicBezTo>
                  <a:cubicBezTo>
                    <a:pt x="36" y="31"/>
                    <a:pt x="36" y="31"/>
                    <a:pt x="36" y="31"/>
                  </a:cubicBezTo>
                  <a:cubicBezTo>
                    <a:pt x="36" y="32"/>
                    <a:pt x="36" y="32"/>
                    <a:pt x="36" y="33"/>
                  </a:cubicBezTo>
                  <a:cubicBezTo>
                    <a:pt x="37" y="33"/>
                    <a:pt x="37" y="33"/>
                    <a:pt x="37" y="33"/>
                  </a:cubicBezTo>
                  <a:cubicBezTo>
                    <a:pt x="36" y="33"/>
                    <a:pt x="36" y="33"/>
                    <a:pt x="36" y="33"/>
                  </a:cubicBezTo>
                  <a:cubicBezTo>
                    <a:pt x="37" y="36"/>
                    <a:pt x="37" y="38"/>
                    <a:pt x="37" y="41"/>
                  </a:cubicBezTo>
                  <a:cubicBezTo>
                    <a:pt x="36" y="42"/>
                    <a:pt x="35" y="43"/>
                    <a:pt x="34" y="42"/>
                  </a:cubicBezTo>
                  <a:cubicBezTo>
                    <a:pt x="33" y="42"/>
                    <a:pt x="33" y="41"/>
                    <a:pt x="33" y="41"/>
                  </a:cubicBezTo>
                  <a:cubicBezTo>
                    <a:pt x="33" y="41"/>
                    <a:pt x="33" y="41"/>
                    <a:pt x="33" y="41"/>
                  </a:cubicBezTo>
                  <a:cubicBezTo>
                    <a:pt x="33" y="40"/>
                    <a:pt x="33" y="40"/>
                    <a:pt x="33" y="40"/>
                  </a:cubicBezTo>
                  <a:cubicBezTo>
                    <a:pt x="32" y="39"/>
                    <a:pt x="32" y="39"/>
                    <a:pt x="32" y="38"/>
                  </a:cubicBezTo>
                  <a:cubicBezTo>
                    <a:pt x="32" y="38"/>
                    <a:pt x="33" y="38"/>
                    <a:pt x="33" y="38"/>
                  </a:cubicBezTo>
                  <a:cubicBezTo>
                    <a:pt x="32" y="38"/>
                    <a:pt x="32" y="38"/>
                    <a:pt x="32" y="37"/>
                  </a:cubicBezTo>
                  <a:cubicBezTo>
                    <a:pt x="32" y="37"/>
                    <a:pt x="32" y="37"/>
                    <a:pt x="32" y="37"/>
                  </a:cubicBezTo>
                  <a:cubicBezTo>
                    <a:pt x="32" y="37"/>
                    <a:pt x="32" y="37"/>
                    <a:pt x="32" y="37"/>
                  </a:cubicBezTo>
                  <a:cubicBezTo>
                    <a:pt x="32" y="37"/>
                    <a:pt x="32" y="36"/>
                    <a:pt x="32" y="36"/>
                  </a:cubicBezTo>
                  <a:cubicBezTo>
                    <a:pt x="32" y="36"/>
                    <a:pt x="32" y="36"/>
                    <a:pt x="32" y="35"/>
                  </a:cubicBezTo>
                  <a:cubicBezTo>
                    <a:pt x="32" y="35"/>
                    <a:pt x="32" y="35"/>
                    <a:pt x="32" y="35"/>
                  </a:cubicBezTo>
                  <a:cubicBezTo>
                    <a:pt x="32" y="35"/>
                    <a:pt x="32" y="36"/>
                    <a:pt x="32" y="35"/>
                  </a:cubicBezTo>
                  <a:cubicBezTo>
                    <a:pt x="32" y="35"/>
                    <a:pt x="32" y="35"/>
                    <a:pt x="32" y="35"/>
                  </a:cubicBezTo>
                  <a:cubicBezTo>
                    <a:pt x="32" y="35"/>
                    <a:pt x="32" y="35"/>
                    <a:pt x="32" y="35"/>
                  </a:cubicBezTo>
                  <a:cubicBezTo>
                    <a:pt x="33" y="35"/>
                    <a:pt x="32" y="35"/>
                    <a:pt x="32" y="35"/>
                  </a:cubicBezTo>
                  <a:cubicBezTo>
                    <a:pt x="33" y="35"/>
                    <a:pt x="33" y="35"/>
                    <a:pt x="33" y="35"/>
                  </a:cubicBezTo>
                  <a:cubicBezTo>
                    <a:pt x="33" y="30"/>
                    <a:pt x="32" y="26"/>
                    <a:pt x="33" y="21"/>
                  </a:cubicBezTo>
                  <a:cubicBezTo>
                    <a:pt x="33" y="21"/>
                    <a:pt x="33" y="21"/>
                    <a:pt x="33" y="21"/>
                  </a:cubicBezTo>
                  <a:cubicBezTo>
                    <a:pt x="33" y="16"/>
                    <a:pt x="33" y="11"/>
                    <a:pt x="32" y="6"/>
                  </a:cubicBezTo>
                  <a:cubicBezTo>
                    <a:pt x="32" y="6"/>
                    <a:pt x="32" y="6"/>
                    <a:pt x="32" y="6"/>
                  </a:cubicBezTo>
                  <a:cubicBezTo>
                    <a:pt x="33" y="5"/>
                    <a:pt x="32" y="6"/>
                    <a:pt x="32" y="5"/>
                  </a:cubicBezTo>
                  <a:cubicBezTo>
                    <a:pt x="31" y="4"/>
                    <a:pt x="30" y="3"/>
                    <a:pt x="29" y="3"/>
                  </a:cubicBezTo>
                  <a:cubicBezTo>
                    <a:pt x="28" y="3"/>
                    <a:pt x="27" y="3"/>
                    <a:pt x="26" y="3"/>
                  </a:cubicBezTo>
                  <a:cubicBezTo>
                    <a:pt x="25" y="2"/>
                    <a:pt x="25" y="3"/>
                    <a:pt x="25" y="3"/>
                  </a:cubicBezTo>
                  <a:cubicBezTo>
                    <a:pt x="23" y="3"/>
                    <a:pt x="22" y="3"/>
                    <a:pt x="21" y="3"/>
                  </a:cubicBezTo>
                  <a:cubicBezTo>
                    <a:pt x="20" y="3"/>
                    <a:pt x="19" y="3"/>
                    <a:pt x="19" y="4"/>
                  </a:cubicBezTo>
                  <a:cubicBezTo>
                    <a:pt x="18" y="4"/>
                    <a:pt x="18" y="4"/>
                    <a:pt x="17" y="4"/>
                  </a:cubicBezTo>
                  <a:cubicBezTo>
                    <a:pt x="17" y="4"/>
                    <a:pt x="16" y="4"/>
                    <a:pt x="16" y="4"/>
                  </a:cubicBezTo>
                  <a:cubicBezTo>
                    <a:pt x="16" y="5"/>
                    <a:pt x="15" y="4"/>
                    <a:pt x="15" y="5"/>
                  </a:cubicBezTo>
                  <a:cubicBezTo>
                    <a:pt x="15" y="4"/>
                    <a:pt x="14" y="5"/>
                    <a:pt x="14" y="5"/>
                  </a:cubicBezTo>
                  <a:cubicBezTo>
                    <a:pt x="13" y="5"/>
                    <a:pt x="12" y="5"/>
                    <a:pt x="11" y="4"/>
                  </a:cubicBezTo>
                  <a:cubicBezTo>
                    <a:pt x="11" y="3"/>
                    <a:pt x="13" y="3"/>
                    <a:pt x="13" y="2"/>
                  </a:cubicBezTo>
                  <a:cubicBezTo>
                    <a:pt x="15" y="2"/>
                    <a:pt x="17" y="1"/>
                    <a:pt x="18" y="0"/>
                  </a:cubicBezTo>
                  <a:cubicBezTo>
                    <a:pt x="19" y="0"/>
                    <a:pt x="21" y="0"/>
                    <a:pt x="22" y="0"/>
                  </a:cubicBezTo>
                  <a:cubicBezTo>
                    <a:pt x="24" y="0"/>
                    <a:pt x="25" y="0"/>
                    <a:pt x="27" y="0"/>
                  </a:cubicBezTo>
                  <a:cubicBezTo>
                    <a:pt x="27" y="0"/>
                    <a:pt x="28" y="0"/>
                    <a:pt x="28" y="0"/>
                  </a:cubicBezTo>
                  <a:close/>
                  <a:moveTo>
                    <a:pt x="17" y="10"/>
                  </a:moveTo>
                  <a:cubicBezTo>
                    <a:pt x="18" y="11"/>
                    <a:pt x="17" y="13"/>
                    <a:pt x="17" y="14"/>
                  </a:cubicBezTo>
                  <a:cubicBezTo>
                    <a:pt x="17" y="14"/>
                    <a:pt x="17" y="14"/>
                    <a:pt x="17" y="14"/>
                  </a:cubicBezTo>
                  <a:cubicBezTo>
                    <a:pt x="18" y="15"/>
                    <a:pt x="18" y="15"/>
                    <a:pt x="19" y="15"/>
                  </a:cubicBezTo>
                  <a:cubicBezTo>
                    <a:pt x="19" y="16"/>
                    <a:pt x="21" y="16"/>
                    <a:pt x="20" y="17"/>
                  </a:cubicBezTo>
                  <a:cubicBezTo>
                    <a:pt x="20" y="18"/>
                    <a:pt x="18" y="19"/>
                    <a:pt x="17" y="19"/>
                  </a:cubicBezTo>
                  <a:cubicBezTo>
                    <a:pt x="17" y="20"/>
                    <a:pt x="16" y="20"/>
                    <a:pt x="17" y="21"/>
                  </a:cubicBezTo>
                  <a:cubicBezTo>
                    <a:pt x="18" y="21"/>
                    <a:pt x="19" y="21"/>
                    <a:pt x="20" y="21"/>
                  </a:cubicBezTo>
                  <a:cubicBezTo>
                    <a:pt x="20" y="21"/>
                    <a:pt x="21" y="20"/>
                    <a:pt x="21" y="21"/>
                  </a:cubicBezTo>
                  <a:cubicBezTo>
                    <a:pt x="22" y="21"/>
                    <a:pt x="22" y="21"/>
                    <a:pt x="22" y="22"/>
                  </a:cubicBezTo>
                  <a:cubicBezTo>
                    <a:pt x="22" y="22"/>
                    <a:pt x="23" y="22"/>
                    <a:pt x="22" y="23"/>
                  </a:cubicBezTo>
                  <a:cubicBezTo>
                    <a:pt x="22" y="23"/>
                    <a:pt x="23" y="23"/>
                    <a:pt x="23" y="24"/>
                  </a:cubicBezTo>
                  <a:cubicBezTo>
                    <a:pt x="23" y="25"/>
                    <a:pt x="22" y="25"/>
                    <a:pt x="21" y="25"/>
                  </a:cubicBezTo>
                  <a:cubicBezTo>
                    <a:pt x="21" y="25"/>
                    <a:pt x="20" y="25"/>
                    <a:pt x="20" y="25"/>
                  </a:cubicBezTo>
                  <a:cubicBezTo>
                    <a:pt x="20" y="26"/>
                    <a:pt x="19" y="25"/>
                    <a:pt x="19" y="26"/>
                  </a:cubicBezTo>
                  <a:cubicBezTo>
                    <a:pt x="19" y="26"/>
                    <a:pt x="19" y="26"/>
                    <a:pt x="19" y="26"/>
                  </a:cubicBezTo>
                  <a:cubicBezTo>
                    <a:pt x="19" y="27"/>
                    <a:pt x="18" y="26"/>
                    <a:pt x="17" y="26"/>
                  </a:cubicBezTo>
                  <a:cubicBezTo>
                    <a:pt x="17" y="27"/>
                    <a:pt x="16" y="26"/>
                    <a:pt x="15" y="27"/>
                  </a:cubicBezTo>
                  <a:cubicBezTo>
                    <a:pt x="15" y="26"/>
                    <a:pt x="15" y="27"/>
                    <a:pt x="14" y="27"/>
                  </a:cubicBezTo>
                  <a:cubicBezTo>
                    <a:pt x="14" y="27"/>
                    <a:pt x="13" y="27"/>
                    <a:pt x="13" y="27"/>
                  </a:cubicBezTo>
                  <a:cubicBezTo>
                    <a:pt x="12" y="27"/>
                    <a:pt x="11" y="27"/>
                    <a:pt x="10" y="26"/>
                  </a:cubicBezTo>
                  <a:cubicBezTo>
                    <a:pt x="10" y="26"/>
                    <a:pt x="10" y="25"/>
                    <a:pt x="10" y="24"/>
                  </a:cubicBezTo>
                  <a:cubicBezTo>
                    <a:pt x="9" y="24"/>
                    <a:pt x="10" y="23"/>
                    <a:pt x="10" y="23"/>
                  </a:cubicBezTo>
                  <a:cubicBezTo>
                    <a:pt x="10" y="22"/>
                    <a:pt x="9" y="21"/>
                    <a:pt x="10" y="21"/>
                  </a:cubicBezTo>
                  <a:cubicBezTo>
                    <a:pt x="9" y="20"/>
                    <a:pt x="11" y="20"/>
                    <a:pt x="11" y="19"/>
                  </a:cubicBezTo>
                  <a:cubicBezTo>
                    <a:pt x="11" y="19"/>
                    <a:pt x="11" y="19"/>
                    <a:pt x="11" y="19"/>
                  </a:cubicBezTo>
                  <a:cubicBezTo>
                    <a:pt x="10" y="19"/>
                    <a:pt x="10" y="19"/>
                    <a:pt x="10" y="19"/>
                  </a:cubicBezTo>
                  <a:cubicBezTo>
                    <a:pt x="10" y="19"/>
                    <a:pt x="10" y="19"/>
                    <a:pt x="10" y="19"/>
                  </a:cubicBezTo>
                  <a:cubicBezTo>
                    <a:pt x="10" y="19"/>
                    <a:pt x="9" y="19"/>
                    <a:pt x="9" y="18"/>
                  </a:cubicBezTo>
                  <a:cubicBezTo>
                    <a:pt x="8" y="17"/>
                    <a:pt x="8" y="17"/>
                    <a:pt x="8" y="17"/>
                  </a:cubicBezTo>
                  <a:cubicBezTo>
                    <a:pt x="8" y="16"/>
                    <a:pt x="9" y="16"/>
                    <a:pt x="9" y="16"/>
                  </a:cubicBezTo>
                  <a:cubicBezTo>
                    <a:pt x="10" y="16"/>
                    <a:pt x="11" y="16"/>
                    <a:pt x="12" y="15"/>
                  </a:cubicBezTo>
                  <a:cubicBezTo>
                    <a:pt x="13" y="15"/>
                    <a:pt x="15" y="15"/>
                    <a:pt x="15" y="14"/>
                  </a:cubicBezTo>
                  <a:cubicBezTo>
                    <a:pt x="15" y="13"/>
                    <a:pt x="15" y="12"/>
                    <a:pt x="15" y="12"/>
                  </a:cubicBezTo>
                  <a:cubicBezTo>
                    <a:pt x="14" y="13"/>
                    <a:pt x="13" y="12"/>
                    <a:pt x="12" y="12"/>
                  </a:cubicBezTo>
                  <a:cubicBezTo>
                    <a:pt x="13" y="11"/>
                    <a:pt x="12" y="11"/>
                    <a:pt x="12" y="11"/>
                  </a:cubicBezTo>
                  <a:cubicBezTo>
                    <a:pt x="13" y="10"/>
                    <a:pt x="15" y="9"/>
                    <a:pt x="16" y="10"/>
                  </a:cubicBezTo>
                  <a:lnTo>
                    <a:pt x="17" y="10"/>
                  </a:lnTo>
                  <a:close/>
                  <a:moveTo>
                    <a:pt x="5" y="10"/>
                  </a:moveTo>
                  <a:cubicBezTo>
                    <a:pt x="5" y="11"/>
                    <a:pt x="6" y="12"/>
                    <a:pt x="6" y="12"/>
                  </a:cubicBezTo>
                  <a:cubicBezTo>
                    <a:pt x="6" y="13"/>
                    <a:pt x="6" y="14"/>
                    <a:pt x="6" y="15"/>
                  </a:cubicBezTo>
                  <a:cubicBezTo>
                    <a:pt x="6" y="16"/>
                    <a:pt x="6" y="17"/>
                    <a:pt x="6" y="19"/>
                  </a:cubicBezTo>
                  <a:cubicBezTo>
                    <a:pt x="6" y="20"/>
                    <a:pt x="5" y="20"/>
                    <a:pt x="5" y="21"/>
                  </a:cubicBezTo>
                  <a:cubicBezTo>
                    <a:pt x="5" y="22"/>
                    <a:pt x="5" y="22"/>
                    <a:pt x="4" y="22"/>
                  </a:cubicBezTo>
                  <a:cubicBezTo>
                    <a:pt x="5" y="23"/>
                    <a:pt x="5" y="24"/>
                    <a:pt x="4" y="24"/>
                  </a:cubicBezTo>
                  <a:cubicBezTo>
                    <a:pt x="5" y="25"/>
                    <a:pt x="4" y="25"/>
                    <a:pt x="4" y="26"/>
                  </a:cubicBezTo>
                  <a:cubicBezTo>
                    <a:pt x="4" y="26"/>
                    <a:pt x="4" y="26"/>
                    <a:pt x="4" y="26"/>
                  </a:cubicBezTo>
                  <a:cubicBezTo>
                    <a:pt x="4" y="28"/>
                    <a:pt x="5" y="28"/>
                    <a:pt x="4" y="30"/>
                  </a:cubicBezTo>
                  <a:cubicBezTo>
                    <a:pt x="5" y="31"/>
                    <a:pt x="5" y="31"/>
                    <a:pt x="5" y="32"/>
                  </a:cubicBezTo>
                  <a:cubicBezTo>
                    <a:pt x="5" y="32"/>
                    <a:pt x="5" y="33"/>
                    <a:pt x="6" y="34"/>
                  </a:cubicBezTo>
                  <a:cubicBezTo>
                    <a:pt x="6" y="35"/>
                    <a:pt x="5" y="35"/>
                    <a:pt x="5" y="35"/>
                  </a:cubicBezTo>
                  <a:cubicBezTo>
                    <a:pt x="5" y="35"/>
                    <a:pt x="5" y="35"/>
                    <a:pt x="5" y="36"/>
                  </a:cubicBezTo>
                  <a:cubicBezTo>
                    <a:pt x="5" y="36"/>
                    <a:pt x="5" y="36"/>
                    <a:pt x="5" y="36"/>
                  </a:cubicBezTo>
                  <a:cubicBezTo>
                    <a:pt x="5" y="36"/>
                    <a:pt x="4" y="36"/>
                    <a:pt x="4" y="36"/>
                  </a:cubicBezTo>
                  <a:cubicBezTo>
                    <a:pt x="3" y="35"/>
                    <a:pt x="2" y="35"/>
                    <a:pt x="2" y="34"/>
                  </a:cubicBezTo>
                  <a:cubicBezTo>
                    <a:pt x="1" y="33"/>
                    <a:pt x="2" y="32"/>
                    <a:pt x="1" y="31"/>
                  </a:cubicBezTo>
                  <a:cubicBezTo>
                    <a:pt x="1" y="30"/>
                    <a:pt x="0" y="30"/>
                    <a:pt x="0" y="30"/>
                  </a:cubicBezTo>
                  <a:cubicBezTo>
                    <a:pt x="0" y="29"/>
                    <a:pt x="1" y="29"/>
                    <a:pt x="1" y="29"/>
                  </a:cubicBezTo>
                  <a:cubicBezTo>
                    <a:pt x="0" y="29"/>
                    <a:pt x="1" y="28"/>
                    <a:pt x="0" y="28"/>
                  </a:cubicBezTo>
                  <a:cubicBezTo>
                    <a:pt x="0" y="28"/>
                    <a:pt x="0" y="28"/>
                    <a:pt x="0" y="28"/>
                  </a:cubicBezTo>
                  <a:cubicBezTo>
                    <a:pt x="0" y="24"/>
                    <a:pt x="0" y="22"/>
                    <a:pt x="1" y="19"/>
                  </a:cubicBezTo>
                  <a:cubicBezTo>
                    <a:pt x="1" y="19"/>
                    <a:pt x="1" y="19"/>
                    <a:pt x="1" y="18"/>
                  </a:cubicBezTo>
                  <a:cubicBezTo>
                    <a:pt x="1" y="15"/>
                    <a:pt x="3" y="13"/>
                    <a:pt x="3" y="10"/>
                  </a:cubicBezTo>
                  <a:cubicBezTo>
                    <a:pt x="3" y="10"/>
                    <a:pt x="3" y="9"/>
                    <a:pt x="4" y="9"/>
                  </a:cubicBezTo>
                  <a:cubicBezTo>
                    <a:pt x="4" y="9"/>
                    <a:pt x="5" y="10"/>
                    <a:pt x="5" y="10"/>
                  </a:cubicBezTo>
                  <a:close/>
                  <a:moveTo>
                    <a:pt x="23" y="14"/>
                  </a:moveTo>
                  <a:cubicBezTo>
                    <a:pt x="23" y="13"/>
                    <a:pt x="23" y="14"/>
                    <a:pt x="23" y="14"/>
                  </a:cubicBezTo>
                  <a:cubicBezTo>
                    <a:pt x="25" y="14"/>
                    <a:pt x="27" y="15"/>
                    <a:pt x="27" y="16"/>
                  </a:cubicBezTo>
                  <a:cubicBezTo>
                    <a:pt x="27" y="17"/>
                    <a:pt x="26" y="17"/>
                    <a:pt x="26" y="18"/>
                  </a:cubicBezTo>
                  <a:cubicBezTo>
                    <a:pt x="25" y="18"/>
                    <a:pt x="25" y="18"/>
                    <a:pt x="24" y="18"/>
                  </a:cubicBezTo>
                  <a:cubicBezTo>
                    <a:pt x="23" y="16"/>
                    <a:pt x="22" y="15"/>
                    <a:pt x="21" y="14"/>
                  </a:cubicBezTo>
                  <a:cubicBezTo>
                    <a:pt x="21" y="13"/>
                    <a:pt x="22" y="13"/>
                    <a:pt x="22" y="13"/>
                  </a:cubicBezTo>
                  <a:lnTo>
                    <a:pt x="23" y="14"/>
                  </a:lnTo>
                  <a:close/>
                  <a:moveTo>
                    <a:pt x="22" y="31"/>
                  </a:moveTo>
                  <a:cubicBezTo>
                    <a:pt x="23" y="31"/>
                    <a:pt x="24" y="30"/>
                    <a:pt x="24" y="31"/>
                  </a:cubicBezTo>
                  <a:cubicBezTo>
                    <a:pt x="24" y="31"/>
                    <a:pt x="24" y="32"/>
                    <a:pt x="24" y="32"/>
                  </a:cubicBezTo>
                  <a:cubicBezTo>
                    <a:pt x="23" y="32"/>
                    <a:pt x="24" y="33"/>
                    <a:pt x="23" y="33"/>
                  </a:cubicBezTo>
                  <a:cubicBezTo>
                    <a:pt x="23" y="34"/>
                    <a:pt x="22" y="34"/>
                    <a:pt x="21" y="34"/>
                  </a:cubicBezTo>
                  <a:cubicBezTo>
                    <a:pt x="21" y="34"/>
                    <a:pt x="21" y="34"/>
                    <a:pt x="20" y="34"/>
                  </a:cubicBezTo>
                  <a:cubicBezTo>
                    <a:pt x="20" y="34"/>
                    <a:pt x="20" y="34"/>
                    <a:pt x="20" y="34"/>
                  </a:cubicBezTo>
                  <a:cubicBezTo>
                    <a:pt x="18" y="34"/>
                    <a:pt x="17" y="33"/>
                    <a:pt x="16" y="34"/>
                  </a:cubicBezTo>
                  <a:cubicBezTo>
                    <a:pt x="16" y="34"/>
                    <a:pt x="15" y="34"/>
                    <a:pt x="14" y="34"/>
                  </a:cubicBezTo>
                  <a:cubicBezTo>
                    <a:pt x="13" y="35"/>
                    <a:pt x="12" y="35"/>
                    <a:pt x="11" y="34"/>
                  </a:cubicBezTo>
                  <a:cubicBezTo>
                    <a:pt x="10" y="34"/>
                    <a:pt x="10" y="34"/>
                    <a:pt x="9" y="34"/>
                  </a:cubicBezTo>
                  <a:cubicBezTo>
                    <a:pt x="9" y="34"/>
                    <a:pt x="9" y="33"/>
                    <a:pt x="8" y="33"/>
                  </a:cubicBezTo>
                  <a:cubicBezTo>
                    <a:pt x="8" y="33"/>
                    <a:pt x="8" y="33"/>
                    <a:pt x="8" y="33"/>
                  </a:cubicBezTo>
                  <a:cubicBezTo>
                    <a:pt x="8" y="32"/>
                    <a:pt x="9" y="32"/>
                    <a:pt x="9" y="32"/>
                  </a:cubicBezTo>
                  <a:cubicBezTo>
                    <a:pt x="10" y="31"/>
                    <a:pt x="11" y="31"/>
                    <a:pt x="12" y="31"/>
                  </a:cubicBezTo>
                  <a:cubicBezTo>
                    <a:pt x="15" y="31"/>
                    <a:pt x="17" y="30"/>
                    <a:pt x="20" y="30"/>
                  </a:cubicBezTo>
                  <a:cubicBezTo>
                    <a:pt x="20" y="31"/>
                    <a:pt x="22" y="31"/>
                    <a:pt x="22" y="3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 name="Freeform 16"/>
            <p:cNvSpPr>
              <a:spLocks noEditPoints="1"/>
            </p:cNvSpPr>
            <p:nvPr/>
          </p:nvSpPr>
          <p:spPr bwMode="auto">
            <a:xfrm>
              <a:off x="5537" y="4091"/>
              <a:ext cx="202" cy="222"/>
            </a:xfrm>
            <a:custGeom>
              <a:avLst/>
              <a:gdLst>
                <a:gd name="T0" fmla="*/ 43 w 78"/>
                <a:gd name="T1" fmla="*/ 32 h 83"/>
                <a:gd name="T2" fmla="*/ 45 w 78"/>
                <a:gd name="T3" fmla="*/ 40 h 83"/>
                <a:gd name="T4" fmla="*/ 62 w 78"/>
                <a:gd name="T5" fmla="*/ 67 h 83"/>
                <a:gd name="T6" fmla="*/ 69 w 78"/>
                <a:gd name="T7" fmla="*/ 67 h 83"/>
                <a:gd name="T8" fmla="*/ 71 w 78"/>
                <a:gd name="T9" fmla="*/ 66 h 83"/>
                <a:gd name="T10" fmla="*/ 73 w 78"/>
                <a:gd name="T11" fmla="*/ 62 h 83"/>
                <a:gd name="T12" fmla="*/ 75 w 78"/>
                <a:gd name="T13" fmla="*/ 66 h 83"/>
                <a:gd name="T14" fmla="*/ 76 w 78"/>
                <a:gd name="T15" fmla="*/ 68 h 83"/>
                <a:gd name="T16" fmla="*/ 77 w 78"/>
                <a:gd name="T17" fmla="*/ 72 h 83"/>
                <a:gd name="T18" fmla="*/ 78 w 78"/>
                <a:gd name="T19" fmla="*/ 74 h 83"/>
                <a:gd name="T20" fmla="*/ 78 w 78"/>
                <a:gd name="T21" fmla="*/ 79 h 83"/>
                <a:gd name="T22" fmla="*/ 59 w 78"/>
                <a:gd name="T23" fmla="*/ 76 h 83"/>
                <a:gd name="T24" fmla="*/ 35 w 78"/>
                <a:gd name="T25" fmla="*/ 53 h 83"/>
                <a:gd name="T26" fmla="*/ 19 w 78"/>
                <a:gd name="T27" fmla="*/ 66 h 83"/>
                <a:gd name="T28" fmla="*/ 5 w 78"/>
                <a:gd name="T29" fmla="*/ 73 h 83"/>
                <a:gd name="T30" fmla="*/ 0 w 78"/>
                <a:gd name="T31" fmla="*/ 63 h 83"/>
                <a:gd name="T32" fmla="*/ 2 w 78"/>
                <a:gd name="T33" fmla="*/ 53 h 83"/>
                <a:gd name="T34" fmla="*/ 3 w 78"/>
                <a:gd name="T35" fmla="*/ 38 h 83"/>
                <a:gd name="T36" fmla="*/ 2 w 78"/>
                <a:gd name="T37" fmla="*/ 33 h 83"/>
                <a:gd name="T38" fmla="*/ 5 w 78"/>
                <a:gd name="T39" fmla="*/ 17 h 83"/>
                <a:gd name="T40" fmla="*/ 10 w 78"/>
                <a:gd name="T41" fmla="*/ 14 h 83"/>
                <a:gd name="T42" fmla="*/ 11 w 78"/>
                <a:gd name="T43" fmla="*/ 35 h 83"/>
                <a:gd name="T44" fmla="*/ 24 w 78"/>
                <a:gd name="T45" fmla="*/ 31 h 83"/>
                <a:gd name="T46" fmla="*/ 18 w 78"/>
                <a:gd name="T47" fmla="*/ 22 h 83"/>
                <a:gd name="T48" fmla="*/ 29 w 78"/>
                <a:gd name="T49" fmla="*/ 15 h 83"/>
                <a:gd name="T50" fmla="*/ 26 w 78"/>
                <a:gd name="T51" fmla="*/ 12 h 83"/>
                <a:gd name="T52" fmla="*/ 15 w 78"/>
                <a:gd name="T53" fmla="*/ 12 h 83"/>
                <a:gd name="T54" fmla="*/ 26 w 78"/>
                <a:gd name="T55" fmla="*/ 4 h 83"/>
                <a:gd name="T56" fmla="*/ 45 w 78"/>
                <a:gd name="T57" fmla="*/ 0 h 83"/>
                <a:gd name="T58" fmla="*/ 50 w 78"/>
                <a:gd name="T59" fmla="*/ 7 h 83"/>
                <a:gd name="T60" fmla="*/ 47 w 78"/>
                <a:gd name="T61" fmla="*/ 18 h 83"/>
                <a:gd name="T62" fmla="*/ 52 w 78"/>
                <a:gd name="T63" fmla="*/ 23 h 83"/>
                <a:gd name="T64" fmla="*/ 35 w 78"/>
                <a:gd name="T65" fmla="*/ 24 h 83"/>
                <a:gd name="T66" fmla="*/ 74 w 78"/>
                <a:gd name="T67" fmla="*/ 39 h 83"/>
                <a:gd name="T68" fmla="*/ 72 w 78"/>
                <a:gd name="T69" fmla="*/ 33 h 83"/>
                <a:gd name="T70" fmla="*/ 72 w 78"/>
                <a:gd name="T71" fmla="*/ 31 h 83"/>
                <a:gd name="T72" fmla="*/ 71 w 78"/>
                <a:gd name="T73" fmla="*/ 35 h 83"/>
                <a:gd name="T74" fmla="*/ 70 w 78"/>
                <a:gd name="T75" fmla="*/ 46 h 83"/>
                <a:gd name="T76" fmla="*/ 71 w 78"/>
                <a:gd name="T77" fmla="*/ 50 h 83"/>
                <a:gd name="T78" fmla="*/ 69 w 78"/>
                <a:gd name="T79" fmla="*/ 57 h 83"/>
                <a:gd name="T80" fmla="*/ 68 w 78"/>
                <a:gd name="T81" fmla="*/ 50 h 83"/>
                <a:gd name="T82" fmla="*/ 69 w 78"/>
                <a:gd name="T83" fmla="*/ 43 h 83"/>
                <a:gd name="T84" fmla="*/ 70 w 78"/>
                <a:gd name="T85" fmla="*/ 32 h 83"/>
                <a:gd name="T86" fmla="*/ 33 w 78"/>
                <a:gd name="T87" fmla="*/ 42 h 83"/>
                <a:gd name="T88" fmla="*/ 12 w 78"/>
                <a:gd name="T89" fmla="*/ 60 h 83"/>
                <a:gd name="T90" fmla="*/ 9 w 78"/>
                <a:gd name="T91" fmla="*/ 52 h 83"/>
                <a:gd name="T92" fmla="*/ 23 w 78"/>
                <a:gd name="T93" fmla="*/ 43 h 83"/>
                <a:gd name="T94" fmla="*/ 34 w 78"/>
                <a:gd name="T95" fmla="*/ 41 h 83"/>
                <a:gd name="T96" fmla="*/ 74 w 78"/>
                <a:gd name="T97" fmla="*/ 48 h 83"/>
                <a:gd name="T98" fmla="*/ 72 w 78"/>
                <a:gd name="T99" fmla="*/ 53 h 83"/>
                <a:gd name="T100" fmla="*/ 72 w 78"/>
                <a:gd name="T101" fmla="*/ 48 h 83"/>
                <a:gd name="T102" fmla="*/ 73 w 78"/>
                <a:gd name="T103" fmla="*/ 45 h 83"/>
                <a:gd name="T104" fmla="*/ 70 w 78"/>
                <a:gd name="T105" fmla="*/ 54 h 83"/>
                <a:gd name="T106" fmla="*/ 70 w 78"/>
                <a:gd name="T107" fmla="*/ 66 h 83"/>
                <a:gd name="T108" fmla="*/ 72 w 78"/>
                <a:gd name="T109" fmla="*/ 67 h 83"/>
                <a:gd name="T110" fmla="*/ 74 w 78"/>
                <a:gd name="T111" fmla="*/ 69 h 83"/>
                <a:gd name="T112" fmla="*/ 76 w 78"/>
                <a:gd name="T113" fmla="*/ 76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8" h="83">
                  <a:moveTo>
                    <a:pt x="52" y="23"/>
                  </a:moveTo>
                  <a:cubicBezTo>
                    <a:pt x="53" y="26"/>
                    <a:pt x="52" y="27"/>
                    <a:pt x="51" y="28"/>
                  </a:cubicBezTo>
                  <a:cubicBezTo>
                    <a:pt x="51" y="31"/>
                    <a:pt x="48" y="30"/>
                    <a:pt x="46" y="31"/>
                  </a:cubicBezTo>
                  <a:cubicBezTo>
                    <a:pt x="45" y="31"/>
                    <a:pt x="44" y="33"/>
                    <a:pt x="43" y="32"/>
                  </a:cubicBezTo>
                  <a:cubicBezTo>
                    <a:pt x="42" y="32"/>
                    <a:pt x="42" y="32"/>
                    <a:pt x="42" y="32"/>
                  </a:cubicBezTo>
                  <a:cubicBezTo>
                    <a:pt x="40" y="31"/>
                    <a:pt x="40" y="34"/>
                    <a:pt x="39" y="34"/>
                  </a:cubicBezTo>
                  <a:cubicBezTo>
                    <a:pt x="40" y="36"/>
                    <a:pt x="40" y="38"/>
                    <a:pt x="42" y="39"/>
                  </a:cubicBezTo>
                  <a:cubicBezTo>
                    <a:pt x="43" y="39"/>
                    <a:pt x="44" y="40"/>
                    <a:pt x="45" y="40"/>
                  </a:cubicBezTo>
                  <a:cubicBezTo>
                    <a:pt x="44" y="41"/>
                    <a:pt x="45" y="42"/>
                    <a:pt x="44" y="43"/>
                  </a:cubicBezTo>
                  <a:cubicBezTo>
                    <a:pt x="45" y="45"/>
                    <a:pt x="47" y="47"/>
                    <a:pt x="49" y="49"/>
                  </a:cubicBezTo>
                  <a:cubicBezTo>
                    <a:pt x="50" y="50"/>
                    <a:pt x="49" y="53"/>
                    <a:pt x="51" y="53"/>
                  </a:cubicBezTo>
                  <a:cubicBezTo>
                    <a:pt x="54" y="58"/>
                    <a:pt x="58" y="62"/>
                    <a:pt x="62" y="67"/>
                  </a:cubicBezTo>
                  <a:cubicBezTo>
                    <a:pt x="64" y="69"/>
                    <a:pt x="66" y="71"/>
                    <a:pt x="68" y="72"/>
                  </a:cubicBezTo>
                  <a:cubicBezTo>
                    <a:pt x="69" y="71"/>
                    <a:pt x="69" y="71"/>
                    <a:pt x="69" y="71"/>
                  </a:cubicBezTo>
                  <a:cubicBezTo>
                    <a:pt x="68" y="70"/>
                    <a:pt x="69" y="69"/>
                    <a:pt x="68" y="67"/>
                  </a:cubicBezTo>
                  <a:cubicBezTo>
                    <a:pt x="69" y="67"/>
                    <a:pt x="69" y="67"/>
                    <a:pt x="69" y="67"/>
                  </a:cubicBezTo>
                  <a:cubicBezTo>
                    <a:pt x="68" y="66"/>
                    <a:pt x="69" y="64"/>
                    <a:pt x="68" y="63"/>
                  </a:cubicBezTo>
                  <a:cubicBezTo>
                    <a:pt x="69" y="60"/>
                    <a:pt x="69" y="60"/>
                    <a:pt x="69" y="60"/>
                  </a:cubicBezTo>
                  <a:cubicBezTo>
                    <a:pt x="69" y="61"/>
                    <a:pt x="70" y="62"/>
                    <a:pt x="71" y="62"/>
                  </a:cubicBezTo>
                  <a:cubicBezTo>
                    <a:pt x="71" y="63"/>
                    <a:pt x="71" y="65"/>
                    <a:pt x="71" y="66"/>
                  </a:cubicBezTo>
                  <a:cubicBezTo>
                    <a:pt x="73" y="66"/>
                    <a:pt x="71" y="64"/>
                    <a:pt x="72" y="63"/>
                  </a:cubicBezTo>
                  <a:cubicBezTo>
                    <a:pt x="72" y="62"/>
                    <a:pt x="70" y="60"/>
                    <a:pt x="72" y="59"/>
                  </a:cubicBezTo>
                  <a:cubicBezTo>
                    <a:pt x="73" y="60"/>
                    <a:pt x="72" y="61"/>
                    <a:pt x="73" y="61"/>
                  </a:cubicBezTo>
                  <a:cubicBezTo>
                    <a:pt x="73" y="62"/>
                    <a:pt x="73" y="62"/>
                    <a:pt x="73" y="62"/>
                  </a:cubicBezTo>
                  <a:cubicBezTo>
                    <a:pt x="73" y="63"/>
                    <a:pt x="73" y="63"/>
                    <a:pt x="73" y="63"/>
                  </a:cubicBezTo>
                  <a:cubicBezTo>
                    <a:pt x="73" y="64"/>
                    <a:pt x="74" y="65"/>
                    <a:pt x="73" y="67"/>
                  </a:cubicBezTo>
                  <a:cubicBezTo>
                    <a:pt x="73" y="67"/>
                    <a:pt x="74" y="67"/>
                    <a:pt x="74" y="68"/>
                  </a:cubicBezTo>
                  <a:cubicBezTo>
                    <a:pt x="75" y="67"/>
                    <a:pt x="75" y="67"/>
                    <a:pt x="75" y="66"/>
                  </a:cubicBezTo>
                  <a:cubicBezTo>
                    <a:pt x="75" y="67"/>
                    <a:pt x="75" y="69"/>
                    <a:pt x="77" y="68"/>
                  </a:cubicBezTo>
                  <a:cubicBezTo>
                    <a:pt x="78" y="68"/>
                    <a:pt x="77" y="69"/>
                    <a:pt x="78" y="69"/>
                  </a:cubicBezTo>
                  <a:cubicBezTo>
                    <a:pt x="78" y="70"/>
                    <a:pt x="77" y="70"/>
                    <a:pt x="77" y="70"/>
                  </a:cubicBezTo>
                  <a:cubicBezTo>
                    <a:pt x="76" y="69"/>
                    <a:pt x="77" y="69"/>
                    <a:pt x="76" y="68"/>
                  </a:cubicBezTo>
                  <a:cubicBezTo>
                    <a:pt x="75" y="69"/>
                    <a:pt x="75" y="70"/>
                    <a:pt x="76" y="71"/>
                  </a:cubicBezTo>
                  <a:cubicBezTo>
                    <a:pt x="76" y="71"/>
                    <a:pt x="76" y="71"/>
                    <a:pt x="76" y="71"/>
                  </a:cubicBezTo>
                  <a:cubicBezTo>
                    <a:pt x="76" y="71"/>
                    <a:pt x="77" y="71"/>
                    <a:pt x="77" y="71"/>
                  </a:cubicBezTo>
                  <a:cubicBezTo>
                    <a:pt x="77" y="71"/>
                    <a:pt x="77" y="72"/>
                    <a:pt x="77" y="72"/>
                  </a:cubicBezTo>
                  <a:cubicBezTo>
                    <a:pt x="78" y="72"/>
                    <a:pt x="78" y="72"/>
                    <a:pt x="78" y="72"/>
                  </a:cubicBezTo>
                  <a:cubicBezTo>
                    <a:pt x="78" y="73"/>
                    <a:pt x="78" y="73"/>
                    <a:pt x="78" y="73"/>
                  </a:cubicBezTo>
                  <a:cubicBezTo>
                    <a:pt x="77" y="73"/>
                    <a:pt x="77" y="73"/>
                    <a:pt x="77" y="73"/>
                  </a:cubicBezTo>
                  <a:cubicBezTo>
                    <a:pt x="76" y="73"/>
                    <a:pt x="77" y="74"/>
                    <a:pt x="78" y="74"/>
                  </a:cubicBezTo>
                  <a:cubicBezTo>
                    <a:pt x="78" y="74"/>
                    <a:pt x="78" y="74"/>
                    <a:pt x="78" y="74"/>
                  </a:cubicBezTo>
                  <a:cubicBezTo>
                    <a:pt x="78" y="75"/>
                    <a:pt x="77" y="75"/>
                    <a:pt x="77" y="77"/>
                  </a:cubicBezTo>
                  <a:cubicBezTo>
                    <a:pt x="77" y="77"/>
                    <a:pt x="77" y="77"/>
                    <a:pt x="77" y="77"/>
                  </a:cubicBezTo>
                  <a:cubicBezTo>
                    <a:pt x="78" y="77"/>
                    <a:pt x="77" y="78"/>
                    <a:pt x="78" y="79"/>
                  </a:cubicBezTo>
                  <a:cubicBezTo>
                    <a:pt x="78" y="80"/>
                    <a:pt x="77" y="80"/>
                    <a:pt x="78" y="80"/>
                  </a:cubicBezTo>
                  <a:cubicBezTo>
                    <a:pt x="77" y="81"/>
                    <a:pt x="77" y="83"/>
                    <a:pt x="75" y="82"/>
                  </a:cubicBezTo>
                  <a:cubicBezTo>
                    <a:pt x="74" y="83"/>
                    <a:pt x="72" y="82"/>
                    <a:pt x="70" y="82"/>
                  </a:cubicBezTo>
                  <a:cubicBezTo>
                    <a:pt x="66" y="81"/>
                    <a:pt x="63" y="78"/>
                    <a:pt x="59" y="76"/>
                  </a:cubicBezTo>
                  <a:cubicBezTo>
                    <a:pt x="59" y="75"/>
                    <a:pt x="58" y="75"/>
                    <a:pt x="57" y="74"/>
                  </a:cubicBezTo>
                  <a:cubicBezTo>
                    <a:pt x="50" y="67"/>
                    <a:pt x="45" y="59"/>
                    <a:pt x="40" y="50"/>
                  </a:cubicBezTo>
                  <a:cubicBezTo>
                    <a:pt x="40" y="50"/>
                    <a:pt x="39" y="49"/>
                    <a:pt x="39" y="50"/>
                  </a:cubicBezTo>
                  <a:cubicBezTo>
                    <a:pt x="37" y="51"/>
                    <a:pt x="36" y="52"/>
                    <a:pt x="35" y="53"/>
                  </a:cubicBezTo>
                  <a:cubicBezTo>
                    <a:pt x="34" y="54"/>
                    <a:pt x="32" y="55"/>
                    <a:pt x="32" y="56"/>
                  </a:cubicBezTo>
                  <a:cubicBezTo>
                    <a:pt x="29" y="58"/>
                    <a:pt x="27" y="61"/>
                    <a:pt x="24" y="62"/>
                  </a:cubicBezTo>
                  <a:cubicBezTo>
                    <a:pt x="22" y="63"/>
                    <a:pt x="21" y="65"/>
                    <a:pt x="18" y="65"/>
                  </a:cubicBezTo>
                  <a:cubicBezTo>
                    <a:pt x="18" y="66"/>
                    <a:pt x="19" y="66"/>
                    <a:pt x="19" y="66"/>
                  </a:cubicBezTo>
                  <a:cubicBezTo>
                    <a:pt x="18" y="67"/>
                    <a:pt x="16" y="67"/>
                    <a:pt x="15" y="68"/>
                  </a:cubicBezTo>
                  <a:cubicBezTo>
                    <a:pt x="14" y="68"/>
                    <a:pt x="14" y="69"/>
                    <a:pt x="12" y="69"/>
                  </a:cubicBezTo>
                  <a:cubicBezTo>
                    <a:pt x="12" y="70"/>
                    <a:pt x="10" y="71"/>
                    <a:pt x="9" y="73"/>
                  </a:cubicBezTo>
                  <a:cubicBezTo>
                    <a:pt x="8" y="73"/>
                    <a:pt x="7" y="72"/>
                    <a:pt x="5" y="73"/>
                  </a:cubicBezTo>
                  <a:cubicBezTo>
                    <a:pt x="5" y="71"/>
                    <a:pt x="3" y="71"/>
                    <a:pt x="3" y="70"/>
                  </a:cubicBezTo>
                  <a:cubicBezTo>
                    <a:pt x="2" y="69"/>
                    <a:pt x="1" y="68"/>
                    <a:pt x="0" y="67"/>
                  </a:cubicBezTo>
                  <a:cubicBezTo>
                    <a:pt x="0" y="66"/>
                    <a:pt x="0" y="65"/>
                    <a:pt x="0" y="65"/>
                  </a:cubicBezTo>
                  <a:cubicBezTo>
                    <a:pt x="0" y="64"/>
                    <a:pt x="1" y="64"/>
                    <a:pt x="0" y="63"/>
                  </a:cubicBezTo>
                  <a:cubicBezTo>
                    <a:pt x="1" y="61"/>
                    <a:pt x="1" y="59"/>
                    <a:pt x="1" y="56"/>
                  </a:cubicBezTo>
                  <a:cubicBezTo>
                    <a:pt x="1" y="55"/>
                    <a:pt x="1" y="55"/>
                    <a:pt x="1" y="55"/>
                  </a:cubicBezTo>
                  <a:cubicBezTo>
                    <a:pt x="1" y="55"/>
                    <a:pt x="1" y="55"/>
                    <a:pt x="1" y="55"/>
                  </a:cubicBezTo>
                  <a:cubicBezTo>
                    <a:pt x="1" y="54"/>
                    <a:pt x="2" y="53"/>
                    <a:pt x="2" y="53"/>
                  </a:cubicBezTo>
                  <a:cubicBezTo>
                    <a:pt x="3" y="49"/>
                    <a:pt x="2" y="46"/>
                    <a:pt x="3" y="43"/>
                  </a:cubicBezTo>
                  <a:cubicBezTo>
                    <a:pt x="2" y="43"/>
                    <a:pt x="2" y="43"/>
                    <a:pt x="2" y="43"/>
                  </a:cubicBezTo>
                  <a:cubicBezTo>
                    <a:pt x="3" y="42"/>
                    <a:pt x="2" y="42"/>
                    <a:pt x="2" y="42"/>
                  </a:cubicBezTo>
                  <a:cubicBezTo>
                    <a:pt x="3" y="41"/>
                    <a:pt x="2" y="40"/>
                    <a:pt x="3" y="38"/>
                  </a:cubicBezTo>
                  <a:cubicBezTo>
                    <a:pt x="2" y="38"/>
                    <a:pt x="2" y="38"/>
                    <a:pt x="2" y="37"/>
                  </a:cubicBezTo>
                  <a:cubicBezTo>
                    <a:pt x="3" y="37"/>
                    <a:pt x="3" y="36"/>
                    <a:pt x="3" y="35"/>
                  </a:cubicBezTo>
                  <a:cubicBezTo>
                    <a:pt x="3" y="35"/>
                    <a:pt x="3" y="34"/>
                    <a:pt x="3" y="34"/>
                  </a:cubicBezTo>
                  <a:cubicBezTo>
                    <a:pt x="2" y="33"/>
                    <a:pt x="2" y="33"/>
                    <a:pt x="2" y="33"/>
                  </a:cubicBezTo>
                  <a:cubicBezTo>
                    <a:pt x="3" y="33"/>
                    <a:pt x="3" y="33"/>
                    <a:pt x="3" y="33"/>
                  </a:cubicBezTo>
                  <a:cubicBezTo>
                    <a:pt x="4" y="30"/>
                    <a:pt x="2" y="27"/>
                    <a:pt x="4" y="24"/>
                  </a:cubicBezTo>
                  <a:cubicBezTo>
                    <a:pt x="3" y="23"/>
                    <a:pt x="4" y="22"/>
                    <a:pt x="4" y="21"/>
                  </a:cubicBezTo>
                  <a:cubicBezTo>
                    <a:pt x="4" y="20"/>
                    <a:pt x="4" y="18"/>
                    <a:pt x="5" y="17"/>
                  </a:cubicBezTo>
                  <a:cubicBezTo>
                    <a:pt x="5" y="16"/>
                    <a:pt x="5" y="16"/>
                    <a:pt x="5" y="16"/>
                  </a:cubicBezTo>
                  <a:cubicBezTo>
                    <a:pt x="5" y="16"/>
                    <a:pt x="5" y="16"/>
                    <a:pt x="5" y="16"/>
                  </a:cubicBezTo>
                  <a:cubicBezTo>
                    <a:pt x="5" y="15"/>
                    <a:pt x="6" y="15"/>
                    <a:pt x="7" y="15"/>
                  </a:cubicBezTo>
                  <a:cubicBezTo>
                    <a:pt x="8" y="14"/>
                    <a:pt x="9" y="14"/>
                    <a:pt x="10" y="14"/>
                  </a:cubicBezTo>
                  <a:cubicBezTo>
                    <a:pt x="13" y="16"/>
                    <a:pt x="14" y="19"/>
                    <a:pt x="15" y="21"/>
                  </a:cubicBezTo>
                  <a:cubicBezTo>
                    <a:pt x="14" y="22"/>
                    <a:pt x="16" y="23"/>
                    <a:pt x="15" y="24"/>
                  </a:cubicBezTo>
                  <a:cubicBezTo>
                    <a:pt x="15" y="26"/>
                    <a:pt x="15" y="29"/>
                    <a:pt x="13" y="30"/>
                  </a:cubicBezTo>
                  <a:cubicBezTo>
                    <a:pt x="12" y="32"/>
                    <a:pt x="14" y="34"/>
                    <a:pt x="11" y="35"/>
                  </a:cubicBezTo>
                  <a:cubicBezTo>
                    <a:pt x="11" y="36"/>
                    <a:pt x="11" y="37"/>
                    <a:pt x="11" y="38"/>
                  </a:cubicBezTo>
                  <a:cubicBezTo>
                    <a:pt x="12" y="39"/>
                    <a:pt x="12" y="37"/>
                    <a:pt x="14" y="36"/>
                  </a:cubicBezTo>
                  <a:cubicBezTo>
                    <a:pt x="16" y="35"/>
                    <a:pt x="19" y="34"/>
                    <a:pt x="21" y="33"/>
                  </a:cubicBezTo>
                  <a:cubicBezTo>
                    <a:pt x="22" y="33"/>
                    <a:pt x="24" y="32"/>
                    <a:pt x="24" y="31"/>
                  </a:cubicBezTo>
                  <a:cubicBezTo>
                    <a:pt x="26" y="31"/>
                    <a:pt x="28" y="30"/>
                    <a:pt x="28" y="29"/>
                  </a:cubicBezTo>
                  <a:cubicBezTo>
                    <a:pt x="26" y="26"/>
                    <a:pt x="26" y="26"/>
                    <a:pt x="26" y="26"/>
                  </a:cubicBezTo>
                  <a:cubicBezTo>
                    <a:pt x="23" y="25"/>
                    <a:pt x="21" y="31"/>
                    <a:pt x="18" y="27"/>
                  </a:cubicBezTo>
                  <a:cubicBezTo>
                    <a:pt x="16" y="26"/>
                    <a:pt x="18" y="24"/>
                    <a:pt x="18" y="22"/>
                  </a:cubicBezTo>
                  <a:cubicBezTo>
                    <a:pt x="19" y="21"/>
                    <a:pt x="20" y="20"/>
                    <a:pt x="21" y="19"/>
                  </a:cubicBezTo>
                  <a:cubicBezTo>
                    <a:pt x="22" y="19"/>
                    <a:pt x="22" y="18"/>
                    <a:pt x="23" y="18"/>
                  </a:cubicBezTo>
                  <a:cubicBezTo>
                    <a:pt x="25" y="18"/>
                    <a:pt x="23" y="14"/>
                    <a:pt x="26" y="15"/>
                  </a:cubicBezTo>
                  <a:cubicBezTo>
                    <a:pt x="27" y="15"/>
                    <a:pt x="28" y="16"/>
                    <a:pt x="29" y="15"/>
                  </a:cubicBezTo>
                  <a:cubicBezTo>
                    <a:pt x="31" y="14"/>
                    <a:pt x="32" y="13"/>
                    <a:pt x="33" y="12"/>
                  </a:cubicBezTo>
                  <a:cubicBezTo>
                    <a:pt x="33" y="11"/>
                    <a:pt x="34" y="11"/>
                    <a:pt x="34" y="10"/>
                  </a:cubicBezTo>
                  <a:cubicBezTo>
                    <a:pt x="32" y="10"/>
                    <a:pt x="31" y="11"/>
                    <a:pt x="29" y="11"/>
                  </a:cubicBezTo>
                  <a:cubicBezTo>
                    <a:pt x="29" y="12"/>
                    <a:pt x="27" y="12"/>
                    <a:pt x="26" y="12"/>
                  </a:cubicBezTo>
                  <a:cubicBezTo>
                    <a:pt x="26" y="13"/>
                    <a:pt x="25" y="12"/>
                    <a:pt x="24" y="13"/>
                  </a:cubicBezTo>
                  <a:cubicBezTo>
                    <a:pt x="24" y="13"/>
                    <a:pt x="23" y="14"/>
                    <a:pt x="23" y="13"/>
                  </a:cubicBezTo>
                  <a:cubicBezTo>
                    <a:pt x="22" y="14"/>
                    <a:pt x="21" y="13"/>
                    <a:pt x="20" y="14"/>
                  </a:cubicBezTo>
                  <a:cubicBezTo>
                    <a:pt x="19" y="12"/>
                    <a:pt x="16" y="13"/>
                    <a:pt x="15" y="12"/>
                  </a:cubicBezTo>
                  <a:cubicBezTo>
                    <a:pt x="15" y="12"/>
                    <a:pt x="15" y="12"/>
                    <a:pt x="15" y="12"/>
                  </a:cubicBezTo>
                  <a:cubicBezTo>
                    <a:pt x="15" y="10"/>
                    <a:pt x="12" y="11"/>
                    <a:pt x="13" y="9"/>
                  </a:cubicBezTo>
                  <a:cubicBezTo>
                    <a:pt x="13" y="8"/>
                    <a:pt x="14" y="6"/>
                    <a:pt x="15" y="6"/>
                  </a:cubicBezTo>
                  <a:cubicBezTo>
                    <a:pt x="19" y="5"/>
                    <a:pt x="22" y="4"/>
                    <a:pt x="26" y="4"/>
                  </a:cubicBezTo>
                  <a:cubicBezTo>
                    <a:pt x="27" y="4"/>
                    <a:pt x="29" y="3"/>
                    <a:pt x="31" y="3"/>
                  </a:cubicBezTo>
                  <a:cubicBezTo>
                    <a:pt x="32" y="2"/>
                    <a:pt x="34" y="3"/>
                    <a:pt x="35" y="2"/>
                  </a:cubicBezTo>
                  <a:cubicBezTo>
                    <a:pt x="38" y="2"/>
                    <a:pt x="40" y="1"/>
                    <a:pt x="42" y="0"/>
                  </a:cubicBezTo>
                  <a:cubicBezTo>
                    <a:pt x="42" y="0"/>
                    <a:pt x="44" y="0"/>
                    <a:pt x="45" y="0"/>
                  </a:cubicBezTo>
                  <a:cubicBezTo>
                    <a:pt x="45" y="0"/>
                    <a:pt x="45" y="0"/>
                    <a:pt x="45" y="0"/>
                  </a:cubicBezTo>
                  <a:cubicBezTo>
                    <a:pt x="47" y="1"/>
                    <a:pt x="50" y="1"/>
                    <a:pt x="51" y="3"/>
                  </a:cubicBezTo>
                  <a:cubicBezTo>
                    <a:pt x="50" y="4"/>
                    <a:pt x="52" y="4"/>
                    <a:pt x="52" y="5"/>
                  </a:cubicBezTo>
                  <a:cubicBezTo>
                    <a:pt x="52" y="6"/>
                    <a:pt x="50" y="5"/>
                    <a:pt x="50" y="7"/>
                  </a:cubicBezTo>
                  <a:cubicBezTo>
                    <a:pt x="47" y="8"/>
                    <a:pt x="45" y="11"/>
                    <a:pt x="43" y="13"/>
                  </a:cubicBezTo>
                  <a:cubicBezTo>
                    <a:pt x="42" y="14"/>
                    <a:pt x="42" y="14"/>
                    <a:pt x="42" y="14"/>
                  </a:cubicBezTo>
                  <a:cubicBezTo>
                    <a:pt x="44" y="15"/>
                    <a:pt x="45" y="14"/>
                    <a:pt x="46" y="15"/>
                  </a:cubicBezTo>
                  <a:cubicBezTo>
                    <a:pt x="46" y="16"/>
                    <a:pt x="46" y="17"/>
                    <a:pt x="47" y="18"/>
                  </a:cubicBezTo>
                  <a:cubicBezTo>
                    <a:pt x="46" y="19"/>
                    <a:pt x="45" y="20"/>
                    <a:pt x="43" y="20"/>
                  </a:cubicBezTo>
                  <a:cubicBezTo>
                    <a:pt x="43" y="21"/>
                    <a:pt x="42" y="21"/>
                    <a:pt x="42" y="21"/>
                  </a:cubicBezTo>
                  <a:cubicBezTo>
                    <a:pt x="45" y="22"/>
                    <a:pt x="47" y="21"/>
                    <a:pt x="49" y="22"/>
                  </a:cubicBezTo>
                  <a:cubicBezTo>
                    <a:pt x="50" y="23"/>
                    <a:pt x="51" y="22"/>
                    <a:pt x="52" y="23"/>
                  </a:cubicBezTo>
                  <a:close/>
                  <a:moveTo>
                    <a:pt x="40" y="24"/>
                  </a:moveTo>
                  <a:cubicBezTo>
                    <a:pt x="40" y="25"/>
                    <a:pt x="38" y="25"/>
                    <a:pt x="37" y="26"/>
                  </a:cubicBezTo>
                  <a:cubicBezTo>
                    <a:pt x="36" y="26"/>
                    <a:pt x="36" y="26"/>
                    <a:pt x="35" y="26"/>
                  </a:cubicBezTo>
                  <a:cubicBezTo>
                    <a:pt x="34" y="26"/>
                    <a:pt x="36" y="25"/>
                    <a:pt x="35" y="24"/>
                  </a:cubicBezTo>
                  <a:cubicBezTo>
                    <a:pt x="36" y="24"/>
                    <a:pt x="37" y="22"/>
                    <a:pt x="38" y="23"/>
                  </a:cubicBezTo>
                  <a:cubicBezTo>
                    <a:pt x="39" y="23"/>
                    <a:pt x="39" y="25"/>
                    <a:pt x="40" y="24"/>
                  </a:cubicBezTo>
                  <a:close/>
                  <a:moveTo>
                    <a:pt x="73" y="36"/>
                  </a:moveTo>
                  <a:cubicBezTo>
                    <a:pt x="73" y="37"/>
                    <a:pt x="73" y="38"/>
                    <a:pt x="74" y="39"/>
                  </a:cubicBezTo>
                  <a:cubicBezTo>
                    <a:pt x="73" y="40"/>
                    <a:pt x="73" y="42"/>
                    <a:pt x="74" y="44"/>
                  </a:cubicBezTo>
                  <a:cubicBezTo>
                    <a:pt x="74" y="44"/>
                    <a:pt x="72" y="44"/>
                    <a:pt x="72" y="44"/>
                  </a:cubicBezTo>
                  <a:cubicBezTo>
                    <a:pt x="72" y="41"/>
                    <a:pt x="72" y="37"/>
                    <a:pt x="72" y="33"/>
                  </a:cubicBezTo>
                  <a:cubicBezTo>
                    <a:pt x="72" y="33"/>
                    <a:pt x="72" y="33"/>
                    <a:pt x="72" y="33"/>
                  </a:cubicBezTo>
                  <a:cubicBezTo>
                    <a:pt x="73" y="33"/>
                    <a:pt x="72" y="33"/>
                    <a:pt x="73" y="32"/>
                  </a:cubicBezTo>
                  <a:cubicBezTo>
                    <a:pt x="72" y="32"/>
                    <a:pt x="72" y="32"/>
                    <a:pt x="72" y="32"/>
                  </a:cubicBezTo>
                  <a:cubicBezTo>
                    <a:pt x="72" y="32"/>
                    <a:pt x="72" y="32"/>
                    <a:pt x="72" y="32"/>
                  </a:cubicBezTo>
                  <a:cubicBezTo>
                    <a:pt x="72" y="32"/>
                    <a:pt x="72" y="32"/>
                    <a:pt x="72" y="31"/>
                  </a:cubicBezTo>
                  <a:cubicBezTo>
                    <a:pt x="72" y="31"/>
                    <a:pt x="73" y="30"/>
                    <a:pt x="73" y="30"/>
                  </a:cubicBezTo>
                  <a:cubicBezTo>
                    <a:pt x="72" y="29"/>
                    <a:pt x="73" y="28"/>
                    <a:pt x="73" y="27"/>
                  </a:cubicBezTo>
                  <a:cubicBezTo>
                    <a:pt x="73" y="29"/>
                    <a:pt x="73" y="33"/>
                    <a:pt x="73" y="36"/>
                  </a:cubicBezTo>
                  <a:close/>
                  <a:moveTo>
                    <a:pt x="71" y="35"/>
                  </a:moveTo>
                  <a:cubicBezTo>
                    <a:pt x="71" y="35"/>
                    <a:pt x="70" y="36"/>
                    <a:pt x="71" y="37"/>
                  </a:cubicBezTo>
                  <a:cubicBezTo>
                    <a:pt x="70" y="37"/>
                    <a:pt x="71" y="38"/>
                    <a:pt x="71" y="39"/>
                  </a:cubicBezTo>
                  <a:cubicBezTo>
                    <a:pt x="70" y="40"/>
                    <a:pt x="71" y="43"/>
                    <a:pt x="70" y="44"/>
                  </a:cubicBezTo>
                  <a:cubicBezTo>
                    <a:pt x="70" y="44"/>
                    <a:pt x="71" y="45"/>
                    <a:pt x="70" y="46"/>
                  </a:cubicBezTo>
                  <a:cubicBezTo>
                    <a:pt x="71" y="46"/>
                    <a:pt x="70" y="47"/>
                    <a:pt x="70" y="48"/>
                  </a:cubicBezTo>
                  <a:cubicBezTo>
                    <a:pt x="69" y="49"/>
                    <a:pt x="70" y="50"/>
                    <a:pt x="70" y="51"/>
                  </a:cubicBezTo>
                  <a:cubicBezTo>
                    <a:pt x="70" y="51"/>
                    <a:pt x="70" y="51"/>
                    <a:pt x="70" y="51"/>
                  </a:cubicBezTo>
                  <a:cubicBezTo>
                    <a:pt x="71" y="51"/>
                    <a:pt x="70" y="50"/>
                    <a:pt x="71" y="50"/>
                  </a:cubicBezTo>
                  <a:cubicBezTo>
                    <a:pt x="70" y="51"/>
                    <a:pt x="71" y="52"/>
                    <a:pt x="70" y="53"/>
                  </a:cubicBezTo>
                  <a:cubicBezTo>
                    <a:pt x="71" y="54"/>
                    <a:pt x="71" y="56"/>
                    <a:pt x="71" y="57"/>
                  </a:cubicBezTo>
                  <a:cubicBezTo>
                    <a:pt x="70" y="57"/>
                    <a:pt x="70" y="56"/>
                    <a:pt x="70" y="56"/>
                  </a:cubicBezTo>
                  <a:cubicBezTo>
                    <a:pt x="70" y="57"/>
                    <a:pt x="69" y="57"/>
                    <a:pt x="69" y="57"/>
                  </a:cubicBezTo>
                  <a:cubicBezTo>
                    <a:pt x="70" y="58"/>
                    <a:pt x="69" y="59"/>
                    <a:pt x="69" y="60"/>
                  </a:cubicBezTo>
                  <a:cubicBezTo>
                    <a:pt x="68" y="60"/>
                    <a:pt x="69" y="59"/>
                    <a:pt x="68" y="59"/>
                  </a:cubicBezTo>
                  <a:cubicBezTo>
                    <a:pt x="69" y="57"/>
                    <a:pt x="69" y="56"/>
                    <a:pt x="68" y="55"/>
                  </a:cubicBezTo>
                  <a:cubicBezTo>
                    <a:pt x="67" y="53"/>
                    <a:pt x="69" y="52"/>
                    <a:pt x="68" y="50"/>
                  </a:cubicBezTo>
                  <a:cubicBezTo>
                    <a:pt x="69" y="50"/>
                    <a:pt x="68" y="49"/>
                    <a:pt x="69" y="49"/>
                  </a:cubicBezTo>
                  <a:cubicBezTo>
                    <a:pt x="68" y="48"/>
                    <a:pt x="68" y="48"/>
                    <a:pt x="68" y="48"/>
                  </a:cubicBezTo>
                  <a:cubicBezTo>
                    <a:pt x="68" y="47"/>
                    <a:pt x="69" y="46"/>
                    <a:pt x="69" y="44"/>
                  </a:cubicBezTo>
                  <a:cubicBezTo>
                    <a:pt x="69" y="44"/>
                    <a:pt x="69" y="44"/>
                    <a:pt x="69" y="43"/>
                  </a:cubicBezTo>
                  <a:cubicBezTo>
                    <a:pt x="69" y="43"/>
                    <a:pt x="68" y="43"/>
                    <a:pt x="68" y="43"/>
                  </a:cubicBezTo>
                  <a:cubicBezTo>
                    <a:pt x="71" y="43"/>
                    <a:pt x="68" y="40"/>
                    <a:pt x="69" y="39"/>
                  </a:cubicBezTo>
                  <a:cubicBezTo>
                    <a:pt x="68" y="38"/>
                    <a:pt x="71" y="37"/>
                    <a:pt x="69" y="36"/>
                  </a:cubicBezTo>
                  <a:cubicBezTo>
                    <a:pt x="70" y="35"/>
                    <a:pt x="70" y="33"/>
                    <a:pt x="70" y="32"/>
                  </a:cubicBezTo>
                  <a:cubicBezTo>
                    <a:pt x="71" y="35"/>
                    <a:pt x="71" y="35"/>
                    <a:pt x="71" y="35"/>
                  </a:cubicBezTo>
                  <a:close/>
                  <a:moveTo>
                    <a:pt x="34" y="41"/>
                  </a:moveTo>
                  <a:cubicBezTo>
                    <a:pt x="33" y="40"/>
                    <a:pt x="33" y="40"/>
                    <a:pt x="33" y="40"/>
                  </a:cubicBezTo>
                  <a:cubicBezTo>
                    <a:pt x="33" y="40"/>
                    <a:pt x="33" y="41"/>
                    <a:pt x="33" y="42"/>
                  </a:cubicBezTo>
                  <a:cubicBezTo>
                    <a:pt x="33" y="42"/>
                    <a:pt x="34" y="43"/>
                    <a:pt x="34" y="44"/>
                  </a:cubicBezTo>
                  <a:cubicBezTo>
                    <a:pt x="32" y="46"/>
                    <a:pt x="29" y="47"/>
                    <a:pt x="28" y="49"/>
                  </a:cubicBezTo>
                  <a:cubicBezTo>
                    <a:pt x="27" y="49"/>
                    <a:pt x="27" y="50"/>
                    <a:pt x="26" y="50"/>
                  </a:cubicBezTo>
                  <a:cubicBezTo>
                    <a:pt x="21" y="53"/>
                    <a:pt x="17" y="57"/>
                    <a:pt x="12" y="60"/>
                  </a:cubicBezTo>
                  <a:cubicBezTo>
                    <a:pt x="12" y="60"/>
                    <a:pt x="12" y="60"/>
                    <a:pt x="11" y="60"/>
                  </a:cubicBezTo>
                  <a:cubicBezTo>
                    <a:pt x="11" y="60"/>
                    <a:pt x="11" y="59"/>
                    <a:pt x="10" y="59"/>
                  </a:cubicBezTo>
                  <a:cubicBezTo>
                    <a:pt x="11" y="57"/>
                    <a:pt x="10" y="56"/>
                    <a:pt x="10" y="56"/>
                  </a:cubicBezTo>
                  <a:cubicBezTo>
                    <a:pt x="10" y="54"/>
                    <a:pt x="11" y="53"/>
                    <a:pt x="9" y="52"/>
                  </a:cubicBezTo>
                  <a:cubicBezTo>
                    <a:pt x="11" y="50"/>
                    <a:pt x="10" y="47"/>
                    <a:pt x="10" y="45"/>
                  </a:cubicBezTo>
                  <a:cubicBezTo>
                    <a:pt x="12" y="47"/>
                    <a:pt x="14" y="45"/>
                    <a:pt x="17" y="46"/>
                  </a:cubicBezTo>
                  <a:cubicBezTo>
                    <a:pt x="17" y="45"/>
                    <a:pt x="18" y="45"/>
                    <a:pt x="18" y="45"/>
                  </a:cubicBezTo>
                  <a:cubicBezTo>
                    <a:pt x="20" y="44"/>
                    <a:pt x="21" y="43"/>
                    <a:pt x="23" y="43"/>
                  </a:cubicBezTo>
                  <a:cubicBezTo>
                    <a:pt x="24" y="43"/>
                    <a:pt x="24" y="41"/>
                    <a:pt x="26" y="42"/>
                  </a:cubicBezTo>
                  <a:cubicBezTo>
                    <a:pt x="27" y="41"/>
                    <a:pt x="28" y="39"/>
                    <a:pt x="30" y="39"/>
                  </a:cubicBezTo>
                  <a:cubicBezTo>
                    <a:pt x="30" y="38"/>
                    <a:pt x="31" y="38"/>
                    <a:pt x="32" y="37"/>
                  </a:cubicBezTo>
                  <a:cubicBezTo>
                    <a:pt x="33" y="38"/>
                    <a:pt x="34" y="40"/>
                    <a:pt x="34" y="41"/>
                  </a:cubicBezTo>
                  <a:close/>
                  <a:moveTo>
                    <a:pt x="74" y="46"/>
                  </a:moveTo>
                  <a:cubicBezTo>
                    <a:pt x="73" y="46"/>
                    <a:pt x="73" y="47"/>
                    <a:pt x="73" y="48"/>
                  </a:cubicBezTo>
                  <a:cubicBezTo>
                    <a:pt x="73" y="48"/>
                    <a:pt x="73" y="48"/>
                    <a:pt x="73" y="48"/>
                  </a:cubicBezTo>
                  <a:cubicBezTo>
                    <a:pt x="74" y="48"/>
                    <a:pt x="74" y="48"/>
                    <a:pt x="74" y="48"/>
                  </a:cubicBezTo>
                  <a:cubicBezTo>
                    <a:pt x="74" y="49"/>
                    <a:pt x="74" y="50"/>
                    <a:pt x="73" y="51"/>
                  </a:cubicBezTo>
                  <a:cubicBezTo>
                    <a:pt x="74" y="52"/>
                    <a:pt x="74" y="54"/>
                    <a:pt x="73" y="55"/>
                  </a:cubicBezTo>
                  <a:cubicBezTo>
                    <a:pt x="73" y="55"/>
                    <a:pt x="73" y="56"/>
                    <a:pt x="73" y="56"/>
                  </a:cubicBezTo>
                  <a:cubicBezTo>
                    <a:pt x="73" y="56"/>
                    <a:pt x="71" y="54"/>
                    <a:pt x="72" y="53"/>
                  </a:cubicBezTo>
                  <a:cubicBezTo>
                    <a:pt x="72" y="54"/>
                    <a:pt x="72" y="54"/>
                    <a:pt x="72" y="54"/>
                  </a:cubicBezTo>
                  <a:cubicBezTo>
                    <a:pt x="73" y="54"/>
                    <a:pt x="73" y="52"/>
                    <a:pt x="73" y="51"/>
                  </a:cubicBezTo>
                  <a:cubicBezTo>
                    <a:pt x="72" y="50"/>
                    <a:pt x="73" y="49"/>
                    <a:pt x="72" y="49"/>
                  </a:cubicBezTo>
                  <a:cubicBezTo>
                    <a:pt x="73" y="49"/>
                    <a:pt x="72" y="48"/>
                    <a:pt x="72" y="48"/>
                  </a:cubicBezTo>
                  <a:cubicBezTo>
                    <a:pt x="72" y="48"/>
                    <a:pt x="72" y="48"/>
                    <a:pt x="72" y="48"/>
                  </a:cubicBezTo>
                  <a:cubicBezTo>
                    <a:pt x="72" y="47"/>
                    <a:pt x="72" y="47"/>
                    <a:pt x="72" y="47"/>
                  </a:cubicBezTo>
                  <a:cubicBezTo>
                    <a:pt x="73" y="47"/>
                    <a:pt x="73" y="47"/>
                    <a:pt x="73" y="47"/>
                  </a:cubicBezTo>
                  <a:cubicBezTo>
                    <a:pt x="73" y="46"/>
                    <a:pt x="71" y="45"/>
                    <a:pt x="73" y="45"/>
                  </a:cubicBezTo>
                  <a:cubicBezTo>
                    <a:pt x="74" y="45"/>
                    <a:pt x="74" y="45"/>
                    <a:pt x="74" y="45"/>
                  </a:cubicBezTo>
                  <a:lnTo>
                    <a:pt x="74" y="46"/>
                  </a:lnTo>
                  <a:close/>
                  <a:moveTo>
                    <a:pt x="70" y="55"/>
                  </a:moveTo>
                  <a:cubicBezTo>
                    <a:pt x="70" y="54"/>
                    <a:pt x="70" y="54"/>
                    <a:pt x="70" y="54"/>
                  </a:cubicBezTo>
                  <a:cubicBezTo>
                    <a:pt x="70" y="54"/>
                    <a:pt x="70" y="54"/>
                    <a:pt x="70" y="54"/>
                  </a:cubicBezTo>
                  <a:lnTo>
                    <a:pt x="70" y="55"/>
                  </a:lnTo>
                  <a:close/>
                  <a:moveTo>
                    <a:pt x="70" y="68"/>
                  </a:moveTo>
                  <a:cubicBezTo>
                    <a:pt x="70" y="67"/>
                    <a:pt x="69" y="67"/>
                    <a:pt x="70" y="66"/>
                  </a:cubicBezTo>
                  <a:cubicBezTo>
                    <a:pt x="70" y="68"/>
                    <a:pt x="70" y="68"/>
                    <a:pt x="70" y="68"/>
                  </a:cubicBezTo>
                  <a:close/>
                  <a:moveTo>
                    <a:pt x="72" y="68"/>
                  </a:moveTo>
                  <a:cubicBezTo>
                    <a:pt x="72" y="67"/>
                    <a:pt x="71" y="68"/>
                    <a:pt x="71" y="67"/>
                  </a:cubicBezTo>
                  <a:cubicBezTo>
                    <a:pt x="72" y="67"/>
                    <a:pt x="72" y="67"/>
                    <a:pt x="72" y="67"/>
                  </a:cubicBezTo>
                  <a:lnTo>
                    <a:pt x="72" y="68"/>
                  </a:lnTo>
                  <a:close/>
                  <a:moveTo>
                    <a:pt x="74" y="70"/>
                  </a:moveTo>
                  <a:cubicBezTo>
                    <a:pt x="74" y="70"/>
                    <a:pt x="74" y="70"/>
                    <a:pt x="74" y="70"/>
                  </a:cubicBezTo>
                  <a:cubicBezTo>
                    <a:pt x="74" y="69"/>
                    <a:pt x="74" y="69"/>
                    <a:pt x="74" y="69"/>
                  </a:cubicBezTo>
                  <a:cubicBezTo>
                    <a:pt x="74" y="69"/>
                    <a:pt x="74" y="69"/>
                    <a:pt x="74" y="70"/>
                  </a:cubicBezTo>
                  <a:close/>
                  <a:moveTo>
                    <a:pt x="76" y="76"/>
                  </a:moveTo>
                  <a:cubicBezTo>
                    <a:pt x="76" y="76"/>
                    <a:pt x="76" y="77"/>
                    <a:pt x="76" y="77"/>
                  </a:cubicBezTo>
                  <a:cubicBezTo>
                    <a:pt x="75" y="76"/>
                    <a:pt x="76" y="76"/>
                    <a:pt x="76"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 name="Freeform 17"/>
            <p:cNvSpPr>
              <a:spLocks noEditPoints="1"/>
            </p:cNvSpPr>
            <p:nvPr/>
          </p:nvSpPr>
          <p:spPr bwMode="auto">
            <a:xfrm>
              <a:off x="5416" y="4133"/>
              <a:ext cx="121" cy="110"/>
            </a:xfrm>
            <a:custGeom>
              <a:avLst/>
              <a:gdLst>
                <a:gd name="T0" fmla="*/ 18 w 47"/>
                <a:gd name="T1" fmla="*/ 5 h 41"/>
                <a:gd name="T2" fmla="*/ 14 w 47"/>
                <a:gd name="T3" fmla="*/ 9 h 41"/>
                <a:gd name="T4" fmla="*/ 11 w 47"/>
                <a:gd name="T5" fmla="*/ 9 h 41"/>
                <a:gd name="T6" fmla="*/ 11 w 47"/>
                <a:gd name="T7" fmla="*/ 0 h 41"/>
                <a:gd name="T8" fmla="*/ 34 w 47"/>
                <a:gd name="T9" fmla="*/ 7 h 41"/>
                <a:gd name="T10" fmla="*/ 33 w 47"/>
                <a:gd name="T11" fmla="*/ 11 h 41"/>
                <a:gd name="T12" fmla="*/ 26 w 47"/>
                <a:gd name="T13" fmla="*/ 17 h 41"/>
                <a:gd name="T14" fmla="*/ 36 w 47"/>
                <a:gd name="T15" fmla="*/ 23 h 41"/>
                <a:gd name="T16" fmla="*/ 40 w 47"/>
                <a:gd name="T17" fmla="*/ 24 h 41"/>
                <a:gd name="T18" fmla="*/ 45 w 47"/>
                <a:gd name="T19" fmla="*/ 24 h 41"/>
                <a:gd name="T20" fmla="*/ 47 w 47"/>
                <a:gd name="T21" fmla="*/ 26 h 41"/>
                <a:gd name="T22" fmla="*/ 45 w 47"/>
                <a:gd name="T23" fmla="*/ 28 h 41"/>
                <a:gd name="T24" fmla="*/ 36 w 47"/>
                <a:gd name="T25" fmla="*/ 27 h 41"/>
                <a:gd name="T26" fmla="*/ 25 w 47"/>
                <a:gd name="T27" fmla="*/ 19 h 41"/>
                <a:gd name="T28" fmla="*/ 20 w 47"/>
                <a:gd name="T29" fmla="*/ 29 h 41"/>
                <a:gd name="T30" fmla="*/ 16 w 47"/>
                <a:gd name="T31" fmla="*/ 32 h 41"/>
                <a:gd name="T32" fmla="*/ 16 w 47"/>
                <a:gd name="T33" fmla="*/ 28 h 41"/>
                <a:gd name="T34" fmla="*/ 24 w 47"/>
                <a:gd name="T35" fmla="*/ 17 h 41"/>
                <a:gd name="T36" fmla="*/ 24 w 47"/>
                <a:gd name="T37" fmla="*/ 17 h 41"/>
                <a:gd name="T38" fmla="*/ 26 w 47"/>
                <a:gd name="T39" fmla="*/ 15 h 41"/>
                <a:gd name="T40" fmla="*/ 34 w 47"/>
                <a:gd name="T41" fmla="*/ 7 h 41"/>
                <a:gd name="T42" fmla="*/ 23 w 47"/>
                <a:gd name="T43" fmla="*/ 11 h 41"/>
                <a:gd name="T44" fmla="*/ 19 w 47"/>
                <a:gd name="T45" fmla="*/ 14 h 41"/>
                <a:gd name="T46" fmla="*/ 22 w 47"/>
                <a:gd name="T47" fmla="*/ 9 h 41"/>
                <a:gd name="T48" fmla="*/ 13 w 47"/>
                <a:gd name="T49" fmla="*/ 20 h 41"/>
                <a:gd name="T50" fmla="*/ 17 w 47"/>
                <a:gd name="T51" fmla="*/ 21 h 41"/>
                <a:gd name="T52" fmla="*/ 12 w 47"/>
                <a:gd name="T53" fmla="*/ 35 h 41"/>
                <a:gd name="T54" fmla="*/ 9 w 47"/>
                <a:gd name="T55" fmla="*/ 39 h 41"/>
                <a:gd name="T56" fmla="*/ 7 w 47"/>
                <a:gd name="T57" fmla="*/ 33 h 41"/>
                <a:gd name="T58" fmla="*/ 4 w 47"/>
                <a:gd name="T59" fmla="*/ 37 h 41"/>
                <a:gd name="T60" fmla="*/ 2 w 47"/>
                <a:gd name="T61" fmla="*/ 32 h 41"/>
                <a:gd name="T62" fmla="*/ 5 w 47"/>
                <a:gd name="T63" fmla="*/ 26 h 41"/>
                <a:gd name="T64" fmla="*/ 0 w 47"/>
                <a:gd name="T65" fmla="*/ 22 h 41"/>
                <a:gd name="T66" fmla="*/ 3 w 47"/>
                <a:gd name="T67" fmla="*/ 21 h 41"/>
                <a:gd name="T68" fmla="*/ 11 w 47"/>
                <a:gd name="T69" fmla="*/ 19 h 41"/>
                <a:gd name="T70" fmla="*/ 31 w 47"/>
                <a:gd name="T71" fmla="*/ 26 h 41"/>
                <a:gd name="T72" fmla="*/ 33 w 47"/>
                <a:gd name="T73" fmla="*/ 37 h 41"/>
                <a:gd name="T74" fmla="*/ 27 w 47"/>
                <a:gd name="T75" fmla="*/ 38 h 41"/>
                <a:gd name="T76" fmla="*/ 27 w 47"/>
                <a:gd name="T77" fmla="*/ 30 h 41"/>
                <a:gd name="T78" fmla="*/ 21 w 47"/>
                <a:gd name="T79" fmla="*/ 31 h 41"/>
                <a:gd name="T80" fmla="*/ 24 w 47"/>
                <a:gd name="T81" fmla="*/ 40 h 41"/>
                <a:gd name="T82" fmla="*/ 23 w 47"/>
                <a:gd name="T83" fmla="*/ 40 h 41"/>
                <a:gd name="T84" fmla="*/ 20 w 47"/>
                <a:gd name="T85" fmla="*/ 34 h 41"/>
                <a:gd name="T86" fmla="*/ 22 w 47"/>
                <a:gd name="T87" fmla="*/ 2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7" h="41">
                  <a:moveTo>
                    <a:pt x="14" y="3"/>
                  </a:moveTo>
                  <a:cubicBezTo>
                    <a:pt x="15" y="3"/>
                    <a:pt x="15" y="4"/>
                    <a:pt x="15" y="3"/>
                  </a:cubicBezTo>
                  <a:cubicBezTo>
                    <a:pt x="16" y="4"/>
                    <a:pt x="17" y="4"/>
                    <a:pt x="18" y="5"/>
                  </a:cubicBezTo>
                  <a:cubicBezTo>
                    <a:pt x="18" y="6"/>
                    <a:pt x="17" y="6"/>
                    <a:pt x="17" y="7"/>
                  </a:cubicBezTo>
                  <a:cubicBezTo>
                    <a:pt x="16" y="8"/>
                    <a:pt x="16" y="7"/>
                    <a:pt x="16" y="8"/>
                  </a:cubicBezTo>
                  <a:cubicBezTo>
                    <a:pt x="15" y="8"/>
                    <a:pt x="15" y="9"/>
                    <a:pt x="14" y="9"/>
                  </a:cubicBezTo>
                  <a:cubicBezTo>
                    <a:pt x="13" y="9"/>
                    <a:pt x="13" y="9"/>
                    <a:pt x="13" y="9"/>
                  </a:cubicBezTo>
                  <a:cubicBezTo>
                    <a:pt x="12" y="10"/>
                    <a:pt x="11" y="11"/>
                    <a:pt x="10" y="11"/>
                  </a:cubicBezTo>
                  <a:cubicBezTo>
                    <a:pt x="10" y="11"/>
                    <a:pt x="11" y="10"/>
                    <a:pt x="11" y="9"/>
                  </a:cubicBezTo>
                  <a:cubicBezTo>
                    <a:pt x="11" y="8"/>
                    <a:pt x="12" y="7"/>
                    <a:pt x="12" y="6"/>
                  </a:cubicBezTo>
                  <a:cubicBezTo>
                    <a:pt x="11" y="4"/>
                    <a:pt x="10" y="3"/>
                    <a:pt x="10" y="2"/>
                  </a:cubicBezTo>
                  <a:cubicBezTo>
                    <a:pt x="11" y="1"/>
                    <a:pt x="11" y="1"/>
                    <a:pt x="11" y="0"/>
                  </a:cubicBezTo>
                  <a:cubicBezTo>
                    <a:pt x="12" y="0"/>
                    <a:pt x="12" y="0"/>
                    <a:pt x="12" y="0"/>
                  </a:cubicBezTo>
                  <a:lnTo>
                    <a:pt x="14" y="3"/>
                  </a:lnTo>
                  <a:close/>
                  <a:moveTo>
                    <a:pt x="34" y="7"/>
                  </a:moveTo>
                  <a:cubicBezTo>
                    <a:pt x="35" y="8"/>
                    <a:pt x="36" y="9"/>
                    <a:pt x="36" y="10"/>
                  </a:cubicBezTo>
                  <a:cubicBezTo>
                    <a:pt x="35" y="11"/>
                    <a:pt x="34" y="11"/>
                    <a:pt x="33" y="11"/>
                  </a:cubicBezTo>
                  <a:cubicBezTo>
                    <a:pt x="33" y="11"/>
                    <a:pt x="33" y="11"/>
                    <a:pt x="33" y="11"/>
                  </a:cubicBezTo>
                  <a:cubicBezTo>
                    <a:pt x="32" y="12"/>
                    <a:pt x="31" y="12"/>
                    <a:pt x="30" y="13"/>
                  </a:cubicBezTo>
                  <a:cubicBezTo>
                    <a:pt x="30" y="13"/>
                    <a:pt x="29" y="13"/>
                    <a:pt x="29" y="13"/>
                  </a:cubicBezTo>
                  <a:cubicBezTo>
                    <a:pt x="28" y="15"/>
                    <a:pt x="27" y="16"/>
                    <a:pt x="26" y="17"/>
                  </a:cubicBezTo>
                  <a:cubicBezTo>
                    <a:pt x="27" y="18"/>
                    <a:pt x="28" y="19"/>
                    <a:pt x="29" y="19"/>
                  </a:cubicBezTo>
                  <a:cubicBezTo>
                    <a:pt x="30" y="20"/>
                    <a:pt x="31" y="21"/>
                    <a:pt x="33" y="22"/>
                  </a:cubicBezTo>
                  <a:cubicBezTo>
                    <a:pt x="34" y="22"/>
                    <a:pt x="35" y="23"/>
                    <a:pt x="36" y="23"/>
                  </a:cubicBezTo>
                  <a:cubicBezTo>
                    <a:pt x="37" y="23"/>
                    <a:pt x="38" y="23"/>
                    <a:pt x="39" y="24"/>
                  </a:cubicBezTo>
                  <a:cubicBezTo>
                    <a:pt x="39" y="24"/>
                    <a:pt x="39" y="24"/>
                    <a:pt x="39" y="24"/>
                  </a:cubicBezTo>
                  <a:cubicBezTo>
                    <a:pt x="39" y="24"/>
                    <a:pt x="39" y="24"/>
                    <a:pt x="40" y="24"/>
                  </a:cubicBezTo>
                  <a:cubicBezTo>
                    <a:pt x="40" y="24"/>
                    <a:pt x="40" y="24"/>
                    <a:pt x="40" y="24"/>
                  </a:cubicBezTo>
                  <a:cubicBezTo>
                    <a:pt x="40" y="24"/>
                    <a:pt x="40" y="24"/>
                    <a:pt x="40" y="24"/>
                  </a:cubicBezTo>
                  <a:cubicBezTo>
                    <a:pt x="45" y="24"/>
                    <a:pt x="45" y="24"/>
                    <a:pt x="45" y="24"/>
                  </a:cubicBezTo>
                  <a:cubicBezTo>
                    <a:pt x="45" y="25"/>
                    <a:pt x="46" y="24"/>
                    <a:pt x="46" y="25"/>
                  </a:cubicBezTo>
                  <a:cubicBezTo>
                    <a:pt x="46" y="26"/>
                    <a:pt x="47" y="26"/>
                    <a:pt x="47" y="26"/>
                  </a:cubicBezTo>
                  <a:cubicBezTo>
                    <a:pt x="47" y="26"/>
                    <a:pt x="47" y="26"/>
                    <a:pt x="47" y="26"/>
                  </a:cubicBezTo>
                  <a:cubicBezTo>
                    <a:pt x="47" y="27"/>
                    <a:pt x="47" y="27"/>
                    <a:pt x="47" y="27"/>
                  </a:cubicBezTo>
                  <a:cubicBezTo>
                    <a:pt x="47" y="27"/>
                    <a:pt x="47" y="27"/>
                    <a:pt x="46" y="27"/>
                  </a:cubicBezTo>
                  <a:cubicBezTo>
                    <a:pt x="46" y="27"/>
                    <a:pt x="45" y="27"/>
                    <a:pt x="45" y="28"/>
                  </a:cubicBezTo>
                  <a:cubicBezTo>
                    <a:pt x="43" y="28"/>
                    <a:pt x="41" y="28"/>
                    <a:pt x="39" y="27"/>
                  </a:cubicBezTo>
                  <a:cubicBezTo>
                    <a:pt x="38" y="27"/>
                    <a:pt x="37" y="27"/>
                    <a:pt x="36" y="27"/>
                  </a:cubicBezTo>
                  <a:cubicBezTo>
                    <a:pt x="36" y="27"/>
                    <a:pt x="36" y="27"/>
                    <a:pt x="36" y="27"/>
                  </a:cubicBezTo>
                  <a:cubicBezTo>
                    <a:pt x="35" y="26"/>
                    <a:pt x="33" y="26"/>
                    <a:pt x="32" y="25"/>
                  </a:cubicBezTo>
                  <a:cubicBezTo>
                    <a:pt x="30" y="24"/>
                    <a:pt x="29" y="22"/>
                    <a:pt x="27" y="21"/>
                  </a:cubicBezTo>
                  <a:cubicBezTo>
                    <a:pt x="27" y="20"/>
                    <a:pt x="26" y="20"/>
                    <a:pt x="25" y="19"/>
                  </a:cubicBezTo>
                  <a:cubicBezTo>
                    <a:pt x="25" y="20"/>
                    <a:pt x="24" y="21"/>
                    <a:pt x="24" y="22"/>
                  </a:cubicBezTo>
                  <a:cubicBezTo>
                    <a:pt x="23" y="23"/>
                    <a:pt x="23" y="24"/>
                    <a:pt x="22" y="25"/>
                  </a:cubicBezTo>
                  <a:cubicBezTo>
                    <a:pt x="21" y="26"/>
                    <a:pt x="21" y="28"/>
                    <a:pt x="20" y="29"/>
                  </a:cubicBezTo>
                  <a:cubicBezTo>
                    <a:pt x="18" y="30"/>
                    <a:pt x="18" y="32"/>
                    <a:pt x="17" y="33"/>
                  </a:cubicBezTo>
                  <a:cubicBezTo>
                    <a:pt x="16" y="32"/>
                    <a:pt x="16" y="32"/>
                    <a:pt x="16" y="32"/>
                  </a:cubicBezTo>
                  <a:cubicBezTo>
                    <a:pt x="16" y="32"/>
                    <a:pt x="16" y="32"/>
                    <a:pt x="16" y="32"/>
                  </a:cubicBezTo>
                  <a:cubicBezTo>
                    <a:pt x="16" y="32"/>
                    <a:pt x="16" y="32"/>
                    <a:pt x="16" y="32"/>
                  </a:cubicBezTo>
                  <a:cubicBezTo>
                    <a:pt x="16" y="32"/>
                    <a:pt x="16" y="31"/>
                    <a:pt x="16" y="31"/>
                  </a:cubicBezTo>
                  <a:cubicBezTo>
                    <a:pt x="15" y="30"/>
                    <a:pt x="15" y="29"/>
                    <a:pt x="16" y="28"/>
                  </a:cubicBezTo>
                  <a:cubicBezTo>
                    <a:pt x="18" y="25"/>
                    <a:pt x="21" y="21"/>
                    <a:pt x="23" y="18"/>
                  </a:cubicBezTo>
                  <a:cubicBezTo>
                    <a:pt x="23" y="17"/>
                    <a:pt x="24" y="18"/>
                    <a:pt x="24" y="18"/>
                  </a:cubicBezTo>
                  <a:cubicBezTo>
                    <a:pt x="24" y="17"/>
                    <a:pt x="24" y="17"/>
                    <a:pt x="24" y="17"/>
                  </a:cubicBezTo>
                  <a:cubicBezTo>
                    <a:pt x="24" y="17"/>
                    <a:pt x="24" y="17"/>
                    <a:pt x="24" y="17"/>
                  </a:cubicBezTo>
                  <a:cubicBezTo>
                    <a:pt x="24" y="17"/>
                    <a:pt x="24" y="17"/>
                    <a:pt x="24" y="17"/>
                  </a:cubicBezTo>
                  <a:cubicBezTo>
                    <a:pt x="24" y="17"/>
                    <a:pt x="24" y="17"/>
                    <a:pt x="24" y="17"/>
                  </a:cubicBezTo>
                  <a:cubicBezTo>
                    <a:pt x="24" y="17"/>
                    <a:pt x="24" y="17"/>
                    <a:pt x="24" y="17"/>
                  </a:cubicBezTo>
                  <a:cubicBezTo>
                    <a:pt x="24" y="17"/>
                    <a:pt x="25" y="16"/>
                    <a:pt x="25" y="16"/>
                  </a:cubicBezTo>
                  <a:cubicBezTo>
                    <a:pt x="25" y="15"/>
                    <a:pt x="25" y="15"/>
                    <a:pt x="26" y="15"/>
                  </a:cubicBezTo>
                  <a:cubicBezTo>
                    <a:pt x="26" y="13"/>
                    <a:pt x="28" y="13"/>
                    <a:pt x="29" y="11"/>
                  </a:cubicBezTo>
                  <a:cubicBezTo>
                    <a:pt x="30" y="10"/>
                    <a:pt x="32" y="9"/>
                    <a:pt x="32" y="8"/>
                  </a:cubicBezTo>
                  <a:cubicBezTo>
                    <a:pt x="33" y="7"/>
                    <a:pt x="34" y="8"/>
                    <a:pt x="34" y="7"/>
                  </a:cubicBezTo>
                  <a:close/>
                  <a:moveTo>
                    <a:pt x="28" y="8"/>
                  </a:moveTo>
                  <a:cubicBezTo>
                    <a:pt x="27" y="9"/>
                    <a:pt x="26" y="9"/>
                    <a:pt x="25" y="9"/>
                  </a:cubicBezTo>
                  <a:cubicBezTo>
                    <a:pt x="24" y="10"/>
                    <a:pt x="23" y="10"/>
                    <a:pt x="23" y="11"/>
                  </a:cubicBezTo>
                  <a:cubicBezTo>
                    <a:pt x="22" y="11"/>
                    <a:pt x="23" y="12"/>
                    <a:pt x="22" y="12"/>
                  </a:cubicBezTo>
                  <a:cubicBezTo>
                    <a:pt x="22" y="12"/>
                    <a:pt x="22" y="12"/>
                    <a:pt x="22" y="12"/>
                  </a:cubicBezTo>
                  <a:cubicBezTo>
                    <a:pt x="21" y="13"/>
                    <a:pt x="21" y="15"/>
                    <a:pt x="19" y="14"/>
                  </a:cubicBezTo>
                  <a:cubicBezTo>
                    <a:pt x="18" y="14"/>
                    <a:pt x="18" y="13"/>
                    <a:pt x="17" y="12"/>
                  </a:cubicBezTo>
                  <a:cubicBezTo>
                    <a:pt x="17" y="11"/>
                    <a:pt x="18" y="11"/>
                    <a:pt x="18" y="11"/>
                  </a:cubicBezTo>
                  <a:cubicBezTo>
                    <a:pt x="19" y="10"/>
                    <a:pt x="21" y="10"/>
                    <a:pt x="22" y="9"/>
                  </a:cubicBezTo>
                  <a:cubicBezTo>
                    <a:pt x="24" y="8"/>
                    <a:pt x="25" y="8"/>
                    <a:pt x="27" y="8"/>
                  </a:cubicBezTo>
                  <a:cubicBezTo>
                    <a:pt x="27" y="8"/>
                    <a:pt x="28" y="7"/>
                    <a:pt x="28" y="8"/>
                  </a:cubicBezTo>
                  <a:close/>
                  <a:moveTo>
                    <a:pt x="13" y="20"/>
                  </a:moveTo>
                  <a:cubicBezTo>
                    <a:pt x="14" y="21"/>
                    <a:pt x="13" y="22"/>
                    <a:pt x="13" y="23"/>
                  </a:cubicBezTo>
                  <a:cubicBezTo>
                    <a:pt x="17" y="20"/>
                    <a:pt x="17" y="20"/>
                    <a:pt x="17" y="20"/>
                  </a:cubicBezTo>
                  <a:cubicBezTo>
                    <a:pt x="18" y="20"/>
                    <a:pt x="18" y="21"/>
                    <a:pt x="17" y="21"/>
                  </a:cubicBezTo>
                  <a:cubicBezTo>
                    <a:pt x="16" y="23"/>
                    <a:pt x="14" y="24"/>
                    <a:pt x="14" y="26"/>
                  </a:cubicBezTo>
                  <a:cubicBezTo>
                    <a:pt x="13" y="27"/>
                    <a:pt x="13" y="28"/>
                    <a:pt x="13" y="29"/>
                  </a:cubicBezTo>
                  <a:cubicBezTo>
                    <a:pt x="13" y="31"/>
                    <a:pt x="12" y="33"/>
                    <a:pt x="12" y="35"/>
                  </a:cubicBezTo>
                  <a:cubicBezTo>
                    <a:pt x="12" y="36"/>
                    <a:pt x="11" y="38"/>
                    <a:pt x="11" y="40"/>
                  </a:cubicBezTo>
                  <a:cubicBezTo>
                    <a:pt x="10" y="40"/>
                    <a:pt x="10" y="39"/>
                    <a:pt x="10" y="40"/>
                  </a:cubicBezTo>
                  <a:cubicBezTo>
                    <a:pt x="9" y="40"/>
                    <a:pt x="9" y="39"/>
                    <a:pt x="9" y="39"/>
                  </a:cubicBezTo>
                  <a:cubicBezTo>
                    <a:pt x="9" y="39"/>
                    <a:pt x="9" y="39"/>
                    <a:pt x="9" y="39"/>
                  </a:cubicBezTo>
                  <a:cubicBezTo>
                    <a:pt x="8" y="38"/>
                    <a:pt x="8" y="37"/>
                    <a:pt x="7" y="36"/>
                  </a:cubicBezTo>
                  <a:cubicBezTo>
                    <a:pt x="7" y="35"/>
                    <a:pt x="7" y="34"/>
                    <a:pt x="7" y="33"/>
                  </a:cubicBezTo>
                  <a:cubicBezTo>
                    <a:pt x="7" y="33"/>
                    <a:pt x="7" y="34"/>
                    <a:pt x="6" y="34"/>
                  </a:cubicBezTo>
                  <a:cubicBezTo>
                    <a:pt x="6" y="35"/>
                    <a:pt x="5" y="34"/>
                    <a:pt x="5" y="35"/>
                  </a:cubicBezTo>
                  <a:cubicBezTo>
                    <a:pt x="5" y="36"/>
                    <a:pt x="4" y="36"/>
                    <a:pt x="4" y="37"/>
                  </a:cubicBezTo>
                  <a:cubicBezTo>
                    <a:pt x="4" y="36"/>
                    <a:pt x="2" y="35"/>
                    <a:pt x="3" y="34"/>
                  </a:cubicBezTo>
                  <a:cubicBezTo>
                    <a:pt x="2" y="34"/>
                    <a:pt x="2" y="33"/>
                    <a:pt x="2" y="33"/>
                  </a:cubicBezTo>
                  <a:cubicBezTo>
                    <a:pt x="2" y="32"/>
                    <a:pt x="2" y="32"/>
                    <a:pt x="2" y="32"/>
                  </a:cubicBezTo>
                  <a:cubicBezTo>
                    <a:pt x="2" y="32"/>
                    <a:pt x="2" y="31"/>
                    <a:pt x="3" y="31"/>
                  </a:cubicBezTo>
                  <a:cubicBezTo>
                    <a:pt x="4" y="29"/>
                    <a:pt x="6" y="28"/>
                    <a:pt x="7" y="26"/>
                  </a:cubicBezTo>
                  <a:cubicBezTo>
                    <a:pt x="6" y="26"/>
                    <a:pt x="6" y="26"/>
                    <a:pt x="5" y="26"/>
                  </a:cubicBezTo>
                  <a:cubicBezTo>
                    <a:pt x="5" y="26"/>
                    <a:pt x="4" y="26"/>
                    <a:pt x="4" y="26"/>
                  </a:cubicBezTo>
                  <a:cubicBezTo>
                    <a:pt x="4" y="26"/>
                    <a:pt x="3" y="26"/>
                    <a:pt x="3" y="25"/>
                  </a:cubicBezTo>
                  <a:cubicBezTo>
                    <a:pt x="2" y="24"/>
                    <a:pt x="1" y="23"/>
                    <a:pt x="0" y="22"/>
                  </a:cubicBezTo>
                  <a:cubicBezTo>
                    <a:pt x="0" y="22"/>
                    <a:pt x="1" y="21"/>
                    <a:pt x="0" y="21"/>
                  </a:cubicBezTo>
                  <a:cubicBezTo>
                    <a:pt x="1" y="20"/>
                    <a:pt x="1" y="20"/>
                    <a:pt x="1" y="20"/>
                  </a:cubicBezTo>
                  <a:cubicBezTo>
                    <a:pt x="1" y="20"/>
                    <a:pt x="2" y="21"/>
                    <a:pt x="3" y="21"/>
                  </a:cubicBezTo>
                  <a:cubicBezTo>
                    <a:pt x="5" y="22"/>
                    <a:pt x="6" y="21"/>
                    <a:pt x="8" y="21"/>
                  </a:cubicBezTo>
                  <a:cubicBezTo>
                    <a:pt x="9" y="20"/>
                    <a:pt x="10" y="19"/>
                    <a:pt x="11" y="19"/>
                  </a:cubicBezTo>
                  <a:cubicBezTo>
                    <a:pt x="11" y="19"/>
                    <a:pt x="11" y="19"/>
                    <a:pt x="11" y="19"/>
                  </a:cubicBezTo>
                  <a:cubicBezTo>
                    <a:pt x="12" y="18"/>
                    <a:pt x="12" y="18"/>
                    <a:pt x="12" y="18"/>
                  </a:cubicBezTo>
                  <a:cubicBezTo>
                    <a:pt x="12" y="19"/>
                    <a:pt x="12" y="20"/>
                    <a:pt x="13" y="20"/>
                  </a:cubicBezTo>
                  <a:close/>
                  <a:moveTo>
                    <a:pt x="31" y="26"/>
                  </a:moveTo>
                  <a:cubicBezTo>
                    <a:pt x="32" y="27"/>
                    <a:pt x="34" y="28"/>
                    <a:pt x="34" y="29"/>
                  </a:cubicBezTo>
                  <a:cubicBezTo>
                    <a:pt x="34" y="32"/>
                    <a:pt x="32" y="33"/>
                    <a:pt x="31" y="34"/>
                  </a:cubicBezTo>
                  <a:cubicBezTo>
                    <a:pt x="32" y="35"/>
                    <a:pt x="33" y="35"/>
                    <a:pt x="33" y="37"/>
                  </a:cubicBezTo>
                  <a:cubicBezTo>
                    <a:pt x="33" y="37"/>
                    <a:pt x="32" y="37"/>
                    <a:pt x="33" y="38"/>
                  </a:cubicBezTo>
                  <a:cubicBezTo>
                    <a:pt x="32" y="38"/>
                    <a:pt x="31" y="40"/>
                    <a:pt x="30" y="40"/>
                  </a:cubicBezTo>
                  <a:cubicBezTo>
                    <a:pt x="29" y="39"/>
                    <a:pt x="28" y="39"/>
                    <a:pt x="27" y="38"/>
                  </a:cubicBezTo>
                  <a:cubicBezTo>
                    <a:pt x="26" y="38"/>
                    <a:pt x="26" y="37"/>
                    <a:pt x="25" y="36"/>
                  </a:cubicBezTo>
                  <a:cubicBezTo>
                    <a:pt x="25" y="35"/>
                    <a:pt x="24" y="34"/>
                    <a:pt x="25" y="33"/>
                  </a:cubicBezTo>
                  <a:cubicBezTo>
                    <a:pt x="26" y="31"/>
                    <a:pt x="27" y="31"/>
                    <a:pt x="27" y="30"/>
                  </a:cubicBezTo>
                  <a:cubicBezTo>
                    <a:pt x="27" y="30"/>
                    <a:pt x="26" y="30"/>
                    <a:pt x="26" y="30"/>
                  </a:cubicBezTo>
                  <a:cubicBezTo>
                    <a:pt x="25" y="30"/>
                    <a:pt x="24" y="31"/>
                    <a:pt x="23" y="30"/>
                  </a:cubicBezTo>
                  <a:cubicBezTo>
                    <a:pt x="22" y="30"/>
                    <a:pt x="22" y="31"/>
                    <a:pt x="21" y="31"/>
                  </a:cubicBezTo>
                  <a:cubicBezTo>
                    <a:pt x="22" y="33"/>
                    <a:pt x="22" y="36"/>
                    <a:pt x="24" y="38"/>
                  </a:cubicBezTo>
                  <a:cubicBezTo>
                    <a:pt x="24" y="38"/>
                    <a:pt x="24" y="39"/>
                    <a:pt x="24" y="40"/>
                  </a:cubicBezTo>
                  <a:cubicBezTo>
                    <a:pt x="24" y="40"/>
                    <a:pt x="24" y="40"/>
                    <a:pt x="24" y="40"/>
                  </a:cubicBezTo>
                  <a:cubicBezTo>
                    <a:pt x="24" y="39"/>
                    <a:pt x="24" y="39"/>
                    <a:pt x="24" y="39"/>
                  </a:cubicBezTo>
                  <a:cubicBezTo>
                    <a:pt x="24" y="40"/>
                    <a:pt x="24" y="40"/>
                    <a:pt x="23" y="40"/>
                  </a:cubicBezTo>
                  <a:cubicBezTo>
                    <a:pt x="23" y="40"/>
                    <a:pt x="23" y="40"/>
                    <a:pt x="23" y="40"/>
                  </a:cubicBezTo>
                  <a:cubicBezTo>
                    <a:pt x="23" y="40"/>
                    <a:pt x="23" y="40"/>
                    <a:pt x="23" y="41"/>
                  </a:cubicBezTo>
                  <a:cubicBezTo>
                    <a:pt x="23" y="41"/>
                    <a:pt x="23" y="41"/>
                    <a:pt x="23" y="41"/>
                  </a:cubicBezTo>
                  <a:cubicBezTo>
                    <a:pt x="21" y="38"/>
                    <a:pt x="20" y="37"/>
                    <a:pt x="20" y="34"/>
                  </a:cubicBezTo>
                  <a:cubicBezTo>
                    <a:pt x="19" y="32"/>
                    <a:pt x="20" y="31"/>
                    <a:pt x="20" y="30"/>
                  </a:cubicBezTo>
                  <a:cubicBezTo>
                    <a:pt x="21" y="30"/>
                    <a:pt x="21" y="30"/>
                    <a:pt x="21" y="30"/>
                  </a:cubicBezTo>
                  <a:cubicBezTo>
                    <a:pt x="21" y="30"/>
                    <a:pt x="22" y="29"/>
                    <a:pt x="22" y="29"/>
                  </a:cubicBezTo>
                  <a:cubicBezTo>
                    <a:pt x="24" y="27"/>
                    <a:pt x="27" y="27"/>
                    <a:pt x="29" y="26"/>
                  </a:cubicBezTo>
                  <a:cubicBezTo>
                    <a:pt x="30" y="27"/>
                    <a:pt x="30" y="26"/>
                    <a:pt x="31"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18"/>
            <p:cNvSpPr>
              <a:spLocks noEditPoints="1"/>
            </p:cNvSpPr>
            <p:nvPr/>
          </p:nvSpPr>
          <p:spPr bwMode="auto">
            <a:xfrm>
              <a:off x="5110" y="4136"/>
              <a:ext cx="158" cy="147"/>
            </a:xfrm>
            <a:custGeom>
              <a:avLst/>
              <a:gdLst>
                <a:gd name="T0" fmla="*/ 22 w 61"/>
                <a:gd name="T1" fmla="*/ 5 h 55"/>
                <a:gd name="T2" fmla="*/ 23 w 61"/>
                <a:gd name="T3" fmla="*/ 5 h 55"/>
                <a:gd name="T4" fmla="*/ 27 w 61"/>
                <a:gd name="T5" fmla="*/ 8 h 55"/>
                <a:gd name="T6" fmla="*/ 35 w 61"/>
                <a:gd name="T7" fmla="*/ 5 h 55"/>
                <a:gd name="T8" fmla="*/ 41 w 61"/>
                <a:gd name="T9" fmla="*/ 3 h 55"/>
                <a:gd name="T10" fmla="*/ 50 w 61"/>
                <a:gd name="T11" fmla="*/ 6 h 55"/>
                <a:gd name="T12" fmla="*/ 52 w 61"/>
                <a:gd name="T13" fmla="*/ 11 h 55"/>
                <a:gd name="T14" fmla="*/ 51 w 61"/>
                <a:gd name="T15" fmla="*/ 13 h 55"/>
                <a:gd name="T16" fmla="*/ 48 w 61"/>
                <a:gd name="T17" fmla="*/ 17 h 55"/>
                <a:gd name="T18" fmla="*/ 43 w 61"/>
                <a:gd name="T19" fmla="*/ 21 h 55"/>
                <a:gd name="T20" fmla="*/ 41 w 61"/>
                <a:gd name="T21" fmla="*/ 21 h 55"/>
                <a:gd name="T22" fmla="*/ 45 w 61"/>
                <a:gd name="T23" fmla="*/ 5 h 55"/>
                <a:gd name="T24" fmla="*/ 38 w 61"/>
                <a:gd name="T25" fmla="*/ 6 h 55"/>
                <a:gd name="T26" fmla="*/ 32 w 61"/>
                <a:gd name="T27" fmla="*/ 8 h 55"/>
                <a:gd name="T28" fmla="*/ 22 w 61"/>
                <a:gd name="T29" fmla="*/ 14 h 55"/>
                <a:gd name="T30" fmla="*/ 21 w 61"/>
                <a:gd name="T31" fmla="*/ 19 h 55"/>
                <a:gd name="T32" fmla="*/ 21 w 61"/>
                <a:gd name="T33" fmla="*/ 32 h 55"/>
                <a:gd name="T34" fmla="*/ 20 w 61"/>
                <a:gd name="T35" fmla="*/ 46 h 55"/>
                <a:gd name="T36" fmla="*/ 17 w 61"/>
                <a:gd name="T37" fmla="*/ 54 h 55"/>
                <a:gd name="T38" fmla="*/ 13 w 61"/>
                <a:gd name="T39" fmla="*/ 50 h 55"/>
                <a:gd name="T40" fmla="*/ 4 w 61"/>
                <a:gd name="T41" fmla="*/ 35 h 55"/>
                <a:gd name="T42" fmla="*/ 5 w 61"/>
                <a:gd name="T43" fmla="*/ 32 h 55"/>
                <a:gd name="T44" fmla="*/ 6 w 61"/>
                <a:gd name="T45" fmla="*/ 26 h 55"/>
                <a:gd name="T46" fmla="*/ 13 w 61"/>
                <a:gd name="T47" fmla="*/ 18 h 55"/>
                <a:gd name="T48" fmla="*/ 3 w 61"/>
                <a:gd name="T49" fmla="*/ 18 h 55"/>
                <a:gd name="T50" fmla="*/ 0 w 61"/>
                <a:gd name="T51" fmla="*/ 14 h 55"/>
                <a:gd name="T52" fmla="*/ 0 w 61"/>
                <a:gd name="T53" fmla="*/ 13 h 55"/>
                <a:gd name="T54" fmla="*/ 6 w 61"/>
                <a:gd name="T55" fmla="*/ 13 h 55"/>
                <a:gd name="T56" fmla="*/ 15 w 61"/>
                <a:gd name="T57" fmla="*/ 11 h 55"/>
                <a:gd name="T58" fmla="*/ 20 w 61"/>
                <a:gd name="T59" fmla="*/ 3 h 55"/>
                <a:gd name="T60" fmla="*/ 22 w 61"/>
                <a:gd name="T61" fmla="*/ 1 h 55"/>
                <a:gd name="T62" fmla="*/ 36 w 61"/>
                <a:gd name="T63" fmla="*/ 21 h 55"/>
                <a:gd name="T64" fmla="*/ 36 w 61"/>
                <a:gd name="T65" fmla="*/ 30 h 55"/>
                <a:gd name="T66" fmla="*/ 47 w 61"/>
                <a:gd name="T67" fmla="*/ 23 h 55"/>
                <a:gd name="T68" fmla="*/ 52 w 61"/>
                <a:gd name="T69" fmla="*/ 24 h 55"/>
                <a:gd name="T70" fmla="*/ 55 w 61"/>
                <a:gd name="T71" fmla="*/ 30 h 55"/>
                <a:gd name="T72" fmla="*/ 52 w 61"/>
                <a:gd name="T73" fmla="*/ 40 h 55"/>
                <a:gd name="T74" fmla="*/ 58 w 61"/>
                <a:gd name="T75" fmla="*/ 46 h 55"/>
                <a:gd name="T76" fmla="*/ 60 w 61"/>
                <a:gd name="T77" fmla="*/ 52 h 55"/>
                <a:gd name="T78" fmla="*/ 52 w 61"/>
                <a:gd name="T79" fmla="*/ 48 h 55"/>
                <a:gd name="T80" fmla="*/ 45 w 61"/>
                <a:gd name="T81" fmla="*/ 48 h 55"/>
                <a:gd name="T82" fmla="*/ 41 w 61"/>
                <a:gd name="T83" fmla="*/ 49 h 55"/>
                <a:gd name="T84" fmla="*/ 33 w 61"/>
                <a:gd name="T85" fmla="*/ 48 h 55"/>
                <a:gd name="T86" fmla="*/ 29 w 61"/>
                <a:gd name="T87" fmla="*/ 44 h 55"/>
                <a:gd name="T88" fmla="*/ 29 w 61"/>
                <a:gd name="T89" fmla="*/ 38 h 55"/>
                <a:gd name="T90" fmla="*/ 30 w 61"/>
                <a:gd name="T91" fmla="*/ 34 h 55"/>
                <a:gd name="T92" fmla="*/ 32 w 61"/>
                <a:gd name="T93" fmla="*/ 26 h 55"/>
                <a:gd name="T94" fmla="*/ 34 w 61"/>
                <a:gd name="T95" fmla="*/ 21 h 55"/>
                <a:gd name="T96" fmla="*/ 35 w 61"/>
                <a:gd name="T97" fmla="*/ 17 h 55"/>
                <a:gd name="T98" fmla="*/ 16 w 61"/>
                <a:gd name="T99" fmla="*/ 27 h 55"/>
                <a:gd name="T100" fmla="*/ 16 w 61"/>
                <a:gd name="T101" fmla="*/ 30 h 55"/>
                <a:gd name="T102" fmla="*/ 15 w 61"/>
                <a:gd name="T103" fmla="*/ 42 h 55"/>
                <a:gd name="T104" fmla="*/ 11 w 61"/>
                <a:gd name="T105" fmla="*/ 42 h 55"/>
                <a:gd name="T106" fmla="*/ 9 w 61"/>
                <a:gd name="T107" fmla="*/ 34 h 55"/>
                <a:gd name="T108" fmla="*/ 14 w 61"/>
                <a:gd name="T109" fmla="*/ 24 h 55"/>
                <a:gd name="T110" fmla="*/ 46 w 61"/>
                <a:gd name="T111" fmla="*/ 27 h 55"/>
                <a:gd name="T112" fmla="*/ 48 w 61"/>
                <a:gd name="T113" fmla="*/ 32 h 55"/>
                <a:gd name="T114" fmla="*/ 46 w 61"/>
                <a:gd name="T115" fmla="*/ 37 h 55"/>
                <a:gd name="T116" fmla="*/ 44 w 61"/>
                <a:gd name="T117" fmla="*/ 27 h 55"/>
                <a:gd name="T118" fmla="*/ 40 w 61"/>
                <a:gd name="T119" fmla="*/ 38 h 55"/>
                <a:gd name="T120" fmla="*/ 40 w 61"/>
                <a:gd name="T121" fmla="*/ 43 h 55"/>
                <a:gd name="T122" fmla="*/ 35 w 61"/>
                <a:gd name="T123" fmla="*/ 41 h 55"/>
                <a:gd name="T124" fmla="*/ 39 w 61"/>
                <a:gd name="T125" fmla="*/ 37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1" h="55">
                  <a:moveTo>
                    <a:pt x="22" y="1"/>
                  </a:moveTo>
                  <a:cubicBezTo>
                    <a:pt x="24" y="2"/>
                    <a:pt x="21" y="3"/>
                    <a:pt x="22" y="4"/>
                  </a:cubicBezTo>
                  <a:cubicBezTo>
                    <a:pt x="22" y="4"/>
                    <a:pt x="21" y="5"/>
                    <a:pt x="22" y="5"/>
                  </a:cubicBezTo>
                  <a:cubicBezTo>
                    <a:pt x="22" y="6"/>
                    <a:pt x="22" y="6"/>
                    <a:pt x="22" y="6"/>
                  </a:cubicBezTo>
                  <a:cubicBezTo>
                    <a:pt x="22" y="6"/>
                    <a:pt x="22" y="6"/>
                    <a:pt x="23" y="6"/>
                  </a:cubicBezTo>
                  <a:cubicBezTo>
                    <a:pt x="23" y="6"/>
                    <a:pt x="23" y="5"/>
                    <a:pt x="23" y="5"/>
                  </a:cubicBezTo>
                  <a:cubicBezTo>
                    <a:pt x="24" y="5"/>
                    <a:pt x="24" y="6"/>
                    <a:pt x="24" y="6"/>
                  </a:cubicBezTo>
                  <a:cubicBezTo>
                    <a:pt x="25" y="6"/>
                    <a:pt x="25" y="7"/>
                    <a:pt x="25" y="7"/>
                  </a:cubicBezTo>
                  <a:cubicBezTo>
                    <a:pt x="26" y="7"/>
                    <a:pt x="26" y="8"/>
                    <a:pt x="27" y="8"/>
                  </a:cubicBezTo>
                  <a:cubicBezTo>
                    <a:pt x="27" y="8"/>
                    <a:pt x="27" y="8"/>
                    <a:pt x="27" y="8"/>
                  </a:cubicBezTo>
                  <a:cubicBezTo>
                    <a:pt x="27" y="8"/>
                    <a:pt x="27" y="8"/>
                    <a:pt x="27" y="8"/>
                  </a:cubicBezTo>
                  <a:cubicBezTo>
                    <a:pt x="29" y="7"/>
                    <a:pt x="32" y="6"/>
                    <a:pt x="35" y="5"/>
                  </a:cubicBezTo>
                  <a:cubicBezTo>
                    <a:pt x="35" y="5"/>
                    <a:pt x="36" y="4"/>
                    <a:pt x="37" y="4"/>
                  </a:cubicBezTo>
                  <a:cubicBezTo>
                    <a:pt x="38" y="4"/>
                    <a:pt x="39" y="4"/>
                    <a:pt x="39" y="4"/>
                  </a:cubicBezTo>
                  <a:cubicBezTo>
                    <a:pt x="40" y="4"/>
                    <a:pt x="40" y="3"/>
                    <a:pt x="41" y="3"/>
                  </a:cubicBezTo>
                  <a:cubicBezTo>
                    <a:pt x="42" y="3"/>
                    <a:pt x="42" y="3"/>
                    <a:pt x="42" y="3"/>
                  </a:cubicBezTo>
                  <a:cubicBezTo>
                    <a:pt x="43" y="3"/>
                    <a:pt x="45" y="3"/>
                    <a:pt x="47" y="4"/>
                  </a:cubicBezTo>
                  <a:cubicBezTo>
                    <a:pt x="48" y="4"/>
                    <a:pt x="49" y="5"/>
                    <a:pt x="50" y="6"/>
                  </a:cubicBezTo>
                  <a:cubicBezTo>
                    <a:pt x="52" y="6"/>
                    <a:pt x="52" y="8"/>
                    <a:pt x="53" y="9"/>
                  </a:cubicBezTo>
                  <a:cubicBezTo>
                    <a:pt x="52" y="9"/>
                    <a:pt x="52" y="10"/>
                    <a:pt x="52" y="10"/>
                  </a:cubicBezTo>
                  <a:cubicBezTo>
                    <a:pt x="52" y="10"/>
                    <a:pt x="52" y="10"/>
                    <a:pt x="52" y="11"/>
                  </a:cubicBezTo>
                  <a:cubicBezTo>
                    <a:pt x="52" y="11"/>
                    <a:pt x="52" y="11"/>
                    <a:pt x="52" y="11"/>
                  </a:cubicBezTo>
                  <a:cubicBezTo>
                    <a:pt x="52" y="11"/>
                    <a:pt x="51" y="11"/>
                    <a:pt x="52" y="12"/>
                  </a:cubicBezTo>
                  <a:cubicBezTo>
                    <a:pt x="51" y="12"/>
                    <a:pt x="51" y="13"/>
                    <a:pt x="51" y="13"/>
                  </a:cubicBezTo>
                  <a:cubicBezTo>
                    <a:pt x="51" y="13"/>
                    <a:pt x="51" y="13"/>
                    <a:pt x="51" y="13"/>
                  </a:cubicBezTo>
                  <a:cubicBezTo>
                    <a:pt x="51" y="14"/>
                    <a:pt x="51" y="15"/>
                    <a:pt x="50" y="15"/>
                  </a:cubicBezTo>
                  <a:cubicBezTo>
                    <a:pt x="50" y="16"/>
                    <a:pt x="49" y="16"/>
                    <a:pt x="48" y="17"/>
                  </a:cubicBezTo>
                  <a:cubicBezTo>
                    <a:pt x="48" y="17"/>
                    <a:pt x="48" y="17"/>
                    <a:pt x="48" y="17"/>
                  </a:cubicBezTo>
                  <a:cubicBezTo>
                    <a:pt x="46" y="18"/>
                    <a:pt x="45" y="20"/>
                    <a:pt x="43" y="21"/>
                  </a:cubicBezTo>
                  <a:cubicBezTo>
                    <a:pt x="43" y="21"/>
                    <a:pt x="43" y="20"/>
                    <a:pt x="43" y="21"/>
                  </a:cubicBezTo>
                  <a:cubicBezTo>
                    <a:pt x="42" y="21"/>
                    <a:pt x="42" y="21"/>
                    <a:pt x="42" y="21"/>
                  </a:cubicBezTo>
                  <a:cubicBezTo>
                    <a:pt x="43" y="20"/>
                    <a:pt x="43" y="20"/>
                    <a:pt x="43" y="20"/>
                  </a:cubicBezTo>
                  <a:cubicBezTo>
                    <a:pt x="42" y="20"/>
                    <a:pt x="41" y="21"/>
                    <a:pt x="41" y="21"/>
                  </a:cubicBezTo>
                  <a:cubicBezTo>
                    <a:pt x="40" y="21"/>
                    <a:pt x="40" y="22"/>
                    <a:pt x="39" y="22"/>
                  </a:cubicBezTo>
                  <a:cubicBezTo>
                    <a:pt x="42" y="17"/>
                    <a:pt x="47" y="15"/>
                    <a:pt x="48" y="10"/>
                  </a:cubicBezTo>
                  <a:cubicBezTo>
                    <a:pt x="48" y="8"/>
                    <a:pt x="47" y="6"/>
                    <a:pt x="45" y="5"/>
                  </a:cubicBezTo>
                  <a:cubicBezTo>
                    <a:pt x="44" y="6"/>
                    <a:pt x="43" y="5"/>
                    <a:pt x="42" y="6"/>
                  </a:cubicBezTo>
                  <a:cubicBezTo>
                    <a:pt x="42" y="6"/>
                    <a:pt x="41" y="5"/>
                    <a:pt x="40" y="5"/>
                  </a:cubicBezTo>
                  <a:cubicBezTo>
                    <a:pt x="39" y="6"/>
                    <a:pt x="38" y="6"/>
                    <a:pt x="38" y="6"/>
                  </a:cubicBezTo>
                  <a:cubicBezTo>
                    <a:pt x="37" y="6"/>
                    <a:pt x="37" y="6"/>
                    <a:pt x="37" y="6"/>
                  </a:cubicBezTo>
                  <a:cubicBezTo>
                    <a:pt x="37" y="6"/>
                    <a:pt x="36" y="7"/>
                    <a:pt x="36" y="7"/>
                  </a:cubicBezTo>
                  <a:cubicBezTo>
                    <a:pt x="34" y="6"/>
                    <a:pt x="33" y="8"/>
                    <a:pt x="32" y="8"/>
                  </a:cubicBezTo>
                  <a:cubicBezTo>
                    <a:pt x="31" y="8"/>
                    <a:pt x="30" y="9"/>
                    <a:pt x="29" y="9"/>
                  </a:cubicBezTo>
                  <a:cubicBezTo>
                    <a:pt x="28" y="10"/>
                    <a:pt x="26" y="11"/>
                    <a:pt x="25" y="11"/>
                  </a:cubicBezTo>
                  <a:cubicBezTo>
                    <a:pt x="24" y="13"/>
                    <a:pt x="23" y="13"/>
                    <a:pt x="22" y="14"/>
                  </a:cubicBezTo>
                  <a:cubicBezTo>
                    <a:pt x="21" y="14"/>
                    <a:pt x="22" y="15"/>
                    <a:pt x="21" y="16"/>
                  </a:cubicBezTo>
                  <a:cubicBezTo>
                    <a:pt x="22" y="17"/>
                    <a:pt x="21" y="17"/>
                    <a:pt x="21" y="18"/>
                  </a:cubicBezTo>
                  <a:cubicBezTo>
                    <a:pt x="21" y="18"/>
                    <a:pt x="22" y="19"/>
                    <a:pt x="21" y="19"/>
                  </a:cubicBezTo>
                  <a:cubicBezTo>
                    <a:pt x="21" y="20"/>
                    <a:pt x="21" y="21"/>
                    <a:pt x="21" y="22"/>
                  </a:cubicBezTo>
                  <a:cubicBezTo>
                    <a:pt x="21" y="24"/>
                    <a:pt x="21" y="27"/>
                    <a:pt x="21" y="29"/>
                  </a:cubicBezTo>
                  <a:cubicBezTo>
                    <a:pt x="21" y="30"/>
                    <a:pt x="21" y="31"/>
                    <a:pt x="21" y="32"/>
                  </a:cubicBezTo>
                  <a:cubicBezTo>
                    <a:pt x="21" y="34"/>
                    <a:pt x="21" y="36"/>
                    <a:pt x="21" y="38"/>
                  </a:cubicBezTo>
                  <a:cubicBezTo>
                    <a:pt x="21" y="40"/>
                    <a:pt x="20" y="41"/>
                    <a:pt x="20" y="42"/>
                  </a:cubicBezTo>
                  <a:cubicBezTo>
                    <a:pt x="20" y="43"/>
                    <a:pt x="21" y="45"/>
                    <a:pt x="20" y="46"/>
                  </a:cubicBezTo>
                  <a:cubicBezTo>
                    <a:pt x="20" y="47"/>
                    <a:pt x="19" y="48"/>
                    <a:pt x="20" y="49"/>
                  </a:cubicBezTo>
                  <a:cubicBezTo>
                    <a:pt x="18" y="50"/>
                    <a:pt x="19" y="51"/>
                    <a:pt x="19" y="52"/>
                  </a:cubicBezTo>
                  <a:cubicBezTo>
                    <a:pt x="19" y="53"/>
                    <a:pt x="18" y="54"/>
                    <a:pt x="17" y="54"/>
                  </a:cubicBezTo>
                  <a:cubicBezTo>
                    <a:pt x="17" y="54"/>
                    <a:pt x="16" y="55"/>
                    <a:pt x="16" y="54"/>
                  </a:cubicBezTo>
                  <a:cubicBezTo>
                    <a:pt x="16" y="53"/>
                    <a:pt x="16" y="53"/>
                    <a:pt x="15" y="52"/>
                  </a:cubicBezTo>
                  <a:cubicBezTo>
                    <a:pt x="14" y="52"/>
                    <a:pt x="13" y="51"/>
                    <a:pt x="13" y="50"/>
                  </a:cubicBezTo>
                  <a:cubicBezTo>
                    <a:pt x="10" y="47"/>
                    <a:pt x="7" y="45"/>
                    <a:pt x="6" y="41"/>
                  </a:cubicBezTo>
                  <a:cubicBezTo>
                    <a:pt x="5" y="40"/>
                    <a:pt x="5" y="39"/>
                    <a:pt x="4" y="38"/>
                  </a:cubicBezTo>
                  <a:cubicBezTo>
                    <a:pt x="5" y="37"/>
                    <a:pt x="4" y="37"/>
                    <a:pt x="4" y="35"/>
                  </a:cubicBezTo>
                  <a:cubicBezTo>
                    <a:pt x="4" y="35"/>
                    <a:pt x="5" y="35"/>
                    <a:pt x="4" y="34"/>
                  </a:cubicBezTo>
                  <a:cubicBezTo>
                    <a:pt x="4" y="34"/>
                    <a:pt x="4" y="34"/>
                    <a:pt x="4" y="34"/>
                  </a:cubicBezTo>
                  <a:cubicBezTo>
                    <a:pt x="4" y="33"/>
                    <a:pt x="5" y="33"/>
                    <a:pt x="5" y="32"/>
                  </a:cubicBezTo>
                  <a:cubicBezTo>
                    <a:pt x="5" y="32"/>
                    <a:pt x="5" y="32"/>
                    <a:pt x="5" y="31"/>
                  </a:cubicBezTo>
                  <a:cubicBezTo>
                    <a:pt x="4" y="31"/>
                    <a:pt x="5" y="31"/>
                    <a:pt x="4" y="30"/>
                  </a:cubicBezTo>
                  <a:cubicBezTo>
                    <a:pt x="5" y="29"/>
                    <a:pt x="6" y="27"/>
                    <a:pt x="6" y="26"/>
                  </a:cubicBezTo>
                  <a:cubicBezTo>
                    <a:pt x="7" y="26"/>
                    <a:pt x="7" y="25"/>
                    <a:pt x="8" y="24"/>
                  </a:cubicBezTo>
                  <a:cubicBezTo>
                    <a:pt x="10" y="22"/>
                    <a:pt x="11" y="20"/>
                    <a:pt x="13" y="18"/>
                  </a:cubicBezTo>
                  <a:cubicBezTo>
                    <a:pt x="13" y="18"/>
                    <a:pt x="13" y="18"/>
                    <a:pt x="13" y="18"/>
                  </a:cubicBezTo>
                  <a:cubicBezTo>
                    <a:pt x="13" y="19"/>
                    <a:pt x="12" y="19"/>
                    <a:pt x="12" y="19"/>
                  </a:cubicBezTo>
                  <a:cubicBezTo>
                    <a:pt x="10" y="20"/>
                    <a:pt x="9" y="21"/>
                    <a:pt x="7" y="20"/>
                  </a:cubicBezTo>
                  <a:cubicBezTo>
                    <a:pt x="5" y="19"/>
                    <a:pt x="4" y="20"/>
                    <a:pt x="3" y="18"/>
                  </a:cubicBezTo>
                  <a:cubicBezTo>
                    <a:pt x="2" y="18"/>
                    <a:pt x="2" y="17"/>
                    <a:pt x="1" y="16"/>
                  </a:cubicBezTo>
                  <a:cubicBezTo>
                    <a:pt x="0" y="16"/>
                    <a:pt x="0" y="15"/>
                    <a:pt x="0" y="15"/>
                  </a:cubicBezTo>
                  <a:cubicBezTo>
                    <a:pt x="0" y="14"/>
                    <a:pt x="0" y="14"/>
                    <a:pt x="0" y="14"/>
                  </a:cubicBezTo>
                  <a:cubicBezTo>
                    <a:pt x="0" y="15"/>
                    <a:pt x="1" y="15"/>
                    <a:pt x="1" y="15"/>
                  </a:cubicBezTo>
                  <a:cubicBezTo>
                    <a:pt x="1" y="14"/>
                    <a:pt x="1" y="14"/>
                    <a:pt x="1" y="14"/>
                  </a:cubicBezTo>
                  <a:cubicBezTo>
                    <a:pt x="1" y="14"/>
                    <a:pt x="0" y="14"/>
                    <a:pt x="0" y="13"/>
                  </a:cubicBezTo>
                  <a:cubicBezTo>
                    <a:pt x="1" y="12"/>
                    <a:pt x="2" y="14"/>
                    <a:pt x="2" y="14"/>
                  </a:cubicBezTo>
                  <a:cubicBezTo>
                    <a:pt x="3" y="13"/>
                    <a:pt x="4" y="14"/>
                    <a:pt x="5" y="14"/>
                  </a:cubicBezTo>
                  <a:cubicBezTo>
                    <a:pt x="5" y="14"/>
                    <a:pt x="6" y="13"/>
                    <a:pt x="6" y="13"/>
                  </a:cubicBezTo>
                  <a:cubicBezTo>
                    <a:pt x="7" y="13"/>
                    <a:pt x="8" y="13"/>
                    <a:pt x="9" y="13"/>
                  </a:cubicBezTo>
                  <a:cubicBezTo>
                    <a:pt x="10" y="12"/>
                    <a:pt x="11" y="11"/>
                    <a:pt x="12" y="12"/>
                  </a:cubicBezTo>
                  <a:cubicBezTo>
                    <a:pt x="13" y="11"/>
                    <a:pt x="14" y="11"/>
                    <a:pt x="15" y="11"/>
                  </a:cubicBezTo>
                  <a:cubicBezTo>
                    <a:pt x="16" y="11"/>
                    <a:pt x="16" y="9"/>
                    <a:pt x="17" y="10"/>
                  </a:cubicBezTo>
                  <a:cubicBezTo>
                    <a:pt x="19" y="9"/>
                    <a:pt x="18" y="7"/>
                    <a:pt x="19" y="6"/>
                  </a:cubicBezTo>
                  <a:cubicBezTo>
                    <a:pt x="19" y="5"/>
                    <a:pt x="19" y="4"/>
                    <a:pt x="20" y="3"/>
                  </a:cubicBezTo>
                  <a:cubicBezTo>
                    <a:pt x="19" y="3"/>
                    <a:pt x="20" y="3"/>
                    <a:pt x="19" y="2"/>
                  </a:cubicBezTo>
                  <a:cubicBezTo>
                    <a:pt x="21" y="2"/>
                    <a:pt x="19" y="0"/>
                    <a:pt x="21" y="0"/>
                  </a:cubicBezTo>
                  <a:cubicBezTo>
                    <a:pt x="21" y="0"/>
                    <a:pt x="21" y="1"/>
                    <a:pt x="22" y="1"/>
                  </a:cubicBezTo>
                  <a:close/>
                  <a:moveTo>
                    <a:pt x="36" y="19"/>
                  </a:moveTo>
                  <a:cubicBezTo>
                    <a:pt x="37" y="19"/>
                    <a:pt x="37" y="20"/>
                    <a:pt x="37" y="21"/>
                  </a:cubicBezTo>
                  <a:cubicBezTo>
                    <a:pt x="36" y="21"/>
                    <a:pt x="36" y="21"/>
                    <a:pt x="36" y="21"/>
                  </a:cubicBezTo>
                  <a:cubicBezTo>
                    <a:pt x="36" y="21"/>
                    <a:pt x="36" y="21"/>
                    <a:pt x="36" y="21"/>
                  </a:cubicBezTo>
                  <a:cubicBezTo>
                    <a:pt x="37" y="21"/>
                    <a:pt x="36" y="22"/>
                    <a:pt x="36" y="23"/>
                  </a:cubicBezTo>
                  <a:cubicBezTo>
                    <a:pt x="37" y="26"/>
                    <a:pt x="35" y="28"/>
                    <a:pt x="36" y="30"/>
                  </a:cubicBezTo>
                  <a:cubicBezTo>
                    <a:pt x="37" y="28"/>
                    <a:pt x="39" y="26"/>
                    <a:pt x="41" y="25"/>
                  </a:cubicBezTo>
                  <a:cubicBezTo>
                    <a:pt x="43" y="24"/>
                    <a:pt x="44" y="23"/>
                    <a:pt x="46" y="23"/>
                  </a:cubicBezTo>
                  <a:cubicBezTo>
                    <a:pt x="46" y="23"/>
                    <a:pt x="47" y="23"/>
                    <a:pt x="47" y="23"/>
                  </a:cubicBezTo>
                  <a:cubicBezTo>
                    <a:pt x="47" y="22"/>
                    <a:pt x="47" y="22"/>
                    <a:pt x="47" y="22"/>
                  </a:cubicBezTo>
                  <a:cubicBezTo>
                    <a:pt x="48" y="23"/>
                    <a:pt x="49" y="22"/>
                    <a:pt x="50" y="23"/>
                  </a:cubicBezTo>
                  <a:cubicBezTo>
                    <a:pt x="51" y="22"/>
                    <a:pt x="51" y="24"/>
                    <a:pt x="52" y="24"/>
                  </a:cubicBezTo>
                  <a:cubicBezTo>
                    <a:pt x="53" y="25"/>
                    <a:pt x="53" y="25"/>
                    <a:pt x="53" y="25"/>
                  </a:cubicBezTo>
                  <a:cubicBezTo>
                    <a:pt x="53" y="26"/>
                    <a:pt x="54" y="27"/>
                    <a:pt x="54" y="28"/>
                  </a:cubicBezTo>
                  <a:cubicBezTo>
                    <a:pt x="55" y="29"/>
                    <a:pt x="55" y="29"/>
                    <a:pt x="55" y="30"/>
                  </a:cubicBezTo>
                  <a:cubicBezTo>
                    <a:pt x="55" y="31"/>
                    <a:pt x="55" y="32"/>
                    <a:pt x="55" y="32"/>
                  </a:cubicBezTo>
                  <a:cubicBezTo>
                    <a:pt x="56" y="33"/>
                    <a:pt x="55" y="33"/>
                    <a:pt x="55" y="33"/>
                  </a:cubicBezTo>
                  <a:cubicBezTo>
                    <a:pt x="54" y="36"/>
                    <a:pt x="53" y="38"/>
                    <a:pt x="52" y="40"/>
                  </a:cubicBezTo>
                  <a:cubicBezTo>
                    <a:pt x="52" y="41"/>
                    <a:pt x="53" y="42"/>
                    <a:pt x="53" y="42"/>
                  </a:cubicBezTo>
                  <a:cubicBezTo>
                    <a:pt x="55" y="43"/>
                    <a:pt x="55" y="44"/>
                    <a:pt x="57" y="45"/>
                  </a:cubicBezTo>
                  <a:cubicBezTo>
                    <a:pt x="57" y="45"/>
                    <a:pt x="57" y="46"/>
                    <a:pt x="58" y="46"/>
                  </a:cubicBezTo>
                  <a:cubicBezTo>
                    <a:pt x="59" y="47"/>
                    <a:pt x="60" y="48"/>
                    <a:pt x="60" y="49"/>
                  </a:cubicBezTo>
                  <a:cubicBezTo>
                    <a:pt x="60" y="50"/>
                    <a:pt x="61" y="50"/>
                    <a:pt x="60" y="51"/>
                  </a:cubicBezTo>
                  <a:cubicBezTo>
                    <a:pt x="61" y="51"/>
                    <a:pt x="60" y="52"/>
                    <a:pt x="60" y="52"/>
                  </a:cubicBezTo>
                  <a:cubicBezTo>
                    <a:pt x="59" y="52"/>
                    <a:pt x="57" y="52"/>
                    <a:pt x="56" y="52"/>
                  </a:cubicBezTo>
                  <a:cubicBezTo>
                    <a:pt x="55" y="51"/>
                    <a:pt x="55" y="50"/>
                    <a:pt x="54" y="50"/>
                  </a:cubicBezTo>
                  <a:cubicBezTo>
                    <a:pt x="54" y="48"/>
                    <a:pt x="52" y="49"/>
                    <a:pt x="52" y="48"/>
                  </a:cubicBezTo>
                  <a:cubicBezTo>
                    <a:pt x="51" y="48"/>
                    <a:pt x="50" y="47"/>
                    <a:pt x="49" y="46"/>
                  </a:cubicBezTo>
                  <a:cubicBezTo>
                    <a:pt x="48" y="46"/>
                    <a:pt x="48" y="47"/>
                    <a:pt x="47" y="47"/>
                  </a:cubicBezTo>
                  <a:cubicBezTo>
                    <a:pt x="47" y="48"/>
                    <a:pt x="45" y="48"/>
                    <a:pt x="45" y="48"/>
                  </a:cubicBezTo>
                  <a:cubicBezTo>
                    <a:pt x="43" y="49"/>
                    <a:pt x="42" y="50"/>
                    <a:pt x="41" y="50"/>
                  </a:cubicBezTo>
                  <a:cubicBezTo>
                    <a:pt x="40" y="50"/>
                    <a:pt x="40" y="50"/>
                    <a:pt x="40" y="50"/>
                  </a:cubicBezTo>
                  <a:cubicBezTo>
                    <a:pt x="41" y="50"/>
                    <a:pt x="41" y="50"/>
                    <a:pt x="41" y="49"/>
                  </a:cubicBezTo>
                  <a:cubicBezTo>
                    <a:pt x="40" y="49"/>
                    <a:pt x="40" y="49"/>
                    <a:pt x="39" y="49"/>
                  </a:cubicBezTo>
                  <a:cubicBezTo>
                    <a:pt x="38" y="50"/>
                    <a:pt x="37" y="49"/>
                    <a:pt x="36" y="49"/>
                  </a:cubicBezTo>
                  <a:cubicBezTo>
                    <a:pt x="35" y="49"/>
                    <a:pt x="34" y="48"/>
                    <a:pt x="33" y="48"/>
                  </a:cubicBezTo>
                  <a:cubicBezTo>
                    <a:pt x="33" y="49"/>
                    <a:pt x="33" y="49"/>
                    <a:pt x="33" y="49"/>
                  </a:cubicBezTo>
                  <a:cubicBezTo>
                    <a:pt x="32" y="48"/>
                    <a:pt x="31" y="47"/>
                    <a:pt x="30" y="46"/>
                  </a:cubicBezTo>
                  <a:cubicBezTo>
                    <a:pt x="29" y="46"/>
                    <a:pt x="30" y="45"/>
                    <a:pt x="29" y="44"/>
                  </a:cubicBezTo>
                  <a:cubicBezTo>
                    <a:pt x="29" y="43"/>
                    <a:pt x="29" y="42"/>
                    <a:pt x="28" y="42"/>
                  </a:cubicBezTo>
                  <a:cubicBezTo>
                    <a:pt x="29" y="41"/>
                    <a:pt x="29" y="39"/>
                    <a:pt x="30" y="38"/>
                  </a:cubicBezTo>
                  <a:cubicBezTo>
                    <a:pt x="30" y="38"/>
                    <a:pt x="30" y="38"/>
                    <a:pt x="29" y="38"/>
                  </a:cubicBezTo>
                  <a:cubicBezTo>
                    <a:pt x="29" y="37"/>
                    <a:pt x="30" y="36"/>
                    <a:pt x="30" y="36"/>
                  </a:cubicBezTo>
                  <a:cubicBezTo>
                    <a:pt x="30" y="36"/>
                    <a:pt x="30" y="36"/>
                    <a:pt x="30" y="36"/>
                  </a:cubicBezTo>
                  <a:cubicBezTo>
                    <a:pt x="30" y="35"/>
                    <a:pt x="30" y="34"/>
                    <a:pt x="30" y="34"/>
                  </a:cubicBezTo>
                  <a:cubicBezTo>
                    <a:pt x="30" y="33"/>
                    <a:pt x="30" y="32"/>
                    <a:pt x="31" y="30"/>
                  </a:cubicBezTo>
                  <a:cubicBezTo>
                    <a:pt x="32" y="30"/>
                    <a:pt x="31" y="29"/>
                    <a:pt x="31" y="29"/>
                  </a:cubicBezTo>
                  <a:cubicBezTo>
                    <a:pt x="31" y="27"/>
                    <a:pt x="33" y="27"/>
                    <a:pt x="32" y="26"/>
                  </a:cubicBezTo>
                  <a:cubicBezTo>
                    <a:pt x="32" y="26"/>
                    <a:pt x="33" y="25"/>
                    <a:pt x="32" y="25"/>
                  </a:cubicBezTo>
                  <a:cubicBezTo>
                    <a:pt x="33" y="24"/>
                    <a:pt x="33" y="23"/>
                    <a:pt x="33" y="21"/>
                  </a:cubicBezTo>
                  <a:cubicBezTo>
                    <a:pt x="33" y="22"/>
                    <a:pt x="34" y="22"/>
                    <a:pt x="34" y="21"/>
                  </a:cubicBezTo>
                  <a:cubicBezTo>
                    <a:pt x="34" y="20"/>
                    <a:pt x="33" y="20"/>
                    <a:pt x="33" y="19"/>
                  </a:cubicBezTo>
                  <a:cubicBezTo>
                    <a:pt x="33" y="18"/>
                    <a:pt x="33" y="18"/>
                    <a:pt x="33" y="18"/>
                  </a:cubicBezTo>
                  <a:cubicBezTo>
                    <a:pt x="34" y="18"/>
                    <a:pt x="34" y="17"/>
                    <a:pt x="35" y="17"/>
                  </a:cubicBezTo>
                  <a:lnTo>
                    <a:pt x="36" y="19"/>
                  </a:lnTo>
                  <a:close/>
                  <a:moveTo>
                    <a:pt x="16" y="23"/>
                  </a:moveTo>
                  <a:cubicBezTo>
                    <a:pt x="17" y="25"/>
                    <a:pt x="16" y="26"/>
                    <a:pt x="16" y="27"/>
                  </a:cubicBezTo>
                  <a:cubicBezTo>
                    <a:pt x="16" y="28"/>
                    <a:pt x="16" y="28"/>
                    <a:pt x="16" y="28"/>
                  </a:cubicBezTo>
                  <a:cubicBezTo>
                    <a:pt x="16" y="29"/>
                    <a:pt x="15" y="30"/>
                    <a:pt x="16" y="30"/>
                  </a:cubicBezTo>
                  <a:cubicBezTo>
                    <a:pt x="16" y="30"/>
                    <a:pt x="16" y="30"/>
                    <a:pt x="16" y="30"/>
                  </a:cubicBezTo>
                  <a:cubicBezTo>
                    <a:pt x="16" y="33"/>
                    <a:pt x="16" y="34"/>
                    <a:pt x="15" y="37"/>
                  </a:cubicBezTo>
                  <a:cubicBezTo>
                    <a:pt x="16" y="37"/>
                    <a:pt x="16" y="38"/>
                    <a:pt x="16" y="39"/>
                  </a:cubicBezTo>
                  <a:cubicBezTo>
                    <a:pt x="16" y="40"/>
                    <a:pt x="16" y="41"/>
                    <a:pt x="15" y="42"/>
                  </a:cubicBezTo>
                  <a:cubicBezTo>
                    <a:pt x="15" y="43"/>
                    <a:pt x="15" y="43"/>
                    <a:pt x="15" y="44"/>
                  </a:cubicBezTo>
                  <a:cubicBezTo>
                    <a:pt x="15" y="44"/>
                    <a:pt x="15" y="44"/>
                    <a:pt x="15" y="44"/>
                  </a:cubicBezTo>
                  <a:cubicBezTo>
                    <a:pt x="14" y="43"/>
                    <a:pt x="12" y="43"/>
                    <a:pt x="11" y="42"/>
                  </a:cubicBezTo>
                  <a:cubicBezTo>
                    <a:pt x="11" y="41"/>
                    <a:pt x="10" y="41"/>
                    <a:pt x="10" y="40"/>
                  </a:cubicBezTo>
                  <a:cubicBezTo>
                    <a:pt x="9" y="38"/>
                    <a:pt x="9" y="37"/>
                    <a:pt x="9" y="35"/>
                  </a:cubicBezTo>
                  <a:cubicBezTo>
                    <a:pt x="9" y="35"/>
                    <a:pt x="10" y="34"/>
                    <a:pt x="9" y="34"/>
                  </a:cubicBezTo>
                  <a:cubicBezTo>
                    <a:pt x="10" y="33"/>
                    <a:pt x="9" y="33"/>
                    <a:pt x="9" y="33"/>
                  </a:cubicBezTo>
                  <a:cubicBezTo>
                    <a:pt x="10" y="31"/>
                    <a:pt x="10" y="28"/>
                    <a:pt x="12" y="27"/>
                  </a:cubicBezTo>
                  <a:cubicBezTo>
                    <a:pt x="12" y="26"/>
                    <a:pt x="13" y="25"/>
                    <a:pt x="14" y="24"/>
                  </a:cubicBezTo>
                  <a:cubicBezTo>
                    <a:pt x="14" y="23"/>
                    <a:pt x="15" y="22"/>
                    <a:pt x="16" y="20"/>
                  </a:cubicBezTo>
                  <a:cubicBezTo>
                    <a:pt x="16" y="22"/>
                    <a:pt x="17" y="23"/>
                    <a:pt x="16" y="23"/>
                  </a:cubicBezTo>
                  <a:close/>
                  <a:moveTo>
                    <a:pt x="46" y="27"/>
                  </a:moveTo>
                  <a:cubicBezTo>
                    <a:pt x="46" y="26"/>
                    <a:pt x="46" y="27"/>
                    <a:pt x="47" y="27"/>
                  </a:cubicBezTo>
                  <a:cubicBezTo>
                    <a:pt x="47" y="27"/>
                    <a:pt x="48" y="27"/>
                    <a:pt x="48" y="28"/>
                  </a:cubicBezTo>
                  <a:cubicBezTo>
                    <a:pt x="48" y="29"/>
                    <a:pt x="48" y="31"/>
                    <a:pt x="48" y="32"/>
                  </a:cubicBezTo>
                  <a:cubicBezTo>
                    <a:pt x="49" y="33"/>
                    <a:pt x="48" y="33"/>
                    <a:pt x="48" y="34"/>
                  </a:cubicBezTo>
                  <a:cubicBezTo>
                    <a:pt x="48" y="35"/>
                    <a:pt x="47" y="35"/>
                    <a:pt x="47" y="36"/>
                  </a:cubicBezTo>
                  <a:cubicBezTo>
                    <a:pt x="47" y="37"/>
                    <a:pt x="46" y="37"/>
                    <a:pt x="46" y="37"/>
                  </a:cubicBezTo>
                  <a:cubicBezTo>
                    <a:pt x="44" y="36"/>
                    <a:pt x="41" y="36"/>
                    <a:pt x="39" y="33"/>
                  </a:cubicBezTo>
                  <a:cubicBezTo>
                    <a:pt x="39" y="33"/>
                    <a:pt x="40" y="32"/>
                    <a:pt x="40" y="32"/>
                  </a:cubicBezTo>
                  <a:cubicBezTo>
                    <a:pt x="41" y="30"/>
                    <a:pt x="42" y="28"/>
                    <a:pt x="44" y="27"/>
                  </a:cubicBezTo>
                  <a:cubicBezTo>
                    <a:pt x="45" y="27"/>
                    <a:pt x="45" y="26"/>
                    <a:pt x="46" y="27"/>
                  </a:cubicBezTo>
                  <a:close/>
                  <a:moveTo>
                    <a:pt x="39" y="37"/>
                  </a:moveTo>
                  <a:cubicBezTo>
                    <a:pt x="39" y="38"/>
                    <a:pt x="39" y="38"/>
                    <a:pt x="40" y="38"/>
                  </a:cubicBezTo>
                  <a:cubicBezTo>
                    <a:pt x="41" y="39"/>
                    <a:pt x="41" y="39"/>
                    <a:pt x="42" y="39"/>
                  </a:cubicBezTo>
                  <a:cubicBezTo>
                    <a:pt x="43" y="41"/>
                    <a:pt x="43" y="41"/>
                    <a:pt x="43" y="41"/>
                  </a:cubicBezTo>
                  <a:cubicBezTo>
                    <a:pt x="42" y="42"/>
                    <a:pt x="42" y="44"/>
                    <a:pt x="40" y="43"/>
                  </a:cubicBezTo>
                  <a:cubicBezTo>
                    <a:pt x="40" y="44"/>
                    <a:pt x="39" y="43"/>
                    <a:pt x="38" y="43"/>
                  </a:cubicBezTo>
                  <a:cubicBezTo>
                    <a:pt x="37" y="44"/>
                    <a:pt x="36" y="43"/>
                    <a:pt x="35" y="44"/>
                  </a:cubicBezTo>
                  <a:cubicBezTo>
                    <a:pt x="35" y="43"/>
                    <a:pt x="35" y="42"/>
                    <a:pt x="35" y="41"/>
                  </a:cubicBezTo>
                  <a:cubicBezTo>
                    <a:pt x="35" y="40"/>
                    <a:pt x="37" y="39"/>
                    <a:pt x="37" y="37"/>
                  </a:cubicBezTo>
                  <a:cubicBezTo>
                    <a:pt x="37" y="37"/>
                    <a:pt x="37" y="35"/>
                    <a:pt x="38" y="36"/>
                  </a:cubicBezTo>
                  <a:lnTo>
                    <a:pt x="39" y="3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26" name="矩形 9"/>
          <p:cNvSpPr/>
          <p:nvPr userDrawn="1"/>
        </p:nvSpPr>
        <p:spPr>
          <a:xfrm>
            <a:off x="-10161" y="0"/>
            <a:ext cx="12202161" cy="1589102"/>
          </a:xfrm>
          <a:custGeom>
            <a:avLst/>
            <a:gdLst>
              <a:gd name="connsiteX0" fmla="*/ 0 w 12192001"/>
              <a:gd name="connsiteY0" fmla="*/ 0 h 1599658"/>
              <a:gd name="connsiteX1" fmla="*/ 12192001 w 12192001"/>
              <a:gd name="connsiteY1" fmla="*/ 0 h 1599658"/>
              <a:gd name="connsiteX2" fmla="*/ 12192001 w 12192001"/>
              <a:gd name="connsiteY2" fmla="*/ 1599658 h 1599658"/>
              <a:gd name="connsiteX3" fmla="*/ 0 w 12192001"/>
              <a:gd name="connsiteY3" fmla="*/ 1599658 h 1599658"/>
              <a:gd name="connsiteX4" fmla="*/ 0 w 12192001"/>
              <a:gd name="connsiteY4" fmla="*/ 0 h 1599658"/>
              <a:gd name="connsiteX0-1" fmla="*/ 0 w 12192001"/>
              <a:gd name="connsiteY0-2" fmla="*/ 0 h 1599658"/>
              <a:gd name="connsiteX1-3" fmla="*/ 12192001 w 12192001"/>
              <a:gd name="connsiteY1-4" fmla="*/ 0 h 1599658"/>
              <a:gd name="connsiteX2-5" fmla="*/ 12192001 w 12192001"/>
              <a:gd name="connsiteY2-6" fmla="*/ 1599658 h 1599658"/>
              <a:gd name="connsiteX3-7" fmla="*/ 0 w 12192001"/>
              <a:gd name="connsiteY3-8" fmla="*/ 818423 h 1599658"/>
              <a:gd name="connsiteX4-9" fmla="*/ 0 w 12192001"/>
              <a:gd name="connsiteY4-10" fmla="*/ 0 h 1599658"/>
              <a:gd name="connsiteX0-11" fmla="*/ 0 w 12192001"/>
              <a:gd name="connsiteY0-12" fmla="*/ 0 h 1599658"/>
              <a:gd name="connsiteX1-13" fmla="*/ 12192001 w 12192001"/>
              <a:gd name="connsiteY1-14" fmla="*/ 0 h 1599658"/>
              <a:gd name="connsiteX2-15" fmla="*/ 12192001 w 12192001"/>
              <a:gd name="connsiteY2-16" fmla="*/ 1599658 h 1599658"/>
              <a:gd name="connsiteX3-17" fmla="*/ 20320 w 12192001"/>
              <a:gd name="connsiteY3-18" fmla="*/ 452663 h 1599658"/>
              <a:gd name="connsiteX4-19" fmla="*/ 0 w 12192001"/>
              <a:gd name="connsiteY4-20" fmla="*/ 0 h 1599658"/>
              <a:gd name="connsiteX0-21" fmla="*/ 10160 w 12202161"/>
              <a:gd name="connsiteY0-22" fmla="*/ 0 h 1599658"/>
              <a:gd name="connsiteX1-23" fmla="*/ 12202161 w 12202161"/>
              <a:gd name="connsiteY1-24" fmla="*/ 0 h 1599658"/>
              <a:gd name="connsiteX2-25" fmla="*/ 12202161 w 12202161"/>
              <a:gd name="connsiteY2-26" fmla="*/ 1599658 h 1599658"/>
              <a:gd name="connsiteX3-27" fmla="*/ 0 w 12202161"/>
              <a:gd name="connsiteY3-28" fmla="*/ 461043 h 1599658"/>
              <a:gd name="connsiteX4-29" fmla="*/ 10160 w 12202161"/>
              <a:gd name="connsiteY4-30" fmla="*/ 0 h 159965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202161" h="1599658">
                <a:moveTo>
                  <a:pt x="10160" y="0"/>
                </a:moveTo>
                <a:lnTo>
                  <a:pt x="12202161" y="0"/>
                </a:lnTo>
                <a:lnTo>
                  <a:pt x="12202161" y="1599658"/>
                </a:lnTo>
                <a:lnTo>
                  <a:pt x="0" y="461043"/>
                </a:lnTo>
                <a:lnTo>
                  <a:pt x="10160" y="0"/>
                </a:lnTo>
                <a:close/>
              </a:path>
            </a:pathLst>
          </a:custGeom>
          <a:ln>
            <a:noFill/>
          </a:ln>
          <a:effectLst>
            <a:outerShdw blurRad="50800" dist="38100" dir="2700000" algn="tl"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sp>
        <p:nvSpPr>
          <p:cNvPr id="27" name="等腰三角形 26"/>
          <p:cNvSpPr/>
          <p:nvPr userDrawn="1"/>
        </p:nvSpPr>
        <p:spPr>
          <a:xfrm flipV="1">
            <a:off x="-1" y="-10556"/>
            <a:ext cx="5752619" cy="1599658"/>
          </a:xfrm>
          <a:prstGeom prst="triangle">
            <a:avLst>
              <a:gd name="adj" fmla="val 0"/>
            </a:avLst>
          </a:prstGeom>
          <a:solidFill>
            <a:schemeClr val="accent1"/>
          </a:solidFill>
          <a:ln>
            <a:noFill/>
          </a:ln>
          <a:effectLst>
            <a:outerShdw blurRad="50800" dist="38100" dir="2700000" algn="tl"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pic>
        <p:nvPicPr>
          <p:cNvPr id="30" name="图片 29"/>
          <p:cNvPicPr>
            <a:picLocks noChangeAspect="1"/>
          </p:cNvPicPr>
          <p:nvPr userDrawn="1"/>
        </p:nvPicPr>
        <p:blipFill>
          <a:blip r:embed="rId2" cstate="email">
            <a:lum bright="100000" contrast="-40000"/>
          </a:blip>
          <a:stretch>
            <a:fillRect/>
          </a:stretch>
        </p:blipFill>
        <p:spPr>
          <a:xfrm>
            <a:off x="163132" y="101800"/>
            <a:ext cx="2772075" cy="762828"/>
          </a:xfrm>
          <a:prstGeom prst="rect">
            <a:avLst/>
          </a:prstGeom>
        </p:spPr>
      </p:pic>
      <p:sp>
        <p:nvSpPr>
          <p:cNvPr id="6" name="标题 5"/>
          <p:cNvSpPr>
            <a:spLocks noGrp="1"/>
          </p:cNvSpPr>
          <p:nvPr>
            <p:ph type="title" hasCustomPrompt="1"/>
          </p:nvPr>
        </p:nvSpPr>
        <p:spPr>
          <a:xfrm>
            <a:off x="1478543" y="0"/>
            <a:ext cx="10515600" cy="1310889"/>
          </a:xfrm>
          <a:effectLst>
            <a:outerShdw blurRad="50800" dist="38100" dir="2700000" algn="tl" rotWithShape="0">
              <a:prstClr val="black">
                <a:alpha val="40000"/>
              </a:prstClr>
            </a:outerShdw>
          </a:effectLst>
        </p:spPr>
        <p:txBody>
          <a:bodyPr>
            <a:normAutofit/>
          </a:bodyPr>
          <a:lstStyle>
            <a:lvl1pPr algn="r">
              <a:defRPr sz="3200" b="1">
                <a:solidFill>
                  <a:schemeClr val="bg1"/>
                </a:solidFill>
              </a:defRPr>
            </a:lvl1pPr>
          </a:lstStyle>
          <a:p>
            <a:r>
              <a:rPr lang="zh-CN" altLang="en-US"/>
              <a:t>单击此处编辑母版标题样式增长一些尝试</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物质学院">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08D4B51F-5022-4B9A-B1DC-58E2D82F8E58}" type="datetimeFigureOut">
              <a:rPr lang="zh-CN" altLang="en-US" smtClean="0"/>
              <a:t>2023/4/12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0CBB207-5EAB-47C3-B719-5632B4BE83BE}" type="slidenum">
              <a:rPr lang="zh-CN" altLang="en-US" smtClean="0"/>
              <a:t>‹#›</a:t>
            </a:fld>
            <a:endParaRPr lang="zh-CN" altLang="en-US"/>
          </a:p>
        </p:txBody>
      </p:sp>
      <p:grpSp>
        <p:nvGrpSpPr>
          <p:cNvPr id="10" name="Group 4"/>
          <p:cNvGrpSpPr>
            <a:grpSpLocks noChangeAspect="1"/>
          </p:cNvGrpSpPr>
          <p:nvPr userDrawn="1"/>
        </p:nvGrpSpPr>
        <p:grpSpPr bwMode="auto">
          <a:xfrm>
            <a:off x="0" y="5072540"/>
            <a:ext cx="12192000" cy="1800828"/>
            <a:chOff x="0" y="3476"/>
            <a:chExt cx="5775" cy="853"/>
          </a:xfrm>
          <a:solidFill>
            <a:schemeClr val="accent2"/>
          </a:solidFill>
        </p:grpSpPr>
        <p:sp>
          <p:nvSpPr>
            <p:cNvPr id="11" name="Freeform 5"/>
            <p:cNvSpPr>
              <a:spLocks noEditPoints="1"/>
            </p:cNvSpPr>
            <p:nvPr/>
          </p:nvSpPr>
          <p:spPr bwMode="auto">
            <a:xfrm>
              <a:off x="16" y="3476"/>
              <a:ext cx="233" cy="823"/>
            </a:xfrm>
            <a:custGeom>
              <a:avLst/>
              <a:gdLst>
                <a:gd name="T0" fmla="*/ 83 w 90"/>
                <a:gd name="T1" fmla="*/ 303 h 308"/>
                <a:gd name="T2" fmla="*/ 63 w 90"/>
                <a:gd name="T3" fmla="*/ 300 h 308"/>
                <a:gd name="T4" fmla="*/ 68 w 90"/>
                <a:gd name="T5" fmla="*/ 270 h 308"/>
                <a:gd name="T6" fmla="*/ 62 w 90"/>
                <a:gd name="T7" fmla="*/ 240 h 308"/>
                <a:gd name="T8" fmla="*/ 64 w 90"/>
                <a:gd name="T9" fmla="*/ 196 h 308"/>
                <a:gd name="T10" fmla="*/ 61 w 90"/>
                <a:gd name="T11" fmla="*/ 180 h 308"/>
                <a:gd name="T12" fmla="*/ 65 w 90"/>
                <a:gd name="T13" fmla="*/ 150 h 308"/>
                <a:gd name="T14" fmla="*/ 60 w 90"/>
                <a:gd name="T15" fmla="*/ 120 h 308"/>
                <a:gd name="T16" fmla="*/ 64 w 90"/>
                <a:gd name="T17" fmla="*/ 91 h 308"/>
                <a:gd name="T18" fmla="*/ 58 w 90"/>
                <a:gd name="T19" fmla="*/ 61 h 308"/>
                <a:gd name="T20" fmla="*/ 62 w 90"/>
                <a:gd name="T21" fmla="*/ 30 h 308"/>
                <a:gd name="T22" fmla="*/ 44 w 90"/>
                <a:gd name="T23" fmla="*/ 0 h 308"/>
                <a:gd name="T24" fmla="*/ 32 w 90"/>
                <a:gd name="T25" fmla="*/ 61 h 308"/>
                <a:gd name="T26" fmla="*/ 27 w 90"/>
                <a:gd name="T27" fmla="*/ 91 h 308"/>
                <a:gd name="T28" fmla="*/ 25 w 90"/>
                <a:gd name="T29" fmla="*/ 150 h 308"/>
                <a:gd name="T30" fmla="*/ 25 w 90"/>
                <a:gd name="T31" fmla="*/ 151 h 308"/>
                <a:gd name="T32" fmla="*/ 22 w 90"/>
                <a:gd name="T33" fmla="*/ 221 h 308"/>
                <a:gd name="T34" fmla="*/ 29 w 90"/>
                <a:gd name="T35" fmla="*/ 241 h 308"/>
                <a:gd name="T36" fmla="*/ 22 w 90"/>
                <a:gd name="T37" fmla="*/ 271 h 308"/>
                <a:gd name="T38" fmla="*/ 13 w 90"/>
                <a:gd name="T39" fmla="*/ 303 h 308"/>
                <a:gd name="T40" fmla="*/ 0 w 90"/>
                <a:gd name="T41" fmla="*/ 305 h 308"/>
                <a:gd name="T42" fmla="*/ 90 w 90"/>
                <a:gd name="T43" fmla="*/ 305 h 308"/>
                <a:gd name="T44" fmla="*/ 58 w 90"/>
                <a:gd name="T45" fmla="*/ 239 h 308"/>
                <a:gd name="T46" fmla="*/ 45 w 90"/>
                <a:gd name="T47" fmla="*/ 154 h 308"/>
                <a:gd name="T48" fmla="*/ 34 w 90"/>
                <a:gd name="T49" fmla="*/ 179 h 308"/>
                <a:gd name="T50" fmla="*/ 55 w 90"/>
                <a:gd name="T51" fmla="*/ 59 h 308"/>
                <a:gd name="T52" fmla="*/ 55 w 90"/>
                <a:gd name="T53" fmla="*/ 59 h 308"/>
                <a:gd name="T54" fmla="*/ 56 w 90"/>
                <a:gd name="T55" fmla="*/ 119 h 308"/>
                <a:gd name="T56" fmla="*/ 45 w 90"/>
                <a:gd name="T57" fmla="*/ 274 h 308"/>
                <a:gd name="T58" fmla="*/ 31 w 90"/>
                <a:gd name="T59" fmla="*/ 300 h 308"/>
                <a:gd name="T60" fmla="*/ 48 w 90"/>
                <a:gd name="T61" fmla="*/ 269 h 308"/>
                <a:gd name="T62" fmla="*/ 65 w 90"/>
                <a:gd name="T63" fmla="*/ 269 h 308"/>
                <a:gd name="T64" fmla="*/ 48 w 90"/>
                <a:gd name="T65" fmla="*/ 209 h 308"/>
                <a:gd name="T66" fmla="*/ 48 w 90"/>
                <a:gd name="T67" fmla="*/ 209 h 308"/>
                <a:gd name="T68" fmla="*/ 50 w 90"/>
                <a:gd name="T69" fmla="*/ 144 h 308"/>
                <a:gd name="T70" fmla="*/ 47 w 90"/>
                <a:gd name="T71" fmla="*/ 149 h 308"/>
                <a:gd name="T72" fmla="*/ 56 w 90"/>
                <a:gd name="T73" fmla="*/ 66 h 308"/>
                <a:gd name="T74" fmla="*/ 34 w 90"/>
                <a:gd name="T75" fmla="*/ 66 h 308"/>
                <a:gd name="T76" fmla="*/ 43 w 90"/>
                <a:gd name="T77" fmla="*/ 89 h 308"/>
                <a:gd name="T78" fmla="*/ 33 w 90"/>
                <a:gd name="T79" fmla="*/ 126 h 308"/>
                <a:gd name="T80" fmla="*/ 43 w 90"/>
                <a:gd name="T81" fmla="*/ 149 h 308"/>
                <a:gd name="T82" fmla="*/ 32 w 90"/>
                <a:gd name="T83" fmla="*/ 185 h 308"/>
                <a:gd name="T84" fmla="*/ 27 w 90"/>
                <a:gd name="T85" fmla="*/ 209 h 308"/>
                <a:gd name="T86" fmla="*/ 31 w 90"/>
                <a:gd name="T87" fmla="*/ 245 h 308"/>
                <a:gd name="T88" fmla="*/ 31 w 90"/>
                <a:gd name="T89" fmla="*/ 245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0" h="308">
                  <a:moveTo>
                    <a:pt x="90" y="305"/>
                  </a:moveTo>
                  <a:cubicBezTo>
                    <a:pt x="83" y="305"/>
                    <a:pt x="83" y="305"/>
                    <a:pt x="83" y="305"/>
                  </a:cubicBezTo>
                  <a:cubicBezTo>
                    <a:pt x="83" y="303"/>
                    <a:pt x="83" y="303"/>
                    <a:pt x="83" y="303"/>
                  </a:cubicBezTo>
                  <a:cubicBezTo>
                    <a:pt x="77" y="303"/>
                    <a:pt x="77" y="303"/>
                    <a:pt x="77" y="303"/>
                  </a:cubicBezTo>
                  <a:cubicBezTo>
                    <a:pt x="77" y="300"/>
                    <a:pt x="77" y="300"/>
                    <a:pt x="77" y="300"/>
                  </a:cubicBezTo>
                  <a:cubicBezTo>
                    <a:pt x="63" y="300"/>
                    <a:pt x="63" y="300"/>
                    <a:pt x="63" y="300"/>
                  </a:cubicBezTo>
                  <a:cubicBezTo>
                    <a:pt x="68" y="271"/>
                    <a:pt x="68" y="271"/>
                    <a:pt x="68" y="271"/>
                  </a:cubicBezTo>
                  <a:cubicBezTo>
                    <a:pt x="68" y="271"/>
                    <a:pt x="68" y="271"/>
                    <a:pt x="68" y="270"/>
                  </a:cubicBezTo>
                  <a:cubicBezTo>
                    <a:pt x="68" y="270"/>
                    <a:pt x="68" y="270"/>
                    <a:pt x="68" y="270"/>
                  </a:cubicBezTo>
                  <a:cubicBezTo>
                    <a:pt x="62" y="241"/>
                    <a:pt x="62" y="241"/>
                    <a:pt x="62" y="241"/>
                  </a:cubicBezTo>
                  <a:cubicBezTo>
                    <a:pt x="62" y="241"/>
                    <a:pt x="62" y="241"/>
                    <a:pt x="62" y="241"/>
                  </a:cubicBezTo>
                  <a:cubicBezTo>
                    <a:pt x="62" y="240"/>
                    <a:pt x="62" y="240"/>
                    <a:pt x="62" y="240"/>
                  </a:cubicBezTo>
                  <a:cubicBezTo>
                    <a:pt x="65" y="221"/>
                    <a:pt x="65" y="221"/>
                    <a:pt x="65" y="221"/>
                  </a:cubicBezTo>
                  <a:cubicBezTo>
                    <a:pt x="69" y="221"/>
                    <a:pt x="69" y="221"/>
                    <a:pt x="69" y="221"/>
                  </a:cubicBezTo>
                  <a:cubicBezTo>
                    <a:pt x="64" y="196"/>
                    <a:pt x="64" y="196"/>
                    <a:pt x="64" y="196"/>
                  </a:cubicBezTo>
                  <a:cubicBezTo>
                    <a:pt x="61" y="181"/>
                    <a:pt x="61" y="181"/>
                    <a:pt x="61" y="181"/>
                  </a:cubicBezTo>
                  <a:cubicBezTo>
                    <a:pt x="61" y="181"/>
                    <a:pt x="61" y="181"/>
                    <a:pt x="61" y="181"/>
                  </a:cubicBezTo>
                  <a:cubicBezTo>
                    <a:pt x="61" y="181"/>
                    <a:pt x="61" y="181"/>
                    <a:pt x="61" y="180"/>
                  </a:cubicBezTo>
                  <a:cubicBezTo>
                    <a:pt x="65" y="151"/>
                    <a:pt x="65" y="151"/>
                    <a:pt x="65" y="151"/>
                  </a:cubicBezTo>
                  <a:cubicBezTo>
                    <a:pt x="65" y="151"/>
                    <a:pt x="65" y="151"/>
                    <a:pt x="65" y="151"/>
                  </a:cubicBezTo>
                  <a:cubicBezTo>
                    <a:pt x="65" y="151"/>
                    <a:pt x="65" y="150"/>
                    <a:pt x="65" y="150"/>
                  </a:cubicBezTo>
                  <a:cubicBezTo>
                    <a:pt x="65" y="150"/>
                    <a:pt x="65" y="150"/>
                    <a:pt x="65" y="150"/>
                  </a:cubicBezTo>
                  <a:cubicBezTo>
                    <a:pt x="65" y="150"/>
                    <a:pt x="65" y="150"/>
                    <a:pt x="65" y="150"/>
                  </a:cubicBezTo>
                  <a:cubicBezTo>
                    <a:pt x="60" y="120"/>
                    <a:pt x="60" y="120"/>
                    <a:pt x="60" y="120"/>
                  </a:cubicBezTo>
                  <a:cubicBezTo>
                    <a:pt x="59" y="120"/>
                    <a:pt x="59" y="120"/>
                    <a:pt x="59" y="120"/>
                  </a:cubicBezTo>
                  <a:cubicBezTo>
                    <a:pt x="63" y="91"/>
                    <a:pt x="63" y="91"/>
                    <a:pt x="63" y="91"/>
                  </a:cubicBezTo>
                  <a:cubicBezTo>
                    <a:pt x="64" y="91"/>
                    <a:pt x="64" y="91"/>
                    <a:pt x="64" y="91"/>
                  </a:cubicBezTo>
                  <a:cubicBezTo>
                    <a:pt x="64" y="91"/>
                    <a:pt x="64" y="90"/>
                    <a:pt x="63" y="90"/>
                  </a:cubicBezTo>
                  <a:cubicBezTo>
                    <a:pt x="58" y="61"/>
                    <a:pt x="58" y="61"/>
                    <a:pt x="58" y="61"/>
                  </a:cubicBezTo>
                  <a:cubicBezTo>
                    <a:pt x="58" y="61"/>
                    <a:pt x="58" y="61"/>
                    <a:pt x="58" y="61"/>
                  </a:cubicBezTo>
                  <a:cubicBezTo>
                    <a:pt x="58" y="61"/>
                    <a:pt x="58" y="61"/>
                    <a:pt x="58" y="61"/>
                  </a:cubicBezTo>
                  <a:cubicBezTo>
                    <a:pt x="62" y="31"/>
                    <a:pt x="62" y="31"/>
                    <a:pt x="62" y="31"/>
                  </a:cubicBezTo>
                  <a:cubicBezTo>
                    <a:pt x="62" y="30"/>
                    <a:pt x="62" y="30"/>
                    <a:pt x="62" y="30"/>
                  </a:cubicBezTo>
                  <a:cubicBezTo>
                    <a:pt x="48" y="30"/>
                    <a:pt x="48" y="30"/>
                    <a:pt x="48" y="30"/>
                  </a:cubicBezTo>
                  <a:cubicBezTo>
                    <a:pt x="47" y="0"/>
                    <a:pt x="47" y="0"/>
                    <a:pt x="47" y="0"/>
                  </a:cubicBezTo>
                  <a:cubicBezTo>
                    <a:pt x="44" y="0"/>
                    <a:pt x="44" y="0"/>
                    <a:pt x="44" y="0"/>
                  </a:cubicBezTo>
                  <a:cubicBezTo>
                    <a:pt x="42" y="30"/>
                    <a:pt x="42" y="30"/>
                    <a:pt x="42" y="30"/>
                  </a:cubicBezTo>
                  <a:cubicBezTo>
                    <a:pt x="28" y="30"/>
                    <a:pt x="28" y="30"/>
                    <a:pt x="28" y="30"/>
                  </a:cubicBezTo>
                  <a:cubicBezTo>
                    <a:pt x="32" y="61"/>
                    <a:pt x="32" y="61"/>
                    <a:pt x="32" y="61"/>
                  </a:cubicBezTo>
                  <a:cubicBezTo>
                    <a:pt x="27" y="91"/>
                    <a:pt x="27" y="91"/>
                    <a:pt x="27" y="91"/>
                  </a:cubicBezTo>
                  <a:cubicBezTo>
                    <a:pt x="27" y="91"/>
                    <a:pt x="27" y="91"/>
                    <a:pt x="27" y="91"/>
                  </a:cubicBezTo>
                  <a:cubicBezTo>
                    <a:pt x="27" y="91"/>
                    <a:pt x="27" y="91"/>
                    <a:pt x="27" y="91"/>
                  </a:cubicBezTo>
                  <a:cubicBezTo>
                    <a:pt x="31" y="121"/>
                    <a:pt x="31" y="121"/>
                    <a:pt x="31" y="121"/>
                  </a:cubicBezTo>
                  <a:cubicBezTo>
                    <a:pt x="25" y="150"/>
                    <a:pt x="25" y="150"/>
                    <a:pt x="25" y="150"/>
                  </a:cubicBezTo>
                  <a:cubicBezTo>
                    <a:pt x="25" y="150"/>
                    <a:pt x="25" y="150"/>
                    <a:pt x="25" y="150"/>
                  </a:cubicBezTo>
                  <a:cubicBezTo>
                    <a:pt x="25" y="150"/>
                    <a:pt x="25" y="150"/>
                    <a:pt x="25" y="150"/>
                  </a:cubicBezTo>
                  <a:cubicBezTo>
                    <a:pt x="25" y="150"/>
                    <a:pt x="25" y="150"/>
                    <a:pt x="25" y="150"/>
                  </a:cubicBezTo>
                  <a:cubicBezTo>
                    <a:pt x="25" y="151"/>
                    <a:pt x="25" y="151"/>
                    <a:pt x="25" y="151"/>
                  </a:cubicBezTo>
                  <a:cubicBezTo>
                    <a:pt x="30" y="181"/>
                    <a:pt x="30" y="181"/>
                    <a:pt x="30" y="181"/>
                  </a:cubicBezTo>
                  <a:cubicBezTo>
                    <a:pt x="27" y="196"/>
                    <a:pt x="27" y="196"/>
                    <a:pt x="27" y="196"/>
                  </a:cubicBezTo>
                  <a:cubicBezTo>
                    <a:pt x="22" y="221"/>
                    <a:pt x="22" y="221"/>
                    <a:pt x="22" y="221"/>
                  </a:cubicBezTo>
                  <a:cubicBezTo>
                    <a:pt x="25" y="221"/>
                    <a:pt x="25" y="221"/>
                    <a:pt x="25" y="221"/>
                  </a:cubicBezTo>
                  <a:cubicBezTo>
                    <a:pt x="29" y="240"/>
                    <a:pt x="29" y="240"/>
                    <a:pt x="29" y="240"/>
                  </a:cubicBezTo>
                  <a:cubicBezTo>
                    <a:pt x="29" y="241"/>
                    <a:pt x="29" y="241"/>
                    <a:pt x="29" y="241"/>
                  </a:cubicBezTo>
                  <a:cubicBezTo>
                    <a:pt x="22" y="270"/>
                    <a:pt x="22" y="270"/>
                    <a:pt x="22" y="270"/>
                  </a:cubicBezTo>
                  <a:cubicBezTo>
                    <a:pt x="22" y="270"/>
                    <a:pt x="22" y="270"/>
                    <a:pt x="22" y="270"/>
                  </a:cubicBezTo>
                  <a:cubicBezTo>
                    <a:pt x="22" y="270"/>
                    <a:pt x="22" y="271"/>
                    <a:pt x="22" y="271"/>
                  </a:cubicBezTo>
                  <a:cubicBezTo>
                    <a:pt x="27" y="300"/>
                    <a:pt x="27" y="300"/>
                    <a:pt x="27" y="300"/>
                  </a:cubicBezTo>
                  <a:cubicBezTo>
                    <a:pt x="13" y="300"/>
                    <a:pt x="13" y="300"/>
                    <a:pt x="13" y="300"/>
                  </a:cubicBezTo>
                  <a:cubicBezTo>
                    <a:pt x="13" y="303"/>
                    <a:pt x="13" y="303"/>
                    <a:pt x="13" y="303"/>
                  </a:cubicBezTo>
                  <a:cubicBezTo>
                    <a:pt x="7" y="303"/>
                    <a:pt x="7" y="303"/>
                    <a:pt x="7" y="303"/>
                  </a:cubicBezTo>
                  <a:cubicBezTo>
                    <a:pt x="7" y="305"/>
                    <a:pt x="7" y="305"/>
                    <a:pt x="7" y="305"/>
                  </a:cubicBezTo>
                  <a:cubicBezTo>
                    <a:pt x="0" y="305"/>
                    <a:pt x="0" y="305"/>
                    <a:pt x="0" y="305"/>
                  </a:cubicBezTo>
                  <a:cubicBezTo>
                    <a:pt x="0" y="308"/>
                    <a:pt x="0" y="308"/>
                    <a:pt x="0" y="308"/>
                  </a:cubicBezTo>
                  <a:cubicBezTo>
                    <a:pt x="90" y="308"/>
                    <a:pt x="90" y="308"/>
                    <a:pt x="90" y="308"/>
                  </a:cubicBezTo>
                  <a:lnTo>
                    <a:pt x="90" y="305"/>
                  </a:lnTo>
                  <a:close/>
                  <a:moveTo>
                    <a:pt x="45" y="214"/>
                  </a:moveTo>
                  <a:cubicBezTo>
                    <a:pt x="45" y="214"/>
                    <a:pt x="45" y="214"/>
                    <a:pt x="45" y="214"/>
                  </a:cubicBezTo>
                  <a:cubicBezTo>
                    <a:pt x="58" y="239"/>
                    <a:pt x="58" y="239"/>
                    <a:pt x="58" y="239"/>
                  </a:cubicBezTo>
                  <a:cubicBezTo>
                    <a:pt x="32" y="239"/>
                    <a:pt x="32" y="239"/>
                    <a:pt x="32" y="239"/>
                  </a:cubicBezTo>
                  <a:lnTo>
                    <a:pt x="45" y="214"/>
                  </a:lnTo>
                  <a:close/>
                  <a:moveTo>
                    <a:pt x="45" y="154"/>
                  </a:moveTo>
                  <a:cubicBezTo>
                    <a:pt x="45" y="154"/>
                    <a:pt x="45" y="154"/>
                    <a:pt x="45" y="154"/>
                  </a:cubicBezTo>
                  <a:cubicBezTo>
                    <a:pt x="57" y="179"/>
                    <a:pt x="57" y="179"/>
                    <a:pt x="57" y="179"/>
                  </a:cubicBezTo>
                  <a:cubicBezTo>
                    <a:pt x="34" y="179"/>
                    <a:pt x="34" y="179"/>
                    <a:pt x="34" y="179"/>
                  </a:cubicBezTo>
                  <a:lnTo>
                    <a:pt x="45" y="154"/>
                  </a:lnTo>
                  <a:close/>
                  <a:moveTo>
                    <a:pt x="55" y="59"/>
                  </a:moveTo>
                  <a:cubicBezTo>
                    <a:pt x="55" y="59"/>
                    <a:pt x="55" y="59"/>
                    <a:pt x="55" y="59"/>
                  </a:cubicBezTo>
                  <a:cubicBezTo>
                    <a:pt x="36" y="59"/>
                    <a:pt x="36" y="59"/>
                    <a:pt x="36" y="59"/>
                  </a:cubicBezTo>
                  <a:cubicBezTo>
                    <a:pt x="45" y="35"/>
                    <a:pt x="45" y="35"/>
                    <a:pt x="45" y="35"/>
                  </a:cubicBezTo>
                  <a:lnTo>
                    <a:pt x="55" y="59"/>
                  </a:lnTo>
                  <a:close/>
                  <a:moveTo>
                    <a:pt x="45" y="95"/>
                  </a:moveTo>
                  <a:cubicBezTo>
                    <a:pt x="45" y="95"/>
                    <a:pt x="45" y="95"/>
                    <a:pt x="45" y="95"/>
                  </a:cubicBezTo>
                  <a:cubicBezTo>
                    <a:pt x="56" y="119"/>
                    <a:pt x="56" y="119"/>
                    <a:pt x="56" y="119"/>
                  </a:cubicBezTo>
                  <a:cubicBezTo>
                    <a:pt x="35" y="119"/>
                    <a:pt x="35" y="119"/>
                    <a:pt x="35" y="119"/>
                  </a:cubicBezTo>
                  <a:lnTo>
                    <a:pt x="45" y="95"/>
                  </a:lnTo>
                  <a:close/>
                  <a:moveTo>
                    <a:pt x="45" y="274"/>
                  </a:moveTo>
                  <a:cubicBezTo>
                    <a:pt x="45" y="274"/>
                    <a:pt x="45" y="274"/>
                    <a:pt x="45" y="274"/>
                  </a:cubicBezTo>
                  <a:cubicBezTo>
                    <a:pt x="60" y="300"/>
                    <a:pt x="60" y="300"/>
                    <a:pt x="60" y="300"/>
                  </a:cubicBezTo>
                  <a:cubicBezTo>
                    <a:pt x="31" y="300"/>
                    <a:pt x="31" y="300"/>
                    <a:pt x="31" y="300"/>
                  </a:cubicBezTo>
                  <a:lnTo>
                    <a:pt x="45" y="274"/>
                  </a:lnTo>
                  <a:close/>
                  <a:moveTo>
                    <a:pt x="48" y="269"/>
                  </a:moveTo>
                  <a:cubicBezTo>
                    <a:pt x="48" y="269"/>
                    <a:pt x="48" y="269"/>
                    <a:pt x="48" y="269"/>
                  </a:cubicBezTo>
                  <a:cubicBezTo>
                    <a:pt x="52" y="261"/>
                    <a:pt x="52" y="261"/>
                    <a:pt x="52" y="261"/>
                  </a:cubicBezTo>
                  <a:cubicBezTo>
                    <a:pt x="60" y="245"/>
                    <a:pt x="60" y="245"/>
                    <a:pt x="60" y="245"/>
                  </a:cubicBezTo>
                  <a:cubicBezTo>
                    <a:pt x="65" y="269"/>
                    <a:pt x="65" y="269"/>
                    <a:pt x="65" y="269"/>
                  </a:cubicBezTo>
                  <a:lnTo>
                    <a:pt x="48" y="269"/>
                  </a:lnTo>
                  <a:close/>
                  <a:moveTo>
                    <a:pt x="48" y="209"/>
                  </a:moveTo>
                  <a:cubicBezTo>
                    <a:pt x="48" y="209"/>
                    <a:pt x="48" y="209"/>
                    <a:pt x="48" y="209"/>
                  </a:cubicBezTo>
                  <a:cubicBezTo>
                    <a:pt x="59" y="185"/>
                    <a:pt x="59" y="185"/>
                    <a:pt x="59" y="185"/>
                  </a:cubicBezTo>
                  <a:cubicBezTo>
                    <a:pt x="64" y="209"/>
                    <a:pt x="64" y="209"/>
                    <a:pt x="64" y="209"/>
                  </a:cubicBezTo>
                  <a:lnTo>
                    <a:pt x="48" y="209"/>
                  </a:lnTo>
                  <a:close/>
                  <a:moveTo>
                    <a:pt x="47" y="149"/>
                  </a:moveTo>
                  <a:cubicBezTo>
                    <a:pt x="47" y="149"/>
                    <a:pt x="47" y="149"/>
                    <a:pt x="47" y="149"/>
                  </a:cubicBezTo>
                  <a:cubicBezTo>
                    <a:pt x="50" y="144"/>
                    <a:pt x="50" y="144"/>
                    <a:pt x="50" y="144"/>
                  </a:cubicBezTo>
                  <a:cubicBezTo>
                    <a:pt x="57" y="126"/>
                    <a:pt x="57" y="126"/>
                    <a:pt x="57" y="126"/>
                  </a:cubicBezTo>
                  <a:cubicBezTo>
                    <a:pt x="62" y="149"/>
                    <a:pt x="62" y="149"/>
                    <a:pt x="62" y="149"/>
                  </a:cubicBezTo>
                  <a:lnTo>
                    <a:pt x="47" y="149"/>
                  </a:lnTo>
                  <a:close/>
                  <a:moveTo>
                    <a:pt x="47" y="89"/>
                  </a:moveTo>
                  <a:cubicBezTo>
                    <a:pt x="47" y="89"/>
                    <a:pt x="47" y="89"/>
                    <a:pt x="47" y="89"/>
                  </a:cubicBezTo>
                  <a:cubicBezTo>
                    <a:pt x="56" y="66"/>
                    <a:pt x="56" y="66"/>
                    <a:pt x="56" y="66"/>
                  </a:cubicBezTo>
                  <a:cubicBezTo>
                    <a:pt x="60" y="89"/>
                    <a:pt x="60" y="89"/>
                    <a:pt x="60" y="89"/>
                  </a:cubicBezTo>
                  <a:lnTo>
                    <a:pt x="47" y="89"/>
                  </a:lnTo>
                  <a:close/>
                  <a:moveTo>
                    <a:pt x="34" y="66"/>
                  </a:moveTo>
                  <a:cubicBezTo>
                    <a:pt x="34" y="66"/>
                    <a:pt x="34" y="66"/>
                    <a:pt x="34" y="66"/>
                  </a:cubicBezTo>
                  <a:cubicBezTo>
                    <a:pt x="40" y="82"/>
                    <a:pt x="40" y="82"/>
                    <a:pt x="40" y="82"/>
                  </a:cubicBezTo>
                  <a:cubicBezTo>
                    <a:pt x="43" y="89"/>
                    <a:pt x="43" y="89"/>
                    <a:pt x="43" y="89"/>
                  </a:cubicBezTo>
                  <a:cubicBezTo>
                    <a:pt x="30" y="89"/>
                    <a:pt x="30" y="89"/>
                    <a:pt x="30" y="89"/>
                  </a:cubicBezTo>
                  <a:lnTo>
                    <a:pt x="34" y="66"/>
                  </a:lnTo>
                  <a:close/>
                  <a:moveTo>
                    <a:pt x="33" y="126"/>
                  </a:moveTo>
                  <a:cubicBezTo>
                    <a:pt x="33" y="126"/>
                    <a:pt x="33" y="126"/>
                    <a:pt x="33" y="126"/>
                  </a:cubicBezTo>
                  <a:cubicBezTo>
                    <a:pt x="36" y="133"/>
                    <a:pt x="36" y="133"/>
                    <a:pt x="36" y="133"/>
                  </a:cubicBezTo>
                  <a:cubicBezTo>
                    <a:pt x="43" y="149"/>
                    <a:pt x="43" y="149"/>
                    <a:pt x="43" y="149"/>
                  </a:cubicBezTo>
                  <a:cubicBezTo>
                    <a:pt x="28" y="149"/>
                    <a:pt x="28" y="149"/>
                    <a:pt x="28" y="149"/>
                  </a:cubicBezTo>
                  <a:lnTo>
                    <a:pt x="33" y="126"/>
                  </a:lnTo>
                  <a:close/>
                  <a:moveTo>
                    <a:pt x="32" y="185"/>
                  </a:moveTo>
                  <a:cubicBezTo>
                    <a:pt x="32" y="185"/>
                    <a:pt x="32" y="185"/>
                    <a:pt x="32" y="185"/>
                  </a:cubicBezTo>
                  <a:cubicBezTo>
                    <a:pt x="43" y="209"/>
                    <a:pt x="43" y="209"/>
                    <a:pt x="43" y="209"/>
                  </a:cubicBezTo>
                  <a:cubicBezTo>
                    <a:pt x="27" y="209"/>
                    <a:pt x="27" y="209"/>
                    <a:pt x="27" y="209"/>
                  </a:cubicBezTo>
                  <a:lnTo>
                    <a:pt x="32" y="185"/>
                  </a:lnTo>
                  <a:close/>
                  <a:moveTo>
                    <a:pt x="31" y="245"/>
                  </a:moveTo>
                  <a:cubicBezTo>
                    <a:pt x="31" y="245"/>
                    <a:pt x="31" y="245"/>
                    <a:pt x="31" y="245"/>
                  </a:cubicBezTo>
                  <a:cubicBezTo>
                    <a:pt x="43" y="269"/>
                    <a:pt x="43" y="269"/>
                    <a:pt x="43" y="269"/>
                  </a:cubicBezTo>
                  <a:cubicBezTo>
                    <a:pt x="25" y="269"/>
                    <a:pt x="25" y="269"/>
                    <a:pt x="25" y="269"/>
                  </a:cubicBezTo>
                  <a:lnTo>
                    <a:pt x="31" y="24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 name="Freeform 6"/>
            <p:cNvSpPr>
              <a:spLocks noEditPoints="1"/>
            </p:cNvSpPr>
            <p:nvPr/>
          </p:nvSpPr>
          <p:spPr bwMode="auto">
            <a:xfrm>
              <a:off x="220" y="4133"/>
              <a:ext cx="394" cy="169"/>
            </a:xfrm>
            <a:custGeom>
              <a:avLst/>
              <a:gdLst>
                <a:gd name="T0" fmla="*/ 143 w 152"/>
                <a:gd name="T1" fmla="*/ 48 h 63"/>
                <a:gd name="T2" fmla="*/ 145 w 152"/>
                <a:gd name="T3" fmla="*/ 33 h 63"/>
                <a:gd name="T4" fmla="*/ 146 w 152"/>
                <a:gd name="T5" fmla="*/ 20 h 63"/>
                <a:gd name="T6" fmla="*/ 125 w 152"/>
                <a:gd name="T7" fmla="*/ 11 h 63"/>
                <a:gd name="T8" fmla="*/ 9 w 152"/>
                <a:gd name="T9" fmla="*/ 12 h 63"/>
                <a:gd name="T10" fmla="*/ 11 w 152"/>
                <a:gd name="T11" fmla="*/ 38 h 63"/>
                <a:gd name="T12" fmla="*/ 14 w 152"/>
                <a:gd name="T13" fmla="*/ 50 h 63"/>
                <a:gd name="T14" fmla="*/ 152 w 152"/>
                <a:gd name="T15" fmla="*/ 60 h 63"/>
                <a:gd name="T16" fmla="*/ 112 w 152"/>
                <a:gd name="T17" fmla="*/ 52 h 63"/>
                <a:gd name="T18" fmla="*/ 142 w 152"/>
                <a:gd name="T19" fmla="*/ 48 h 63"/>
                <a:gd name="T20" fmla="*/ 141 w 152"/>
                <a:gd name="T21" fmla="*/ 45 h 63"/>
                <a:gd name="T22" fmla="*/ 116 w 152"/>
                <a:gd name="T23" fmla="*/ 43 h 63"/>
                <a:gd name="T24" fmla="*/ 128 w 152"/>
                <a:gd name="T25" fmla="*/ 41 h 63"/>
                <a:gd name="T26" fmla="*/ 143 w 152"/>
                <a:gd name="T27" fmla="*/ 38 h 63"/>
                <a:gd name="T28" fmla="*/ 144 w 152"/>
                <a:gd name="T29" fmla="*/ 35 h 63"/>
                <a:gd name="T30" fmla="*/ 144 w 152"/>
                <a:gd name="T31" fmla="*/ 35 h 63"/>
                <a:gd name="T32" fmla="*/ 32 w 152"/>
                <a:gd name="T33" fmla="*/ 9 h 63"/>
                <a:gd name="T34" fmla="*/ 145 w 152"/>
                <a:gd name="T35" fmla="*/ 23 h 63"/>
                <a:gd name="T36" fmla="*/ 96 w 152"/>
                <a:gd name="T37" fmla="*/ 22 h 63"/>
                <a:gd name="T38" fmla="*/ 97 w 152"/>
                <a:gd name="T39" fmla="*/ 21 h 63"/>
                <a:gd name="T40" fmla="*/ 95 w 152"/>
                <a:gd name="T41" fmla="*/ 19 h 63"/>
                <a:gd name="T42" fmla="*/ 105 w 152"/>
                <a:gd name="T43" fmla="*/ 18 h 63"/>
                <a:gd name="T44" fmla="*/ 146 w 152"/>
                <a:gd name="T45" fmla="*/ 17 h 63"/>
                <a:gd name="T46" fmla="*/ 146 w 152"/>
                <a:gd name="T47" fmla="*/ 17 h 63"/>
                <a:gd name="T48" fmla="*/ 126 w 152"/>
                <a:gd name="T49" fmla="*/ 12 h 63"/>
                <a:gd name="T50" fmla="*/ 91 w 152"/>
                <a:gd name="T51" fmla="*/ 18 h 63"/>
                <a:gd name="T52" fmla="*/ 10 w 152"/>
                <a:gd name="T53" fmla="*/ 12 h 63"/>
                <a:gd name="T54" fmla="*/ 10 w 152"/>
                <a:gd name="T55" fmla="*/ 12 h 63"/>
                <a:gd name="T56" fmla="*/ 127 w 152"/>
                <a:gd name="T57" fmla="*/ 27 h 63"/>
                <a:gd name="T58" fmla="*/ 110 w 152"/>
                <a:gd name="T59" fmla="*/ 28 h 63"/>
                <a:gd name="T60" fmla="*/ 10 w 152"/>
                <a:gd name="T61" fmla="*/ 18 h 63"/>
                <a:gd name="T62" fmla="*/ 10 w 152"/>
                <a:gd name="T63" fmla="*/ 18 h 63"/>
                <a:gd name="T64" fmla="*/ 19 w 152"/>
                <a:gd name="T65" fmla="*/ 25 h 63"/>
                <a:gd name="T66" fmla="*/ 23 w 152"/>
                <a:gd name="T67" fmla="*/ 32 h 63"/>
                <a:gd name="T68" fmla="*/ 35 w 152"/>
                <a:gd name="T69" fmla="*/ 59 h 63"/>
                <a:gd name="T70" fmla="*/ 85 w 152"/>
                <a:gd name="T71" fmla="*/ 53 h 63"/>
                <a:gd name="T72" fmla="*/ 35 w 152"/>
                <a:gd name="T73" fmla="*/ 45 h 63"/>
                <a:gd name="T74" fmla="*/ 23 w 152"/>
                <a:gd name="T75" fmla="*/ 44 h 63"/>
                <a:gd name="T76" fmla="*/ 12 w 152"/>
                <a:gd name="T77" fmla="*/ 42 h 63"/>
                <a:gd name="T78" fmla="*/ 85 w 152"/>
                <a:gd name="T79" fmla="*/ 45 h 63"/>
                <a:gd name="T80" fmla="*/ 85 w 152"/>
                <a:gd name="T81" fmla="*/ 43 h 63"/>
                <a:gd name="T82" fmla="*/ 12 w 152"/>
                <a:gd name="T83" fmla="*/ 39 h 63"/>
                <a:gd name="T84" fmla="*/ 85 w 152"/>
                <a:gd name="T85" fmla="*/ 40 h 63"/>
                <a:gd name="T86" fmla="*/ 85 w 152"/>
                <a:gd name="T87" fmla="*/ 37 h 63"/>
                <a:gd name="T88" fmla="*/ 11 w 152"/>
                <a:gd name="T89" fmla="*/ 31 h 63"/>
                <a:gd name="T90" fmla="*/ 85 w 152"/>
                <a:gd name="T91" fmla="*/ 34 h 63"/>
                <a:gd name="T92" fmla="*/ 85 w 152"/>
                <a:gd name="T93" fmla="*/ 34 h 63"/>
                <a:gd name="T94" fmla="*/ 18 w 152"/>
                <a:gd name="T95" fmla="*/ 20 h 63"/>
                <a:gd name="T96" fmla="*/ 87 w 152"/>
                <a:gd name="T97" fmla="*/ 53 h 63"/>
                <a:gd name="T98" fmla="*/ 110 w 152"/>
                <a:gd name="T99" fmla="*/ 54 h 63"/>
                <a:gd name="T100" fmla="*/ 87 w 152"/>
                <a:gd name="T101" fmla="*/ 49 h 63"/>
                <a:gd name="T102" fmla="*/ 110 w 152"/>
                <a:gd name="T103" fmla="*/ 49 h 63"/>
                <a:gd name="T104" fmla="*/ 110 w 152"/>
                <a:gd name="T105" fmla="*/ 59 h 63"/>
                <a:gd name="T106" fmla="*/ 110 w 152"/>
                <a:gd name="T107" fmla="*/ 44 h 63"/>
                <a:gd name="T108" fmla="*/ 110 w 152"/>
                <a:gd name="T109" fmla="*/ 37 h 63"/>
                <a:gd name="T110" fmla="*/ 144 w 152"/>
                <a:gd name="T111" fmla="*/ 33 h 63"/>
                <a:gd name="T112" fmla="*/ 112 w 152"/>
                <a:gd name="T113" fmla="*/ 59 h 63"/>
                <a:gd name="T114" fmla="*/ 141 w 152"/>
                <a:gd name="T115" fmla="*/ 54 h 63"/>
                <a:gd name="T116" fmla="*/ 146 w 152"/>
                <a:gd name="T117" fmla="*/ 15 h 63"/>
                <a:gd name="T118" fmla="*/ 10 w 152"/>
                <a:gd name="T119" fmla="*/ 12 h 63"/>
                <a:gd name="T120" fmla="*/ 10 w 152"/>
                <a:gd name="T121" fmla="*/ 18 h 63"/>
                <a:gd name="T122" fmla="*/ 13 w 152"/>
                <a:gd name="T123" fmla="*/ 1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2" h="63">
                  <a:moveTo>
                    <a:pt x="142" y="59"/>
                  </a:moveTo>
                  <a:cubicBezTo>
                    <a:pt x="142" y="59"/>
                    <a:pt x="142" y="59"/>
                    <a:pt x="142" y="59"/>
                  </a:cubicBezTo>
                  <a:cubicBezTo>
                    <a:pt x="142" y="54"/>
                    <a:pt x="142" y="54"/>
                    <a:pt x="142" y="54"/>
                  </a:cubicBezTo>
                  <a:cubicBezTo>
                    <a:pt x="142" y="54"/>
                    <a:pt x="142" y="54"/>
                    <a:pt x="142" y="54"/>
                  </a:cubicBezTo>
                  <a:cubicBezTo>
                    <a:pt x="142" y="54"/>
                    <a:pt x="142" y="54"/>
                    <a:pt x="142" y="54"/>
                  </a:cubicBezTo>
                  <a:cubicBezTo>
                    <a:pt x="142" y="49"/>
                    <a:pt x="142" y="49"/>
                    <a:pt x="142" y="49"/>
                  </a:cubicBezTo>
                  <a:cubicBezTo>
                    <a:pt x="143" y="49"/>
                    <a:pt x="143" y="49"/>
                    <a:pt x="143" y="49"/>
                  </a:cubicBezTo>
                  <a:cubicBezTo>
                    <a:pt x="143" y="48"/>
                    <a:pt x="143" y="48"/>
                    <a:pt x="143" y="48"/>
                  </a:cubicBezTo>
                  <a:cubicBezTo>
                    <a:pt x="143" y="44"/>
                    <a:pt x="143" y="44"/>
                    <a:pt x="143" y="44"/>
                  </a:cubicBezTo>
                  <a:cubicBezTo>
                    <a:pt x="143" y="43"/>
                    <a:pt x="143" y="43"/>
                    <a:pt x="143" y="43"/>
                  </a:cubicBezTo>
                  <a:cubicBezTo>
                    <a:pt x="143" y="43"/>
                    <a:pt x="143" y="43"/>
                    <a:pt x="143" y="43"/>
                  </a:cubicBezTo>
                  <a:cubicBezTo>
                    <a:pt x="143" y="38"/>
                    <a:pt x="143" y="38"/>
                    <a:pt x="143" y="38"/>
                  </a:cubicBezTo>
                  <a:cubicBezTo>
                    <a:pt x="144" y="38"/>
                    <a:pt x="144" y="38"/>
                    <a:pt x="144" y="38"/>
                  </a:cubicBezTo>
                  <a:cubicBezTo>
                    <a:pt x="144" y="38"/>
                    <a:pt x="144" y="38"/>
                    <a:pt x="144" y="38"/>
                  </a:cubicBezTo>
                  <a:cubicBezTo>
                    <a:pt x="144" y="34"/>
                    <a:pt x="144" y="34"/>
                    <a:pt x="144" y="34"/>
                  </a:cubicBezTo>
                  <a:cubicBezTo>
                    <a:pt x="145" y="33"/>
                    <a:pt x="145" y="33"/>
                    <a:pt x="145" y="33"/>
                  </a:cubicBezTo>
                  <a:cubicBezTo>
                    <a:pt x="145" y="33"/>
                    <a:pt x="145" y="33"/>
                    <a:pt x="145" y="33"/>
                  </a:cubicBezTo>
                  <a:cubicBezTo>
                    <a:pt x="145" y="28"/>
                    <a:pt x="145" y="28"/>
                    <a:pt x="145" y="28"/>
                  </a:cubicBezTo>
                  <a:cubicBezTo>
                    <a:pt x="145" y="28"/>
                    <a:pt x="145" y="28"/>
                    <a:pt x="145" y="28"/>
                  </a:cubicBezTo>
                  <a:cubicBezTo>
                    <a:pt x="145" y="28"/>
                    <a:pt x="145" y="28"/>
                    <a:pt x="145" y="28"/>
                  </a:cubicBezTo>
                  <a:cubicBezTo>
                    <a:pt x="145" y="23"/>
                    <a:pt x="145" y="23"/>
                    <a:pt x="145" y="23"/>
                  </a:cubicBezTo>
                  <a:cubicBezTo>
                    <a:pt x="146" y="23"/>
                    <a:pt x="146" y="23"/>
                    <a:pt x="146" y="23"/>
                  </a:cubicBezTo>
                  <a:cubicBezTo>
                    <a:pt x="146" y="23"/>
                    <a:pt x="146" y="23"/>
                    <a:pt x="146" y="22"/>
                  </a:cubicBezTo>
                  <a:cubicBezTo>
                    <a:pt x="146" y="22"/>
                    <a:pt x="146" y="21"/>
                    <a:pt x="146" y="20"/>
                  </a:cubicBezTo>
                  <a:cubicBezTo>
                    <a:pt x="146" y="20"/>
                    <a:pt x="146" y="20"/>
                    <a:pt x="146" y="20"/>
                  </a:cubicBezTo>
                  <a:cubicBezTo>
                    <a:pt x="146" y="19"/>
                    <a:pt x="146" y="18"/>
                    <a:pt x="146" y="18"/>
                  </a:cubicBezTo>
                  <a:cubicBezTo>
                    <a:pt x="146" y="18"/>
                    <a:pt x="146" y="17"/>
                    <a:pt x="146" y="17"/>
                  </a:cubicBezTo>
                  <a:cubicBezTo>
                    <a:pt x="146" y="17"/>
                    <a:pt x="146" y="17"/>
                    <a:pt x="146" y="17"/>
                  </a:cubicBezTo>
                  <a:cubicBezTo>
                    <a:pt x="146" y="12"/>
                    <a:pt x="146" y="12"/>
                    <a:pt x="146" y="12"/>
                  </a:cubicBezTo>
                  <a:cubicBezTo>
                    <a:pt x="146" y="12"/>
                    <a:pt x="147" y="10"/>
                    <a:pt x="146" y="10"/>
                  </a:cubicBezTo>
                  <a:cubicBezTo>
                    <a:pt x="145" y="9"/>
                    <a:pt x="138" y="10"/>
                    <a:pt x="127" y="11"/>
                  </a:cubicBezTo>
                  <a:cubicBezTo>
                    <a:pt x="125" y="11"/>
                    <a:pt x="125" y="11"/>
                    <a:pt x="125" y="11"/>
                  </a:cubicBezTo>
                  <a:cubicBezTo>
                    <a:pt x="120" y="12"/>
                    <a:pt x="107" y="13"/>
                    <a:pt x="98" y="13"/>
                  </a:cubicBezTo>
                  <a:cubicBezTo>
                    <a:pt x="91" y="13"/>
                    <a:pt x="79" y="10"/>
                    <a:pt x="71" y="8"/>
                  </a:cubicBezTo>
                  <a:cubicBezTo>
                    <a:pt x="68" y="7"/>
                    <a:pt x="66" y="7"/>
                    <a:pt x="65" y="7"/>
                  </a:cubicBezTo>
                  <a:cubicBezTo>
                    <a:pt x="63" y="6"/>
                    <a:pt x="63" y="6"/>
                    <a:pt x="63" y="6"/>
                  </a:cubicBezTo>
                  <a:cubicBezTo>
                    <a:pt x="54" y="4"/>
                    <a:pt x="36" y="0"/>
                    <a:pt x="32" y="0"/>
                  </a:cubicBezTo>
                  <a:cubicBezTo>
                    <a:pt x="29" y="0"/>
                    <a:pt x="20" y="5"/>
                    <a:pt x="15" y="8"/>
                  </a:cubicBezTo>
                  <a:cubicBezTo>
                    <a:pt x="13" y="9"/>
                    <a:pt x="12" y="9"/>
                    <a:pt x="12" y="10"/>
                  </a:cubicBezTo>
                  <a:cubicBezTo>
                    <a:pt x="10" y="11"/>
                    <a:pt x="9" y="11"/>
                    <a:pt x="9" y="12"/>
                  </a:cubicBezTo>
                  <a:cubicBezTo>
                    <a:pt x="9" y="23"/>
                    <a:pt x="9" y="23"/>
                    <a:pt x="9" y="23"/>
                  </a:cubicBezTo>
                  <a:cubicBezTo>
                    <a:pt x="9" y="23"/>
                    <a:pt x="9" y="23"/>
                    <a:pt x="9" y="23"/>
                  </a:cubicBezTo>
                  <a:cubicBezTo>
                    <a:pt x="10" y="24"/>
                    <a:pt x="10" y="24"/>
                    <a:pt x="10" y="24"/>
                  </a:cubicBezTo>
                  <a:cubicBezTo>
                    <a:pt x="10" y="31"/>
                    <a:pt x="10" y="31"/>
                    <a:pt x="10" y="31"/>
                  </a:cubicBezTo>
                  <a:cubicBezTo>
                    <a:pt x="10" y="31"/>
                    <a:pt x="10" y="31"/>
                    <a:pt x="10" y="31"/>
                  </a:cubicBezTo>
                  <a:cubicBezTo>
                    <a:pt x="10" y="31"/>
                    <a:pt x="10" y="31"/>
                    <a:pt x="10" y="31"/>
                  </a:cubicBezTo>
                  <a:cubicBezTo>
                    <a:pt x="11" y="38"/>
                    <a:pt x="11" y="38"/>
                    <a:pt x="11" y="38"/>
                  </a:cubicBezTo>
                  <a:cubicBezTo>
                    <a:pt x="11" y="38"/>
                    <a:pt x="11" y="38"/>
                    <a:pt x="11" y="38"/>
                  </a:cubicBezTo>
                  <a:cubicBezTo>
                    <a:pt x="11" y="39"/>
                    <a:pt x="11" y="39"/>
                    <a:pt x="11" y="39"/>
                  </a:cubicBezTo>
                  <a:cubicBezTo>
                    <a:pt x="11" y="47"/>
                    <a:pt x="11" y="47"/>
                    <a:pt x="11" y="47"/>
                  </a:cubicBezTo>
                  <a:cubicBezTo>
                    <a:pt x="11" y="47"/>
                    <a:pt x="11" y="48"/>
                    <a:pt x="12" y="48"/>
                  </a:cubicBezTo>
                  <a:cubicBezTo>
                    <a:pt x="12" y="48"/>
                    <a:pt x="12" y="48"/>
                    <a:pt x="12" y="48"/>
                  </a:cubicBezTo>
                  <a:cubicBezTo>
                    <a:pt x="12" y="48"/>
                    <a:pt x="12" y="48"/>
                    <a:pt x="12" y="47"/>
                  </a:cubicBezTo>
                  <a:cubicBezTo>
                    <a:pt x="14" y="47"/>
                    <a:pt x="28" y="45"/>
                    <a:pt x="34" y="45"/>
                  </a:cubicBezTo>
                  <a:cubicBezTo>
                    <a:pt x="34" y="48"/>
                    <a:pt x="34" y="48"/>
                    <a:pt x="34" y="48"/>
                  </a:cubicBezTo>
                  <a:cubicBezTo>
                    <a:pt x="30" y="48"/>
                    <a:pt x="16" y="50"/>
                    <a:pt x="14" y="50"/>
                  </a:cubicBezTo>
                  <a:cubicBezTo>
                    <a:pt x="14" y="47"/>
                    <a:pt x="14" y="47"/>
                    <a:pt x="14" y="47"/>
                  </a:cubicBezTo>
                  <a:cubicBezTo>
                    <a:pt x="14" y="47"/>
                    <a:pt x="14" y="47"/>
                    <a:pt x="13" y="47"/>
                  </a:cubicBezTo>
                  <a:cubicBezTo>
                    <a:pt x="13" y="47"/>
                    <a:pt x="13" y="47"/>
                    <a:pt x="13" y="47"/>
                  </a:cubicBezTo>
                  <a:cubicBezTo>
                    <a:pt x="13" y="59"/>
                    <a:pt x="13" y="59"/>
                    <a:pt x="13" y="59"/>
                  </a:cubicBezTo>
                  <a:cubicBezTo>
                    <a:pt x="0" y="60"/>
                    <a:pt x="0" y="60"/>
                    <a:pt x="0" y="60"/>
                  </a:cubicBezTo>
                  <a:cubicBezTo>
                    <a:pt x="0" y="60"/>
                    <a:pt x="0" y="60"/>
                    <a:pt x="0" y="60"/>
                  </a:cubicBezTo>
                  <a:cubicBezTo>
                    <a:pt x="52" y="63"/>
                    <a:pt x="52" y="63"/>
                    <a:pt x="52" y="63"/>
                  </a:cubicBezTo>
                  <a:cubicBezTo>
                    <a:pt x="152" y="60"/>
                    <a:pt x="152" y="60"/>
                    <a:pt x="152" y="60"/>
                  </a:cubicBezTo>
                  <a:lnTo>
                    <a:pt x="142" y="59"/>
                  </a:lnTo>
                  <a:close/>
                  <a:moveTo>
                    <a:pt x="112" y="52"/>
                  </a:moveTo>
                  <a:cubicBezTo>
                    <a:pt x="112" y="52"/>
                    <a:pt x="112" y="52"/>
                    <a:pt x="112" y="52"/>
                  </a:cubicBezTo>
                  <a:cubicBezTo>
                    <a:pt x="112" y="50"/>
                    <a:pt x="112" y="50"/>
                    <a:pt x="112" y="50"/>
                  </a:cubicBezTo>
                  <a:cubicBezTo>
                    <a:pt x="120" y="50"/>
                    <a:pt x="135" y="50"/>
                    <a:pt x="137" y="50"/>
                  </a:cubicBezTo>
                  <a:cubicBezTo>
                    <a:pt x="139" y="50"/>
                    <a:pt x="141" y="50"/>
                    <a:pt x="142" y="50"/>
                  </a:cubicBezTo>
                  <a:cubicBezTo>
                    <a:pt x="142" y="51"/>
                    <a:pt x="142" y="51"/>
                    <a:pt x="142" y="51"/>
                  </a:cubicBezTo>
                  <a:cubicBezTo>
                    <a:pt x="137" y="51"/>
                    <a:pt x="123" y="52"/>
                    <a:pt x="112" y="52"/>
                  </a:cubicBezTo>
                  <a:close/>
                  <a:moveTo>
                    <a:pt x="142" y="49"/>
                  </a:moveTo>
                  <a:cubicBezTo>
                    <a:pt x="142" y="49"/>
                    <a:pt x="142" y="49"/>
                    <a:pt x="142" y="49"/>
                  </a:cubicBezTo>
                  <a:cubicBezTo>
                    <a:pt x="142" y="49"/>
                    <a:pt x="142" y="49"/>
                    <a:pt x="142" y="49"/>
                  </a:cubicBezTo>
                  <a:cubicBezTo>
                    <a:pt x="142" y="49"/>
                    <a:pt x="142" y="49"/>
                    <a:pt x="142" y="49"/>
                  </a:cubicBezTo>
                  <a:cubicBezTo>
                    <a:pt x="141" y="49"/>
                    <a:pt x="137" y="49"/>
                    <a:pt x="132" y="49"/>
                  </a:cubicBezTo>
                  <a:cubicBezTo>
                    <a:pt x="127" y="49"/>
                    <a:pt x="120" y="49"/>
                    <a:pt x="112" y="49"/>
                  </a:cubicBezTo>
                  <a:cubicBezTo>
                    <a:pt x="112" y="48"/>
                    <a:pt x="112" y="48"/>
                    <a:pt x="112" y="48"/>
                  </a:cubicBezTo>
                  <a:cubicBezTo>
                    <a:pt x="123" y="48"/>
                    <a:pt x="139" y="48"/>
                    <a:pt x="142" y="48"/>
                  </a:cubicBezTo>
                  <a:lnTo>
                    <a:pt x="142" y="49"/>
                  </a:lnTo>
                  <a:close/>
                  <a:moveTo>
                    <a:pt x="130" y="46"/>
                  </a:moveTo>
                  <a:cubicBezTo>
                    <a:pt x="130" y="46"/>
                    <a:pt x="130" y="46"/>
                    <a:pt x="130" y="46"/>
                  </a:cubicBezTo>
                  <a:cubicBezTo>
                    <a:pt x="127" y="46"/>
                    <a:pt x="119" y="47"/>
                    <a:pt x="112" y="47"/>
                  </a:cubicBezTo>
                  <a:cubicBezTo>
                    <a:pt x="112" y="44"/>
                    <a:pt x="112" y="44"/>
                    <a:pt x="112" y="44"/>
                  </a:cubicBezTo>
                  <a:cubicBezTo>
                    <a:pt x="116" y="44"/>
                    <a:pt x="119" y="44"/>
                    <a:pt x="120" y="44"/>
                  </a:cubicBezTo>
                  <a:cubicBezTo>
                    <a:pt x="123" y="44"/>
                    <a:pt x="130" y="44"/>
                    <a:pt x="133" y="44"/>
                  </a:cubicBezTo>
                  <a:cubicBezTo>
                    <a:pt x="136" y="44"/>
                    <a:pt x="140" y="45"/>
                    <a:pt x="141" y="45"/>
                  </a:cubicBezTo>
                  <a:cubicBezTo>
                    <a:pt x="142" y="45"/>
                    <a:pt x="142" y="45"/>
                    <a:pt x="142" y="45"/>
                  </a:cubicBezTo>
                  <a:cubicBezTo>
                    <a:pt x="142" y="46"/>
                    <a:pt x="142" y="46"/>
                    <a:pt x="142" y="46"/>
                  </a:cubicBezTo>
                  <a:cubicBezTo>
                    <a:pt x="141" y="46"/>
                    <a:pt x="133" y="46"/>
                    <a:pt x="130" y="46"/>
                  </a:cubicBezTo>
                  <a:close/>
                  <a:moveTo>
                    <a:pt x="143" y="43"/>
                  </a:moveTo>
                  <a:cubicBezTo>
                    <a:pt x="143" y="43"/>
                    <a:pt x="143" y="43"/>
                    <a:pt x="143" y="43"/>
                  </a:cubicBezTo>
                  <a:cubicBezTo>
                    <a:pt x="142" y="43"/>
                    <a:pt x="142" y="43"/>
                    <a:pt x="142" y="44"/>
                  </a:cubicBezTo>
                  <a:cubicBezTo>
                    <a:pt x="142" y="44"/>
                    <a:pt x="142" y="44"/>
                    <a:pt x="142" y="44"/>
                  </a:cubicBezTo>
                  <a:cubicBezTo>
                    <a:pt x="140" y="44"/>
                    <a:pt x="121" y="43"/>
                    <a:pt x="116" y="43"/>
                  </a:cubicBezTo>
                  <a:cubicBezTo>
                    <a:pt x="114" y="43"/>
                    <a:pt x="113" y="44"/>
                    <a:pt x="112" y="44"/>
                  </a:cubicBezTo>
                  <a:cubicBezTo>
                    <a:pt x="112" y="43"/>
                    <a:pt x="112" y="43"/>
                    <a:pt x="112" y="43"/>
                  </a:cubicBezTo>
                  <a:cubicBezTo>
                    <a:pt x="113" y="43"/>
                    <a:pt x="114" y="43"/>
                    <a:pt x="115" y="43"/>
                  </a:cubicBezTo>
                  <a:cubicBezTo>
                    <a:pt x="119" y="43"/>
                    <a:pt x="140" y="43"/>
                    <a:pt x="143" y="43"/>
                  </a:cubicBezTo>
                  <a:close/>
                  <a:moveTo>
                    <a:pt x="143" y="41"/>
                  </a:moveTo>
                  <a:cubicBezTo>
                    <a:pt x="143" y="41"/>
                    <a:pt x="143" y="41"/>
                    <a:pt x="143" y="41"/>
                  </a:cubicBezTo>
                  <a:cubicBezTo>
                    <a:pt x="143" y="41"/>
                    <a:pt x="142" y="41"/>
                    <a:pt x="140" y="41"/>
                  </a:cubicBezTo>
                  <a:cubicBezTo>
                    <a:pt x="137" y="41"/>
                    <a:pt x="133" y="41"/>
                    <a:pt x="128" y="41"/>
                  </a:cubicBezTo>
                  <a:cubicBezTo>
                    <a:pt x="124" y="41"/>
                    <a:pt x="119" y="42"/>
                    <a:pt x="112" y="42"/>
                  </a:cubicBezTo>
                  <a:cubicBezTo>
                    <a:pt x="112" y="39"/>
                    <a:pt x="112" y="39"/>
                    <a:pt x="112" y="39"/>
                  </a:cubicBezTo>
                  <a:cubicBezTo>
                    <a:pt x="118" y="39"/>
                    <a:pt x="123" y="39"/>
                    <a:pt x="125" y="39"/>
                  </a:cubicBezTo>
                  <a:cubicBezTo>
                    <a:pt x="129" y="39"/>
                    <a:pt x="137" y="39"/>
                    <a:pt x="139" y="39"/>
                  </a:cubicBezTo>
                  <a:cubicBezTo>
                    <a:pt x="142" y="39"/>
                    <a:pt x="143" y="39"/>
                    <a:pt x="143" y="39"/>
                  </a:cubicBezTo>
                  <a:lnTo>
                    <a:pt x="143" y="41"/>
                  </a:lnTo>
                  <a:close/>
                  <a:moveTo>
                    <a:pt x="143" y="38"/>
                  </a:moveTo>
                  <a:cubicBezTo>
                    <a:pt x="143" y="38"/>
                    <a:pt x="143" y="38"/>
                    <a:pt x="143" y="38"/>
                  </a:cubicBezTo>
                  <a:cubicBezTo>
                    <a:pt x="143" y="38"/>
                    <a:pt x="143" y="38"/>
                    <a:pt x="143" y="38"/>
                  </a:cubicBezTo>
                  <a:cubicBezTo>
                    <a:pt x="143" y="39"/>
                    <a:pt x="143" y="39"/>
                    <a:pt x="143" y="39"/>
                  </a:cubicBezTo>
                  <a:cubicBezTo>
                    <a:pt x="142" y="38"/>
                    <a:pt x="133" y="38"/>
                    <a:pt x="123" y="38"/>
                  </a:cubicBezTo>
                  <a:cubicBezTo>
                    <a:pt x="119" y="38"/>
                    <a:pt x="116" y="38"/>
                    <a:pt x="112" y="38"/>
                  </a:cubicBezTo>
                  <a:cubicBezTo>
                    <a:pt x="112" y="38"/>
                    <a:pt x="112" y="38"/>
                    <a:pt x="112" y="38"/>
                  </a:cubicBezTo>
                  <a:cubicBezTo>
                    <a:pt x="126" y="37"/>
                    <a:pt x="141" y="38"/>
                    <a:pt x="143" y="38"/>
                  </a:cubicBezTo>
                  <a:close/>
                  <a:moveTo>
                    <a:pt x="144" y="35"/>
                  </a:moveTo>
                  <a:cubicBezTo>
                    <a:pt x="144" y="35"/>
                    <a:pt x="144" y="35"/>
                    <a:pt x="144" y="35"/>
                  </a:cubicBezTo>
                  <a:cubicBezTo>
                    <a:pt x="143" y="35"/>
                    <a:pt x="143" y="35"/>
                    <a:pt x="141" y="35"/>
                  </a:cubicBezTo>
                  <a:cubicBezTo>
                    <a:pt x="138" y="36"/>
                    <a:pt x="133" y="36"/>
                    <a:pt x="126" y="36"/>
                  </a:cubicBezTo>
                  <a:cubicBezTo>
                    <a:pt x="121" y="36"/>
                    <a:pt x="117" y="36"/>
                    <a:pt x="112" y="36"/>
                  </a:cubicBezTo>
                  <a:cubicBezTo>
                    <a:pt x="112" y="34"/>
                    <a:pt x="112" y="34"/>
                    <a:pt x="112" y="34"/>
                  </a:cubicBezTo>
                  <a:cubicBezTo>
                    <a:pt x="113" y="34"/>
                    <a:pt x="122" y="34"/>
                    <a:pt x="124" y="34"/>
                  </a:cubicBezTo>
                  <a:cubicBezTo>
                    <a:pt x="125" y="34"/>
                    <a:pt x="137" y="34"/>
                    <a:pt x="139" y="34"/>
                  </a:cubicBezTo>
                  <a:cubicBezTo>
                    <a:pt x="140" y="34"/>
                    <a:pt x="143" y="34"/>
                    <a:pt x="144" y="34"/>
                  </a:cubicBezTo>
                  <a:lnTo>
                    <a:pt x="144" y="35"/>
                  </a:lnTo>
                  <a:close/>
                  <a:moveTo>
                    <a:pt x="144" y="30"/>
                  </a:moveTo>
                  <a:cubicBezTo>
                    <a:pt x="144" y="30"/>
                    <a:pt x="144" y="30"/>
                    <a:pt x="144" y="30"/>
                  </a:cubicBezTo>
                  <a:cubicBezTo>
                    <a:pt x="144" y="30"/>
                    <a:pt x="140" y="30"/>
                    <a:pt x="138" y="30"/>
                  </a:cubicBezTo>
                  <a:cubicBezTo>
                    <a:pt x="136" y="31"/>
                    <a:pt x="123" y="31"/>
                    <a:pt x="114" y="31"/>
                  </a:cubicBezTo>
                  <a:cubicBezTo>
                    <a:pt x="106" y="31"/>
                    <a:pt x="99" y="30"/>
                    <a:pt x="94" y="29"/>
                  </a:cubicBezTo>
                  <a:cubicBezTo>
                    <a:pt x="89" y="28"/>
                    <a:pt x="67" y="22"/>
                    <a:pt x="54" y="18"/>
                  </a:cubicBezTo>
                  <a:cubicBezTo>
                    <a:pt x="42" y="14"/>
                    <a:pt x="36" y="11"/>
                    <a:pt x="32" y="11"/>
                  </a:cubicBezTo>
                  <a:cubicBezTo>
                    <a:pt x="32" y="9"/>
                    <a:pt x="32" y="9"/>
                    <a:pt x="32" y="9"/>
                  </a:cubicBezTo>
                  <a:cubicBezTo>
                    <a:pt x="37" y="9"/>
                    <a:pt x="51" y="13"/>
                    <a:pt x="58" y="16"/>
                  </a:cubicBezTo>
                  <a:cubicBezTo>
                    <a:pt x="65" y="18"/>
                    <a:pt x="81" y="23"/>
                    <a:pt x="85" y="24"/>
                  </a:cubicBezTo>
                  <a:cubicBezTo>
                    <a:pt x="88" y="26"/>
                    <a:pt x="97" y="28"/>
                    <a:pt x="106" y="28"/>
                  </a:cubicBezTo>
                  <a:cubicBezTo>
                    <a:pt x="115" y="28"/>
                    <a:pt x="131" y="28"/>
                    <a:pt x="134" y="28"/>
                  </a:cubicBezTo>
                  <a:cubicBezTo>
                    <a:pt x="137" y="28"/>
                    <a:pt x="143" y="29"/>
                    <a:pt x="144" y="29"/>
                  </a:cubicBezTo>
                  <a:cubicBezTo>
                    <a:pt x="144" y="29"/>
                    <a:pt x="144" y="29"/>
                    <a:pt x="144" y="29"/>
                  </a:cubicBezTo>
                  <a:lnTo>
                    <a:pt x="144" y="30"/>
                  </a:lnTo>
                  <a:close/>
                  <a:moveTo>
                    <a:pt x="145" y="23"/>
                  </a:moveTo>
                  <a:cubicBezTo>
                    <a:pt x="145" y="23"/>
                    <a:pt x="145" y="23"/>
                    <a:pt x="145" y="23"/>
                  </a:cubicBezTo>
                  <a:cubicBezTo>
                    <a:pt x="145" y="23"/>
                    <a:pt x="145" y="23"/>
                    <a:pt x="145" y="23"/>
                  </a:cubicBezTo>
                  <a:cubicBezTo>
                    <a:pt x="145" y="23"/>
                    <a:pt x="144" y="22"/>
                    <a:pt x="141" y="22"/>
                  </a:cubicBezTo>
                  <a:cubicBezTo>
                    <a:pt x="137" y="22"/>
                    <a:pt x="123" y="23"/>
                    <a:pt x="119" y="22"/>
                  </a:cubicBezTo>
                  <a:cubicBezTo>
                    <a:pt x="114" y="22"/>
                    <a:pt x="100" y="23"/>
                    <a:pt x="90" y="20"/>
                  </a:cubicBezTo>
                  <a:cubicBezTo>
                    <a:pt x="80" y="16"/>
                    <a:pt x="78" y="15"/>
                    <a:pt x="78" y="15"/>
                  </a:cubicBezTo>
                  <a:cubicBezTo>
                    <a:pt x="78" y="16"/>
                    <a:pt x="78" y="16"/>
                    <a:pt x="78" y="16"/>
                  </a:cubicBezTo>
                  <a:cubicBezTo>
                    <a:pt x="78" y="16"/>
                    <a:pt x="89" y="21"/>
                    <a:pt x="96" y="22"/>
                  </a:cubicBezTo>
                  <a:cubicBezTo>
                    <a:pt x="103" y="23"/>
                    <a:pt x="114" y="24"/>
                    <a:pt x="126" y="23"/>
                  </a:cubicBezTo>
                  <a:cubicBezTo>
                    <a:pt x="137" y="23"/>
                    <a:pt x="144" y="24"/>
                    <a:pt x="145" y="24"/>
                  </a:cubicBezTo>
                  <a:cubicBezTo>
                    <a:pt x="145" y="25"/>
                    <a:pt x="145" y="25"/>
                    <a:pt x="145" y="25"/>
                  </a:cubicBezTo>
                  <a:cubicBezTo>
                    <a:pt x="144" y="25"/>
                    <a:pt x="139" y="25"/>
                    <a:pt x="134" y="25"/>
                  </a:cubicBezTo>
                  <a:cubicBezTo>
                    <a:pt x="129" y="25"/>
                    <a:pt x="109" y="26"/>
                    <a:pt x="103" y="25"/>
                  </a:cubicBezTo>
                  <a:cubicBezTo>
                    <a:pt x="97" y="24"/>
                    <a:pt x="94" y="24"/>
                    <a:pt x="78" y="18"/>
                  </a:cubicBezTo>
                  <a:cubicBezTo>
                    <a:pt x="78" y="14"/>
                    <a:pt x="78" y="14"/>
                    <a:pt x="78" y="14"/>
                  </a:cubicBezTo>
                  <a:cubicBezTo>
                    <a:pt x="78" y="14"/>
                    <a:pt x="89" y="20"/>
                    <a:pt x="97" y="21"/>
                  </a:cubicBezTo>
                  <a:cubicBezTo>
                    <a:pt x="104" y="22"/>
                    <a:pt x="116" y="22"/>
                    <a:pt x="123" y="22"/>
                  </a:cubicBezTo>
                  <a:cubicBezTo>
                    <a:pt x="131" y="22"/>
                    <a:pt x="144" y="22"/>
                    <a:pt x="144" y="22"/>
                  </a:cubicBezTo>
                  <a:cubicBezTo>
                    <a:pt x="145" y="22"/>
                    <a:pt x="145" y="22"/>
                    <a:pt x="145" y="22"/>
                  </a:cubicBezTo>
                  <a:cubicBezTo>
                    <a:pt x="145" y="22"/>
                    <a:pt x="145" y="22"/>
                    <a:pt x="145" y="22"/>
                  </a:cubicBezTo>
                  <a:lnTo>
                    <a:pt x="145" y="23"/>
                  </a:lnTo>
                  <a:close/>
                  <a:moveTo>
                    <a:pt x="94" y="18"/>
                  </a:moveTo>
                  <a:cubicBezTo>
                    <a:pt x="94" y="18"/>
                    <a:pt x="94" y="18"/>
                    <a:pt x="94" y="18"/>
                  </a:cubicBezTo>
                  <a:cubicBezTo>
                    <a:pt x="95" y="19"/>
                    <a:pt x="95" y="19"/>
                    <a:pt x="95" y="19"/>
                  </a:cubicBezTo>
                  <a:cubicBezTo>
                    <a:pt x="100" y="19"/>
                    <a:pt x="100" y="19"/>
                    <a:pt x="100" y="19"/>
                  </a:cubicBezTo>
                  <a:cubicBezTo>
                    <a:pt x="98" y="19"/>
                    <a:pt x="96" y="19"/>
                    <a:pt x="94" y="18"/>
                  </a:cubicBezTo>
                  <a:close/>
                  <a:moveTo>
                    <a:pt x="145" y="20"/>
                  </a:moveTo>
                  <a:cubicBezTo>
                    <a:pt x="145" y="20"/>
                    <a:pt x="145" y="20"/>
                    <a:pt x="145" y="20"/>
                  </a:cubicBezTo>
                  <a:cubicBezTo>
                    <a:pt x="144" y="20"/>
                    <a:pt x="143" y="20"/>
                    <a:pt x="141" y="20"/>
                  </a:cubicBezTo>
                  <a:cubicBezTo>
                    <a:pt x="135" y="20"/>
                    <a:pt x="127" y="20"/>
                    <a:pt x="117" y="20"/>
                  </a:cubicBezTo>
                  <a:cubicBezTo>
                    <a:pt x="113" y="20"/>
                    <a:pt x="109" y="20"/>
                    <a:pt x="105" y="20"/>
                  </a:cubicBezTo>
                  <a:cubicBezTo>
                    <a:pt x="105" y="18"/>
                    <a:pt x="105" y="18"/>
                    <a:pt x="105" y="18"/>
                  </a:cubicBezTo>
                  <a:cubicBezTo>
                    <a:pt x="105" y="18"/>
                    <a:pt x="109" y="18"/>
                    <a:pt x="117" y="18"/>
                  </a:cubicBezTo>
                  <a:cubicBezTo>
                    <a:pt x="126" y="18"/>
                    <a:pt x="134" y="18"/>
                    <a:pt x="137" y="18"/>
                  </a:cubicBezTo>
                  <a:cubicBezTo>
                    <a:pt x="139" y="18"/>
                    <a:pt x="144" y="18"/>
                    <a:pt x="145" y="18"/>
                  </a:cubicBezTo>
                  <a:cubicBezTo>
                    <a:pt x="145" y="18"/>
                    <a:pt x="145" y="18"/>
                    <a:pt x="145" y="18"/>
                  </a:cubicBezTo>
                  <a:cubicBezTo>
                    <a:pt x="145" y="19"/>
                    <a:pt x="145" y="19"/>
                    <a:pt x="145" y="20"/>
                  </a:cubicBezTo>
                  <a:close/>
                  <a:moveTo>
                    <a:pt x="146" y="17"/>
                  </a:moveTo>
                  <a:cubicBezTo>
                    <a:pt x="146" y="17"/>
                    <a:pt x="146" y="17"/>
                    <a:pt x="146" y="17"/>
                  </a:cubicBezTo>
                  <a:cubicBezTo>
                    <a:pt x="146" y="17"/>
                    <a:pt x="146" y="17"/>
                    <a:pt x="146" y="17"/>
                  </a:cubicBezTo>
                  <a:cubicBezTo>
                    <a:pt x="145" y="17"/>
                    <a:pt x="145" y="17"/>
                    <a:pt x="145" y="17"/>
                  </a:cubicBezTo>
                  <a:cubicBezTo>
                    <a:pt x="145" y="17"/>
                    <a:pt x="144" y="17"/>
                    <a:pt x="141" y="17"/>
                  </a:cubicBezTo>
                  <a:cubicBezTo>
                    <a:pt x="137" y="17"/>
                    <a:pt x="128" y="17"/>
                    <a:pt x="125" y="17"/>
                  </a:cubicBezTo>
                  <a:cubicBezTo>
                    <a:pt x="121" y="17"/>
                    <a:pt x="106" y="17"/>
                    <a:pt x="105" y="17"/>
                  </a:cubicBezTo>
                  <a:cubicBezTo>
                    <a:pt x="105" y="17"/>
                    <a:pt x="105" y="17"/>
                    <a:pt x="105" y="17"/>
                  </a:cubicBezTo>
                  <a:cubicBezTo>
                    <a:pt x="105" y="17"/>
                    <a:pt x="115" y="17"/>
                    <a:pt x="120" y="17"/>
                  </a:cubicBezTo>
                  <a:cubicBezTo>
                    <a:pt x="125" y="17"/>
                    <a:pt x="134" y="17"/>
                    <a:pt x="137" y="17"/>
                  </a:cubicBezTo>
                  <a:cubicBezTo>
                    <a:pt x="140" y="17"/>
                    <a:pt x="145" y="17"/>
                    <a:pt x="146" y="17"/>
                  </a:cubicBezTo>
                  <a:cubicBezTo>
                    <a:pt x="146" y="17"/>
                    <a:pt x="146" y="17"/>
                    <a:pt x="146" y="17"/>
                  </a:cubicBezTo>
                  <a:close/>
                  <a:moveTo>
                    <a:pt x="32" y="1"/>
                  </a:moveTo>
                  <a:cubicBezTo>
                    <a:pt x="32" y="1"/>
                    <a:pt x="32" y="1"/>
                    <a:pt x="32" y="1"/>
                  </a:cubicBezTo>
                  <a:cubicBezTo>
                    <a:pt x="36" y="1"/>
                    <a:pt x="54" y="5"/>
                    <a:pt x="62" y="7"/>
                  </a:cubicBezTo>
                  <a:cubicBezTo>
                    <a:pt x="65" y="7"/>
                    <a:pt x="65" y="7"/>
                    <a:pt x="65" y="7"/>
                  </a:cubicBezTo>
                  <a:cubicBezTo>
                    <a:pt x="66" y="7"/>
                    <a:pt x="68" y="8"/>
                    <a:pt x="70" y="8"/>
                  </a:cubicBezTo>
                  <a:cubicBezTo>
                    <a:pt x="79" y="11"/>
                    <a:pt x="91" y="13"/>
                    <a:pt x="98" y="13"/>
                  </a:cubicBezTo>
                  <a:cubicBezTo>
                    <a:pt x="107" y="13"/>
                    <a:pt x="120" y="12"/>
                    <a:pt x="126" y="12"/>
                  </a:cubicBezTo>
                  <a:cubicBezTo>
                    <a:pt x="127" y="12"/>
                    <a:pt x="127" y="12"/>
                    <a:pt x="127" y="12"/>
                  </a:cubicBezTo>
                  <a:cubicBezTo>
                    <a:pt x="132" y="11"/>
                    <a:pt x="145" y="10"/>
                    <a:pt x="146" y="10"/>
                  </a:cubicBezTo>
                  <a:cubicBezTo>
                    <a:pt x="146" y="11"/>
                    <a:pt x="146" y="12"/>
                    <a:pt x="146" y="12"/>
                  </a:cubicBezTo>
                  <a:cubicBezTo>
                    <a:pt x="146" y="15"/>
                    <a:pt x="146" y="15"/>
                    <a:pt x="146" y="15"/>
                  </a:cubicBezTo>
                  <a:cubicBezTo>
                    <a:pt x="146" y="15"/>
                    <a:pt x="145" y="15"/>
                    <a:pt x="144" y="15"/>
                  </a:cubicBezTo>
                  <a:cubicBezTo>
                    <a:pt x="143" y="15"/>
                    <a:pt x="132" y="15"/>
                    <a:pt x="128" y="15"/>
                  </a:cubicBezTo>
                  <a:cubicBezTo>
                    <a:pt x="124" y="15"/>
                    <a:pt x="105" y="15"/>
                    <a:pt x="105" y="15"/>
                  </a:cubicBezTo>
                  <a:cubicBezTo>
                    <a:pt x="91" y="18"/>
                    <a:pt x="91" y="18"/>
                    <a:pt x="91" y="18"/>
                  </a:cubicBezTo>
                  <a:cubicBezTo>
                    <a:pt x="91" y="18"/>
                    <a:pt x="90" y="17"/>
                    <a:pt x="90" y="17"/>
                  </a:cubicBezTo>
                  <a:cubicBezTo>
                    <a:pt x="82" y="14"/>
                    <a:pt x="78" y="12"/>
                    <a:pt x="78" y="12"/>
                  </a:cubicBezTo>
                  <a:cubicBezTo>
                    <a:pt x="68" y="15"/>
                    <a:pt x="68" y="15"/>
                    <a:pt x="68" y="15"/>
                  </a:cubicBezTo>
                  <a:cubicBezTo>
                    <a:pt x="50" y="8"/>
                    <a:pt x="37" y="3"/>
                    <a:pt x="32" y="3"/>
                  </a:cubicBezTo>
                  <a:cubicBezTo>
                    <a:pt x="32" y="1"/>
                    <a:pt x="32" y="1"/>
                    <a:pt x="32" y="1"/>
                  </a:cubicBezTo>
                  <a:cubicBezTo>
                    <a:pt x="32" y="1"/>
                    <a:pt x="32" y="1"/>
                    <a:pt x="32" y="1"/>
                  </a:cubicBezTo>
                  <a:close/>
                  <a:moveTo>
                    <a:pt x="10" y="12"/>
                  </a:moveTo>
                  <a:cubicBezTo>
                    <a:pt x="10" y="12"/>
                    <a:pt x="10" y="12"/>
                    <a:pt x="10" y="12"/>
                  </a:cubicBezTo>
                  <a:cubicBezTo>
                    <a:pt x="10" y="12"/>
                    <a:pt x="10" y="11"/>
                    <a:pt x="12" y="10"/>
                  </a:cubicBezTo>
                  <a:cubicBezTo>
                    <a:pt x="13" y="10"/>
                    <a:pt x="14" y="9"/>
                    <a:pt x="15" y="9"/>
                  </a:cubicBezTo>
                  <a:cubicBezTo>
                    <a:pt x="20" y="6"/>
                    <a:pt x="28" y="1"/>
                    <a:pt x="32" y="1"/>
                  </a:cubicBezTo>
                  <a:cubicBezTo>
                    <a:pt x="32" y="3"/>
                    <a:pt x="32" y="3"/>
                    <a:pt x="32" y="3"/>
                  </a:cubicBezTo>
                  <a:cubicBezTo>
                    <a:pt x="32" y="3"/>
                    <a:pt x="31" y="3"/>
                    <a:pt x="31" y="3"/>
                  </a:cubicBezTo>
                  <a:cubicBezTo>
                    <a:pt x="27" y="3"/>
                    <a:pt x="21" y="7"/>
                    <a:pt x="17" y="9"/>
                  </a:cubicBezTo>
                  <a:cubicBezTo>
                    <a:pt x="14" y="11"/>
                    <a:pt x="11" y="13"/>
                    <a:pt x="10" y="13"/>
                  </a:cubicBezTo>
                  <a:lnTo>
                    <a:pt x="10" y="12"/>
                  </a:lnTo>
                  <a:close/>
                  <a:moveTo>
                    <a:pt x="10" y="16"/>
                  </a:moveTo>
                  <a:cubicBezTo>
                    <a:pt x="10" y="16"/>
                    <a:pt x="10" y="16"/>
                    <a:pt x="10" y="16"/>
                  </a:cubicBezTo>
                  <a:cubicBezTo>
                    <a:pt x="11" y="15"/>
                    <a:pt x="19" y="11"/>
                    <a:pt x="21" y="10"/>
                  </a:cubicBezTo>
                  <a:cubicBezTo>
                    <a:pt x="23" y="9"/>
                    <a:pt x="28" y="6"/>
                    <a:pt x="31" y="6"/>
                  </a:cubicBezTo>
                  <a:cubicBezTo>
                    <a:pt x="35" y="6"/>
                    <a:pt x="40" y="8"/>
                    <a:pt x="45" y="9"/>
                  </a:cubicBezTo>
                  <a:cubicBezTo>
                    <a:pt x="50" y="11"/>
                    <a:pt x="73" y="19"/>
                    <a:pt x="78" y="21"/>
                  </a:cubicBezTo>
                  <a:cubicBezTo>
                    <a:pt x="83" y="23"/>
                    <a:pt x="91" y="26"/>
                    <a:pt x="102" y="27"/>
                  </a:cubicBezTo>
                  <a:cubicBezTo>
                    <a:pt x="112" y="28"/>
                    <a:pt x="121" y="27"/>
                    <a:pt x="127" y="27"/>
                  </a:cubicBezTo>
                  <a:cubicBezTo>
                    <a:pt x="133" y="27"/>
                    <a:pt x="144" y="27"/>
                    <a:pt x="144" y="27"/>
                  </a:cubicBezTo>
                  <a:cubicBezTo>
                    <a:pt x="145" y="27"/>
                    <a:pt x="145" y="27"/>
                    <a:pt x="145" y="27"/>
                  </a:cubicBezTo>
                  <a:cubicBezTo>
                    <a:pt x="145" y="27"/>
                    <a:pt x="145" y="27"/>
                    <a:pt x="145" y="27"/>
                  </a:cubicBezTo>
                  <a:cubicBezTo>
                    <a:pt x="145" y="28"/>
                    <a:pt x="145" y="28"/>
                    <a:pt x="145" y="28"/>
                  </a:cubicBezTo>
                  <a:cubicBezTo>
                    <a:pt x="144" y="28"/>
                    <a:pt x="144" y="28"/>
                    <a:pt x="144" y="28"/>
                  </a:cubicBezTo>
                  <a:cubicBezTo>
                    <a:pt x="144" y="28"/>
                    <a:pt x="144" y="28"/>
                    <a:pt x="144" y="28"/>
                  </a:cubicBezTo>
                  <a:cubicBezTo>
                    <a:pt x="144" y="28"/>
                    <a:pt x="143" y="28"/>
                    <a:pt x="139" y="28"/>
                  </a:cubicBezTo>
                  <a:cubicBezTo>
                    <a:pt x="133" y="28"/>
                    <a:pt x="115" y="28"/>
                    <a:pt x="110" y="28"/>
                  </a:cubicBezTo>
                  <a:cubicBezTo>
                    <a:pt x="105" y="28"/>
                    <a:pt x="101" y="28"/>
                    <a:pt x="91" y="26"/>
                  </a:cubicBezTo>
                  <a:cubicBezTo>
                    <a:pt x="82" y="23"/>
                    <a:pt x="65" y="17"/>
                    <a:pt x="59" y="15"/>
                  </a:cubicBezTo>
                  <a:cubicBezTo>
                    <a:pt x="53" y="13"/>
                    <a:pt x="37" y="7"/>
                    <a:pt x="33" y="7"/>
                  </a:cubicBezTo>
                  <a:cubicBezTo>
                    <a:pt x="28" y="6"/>
                    <a:pt x="22" y="10"/>
                    <a:pt x="19" y="12"/>
                  </a:cubicBezTo>
                  <a:cubicBezTo>
                    <a:pt x="16" y="13"/>
                    <a:pt x="11" y="16"/>
                    <a:pt x="10" y="17"/>
                  </a:cubicBezTo>
                  <a:lnTo>
                    <a:pt x="10" y="16"/>
                  </a:lnTo>
                  <a:close/>
                  <a:moveTo>
                    <a:pt x="10" y="18"/>
                  </a:moveTo>
                  <a:cubicBezTo>
                    <a:pt x="10" y="18"/>
                    <a:pt x="10" y="18"/>
                    <a:pt x="10" y="18"/>
                  </a:cubicBezTo>
                  <a:cubicBezTo>
                    <a:pt x="11" y="17"/>
                    <a:pt x="15" y="15"/>
                    <a:pt x="18" y="13"/>
                  </a:cubicBezTo>
                  <a:cubicBezTo>
                    <a:pt x="22" y="11"/>
                    <a:pt x="29" y="9"/>
                    <a:pt x="32" y="8"/>
                  </a:cubicBezTo>
                  <a:cubicBezTo>
                    <a:pt x="32" y="8"/>
                    <a:pt x="32" y="8"/>
                    <a:pt x="32" y="8"/>
                  </a:cubicBezTo>
                  <a:cubicBezTo>
                    <a:pt x="32" y="11"/>
                    <a:pt x="32" y="11"/>
                    <a:pt x="32" y="11"/>
                  </a:cubicBezTo>
                  <a:cubicBezTo>
                    <a:pt x="32" y="11"/>
                    <a:pt x="31" y="11"/>
                    <a:pt x="31" y="11"/>
                  </a:cubicBezTo>
                  <a:cubicBezTo>
                    <a:pt x="28" y="11"/>
                    <a:pt x="21" y="15"/>
                    <a:pt x="19" y="17"/>
                  </a:cubicBezTo>
                  <a:cubicBezTo>
                    <a:pt x="16" y="18"/>
                    <a:pt x="10" y="20"/>
                    <a:pt x="10" y="20"/>
                  </a:cubicBezTo>
                  <a:lnTo>
                    <a:pt x="10" y="18"/>
                  </a:lnTo>
                  <a:close/>
                  <a:moveTo>
                    <a:pt x="10" y="25"/>
                  </a:moveTo>
                  <a:cubicBezTo>
                    <a:pt x="10" y="25"/>
                    <a:pt x="10" y="25"/>
                    <a:pt x="10" y="25"/>
                  </a:cubicBezTo>
                  <a:cubicBezTo>
                    <a:pt x="11" y="25"/>
                    <a:pt x="16" y="23"/>
                    <a:pt x="19" y="21"/>
                  </a:cubicBezTo>
                  <a:cubicBezTo>
                    <a:pt x="22" y="20"/>
                    <a:pt x="28" y="19"/>
                    <a:pt x="30" y="18"/>
                  </a:cubicBezTo>
                  <a:cubicBezTo>
                    <a:pt x="30" y="18"/>
                    <a:pt x="31" y="18"/>
                    <a:pt x="32" y="18"/>
                  </a:cubicBezTo>
                  <a:cubicBezTo>
                    <a:pt x="32" y="20"/>
                    <a:pt x="32" y="20"/>
                    <a:pt x="32" y="20"/>
                  </a:cubicBezTo>
                  <a:cubicBezTo>
                    <a:pt x="31" y="20"/>
                    <a:pt x="31" y="20"/>
                    <a:pt x="30" y="20"/>
                  </a:cubicBezTo>
                  <a:cubicBezTo>
                    <a:pt x="25" y="22"/>
                    <a:pt x="21" y="24"/>
                    <a:pt x="19" y="25"/>
                  </a:cubicBezTo>
                  <a:cubicBezTo>
                    <a:pt x="17" y="25"/>
                    <a:pt x="11" y="27"/>
                    <a:pt x="10" y="27"/>
                  </a:cubicBezTo>
                  <a:lnTo>
                    <a:pt x="10" y="25"/>
                  </a:lnTo>
                  <a:close/>
                  <a:moveTo>
                    <a:pt x="11" y="33"/>
                  </a:moveTo>
                  <a:cubicBezTo>
                    <a:pt x="11" y="33"/>
                    <a:pt x="11" y="33"/>
                    <a:pt x="11" y="33"/>
                  </a:cubicBezTo>
                  <a:cubicBezTo>
                    <a:pt x="12" y="32"/>
                    <a:pt x="17" y="31"/>
                    <a:pt x="20" y="30"/>
                  </a:cubicBezTo>
                  <a:cubicBezTo>
                    <a:pt x="24" y="28"/>
                    <a:pt x="30" y="27"/>
                    <a:pt x="33" y="27"/>
                  </a:cubicBezTo>
                  <a:cubicBezTo>
                    <a:pt x="33" y="29"/>
                    <a:pt x="33" y="29"/>
                    <a:pt x="33" y="29"/>
                  </a:cubicBezTo>
                  <a:cubicBezTo>
                    <a:pt x="30" y="29"/>
                    <a:pt x="29" y="30"/>
                    <a:pt x="23" y="32"/>
                  </a:cubicBezTo>
                  <a:cubicBezTo>
                    <a:pt x="17" y="34"/>
                    <a:pt x="12" y="35"/>
                    <a:pt x="11" y="35"/>
                  </a:cubicBezTo>
                  <a:lnTo>
                    <a:pt x="11" y="33"/>
                  </a:lnTo>
                  <a:close/>
                  <a:moveTo>
                    <a:pt x="14" y="59"/>
                  </a:moveTo>
                  <a:cubicBezTo>
                    <a:pt x="14" y="59"/>
                    <a:pt x="14" y="59"/>
                    <a:pt x="14" y="59"/>
                  </a:cubicBezTo>
                  <a:cubicBezTo>
                    <a:pt x="14" y="59"/>
                    <a:pt x="14" y="59"/>
                    <a:pt x="14" y="59"/>
                  </a:cubicBezTo>
                  <a:cubicBezTo>
                    <a:pt x="14" y="53"/>
                    <a:pt x="14" y="53"/>
                    <a:pt x="14" y="53"/>
                  </a:cubicBezTo>
                  <a:cubicBezTo>
                    <a:pt x="16" y="53"/>
                    <a:pt x="29" y="51"/>
                    <a:pt x="34" y="51"/>
                  </a:cubicBezTo>
                  <a:cubicBezTo>
                    <a:pt x="35" y="59"/>
                    <a:pt x="35" y="59"/>
                    <a:pt x="35" y="59"/>
                  </a:cubicBezTo>
                  <a:lnTo>
                    <a:pt x="14" y="59"/>
                  </a:lnTo>
                  <a:close/>
                  <a:moveTo>
                    <a:pt x="85" y="59"/>
                  </a:moveTo>
                  <a:cubicBezTo>
                    <a:pt x="85" y="59"/>
                    <a:pt x="85" y="59"/>
                    <a:pt x="85" y="59"/>
                  </a:cubicBezTo>
                  <a:cubicBezTo>
                    <a:pt x="35" y="59"/>
                    <a:pt x="35" y="59"/>
                    <a:pt x="35" y="59"/>
                  </a:cubicBezTo>
                  <a:cubicBezTo>
                    <a:pt x="35" y="51"/>
                    <a:pt x="35" y="51"/>
                    <a:pt x="35" y="51"/>
                  </a:cubicBezTo>
                  <a:cubicBezTo>
                    <a:pt x="35" y="51"/>
                    <a:pt x="36" y="51"/>
                    <a:pt x="36" y="51"/>
                  </a:cubicBezTo>
                  <a:cubicBezTo>
                    <a:pt x="41" y="51"/>
                    <a:pt x="78" y="53"/>
                    <a:pt x="83" y="53"/>
                  </a:cubicBezTo>
                  <a:cubicBezTo>
                    <a:pt x="84" y="53"/>
                    <a:pt x="85" y="53"/>
                    <a:pt x="85" y="53"/>
                  </a:cubicBezTo>
                  <a:lnTo>
                    <a:pt x="85" y="59"/>
                  </a:lnTo>
                  <a:close/>
                  <a:moveTo>
                    <a:pt x="85" y="51"/>
                  </a:moveTo>
                  <a:cubicBezTo>
                    <a:pt x="85" y="51"/>
                    <a:pt x="85" y="51"/>
                    <a:pt x="85" y="51"/>
                  </a:cubicBezTo>
                  <a:cubicBezTo>
                    <a:pt x="76" y="51"/>
                    <a:pt x="67" y="50"/>
                    <a:pt x="58" y="49"/>
                  </a:cubicBezTo>
                  <a:cubicBezTo>
                    <a:pt x="43" y="48"/>
                    <a:pt x="37" y="48"/>
                    <a:pt x="35" y="48"/>
                  </a:cubicBezTo>
                  <a:cubicBezTo>
                    <a:pt x="35" y="48"/>
                    <a:pt x="35" y="48"/>
                    <a:pt x="34" y="48"/>
                  </a:cubicBezTo>
                  <a:cubicBezTo>
                    <a:pt x="35" y="45"/>
                    <a:pt x="35" y="45"/>
                    <a:pt x="35" y="45"/>
                  </a:cubicBezTo>
                  <a:cubicBezTo>
                    <a:pt x="35" y="45"/>
                    <a:pt x="35" y="45"/>
                    <a:pt x="35" y="45"/>
                  </a:cubicBezTo>
                  <a:cubicBezTo>
                    <a:pt x="39" y="45"/>
                    <a:pt x="74" y="48"/>
                    <a:pt x="85" y="49"/>
                  </a:cubicBezTo>
                  <a:lnTo>
                    <a:pt x="85" y="51"/>
                  </a:lnTo>
                  <a:close/>
                  <a:moveTo>
                    <a:pt x="85" y="48"/>
                  </a:moveTo>
                  <a:cubicBezTo>
                    <a:pt x="85" y="48"/>
                    <a:pt x="85" y="48"/>
                    <a:pt x="85" y="48"/>
                  </a:cubicBezTo>
                  <a:cubicBezTo>
                    <a:pt x="83" y="48"/>
                    <a:pt x="81" y="47"/>
                    <a:pt x="80" y="47"/>
                  </a:cubicBezTo>
                  <a:cubicBezTo>
                    <a:pt x="72" y="47"/>
                    <a:pt x="74" y="47"/>
                    <a:pt x="66" y="46"/>
                  </a:cubicBezTo>
                  <a:cubicBezTo>
                    <a:pt x="58" y="45"/>
                    <a:pt x="40" y="43"/>
                    <a:pt x="36" y="43"/>
                  </a:cubicBezTo>
                  <a:cubicBezTo>
                    <a:pt x="32" y="43"/>
                    <a:pt x="29" y="43"/>
                    <a:pt x="23" y="44"/>
                  </a:cubicBezTo>
                  <a:cubicBezTo>
                    <a:pt x="18" y="45"/>
                    <a:pt x="13" y="46"/>
                    <a:pt x="12" y="46"/>
                  </a:cubicBezTo>
                  <a:cubicBezTo>
                    <a:pt x="12" y="45"/>
                    <a:pt x="12" y="45"/>
                    <a:pt x="12" y="45"/>
                  </a:cubicBezTo>
                  <a:cubicBezTo>
                    <a:pt x="14" y="45"/>
                    <a:pt x="29" y="42"/>
                    <a:pt x="35" y="42"/>
                  </a:cubicBezTo>
                  <a:cubicBezTo>
                    <a:pt x="42" y="42"/>
                    <a:pt x="53" y="44"/>
                    <a:pt x="63" y="45"/>
                  </a:cubicBezTo>
                  <a:cubicBezTo>
                    <a:pt x="68" y="45"/>
                    <a:pt x="77" y="46"/>
                    <a:pt x="85" y="47"/>
                  </a:cubicBezTo>
                  <a:lnTo>
                    <a:pt x="85" y="48"/>
                  </a:lnTo>
                  <a:close/>
                  <a:moveTo>
                    <a:pt x="12" y="42"/>
                  </a:moveTo>
                  <a:cubicBezTo>
                    <a:pt x="12" y="42"/>
                    <a:pt x="12" y="42"/>
                    <a:pt x="12" y="42"/>
                  </a:cubicBezTo>
                  <a:cubicBezTo>
                    <a:pt x="12" y="40"/>
                    <a:pt x="12" y="40"/>
                    <a:pt x="12" y="40"/>
                  </a:cubicBezTo>
                  <a:cubicBezTo>
                    <a:pt x="13" y="40"/>
                    <a:pt x="18" y="38"/>
                    <a:pt x="21" y="38"/>
                  </a:cubicBezTo>
                  <a:cubicBezTo>
                    <a:pt x="24" y="37"/>
                    <a:pt x="30" y="36"/>
                    <a:pt x="34" y="36"/>
                  </a:cubicBezTo>
                  <a:cubicBezTo>
                    <a:pt x="34" y="38"/>
                    <a:pt x="34" y="38"/>
                    <a:pt x="34" y="38"/>
                  </a:cubicBezTo>
                  <a:cubicBezTo>
                    <a:pt x="29" y="38"/>
                    <a:pt x="24" y="40"/>
                    <a:pt x="22" y="41"/>
                  </a:cubicBezTo>
                  <a:cubicBezTo>
                    <a:pt x="20" y="41"/>
                    <a:pt x="13" y="42"/>
                    <a:pt x="12" y="42"/>
                  </a:cubicBezTo>
                  <a:close/>
                  <a:moveTo>
                    <a:pt x="85" y="45"/>
                  </a:moveTo>
                  <a:cubicBezTo>
                    <a:pt x="85" y="45"/>
                    <a:pt x="85" y="45"/>
                    <a:pt x="85" y="45"/>
                  </a:cubicBezTo>
                  <a:cubicBezTo>
                    <a:pt x="79" y="45"/>
                    <a:pt x="65" y="43"/>
                    <a:pt x="57" y="41"/>
                  </a:cubicBezTo>
                  <a:cubicBezTo>
                    <a:pt x="48" y="40"/>
                    <a:pt x="40" y="39"/>
                    <a:pt x="35" y="38"/>
                  </a:cubicBezTo>
                  <a:cubicBezTo>
                    <a:pt x="35" y="38"/>
                    <a:pt x="35" y="38"/>
                    <a:pt x="34" y="38"/>
                  </a:cubicBezTo>
                  <a:cubicBezTo>
                    <a:pt x="34" y="36"/>
                    <a:pt x="34" y="36"/>
                    <a:pt x="34" y="36"/>
                  </a:cubicBezTo>
                  <a:cubicBezTo>
                    <a:pt x="34" y="36"/>
                    <a:pt x="35" y="36"/>
                    <a:pt x="35" y="36"/>
                  </a:cubicBezTo>
                  <a:cubicBezTo>
                    <a:pt x="37" y="36"/>
                    <a:pt x="46" y="37"/>
                    <a:pt x="50" y="37"/>
                  </a:cubicBezTo>
                  <a:cubicBezTo>
                    <a:pt x="55" y="38"/>
                    <a:pt x="74" y="41"/>
                    <a:pt x="80" y="42"/>
                  </a:cubicBezTo>
                  <a:cubicBezTo>
                    <a:pt x="82" y="42"/>
                    <a:pt x="83" y="43"/>
                    <a:pt x="85" y="43"/>
                  </a:cubicBezTo>
                  <a:lnTo>
                    <a:pt x="85" y="45"/>
                  </a:lnTo>
                  <a:close/>
                  <a:moveTo>
                    <a:pt x="85" y="42"/>
                  </a:moveTo>
                  <a:cubicBezTo>
                    <a:pt x="85" y="42"/>
                    <a:pt x="85" y="42"/>
                    <a:pt x="85" y="42"/>
                  </a:cubicBezTo>
                  <a:cubicBezTo>
                    <a:pt x="84" y="42"/>
                    <a:pt x="82" y="42"/>
                    <a:pt x="80" y="41"/>
                  </a:cubicBezTo>
                  <a:cubicBezTo>
                    <a:pt x="72" y="40"/>
                    <a:pt x="59" y="37"/>
                    <a:pt x="52" y="36"/>
                  </a:cubicBezTo>
                  <a:cubicBezTo>
                    <a:pt x="45" y="35"/>
                    <a:pt x="39" y="34"/>
                    <a:pt x="35" y="34"/>
                  </a:cubicBezTo>
                  <a:cubicBezTo>
                    <a:pt x="30" y="34"/>
                    <a:pt x="24" y="36"/>
                    <a:pt x="20" y="37"/>
                  </a:cubicBezTo>
                  <a:cubicBezTo>
                    <a:pt x="16" y="38"/>
                    <a:pt x="13" y="38"/>
                    <a:pt x="12" y="39"/>
                  </a:cubicBezTo>
                  <a:cubicBezTo>
                    <a:pt x="12" y="39"/>
                    <a:pt x="12" y="39"/>
                    <a:pt x="12" y="38"/>
                  </a:cubicBezTo>
                  <a:cubicBezTo>
                    <a:pt x="11" y="38"/>
                    <a:pt x="11" y="38"/>
                    <a:pt x="11" y="38"/>
                  </a:cubicBezTo>
                  <a:cubicBezTo>
                    <a:pt x="12" y="38"/>
                    <a:pt x="16" y="37"/>
                    <a:pt x="21" y="36"/>
                  </a:cubicBezTo>
                  <a:cubicBezTo>
                    <a:pt x="27" y="34"/>
                    <a:pt x="30" y="33"/>
                    <a:pt x="35" y="33"/>
                  </a:cubicBezTo>
                  <a:cubicBezTo>
                    <a:pt x="39" y="34"/>
                    <a:pt x="52" y="36"/>
                    <a:pt x="59" y="37"/>
                  </a:cubicBezTo>
                  <a:cubicBezTo>
                    <a:pt x="65" y="38"/>
                    <a:pt x="77" y="40"/>
                    <a:pt x="81" y="41"/>
                  </a:cubicBezTo>
                  <a:cubicBezTo>
                    <a:pt x="82" y="41"/>
                    <a:pt x="84" y="41"/>
                    <a:pt x="85" y="42"/>
                  </a:cubicBezTo>
                  <a:close/>
                  <a:moveTo>
                    <a:pt x="85" y="40"/>
                  </a:moveTo>
                  <a:cubicBezTo>
                    <a:pt x="85" y="40"/>
                    <a:pt x="85" y="40"/>
                    <a:pt x="85" y="40"/>
                  </a:cubicBezTo>
                  <a:cubicBezTo>
                    <a:pt x="81" y="39"/>
                    <a:pt x="76" y="38"/>
                    <a:pt x="72" y="37"/>
                  </a:cubicBezTo>
                  <a:cubicBezTo>
                    <a:pt x="63" y="35"/>
                    <a:pt x="51" y="33"/>
                    <a:pt x="46" y="32"/>
                  </a:cubicBezTo>
                  <a:cubicBezTo>
                    <a:pt x="40" y="30"/>
                    <a:pt x="37" y="29"/>
                    <a:pt x="34" y="29"/>
                  </a:cubicBezTo>
                  <a:cubicBezTo>
                    <a:pt x="34" y="27"/>
                    <a:pt x="34" y="27"/>
                    <a:pt x="34" y="27"/>
                  </a:cubicBezTo>
                  <a:cubicBezTo>
                    <a:pt x="37" y="27"/>
                    <a:pt x="46" y="29"/>
                    <a:pt x="49" y="29"/>
                  </a:cubicBezTo>
                  <a:cubicBezTo>
                    <a:pt x="53" y="30"/>
                    <a:pt x="63" y="32"/>
                    <a:pt x="67" y="33"/>
                  </a:cubicBezTo>
                  <a:cubicBezTo>
                    <a:pt x="69" y="33"/>
                    <a:pt x="78" y="36"/>
                    <a:pt x="85" y="37"/>
                  </a:cubicBezTo>
                  <a:lnTo>
                    <a:pt x="85" y="40"/>
                  </a:lnTo>
                  <a:close/>
                  <a:moveTo>
                    <a:pt x="85" y="36"/>
                  </a:moveTo>
                  <a:cubicBezTo>
                    <a:pt x="85" y="36"/>
                    <a:pt x="85" y="36"/>
                    <a:pt x="85" y="36"/>
                  </a:cubicBezTo>
                  <a:cubicBezTo>
                    <a:pt x="78" y="35"/>
                    <a:pt x="69" y="32"/>
                    <a:pt x="65" y="31"/>
                  </a:cubicBezTo>
                  <a:cubicBezTo>
                    <a:pt x="59" y="30"/>
                    <a:pt x="39" y="25"/>
                    <a:pt x="34" y="25"/>
                  </a:cubicBezTo>
                  <a:cubicBezTo>
                    <a:pt x="30" y="25"/>
                    <a:pt x="13" y="31"/>
                    <a:pt x="11" y="31"/>
                  </a:cubicBezTo>
                  <a:cubicBezTo>
                    <a:pt x="11" y="31"/>
                    <a:pt x="11" y="31"/>
                    <a:pt x="11" y="31"/>
                  </a:cubicBezTo>
                  <a:cubicBezTo>
                    <a:pt x="11" y="31"/>
                    <a:pt x="11" y="31"/>
                    <a:pt x="11" y="31"/>
                  </a:cubicBezTo>
                  <a:cubicBezTo>
                    <a:pt x="10" y="31"/>
                    <a:pt x="10" y="31"/>
                    <a:pt x="10" y="31"/>
                  </a:cubicBezTo>
                  <a:cubicBezTo>
                    <a:pt x="12" y="30"/>
                    <a:pt x="20" y="28"/>
                    <a:pt x="22" y="27"/>
                  </a:cubicBezTo>
                  <a:cubicBezTo>
                    <a:pt x="25" y="26"/>
                    <a:pt x="31" y="24"/>
                    <a:pt x="33" y="24"/>
                  </a:cubicBezTo>
                  <a:cubicBezTo>
                    <a:pt x="36" y="24"/>
                    <a:pt x="47" y="27"/>
                    <a:pt x="52" y="28"/>
                  </a:cubicBezTo>
                  <a:cubicBezTo>
                    <a:pt x="57" y="29"/>
                    <a:pt x="78" y="34"/>
                    <a:pt x="83" y="35"/>
                  </a:cubicBezTo>
                  <a:cubicBezTo>
                    <a:pt x="83" y="35"/>
                    <a:pt x="84" y="35"/>
                    <a:pt x="85" y="36"/>
                  </a:cubicBezTo>
                  <a:close/>
                  <a:moveTo>
                    <a:pt x="85" y="34"/>
                  </a:moveTo>
                  <a:cubicBezTo>
                    <a:pt x="85" y="34"/>
                    <a:pt x="85" y="34"/>
                    <a:pt x="85" y="34"/>
                  </a:cubicBezTo>
                  <a:cubicBezTo>
                    <a:pt x="85" y="34"/>
                    <a:pt x="79" y="32"/>
                    <a:pt x="73" y="30"/>
                  </a:cubicBezTo>
                  <a:cubicBezTo>
                    <a:pt x="48" y="24"/>
                    <a:pt x="46" y="23"/>
                    <a:pt x="42" y="22"/>
                  </a:cubicBezTo>
                  <a:cubicBezTo>
                    <a:pt x="38" y="21"/>
                    <a:pt x="36" y="20"/>
                    <a:pt x="33" y="20"/>
                  </a:cubicBezTo>
                  <a:cubicBezTo>
                    <a:pt x="33" y="18"/>
                    <a:pt x="33" y="18"/>
                    <a:pt x="33" y="18"/>
                  </a:cubicBezTo>
                  <a:cubicBezTo>
                    <a:pt x="35" y="18"/>
                    <a:pt x="37" y="18"/>
                    <a:pt x="40" y="19"/>
                  </a:cubicBezTo>
                  <a:cubicBezTo>
                    <a:pt x="46" y="20"/>
                    <a:pt x="51" y="22"/>
                    <a:pt x="61" y="24"/>
                  </a:cubicBezTo>
                  <a:cubicBezTo>
                    <a:pt x="71" y="27"/>
                    <a:pt x="84" y="31"/>
                    <a:pt x="85" y="31"/>
                  </a:cubicBezTo>
                  <a:lnTo>
                    <a:pt x="85" y="34"/>
                  </a:lnTo>
                  <a:close/>
                  <a:moveTo>
                    <a:pt x="85" y="30"/>
                  </a:moveTo>
                  <a:cubicBezTo>
                    <a:pt x="85" y="30"/>
                    <a:pt x="85" y="30"/>
                    <a:pt x="85" y="30"/>
                  </a:cubicBezTo>
                  <a:cubicBezTo>
                    <a:pt x="83" y="30"/>
                    <a:pt x="51" y="20"/>
                    <a:pt x="44" y="18"/>
                  </a:cubicBezTo>
                  <a:cubicBezTo>
                    <a:pt x="36" y="16"/>
                    <a:pt x="32" y="15"/>
                    <a:pt x="28" y="17"/>
                  </a:cubicBezTo>
                  <a:cubicBezTo>
                    <a:pt x="24" y="19"/>
                    <a:pt x="12" y="23"/>
                    <a:pt x="10" y="24"/>
                  </a:cubicBezTo>
                  <a:cubicBezTo>
                    <a:pt x="10" y="24"/>
                    <a:pt x="10" y="24"/>
                    <a:pt x="10" y="24"/>
                  </a:cubicBezTo>
                  <a:cubicBezTo>
                    <a:pt x="10" y="23"/>
                    <a:pt x="10" y="23"/>
                    <a:pt x="10" y="23"/>
                  </a:cubicBezTo>
                  <a:cubicBezTo>
                    <a:pt x="10" y="23"/>
                    <a:pt x="13" y="22"/>
                    <a:pt x="18" y="20"/>
                  </a:cubicBezTo>
                  <a:cubicBezTo>
                    <a:pt x="23" y="17"/>
                    <a:pt x="30" y="15"/>
                    <a:pt x="32" y="15"/>
                  </a:cubicBezTo>
                  <a:cubicBezTo>
                    <a:pt x="35" y="15"/>
                    <a:pt x="60" y="22"/>
                    <a:pt x="68" y="24"/>
                  </a:cubicBezTo>
                  <a:cubicBezTo>
                    <a:pt x="72" y="26"/>
                    <a:pt x="79" y="28"/>
                    <a:pt x="85" y="29"/>
                  </a:cubicBezTo>
                  <a:lnTo>
                    <a:pt x="85" y="30"/>
                  </a:lnTo>
                  <a:close/>
                  <a:moveTo>
                    <a:pt x="105" y="59"/>
                  </a:moveTo>
                  <a:cubicBezTo>
                    <a:pt x="105" y="59"/>
                    <a:pt x="105" y="59"/>
                    <a:pt x="105" y="59"/>
                  </a:cubicBezTo>
                  <a:cubicBezTo>
                    <a:pt x="87" y="59"/>
                    <a:pt x="87" y="59"/>
                    <a:pt x="87" y="59"/>
                  </a:cubicBezTo>
                  <a:cubicBezTo>
                    <a:pt x="87" y="53"/>
                    <a:pt x="87" y="53"/>
                    <a:pt x="87" y="53"/>
                  </a:cubicBezTo>
                  <a:cubicBezTo>
                    <a:pt x="105" y="53"/>
                    <a:pt x="105" y="53"/>
                    <a:pt x="105" y="53"/>
                  </a:cubicBezTo>
                  <a:lnTo>
                    <a:pt x="105" y="59"/>
                  </a:lnTo>
                  <a:close/>
                  <a:moveTo>
                    <a:pt x="110" y="59"/>
                  </a:moveTo>
                  <a:cubicBezTo>
                    <a:pt x="110" y="59"/>
                    <a:pt x="110" y="59"/>
                    <a:pt x="110" y="59"/>
                  </a:cubicBezTo>
                  <a:cubicBezTo>
                    <a:pt x="105" y="59"/>
                    <a:pt x="105" y="59"/>
                    <a:pt x="105" y="59"/>
                  </a:cubicBezTo>
                  <a:cubicBezTo>
                    <a:pt x="105" y="54"/>
                    <a:pt x="105" y="54"/>
                    <a:pt x="105" y="54"/>
                  </a:cubicBezTo>
                  <a:cubicBezTo>
                    <a:pt x="107" y="54"/>
                    <a:pt x="107" y="54"/>
                    <a:pt x="107" y="54"/>
                  </a:cubicBezTo>
                  <a:cubicBezTo>
                    <a:pt x="109" y="54"/>
                    <a:pt x="110" y="54"/>
                    <a:pt x="110" y="54"/>
                  </a:cubicBezTo>
                  <a:cubicBezTo>
                    <a:pt x="110" y="52"/>
                    <a:pt x="110" y="52"/>
                    <a:pt x="110" y="52"/>
                  </a:cubicBezTo>
                  <a:cubicBezTo>
                    <a:pt x="110" y="52"/>
                    <a:pt x="109" y="52"/>
                    <a:pt x="109" y="52"/>
                  </a:cubicBezTo>
                  <a:cubicBezTo>
                    <a:pt x="108" y="52"/>
                    <a:pt x="106" y="52"/>
                    <a:pt x="105" y="52"/>
                  </a:cubicBezTo>
                  <a:cubicBezTo>
                    <a:pt x="105" y="52"/>
                    <a:pt x="105" y="52"/>
                    <a:pt x="105" y="52"/>
                  </a:cubicBezTo>
                  <a:cubicBezTo>
                    <a:pt x="105" y="52"/>
                    <a:pt x="105" y="52"/>
                    <a:pt x="105" y="52"/>
                  </a:cubicBezTo>
                  <a:cubicBezTo>
                    <a:pt x="104" y="52"/>
                    <a:pt x="100" y="52"/>
                    <a:pt x="98" y="51"/>
                  </a:cubicBezTo>
                  <a:cubicBezTo>
                    <a:pt x="96" y="51"/>
                    <a:pt x="90" y="51"/>
                    <a:pt x="87" y="51"/>
                  </a:cubicBezTo>
                  <a:cubicBezTo>
                    <a:pt x="87" y="49"/>
                    <a:pt x="87" y="49"/>
                    <a:pt x="87" y="49"/>
                  </a:cubicBezTo>
                  <a:cubicBezTo>
                    <a:pt x="88" y="49"/>
                    <a:pt x="91" y="50"/>
                    <a:pt x="94" y="50"/>
                  </a:cubicBezTo>
                  <a:cubicBezTo>
                    <a:pt x="97" y="50"/>
                    <a:pt x="110" y="50"/>
                    <a:pt x="110" y="50"/>
                  </a:cubicBezTo>
                  <a:cubicBezTo>
                    <a:pt x="110" y="49"/>
                    <a:pt x="110" y="49"/>
                    <a:pt x="110" y="49"/>
                  </a:cubicBezTo>
                  <a:cubicBezTo>
                    <a:pt x="110" y="49"/>
                    <a:pt x="99" y="49"/>
                    <a:pt x="94" y="49"/>
                  </a:cubicBezTo>
                  <a:cubicBezTo>
                    <a:pt x="91" y="49"/>
                    <a:pt x="88" y="48"/>
                    <a:pt x="87" y="48"/>
                  </a:cubicBezTo>
                  <a:cubicBezTo>
                    <a:pt x="87" y="47"/>
                    <a:pt x="87" y="47"/>
                    <a:pt x="87" y="47"/>
                  </a:cubicBezTo>
                  <a:cubicBezTo>
                    <a:pt x="88" y="48"/>
                    <a:pt x="91" y="48"/>
                    <a:pt x="93" y="48"/>
                  </a:cubicBezTo>
                  <a:cubicBezTo>
                    <a:pt x="97" y="49"/>
                    <a:pt x="110" y="49"/>
                    <a:pt x="110" y="49"/>
                  </a:cubicBezTo>
                  <a:cubicBezTo>
                    <a:pt x="110" y="47"/>
                    <a:pt x="110" y="47"/>
                    <a:pt x="110" y="47"/>
                  </a:cubicBezTo>
                  <a:cubicBezTo>
                    <a:pt x="110" y="47"/>
                    <a:pt x="98" y="47"/>
                    <a:pt x="93" y="47"/>
                  </a:cubicBezTo>
                  <a:cubicBezTo>
                    <a:pt x="90" y="46"/>
                    <a:pt x="88" y="46"/>
                    <a:pt x="87" y="46"/>
                  </a:cubicBezTo>
                  <a:cubicBezTo>
                    <a:pt x="87" y="43"/>
                    <a:pt x="87" y="43"/>
                    <a:pt x="87" y="43"/>
                  </a:cubicBezTo>
                  <a:cubicBezTo>
                    <a:pt x="87" y="43"/>
                    <a:pt x="88" y="43"/>
                    <a:pt x="89" y="43"/>
                  </a:cubicBezTo>
                  <a:cubicBezTo>
                    <a:pt x="91" y="44"/>
                    <a:pt x="97" y="45"/>
                    <a:pt x="99" y="45"/>
                  </a:cubicBezTo>
                  <a:cubicBezTo>
                    <a:pt x="101" y="45"/>
                    <a:pt x="109" y="45"/>
                    <a:pt x="110" y="45"/>
                  </a:cubicBezTo>
                  <a:lnTo>
                    <a:pt x="110" y="59"/>
                  </a:lnTo>
                  <a:close/>
                  <a:moveTo>
                    <a:pt x="110" y="44"/>
                  </a:moveTo>
                  <a:cubicBezTo>
                    <a:pt x="110" y="44"/>
                    <a:pt x="110" y="44"/>
                    <a:pt x="110" y="44"/>
                  </a:cubicBezTo>
                  <a:cubicBezTo>
                    <a:pt x="109" y="44"/>
                    <a:pt x="106" y="44"/>
                    <a:pt x="104" y="44"/>
                  </a:cubicBezTo>
                  <a:cubicBezTo>
                    <a:pt x="102" y="44"/>
                    <a:pt x="93" y="44"/>
                    <a:pt x="91" y="43"/>
                  </a:cubicBezTo>
                  <a:cubicBezTo>
                    <a:pt x="90" y="43"/>
                    <a:pt x="88" y="42"/>
                    <a:pt x="87" y="42"/>
                  </a:cubicBezTo>
                  <a:cubicBezTo>
                    <a:pt x="87" y="42"/>
                    <a:pt x="87" y="42"/>
                    <a:pt x="87" y="42"/>
                  </a:cubicBezTo>
                  <a:cubicBezTo>
                    <a:pt x="90" y="42"/>
                    <a:pt x="96" y="43"/>
                    <a:pt x="98" y="43"/>
                  </a:cubicBezTo>
                  <a:cubicBezTo>
                    <a:pt x="100" y="43"/>
                    <a:pt x="109" y="44"/>
                    <a:pt x="110" y="44"/>
                  </a:cubicBezTo>
                  <a:close/>
                  <a:moveTo>
                    <a:pt x="110" y="42"/>
                  </a:moveTo>
                  <a:cubicBezTo>
                    <a:pt x="110" y="42"/>
                    <a:pt x="110" y="42"/>
                    <a:pt x="110" y="42"/>
                  </a:cubicBezTo>
                  <a:cubicBezTo>
                    <a:pt x="109" y="42"/>
                    <a:pt x="100" y="42"/>
                    <a:pt x="96" y="41"/>
                  </a:cubicBezTo>
                  <a:cubicBezTo>
                    <a:pt x="92" y="41"/>
                    <a:pt x="89" y="41"/>
                    <a:pt x="87" y="40"/>
                  </a:cubicBezTo>
                  <a:cubicBezTo>
                    <a:pt x="87" y="37"/>
                    <a:pt x="87" y="37"/>
                    <a:pt x="87" y="37"/>
                  </a:cubicBezTo>
                  <a:cubicBezTo>
                    <a:pt x="89" y="37"/>
                    <a:pt x="96" y="39"/>
                    <a:pt x="99" y="39"/>
                  </a:cubicBezTo>
                  <a:cubicBezTo>
                    <a:pt x="103" y="39"/>
                    <a:pt x="110" y="39"/>
                    <a:pt x="110" y="39"/>
                  </a:cubicBezTo>
                  <a:cubicBezTo>
                    <a:pt x="110" y="37"/>
                    <a:pt x="110" y="37"/>
                    <a:pt x="110" y="37"/>
                  </a:cubicBezTo>
                  <a:cubicBezTo>
                    <a:pt x="110" y="37"/>
                    <a:pt x="104" y="37"/>
                    <a:pt x="100" y="37"/>
                  </a:cubicBezTo>
                  <a:cubicBezTo>
                    <a:pt x="96" y="37"/>
                    <a:pt x="90" y="36"/>
                    <a:pt x="87" y="35"/>
                  </a:cubicBezTo>
                  <a:cubicBezTo>
                    <a:pt x="87" y="30"/>
                    <a:pt x="87" y="30"/>
                    <a:pt x="87" y="30"/>
                  </a:cubicBezTo>
                  <a:cubicBezTo>
                    <a:pt x="92" y="31"/>
                    <a:pt x="96" y="32"/>
                    <a:pt x="99" y="32"/>
                  </a:cubicBezTo>
                  <a:cubicBezTo>
                    <a:pt x="105" y="33"/>
                    <a:pt x="126" y="32"/>
                    <a:pt x="135" y="32"/>
                  </a:cubicBezTo>
                  <a:cubicBezTo>
                    <a:pt x="142" y="32"/>
                    <a:pt x="144" y="33"/>
                    <a:pt x="144" y="33"/>
                  </a:cubicBezTo>
                  <a:cubicBezTo>
                    <a:pt x="144" y="33"/>
                    <a:pt x="144" y="33"/>
                    <a:pt x="144" y="33"/>
                  </a:cubicBezTo>
                  <a:cubicBezTo>
                    <a:pt x="144" y="33"/>
                    <a:pt x="144" y="33"/>
                    <a:pt x="144" y="33"/>
                  </a:cubicBezTo>
                  <a:cubicBezTo>
                    <a:pt x="144" y="33"/>
                    <a:pt x="144" y="33"/>
                    <a:pt x="144" y="33"/>
                  </a:cubicBezTo>
                  <a:cubicBezTo>
                    <a:pt x="144" y="33"/>
                    <a:pt x="139" y="33"/>
                    <a:pt x="136" y="33"/>
                  </a:cubicBezTo>
                  <a:cubicBezTo>
                    <a:pt x="133" y="33"/>
                    <a:pt x="127" y="33"/>
                    <a:pt x="123" y="33"/>
                  </a:cubicBezTo>
                  <a:cubicBezTo>
                    <a:pt x="120" y="33"/>
                    <a:pt x="112" y="33"/>
                    <a:pt x="112" y="33"/>
                  </a:cubicBezTo>
                  <a:cubicBezTo>
                    <a:pt x="112" y="33"/>
                    <a:pt x="112" y="33"/>
                    <a:pt x="112" y="33"/>
                  </a:cubicBezTo>
                  <a:cubicBezTo>
                    <a:pt x="110" y="33"/>
                    <a:pt x="110" y="33"/>
                    <a:pt x="110" y="33"/>
                  </a:cubicBezTo>
                  <a:lnTo>
                    <a:pt x="110" y="42"/>
                  </a:lnTo>
                  <a:close/>
                  <a:moveTo>
                    <a:pt x="112" y="59"/>
                  </a:moveTo>
                  <a:cubicBezTo>
                    <a:pt x="112" y="59"/>
                    <a:pt x="112" y="59"/>
                    <a:pt x="112" y="59"/>
                  </a:cubicBezTo>
                  <a:cubicBezTo>
                    <a:pt x="112" y="55"/>
                    <a:pt x="112" y="55"/>
                    <a:pt x="112" y="55"/>
                  </a:cubicBezTo>
                  <a:cubicBezTo>
                    <a:pt x="141" y="55"/>
                    <a:pt x="141" y="55"/>
                    <a:pt x="141" y="55"/>
                  </a:cubicBezTo>
                  <a:cubicBezTo>
                    <a:pt x="141" y="59"/>
                    <a:pt x="141" y="59"/>
                    <a:pt x="141" y="59"/>
                  </a:cubicBezTo>
                  <a:lnTo>
                    <a:pt x="112" y="59"/>
                  </a:lnTo>
                  <a:close/>
                  <a:moveTo>
                    <a:pt x="141" y="54"/>
                  </a:moveTo>
                  <a:cubicBezTo>
                    <a:pt x="141" y="54"/>
                    <a:pt x="141" y="54"/>
                    <a:pt x="141" y="54"/>
                  </a:cubicBezTo>
                  <a:cubicBezTo>
                    <a:pt x="141" y="54"/>
                    <a:pt x="141" y="54"/>
                    <a:pt x="141" y="54"/>
                  </a:cubicBezTo>
                  <a:cubicBezTo>
                    <a:pt x="141" y="54"/>
                    <a:pt x="141" y="54"/>
                    <a:pt x="141" y="54"/>
                  </a:cubicBezTo>
                  <a:cubicBezTo>
                    <a:pt x="140" y="54"/>
                    <a:pt x="134" y="54"/>
                    <a:pt x="129" y="54"/>
                  </a:cubicBezTo>
                  <a:cubicBezTo>
                    <a:pt x="124" y="54"/>
                    <a:pt x="113" y="54"/>
                    <a:pt x="112" y="54"/>
                  </a:cubicBezTo>
                  <a:cubicBezTo>
                    <a:pt x="112" y="54"/>
                    <a:pt x="112" y="54"/>
                    <a:pt x="112" y="54"/>
                  </a:cubicBezTo>
                  <a:cubicBezTo>
                    <a:pt x="114" y="54"/>
                    <a:pt x="115" y="54"/>
                    <a:pt x="116" y="53"/>
                  </a:cubicBezTo>
                  <a:cubicBezTo>
                    <a:pt x="124" y="53"/>
                    <a:pt x="138" y="54"/>
                    <a:pt x="142" y="54"/>
                  </a:cubicBezTo>
                  <a:lnTo>
                    <a:pt x="141" y="54"/>
                  </a:lnTo>
                  <a:close/>
                  <a:moveTo>
                    <a:pt x="146" y="15"/>
                  </a:moveTo>
                  <a:cubicBezTo>
                    <a:pt x="146" y="15"/>
                    <a:pt x="146" y="15"/>
                    <a:pt x="146" y="15"/>
                  </a:cubicBezTo>
                  <a:cubicBezTo>
                    <a:pt x="146" y="15"/>
                    <a:pt x="146" y="15"/>
                    <a:pt x="146" y="15"/>
                  </a:cubicBezTo>
                  <a:cubicBezTo>
                    <a:pt x="146" y="11"/>
                    <a:pt x="146" y="11"/>
                    <a:pt x="146" y="11"/>
                  </a:cubicBezTo>
                  <a:cubicBezTo>
                    <a:pt x="140" y="15"/>
                    <a:pt x="140" y="15"/>
                    <a:pt x="140" y="15"/>
                  </a:cubicBezTo>
                  <a:cubicBezTo>
                    <a:pt x="140" y="15"/>
                    <a:pt x="142" y="14"/>
                    <a:pt x="143" y="14"/>
                  </a:cubicBezTo>
                  <a:cubicBezTo>
                    <a:pt x="144" y="14"/>
                    <a:pt x="145" y="15"/>
                    <a:pt x="146" y="15"/>
                  </a:cubicBezTo>
                  <a:close/>
                  <a:moveTo>
                    <a:pt x="10" y="12"/>
                  </a:moveTo>
                  <a:cubicBezTo>
                    <a:pt x="10" y="12"/>
                    <a:pt x="10" y="12"/>
                    <a:pt x="10" y="12"/>
                  </a:cubicBezTo>
                  <a:cubicBezTo>
                    <a:pt x="10" y="13"/>
                    <a:pt x="10" y="13"/>
                    <a:pt x="10" y="13"/>
                  </a:cubicBezTo>
                  <a:cubicBezTo>
                    <a:pt x="11" y="12"/>
                    <a:pt x="11" y="12"/>
                    <a:pt x="11" y="12"/>
                  </a:cubicBezTo>
                  <a:cubicBezTo>
                    <a:pt x="11" y="12"/>
                    <a:pt x="10" y="12"/>
                    <a:pt x="10" y="12"/>
                  </a:cubicBezTo>
                  <a:cubicBezTo>
                    <a:pt x="10" y="12"/>
                    <a:pt x="10" y="12"/>
                    <a:pt x="10" y="12"/>
                  </a:cubicBezTo>
                  <a:close/>
                  <a:moveTo>
                    <a:pt x="20" y="14"/>
                  </a:moveTo>
                  <a:cubicBezTo>
                    <a:pt x="20" y="14"/>
                    <a:pt x="20" y="14"/>
                    <a:pt x="20" y="14"/>
                  </a:cubicBezTo>
                  <a:cubicBezTo>
                    <a:pt x="19" y="14"/>
                    <a:pt x="18" y="14"/>
                    <a:pt x="18" y="14"/>
                  </a:cubicBezTo>
                  <a:cubicBezTo>
                    <a:pt x="10" y="18"/>
                    <a:pt x="10" y="18"/>
                    <a:pt x="10" y="18"/>
                  </a:cubicBezTo>
                  <a:cubicBezTo>
                    <a:pt x="10" y="20"/>
                    <a:pt x="10" y="20"/>
                    <a:pt x="10" y="20"/>
                  </a:cubicBezTo>
                  <a:cubicBezTo>
                    <a:pt x="10" y="20"/>
                    <a:pt x="15" y="18"/>
                    <a:pt x="17" y="17"/>
                  </a:cubicBezTo>
                  <a:cubicBezTo>
                    <a:pt x="19" y="16"/>
                    <a:pt x="23" y="14"/>
                    <a:pt x="23" y="14"/>
                  </a:cubicBezTo>
                  <a:cubicBezTo>
                    <a:pt x="23" y="14"/>
                    <a:pt x="22" y="14"/>
                    <a:pt x="20" y="14"/>
                  </a:cubicBezTo>
                  <a:close/>
                  <a:moveTo>
                    <a:pt x="10" y="16"/>
                  </a:moveTo>
                  <a:cubicBezTo>
                    <a:pt x="10" y="16"/>
                    <a:pt x="10" y="16"/>
                    <a:pt x="10" y="16"/>
                  </a:cubicBezTo>
                  <a:cubicBezTo>
                    <a:pt x="10" y="16"/>
                    <a:pt x="10" y="16"/>
                    <a:pt x="10" y="16"/>
                  </a:cubicBezTo>
                  <a:cubicBezTo>
                    <a:pt x="10" y="16"/>
                    <a:pt x="12" y="15"/>
                    <a:pt x="13" y="15"/>
                  </a:cubicBezTo>
                  <a:cubicBezTo>
                    <a:pt x="13" y="15"/>
                    <a:pt x="16" y="13"/>
                    <a:pt x="16" y="13"/>
                  </a:cubicBezTo>
                  <a:cubicBezTo>
                    <a:pt x="15" y="13"/>
                    <a:pt x="15" y="13"/>
                    <a:pt x="15" y="13"/>
                  </a:cubicBezTo>
                  <a:lnTo>
                    <a:pt x="10"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 name="Freeform 7"/>
            <p:cNvSpPr>
              <a:spLocks noEditPoints="1"/>
            </p:cNvSpPr>
            <p:nvPr/>
          </p:nvSpPr>
          <p:spPr bwMode="auto">
            <a:xfrm>
              <a:off x="559" y="4150"/>
              <a:ext cx="399" cy="149"/>
            </a:xfrm>
            <a:custGeom>
              <a:avLst/>
              <a:gdLst>
                <a:gd name="T0" fmla="*/ 140 w 154"/>
                <a:gd name="T1" fmla="*/ 42 h 56"/>
                <a:gd name="T2" fmla="*/ 80 w 154"/>
                <a:gd name="T3" fmla="*/ 11 h 56"/>
                <a:gd name="T4" fmla="*/ 101 w 154"/>
                <a:gd name="T5" fmla="*/ 30 h 56"/>
                <a:gd name="T6" fmla="*/ 80 w 154"/>
                <a:gd name="T7" fmla="*/ 17 h 56"/>
                <a:gd name="T8" fmla="*/ 106 w 154"/>
                <a:gd name="T9" fmla="*/ 29 h 56"/>
                <a:gd name="T10" fmla="*/ 109 w 154"/>
                <a:gd name="T11" fmla="*/ 1 h 56"/>
                <a:gd name="T12" fmla="*/ 78 w 154"/>
                <a:gd name="T13" fmla="*/ 25 h 56"/>
                <a:gd name="T14" fmla="*/ 11 w 154"/>
                <a:gd name="T15" fmla="*/ 53 h 56"/>
                <a:gd name="T16" fmla="*/ 2 w 154"/>
                <a:gd name="T17" fmla="*/ 50 h 56"/>
                <a:gd name="T18" fmla="*/ 5 w 154"/>
                <a:gd name="T19" fmla="*/ 45 h 56"/>
                <a:gd name="T20" fmla="*/ 6 w 154"/>
                <a:gd name="T21" fmla="*/ 44 h 56"/>
                <a:gd name="T22" fmla="*/ 8 w 154"/>
                <a:gd name="T23" fmla="*/ 44 h 56"/>
                <a:gd name="T24" fmla="*/ 10 w 154"/>
                <a:gd name="T25" fmla="*/ 50 h 56"/>
                <a:gd name="T26" fmla="*/ 12 w 154"/>
                <a:gd name="T27" fmla="*/ 43 h 56"/>
                <a:gd name="T28" fmla="*/ 13 w 154"/>
                <a:gd name="T29" fmla="*/ 43 h 56"/>
                <a:gd name="T30" fmla="*/ 77 w 154"/>
                <a:gd name="T31" fmla="*/ 19 h 56"/>
                <a:gd name="T32" fmla="*/ 79 w 154"/>
                <a:gd name="T33" fmla="*/ 27 h 56"/>
                <a:gd name="T34" fmla="*/ 83 w 154"/>
                <a:gd name="T35" fmla="*/ 40 h 56"/>
                <a:gd name="T36" fmla="*/ 83 w 154"/>
                <a:gd name="T37" fmla="*/ 39 h 56"/>
                <a:gd name="T38" fmla="*/ 71 w 154"/>
                <a:gd name="T39" fmla="*/ 44 h 56"/>
                <a:gd name="T40" fmla="*/ 98 w 154"/>
                <a:gd name="T41" fmla="*/ 36 h 56"/>
                <a:gd name="T42" fmla="*/ 98 w 154"/>
                <a:gd name="T43" fmla="*/ 42 h 56"/>
                <a:gd name="T44" fmla="*/ 88 w 154"/>
                <a:gd name="T45" fmla="*/ 39 h 56"/>
                <a:gd name="T46" fmla="*/ 98 w 154"/>
                <a:gd name="T47" fmla="*/ 36 h 56"/>
                <a:gd name="T48" fmla="*/ 60 w 154"/>
                <a:gd name="T49" fmla="*/ 40 h 56"/>
                <a:gd name="T50" fmla="*/ 65 w 154"/>
                <a:gd name="T51" fmla="*/ 47 h 56"/>
                <a:gd name="T52" fmla="*/ 122 w 154"/>
                <a:gd name="T53" fmla="*/ 47 h 56"/>
                <a:gd name="T54" fmla="*/ 113 w 154"/>
                <a:gd name="T55" fmla="*/ 35 h 56"/>
                <a:gd name="T56" fmla="*/ 126 w 154"/>
                <a:gd name="T57" fmla="*/ 45 h 56"/>
                <a:gd name="T58" fmla="*/ 77 w 154"/>
                <a:gd name="T59" fmla="*/ 12 h 56"/>
                <a:gd name="T60" fmla="*/ 92 w 154"/>
                <a:gd name="T61" fmla="*/ 10 h 56"/>
                <a:gd name="T62" fmla="*/ 83 w 154"/>
                <a:gd name="T63" fmla="*/ 13 h 56"/>
                <a:gd name="T64" fmla="*/ 83 w 154"/>
                <a:gd name="T65" fmla="*/ 32 h 56"/>
                <a:gd name="T66" fmla="*/ 75 w 154"/>
                <a:gd name="T67" fmla="*/ 22 h 56"/>
                <a:gd name="T68" fmla="*/ 106 w 154"/>
                <a:gd name="T69" fmla="*/ 32 h 56"/>
                <a:gd name="T70" fmla="*/ 83 w 154"/>
                <a:gd name="T71" fmla="*/ 16 h 56"/>
                <a:gd name="T72" fmla="*/ 91 w 154"/>
                <a:gd name="T73" fmla="*/ 19 h 56"/>
                <a:gd name="T74" fmla="*/ 91 w 154"/>
                <a:gd name="T75" fmla="*/ 24 h 56"/>
                <a:gd name="T76" fmla="*/ 91 w 154"/>
                <a:gd name="T77" fmla="*/ 28 h 56"/>
                <a:gd name="T78" fmla="*/ 99 w 154"/>
                <a:gd name="T79" fmla="*/ 32 h 56"/>
                <a:gd name="T80" fmla="*/ 70 w 154"/>
                <a:gd name="T81" fmla="*/ 47 h 56"/>
                <a:gd name="T82" fmla="*/ 45 w 154"/>
                <a:gd name="T83" fmla="*/ 48 h 56"/>
                <a:gd name="T84" fmla="*/ 59 w 154"/>
                <a:gd name="T85" fmla="*/ 48 h 56"/>
                <a:gd name="T86" fmla="*/ 79 w 154"/>
                <a:gd name="T87" fmla="*/ 47 h 56"/>
                <a:gd name="T88" fmla="*/ 94 w 154"/>
                <a:gd name="T89" fmla="*/ 48 h 56"/>
                <a:gd name="T90" fmla="*/ 111 w 154"/>
                <a:gd name="T91" fmla="*/ 47 h 56"/>
                <a:gd name="T92" fmla="*/ 112 w 154"/>
                <a:gd name="T93" fmla="*/ 43 h 56"/>
                <a:gd name="T94" fmla="*/ 115 w 154"/>
                <a:gd name="T95" fmla="*/ 12 h 56"/>
                <a:gd name="T96" fmla="*/ 115 w 154"/>
                <a:gd name="T97" fmla="*/ 21 h 56"/>
                <a:gd name="T98" fmla="*/ 115 w 154"/>
                <a:gd name="T99" fmla="*/ 30 h 56"/>
                <a:gd name="T100" fmla="*/ 114 w 154"/>
                <a:gd name="T101" fmla="*/ 11 h 56"/>
                <a:gd name="T102" fmla="*/ 115 w 154"/>
                <a:gd name="T103" fmla="*/ 20 h 56"/>
                <a:gd name="T104" fmla="*/ 114 w 154"/>
                <a:gd name="T105" fmla="*/ 29 h 56"/>
                <a:gd name="T106" fmla="*/ 151 w 154"/>
                <a:gd name="T107" fmla="*/ 45 h 56"/>
                <a:gd name="T108" fmla="*/ 47 w 154"/>
                <a:gd name="T109" fmla="*/ 39 h 56"/>
                <a:gd name="T110" fmla="*/ 47 w 154"/>
                <a:gd name="T111" fmla="*/ 45 h 56"/>
                <a:gd name="T112" fmla="*/ 103 w 154"/>
                <a:gd name="T113" fmla="*/ 29 h 56"/>
                <a:gd name="T114" fmla="*/ 100 w 154"/>
                <a:gd name="T115" fmla="*/ 18 h 56"/>
                <a:gd name="T116" fmla="*/ 104 w 154"/>
                <a:gd name="T117" fmla="*/ 29 h 56"/>
                <a:gd name="T118" fmla="*/ 103 w 154"/>
                <a:gd name="T119" fmla="*/ 5 h 56"/>
                <a:gd name="T120" fmla="*/ 71 w 154"/>
                <a:gd name="T121" fmla="*/ 39 h 56"/>
                <a:gd name="T122" fmla="*/ 60 w 154"/>
                <a:gd name="T123" fmla="*/ 45 h 56"/>
                <a:gd name="T124" fmla="*/ 64 w 154"/>
                <a:gd name="T125" fmla="*/ 45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54" h="56">
                  <a:moveTo>
                    <a:pt x="79" y="32"/>
                  </a:moveTo>
                  <a:cubicBezTo>
                    <a:pt x="80" y="32"/>
                    <a:pt x="80" y="32"/>
                    <a:pt x="80" y="32"/>
                  </a:cubicBezTo>
                  <a:cubicBezTo>
                    <a:pt x="80" y="31"/>
                    <a:pt x="80" y="31"/>
                    <a:pt x="80" y="31"/>
                  </a:cubicBezTo>
                  <a:cubicBezTo>
                    <a:pt x="80" y="30"/>
                    <a:pt x="80" y="30"/>
                    <a:pt x="80" y="30"/>
                  </a:cubicBezTo>
                  <a:cubicBezTo>
                    <a:pt x="80" y="30"/>
                    <a:pt x="80" y="30"/>
                    <a:pt x="80" y="30"/>
                  </a:cubicBezTo>
                  <a:cubicBezTo>
                    <a:pt x="81" y="30"/>
                    <a:pt x="81" y="30"/>
                    <a:pt x="81" y="30"/>
                  </a:cubicBezTo>
                  <a:cubicBezTo>
                    <a:pt x="81" y="30"/>
                    <a:pt x="81" y="30"/>
                    <a:pt x="81" y="30"/>
                  </a:cubicBezTo>
                  <a:cubicBezTo>
                    <a:pt x="79" y="30"/>
                    <a:pt x="79" y="30"/>
                    <a:pt x="79" y="30"/>
                  </a:cubicBezTo>
                  <a:lnTo>
                    <a:pt x="79" y="32"/>
                  </a:lnTo>
                  <a:close/>
                  <a:moveTo>
                    <a:pt x="80" y="25"/>
                  </a:moveTo>
                  <a:cubicBezTo>
                    <a:pt x="80" y="25"/>
                    <a:pt x="80" y="25"/>
                    <a:pt x="80" y="25"/>
                  </a:cubicBezTo>
                  <a:cubicBezTo>
                    <a:pt x="80" y="25"/>
                    <a:pt x="80" y="25"/>
                    <a:pt x="80" y="25"/>
                  </a:cubicBezTo>
                  <a:cubicBezTo>
                    <a:pt x="80" y="24"/>
                    <a:pt x="80" y="24"/>
                    <a:pt x="80" y="24"/>
                  </a:cubicBezTo>
                  <a:cubicBezTo>
                    <a:pt x="81" y="24"/>
                    <a:pt x="81" y="24"/>
                    <a:pt x="81" y="24"/>
                  </a:cubicBezTo>
                  <a:cubicBezTo>
                    <a:pt x="81" y="24"/>
                    <a:pt x="81" y="24"/>
                    <a:pt x="81" y="24"/>
                  </a:cubicBezTo>
                  <a:cubicBezTo>
                    <a:pt x="79" y="24"/>
                    <a:pt x="79" y="24"/>
                    <a:pt x="79" y="24"/>
                  </a:cubicBezTo>
                  <a:cubicBezTo>
                    <a:pt x="79" y="27"/>
                    <a:pt x="79" y="27"/>
                    <a:pt x="79" y="27"/>
                  </a:cubicBezTo>
                  <a:cubicBezTo>
                    <a:pt x="80" y="27"/>
                    <a:pt x="80" y="27"/>
                    <a:pt x="80" y="27"/>
                  </a:cubicBezTo>
                  <a:lnTo>
                    <a:pt x="80" y="25"/>
                  </a:lnTo>
                  <a:close/>
                  <a:moveTo>
                    <a:pt x="79" y="35"/>
                  </a:moveTo>
                  <a:cubicBezTo>
                    <a:pt x="79" y="35"/>
                    <a:pt x="79" y="35"/>
                    <a:pt x="79" y="35"/>
                  </a:cubicBezTo>
                  <a:cubicBezTo>
                    <a:pt x="80" y="35"/>
                    <a:pt x="80" y="35"/>
                    <a:pt x="80" y="35"/>
                  </a:cubicBezTo>
                  <a:cubicBezTo>
                    <a:pt x="80" y="33"/>
                    <a:pt x="80" y="33"/>
                    <a:pt x="80" y="33"/>
                  </a:cubicBezTo>
                  <a:cubicBezTo>
                    <a:pt x="80" y="33"/>
                    <a:pt x="80" y="33"/>
                    <a:pt x="80" y="33"/>
                  </a:cubicBezTo>
                  <a:cubicBezTo>
                    <a:pt x="80" y="33"/>
                    <a:pt x="80" y="33"/>
                    <a:pt x="80" y="33"/>
                  </a:cubicBezTo>
                  <a:cubicBezTo>
                    <a:pt x="81" y="32"/>
                    <a:pt x="81" y="32"/>
                    <a:pt x="81" y="32"/>
                  </a:cubicBezTo>
                  <a:cubicBezTo>
                    <a:pt x="81" y="32"/>
                    <a:pt x="81" y="32"/>
                    <a:pt x="81" y="32"/>
                  </a:cubicBezTo>
                  <a:cubicBezTo>
                    <a:pt x="79" y="32"/>
                    <a:pt x="79" y="32"/>
                    <a:pt x="79" y="32"/>
                  </a:cubicBezTo>
                  <a:lnTo>
                    <a:pt x="79" y="35"/>
                  </a:lnTo>
                  <a:close/>
                  <a:moveTo>
                    <a:pt x="79" y="9"/>
                  </a:moveTo>
                  <a:cubicBezTo>
                    <a:pt x="79" y="9"/>
                    <a:pt x="79" y="9"/>
                    <a:pt x="79" y="9"/>
                  </a:cubicBezTo>
                  <a:cubicBezTo>
                    <a:pt x="79" y="9"/>
                    <a:pt x="79" y="9"/>
                    <a:pt x="79" y="9"/>
                  </a:cubicBezTo>
                  <a:cubicBezTo>
                    <a:pt x="77" y="9"/>
                    <a:pt x="77" y="9"/>
                    <a:pt x="77" y="9"/>
                  </a:cubicBezTo>
                  <a:cubicBezTo>
                    <a:pt x="77" y="10"/>
                    <a:pt x="77" y="10"/>
                    <a:pt x="77" y="10"/>
                  </a:cubicBezTo>
                  <a:cubicBezTo>
                    <a:pt x="77" y="10"/>
                    <a:pt x="77" y="10"/>
                    <a:pt x="77" y="10"/>
                  </a:cubicBezTo>
                  <a:cubicBezTo>
                    <a:pt x="77" y="14"/>
                    <a:pt x="77" y="14"/>
                    <a:pt x="77" y="14"/>
                  </a:cubicBezTo>
                  <a:cubicBezTo>
                    <a:pt x="78" y="14"/>
                    <a:pt x="78" y="14"/>
                    <a:pt x="78" y="14"/>
                  </a:cubicBezTo>
                  <a:cubicBezTo>
                    <a:pt x="78" y="12"/>
                    <a:pt x="78" y="12"/>
                    <a:pt x="78" y="12"/>
                  </a:cubicBezTo>
                  <a:cubicBezTo>
                    <a:pt x="79" y="11"/>
                    <a:pt x="79" y="11"/>
                    <a:pt x="79" y="11"/>
                  </a:cubicBezTo>
                  <a:cubicBezTo>
                    <a:pt x="79" y="11"/>
                    <a:pt x="79" y="11"/>
                    <a:pt x="79" y="11"/>
                  </a:cubicBezTo>
                  <a:cubicBezTo>
                    <a:pt x="79" y="9"/>
                    <a:pt x="79" y="9"/>
                    <a:pt x="79" y="9"/>
                  </a:cubicBezTo>
                  <a:close/>
                  <a:moveTo>
                    <a:pt x="78" y="11"/>
                  </a:moveTo>
                  <a:cubicBezTo>
                    <a:pt x="78" y="11"/>
                    <a:pt x="78" y="11"/>
                    <a:pt x="78" y="11"/>
                  </a:cubicBezTo>
                  <a:cubicBezTo>
                    <a:pt x="78" y="10"/>
                    <a:pt x="78" y="10"/>
                    <a:pt x="78" y="10"/>
                  </a:cubicBezTo>
                  <a:cubicBezTo>
                    <a:pt x="79" y="9"/>
                    <a:pt x="79" y="9"/>
                    <a:pt x="79" y="9"/>
                  </a:cubicBezTo>
                  <a:cubicBezTo>
                    <a:pt x="79" y="11"/>
                    <a:pt x="79" y="11"/>
                    <a:pt x="79" y="11"/>
                  </a:cubicBezTo>
                  <a:lnTo>
                    <a:pt x="78" y="11"/>
                  </a:lnTo>
                  <a:close/>
                  <a:moveTo>
                    <a:pt x="140" y="42"/>
                  </a:moveTo>
                  <a:cubicBezTo>
                    <a:pt x="140" y="42"/>
                    <a:pt x="140" y="42"/>
                    <a:pt x="140" y="42"/>
                  </a:cubicBezTo>
                  <a:cubicBezTo>
                    <a:pt x="141" y="42"/>
                    <a:pt x="141" y="42"/>
                    <a:pt x="141" y="42"/>
                  </a:cubicBezTo>
                  <a:cubicBezTo>
                    <a:pt x="140" y="41"/>
                    <a:pt x="140" y="41"/>
                    <a:pt x="140" y="41"/>
                  </a:cubicBezTo>
                  <a:lnTo>
                    <a:pt x="140" y="42"/>
                  </a:lnTo>
                  <a:close/>
                  <a:moveTo>
                    <a:pt x="142" y="42"/>
                  </a:moveTo>
                  <a:cubicBezTo>
                    <a:pt x="142" y="42"/>
                    <a:pt x="142" y="42"/>
                    <a:pt x="142" y="42"/>
                  </a:cubicBezTo>
                  <a:cubicBezTo>
                    <a:pt x="143" y="43"/>
                    <a:pt x="143" y="43"/>
                    <a:pt x="143" y="43"/>
                  </a:cubicBezTo>
                  <a:cubicBezTo>
                    <a:pt x="143" y="42"/>
                    <a:pt x="143" y="42"/>
                    <a:pt x="143" y="42"/>
                  </a:cubicBezTo>
                  <a:lnTo>
                    <a:pt x="142" y="42"/>
                  </a:lnTo>
                  <a:close/>
                  <a:moveTo>
                    <a:pt x="141" y="38"/>
                  </a:moveTo>
                  <a:cubicBezTo>
                    <a:pt x="141" y="38"/>
                    <a:pt x="141" y="38"/>
                    <a:pt x="141" y="38"/>
                  </a:cubicBezTo>
                  <a:cubicBezTo>
                    <a:pt x="141" y="38"/>
                    <a:pt x="141" y="40"/>
                    <a:pt x="141" y="40"/>
                  </a:cubicBezTo>
                  <a:cubicBezTo>
                    <a:pt x="142" y="40"/>
                    <a:pt x="142" y="40"/>
                    <a:pt x="142" y="40"/>
                  </a:cubicBezTo>
                  <a:lnTo>
                    <a:pt x="141" y="38"/>
                  </a:lnTo>
                  <a:close/>
                  <a:moveTo>
                    <a:pt x="79" y="16"/>
                  </a:moveTo>
                  <a:cubicBezTo>
                    <a:pt x="79" y="16"/>
                    <a:pt x="79" y="16"/>
                    <a:pt x="79" y="16"/>
                  </a:cubicBezTo>
                  <a:cubicBezTo>
                    <a:pt x="80" y="16"/>
                    <a:pt x="80" y="16"/>
                    <a:pt x="80" y="16"/>
                  </a:cubicBezTo>
                  <a:cubicBezTo>
                    <a:pt x="80" y="14"/>
                    <a:pt x="80" y="14"/>
                    <a:pt x="80" y="14"/>
                  </a:cubicBezTo>
                  <a:cubicBezTo>
                    <a:pt x="80" y="14"/>
                    <a:pt x="80" y="14"/>
                    <a:pt x="80" y="14"/>
                  </a:cubicBezTo>
                  <a:cubicBezTo>
                    <a:pt x="80" y="14"/>
                    <a:pt x="80" y="14"/>
                    <a:pt x="80" y="14"/>
                  </a:cubicBezTo>
                  <a:cubicBezTo>
                    <a:pt x="81" y="13"/>
                    <a:pt x="81" y="13"/>
                    <a:pt x="81" y="13"/>
                  </a:cubicBezTo>
                  <a:cubicBezTo>
                    <a:pt x="81" y="13"/>
                    <a:pt x="81" y="13"/>
                    <a:pt x="81" y="13"/>
                  </a:cubicBezTo>
                  <a:cubicBezTo>
                    <a:pt x="79" y="14"/>
                    <a:pt x="79" y="14"/>
                    <a:pt x="79" y="14"/>
                  </a:cubicBezTo>
                  <a:lnTo>
                    <a:pt x="79" y="16"/>
                  </a:lnTo>
                  <a:close/>
                  <a:moveTo>
                    <a:pt x="79" y="29"/>
                  </a:moveTo>
                  <a:cubicBezTo>
                    <a:pt x="79" y="29"/>
                    <a:pt x="79" y="29"/>
                    <a:pt x="79" y="29"/>
                  </a:cubicBezTo>
                  <a:cubicBezTo>
                    <a:pt x="80" y="29"/>
                    <a:pt x="80" y="29"/>
                    <a:pt x="80" y="29"/>
                  </a:cubicBezTo>
                  <a:cubicBezTo>
                    <a:pt x="80" y="28"/>
                    <a:pt x="80" y="28"/>
                    <a:pt x="80" y="28"/>
                  </a:cubicBezTo>
                  <a:cubicBezTo>
                    <a:pt x="80" y="27"/>
                    <a:pt x="80" y="27"/>
                    <a:pt x="80" y="27"/>
                  </a:cubicBezTo>
                  <a:cubicBezTo>
                    <a:pt x="80" y="27"/>
                    <a:pt x="80" y="27"/>
                    <a:pt x="80" y="27"/>
                  </a:cubicBezTo>
                  <a:cubicBezTo>
                    <a:pt x="81" y="27"/>
                    <a:pt x="81" y="27"/>
                    <a:pt x="81" y="27"/>
                  </a:cubicBezTo>
                  <a:cubicBezTo>
                    <a:pt x="81" y="27"/>
                    <a:pt x="81" y="27"/>
                    <a:pt x="81" y="27"/>
                  </a:cubicBezTo>
                  <a:cubicBezTo>
                    <a:pt x="79" y="27"/>
                    <a:pt x="79" y="27"/>
                    <a:pt x="79" y="27"/>
                  </a:cubicBezTo>
                  <a:lnTo>
                    <a:pt x="79" y="29"/>
                  </a:lnTo>
                  <a:close/>
                  <a:moveTo>
                    <a:pt x="82" y="8"/>
                  </a:moveTo>
                  <a:cubicBezTo>
                    <a:pt x="82" y="8"/>
                    <a:pt x="82" y="8"/>
                    <a:pt x="82" y="8"/>
                  </a:cubicBezTo>
                  <a:cubicBezTo>
                    <a:pt x="82" y="8"/>
                    <a:pt x="82" y="8"/>
                    <a:pt x="82" y="8"/>
                  </a:cubicBezTo>
                  <a:cubicBezTo>
                    <a:pt x="80" y="9"/>
                    <a:pt x="80" y="9"/>
                    <a:pt x="80" y="9"/>
                  </a:cubicBezTo>
                  <a:cubicBezTo>
                    <a:pt x="80" y="9"/>
                    <a:pt x="80" y="9"/>
                    <a:pt x="80" y="9"/>
                  </a:cubicBezTo>
                  <a:cubicBezTo>
                    <a:pt x="79" y="9"/>
                    <a:pt x="79" y="9"/>
                    <a:pt x="79" y="9"/>
                  </a:cubicBezTo>
                  <a:cubicBezTo>
                    <a:pt x="79" y="11"/>
                    <a:pt x="79" y="11"/>
                    <a:pt x="79" y="11"/>
                  </a:cubicBezTo>
                  <a:cubicBezTo>
                    <a:pt x="79" y="11"/>
                    <a:pt x="79" y="11"/>
                    <a:pt x="79" y="11"/>
                  </a:cubicBezTo>
                  <a:cubicBezTo>
                    <a:pt x="79" y="11"/>
                    <a:pt x="79" y="11"/>
                    <a:pt x="79" y="11"/>
                  </a:cubicBezTo>
                  <a:cubicBezTo>
                    <a:pt x="79" y="13"/>
                    <a:pt x="79" y="13"/>
                    <a:pt x="79" y="13"/>
                  </a:cubicBezTo>
                  <a:cubicBezTo>
                    <a:pt x="80" y="13"/>
                    <a:pt x="80" y="13"/>
                    <a:pt x="80" y="13"/>
                  </a:cubicBezTo>
                  <a:cubicBezTo>
                    <a:pt x="80" y="11"/>
                    <a:pt x="80" y="11"/>
                    <a:pt x="80" y="11"/>
                  </a:cubicBezTo>
                  <a:cubicBezTo>
                    <a:pt x="82" y="11"/>
                    <a:pt x="82" y="11"/>
                    <a:pt x="82" y="11"/>
                  </a:cubicBezTo>
                  <a:cubicBezTo>
                    <a:pt x="82" y="11"/>
                    <a:pt x="82" y="11"/>
                    <a:pt x="82" y="11"/>
                  </a:cubicBezTo>
                  <a:cubicBezTo>
                    <a:pt x="82" y="8"/>
                    <a:pt x="82" y="8"/>
                    <a:pt x="82" y="8"/>
                  </a:cubicBezTo>
                  <a:close/>
                  <a:moveTo>
                    <a:pt x="80" y="11"/>
                  </a:moveTo>
                  <a:cubicBezTo>
                    <a:pt x="80" y="11"/>
                    <a:pt x="80" y="11"/>
                    <a:pt x="80" y="11"/>
                  </a:cubicBezTo>
                  <a:cubicBezTo>
                    <a:pt x="80" y="9"/>
                    <a:pt x="80" y="9"/>
                    <a:pt x="80" y="9"/>
                  </a:cubicBezTo>
                  <a:cubicBezTo>
                    <a:pt x="82" y="9"/>
                    <a:pt x="82" y="9"/>
                    <a:pt x="82" y="9"/>
                  </a:cubicBezTo>
                  <a:cubicBezTo>
                    <a:pt x="82" y="11"/>
                    <a:pt x="82" y="11"/>
                    <a:pt x="82" y="11"/>
                  </a:cubicBezTo>
                  <a:lnTo>
                    <a:pt x="80" y="11"/>
                  </a:lnTo>
                  <a:close/>
                  <a:moveTo>
                    <a:pt x="84" y="8"/>
                  </a:moveTo>
                  <a:cubicBezTo>
                    <a:pt x="84" y="8"/>
                    <a:pt x="84" y="8"/>
                    <a:pt x="84" y="8"/>
                  </a:cubicBezTo>
                  <a:cubicBezTo>
                    <a:pt x="84" y="8"/>
                    <a:pt x="84" y="8"/>
                    <a:pt x="84" y="8"/>
                  </a:cubicBezTo>
                  <a:cubicBezTo>
                    <a:pt x="82" y="8"/>
                    <a:pt x="82" y="8"/>
                    <a:pt x="82" y="8"/>
                  </a:cubicBezTo>
                  <a:cubicBezTo>
                    <a:pt x="82" y="8"/>
                    <a:pt x="82" y="8"/>
                    <a:pt x="82" y="8"/>
                  </a:cubicBezTo>
                  <a:cubicBezTo>
                    <a:pt x="82" y="8"/>
                    <a:pt x="82" y="8"/>
                    <a:pt x="82" y="8"/>
                  </a:cubicBezTo>
                  <a:cubicBezTo>
                    <a:pt x="82" y="13"/>
                    <a:pt x="82" y="13"/>
                    <a:pt x="82" y="13"/>
                  </a:cubicBezTo>
                  <a:cubicBezTo>
                    <a:pt x="82" y="13"/>
                    <a:pt x="82" y="13"/>
                    <a:pt x="82" y="13"/>
                  </a:cubicBezTo>
                  <a:cubicBezTo>
                    <a:pt x="82" y="11"/>
                    <a:pt x="82" y="11"/>
                    <a:pt x="82" y="11"/>
                  </a:cubicBezTo>
                  <a:cubicBezTo>
                    <a:pt x="84" y="10"/>
                    <a:pt x="84" y="10"/>
                    <a:pt x="84" y="10"/>
                  </a:cubicBezTo>
                  <a:cubicBezTo>
                    <a:pt x="84" y="10"/>
                    <a:pt x="84" y="10"/>
                    <a:pt x="84" y="10"/>
                  </a:cubicBezTo>
                  <a:cubicBezTo>
                    <a:pt x="84" y="8"/>
                    <a:pt x="84" y="8"/>
                    <a:pt x="84" y="8"/>
                  </a:cubicBezTo>
                  <a:close/>
                  <a:moveTo>
                    <a:pt x="82" y="10"/>
                  </a:moveTo>
                  <a:cubicBezTo>
                    <a:pt x="82" y="10"/>
                    <a:pt x="82" y="10"/>
                    <a:pt x="82" y="10"/>
                  </a:cubicBezTo>
                  <a:cubicBezTo>
                    <a:pt x="82" y="8"/>
                    <a:pt x="82" y="8"/>
                    <a:pt x="82" y="8"/>
                  </a:cubicBezTo>
                  <a:cubicBezTo>
                    <a:pt x="84" y="8"/>
                    <a:pt x="84" y="8"/>
                    <a:pt x="84" y="8"/>
                  </a:cubicBezTo>
                  <a:cubicBezTo>
                    <a:pt x="84" y="10"/>
                    <a:pt x="84" y="10"/>
                    <a:pt x="84" y="10"/>
                  </a:cubicBezTo>
                  <a:lnTo>
                    <a:pt x="82" y="10"/>
                  </a:lnTo>
                  <a:close/>
                  <a:moveTo>
                    <a:pt x="91" y="6"/>
                  </a:moveTo>
                  <a:cubicBezTo>
                    <a:pt x="91" y="6"/>
                    <a:pt x="91" y="6"/>
                    <a:pt x="91" y="6"/>
                  </a:cubicBezTo>
                  <a:cubicBezTo>
                    <a:pt x="91" y="6"/>
                    <a:pt x="91" y="6"/>
                    <a:pt x="91" y="6"/>
                  </a:cubicBezTo>
                  <a:cubicBezTo>
                    <a:pt x="90" y="6"/>
                    <a:pt x="90" y="6"/>
                    <a:pt x="90" y="6"/>
                  </a:cubicBezTo>
                  <a:cubicBezTo>
                    <a:pt x="90" y="6"/>
                    <a:pt x="90" y="6"/>
                    <a:pt x="90" y="6"/>
                  </a:cubicBezTo>
                  <a:cubicBezTo>
                    <a:pt x="90" y="6"/>
                    <a:pt x="90" y="6"/>
                    <a:pt x="90" y="6"/>
                  </a:cubicBezTo>
                  <a:cubicBezTo>
                    <a:pt x="90" y="6"/>
                    <a:pt x="90" y="6"/>
                    <a:pt x="90" y="6"/>
                  </a:cubicBezTo>
                  <a:cubicBezTo>
                    <a:pt x="90" y="6"/>
                    <a:pt x="90" y="6"/>
                    <a:pt x="90" y="6"/>
                  </a:cubicBezTo>
                  <a:cubicBezTo>
                    <a:pt x="89" y="6"/>
                    <a:pt x="89" y="6"/>
                    <a:pt x="89" y="6"/>
                  </a:cubicBezTo>
                  <a:cubicBezTo>
                    <a:pt x="89" y="11"/>
                    <a:pt x="89" y="11"/>
                    <a:pt x="89" y="11"/>
                  </a:cubicBezTo>
                  <a:cubicBezTo>
                    <a:pt x="89" y="10"/>
                    <a:pt x="89" y="10"/>
                    <a:pt x="89" y="10"/>
                  </a:cubicBezTo>
                  <a:cubicBezTo>
                    <a:pt x="89" y="9"/>
                    <a:pt x="89" y="9"/>
                    <a:pt x="89" y="9"/>
                  </a:cubicBezTo>
                  <a:cubicBezTo>
                    <a:pt x="92" y="8"/>
                    <a:pt x="92" y="8"/>
                    <a:pt x="92" y="8"/>
                  </a:cubicBezTo>
                  <a:cubicBezTo>
                    <a:pt x="92" y="6"/>
                    <a:pt x="92" y="6"/>
                    <a:pt x="92" y="6"/>
                  </a:cubicBezTo>
                  <a:lnTo>
                    <a:pt x="91" y="6"/>
                  </a:lnTo>
                  <a:close/>
                  <a:moveTo>
                    <a:pt x="90" y="8"/>
                  </a:moveTo>
                  <a:cubicBezTo>
                    <a:pt x="90" y="8"/>
                    <a:pt x="90" y="8"/>
                    <a:pt x="90" y="8"/>
                  </a:cubicBezTo>
                  <a:cubicBezTo>
                    <a:pt x="90" y="6"/>
                    <a:pt x="90" y="6"/>
                    <a:pt x="90" y="6"/>
                  </a:cubicBezTo>
                  <a:cubicBezTo>
                    <a:pt x="91" y="6"/>
                    <a:pt x="91" y="6"/>
                    <a:pt x="91" y="6"/>
                  </a:cubicBezTo>
                  <a:cubicBezTo>
                    <a:pt x="91" y="8"/>
                    <a:pt x="91" y="8"/>
                    <a:pt x="91" y="8"/>
                  </a:cubicBezTo>
                  <a:lnTo>
                    <a:pt x="90" y="8"/>
                  </a:lnTo>
                  <a:close/>
                  <a:moveTo>
                    <a:pt x="100" y="33"/>
                  </a:moveTo>
                  <a:cubicBezTo>
                    <a:pt x="100" y="33"/>
                    <a:pt x="100" y="33"/>
                    <a:pt x="100" y="33"/>
                  </a:cubicBezTo>
                  <a:cubicBezTo>
                    <a:pt x="101" y="32"/>
                    <a:pt x="101" y="32"/>
                    <a:pt x="101" y="32"/>
                  </a:cubicBezTo>
                  <a:cubicBezTo>
                    <a:pt x="101" y="31"/>
                    <a:pt x="101" y="31"/>
                    <a:pt x="101" y="31"/>
                  </a:cubicBezTo>
                  <a:cubicBezTo>
                    <a:pt x="101" y="30"/>
                    <a:pt x="101" y="30"/>
                    <a:pt x="101" y="30"/>
                  </a:cubicBezTo>
                  <a:cubicBezTo>
                    <a:pt x="101" y="30"/>
                    <a:pt x="101" y="30"/>
                    <a:pt x="101" y="30"/>
                  </a:cubicBezTo>
                  <a:cubicBezTo>
                    <a:pt x="103" y="30"/>
                    <a:pt x="103" y="30"/>
                    <a:pt x="103" y="30"/>
                  </a:cubicBezTo>
                  <a:cubicBezTo>
                    <a:pt x="103" y="29"/>
                    <a:pt x="103" y="29"/>
                    <a:pt x="103" y="29"/>
                  </a:cubicBezTo>
                  <a:cubicBezTo>
                    <a:pt x="100" y="30"/>
                    <a:pt x="100" y="30"/>
                    <a:pt x="100" y="30"/>
                  </a:cubicBezTo>
                  <a:lnTo>
                    <a:pt x="100" y="33"/>
                  </a:lnTo>
                  <a:close/>
                  <a:moveTo>
                    <a:pt x="136" y="36"/>
                  </a:moveTo>
                  <a:cubicBezTo>
                    <a:pt x="136" y="36"/>
                    <a:pt x="136" y="36"/>
                    <a:pt x="136" y="36"/>
                  </a:cubicBezTo>
                  <a:cubicBezTo>
                    <a:pt x="134" y="36"/>
                    <a:pt x="134" y="36"/>
                    <a:pt x="134" y="36"/>
                  </a:cubicBezTo>
                  <a:cubicBezTo>
                    <a:pt x="136" y="37"/>
                    <a:pt x="136" y="37"/>
                    <a:pt x="136" y="37"/>
                  </a:cubicBezTo>
                  <a:lnTo>
                    <a:pt x="136" y="36"/>
                  </a:lnTo>
                  <a:close/>
                  <a:moveTo>
                    <a:pt x="136" y="42"/>
                  </a:moveTo>
                  <a:cubicBezTo>
                    <a:pt x="136" y="42"/>
                    <a:pt x="136" y="42"/>
                    <a:pt x="136" y="42"/>
                  </a:cubicBezTo>
                  <a:cubicBezTo>
                    <a:pt x="138" y="42"/>
                    <a:pt x="138" y="42"/>
                    <a:pt x="138" y="42"/>
                  </a:cubicBezTo>
                  <a:cubicBezTo>
                    <a:pt x="136" y="41"/>
                    <a:pt x="136" y="41"/>
                    <a:pt x="136" y="41"/>
                  </a:cubicBezTo>
                  <a:lnTo>
                    <a:pt x="136" y="42"/>
                  </a:lnTo>
                  <a:close/>
                  <a:moveTo>
                    <a:pt x="135" y="39"/>
                  </a:moveTo>
                  <a:cubicBezTo>
                    <a:pt x="135" y="39"/>
                    <a:pt x="135" y="39"/>
                    <a:pt x="135" y="39"/>
                  </a:cubicBezTo>
                  <a:cubicBezTo>
                    <a:pt x="135" y="39"/>
                    <a:pt x="135" y="39"/>
                    <a:pt x="135" y="39"/>
                  </a:cubicBezTo>
                  <a:cubicBezTo>
                    <a:pt x="134" y="39"/>
                    <a:pt x="134" y="39"/>
                    <a:pt x="134" y="39"/>
                  </a:cubicBezTo>
                  <a:lnTo>
                    <a:pt x="135" y="39"/>
                  </a:lnTo>
                  <a:close/>
                  <a:moveTo>
                    <a:pt x="79" y="21"/>
                  </a:moveTo>
                  <a:cubicBezTo>
                    <a:pt x="79" y="21"/>
                    <a:pt x="79" y="21"/>
                    <a:pt x="79" y="21"/>
                  </a:cubicBezTo>
                  <a:cubicBezTo>
                    <a:pt x="80" y="21"/>
                    <a:pt x="80" y="21"/>
                    <a:pt x="80" y="21"/>
                  </a:cubicBezTo>
                  <a:cubicBezTo>
                    <a:pt x="80" y="20"/>
                    <a:pt x="80" y="20"/>
                    <a:pt x="80" y="20"/>
                  </a:cubicBezTo>
                  <a:cubicBezTo>
                    <a:pt x="80" y="19"/>
                    <a:pt x="80" y="19"/>
                    <a:pt x="80" y="19"/>
                  </a:cubicBezTo>
                  <a:cubicBezTo>
                    <a:pt x="80" y="19"/>
                    <a:pt x="80" y="19"/>
                    <a:pt x="80" y="19"/>
                  </a:cubicBezTo>
                  <a:cubicBezTo>
                    <a:pt x="81" y="19"/>
                    <a:pt x="81" y="19"/>
                    <a:pt x="81" y="19"/>
                  </a:cubicBezTo>
                  <a:cubicBezTo>
                    <a:pt x="81" y="19"/>
                    <a:pt x="81" y="19"/>
                    <a:pt x="81" y="19"/>
                  </a:cubicBezTo>
                  <a:cubicBezTo>
                    <a:pt x="79" y="19"/>
                    <a:pt x="79" y="19"/>
                    <a:pt x="79" y="19"/>
                  </a:cubicBezTo>
                  <a:lnTo>
                    <a:pt x="79" y="21"/>
                  </a:lnTo>
                  <a:close/>
                  <a:moveTo>
                    <a:pt x="79" y="24"/>
                  </a:moveTo>
                  <a:cubicBezTo>
                    <a:pt x="79" y="24"/>
                    <a:pt x="79" y="24"/>
                    <a:pt x="79" y="24"/>
                  </a:cubicBezTo>
                  <a:cubicBezTo>
                    <a:pt x="80" y="24"/>
                    <a:pt x="80" y="24"/>
                    <a:pt x="80" y="24"/>
                  </a:cubicBezTo>
                  <a:cubicBezTo>
                    <a:pt x="80" y="23"/>
                    <a:pt x="80" y="23"/>
                    <a:pt x="80" y="23"/>
                  </a:cubicBezTo>
                  <a:cubicBezTo>
                    <a:pt x="80" y="22"/>
                    <a:pt x="80" y="22"/>
                    <a:pt x="80" y="22"/>
                  </a:cubicBezTo>
                  <a:cubicBezTo>
                    <a:pt x="80" y="22"/>
                    <a:pt x="80" y="22"/>
                    <a:pt x="80" y="22"/>
                  </a:cubicBezTo>
                  <a:cubicBezTo>
                    <a:pt x="81" y="22"/>
                    <a:pt x="81" y="22"/>
                    <a:pt x="81" y="22"/>
                  </a:cubicBezTo>
                  <a:cubicBezTo>
                    <a:pt x="81" y="21"/>
                    <a:pt x="81" y="21"/>
                    <a:pt x="81" y="21"/>
                  </a:cubicBezTo>
                  <a:cubicBezTo>
                    <a:pt x="79" y="22"/>
                    <a:pt x="79" y="22"/>
                    <a:pt x="79" y="22"/>
                  </a:cubicBezTo>
                  <a:lnTo>
                    <a:pt x="79" y="24"/>
                  </a:lnTo>
                  <a:close/>
                  <a:moveTo>
                    <a:pt x="139" y="41"/>
                  </a:moveTo>
                  <a:cubicBezTo>
                    <a:pt x="139" y="41"/>
                    <a:pt x="139" y="41"/>
                    <a:pt x="139" y="41"/>
                  </a:cubicBezTo>
                  <a:cubicBezTo>
                    <a:pt x="139" y="40"/>
                    <a:pt x="139" y="40"/>
                    <a:pt x="139" y="40"/>
                  </a:cubicBezTo>
                  <a:cubicBezTo>
                    <a:pt x="137" y="40"/>
                    <a:pt x="137" y="40"/>
                    <a:pt x="137" y="40"/>
                  </a:cubicBezTo>
                  <a:lnTo>
                    <a:pt x="139" y="41"/>
                  </a:lnTo>
                  <a:close/>
                  <a:moveTo>
                    <a:pt x="79" y="19"/>
                  </a:moveTo>
                  <a:cubicBezTo>
                    <a:pt x="79" y="19"/>
                    <a:pt x="79" y="19"/>
                    <a:pt x="79" y="19"/>
                  </a:cubicBezTo>
                  <a:cubicBezTo>
                    <a:pt x="80" y="19"/>
                    <a:pt x="80" y="19"/>
                    <a:pt x="80" y="19"/>
                  </a:cubicBezTo>
                  <a:cubicBezTo>
                    <a:pt x="80" y="17"/>
                    <a:pt x="80" y="17"/>
                    <a:pt x="80" y="17"/>
                  </a:cubicBezTo>
                  <a:cubicBezTo>
                    <a:pt x="80" y="16"/>
                    <a:pt x="80" y="16"/>
                    <a:pt x="80" y="16"/>
                  </a:cubicBezTo>
                  <a:cubicBezTo>
                    <a:pt x="80" y="16"/>
                    <a:pt x="80" y="16"/>
                    <a:pt x="80" y="16"/>
                  </a:cubicBezTo>
                  <a:cubicBezTo>
                    <a:pt x="81" y="16"/>
                    <a:pt x="81" y="16"/>
                    <a:pt x="81" y="16"/>
                  </a:cubicBezTo>
                  <a:cubicBezTo>
                    <a:pt x="81" y="16"/>
                    <a:pt x="81" y="16"/>
                    <a:pt x="81" y="16"/>
                  </a:cubicBezTo>
                  <a:cubicBezTo>
                    <a:pt x="79" y="16"/>
                    <a:pt x="79" y="16"/>
                    <a:pt x="79" y="16"/>
                  </a:cubicBezTo>
                  <a:lnTo>
                    <a:pt x="79" y="19"/>
                  </a:lnTo>
                  <a:close/>
                  <a:moveTo>
                    <a:pt x="144" y="42"/>
                  </a:moveTo>
                  <a:cubicBezTo>
                    <a:pt x="144" y="42"/>
                    <a:pt x="144" y="42"/>
                    <a:pt x="144" y="42"/>
                  </a:cubicBezTo>
                  <a:cubicBezTo>
                    <a:pt x="144" y="41"/>
                    <a:pt x="144" y="41"/>
                    <a:pt x="144" y="41"/>
                  </a:cubicBezTo>
                  <a:cubicBezTo>
                    <a:pt x="143" y="41"/>
                    <a:pt x="143" y="41"/>
                    <a:pt x="143" y="41"/>
                  </a:cubicBezTo>
                  <a:lnTo>
                    <a:pt x="144" y="42"/>
                  </a:lnTo>
                  <a:close/>
                  <a:moveTo>
                    <a:pt x="137" y="38"/>
                  </a:moveTo>
                  <a:cubicBezTo>
                    <a:pt x="137" y="38"/>
                    <a:pt x="137" y="38"/>
                    <a:pt x="137" y="38"/>
                  </a:cubicBezTo>
                  <a:cubicBezTo>
                    <a:pt x="140" y="38"/>
                    <a:pt x="140" y="38"/>
                    <a:pt x="140" y="38"/>
                  </a:cubicBezTo>
                  <a:cubicBezTo>
                    <a:pt x="137" y="36"/>
                    <a:pt x="137" y="36"/>
                    <a:pt x="137" y="36"/>
                  </a:cubicBezTo>
                  <a:lnTo>
                    <a:pt x="137" y="38"/>
                  </a:lnTo>
                  <a:close/>
                  <a:moveTo>
                    <a:pt x="107" y="19"/>
                  </a:moveTo>
                  <a:cubicBezTo>
                    <a:pt x="107" y="19"/>
                    <a:pt x="107" y="19"/>
                    <a:pt x="107" y="19"/>
                  </a:cubicBezTo>
                  <a:cubicBezTo>
                    <a:pt x="107" y="17"/>
                    <a:pt x="107" y="17"/>
                    <a:pt x="107" y="17"/>
                  </a:cubicBezTo>
                  <a:cubicBezTo>
                    <a:pt x="107" y="17"/>
                    <a:pt x="107" y="17"/>
                    <a:pt x="107" y="17"/>
                  </a:cubicBezTo>
                  <a:cubicBezTo>
                    <a:pt x="107" y="17"/>
                    <a:pt x="107" y="17"/>
                    <a:pt x="107" y="17"/>
                  </a:cubicBezTo>
                  <a:cubicBezTo>
                    <a:pt x="109" y="16"/>
                    <a:pt x="109" y="16"/>
                    <a:pt x="109" y="16"/>
                  </a:cubicBezTo>
                  <a:cubicBezTo>
                    <a:pt x="109" y="16"/>
                    <a:pt x="109" y="16"/>
                    <a:pt x="109" y="16"/>
                  </a:cubicBezTo>
                  <a:cubicBezTo>
                    <a:pt x="106" y="17"/>
                    <a:pt x="106" y="17"/>
                    <a:pt x="106" y="17"/>
                  </a:cubicBezTo>
                  <a:cubicBezTo>
                    <a:pt x="106" y="19"/>
                    <a:pt x="106" y="19"/>
                    <a:pt x="106" y="19"/>
                  </a:cubicBezTo>
                  <a:lnTo>
                    <a:pt x="107" y="19"/>
                  </a:lnTo>
                  <a:close/>
                  <a:moveTo>
                    <a:pt x="140" y="36"/>
                  </a:moveTo>
                  <a:cubicBezTo>
                    <a:pt x="140" y="36"/>
                    <a:pt x="140" y="36"/>
                    <a:pt x="140" y="36"/>
                  </a:cubicBezTo>
                  <a:cubicBezTo>
                    <a:pt x="144" y="40"/>
                    <a:pt x="144" y="40"/>
                    <a:pt x="144" y="40"/>
                  </a:cubicBezTo>
                  <a:cubicBezTo>
                    <a:pt x="144" y="35"/>
                    <a:pt x="144" y="35"/>
                    <a:pt x="144" y="35"/>
                  </a:cubicBezTo>
                  <a:lnTo>
                    <a:pt x="140" y="36"/>
                  </a:lnTo>
                  <a:close/>
                  <a:moveTo>
                    <a:pt x="107" y="22"/>
                  </a:moveTo>
                  <a:cubicBezTo>
                    <a:pt x="107" y="22"/>
                    <a:pt x="107" y="22"/>
                    <a:pt x="107" y="22"/>
                  </a:cubicBezTo>
                  <a:cubicBezTo>
                    <a:pt x="107" y="20"/>
                    <a:pt x="107" y="20"/>
                    <a:pt x="107" y="20"/>
                  </a:cubicBezTo>
                  <a:cubicBezTo>
                    <a:pt x="107" y="20"/>
                    <a:pt x="107" y="20"/>
                    <a:pt x="107" y="20"/>
                  </a:cubicBezTo>
                  <a:cubicBezTo>
                    <a:pt x="107" y="20"/>
                    <a:pt x="107" y="20"/>
                    <a:pt x="107" y="20"/>
                  </a:cubicBezTo>
                  <a:cubicBezTo>
                    <a:pt x="109" y="19"/>
                    <a:pt x="109" y="19"/>
                    <a:pt x="109" y="19"/>
                  </a:cubicBezTo>
                  <a:cubicBezTo>
                    <a:pt x="109" y="19"/>
                    <a:pt x="109" y="19"/>
                    <a:pt x="109" y="19"/>
                  </a:cubicBezTo>
                  <a:cubicBezTo>
                    <a:pt x="106" y="20"/>
                    <a:pt x="106" y="20"/>
                    <a:pt x="106" y="20"/>
                  </a:cubicBezTo>
                  <a:cubicBezTo>
                    <a:pt x="106" y="22"/>
                    <a:pt x="106" y="22"/>
                    <a:pt x="106" y="22"/>
                  </a:cubicBezTo>
                  <a:lnTo>
                    <a:pt x="107" y="22"/>
                  </a:lnTo>
                  <a:close/>
                  <a:moveTo>
                    <a:pt x="107" y="32"/>
                  </a:moveTo>
                  <a:cubicBezTo>
                    <a:pt x="107" y="32"/>
                    <a:pt x="107" y="32"/>
                    <a:pt x="107" y="32"/>
                  </a:cubicBezTo>
                  <a:cubicBezTo>
                    <a:pt x="107" y="30"/>
                    <a:pt x="107" y="30"/>
                    <a:pt x="107" y="30"/>
                  </a:cubicBezTo>
                  <a:cubicBezTo>
                    <a:pt x="107" y="29"/>
                    <a:pt x="107" y="29"/>
                    <a:pt x="107" y="29"/>
                  </a:cubicBezTo>
                  <a:cubicBezTo>
                    <a:pt x="107" y="29"/>
                    <a:pt x="107" y="29"/>
                    <a:pt x="107" y="29"/>
                  </a:cubicBezTo>
                  <a:cubicBezTo>
                    <a:pt x="109" y="29"/>
                    <a:pt x="109" y="29"/>
                    <a:pt x="109" y="29"/>
                  </a:cubicBezTo>
                  <a:cubicBezTo>
                    <a:pt x="109" y="29"/>
                    <a:pt x="109" y="29"/>
                    <a:pt x="109" y="29"/>
                  </a:cubicBezTo>
                  <a:cubicBezTo>
                    <a:pt x="106" y="29"/>
                    <a:pt x="106" y="29"/>
                    <a:pt x="106" y="29"/>
                  </a:cubicBezTo>
                  <a:cubicBezTo>
                    <a:pt x="106" y="32"/>
                    <a:pt x="106" y="32"/>
                    <a:pt x="106" y="32"/>
                  </a:cubicBezTo>
                  <a:lnTo>
                    <a:pt x="107" y="32"/>
                  </a:lnTo>
                  <a:close/>
                  <a:moveTo>
                    <a:pt x="107" y="29"/>
                  </a:moveTo>
                  <a:cubicBezTo>
                    <a:pt x="107" y="29"/>
                    <a:pt x="107" y="29"/>
                    <a:pt x="107" y="29"/>
                  </a:cubicBezTo>
                  <a:cubicBezTo>
                    <a:pt x="107" y="27"/>
                    <a:pt x="107" y="27"/>
                    <a:pt x="107" y="27"/>
                  </a:cubicBezTo>
                  <a:cubicBezTo>
                    <a:pt x="107" y="26"/>
                    <a:pt x="107" y="26"/>
                    <a:pt x="107" y="26"/>
                  </a:cubicBezTo>
                  <a:cubicBezTo>
                    <a:pt x="107" y="26"/>
                    <a:pt x="107" y="26"/>
                    <a:pt x="107" y="26"/>
                  </a:cubicBezTo>
                  <a:cubicBezTo>
                    <a:pt x="109" y="26"/>
                    <a:pt x="109" y="26"/>
                    <a:pt x="109" y="26"/>
                  </a:cubicBezTo>
                  <a:cubicBezTo>
                    <a:pt x="109" y="26"/>
                    <a:pt x="109" y="26"/>
                    <a:pt x="109" y="26"/>
                  </a:cubicBezTo>
                  <a:cubicBezTo>
                    <a:pt x="106" y="26"/>
                    <a:pt x="106" y="26"/>
                    <a:pt x="106" y="26"/>
                  </a:cubicBezTo>
                  <a:cubicBezTo>
                    <a:pt x="106" y="29"/>
                    <a:pt x="106" y="29"/>
                    <a:pt x="106" y="29"/>
                  </a:cubicBezTo>
                  <a:lnTo>
                    <a:pt x="107" y="29"/>
                  </a:lnTo>
                  <a:close/>
                  <a:moveTo>
                    <a:pt x="107" y="25"/>
                  </a:moveTo>
                  <a:cubicBezTo>
                    <a:pt x="107" y="25"/>
                    <a:pt x="107" y="25"/>
                    <a:pt x="107" y="25"/>
                  </a:cubicBezTo>
                  <a:cubicBezTo>
                    <a:pt x="107" y="24"/>
                    <a:pt x="107" y="24"/>
                    <a:pt x="107" y="24"/>
                  </a:cubicBezTo>
                  <a:cubicBezTo>
                    <a:pt x="107" y="23"/>
                    <a:pt x="107" y="23"/>
                    <a:pt x="107" y="23"/>
                  </a:cubicBezTo>
                  <a:cubicBezTo>
                    <a:pt x="107" y="23"/>
                    <a:pt x="107" y="23"/>
                    <a:pt x="107" y="23"/>
                  </a:cubicBezTo>
                  <a:cubicBezTo>
                    <a:pt x="109" y="23"/>
                    <a:pt x="109" y="23"/>
                    <a:pt x="109" y="23"/>
                  </a:cubicBezTo>
                  <a:cubicBezTo>
                    <a:pt x="109" y="23"/>
                    <a:pt x="109" y="23"/>
                    <a:pt x="109" y="23"/>
                  </a:cubicBezTo>
                  <a:cubicBezTo>
                    <a:pt x="106" y="23"/>
                    <a:pt x="106" y="23"/>
                    <a:pt x="106" y="23"/>
                  </a:cubicBezTo>
                  <a:cubicBezTo>
                    <a:pt x="106" y="26"/>
                    <a:pt x="106" y="26"/>
                    <a:pt x="106" y="26"/>
                  </a:cubicBezTo>
                  <a:lnTo>
                    <a:pt x="107" y="25"/>
                  </a:lnTo>
                  <a:close/>
                  <a:moveTo>
                    <a:pt x="100" y="29"/>
                  </a:moveTo>
                  <a:cubicBezTo>
                    <a:pt x="100" y="29"/>
                    <a:pt x="100" y="29"/>
                    <a:pt x="100" y="29"/>
                  </a:cubicBezTo>
                  <a:cubicBezTo>
                    <a:pt x="101" y="29"/>
                    <a:pt x="101" y="29"/>
                    <a:pt x="101" y="29"/>
                  </a:cubicBezTo>
                  <a:cubicBezTo>
                    <a:pt x="101" y="28"/>
                    <a:pt x="101" y="28"/>
                    <a:pt x="101" y="28"/>
                  </a:cubicBezTo>
                  <a:cubicBezTo>
                    <a:pt x="101" y="27"/>
                    <a:pt x="101" y="27"/>
                    <a:pt x="101" y="27"/>
                  </a:cubicBezTo>
                  <a:cubicBezTo>
                    <a:pt x="101" y="27"/>
                    <a:pt x="101" y="27"/>
                    <a:pt x="101" y="27"/>
                  </a:cubicBezTo>
                  <a:cubicBezTo>
                    <a:pt x="103" y="27"/>
                    <a:pt x="103" y="27"/>
                    <a:pt x="103" y="27"/>
                  </a:cubicBezTo>
                  <a:cubicBezTo>
                    <a:pt x="103" y="26"/>
                    <a:pt x="103" y="26"/>
                    <a:pt x="103" y="26"/>
                  </a:cubicBezTo>
                  <a:cubicBezTo>
                    <a:pt x="100" y="27"/>
                    <a:pt x="100" y="27"/>
                    <a:pt x="100" y="27"/>
                  </a:cubicBezTo>
                  <a:lnTo>
                    <a:pt x="100" y="29"/>
                  </a:lnTo>
                  <a:close/>
                  <a:moveTo>
                    <a:pt x="107" y="13"/>
                  </a:moveTo>
                  <a:cubicBezTo>
                    <a:pt x="107" y="13"/>
                    <a:pt x="107" y="13"/>
                    <a:pt x="107" y="13"/>
                  </a:cubicBezTo>
                  <a:cubicBezTo>
                    <a:pt x="107" y="11"/>
                    <a:pt x="107" y="11"/>
                    <a:pt x="107" y="11"/>
                  </a:cubicBezTo>
                  <a:cubicBezTo>
                    <a:pt x="107" y="11"/>
                    <a:pt x="107" y="11"/>
                    <a:pt x="107" y="11"/>
                  </a:cubicBezTo>
                  <a:cubicBezTo>
                    <a:pt x="107" y="10"/>
                    <a:pt x="107" y="10"/>
                    <a:pt x="107" y="10"/>
                  </a:cubicBezTo>
                  <a:cubicBezTo>
                    <a:pt x="109" y="10"/>
                    <a:pt x="109" y="10"/>
                    <a:pt x="109" y="10"/>
                  </a:cubicBezTo>
                  <a:cubicBezTo>
                    <a:pt x="109" y="10"/>
                    <a:pt x="109" y="10"/>
                    <a:pt x="109" y="10"/>
                  </a:cubicBezTo>
                  <a:cubicBezTo>
                    <a:pt x="106" y="10"/>
                    <a:pt x="106" y="10"/>
                    <a:pt x="106" y="10"/>
                  </a:cubicBezTo>
                  <a:cubicBezTo>
                    <a:pt x="106" y="13"/>
                    <a:pt x="106" y="13"/>
                    <a:pt x="106" y="13"/>
                  </a:cubicBezTo>
                  <a:lnTo>
                    <a:pt x="107" y="13"/>
                  </a:lnTo>
                  <a:close/>
                  <a:moveTo>
                    <a:pt x="107" y="7"/>
                  </a:moveTo>
                  <a:cubicBezTo>
                    <a:pt x="107" y="7"/>
                    <a:pt x="107" y="7"/>
                    <a:pt x="107" y="7"/>
                  </a:cubicBezTo>
                  <a:cubicBezTo>
                    <a:pt x="107" y="4"/>
                    <a:pt x="107" y="4"/>
                    <a:pt x="107" y="4"/>
                  </a:cubicBezTo>
                  <a:cubicBezTo>
                    <a:pt x="107" y="4"/>
                    <a:pt x="107" y="4"/>
                    <a:pt x="107" y="4"/>
                  </a:cubicBezTo>
                  <a:cubicBezTo>
                    <a:pt x="109" y="4"/>
                    <a:pt x="109" y="4"/>
                    <a:pt x="109" y="4"/>
                  </a:cubicBezTo>
                  <a:cubicBezTo>
                    <a:pt x="109" y="1"/>
                    <a:pt x="109" y="1"/>
                    <a:pt x="109" y="1"/>
                  </a:cubicBezTo>
                  <a:cubicBezTo>
                    <a:pt x="109" y="1"/>
                    <a:pt x="109" y="1"/>
                    <a:pt x="109" y="1"/>
                  </a:cubicBezTo>
                  <a:cubicBezTo>
                    <a:pt x="109" y="1"/>
                    <a:pt x="109" y="1"/>
                    <a:pt x="109" y="1"/>
                  </a:cubicBezTo>
                  <a:cubicBezTo>
                    <a:pt x="106" y="2"/>
                    <a:pt x="106" y="2"/>
                    <a:pt x="106" y="2"/>
                  </a:cubicBezTo>
                  <a:cubicBezTo>
                    <a:pt x="106" y="7"/>
                    <a:pt x="106" y="7"/>
                    <a:pt x="106" y="7"/>
                  </a:cubicBezTo>
                  <a:lnTo>
                    <a:pt x="107" y="7"/>
                  </a:lnTo>
                  <a:close/>
                  <a:moveTo>
                    <a:pt x="107" y="2"/>
                  </a:moveTo>
                  <a:cubicBezTo>
                    <a:pt x="107" y="2"/>
                    <a:pt x="107" y="2"/>
                    <a:pt x="107" y="2"/>
                  </a:cubicBezTo>
                  <a:cubicBezTo>
                    <a:pt x="109" y="1"/>
                    <a:pt x="109" y="1"/>
                    <a:pt x="109" y="1"/>
                  </a:cubicBezTo>
                  <a:cubicBezTo>
                    <a:pt x="109" y="4"/>
                    <a:pt x="109" y="4"/>
                    <a:pt x="109" y="4"/>
                  </a:cubicBezTo>
                  <a:cubicBezTo>
                    <a:pt x="107" y="4"/>
                    <a:pt x="107" y="4"/>
                    <a:pt x="107" y="4"/>
                  </a:cubicBezTo>
                  <a:lnTo>
                    <a:pt x="107" y="2"/>
                  </a:lnTo>
                  <a:close/>
                  <a:moveTo>
                    <a:pt x="75" y="10"/>
                  </a:moveTo>
                  <a:cubicBezTo>
                    <a:pt x="75" y="10"/>
                    <a:pt x="75" y="10"/>
                    <a:pt x="75" y="10"/>
                  </a:cubicBezTo>
                  <a:cubicBezTo>
                    <a:pt x="75" y="12"/>
                    <a:pt x="75" y="12"/>
                    <a:pt x="75" y="12"/>
                  </a:cubicBezTo>
                  <a:cubicBezTo>
                    <a:pt x="77" y="12"/>
                    <a:pt x="77" y="12"/>
                    <a:pt x="77" y="12"/>
                  </a:cubicBezTo>
                  <a:cubicBezTo>
                    <a:pt x="77" y="10"/>
                    <a:pt x="77" y="10"/>
                    <a:pt x="77" y="10"/>
                  </a:cubicBezTo>
                  <a:cubicBezTo>
                    <a:pt x="77" y="10"/>
                    <a:pt x="77" y="10"/>
                    <a:pt x="77" y="10"/>
                  </a:cubicBezTo>
                  <a:lnTo>
                    <a:pt x="75" y="10"/>
                  </a:lnTo>
                  <a:close/>
                  <a:moveTo>
                    <a:pt x="107" y="10"/>
                  </a:moveTo>
                  <a:cubicBezTo>
                    <a:pt x="107" y="10"/>
                    <a:pt x="107" y="10"/>
                    <a:pt x="107" y="10"/>
                  </a:cubicBezTo>
                  <a:cubicBezTo>
                    <a:pt x="107" y="8"/>
                    <a:pt x="107" y="8"/>
                    <a:pt x="107" y="8"/>
                  </a:cubicBezTo>
                  <a:cubicBezTo>
                    <a:pt x="107" y="7"/>
                    <a:pt x="107" y="7"/>
                    <a:pt x="107" y="7"/>
                  </a:cubicBezTo>
                  <a:cubicBezTo>
                    <a:pt x="107" y="7"/>
                    <a:pt x="107" y="7"/>
                    <a:pt x="107" y="7"/>
                  </a:cubicBezTo>
                  <a:cubicBezTo>
                    <a:pt x="109" y="7"/>
                    <a:pt x="109" y="7"/>
                    <a:pt x="109" y="7"/>
                  </a:cubicBezTo>
                  <a:cubicBezTo>
                    <a:pt x="109" y="7"/>
                    <a:pt x="109" y="7"/>
                    <a:pt x="109" y="7"/>
                  </a:cubicBezTo>
                  <a:cubicBezTo>
                    <a:pt x="106" y="7"/>
                    <a:pt x="106" y="7"/>
                    <a:pt x="106" y="7"/>
                  </a:cubicBezTo>
                  <a:cubicBezTo>
                    <a:pt x="106" y="10"/>
                    <a:pt x="106" y="10"/>
                    <a:pt x="106" y="10"/>
                  </a:cubicBezTo>
                  <a:lnTo>
                    <a:pt x="107" y="10"/>
                  </a:lnTo>
                  <a:close/>
                  <a:moveTo>
                    <a:pt x="107" y="16"/>
                  </a:moveTo>
                  <a:cubicBezTo>
                    <a:pt x="107" y="16"/>
                    <a:pt x="107" y="16"/>
                    <a:pt x="107" y="16"/>
                  </a:cubicBezTo>
                  <a:cubicBezTo>
                    <a:pt x="107" y="14"/>
                    <a:pt x="107" y="14"/>
                    <a:pt x="107" y="14"/>
                  </a:cubicBezTo>
                  <a:cubicBezTo>
                    <a:pt x="107" y="14"/>
                    <a:pt x="107" y="14"/>
                    <a:pt x="107" y="14"/>
                  </a:cubicBezTo>
                  <a:cubicBezTo>
                    <a:pt x="107" y="13"/>
                    <a:pt x="107" y="13"/>
                    <a:pt x="107" y="13"/>
                  </a:cubicBezTo>
                  <a:cubicBezTo>
                    <a:pt x="109" y="13"/>
                    <a:pt x="109" y="13"/>
                    <a:pt x="109" y="13"/>
                  </a:cubicBezTo>
                  <a:cubicBezTo>
                    <a:pt x="109" y="13"/>
                    <a:pt x="109" y="13"/>
                    <a:pt x="109" y="13"/>
                  </a:cubicBezTo>
                  <a:cubicBezTo>
                    <a:pt x="106" y="13"/>
                    <a:pt x="106" y="13"/>
                    <a:pt x="106" y="13"/>
                  </a:cubicBezTo>
                  <a:cubicBezTo>
                    <a:pt x="106" y="16"/>
                    <a:pt x="106" y="16"/>
                    <a:pt x="106" y="16"/>
                  </a:cubicBezTo>
                  <a:lnTo>
                    <a:pt x="107" y="16"/>
                  </a:lnTo>
                  <a:close/>
                  <a:moveTo>
                    <a:pt x="77" y="17"/>
                  </a:moveTo>
                  <a:cubicBezTo>
                    <a:pt x="77" y="17"/>
                    <a:pt x="77" y="17"/>
                    <a:pt x="77" y="17"/>
                  </a:cubicBezTo>
                  <a:cubicBezTo>
                    <a:pt x="78" y="16"/>
                    <a:pt x="78" y="16"/>
                    <a:pt x="78" y="16"/>
                  </a:cubicBezTo>
                  <a:cubicBezTo>
                    <a:pt x="78" y="15"/>
                    <a:pt x="78" y="15"/>
                    <a:pt x="78" y="15"/>
                  </a:cubicBezTo>
                  <a:cubicBezTo>
                    <a:pt x="78" y="14"/>
                    <a:pt x="78" y="14"/>
                    <a:pt x="78" y="14"/>
                  </a:cubicBezTo>
                  <a:cubicBezTo>
                    <a:pt x="78" y="14"/>
                    <a:pt x="78" y="14"/>
                    <a:pt x="78" y="14"/>
                  </a:cubicBezTo>
                  <a:cubicBezTo>
                    <a:pt x="79" y="14"/>
                    <a:pt x="79" y="14"/>
                    <a:pt x="79" y="14"/>
                  </a:cubicBezTo>
                  <a:cubicBezTo>
                    <a:pt x="79" y="14"/>
                    <a:pt x="79" y="14"/>
                    <a:pt x="79" y="14"/>
                  </a:cubicBezTo>
                  <a:cubicBezTo>
                    <a:pt x="77" y="14"/>
                    <a:pt x="77" y="14"/>
                    <a:pt x="77" y="14"/>
                  </a:cubicBezTo>
                  <a:lnTo>
                    <a:pt x="77" y="17"/>
                  </a:lnTo>
                  <a:close/>
                  <a:moveTo>
                    <a:pt x="78" y="25"/>
                  </a:moveTo>
                  <a:cubicBezTo>
                    <a:pt x="78" y="25"/>
                    <a:pt x="78" y="25"/>
                    <a:pt x="78" y="25"/>
                  </a:cubicBezTo>
                  <a:cubicBezTo>
                    <a:pt x="78" y="25"/>
                    <a:pt x="78" y="25"/>
                    <a:pt x="78" y="25"/>
                  </a:cubicBezTo>
                  <a:cubicBezTo>
                    <a:pt x="78" y="25"/>
                    <a:pt x="78" y="25"/>
                    <a:pt x="78" y="25"/>
                  </a:cubicBezTo>
                  <a:cubicBezTo>
                    <a:pt x="79" y="25"/>
                    <a:pt x="79" y="25"/>
                    <a:pt x="79" y="25"/>
                  </a:cubicBezTo>
                  <a:cubicBezTo>
                    <a:pt x="79" y="24"/>
                    <a:pt x="79" y="24"/>
                    <a:pt x="79" y="24"/>
                  </a:cubicBezTo>
                  <a:cubicBezTo>
                    <a:pt x="77" y="25"/>
                    <a:pt x="77" y="25"/>
                    <a:pt x="77" y="25"/>
                  </a:cubicBezTo>
                  <a:cubicBezTo>
                    <a:pt x="77" y="27"/>
                    <a:pt x="77" y="27"/>
                    <a:pt x="77" y="27"/>
                  </a:cubicBezTo>
                  <a:cubicBezTo>
                    <a:pt x="77" y="27"/>
                    <a:pt x="77" y="27"/>
                    <a:pt x="77" y="27"/>
                  </a:cubicBezTo>
                  <a:lnTo>
                    <a:pt x="78" y="25"/>
                  </a:lnTo>
                  <a:close/>
                  <a:moveTo>
                    <a:pt x="78" y="11"/>
                  </a:moveTo>
                  <a:cubicBezTo>
                    <a:pt x="78" y="11"/>
                    <a:pt x="78" y="11"/>
                    <a:pt x="78" y="11"/>
                  </a:cubicBezTo>
                  <a:cubicBezTo>
                    <a:pt x="79" y="11"/>
                    <a:pt x="79" y="11"/>
                    <a:pt x="79" y="11"/>
                  </a:cubicBezTo>
                  <a:cubicBezTo>
                    <a:pt x="79" y="11"/>
                    <a:pt x="79" y="11"/>
                    <a:pt x="79" y="11"/>
                  </a:cubicBezTo>
                  <a:cubicBezTo>
                    <a:pt x="78" y="10"/>
                    <a:pt x="78" y="10"/>
                    <a:pt x="78" y="10"/>
                  </a:cubicBezTo>
                  <a:lnTo>
                    <a:pt x="78" y="11"/>
                  </a:lnTo>
                  <a:close/>
                  <a:moveTo>
                    <a:pt x="28" y="40"/>
                  </a:moveTo>
                  <a:cubicBezTo>
                    <a:pt x="28" y="40"/>
                    <a:pt x="28" y="40"/>
                    <a:pt x="28" y="40"/>
                  </a:cubicBezTo>
                  <a:cubicBezTo>
                    <a:pt x="20" y="39"/>
                    <a:pt x="20" y="39"/>
                    <a:pt x="20" y="39"/>
                  </a:cubicBezTo>
                  <a:cubicBezTo>
                    <a:pt x="20" y="38"/>
                    <a:pt x="20" y="38"/>
                    <a:pt x="20" y="38"/>
                  </a:cubicBezTo>
                  <a:cubicBezTo>
                    <a:pt x="15" y="38"/>
                    <a:pt x="15" y="38"/>
                    <a:pt x="15" y="38"/>
                  </a:cubicBezTo>
                  <a:cubicBezTo>
                    <a:pt x="0" y="40"/>
                    <a:pt x="0" y="40"/>
                    <a:pt x="0" y="40"/>
                  </a:cubicBezTo>
                  <a:cubicBezTo>
                    <a:pt x="0" y="53"/>
                    <a:pt x="0" y="53"/>
                    <a:pt x="0" y="53"/>
                  </a:cubicBezTo>
                  <a:cubicBezTo>
                    <a:pt x="2" y="53"/>
                    <a:pt x="2" y="53"/>
                    <a:pt x="2" y="53"/>
                  </a:cubicBezTo>
                  <a:cubicBezTo>
                    <a:pt x="2" y="53"/>
                    <a:pt x="2" y="53"/>
                    <a:pt x="2" y="53"/>
                  </a:cubicBezTo>
                  <a:cubicBezTo>
                    <a:pt x="5" y="53"/>
                    <a:pt x="5" y="53"/>
                    <a:pt x="5" y="53"/>
                  </a:cubicBezTo>
                  <a:cubicBezTo>
                    <a:pt x="5" y="53"/>
                    <a:pt x="5" y="53"/>
                    <a:pt x="5" y="53"/>
                  </a:cubicBezTo>
                  <a:cubicBezTo>
                    <a:pt x="5" y="53"/>
                    <a:pt x="5" y="53"/>
                    <a:pt x="5" y="53"/>
                  </a:cubicBezTo>
                  <a:cubicBezTo>
                    <a:pt x="5" y="50"/>
                    <a:pt x="5" y="50"/>
                    <a:pt x="5" y="50"/>
                  </a:cubicBezTo>
                  <a:cubicBezTo>
                    <a:pt x="6" y="50"/>
                    <a:pt x="6" y="50"/>
                    <a:pt x="6" y="50"/>
                  </a:cubicBezTo>
                  <a:cubicBezTo>
                    <a:pt x="6" y="53"/>
                    <a:pt x="6" y="53"/>
                    <a:pt x="6" y="53"/>
                  </a:cubicBezTo>
                  <a:cubicBezTo>
                    <a:pt x="6" y="53"/>
                    <a:pt x="6" y="53"/>
                    <a:pt x="6" y="53"/>
                  </a:cubicBezTo>
                  <a:cubicBezTo>
                    <a:pt x="6" y="50"/>
                    <a:pt x="6" y="50"/>
                    <a:pt x="6" y="50"/>
                  </a:cubicBezTo>
                  <a:cubicBezTo>
                    <a:pt x="7" y="50"/>
                    <a:pt x="7" y="50"/>
                    <a:pt x="7" y="50"/>
                  </a:cubicBezTo>
                  <a:cubicBezTo>
                    <a:pt x="7" y="53"/>
                    <a:pt x="7" y="53"/>
                    <a:pt x="7" y="53"/>
                  </a:cubicBezTo>
                  <a:cubicBezTo>
                    <a:pt x="7" y="53"/>
                    <a:pt x="7" y="53"/>
                    <a:pt x="7" y="53"/>
                  </a:cubicBezTo>
                  <a:cubicBezTo>
                    <a:pt x="7" y="50"/>
                    <a:pt x="7" y="50"/>
                    <a:pt x="7" y="50"/>
                  </a:cubicBezTo>
                  <a:cubicBezTo>
                    <a:pt x="8" y="50"/>
                    <a:pt x="8" y="50"/>
                    <a:pt x="8" y="50"/>
                  </a:cubicBezTo>
                  <a:cubicBezTo>
                    <a:pt x="8" y="53"/>
                    <a:pt x="8" y="53"/>
                    <a:pt x="8" y="53"/>
                  </a:cubicBezTo>
                  <a:cubicBezTo>
                    <a:pt x="8" y="53"/>
                    <a:pt x="8" y="53"/>
                    <a:pt x="8" y="53"/>
                  </a:cubicBezTo>
                  <a:cubicBezTo>
                    <a:pt x="8" y="50"/>
                    <a:pt x="8" y="50"/>
                    <a:pt x="8" y="50"/>
                  </a:cubicBezTo>
                  <a:cubicBezTo>
                    <a:pt x="9" y="50"/>
                    <a:pt x="9" y="50"/>
                    <a:pt x="9" y="50"/>
                  </a:cubicBezTo>
                  <a:cubicBezTo>
                    <a:pt x="9" y="53"/>
                    <a:pt x="9" y="53"/>
                    <a:pt x="9" y="53"/>
                  </a:cubicBezTo>
                  <a:cubicBezTo>
                    <a:pt x="9" y="53"/>
                    <a:pt x="9" y="53"/>
                    <a:pt x="9" y="53"/>
                  </a:cubicBezTo>
                  <a:cubicBezTo>
                    <a:pt x="9" y="50"/>
                    <a:pt x="9" y="50"/>
                    <a:pt x="9" y="50"/>
                  </a:cubicBezTo>
                  <a:cubicBezTo>
                    <a:pt x="10" y="50"/>
                    <a:pt x="10" y="50"/>
                    <a:pt x="10" y="50"/>
                  </a:cubicBezTo>
                  <a:cubicBezTo>
                    <a:pt x="10" y="53"/>
                    <a:pt x="10" y="53"/>
                    <a:pt x="10" y="53"/>
                  </a:cubicBezTo>
                  <a:cubicBezTo>
                    <a:pt x="10" y="53"/>
                    <a:pt x="10" y="53"/>
                    <a:pt x="10" y="53"/>
                  </a:cubicBezTo>
                  <a:cubicBezTo>
                    <a:pt x="10" y="50"/>
                    <a:pt x="10" y="50"/>
                    <a:pt x="10" y="50"/>
                  </a:cubicBezTo>
                  <a:cubicBezTo>
                    <a:pt x="11" y="50"/>
                    <a:pt x="11" y="50"/>
                    <a:pt x="11" y="50"/>
                  </a:cubicBezTo>
                  <a:cubicBezTo>
                    <a:pt x="11" y="53"/>
                    <a:pt x="11" y="53"/>
                    <a:pt x="11" y="53"/>
                  </a:cubicBezTo>
                  <a:cubicBezTo>
                    <a:pt x="11" y="53"/>
                    <a:pt x="11" y="53"/>
                    <a:pt x="11" y="53"/>
                  </a:cubicBezTo>
                  <a:cubicBezTo>
                    <a:pt x="11" y="50"/>
                    <a:pt x="11" y="50"/>
                    <a:pt x="11" y="50"/>
                  </a:cubicBezTo>
                  <a:cubicBezTo>
                    <a:pt x="12" y="50"/>
                    <a:pt x="12" y="50"/>
                    <a:pt x="12" y="50"/>
                  </a:cubicBezTo>
                  <a:cubicBezTo>
                    <a:pt x="12" y="53"/>
                    <a:pt x="12" y="53"/>
                    <a:pt x="12" y="53"/>
                  </a:cubicBezTo>
                  <a:cubicBezTo>
                    <a:pt x="12" y="53"/>
                    <a:pt x="12" y="53"/>
                    <a:pt x="12" y="53"/>
                  </a:cubicBezTo>
                  <a:cubicBezTo>
                    <a:pt x="12" y="50"/>
                    <a:pt x="12" y="50"/>
                    <a:pt x="12" y="50"/>
                  </a:cubicBezTo>
                  <a:cubicBezTo>
                    <a:pt x="13" y="50"/>
                    <a:pt x="13" y="50"/>
                    <a:pt x="13" y="50"/>
                  </a:cubicBezTo>
                  <a:cubicBezTo>
                    <a:pt x="13" y="53"/>
                    <a:pt x="13" y="53"/>
                    <a:pt x="13" y="53"/>
                  </a:cubicBezTo>
                  <a:cubicBezTo>
                    <a:pt x="13" y="53"/>
                    <a:pt x="13" y="53"/>
                    <a:pt x="13" y="53"/>
                  </a:cubicBezTo>
                  <a:cubicBezTo>
                    <a:pt x="13" y="50"/>
                    <a:pt x="13" y="50"/>
                    <a:pt x="13" y="50"/>
                  </a:cubicBezTo>
                  <a:cubicBezTo>
                    <a:pt x="13" y="50"/>
                    <a:pt x="13" y="50"/>
                    <a:pt x="13" y="50"/>
                  </a:cubicBezTo>
                  <a:cubicBezTo>
                    <a:pt x="13" y="53"/>
                    <a:pt x="13" y="53"/>
                    <a:pt x="13" y="53"/>
                  </a:cubicBezTo>
                  <a:cubicBezTo>
                    <a:pt x="15" y="53"/>
                    <a:pt x="15" y="53"/>
                    <a:pt x="15" y="53"/>
                  </a:cubicBezTo>
                  <a:cubicBezTo>
                    <a:pt x="28" y="53"/>
                    <a:pt x="28" y="53"/>
                    <a:pt x="28" y="53"/>
                  </a:cubicBezTo>
                  <a:lnTo>
                    <a:pt x="28" y="40"/>
                  </a:lnTo>
                  <a:close/>
                  <a:moveTo>
                    <a:pt x="5" y="53"/>
                  </a:moveTo>
                  <a:cubicBezTo>
                    <a:pt x="5" y="53"/>
                    <a:pt x="5" y="53"/>
                    <a:pt x="5" y="53"/>
                  </a:cubicBezTo>
                  <a:cubicBezTo>
                    <a:pt x="2" y="53"/>
                    <a:pt x="2" y="53"/>
                    <a:pt x="2" y="53"/>
                  </a:cubicBezTo>
                  <a:cubicBezTo>
                    <a:pt x="2" y="53"/>
                    <a:pt x="2" y="53"/>
                    <a:pt x="2" y="53"/>
                  </a:cubicBezTo>
                  <a:cubicBezTo>
                    <a:pt x="5" y="53"/>
                    <a:pt x="5" y="53"/>
                    <a:pt x="5" y="53"/>
                  </a:cubicBezTo>
                  <a:close/>
                  <a:moveTo>
                    <a:pt x="5" y="52"/>
                  </a:moveTo>
                  <a:cubicBezTo>
                    <a:pt x="5" y="52"/>
                    <a:pt x="5" y="52"/>
                    <a:pt x="5" y="52"/>
                  </a:cubicBezTo>
                  <a:cubicBezTo>
                    <a:pt x="2" y="52"/>
                    <a:pt x="2" y="52"/>
                    <a:pt x="2" y="52"/>
                  </a:cubicBezTo>
                  <a:cubicBezTo>
                    <a:pt x="2" y="52"/>
                    <a:pt x="2" y="52"/>
                    <a:pt x="2" y="52"/>
                  </a:cubicBezTo>
                  <a:cubicBezTo>
                    <a:pt x="5" y="52"/>
                    <a:pt x="5" y="52"/>
                    <a:pt x="5" y="52"/>
                  </a:cubicBezTo>
                  <a:close/>
                  <a:moveTo>
                    <a:pt x="5" y="52"/>
                  </a:moveTo>
                  <a:cubicBezTo>
                    <a:pt x="5" y="52"/>
                    <a:pt x="5" y="52"/>
                    <a:pt x="5" y="52"/>
                  </a:cubicBezTo>
                  <a:cubicBezTo>
                    <a:pt x="2" y="52"/>
                    <a:pt x="2" y="52"/>
                    <a:pt x="2" y="52"/>
                  </a:cubicBezTo>
                  <a:cubicBezTo>
                    <a:pt x="2" y="52"/>
                    <a:pt x="2" y="52"/>
                    <a:pt x="2" y="52"/>
                  </a:cubicBezTo>
                  <a:cubicBezTo>
                    <a:pt x="5" y="52"/>
                    <a:pt x="5" y="52"/>
                    <a:pt x="5" y="52"/>
                  </a:cubicBezTo>
                  <a:close/>
                  <a:moveTo>
                    <a:pt x="5" y="51"/>
                  </a:moveTo>
                  <a:cubicBezTo>
                    <a:pt x="5" y="51"/>
                    <a:pt x="5" y="51"/>
                    <a:pt x="5" y="51"/>
                  </a:cubicBezTo>
                  <a:cubicBezTo>
                    <a:pt x="2" y="51"/>
                    <a:pt x="2" y="51"/>
                    <a:pt x="2" y="51"/>
                  </a:cubicBezTo>
                  <a:cubicBezTo>
                    <a:pt x="2" y="51"/>
                    <a:pt x="2" y="51"/>
                    <a:pt x="2" y="51"/>
                  </a:cubicBezTo>
                  <a:cubicBezTo>
                    <a:pt x="5" y="51"/>
                    <a:pt x="5" y="51"/>
                    <a:pt x="5" y="51"/>
                  </a:cubicBezTo>
                  <a:close/>
                  <a:moveTo>
                    <a:pt x="5" y="51"/>
                  </a:moveTo>
                  <a:cubicBezTo>
                    <a:pt x="5" y="51"/>
                    <a:pt x="5" y="51"/>
                    <a:pt x="5" y="51"/>
                  </a:cubicBezTo>
                  <a:cubicBezTo>
                    <a:pt x="2" y="51"/>
                    <a:pt x="2" y="51"/>
                    <a:pt x="2" y="51"/>
                  </a:cubicBezTo>
                  <a:cubicBezTo>
                    <a:pt x="2" y="51"/>
                    <a:pt x="2" y="51"/>
                    <a:pt x="2" y="51"/>
                  </a:cubicBezTo>
                  <a:cubicBezTo>
                    <a:pt x="5" y="51"/>
                    <a:pt x="5" y="51"/>
                    <a:pt x="5" y="51"/>
                  </a:cubicBezTo>
                  <a:close/>
                  <a:moveTo>
                    <a:pt x="5" y="50"/>
                  </a:moveTo>
                  <a:cubicBezTo>
                    <a:pt x="5" y="50"/>
                    <a:pt x="5" y="50"/>
                    <a:pt x="5" y="50"/>
                  </a:cubicBezTo>
                  <a:cubicBezTo>
                    <a:pt x="2" y="50"/>
                    <a:pt x="2" y="50"/>
                    <a:pt x="2" y="50"/>
                  </a:cubicBezTo>
                  <a:cubicBezTo>
                    <a:pt x="2" y="50"/>
                    <a:pt x="2" y="50"/>
                    <a:pt x="2" y="50"/>
                  </a:cubicBezTo>
                  <a:cubicBezTo>
                    <a:pt x="5" y="50"/>
                    <a:pt x="5" y="50"/>
                    <a:pt x="5" y="50"/>
                  </a:cubicBezTo>
                  <a:close/>
                  <a:moveTo>
                    <a:pt x="5" y="50"/>
                  </a:moveTo>
                  <a:cubicBezTo>
                    <a:pt x="5" y="50"/>
                    <a:pt x="5" y="50"/>
                    <a:pt x="5" y="50"/>
                  </a:cubicBezTo>
                  <a:cubicBezTo>
                    <a:pt x="2" y="50"/>
                    <a:pt x="2" y="50"/>
                    <a:pt x="2" y="50"/>
                  </a:cubicBezTo>
                  <a:cubicBezTo>
                    <a:pt x="2" y="50"/>
                    <a:pt x="2" y="50"/>
                    <a:pt x="2" y="50"/>
                  </a:cubicBezTo>
                  <a:cubicBezTo>
                    <a:pt x="5" y="50"/>
                    <a:pt x="5" y="50"/>
                    <a:pt x="5" y="50"/>
                  </a:cubicBezTo>
                  <a:close/>
                  <a:moveTo>
                    <a:pt x="5" y="49"/>
                  </a:moveTo>
                  <a:cubicBezTo>
                    <a:pt x="5" y="49"/>
                    <a:pt x="5" y="49"/>
                    <a:pt x="5" y="49"/>
                  </a:cubicBezTo>
                  <a:cubicBezTo>
                    <a:pt x="2" y="49"/>
                    <a:pt x="2" y="49"/>
                    <a:pt x="2" y="49"/>
                  </a:cubicBezTo>
                  <a:cubicBezTo>
                    <a:pt x="2" y="49"/>
                    <a:pt x="2" y="49"/>
                    <a:pt x="2" y="49"/>
                  </a:cubicBezTo>
                  <a:cubicBezTo>
                    <a:pt x="5" y="49"/>
                    <a:pt x="5" y="49"/>
                    <a:pt x="5" y="49"/>
                  </a:cubicBezTo>
                  <a:close/>
                  <a:moveTo>
                    <a:pt x="5" y="49"/>
                  </a:moveTo>
                  <a:cubicBezTo>
                    <a:pt x="5" y="49"/>
                    <a:pt x="5" y="49"/>
                    <a:pt x="5" y="49"/>
                  </a:cubicBezTo>
                  <a:cubicBezTo>
                    <a:pt x="2" y="49"/>
                    <a:pt x="2" y="49"/>
                    <a:pt x="2" y="49"/>
                  </a:cubicBezTo>
                  <a:cubicBezTo>
                    <a:pt x="2" y="49"/>
                    <a:pt x="2" y="49"/>
                    <a:pt x="2" y="49"/>
                  </a:cubicBezTo>
                  <a:cubicBezTo>
                    <a:pt x="5" y="49"/>
                    <a:pt x="5" y="49"/>
                    <a:pt x="5" y="49"/>
                  </a:cubicBezTo>
                  <a:close/>
                  <a:moveTo>
                    <a:pt x="5" y="48"/>
                  </a:moveTo>
                  <a:cubicBezTo>
                    <a:pt x="5" y="48"/>
                    <a:pt x="5" y="48"/>
                    <a:pt x="5" y="48"/>
                  </a:cubicBezTo>
                  <a:cubicBezTo>
                    <a:pt x="2" y="48"/>
                    <a:pt x="2" y="48"/>
                    <a:pt x="2" y="48"/>
                  </a:cubicBezTo>
                  <a:cubicBezTo>
                    <a:pt x="2" y="48"/>
                    <a:pt x="2" y="48"/>
                    <a:pt x="2" y="48"/>
                  </a:cubicBezTo>
                  <a:cubicBezTo>
                    <a:pt x="5" y="48"/>
                    <a:pt x="5" y="48"/>
                    <a:pt x="5" y="48"/>
                  </a:cubicBezTo>
                  <a:close/>
                  <a:moveTo>
                    <a:pt x="5" y="48"/>
                  </a:moveTo>
                  <a:cubicBezTo>
                    <a:pt x="5" y="48"/>
                    <a:pt x="5" y="48"/>
                    <a:pt x="5" y="48"/>
                  </a:cubicBezTo>
                  <a:cubicBezTo>
                    <a:pt x="2" y="48"/>
                    <a:pt x="2" y="48"/>
                    <a:pt x="2" y="48"/>
                  </a:cubicBezTo>
                  <a:cubicBezTo>
                    <a:pt x="2" y="48"/>
                    <a:pt x="2" y="48"/>
                    <a:pt x="2" y="48"/>
                  </a:cubicBezTo>
                  <a:cubicBezTo>
                    <a:pt x="5" y="47"/>
                    <a:pt x="5" y="47"/>
                    <a:pt x="5" y="47"/>
                  </a:cubicBezTo>
                  <a:lnTo>
                    <a:pt x="5" y="48"/>
                  </a:lnTo>
                  <a:close/>
                  <a:moveTo>
                    <a:pt x="5" y="47"/>
                  </a:moveTo>
                  <a:cubicBezTo>
                    <a:pt x="5" y="47"/>
                    <a:pt x="5" y="47"/>
                    <a:pt x="5" y="47"/>
                  </a:cubicBezTo>
                  <a:cubicBezTo>
                    <a:pt x="2" y="47"/>
                    <a:pt x="2" y="47"/>
                    <a:pt x="2" y="47"/>
                  </a:cubicBezTo>
                  <a:cubicBezTo>
                    <a:pt x="2" y="47"/>
                    <a:pt x="2" y="47"/>
                    <a:pt x="2" y="47"/>
                  </a:cubicBezTo>
                  <a:cubicBezTo>
                    <a:pt x="5" y="47"/>
                    <a:pt x="5" y="47"/>
                    <a:pt x="5" y="47"/>
                  </a:cubicBezTo>
                  <a:close/>
                  <a:moveTo>
                    <a:pt x="5" y="47"/>
                  </a:moveTo>
                  <a:cubicBezTo>
                    <a:pt x="5" y="47"/>
                    <a:pt x="5" y="47"/>
                    <a:pt x="5" y="47"/>
                  </a:cubicBezTo>
                  <a:cubicBezTo>
                    <a:pt x="2" y="47"/>
                    <a:pt x="2" y="47"/>
                    <a:pt x="2" y="47"/>
                  </a:cubicBezTo>
                  <a:cubicBezTo>
                    <a:pt x="2" y="47"/>
                    <a:pt x="2" y="47"/>
                    <a:pt x="2" y="47"/>
                  </a:cubicBezTo>
                  <a:cubicBezTo>
                    <a:pt x="5" y="46"/>
                    <a:pt x="5" y="46"/>
                    <a:pt x="5" y="46"/>
                  </a:cubicBezTo>
                  <a:lnTo>
                    <a:pt x="5" y="47"/>
                  </a:lnTo>
                  <a:close/>
                  <a:moveTo>
                    <a:pt x="5" y="46"/>
                  </a:moveTo>
                  <a:cubicBezTo>
                    <a:pt x="5" y="46"/>
                    <a:pt x="5" y="46"/>
                    <a:pt x="5" y="46"/>
                  </a:cubicBezTo>
                  <a:cubicBezTo>
                    <a:pt x="2" y="46"/>
                    <a:pt x="2" y="46"/>
                    <a:pt x="2" y="46"/>
                  </a:cubicBezTo>
                  <a:cubicBezTo>
                    <a:pt x="2" y="46"/>
                    <a:pt x="2" y="46"/>
                    <a:pt x="2" y="46"/>
                  </a:cubicBezTo>
                  <a:cubicBezTo>
                    <a:pt x="5" y="46"/>
                    <a:pt x="5" y="46"/>
                    <a:pt x="5" y="46"/>
                  </a:cubicBezTo>
                  <a:close/>
                  <a:moveTo>
                    <a:pt x="5" y="46"/>
                  </a:moveTo>
                  <a:cubicBezTo>
                    <a:pt x="5" y="46"/>
                    <a:pt x="5" y="46"/>
                    <a:pt x="5" y="46"/>
                  </a:cubicBezTo>
                  <a:cubicBezTo>
                    <a:pt x="2" y="46"/>
                    <a:pt x="2" y="46"/>
                    <a:pt x="2" y="46"/>
                  </a:cubicBezTo>
                  <a:cubicBezTo>
                    <a:pt x="2" y="46"/>
                    <a:pt x="2" y="46"/>
                    <a:pt x="2" y="46"/>
                  </a:cubicBezTo>
                  <a:cubicBezTo>
                    <a:pt x="5" y="45"/>
                    <a:pt x="5" y="45"/>
                    <a:pt x="5" y="45"/>
                  </a:cubicBezTo>
                  <a:lnTo>
                    <a:pt x="5" y="46"/>
                  </a:lnTo>
                  <a:close/>
                  <a:moveTo>
                    <a:pt x="5" y="45"/>
                  </a:moveTo>
                  <a:cubicBezTo>
                    <a:pt x="5" y="45"/>
                    <a:pt x="5" y="45"/>
                    <a:pt x="5" y="45"/>
                  </a:cubicBezTo>
                  <a:cubicBezTo>
                    <a:pt x="2" y="45"/>
                    <a:pt x="2" y="45"/>
                    <a:pt x="2" y="45"/>
                  </a:cubicBezTo>
                  <a:cubicBezTo>
                    <a:pt x="2" y="45"/>
                    <a:pt x="2" y="45"/>
                    <a:pt x="2" y="45"/>
                  </a:cubicBezTo>
                  <a:cubicBezTo>
                    <a:pt x="5" y="45"/>
                    <a:pt x="5" y="45"/>
                    <a:pt x="5" y="45"/>
                  </a:cubicBezTo>
                  <a:close/>
                  <a:moveTo>
                    <a:pt x="5" y="45"/>
                  </a:moveTo>
                  <a:cubicBezTo>
                    <a:pt x="5" y="45"/>
                    <a:pt x="5" y="45"/>
                    <a:pt x="5" y="45"/>
                  </a:cubicBezTo>
                  <a:cubicBezTo>
                    <a:pt x="2" y="45"/>
                    <a:pt x="2" y="45"/>
                    <a:pt x="2" y="45"/>
                  </a:cubicBezTo>
                  <a:cubicBezTo>
                    <a:pt x="2" y="44"/>
                    <a:pt x="2" y="44"/>
                    <a:pt x="2" y="44"/>
                  </a:cubicBezTo>
                  <a:cubicBezTo>
                    <a:pt x="5" y="44"/>
                    <a:pt x="5" y="44"/>
                    <a:pt x="5" y="44"/>
                  </a:cubicBezTo>
                  <a:lnTo>
                    <a:pt x="5" y="45"/>
                  </a:lnTo>
                  <a:close/>
                  <a:moveTo>
                    <a:pt x="5" y="44"/>
                  </a:moveTo>
                  <a:cubicBezTo>
                    <a:pt x="5" y="44"/>
                    <a:pt x="5" y="44"/>
                    <a:pt x="5" y="44"/>
                  </a:cubicBezTo>
                  <a:cubicBezTo>
                    <a:pt x="2" y="44"/>
                    <a:pt x="2" y="44"/>
                    <a:pt x="2" y="44"/>
                  </a:cubicBezTo>
                  <a:cubicBezTo>
                    <a:pt x="2" y="44"/>
                    <a:pt x="2" y="44"/>
                    <a:pt x="2" y="44"/>
                  </a:cubicBezTo>
                  <a:cubicBezTo>
                    <a:pt x="5" y="44"/>
                    <a:pt x="5" y="44"/>
                    <a:pt x="5" y="44"/>
                  </a:cubicBezTo>
                  <a:close/>
                  <a:moveTo>
                    <a:pt x="5" y="44"/>
                  </a:moveTo>
                  <a:cubicBezTo>
                    <a:pt x="5" y="44"/>
                    <a:pt x="5" y="44"/>
                    <a:pt x="5" y="44"/>
                  </a:cubicBezTo>
                  <a:cubicBezTo>
                    <a:pt x="2" y="44"/>
                    <a:pt x="2" y="44"/>
                    <a:pt x="2" y="44"/>
                  </a:cubicBezTo>
                  <a:cubicBezTo>
                    <a:pt x="2" y="43"/>
                    <a:pt x="2" y="43"/>
                    <a:pt x="2" y="43"/>
                  </a:cubicBezTo>
                  <a:cubicBezTo>
                    <a:pt x="5" y="43"/>
                    <a:pt x="5" y="43"/>
                    <a:pt x="5" y="43"/>
                  </a:cubicBezTo>
                  <a:lnTo>
                    <a:pt x="5" y="44"/>
                  </a:lnTo>
                  <a:close/>
                  <a:moveTo>
                    <a:pt x="5" y="43"/>
                  </a:moveTo>
                  <a:cubicBezTo>
                    <a:pt x="5" y="43"/>
                    <a:pt x="5" y="43"/>
                    <a:pt x="5" y="43"/>
                  </a:cubicBezTo>
                  <a:cubicBezTo>
                    <a:pt x="2" y="43"/>
                    <a:pt x="2" y="43"/>
                    <a:pt x="2" y="43"/>
                  </a:cubicBezTo>
                  <a:cubicBezTo>
                    <a:pt x="2" y="43"/>
                    <a:pt x="2" y="43"/>
                    <a:pt x="2" y="43"/>
                  </a:cubicBezTo>
                  <a:cubicBezTo>
                    <a:pt x="5" y="43"/>
                    <a:pt x="5" y="43"/>
                    <a:pt x="5" y="43"/>
                  </a:cubicBezTo>
                  <a:close/>
                  <a:moveTo>
                    <a:pt x="5" y="43"/>
                  </a:moveTo>
                  <a:cubicBezTo>
                    <a:pt x="5" y="43"/>
                    <a:pt x="5" y="43"/>
                    <a:pt x="5" y="43"/>
                  </a:cubicBezTo>
                  <a:cubicBezTo>
                    <a:pt x="3" y="43"/>
                    <a:pt x="3" y="43"/>
                    <a:pt x="3" y="43"/>
                  </a:cubicBezTo>
                  <a:cubicBezTo>
                    <a:pt x="5" y="42"/>
                    <a:pt x="5" y="42"/>
                    <a:pt x="5" y="42"/>
                  </a:cubicBezTo>
                  <a:lnTo>
                    <a:pt x="5" y="43"/>
                  </a:lnTo>
                  <a:close/>
                  <a:moveTo>
                    <a:pt x="6" y="50"/>
                  </a:moveTo>
                  <a:cubicBezTo>
                    <a:pt x="6" y="50"/>
                    <a:pt x="6" y="50"/>
                    <a:pt x="6" y="50"/>
                  </a:cubicBezTo>
                  <a:cubicBezTo>
                    <a:pt x="5" y="50"/>
                    <a:pt x="5" y="50"/>
                    <a:pt x="5" y="50"/>
                  </a:cubicBezTo>
                  <a:cubicBezTo>
                    <a:pt x="5" y="50"/>
                    <a:pt x="5" y="50"/>
                    <a:pt x="5" y="50"/>
                  </a:cubicBezTo>
                  <a:cubicBezTo>
                    <a:pt x="6" y="50"/>
                    <a:pt x="6" y="50"/>
                    <a:pt x="6" y="50"/>
                  </a:cubicBezTo>
                  <a:close/>
                  <a:moveTo>
                    <a:pt x="6" y="50"/>
                  </a:moveTo>
                  <a:cubicBezTo>
                    <a:pt x="6" y="50"/>
                    <a:pt x="6" y="50"/>
                    <a:pt x="6" y="50"/>
                  </a:cubicBezTo>
                  <a:cubicBezTo>
                    <a:pt x="5" y="50"/>
                    <a:pt x="5" y="50"/>
                    <a:pt x="5" y="50"/>
                  </a:cubicBezTo>
                  <a:cubicBezTo>
                    <a:pt x="5" y="44"/>
                    <a:pt x="5" y="44"/>
                    <a:pt x="5" y="44"/>
                  </a:cubicBezTo>
                  <a:cubicBezTo>
                    <a:pt x="6" y="44"/>
                    <a:pt x="6" y="44"/>
                    <a:pt x="6" y="44"/>
                  </a:cubicBezTo>
                  <a:lnTo>
                    <a:pt x="6" y="50"/>
                  </a:lnTo>
                  <a:close/>
                  <a:moveTo>
                    <a:pt x="6" y="44"/>
                  </a:moveTo>
                  <a:cubicBezTo>
                    <a:pt x="6" y="44"/>
                    <a:pt x="6" y="44"/>
                    <a:pt x="6" y="44"/>
                  </a:cubicBezTo>
                  <a:cubicBezTo>
                    <a:pt x="5" y="44"/>
                    <a:pt x="5" y="44"/>
                    <a:pt x="5" y="44"/>
                  </a:cubicBezTo>
                  <a:cubicBezTo>
                    <a:pt x="5" y="44"/>
                    <a:pt x="5" y="44"/>
                    <a:pt x="5" y="44"/>
                  </a:cubicBezTo>
                  <a:cubicBezTo>
                    <a:pt x="6" y="44"/>
                    <a:pt x="6" y="44"/>
                    <a:pt x="6" y="44"/>
                  </a:cubicBezTo>
                  <a:close/>
                  <a:moveTo>
                    <a:pt x="6" y="44"/>
                  </a:moveTo>
                  <a:cubicBezTo>
                    <a:pt x="6" y="44"/>
                    <a:pt x="6" y="44"/>
                    <a:pt x="6" y="44"/>
                  </a:cubicBezTo>
                  <a:cubicBezTo>
                    <a:pt x="5" y="44"/>
                    <a:pt x="5" y="44"/>
                    <a:pt x="5" y="44"/>
                  </a:cubicBezTo>
                  <a:cubicBezTo>
                    <a:pt x="5" y="43"/>
                    <a:pt x="5" y="43"/>
                    <a:pt x="5" y="43"/>
                  </a:cubicBezTo>
                  <a:cubicBezTo>
                    <a:pt x="6" y="42"/>
                    <a:pt x="6" y="42"/>
                    <a:pt x="6" y="42"/>
                  </a:cubicBezTo>
                  <a:lnTo>
                    <a:pt x="6" y="44"/>
                  </a:lnTo>
                  <a:close/>
                  <a:moveTo>
                    <a:pt x="6" y="42"/>
                  </a:moveTo>
                  <a:cubicBezTo>
                    <a:pt x="6" y="42"/>
                    <a:pt x="6" y="42"/>
                    <a:pt x="6" y="42"/>
                  </a:cubicBezTo>
                  <a:cubicBezTo>
                    <a:pt x="5" y="42"/>
                    <a:pt x="5" y="42"/>
                    <a:pt x="5" y="42"/>
                  </a:cubicBezTo>
                  <a:cubicBezTo>
                    <a:pt x="5" y="42"/>
                    <a:pt x="5" y="42"/>
                    <a:pt x="5" y="42"/>
                  </a:cubicBezTo>
                  <a:cubicBezTo>
                    <a:pt x="6" y="42"/>
                    <a:pt x="6" y="42"/>
                    <a:pt x="6" y="42"/>
                  </a:cubicBezTo>
                  <a:cubicBezTo>
                    <a:pt x="6" y="42"/>
                    <a:pt x="6" y="42"/>
                    <a:pt x="6" y="42"/>
                  </a:cubicBezTo>
                  <a:close/>
                  <a:moveTo>
                    <a:pt x="7" y="50"/>
                  </a:moveTo>
                  <a:cubicBezTo>
                    <a:pt x="7" y="50"/>
                    <a:pt x="7" y="50"/>
                    <a:pt x="7" y="50"/>
                  </a:cubicBezTo>
                  <a:cubicBezTo>
                    <a:pt x="6" y="50"/>
                    <a:pt x="6" y="50"/>
                    <a:pt x="6" y="50"/>
                  </a:cubicBezTo>
                  <a:cubicBezTo>
                    <a:pt x="6" y="50"/>
                    <a:pt x="6" y="50"/>
                    <a:pt x="6" y="50"/>
                  </a:cubicBezTo>
                  <a:cubicBezTo>
                    <a:pt x="7" y="50"/>
                    <a:pt x="7" y="50"/>
                    <a:pt x="7" y="50"/>
                  </a:cubicBezTo>
                  <a:close/>
                  <a:moveTo>
                    <a:pt x="7" y="50"/>
                  </a:moveTo>
                  <a:cubicBezTo>
                    <a:pt x="7" y="50"/>
                    <a:pt x="7" y="50"/>
                    <a:pt x="7" y="50"/>
                  </a:cubicBezTo>
                  <a:cubicBezTo>
                    <a:pt x="6" y="50"/>
                    <a:pt x="6" y="50"/>
                    <a:pt x="6" y="50"/>
                  </a:cubicBezTo>
                  <a:cubicBezTo>
                    <a:pt x="6" y="44"/>
                    <a:pt x="6" y="44"/>
                    <a:pt x="6" y="44"/>
                  </a:cubicBezTo>
                  <a:cubicBezTo>
                    <a:pt x="7" y="44"/>
                    <a:pt x="7" y="44"/>
                    <a:pt x="7" y="44"/>
                  </a:cubicBezTo>
                  <a:lnTo>
                    <a:pt x="7" y="50"/>
                  </a:lnTo>
                  <a:close/>
                  <a:moveTo>
                    <a:pt x="7" y="44"/>
                  </a:moveTo>
                  <a:cubicBezTo>
                    <a:pt x="7" y="44"/>
                    <a:pt x="7" y="44"/>
                    <a:pt x="7" y="44"/>
                  </a:cubicBezTo>
                  <a:cubicBezTo>
                    <a:pt x="6" y="44"/>
                    <a:pt x="6" y="44"/>
                    <a:pt x="6" y="44"/>
                  </a:cubicBezTo>
                  <a:cubicBezTo>
                    <a:pt x="6" y="44"/>
                    <a:pt x="6" y="44"/>
                    <a:pt x="6" y="44"/>
                  </a:cubicBezTo>
                  <a:cubicBezTo>
                    <a:pt x="7" y="44"/>
                    <a:pt x="7" y="44"/>
                    <a:pt x="7" y="44"/>
                  </a:cubicBezTo>
                  <a:close/>
                  <a:moveTo>
                    <a:pt x="7" y="44"/>
                  </a:moveTo>
                  <a:cubicBezTo>
                    <a:pt x="7" y="44"/>
                    <a:pt x="7" y="44"/>
                    <a:pt x="7" y="44"/>
                  </a:cubicBezTo>
                  <a:cubicBezTo>
                    <a:pt x="6" y="44"/>
                    <a:pt x="6" y="44"/>
                    <a:pt x="6" y="44"/>
                  </a:cubicBezTo>
                  <a:cubicBezTo>
                    <a:pt x="6" y="42"/>
                    <a:pt x="6" y="42"/>
                    <a:pt x="6" y="42"/>
                  </a:cubicBezTo>
                  <a:cubicBezTo>
                    <a:pt x="7" y="42"/>
                    <a:pt x="7" y="42"/>
                    <a:pt x="7" y="42"/>
                  </a:cubicBezTo>
                  <a:lnTo>
                    <a:pt x="7" y="44"/>
                  </a:lnTo>
                  <a:close/>
                  <a:moveTo>
                    <a:pt x="7" y="42"/>
                  </a:moveTo>
                  <a:cubicBezTo>
                    <a:pt x="7" y="42"/>
                    <a:pt x="7" y="42"/>
                    <a:pt x="7" y="42"/>
                  </a:cubicBezTo>
                  <a:cubicBezTo>
                    <a:pt x="6" y="42"/>
                    <a:pt x="6" y="42"/>
                    <a:pt x="6" y="42"/>
                  </a:cubicBezTo>
                  <a:cubicBezTo>
                    <a:pt x="6" y="42"/>
                    <a:pt x="6" y="42"/>
                    <a:pt x="6" y="42"/>
                  </a:cubicBezTo>
                  <a:cubicBezTo>
                    <a:pt x="7" y="42"/>
                    <a:pt x="7" y="42"/>
                    <a:pt x="7" y="42"/>
                  </a:cubicBezTo>
                  <a:close/>
                  <a:moveTo>
                    <a:pt x="8" y="50"/>
                  </a:moveTo>
                  <a:cubicBezTo>
                    <a:pt x="8" y="50"/>
                    <a:pt x="8" y="50"/>
                    <a:pt x="8" y="50"/>
                  </a:cubicBezTo>
                  <a:cubicBezTo>
                    <a:pt x="7" y="50"/>
                    <a:pt x="7" y="50"/>
                    <a:pt x="7" y="50"/>
                  </a:cubicBezTo>
                  <a:cubicBezTo>
                    <a:pt x="7" y="50"/>
                    <a:pt x="7" y="50"/>
                    <a:pt x="7" y="50"/>
                  </a:cubicBezTo>
                  <a:cubicBezTo>
                    <a:pt x="8" y="50"/>
                    <a:pt x="8" y="50"/>
                    <a:pt x="8" y="50"/>
                  </a:cubicBezTo>
                  <a:close/>
                  <a:moveTo>
                    <a:pt x="8" y="50"/>
                  </a:moveTo>
                  <a:cubicBezTo>
                    <a:pt x="8" y="50"/>
                    <a:pt x="8" y="50"/>
                    <a:pt x="8" y="50"/>
                  </a:cubicBezTo>
                  <a:cubicBezTo>
                    <a:pt x="7" y="50"/>
                    <a:pt x="7" y="50"/>
                    <a:pt x="7" y="50"/>
                  </a:cubicBezTo>
                  <a:cubicBezTo>
                    <a:pt x="7" y="44"/>
                    <a:pt x="7" y="44"/>
                    <a:pt x="7" y="44"/>
                  </a:cubicBezTo>
                  <a:cubicBezTo>
                    <a:pt x="8" y="44"/>
                    <a:pt x="8" y="44"/>
                    <a:pt x="8" y="44"/>
                  </a:cubicBezTo>
                  <a:lnTo>
                    <a:pt x="8" y="50"/>
                  </a:lnTo>
                  <a:close/>
                  <a:moveTo>
                    <a:pt x="8" y="44"/>
                  </a:moveTo>
                  <a:cubicBezTo>
                    <a:pt x="8" y="44"/>
                    <a:pt x="8" y="44"/>
                    <a:pt x="8" y="44"/>
                  </a:cubicBezTo>
                  <a:cubicBezTo>
                    <a:pt x="7" y="44"/>
                    <a:pt x="7" y="44"/>
                    <a:pt x="7" y="44"/>
                  </a:cubicBezTo>
                  <a:cubicBezTo>
                    <a:pt x="7" y="44"/>
                    <a:pt x="7" y="44"/>
                    <a:pt x="7" y="44"/>
                  </a:cubicBezTo>
                  <a:cubicBezTo>
                    <a:pt x="8" y="44"/>
                    <a:pt x="8" y="44"/>
                    <a:pt x="8" y="44"/>
                  </a:cubicBezTo>
                  <a:close/>
                  <a:moveTo>
                    <a:pt x="8" y="44"/>
                  </a:moveTo>
                  <a:cubicBezTo>
                    <a:pt x="8" y="44"/>
                    <a:pt x="8" y="44"/>
                    <a:pt x="8" y="44"/>
                  </a:cubicBezTo>
                  <a:cubicBezTo>
                    <a:pt x="7" y="44"/>
                    <a:pt x="7" y="44"/>
                    <a:pt x="7" y="44"/>
                  </a:cubicBezTo>
                  <a:cubicBezTo>
                    <a:pt x="7" y="42"/>
                    <a:pt x="7" y="42"/>
                    <a:pt x="7" y="42"/>
                  </a:cubicBezTo>
                  <a:cubicBezTo>
                    <a:pt x="8" y="42"/>
                    <a:pt x="8" y="42"/>
                    <a:pt x="8" y="42"/>
                  </a:cubicBezTo>
                  <a:lnTo>
                    <a:pt x="8" y="44"/>
                  </a:lnTo>
                  <a:close/>
                  <a:moveTo>
                    <a:pt x="8" y="42"/>
                  </a:moveTo>
                  <a:cubicBezTo>
                    <a:pt x="8" y="42"/>
                    <a:pt x="8" y="42"/>
                    <a:pt x="8" y="42"/>
                  </a:cubicBezTo>
                  <a:cubicBezTo>
                    <a:pt x="7" y="42"/>
                    <a:pt x="7" y="42"/>
                    <a:pt x="7" y="42"/>
                  </a:cubicBezTo>
                  <a:cubicBezTo>
                    <a:pt x="7" y="42"/>
                    <a:pt x="7" y="42"/>
                    <a:pt x="7" y="42"/>
                  </a:cubicBezTo>
                  <a:cubicBezTo>
                    <a:pt x="8" y="42"/>
                    <a:pt x="8" y="42"/>
                    <a:pt x="8" y="42"/>
                  </a:cubicBezTo>
                  <a:close/>
                  <a:moveTo>
                    <a:pt x="9" y="50"/>
                  </a:moveTo>
                  <a:cubicBezTo>
                    <a:pt x="9" y="50"/>
                    <a:pt x="9" y="50"/>
                    <a:pt x="9" y="50"/>
                  </a:cubicBezTo>
                  <a:cubicBezTo>
                    <a:pt x="8" y="50"/>
                    <a:pt x="8" y="50"/>
                    <a:pt x="8" y="50"/>
                  </a:cubicBezTo>
                  <a:cubicBezTo>
                    <a:pt x="8" y="50"/>
                    <a:pt x="8" y="50"/>
                    <a:pt x="8" y="50"/>
                  </a:cubicBezTo>
                  <a:cubicBezTo>
                    <a:pt x="9" y="50"/>
                    <a:pt x="9" y="50"/>
                    <a:pt x="9" y="50"/>
                  </a:cubicBezTo>
                  <a:close/>
                  <a:moveTo>
                    <a:pt x="9" y="50"/>
                  </a:moveTo>
                  <a:cubicBezTo>
                    <a:pt x="9" y="50"/>
                    <a:pt x="9" y="50"/>
                    <a:pt x="9" y="50"/>
                  </a:cubicBezTo>
                  <a:cubicBezTo>
                    <a:pt x="8" y="50"/>
                    <a:pt x="8" y="50"/>
                    <a:pt x="8" y="50"/>
                  </a:cubicBezTo>
                  <a:cubicBezTo>
                    <a:pt x="8" y="44"/>
                    <a:pt x="8" y="44"/>
                    <a:pt x="8" y="44"/>
                  </a:cubicBezTo>
                  <a:cubicBezTo>
                    <a:pt x="9" y="44"/>
                    <a:pt x="9" y="44"/>
                    <a:pt x="9" y="44"/>
                  </a:cubicBezTo>
                  <a:lnTo>
                    <a:pt x="9" y="50"/>
                  </a:lnTo>
                  <a:close/>
                  <a:moveTo>
                    <a:pt x="9" y="44"/>
                  </a:moveTo>
                  <a:cubicBezTo>
                    <a:pt x="9" y="44"/>
                    <a:pt x="9" y="44"/>
                    <a:pt x="9" y="44"/>
                  </a:cubicBezTo>
                  <a:cubicBezTo>
                    <a:pt x="8" y="44"/>
                    <a:pt x="8" y="44"/>
                    <a:pt x="8" y="44"/>
                  </a:cubicBezTo>
                  <a:cubicBezTo>
                    <a:pt x="8" y="44"/>
                    <a:pt x="8" y="44"/>
                    <a:pt x="8" y="44"/>
                  </a:cubicBezTo>
                  <a:cubicBezTo>
                    <a:pt x="9" y="44"/>
                    <a:pt x="9" y="44"/>
                    <a:pt x="9" y="44"/>
                  </a:cubicBezTo>
                  <a:close/>
                  <a:moveTo>
                    <a:pt x="9" y="44"/>
                  </a:moveTo>
                  <a:cubicBezTo>
                    <a:pt x="9" y="44"/>
                    <a:pt x="9" y="44"/>
                    <a:pt x="9" y="44"/>
                  </a:cubicBezTo>
                  <a:cubicBezTo>
                    <a:pt x="8" y="44"/>
                    <a:pt x="8" y="44"/>
                    <a:pt x="8" y="44"/>
                  </a:cubicBezTo>
                  <a:cubicBezTo>
                    <a:pt x="8" y="42"/>
                    <a:pt x="8" y="42"/>
                    <a:pt x="8" y="42"/>
                  </a:cubicBezTo>
                  <a:cubicBezTo>
                    <a:pt x="9" y="42"/>
                    <a:pt x="9" y="42"/>
                    <a:pt x="9" y="42"/>
                  </a:cubicBezTo>
                  <a:lnTo>
                    <a:pt x="9" y="44"/>
                  </a:lnTo>
                  <a:close/>
                  <a:moveTo>
                    <a:pt x="9" y="42"/>
                  </a:moveTo>
                  <a:cubicBezTo>
                    <a:pt x="9" y="42"/>
                    <a:pt x="9" y="42"/>
                    <a:pt x="9" y="42"/>
                  </a:cubicBezTo>
                  <a:cubicBezTo>
                    <a:pt x="8" y="42"/>
                    <a:pt x="8" y="42"/>
                    <a:pt x="8" y="42"/>
                  </a:cubicBezTo>
                  <a:cubicBezTo>
                    <a:pt x="8" y="42"/>
                    <a:pt x="8" y="42"/>
                    <a:pt x="8" y="42"/>
                  </a:cubicBezTo>
                  <a:cubicBezTo>
                    <a:pt x="9" y="42"/>
                    <a:pt x="9" y="42"/>
                    <a:pt x="9" y="42"/>
                  </a:cubicBezTo>
                  <a:close/>
                  <a:moveTo>
                    <a:pt x="10" y="50"/>
                  </a:moveTo>
                  <a:cubicBezTo>
                    <a:pt x="10" y="50"/>
                    <a:pt x="10" y="50"/>
                    <a:pt x="10" y="50"/>
                  </a:cubicBezTo>
                  <a:cubicBezTo>
                    <a:pt x="9" y="50"/>
                    <a:pt x="9" y="50"/>
                    <a:pt x="9" y="50"/>
                  </a:cubicBezTo>
                  <a:cubicBezTo>
                    <a:pt x="9" y="50"/>
                    <a:pt x="9" y="50"/>
                    <a:pt x="9" y="50"/>
                  </a:cubicBezTo>
                  <a:cubicBezTo>
                    <a:pt x="10" y="50"/>
                    <a:pt x="10" y="50"/>
                    <a:pt x="10" y="50"/>
                  </a:cubicBezTo>
                  <a:close/>
                  <a:moveTo>
                    <a:pt x="10" y="50"/>
                  </a:moveTo>
                  <a:cubicBezTo>
                    <a:pt x="10" y="50"/>
                    <a:pt x="10" y="50"/>
                    <a:pt x="10" y="50"/>
                  </a:cubicBezTo>
                  <a:cubicBezTo>
                    <a:pt x="9" y="50"/>
                    <a:pt x="9" y="50"/>
                    <a:pt x="9" y="50"/>
                  </a:cubicBezTo>
                  <a:cubicBezTo>
                    <a:pt x="9" y="44"/>
                    <a:pt x="9" y="44"/>
                    <a:pt x="9" y="44"/>
                  </a:cubicBezTo>
                  <a:cubicBezTo>
                    <a:pt x="10" y="44"/>
                    <a:pt x="10" y="44"/>
                    <a:pt x="10" y="44"/>
                  </a:cubicBezTo>
                  <a:lnTo>
                    <a:pt x="10" y="50"/>
                  </a:lnTo>
                  <a:close/>
                  <a:moveTo>
                    <a:pt x="10" y="44"/>
                  </a:moveTo>
                  <a:cubicBezTo>
                    <a:pt x="10" y="44"/>
                    <a:pt x="10" y="44"/>
                    <a:pt x="10" y="44"/>
                  </a:cubicBezTo>
                  <a:cubicBezTo>
                    <a:pt x="9" y="44"/>
                    <a:pt x="9" y="44"/>
                    <a:pt x="9" y="44"/>
                  </a:cubicBezTo>
                  <a:cubicBezTo>
                    <a:pt x="9" y="44"/>
                    <a:pt x="9" y="44"/>
                    <a:pt x="9" y="44"/>
                  </a:cubicBezTo>
                  <a:cubicBezTo>
                    <a:pt x="10" y="44"/>
                    <a:pt x="10" y="44"/>
                    <a:pt x="10" y="44"/>
                  </a:cubicBezTo>
                  <a:close/>
                  <a:moveTo>
                    <a:pt x="10" y="44"/>
                  </a:moveTo>
                  <a:cubicBezTo>
                    <a:pt x="10" y="44"/>
                    <a:pt x="10" y="44"/>
                    <a:pt x="10" y="44"/>
                  </a:cubicBezTo>
                  <a:cubicBezTo>
                    <a:pt x="9" y="44"/>
                    <a:pt x="9" y="44"/>
                    <a:pt x="9" y="44"/>
                  </a:cubicBezTo>
                  <a:cubicBezTo>
                    <a:pt x="9" y="42"/>
                    <a:pt x="9" y="42"/>
                    <a:pt x="9" y="42"/>
                  </a:cubicBezTo>
                  <a:cubicBezTo>
                    <a:pt x="10" y="42"/>
                    <a:pt x="10" y="42"/>
                    <a:pt x="10" y="42"/>
                  </a:cubicBezTo>
                  <a:lnTo>
                    <a:pt x="10" y="44"/>
                  </a:lnTo>
                  <a:close/>
                  <a:moveTo>
                    <a:pt x="11" y="50"/>
                  </a:moveTo>
                  <a:cubicBezTo>
                    <a:pt x="11" y="50"/>
                    <a:pt x="11" y="50"/>
                    <a:pt x="11" y="50"/>
                  </a:cubicBezTo>
                  <a:cubicBezTo>
                    <a:pt x="10" y="50"/>
                    <a:pt x="10" y="50"/>
                    <a:pt x="10" y="50"/>
                  </a:cubicBezTo>
                  <a:cubicBezTo>
                    <a:pt x="10" y="50"/>
                    <a:pt x="10" y="50"/>
                    <a:pt x="10" y="50"/>
                  </a:cubicBezTo>
                  <a:cubicBezTo>
                    <a:pt x="11" y="50"/>
                    <a:pt x="11" y="50"/>
                    <a:pt x="11" y="50"/>
                  </a:cubicBezTo>
                  <a:close/>
                  <a:moveTo>
                    <a:pt x="11" y="50"/>
                  </a:moveTo>
                  <a:cubicBezTo>
                    <a:pt x="11" y="50"/>
                    <a:pt x="11" y="50"/>
                    <a:pt x="11" y="50"/>
                  </a:cubicBezTo>
                  <a:cubicBezTo>
                    <a:pt x="10" y="50"/>
                    <a:pt x="10" y="50"/>
                    <a:pt x="10" y="50"/>
                  </a:cubicBezTo>
                  <a:cubicBezTo>
                    <a:pt x="10" y="44"/>
                    <a:pt x="10" y="44"/>
                    <a:pt x="10" y="44"/>
                  </a:cubicBezTo>
                  <a:cubicBezTo>
                    <a:pt x="11" y="44"/>
                    <a:pt x="11" y="44"/>
                    <a:pt x="11" y="44"/>
                  </a:cubicBezTo>
                  <a:lnTo>
                    <a:pt x="11" y="50"/>
                  </a:lnTo>
                  <a:close/>
                  <a:moveTo>
                    <a:pt x="11" y="44"/>
                  </a:moveTo>
                  <a:cubicBezTo>
                    <a:pt x="11" y="44"/>
                    <a:pt x="11" y="44"/>
                    <a:pt x="11" y="44"/>
                  </a:cubicBezTo>
                  <a:cubicBezTo>
                    <a:pt x="10" y="44"/>
                    <a:pt x="10" y="44"/>
                    <a:pt x="10" y="44"/>
                  </a:cubicBezTo>
                  <a:cubicBezTo>
                    <a:pt x="10" y="44"/>
                    <a:pt x="10" y="44"/>
                    <a:pt x="10" y="44"/>
                  </a:cubicBezTo>
                  <a:cubicBezTo>
                    <a:pt x="11" y="44"/>
                    <a:pt x="11" y="44"/>
                    <a:pt x="11" y="44"/>
                  </a:cubicBezTo>
                  <a:close/>
                  <a:moveTo>
                    <a:pt x="11" y="43"/>
                  </a:moveTo>
                  <a:cubicBezTo>
                    <a:pt x="11" y="43"/>
                    <a:pt x="11" y="43"/>
                    <a:pt x="11" y="43"/>
                  </a:cubicBezTo>
                  <a:cubicBezTo>
                    <a:pt x="10" y="44"/>
                    <a:pt x="10" y="44"/>
                    <a:pt x="10" y="44"/>
                  </a:cubicBezTo>
                  <a:cubicBezTo>
                    <a:pt x="10" y="42"/>
                    <a:pt x="10" y="42"/>
                    <a:pt x="10" y="42"/>
                  </a:cubicBezTo>
                  <a:cubicBezTo>
                    <a:pt x="11" y="42"/>
                    <a:pt x="11" y="42"/>
                    <a:pt x="11" y="42"/>
                  </a:cubicBezTo>
                  <a:lnTo>
                    <a:pt x="11" y="43"/>
                  </a:lnTo>
                  <a:close/>
                  <a:moveTo>
                    <a:pt x="12" y="50"/>
                  </a:moveTo>
                  <a:cubicBezTo>
                    <a:pt x="12" y="50"/>
                    <a:pt x="12" y="50"/>
                    <a:pt x="12" y="50"/>
                  </a:cubicBezTo>
                  <a:cubicBezTo>
                    <a:pt x="11" y="50"/>
                    <a:pt x="11" y="50"/>
                    <a:pt x="11" y="50"/>
                  </a:cubicBezTo>
                  <a:cubicBezTo>
                    <a:pt x="11" y="50"/>
                    <a:pt x="11" y="50"/>
                    <a:pt x="11" y="50"/>
                  </a:cubicBezTo>
                  <a:cubicBezTo>
                    <a:pt x="12" y="50"/>
                    <a:pt x="12" y="50"/>
                    <a:pt x="12" y="50"/>
                  </a:cubicBezTo>
                  <a:close/>
                  <a:moveTo>
                    <a:pt x="12" y="50"/>
                  </a:moveTo>
                  <a:cubicBezTo>
                    <a:pt x="12" y="50"/>
                    <a:pt x="12" y="50"/>
                    <a:pt x="12" y="50"/>
                  </a:cubicBezTo>
                  <a:cubicBezTo>
                    <a:pt x="11" y="50"/>
                    <a:pt x="11" y="50"/>
                    <a:pt x="11" y="50"/>
                  </a:cubicBezTo>
                  <a:cubicBezTo>
                    <a:pt x="11" y="44"/>
                    <a:pt x="11" y="44"/>
                    <a:pt x="11" y="44"/>
                  </a:cubicBezTo>
                  <a:cubicBezTo>
                    <a:pt x="12" y="44"/>
                    <a:pt x="12" y="44"/>
                    <a:pt x="12" y="44"/>
                  </a:cubicBezTo>
                  <a:lnTo>
                    <a:pt x="12" y="50"/>
                  </a:lnTo>
                  <a:close/>
                  <a:moveTo>
                    <a:pt x="12" y="44"/>
                  </a:moveTo>
                  <a:cubicBezTo>
                    <a:pt x="12" y="44"/>
                    <a:pt x="12" y="44"/>
                    <a:pt x="12" y="44"/>
                  </a:cubicBezTo>
                  <a:cubicBezTo>
                    <a:pt x="11" y="44"/>
                    <a:pt x="11" y="44"/>
                    <a:pt x="11" y="44"/>
                  </a:cubicBezTo>
                  <a:cubicBezTo>
                    <a:pt x="11" y="44"/>
                    <a:pt x="11" y="44"/>
                    <a:pt x="11" y="44"/>
                  </a:cubicBezTo>
                  <a:cubicBezTo>
                    <a:pt x="12" y="43"/>
                    <a:pt x="12" y="43"/>
                    <a:pt x="12" y="43"/>
                  </a:cubicBezTo>
                  <a:lnTo>
                    <a:pt x="12" y="44"/>
                  </a:lnTo>
                  <a:close/>
                  <a:moveTo>
                    <a:pt x="12" y="43"/>
                  </a:moveTo>
                  <a:cubicBezTo>
                    <a:pt x="12" y="43"/>
                    <a:pt x="12" y="43"/>
                    <a:pt x="12" y="43"/>
                  </a:cubicBezTo>
                  <a:cubicBezTo>
                    <a:pt x="11" y="43"/>
                    <a:pt x="11" y="43"/>
                    <a:pt x="11" y="43"/>
                  </a:cubicBezTo>
                  <a:cubicBezTo>
                    <a:pt x="11" y="42"/>
                    <a:pt x="11" y="42"/>
                    <a:pt x="11" y="42"/>
                  </a:cubicBezTo>
                  <a:cubicBezTo>
                    <a:pt x="12" y="42"/>
                    <a:pt x="12" y="42"/>
                    <a:pt x="12" y="42"/>
                  </a:cubicBezTo>
                  <a:lnTo>
                    <a:pt x="12" y="43"/>
                  </a:lnTo>
                  <a:close/>
                  <a:moveTo>
                    <a:pt x="13" y="50"/>
                  </a:moveTo>
                  <a:cubicBezTo>
                    <a:pt x="13" y="50"/>
                    <a:pt x="13" y="50"/>
                    <a:pt x="13" y="50"/>
                  </a:cubicBezTo>
                  <a:cubicBezTo>
                    <a:pt x="12" y="50"/>
                    <a:pt x="12" y="50"/>
                    <a:pt x="12" y="50"/>
                  </a:cubicBezTo>
                  <a:cubicBezTo>
                    <a:pt x="12" y="50"/>
                    <a:pt x="12" y="50"/>
                    <a:pt x="12" y="50"/>
                  </a:cubicBezTo>
                  <a:cubicBezTo>
                    <a:pt x="13" y="50"/>
                    <a:pt x="13" y="50"/>
                    <a:pt x="13" y="50"/>
                  </a:cubicBezTo>
                  <a:close/>
                  <a:moveTo>
                    <a:pt x="13" y="50"/>
                  </a:moveTo>
                  <a:cubicBezTo>
                    <a:pt x="13" y="50"/>
                    <a:pt x="13" y="50"/>
                    <a:pt x="13" y="50"/>
                  </a:cubicBezTo>
                  <a:cubicBezTo>
                    <a:pt x="12" y="50"/>
                    <a:pt x="12" y="50"/>
                    <a:pt x="12" y="50"/>
                  </a:cubicBezTo>
                  <a:cubicBezTo>
                    <a:pt x="12" y="44"/>
                    <a:pt x="12" y="44"/>
                    <a:pt x="12" y="44"/>
                  </a:cubicBezTo>
                  <a:cubicBezTo>
                    <a:pt x="13" y="44"/>
                    <a:pt x="13" y="44"/>
                    <a:pt x="13" y="44"/>
                  </a:cubicBezTo>
                  <a:lnTo>
                    <a:pt x="13" y="50"/>
                  </a:lnTo>
                  <a:close/>
                  <a:moveTo>
                    <a:pt x="13" y="44"/>
                  </a:moveTo>
                  <a:cubicBezTo>
                    <a:pt x="13" y="44"/>
                    <a:pt x="13" y="44"/>
                    <a:pt x="13" y="44"/>
                  </a:cubicBezTo>
                  <a:cubicBezTo>
                    <a:pt x="12" y="44"/>
                    <a:pt x="12" y="44"/>
                    <a:pt x="12" y="44"/>
                  </a:cubicBezTo>
                  <a:cubicBezTo>
                    <a:pt x="12" y="43"/>
                    <a:pt x="12" y="43"/>
                    <a:pt x="12" y="43"/>
                  </a:cubicBezTo>
                  <a:cubicBezTo>
                    <a:pt x="13" y="43"/>
                    <a:pt x="13" y="43"/>
                    <a:pt x="13" y="43"/>
                  </a:cubicBezTo>
                  <a:lnTo>
                    <a:pt x="13" y="44"/>
                  </a:lnTo>
                  <a:close/>
                  <a:moveTo>
                    <a:pt x="13" y="43"/>
                  </a:moveTo>
                  <a:cubicBezTo>
                    <a:pt x="13" y="43"/>
                    <a:pt x="13" y="43"/>
                    <a:pt x="13" y="43"/>
                  </a:cubicBezTo>
                  <a:cubicBezTo>
                    <a:pt x="12" y="43"/>
                    <a:pt x="12" y="43"/>
                    <a:pt x="12" y="43"/>
                  </a:cubicBezTo>
                  <a:cubicBezTo>
                    <a:pt x="12" y="42"/>
                    <a:pt x="12" y="42"/>
                    <a:pt x="12" y="42"/>
                  </a:cubicBezTo>
                  <a:cubicBezTo>
                    <a:pt x="13" y="42"/>
                    <a:pt x="13" y="42"/>
                    <a:pt x="13" y="42"/>
                  </a:cubicBezTo>
                  <a:lnTo>
                    <a:pt x="13" y="43"/>
                  </a:lnTo>
                  <a:close/>
                  <a:moveTo>
                    <a:pt x="13" y="50"/>
                  </a:moveTo>
                  <a:cubicBezTo>
                    <a:pt x="13" y="50"/>
                    <a:pt x="13" y="50"/>
                    <a:pt x="13" y="50"/>
                  </a:cubicBezTo>
                  <a:cubicBezTo>
                    <a:pt x="13" y="50"/>
                    <a:pt x="13" y="50"/>
                    <a:pt x="13" y="50"/>
                  </a:cubicBezTo>
                  <a:cubicBezTo>
                    <a:pt x="13" y="50"/>
                    <a:pt x="13" y="50"/>
                    <a:pt x="13" y="50"/>
                  </a:cubicBezTo>
                  <a:cubicBezTo>
                    <a:pt x="13" y="50"/>
                    <a:pt x="13" y="50"/>
                    <a:pt x="13" y="50"/>
                  </a:cubicBezTo>
                  <a:close/>
                  <a:moveTo>
                    <a:pt x="13" y="50"/>
                  </a:moveTo>
                  <a:cubicBezTo>
                    <a:pt x="13" y="50"/>
                    <a:pt x="13" y="50"/>
                    <a:pt x="13" y="50"/>
                  </a:cubicBezTo>
                  <a:cubicBezTo>
                    <a:pt x="13" y="50"/>
                    <a:pt x="13" y="50"/>
                    <a:pt x="13" y="50"/>
                  </a:cubicBezTo>
                  <a:cubicBezTo>
                    <a:pt x="13" y="44"/>
                    <a:pt x="13" y="44"/>
                    <a:pt x="13" y="44"/>
                  </a:cubicBezTo>
                  <a:cubicBezTo>
                    <a:pt x="13" y="44"/>
                    <a:pt x="13" y="44"/>
                    <a:pt x="13" y="44"/>
                  </a:cubicBezTo>
                  <a:lnTo>
                    <a:pt x="13" y="50"/>
                  </a:lnTo>
                  <a:close/>
                  <a:moveTo>
                    <a:pt x="13" y="44"/>
                  </a:moveTo>
                  <a:cubicBezTo>
                    <a:pt x="13" y="44"/>
                    <a:pt x="13" y="44"/>
                    <a:pt x="13" y="44"/>
                  </a:cubicBezTo>
                  <a:cubicBezTo>
                    <a:pt x="13" y="44"/>
                    <a:pt x="13" y="44"/>
                    <a:pt x="13" y="44"/>
                  </a:cubicBezTo>
                  <a:cubicBezTo>
                    <a:pt x="13" y="43"/>
                    <a:pt x="13" y="43"/>
                    <a:pt x="13" y="43"/>
                  </a:cubicBezTo>
                  <a:cubicBezTo>
                    <a:pt x="13" y="43"/>
                    <a:pt x="13" y="43"/>
                    <a:pt x="13" y="43"/>
                  </a:cubicBezTo>
                  <a:lnTo>
                    <a:pt x="13" y="44"/>
                  </a:lnTo>
                  <a:close/>
                  <a:moveTo>
                    <a:pt x="13" y="43"/>
                  </a:moveTo>
                  <a:cubicBezTo>
                    <a:pt x="13" y="43"/>
                    <a:pt x="13" y="43"/>
                    <a:pt x="13" y="43"/>
                  </a:cubicBezTo>
                  <a:cubicBezTo>
                    <a:pt x="13" y="43"/>
                    <a:pt x="13" y="43"/>
                    <a:pt x="13" y="43"/>
                  </a:cubicBezTo>
                  <a:cubicBezTo>
                    <a:pt x="13" y="42"/>
                    <a:pt x="13" y="42"/>
                    <a:pt x="13" y="42"/>
                  </a:cubicBezTo>
                  <a:cubicBezTo>
                    <a:pt x="13" y="42"/>
                    <a:pt x="13" y="42"/>
                    <a:pt x="13" y="42"/>
                  </a:cubicBezTo>
                  <a:lnTo>
                    <a:pt x="13" y="43"/>
                  </a:lnTo>
                  <a:close/>
                  <a:moveTo>
                    <a:pt x="13" y="42"/>
                  </a:moveTo>
                  <a:cubicBezTo>
                    <a:pt x="13" y="42"/>
                    <a:pt x="13" y="42"/>
                    <a:pt x="13" y="42"/>
                  </a:cubicBezTo>
                  <a:cubicBezTo>
                    <a:pt x="12" y="42"/>
                    <a:pt x="12" y="42"/>
                    <a:pt x="12" y="42"/>
                  </a:cubicBezTo>
                  <a:cubicBezTo>
                    <a:pt x="12" y="42"/>
                    <a:pt x="12" y="42"/>
                    <a:pt x="12" y="42"/>
                  </a:cubicBezTo>
                  <a:cubicBezTo>
                    <a:pt x="12" y="42"/>
                    <a:pt x="12" y="42"/>
                    <a:pt x="12" y="42"/>
                  </a:cubicBezTo>
                  <a:cubicBezTo>
                    <a:pt x="12" y="42"/>
                    <a:pt x="12" y="42"/>
                    <a:pt x="12" y="42"/>
                  </a:cubicBezTo>
                  <a:cubicBezTo>
                    <a:pt x="11" y="42"/>
                    <a:pt x="11" y="42"/>
                    <a:pt x="11" y="42"/>
                  </a:cubicBezTo>
                  <a:cubicBezTo>
                    <a:pt x="11" y="42"/>
                    <a:pt x="11" y="42"/>
                    <a:pt x="11" y="42"/>
                  </a:cubicBezTo>
                  <a:cubicBezTo>
                    <a:pt x="11" y="42"/>
                    <a:pt x="11" y="42"/>
                    <a:pt x="11" y="42"/>
                  </a:cubicBezTo>
                  <a:cubicBezTo>
                    <a:pt x="11" y="42"/>
                    <a:pt x="11" y="42"/>
                    <a:pt x="11" y="42"/>
                  </a:cubicBezTo>
                  <a:cubicBezTo>
                    <a:pt x="10" y="42"/>
                    <a:pt x="10" y="42"/>
                    <a:pt x="10" y="42"/>
                  </a:cubicBezTo>
                  <a:cubicBezTo>
                    <a:pt x="10" y="42"/>
                    <a:pt x="10" y="42"/>
                    <a:pt x="10" y="42"/>
                  </a:cubicBezTo>
                  <a:cubicBezTo>
                    <a:pt x="10" y="42"/>
                    <a:pt x="10" y="42"/>
                    <a:pt x="10" y="42"/>
                  </a:cubicBezTo>
                  <a:cubicBezTo>
                    <a:pt x="10" y="42"/>
                    <a:pt x="10" y="42"/>
                    <a:pt x="10" y="42"/>
                  </a:cubicBezTo>
                  <a:cubicBezTo>
                    <a:pt x="9" y="42"/>
                    <a:pt x="9" y="42"/>
                    <a:pt x="9" y="42"/>
                  </a:cubicBezTo>
                  <a:cubicBezTo>
                    <a:pt x="9" y="42"/>
                    <a:pt x="9" y="42"/>
                    <a:pt x="9" y="42"/>
                  </a:cubicBezTo>
                  <a:cubicBezTo>
                    <a:pt x="13" y="42"/>
                    <a:pt x="13" y="42"/>
                    <a:pt x="13" y="42"/>
                  </a:cubicBezTo>
                  <a:close/>
                  <a:moveTo>
                    <a:pt x="13" y="42"/>
                  </a:moveTo>
                  <a:cubicBezTo>
                    <a:pt x="13" y="42"/>
                    <a:pt x="13" y="42"/>
                    <a:pt x="13" y="42"/>
                  </a:cubicBezTo>
                  <a:cubicBezTo>
                    <a:pt x="8" y="42"/>
                    <a:pt x="8" y="42"/>
                    <a:pt x="8" y="42"/>
                  </a:cubicBezTo>
                  <a:cubicBezTo>
                    <a:pt x="13" y="41"/>
                    <a:pt x="13" y="41"/>
                    <a:pt x="13" y="41"/>
                  </a:cubicBezTo>
                  <a:lnTo>
                    <a:pt x="13" y="42"/>
                  </a:lnTo>
                  <a:close/>
                  <a:moveTo>
                    <a:pt x="13" y="53"/>
                  </a:moveTo>
                  <a:cubicBezTo>
                    <a:pt x="13" y="53"/>
                    <a:pt x="13" y="53"/>
                    <a:pt x="13" y="53"/>
                  </a:cubicBezTo>
                  <a:cubicBezTo>
                    <a:pt x="13" y="42"/>
                    <a:pt x="13" y="42"/>
                    <a:pt x="13" y="42"/>
                  </a:cubicBezTo>
                  <a:cubicBezTo>
                    <a:pt x="13" y="42"/>
                    <a:pt x="13" y="42"/>
                    <a:pt x="13" y="42"/>
                  </a:cubicBezTo>
                  <a:cubicBezTo>
                    <a:pt x="13" y="41"/>
                    <a:pt x="13" y="41"/>
                    <a:pt x="13" y="41"/>
                  </a:cubicBezTo>
                  <a:cubicBezTo>
                    <a:pt x="13" y="41"/>
                    <a:pt x="13" y="41"/>
                    <a:pt x="13" y="41"/>
                  </a:cubicBezTo>
                  <a:cubicBezTo>
                    <a:pt x="13" y="41"/>
                    <a:pt x="13" y="41"/>
                    <a:pt x="13" y="41"/>
                  </a:cubicBezTo>
                  <a:cubicBezTo>
                    <a:pt x="1" y="42"/>
                    <a:pt x="1" y="42"/>
                    <a:pt x="1" y="42"/>
                  </a:cubicBezTo>
                  <a:cubicBezTo>
                    <a:pt x="1" y="53"/>
                    <a:pt x="1" y="53"/>
                    <a:pt x="1" y="53"/>
                  </a:cubicBezTo>
                  <a:cubicBezTo>
                    <a:pt x="1" y="53"/>
                    <a:pt x="1" y="53"/>
                    <a:pt x="1" y="53"/>
                  </a:cubicBezTo>
                  <a:cubicBezTo>
                    <a:pt x="1" y="40"/>
                    <a:pt x="1" y="40"/>
                    <a:pt x="1" y="40"/>
                  </a:cubicBezTo>
                  <a:cubicBezTo>
                    <a:pt x="15" y="38"/>
                    <a:pt x="15" y="38"/>
                    <a:pt x="15" y="38"/>
                  </a:cubicBezTo>
                  <a:cubicBezTo>
                    <a:pt x="15" y="53"/>
                    <a:pt x="15" y="53"/>
                    <a:pt x="15" y="53"/>
                  </a:cubicBezTo>
                  <a:lnTo>
                    <a:pt x="13" y="53"/>
                  </a:lnTo>
                  <a:close/>
                  <a:moveTo>
                    <a:pt x="77" y="22"/>
                  </a:moveTo>
                  <a:cubicBezTo>
                    <a:pt x="77" y="22"/>
                    <a:pt x="77" y="22"/>
                    <a:pt x="77" y="22"/>
                  </a:cubicBezTo>
                  <a:cubicBezTo>
                    <a:pt x="78" y="22"/>
                    <a:pt x="78" y="22"/>
                    <a:pt x="78" y="22"/>
                  </a:cubicBezTo>
                  <a:cubicBezTo>
                    <a:pt x="78" y="20"/>
                    <a:pt x="78" y="20"/>
                    <a:pt x="78" y="20"/>
                  </a:cubicBezTo>
                  <a:cubicBezTo>
                    <a:pt x="78" y="20"/>
                    <a:pt x="78" y="20"/>
                    <a:pt x="78" y="20"/>
                  </a:cubicBezTo>
                  <a:cubicBezTo>
                    <a:pt x="78" y="19"/>
                    <a:pt x="78" y="19"/>
                    <a:pt x="78" y="19"/>
                  </a:cubicBezTo>
                  <a:cubicBezTo>
                    <a:pt x="79" y="19"/>
                    <a:pt x="79" y="19"/>
                    <a:pt x="79" y="19"/>
                  </a:cubicBezTo>
                  <a:cubicBezTo>
                    <a:pt x="79" y="19"/>
                    <a:pt x="79" y="19"/>
                    <a:pt x="79" y="19"/>
                  </a:cubicBezTo>
                  <a:cubicBezTo>
                    <a:pt x="77" y="19"/>
                    <a:pt x="77" y="19"/>
                    <a:pt x="77" y="19"/>
                  </a:cubicBezTo>
                  <a:lnTo>
                    <a:pt x="77" y="22"/>
                  </a:lnTo>
                  <a:close/>
                  <a:moveTo>
                    <a:pt x="77" y="19"/>
                  </a:moveTo>
                  <a:cubicBezTo>
                    <a:pt x="77" y="19"/>
                    <a:pt x="77" y="19"/>
                    <a:pt x="77" y="19"/>
                  </a:cubicBezTo>
                  <a:cubicBezTo>
                    <a:pt x="78" y="19"/>
                    <a:pt x="78" y="19"/>
                    <a:pt x="78" y="19"/>
                  </a:cubicBezTo>
                  <a:cubicBezTo>
                    <a:pt x="78" y="18"/>
                    <a:pt x="78" y="18"/>
                    <a:pt x="78" y="18"/>
                  </a:cubicBezTo>
                  <a:cubicBezTo>
                    <a:pt x="78" y="17"/>
                    <a:pt x="78" y="17"/>
                    <a:pt x="78" y="17"/>
                  </a:cubicBezTo>
                  <a:cubicBezTo>
                    <a:pt x="78" y="17"/>
                    <a:pt x="78" y="17"/>
                    <a:pt x="78" y="17"/>
                  </a:cubicBezTo>
                  <a:cubicBezTo>
                    <a:pt x="79" y="17"/>
                    <a:pt x="79" y="17"/>
                    <a:pt x="79" y="17"/>
                  </a:cubicBezTo>
                  <a:cubicBezTo>
                    <a:pt x="79" y="16"/>
                    <a:pt x="79" y="16"/>
                    <a:pt x="79" y="16"/>
                  </a:cubicBezTo>
                  <a:cubicBezTo>
                    <a:pt x="77" y="17"/>
                    <a:pt x="77" y="17"/>
                    <a:pt x="77" y="17"/>
                  </a:cubicBezTo>
                  <a:lnTo>
                    <a:pt x="77" y="19"/>
                  </a:lnTo>
                  <a:close/>
                  <a:moveTo>
                    <a:pt x="77" y="35"/>
                  </a:moveTo>
                  <a:cubicBezTo>
                    <a:pt x="77" y="35"/>
                    <a:pt x="77" y="35"/>
                    <a:pt x="77" y="35"/>
                  </a:cubicBezTo>
                  <a:cubicBezTo>
                    <a:pt x="78" y="35"/>
                    <a:pt x="78" y="35"/>
                    <a:pt x="78" y="35"/>
                  </a:cubicBezTo>
                  <a:cubicBezTo>
                    <a:pt x="78" y="33"/>
                    <a:pt x="78" y="33"/>
                    <a:pt x="78" y="33"/>
                  </a:cubicBezTo>
                  <a:cubicBezTo>
                    <a:pt x="78" y="33"/>
                    <a:pt x="78" y="33"/>
                    <a:pt x="78" y="33"/>
                  </a:cubicBezTo>
                  <a:cubicBezTo>
                    <a:pt x="78" y="33"/>
                    <a:pt x="78" y="33"/>
                    <a:pt x="78" y="33"/>
                  </a:cubicBezTo>
                  <a:cubicBezTo>
                    <a:pt x="79" y="33"/>
                    <a:pt x="79" y="33"/>
                    <a:pt x="79" y="33"/>
                  </a:cubicBezTo>
                  <a:cubicBezTo>
                    <a:pt x="79" y="32"/>
                    <a:pt x="79" y="32"/>
                    <a:pt x="79" y="32"/>
                  </a:cubicBezTo>
                  <a:cubicBezTo>
                    <a:pt x="77" y="33"/>
                    <a:pt x="77" y="33"/>
                    <a:pt x="77" y="33"/>
                  </a:cubicBezTo>
                  <a:lnTo>
                    <a:pt x="77" y="35"/>
                  </a:lnTo>
                  <a:close/>
                  <a:moveTo>
                    <a:pt x="77" y="32"/>
                  </a:moveTo>
                  <a:cubicBezTo>
                    <a:pt x="77" y="32"/>
                    <a:pt x="77" y="32"/>
                    <a:pt x="77" y="32"/>
                  </a:cubicBezTo>
                  <a:cubicBezTo>
                    <a:pt x="78" y="32"/>
                    <a:pt x="78" y="32"/>
                    <a:pt x="78" y="32"/>
                  </a:cubicBezTo>
                  <a:cubicBezTo>
                    <a:pt x="78" y="31"/>
                    <a:pt x="78" y="31"/>
                    <a:pt x="78" y="31"/>
                  </a:cubicBezTo>
                  <a:cubicBezTo>
                    <a:pt x="78" y="30"/>
                    <a:pt x="78" y="30"/>
                    <a:pt x="78" y="30"/>
                  </a:cubicBezTo>
                  <a:cubicBezTo>
                    <a:pt x="78" y="30"/>
                    <a:pt x="78" y="30"/>
                    <a:pt x="78" y="30"/>
                  </a:cubicBezTo>
                  <a:cubicBezTo>
                    <a:pt x="79" y="30"/>
                    <a:pt x="79" y="30"/>
                    <a:pt x="79" y="30"/>
                  </a:cubicBezTo>
                  <a:cubicBezTo>
                    <a:pt x="79" y="30"/>
                    <a:pt x="79" y="30"/>
                    <a:pt x="79" y="30"/>
                  </a:cubicBezTo>
                  <a:cubicBezTo>
                    <a:pt x="77" y="30"/>
                    <a:pt x="77" y="30"/>
                    <a:pt x="77" y="30"/>
                  </a:cubicBezTo>
                  <a:lnTo>
                    <a:pt x="77" y="32"/>
                  </a:lnTo>
                  <a:close/>
                  <a:moveTo>
                    <a:pt x="77" y="24"/>
                  </a:moveTo>
                  <a:cubicBezTo>
                    <a:pt x="77" y="24"/>
                    <a:pt x="77" y="24"/>
                    <a:pt x="77" y="24"/>
                  </a:cubicBezTo>
                  <a:cubicBezTo>
                    <a:pt x="78" y="24"/>
                    <a:pt x="78" y="24"/>
                    <a:pt x="78" y="24"/>
                  </a:cubicBezTo>
                  <a:cubicBezTo>
                    <a:pt x="78" y="23"/>
                    <a:pt x="78" y="23"/>
                    <a:pt x="78" y="23"/>
                  </a:cubicBezTo>
                  <a:cubicBezTo>
                    <a:pt x="78" y="22"/>
                    <a:pt x="78" y="22"/>
                    <a:pt x="78" y="22"/>
                  </a:cubicBezTo>
                  <a:cubicBezTo>
                    <a:pt x="78" y="22"/>
                    <a:pt x="78" y="22"/>
                    <a:pt x="78" y="22"/>
                  </a:cubicBezTo>
                  <a:cubicBezTo>
                    <a:pt x="79" y="22"/>
                    <a:pt x="79" y="22"/>
                    <a:pt x="79" y="22"/>
                  </a:cubicBezTo>
                  <a:cubicBezTo>
                    <a:pt x="79" y="22"/>
                    <a:pt x="79" y="22"/>
                    <a:pt x="79" y="22"/>
                  </a:cubicBezTo>
                  <a:cubicBezTo>
                    <a:pt x="77" y="22"/>
                    <a:pt x="77" y="22"/>
                    <a:pt x="77" y="22"/>
                  </a:cubicBezTo>
                  <a:lnTo>
                    <a:pt x="77" y="24"/>
                  </a:lnTo>
                  <a:close/>
                  <a:moveTo>
                    <a:pt x="77" y="30"/>
                  </a:moveTo>
                  <a:cubicBezTo>
                    <a:pt x="77" y="30"/>
                    <a:pt x="77" y="30"/>
                    <a:pt x="77" y="30"/>
                  </a:cubicBezTo>
                  <a:cubicBezTo>
                    <a:pt x="78" y="30"/>
                    <a:pt x="78" y="30"/>
                    <a:pt x="78" y="30"/>
                  </a:cubicBezTo>
                  <a:cubicBezTo>
                    <a:pt x="78" y="28"/>
                    <a:pt x="78" y="28"/>
                    <a:pt x="78" y="28"/>
                  </a:cubicBezTo>
                  <a:cubicBezTo>
                    <a:pt x="78" y="28"/>
                    <a:pt x="78" y="28"/>
                    <a:pt x="78" y="28"/>
                  </a:cubicBezTo>
                  <a:cubicBezTo>
                    <a:pt x="78" y="27"/>
                    <a:pt x="78" y="27"/>
                    <a:pt x="78" y="27"/>
                  </a:cubicBezTo>
                  <a:cubicBezTo>
                    <a:pt x="79" y="27"/>
                    <a:pt x="79" y="27"/>
                    <a:pt x="79" y="27"/>
                  </a:cubicBezTo>
                  <a:cubicBezTo>
                    <a:pt x="79" y="27"/>
                    <a:pt x="79" y="27"/>
                    <a:pt x="79" y="27"/>
                  </a:cubicBezTo>
                  <a:cubicBezTo>
                    <a:pt x="77" y="27"/>
                    <a:pt x="77" y="27"/>
                    <a:pt x="77" y="27"/>
                  </a:cubicBezTo>
                  <a:lnTo>
                    <a:pt x="77" y="30"/>
                  </a:lnTo>
                  <a:close/>
                  <a:moveTo>
                    <a:pt x="47" y="42"/>
                  </a:moveTo>
                  <a:cubicBezTo>
                    <a:pt x="47" y="42"/>
                    <a:pt x="47" y="42"/>
                    <a:pt x="47" y="42"/>
                  </a:cubicBezTo>
                  <a:cubicBezTo>
                    <a:pt x="57" y="42"/>
                    <a:pt x="57" y="42"/>
                    <a:pt x="57" y="42"/>
                  </a:cubicBezTo>
                  <a:cubicBezTo>
                    <a:pt x="57" y="42"/>
                    <a:pt x="57" y="42"/>
                    <a:pt x="57" y="42"/>
                  </a:cubicBezTo>
                  <a:cubicBezTo>
                    <a:pt x="60" y="42"/>
                    <a:pt x="60" y="42"/>
                    <a:pt x="60" y="42"/>
                  </a:cubicBezTo>
                  <a:cubicBezTo>
                    <a:pt x="60" y="41"/>
                    <a:pt x="60" y="41"/>
                    <a:pt x="60" y="41"/>
                  </a:cubicBezTo>
                  <a:cubicBezTo>
                    <a:pt x="57" y="42"/>
                    <a:pt x="57" y="42"/>
                    <a:pt x="57" y="42"/>
                  </a:cubicBezTo>
                  <a:cubicBezTo>
                    <a:pt x="57" y="42"/>
                    <a:pt x="57" y="42"/>
                    <a:pt x="57" y="42"/>
                  </a:cubicBezTo>
                  <a:cubicBezTo>
                    <a:pt x="47" y="42"/>
                    <a:pt x="47" y="42"/>
                    <a:pt x="47" y="42"/>
                  </a:cubicBezTo>
                  <a:close/>
                  <a:moveTo>
                    <a:pt x="79" y="43"/>
                  </a:moveTo>
                  <a:cubicBezTo>
                    <a:pt x="79" y="43"/>
                    <a:pt x="79" y="43"/>
                    <a:pt x="79" y="43"/>
                  </a:cubicBezTo>
                  <a:cubicBezTo>
                    <a:pt x="83" y="43"/>
                    <a:pt x="83" y="43"/>
                    <a:pt x="83" y="43"/>
                  </a:cubicBezTo>
                  <a:cubicBezTo>
                    <a:pt x="83" y="42"/>
                    <a:pt x="83" y="42"/>
                    <a:pt x="83" y="42"/>
                  </a:cubicBezTo>
                  <a:cubicBezTo>
                    <a:pt x="79" y="42"/>
                    <a:pt x="79" y="42"/>
                    <a:pt x="79" y="42"/>
                  </a:cubicBezTo>
                  <a:lnTo>
                    <a:pt x="79" y="43"/>
                  </a:lnTo>
                  <a:close/>
                  <a:moveTo>
                    <a:pt x="79" y="39"/>
                  </a:moveTo>
                  <a:cubicBezTo>
                    <a:pt x="79" y="39"/>
                    <a:pt x="79" y="39"/>
                    <a:pt x="79" y="39"/>
                  </a:cubicBezTo>
                  <a:cubicBezTo>
                    <a:pt x="83" y="39"/>
                    <a:pt x="83" y="39"/>
                    <a:pt x="83" y="39"/>
                  </a:cubicBezTo>
                  <a:cubicBezTo>
                    <a:pt x="83" y="38"/>
                    <a:pt x="83" y="38"/>
                    <a:pt x="83" y="38"/>
                  </a:cubicBezTo>
                  <a:cubicBezTo>
                    <a:pt x="79" y="38"/>
                    <a:pt x="79" y="38"/>
                    <a:pt x="79" y="38"/>
                  </a:cubicBezTo>
                  <a:lnTo>
                    <a:pt x="79" y="39"/>
                  </a:lnTo>
                  <a:close/>
                  <a:moveTo>
                    <a:pt x="71" y="43"/>
                  </a:moveTo>
                  <a:cubicBezTo>
                    <a:pt x="71" y="43"/>
                    <a:pt x="71" y="43"/>
                    <a:pt x="71" y="43"/>
                  </a:cubicBezTo>
                  <a:cubicBezTo>
                    <a:pt x="74" y="42"/>
                    <a:pt x="74" y="42"/>
                    <a:pt x="74" y="42"/>
                  </a:cubicBezTo>
                  <a:cubicBezTo>
                    <a:pt x="74" y="42"/>
                    <a:pt x="74" y="42"/>
                    <a:pt x="74" y="42"/>
                  </a:cubicBezTo>
                  <a:cubicBezTo>
                    <a:pt x="71" y="42"/>
                    <a:pt x="71" y="42"/>
                    <a:pt x="71" y="42"/>
                  </a:cubicBezTo>
                  <a:lnTo>
                    <a:pt x="71" y="43"/>
                  </a:lnTo>
                  <a:close/>
                  <a:moveTo>
                    <a:pt x="83" y="37"/>
                  </a:moveTo>
                  <a:cubicBezTo>
                    <a:pt x="83" y="37"/>
                    <a:pt x="83" y="37"/>
                    <a:pt x="83" y="37"/>
                  </a:cubicBezTo>
                  <a:cubicBezTo>
                    <a:pt x="88" y="37"/>
                    <a:pt x="88" y="37"/>
                    <a:pt x="88" y="37"/>
                  </a:cubicBezTo>
                  <a:cubicBezTo>
                    <a:pt x="88" y="36"/>
                    <a:pt x="88" y="36"/>
                    <a:pt x="88" y="36"/>
                  </a:cubicBezTo>
                  <a:cubicBezTo>
                    <a:pt x="83" y="37"/>
                    <a:pt x="83" y="37"/>
                    <a:pt x="83" y="37"/>
                  </a:cubicBezTo>
                  <a:close/>
                  <a:moveTo>
                    <a:pt x="83" y="43"/>
                  </a:moveTo>
                  <a:cubicBezTo>
                    <a:pt x="83" y="43"/>
                    <a:pt x="83" y="43"/>
                    <a:pt x="83" y="43"/>
                  </a:cubicBezTo>
                  <a:cubicBezTo>
                    <a:pt x="88" y="43"/>
                    <a:pt x="88" y="43"/>
                    <a:pt x="88" y="43"/>
                  </a:cubicBezTo>
                  <a:cubicBezTo>
                    <a:pt x="88" y="43"/>
                    <a:pt x="88" y="43"/>
                    <a:pt x="88" y="43"/>
                  </a:cubicBezTo>
                  <a:cubicBezTo>
                    <a:pt x="83" y="43"/>
                    <a:pt x="83" y="43"/>
                    <a:pt x="83" y="43"/>
                  </a:cubicBezTo>
                  <a:close/>
                  <a:moveTo>
                    <a:pt x="79" y="40"/>
                  </a:moveTo>
                  <a:cubicBezTo>
                    <a:pt x="79" y="40"/>
                    <a:pt x="79" y="40"/>
                    <a:pt x="79" y="40"/>
                  </a:cubicBezTo>
                  <a:cubicBezTo>
                    <a:pt x="83" y="39"/>
                    <a:pt x="83" y="39"/>
                    <a:pt x="83" y="39"/>
                  </a:cubicBezTo>
                  <a:cubicBezTo>
                    <a:pt x="83" y="39"/>
                    <a:pt x="83" y="39"/>
                    <a:pt x="83" y="39"/>
                  </a:cubicBezTo>
                  <a:cubicBezTo>
                    <a:pt x="79" y="39"/>
                    <a:pt x="79" y="39"/>
                    <a:pt x="79" y="39"/>
                  </a:cubicBezTo>
                  <a:lnTo>
                    <a:pt x="79" y="40"/>
                  </a:lnTo>
                  <a:close/>
                  <a:moveTo>
                    <a:pt x="79" y="41"/>
                  </a:moveTo>
                  <a:cubicBezTo>
                    <a:pt x="79" y="41"/>
                    <a:pt x="79" y="41"/>
                    <a:pt x="79" y="41"/>
                  </a:cubicBezTo>
                  <a:cubicBezTo>
                    <a:pt x="83" y="40"/>
                    <a:pt x="83" y="40"/>
                    <a:pt x="83" y="40"/>
                  </a:cubicBezTo>
                  <a:cubicBezTo>
                    <a:pt x="83" y="40"/>
                    <a:pt x="83" y="40"/>
                    <a:pt x="83" y="40"/>
                  </a:cubicBezTo>
                  <a:cubicBezTo>
                    <a:pt x="79" y="40"/>
                    <a:pt x="79" y="40"/>
                    <a:pt x="79" y="40"/>
                  </a:cubicBezTo>
                  <a:lnTo>
                    <a:pt x="79" y="41"/>
                  </a:lnTo>
                  <a:close/>
                  <a:moveTo>
                    <a:pt x="79" y="41"/>
                  </a:moveTo>
                  <a:cubicBezTo>
                    <a:pt x="79" y="41"/>
                    <a:pt x="79" y="41"/>
                    <a:pt x="79" y="41"/>
                  </a:cubicBezTo>
                  <a:cubicBezTo>
                    <a:pt x="83" y="41"/>
                    <a:pt x="83" y="41"/>
                    <a:pt x="83" y="41"/>
                  </a:cubicBezTo>
                  <a:cubicBezTo>
                    <a:pt x="83" y="41"/>
                    <a:pt x="83" y="41"/>
                    <a:pt x="83" y="41"/>
                  </a:cubicBezTo>
                  <a:cubicBezTo>
                    <a:pt x="79" y="41"/>
                    <a:pt x="79" y="41"/>
                    <a:pt x="79" y="41"/>
                  </a:cubicBezTo>
                  <a:close/>
                  <a:moveTo>
                    <a:pt x="79" y="42"/>
                  </a:moveTo>
                  <a:cubicBezTo>
                    <a:pt x="79" y="42"/>
                    <a:pt x="79" y="42"/>
                    <a:pt x="79" y="42"/>
                  </a:cubicBezTo>
                  <a:cubicBezTo>
                    <a:pt x="83" y="42"/>
                    <a:pt x="83" y="42"/>
                    <a:pt x="83" y="42"/>
                  </a:cubicBezTo>
                  <a:cubicBezTo>
                    <a:pt x="83" y="41"/>
                    <a:pt x="83" y="41"/>
                    <a:pt x="83" y="41"/>
                  </a:cubicBezTo>
                  <a:cubicBezTo>
                    <a:pt x="79" y="42"/>
                    <a:pt x="79" y="42"/>
                    <a:pt x="79" y="42"/>
                  </a:cubicBezTo>
                  <a:close/>
                  <a:moveTo>
                    <a:pt x="83" y="42"/>
                  </a:moveTo>
                  <a:cubicBezTo>
                    <a:pt x="83" y="42"/>
                    <a:pt x="83" y="42"/>
                    <a:pt x="83" y="42"/>
                  </a:cubicBezTo>
                  <a:cubicBezTo>
                    <a:pt x="88" y="41"/>
                    <a:pt x="88" y="41"/>
                    <a:pt x="88" y="41"/>
                  </a:cubicBezTo>
                  <a:cubicBezTo>
                    <a:pt x="88" y="41"/>
                    <a:pt x="88" y="41"/>
                    <a:pt x="88" y="41"/>
                  </a:cubicBezTo>
                  <a:cubicBezTo>
                    <a:pt x="83" y="41"/>
                    <a:pt x="83" y="41"/>
                    <a:pt x="83" y="41"/>
                  </a:cubicBezTo>
                  <a:lnTo>
                    <a:pt x="83" y="42"/>
                  </a:lnTo>
                  <a:close/>
                  <a:moveTo>
                    <a:pt x="88" y="36"/>
                  </a:moveTo>
                  <a:cubicBezTo>
                    <a:pt x="88" y="36"/>
                    <a:pt x="88" y="36"/>
                    <a:pt x="88" y="36"/>
                  </a:cubicBezTo>
                  <a:cubicBezTo>
                    <a:pt x="83" y="36"/>
                    <a:pt x="83" y="36"/>
                    <a:pt x="83" y="36"/>
                  </a:cubicBezTo>
                  <a:cubicBezTo>
                    <a:pt x="83" y="36"/>
                    <a:pt x="83" y="36"/>
                    <a:pt x="83" y="36"/>
                  </a:cubicBezTo>
                  <a:cubicBezTo>
                    <a:pt x="88" y="36"/>
                    <a:pt x="88" y="36"/>
                    <a:pt x="88" y="36"/>
                  </a:cubicBezTo>
                  <a:close/>
                  <a:moveTo>
                    <a:pt x="83" y="41"/>
                  </a:moveTo>
                  <a:cubicBezTo>
                    <a:pt x="83" y="41"/>
                    <a:pt x="83" y="41"/>
                    <a:pt x="83" y="41"/>
                  </a:cubicBezTo>
                  <a:cubicBezTo>
                    <a:pt x="88" y="40"/>
                    <a:pt x="88" y="40"/>
                    <a:pt x="88" y="40"/>
                  </a:cubicBezTo>
                  <a:cubicBezTo>
                    <a:pt x="88" y="40"/>
                    <a:pt x="88" y="40"/>
                    <a:pt x="88" y="40"/>
                  </a:cubicBezTo>
                  <a:cubicBezTo>
                    <a:pt x="83" y="40"/>
                    <a:pt x="83" y="40"/>
                    <a:pt x="83" y="40"/>
                  </a:cubicBezTo>
                  <a:lnTo>
                    <a:pt x="83" y="41"/>
                  </a:lnTo>
                  <a:close/>
                  <a:moveTo>
                    <a:pt x="83" y="42"/>
                  </a:moveTo>
                  <a:cubicBezTo>
                    <a:pt x="83" y="42"/>
                    <a:pt x="83" y="42"/>
                    <a:pt x="83" y="42"/>
                  </a:cubicBezTo>
                  <a:cubicBezTo>
                    <a:pt x="88" y="42"/>
                    <a:pt x="88" y="42"/>
                    <a:pt x="88" y="42"/>
                  </a:cubicBezTo>
                  <a:cubicBezTo>
                    <a:pt x="88" y="42"/>
                    <a:pt x="88" y="42"/>
                    <a:pt x="88" y="42"/>
                  </a:cubicBezTo>
                  <a:cubicBezTo>
                    <a:pt x="83" y="42"/>
                    <a:pt x="83" y="42"/>
                    <a:pt x="83" y="42"/>
                  </a:cubicBezTo>
                  <a:close/>
                  <a:moveTo>
                    <a:pt x="83" y="38"/>
                  </a:moveTo>
                  <a:cubicBezTo>
                    <a:pt x="83" y="38"/>
                    <a:pt x="83" y="38"/>
                    <a:pt x="83" y="38"/>
                  </a:cubicBezTo>
                  <a:cubicBezTo>
                    <a:pt x="88" y="38"/>
                    <a:pt x="88" y="38"/>
                    <a:pt x="88" y="38"/>
                  </a:cubicBezTo>
                  <a:cubicBezTo>
                    <a:pt x="88" y="37"/>
                    <a:pt x="88" y="37"/>
                    <a:pt x="88" y="37"/>
                  </a:cubicBezTo>
                  <a:cubicBezTo>
                    <a:pt x="83" y="38"/>
                    <a:pt x="83" y="38"/>
                    <a:pt x="83" y="38"/>
                  </a:cubicBezTo>
                  <a:close/>
                  <a:moveTo>
                    <a:pt x="83" y="40"/>
                  </a:moveTo>
                  <a:cubicBezTo>
                    <a:pt x="83" y="40"/>
                    <a:pt x="83" y="40"/>
                    <a:pt x="83" y="40"/>
                  </a:cubicBezTo>
                  <a:cubicBezTo>
                    <a:pt x="88" y="39"/>
                    <a:pt x="88" y="39"/>
                    <a:pt x="88" y="39"/>
                  </a:cubicBezTo>
                  <a:cubicBezTo>
                    <a:pt x="88" y="39"/>
                    <a:pt x="88" y="39"/>
                    <a:pt x="88" y="39"/>
                  </a:cubicBezTo>
                  <a:cubicBezTo>
                    <a:pt x="83" y="40"/>
                    <a:pt x="83" y="40"/>
                    <a:pt x="83" y="40"/>
                  </a:cubicBezTo>
                  <a:close/>
                  <a:moveTo>
                    <a:pt x="83" y="39"/>
                  </a:moveTo>
                  <a:cubicBezTo>
                    <a:pt x="83" y="39"/>
                    <a:pt x="83" y="39"/>
                    <a:pt x="83" y="39"/>
                  </a:cubicBezTo>
                  <a:cubicBezTo>
                    <a:pt x="88" y="39"/>
                    <a:pt x="88" y="39"/>
                    <a:pt x="88" y="39"/>
                  </a:cubicBezTo>
                  <a:cubicBezTo>
                    <a:pt x="88" y="38"/>
                    <a:pt x="88" y="38"/>
                    <a:pt x="88" y="38"/>
                  </a:cubicBezTo>
                  <a:cubicBezTo>
                    <a:pt x="83" y="39"/>
                    <a:pt x="83" y="39"/>
                    <a:pt x="83" y="39"/>
                  </a:cubicBezTo>
                  <a:close/>
                  <a:moveTo>
                    <a:pt x="79" y="45"/>
                  </a:moveTo>
                  <a:cubicBezTo>
                    <a:pt x="79" y="45"/>
                    <a:pt x="79" y="45"/>
                    <a:pt x="79" y="45"/>
                  </a:cubicBezTo>
                  <a:cubicBezTo>
                    <a:pt x="83" y="44"/>
                    <a:pt x="83" y="44"/>
                    <a:pt x="83" y="44"/>
                  </a:cubicBezTo>
                  <a:cubicBezTo>
                    <a:pt x="83" y="44"/>
                    <a:pt x="83" y="44"/>
                    <a:pt x="83" y="44"/>
                  </a:cubicBezTo>
                  <a:cubicBezTo>
                    <a:pt x="79" y="44"/>
                    <a:pt x="79" y="44"/>
                    <a:pt x="79" y="44"/>
                  </a:cubicBezTo>
                  <a:lnTo>
                    <a:pt x="79" y="45"/>
                  </a:lnTo>
                  <a:close/>
                  <a:moveTo>
                    <a:pt x="75" y="38"/>
                  </a:moveTo>
                  <a:cubicBezTo>
                    <a:pt x="75" y="38"/>
                    <a:pt x="75" y="38"/>
                    <a:pt x="75" y="38"/>
                  </a:cubicBezTo>
                  <a:cubicBezTo>
                    <a:pt x="79" y="38"/>
                    <a:pt x="79" y="38"/>
                    <a:pt x="79" y="38"/>
                  </a:cubicBezTo>
                  <a:cubicBezTo>
                    <a:pt x="79" y="37"/>
                    <a:pt x="79" y="37"/>
                    <a:pt x="79" y="37"/>
                  </a:cubicBezTo>
                  <a:cubicBezTo>
                    <a:pt x="75" y="38"/>
                    <a:pt x="75" y="38"/>
                    <a:pt x="75" y="38"/>
                  </a:cubicBezTo>
                  <a:close/>
                  <a:moveTo>
                    <a:pt x="79" y="37"/>
                  </a:moveTo>
                  <a:cubicBezTo>
                    <a:pt x="79" y="37"/>
                    <a:pt x="79" y="37"/>
                    <a:pt x="79" y="37"/>
                  </a:cubicBezTo>
                  <a:cubicBezTo>
                    <a:pt x="75" y="37"/>
                    <a:pt x="75" y="37"/>
                    <a:pt x="75" y="37"/>
                  </a:cubicBezTo>
                  <a:cubicBezTo>
                    <a:pt x="75" y="37"/>
                    <a:pt x="75" y="37"/>
                    <a:pt x="75" y="37"/>
                  </a:cubicBezTo>
                  <a:cubicBezTo>
                    <a:pt x="79" y="37"/>
                    <a:pt x="79" y="37"/>
                    <a:pt x="79" y="37"/>
                  </a:cubicBezTo>
                  <a:close/>
                  <a:moveTo>
                    <a:pt x="75" y="39"/>
                  </a:moveTo>
                  <a:cubicBezTo>
                    <a:pt x="75" y="39"/>
                    <a:pt x="75" y="39"/>
                    <a:pt x="75" y="39"/>
                  </a:cubicBezTo>
                  <a:cubicBezTo>
                    <a:pt x="79" y="38"/>
                    <a:pt x="79" y="38"/>
                    <a:pt x="79" y="38"/>
                  </a:cubicBezTo>
                  <a:cubicBezTo>
                    <a:pt x="79" y="38"/>
                    <a:pt x="79" y="38"/>
                    <a:pt x="79" y="38"/>
                  </a:cubicBezTo>
                  <a:cubicBezTo>
                    <a:pt x="75" y="38"/>
                    <a:pt x="75" y="38"/>
                    <a:pt x="75" y="38"/>
                  </a:cubicBezTo>
                  <a:lnTo>
                    <a:pt x="75" y="39"/>
                  </a:lnTo>
                  <a:close/>
                  <a:moveTo>
                    <a:pt x="71" y="43"/>
                  </a:moveTo>
                  <a:cubicBezTo>
                    <a:pt x="71" y="43"/>
                    <a:pt x="71" y="43"/>
                    <a:pt x="71" y="43"/>
                  </a:cubicBezTo>
                  <a:cubicBezTo>
                    <a:pt x="74" y="43"/>
                    <a:pt x="74" y="43"/>
                    <a:pt x="74" y="43"/>
                  </a:cubicBezTo>
                  <a:cubicBezTo>
                    <a:pt x="74" y="43"/>
                    <a:pt x="74" y="43"/>
                    <a:pt x="74" y="43"/>
                  </a:cubicBezTo>
                  <a:cubicBezTo>
                    <a:pt x="71" y="43"/>
                    <a:pt x="71" y="43"/>
                    <a:pt x="71" y="43"/>
                  </a:cubicBezTo>
                  <a:close/>
                  <a:moveTo>
                    <a:pt x="75" y="40"/>
                  </a:moveTo>
                  <a:cubicBezTo>
                    <a:pt x="75" y="40"/>
                    <a:pt x="75" y="40"/>
                    <a:pt x="75" y="40"/>
                  </a:cubicBezTo>
                  <a:cubicBezTo>
                    <a:pt x="79" y="39"/>
                    <a:pt x="79" y="39"/>
                    <a:pt x="79" y="39"/>
                  </a:cubicBezTo>
                  <a:cubicBezTo>
                    <a:pt x="79" y="39"/>
                    <a:pt x="79" y="39"/>
                    <a:pt x="79" y="39"/>
                  </a:cubicBezTo>
                  <a:cubicBezTo>
                    <a:pt x="75" y="39"/>
                    <a:pt x="75" y="39"/>
                    <a:pt x="75" y="39"/>
                  </a:cubicBezTo>
                  <a:lnTo>
                    <a:pt x="75" y="40"/>
                  </a:lnTo>
                  <a:close/>
                  <a:moveTo>
                    <a:pt x="83" y="36"/>
                  </a:moveTo>
                  <a:cubicBezTo>
                    <a:pt x="83" y="36"/>
                    <a:pt x="83" y="36"/>
                    <a:pt x="83" y="36"/>
                  </a:cubicBezTo>
                  <a:cubicBezTo>
                    <a:pt x="79" y="37"/>
                    <a:pt x="79" y="37"/>
                    <a:pt x="79" y="37"/>
                  </a:cubicBezTo>
                  <a:cubicBezTo>
                    <a:pt x="79" y="37"/>
                    <a:pt x="79" y="37"/>
                    <a:pt x="79" y="37"/>
                  </a:cubicBezTo>
                  <a:cubicBezTo>
                    <a:pt x="83" y="37"/>
                    <a:pt x="83" y="37"/>
                    <a:pt x="83" y="37"/>
                  </a:cubicBezTo>
                  <a:lnTo>
                    <a:pt x="83" y="36"/>
                  </a:lnTo>
                  <a:close/>
                  <a:moveTo>
                    <a:pt x="71" y="45"/>
                  </a:moveTo>
                  <a:cubicBezTo>
                    <a:pt x="71" y="45"/>
                    <a:pt x="71" y="45"/>
                    <a:pt x="71" y="45"/>
                  </a:cubicBezTo>
                  <a:cubicBezTo>
                    <a:pt x="74" y="45"/>
                    <a:pt x="74" y="45"/>
                    <a:pt x="74" y="45"/>
                  </a:cubicBezTo>
                  <a:cubicBezTo>
                    <a:pt x="74" y="45"/>
                    <a:pt x="74" y="45"/>
                    <a:pt x="74" y="45"/>
                  </a:cubicBezTo>
                  <a:cubicBezTo>
                    <a:pt x="71" y="45"/>
                    <a:pt x="71" y="45"/>
                    <a:pt x="71" y="45"/>
                  </a:cubicBezTo>
                  <a:close/>
                  <a:moveTo>
                    <a:pt x="71" y="44"/>
                  </a:moveTo>
                  <a:cubicBezTo>
                    <a:pt x="71" y="44"/>
                    <a:pt x="71" y="44"/>
                    <a:pt x="71" y="44"/>
                  </a:cubicBezTo>
                  <a:cubicBezTo>
                    <a:pt x="74" y="44"/>
                    <a:pt x="74" y="44"/>
                    <a:pt x="74" y="44"/>
                  </a:cubicBezTo>
                  <a:cubicBezTo>
                    <a:pt x="74" y="44"/>
                    <a:pt x="74" y="44"/>
                    <a:pt x="74" y="44"/>
                  </a:cubicBezTo>
                  <a:cubicBezTo>
                    <a:pt x="71" y="44"/>
                    <a:pt x="71" y="44"/>
                    <a:pt x="71" y="44"/>
                  </a:cubicBezTo>
                  <a:close/>
                  <a:moveTo>
                    <a:pt x="75" y="40"/>
                  </a:moveTo>
                  <a:cubicBezTo>
                    <a:pt x="75" y="40"/>
                    <a:pt x="75" y="40"/>
                    <a:pt x="75" y="40"/>
                  </a:cubicBezTo>
                  <a:cubicBezTo>
                    <a:pt x="79" y="40"/>
                    <a:pt x="79" y="40"/>
                    <a:pt x="79" y="40"/>
                  </a:cubicBezTo>
                  <a:cubicBezTo>
                    <a:pt x="79" y="40"/>
                    <a:pt x="79" y="40"/>
                    <a:pt x="79" y="40"/>
                  </a:cubicBezTo>
                  <a:cubicBezTo>
                    <a:pt x="75" y="40"/>
                    <a:pt x="75" y="40"/>
                    <a:pt x="75" y="40"/>
                  </a:cubicBezTo>
                  <a:close/>
                  <a:moveTo>
                    <a:pt x="75" y="44"/>
                  </a:moveTo>
                  <a:cubicBezTo>
                    <a:pt x="75" y="44"/>
                    <a:pt x="75" y="44"/>
                    <a:pt x="75" y="44"/>
                  </a:cubicBezTo>
                  <a:cubicBezTo>
                    <a:pt x="79" y="43"/>
                    <a:pt x="79" y="43"/>
                    <a:pt x="79" y="43"/>
                  </a:cubicBezTo>
                  <a:cubicBezTo>
                    <a:pt x="79" y="43"/>
                    <a:pt x="79" y="43"/>
                    <a:pt x="79" y="43"/>
                  </a:cubicBezTo>
                  <a:cubicBezTo>
                    <a:pt x="75" y="43"/>
                    <a:pt x="75" y="43"/>
                    <a:pt x="75" y="43"/>
                  </a:cubicBezTo>
                  <a:lnTo>
                    <a:pt x="75" y="44"/>
                  </a:lnTo>
                  <a:close/>
                  <a:moveTo>
                    <a:pt x="79" y="38"/>
                  </a:moveTo>
                  <a:cubicBezTo>
                    <a:pt x="79" y="38"/>
                    <a:pt x="79" y="38"/>
                    <a:pt x="79" y="38"/>
                  </a:cubicBezTo>
                  <a:cubicBezTo>
                    <a:pt x="83" y="38"/>
                    <a:pt x="83" y="38"/>
                    <a:pt x="83" y="38"/>
                  </a:cubicBezTo>
                  <a:cubicBezTo>
                    <a:pt x="83" y="37"/>
                    <a:pt x="83" y="37"/>
                    <a:pt x="83" y="37"/>
                  </a:cubicBezTo>
                  <a:cubicBezTo>
                    <a:pt x="79" y="37"/>
                    <a:pt x="79" y="37"/>
                    <a:pt x="79" y="37"/>
                  </a:cubicBezTo>
                  <a:lnTo>
                    <a:pt x="79" y="38"/>
                  </a:lnTo>
                  <a:close/>
                  <a:moveTo>
                    <a:pt x="75" y="45"/>
                  </a:moveTo>
                  <a:cubicBezTo>
                    <a:pt x="75" y="45"/>
                    <a:pt x="75" y="45"/>
                    <a:pt x="75" y="45"/>
                  </a:cubicBezTo>
                  <a:cubicBezTo>
                    <a:pt x="79" y="45"/>
                    <a:pt x="79" y="45"/>
                    <a:pt x="79" y="45"/>
                  </a:cubicBezTo>
                  <a:cubicBezTo>
                    <a:pt x="79" y="44"/>
                    <a:pt x="79" y="44"/>
                    <a:pt x="79" y="44"/>
                  </a:cubicBezTo>
                  <a:cubicBezTo>
                    <a:pt x="75" y="44"/>
                    <a:pt x="75" y="44"/>
                    <a:pt x="75" y="44"/>
                  </a:cubicBezTo>
                  <a:lnTo>
                    <a:pt x="75" y="45"/>
                  </a:lnTo>
                  <a:close/>
                  <a:moveTo>
                    <a:pt x="75" y="41"/>
                  </a:moveTo>
                  <a:cubicBezTo>
                    <a:pt x="75" y="41"/>
                    <a:pt x="75" y="41"/>
                    <a:pt x="75" y="41"/>
                  </a:cubicBezTo>
                  <a:cubicBezTo>
                    <a:pt x="79" y="41"/>
                    <a:pt x="79" y="41"/>
                    <a:pt x="79" y="41"/>
                  </a:cubicBezTo>
                  <a:cubicBezTo>
                    <a:pt x="79" y="41"/>
                    <a:pt x="79" y="41"/>
                    <a:pt x="79" y="41"/>
                  </a:cubicBezTo>
                  <a:cubicBezTo>
                    <a:pt x="75" y="41"/>
                    <a:pt x="75" y="41"/>
                    <a:pt x="75" y="41"/>
                  </a:cubicBezTo>
                  <a:close/>
                  <a:moveTo>
                    <a:pt x="75" y="42"/>
                  </a:moveTo>
                  <a:cubicBezTo>
                    <a:pt x="75" y="42"/>
                    <a:pt x="75" y="42"/>
                    <a:pt x="75" y="42"/>
                  </a:cubicBezTo>
                  <a:cubicBezTo>
                    <a:pt x="79" y="42"/>
                    <a:pt x="79" y="42"/>
                    <a:pt x="79" y="42"/>
                  </a:cubicBezTo>
                  <a:cubicBezTo>
                    <a:pt x="79" y="42"/>
                    <a:pt x="79" y="42"/>
                    <a:pt x="79" y="42"/>
                  </a:cubicBezTo>
                  <a:cubicBezTo>
                    <a:pt x="75" y="42"/>
                    <a:pt x="75" y="42"/>
                    <a:pt x="75" y="42"/>
                  </a:cubicBezTo>
                  <a:close/>
                  <a:moveTo>
                    <a:pt x="75" y="43"/>
                  </a:moveTo>
                  <a:cubicBezTo>
                    <a:pt x="75" y="43"/>
                    <a:pt x="75" y="43"/>
                    <a:pt x="75" y="43"/>
                  </a:cubicBezTo>
                  <a:cubicBezTo>
                    <a:pt x="79" y="43"/>
                    <a:pt x="79" y="43"/>
                    <a:pt x="79" y="43"/>
                  </a:cubicBezTo>
                  <a:cubicBezTo>
                    <a:pt x="79" y="42"/>
                    <a:pt x="79" y="42"/>
                    <a:pt x="79" y="42"/>
                  </a:cubicBezTo>
                  <a:cubicBezTo>
                    <a:pt x="75" y="43"/>
                    <a:pt x="75" y="43"/>
                    <a:pt x="75" y="43"/>
                  </a:cubicBezTo>
                  <a:close/>
                  <a:moveTo>
                    <a:pt x="79" y="44"/>
                  </a:moveTo>
                  <a:cubicBezTo>
                    <a:pt x="79" y="44"/>
                    <a:pt x="79" y="44"/>
                    <a:pt x="79" y="44"/>
                  </a:cubicBezTo>
                  <a:cubicBezTo>
                    <a:pt x="83" y="44"/>
                    <a:pt x="83" y="44"/>
                    <a:pt x="83" y="44"/>
                  </a:cubicBezTo>
                  <a:cubicBezTo>
                    <a:pt x="83" y="43"/>
                    <a:pt x="83" y="43"/>
                    <a:pt x="83" y="43"/>
                  </a:cubicBezTo>
                  <a:cubicBezTo>
                    <a:pt x="79" y="43"/>
                    <a:pt x="79" y="43"/>
                    <a:pt x="79" y="43"/>
                  </a:cubicBezTo>
                  <a:lnTo>
                    <a:pt x="79" y="44"/>
                  </a:lnTo>
                  <a:close/>
                  <a:moveTo>
                    <a:pt x="98" y="36"/>
                  </a:moveTo>
                  <a:cubicBezTo>
                    <a:pt x="98" y="36"/>
                    <a:pt x="98" y="36"/>
                    <a:pt x="98" y="36"/>
                  </a:cubicBezTo>
                  <a:cubicBezTo>
                    <a:pt x="103" y="36"/>
                    <a:pt x="103" y="36"/>
                    <a:pt x="103" y="36"/>
                  </a:cubicBezTo>
                  <a:cubicBezTo>
                    <a:pt x="103" y="35"/>
                    <a:pt x="103" y="35"/>
                    <a:pt x="103" y="35"/>
                  </a:cubicBezTo>
                  <a:cubicBezTo>
                    <a:pt x="98" y="36"/>
                    <a:pt x="98" y="36"/>
                    <a:pt x="98" y="36"/>
                  </a:cubicBezTo>
                  <a:close/>
                  <a:moveTo>
                    <a:pt x="103" y="34"/>
                  </a:moveTo>
                  <a:cubicBezTo>
                    <a:pt x="103" y="34"/>
                    <a:pt x="103" y="34"/>
                    <a:pt x="103" y="34"/>
                  </a:cubicBezTo>
                  <a:cubicBezTo>
                    <a:pt x="98" y="35"/>
                    <a:pt x="98" y="35"/>
                    <a:pt x="98" y="35"/>
                  </a:cubicBezTo>
                  <a:cubicBezTo>
                    <a:pt x="98" y="35"/>
                    <a:pt x="98" y="35"/>
                    <a:pt x="98" y="35"/>
                  </a:cubicBezTo>
                  <a:cubicBezTo>
                    <a:pt x="103" y="35"/>
                    <a:pt x="103" y="35"/>
                    <a:pt x="103" y="35"/>
                  </a:cubicBezTo>
                  <a:lnTo>
                    <a:pt x="103" y="34"/>
                  </a:lnTo>
                  <a:close/>
                  <a:moveTo>
                    <a:pt x="98" y="37"/>
                  </a:moveTo>
                  <a:cubicBezTo>
                    <a:pt x="98" y="37"/>
                    <a:pt x="98" y="37"/>
                    <a:pt x="98" y="37"/>
                  </a:cubicBezTo>
                  <a:cubicBezTo>
                    <a:pt x="103" y="37"/>
                    <a:pt x="103" y="37"/>
                    <a:pt x="103" y="37"/>
                  </a:cubicBezTo>
                  <a:cubicBezTo>
                    <a:pt x="103" y="36"/>
                    <a:pt x="103" y="36"/>
                    <a:pt x="103" y="36"/>
                  </a:cubicBezTo>
                  <a:cubicBezTo>
                    <a:pt x="98" y="37"/>
                    <a:pt x="98" y="37"/>
                    <a:pt x="98" y="37"/>
                  </a:cubicBezTo>
                  <a:close/>
                  <a:moveTo>
                    <a:pt x="93" y="44"/>
                  </a:moveTo>
                  <a:cubicBezTo>
                    <a:pt x="93" y="44"/>
                    <a:pt x="93" y="44"/>
                    <a:pt x="93" y="44"/>
                  </a:cubicBezTo>
                  <a:cubicBezTo>
                    <a:pt x="98" y="44"/>
                    <a:pt x="98" y="44"/>
                    <a:pt x="98" y="44"/>
                  </a:cubicBezTo>
                  <a:cubicBezTo>
                    <a:pt x="98" y="43"/>
                    <a:pt x="98" y="43"/>
                    <a:pt x="98" y="43"/>
                  </a:cubicBezTo>
                  <a:cubicBezTo>
                    <a:pt x="93" y="44"/>
                    <a:pt x="93" y="44"/>
                    <a:pt x="93" y="44"/>
                  </a:cubicBezTo>
                  <a:close/>
                  <a:moveTo>
                    <a:pt x="93" y="41"/>
                  </a:moveTo>
                  <a:cubicBezTo>
                    <a:pt x="93" y="41"/>
                    <a:pt x="93" y="41"/>
                    <a:pt x="93" y="41"/>
                  </a:cubicBezTo>
                  <a:cubicBezTo>
                    <a:pt x="98" y="41"/>
                    <a:pt x="98" y="41"/>
                    <a:pt x="98" y="41"/>
                  </a:cubicBezTo>
                  <a:cubicBezTo>
                    <a:pt x="98" y="40"/>
                    <a:pt x="98" y="40"/>
                    <a:pt x="98" y="40"/>
                  </a:cubicBezTo>
                  <a:cubicBezTo>
                    <a:pt x="93" y="41"/>
                    <a:pt x="93" y="41"/>
                    <a:pt x="93" y="41"/>
                  </a:cubicBezTo>
                  <a:close/>
                  <a:moveTo>
                    <a:pt x="93" y="43"/>
                  </a:moveTo>
                  <a:cubicBezTo>
                    <a:pt x="93" y="43"/>
                    <a:pt x="93" y="43"/>
                    <a:pt x="93" y="43"/>
                  </a:cubicBezTo>
                  <a:cubicBezTo>
                    <a:pt x="98" y="43"/>
                    <a:pt x="98" y="43"/>
                    <a:pt x="98" y="43"/>
                  </a:cubicBezTo>
                  <a:cubicBezTo>
                    <a:pt x="98" y="42"/>
                    <a:pt x="98" y="42"/>
                    <a:pt x="98" y="42"/>
                  </a:cubicBezTo>
                  <a:cubicBezTo>
                    <a:pt x="93" y="43"/>
                    <a:pt x="93" y="43"/>
                    <a:pt x="93" y="43"/>
                  </a:cubicBezTo>
                  <a:close/>
                  <a:moveTo>
                    <a:pt x="93" y="42"/>
                  </a:moveTo>
                  <a:cubicBezTo>
                    <a:pt x="93" y="42"/>
                    <a:pt x="93" y="42"/>
                    <a:pt x="93" y="42"/>
                  </a:cubicBezTo>
                  <a:cubicBezTo>
                    <a:pt x="98" y="42"/>
                    <a:pt x="98" y="42"/>
                    <a:pt x="98" y="42"/>
                  </a:cubicBezTo>
                  <a:cubicBezTo>
                    <a:pt x="98" y="41"/>
                    <a:pt x="98" y="41"/>
                    <a:pt x="98" y="41"/>
                  </a:cubicBezTo>
                  <a:cubicBezTo>
                    <a:pt x="93" y="42"/>
                    <a:pt x="93" y="42"/>
                    <a:pt x="93" y="42"/>
                  </a:cubicBezTo>
                  <a:close/>
                  <a:moveTo>
                    <a:pt x="98" y="40"/>
                  </a:moveTo>
                  <a:cubicBezTo>
                    <a:pt x="98" y="40"/>
                    <a:pt x="98" y="40"/>
                    <a:pt x="98" y="40"/>
                  </a:cubicBezTo>
                  <a:cubicBezTo>
                    <a:pt x="103" y="40"/>
                    <a:pt x="103" y="40"/>
                    <a:pt x="103" y="40"/>
                  </a:cubicBezTo>
                  <a:cubicBezTo>
                    <a:pt x="103" y="39"/>
                    <a:pt x="103" y="39"/>
                    <a:pt x="103" y="39"/>
                  </a:cubicBezTo>
                  <a:cubicBezTo>
                    <a:pt x="98" y="40"/>
                    <a:pt x="98" y="40"/>
                    <a:pt x="98" y="40"/>
                  </a:cubicBezTo>
                  <a:close/>
                  <a:moveTo>
                    <a:pt x="98" y="38"/>
                  </a:moveTo>
                  <a:cubicBezTo>
                    <a:pt x="98" y="38"/>
                    <a:pt x="98" y="38"/>
                    <a:pt x="98" y="38"/>
                  </a:cubicBezTo>
                  <a:cubicBezTo>
                    <a:pt x="103" y="38"/>
                    <a:pt x="103" y="38"/>
                    <a:pt x="103" y="38"/>
                  </a:cubicBezTo>
                  <a:cubicBezTo>
                    <a:pt x="103" y="37"/>
                    <a:pt x="103" y="37"/>
                    <a:pt x="103" y="37"/>
                  </a:cubicBezTo>
                  <a:cubicBezTo>
                    <a:pt x="98" y="38"/>
                    <a:pt x="98" y="38"/>
                    <a:pt x="98" y="38"/>
                  </a:cubicBezTo>
                  <a:close/>
                  <a:moveTo>
                    <a:pt x="98" y="44"/>
                  </a:moveTo>
                  <a:cubicBezTo>
                    <a:pt x="98" y="44"/>
                    <a:pt x="98" y="44"/>
                    <a:pt x="98" y="44"/>
                  </a:cubicBezTo>
                  <a:cubicBezTo>
                    <a:pt x="103" y="44"/>
                    <a:pt x="103" y="44"/>
                    <a:pt x="103" y="44"/>
                  </a:cubicBezTo>
                  <a:cubicBezTo>
                    <a:pt x="103" y="43"/>
                    <a:pt x="103" y="43"/>
                    <a:pt x="103" y="43"/>
                  </a:cubicBezTo>
                  <a:cubicBezTo>
                    <a:pt x="98" y="43"/>
                    <a:pt x="98" y="43"/>
                    <a:pt x="98" y="43"/>
                  </a:cubicBezTo>
                  <a:lnTo>
                    <a:pt x="98" y="44"/>
                  </a:lnTo>
                  <a:close/>
                  <a:moveTo>
                    <a:pt x="98" y="42"/>
                  </a:moveTo>
                  <a:cubicBezTo>
                    <a:pt x="98" y="42"/>
                    <a:pt x="98" y="42"/>
                    <a:pt x="98" y="42"/>
                  </a:cubicBezTo>
                  <a:cubicBezTo>
                    <a:pt x="103" y="42"/>
                    <a:pt x="103" y="42"/>
                    <a:pt x="103" y="42"/>
                  </a:cubicBezTo>
                  <a:cubicBezTo>
                    <a:pt x="103" y="41"/>
                    <a:pt x="103" y="41"/>
                    <a:pt x="103" y="41"/>
                  </a:cubicBezTo>
                  <a:cubicBezTo>
                    <a:pt x="98" y="41"/>
                    <a:pt x="98" y="41"/>
                    <a:pt x="98" y="41"/>
                  </a:cubicBezTo>
                  <a:lnTo>
                    <a:pt x="98" y="42"/>
                  </a:lnTo>
                  <a:close/>
                  <a:moveTo>
                    <a:pt x="98" y="43"/>
                  </a:moveTo>
                  <a:cubicBezTo>
                    <a:pt x="98" y="43"/>
                    <a:pt x="98" y="43"/>
                    <a:pt x="98" y="43"/>
                  </a:cubicBezTo>
                  <a:cubicBezTo>
                    <a:pt x="103" y="43"/>
                    <a:pt x="103" y="43"/>
                    <a:pt x="103" y="43"/>
                  </a:cubicBezTo>
                  <a:cubicBezTo>
                    <a:pt x="103" y="42"/>
                    <a:pt x="103" y="42"/>
                    <a:pt x="103" y="42"/>
                  </a:cubicBezTo>
                  <a:cubicBezTo>
                    <a:pt x="98" y="42"/>
                    <a:pt x="98" y="42"/>
                    <a:pt x="98" y="42"/>
                  </a:cubicBezTo>
                  <a:lnTo>
                    <a:pt x="98" y="43"/>
                  </a:lnTo>
                  <a:close/>
                  <a:moveTo>
                    <a:pt x="98" y="39"/>
                  </a:moveTo>
                  <a:cubicBezTo>
                    <a:pt x="98" y="39"/>
                    <a:pt x="98" y="39"/>
                    <a:pt x="98" y="39"/>
                  </a:cubicBezTo>
                  <a:cubicBezTo>
                    <a:pt x="103" y="39"/>
                    <a:pt x="103" y="39"/>
                    <a:pt x="103" y="39"/>
                  </a:cubicBezTo>
                  <a:cubicBezTo>
                    <a:pt x="103" y="38"/>
                    <a:pt x="103" y="38"/>
                    <a:pt x="103" y="38"/>
                  </a:cubicBezTo>
                  <a:cubicBezTo>
                    <a:pt x="98" y="39"/>
                    <a:pt x="98" y="39"/>
                    <a:pt x="98" y="39"/>
                  </a:cubicBezTo>
                  <a:close/>
                  <a:moveTo>
                    <a:pt x="93" y="40"/>
                  </a:moveTo>
                  <a:cubicBezTo>
                    <a:pt x="93" y="40"/>
                    <a:pt x="93" y="40"/>
                    <a:pt x="93" y="40"/>
                  </a:cubicBezTo>
                  <a:cubicBezTo>
                    <a:pt x="98" y="40"/>
                    <a:pt x="98" y="40"/>
                    <a:pt x="98" y="40"/>
                  </a:cubicBezTo>
                  <a:cubicBezTo>
                    <a:pt x="98" y="39"/>
                    <a:pt x="98" y="39"/>
                    <a:pt x="98" y="39"/>
                  </a:cubicBezTo>
                  <a:cubicBezTo>
                    <a:pt x="93" y="40"/>
                    <a:pt x="93" y="40"/>
                    <a:pt x="93" y="40"/>
                  </a:cubicBezTo>
                  <a:close/>
                  <a:moveTo>
                    <a:pt x="83" y="45"/>
                  </a:moveTo>
                  <a:cubicBezTo>
                    <a:pt x="83" y="45"/>
                    <a:pt x="83" y="45"/>
                    <a:pt x="83" y="45"/>
                  </a:cubicBezTo>
                  <a:cubicBezTo>
                    <a:pt x="88" y="44"/>
                    <a:pt x="88" y="44"/>
                    <a:pt x="88" y="44"/>
                  </a:cubicBezTo>
                  <a:cubicBezTo>
                    <a:pt x="88" y="44"/>
                    <a:pt x="88" y="44"/>
                    <a:pt x="88" y="44"/>
                  </a:cubicBezTo>
                  <a:cubicBezTo>
                    <a:pt x="83" y="44"/>
                    <a:pt x="83" y="44"/>
                    <a:pt x="83" y="44"/>
                  </a:cubicBezTo>
                  <a:lnTo>
                    <a:pt x="83" y="45"/>
                  </a:lnTo>
                  <a:close/>
                  <a:moveTo>
                    <a:pt x="98" y="41"/>
                  </a:moveTo>
                  <a:cubicBezTo>
                    <a:pt x="98" y="41"/>
                    <a:pt x="98" y="41"/>
                    <a:pt x="98" y="41"/>
                  </a:cubicBezTo>
                  <a:cubicBezTo>
                    <a:pt x="103" y="41"/>
                    <a:pt x="103" y="41"/>
                    <a:pt x="103" y="41"/>
                  </a:cubicBezTo>
                  <a:cubicBezTo>
                    <a:pt x="103" y="40"/>
                    <a:pt x="103" y="40"/>
                    <a:pt x="103" y="40"/>
                  </a:cubicBezTo>
                  <a:cubicBezTo>
                    <a:pt x="98" y="40"/>
                    <a:pt x="98" y="40"/>
                    <a:pt x="98" y="40"/>
                  </a:cubicBezTo>
                  <a:lnTo>
                    <a:pt x="98" y="41"/>
                  </a:lnTo>
                  <a:close/>
                  <a:moveTo>
                    <a:pt x="88" y="40"/>
                  </a:moveTo>
                  <a:cubicBezTo>
                    <a:pt x="88" y="40"/>
                    <a:pt x="88" y="40"/>
                    <a:pt x="88" y="40"/>
                  </a:cubicBezTo>
                  <a:cubicBezTo>
                    <a:pt x="92" y="40"/>
                    <a:pt x="92" y="40"/>
                    <a:pt x="92" y="40"/>
                  </a:cubicBezTo>
                  <a:cubicBezTo>
                    <a:pt x="92" y="39"/>
                    <a:pt x="92" y="39"/>
                    <a:pt x="92" y="39"/>
                  </a:cubicBezTo>
                  <a:cubicBezTo>
                    <a:pt x="88" y="39"/>
                    <a:pt x="88" y="39"/>
                    <a:pt x="88" y="39"/>
                  </a:cubicBezTo>
                  <a:lnTo>
                    <a:pt x="88" y="40"/>
                  </a:lnTo>
                  <a:close/>
                  <a:moveTo>
                    <a:pt x="88" y="41"/>
                  </a:moveTo>
                  <a:cubicBezTo>
                    <a:pt x="88" y="41"/>
                    <a:pt x="88" y="41"/>
                    <a:pt x="88" y="41"/>
                  </a:cubicBezTo>
                  <a:cubicBezTo>
                    <a:pt x="92" y="40"/>
                    <a:pt x="92" y="40"/>
                    <a:pt x="92" y="40"/>
                  </a:cubicBezTo>
                  <a:cubicBezTo>
                    <a:pt x="92" y="40"/>
                    <a:pt x="92" y="40"/>
                    <a:pt x="92" y="40"/>
                  </a:cubicBezTo>
                  <a:cubicBezTo>
                    <a:pt x="88" y="40"/>
                    <a:pt x="88" y="40"/>
                    <a:pt x="88" y="40"/>
                  </a:cubicBezTo>
                  <a:lnTo>
                    <a:pt x="88" y="41"/>
                  </a:lnTo>
                  <a:close/>
                  <a:moveTo>
                    <a:pt x="88" y="39"/>
                  </a:moveTo>
                  <a:cubicBezTo>
                    <a:pt x="88" y="39"/>
                    <a:pt x="88" y="39"/>
                    <a:pt x="88" y="39"/>
                  </a:cubicBezTo>
                  <a:cubicBezTo>
                    <a:pt x="92" y="39"/>
                    <a:pt x="92" y="39"/>
                    <a:pt x="92" y="39"/>
                  </a:cubicBezTo>
                  <a:cubicBezTo>
                    <a:pt x="92" y="38"/>
                    <a:pt x="92" y="38"/>
                    <a:pt x="92" y="38"/>
                  </a:cubicBezTo>
                  <a:cubicBezTo>
                    <a:pt x="88" y="39"/>
                    <a:pt x="88" y="39"/>
                    <a:pt x="88" y="39"/>
                  </a:cubicBezTo>
                  <a:close/>
                  <a:moveTo>
                    <a:pt x="100" y="26"/>
                  </a:moveTo>
                  <a:cubicBezTo>
                    <a:pt x="100" y="26"/>
                    <a:pt x="100" y="26"/>
                    <a:pt x="100" y="26"/>
                  </a:cubicBezTo>
                  <a:cubicBezTo>
                    <a:pt x="101" y="26"/>
                    <a:pt x="101" y="26"/>
                    <a:pt x="101" y="26"/>
                  </a:cubicBezTo>
                  <a:cubicBezTo>
                    <a:pt x="101" y="25"/>
                    <a:pt x="101" y="25"/>
                    <a:pt x="101" y="25"/>
                  </a:cubicBezTo>
                  <a:cubicBezTo>
                    <a:pt x="101" y="24"/>
                    <a:pt x="101" y="24"/>
                    <a:pt x="101" y="24"/>
                  </a:cubicBezTo>
                  <a:cubicBezTo>
                    <a:pt x="101" y="24"/>
                    <a:pt x="101" y="24"/>
                    <a:pt x="101" y="24"/>
                  </a:cubicBezTo>
                  <a:cubicBezTo>
                    <a:pt x="103" y="24"/>
                    <a:pt x="103" y="24"/>
                    <a:pt x="103" y="24"/>
                  </a:cubicBezTo>
                  <a:cubicBezTo>
                    <a:pt x="103" y="23"/>
                    <a:pt x="103" y="23"/>
                    <a:pt x="103" y="23"/>
                  </a:cubicBezTo>
                  <a:cubicBezTo>
                    <a:pt x="100" y="24"/>
                    <a:pt x="100" y="24"/>
                    <a:pt x="100" y="24"/>
                  </a:cubicBezTo>
                  <a:lnTo>
                    <a:pt x="100" y="26"/>
                  </a:lnTo>
                  <a:close/>
                  <a:moveTo>
                    <a:pt x="88" y="38"/>
                  </a:moveTo>
                  <a:cubicBezTo>
                    <a:pt x="88" y="38"/>
                    <a:pt x="88" y="38"/>
                    <a:pt x="88" y="38"/>
                  </a:cubicBezTo>
                  <a:cubicBezTo>
                    <a:pt x="92" y="38"/>
                    <a:pt x="92" y="38"/>
                    <a:pt x="92" y="38"/>
                  </a:cubicBezTo>
                  <a:cubicBezTo>
                    <a:pt x="92" y="37"/>
                    <a:pt x="92" y="37"/>
                    <a:pt x="92" y="37"/>
                  </a:cubicBezTo>
                  <a:cubicBezTo>
                    <a:pt x="88" y="38"/>
                    <a:pt x="88" y="38"/>
                    <a:pt x="88" y="38"/>
                  </a:cubicBezTo>
                  <a:close/>
                  <a:moveTo>
                    <a:pt x="88" y="37"/>
                  </a:moveTo>
                  <a:cubicBezTo>
                    <a:pt x="88" y="37"/>
                    <a:pt x="88" y="37"/>
                    <a:pt x="88" y="37"/>
                  </a:cubicBezTo>
                  <a:cubicBezTo>
                    <a:pt x="92" y="37"/>
                    <a:pt x="92" y="37"/>
                    <a:pt x="92" y="37"/>
                  </a:cubicBezTo>
                  <a:cubicBezTo>
                    <a:pt x="92" y="36"/>
                    <a:pt x="92" y="36"/>
                    <a:pt x="92" y="36"/>
                  </a:cubicBezTo>
                  <a:cubicBezTo>
                    <a:pt x="88" y="37"/>
                    <a:pt x="88" y="37"/>
                    <a:pt x="88" y="37"/>
                  </a:cubicBezTo>
                  <a:close/>
                  <a:moveTo>
                    <a:pt x="92" y="35"/>
                  </a:moveTo>
                  <a:cubicBezTo>
                    <a:pt x="92" y="35"/>
                    <a:pt x="92" y="35"/>
                    <a:pt x="92" y="35"/>
                  </a:cubicBezTo>
                  <a:cubicBezTo>
                    <a:pt x="88" y="36"/>
                    <a:pt x="88" y="36"/>
                    <a:pt x="88" y="36"/>
                  </a:cubicBezTo>
                  <a:cubicBezTo>
                    <a:pt x="88" y="36"/>
                    <a:pt x="88" y="36"/>
                    <a:pt x="88" y="36"/>
                  </a:cubicBezTo>
                  <a:cubicBezTo>
                    <a:pt x="92" y="36"/>
                    <a:pt x="92" y="36"/>
                    <a:pt x="92" y="36"/>
                  </a:cubicBezTo>
                  <a:lnTo>
                    <a:pt x="92" y="35"/>
                  </a:lnTo>
                  <a:close/>
                  <a:moveTo>
                    <a:pt x="98" y="35"/>
                  </a:moveTo>
                  <a:cubicBezTo>
                    <a:pt x="98" y="35"/>
                    <a:pt x="98" y="35"/>
                    <a:pt x="98" y="35"/>
                  </a:cubicBezTo>
                  <a:cubicBezTo>
                    <a:pt x="93" y="35"/>
                    <a:pt x="93" y="35"/>
                    <a:pt x="93" y="35"/>
                  </a:cubicBezTo>
                  <a:cubicBezTo>
                    <a:pt x="93" y="35"/>
                    <a:pt x="93" y="35"/>
                    <a:pt x="93" y="35"/>
                  </a:cubicBezTo>
                  <a:cubicBezTo>
                    <a:pt x="98" y="35"/>
                    <a:pt x="98" y="35"/>
                    <a:pt x="98" y="35"/>
                  </a:cubicBezTo>
                  <a:close/>
                  <a:moveTo>
                    <a:pt x="93" y="37"/>
                  </a:moveTo>
                  <a:cubicBezTo>
                    <a:pt x="93" y="37"/>
                    <a:pt x="93" y="37"/>
                    <a:pt x="93" y="37"/>
                  </a:cubicBezTo>
                  <a:cubicBezTo>
                    <a:pt x="98" y="37"/>
                    <a:pt x="98" y="37"/>
                    <a:pt x="98" y="37"/>
                  </a:cubicBezTo>
                  <a:cubicBezTo>
                    <a:pt x="98" y="36"/>
                    <a:pt x="98" y="36"/>
                    <a:pt x="98" y="36"/>
                  </a:cubicBezTo>
                  <a:cubicBezTo>
                    <a:pt x="93" y="37"/>
                    <a:pt x="93" y="37"/>
                    <a:pt x="93" y="37"/>
                  </a:cubicBezTo>
                  <a:close/>
                  <a:moveTo>
                    <a:pt x="93" y="39"/>
                  </a:moveTo>
                  <a:cubicBezTo>
                    <a:pt x="93" y="39"/>
                    <a:pt x="93" y="39"/>
                    <a:pt x="93" y="39"/>
                  </a:cubicBezTo>
                  <a:cubicBezTo>
                    <a:pt x="98" y="39"/>
                    <a:pt x="98" y="39"/>
                    <a:pt x="98" y="39"/>
                  </a:cubicBezTo>
                  <a:cubicBezTo>
                    <a:pt x="98" y="38"/>
                    <a:pt x="98" y="38"/>
                    <a:pt x="98" y="38"/>
                  </a:cubicBezTo>
                  <a:cubicBezTo>
                    <a:pt x="93" y="39"/>
                    <a:pt x="93" y="39"/>
                    <a:pt x="93" y="39"/>
                  </a:cubicBezTo>
                  <a:close/>
                  <a:moveTo>
                    <a:pt x="93" y="38"/>
                  </a:moveTo>
                  <a:cubicBezTo>
                    <a:pt x="93" y="38"/>
                    <a:pt x="93" y="38"/>
                    <a:pt x="93" y="38"/>
                  </a:cubicBezTo>
                  <a:cubicBezTo>
                    <a:pt x="98" y="38"/>
                    <a:pt x="98" y="38"/>
                    <a:pt x="98" y="38"/>
                  </a:cubicBezTo>
                  <a:cubicBezTo>
                    <a:pt x="98" y="37"/>
                    <a:pt x="98" y="37"/>
                    <a:pt x="98" y="37"/>
                  </a:cubicBezTo>
                  <a:cubicBezTo>
                    <a:pt x="93" y="38"/>
                    <a:pt x="93" y="38"/>
                    <a:pt x="93" y="38"/>
                  </a:cubicBezTo>
                  <a:close/>
                  <a:moveTo>
                    <a:pt x="93" y="36"/>
                  </a:moveTo>
                  <a:cubicBezTo>
                    <a:pt x="93" y="36"/>
                    <a:pt x="93" y="36"/>
                    <a:pt x="93" y="36"/>
                  </a:cubicBezTo>
                  <a:cubicBezTo>
                    <a:pt x="98" y="36"/>
                    <a:pt x="98" y="36"/>
                    <a:pt x="98" y="36"/>
                  </a:cubicBezTo>
                  <a:cubicBezTo>
                    <a:pt x="98" y="36"/>
                    <a:pt x="98" y="36"/>
                    <a:pt x="98" y="36"/>
                  </a:cubicBezTo>
                  <a:cubicBezTo>
                    <a:pt x="93" y="36"/>
                    <a:pt x="93" y="36"/>
                    <a:pt x="93" y="36"/>
                  </a:cubicBezTo>
                  <a:close/>
                  <a:moveTo>
                    <a:pt x="88" y="44"/>
                  </a:moveTo>
                  <a:cubicBezTo>
                    <a:pt x="88" y="44"/>
                    <a:pt x="88" y="44"/>
                    <a:pt x="88" y="44"/>
                  </a:cubicBezTo>
                  <a:cubicBezTo>
                    <a:pt x="92" y="43"/>
                    <a:pt x="92" y="43"/>
                    <a:pt x="92" y="43"/>
                  </a:cubicBezTo>
                  <a:cubicBezTo>
                    <a:pt x="92" y="43"/>
                    <a:pt x="92" y="43"/>
                    <a:pt x="92" y="43"/>
                  </a:cubicBezTo>
                  <a:cubicBezTo>
                    <a:pt x="88" y="43"/>
                    <a:pt x="88" y="43"/>
                    <a:pt x="88" y="43"/>
                  </a:cubicBezTo>
                  <a:lnTo>
                    <a:pt x="88" y="44"/>
                  </a:lnTo>
                  <a:close/>
                  <a:moveTo>
                    <a:pt x="88" y="44"/>
                  </a:moveTo>
                  <a:cubicBezTo>
                    <a:pt x="88" y="44"/>
                    <a:pt x="88" y="44"/>
                    <a:pt x="88" y="44"/>
                  </a:cubicBezTo>
                  <a:cubicBezTo>
                    <a:pt x="92" y="44"/>
                    <a:pt x="92" y="44"/>
                    <a:pt x="92" y="44"/>
                  </a:cubicBezTo>
                  <a:cubicBezTo>
                    <a:pt x="92" y="44"/>
                    <a:pt x="92" y="44"/>
                    <a:pt x="92" y="44"/>
                  </a:cubicBezTo>
                  <a:cubicBezTo>
                    <a:pt x="88" y="44"/>
                    <a:pt x="88" y="44"/>
                    <a:pt x="88" y="44"/>
                  </a:cubicBezTo>
                  <a:close/>
                  <a:moveTo>
                    <a:pt x="88" y="43"/>
                  </a:moveTo>
                  <a:cubicBezTo>
                    <a:pt x="88" y="43"/>
                    <a:pt x="88" y="43"/>
                    <a:pt x="88" y="43"/>
                  </a:cubicBezTo>
                  <a:cubicBezTo>
                    <a:pt x="92" y="42"/>
                    <a:pt x="92" y="42"/>
                    <a:pt x="92" y="42"/>
                  </a:cubicBezTo>
                  <a:cubicBezTo>
                    <a:pt x="92" y="42"/>
                    <a:pt x="92" y="42"/>
                    <a:pt x="92" y="42"/>
                  </a:cubicBezTo>
                  <a:cubicBezTo>
                    <a:pt x="88" y="42"/>
                    <a:pt x="88" y="42"/>
                    <a:pt x="88" y="42"/>
                  </a:cubicBezTo>
                  <a:lnTo>
                    <a:pt x="88" y="43"/>
                  </a:lnTo>
                  <a:close/>
                  <a:moveTo>
                    <a:pt x="88" y="42"/>
                  </a:moveTo>
                  <a:cubicBezTo>
                    <a:pt x="88" y="42"/>
                    <a:pt x="88" y="42"/>
                    <a:pt x="88" y="42"/>
                  </a:cubicBezTo>
                  <a:cubicBezTo>
                    <a:pt x="92" y="41"/>
                    <a:pt x="92" y="41"/>
                    <a:pt x="92" y="41"/>
                  </a:cubicBezTo>
                  <a:cubicBezTo>
                    <a:pt x="92" y="41"/>
                    <a:pt x="92" y="41"/>
                    <a:pt x="92" y="41"/>
                  </a:cubicBezTo>
                  <a:cubicBezTo>
                    <a:pt x="88" y="41"/>
                    <a:pt x="88" y="41"/>
                    <a:pt x="88" y="41"/>
                  </a:cubicBezTo>
                  <a:lnTo>
                    <a:pt x="88" y="42"/>
                  </a:lnTo>
                  <a:close/>
                  <a:moveTo>
                    <a:pt x="47" y="41"/>
                  </a:moveTo>
                  <a:cubicBezTo>
                    <a:pt x="47" y="41"/>
                    <a:pt x="47" y="41"/>
                    <a:pt x="47" y="41"/>
                  </a:cubicBezTo>
                  <a:cubicBezTo>
                    <a:pt x="57" y="40"/>
                    <a:pt x="57" y="40"/>
                    <a:pt x="57" y="40"/>
                  </a:cubicBezTo>
                  <a:cubicBezTo>
                    <a:pt x="57" y="41"/>
                    <a:pt x="57" y="41"/>
                    <a:pt x="57" y="41"/>
                  </a:cubicBezTo>
                  <a:cubicBezTo>
                    <a:pt x="60" y="40"/>
                    <a:pt x="60" y="40"/>
                    <a:pt x="60" y="40"/>
                  </a:cubicBezTo>
                  <a:cubicBezTo>
                    <a:pt x="60" y="40"/>
                    <a:pt x="60" y="40"/>
                    <a:pt x="60" y="40"/>
                  </a:cubicBezTo>
                  <a:cubicBezTo>
                    <a:pt x="57" y="40"/>
                    <a:pt x="57" y="40"/>
                    <a:pt x="57" y="40"/>
                  </a:cubicBezTo>
                  <a:cubicBezTo>
                    <a:pt x="57" y="40"/>
                    <a:pt x="57" y="40"/>
                    <a:pt x="57" y="40"/>
                  </a:cubicBezTo>
                  <a:cubicBezTo>
                    <a:pt x="47" y="41"/>
                    <a:pt x="47" y="41"/>
                    <a:pt x="47" y="41"/>
                  </a:cubicBezTo>
                  <a:close/>
                  <a:moveTo>
                    <a:pt x="47" y="42"/>
                  </a:moveTo>
                  <a:cubicBezTo>
                    <a:pt x="47" y="42"/>
                    <a:pt x="47" y="42"/>
                    <a:pt x="47" y="42"/>
                  </a:cubicBezTo>
                  <a:cubicBezTo>
                    <a:pt x="57" y="41"/>
                    <a:pt x="57" y="41"/>
                    <a:pt x="57" y="41"/>
                  </a:cubicBezTo>
                  <a:cubicBezTo>
                    <a:pt x="57" y="41"/>
                    <a:pt x="57" y="41"/>
                    <a:pt x="57" y="41"/>
                  </a:cubicBezTo>
                  <a:cubicBezTo>
                    <a:pt x="60" y="41"/>
                    <a:pt x="60" y="41"/>
                    <a:pt x="60" y="41"/>
                  </a:cubicBezTo>
                  <a:cubicBezTo>
                    <a:pt x="60" y="41"/>
                    <a:pt x="60" y="41"/>
                    <a:pt x="60" y="41"/>
                  </a:cubicBezTo>
                  <a:cubicBezTo>
                    <a:pt x="57" y="41"/>
                    <a:pt x="57" y="41"/>
                    <a:pt x="57" y="41"/>
                  </a:cubicBezTo>
                  <a:cubicBezTo>
                    <a:pt x="57" y="41"/>
                    <a:pt x="57" y="41"/>
                    <a:pt x="57" y="41"/>
                  </a:cubicBezTo>
                  <a:cubicBezTo>
                    <a:pt x="47" y="41"/>
                    <a:pt x="47" y="41"/>
                    <a:pt x="47" y="41"/>
                  </a:cubicBezTo>
                  <a:lnTo>
                    <a:pt x="47" y="42"/>
                  </a:lnTo>
                  <a:close/>
                  <a:moveTo>
                    <a:pt x="47" y="40"/>
                  </a:moveTo>
                  <a:cubicBezTo>
                    <a:pt x="47" y="40"/>
                    <a:pt x="47" y="40"/>
                    <a:pt x="47" y="40"/>
                  </a:cubicBezTo>
                  <a:cubicBezTo>
                    <a:pt x="57" y="40"/>
                    <a:pt x="57" y="40"/>
                    <a:pt x="57" y="40"/>
                  </a:cubicBezTo>
                  <a:cubicBezTo>
                    <a:pt x="57" y="40"/>
                    <a:pt x="57" y="40"/>
                    <a:pt x="57" y="40"/>
                  </a:cubicBezTo>
                  <a:cubicBezTo>
                    <a:pt x="60" y="40"/>
                    <a:pt x="60" y="40"/>
                    <a:pt x="60" y="40"/>
                  </a:cubicBezTo>
                  <a:cubicBezTo>
                    <a:pt x="60" y="39"/>
                    <a:pt x="60" y="39"/>
                    <a:pt x="60" y="39"/>
                  </a:cubicBezTo>
                  <a:cubicBezTo>
                    <a:pt x="57" y="39"/>
                    <a:pt x="57" y="39"/>
                    <a:pt x="57" y="39"/>
                  </a:cubicBezTo>
                  <a:cubicBezTo>
                    <a:pt x="57" y="39"/>
                    <a:pt x="57" y="39"/>
                    <a:pt x="57" y="39"/>
                  </a:cubicBezTo>
                  <a:cubicBezTo>
                    <a:pt x="47" y="40"/>
                    <a:pt x="47" y="40"/>
                    <a:pt x="47" y="40"/>
                  </a:cubicBezTo>
                  <a:close/>
                  <a:moveTo>
                    <a:pt x="108" y="37"/>
                  </a:moveTo>
                  <a:cubicBezTo>
                    <a:pt x="108" y="37"/>
                    <a:pt x="108" y="37"/>
                    <a:pt x="108" y="37"/>
                  </a:cubicBezTo>
                  <a:cubicBezTo>
                    <a:pt x="112" y="37"/>
                    <a:pt x="112" y="37"/>
                    <a:pt x="112" y="37"/>
                  </a:cubicBezTo>
                  <a:cubicBezTo>
                    <a:pt x="106" y="36"/>
                    <a:pt x="106" y="36"/>
                    <a:pt x="106" y="36"/>
                  </a:cubicBezTo>
                  <a:cubicBezTo>
                    <a:pt x="106" y="37"/>
                    <a:pt x="106" y="37"/>
                    <a:pt x="106" y="37"/>
                  </a:cubicBezTo>
                  <a:lnTo>
                    <a:pt x="108" y="37"/>
                  </a:lnTo>
                  <a:close/>
                  <a:moveTo>
                    <a:pt x="154" y="41"/>
                  </a:moveTo>
                  <a:cubicBezTo>
                    <a:pt x="154" y="41"/>
                    <a:pt x="154" y="41"/>
                    <a:pt x="154" y="41"/>
                  </a:cubicBezTo>
                  <a:cubicBezTo>
                    <a:pt x="148" y="41"/>
                    <a:pt x="148" y="41"/>
                    <a:pt x="148" y="41"/>
                  </a:cubicBezTo>
                  <a:cubicBezTo>
                    <a:pt x="148" y="39"/>
                    <a:pt x="148" y="39"/>
                    <a:pt x="148" y="39"/>
                  </a:cubicBezTo>
                  <a:cubicBezTo>
                    <a:pt x="146" y="34"/>
                    <a:pt x="146" y="34"/>
                    <a:pt x="146" y="34"/>
                  </a:cubicBezTo>
                  <a:cubicBezTo>
                    <a:pt x="128" y="35"/>
                    <a:pt x="128" y="35"/>
                    <a:pt x="128" y="35"/>
                  </a:cubicBezTo>
                  <a:cubicBezTo>
                    <a:pt x="120" y="34"/>
                    <a:pt x="120" y="34"/>
                    <a:pt x="120" y="34"/>
                  </a:cubicBezTo>
                  <a:cubicBezTo>
                    <a:pt x="117" y="34"/>
                    <a:pt x="117" y="34"/>
                    <a:pt x="117" y="34"/>
                  </a:cubicBezTo>
                  <a:cubicBezTo>
                    <a:pt x="118" y="34"/>
                    <a:pt x="118" y="34"/>
                    <a:pt x="118" y="34"/>
                  </a:cubicBezTo>
                  <a:cubicBezTo>
                    <a:pt x="119" y="5"/>
                    <a:pt x="119" y="5"/>
                    <a:pt x="119" y="5"/>
                  </a:cubicBezTo>
                  <a:cubicBezTo>
                    <a:pt x="116" y="3"/>
                    <a:pt x="116" y="3"/>
                    <a:pt x="116" y="3"/>
                  </a:cubicBezTo>
                  <a:cubicBezTo>
                    <a:pt x="114" y="3"/>
                    <a:pt x="114" y="3"/>
                    <a:pt x="114" y="3"/>
                  </a:cubicBezTo>
                  <a:cubicBezTo>
                    <a:pt x="114" y="2"/>
                    <a:pt x="114" y="2"/>
                    <a:pt x="114" y="2"/>
                  </a:cubicBezTo>
                  <a:cubicBezTo>
                    <a:pt x="110" y="0"/>
                    <a:pt x="110" y="0"/>
                    <a:pt x="110" y="0"/>
                  </a:cubicBezTo>
                  <a:cubicBezTo>
                    <a:pt x="110" y="0"/>
                    <a:pt x="110" y="0"/>
                    <a:pt x="110" y="0"/>
                  </a:cubicBezTo>
                  <a:cubicBezTo>
                    <a:pt x="75" y="10"/>
                    <a:pt x="75" y="10"/>
                    <a:pt x="75" y="10"/>
                  </a:cubicBezTo>
                  <a:cubicBezTo>
                    <a:pt x="75" y="35"/>
                    <a:pt x="75" y="35"/>
                    <a:pt x="75" y="35"/>
                  </a:cubicBezTo>
                  <a:cubicBezTo>
                    <a:pt x="67" y="36"/>
                    <a:pt x="58" y="37"/>
                    <a:pt x="52" y="38"/>
                  </a:cubicBezTo>
                  <a:cubicBezTo>
                    <a:pt x="35" y="36"/>
                    <a:pt x="35" y="36"/>
                    <a:pt x="35" y="36"/>
                  </a:cubicBezTo>
                  <a:cubicBezTo>
                    <a:pt x="20" y="38"/>
                    <a:pt x="20" y="38"/>
                    <a:pt x="20" y="38"/>
                  </a:cubicBezTo>
                  <a:cubicBezTo>
                    <a:pt x="20" y="39"/>
                    <a:pt x="20" y="39"/>
                    <a:pt x="20" y="39"/>
                  </a:cubicBezTo>
                  <a:cubicBezTo>
                    <a:pt x="35" y="37"/>
                    <a:pt x="35" y="37"/>
                    <a:pt x="35" y="37"/>
                  </a:cubicBezTo>
                  <a:cubicBezTo>
                    <a:pt x="49" y="39"/>
                    <a:pt x="49" y="39"/>
                    <a:pt x="49" y="39"/>
                  </a:cubicBezTo>
                  <a:cubicBezTo>
                    <a:pt x="48" y="39"/>
                    <a:pt x="47" y="39"/>
                    <a:pt x="47" y="39"/>
                  </a:cubicBezTo>
                  <a:cubicBezTo>
                    <a:pt x="47" y="41"/>
                    <a:pt x="47" y="41"/>
                    <a:pt x="47" y="41"/>
                  </a:cubicBezTo>
                  <a:cubicBezTo>
                    <a:pt x="47" y="39"/>
                    <a:pt x="47" y="39"/>
                    <a:pt x="47" y="39"/>
                  </a:cubicBezTo>
                  <a:cubicBezTo>
                    <a:pt x="101" y="34"/>
                    <a:pt x="101" y="34"/>
                    <a:pt x="101" y="34"/>
                  </a:cubicBezTo>
                  <a:cubicBezTo>
                    <a:pt x="101" y="34"/>
                    <a:pt x="101" y="34"/>
                    <a:pt x="101" y="34"/>
                  </a:cubicBezTo>
                  <a:cubicBezTo>
                    <a:pt x="101" y="34"/>
                    <a:pt x="101" y="34"/>
                    <a:pt x="101" y="34"/>
                  </a:cubicBezTo>
                  <a:cubicBezTo>
                    <a:pt x="103" y="33"/>
                    <a:pt x="103" y="33"/>
                    <a:pt x="103" y="33"/>
                  </a:cubicBezTo>
                  <a:cubicBezTo>
                    <a:pt x="103" y="44"/>
                    <a:pt x="103" y="44"/>
                    <a:pt x="103" y="44"/>
                  </a:cubicBezTo>
                  <a:cubicBezTo>
                    <a:pt x="88" y="45"/>
                    <a:pt x="88" y="45"/>
                    <a:pt x="88" y="45"/>
                  </a:cubicBezTo>
                  <a:cubicBezTo>
                    <a:pt x="88" y="45"/>
                    <a:pt x="88" y="45"/>
                    <a:pt x="88" y="45"/>
                  </a:cubicBezTo>
                  <a:cubicBezTo>
                    <a:pt x="88" y="45"/>
                    <a:pt x="88" y="45"/>
                    <a:pt x="88" y="45"/>
                  </a:cubicBezTo>
                  <a:cubicBezTo>
                    <a:pt x="88" y="45"/>
                    <a:pt x="88" y="45"/>
                    <a:pt x="88" y="45"/>
                  </a:cubicBezTo>
                  <a:cubicBezTo>
                    <a:pt x="90" y="46"/>
                    <a:pt x="90" y="46"/>
                    <a:pt x="90" y="46"/>
                  </a:cubicBezTo>
                  <a:cubicBezTo>
                    <a:pt x="65" y="47"/>
                    <a:pt x="65" y="47"/>
                    <a:pt x="65" y="47"/>
                  </a:cubicBezTo>
                  <a:cubicBezTo>
                    <a:pt x="65" y="47"/>
                    <a:pt x="65" y="47"/>
                    <a:pt x="65" y="47"/>
                  </a:cubicBezTo>
                  <a:cubicBezTo>
                    <a:pt x="65" y="47"/>
                    <a:pt x="65" y="47"/>
                    <a:pt x="65" y="47"/>
                  </a:cubicBezTo>
                  <a:cubicBezTo>
                    <a:pt x="57" y="47"/>
                    <a:pt x="57" y="47"/>
                    <a:pt x="57" y="47"/>
                  </a:cubicBezTo>
                  <a:cubicBezTo>
                    <a:pt x="57" y="47"/>
                    <a:pt x="57" y="47"/>
                    <a:pt x="57" y="47"/>
                  </a:cubicBezTo>
                  <a:cubicBezTo>
                    <a:pt x="57" y="47"/>
                    <a:pt x="57" y="47"/>
                    <a:pt x="57" y="47"/>
                  </a:cubicBezTo>
                  <a:cubicBezTo>
                    <a:pt x="54" y="47"/>
                    <a:pt x="54" y="47"/>
                    <a:pt x="54" y="47"/>
                  </a:cubicBezTo>
                  <a:cubicBezTo>
                    <a:pt x="54" y="47"/>
                    <a:pt x="54" y="47"/>
                    <a:pt x="54" y="47"/>
                  </a:cubicBezTo>
                  <a:cubicBezTo>
                    <a:pt x="54" y="47"/>
                    <a:pt x="54" y="47"/>
                    <a:pt x="54" y="47"/>
                  </a:cubicBezTo>
                  <a:cubicBezTo>
                    <a:pt x="38" y="48"/>
                    <a:pt x="38" y="48"/>
                    <a:pt x="38" y="48"/>
                  </a:cubicBezTo>
                  <a:cubicBezTo>
                    <a:pt x="38" y="38"/>
                    <a:pt x="38" y="38"/>
                    <a:pt x="38" y="38"/>
                  </a:cubicBezTo>
                  <a:cubicBezTo>
                    <a:pt x="37" y="38"/>
                    <a:pt x="37" y="38"/>
                    <a:pt x="37" y="38"/>
                  </a:cubicBezTo>
                  <a:cubicBezTo>
                    <a:pt x="37" y="48"/>
                    <a:pt x="37" y="48"/>
                    <a:pt x="37" y="48"/>
                  </a:cubicBezTo>
                  <a:cubicBezTo>
                    <a:pt x="37" y="48"/>
                    <a:pt x="37" y="48"/>
                    <a:pt x="37" y="48"/>
                  </a:cubicBezTo>
                  <a:cubicBezTo>
                    <a:pt x="37" y="48"/>
                    <a:pt x="37" y="48"/>
                    <a:pt x="37" y="48"/>
                  </a:cubicBezTo>
                  <a:cubicBezTo>
                    <a:pt x="37" y="48"/>
                    <a:pt x="37" y="48"/>
                    <a:pt x="37" y="48"/>
                  </a:cubicBezTo>
                  <a:cubicBezTo>
                    <a:pt x="37" y="53"/>
                    <a:pt x="37" y="53"/>
                    <a:pt x="37" y="53"/>
                  </a:cubicBezTo>
                  <a:cubicBezTo>
                    <a:pt x="37" y="53"/>
                    <a:pt x="37" y="53"/>
                    <a:pt x="37" y="53"/>
                  </a:cubicBezTo>
                  <a:cubicBezTo>
                    <a:pt x="37" y="40"/>
                    <a:pt x="37" y="40"/>
                    <a:pt x="37" y="40"/>
                  </a:cubicBezTo>
                  <a:cubicBezTo>
                    <a:pt x="33" y="40"/>
                    <a:pt x="33" y="40"/>
                    <a:pt x="33" y="40"/>
                  </a:cubicBezTo>
                  <a:cubicBezTo>
                    <a:pt x="33" y="53"/>
                    <a:pt x="33" y="53"/>
                    <a:pt x="33" y="53"/>
                  </a:cubicBezTo>
                  <a:cubicBezTo>
                    <a:pt x="33" y="53"/>
                    <a:pt x="33" y="53"/>
                    <a:pt x="33" y="53"/>
                  </a:cubicBezTo>
                  <a:cubicBezTo>
                    <a:pt x="33" y="38"/>
                    <a:pt x="33" y="38"/>
                    <a:pt x="33" y="38"/>
                  </a:cubicBezTo>
                  <a:cubicBezTo>
                    <a:pt x="33" y="38"/>
                    <a:pt x="33" y="38"/>
                    <a:pt x="33" y="38"/>
                  </a:cubicBezTo>
                  <a:cubicBezTo>
                    <a:pt x="33" y="53"/>
                    <a:pt x="33" y="53"/>
                    <a:pt x="33" y="53"/>
                  </a:cubicBezTo>
                  <a:cubicBezTo>
                    <a:pt x="32" y="53"/>
                    <a:pt x="32" y="53"/>
                    <a:pt x="32" y="53"/>
                  </a:cubicBezTo>
                  <a:cubicBezTo>
                    <a:pt x="32" y="40"/>
                    <a:pt x="32" y="40"/>
                    <a:pt x="32" y="40"/>
                  </a:cubicBezTo>
                  <a:cubicBezTo>
                    <a:pt x="30" y="40"/>
                    <a:pt x="30" y="40"/>
                    <a:pt x="30" y="40"/>
                  </a:cubicBezTo>
                  <a:cubicBezTo>
                    <a:pt x="30" y="53"/>
                    <a:pt x="30" y="53"/>
                    <a:pt x="30" y="53"/>
                  </a:cubicBezTo>
                  <a:cubicBezTo>
                    <a:pt x="31" y="53"/>
                    <a:pt x="31" y="53"/>
                    <a:pt x="31" y="53"/>
                  </a:cubicBezTo>
                  <a:cubicBezTo>
                    <a:pt x="29" y="53"/>
                    <a:pt x="29" y="53"/>
                    <a:pt x="29" y="53"/>
                  </a:cubicBezTo>
                  <a:cubicBezTo>
                    <a:pt x="29" y="39"/>
                    <a:pt x="29" y="39"/>
                    <a:pt x="29" y="39"/>
                  </a:cubicBezTo>
                  <a:cubicBezTo>
                    <a:pt x="29" y="39"/>
                    <a:pt x="29" y="39"/>
                    <a:pt x="29" y="39"/>
                  </a:cubicBezTo>
                  <a:cubicBezTo>
                    <a:pt x="29" y="53"/>
                    <a:pt x="29" y="53"/>
                    <a:pt x="29" y="53"/>
                  </a:cubicBezTo>
                  <a:cubicBezTo>
                    <a:pt x="24" y="54"/>
                    <a:pt x="24" y="54"/>
                    <a:pt x="24" y="54"/>
                  </a:cubicBezTo>
                  <a:cubicBezTo>
                    <a:pt x="24" y="54"/>
                    <a:pt x="79" y="56"/>
                    <a:pt x="94" y="56"/>
                  </a:cubicBezTo>
                  <a:cubicBezTo>
                    <a:pt x="100" y="56"/>
                    <a:pt x="129" y="55"/>
                    <a:pt x="131" y="55"/>
                  </a:cubicBezTo>
                  <a:cubicBezTo>
                    <a:pt x="131" y="55"/>
                    <a:pt x="131" y="55"/>
                    <a:pt x="131" y="55"/>
                  </a:cubicBezTo>
                  <a:cubicBezTo>
                    <a:pt x="132" y="55"/>
                    <a:pt x="132" y="55"/>
                    <a:pt x="132" y="55"/>
                  </a:cubicBezTo>
                  <a:cubicBezTo>
                    <a:pt x="132" y="55"/>
                    <a:pt x="132" y="55"/>
                    <a:pt x="132" y="55"/>
                  </a:cubicBezTo>
                  <a:cubicBezTo>
                    <a:pt x="140" y="55"/>
                    <a:pt x="146" y="55"/>
                    <a:pt x="146" y="55"/>
                  </a:cubicBezTo>
                  <a:cubicBezTo>
                    <a:pt x="132" y="55"/>
                    <a:pt x="132" y="55"/>
                    <a:pt x="132" y="55"/>
                  </a:cubicBezTo>
                  <a:cubicBezTo>
                    <a:pt x="132" y="47"/>
                    <a:pt x="132" y="47"/>
                    <a:pt x="132" y="47"/>
                  </a:cubicBezTo>
                  <a:cubicBezTo>
                    <a:pt x="131" y="47"/>
                    <a:pt x="131" y="47"/>
                    <a:pt x="131" y="47"/>
                  </a:cubicBezTo>
                  <a:cubicBezTo>
                    <a:pt x="131" y="55"/>
                    <a:pt x="131" y="55"/>
                    <a:pt x="131" y="55"/>
                  </a:cubicBezTo>
                  <a:cubicBezTo>
                    <a:pt x="126" y="54"/>
                    <a:pt x="126" y="54"/>
                    <a:pt x="126" y="54"/>
                  </a:cubicBezTo>
                  <a:cubicBezTo>
                    <a:pt x="126" y="46"/>
                    <a:pt x="126" y="46"/>
                    <a:pt x="126" y="46"/>
                  </a:cubicBezTo>
                  <a:cubicBezTo>
                    <a:pt x="125" y="46"/>
                    <a:pt x="125" y="46"/>
                    <a:pt x="125" y="46"/>
                  </a:cubicBezTo>
                  <a:cubicBezTo>
                    <a:pt x="125" y="54"/>
                    <a:pt x="125" y="54"/>
                    <a:pt x="125" y="54"/>
                  </a:cubicBezTo>
                  <a:cubicBezTo>
                    <a:pt x="121" y="54"/>
                    <a:pt x="121" y="54"/>
                    <a:pt x="121" y="54"/>
                  </a:cubicBezTo>
                  <a:cubicBezTo>
                    <a:pt x="121" y="47"/>
                    <a:pt x="121" y="47"/>
                    <a:pt x="121" y="47"/>
                  </a:cubicBezTo>
                  <a:cubicBezTo>
                    <a:pt x="122" y="47"/>
                    <a:pt x="122" y="47"/>
                    <a:pt x="122" y="47"/>
                  </a:cubicBezTo>
                  <a:cubicBezTo>
                    <a:pt x="121" y="47"/>
                    <a:pt x="121" y="47"/>
                    <a:pt x="121" y="47"/>
                  </a:cubicBezTo>
                  <a:cubicBezTo>
                    <a:pt x="121" y="47"/>
                    <a:pt x="121" y="47"/>
                    <a:pt x="121" y="47"/>
                  </a:cubicBezTo>
                  <a:cubicBezTo>
                    <a:pt x="120" y="47"/>
                    <a:pt x="120" y="47"/>
                    <a:pt x="120" y="47"/>
                  </a:cubicBezTo>
                  <a:cubicBezTo>
                    <a:pt x="120" y="47"/>
                    <a:pt x="120" y="47"/>
                    <a:pt x="120" y="47"/>
                  </a:cubicBezTo>
                  <a:cubicBezTo>
                    <a:pt x="116" y="47"/>
                    <a:pt x="116" y="47"/>
                    <a:pt x="116" y="47"/>
                  </a:cubicBezTo>
                  <a:cubicBezTo>
                    <a:pt x="111" y="45"/>
                    <a:pt x="111" y="45"/>
                    <a:pt x="111" y="45"/>
                  </a:cubicBezTo>
                  <a:cubicBezTo>
                    <a:pt x="111" y="44"/>
                    <a:pt x="111" y="44"/>
                    <a:pt x="111" y="44"/>
                  </a:cubicBezTo>
                  <a:cubicBezTo>
                    <a:pt x="121" y="44"/>
                    <a:pt x="121" y="44"/>
                    <a:pt x="121" y="44"/>
                  </a:cubicBezTo>
                  <a:cubicBezTo>
                    <a:pt x="121" y="44"/>
                    <a:pt x="121" y="44"/>
                    <a:pt x="121" y="44"/>
                  </a:cubicBezTo>
                  <a:cubicBezTo>
                    <a:pt x="121" y="44"/>
                    <a:pt x="121" y="44"/>
                    <a:pt x="121" y="44"/>
                  </a:cubicBezTo>
                  <a:cubicBezTo>
                    <a:pt x="121" y="44"/>
                    <a:pt x="121" y="44"/>
                    <a:pt x="121" y="44"/>
                  </a:cubicBezTo>
                  <a:cubicBezTo>
                    <a:pt x="121" y="44"/>
                    <a:pt x="121" y="44"/>
                    <a:pt x="121" y="44"/>
                  </a:cubicBezTo>
                  <a:cubicBezTo>
                    <a:pt x="121" y="44"/>
                    <a:pt x="121" y="44"/>
                    <a:pt x="121" y="44"/>
                  </a:cubicBezTo>
                  <a:cubicBezTo>
                    <a:pt x="121" y="47"/>
                    <a:pt x="121" y="47"/>
                    <a:pt x="121" y="47"/>
                  </a:cubicBezTo>
                  <a:cubicBezTo>
                    <a:pt x="121" y="47"/>
                    <a:pt x="121" y="47"/>
                    <a:pt x="121" y="47"/>
                  </a:cubicBezTo>
                  <a:cubicBezTo>
                    <a:pt x="121" y="47"/>
                    <a:pt x="121" y="47"/>
                    <a:pt x="121" y="47"/>
                  </a:cubicBezTo>
                  <a:cubicBezTo>
                    <a:pt x="122" y="44"/>
                    <a:pt x="122" y="44"/>
                    <a:pt x="122" y="44"/>
                  </a:cubicBezTo>
                  <a:cubicBezTo>
                    <a:pt x="128" y="47"/>
                    <a:pt x="128" y="47"/>
                    <a:pt x="128" y="47"/>
                  </a:cubicBezTo>
                  <a:cubicBezTo>
                    <a:pt x="134" y="47"/>
                    <a:pt x="134" y="47"/>
                    <a:pt x="134" y="47"/>
                  </a:cubicBezTo>
                  <a:cubicBezTo>
                    <a:pt x="128" y="46"/>
                    <a:pt x="128" y="46"/>
                    <a:pt x="128" y="46"/>
                  </a:cubicBezTo>
                  <a:cubicBezTo>
                    <a:pt x="126" y="45"/>
                    <a:pt x="126" y="45"/>
                    <a:pt x="126" y="45"/>
                  </a:cubicBezTo>
                  <a:cubicBezTo>
                    <a:pt x="130" y="45"/>
                    <a:pt x="130" y="45"/>
                    <a:pt x="130" y="45"/>
                  </a:cubicBezTo>
                  <a:cubicBezTo>
                    <a:pt x="130" y="45"/>
                    <a:pt x="130" y="45"/>
                    <a:pt x="130" y="45"/>
                  </a:cubicBezTo>
                  <a:cubicBezTo>
                    <a:pt x="130" y="37"/>
                    <a:pt x="130" y="37"/>
                    <a:pt x="130" y="37"/>
                  </a:cubicBezTo>
                  <a:cubicBezTo>
                    <a:pt x="130" y="36"/>
                    <a:pt x="130" y="36"/>
                    <a:pt x="130" y="36"/>
                  </a:cubicBezTo>
                  <a:cubicBezTo>
                    <a:pt x="130" y="36"/>
                    <a:pt x="130" y="36"/>
                    <a:pt x="130" y="36"/>
                  </a:cubicBezTo>
                  <a:cubicBezTo>
                    <a:pt x="127" y="37"/>
                    <a:pt x="127" y="37"/>
                    <a:pt x="127" y="37"/>
                  </a:cubicBezTo>
                  <a:cubicBezTo>
                    <a:pt x="127" y="37"/>
                    <a:pt x="127" y="37"/>
                    <a:pt x="127" y="37"/>
                  </a:cubicBezTo>
                  <a:cubicBezTo>
                    <a:pt x="127" y="37"/>
                    <a:pt x="127" y="37"/>
                    <a:pt x="127" y="37"/>
                  </a:cubicBezTo>
                  <a:cubicBezTo>
                    <a:pt x="124" y="37"/>
                    <a:pt x="124" y="37"/>
                    <a:pt x="124" y="37"/>
                  </a:cubicBezTo>
                  <a:cubicBezTo>
                    <a:pt x="124" y="37"/>
                    <a:pt x="124" y="37"/>
                    <a:pt x="124" y="37"/>
                  </a:cubicBezTo>
                  <a:cubicBezTo>
                    <a:pt x="124" y="37"/>
                    <a:pt x="124" y="37"/>
                    <a:pt x="124" y="37"/>
                  </a:cubicBezTo>
                  <a:cubicBezTo>
                    <a:pt x="124" y="37"/>
                    <a:pt x="124" y="37"/>
                    <a:pt x="124" y="37"/>
                  </a:cubicBezTo>
                  <a:cubicBezTo>
                    <a:pt x="124" y="37"/>
                    <a:pt x="124" y="37"/>
                    <a:pt x="124" y="37"/>
                  </a:cubicBezTo>
                  <a:cubicBezTo>
                    <a:pt x="121" y="37"/>
                    <a:pt x="121" y="37"/>
                    <a:pt x="121" y="37"/>
                  </a:cubicBezTo>
                  <a:cubicBezTo>
                    <a:pt x="121" y="37"/>
                    <a:pt x="121" y="37"/>
                    <a:pt x="121" y="37"/>
                  </a:cubicBezTo>
                  <a:cubicBezTo>
                    <a:pt x="121" y="37"/>
                    <a:pt x="121" y="37"/>
                    <a:pt x="121" y="37"/>
                  </a:cubicBezTo>
                  <a:cubicBezTo>
                    <a:pt x="121" y="37"/>
                    <a:pt x="121" y="37"/>
                    <a:pt x="121" y="37"/>
                  </a:cubicBezTo>
                  <a:cubicBezTo>
                    <a:pt x="121" y="37"/>
                    <a:pt x="121" y="37"/>
                    <a:pt x="121" y="37"/>
                  </a:cubicBezTo>
                  <a:cubicBezTo>
                    <a:pt x="118" y="37"/>
                    <a:pt x="118" y="37"/>
                    <a:pt x="118" y="37"/>
                  </a:cubicBezTo>
                  <a:cubicBezTo>
                    <a:pt x="118" y="37"/>
                    <a:pt x="118" y="37"/>
                    <a:pt x="118" y="37"/>
                  </a:cubicBezTo>
                  <a:cubicBezTo>
                    <a:pt x="118" y="37"/>
                    <a:pt x="118" y="37"/>
                    <a:pt x="118" y="37"/>
                  </a:cubicBezTo>
                  <a:cubicBezTo>
                    <a:pt x="118" y="37"/>
                    <a:pt x="118" y="37"/>
                    <a:pt x="118" y="37"/>
                  </a:cubicBezTo>
                  <a:cubicBezTo>
                    <a:pt x="118" y="37"/>
                    <a:pt x="118" y="37"/>
                    <a:pt x="118" y="37"/>
                  </a:cubicBezTo>
                  <a:cubicBezTo>
                    <a:pt x="113" y="37"/>
                    <a:pt x="113" y="37"/>
                    <a:pt x="113" y="37"/>
                  </a:cubicBezTo>
                  <a:cubicBezTo>
                    <a:pt x="113" y="36"/>
                    <a:pt x="113" y="36"/>
                    <a:pt x="113" y="36"/>
                  </a:cubicBezTo>
                  <a:cubicBezTo>
                    <a:pt x="116" y="36"/>
                    <a:pt x="116" y="36"/>
                    <a:pt x="116" y="36"/>
                  </a:cubicBezTo>
                  <a:cubicBezTo>
                    <a:pt x="116" y="35"/>
                    <a:pt x="116" y="35"/>
                    <a:pt x="116" y="35"/>
                  </a:cubicBezTo>
                  <a:cubicBezTo>
                    <a:pt x="113" y="35"/>
                    <a:pt x="113" y="35"/>
                    <a:pt x="113" y="35"/>
                  </a:cubicBezTo>
                  <a:cubicBezTo>
                    <a:pt x="114" y="35"/>
                    <a:pt x="114" y="35"/>
                    <a:pt x="114" y="35"/>
                  </a:cubicBezTo>
                  <a:cubicBezTo>
                    <a:pt x="114" y="34"/>
                    <a:pt x="114" y="34"/>
                    <a:pt x="114" y="34"/>
                  </a:cubicBezTo>
                  <a:cubicBezTo>
                    <a:pt x="120" y="35"/>
                    <a:pt x="120" y="35"/>
                    <a:pt x="120" y="35"/>
                  </a:cubicBezTo>
                  <a:cubicBezTo>
                    <a:pt x="120" y="36"/>
                    <a:pt x="120" y="36"/>
                    <a:pt x="120" y="36"/>
                  </a:cubicBezTo>
                  <a:cubicBezTo>
                    <a:pt x="121" y="36"/>
                    <a:pt x="121" y="36"/>
                    <a:pt x="121" y="36"/>
                  </a:cubicBezTo>
                  <a:cubicBezTo>
                    <a:pt x="117" y="36"/>
                    <a:pt x="117" y="36"/>
                    <a:pt x="117" y="36"/>
                  </a:cubicBezTo>
                  <a:cubicBezTo>
                    <a:pt x="125" y="35"/>
                    <a:pt x="125" y="35"/>
                    <a:pt x="125" y="35"/>
                  </a:cubicBezTo>
                  <a:cubicBezTo>
                    <a:pt x="128" y="35"/>
                    <a:pt x="128" y="35"/>
                    <a:pt x="128" y="35"/>
                  </a:cubicBezTo>
                  <a:cubicBezTo>
                    <a:pt x="128" y="35"/>
                    <a:pt x="128" y="35"/>
                    <a:pt x="128" y="35"/>
                  </a:cubicBezTo>
                  <a:cubicBezTo>
                    <a:pt x="146" y="34"/>
                    <a:pt x="146" y="34"/>
                    <a:pt x="146" y="34"/>
                  </a:cubicBezTo>
                  <a:cubicBezTo>
                    <a:pt x="146" y="55"/>
                    <a:pt x="146" y="55"/>
                    <a:pt x="146" y="55"/>
                  </a:cubicBezTo>
                  <a:cubicBezTo>
                    <a:pt x="146" y="55"/>
                    <a:pt x="146" y="55"/>
                    <a:pt x="146" y="55"/>
                  </a:cubicBezTo>
                  <a:cubicBezTo>
                    <a:pt x="146" y="55"/>
                    <a:pt x="146" y="55"/>
                    <a:pt x="146" y="55"/>
                  </a:cubicBezTo>
                  <a:cubicBezTo>
                    <a:pt x="154" y="55"/>
                    <a:pt x="154" y="55"/>
                    <a:pt x="154" y="55"/>
                  </a:cubicBezTo>
                  <a:cubicBezTo>
                    <a:pt x="154" y="43"/>
                    <a:pt x="154" y="43"/>
                    <a:pt x="154" y="43"/>
                  </a:cubicBezTo>
                  <a:lnTo>
                    <a:pt x="154" y="41"/>
                  </a:lnTo>
                  <a:close/>
                  <a:moveTo>
                    <a:pt x="128" y="37"/>
                  </a:moveTo>
                  <a:cubicBezTo>
                    <a:pt x="128" y="37"/>
                    <a:pt x="128" y="37"/>
                    <a:pt x="128" y="37"/>
                  </a:cubicBezTo>
                  <a:cubicBezTo>
                    <a:pt x="130" y="37"/>
                    <a:pt x="130" y="37"/>
                    <a:pt x="130" y="37"/>
                  </a:cubicBezTo>
                  <a:cubicBezTo>
                    <a:pt x="130" y="37"/>
                    <a:pt x="130" y="37"/>
                    <a:pt x="130" y="37"/>
                  </a:cubicBezTo>
                  <a:cubicBezTo>
                    <a:pt x="128" y="37"/>
                    <a:pt x="128" y="37"/>
                    <a:pt x="128" y="37"/>
                  </a:cubicBezTo>
                  <a:close/>
                  <a:moveTo>
                    <a:pt x="128" y="37"/>
                  </a:moveTo>
                  <a:cubicBezTo>
                    <a:pt x="128" y="37"/>
                    <a:pt x="128" y="37"/>
                    <a:pt x="128" y="37"/>
                  </a:cubicBezTo>
                  <a:cubicBezTo>
                    <a:pt x="130" y="37"/>
                    <a:pt x="130" y="37"/>
                    <a:pt x="130" y="37"/>
                  </a:cubicBezTo>
                  <a:cubicBezTo>
                    <a:pt x="130" y="44"/>
                    <a:pt x="130" y="44"/>
                    <a:pt x="130" y="44"/>
                  </a:cubicBezTo>
                  <a:cubicBezTo>
                    <a:pt x="128" y="44"/>
                    <a:pt x="128" y="44"/>
                    <a:pt x="128" y="44"/>
                  </a:cubicBezTo>
                  <a:lnTo>
                    <a:pt x="128" y="37"/>
                  </a:lnTo>
                  <a:close/>
                  <a:moveTo>
                    <a:pt x="128" y="44"/>
                  </a:moveTo>
                  <a:cubicBezTo>
                    <a:pt x="128" y="44"/>
                    <a:pt x="128" y="44"/>
                    <a:pt x="128" y="44"/>
                  </a:cubicBezTo>
                  <a:cubicBezTo>
                    <a:pt x="130" y="44"/>
                    <a:pt x="130" y="44"/>
                    <a:pt x="130" y="44"/>
                  </a:cubicBezTo>
                  <a:cubicBezTo>
                    <a:pt x="130" y="45"/>
                    <a:pt x="130" y="45"/>
                    <a:pt x="130" y="45"/>
                  </a:cubicBezTo>
                  <a:cubicBezTo>
                    <a:pt x="128" y="45"/>
                    <a:pt x="128" y="45"/>
                    <a:pt x="128" y="45"/>
                  </a:cubicBezTo>
                  <a:lnTo>
                    <a:pt x="128" y="44"/>
                  </a:lnTo>
                  <a:close/>
                  <a:moveTo>
                    <a:pt x="124" y="37"/>
                  </a:moveTo>
                  <a:cubicBezTo>
                    <a:pt x="124" y="37"/>
                    <a:pt x="124" y="37"/>
                    <a:pt x="124" y="37"/>
                  </a:cubicBezTo>
                  <a:cubicBezTo>
                    <a:pt x="127" y="37"/>
                    <a:pt x="127" y="37"/>
                    <a:pt x="127" y="37"/>
                  </a:cubicBezTo>
                  <a:cubicBezTo>
                    <a:pt x="127" y="37"/>
                    <a:pt x="127" y="37"/>
                    <a:pt x="127" y="37"/>
                  </a:cubicBezTo>
                  <a:cubicBezTo>
                    <a:pt x="124" y="37"/>
                    <a:pt x="124" y="37"/>
                    <a:pt x="124" y="37"/>
                  </a:cubicBezTo>
                  <a:close/>
                  <a:moveTo>
                    <a:pt x="124" y="37"/>
                  </a:moveTo>
                  <a:cubicBezTo>
                    <a:pt x="124" y="37"/>
                    <a:pt x="124" y="37"/>
                    <a:pt x="124" y="37"/>
                  </a:cubicBezTo>
                  <a:cubicBezTo>
                    <a:pt x="127" y="37"/>
                    <a:pt x="127" y="37"/>
                    <a:pt x="127" y="37"/>
                  </a:cubicBezTo>
                  <a:cubicBezTo>
                    <a:pt x="127" y="44"/>
                    <a:pt x="127" y="44"/>
                    <a:pt x="127" y="44"/>
                  </a:cubicBezTo>
                  <a:cubicBezTo>
                    <a:pt x="124" y="44"/>
                    <a:pt x="124" y="44"/>
                    <a:pt x="124" y="44"/>
                  </a:cubicBezTo>
                  <a:lnTo>
                    <a:pt x="124" y="37"/>
                  </a:lnTo>
                  <a:close/>
                  <a:moveTo>
                    <a:pt x="124" y="44"/>
                  </a:moveTo>
                  <a:cubicBezTo>
                    <a:pt x="124" y="44"/>
                    <a:pt x="124" y="44"/>
                    <a:pt x="124" y="44"/>
                  </a:cubicBezTo>
                  <a:cubicBezTo>
                    <a:pt x="127" y="44"/>
                    <a:pt x="127" y="44"/>
                    <a:pt x="127" y="44"/>
                  </a:cubicBezTo>
                  <a:cubicBezTo>
                    <a:pt x="127" y="45"/>
                    <a:pt x="127" y="45"/>
                    <a:pt x="127" y="45"/>
                  </a:cubicBezTo>
                  <a:cubicBezTo>
                    <a:pt x="126" y="45"/>
                    <a:pt x="126" y="45"/>
                    <a:pt x="126" y="45"/>
                  </a:cubicBezTo>
                  <a:cubicBezTo>
                    <a:pt x="126" y="45"/>
                    <a:pt x="126" y="45"/>
                    <a:pt x="126" y="45"/>
                  </a:cubicBezTo>
                  <a:cubicBezTo>
                    <a:pt x="124" y="45"/>
                    <a:pt x="124" y="45"/>
                    <a:pt x="124" y="45"/>
                  </a:cubicBezTo>
                  <a:lnTo>
                    <a:pt x="124" y="44"/>
                  </a:lnTo>
                  <a:close/>
                  <a:moveTo>
                    <a:pt x="124" y="45"/>
                  </a:moveTo>
                  <a:cubicBezTo>
                    <a:pt x="124" y="45"/>
                    <a:pt x="124" y="45"/>
                    <a:pt x="124" y="45"/>
                  </a:cubicBezTo>
                  <a:cubicBezTo>
                    <a:pt x="123" y="44"/>
                    <a:pt x="123" y="44"/>
                    <a:pt x="123" y="44"/>
                  </a:cubicBezTo>
                  <a:cubicBezTo>
                    <a:pt x="124" y="44"/>
                    <a:pt x="124" y="44"/>
                    <a:pt x="124" y="44"/>
                  </a:cubicBezTo>
                  <a:lnTo>
                    <a:pt x="124" y="45"/>
                  </a:lnTo>
                  <a:close/>
                  <a:moveTo>
                    <a:pt x="121" y="37"/>
                  </a:moveTo>
                  <a:cubicBezTo>
                    <a:pt x="121" y="37"/>
                    <a:pt x="121" y="37"/>
                    <a:pt x="121" y="37"/>
                  </a:cubicBezTo>
                  <a:cubicBezTo>
                    <a:pt x="124" y="37"/>
                    <a:pt x="124" y="37"/>
                    <a:pt x="124" y="37"/>
                  </a:cubicBezTo>
                  <a:cubicBezTo>
                    <a:pt x="124" y="37"/>
                    <a:pt x="124" y="37"/>
                    <a:pt x="124" y="37"/>
                  </a:cubicBezTo>
                  <a:cubicBezTo>
                    <a:pt x="121" y="37"/>
                    <a:pt x="121" y="37"/>
                    <a:pt x="121" y="37"/>
                  </a:cubicBezTo>
                  <a:close/>
                  <a:moveTo>
                    <a:pt x="121" y="37"/>
                  </a:moveTo>
                  <a:cubicBezTo>
                    <a:pt x="121" y="37"/>
                    <a:pt x="121" y="37"/>
                    <a:pt x="121" y="37"/>
                  </a:cubicBezTo>
                  <a:cubicBezTo>
                    <a:pt x="124" y="37"/>
                    <a:pt x="124" y="37"/>
                    <a:pt x="124" y="37"/>
                  </a:cubicBezTo>
                  <a:cubicBezTo>
                    <a:pt x="124" y="44"/>
                    <a:pt x="124" y="44"/>
                    <a:pt x="124" y="44"/>
                  </a:cubicBezTo>
                  <a:cubicBezTo>
                    <a:pt x="122" y="44"/>
                    <a:pt x="122" y="44"/>
                    <a:pt x="122" y="44"/>
                  </a:cubicBezTo>
                  <a:cubicBezTo>
                    <a:pt x="121" y="43"/>
                    <a:pt x="121" y="43"/>
                    <a:pt x="121" y="43"/>
                  </a:cubicBezTo>
                  <a:cubicBezTo>
                    <a:pt x="121" y="43"/>
                    <a:pt x="121" y="43"/>
                    <a:pt x="121" y="43"/>
                  </a:cubicBezTo>
                  <a:lnTo>
                    <a:pt x="121" y="37"/>
                  </a:lnTo>
                  <a:close/>
                  <a:moveTo>
                    <a:pt x="118" y="37"/>
                  </a:moveTo>
                  <a:cubicBezTo>
                    <a:pt x="118" y="37"/>
                    <a:pt x="118" y="37"/>
                    <a:pt x="118" y="37"/>
                  </a:cubicBezTo>
                  <a:cubicBezTo>
                    <a:pt x="121" y="37"/>
                    <a:pt x="121" y="37"/>
                    <a:pt x="121" y="37"/>
                  </a:cubicBezTo>
                  <a:cubicBezTo>
                    <a:pt x="121" y="37"/>
                    <a:pt x="121" y="37"/>
                    <a:pt x="121" y="37"/>
                  </a:cubicBezTo>
                  <a:cubicBezTo>
                    <a:pt x="118" y="37"/>
                    <a:pt x="118" y="37"/>
                    <a:pt x="118" y="37"/>
                  </a:cubicBezTo>
                  <a:close/>
                  <a:moveTo>
                    <a:pt x="118" y="38"/>
                  </a:moveTo>
                  <a:cubicBezTo>
                    <a:pt x="118" y="38"/>
                    <a:pt x="118" y="38"/>
                    <a:pt x="118" y="38"/>
                  </a:cubicBezTo>
                  <a:cubicBezTo>
                    <a:pt x="121" y="37"/>
                    <a:pt x="121" y="37"/>
                    <a:pt x="121" y="37"/>
                  </a:cubicBezTo>
                  <a:cubicBezTo>
                    <a:pt x="121" y="43"/>
                    <a:pt x="121" y="43"/>
                    <a:pt x="121" y="43"/>
                  </a:cubicBezTo>
                  <a:cubicBezTo>
                    <a:pt x="118" y="43"/>
                    <a:pt x="118" y="43"/>
                    <a:pt x="118" y="43"/>
                  </a:cubicBezTo>
                  <a:lnTo>
                    <a:pt x="118" y="38"/>
                  </a:lnTo>
                  <a:close/>
                  <a:moveTo>
                    <a:pt x="118" y="44"/>
                  </a:moveTo>
                  <a:cubicBezTo>
                    <a:pt x="118" y="44"/>
                    <a:pt x="118" y="44"/>
                    <a:pt x="118" y="44"/>
                  </a:cubicBezTo>
                  <a:cubicBezTo>
                    <a:pt x="113" y="44"/>
                    <a:pt x="113" y="44"/>
                    <a:pt x="113" y="44"/>
                  </a:cubicBezTo>
                  <a:cubicBezTo>
                    <a:pt x="113" y="44"/>
                    <a:pt x="113" y="44"/>
                    <a:pt x="113" y="44"/>
                  </a:cubicBezTo>
                  <a:cubicBezTo>
                    <a:pt x="113" y="38"/>
                    <a:pt x="113" y="38"/>
                    <a:pt x="113" y="38"/>
                  </a:cubicBezTo>
                  <a:cubicBezTo>
                    <a:pt x="118" y="38"/>
                    <a:pt x="118" y="38"/>
                    <a:pt x="118" y="38"/>
                  </a:cubicBezTo>
                  <a:lnTo>
                    <a:pt x="118" y="44"/>
                  </a:lnTo>
                  <a:close/>
                  <a:moveTo>
                    <a:pt x="118" y="37"/>
                  </a:moveTo>
                  <a:cubicBezTo>
                    <a:pt x="118" y="37"/>
                    <a:pt x="118" y="37"/>
                    <a:pt x="118" y="37"/>
                  </a:cubicBezTo>
                  <a:cubicBezTo>
                    <a:pt x="118" y="37"/>
                    <a:pt x="118" y="37"/>
                    <a:pt x="118" y="37"/>
                  </a:cubicBezTo>
                  <a:cubicBezTo>
                    <a:pt x="113" y="38"/>
                    <a:pt x="113" y="38"/>
                    <a:pt x="113" y="38"/>
                  </a:cubicBezTo>
                  <a:cubicBezTo>
                    <a:pt x="113" y="37"/>
                    <a:pt x="113" y="37"/>
                    <a:pt x="113" y="37"/>
                  </a:cubicBezTo>
                  <a:lnTo>
                    <a:pt x="118" y="37"/>
                  </a:lnTo>
                  <a:close/>
                  <a:moveTo>
                    <a:pt x="75" y="10"/>
                  </a:moveTo>
                  <a:cubicBezTo>
                    <a:pt x="75" y="10"/>
                    <a:pt x="75" y="10"/>
                    <a:pt x="75" y="10"/>
                  </a:cubicBezTo>
                  <a:cubicBezTo>
                    <a:pt x="77" y="10"/>
                    <a:pt x="77" y="10"/>
                    <a:pt x="77" y="10"/>
                  </a:cubicBezTo>
                  <a:cubicBezTo>
                    <a:pt x="77" y="12"/>
                    <a:pt x="77" y="12"/>
                    <a:pt x="77" y="12"/>
                  </a:cubicBezTo>
                  <a:cubicBezTo>
                    <a:pt x="75" y="12"/>
                    <a:pt x="75" y="12"/>
                    <a:pt x="75" y="12"/>
                  </a:cubicBezTo>
                  <a:lnTo>
                    <a:pt x="75" y="10"/>
                  </a:lnTo>
                  <a:close/>
                  <a:moveTo>
                    <a:pt x="103" y="33"/>
                  </a:moveTo>
                  <a:cubicBezTo>
                    <a:pt x="103" y="33"/>
                    <a:pt x="103" y="33"/>
                    <a:pt x="103" y="33"/>
                  </a:cubicBezTo>
                  <a:cubicBezTo>
                    <a:pt x="101" y="33"/>
                    <a:pt x="101" y="33"/>
                    <a:pt x="101" y="33"/>
                  </a:cubicBezTo>
                  <a:cubicBezTo>
                    <a:pt x="101" y="33"/>
                    <a:pt x="101" y="33"/>
                    <a:pt x="101" y="33"/>
                  </a:cubicBezTo>
                  <a:cubicBezTo>
                    <a:pt x="101" y="33"/>
                    <a:pt x="101" y="33"/>
                    <a:pt x="101" y="33"/>
                  </a:cubicBezTo>
                  <a:cubicBezTo>
                    <a:pt x="103" y="33"/>
                    <a:pt x="103" y="33"/>
                    <a:pt x="103" y="33"/>
                  </a:cubicBezTo>
                  <a:cubicBezTo>
                    <a:pt x="103" y="33"/>
                    <a:pt x="103" y="33"/>
                    <a:pt x="103" y="33"/>
                  </a:cubicBezTo>
                  <a:cubicBezTo>
                    <a:pt x="100" y="33"/>
                    <a:pt x="100" y="33"/>
                    <a:pt x="100" y="33"/>
                  </a:cubicBezTo>
                  <a:cubicBezTo>
                    <a:pt x="100" y="33"/>
                    <a:pt x="100" y="33"/>
                    <a:pt x="100" y="33"/>
                  </a:cubicBezTo>
                  <a:cubicBezTo>
                    <a:pt x="96" y="34"/>
                    <a:pt x="96" y="34"/>
                    <a:pt x="96" y="34"/>
                  </a:cubicBezTo>
                  <a:cubicBezTo>
                    <a:pt x="96" y="34"/>
                    <a:pt x="93" y="34"/>
                    <a:pt x="88" y="34"/>
                  </a:cubicBezTo>
                  <a:cubicBezTo>
                    <a:pt x="87" y="34"/>
                    <a:pt x="85" y="34"/>
                    <a:pt x="83" y="35"/>
                  </a:cubicBezTo>
                  <a:cubicBezTo>
                    <a:pt x="83" y="34"/>
                    <a:pt x="83" y="34"/>
                    <a:pt x="83" y="34"/>
                  </a:cubicBezTo>
                  <a:cubicBezTo>
                    <a:pt x="84" y="34"/>
                    <a:pt x="88" y="34"/>
                    <a:pt x="91" y="34"/>
                  </a:cubicBezTo>
                  <a:cubicBezTo>
                    <a:pt x="96" y="33"/>
                    <a:pt x="98" y="33"/>
                    <a:pt x="99" y="33"/>
                  </a:cubicBezTo>
                  <a:cubicBezTo>
                    <a:pt x="99" y="33"/>
                    <a:pt x="99" y="33"/>
                    <a:pt x="99" y="33"/>
                  </a:cubicBezTo>
                  <a:cubicBezTo>
                    <a:pt x="100" y="33"/>
                    <a:pt x="100" y="33"/>
                    <a:pt x="100" y="33"/>
                  </a:cubicBezTo>
                  <a:cubicBezTo>
                    <a:pt x="100" y="8"/>
                    <a:pt x="100" y="8"/>
                    <a:pt x="100" y="8"/>
                  </a:cubicBezTo>
                  <a:cubicBezTo>
                    <a:pt x="99" y="8"/>
                    <a:pt x="99" y="8"/>
                    <a:pt x="99" y="8"/>
                  </a:cubicBezTo>
                  <a:cubicBezTo>
                    <a:pt x="99" y="8"/>
                    <a:pt x="99" y="8"/>
                    <a:pt x="99" y="8"/>
                  </a:cubicBezTo>
                  <a:cubicBezTo>
                    <a:pt x="99" y="8"/>
                    <a:pt x="98" y="8"/>
                    <a:pt x="98" y="8"/>
                  </a:cubicBezTo>
                  <a:cubicBezTo>
                    <a:pt x="98" y="7"/>
                    <a:pt x="98" y="7"/>
                    <a:pt x="98" y="7"/>
                  </a:cubicBezTo>
                  <a:cubicBezTo>
                    <a:pt x="100" y="6"/>
                    <a:pt x="100" y="6"/>
                    <a:pt x="100" y="6"/>
                  </a:cubicBezTo>
                  <a:cubicBezTo>
                    <a:pt x="100" y="4"/>
                    <a:pt x="100" y="4"/>
                    <a:pt x="100" y="4"/>
                  </a:cubicBezTo>
                  <a:cubicBezTo>
                    <a:pt x="100" y="4"/>
                    <a:pt x="100" y="4"/>
                    <a:pt x="100" y="4"/>
                  </a:cubicBezTo>
                  <a:cubicBezTo>
                    <a:pt x="100" y="4"/>
                    <a:pt x="100" y="4"/>
                    <a:pt x="100" y="4"/>
                  </a:cubicBezTo>
                  <a:cubicBezTo>
                    <a:pt x="98" y="4"/>
                    <a:pt x="98" y="4"/>
                    <a:pt x="98" y="4"/>
                  </a:cubicBezTo>
                  <a:cubicBezTo>
                    <a:pt x="98" y="4"/>
                    <a:pt x="98" y="4"/>
                    <a:pt x="98" y="4"/>
                  </a:cubicBezTo>
                  <a:cubicBezTo>
                    <a:pt x="98" y="4"/>
                    <a:pt x="98" y="4"/>
                    <a:pt x="98" y="4"/>
                  </a:cubicBezTo>
                  <a:cubicBezTo>
                    <a:pt x="97" y="4"/>
                    <a:pt x="97" y="4"/>
                    <a:pt x="97" y="4"/>
                  </a:cubicBezTo>
                  <a:cubicBezTo>
                    <a:pt x="97" y="8"/>
                    <a:pt x="97" y="8"/>
                    <a:pt x="97" y="8"/>
                  </a:cubicBezTo>
                  <a:cubicBezTo>
                    <a:pt x="97" y="8"/>
                    <a:pt x="96" y="9"/>
                    <a:pt x="95" y="9"/>
                  </a:cubicBezTo>
                  <a:cubicBezTo>
                    <a:pt x="95" y="7"/>
                    <a:pt x="95" y="7"/>
                    <a:pt x="95" y="7"/>
                  </a:cubicBezTo>
                  <a:cubicBezTo>
                    <a:pt x="95" y="7"/>
                    <a:pt x="95" y="7"/>
                    <a:pt x="95" y="7"/>
                  </a:cubicBezTo>
                  <a:cubicBezTo>
                    <a:pt x="95" y="7"/>
                    <a:pt x="95" y="7"/>
                    <a:pt x="95" y="7"/>
                  </a:cubicBezTo>
                  <a:cubicBezTo>
                    <a:pt x="97" y="7"/>
                    <a:pt x="97" y="7"/>
                    <a:pt x="97" y="7"/>
                  </a:cubicBezTo>
                  <a:cubicBezTo>
                    <a:pt x="97" y="7"/>
                    <a:pt x="97" y="7"/>
                    <a:pt x="97" y="7"/>
                  </a:cubicBezTo>
                  <a:cubicBezTo>
                    <a:pt x="97" y="4"/>
                    <a:pt x="97" y="4"/>
                    <a:pt x="97" y="4"/>
                  </a:cubicBezTo>
                  <a:cubicBezTo>
                    <a:pt x="97" y="4"/>
                    <a:pt x="97" y="4"/>
                    <a:pt x="97" y="4"/>
                  </a:cubicBezTo>
                  <a:cubicBezTo>
                    <a:pt x="97" y="4"/>
                    <a:pt x="97" y="4"/>
                    <a:pt x="97" y="4"/>
                  </a:cubicBezTo>
                  <a:cubicBezTo>
                    <a:pt x="95" y="5"/>
                    <a:pt x="95" y="5"/>
                    <a:pt x="95" y="5"/>
                  </a:cubicBezTo>
                  <a:cubicBezTo>
                    <a:pt x="95" y="5"/>
                    <a:pt x="95" y="5"/>
                    <a:pt x="95" y="5"/>
                  </a:cubicBezTo>
                  <a:cubicBezTo>
                    <a:pt x="95" y="7"/>
                    <a:pt x="95" y="7"/>
                    <a:pt x="95" y="7"/>
                  </a:cubicBezTo>
                  <a:cubicBezTo>
                    <a:pt x="95" y="7"/>
                    <a:pt x="95" y="7"/>
                    <a:pt x="95" y="7"/>
                  </a:cubicBezTo>
                  <a:cubicBezTo>
                    <a:pt x="95" y="7"/>
                    <a:pt x="95" y="7"/>
                    <a:pt x="95" y="7"/>
                  </a:cubicBezTo>
                  <a:cubicBezTo>
                    <a:pt x="95" y="9"/>
                    <a:pt x="95" y="9"/>
                    <a:pt x="95" y="9"/>
                  </a:cubicBezTo>
                  <a:cubicBezTo>
                    <a:pt x="94" y="9"/>
                    <a:pt x="93" y="10"/>
                    <a:pt x="92" y="10"/>
                  </a:cubicBezTo>
                  <a:cubicBezTo>
                    <a:pt x="92" y="8"/>
                    <a:pt x="92" y="8"/>
                    <a:pt x="92" y="8"/>
                  </a:cubicBezTo>
                  <a:cubicBezTo>
                    <a:pt x="94" y="7"/>
                    <a:pt x="94" y="7"/>
                    <a:pt x="94" y="7"/>
                  </a:cubicBezTo>
                  <a:cubicBezTo>
                    <a:pt x="94" y="5"/>
                    <a:pt x="94" y="5"/>
                    <a:pt x="94" y="5"/>
                  </a:cubicBezTo>
                  <a:cubicBezTo>
                    <a:pt x="94" y="5"/>
                    <a:pt x="94" y="5"/>
                    <a:pt x="94" y="5"/>
                  </a:cubicBezTo>
                  <a:cubicBezTo>
                    <a:pt x="94" y="5"/>
                    <a:pt x="94" y="5"/>
                    <a:pt x="94" y="5"/>
                  </a:cubicBezTo>
                  <a:cubicBezTo>
                    <a:pt x="92" y="6"/>
                    <a:pt x="92" y="6"/>
                    <a:pt x="92" y="6"/>
                  </a:cubicBezTo>
                  <a:cubicBezTo>
                    <a:pt x="92" y="6"/>
                    <a:pt x="92" y="6"/>
                    <a:pt x="92" y="6"/>
                  </a:cubicBezTo>
                  <a:cubicBezTo>
                    <a:pt x="92" y="6"/>
                    <a:pt x="92" y="6"/>
                    <a:pt x="92" y="6"/>
                  </a:cubicBezTo>
                  <a:cubicBezTo>
                    <a:pt x="92" y="10"/>
                    <a:pt x="92" y="10"/>
                    <a:pt x="92" y="10"/>
                  </a:cubicBezTo>
                  <a:cubicBezTo>
                    <a:pt x="91" y="10"/>
                    <a:pt x="91" y="10"/>
                    <a:pt x="91" y="10"/>
                  </a:cubicBezTo>
                  <a:cubicBezTo>
                    <a:pt x="90" y="11"/>
                    <a:pt x="88" y="11"/>
                    <a:pt x="87" y="11"/>
                  </a:cubicBezTo>
                  <a:cubicBezTo>
                    <a:pt x="87" y="9"/>
                    <a:pt x="87" y="9"/>
                    <a:pt x="87" y="9"/>
                  </a:cubicBezTo>
                  <a:cubicBezTo>
                    <a:pt x="87" y="9"/>
                    <a:pt x="87" y="9"/>
                    <a:pt x="87" y="9"/>
                  </a:cubicBezTo>
                  <a:cubicBezTo>
                    <a:pt x="87" y="9"/>
                    <a:pt x="87" y="9"/>
                    <a:pt x="87" y="9"/>
                  </a:cubicBezTo>
                  <a:cubicBezTo>
                    <a:pt x="89" y="9"/>
                    <a:pt x="89" y="9"/>
                    <a:pt x="89" y="9"/>
                  </a:cubicBezTo>
                  <a:cubicBezTo>
                    <a:pt x="89" y="7"/>
                    <a:pt x="89" y="7"/>
                    <a:pt x="89" y="7"/>
                  </a:cubicBezTo>
                  <a:cubicBezTo>
                    <a:pt x="89" y="7"/>
                    <a:pt x="89" y="7"/>
                    <a:pt x="89" y="7"/>
                  </a:cubicBezTo>
                  <a:cubicBezTo>
                    <a:pt x="89" y="7"/>
                    <a:pt x="89" y="7"/>
                    <a:pt x="89" y="7"/>
                  </a:cubicBezTo>
                  <a:cubicBezTo>
                    <a:pt x="87" y="7"/>
                    <a:pt x="87" y="7"/>
                    <a:pt x="87" y="7"/>
                  </a:cubicBezTo>
                  <a:cubicBezTo>
                    <a:pt x="87" y="7"/>
                    <a:pt x="87" y="7"/>
                    <a:pt x="87" y="7"/>
                  </a:cubicBezTo>
                  <a:cubicBezTo>
                    <a:pt x="87" y="7"/>
                    <a:pt x="87" y="7"/>
                    <a:pt x="87" y="7"/>
                  </a:cubicBezTo>
                  <a:cubicBezTo>
                    <a:pt x="87" y="7"/>
                    <a:pt x="87" y="7"/>
                    <a:pt x="87" y="7"/>
                  </a:cubicBezTo>
                  <a:cubicBezTo>
                    <a:pt x="87" y="7"/>
                    <a:pt x="87" y="7"/>
                    <a:pt x="87" y="7"/>
                  </a:cubicBezTo>
                  <a:cubicBezTo>
                    <a:pt x="87" y="11"/>
                    <a:pt x="87" y="11"/>
                    <a:pt x="87" y="11"/>
                  </a:cubicBezTo>
                  <a:cubicBezTo>
                    <a:pt x="86" y="11"/>
                    <a:pt x="85" y="11"/>
                    <a:pt x="84" y="12"/>
                  </a:cubicBezTo>
                  <a:cubicBezTo>
                    <a:pt x="84" y="10"/>
                    <a:pt x="84" y="10"/>
                    <a:pt x="84" y="10"/>
                  </a:cubicBezTo>
                  <a:cubicBezTo>
                    <a:pt x="87" y="9"/>
                    <a:pt x="87" y="9"/>
                    <a:pt x="87" y="9"/>
                  </a:cubicBezTo>
                  <a:cubicBezTo>
                    <a:pt x="87" y="7"/>
                    <a:pt x="87" y="7"/>
                    <a:pt x="87" y="7"/>
                  </a:cubicBezTo>
                  <a:cubicBezTo>
                    <a:pt x="86" y="7"/>
                    <a:pt x="86" y="7"/>
                    <a:pt x="86" y="7"/>
                  </a:cubicBezTo>
                  <a:cubicBezTo>
                    <a:pt x="86" y="9"/>
                    <a:pt x="86" y="9"/>
                    <a:pt x="86" y="9"/>
                  </a:cubicBezTo>
                  <a:cubicBezTo>
                    <a:pt x="85" y="10"/>
                    <a:pt x="85" y="10"/>
                    <a:pt x="85" y="10"/>
                  </a:cubicBezTo>
                  <a:cubicBezTo>
                    <a:pt x="85" y="8"/>
                    <a:pt x="85" y="8"/>
                    <a:pt x="85" y="8"/>
                  </a:cubicBezTo>
                  <a:cubicBezTo>
                    <a:pt x="86" y="7"/>
                    <a:pt x="86" y="7"/>
                    <a:pt x="86" y="7"/>
                  </a:cubicBezTo>
                  <a:cubicBezTo>
                    <a:pt x="86" y="7"/>
                    <a:pt x="86" y="7"/>
                    <a:pt x="86" y="7"/>
                  </a:cubicBezTo>
                  <a:cubicBezTo>
                    <a:pt x="84" y="8"/>
                    <a:pt x="84" y="8"/>
                    <a:pt x="84" y="8"/>
                  </a:cubicBezTo>
                  <a:cubicBezTo>
                    <a:pt x="84" y="8"/>
                    <a:pt x="84" y="8"/>
                    <a:pt x="84" y="8"/>
                  </a:cubicBezTo>
                  <a:cubicBezTo>
                    <a:pt x="84" y="8"/>
                    <a:pt x="84" y="8"/>
                    <a:pt x="84" y="8"/>
                  </a:cubicBezTo>
                  <a:cubicBezTo>
                    <a:pt x="84" y="12"/>
                    <a:pt x="84" y="12"/>
                    <a:pt x="84" y="12"/>
                  </a:cubicBezTo>
                  <a:cubicBezTo>
                    <a:pt x="83" y="12"/>
                    <a:pt x="83" y="12"/>
                    <a:pt x="83" y="12"/>
                  </a:cubicBezTo>
                  <a:cubicBezTo>
                    <a:pt x="83" y="12"/>
                    <a:pt x="83" y="12"/>
                    <a:pt x="83" y="12"/>
                  </a:cubicBezTo>
                  <a:cubicBezTo>
                    <a:pt x="83" y="12"/>
                    <a:pt x="83" y="12"/>
                    <a:pt x="83" y="12"/>
                  </a:cubicBezTo>
                  <a:cubicBezTo>
                    <a:pt x="83" y="13"/>
                    <a:pt x="83" y="13"/>
                    <a:pt x="83" y="13"/>
                  </a:cubicBezTo>
                  <a:cubicBezTo>
                    <a:pt x="82" y="13"/>
                    <a:pt x="82" y="13"/>
                    <a:pt x="82" y="13"/>
                  </a:cubicBezTo>
                  <a:cubicBezTo>
                    <a:pt x="82" y="16"/>
                    <a:pt x="82" y="16"/>
                    <a:pt x="82" y="16"/>
                  </a:cubicBezTo>
                  <a:cubicBezTo>
                    <a:pt x="82" y="15"/>
                    <a:pt x="82" y="15"/>
                    <a:pt x="82" y="15"/>
                  </a:cubicBezTo>
                  <a:cubicBezTo>
                    <a:pt x="82" y="14"/>
                    <a:pt x="82" y="14"/>
                    <a:pt x="82" y="14"/>
                  </a:cubicBezTo>
                  <a:cubicBezTo>
                    <a:pt x="82" y="13"/>
                    <a:pt x="82" y="13"/>
                    <a:pt x="82" y="13"/>
                  </a:cubicBezTo>
                  <a:cubicBezTo>
                    <a:pt x="82" y="13"/>
                    <a:pt x="82" y="13"/>
                    <a:pt x="82" y="13"/>
                  </a:cubicBezTo>
                  <a:cubicBezTo>
                    <a:pt x="83" y="13"/>
                    <a:pt x="83" y="13"/>
                    <a:pt x="83" y="13"/>
                  </a:cubicBezTo>
                  <a:cubicBezTo>
                    <a:pt x="83" y="16"/>
                    <a:pt x="83" y="16"/>
                    <a:pt x="83" y="16"/>
                  </a:cubicBezTo>
                  <a:cubicBezTo>
                    <a:pt x="82" y="16"/>
                    <a:pt x="82" y="16"/>
                    <a:pt x="82" y="16"/>
                  </a:cubicBezTo>
                  <a:cubicBezTo>
                    <a:pt x="82" y="18"/>
                    <a:pt x="82" y="18"/>
                    <a:pt x="82" y="18"/>
                  </a:cubicBezTo>
                  <a:cubicBezTo>
                    <a:pt x="82" y="18"/>
                    <a:pt x="82" y="18"/>
                    <a:pt x="82" y="18"/>
                  </a:cubicBezTo>
                  <a:cubicBezTo>
                    <a:pt x="82" y="17"/>
                    <a:pt x="82" y="17"/>
                    <a:pt x="82" y="17"/>
                  </a:cubicBezTo>
                  <a:cubicBezTo>
                    <a:pt x="82" y="16"/>
                    <a:pt x="82" y="16"/>
                    <a:pt x="82" y="16"/>
                  </a:cubicBezTo>
                  <a:cubicBezTo>
                    <a:pt x="82" y="16"/>
                    <a:pt x="82" y="16"/>
                    <a:pt x="82" y="16"/>
                  </a:cubicBezTo>
                  <a:cubicBezTo>
                    <a:pt x="83" y="16"/>
                    <a:pt x="83" y="16"/>
                    <a:pt x="83" y="16"/>
                  </a:cubicBezTo>
                  <a:cubicBezTo>
                    <a:pt x="83" y="18"/>
                    <a:pt x="83" y="18"/>
                    <a:pt x="83" y="18"/>
                  </a:cubicBezTo>
                  <a:cubicBezTo>
                    <a:pt x="82" y="18"/>
                    <a:pt x="82" y="18"/>
                    <a:pt x="82" y="18"/>
                  </a:cubicBezTo>
                  <a:cubicBezTo>
                    <a:pt x="82" y="21"/>
                    <a:pt x="82" y="21"/>
                    <a:pt x="82" y="21"/>
                  </a:cubicBezTo>
                  <a:cubicBezTo>
                    <a:pt x="82" y="21"/>
                    <a:pt x="82" y="21"/>
                    <a:pt x="82" y="21"/>
                  </a:cubicBezTo>
                  <a:cubicBezTo>
                    <a:pt x="82" y="19"/>
                    <a:pt x="82" y="19"/>
                    <a:pt x="82" y="19"/>
                  </a:cubicBezTo>
                  <a:cubicBezTo>
                    <a:pt x="82" y="19"/>
                    <a:pt x="82" y="19"/>
                    <a:pt x="82" y="19"/>
                  </a:cubicBezTo>
                  <a:cubicBezTo>
                    <a:pt x="82" y="19"/>
                    <a:pt x="82" y="19"/>
                    <a:pt x="82" y="19"/>
                  </a:cubicBezTo>
                  <a:cubicBezTo>
                    <a:pt x="83" y="18"/>
                    <a:pt x="83" y="18"/>
                    <a:pt x="83" y="18"/>
                  </a:cubicBezTo>
                  <a:cubicBezTo>
                    <a:pt x="83" y="21"/>
                    <a:pt x="83" y="21"/>
                    <a:pt x="83" y="21"/>
                  </a:cubicBezTo>
                  <a:cubicBezTo>
                    <a:pt x="82" y="21"/>
                    <a:pt x="82" y="21"/>
                    <a:pt x="82" y="21"/>
                  </a:cubicBezTo>
                  <a:cubicBezTo>
                    <a:pt x="82" y="24"/>
                    <a:pt x="82" y="24"/>
                    <a:pt x="82" y="24"/>
                  </a:cubicBezTo>
                  <a:cubicBezTo>
                    <a:pt x="82" y="24"/>
                    <a:pt x="82" y="24"/>
                    <a:pt x="82" y="24"/>
                  </a:cubicBezTo>
                  <a:cubicBezTo>
                    <a:pt x="82" y="22"/>
                    <a:pt x="82" y="22"/>
                    <a:pt x="82" y="22"/>
                  </a:cubicBezTo>
                  <a:cubicBezTo>
                    <a:pt x="82" y="21"/>
                    <a:pt x="82" y="21"/>
                    <a:pt x="82" y="21"/>
                  </a:cubicBezTo>
                  <a:cubicBezTo>
                    <a:pt x="82" y="21"/>
                    <a:pt x="82" y="21"/>
                    <a:pt x="82" y="21"/>
                  </a:cubicBezTo>
                  <a:cubicBezTo>
                    <a:pt x="83" y="21"/>
                    <a:pt x="83" y="21"/>
                    <a:pt x="83" y="21"/>
                  </a:cubicBezTo>
                  <a:cubicBezTo>
                    <a:pt x="83" y="24"/>
                    <a:pt x="83" y="24"/>
                    <a:pt x="83" y="24"/>
                  </a:cubicBezTo>
                  <a:cubicBezTo>
                    <a:pt x="82" y="24"/>
                    <a:pt x="82" y="24"/>
                    <a:pt x="82" y="24"/>
                  </a:cubicBezTo>
                  <a:cubicBezTo>
                    <a:pt x="82" y="26"/>
                    <a:pt x="82" y="26"/>
                    <a:pt x="82" y="26"/>
                  </a:cubicBezTo>
                  <a:cubicBezTo>
                    <a:pt x="82" y="26"/>
                    <a:pt x="82" y="26"/>
                    <a:pt x="82" y="26"/>
                  </a:cubicBezTo>
                  <a:cubicBezTo>
                    <a:pt x="82" y="25"/>
                    <a:pt x="82" y="25"/>
                    <a:pt x="82" y="25"/>
                  </a:cubicBezTo>
                  <a:cubicBezTo>
                    <a:pt x="82" y="24"/>
                    <a:pt x="82" y="24"/>
                    <a:pt x="82" y="24"/>
                  </a:cubicBezTo>
                  <a:cubicBezTo>
                    <a:pt x="82" y="24"/>
                    <a:pt x="82" y="24"/>
                    <a:pt x="82" y="24"/>
                  </a:cubicBezTo>
                  <a:cubicBezTo>
                    <a:pt x="83" y="24"/>
                    <a:pt x="83" y="24"/>
                    <a:pt x="83" y="24"/>
                  </a:cubicBezTo>
                  <a:cubicBezTo>
                    <a:pt x="83" y="26"/>
                    <a:pt x="83" y="26"/>
                    <a:pt x="83" y="26"/>
                  </a:cubicBezTo>
                  <a:cubicBezTo>
                    <a:pt x="82" y="27"/>
                    <a:pt x="82" y="27"/>
                    <a:pt x="82" y="27"/>
                  </a:cubicBezTo>
                  <a:cubicBezTo>
                    <a:pt x="82" y="29"/>
                    <a:pt x="82" y="29"/>
                    <a:pt x="82" y="29"/>
                  </a:cubicBezTo>
                  <a:cubicBezTo>
                    <a:pt x="82" y="29"/>
                    <a:pt x="82" y="29"/>
                    <a:pt x="82" y="29"/>
                  </a:cubicBezTo>
                  <a:cubicBezTo>
                    <a:pt x="82" y="27"/>
                    <a:pt x="82" y="27"/>
                    <a:pt x="82" y="27"/>
                  </a:cubicBezTo>
                  <a:cubicBezTo>
                    <a:pt x="82" y="27"/>
                    <a:pt x="82" y="27"/>
                    <a:pt x="82" y="27"/>
                  </a:cubicBezTo>
                  <a:cubicBezTo>
                    <a:pt x="82" y="27"/>
                    <a:pt x="82" y="27"/>
                    <a:pt x="82" y="27"/>
                  </a:cubicBezTo>
                  <a:cubicBezTo>
                    <a:pt x="83" y="26"/>
                    <a:pt x="83" y="26"/>
                    <a:pt x="83" y="26"/>
                  </a:cubicBezTo>
                  <a:cubicBezTo>
                    <a:pt x="83" y="29"/>
                    <a:pt x="83" y="29"/>
                    <a:pt x="83" y="29"/>
                  </a:cubicBezTo>
                  <a:cubicBezTo>
                    <a:pt x="82" y="29"/>
                    <a:pt x="82" y="29"/>
                    <a:pt x="82" y="29"/>
                  </a:cubicBezTo>
                  <a:cubicBezTo>
                    <a:pt x="82" y="32"/>
                    <a:pt x="82" y="32"/>
                    <a:pt x="82" y="32"/>
                  </a:cubicBezTo>
                  <a:cubicBezTo>
                    <a:pt x="82" y="31"/>
                    <a:pt x="82" y="31"/>
                    <a:pt x="82" y="31"/>
                  </a:cubicBezTo>
                  <a:cubicBezTo>
                    <a:pt x="82" y="30"/>
                    <a:pt x="82" y="30"/>
                    <a:pt x="82" y="30"/>
                  </a:cubicBezTo>
                  <a:cubicBezTo>
                    <a:pt x="82" y="30"/>
                    <a:pt x="82" y="30"/>
                    <a:pt x="82" y="30"/>
                  </a:cubicBezTo>
                  <a:cubicBezTo>
                    <a:pt x="82" y="29"/>
                    <a:pt x="82" y="29"/>
                    <a:pt x="82" y="29"/>
                  </a:cubicBezTo>
                  <a:cubicBezTo>
                    <a:pt x="83" y="29"/>
                    <a:pt x="83" y="29"/>
                    <a:pt x="83" y="29"/>
                  </a:cubicBezTo>
                  <a:cubicBezTo>
                    <a:pt x="83" y="32"/>
                    <a:pt x="83" y="32"/>
                    <a:pt x="83" y="32"/>
                  </a:cubicBezTo>
                  <a:cubicBezTo>
                    <a:pt x="82" y="32"/>
                    <a:pt x="82" y="32"/>
                    <a:pt x="82" y="32"/>
                  </a:cubicBezTo>
                  <a:cubicBezTo>
                    <a:pt x="82" y="34"/>
                    <a:pt x="82" y="34"/>
                    <a:pt x="82" y="34"/>
                  </a:cubicBezTo>
                  <a:cubicBezTo>
                    <a:pt x="82" y="34"/>
                    <a:pt x="82" y="34"/>
                    <a:pt x="82" y="34"/>
                  </a:cubicBezTo>
                  <a:cubicBezTo>
                    <a:pt x="82" y="33"/>
                    <a:pt x="82" y="33"/>
                    <a:pt x="82" y="33"/>
                  </a:cubicBezTo>
                  <a:cubicBezTo>
                    <a:pt x="82" y="32"/>
                    <a:pt x="82" y="32"/>
                    <a:pt x="82" y="32"/>
                  </a:cubicBezTo>
                  <a:cubicBezTo>
                    <a:pt x="82" y="32"/>
                    <a:pt x="82" y="32"/>
                    <a:pt x="82" y="32"/>
                  </a:cubicBezTo>
                  <a:cubicBezTo>
                    <a:pt x="83" y="32"/>
                    <a:pt x="83" y="32"/>
                    <a:pt x="83" y="32"/>
                  </a:cubicBezTo>
                  <a:cubicBezTo>
                    <a:pt x="83" y="35"/>
                    <a:pt x="83" y="35"/>
                    <a:pt x="83" y="35"/>
                  </a:cubicBezTo>
                  <a:cubicBezTo>
                    <a:pt x="81" y="35"/>
                    <a:pt x="78" y="35"/>
                    <a:pt x="75" y="35"/>
                  </a:cubicBezTo>
                  <a:cubicBezTo>
                    <a:pt x="75" y="35"/>
                    <a:pt x="75" y="35"/>
                    <a:pt x="75" y="35"/>
                  </a:cubicBezTo>
                  <a:cubicBezTo>
                    <a:pt x="75" y="35"/>
                    <a:pt x="75" y="35"/>
                    <a:pt x="75" y="35"/>
                  </a:cubicBezTo>
                  <a:cubicBezTo>
                    <a:pt x="75" y="34"/>
                    <a:pt x="75" y="34"/>
                    <a:pt x="75" y="34"/>
                  </a:cubicBezTo>
                  <a:cubicBezTo>
                    <a:pt x="75" y="33"/>
                    <a:pt x="75" y="33"/>
                    <a:pt x="75" y="33"/>
                  </a:cubicBezTo>
                  <a:cubicBezTo>
                    <a:pt x="76" y="33"/>
                    <a:pt x="76" y="33"/>
                    <a:pt x="76" y="33"/>
                  </a:cubicBezTo>
                  <a:cubicBezTo>
                    <a:pt x="77" y="33"/>
                    <a:pt x="77" y="33"/>
                    <a:pt x="77" y="33"/>
                  </a:cubicBezTo>
                  <a:cubicBezTo>
                    <a:pt x="77" y="33"/>
                    <a:pt x="77" y="33"/>
                    <a:pt x="77" y="33"/>
                  </a:cubicBezTo>
                  <a:cubicBezTo>
                    <a:pt x="75" y="33"/>
                    <a:pt x="75" y="33"/>
                    <a:pt x="75" y="33"/>
                  </a:cubicBezTo>
                  <a:cubicBezTo>
                    <a:pt x="75" y="33"/>
                    <a:pt x="75" y="33"/>
                    <a:pt x="75" y="33"/>
                  </a:cubicBezTo>
                  <a:cubicBezTo>
                    <a:pt x="75" y="33"/>
                    <a:pt x="75" y="33"/>
                    <a:pt x="75" y="33"/>
                  </a:cubicBezTo>
                  <a:cubicBezTo>
                    <a:pt x="75" y="31"/>
                    <a:pt x="75" y="31"/>
                    <a:pt x="75" y="31"/>
                  </a:cubicBezTo>
                  <a:cubicBezTo>
                    <a:pt x="75" y="30"/>
                    <a:pt x="75" y="30"/>
                    <a:pt x="75" y="30"/>
                  </a:cubicBezTo>
                  <a:cubicBezTo>
                    <a:pt x="76" y="30"/>
                    <a:pt x="76" y="30"/>
                    <a:pt x="76" y="30"/>
                  </a:cubicBezTo>
                  <a:cubicBezTo>
                    <a:pt x="77" y="30"/>
                    <a:pt x="77" y="30"/>
                    <a:pt x="77" y="30"/>
                  </a:cubicBezTo>
                  <a:cubicBezTo>
                    <a:pt x="77" y="30"/>
                    <a:pt x="77" y="30"/>
                    <a:pt x="77" y="30"/>
                  </a:cubicBezTo>
                  <a:cubicBezTo>
                    <a:pt x="75" y="30"/>
                    <a:pt x="75" y="30"/>
                    <a:pt x="75" y="30"/>
                  </a:cubicBezTo>
                  <a:cubicBezTo>
                    <a:pt x="75" y="30"/>
                    <a:pt x="75" y="30"/>
                    <a:pt x="75" y="30"/>
                  </a:cubicBezTo>
                  <a:cubicBezTo>
                    <a:pt x="75" y="30"/>
                    <a:pt x="75" y="30"/>
                    <a:pt x="75" y="30"/>
                  </a:cubicBezTo>
                  <a:cubicBezTo>
                    <a:pt x="75" y="29"/>
                    <a:pt x="75" y="29"/>
                    <a:pt x="75" y="29"/>
                  </a:cubicBezTo>
                  <a:cubicBezTo>
                    <a:pt x="75" y="28"/>
                    <a:pt x="75" y="28"/>
                    <a:pt x="75" y="28"/>
                  </a:cubicBezTo>
                  <a:cubicBezTo>
                    <a:pt x="76" y="28"/>
                    <a:pt x="76" y="28"/>
                    <a:pt x="76" y="28"/>
                  </a:cubicBezTo>
                  <a:cubicBezTo>
                    <a:pt x="77" y="28"/>
                    <a:pt x="77" y="28"/>
                    <a:pt x="77" y="28"/>
                  </a:cubicBezTo>
                  <a:cubicBezTo>
                    <a:pt x="77" y="28"/>
                    <a:pt x="77" y="28"/>
                    <a:pt x="77" y="28"/>
                  </a:cubicBezTo>
                  <a:cubicBezTo>
                    <a:pt x="75" y="28"/>
                    <a:pt x="75" y="28"/>
                    <a:pt x="75" y="28"/>
                  </a:cubicBezTo>
                  <a:cubicBezTo>
                    <a:pt x="75" y="27"/>
                    <a:pt x="75" y="27"/>
                    <a:pt x="75" y="27"/>
                  </a:cubicBezTo>
                  <a:cubicBezTo>
                    <a:pt x="75" y="27"/>
                    <a:pt x="75" y="27"/>
                    <a:pt x="75" y="27"/>
                  </a:cubicBezTo>
                  <a:cubicBezTo>
                    <a:pt x="75" y="26"/>
                    <a:pt x="75" y="26"/>
                    <a:pt x="75" y="26"/>
                  </a:cubicBezTo>
                  <a:cubicBezTo>
                    <a:pt x="75" y="25"/>
                    <a:pt x="75" y="25"/>
                    <a:pt x="75" y="25"/>
                  </a:cubicBezTo>
                  <a:cubicBezTo>
                    <a:pt x="76" y="25"/>
                    <a:pt x="76" y="25"/>
                    <a:pt x="76" y="25"/>
                  </a:cubicBezTo>
                  <a:cubicBezTo>
                    <a:pt x="77" y="25"/>
                    <a:pt x="77" y="25"/>
                    <a:pt x="77" y="25"/>
                  </a:cubicBezTo>
                  <a:cubicBezTo>
                    <a:pt x="77" y="25"/>
                    <a:pt x="77" y="25"/>
                    <a:pt x="77" y="25"/>
                  </a:cubicBezTo>
                  <a:cubicBezTo>
                    <a:pt x="75" y="25"/>
                    <a:pt x="75" y="25"/>
                    <a:pt x="75" y="25"/>
                  </a:cubicBezTo>
                  <a:cubicBezTo>
                    <a:pt x="75" y="25"/>
                    <a:pt x="75" y="25"/>
                    <a:pt x="75" y="25"/>
                  </a:cubicBezTo>
                  <a:cubicBezTo>
                    <a:pt x="75" y="25"/>
                    <a:pt x="75" y="25"/>
                    <a:pt x="75" y="25"/>
                  </a:cubicBezTo>
                  <a:cubicBezTo>
                    <a:pt x="75" y="23"/>
                    <a:pt x="75" y="23"/>
                    <a:pt x="75" y="23"/>
                  </a:cubicBezTo>
                  <a:cubicBezTo>
                    <a:pt x="75" y="23"/>
                    <a:pt x="75" y="23"/>
                    <a:pt x="75" y="23"/>
                  </a:cubicBezTo>
                  <a:cubicBezTo>
                    <a:pt x="76" y="23"/>
                    <a:pt x="76" y="23"/>
                    <a:pt x="76" y="23"/>
                  </a:cubicBezTo>
                  <a:cubicBezTo>
                    <a:pt x="77" y="22"/>
                    <a:pt x="77" y="22"/>
                    <a:pt x="77" y="22"/>
                  </a:cubicBezTo>
                  <a:cubicBezTo>
                    <a:pt x="77" y="22"/>
                    <a:pt x="77" y="22"/>
                    <a:pt x="77" y="22"/>
                  </a:cubicBezTo>
                  <a:cubicBezTo>
                    <a:pt x="75" y="22"/>
                    <a:pt x="75" y="22"/>
                    <a:pt x="75" y="22"/>
                  </a:cubicBezTo>
                  <a:cubicBezTo>
                    <a:pt x="75" y="22"/>
                    <a:pt x="75" y="22"/>
                    <a:pt x="75" y="22"/>
                  </a:cubicBezTo>
                  <a:cubicBezTo>
                    <a:pt x="75" y="22"/>
                    <a:pt x="75" y="22"/>
                    <a:pt x="75" y="22"/>
                  </a:cubicBezTo>
                  <a:cubicBezTo>
                    <a:pt x="75" y="21"/>
                    <a:pt x="75" y="21"/>
                    <a:pt x="75" y="21"/>
                  </a:cubicBezTo>
                  <a:cubicBezTo>
                    <a:pt x="75" y="20"/>
                    <a:pt x="75" y="20"/>
                    <a:pt x="75" y="20"/>
                  </a:cubicBezTo>
                  <a:cubicBezTo>
                    <a:pt x="76" y="20"/>
                    <a:pt x="76" y="20"/>
                    <a:pt x="76" y="20"/>
                  </a:cubicBezTo>
                  <a:cubicBezTo>
                    <a:pt x="77" y="20"/>
                    <a:pt x="77" y="20"/>
                    <a:pt x="77" y="20"/>
                  </a:cubicBezTo>
                  <a:cubicBezTo>
                    <a:pt x="77" y="20"/>
                    <a:pt x="77" y="20"/>
                    <a:pt x="77" y="20"/>
                  </a:cubicBezTo>
                  <a:cubicBezTo>
                    <a:pt x="75" y="20"/>
                    <a:pt x="75" y="20"/>
                    <a:pt x="75" y="20"/>
                  </a:cubicBezTo>
                  <a:cubicBezTo>
                    <a:pt x="75" y="20"/>
                    <a:pt x="75" y="20"/>
                    <a:pt x="75" y="20"/>
                  </a:cubicBezTo>
                  <a:cubicBezTo>
                    <a:pt x="75" y="20"/>
                    <a:pt x="75" y="20"/>
                    <a:pt x="75" y="20"/>
                  </a:cubicBezTo>
                  <a:cubicBezTo>
                    <a:pt x="75" y="18"/>
                    <a:pt x="75" y="18"/>
                    <a:pt x="75" y="18"/>
                  </a:cubicBezTo>
                  <a:cubicBezTo>
                    <a:pt x="75" y="17"/>
                    <a:pt x="75" y="17"/>
                    <a:pt x="75" y="17"/>
                  </a:cubicBezTo>
                  <a:cubicBezTo>
                    <a:pt x="76" y="17"/>
                    <a:pt x="76" y="17"/>
                    <a:pt x="76" y="17"/>
                  </a:cubicBezTo>
                  <a:cubicBezTo>
                    <a:pt x="77" y="17"/>
                    <a:pt x="77" y="17"/>
                    <a:pt x="77" y="17"/>
                  </a:cubicBezTo>
                  <a:cubicBezTo>
                    <a:pt x="77" y="17"/>
                    <a:pt x="77" y="17"/>
                    <a:pt x="77" y="17"/>
                  </a:cubicBezTo>
                  <a:cubicBezTo>
                    <a:pt x="75" y="17"/>
                    <a:pt x="75" y="17"/>
                    <a:pt x="75" y="17"/>
                  </a:cubicBezTo>
                  <a:cubicBezTo>
                    <a:pt x="75" y="17"/>
                    <a:pt x="75" y="17"/>
                    <a:pt x="75" y="17"/>
                  </a:cubicBezTo>
                  <a:cubicBezTo>
                    <a:pt x="75" y="17"/>
                    <a:pt x="75" y="17"/>
                    <a:pt x="75" y="17"/>
                  </a:cubicBezTo>
                  <a:cubicBezTo>
                    <a:pt x="75" y="15"/>
                    <a:pt x="75" y="15"/>
                    <a:pt x="75" y="15"/>
                  </a:cubicBezTo>
                  <a:cubicBezTo>
                    <a:pt x="75" y="15"/>
                    <a:pt x="75" y="15"/>
                    <a:pt x="75" y="15"/>
                  </a:cubicBezTo>
                  <a:cubicBezTo>
                    <a:pt x="76" y="15"/>
                    <a:pt x="76" y="15"/>
                    <a:pt x="76" y="15"/>
                  </a:cubicBezTo>
                  <a:cubicBezTo>
                    <a:pt x="77" y="14"/>
                    <a:pt x="77" y="14"/>
                    <a:pt x="77" y="14"/>
                  </a:cubicBezTo>
                  <a:cubicBezTo>
                    <a:pt x="77" y="14"/>
                    <a:pt x="77" y="14"/>
                    <a:pt x="77" y="14"/>
                  </a:cubicBezTo>
                  <a:cubicBezTo>
                    <a:pt x="75" y="15"/>
                    <a:pt x="75" y="15"/>
                    <a:pt x="75" y="15"/>
                  </a:cubicBezTo>
                  <a:cubicBezTo>
                    <a:pt x="75" y="12"/>
                    <a:pt x="75" y="12"/>
                    <a:pt x="75" y="12"/>
                  </a:cubicBezTo>
                  <a:cubicBezTo>
                    <a:pt x="77" y="12"/>
                    <a:pt x="77" y="12"/>
                    <a:pt x="77" y="12"/>
                  </a:cubicBezTo>
                  <a:cubicBezTo>
                    <a:pt x="77" y="12"/>
                    <a:pt x="77" y="12"/>
                    <a:pt x="77" y="12"/>
                  </a:cubicBezTo>
                  <a:cubicBezTo>
                    <a:pt x="77" y="10"/>
                    <a:pt x="77" y="10"/>
                    <a:pt x="77" y="10"/>
                  </a:cubicBezTo>
                  <a:cubicBezTo>
                    <a:pt x="77" y="10"/>
                    <a:pt x="77" y="10"/>
                    <a:pt x="77" y="10"/>
                  </a:cubicBezTo>
                  <a:cubicBezTo>
                    <a:pt x="77" y="10"/>
                    <a:pt x="77" y="10"/>
                    <a:pt x="77" y="10"/>
                  </a:cubicBezTo>
                  <a:cubicBezTo>
                    <a:pt x="77" y="10"/>
                    <a:pt x="77" y="10"/>
                    <a:pt x="77" y="10"/>
                  </a:cubicBezTo>
                  <a:cubicBezTo>
                    <a:pt x="77" y="10"/>
                    <a:pt x="77" y="10"/>
                    <a:pt x="77" y="10"/>
                  </a:cubicBezTo>
                  <a:cubicBezTo>
                    <a:pt x="77" y="10"/>
                    <a:pt x="77" y="10"/>
                    <a:pt x="77" y="10"/>
                  </a:cubicBezTo>
                  <a:cubicBezTo>
                    <a:pt x="75" y="10"/>
                    <a:pt x="75" y="10"/>
                    <a:pt x="75" y="10"/>
                  </a:cubicBezTo>
                  <a:cubicBezTo>
                    <a:pt x="75" y="10"/>
                    <a:pt x="75" y="10"/>
                    <a:pt x="75" y="10"/>
                  </a:cubicBezTo>
                  <a:cubicBezTo>
                    <a:pt x="110" y="1"/>
                    <a:pt x="110" y="1"/>
                    <a:pt x="110" y="1"/>
                  </a:cubicBezTo>
                  <a:cubicBezTo>
                    <a:pt x="110" y="34"/>
                    <a:pt x="110" y="34"/>
                    <a:pt x="110" y="34"/>
                  </a:cubicBezTo>
                  <a:cubicBezTo>
                    <a:pt x="107" y="34"/>
                    <a:pt x="107" y="34"/>
                    <a:pt x="107" y="34"/>
                  </a:cubicBezTo>
                  <a:cubicBezTo>
                    <a:pt x="107" y="33"/>
                    <a:pt x="107" y="33"/>
                    <a:pt x="107" y="33"/>
                  </a:cubicBezTo>
                  <a:cubicBezTo>
                    <a:pt x="107" y="32"/>
                    <a:pt x="107" y="32"/>
                    <a:pt x="107" y="32"/>
                  </a:cubicBezTo>
                  <a:cubicBezTo>
                    <a:pt x="107" y="32"/>
                    <a:pt x="107" y="32"/>
                    <a:pt x="107" y="32"/>
                  </a:cubicBezTo>
                  <a:cubicBezTo>
                    <a:pt x="109" y="32"/>
                    <a:pt x="109" y="32"/>
                    <a:pt x="109" y="32"/>
                  </a:cubicBezTo>
                  <a:cubicBezTo>
                    <a:pt x="109" y="32"/>
                    <a:pt x="109" y="32"/>
                    <a:pt x="109" y="32"/>
                  </a:cubicBezTo>
                  <a:cubicBezTo>
                    <a:pt x="106" y="32"/>
                    <a:pt x="106" y="32"/>
                    <a:pt x="106" y="32"/>
                  </a:cubicBezTo>
                  <a:cubicBezTo>
                    <a:pt x="106" y="34"/>
                    <a:pt x="106" y="34"/>
                    <a:pt x="106" y="34"/>
                  </a:cubicBezTo>
                  <a:cubicBezTo>
                    <a:pt x="104" y="33"/>
                    <a:pt x="104" y="33"/>
                    <a:pt x="104" y="33"/>
                  </a:cubicBezTo>
                  <a:cubicBezTo>
                    <a:pt x="104" y="33"/>
                    <a:pt x="104" y="33"/>
                    <a:pt x="104" y="33"/>
                  </a:cubicBezTo>
                  <a:cubicBezTo>
                    <a:pt x="104" y="33"/>
                    <a:pt x="104" y="33"/>
                    <a:pt x="104" y="33"/>
                  </a:cubicBezTo>
                  <a:cubicBezTo>
                    <a:pt x="106" y="32"/>
                    <a:pt x="106" y="32"/>
                    <a:pt x="106" y="32"/>
                  </a:cubicBezTo>
                  <a:cubicBezTo>
                    <a:pt x="106" y="32"/>
                    <a:pt x="106" y="32"/>
                    <a:pt x="106" y="32"/>
                  </a:cubicBezTo>
                  <a:cubicBezTo>
                    <a:pt x="103" y="33"/>
                    <a:pt x="103" y="33"/>
                    <a:pt x="103" y="33"/>
                  </a:cubicBezTo>
                  <a:close/>
                  <a:moveTo>
                    <a:pt x="91" y="11"/>
                  </a:moveTo>
                  <a:cubicBezTo>
                    <a:pt x="91" y="11"/>
                    <a:pt x="91" y="11"/>
                    <a:pt x="91" y="11"/>
                  </a:cubicBezTo>
                  <a:cubicBezTo>
                    <a:pt x="94" y="10"/>
                    <a:pt x="98" y="9"/>
                    <a:pt x="99" y="9"/>
                  </a:cubicBezTo>
                  <a:cubicBezTo>
                    <a:pt x="99" y="10"/>
                    <a:pt x="99" y="10"/>
                    <a:pt x="99" y="10"/>
                  </a:cubicBezTo>
                  <a:cubicBezTo>
                    <a:pt x="99" y="10"/>
                    <a:pt x="94" y="12"/>
                    <a:pt x="91" y="13"/>
                  </a:cubicBezTo>
                  <a:cubicBezTo>
                    <a:pt x="88" y="13"/>
                    <a:pt x="84" y="14"/>
                    <a:pt x="83" y="14"/>
                  </a:cubicBezTo>
                  <a:cubicBezTo>
                    <a:pt x="83" y="12"/>
                    <a:pt x="83" y="12"/>
                    <a:pt x="83" y="12"/>
                  </a:cubicBezTo>
                  <a:cubicBezTo>
                    <a:pt x="84" y="12"/>
                    <a:pt x="88" y="12"/>
                    <a:pt x="91" y="11"/>
                  </a:cubicBezTo>
                  <a:close/>
                  <a:moveTo>
                    <a:pt x="83" y="12"/>
                  </a:moveTo>
                  <a:cubicBezTo>
                    <a:pt x="83" y="12"/>
                    <a:pt x="83" y="12"/>
                    <a:pt x="83" y="12"/>
                  </a:cubicBezTo>
                  <a:cubicBezTo>
                    <a:pt x="83" y="12"/>
                    <a:pt x="83" y="12"/>
                    <a:pt x="83" y="12"/>
                  </a:cubicBezTo>
                  <a:cubicBezTo>
                    <a:pt x="84" y="12"/>
                    <a:pt x="88" y="11"/>
                    <a:pt x="91" y="10"/>
                  </a:cubicBezTo>
                  <a:cubicBezTo>
                    <a:pt x="94" y="10"/>
                    <a:pt x="99" y="8"/>
                    <a:pt x="99" y="8"/>
                  </a:cubicBezTo>
                  <a:cubicBezTo>
                    <a:pt x="99" y="8"/>
                    <a:pt x="99" y="8"/>
                    <a:pt x="99" y="8"/>
                  </a:cubicBezTo>
                  <a:cubicBezTo>
                    <a:pt x="99" y="8"/>
                    <a:pt x="94" y="10"/>
                    <a:pt x="91" y="11"/>
                  </a:cubicBezTo>
                  <a:cubicBezTo>
                    <a:pt x="88" y="11"/>
                    <a:pt x="84" y="12"/>
                    <a:pt x="83" y="12"/>
                  </a:cubicBezTo>
                  <a:close/>
                  <a:moveTo>
                    <a:pt x="91" y="13"/>
                  </a:moveTo>
                  <a:cubicBezTo>
                    <a:pt x="91" y="13"/>
                    <a:pt x="91" y="13"/>
                    <a:pt x="91" y="13"/>
                  </a:cubicBezTo>
                  <a:cubicBezTo>
                    <a:pt x="94" y="12"/>
                    <a:pt x="98" y="11"/>
                    <a:pt x="99" y="11"/>
                  </a:cubicBezTo>
                  <a:cubicBezTo>
                    <a:pt x="99" y="11"/>
                    <a:pt x="99" y="11"/>
                    <a:pt x="99" y="11"/>
                  </a:cubicBezTo>
                  <a:cubicBezTo>
                    <a:pt x="99" y="11"/>
                    <a:pt x="94" y="13"/>
                    <a:pt x="91" y="13"/>
                  </a:cubicBezTo>
                  <a:cubicBezTo>
                    <a:pt x="88" y="14"/>
                    <a:pt x="84" y="15"/>
                    <a:pt x="83" y="15"/>
                  </a:cubicBezTo>
                  <a:cubicBezTo>
                    <a:pt x="83" y="14"/>
                    <a:pt x="83" y="14"/>
                    <a:pt x="83" y="14"/>
                  </a:cubicBezTo>
                  <a:cubicBezTo>
                    <a:pt x="84" y="14"/>
                    <a:pt x="88" y="13"/>
                    <a:pt x="91" y="13"/>
                  </a:cubicBezTo>
                  <a:close/>
                  <a:moveTo>
                    <a:pt x="91" y="14"/>
                  </a:moveTo>
                  <a:cubicBezTo>
                    <a:pt x="91" y="14"/>
                    <a:pt x="91" y="14"/>
                    <a:pt x="91" y="14"/>
                  </a:cubicBezTo>
                  <a:cubicBezTo>
                    <a:pt x="94" y="13"/>
                    <a:pt x="98" y="11"/>
                    <a:pt x="99" y="11"/>
                  </a:cubicBezTo>
                  <a:cubicBezTo>
                    <a:pt x="99" y="11"/>
                    <a:pt x="99" y="11"/>
                    <a:pt x="99" y="11"/>
                  </a:cubicBezTo>
                  <a:cubicBezTo>
                    <a:pt x="99" y="12"/>
                    <a:pt x="94" y="13"/>
                    <a:pt x="91" y="14"/>
                  </a:cubicBezTo>
                  <a:cubicBezTo>
                    <a:pt x="88" y="14"/>
                    <a:pt x="84" y="15"/>
                    <a:pt x="83" y="15"/>
                  </a:cubicBezTo>
                  <a:cubicBezTo>
                    <a:pt x="83" y="15"/>
                    <a:pt x="83" y="15"/>
                    <a:pt x="83" y="15"/>
                  </a:cubicBezTo>
                  <a:cubicBezTo>
                    <a:pt x="84" y="15"/>
                    <a:pt x="88" y="14"/>
                    <a:pt x="91" y="14"/>
                  </a:cubicBezTo>
                  <a:close/>
                  <a:moveTo>
                    <a:pt x="91" y="14"/>
                  </a:moveTo>
                  <a:cubicBezTo>
                    <a:pt x="91" y="14"/>
                    <a:pt x="91" y="14"/>
                    <a:pt x="91" y="14"/>
                  </a:cubicBezTo>
                  <a:cubicBezTo>
                    <a:pt x="94" y="13"/>
                    <a:pt x="98" y="12"/>
                    <a:pt x="99" y="12"/>
                  </a:cubicBezTo>
                  <a:cubicBezTo>
                    <a:pt x="99" y="12"/>
                    <a:pt x="99" y="12"/>
                    <a:pt x="99" y="12"/>
                  </a:cubicBezTo>
                  <a:cubicBezTo>
                    <a:pt x="99" y="12"/>
                    <a:pt x="94" y="14"/>
                    <a:pt x="91" y="14"/>
                  </a:cubicBezTo>
                  <a:cubicBezTo>
                    <a:pt x="88" y="15"/>
                    <a:pt x="84" y="16"/>
                    <a:pt x="83" y="16"/>
                  </a:cubicBezTo>
                  <a:cubicBezTo>
                    <a:pt x="83" y="15"/>
                    <a:pt x="83" y="15"/>
                    <a:pt x="83" y="15"/>
                  </a:cubicBezTo>
                  <a:cubicBezTo>
                    <a:pt x="84" y="15"/>
                    <a:pt x="88" y="15"/>
                    <a:pt x="91" y="14"/>
                  </a:cubicBezTo>
                  <a:close/>
                  <a:moveTo>
                    <a:pt x="91" y="14"/>
                  </a:moveTo>
                  <a:cubicBezTo>
                    <a:pt x="91" y="14"/>
                    <a:pt x="91" y="14"/>
                    <a:pt x="91" y="14"/>
                  </a:cubicBezTo>
                  <a:cubicBezTo>
                    <a:pt x="94" y="14"/>
                    <a:pt x="98" y="12"/>
                    <a:pt x="99" y="12"/>
                  </a:cubicBezTo>
                  <a:cubicBezTo>
                    <a:pt x="99" y="13"/>
                    <a:pt x="99" y="13"/>
                    <a:pt x="99" y="13"/>
                  </a:cubicBezTo>
                  <a:cubicBezTo>
                    <a:pt x="99" y="14"/>
                    <a:pt x="97" y="14"/>
                    <a:pt x="91" y="16"/>
                  </a:cubicBezTo>
                  <a:cubicBezTo>
                    <a:pt x="88" y="16"/>
                    <a:pt x="84" y="17"/>
                    <a:pt x="83" y="17"/>
                  </a:cubicBezTo>
                  <a:cubicBezTo>
                    <a:pt x="83" y="16"/>
                    <a:pt x="83" y="16"/>
                    <a:pt x="83" y="16"/>
                  </a:cubicBezTo>
                  <a:cubicBezTo>
                    <a:pt x="84" y="16"/>
                    <a:pt x="88" y="15"/>
                    <a:pt x="91" y="14"/>
                  </a:cubicBezTo>
                  <a:close/>
                  <a:moveTo>
                    <a:pt x="91" y="16"/>
                  </a:moveTo>
                  <a:cubicBezTo>
                    <a:pt x="91" y="16"/>
                    <a:pt x="91" y="16"/>
                    <a:pt x="91" y="16"/>
                  </a:cubicBezTo>
                  <a:cubicBezTo>
                    <a:pt x="96" y="14"/>
                    <a:pt x="98" y="14"/>
                    <a:pt x="99" y="14"/>
                  </a:cubicBezTo>
                  <a:cubicBezTo>
                    <a:pt x="99" y="14"/>
                    <a:pt x="99" y="14"/>
                    <a:pt x="99" y="14"/>
                  </a:cubicBezTo>
                  <a:cubicBezTo>
                    <a:pt x="99" y="14"/>
                    <a:pt x="95" y="16"/>
                    <a:pt x="91" y="16"/>
                  </a:cubicBezTo>
                  <a:cubicBezTo>
                    <a:pt x="88" y="17"/>
                    <a:pt x="84" y="17"/>
                    <a:pt x="83" y="18"/>
                  </a:cubicBezTo>
                  <a:cubicBezTo>
                    <a:pt x="83" y="17"/>
                    <a:pt x="83" y="17"/>
                    <a:pt x="83" y="17"/>
                  </a:cubicBezTo>
                  <a:cubicBezTo>
                    <a:pt x="84" y="17"/>
                    <a:pt x="88" y="16"/>
                    <a:pt x="91" y="16"/>
                  </a:cubicBezTo>
                  <a:close/>
                  <a:moveTo>
                    <a:pt x="91" y="16"/>
                  </a:moveTo>
                  <a:cubicBezTo>
                    <a:pt x="91" y="16"/>
                    <a:pt x="91" y="16"/>
                    <a:pt x="91" y="16"/>
                  </a:cubicBezTo>
                  <a:cubicBezTo>
                    <a:pt x="95" y="16"/>
                    <a:pt x="98" y="15"/>
                    <a:pt x="99" y="14"/>
                  </a:cubicBezTo>
                  <a:cubicBezTo>
                    <a:pt x="99" y="14"/>
                    <a:pt x="99" y="14"/>
                    <a:pt x="99" y="14"/>
                  </a:cubicBezTo>
                  <a:cubicBezTo>
                    <a:pt x="99" y="15"/>
                    <a:pt x="95" y="16"/>
                    <a:pt x="91" y="17"/>
                  </a:cubicBezTo>
                  <a:cubicBezTo>
                    <a:pt x="88" y="17"/>
                    <a:pt x="84" y="18"/>
                    <a:pt x="83" y="18"/>
                  </a:cubicBezTo>
                  <a:cubicBezTo>
                    <a:pt x="83" y="18"/>
                    <a:pt x="83" y="18"/>
                    <a:pt x="83" y="18"/>
                  </a:cubicBezTo>
                  <a:cubicBezTo>
                    <a:pt x="84" y="18"/>
                    <a:pt x="88" y="17"/>
                    <a:pt x="91" y="16"/>
                  </a:cubicBezTo>
                  <a:close/>
                  <a:moveTo>
                    <a:pt x="91" y="17"/>
                  </a:moveTo>
                  <a:cubicBezTo>
                    <a:pt x="91" y="17"/>
                    <a:pt x="91" y="17"/>
                    <a:pt x="91" y="17"/>
                  </a:cubicBezTo>
                  <a:cubicBezTo>
                    <a:pt x="95" y="16"/>
                    <a:pt x="98" y="15"/>
                    <a:pt x="99" y="15"/>
                  </a:cubicBezTo>
                  <a:cubicBezTo>
                    <a:pt x="99" y="15"/>
                    <a:pt x="99" y="15"/>
                    <a:pt x="99" y="15"/>
                  </a:cubicBezTo>
                  <a:cubicBezTo>
                    <a:pt x="99" y="15"/>
                    <a:pt x="95" y="16"/>
                    <a:pt x="91" y="17"/>
                  </a:cubicBezTo>
                  <a:cubicBezTo>
                    <a:pt x="88" y="18"/>
                    <a:pt x="84" y="18"/>
                    <a:pt x="83" y="18"/>
                  </a:cubicBezTo>
                  <a:cubicBezTo>
                    <a:pt x="83" y="18"/>
                    <a:pt x="83" y="18"/>
                    <a:pt x="83" y="18"/>
                  </a:cubicBezTo>
                  <a:cubicBezTo>
                    <a:pt x="84" y="18"/>
                    <a:pt x="88" y="17"/>
                    <a:pt x="91" y="17"/>
                  </a:cubicBezTo>
                  <a:close/>
                  <a:moveTo>
                    <a:pt x="91" y="17"/>
                  </a:moveTo>
                  <a:cubicBezTo>
                    <a:pt x="91" y="17"/>
                    <a:pt x="91" y="17"/>
                    <a:pt x="91" y="17"/>
                  </a:cubicBezTo>
                  <a:cubicBezTo>
                    <a:pt x="95" y="17"/>
                    <a:pt x="98" y="15"/>
                    <a:pt x="99" y="15"/>
                  </a:cubicBezTo>
                  <a:cubicBezTo>
                    <a:pt x="99" y="17"/>
                    <a:pt x="99" y="17"/>
                    <a:pt x="99" y="17"/>
                  </a:cubicBezTo>
                  <a:cubicBezTo>
                    <a:pt x="99" y="17"/>
                    <a:pt x="95" y="18"/>
                    <a:pt x="91" y="19"/>
                  </a:cubicBezTo>
                  <a:cubicBezTo>
                    <a:pt x="88" y="19"/>
                    <a:pt x="84" y="20"/>
                    <a:pt x="83" y="20"/>
                  </a:cubicBezTo>
                  <a:cubicBezTo>
                    <a:pt x="83" y="19"/>
                    <a:pt x="83" y="19"/>
                    <a:pt x="83" y="19"/>
                  </a:cubicBezTo>
                  <a:cubicBezTo>
                    <a:pt x="84" y="18"/>
                    <a:pt x="88" y="18"/>
                    <a:pt x="91" y="17"/>
                  </a:cubicBezTo>
                  <a:close/>
                  <a:moveTo>
                    <a:pt x="91" y="19"/>
                  </a:moveTo>
                  <a:cubicBezTo>
                    <a:pt x="91" y="19"/>
                    <a:pt x="91" y="19"/>
                    <a:pt x="91" y="19"/>
                  </a:cubicBezTo>
                  <a:cubicBezTo>
                    <a:pt x="95" y="18"/>
                    <a:pt x="98" y="17"/>
                    <a:pt x="99" y="17"/>
                  </a:cubicBezTo>
                  <a:cubicBezTo>
                    <a:pt x="99" y="17"/>
                    <a:pt x="99" y="17"/>
                    <a:pt x="99" y="17"/>
                  </a:cubicBezTo>
                  <a:cubicBezTo>
                    <a:pt x="99" y="17"/>
                    <a:pt x="95" y="18"/>
                    <a:pt x="91" y="19"/>
                  </a:cubicBezTo>
                  <a:cubicBezTo>
                    <a:pt x="88" y="20"/>
                    <a:pt x="84" y="20"/>
                    <a:pt x="83" y="20"/>
                  </a:cubicBezTo>
                  <a:cubicBezTo>
                    <a:pt x="83" y="20"/>
                    <a:pt x="83" y="20"/>
                    <a:pt x="83" y="20"/>
                  </a:cubicBezTo>
                  <a:cubicBezTo>
                    <a:pt x="84" y="20"/>
                    <a:pt x="88" y="19"/>
                    <a:pt x="91" y="19"/>
                  </a:cubicBezTo>
                  <a:close/>
                  <a:moveTo>
                    <a:pt x="91" y="19"/>
                  </a:moveTo>
                  <a:cubicBezTo>
                    <a:pt x="91" y="19"/>
                    <a:pt x="91" y="19"/>
                    <a:pt x="91" y="19"/>
                  </a:cubicBezTo>
                  <a:cubicBezTo>
                    <a:pt x="95" y="19"/>
                    <a:pt x="98" y="17"/>
                    <a:pt x="99" y="17"/>
                  </a:cubicBezTo>
                  <a:cubicBezTo>
                    <a:pt x="99" y="17"/>
                    <a:pt x="99" y="17"/>
                    <a:pt x="99" y="17"/>
                  </a:cubicBezTo>
                  <a:cubicBezTo>
                    <a:pt x="99" y="18"/>
                    <a:pt x="95" y="19"/>
                    <a:pt x="91" y="19"/>
                  </a:cubicBezTo>
                  <a:cubicBezTo>
                    <a:pt x="88" y="20"/>
                    <a:pt x="84" y="20"/>
                    <a:pt x="83" y="21"/>
                  </a:cubicBezTo>
                  <a:cubicBezTo>
                    <a:pt x="83" y="20"/>
                    <a:pt x="83" y="20"/>
                    <a:pt x="83" y="20"/>
                  </a:cubicBezTo>
                  <a:cubicBezTo>
                    <a:pt x="84" y="20"/>
                    <a:pt x="88" y="20"/>
                    <a:pt x="91" y="19"/>
                  </a:cubicBezTo>
                  <a:close/>
                  <a:moveTo>
                    <a:pt x="91" y="20"/>
                  </a:moveTo>
                  <a:cubicBezTo>
                    <a:pt x="91" y="20"/>
                    <a:pt x="91" y="20"/>
                    <a:pt x="91" y="20"/>
                  </a:cubicBezTo>
                  <a:cubicBezTo>
                    <a:pt x="95" y="19"/>
                    <a:pt x="98" y="18"/>
                    <a:pt x="99" y="18"/>
                  </a:cubicBezTo>
                  <a:cubicBezTo>
                    <a:pt x="99" y="18"/>
                    <a:pt x="99" y="18"/>
                    <a:pt x="99" y="18"/>
                  </a:cubicBezTo>
                  <a:cubicBezTo>
                    <a:pt x="99" y="18"/>
                    <a:pt x="95" y="19"/>
                    <a:pt x="91" y="20"/>
                  </a:cubicBezTo>
                  <a:cubicBezTo>
                    <a:pt x="88" y="20"/>
                    <a:pt x="84" y="21"/>
                    <a:pt x="83" y="21"/>
                  </a:cubicBezTo>
                  <a:cubicBezTo>
                    <a:pt x="83" y="21"/>
                    <a:pt x="83" y="21"/>
                    <a:pt x="83" y="21"/>
                  </a:cubicBezTo>
                  <a:cubicBezTo>
                    <a:pt x="84" y="21"/>
                    <a:pt x="88" y="20"/>
                    <a:pt x="91" y="20"/>
                  </a:cubicBezTo>
                  <a:close/>
                  <a:moveTo>
                    <a:pt x="91" y="20"/>
                  </a:moveTo>
                  <a:cubicBezTo>
                    <a:pt x="91" y="20"/>
                    <a:pt x="91" y="20"/>
                    <a:pt x="91" y="20"/>
                  </a:cubicBezTo>
                  <a:cubicBezTo>
                    <a:pt x="95" y="19"/>
                    <a:pt x="98" y="18"/>
                    <a:pt x="99" y="18"/>
                  </a:cubicBezTo>
                  <a:cubicBezTo>
                    <a:pt x="99" y="20"/>
                    <a:pt x="99" y="20"/>
                    <a:pt x="99" y="20"/>
                  </a:cubicBezTo>
                  <a:cubicBezTo>
                    <a:pt x="99" y="20"/>
                    <a:pt x="97" y="20"/>
                    <a:pt x="91" y="21"/>
                  </a:cubicBezTo>
                  <a:cubicBezTo>
                    <a:pt x="88" y="22"/>
                    <a:pt x="84" y="22"/>
                    <a:pt x="83" y="23"/>
                  </a:cubicBezTo>
                  <a:cubicBezTo>
                    <a:pt x="83" y="21"/>
                    <a:pt x="83" y="21"/>
                    <a:pt x="83" y="21"/>
                  </a:cubicBezTo>
                  <a:cubicBezTo>
                    <a:pt x="84" y="21"/>
                    <a:pt x="88" y="21"/>
                    <a:pt x="91" y="20"/>
                  </a:cubicBezTo>
                  <a:close/>
                  <a:moveTo>
                    <a:pt x="91" y="22"/>
                  </a:moveTo>
                  <a:cubicBezTo>
                    <a:pt x="91" y="22"/>
                    <a:pt x="91" y="22"/>
                    <a:pt x="91" y="22"/>
                  </a:cubicBezTo>
                  <a:cubicBezTo>
                    <a:pt x="96" y="21"/>
                    <a:pt x="98" y="20"/>
                    <a:pt x="99" y="20"/>
                  </a:cubicBezTo>
                  <a:cubicBezTo>
                    <a:pt x="99" y="20"/>
                    <a:pt x="99" y="20"/>
                    <a:pt x="99" y="20"/>
                  </a:cubicBezTo>
                  <a:cubicBezTo>
                    <a:pt x="99" y="20"/>
                    <a:pt x="97" y="21"/>
                    <a:pt x="91" y="22"/>
                  </a:cubicBezTo>
                  <a:cubicBezTo>
                    <a:pt x="88" y="22"/>
                    <a:pt x="84" y="23"/>
                    <a:pt x="83" y="23"/>
                  </a:cubicBezTo>
                  <a:cubicBezTo>
                    <a:pt x="83" y="23"/>
                    <a:pt x="83" y="23"/>
                    <a:pt x="83" y="23"/>
                  </a:cubicBezTo>
                  <a:cubicBezTo>
                    <a:pt x="84" y="23"/>
                    <a:pt x="88" y="22"/>
                    <a:pt x="91" y="22"/>
                  </a:cubicBezTo>
                  <a:close/>
                  <a:moveTo>
                    <a:pt x="91" y="22"/>
                  </a:moveTo>
                  <a:cubicBezTo>
                    <a:pt x="91" y="22"/>
                    <a:pt x="91" y="22"/>
                    <a:pt x="91" y="22"/>
                  </a:cubicBezTo>
                  <a:cubicBezTo>
                    <a:pt x="96" y="21"/>
                    <a:pt x="98" y="21"/>
                    <a:pt x="99" y="20"/>
                  </a:cubicBezTo>
                  <a:cubicBezTo>
                    <a:pt x="99" y="20"/>
                    <a:pt x="99" y="20"/>
                    <a:pt x="99" y="20"/>
                  </a:cubicBezTo>
                  <a:cubicBezTo>
                    <a:pt x="99" y="21"/>
                    <a:pt x="97" y="21"/>
                    <a:pt x="91" y="22"/>
                  </a:cubicBezTo>
                  <a:cubicBezTo>
                    <a:pt x="88" y="23"/>
                    <a:pt x="84" y="23"/>
                    <a:pt x="83" y="23"/>
                  </a:cubicBezTo>
                  <a:cubicBezTo>
                    <a:pt x="83" y="23"/>
                    <a:pt x="83" y="23"/>
                    <a:pt x="83" y="23"/>
                  </a:cubicBezTo>
                  <a:cubicBezTo>
                    <a:pt x="84" y="23"/>
                    <a:pt x="88" y="23"/>
                    <a:pt x="91" y="22"/>
                  </a:cubicBezTo>
                  <a:close/>
                  <a:moveTo>
                    <a:pt x="91" y="22"/>
                  </a:moveTo>
                  <a:cubicBezTo>
                    <a:pt x="91" y="22"/>
                    <a:pt x="91" y="22"/>
                    <a:pt x="91" y="22"/>
                  </a:cubicBezTo>
                  <a:cubicBezTo>
                    <a:pt x="96" y="22"/>
                    <a:pt x="98" y="21"/>
                    <a:pt x="99" y="21"/>
                  </a:cubicBezTo>
                  <a:cubicBezTo>
                    <a:pt x="99" y="21"/>
                    <a:pt x="99" y="21"/>
                    <a:pt x="99" y="21"/>
                  </a:cubicBezTo>
                  <a:cubicBezTo>
                    <a:pt x="99" y="21"/>
                    <a:pt x="97" y="22"/>
                    <a:pt x="91" y="23"/>
                  </a:cubicBezTo>
                  <a:cubicBezTo>
                    <a:pt x="88" y="23"/>
                    <a:pt x="84" y="24"/>
                    <a:pt x="83" y="24"/>
                  </a:cubicBezTo>
                  <a:cubicBezTo>
                    <a:pt x="83" y="24"/>
                    <a:pt x="83" y="24"/>
                    <a:pt x="83" y="24"/>
                  </a:cubicBezTo>
                  <a:cubicBezTo>
                    <a:pt x="84" y="23"/>
                    <a:pt x="88" y="23"/>
                    <a:pt x="91" y="22"/>
                  </a:cubicBezTo>
                  <a:close/>
                  <a:moveTo>
                    <a:pt x="91" y="23"/>
                  </a:moveTo>
                  <a:cubicBezTo>
                    <a:pt x="91" y="23"/>
                    <a:pt x="91" y="23"/>
                    <a:pt x="91" y="23"/>
                  </a:cubicBezTo>
                  <a:cubicBezTo>
                    <a:pt x="96" y="22"/>
                    <a:pt x="98" y="21"/>
                    <a:pt x="99" y="21"/>
                  </a:cubicBezTo>
                  <a:cubicBezTo>
                    <a:pt x="99" y="23"/>
                    <a:pt x="99" y="23"/>
                    <a:pt x="99" y="23"/>
                  </a:cubicBezTo>
                  <a:cubicBezTo>
                    <a:pt x="99" y="23"/>
                    <a:pt x="97" y="23"/>
                    <a:pt x="91" y="24"/>
                  </a:cubicBezTo>
                  <a:cubicBezTo>
                    <a:pt x="88" y="25"/>
                    <a:pt x="84" y="25"/>
                    <a:pt x="83" y="25"/>
                  </a:cubicBezTo>
                  <a:cubicBezTo>
                    <a:pt x="83" y="24"/>
                    <a:pt x="83" y="24"/>
                    <a:pt x="83" y="24"/>
                  </a:cubicBezTo>
                  <a:cubicBezTo>
                    <a:pt x="84" y="24"/>
                    <a:pt x="88" y="23"/>
                    <a:pt x="91" y="23"/>
                  </a:cubicBezTo>
                  <a:close/>
                  <a:moveTo>
                    <a:pt x="91" y="24"/>
                  </a:moveTo>
                  <a:cubicBezTo>
                    <a:pt x="91" y="24"/>
                    <a:pt x="91" y="24"/>
                    <a:pt x="91" y="24"/>
                  </a:cubicBezTo>
                  <a:cubicBezTo>
                    <a:pt x="96" y="23"/>
                    <a:pt x="98" y="23"/>
                    <a:pt x="99" y="23"/>
                  </a:cubicBezTo>
                  <a:cubicBezTo>
                    <a:pt x="99" y="23"/>
                    <a:pt x="99" y="23"/>
                    <a:pt x="99" y="23"/>
                  </a:cubicBezTo>
                  <a:cubicBezTo>
                    <a:pt x="99" y="23"/>
                    <a:pt x="97" y="24"/>
                    <a:pt x="91" y="25"/>
                  </a:cubicBezTo>
                  <a:cubicBezTo>
                    <a:pt x="88" y="25"/>
                    <a:pt x="84" y="26"/>
                    <a:pt x="83" y="26"/>
                  </a:cubicBezTo>
                  <a:cubicBezTo>
                    <a:pt x="83" y="25"/>
                    <a:pt x="83" y="25"/>
                    <a:pt x="83" y="25"/>
                  </a:cubicBezTo>
                  <a:cubicBezTo>
                    <a:pt x="84" y="25"/>
                    <a:pt x="88" y="25"/>
                    <a:pt x="91" y="24"/>
                  </a:cubicBezTo>
                  <a:close/>
                  <a:moveTo>
                    <a:pt x="91" y="25"/>
                  </a:moveTo>
                  <a:cubicBezTo>
                    <a:pt x="91" y="25"/>
                    <a:pt x="91" y="25"/>
                    <a:pt x="91" y="25"/>
                  </a:cubicBezTo>
                  <a:cubicBezTo>
                    <a:pt x="96" y="24"/>
                    <a:pt x="98" y="24"/>
                    <a:pt x="99" y="23"/>
                  </a:cubicBezTo>
                  <a:cubicBezTo>
                    <a:pt x="99" y="23"/>
                    <a:pt x="99" y="23"/>
                    <a:pt x="99" y="23"/>
                  </a:cubicBezTo>
                  <a:cubicBezTo>
                    <a:pt x="99" y="24"/>
                    <a:pt x="97" y="24"/>
                    <a:pt x="91" y="25"/>
                  </a:cubicBezTo>
                  <a:cubicBezTo>
                    <a:pt x="88" y="26"/>
                    <a:pt x="84" y="26"/>
                    <a:pt x="83" y="26"/>
                  </a:cubicBezTo>
                  <a:cubicBezTo>
                    <a:pt x="83" y="26"/>
                    <a:pt x="83" y="26"/>
                    <a:pt x="83" y="26"/>
                  </a:cubicBezTo>
                  <a:cubicBezTo>
                    <a:pt x="84" y="26"/>
                    <a:pt x="88" y="25"/>
                    <a:pt x="91" y="25"/>
                  </a:cubicBezTo>
                  <a:close/>
                  <a:moveTo>
                    <a:pt x="91" y="25"/>
                  </a:moveTo>
                  <a:cubicBezTo>
                    <a:pt x="91" y="25"/>
                    <a:pt x="91" y="25"/>
                    <a:pt x="91" y="25"/>
                  </a:cubicBezTo>
                  <a:cubicBezTo>
                    <a:pt x="96" y="24"/>
                    <a:pt x="98" y="24"/>
                    <a:pt x="99" y="24"/>
                  </a:cubicBezTo>
                  <a:cubicBezTo>
                    <a:pt x="99" y="24"/>
                    <a:pt x="99" y="24"/>
                    <a:pt x="99" y="24"/>
                  </a:cubicBezTo>
                  <a:cubicBezTo>
                    <a:pt x="99" y="24"/>
                    <a:pt x="97" y="25"/>
                    <a:pt x="91" y="26"/>
                  </a:cubicBezTo>
                  <a:cubicBezTo>
                    <a:pt x="88" y="26"/>
                    <a:pt x="84" y="27"/>
                    <a:pt x="83" y="27"/>
                  </a:cubicBezTo>
                  <a:cubicBezTo>
                    <a:pt x="83" y="26"/>
                    <a:pt x="83" y="26"/>
                    <a:pt x="83" y="26"/>
                  </a:cubicBezTo>
                  <a:cubicBezTo>
                    <a:pt x="84" y="26"/>
                    <a:pt x="88" y="26"/>
                    <a:pt x="91" y="25"/>
                  </a:cubicBezTo>
                  <a:close/>
                  <a:moveTo>
                    <a:pt x="91" y="26"/>
                  </a:moveTo>
                  <a:cubicBezTo>
                    <a:pt x="91" y="26"/>
                    <a:pt x="91" y="26"/>
                    <a:pt x="91" y="26"/>
                  </a:cubicBezTo>
                  <a:cubicBezTo>
                    <a:pt x="96" y="25"/>
                    <a:pt x="98" y="24"/>
                    <a:pt x="99" y="24"/>
                  </a:cubicBezTo>
                  <a:cubicBezTo>
                    <a:pt x="99" y="26"/>
                    <a:pt x="99" y="26"/>
                    <a:pt x="99" y="26"/>
                  </a:cubicBezTo>
                  <a:cubicBezTo>
                    <a:pt x="98" y="26"/>
                    <a:pt x="96" y="26"/>
                    <a:pt x="91" y="27"/>
                  </a:cubicBezTo>
                  <a:cubicBezTo>
                    <a:pt x="88" y="27"/>
                    <a:pt x="84" y="28"/>
                    <a:pt x="83" y="28"/>
                  </a:cubicBezTo>
                  <a:cubicBezTo>
                    <a:pt x="83" y="27"/>
                    <a:pt x="83" y="27"/>
                    <a:pt x="83" y="27"/>
                  </a:cubicBezTo>
                  <a:cubicBezTo>
                    <a:pt x="84" y="27"/>
                    <a:pt x="88" y="26"/>
                    <a:pt x="91" y="26"/>
                  </a:cubicBezTo>
                  <a:close/>
                  <a:moveTo>
                    <a:pt x="91" y="27"/>
                  </a:moveTo>
                  <a:cubicBezTo>
                    <a:pt x="91" y="27"/>
                    <a:pt x="91" y="27"/>
                    <a:pt x="91" y="27"/>
                  </a:cubicBezTo>
                  <a:cubicBezTo>
                    <a:pt x="96" y="26"/>
                    <a:pt x="98" y="26"/>
                    <a:pt x="99" y="26"/>
                  </a:cubicBezTo>
                  <a:cubicBezTo>
                    <a:pt x="99" y="26"/>
                    <a:pt x="99" y="26"/>
                    <a:pt x="99" y="26"/>
                  </a:cubicBezTo>
                  <a:cubicBezTo>
                    <a:pt x="98" y="27"/>
                    <a:pt x="96" y="27"/>
                    <a:pt x="91" y="28"/>
                  </a:cubicBezTo>
                  <a:cubicBezTo>
                    <a:pt x="88" y="28"/>
                    <a:pt x="84" y="29"/>
                    <a:pt x="83" y="29"/>
                  </a:cubicBezTo>
                  <a:cubicBezTo>
                    <a:pt x="83" y="28"/>
                    <a:pt x="83" y="28"/>
                    <a:pt x="83" y="28"/>
                  </a:cubicBezTo>
                  <a:cubicBezTo>
                    <a:pt x="84" y="28"/>
                    <a:pt x="88" y="28"/>
                    <a:pt x="91" y="27"/>
                  </a:cubicBezTo>
                  <a:close/>
                  <a:moveTo>
                    <a:pt x="91" y="28"/>
                  </a:moveTo>
                  <a:cubicBezTo>
                    <a:pt x="91" y="28"/>
                    <a:pt x="91" y="28"/>
                    <a:pt x="91" y="28"/>
                  </a:cubicBezTo>
                  <a:cubicBezTo>
                    <a:pt x="96" y="27"/>
                    <a:pt x="98" y="27"/>
                    <a:pt x="99" y="27"/>
                  </a:cubicBezTo>
                  <a:cubicBezTo>
                    <a:pt x="99" y="27"/>
                    <a:pt x="99" y="27"/>
                    <a:pt x="99" y="27"/>
                  </a:cubicBezTo>
                  <a:cubicBezTo>
                    <a:pt x="98" y="27"/>
                    <a:pt x="96" y="27"/>
                    <a:pt x="91" y="28"/>
                  </a:cubicBezTo>
                  <a:cubicBezTo>
                    <a:pt x="88" y="28"/>
                    <a:pt x="84" y="29"/>
                    <a:pt x="83" y="29"/>
                  </a:cubicBezTo>
                  <a:cubicBezTo>
                    <a:pt x="83" y="29"/>
                    <a:pt x="83" y="29"/>
                    <a:pt x="83" y="29"/>
                  </a:cubicBezTo>
                  <a:cubicBezTo>
                    <a:pt x="84" y="29"/>
                    <a:pt x="88" y="28"/>
                    <a:pt x="91" y="28"/>
                  </a:cubicBezTo>
                  <a:close/>
                  <a:moveTo>
                    <a:pt x="91" y="28"/>
                  </a:moveTo>
                  <a:cubicBezTo>
                    <a:pt x="91" y="28"/>
                    <a:pt x="91" y="28"/>
                    <a:pt x="91" y="28"/>
                  </a:cubicBezTo>
                  <a:cubicBezTo>
                    <a:pt x="96" y="28"/>
                    <a:pt x="98" y="27"/>
                    <a:pt x="99" y="27"/>
                  </a:cubicBezTo>
                  <a:cubicBezTo>
                    <a:pt x="99" y="27"/>
                    <a:pt x="99" y="27"/>
                    <a:pt x="99" y="27"/>
                  </a:cubicBezTo>
                  <a:cubicBezTo>
                    <a:pt x="98" y="27"/>
                    <a:pt x="96" y="28"/>
                    <a:pt x="91" y="29"/>
                  </a:cubicBezTo>
                  <a:cubicBezTo>
                    <a:pt x="88" y="29"/>
                    <a:pt x="84" y="29"/>
                    <a:pt x="83" y="29"/>
                  </a:cubicBezTo>
                  <a:cubicBezTo>
                    <a:pt x="83" y="29"/>
                    <a:pt x="83" y="29"/>
                    <a:pt x="83" y="29"/>
                  </a:cubicBezTo>
                  <a:cubicBezTo>
                    <a:pt x="84" y="29"/>
                    <a:pt x="88" y="29"/>
                    <a:pt x="91" y="28"/>
                  </a:cubicBezTo>
                  <a:close/>
                  <a:moveTo>
                    <a:pt x="91" y="29"/>
                  </a:moveTo>
                  <a:cubicBezTo>
                    <a:pt x="91" y="29"/>
                    <a:pt x="91" y="29"/>
                    <a:pt x="91" y="29"/>
                  </a:cubicBezTo>
                  <a:cubicBezTo>
                    <a:pt x="96" y="28"/>
                    <a:pt x="98" y="28"/>
                    <a:pt x="99" y="27"/>
                  </a:cubicBezTo>
                  <a:cubicBezTo>
                    <a:pt x="99" y="29"/>
                    <a:pt x="99" y="29"/>
                    <a:pt x="99" y="29"/>
                  </a:cubicBezTo>
                  <a:cubicBezTo>
                    <a:pt x="98" y="29"/>
                    <a:pt x="96" y="29"/>
                    <a:pt x="91" y="30"/>
                  </a:cubicBezTo>
                  <a:cubicBezTo>
                    <a:pt x="88" y="30"/>
                    <a:pt x="84" y="31"/>
                    <a:pt x="83" y="31"/>
                  </a:cubicBezTo>
                  <a:cubicBezTo>
                    <a:pt x="83" y="30"/>
                    <a:pt x="83" y="30"/>
                    <a:pt x="83" y="30"/>
                  </a:cubicBezTo>
                  <a:cubicBezTo>
                    <a:pt x="84" y="30"/>
                    <a:pt x="88" y="29"/>
                    <a:pt x="91" y="29"/>
                  </a:cubicBezTo>
                  <a:close/>
                  <a:moveTo>
                    <a:pt x="91" y="30"/>
                  </a:moveTo>
                  <a:cubicBezTo>
                    <a:pt x="91" y="30"/>
                    <a:pt x="91" y="30"/>
                    <a:pt x="91" y="30"/>
                  </a:cubicBezTo>
                  <a:cubicBezTo>
                    <a:pt x="95" y="30"/>
                    <a:pt x="98" y="29"/>
                    <a:pt x="99" y="29"/>
                  </a:cubicBezTo>
                  <a:cubicBezTo>
                    <a:pt x="99" y="29"/>
                    <a:pt x="99" y="29"/>
                    <a:pt x="99" y="29"/>
                  </a:cubicBezTo>
                  <a:cubicBezTo>
                    <a:pt x="98" y="29"/>
                    <a:pt x="96" y="30"/>
                    <a:pt x="91" y="31"/>
                  </a:cubicBezTo>
                  <a:cubicBezTo>
                    <a:pt x="88" y="31"/>
                    <a:pt x="84" y="31"/>
                    <a:pt x="83" y="31"/>
                  </a:cubicBezTo>
                  <a:cubicBezTo>
                    <a:pt x="83" y="31"/>
                    <a:pt x="83" y="31"/>
                    <a:pt x="83" y="31"/>
                  </a:cubicBezTo>
                  <a:cubicBezTo>
                    <a:pt x="84" y="31"/>
                    <a:pt x="88" y="30"/>
                    <a:pt x="91" y="30"/>
                  </a:cubicBezTo>
                  <a:close/>
                  <a:moveTo>
                    <a:pt x="91" y="31"/>
                  </a:moveTo>
                  <a:cubicBezTo>
                    <a:pt x="91" y="31"/>
                    <a:pt x="91" y="31"/>
                    <a:pt x="91" y="31"/>
                  </a:cubicBezTo>
                  <a:cubicBezTo>
                    <a:pt x="95" y="30"/>
                    <a:pt x="98" y="30"/>
                    <a:pt x="99" y="30"/>
                  </a:cubicBezTo>
                  <a:cubicBezTo>
                    <a:pt x="99" y="30"/>
                    <a:pt x="99" y="30"/>
                    <a:pt x="99" y="30"/>
                  </a:cubicBezTo>
                  <a:cubicBezTo>
                    <a:pt x="98" y="30"/>
                    <a:pt x="96" y="30"/>
                    <a:pt x="91" y="31"/>
                  </a:cubicBezTo>
                  <a:cubicBezTo>
                    <a:pt x="88" y="31"/>
                    <a:pt x="84" y="32"/>
                    <a:pt x="83" y="32"/>
                  </a:cubicBezTo>
                  <a:cubicBezTo>
                    <a:pt x="83" y="32"/>
                    <a:pt x="83" y="32"/>
                    <a:pt x="83" y="32"/>
                  </a:cubicBezTo>
                  <a:cubicBezTo>
                    <a:pt x="84" y="31"/>
                    <a:pt x="88" y="31"/>
                    <a:pt x="91" y="31"/>
                  </a:cubicBezTo>
                  <a:close/>
                  <a:moveTo>
                    <a:pt x="91" y="31"/>
                  </a:moveTo>
                  <a:cubicBezTo>
                    <a:pt x="91" y="31"/>
                    <a:pt x="91" y="31"/>
                    <a:pt x="91" y="31"/>
                  </a:cubicBezTo>
                  <a:cubicBezTo>
                    <a:pt x="95" y="30"/>
                    <a:pt x="98" y="30"/>
                    <a:pt x="99" y="30"/>
                  </a:cubicBezTo>
                  <a:cubicBezTo>
                    <a:pt x="99" y="30"/>
                    <a:pt x="99" y="30"/>
                    <a:pt x="99" y="30"/>
                  </a:cubicBezTo>
                  <a:cubicBezTo>
                    <a:pt x="98" y="30"/>
                    <a:pt x="96" y="31"/>
                    <a:pt x="91" y="31"/>
                  </a:cubicBezTo>
                  <a:cubicBezTo>
                    <a:pt x="88" y="32"/>
                    <a:pt x="84" y="32"/>
                    <a:pt x="83" y="32"/>
                  </a:cubicBezTo>
                  <a:cubicBezTo>
                    <a:pt x="83" y="32"/>
                    <a:pt x="83" y="32"/>
                    <a:pt x="83" y="32"/>
                  </a:cubicBezTo>
                  <a:cubicBezTo>
                    <a:pt x="84" y="32"/>
                    <a:pt x="88" y="31"/>
                    <a:pt x="91" y="31"/>
                  </a:cubicBezTo>
                  <a:close/>
                  <a:moveTo>
                    <a:pt x="91" y="32"/>
                  </a:moveTo>
                  <a:cubicBezTo>
                    <a:pt x="91" y="32"/>
                    <a:pt x="91" y="32"/>
                    <a:pt x="91" y="32"/>
                  </a:cubicBezTo>
                  <a:cubicBezTo>
                    <a:pt x="95" y="31"/>
                    <a:pt x="98" y="31"/>
                    <a:pt x="99" y="30"/>
                  </a:cubicBezTo>
                  <a:cubicBezTo>
                    <a:pt x="99" y="31"/>
                    <a:pt x="99" y="31"/>
                    <a:pt x="99" y="31"/>
                  </a:cubicBezTo>
                  <a:cubicBezTo>
                    <a:pt x="98" y="32"/>
                    <a:pt x="96" y="32"/>
                    <a:pt x="91" y="33"/>
                  </a:cubicBezTo>
                  <a:cubicBezTo>
                    <a:pt x="88" y="33"/>
                    <a:pt x="84" y="34"/>
                    <a:pt x="83" y="34"/>
                  </a:cubicBezTo>
                  <a:cubicBezTo>
                    <a:pt x="83" y="32"/>
                    <a:pt x="83" y="32"/>
                    <a:pt x="83" y="32"/>
                  </a:cubicBezTo>
                  <a:cubicBezTo>
                    <a:pt x="84" y="32"/>
                    <a:pt x="88" y="32"/>
                    <a:pt x="91" y="32"/>
                  </a:cubicBezTo>
                  <a:close/>
                  <a:moveTo>
                    <a:pt x="91" y="33"/>
                  </a:moveTo>
                  <a:cubicBezTo>
                    <a:pt x="91" y="33"/>
                    <a:pt x="91" y="33"/>
                    <a:pt x="91" y="33"/>
                  </a:cubicBezTo>
                  <a:cubicBezTo>
                    <a:pt x="95" y="32"/>
                    <a:pt x="98" y="32"/>
                    <a:pt x="99" y="32"/>
                  </a:cubicBezTo>
                  <a:cubicBezTo>
                    <a:pt x="99" y="33"/>
                    <a:pt x="99" y="33"/>
                    <a:pt x="99" y="33"/>
                  </a:cubicBezTo>
                  <a:cubicBezTo>
                    <a:pt x="98" y="33"/>
                    <a:pt x="96" y="33"/>
                    <a:pt x="91" y="33"/>
                  </a:cubicBezTo>
                  <a:cubicBezTo>
                    <a:pt x="88" y="34"/>
                    <a:pt x="84" y="34"/>
                    <a:pt x="83" y="34"/>
                  </a:cubicBezTo>
                  <a:cubicBezTo>
                    <a:pt x="83" y="34"/>
                    <a:pt x="83" y="34"/>
                    <a:pt x="83" y="34"/>
                  </a:cubicBezTo>
                  <a:cubicBezTo>
                    <a:pt x="84" y="34"/>
                    <a:pt x="88" y="33"/>
                    <a:pt x="91" y="33"/>
                  </a:cubicBezTo>
                  <a:close/>
                  <a:moveTo>
                    <a:pt x="98" y="4"/>
                  </a:moveTo>
                  <a:cubicBezTo>
                    <a:pt x="98" y="4"/>
                    <a:pt x="98" y="4"/>
                    <a:pt x="98" y="4"/>
                  </a:cubicBezTo>
                  <a:cubicBezTo>
                    <a:pt x="100" y="4"/>
                    <a:pt x="100" y="4"/>
                    <a:pt x="100" y="4"/>
                  </a:cubicBezTo>
                  <a:cubicBezTo>
                    <a:pt x="100" y="6"/>
                    <a:pt x="100" y="6"/>
                    <a:pt x="100" y="6"/>
                  </a:cubicBezTo>
                  <a:cubicBezTo>
                    <a:pt x="98" y="6"/>
                    <a:pt x="98" y="6"/>
                    <a:pt x="98" y="6"/>
                  </a:cubicBezTo>
                  <a:lnTo>
                    <a:pt x="98" y="4"/>
                  </a:lnTo>
                  <a:close/>
                  <a:moveTo>
                    <a:pt x="95" y="7"/>
                  </a:moveTo>
                  <a:cubicBezTo>
                    <a:pt x="95" y="7"/>
                    <a:pt x="95" y="7"/>
                    <a:pt x="95" y="7"/>
                  </a:cubicBezTo>
                  <a:cubicBezTo>
                    <a:pt x="95" y="5"/>
                    <a:pt x="95" y="5"/>
                    <a:pt x="95" y="5"/>
                  </a:cubicBezTo>
                  <a:cubicBezTo>
                    <a:pt x="97" y="5"/>
                    <a:pt x="97" y="5"/>
                    <a:pt x="97" y="5"/>
                  </a:cubicBezTo>
                  <a:cubicBezTo>
                    <a:pt x="97" y="7"/>
                    <a:pt x="97" y="7"/>
                    <a:pt x="97" y="7"/>
                  </a:cubicBezTo>
                  <a:lnTo>
                    <a:pt x="95" y="7"/>
                  </a:lnTo>
                  <a:close/>
                  <a:moveTo>
                    <a:pt x="92" y="8"/>
                  </a:moveTo>
                  <a:cubicBezTo>
                    <a:pt x="92" y="8"/>
                    <a:pt x="92" y="8"/>
                    <a:pt x="92" y="8"/>
                  </a:cubicBezTo>
                  <a:cubicBezTo>
                    <a:pt x="92" y="6"/>
                    <a:pt x="92" y="6"/>
                    <a:pt x="92" y="6"/>
                  </a:cubicBezTo>
                  <a:cubicBezTo>
                    <a:pt x="94" y="5"/>
                    <a:pt x="94" y="5"/>
                    <a:pt x="94" y="5"/>
                  </a:cubicBezTo>
                  <a:cubicBezTo>
                    <a:pt x="94" y="7"/>
                    <a:pt x="94" y="7"/>
                    <a:pt x="94" y="7"/>
                  </a:cubicBezTo>
                  <a:lnTo>
                    <a:pt x="92" y="8"/>
                  </a:lnTo>
                  <a:close/>
                  <a:moveTo>
                    <a:pt x="87" y="9"/>
                  </a:moveTo>
                  <a:cubicBezTo>
                    <a:pt x="87" y="9"/>
                    <a:pt x="87" y="9"/>
                    <a:pt x="87" y="9"/>
                  </a:cubicBezTo>
                  <a:cubicBezTo>
                    <a:pt x="87" y="7"/>
                    <a:pt x="87" y="7"/>
                    <a:pt x="87" y="7"/>
                  </a:cubicBezTo>
                  <a:cubicBezTo>
                    <a:pt x="89" y="7"/>
                    <a:pt x="89" y="7"/>
                    <a:pt x="89" y="7"/>
                  </a:cubicBezTo>
                  <a:cubicBezTo>
                    <a:pt x="89" y="9"/>
                    <a:pt x="89" y="9"/>
                    <a:pt x="89" y="9"/>
                  </a:cubicBezTo>
                  <a:lnTo>
                    <a:pt x="87" y="9"/>
                  </a:lnTo>
                  <a:close/>
                  <a:moveTo>
                    <a:pt x="105" y="43"/>
                  </a:moveTo>
                  <a:cubicBezTo>
                    <a:pt x="105" y="43"/>
                    <a:pt x="105" y="43"/>
                    <a:pt x="105" y="43"/>
                  </a:cubicBezTo>
                  <a:cubicBezTo>
                    <a:pt x="106" y="43"/>
                    <a:pt x="106" y="43"/>
                    <a:pt x="106" y="43"/>
                  </a:cubicBezTo>
                  <a:cubicBezTo>
                    <a:pt x="106" y="44"/>
                    <a:pt x="106" y="44"/>
                    <a:pt x="106" y="44"/>
                  </a:cubicBezTo>
                  <a:cubicBezTo>
                    <a:pt x="104" y="44"/>
                    <a:pt x="104" y="44"/>
                    <a:pt x="104" y="44"/>
                  </a:cubicBezTo>
                  <a:cubicBezTo>
                    <a:pt x="105" y="44"/>
                    <a:pt x="105" y="44"/>
                    <a:pt x="105" y="44"/>
                  </a:cubicBezTo>
                  <a:lnTo>
                    <a:pt x="105" y="43"/>
                  </a:lnTo>
                  <a:close/>
                  <a:moveTo>
                    <a:pt x="102" y="45"/>
                  </a:moveTo>
                  <a:cubicBezTo>
                    <a:pt x="102" y="45"/>
                    <a:pt x="102" y="45"/>
                    <a:pt x="102" y="45"/>
                  </a:cubicBezTo>
                  <a:cubicBezTo>
                    <a:pt x="101" y="46"/>
                    <a:pt x="101" y="46"/>
                    <a:pt x="101" y="46"/>
                  </a:cubicBezTo>
                  <a:cubicBezTo>
                    <a:pt x="99" y="45"/>
                    <a:pt x="99" y="45"/>
                    <a:pt x="99" y="45"/>
                  </a:cubicBezTo>
                  <a:lnTo>
                    <a:pt x="102" y="45"/>
                  </a:lnTo>
                  <a:close/>
                  <a:moveTo>
                    <a:pt x="78" y="47"/>
                  </a:moveTo>
                  <a:cubicBezTo>
                    <a:pt x="78" y="47"/>
                    <a:pt x="78" y="47"/>
                    <a:pt x="78" y="47"/>
                  </a:cubicBezTo>
                  <a:cubicBezTo>
                    <a:pt x="78" y="47"/>
                    <a:pt x="78" y="47"/>
                    <a:pt x="78" y="47"/>
                  </a:cubicBezTo>
                  <a:cubicBezTo>
                    <a:pt x="81" y="48"/>
                    <a:pt x="81" y="48"/>
                    <a:pt x="81" y="48"/>
                  </a:cubicBezTo>
                  <a:cubicBezTo>
                    <a:pt x="77" y="48"/>
                    <a:pt x="77" y="48"/>
                    <a:pt x="77" y="48"/>
                  </a:cubicBezTo>
                  <a:cubicBezTo>
                    <a:pt x="74" y="47"/>
                    <a:pt x="74" y="47"/>
                    <a:pt x="74" y="47"/>
                  </a:cubicBezTo>
                  <a:lnTo>
                    <a:pt x="78" y="47"/>
                  </a:lnTo>
                  <a:close/>
                  <a:moveTo>
                    <a:pt x="70" y="47"/>
                  </a:moveTo>
                  <a:cubicBezTo>
                    <a:pt x="70" y="47"/>
                    <a:pt x="70" y="47"/>
                    <a:pt x="70" y="47"/>
                  </a:cubicBezTo>
                  <a:cubicBezTo>
                    <a:pt x="70" y="47"/>
                    <a:pt x="70" y="47"/>
                    <a:pt x="70" y="47"/>
                  </a:cubicBezTo>
                  <a:cubicBezTo>
                    <a:pt x="74" y="48"/>
                    <a:pt x="74" y="48"/>
                    <a:pt x="74" y="48"/>
                  </a:cubicBezTo>
                  <a:cubicBezTo>
                    <a:pt x="70" y="48"/>
                    <a:pt x="70" y="48"/>
                    <a:pt x="70" y="48"/>
                  </a:cubicBezTo>
                  <a:cubicBezTo>
                    <a:pt x="70" y="48"/>
                    <a:pt x="70" y="48"/>
                    <a:pt x="70" y="48"/>
                  </a:cubicBezTo>
                  <a:cubicBezTo>
                    <a:pt x="66" y="47"/>
                    <a:pt x="66" y="47"/>
                    <a:pt x="66" y="47"/>
                  </a:cubicBezTo>
                  <a:lnTo>
                    <a:pt x="70" y="47"/>
                  </a:lnTo>
                  <a:close/>
                  <a:moveTo>
                    <a:pt x="62" y="47"/>
                  </a:moveTo>
                  <a:cubicBezTo>
                    <a:pt x="62" y="47"/>
                    <a:pt x="62" y="47"/>
                    <a:pt x="62" y="47"/>
                  </a:cubicBezTo>
                  <a:cubicBezTo>
                    <a:pt x="65" y="48"/>
                    <a:pt x="65" y="48"/>
                    <a:pt x="65" y="48"/>
                  </a:cubicBezTo>
                  <a:cubicBezTo>
                    <a:pt x="61" y="48"/>
                    <a:pt x="61" y="48"/>
                    <a:pt x="61" y="48"/>
                  </a:cubicBezTo>
                  <a:cubicBezTo>
                    <a:pt x="58" y="47"/>
                    <a:pt x="58" y="47"/>
                    <a:pt x="58" y="47"/>
                  </a:cubicBezTo>
                  <a:lnTo>
                    <a:pt x="62" y="47"/>
                  </a:lnTo>
                  <a:close/>
                  <a:moveTo>
                    <a:pt x="60" y="48"/>
                  </a:moveTo>
                  <a:cubicBezTo>
                    <a:pt x="60" y="48"/>
                    <a:pt x="60" y="48"/>
                    <a:pt x="60" y="48"/>
                  </a:cubicBezTo>
                  <a:cubicBezTo>
                    <a:pt x="60" y="48"/>
                    <a:pt x="60" y="48"/>
                    <a:pt x="60" y="48"/>
                  </a:cubicBezTo>
                  <a:cubicBezTo>
                    <a:pt x="60" y="48"/>
                    <a:pt x="60" y="48"/>
                    <a:pt x="60" y="48"/>
                  </a:cubicBezTo>
                  <a:close/>
                  <a:moveTo>
                    <a:pt x="41" y="48"/>
                  </a:moveTo>
                  <a:cubicBezTo>
                    <a:pt x="41" y="48"/>
                    <a:pt x="41" y="48"/>
                    <a:pt x="41" y="48"/>
                  </a:cubicBezTo>
                  <a:cubicBezTo>
                    <a:pt x="43" y="49"/>
                    <a:pt x="43" y="49"/>
                    <a:pt x="43" y="49"/>
                  </a:cubicBezTo>
                  <a:cubicBezTo>
                    <a:pt x="42" y="49"/>
                    <a:pt x="42" y="49"/>
                    <a:pt x="42" y="49"/>
                  </a:cubicBezTo>
                  <a:cubicBezTo>
                    <a:pt x="38" y="48"/>
                    <a:pt x="38" y="48"/>
                    <a:pt x="38" y="48"/>
                  </a:cubicBezTo>
                  <a:lnTo>
                    <a:pt x="41" y="48"/>
                  </a:lnTo>
                  <a:close/>
                  <a:moveTo>
                    <a:pt x="39" y="53"/>
                  </a:moveTo>
                  <a:cubicBezTo>
                    <a:pt x="39" y="53"/>
                    <a:pt x="39" y="53"/>
                    <a:pt x="39" y="53"/>
                  </a:cubicBezTo>
                  <a:cubicBezTo>
                    <a:pt x="39" y="53"/>
                    <a:pt x="39" y="53"/>
                    <a:pt x="39" y="53"/>
                  </a:cubicBezTo>
                  <a:cubicBezTo>
                    <a:pt x="38" y="53"/>
                    <a:pt x="38" y="53"/>
                    <a:pt x="38" y="53"/>
                  </a:cubicBezTo>
                  <a:cubicBezTo>
                    <a:pt x="38" y="48"/>
                    <a:pt x="38" y="48"/>
                    <a:pt x="38" y="48"/>
                  </a:cubicBezTo>
                  <a:cubicBezTo>
                    <a:pt x="39" y="49"/>
                    <a:pt x="39" y="49"/>
                    <a:pt x="39" y="49"/>
                  </a:cubicBezTo>
                  <a:lnTo>
                    <a:pt x="39" y="53"/>
                  </a:lnTo>
                  <a:close/>
                  <a:moveTo>
                    <a:pt x="45" y="53"/>
                  </a:moveTo>
                  <a:cubicBezTo>
                    <a:pt x="45" y="53"/>
                    <a:pt x="45" y="53"/>
                    <a:pt x="45" y="53"/>
                  </a:cubicBezTo>
                  <a:cubicBezTo>
                    <a:pt x="40" y="53"/>
                    <a:pt x="40" y="53"/>
                    <a:pt x="40" y="53"/>
                  </a:cubicBezTo>
                  <a:cubicBezTo>
                    <a:pt x="40" y="49"/>
                    <a:pt x="40" y="49"/>
                    <a:pt x="40" y="49"/>
                  </a:cubicBezTo>
                  <a:cubicBezTo>
                    <a:pt x="42" y="49"/>
                    <a:pt x="42" y="49"/>
                    <a:pt x="42" y="49"/>
                  </a:cubicBezTo>
                  <a:cubicBezTo>
                    <a:pt x="45" y="49"/>
                    <a:pt x="45" y="49"/>
                    <a:pt x="45" y="49"/>
                  </a:cubicBezTo>
                  <a:lnTo>
                    <a:pt x="45" y="53"/>
                  </a:lnTo>
                  <a:close/>
                  <a:moveTo>
                    <a:pt x="45" y="49"/>
                  </a:moveTo>
                  <a:cubicBezTo>
                    <a:pt x="45" y="49"/>
                    <a:pt x="45" y="49"/>
                    <a:pt x="45" y="49"/>
                  </a:cubicBezTo>
                  <a:cubicBezTo>
                    <a:pt x="44" y="49"/>
                    <a:pt x="44" y="49"/>
                    <a:pt x="44" y="49"/>
                  </a:cubicBezTo>
                  <a:cubicBezTo>
                    <a:pt x="41" y="48"/>
                    <a:pt x="41" y="48"/>
                    <a:pt x="41" y="48"/>
                  </a:cubicBezTo>
                  <a:cubicBezTo>
                    <a:pt x="44" y="48"/>
                    <a:pt x="44" y="48"/>
                    <a:pt x="44" y="48"/>
                  </a:cubicBezTo>
                  <a:cubicBezTo>
                    <a:pt x="45" y="48"/>
                    <a:pt x="45" y="48"/>
                    <a:pt x="45" y="48"/>
                  </a:cubicBezTo>
                  <a:lnTo>
                    <a:pt x="45" y="49"/>
                  </a:lnTo>
                  <a:close/>
                  <a:moveTo>
                    <a:pt x="48" y="48"/>
                  </a:moveTo>
                  <a:cubicBezTo>
                    <a:pt x="48" y="48"/>
                    <a:pt x="48" y="48"/>
                    <a:pt x="48" y="48"/>
                  </a:cubicBezTo>
                  <a:cubicBezTo>
                    <a:pt x="51" y="49"/>
                    <a:pt x="51" y="49"/>
                    <a:pt x="51" y="49"/>
                  </a:cubicBezTo>
                  <a:cubicBezTo>
                    <a:pt x="48" y="49"/>
                    <a:pt x="48" y="49"/>
                    <a:pt x="48" y="49"/>
                  </a:cubicBezTo>
                  <a:cubicBezTo>
                    <a:pt x="45" y="48"/>
                    <a:pt x="45" y="48"/>
                    <a:pt x="45" y="48"/>
                  </a:cubicBezTo>
                  <a:lnTo>
                    <a:pt x="48" y="48"/>
                  </a:lnTo>
                  <a:close/>
                  <a:moveTo>
                    <a:pt x="47" y="49"/>
                  </a:moveTo>
                  <a:cubicBezTo>
                    <a:pt x="47" y="49"/>
                    <a:pt x="47" y="49"/>
                    <a:pt x="47" y="49"/>
                  </a:cubicBezTo>
                  <a:cubicBezTo>
                    <a:pt x="46" y="49"/>
                    <a:pt x="46" y="49"/>
                    <a:pt x="46" y="49"/>
                  </a:cubicBezTo>
                  <a:cubicBezTo>
                    <a:pt x="46" y="48"/>
                    <a:pt x="46" y="48"/>
                    <a:pt x="46" y="48"/>
                  </a:cubicBezTo>
                  <a:lnTo>
                    <a:pt x="47" y="49"/>
                  </a:lnTo>
                  <a:close/>
                  <a:moveTo>
                    <a:pt x="52" y="53"/>
                  </a:moveTo>
                  <a:cubicBezTo>
                    <a:pt x="52" y="53"/>
                    <a:pt x="52" y="53"/>
                    <a:pt x="52" y="53"/>
                  </a:cubicBezTo>
                  <a:cubicBezTo>
                    <a:pt x="46" y="53"/>
                    <a:pt x="46" y="53"/>
                    <a:pt x="46" y="53"/>
                  </a:cubicBezTo>
                  <a:cubicBezTo>
                    <a:pt x="46" y="49"/>
                    <a:pt x="46" y="49"/>
                    <a:pt x="46" y="49"/>
                  </a:cubicBezTo>
                  <a:cubicBezTo>
                    <a:pt x="49" y="49"/>
                    <a:pt x="49" y="49"/>
                    <a:pt x="49" y="49"/>
                  </a:cubicBezTo>
                  <a:cubicBezTo>
                    <a:pt x="49" y="49"/>
                    <a:pt x="49" y="49"/>
                    <a:pt x="49" y="49"/>
                  </a:cubicBezTo>
                  <a:cubicBezTo>
                    <a:pt x="49" y="49"/>
                    <a:pt x="49" y="49"/>
                    <a:pt x="49" y="49"/>
                  </a:cubicBezTo>
                  <a:cubicBezTo>
                    <a:pt x="52" y="49"/>
                    <a:pt x="52" y="49"/>
                    <a:pt x="52" y="49"/>
                  </a:cubicBezTo>
                  <a:lnTo>
                    <a:pt x="52" y="53"/>
                  </a:lnTo>
                  <a:close/>
                  <a:moveTo>
                    <a:pt x="52" y="49"/>
                  </a:moveTo>
                  <a:cubicBezTo>
                    <a:pt x="52" y="49"/>
                    <a:pt x="52" y="49"/>
                    <a:pt x="52" y="49"/>
                  </a:cubicBezTo>
                  <a:cubicBezTo>
                    <a:pt x="52" y="49"/>
                    <a:pt x="52" y="49"/>
                    <a:pt x="52" y="49"/>
                  </a:cubicBezTo>
                  <a:cubicBezTo>
                    <a:pt x="52" y="48"/>
                    <a:pt x="52" y="48"/>
                    <a:pt x="52" y="48"/>
                  </a:cubicBezTo>
                  <a:cubicBezTo>
                    <a:pt x="49" y="48"/>
                    <a:pt x="49" y="48"/>
                    <a:pt x="49" y="48"/>
                  </a:cubicBezTo>
                  <a:cubicBezTo>
                    <a:pt x="51" y="48"/>
                    <a:pt x="51" y="48"/>
                    <a:pt x="51" y="48"/>
                  </a:cubicBezTo>
                  <a:cubicBezTo>
                    <a:pt x="52" y="48"/>
                    <a:pt x="52" y="48"/>
                    <a:pt x="52" y="48"/>
                  </a:cubicBezTo>
                  <a:lnTo>
                    <a:pt x="52" y="49"/>
                  </a:lnTo>
                  <a:close/>
                  <a:moveTo>
                    <a:pt x="52" y="48"/>
                  </a:moveTo>
                  <a:cubicBezTo>
                    <a:pt x="52" y="48"/>
                    <a:pt x="52" y="48"/>
                    <a:pt x="52" y="48"/>
                  </a:cubicBezTo>
                  <a:cubicBezTo>
                    <a:pt x="55" y="48"/>
                    <a:pt x="55" y="48"/>
                    <a:pt x="55" y="48"/>
                  </a:cubicBezTo>
                  <a:cubicBezTo>
                    <a:pt x="57" y="48"/>
                    <a:pt x="57" y="48"/>
                    <a:pt x="57" y="48"/>
                  </a:cubicBezTo>
                  <a:cubicBezTo>
                    <a:pt x="55" y="49"/>
                    <a:pt x="55" y="49"/>
                    <a:pt x="55" y="49"/>
                  </a:cubicBezTo>
                  <a:cubicBezTo>
                    <a:pt x="53" y="48"/>
                    <a:pt x="53" y="48"/>
                    <a:pt x="53" y="48"/>
                  </a:cubicBezTo>
                  <a:cubicBezTo>
                    <a:pt x="53" y="48"/>
                    <a:pt x="53" y="48"/>
                    <a:pt x="53" y="48"/>
                  </a:cubicBezTo>
                  <a:cubicBezTo>
                    <a:pt x="53" y="48"/>
                    <a:pt x="53" y="48"/>
                    <a:pt x="53" y="48"/>
                  </a:cubicBezTo>
                  <a:lnTo>
                    <a:pt x="52" y="48"/>
                  </a:lnTo>
                  <a:close/>
                  <a:moveTo>
                    <a:pt x="54" y="49"/>
                  </a:moveTo>
                  <a:cubicBezTo>
                    <a:pt x="54" y="49"/>
                    <a:pt x="54" y="49"/>
                    <a:pt x="54" y="49"/>
                  </a:cubicBezTo>
                  <a:cubicBezTo>
                    <a:pt x="53" y="49"/>
                    <a:pt x="53" y="49"/>
                    <a:pt x="53" y="49"/>
                  </a:cubicBezTo>
                  <a:cubicBezTo>
                    <a:pt x="53" y="48"/>
                    <a:pt x="53" y="48"/>
                    <a:pt x="53" y="48"/>
                  </a:cubicBezTo>
                  <a:lnTo>
                    <a:pt x="54" y="49"/>
                  </a:lnTo>
                  <a:close/>
                  <a:moveTo>
                    <a:pt x="59" y="53"/>
                  </a:moveTo>
                  <a:cubicBezTo>
                    <a:pt x="59" y="53"/>
                    <a:pt x="59" y="53"/>
                    <a:pt x="59" y="53"/>
                  </a:cubicBezTo>
                  <a:cubicBezTo>
                    <a:pt x="53" y="53"/>
                    <a:pt x="53" y="53"/>
                    <a:pt x="53" y="53"/>
                  </a:cubicBezTo>
                  <a:cubicBezTo>
                    <a:pt x="53" y="49"/>
                    <a:pt x="53" y="49"/>
                    <a:pt x="53" y="49"/>
                  </a:cubicBezTo>
                  <a:cubicBezTo>
                    <a:pt x="59" y="49"/>
                    <a:pt x="59" y="49"/>
                    <a:pt x="59" y="49"/>
                  </a:cubicBezTo>
                  <a:lnTo>
                    <a:pt x="59" y="53"/>
                  </a:lnTo>
                  <a:close/>
                  <a:moveTo>
                    <a:pt x="59" y="48"/>
                  </a:moveTo>
                  <a:cubicBezTo>
                    <a:pt x="59" y="48"/>
                    <a:pt x="59" y="48"/>
                    <a:pt x="59" y="48"/>
                  </a:cubicBezTo>
                  <a:cubicBezTo>
                    <a:pt x="58" y="48"/>
                    <a:pt x="58" y="48"/>
                    <a:pt x="58" y="48"/>
                  </a:cubicBezTo>
                  <a:cubicBezTo>
                    <a:pt x="55" y="48"/>
                    <a:pt x="55" y="48"/>
                    <a:pt x="55" y="48"/>
                  </a:cubicBezTo>
                  <a:cubicBezTo>
                    <a:pt x="57" y="47"/>
                    <a:pt x="57" y="47"/>
                    <a:pt x="57" y="47"/>
                  </a:cubicBezTo>
                  <a:cubicBezTo>
                    <a:pt x="59" y="48"/>
                    <a:pt x="59" y="48"/>
                    <a:pt x="59" y="48"/>
                  </a:cubicBezTo>
                  <a:close/>
                  <a:moveTo>
                    <a:pt x="67" y="54"/>
                  </a:moveTo>
                  <a:cubicBezTo>
                    <a:pt x="67" y="54"/>
                    <a:pt x="67" y="54"/>
                    <a:pt x="67" y="54"/>
                  </a:cubicBezTo>
                  <a:cubicBezTo>
                    <a:pt x="60" y="53"/>
                    <a:pt x="60" y="53"/>
                    <a:pt x="60" y="53"/>
                  </a:cubicBezTo>
                  <a:cubicBezTo>
                    <a:pt x="60" y="49"/>
                    <a:pt x="60" y="49"/>
                    <a:pt x="60" y="49"/>
                  </a:cubicBezTo>
                  <a:cubicBezTo>
                    <a:pt x="66" y="49"/>
                    <a:pt x="66" y="49"/>
                    <a:pt x="66" y="49"/>
                  </a:cubicBezTo>
                  <a:cubicBezTo>
                    <a:pt x="66" y="49"/>
                    <a:pt x="66" y="49"/>
                    <a:pt x="66" y="49"/>
                  </a:cubicBezTo>
                  <a:cubicBezTo>
                    <a:pt x="66" y="49"/>
                    <a:pt x="66" y="49"/>
                    <a:pt x="66" y="49"/>
                  </a:cubicBezTo>
                  <a:cubicBezTo>
                    <a:pt x="67" y="49"/>
                    <a:pt x="67" y="49"/>
                    <a:pt x="67" y="49"/>
                  </a:cubicBezTo>
                  <a:lnTo>
                    <a:pt x="67" y="54"/>
                  </a:lnTo>
                  <a:close/>
                  <a:moveTo>
                    <a:pt x="67" y="48"/>
                  </a:moveTo>
                  <a:cubicBezTo>
                    <a:pt x="67" y="48"/>
                    <a:pt x="67" y="48"/>
                    <a:pt x="67" y="48"/>
                  </a:cubicBezTo>
                  <a:cubicBezTo>
                    <a:pt x="66" y="48"/>
                    <a:pt x="66" y="48"/>
                    <a:pt x="66" y="48"/>
                  </a:cubicBezTo>
                  <a:cubicBezTo>
                    <a:pt x="63" y="47"/>
                    <a:pt x="63" y="47"/>
                    <a:pt x="63" y="47"/>
                  </a:cubicBezTo>
                  <a:cubicBezTo>
                    <a:pt x="66" y="47"/>
                    <a:pt x="66" y="47"/>
                    <a:pt x="66" y="47"/>
                  </a:cubicBezTo>
                  <a:cubicBezTo>
                    <a:pt x="69" y="48"/>
                    <a:pt x="69" y="48"/>
                    <a:pt x="69" y="48"/>
                  </a:cubicBezTo>
                  <a:cubicBezTo>
                    <a:pt x="67" y="48"/>
                    <a:pt x="67" y="48"/>
                    <a:pt x="67" y="48"/>
                  </a:cubicBezTo>
                  <a:cubicBezTo>
                    <a:pt x="67" y="48"/>
                    <a:pt x="67" y="48"/>
                    <a:pt x="67" y="48"/>
                  </a:cubicBezTo>
                  <a:cubicBezTo>
                    <a:pt x="67" y="48"/>
                    <a:pt x="67" y="48"/>
                    <a:pt x="67" y="48"/>
                  </a:cubicBezTo>
                  <a:close/>
                  <a:moveTo>
                    <a:pt x="75" y="54"/>
                  </a:moveTo>
                  <a:cubicBezTo>
                    <a:pt x="75" y="54"/>
                    <a:pt x="75" y="54"/>
                    <a:pt x="75" y="54"/>
                  </a:cubicBezTo>
                  <a:cubicBezTo>
                    <a:pt x="67" y="54"/>
                    <a:pt x="67" y="54"/>
                    <a:pt x="67" y="54"/>
                  </a:cubicBezTo>
                  <a:cubicBezTo>
                    <a:pt x="67" y="49"/>
                    <a:pt x="67" y="49"/>
                    <a:pt x="67" y="49"/>
                  </a:cubicBezTo>
                  <a:cubicBezTo>
                    <a:pt x="74" y="49"/>
                    <a:pt x="74" y="49"/>
                    <a:pt x="74" y="49"/>
                  </a:cubicBezTo>
                  <a:cubicBezTo>
                    <a:pt x="74" y="49"/>
                    <a:pt x="74" y="49"/>
                    <a:pt x="74" y="49"/>
                  </a:cubicBezTo>
                  <a:cubicBezTo>
                    <a:pt x="74" y="49"/>
                    <a:pt x="74" y="49"/>
                    <a:pt x="74" y="49"/>
                  </a:cubicBezTo>
                  <a:cubicBezTo>
                    <a:pt x="75" y="49"/>
                    <a:pt x="75" y="49"/>
                    <a:pt x="75" y="49"/>
                  </a:cubicBezTo>
                  <a:lnTo>
                    <a:pt x="75" y="54"/>
                  </a:lnTo>
                  <a:close/>
                  <a:moveTo>
                    <a:pt x="75" y="48"/>
                  </a:moveTo>
                  <a:cubicBezTo>
                    <a:pt x="75" y="48"/>
                    <a:pt x="75" y="48"/>
                    <a:pt x="75" y="48"/>
                  </a:cubicBezTo>
                  <a:cubicBezTo>
                    <a:pt x="74" y="48"/>
                    <a:pt x="74" y="48"/>
                    <a:pt x="74" y="48"/>
                  </a:cubicBezTo>
                  <a:cubicBezTo>
                    <a:pt x="71" y="47"/>
                    <a:pt x="71" y="47"/>
                    <a:pt x="71" y="47"/>
                  </a:cubicBezTo>
                  <a:cubicBezTo>
                    <a:pt x="73" y="47"/>
                    <a:pt x="73" y="47"/>
                    <a:pt x="73" y="47"/>
                  </a:cubicBezTo>
                  <a:cubicBezTo>
                    <a:pt x="77" y="48"/>
                    <a:pt x="77" y="48"/>
                    <a:pt x="77" y="48"/>
                  </a:cubicBezTo>
                  <a:cubicBezTo>
                    <a:pt x="75" y="48"/>
                    <a:pt x="75" y="48"/>
                    <a:pt x="75" y="48"/>
                  </a:cubicBezTo>
                  <a:cubicBezTo>
                    <a:pt x="75" y="48"/>
                    <a:pt x="75" y="48"/>
                    <a:pt x="75" y="48"/>
                  </a:cubicBezTo>
                  <a:cubicBezTo>
                    <a:pt x="75" y="48"/>
                    <a:pt x="75" y="48"/>
                    <a:pt x="75" y="48"/>
                  </a:cubicBezTo>
                  <a:close/>
                  <a:moveTo>
                    <a:pt x="83" y="54"/>
                  </a:moveTo>
                  <a:cubicBezTo>
                    <a:pt x="83" y="54"/>
                    <a:pt x="83" y="54"/>
                    <a:pt x="83" y="54"/>
                  </a:cubicBezTo>
                  <a:cubicBezTo>
                    <a:pt x="75" y="54"/>
                    <a:pt x="75" y="54"/>
                    <a:pt x="75" y="54"/>
                  </a:cubicBezTo>
                  <a:cubicBezTo>
                    <a:pt x="75" y="49"/>
                    <a:pt x="75" y="49"/>
                    <a:pt x="75" y="49"/>
                  </a:cubicBezTo>
                  <a:cubicBezTo>
                    <a:pt x="77" y="48"/>
                    <a:pt x="77" y="48"/>
                    <a:pt x="77" y="48"/>
                  </a:cubicBezTo>
                  <a:cubicBezTo>
                    <a:pt x="77" y="48"/>
                    <a:pt x="77" y="48"/>
                    <a:pt x="77" y="48"/>
                  </a:cubicBezTo>
                  <a:cubicBezTo>
                    <a:pt x="77" y="48"/>
                    <a:pt x="77" y="48"/>
                    <a:pt x="77" y="48"/>
                  </a:cubicBezTo>
                  <a:cubicBezTo>
                    <a:pt x="83" y="48"/>
                    <a:pt x="83" y="48"/>
                    <a:pt x="83" y="48"/>
                  </a:cubicBezTo>
                  <a:lnTo>
                    <a:pt x="83" y="54"/>
                  </a:lnTo>
                  <a:close/>
                  <a:moveTo>
                    <a:pt x="83" y="48"/>
                  </a:moveTo>
                  <a:cubicBezTo>
                    <a:pt x="83" y="48"/>
                    <a:pt x="83" y="48"/>
                    <a:pt x="83" y="48"/>
                  </a:cubicBezTo>
                  <a:cubicBezTo>
                    <a:pt x="82" y="48"/>
                    <a:pt x="82" y="48"/>
                    <a:pt x="82" y="48"/>
                  </a:cubicBezTo>
                  <a:cubicBezTo>
                    <a:pt x="79" y="47"/>
                    <a:pt x="79" y="47"/>
                    <a:pt x="79" y="47"/>
                  </a:cubicBezTo>
                  <a:cubicBezTo>
                    <a:pt x="82" y="47"/>
                    <a:pt x="82" y="47"/>
                    <a:pt x="82" y="47"/>
                  </a:cubicBezTo>
                  <a:cubicBezTo>
                    <a:pt x="82" y="47"/>
                    <a:pt x="82" y="47"/>
                    <a:pt x="82" y="47"/>
                  </a:cubicBezTo>
                  <a:cubicBezTo>
                    <a:pt x="86" y="48"/>
                    <a:pt x="86" y="48"/>
                    <a:pt x="86" y="48"/>
                  </a:cubicBezTo>
                  <a:cubicBezTo>
                    <a:pt x="84" y="48"/>
                    <a:pt x="84" y="48"/>
                    <a:pt x="84" y="48"/>
                  </a:cubicBezTo>
                  <a:cubicBezTo>
                    <a:pt x="84" y="48"/>
                    <a:pt x="84" y="48"/>
                    <a:pt x="84" y="48"/>
                  </a:cubicBezTo>
                  <a:cubicBezTo>
                    <a:pt x="83" y="48"/>
                    <a:pt x="83" y="48"/>
                    <a:pt x="83" y="48"/>
                  </a:cubicBezTo>
                  <a:close/>
                  <a:moveTo>
                    <a:pt x="90" y="54"/>
                  </a:moveTo>
                  <a:cubicBezTo>
                    <a:pt x="90" y="54"/>
                    <a:pt x="90" y="54"/>
                    <a:pt x="90" y="54"/>
                  </a:cubicBezTo>
                  <a:cubicBezTo>
                    <a:pt x="84" y="54"/>
                    <a:pt x="84" y="54"/>
                    <a:pt x="84" y="54"/>
                  </a:cubicBezTo>
                  <a:cubicBezTo>
                    <a:pt x="84" y="48"/>
                    <a:pt x="84" y="48"/>
                    <a:pt x="84" y="48"/>
                  </a:cubicBezTo>
                  <a:cubicBezTo>
                    <a:pt x="87" y="48"/>
                    <a:pt x="87" y="48"/>
                    <a:pt x="87" y="48"/>
                  </a:cubicBezTo>
                  <a:cubicBezTo>
                    <a:pt x="87" y="48"/>
                    <a:pt x="87" y="48"/>
                    <a:pt x="87" y="48"/>
                  </a:cubicBezTo>
                  <a:cubicBezTo>
                    <a:pt x="87" y="48"/>
                    <a:pt x="87" y="48"/>
                    <a:pt x="87" y="48"/>
                  </a:cubicBezTo>
                  <a:cubicBezTo>
                    <a:pt x="90" y="48"/>
                    <a:pt x="90" y="48"/>
                    <a:pt x="90" y="48"/>
                  </a:cubicBezTo>
                  <a:lnTo>
                    <a:pt x="90" y="54"/>
                  </a:lnTo>
                  <a:close/>
                  <a:moveTo>
                    <a:pt x="90" y="48"/>
                  </a:moveTo>
                  <a:cubicBezTo>
                    <a:pt x="90" y="48"/>
                    <a:pt x="90" y="48"/>
                    <a:pt x="90" y="48"/>
                  </a:cubicBezTo>
                  <a:cubicBezTo>
                    <a:pt x="87" y="48"/>
                    <a:pt x="87" y="48"/>
                    <a:pt x="87" y="48"/>
                  </a:cubicBezTo>
                  <a:cubicBezTo>
                    <a:pt x="83" y="47"/>
                    <a:pt x="83" y="47"/>
                    <a:pt x="83" y="47"/>
                  </a:cubicBezTo>
                  <a:cubicBezTo>
                    <a:pt x="87" y="46"/>
                    <a:pt x="87" y="46"/>
                    <a:pt x="87" y="46"/>
                  </a:cubicBezTo>
                  <a:cubicBezTo>
                    <a:pt x="87" y="47"/>
                    <a:pt x="87" y="47"/>
                    <a:pt x="87" y="47"/>
                  </a:cubicBezTo>
                  <a:cubicBezTo>
                    <a:pt x="90" y="48"/>
                    <a:pt x="90" y="48"/>
                    <a:pt x="90" y="48"/>
                  </a:cubicBezTo>
                  <a:close/>
                  <a:moveTo>
                    <a:pt x="94" y="54"/>
                  </a:moveTo>
                  <a:cubicBezTo>
                    <a:pt x="94" y="54"/>
                    <a:pt x="94" y="54"/>
                    <a:pt x="94" y="54"/>
                  </a:cubicBezTo>
                  <a:cubicBezTo>
                    <a:pt x="91" y="54"/>
                    <a:pt x="91" y="54"/>
                    <a:pt x="91" y="54"/>
                  </a:cubicBezTo>
                  <a:cubicBezTo>
                    <a:pt x="91" y="48"/>
                    <a:pt x="91" y="48"/>
                    <a:pt x="91" y="48"/>
                  </a:cubicBezTo>
                  <a:cubicBezTo>
                    <a:pt x="94" y="48"/>
                    <a:pt x="94" y="48"/>
                    <a:pt x="94" y="48"/>
                  </a:cubicBezTo>
                  <a:lnTo>
                    <a:pt x="94" y="54"/>
                  </a:lnTo>
                  <a:close/>
                  <a:moveTo>
                    <a:pt x="94" y="48"/>
                  </a:moveTo>
                  <a:cubicBezTo>
                    <a:pt x="94" y="48"/>
                    <a:pt x="94" y="48"/>
                    <a:pt x="94" y="48"/>
                  </a:cubicBezTo>
                  <a:cubicBezTo>
                    <a:pt x="91" y="48"/>
                    <a:pt x="91" y="48"/>
                    <a:pt x="91" y="48"/>
                  </a:cubicBezTo>
                  <a:cubicBezTo>
                    <a:pt x="91" y="48"/>
                    <a:pt x="91" y="48"/>
                    <a:pt x="91" y="48"/>
                  </a:cubicBezTo>
                  <a:cubicBezTo>
                    <a:pt x="91" y="46"/>
                    <a:pt x="91" y="46"/>
                    <a:pt x="91" y="46"/>
                  </a:cubicBezTo>
                  <a:cubicBezTo>
                    <a:pt x="90" y="46"/>
                    <a:pt x="90" y="46"/>
                    <a:pt x="90" y="46"/>
                  </a:cubicBezTo>
                  <a:cubicBezTo>
                    <a:pt x="90" y="48"/>
                    <a:pt x="90" y="48"/>
                    <a:pt x="90" y="48"/>
                  </a:cubicBezTo>
                  <a:cubicBezTo>
                    <a:pt x="88" y="46"/>
                    <a:pt x="88" y="46"/>
                    <a:pt x="88" y="46"/>
                  </a:cubicBezTo>
                  <a:cubicBezTo>
                    <a:pt x="91" y="46"/>
                    <a:pt x="91" y="46"/>
                    <a:pt x="91" y="46"/>
                  </a:cubicBezTo>
                  <a:cubicBezTo>
                    <a:pt x="91" y="46"/>
                    <a:pt x="91" y="46"/>
                    <a:pt x="91" y="46"/>
                  </a:cubicBezTo>
                  <a:cubicBezTo>
                    <a:pt x="94" y="47"/>
                    <a:pt x="94" y="47"/>
                    <a:pt x="94" y="47"/>
                  </a:cubicBezTo>
                  <a:lnTo>
                    <a:pt x="94" y="48"/>
                  </a:lnTo>
                  <a:close/>
                  <a:moveTo>
                    <a:pt x="101" y="54"/>
                  </a:moveTo>
                  <a:cubicBezTo>
                    <a:pt x="101" y="54"/>
                    <a:pt x="101" y="54"/>
                    <a:pt x="101" y="54"/>
                  </a:cubicBezTo>
                  <a:cubicBezTo>
                    <a:pt x="94" y="54"/>
                    <a:pt x="94" y="54"/>
                    <a:pt x="94" y="54"/>
                  </a:cubicBezTo>
                  <a:cubicBezTo>
                    <a:pt x="94" y="48"/>
                    <a:pt x="94" y="48"/>
                    <a:pt x="94" y="48"/>
                  </a:cubicBezTo>
                  <a:cubicBezTo>
                    <a:pt x="96" y="48"/>
                    <a:pt x="96" y="48"/>
                    <a:pt x="96" y="48"/>
                  </a:cubicBezTo>
                  <a:cubicBezTo>
                    <a:pt x="96" y="48"/>
                    <a:pt x="96" y="48"/>
                    <a:pt x="96" y="48"/>
                  </a:cubicBezTo>
                  <a:cubicBezTo>
                    <a:pt x="101" y="48"/>
                    <a:pt x="101" y="48"/>
                    <a:pt x="101" y="48"/>
                  </a:cubicBezTo>
                  <a:lnTo>
                    <a:pt x="101" y="54"/>
                  </a:lnTo>
                  <a:close/>
                  <a:moveTo>
                    <a:pt x="94" y="48"/>
                  </a:moveTo>
                  <a:cubicBezTo>
                    <a:pt x="94" y="48"/>
                    <a:pt x="94" y="48"/>
                    <a:pt x="94" y="48"/>
                  </a:cubicBezTo>
                  <a:cubicBezTo>
                    <a:pt x="94" y="47"/>
                    <a:pt x="94" y="47"/>
                    <a:pt x="94" y="47"/>
                  </a:cubicBezTo>
                  <a:cubicBezTo>
                    <a:pt x="95" y="48"/>
                    <a:pt x="95" y="48"/>
                    <a:pt x="95" y="48"/>
                  </a:cubicBezTo>
                  <a:lnTo>
                    <a:pt x="94" y="48"/>
                  </a:lnTo>
                  <a:close/>
                  <a:moveTo>
                    <a:pt x="101" y="48"/>
                  </a:moveTo>
                  <a:cubicBezTo>
                    <a:pt x="101" y="48"/>
                    <a:pt x="101" y="48"/>
                    <a:pt x="101" y="48"/>
                  </a:cubicBezTo>
                  <a:cubicBezTo>
                    <a:pt x="96" y="48"/>
                    <a:pt x="96" y="48"/>
                    <a:pt x="96" y="48"/>
                  </a:cubicBezTo>
                  <a:cubicBezTo>
                    <a:pt x="89" y="45"/>
                    <a:pt x="89" y="45"/>
                    <a:pt x="89" y="45"/>
                  </a:cubicBezTo>
                  <a:cubicBezTo>
                    <a:pt x="98" y="45"/>
                    <a:pt x="98" y="45"/>
                    <a:pt x="98" y="45"/>
                  </a:cubicBezTo>
                  <a:cubicBezTo>
                    <a:pt x="98" y="45"/>
                    <a:pt x="98" y="45"/>
                    <a:pt x="98" y="45"/>
                  </a:cubicBezTo>
                  <a:cubicBezTo>
                    <a:pt x="101" y="46"/>
                    <a:pt x="101" y="46"/>
                    <a:pt x="101" y="46"/>
                  </a:cubicBezTo>
                  <a:lnTo>
                    <a:pt x="101" y="48"/>
                  </a:lnTo>
                  <a:close/>
                  <a:moveTo>
                    <a:pt x="103" y="54"/>
                  </a:moveTo>
                  <a:cubicBezTo>
                    <a:pt x="103" y="54"/>
                    <a:pt x="103" y="54"/>
                    <a:pt x="103" y="54"/>
                  </a:cubicBezTo>
                  <a:cubicBezTo>
                    <a:pt x="101" y="54"/>
                    <a:pt x="101" y="54"/>
                    <a:pt x="101" y="54"/>
                  </a:cubicBezTo>
                  <a:cubicBezTo>
                    <a:pt x="101" y="48"/>
                    <a:pt x="101" y="48"/>
                    <a:pt x="101" y="48"/>
                  </a:cubicBezTo>
                  <a:cubicBezTo>
                    <a:pt x="103" y="48"/>
                    <a:pt x="103" y="48"/>
                    <a:pt x="103" y="48"/>
                  </a:cubicBezTo>
                  <a:lnTo>
                    <a:pt x="103" y="54"/>
                  </a:lnTo>
                  <a:close/>
                  <a:moveTo>
                    <a:pt x="103" y="48"/>
                  </a:moveTo>
                  <a:cubicBezTo>
                    <a:pt x="103" y="48"/>
                    <a:pt x="103" y="48"/>
                    <a:pt x="103" y="48"/>
                  </a:cubicBezTo>
                  <a:cubicBezTo>
                    <a:pt x="101" y="48"/>
                    <a:pt x="101" y="48"/>
                    <a:pt x="101" y="48"/>
                  </a:cubicBezTo>
                  <a:cubicBezTo>
                    <a:pt x="102" y="46"/>
                    <a:pt x="102" y="46"/>
                    <a:pt x="102" y="46"/>
                  </a:cubicBezTo>
                  <a:cubicBezTo>
                    <a:pt x="103" y="47"/>
                    <a:pt x="103" y="47"/>
                    <a:pt x="103" y="47"/>
                  </a:cubicBezTo>
                  <a:lnTo>
                    <a:pt x="103" y="48"/>
                  </a:lnTo>
                  <a:close/>
                  <a:moveTo>
                    <a:pt x="104" y="46"/>
                  </a:moveTo>
                  <a:cubicBezTo>
                    <a:pt x="104" y="46"/>
                    <a:pt x="104" y="46"/>
                    <a:pt x="104" y="46"/>
                  </a:cubicBezTo>
                  <a:cubicBezTo>
                    <a:pt x="102" y="46"/>
                    <a:pt x="102" y="46"/>
                    <a:pt x="102" y="46"/>
                  </a:cubicBezTo>
                  <a:cubicBezTo>
                    <a:pt x="102" y="45"/>
                    <a:pt x="102" y="45"/>
                    <a:pt x="102" y="45"/>
                  </a:cubicBezTo>
                  <a:cubicBezTo>
                    <a:pt x="102" y="45"/>
                    <a:pt x="102" y="45"/>
                    <a:pt x="102" y="45"/>
                  </a:cubicBezTo>
                  <a:cubicBezTo>
                    <a:pt x="104" y="44"/>
                    <a:pt x="104" y="44"/>
                    <a:pt x="104" y="44"/>
                  </a:cubicBezTo>
                  <a:lnTo>
                    <a:pt x="104" y="46"/>
                  </a:lnTo>
                  <a:close/>
                  <a:moveTo>
                    <a:pt x="110" y="54"/>
                  </a:moveTo>
                  <a:cubicBezTo>
                    <a:pt x="110" y="54"/>
                    <a:pt x="110" y="54"/>
                    <a:pt x="110" y="54"/>
                  </a:cubicBezTo>
                  <a:cubicBezTo>
                    <a:pt x="104" y="54"/>
                    <a:pt x="104" y="54"/>
                    <a:pt x="104" y="54"/>
                  </a:cubicBezTo>
                  <a:cubicBezTo>
                    <a:pt x="104" y="47"/>
                    <a:pt x="104" y="47"/>
                    <a:pt x="104" y="47"/>
                  </a:cubicBezTo>
                  <a:cubicBezTo>
                    <a:pt x="106" y="48"/>
                    <a:pt x="106" y="48"/>
                    <a:pt x="106" y="48"/>
                  </a:cubicBezTo>
                  <a:cubicBezTo>
                    <a:pt x="110" y="48"/>
                    <a:pt x="110" y="48"/>
                    <a:pt x="110" y="48"/>
                  </a:cubicBezTo>
                  <a:lnTo>
                    <a:pt x="110" y="54"/>
                  </a:lnTo>
                  <a:close/>
                  <a:moveTo>
                    <a:pt x="111" y="47"/>
                  </a:moveTo>
                  <a:cubicBezTo>
                    <a:pt x="111" y="47"/>
                    <a:pt x="111" y="47"/>
                    <a:pt x="111" y="47"/>
                  </a:cubicBezTo>
                  <a:cubicBezTo>
                    <a:pt x="110" y="47"/>
                    <a:pt x="110" y="47"/>
                    <a:pt x="110" y="47"/>
                  </a:cubicBezTo>
                  <a:cubicBezTo>
                    <a:pt x="110" y="47"/>
                    <a:pt x="110" y="47"/>
                    <a:pt x="110" y="47"/>
                  </a:cubicBezTo>
                  <a:cubicBezTo>
                    <a:pt x="106" y="47"/>
                    <a:pt x="106" y="47"/>
                    <a:pt x="106" y="47"/>
                  </a:cubicBezTo>
                  <a:cubicBezTo>
                    <a:pt x="104" y="47"/>
                    <a:pt x="104" y="47"/>
                    <a:pt x="104" y="47"/>
                  </a:cubicBezTo>
                  <a:cubicBezTo>
                    <a:pt x="104" y="44"/>
                    <a:pt x="104" y="44"/>
                    <a:pt x="104" y="44"/>
                  </a:cubicBezTo>
                  <a:cubicBezTo>
                    <a:pt x="108" y="44"/>
                    <a:pt x="108" y="44"/>
                    <a:pt x="108" y="44"/>
                  </a:cubicBezTo>
                  <a:cubicBezTo>
                    <a:pt x="108" y="44"/>
                    <a:pt x="108" y="44"/>
                    <a:pt x="108" y="44"/>
                  </a:cubicBezTo>
                  <a:cubicBezTo>
                    <a:pt x="111" y="45"/>
                    <a:pt x="111" y="45"/>
                    <a:pt x="111" y="45"/>
                  </a:cubicBezTo>
                  <a:lnTo>
                    <a:pt x="111" y="47"/>
                  </a:lnTo>
                  <a:close/>
                  <a:moveTo>
                    <a:pt x="106" y="44"/>
                  </a:moveTo>
                  <a:cubicBezTo>
                    <a:pt x="106" y="44"/>
                    <a:pt x="106" y="44"/>
                    <a:pt x="106" y="44"/>
                  </a:cubicBezTo>
                  <a:cubicBezTo>
                    <a:pt x="106" y="43"/>
                    <a:pt x="106" y="43"/>
                    <a:pt x="106" y="43"/>
                  </a:cubicBezTo>
                  <a:cubicBezTo>
                    <a:pt x="108" y="43"/>
                    <a:pt x="108" y="43"/>
                    <a:pt x="108" y="43"/>
                  </a:cubicBezTo>
                  <a:cubicBezTo>
                    <a:pt x="108" y="44"/>
                    <a:pt x="108" y="44"/>
                    <a:pt x="108" y="44"/>
                  </a:cubicBezTo>
                  <a:lnTo>
                    <a:pt x="106" y="44"/>
                  </a:lnTo>
                  <a:close/>
                  <a:moveTo>
                    <a:pt x="111" y="44"/>
                  </a:moveTo>
                  <a:cubicBezTo>
                    <a:pt x="111" y="44"/>
                    <a:pt x="111" y="44"/>
                    <a:pt x="111" y="44"/>
                  </a:cubicBezTo>
                  <a:cubicBezTo>
                    <a:pt x="111" y="45"/>
                    <a:pt x="111" y="45"/>
                    <a:pt x="111" y="45"/>
                  </a:cubicBezTo>
                  <a:cubicBezTo>
                    <a:pt x="109" y="44"/>
                    <a:pt x="109" y="44"/>
                    <a:pt x="109" y="44"/>
                  </a:cubicBezTo>
                  <a:lnTo>
                    <a:pt x="111" y="44"/>
                  </a:lnTo>
                  <a:close/>
                  <a:moveTo>
                    <a:pt x="110" y="44"/>
                  </a:moveTo>
                  <a:cubicBezTo>
                    <a:pt x="110" y="44"/>
                    <a:pt x="110" y="44"/>
                    <a:pt x="110" y="44"/>
                  </a:cubicBezTo>
                  <a:cubicBezTo>
                    <a:pt x="110" y="43"/>
                    <a:pt x="110" y="43"/>
                    <a:pt x="110" y="43"/>
                  </a:cubicBezTo>
                  <a:cubicBezTo>
                    <a:pt x="111" y="43"/>
                    <a:pt x="111" y="43"/>
                    <a:pt x="111" y="43"/>
                  </a:cubicBezTo>
                  <a:cubicBezTo>
                    <a:pt x="111" y="44"/>
                    <a:pt x="111" y="44"/>
                    <a:pt x="111" y="44"/>
                  </a:cubicBezTo>
                  <a:lnTo>
                    <a:pt x="110" y="44"/>
                  </a:lnTo>
                  <a:close/>
                  <a:moveTo>
                    <a:pt x="110" y="44"/>
                  </a:moveTo>
                  <a:cubicBezTo>
                    <a:pt x="110" y="44"/>
                    <a:pt x="110" y="44"/>
                    <a:pt x="110" y="44"/>
                  </a:cubicBezTo>
                  <a:cubicBezTo>
                    <a:pt x="108" y="44"/>
                    <a:pt x="108" y="44"/>
                    <a:pt x="108" y="44"/>
                  </a:cubicBezTo>
                  <a:cubicBezTo>
                    <a:pt x="108" y="43"/>
                    <a:pt x="108" y="43"/>
                    <a:pt x="108" y="43"/>
                  </a:cubicBezTo>
                  <a:cubicBezTo>
                    <a:pt x="110" y="43"/>
                    <a:pt x="110" y="43"/>
                    <a:pt x="110" y="43"/>
                  </a:cubicBezTo>
                  <a:lnTo>
                    <a:pt x="110" y="44"/>
                  </a:lnTo>
                  <a:close/>
                  <a:moveTo>
                    <a:pt x="114" y="47"/>
                  </a:moveTo>
                  <a:cubicBezTo>
                    <a:pt x="114" y="47"/>
                    <a:pt x="114" y="47"/>
                    <a:pt x="114" y="47"/>
                  </a:cubicBezTo>
                  <a:cubicBezTo>
                    <a:pt x="116" y="47"/>
                    <a:pt x="116" y="47"/>
                    <a:pt x="116" y="47"/>
                  </a:cubicBezTo>
                  <a:cubicBezTo>
                    <a:pt x="120" y="47"/>
                    <a:pt x="120" y="47"/>
                    <a:pt x="120" y="47"/>
                  </a:cubicBezTo>
                  <a:cubicBezTo>
                    <a:pt x="120" y="54"/>
                    <a:pt x="120" y="54"/>
                    <a:pt x="120" y="54"/>
                  </a:cubicBezTo>
                  <a:cubicBezTo>
                    <a:pt x="114" y="54"/>
                    <a:pt x="114" y="54"/>
                    <a:pt x="114" y="54"/>
                  </a:cubicBezTo>
                  <a:lnTo>
                    <a:pt x="114" y="47"/>
                  </a:lnTo>
                  <a:close/>
                  <a:moveTo>
                    <a:pt x="114" y="47"/>
                  </a:moveTo>
                  <a:cubicBezTo>
                    <a:pt x="114" y="47"/>
                    <a:pt x="114" y="47"/>
                    <a:pt x="114" y="47"/>
                  </a:cubicBezTo>
                  <a:cubicBezTo>
                    <a:pt x="113" y="47"/>
                    <a:pt x="113" y="47"/>
                    <a:pt x="113" y="47"/>
                  </a:cubicBezTo>
                  <a:cubicBezTo>
                    <a:pt x="113" y="54"/>
                    <a:pt x="113" y="54"/>
                    <a:pt x="113" y="54"/>
                  </a:cubicBezTo>
                  <a:cubicBezTo>
                    <a:pt x="111" y="54"/>
                    <a:pt x="111" y="54"/>
                    <a:pt x="111" y="54"/>
                  </a:cubicBezTo>
                  <a:cubicBezTo>
                    <a:pt x="111" y="48"/>
                    <a:pt x="111" y="48"/>
                    <a:pt x="111" y="48"/>
                  </a:cubicBezTo>
                  <a:cubicBezTo>
                    <a:pt x="113" y="47"/>
                    <a:pt x="113" y="47"/>
                    <a:pt x="113" y="47"/>
                  </a:cubicBezTo>
                  <a:cubicBezTo>
                    <a:pt x="111" y="47"/>
                    <a:pt x="111" y="47"/>
                    <a:pt x="111" y="47"/>
                  </a:cubicBezTo>
                  <a:cubicBezTo>
                    <a:pt x="111" y="47"/>
                    <a:pt x="111" y="47"/>
                    <a:pt x="111" y="47"/>
                  </a:cubicBezTo>
                  <a:cubicBezTo>
                    <a:pt x="111" y="47"/>
                    <a:pt x="111" y="47"/>
                    <a:pt x="111" y="47"/>
                  </a:cubicBezTo>
                  <a:cubicBezTo>
                    <a:pt x="111" y="46"/>
                    <a:pt x="111" y="46"/>
                    <a:pt x="111" y="46"/>
                  </a:cubicBezTo>
                  <a:lnTo>
                    <a:pt x="114" y="47"/>
                  </a:lnTo>
                  <a:close/>
                  <a:moveTo>
                    <a:pt x="112" y="44"/>
                  </a:moveTo>
                  <a:cubicBezTo>
                    <a:pt x="112" y="44"/>
                    <a:pt x="112" y="44"/>
                    <a:pt x="112" y="44"/>
                  </a:cubicBezTo>
                  <a:cubicBezTo>
                    <a:pt x="112" y="44"/>
                    <a:pt x="112" y="44"/>
                    <a:pt x="112" y="44"/>
                  </a:cubicBezTo>
                  <a:cubicBezTo>
                    <a:pt x="112" y="37"/>
                    <a:pt x="112" y="37"/>
                    <a:pt x="112" y="37"/>
                  </a:cubicBezTo>
                  <a:cubicBezTo>
                    <a:pt x="108" y="37"/>
                    <a:pt x="108" y="37"/>
                    <a:pt x="108" y="37"/>
                  </a:cubicBezTo>
                  <a:cubicBezTo>
                    <a:pt x="108" y="43"/>
                    <a:pt x="108" y="43"/>
                    <a:pt x="108" y="43"/>
                  </a:cubicBezTo>
                  <a:cubicBezTo>
                    <a:pt x="112" y="43"/>
                    <a:pt x="112" y="43"/>
                    <a:pt x="112" y="43"/>
                  </a:cubicBezTo>
                  <a:cubicBezTo>
                    <a:pt x="112" y="44"/>
                    <a:pt x="112" y="44"/>
                    <a:pt x="112" y="44"/>
                  </a:cubicBezTo>
                  <a:cubicBezTo>
                    <a:pt x="111" y="44"/>
                    <a:pt x="111" y="44"/>
                    <a:pt x="111" y="44"/>
                  </a:cubicBezTo>
                  <a:cubicBezTo>
                    <a:pt x="111" y="43"/>
                    <a:pt x="111" y="43"/>
                    <a:pt x="111" y="43"/>
                  </a:cubicBezTo>
                  <a:cubicBezTo>
                    <a:pt x="105" y="42"/>
                    <a:pt x="105" y="42"/>
                    <a:pt x="105" y="42"/>
                  </a:cubicBezTo>
                  <a:cubicBezTo>
                    <a:pt x="105" y="36"/>
                    <a:pt x="105" y="36"/>
                    <a:pt x="105" y="36"/>
                  </a:cubicBezTo>
                  <a:cubicBezTo>
                    <a:pt x="112" y="37"/>
                    <a:pt x="112" y="37"/>
                    <a:pt x="112" y="37"/>
                  </a:cubicBezTo>
                  <a:lnTo>
                    <a:pt x="112" y="44"/>
                  </a:lnTo>
                  <a:close/>
                  <a:moveTo>
                    <a:pt x="115" y="5"/>
                  </a:moveTo>
                  <a:cubicBezTo>
                    <a:pt x="115" y="5"/>
                    <a:pt x="115" y="5"/>
                    <a:pt x="115" y="5"/>
                  </a:cubicBezTo>
                  <a:cubicBezTo>
                    <a:pt x="115" y="5"/>
                    <a:pt x="115" y="5"/>
                    <a:pt x="115" y="5"/>
                  </a:cubicBezTo>
                  <a:cubicBezTo>
                    <a:pt x="117" y="6"/>
                    <a:pt x="117" y="6"/>
                    <a:pt x="117" y="6"/>
                  </a:cubicBezTo>
                  <a:cubicBezTo>
                    <a:pt x="117" y="8"/>
                    <a:pt x="117" y="8"/>
                    <a:pt x="117" y="8"/>
                  </a:cubicBezTo>
                  <a:cubicBezTo>
                    <a:pt x="115" y="7"/>
                    <a:pt x="115" y="7"/>
                    <a:pt x="115" y="7"/>
                  </a:cubicBezTo>
                  <a:lnTo>
                    <a:pt x="115" y="5"/>
                  </a:lnTo>
                  <a:close/>
                  <a:moveTo>
                    <a:pt x="115" y="7"/>
                  </a:moveTo>
                  <a:cubicBezTo>
                    <a:pt x="115" y="7"/>
                    <a:pt x="115" y="7"/>
                    <a:pt x="115" y="7"/>
                  </a:cubicBezTo>
                  <a:cubicBezTo>
                    <a:pt x="117" y="8"/>
                    <a:pt x="117" y="8"/>
                    <a:pt x="117" y="8"/>
                  </a:cubicBezTo>
                  <a:cubicBezTo>
                    <a:pt x="117" y="8"/>
                    <a:pt x="117" y="8"/>
                    <a:pt x="117" y="8"/>
                  </a:cubicBezTo>
                  <a:cubicBezTo>
                    <a:pt x="115" y="8"/>
                    <a:pt x="115" y="8"/>
                    <a:pt x="115" y="8"/>
                  </a:cubicBezTo>
                  <a:lnTo>
                    <a:pt x="115" y="7"/>
                  </a:lnTo>
                  <a:close/>
                  <a:moveTo>
                    <a:pt x="115" y="8"/>
                  </a:moveTo>
                  <a:cubicBezTo>
                    <a:pt x="115" y="8"/>
                    <a:pt x="115" y="8"/>
                    <a:pt x="115" y="8"/>
                  </a:cubicBezTo>
                  <a:cubicBezTo>
                    <a:pt x="117" y="9"/>
                    <a:pt x="117" y="9"/>
                    <a:pt x="117" y="9"/>
                  </a:cubicBezTo>
                  <a:cubicBezTo>
                    <a:pt x="117" y="9"/>
                    <a:pt x="117" y="9"/>
                    <a:pt x="117" y="9"/>
                  </a:cubicBezTo>
                  <a:cubicBezTo>
                    <a:pt x="115" y="8"/>
                    <a:pt x="115" y="8"/>
                    <a:pt x="115" y="8"/>
                  </a:cubicBezTo>
                  <a:close/>
                  <a:moveTo>
                    <a:pt x="115" y="9"/>
                  </a:moveTo>
                  <a:cubicBezTo>
                    <a:pt x="115" y="9"/>
                    <a:pt x="115" y="9"/>
                    <a:pt x="115" y="9"/>
                  </a:cubicBezTo>
                  <a:cubicBezTo>
                    <a:pt x="117" y="9"/>
                    <a:pt x="117" y="9"/>
                    <a:pt x="117" y="9"/>
                  </a:cubicBezTo>
                  <a:cubicBezTo>
                    <a:pt x="117" y="11"/>
                    <a:pt x="117" y="11"/>
                    <a:pt x="117" y="11"/>
                  </a:cubicBezTo>
                  <a:cubicBezTo>
                    <a:pt x="115" y="10"/>
                    <a:pt x="115" y="10"/>
                    <a:pt x="115" y="10"/>
                  </a:cubicBezTo>
                  <a:lnTo>
                    <a:pt x="115" y="9"/>
                  </a:lnTo>
                  <a:close/>
                  <a:moveTo>
                    <a:pt x="115" y="10"/>
                  </a:moveTo>
                  <a:cubicBezTo>
                    <a:pt x="115" y="10"/>
                    <a:pt x="115" y="10"/>
                    <a:pt x="115" y="10"/>
                  </a:cubicBezTo>
                  <a:cubicBezTo>
                    <a:pt x="117" y="11"/>
                    <a:pt x="117" y="11"/>
                    <a:pt x="117" y="11"/>
                  </a:cubicBezTo>
                  <a:cubicBezTo>
                    <a:pt x="117" y="12"/>
                    <a:pt x="117" y="12"/>
                    <a:pt x="117" y="12"/>
                  </a:cubicBezTo>
                  <a:cubicBezTo>
                    <a:pt x="115" y="11"/>
                    <a:pt x="115" y="11"/>
                    <a:pt x="115" y="11"/>
                  </a:cubicBezTo>
                  <a:lnTo>
                    <a:pt x="115" y="10"/>
                  </a:lnTo>
                  <a:close/>
                  <a:moveTo>
                    <a:pt x="115" y="11"/>
                  </a:moveTo>
                  <a:cubicBezTo>
                    <a:pt x="115" y="11"/>
                    <a:pt x="115" y="11"/>
                    <a:pt x="115" y="11"/>
                  </a:cubicBezTo>
                  <a:cubicBezTo>
                    <a:pt x="117" y="12"/>
                    <a:pt x="117" y="12"/>
                    <a:pt x="117" y="12"/>
                  </a:cubicBezTo>
                  <a:cubicBezTo>
                    <a:pt x="117" y="12"/>
                    <a:pt x="117" y="12"/>
                    <a:pt x="117" y="12"/>
                  </a:cubicBezTo>
                  <a:cubicBezTo>
                    <a:pt x="115" y="12"/>
                    <a:pt x="115" y="12"/>
                    <a:pt x="115" y="12"/>
                  </a:cubicBezTo>
                  <a:lnTo>
                    <a:pt x="115" y="11"/>
                  </a:lnTo>
                  <a:close/>
                  <a:moveTo>
                    <a:pt x="115" y="12"/>
                  </a:moveTo>
                  <a:cubicBezTo>
                    <a:pt x="115" y="12"/>
                    <a:pt x="115" y="12"/>
                    <a:pt x="115" y="12"/>
                  </a:cubicBezTo>
                  <a:cubicBezTo>
                    <a:pt x="117" y="12"/>
                    <a:pt x="117" y="12"/>
                    <a:pt x="117" y="12"/>
                  </a:cubicBezTo>
                  <a:cubicBezTo>
                    <a:pt x="117" y="14"/>
                    <a:pt x="117" y="14"/>
                    <a:pt x="117" y="14"/>
                  </a:cubicBezTo>
                  <a:cubicBezTo>
                    <a:pt x="115" y="13"/>
                    <a:pt x="115" y="13"/>
                    <a:pt x="115" y="13"/>
                  </a:cubicBezTo>
                  <a:lnTo>
                    <a:pt x="115" y="12"/>
                  </a:lnTo>
                  <a:close/>
                  <a:moveTo>
                    <a:pt x="115" y="13"/>
                  </a:moveTo>
                  <a:cubicBezTo>
                    <a:pt x="115" y="13"/>
                    <a:pt x="115" y="13"/>
                    <a:pt x="115" y="13"/>
                  </a:cubicBezTo>
                  <a:cubicBezTo>
                    <a:pt x="117" y="14"/>
                    <a:pt x="117" y="14"/>
                    <a:pt x="117" y="14"/>
                  </a:cubicBezTo>
                  <a:cubicBezTo>
                    <a:pt x="117" y="14"/>
                    <a:pt x="117" y="14"/>
                    <a:pt x="117" y="14"/>
                  </a:cubicBezTo>
                  <a:cubicBezTo>
                    <a:pt x="115" y="14"/>
                    <a:pt x="115" y="14"/>
                    <a:pt x="115" y="14"/>
                  </a:cubicBezTo>
                  <a:lnTo>
                    <a:pt x="115" y="13"/>
                  </a:lnTo>
                  <a:close/>
                  <a:moveTo>
                    <a:pt x="115" y="14"/>
                  </a:moveTo>
                  <a:cubicBezTo>
                    <a:pt x="115" y="14"/>
                    <a:pt x="115" y="14"/>
                    <a:pt x="115" y="14"/>
                  </a:cubicBezTo>
                  <a:cubicBezTo>
                    <a:pt x="117" y="15"/>
                    <a:pt x="117" y="15"/>
                    <a:pt x="117" y="15"/>
                  </a:cubicBezTo>
                  <a:cubicBezTo>
                    <a:pt x="117" y="15"/>
                    <a:pt x="117" y="15"/>
                    <a:pt x="117" y="15"/>
                  </a:cubicBezTo>
                  <a:cubicBezTo>
                    <a:pt x="115" y="15"/>
                    <a:pt x="115" y="15"/>
                    <a:pt x="115" y="15"/>
                  </a:cubicBezTo>
                  <a:lnTo>
                    <a:pt x="115" y="14"/>
                  </a:lnTo>
                  <a:close/>
                  <a:moveTo>
                    <a:pt x="115" y="15"/>
                  </a:moveTo>
                  <a:cubicBezTo>
                    <a:pt x="115" y="15"/>
                    <a:pt x="115" y="15"/>
                    <a:pt x="115" y="15"/>
                  </a:cubicBezTo>
                  <a:cubicBezTo>
                    <a:pt x="117" y="15"/>
                    <a:pt x="117" y="15"/>
                    <a:pt x="117" y="15"/>
                  </a:cubicBezTo>
                  <a:cubicBezTo>
                    <a:pt x="117" y="17"/>
                    <a:pt x="117" y="17"/>
                    <a:pt x="117" y="17"/>
                  </a:cubicBezTo>
                  <a:cubicBezTo>
                    <a:pt x="115" y="16"/>
                    <a:pt x="115" y="16"/>
                    <a:pt x="115" y="16"/>
                  </a:cubicBezTo>
                  <a:lnTo>
                    <a:pt x="115" y="15"/>
                  </a:lnTo>
                  <a:close/>
                  <a:moveTo>
                    <a:pt x="115" y="17"/>
                  </a:moveTo>
                  <a:cubicBezTo>
                    <a:pt x="115" y="17"/>
                    <a:pt x="115" y="17"/>
                    <a:pt x="115" y="17"/>
                  </a:cubicBezTo>
                  <a:cubicBezTo>
                    <a:pt x="117" y="17"/>
                    <a:pt x="117" y="17"/>
                    <a:pt x="117" y="17"/>
                  </a:cubicBezTo>
                  <a:cubicBezTo>
                    <a:pt x="117" y="18"/>
                    <a:pt x="117" y="18"/>
                    <a:pt x="117" y="18"/>
                  </a:cubicBezTo>
                  <a:cubicBezTo>
                    <a:pt x="115" y="17"/>
                    <a:pt x="115" y="17"/>
                    <a:pt x="115" y="17"/>
                  </a:cubicBezTo>
                  <a:close/>
                  <a:moveTo>
                    <a:pt x="115" y="17"/>
                  </a:moveTo>
                  <a:cubicBezTo>
                    <a:pt x="115" y="17"/>
                    <a:pt x="115" y="17"/>
                    <a:pt x="115" y="17"/>
                  </a:cubicBezTo>
                  <a:cubicBezTo>
                    <a:pt x="117" y="18"/>
                    <a:pt x="117" y="18"/>
                    <a:pt x="117" y="18"/>
                  </a:cubicBezTo>
                  <a:cubicBezTo>
                    <a:pt x="117" y="18"/>
                    <a:pt x="117" y="18"/>
                    <a:pt x="117" y="18"/>
                  </a:cubicBezTo>
                  <a:cubicBezTo>
                    <a:pt x="115" y="18"/>
                    <a:pt x="115" y="18"/>
                    <a:pt x="115" y="18"/>
                  </a:cubicBezTo>
                  <a:lnTo>
                    <a:pt x="115" y="17"/>
                  </a:lnTo>
                  <a:close/>
                  <a:moveTo>
                    <a:pt x="115" y="18"/>
                  </a:moveTo>
                  <a:cubicBezTo>
                    <a:pt x="115" y="18"/>
                    <a:pt x="115" y="18"/>
                    <a:pt x="115" y="18"/>
                  </a:cubicBezTo>
                  <a:cubicBezTo>
                    <a:pt x="117" y="18"/>
                    <a:pt x="117" y="18"/>
                    <a:pt x="117" y="18"/>
                  </a:cubicBezTo>
                  <a:cubicBezTo>
                    <a:pt x="117" y="20"/>
                    <a:pt x="117" y="20"/>
                    <a:pt x="117" y="20"/>
                  </a:cubicBezTo>
                  <a:cubicBezTo>
                    <a:pt x="115" y="19"/>
                    <a:pt x="115" y="19"/>
                    <a:pt x="115" y="19"/>
                  </a:cubicBezTo>
                  <a:lnTo>
                    <a:pt x="115" y="18"/>
                  </a:lnTo>
                  <a:close/>
                  <a:moveTo>
                    <a:pt x="115" y="19"/>
                  </a:moveTo>
                  <a:cubicBezTo>
                    <a:pt x="115" y="19"/>
                    <a:pt x="115" y="19"/>
                    <a:pt x="115" y="19"/>
                  </a:cubicBezTo>
                  <a:cubicBezTo>
                    <a:pt x="117" y="20"/>
                    <a:pt x="117" y="20"/>
                    <a:pt x="117" y="20"/>
                  </a:cubicBezTo>
                  <a:cubicBezTo>
                    <a:pt x="117" y="20"/>
                    <a:pt x="117" y="20"/>
                    <a:pt x="117" y="20"/>
                  </a:cubicBezTo>
                  <a:cubicBezTo>
                    <a:pt x="115" y="20"/>
                    <a:pt x="115" y="20"/>
                    <a:pt x="115" y="20"/>
                  </a:cubicBezTo>
                  <a:lnTo>
                    <a:pt x="115" y="19"/>
                  </a:lnTo>
                  <a:close/>
                  <a:moveTo>
                    <a:pt x="115" y="20"/>
                  </a:moveTo>
                  <a:cubicBezTo>
                    <a:pt x="115" y="20"/>
                    <a:pt x="115" y="20"/>
                    <a:pt x="115" y="20"/>
                  </a:cubicBezTo>
                  <a:cubicBezTo>
                    <a:pt x="117" y="21"/>
                    <a:pt x="117" y="21"/>
                    <a:pt x="117" y="21"/>
                  </a:cubicBezTo>
                  <a:cubicBezTo>
                    <a:pt x="117" y="21"/>
                    <a:pt x="117" y="21"/>
                    <a:pt x="117" y="21"/>
                  </a:cubicBezTo>
                  <a:cubicBezTo>
                    <a:pt x="115" y="21"/>
                    <a:pt x="115" y="21"/>
                    <a:pt x="115" y="21"/>
                  </a:cubicBezTo>
                  <a:lnTo>
                    <a:pt x="115" y="20"/>
                  </a:lnTo>
                  <a:close/>
                  <a:moveTo>
                    <a:pt x="115" y="21"/>
                  </a:moveTo>
                  <a:cubicBezTo>
                    <a:pt x="115" y="21"/>
                    <a:pt x="115" y="21"/>
                    <a:pt x="115" y="21"/>
                  </a:cubicBezTo>
                  <a:cubicBezTo>
                    <a:pt x="117" y="21"/>
                    <a:pt x="117" y="21"/>
                    <a:pt x="117" y="21"/>
                  </a:cubicBezTo>
                  <a:cubicBezTo>
                    <a:pt x="117" y="23"/>
                    <a:pt x="117" y="23"/>
                    <a:pt x="117" y="23"/>
                  </a:cubicBezTo>
                  <a:cubicBezTo>
                    <a:pt x="115" y="22"/>
                    <a:pt x="115" y="22"/>
                    <a:pt x="115" y="22"/>
                  </a:cubicBezTo>
                  <a:lnTo>
                    <a:pt x="115" y="21"/>
                  </a:lnTo>
                  <a:close/>
                  <a:moveTo>
                    <a:pt x="115" y="23"/>
                  </a:moveTo>
                  <a:cubicBezTo>
                    <a:pt x="115" y="23"/>
                    <a:pt x="115" y="23"/>
                    <a:pt x="115" y="23"/>
                  </a:cubicBezTo>
                  <a:cubicBezTo>
                    <a:pt x="117" y="23"/>
                    <a:pt x="117" y="23"/>
                    <a:pt x="117" y="23"/>
                  </a:cubicBezTo>
                  <a:cubicBezTo>
                    <a:pt x="117" y="23"/>
                    <a:pt x="117" y="23"/>
                    <a:pt x="117" y="23"/>
                  </a:cubicBezTo>
                  <a:cubicBezTo>
                    <a:pt x="115" y="23"/>
                    <a:pt x="115" y="23"/>
                    <a:pt x="115" y="23"/>
                  </a:cubicBezTo>
                  <a:close/>
                  <a:moveTo>
                    <a:pt x="115" y="23"/>
                  </a:moveTo>
                  <a:cubicBezTo>
                    <a:pt x="115" y="23"/>
                    <a:pt x="115" y="23"/>
                    <a:pt x="115" y="23"/>
                  </a:cubicBezTo>
                  <a:cubicBezTo>
                    <a:pt x="117" y="24"/>
                    <a:pt x="117" y="24"/>
                    <a:pt x="117" y="24"/>
                  </a:cubicBezTo>
                  <a:cubicBezTo>
                    <a:pt x="117" y="24"/>
                    <a:pt x="117" y="24"/>
                    <a:pt x="117" y="24"/>
                  </a:cubicBezTo>
                  <a:cubicBezTo>
                    <a:pt x="115" y="24"/>
                    <a:pt x="115" y="24"/>
                    <a:pt x="115" y="24"/>
                  </a:cubicBezTo>
                  <a:lnTo>
                    <a:pt x="115" y="23"/>
                  </a:lnTo>
                  <a:close/>
                  <a:moveTo>
                    <a:pt x="115" y="24"/>
                  </a:moveTo>
                  <a:cubicBezTo>
                    <a:pt x="115" y="24"/>
                    <a:pt x="115" y="24"/>
                    <a:pt x="115" y="24"/>
                  </a:cubicBezTo>
                  <a:cubicBezTo>
                    <a:pt x="117" y="24"/>
                    <a:pt x="117" y="24"/>
                    <a:pt x="117" y="24"/>
                  </a:cubicBezTo>
                  <a:cubicBezTo>
                    <a:pt x="117" y="26"/>
                    <a:pt x="117" y="26"/>
                    <a:pt x="117" y="26"/>
                  </a:cubicBezTo>
                  <a:cubicBezTo>
                    <a:pt x="115" y="25"/>
                    <a:pt x="115" y="25"/>
                    <a:pt x="115" y="25"/>
                  </a:cubicBezTo>
                  <a:lnTo>
                    <a:pt x="115" y="24"/>
                  </a:lnTo>
                  <a:close/>
                  <a:moveTo>
                    <a:pt x="115" y="25"/>
                  </a:moveTo>
                  <a:cubicBezTo>
                    <a:pt x="115" y="25"/>
                    <a:pt x="115" y="25"/>
                    <a:pt x="115" y="25"/>
                  </a:cubicBezTo>
                  <a:cubicBezTo>
                    <a:pt x="117" y="26"/>
                    <a:pt x="117" y="26"/>
                    <a:pt x="117" y="26"/>
                  </a:cubicBezTo>
                  <a:cubicBezTo>
                    <a:pt x="117" y="26"/>
                    <a:pt x="117" y="26"/>
                    <a:pt x="117" y="26"/>
                  </a:cubicBezTo>
                  <a:cubicBezTo>
                    <a:pt x="115" y="26"/>
                    <a:pt x="115" y="26"/>
                    <a:pt x="115" y="26"/>
                  </a:cubicBezTo>
                  <a:lnTo>
                    <a:pt x="115" y="25"/>
                  </a:lnTo>
                  <a:close/>
                  <a:moveTo>
                    <a:pt x="115" y="26"/>
                  </a:moveTo>
                  <a:cubicBezTo>
                    <a:pt x="115" y="26"/>
                    <a:pt x="115" y="26"/>
                    <a:pt x="115" y="26"/>
                  </a:cubicBezTo>
                  <a:cubicBezTo>
                    <a:pt x="117" y="27"/>
                    <a:pt x="117" y="27"/>
                    <a:pt x="117" y="27"/>
                  </a:cubicBezTo>
                  <a:cubicBezTo>
                    <a:pt x="117" y="27"/>
                    <a:pt x="117" y="27"/>
                    <a:pt x="117" y="27"/>
                  </a:cubicBezTo>
                  <a:cubicBezTo>
                    <a:pt x="115" y="27"/>
                    <a:pt x="115" y="27"/>
                    <a:pt x="115" y="27"/>
                  </a:cubicBezTo>
                  <a:lnTo>
                    <a:pt x="115" y="26"/>
                  </a:lnTo>
                  <a:close/>
                  <a:moveTo>
                    <a:pt x="115" y="27"/>
                  </a:moveTo>
                  <a:cubicBezTo>
                    <a:pt x="115" y="27"/>
                    <a:pt x="115" y="27"/>
                    <a:pt x="115" y="27"/>
                  </a:cubicBezTo>
                  <a:cubicBezTo>
                    <a:pt x="117" y="27"/>
                    <a:pt x="117" y="27"/>
                    <a:pt x="117" y="27"/>
                  </a:cubicBezTo>
                  <a:cubicBezTo>
                    <a:pt x="117" y="29"/>
                    <a:pt x="117" y="29"/>
                    <a:pt x="117" y="29"/>
                  </a:cubicBezTo>
                  <a:cubicBezTo>
                    <a:pt x="115" y="28"/>
                    <a:pt x="115" y="28"/>
                    <a:pt x="115" y="28"/>
                  </a:cubicBezTo>
                  <a:lnTo>
                    <a:pt x="115" y="27"/>
                  </a:lnTo>
                  <a:close/>
                  <a:moveTo>
                    <a:pt x="115" y="29"/>
                  </a:moveTo>
                  <a:cubicBezTo>
                    <a:pt x="115" y="29"/>
                    <a:pt x="115" y="29"/>
                    <a:pt x="115" y="29"/>
                  </a:cubicBezTo>
                  <a:cubicBezTo>
                    <a:pt x="117" y="29"/>
                    <a:pt x="117" y="29"/>
                    <a:pt x="117" y="29"/>
                  </a:cubicBezTo>
                  <a:cubicBezTo>
                    <a:pt x="117" y="29"/>
                    <a:pt x="117" y="29"/>
                    <a:pt x="117" y="29"/>
                  </a:cubicBezTo>
                  <a:cubicBezTo>
                    <a:pt x="115" y="29"/>
                    <a:pt x="115" y="29"/>
                    <a:pt x="115" y="29"/>
                  </a:cubicBezTo>
                  <a:close/>
                  <a:moveTo>
                    <a:pt x="115" y="29"/>
                  </a:moveTo>
                  <a:cubicBezTo>
                    <a:pt x="115" y="29"/>
                    <a:pt x="115" y="29"/>
                    <a:pt x="115" y="29"/>
                  </a:cubicBezTo>
                  <a:cubicBezTo>
                    <a:pt x="117" y="30"/>
                    <a:pt x="117" y="30"/>
                    <a:pt x="117" y="30"/>
                  </a:cubicBezTo>
                  <a:cubicBezTo>
                    <a:pt x="117" y="30"/>
                    <a:pt x="117" y="30"/>
                    <a:pt x="117" y="30"/>
                  </a:cubicBezTo>
                  <a:cubicBezTo>
                    <a:pt x="115" y="30"/>
                    <a:pt x="115" y="30"/>
                    <a:pt x="115" y="30"/>
                  </a:cubicBezTo>
                  <a:lnTo>
                    <a:pt x="115" y="29"/>
                  </a:lnTo>
                  <a:close/>
                  <a:moveTo>
                    <a:pt x="115" y="30"/>
                  </a:moveTo>
                  <a:cubicBezTo>
                    <a:pt x="115" y="30"/>
                    <a:pt x="115" y="30"/>
                    <a:pt x="115" y="30"/>
                  </a:cubicBezTo>
                  <a:cubicBezTo>
                    <a:pt x="117" y="30"/>
                    <a:pt x="117" y="30"/>
                    <a:pt x="117" y="30"/>
                  </a:cubicBezTo>
                  <a:cubicBezTo>
                    <a:pt x="117" y="32"/>
                    <a:pt x="117" y="32"/>
                    <a:pt x="117" y="32"/>
                  </a:cubicBezTo>
                  <a:cubicBezTo>
                    <a:pt x="115" y="31"/>
                    <a:pt x="115" y="31"/>
                    <a:pt x="115" y="31"/>
                  </a:cubicBezTo>
                  <a:lnTo>
                    <a:pt x="115" y="30"/>
                  </a:lnTo>
                  <a:close/>
                  <a:moveTo>
                    <a:pt x="115" y="32"/>
                  </a:moveTo>
                  <a:cubicBezTo>
                    <a:pt x="115" y="32"/>
                    <a:pt x="115" y="32"/>
                    <a:pt x="115" y="32"/>
                  </a:cubicBezTo>
                  <a:cubicBezTo>
                    <a:pt x="117" y="32"/>
                    <a:pt x="117" y="32"/>
                    <a:pt x="117" y="32"/>
                  </a:cubicBezTo>
                  <a:cubicBezTo>
                    <a:pt x="117" y="33"/>
                    <a:pt x="117" y="33"/>
                    <a:pt x="117" y="33"/>
                  </a:cubicBezTo>
                  <a:cubicBezTo>
                    <a:pt x="115" y="32"/>
                    <a:pt x="115" y="32"/>
                    <a:pt x="115" y="32"/>
                  </a:cubicBezTo>
                  <a:close/>
                  <a:moveTo>
                    <a:pt x="115" y="32"/>
                  </a:moveTo>
                  <a:cubicBezTo>
                    <a:pt x="115" y="32"/>
                    <a:pt x="115" y="32"/>
                    <a:pt x="115" y="32"/>
                  </a:cubicBezTo>
                  <a:cubicBezTo>
                    <a:pt x="117" y="33"/>
                    <a:pt x="117" y="33"/>
                    <a:pt x="117" y="33"/>
                  </a:cubicBezTo>
                  <a:cubicBezTo>
                    <a:pt x="117" y="33"/>
                    <a:pt x="117" y="33"/>
                    <a:pt x="117" y="33"/>
                  </a:cubicBezTo>
                  <a:cubicBezTo>
                    <a:pt x="115" y="33"/>
                    <a:pt x="115" y="33"/>
                    <a:pt x="115" y="33"/>
                  </a:cubicBezTo>
                  <a:lnTo>
                    <a:pt x="115" y="32"/>
                  </a:lnTo>
                  <a:close/>
                  <a:moveTo>
                    <a:pt x="114" y="6"/>
                  </a:moveTo>
                  <a:cubicBezTo>
                    <a:pt x="114" y="6"/>
                    <a:pt x="114" y="6"/>
                    <a:pt x="114" y="6"/>
                  </a:cubicBezTo>
                  <a:cubicBezTo>
                    <a:pt x="115" y="5"/>
                    <a:pt x="115" y="5"/>
                    <a:pt x="115" y="5"/>
                  </a:cubicBezTo>
                  <a:cubicBezTo>
                    <a:pt x="115" y="7"/>
                    <a:pt x="115" y="7"/>
                    <a:pt x="115" y="7"/>
                  </a:cubicBezTo>
                  <a:cubicBezTo>
                    <a:pt x="114" y="7"/>
                    <a:pt x="114" y="7"/>
                    <a:pt x="114" y="7"/>
                  </a:cubicBezTo>
                  <a:lnTo>
                    <a:pt x="114" y="6"/>
                  </a:lnTo>
                  <a:close/>
                  <a:moveTo>
                    <a:pt x="114" y="7"/>
                  </a:moveTo>
                  <a:cubicBezTo>
                    <a:pt x="114" y="7"/>
                    <a:pt x="114" y="7"/>
                    <a:pt x="114" y="7"/>
                  </a:cubicBezTo>
                  <a:cubicBezTo>
                    <a:pt x="115" y="7"/>
                    <a:pt x="115" y="7"/>
                    <a:pt x="115" y="7"/>
                  </a:cubicBezTo>
                  <a:cubicBezTo>
                    <a:pt x="115" y="8"/>
                    <a:pt x="115" y="8"/>
                    <a:pt x="115" y="8"/>
                  </a:cubicBezTo>
                  <a:cubicBezTo>
                    <a:pt x="114" y="8"/>
                    <a:pt x="114" y="8"/>
                    <a:pt x="114" y="8"/>
                  </a:cubicBezTo>
                  <a:lnTo>
                    <a:pt x="114" y="7"/>
                  </a:lnTo>
                  <a:close/>
                  <a:moveTo>
                    <a:pt x="114" y="8"/>
                  </a:moveTo>
                  <a:cubicBezTo>
                    <a:pt x="114" y="8"/>
                    <a:pt x="114" y="8"/>
                    <a:pt x="114" y="8"/>
                  </a:cubicBezTo>
                  <a:cubicBezTo>
                    <a:pt x="115" y="8"/>
                    <a:pt x="115" y="8"/>
                    <a:pt x="115" y="8"/>
                  </a:cubicBezTo>
                  <a:cubicBezTo>
                    <a:pt x="115" y="8"/>
                    <a:pt x="115" y="8"/>
                    <a:pt x="115" y="8"/>
                  </a:cubicBezTo>
                  <a:cubicBezTo>
                    <a:pt x="114" y="9"/>
                    <a:pt x="114" y="9"/>
                    <a:pt x="114" y="9"/>
                  </a:cubicBezTo>
                  <a:lnTo>
                    <a:pt x="114" y="8"/>
                  </a:lnTo>
                  <a:close/>
                  <a:moveTo>
                    <a:pt x="114" y="9"/>
                  </a:moveTo>
                  <a:cubicBezTo>
                    <a:pt x="114" y="9"/>
                    <a:pt x="114" y="9"/>
                    <a:pt x="114" y="9"/>
                  </a:cubicBezTo>
                  <a:cubicBezTo>
                    <a:pt x="115" y="9"/>
                    <a:pt x="115" y="9"/>
                    <a:pt x="115" y="9"/>
                  </a:cubicBezTo>
                  <a:cubicBezTo>
                    <a:pt x="115" y="10"/>
                    <a:pt x="115" y="10"/>
                    <a:pt x="115" y="10"/>
                  </a:cubicBezTo>
                  <a:cubicBezTo>
                    <a:pt x="114" y="10"/>
                    <a:pt x="114" y="10"/>
                    <a:pt x="114" y="10"/>
                  </a:cubicBezTo>
                  <a:lnTo>
                    <a:pt x="114" y="9"/>
                  </a:lnTo>
                  <a:close/>
                  <a:moveTo>
                    <a:pt x="114" y="11"/>
                  </a:moveTo>
                  <a:cubicBezTo>
                    <a:pt x="114" y="11"/>
                    <a:pt x="114" y="11"/>
                    <a:pt x="114" y="11"/>
                  </a:cubicBezTo>
                  <a:cubicBezTo>
                    <a:pt x="115" y="10"/>
                    <a:pt x="115" y="10"/>
                    <a:pt x="115" y="10"/>
                  </a:cubicBezTo>
                  <a:cubicBezTo>
                    <a:pt x="115" y="11"/>
                    <a:pt x="115" y="11"/>
                    <a:pt x="115" y="11"/>
                  </a:cubicBezTo>
                  <a:cubicBezTo>
                    <a:pt x="114" y="11"/>
                    <a:pt x="114" y="11"/>
                    <a:pt x="114" y="11"/>
                  </a:cubicBezTo>
                  <a:close/>
                  <a:moveTo>
                    <a:pt x="114" y="11"/>
                  </a:moveTo>
                  <a:cubicBezTo>
                    <a:pt x="114" y="11"/>
                    <a:pt x="114" y="11"/>
                    <a:pt x="114" y="11"/>
                  </a:cubicBezTo>
                  <a:cubicBezTo>
                    <a:pt x="115" y="11"/>
                    <a:pt x="115" y="11"/>
                    <a:pt x="115" y="11"/>
                  </a:cubicBezTo>
                  <a:cubicBezTo>
                    <a:pt x="115" y="12"/>
                    <a:pt x="115" y="12"/>
                    <a:pt x="115" y="12"/>
                  </a:cubicBezTo>
                  <a:cubicBezTo>
                    <a:pt x="114" y="12"/>
                    <a:pt x="114" y="12"/>
                    <a:pt x="114" y="12"/>
                  </a:cubicBezTo>
                  <a:lnTo>
                    <a:pt x="114" y="11"/>
                  </a:lnTo>
                  <a:close/>
                  <a:moveTo>
                    <a:pt x="114" y="12"/>
                  </a:moveTo>
                  <a:cubicBezTo>
                    <a:pt x="114" y="12"/>
                    <a:pt x="114" y="12"/>
                    <a:pt x="114" y="12"/>
                  </a:cubicBezTo>
                  <a:cubicBezTo>
                    <a:pt x="115" y="12"/>
                    <a:pt x="115" y="12"/>
                    <a:pt x="115" y="12"/>
                  </a:cubicBezTo>
                  <a:cubicBezTo>
                    <a:pt x="115" y="13"/>
                    <a:pt x="115" y="13"/>
                    <a:pt x="115" y="13"/>
                  </a:cubicBezTo>
                  <a:cubicBezTo>
                    <a:pt x="114" y="13"/>
                    <a:pt x="114" y="13"/>
                    <a:pt x="114" y="13"/>
                  </a:cubicBezTo>
                  <a:lnTo>
                    <a:pt x="114" y="12"/>
                  </a:lnTo>
                  <a:close/>
                  <a:moveTo>
                    <a:pt x="114" y="13"/>
                  </a:moveTo>
                  <a:cubicBezTo>
                    <a:pt x="114" y="13"/>
                    <a:pt x="114" y="13"/>
                    <a:pt x="114" y="13"/>
                  </a:cubicBezTo>
                  <a:cubicBezTo>
                    <a:pt x="115" y="13"/>
                    <a:pt x="115" y="13"/>
                    <a:pt x="115" y="13"/>
                  </a:cubicBezTo>
                  <a:cubicBezTo>
                    <a:pt x="115" y="14"/>
                    <a:pt x="115" y="14"/>
                    <a:pt x="115" y="14"/>
                  </a:cubicBezTo>
                  <a:cubicBezTo>
                    <a:pt x="114" y="14"/>
                    <a:pt x="114" y="14"/>
                    <a:pt x="114" y="14"/>
                  </a:cubicBezTo>
                  <a:lnTo>
                    <a:pt x="114" y="13"/>
                  </a:lnTo>
                  <a:close/>
                  <a:moveTo>
                    <a:pt x="114" y="14"/>
                  </a:moveTo>
                  <a:cubicBezTo>
                    <a:pt x="114" y="14"/>
                    <a:pt x="114" y="14"/>
                    <a:pt x="114" y="14"/>
                  </a:cubicBezTo>
                  <a:cubicBezTo>
                    <a:pt x="115" y="14"/>
                    <a:pt x="115" y="14"/>
                    <a:pt x="115" y="14"/>
                  </a:cubicBezTo>
                  <a:cubicBezTo>
                    <a:pt x="115" y="14"/>
                    <a:pt x="115" y="14"/>
                    <a:pt x="115" y="14"/>
                  </a:cubicBezTo>
                  <a:cubicBezTo>
                    <a:pt x="114" y="15"/>
                    <a:pt x="114" y="15"/>
                    <a:pt x="114" y="15"/>
                  </a:cubicBezTo>
                  <a:lnTo>
                    <a:pt x="114" y="14"/>
                  </a:lnTo>
                  <a:close/>
                  <a:moveTo>
                    <a:pt x="114" y="15"/>
                  </a:moveTo>
                  <a:cubicBezTo>
                    <a:pt x="114" y="15"/>
                    <a:pt x="114" y="15"/>
                    <a:pt x="114" y="15"/>
                  </a:cubicBezTo>
                  <a:cubicBezTo>
                    <a:pt x="115" y="15"/>
                    <a:pt x="115" y="15"/>
                    <a:pt x="115" y="15"/>
                  </a:cubicBezTo>
                  <a:cubicBezTo>
                    <a:pt x="115" y="16"/>
                    <a:pt x="115" y="16"/>
                    <a:pt x="115" y="16"/>
                  </a:cubicBezTo>
                  <a:cubicBezTo>
                    <a:pt x="114" y="17"/>
                    <a:pt x="114" y="17"/>
                    <a:pt x="114" y="17"/>
                  </a:cubicBezTo>
                  <a:lnTo>
                    <a:pt x="114" y="15"/>
                  </a:lnTo>
                  <a:close/>
                  <a:moveTo>
                    <a:pt x="114" y="17"/>
                  </a:moveTo>
                  <a:cubicBezTo>
                    <a:pt x="114" y="17"/>
                    <a:pt x="114" y="17"/>
                    <a:pt x="114" y="17"/>
                  </a:cubicBezTo>
                  <a:cubicBezTo>
                    <a:pt x="115" y="16"/>
                    <a:pt x="115" y="16"/>
                    <a:pt x="115" y="16"/>
                  </a:cubicBezTo>
                  <a:cubicBezTo>
                    <a:pt x="115" y="17"/>
                    <a:pt x="115" y="17"/>
                    <a:pt x="115" y="17"/>
                  </a:cubicBezTo>
                  <a:cubicBezTo>
                    <a:pt x="114" y="17"/>
                    <a:pt x="114" y="17"/>
                    <a:pt x="114" y="17"/>
                  </a:cubicBezTo>
                  <a:close/>
                  <a:moveTo>
                    <a:pt x="114" y="17"/>
                  </a:moveTo>
                  <a:cubicBezTo>
                    <a:pt x="114" y="17"/>
                    <a:pt x="114" y="17"/>
                    <a:pt x="114" y="17"/>
                  </a:cubicBezTo>
                  <a:cubicBezTo>
                    <a:pt x="115" y="17"/>
                    <a:pt x="115" y="17"/>
                    <a:pt x="115" y="17"/>
                  </a:cubicBezTo>
                  <a:cubicBezTo>
                    <a:pt x="115" y="18"/>
                    <a:pt x="115" y="18"/>
                    <a:pt x="115" y="18"/>
                  </a:cubicBezTo>
                  <a:cubicBezTo>
                    <a:pt x="114" y="18"/>
                    <a:pt x="114" y="18"/>
                    <a:pt x="114" y="18"/>
                  </a:cubicBezTo>
                  <a:lnTo>
                    <a:pt x="114" y="17"/>
                  </a:lnTo>
                  <a:close/>
                  <a:moveTo>
                    <a:pt x="114" y="18"/>
                  </a:moveTo>
                  <a:cubicBezTo>
                    <a:pt x="114" y="18"/>
                    <a:pt x="114" y="18"/>
                    <a:pt x="114" y="18"/>
                  </a:cubicBezTo>
                  <a:cubicBezTo>
                    <a:pt x="115" y="18"/>
                    <a:pt x="115" y="18"/>
                    <a:pt x="115" y="18"/>
                  </a:cubicBezTo>
                  <a:cubicBezTo>
                    <a:pt x="115" y="19"/>
                    <a:pt x="115" y="19"/>
                    <a:pt x="115" y="19"/>
                  </a:cubicBezTo>
                  <a:cubicBezTo>
                    <a:pt x="114" y="19"/>
                    <a:pt x="114" y="19"/>
                    <a:pt x="114" y="19"/>
                  </a:cubicBezTo>
                  <a:lnTo>
                    <a:pt x="114" y="18"/>
                  </a:lnTo>
                  <a:close/>
                  <a:moveTo>
                    <a:pt x="114" y="20"/>
                  </a:moveTo>
                  <a:cubicBezTo>
                    <a:pt x="114" y="20"/>
                    <a:pt x="114" y="20"/>
                    <a:pt x="114" y="20"/>
                  </a:cubicBezTo>
                  <a:cubicBezTo>
                    <a:pt x="115" y="19"/>
                    <a:pt x="115" y="19"/>
                    <a:pt x="115" y="19"/>
                  </a:cubicBezTo>
                  <a:cubicBezTo>
                    <a:pt x="115" y="20"/>
                    <a:pt x="115" y="20"/>
                    <a:pt x="115" y="20"/>
                  </a:cubicBezTo>
                  <a:cubicBezTo>
                    <a:pt x="114" y="20"/>
                    <a:pt x="114" y="20"/>
                    <a:pt x="114" y="20"/>
                  </a:cubicBezTo>
                  <a:close/>
                  <a:moveTo>
                    <a:pt x="114" y="20"/>
                  </a:moveTo>
                  <a:cubicBezTo>
                    <a:pt x="114" y="20"/>
                    <a:pt x="114" y="20"/>
                    <a:pt x="114" y="20"/>
                  </a:cubicBezTo>
                  <a:cubicBezTo>
                    <a:pt x="115" y="20"/>
                    <a:pt x="115" y="20"/>
                    <a:pt x="115" y="20"/>
                  </a:cubicBezTo>
                  <a:cubicBezTo>
                    <a:pt x="115" y="21"/>
                    <a:pt x="115" y="21"/>
                    <a:pt x="115" y="21"/>
                  </a:cubicBezTo>
                  <a:cubicBezTo>
                    <a:pt x="114" y="21"/>
                    <a:pt x="114" y="21"/>
                    <a:pt x="114" y="21"/>
                  </a:cubicBezTo>
                  <a:lnTo>
                    <a:pt x="114" y="20"/>
                  </a:lnTo>
                  <a:close/>
                  <a:moveTo>
                    <a:pt x="114" y="21"/>
                  </a:moveTo>
                  <a:cubicBezTo>
                    <a:pt x="114" y="21"/>
                    <a:pt x="114" y="21"/>
                    <a:pt x="114" y="21"/>
                  </a:cubicBezTo>
                  <a:cubicBezTo>
                    <a:pt x="115" y="21"/>
                    <a:pt x="115" y="21"/>
                    <a:pt x="115" y="21"/>
                  </a:cubicBezTo>
                  <a:cubicBezTo>
                    <a:pt x="115" y="22"/>
                    <a:pt x="115" y="22"/>
                    <a:pt x="115" y="22"/>
                  </a:cubicBezTo>
                  <a:cubicBezTo>
                    <a:pt x="114" y="23"/>
                    <a:pt x="114" y="23"/>
                    <a:pt x="114" y="23"/>
                  </a:cubicBezTo>
                  <a:lnTo>
                    <a:pt x="114" y="21"/>
                  </a:lnTo>
                  <a:close/>
                  <a:moveTo>
                    <a:pt x="114" y="23"/>
                  </a:moveTo>
                  <a:cubicBezTo>
                    <a:pt x="114" y="23"/>
                    <a:pt x="114" y="23"/>
                    <a:pt x="114" y="23"/>
                  </a:cubicBezTo>
                  <a:cubicBezTo>
                    <a:pt x="115" y="23"/>
                    <a:pt x="115" y="23"/>
                    <a:pt x="115" y="23"/>
                  </a:cubicBezTo>
                  <a:cubicBezTo>
                    <a:pt x="115" y="23"/>
                    <a:pt x="115" y="23"/>
                    <a:pt x="115" y="23"/>
                  </a:cubicBezTo>
                  <a:cubicBezTo>
                    <a:pt x="114" y="23"/>
                    <a:pt x="114" y="23"/>
                    <a:pt x="114" y="23"/>
                  </a:cubicBezTo>
                  <a:close/>
                  <a:moveTo>
                    <a:pt x="114" y="23"/>
                  </a:moveTo>
                  <a:cubicBezTo>
                    <a:pt x="114" y="23"/>
                    <a:pt x="114" y="23"/>
                    <a:pt x="114" y="23"/>
                  </a:cubicBezTo>
                  <a:cubicBezTo>
                    <a:pt x="115" y="23"/>
                    <a:pt x="115" y="23"/>
                    <a:pt x="115" y="23"/>
                  </a:cubicBezTo>
                  <a:cubicBezTo>
                    <a:pt x="115" y="24"/>
                    <a:pt x="115" y="24"/>
                    <a:pt x="115" y="24"/>
                  </a:cubicBezTo>
                  <a:cubicBezTo>
                    <a:pt x="114" y="24"/>
                    <a:pt x="114" y="24"/>
                    <a:pt x="114" y="24"/>
                  </a:cubicBezTo>
                  <a:lnTo>
                    <a:pt x="114" y="23"/>
                  </a:lnTo>
                  <a:close/>
                  <a:moveTo>
                    <a:pt x="114" y="24"/>
                  </a:moveTo>
                  <a:cubicBezTo>
                    <a:pt x="114" y="24"/>
                    <a:pt x="114" y="24"/>
                    <a:pt x="114" y="24"/>
                  </a:cubicBezTo>
                  <a:cubicBezTo>
                    <a:pt x="115" y="24"/>
                    <a:pt x="115" y="24"/>
                    <a:pt x="115" y="24"/>
                  </a:cubicBezTo>
                  <a:cubicBezTo>
                    <a:pt x="115" y="25"/>
                    <a:pt x="115" y="25"/>
                    <a:pt x="115" y="25"/>
                  </a:cubicBezTo>
                  <a:cubicBezTo>
                    <a:pt x="114" y="25"/>
                    <a:pt x="114" y="25"/>
                    <a:pt x="114" y="25"/>
                  </a:cubicBezTo>
                  <a:lnTo>
                    <a:pt x="114" y="24"/>
                  </a:lnTo>
                  <a:close/>
                  <a:moveTo>
                    <a:pt x="114" y="26"/>
                  </a:moveTo>
                  <a:cubicBezTo>
                    <a:pt x="114" y="26"/>
                    <a:pt x="114" y="26"/>
                    <a:pt x="114" y="26"/>
                  </a:cubicBezTo>
                  <a:cubicBezTo>
                    <a:pt x="115" y="25"/>
                    <a:pt x="115" y="25"/>
                    <a:pt x="115" y="25"/>
                  </a:cubicBezTo>
                  <a:cubicBezTo>
                    <a:pt x="115" y="26"/>
                    <a:pt x="115" y="26"/>
                    <a:pt x="115" y="26"/>
                  </a:cubicBezTo>
                  <a:cubicBezTo>
                    <a:pt x="114" y="26"/>
                    <a:pt x="114" y="26"/>
                    <a:pt x="114" y="26"/>
                  </a:cubicBezTo>
                  <a:close/>
                  <a:moveTo>
                    <a:pt x="114" y="26"/>
                  </a:moveTo>
                  <a:cubicBezTo>
                    <a:pt x="114" y="26"/>
                    <a:pt x="114" y="26"/>
                    <a:pt x="114" y="26"/>
                  </a:cubicBezTo>
                  <a:cubicBezTo>
                    <a:pt x="115" y="26"/>
                    <a:pt x="115" y="26"/>
                    <a:pt x="115" y="26"/>
                  </a:cubicBezTo>
                  <a:cubicBezTo>
                    <a:pt x="115" y="27"/>
                    <a:pt x="115" y="27"/>
                    <a:pt x="115" y="27"/>
                  </a:cubicBezTo>
                  <a:cubicBezTo>
                    <a:pt x="114" y="27"/>
                    <a:pt x="114" y="27"/>
                    <a:pt x="114" y="27"/>
                  </a:cubicBezTo>
                  <a:lnTo>
                    <a:pt x="114" y="26"/>
                  </a:lnTo>
                  <a:close/>
                  <a:moveTo>
                    <a:pt x="114" y="27"/>
                  </a:moveTo>
                  <a:cubicBezTo>
                    <a:pt x="114" y="27"/>
                    <a:pt x="114" y="27"/>
                    <a:pt x="114" y="27"/>
                  </a:cubicBezTo>
                  <a:cubicBezTo>
                    <a:pt x="115" y="27"/>
                    <a:pt x="115" y="27"/>
                    <a:pt x="115" y="27"/>
                  </a:cubicBezTo>
                  <a:cubicBezTo>
                    <a:pt x="115" y="28"/>
                    <a:pt x="115" y="28"/>
                    <a:pt x="115" y="28"/>
                  </a:cubicBezTo>
                  <a:cubicBezTo>
                    <a:pt x="114" y="28"/>
                    <a:pt x="114" y="28"/>
                    <a:pt x="114" y="28"/>
                  </a:cubicBezTo>
                  <a:lnTo>
                    <a:pt x="114" y="27"/>
                  </a:lnTo>
                  <a:close/>
                  <a:moveTo>
                    <a:pt x="114" y="29"/>
                  </a:moveTo>
                  <a:cubicBezTo>
                    <a:pt x="114" y="29"/>
                    <a:pt x="114" y="29"/>
                    <a:pt x="114" y="29"/>
                  </a:cubicBezTo>
                  <a:cubicBezTo>
                    <a:pt x="115" y="29"/>
                    <a:pt x="115" y="29"/>
                    <a:pt x="115" y="29"/>
                  </a:cubicBezTo>
                  <a:cubicBezTo>
                    <a:pt x="115" y="29"/>
                    <a:pt x="115" y="29"/>
                    <a:pt x="115" y="29"/>
                  </a:cubicBezTo>
                  <a:cubicBezTo>
                    <a:pt x="114" y="29"/>
                    <a:pt x="114" y="29"/>
                    <a:pt x="114" y="29"/>
                  </a:cubicBezTo>
                  <a:close/>
                  <a:moveTo>
                    <a:pt x="114" y="29"/>
                  </a:moveTo>
                  <a:cubicBezTo>
                    <a:pt x="114" y="29"/>
                    <a:pt x="114" y="29"/>
                    <a:pt x="114" y="29"/>
                  </a:cubicBezTo>
                  <a:cubicBezTo>
                    <a:pt x="115" y="29"/>
                    <a:pt x="115" y="29"/>
                    <a:pt x="115" y="29"/>
                  </a:cubicBezTo>
                  <a:cubicBezTo>
                    <a:pt x="115" y="30"/>
                    <a:pt x="115" y="30"/>
                    <a:pt x="115" y="30"/>
                  </a:cubicBezTo>
                  <a:cubicBezTo>
                    <a:pt x="114" y="30"/>
                    <a:pt x="114" y="30"/>
                    <a:pt x="114" y="30"/>
                  </a:cubicBezTo>
                  <a:lnTo>
                    <a:pt x="114" y="29"/>
                  </a:lnTo>
                  <a:close/>
                  <a:moveTo>
                    <a:pt x="114" y="30"/>
                  </a:moveTo>
                  <a:cubicBezTo>
                    <a:pt x="114" y="30"/>
                    <a:pt x="114" y="30"/>
                    <a:pt x="114" y="30"/>
                  </a:cubicBezTo>
                  <a:cubicBezTo>
                    <a:pt x="115" y="30"/>
                    <a:pt x="115" y="30"/>
                    <a:pt x="115" y="30"/>
                  </a:cubicBezTo>
                  <a:cubicBezTo>
                    <a:pt x="115" y="31"/>
                    <a:pt x="115" y="31"/>
                    <a:pt x="115" y="31"/>
                  </a:cubicBezTo>
                  <a:cubicBezTo>
                    <a:pt x="114" y="31"/>
                    <a:pt x="114" y="31"/>
                    <a:pt x="114" y="31"/>
                  </a:cubicBezTo>
                  <a:lnTo>
                    <a:pt x="114" y="30"/>
                  </a:lnTo>
                  <a:close/>
                  <a:moveTo>
                    <a:pt x="114" y="32"/>
                  </a:moveTo>
                  <a:cubicBezTo>
                    <a:pt x="114" y="32"/>
                    <a:pt x="114" y="32"/>
                    <a:pt x="114" y="32"/>
                  </a:cubicBezTo>
                  <a:cubicBezTo>
                    <a:pt x="115" y="31"/>
                    <a:pt x="115" y="31"/>
                    <a:pt x="115" y="31"/>
                  </a:cubicBezTo>
                  <a:cubicBezTo>
                    <a:pt x="115" y="32"/>
                    <a:pt x="115" y="32"/>
                    <a:pt x="115" y="32"/>
                  </a:cubicBezTo>
                  <a:cubicBezTo>
                    <a:pt x="114" y="32"/>
                    <a:pt x="114" y="32"/>
                    <a:pt x="114" y="32"/>
                  </a:cubicBezTo>
                  <a:close/>
                  <a:moveTo>
                    <a:pt x="114" y="32"/>
                  </a:moveTo>
                  <a:cubicBezTo>
                    <a:pt x="114" y="32"/>
                    <a:pt x="114" y="32"/>
                    <a:pt x="114" y="32"/>
                  </a:cubicBezTo>
                  <a:cubicBezTo>
                    <a:pt x="115" y="32"/>
                    <a:pt x="115" y="32"/>
                    <a:pt x="115" y="32"/>
                  </a:cubicBezTo>
                  <a:cubicBezTo>
                    <a:pt x="115" y="33"/>
                    <a:pt x="115" y="33"/>
                    <a:pt x="115" y="33"/>
                  </a:cubicBezTo>
                  <a:cubicBezTo>
                    <a:pt x="114" y="33"/>
                    <a:pt x="114" y="33"/>
                    <a:pt x="114" y="33"/>
                  </a:cubicBezTo>
                  <a:lnTo>
                    <a:pt x="114" y="32"/>
                  </a:lnTo>
                  <a:close/>
                  <a:moveTo>
                    <a:pt x="114" y="34"/>
                  </a:moveTo>
                  <a:cubicBezTo>
                    <a:pt x="114" y="34"/>
                    <a:pt x="114" y="34"/>
                    <a:pt x="114" y="34"/>
                  </a:cubicBezTo>
                  <a:cubicBezTo>
                    <a:pt x="114" y="33"/>
                    <a:pt x="114" y="33"/>
                    <a:pt x="114" y="33"/>
                  </a:cubicBezTo>
                  <a:cubicBezTo>
                    <a:pt x="115" y="33"/>
                    <a:pt x="115" y="33"/>
                    <a:pt x="115" y="33"/>
                  </a:cubicBezTo>
                  <a:cubicBezTo>
                    <a:pt x="115" y="34"/>
                    <a:pt x="115" y="34"/>
                    <a:pt x="115" y="34"/>
                  </a:cubicBezTo>
                  <a:cubicBezTo>
                    <a:pt x="115" y="34"/>
                    <a:pt x="115" y="34"/>
                    <a:pt x="115" y="34"/>
                  </a:cubicBezTo>
                  <a:cubicBezTo>
                    <a:pt x="115" y="33"/>
                    <a:pt x="115" y="33"/>
                    <a:pt x="115" y="33"/>
                  </a:cubicBezTo>
                  <a:cubicBezTo>
                    <a:pt x="117" y="33"/>
                    <a:pt x="117" y="33"/>
                    <a:pt x="117" y="33"/>
                  </a:cubicBezTo>
                  <a:cubicBezTo>
                    <a:pt x="117" y="34"/>
                    <a:pt x="117" y="34"/>
                    <a:pt x="117" y="34"/>
                  </a:cubicBezTo>
                  <a:lnTo>
                    <a:pt x="114" y="34"/>
                  </a:lnTo>
                  <a:close/>
                  <a:moveTo>
                    <a:pt x="146" y="43"/>
                  </a:moveTo>
                  <a:cubicBezTo>
                    <a:pt x="146" y="43"/>
                    <a:pt x="146" y="43"/>
                    <a:pt x="146" y="43"/>
                  </a:cubicBezTo>
                  <a:cubicBezTo>
                    <a:pt x="151" y="43"/>
                    <a:pt x="151" y="43"/>
                    <a:pt x="151" y="43"/>
                  </a:cubicBezTo>
                  <a:cubicBezTo>
                    <a:pt x="151" y="43"/>
                    <a:pt x="151" y="43"/>
                    <a:pt x="151" y="43"/>
                  </a:cubicBezTo>
                  <a:cubicBezTo>
                    <a:pt x="146" y="43"/>
                    <a:pt x="146" y="43"/>
                    <a:pt x="146" y="43"/>
                  </a:cubicBezTo>
                  <a:close/>
                  <a:moveTo>
                    <a:pt x="146" y="44"/>
                  </a:moveTo>
                  <a:cubicBezTo>
                    <a:pt x="146" y="44"/>
                    <a:pt x="146" y="44"/>
                    <a:pt x="146" y="44"/>
                  </a:cubicBezTo>
                  <a:cubicBezTo>
                    <a:pt x="151" y="44"/>
                    <a:pt x="151" y="44"/>
                    <a:pt x="151" y="44"/>
                  </a:cubicBezTo>
                  <a:cubicBezTo>
                    <a:pt x="151" y="44"/>
                    <a:pt x="151" y="44"/>
                    <a:pt x="151" y="44"/>
                  </a:cubicBezTo>
                  <a:cubicBezTo>
                    <a:pt x="146" y="44"/>
                    <a:pt x="146" y="44"/>
                    <a:pt x="146" y="44"/>
                  </a:cubicBezTo>
                  <a:close/>
                  <a:moveTo>
                    <a:pt x="146" y="45"/>
                  </a:moveTo>
                  <a:cubicBezTo>
                    <a:pt x="146" y="45"/>
                    <a:pt x="146" y="45"/>
                    <a:pt x="146" y="45"/>
                  </a:cubicBezTo>
                  <a:cubicBezTo>
                    <a:pt x="151" y="45"/>
                    <a:pt x="151" y="45"/>
                    <a:pt x="151" y="45"/>
                  </a:cubicBezTo>
                  <a:cubicBezTo>
                    <a:pt x="151" y="45"/>
                    <a:pt x="151" y="45"/>
                    <a:pt x="151" y="45"/>
                  </a:cubicBezTo>
                  <a:cubicBezTo>
                    <a:pt x="146" y="45"/>
                    <a:pt x="146" y="45"/>
                    <a:pt x="146" y="45"/>
                  </a:cubicBezTo>
                  <a:close/>
                  <a:moveTo>
                    <a:pt x="146" y="46"/>
                  </a:moveTo>
                  <a:cubicBezTo>
                    <a:pt x="146" y="46"/>
                    <a:pt x="146" y="46"/>
                    <a:pt x="146" y="46"/>
                  </a:cubicBezTo>
                  <a:cubicBezTo>
                    <a:pt x="151" y="46"/>
                    <a:pt x="151" y="46"/>
                    <a:pt x="151" y="46"/>
                  </a:cubicBezTo>
                  <a:cubicBezTo>
                    <a:pt x="151" y="46"/>
                    <a:pt x="151" y="46"/>
                    <a:pt x="151" y="46"/>
                  </a:cubicBezTo>
                  <a:cubicBezTo>
                    <a:pt x="146" y="46"/>
                    <a:pt x="146" y="46"/>
                    <a:pt x="146" y="46"/>
                  </a:cubicBezTo>
                  <a:close/>
                  <a:moveTo>
                    <a:pt x="146" y="47"/>
                  </a:moveTo>
                  <a:cubicBezTo>
                    <a:pt x="146" y="47"/>
                    <a:pt x="146" y="47"/>
                    <a:pt x="146" y="47"/>
                  </a:cubicBezTo>
                  <a:cubicBezTo>
                    <a:pt x="151" y="47"/>
                    <a:pt x="151" y="47"/>
                    <a:pt x="151" y="47"/>
                  </a:cubicBezTo>
                  <a:cubicBezTo>
                    <a:pt x="151" y="47"/>
                    <a:pt x="151" y="47"/>
                    <a:pt x="151" y="47"/>
                  </a:cubicBezTo>
                  <a:cubicBezTo>
                    <a:pt x="146" y="47"/>
                    <a:pt x="146" y="47"/>
                    <a:pt x="146" y="47"/>
                  </a:cubicBezTo>
                  <a:close/>
                  <a:moveTo>
                    <a:pt x="146" y="48"/>
                  </a:moveTo>
                  <a:cubicBezTo>
                    <a:pt x="146" y="48"/>
                    <a:pt x="146" y="48"/>
                    <a:pt x="146" y="48"/>
                  </a:cubicBezTo>
                  <a:cubicBezTo>
                    <a:pt x="151" y="48"/>
                    <a:pt x="151" y="48"/>
                    <a:pt x="151" y="48"/>
                  </a:cubicBezTo>
                  <a:cubicBezTo>
                    <a:pt x="151" y="48"/>
                    <a:pt x="151" y="48"/>
                    <a:pt x="151" y="48"/>
                  </a:cubicBezTo>
                  <a:cubicBezTo>
                    <a:pt x="146" y="48"/>
                    <a:pt x="146" y="48"/>
                    <a:pt x="146" y="48"/>
                  </a:cubicBezTo>
                  <a:close/>
                  <a:moveTo>
                    <a:pt x="146" y="49"/>
                  </a:moveTo>
                  <a:cubicBezTo>
                    <a:pt x="146" y="49"/>
                    <a:pt x="146" y="49"/>
                    <a:pt x="146" y="49"/>
                  </a:cubicBezTo>
                  <a:cubicBezTo>
                    <a:pt x="151" y="49"/>
                    <a:pt x="151" y="49"/>
                    <a:pt x="151" y="49"/>
                  </a:cubicBezTo>
                  <a:cubicBezTo>
                    <a:pt x="151" y="49"/>
                    <a:pt x="151" y="49"/>
                    <a:pt x="151" y="49"/>
                  </a:cubicBezTo>
                  <a:cubicBezTo>
                    <a:pt x="146" y="49"/>
                    <a:pt x="146" y="49"/>
                    <a:pt x="146" y="49"/>
                  </a:cubicBezTo>
                  <a:close/>
                  <a:moveTo>
                    <a:pt x="146" y="50"/>
                  </a:moveTo>
                  <a:cubicBezTo>
                    <a:pt x="146" y="50"/>
                    <a:pt x="146" y="50"/>
                    <a:pt x="146" y="50"/>
                  </a:cubicBezTo>
                  <a:cubicBezTo>
                    <a:pt x="151" y="50"/>
                    <a:pt x="151" y="50"/>
                    <a:pt x="151" y="50"/>
                  </a:cubicBezTo>
                  <a:cubicBezTo>
                    <a:pt x="151" y="50"/>
                    <a:pt x="151" y="50"/>
                    <a:pt x="151" y="50"/>
                  </a:cubicBezTo>
                  <a:cubicBezTo>
                    <a:pt x="146" y="50"/>
                    <a:pt x="146" y="50"/>
                    <a:pt x="146" y="50"/>
                  </a:cubicBezTo>
                  <a:close/>
                  <a:moveTo>
                    <a:pt x="146" y="51"/>
                  </a:moveTo>
                  <a:cubicBezTo>
                    <a:pt x="146" y="51"/>
                    <a:pt x="146" y="51"/>
                    <a:pt x="146" y="51"/>
                  </a:cubicBezTo>
                  <a:cubicBezTo>
                    <a:pt x="151" y="51"/>
                    <a:pt x="151" y="51"/>
                    <a:pt x="151" y="51"/>
                  </a:cubicBezTo>
                  <a:cubicBezTo>
                    <a:pt x="151" y="51"/>
                    <a:pt x="151" y="51"/>
                    <a:pt x="151" y="51"/>
                  </a:cubicBezTo>
                  <a:cubicBezTo>
                    <a:pt x="146" y="51"/>
                    <a:pt x="146" y="51"/>
                    <a:pt x="146" y="51"/>
                  </a:cubicBezTo>
                  <a:close/>
                  <a:moveTo>
                    <a:pt x="146" y="52"/>
                  </a:moveTo>
                  <a:cubicBezTo>
                    <a:pt x="146" y="52"/>
                    <a:pt x="146" y="52"/>
                    <a:pt x="146" y="52"/>
                  </a:cubicBezTo>
                  <a:cubicBezTo>
                    <a:pt x="151" y="52"/>
                    <a:pt x="151" y="52"/>
                    <a:pt x="151" y="52"/>
                  </a:cubicBezTo>
                  <a:cubicBezTo>
                    <a:pt x="151" y="52"/>
                    <a:pt x="151" y="52"/>
                    <a:pt x="151" y="52"/>
                  </a:cubicBezTo>
                  <a:cubicBezTo>
                    <a:pt x="146" y="52"/>
                    <a:pt x="146" y="52"/>
                    <a:pt x="146" y="52"/>
                  </a:cubicBezTo>
                  <a:close/>
                  <a:moveTo>
                    <a:pt x="146" y="52"/>
                  </a:moveTo>
                  <a:cubicBezTo>
                    <a:pt x="146" y="52"/>
                    <a:pt x="146" y="52"/>
                    <a:pt x="146" y="52"/>
                  </a:cubicBezTo>
                  <a:cubicBezTo>
                    <a:pt x="151" y="52"/>
                    <a:pt x="151" y="52"/>
                    <a:pt x="151" y="52"/>
                  </a:cubicBezTo>
                  <a:cubicBezTo>
                    <a:pt x="151" y="53"/>
                    <a:pt x="151" y="53"/>
                    <a:pt x="151" y="53"/>
                  </a:cubicBezTo>
                  <a:cubicBezTo>
                    <a:pt x="146" y="53"/>
                    <a:pt x="146" y="53"/>
                    <a:pt x="146" y="53"/>
                  </a:cubicBezTo>
                  <a:lnTo>
                    <a:pt x="146" y="52"/>
                  </a:lnTo>
                  <a:close/>
                  <a:moveTo>
                    <a:pt x="151" y="54"/>
                  </a:moveTo>
                  <a:cubicBezTo>
                    <a:pt x="151" y="54"/>
                    <a:pt x="151" y="54"/>
                    <a:pt x="151" y="54"/>
                  </a:cubicBezTo>
                  <a:cubicBezTo>
                    <a:pt x="146" y="54"/>
                    <a:pt x="146" y="54"/>
                    <a:pt x="146" y="54"/>
                  </a:cubicBezTo>
                  <a:cubicBezTo>
                    <a:pt x="146" y="54"/>
                    <a:pt x="146" y="54"/>
                    <a:pt x="146" y="54"/>
                  </a:cubicBezTo>
                  <a:cubicBezTo>
                    <a:pt x="151" y="54"/>
                    <a:pt x="151" y="54"/>
                    <a:pt x="151" y="54"/>
                  </a:cubicBezTo>
                  <a:close/>
                  <a:moveTo>
                    <a:pt x="47" y="39"/>
                  </a:moveTo>
                  <a:cubicBezTo>
                    <a:pt x="47" y="39"/>
                    <a:pt x="47" y="39"/>
                    <a:pt x="47" y="39"/>
                  </a:cubicBezTo>
                  <a:cubicBezTo>
                    <a:pt x="47" y="40"/>
                    <a:pt x="47" y="40"/>
                    <a:pt x="47" y="40"/>
                  </a:cubicBezTo>
                  <a:cubicBezTo>
                    <a:pt x="57" y="39"/>
                    <a:pt x="57" y="39"/>
                    <a:pt x="57" y="39"/>
                  </a:cubicBezTo>
                  <a:cubicBezTo>
                    <a:pt x="57" y="39"/>
                    <a:pt x="57" y="39"/>
                    <a:pt x="57" y="39"/>
                  </a:cubicBezTo>
                  <a:cubicBezTo>
                    <a:pt x="60" y="39"/>
                    <a:pt x="60" y="39"/>
                    <a:pt x="60" y="39"/>
                  </a:cubicBezTo>
                  <a:cubicBezTo>
                    <a:pt x="60" y="38"/>
                    <a:pt x="60" y="38"/>
                    <a:pt x="60" y="38"/>
                  </a:cubicBezTo>
                  <a:cubicBezTo>
                    <a:pt x="57" y="39"/>
                    <a:pt x="57" y="39"/>
                    <a:pt x="57" y="39"/>
                  </a:cubicBezTo>
                  <a:cubicBezTo>
                    <a:pt x="57" y="39"/>
                    <a:pt x="57" y="39"/>
                    <a:pt x="57" y="39"/>
                  </a:cubicBezTo>
                  <a:lnTo>
                    <a:pt x="47" y="39"/>
                  </a:lnTo>
                  <a:close/>
                  <a:moveTo>
                    <a:pt x="38" y="40"/>
                  </a:moveTo>
                  <a:cubicBezTo>
                    <a:pt x="38" y="40"/>
                    <a:pt x="38" y="40"/>
                    <a:pt x="38" y="40"/>
                  </a:cubicBezTo>
                  <a:cubicBezTo>
                    <a:pt x="38" y="46"/>
                    <a:pt x="38" y="46"/>
                    <a:pt x="38" y="46"/>
                  </a:cubicBezTo>
                  <a:cubicBezTo>
                    <a:pt x="47" y="46"/>
                    <a:pt x="47" y="46"/>
                    <a:pt x="47" y="46"/>
                  </a:cubicBezTo>
                  <a:cubicBezTo>
                    <a:pt x="47" y="39"/>
                    <a:pt x="47" y="39"/>
                    <a:pt x="47" y="39"/>
                  </a:cubicBezTo>
                  <a:lnTo>
                    <a:pt x="38" y="40"/>
                  </a:lnTo>
                  <a:close/>
                  <a:moveTo>
                    <a:pt x="47" y="43"/>
                  </a:moveTo>
                  <a:cubicBezTo>
                    <a:pt x="47" y="43"/>
                    <a:pt x="47" y="43"/>
                    <a:pt x="47" y="43"/>
                  </a:cubicBezTo>
                  <a:cubicBezTo>
                    <a:pt x="57" y="42"/>
                    <a:pt x="57" y="42"/>
                    <a:pt x="57" y="42"/>
                  </a:cubicBezTo>
                  <a:cubicBezTo>
                    <a:pt x="57" y="43"/>
                    <a:pt x="57" y="43"/>
                    <a:pt x="57" y="43"/>
                  </a:cubicBezTo>
                  <a:cubicBezTo>
                    <a:pt x="60" y="42"/>
                    <a:pt x="60" y="42"/>
                    <a:pt x="60" y="42"/>
                  </a:cubicBezTo>
                  <a:cubicBezTo>
                    <a:pt x="60" y="42"/>
                    <a:pt x="60" y="42"/>
                    <a:pt x="60" y="42"/>
                  </a:cubicBezTo>
                  <a:cubicBezTo>
                    <a:pt x="57" y="42"/>
                    <a:pt x="57" y="42"/>
                    <a:pt x="57" y="42"/>
                  </a:cubicBezTo>
                  <a:cubicBezTo>
                    <a:pt x="57" y="42"/>
                    <a:pt x="57" y="42"/>
                    <a:pt x="57" y="42"/>
                  </a:cubicBezTo>
                  <a:cubicBezTo>
                    <a:pt x="47" y="43"/>
                    <a:pt x="47" y="43"/>
                    <a:pt x="47" y="43"/>
                  </a:cubicBezTo>
                  <a:close/>
                  <a:moveTo>
                    <a:pt x="60" y="39"/>
                  </a:moveTo>
                  <a:cubicBezTo>
                    <a:pt x="60" y="39"/>
                    <a:pt x="60" y="39"/>
                    <a:pt x="60" y="39"/>
                  </a:cubicBezTo>
                  <a:cubicBezTo>
                    <a:pt x="63" y="39"/>
                    <a:pt x="63" y="39"/>
                    <a:pt x="63" y="39"/>
                  </a:cubicBezTo>
                  <a:cubicBezTo>
                    <a:pt x="63" y="39"/>
                    <a:pt x="63" y="39"/>
                    <a:pt x="63" y="39"/>
                  </a:cubicBezTo>
                  <a:cubicBezTo>
                    <a:pt x="60" y="39"/>
                    <a:pt x="60" y="39"/>
                    <a:pt x="60" y="39"/>
                  </a:cubicBezTo>
                  <a:close/>
                  <a:moveTo>
                    <a:pt x="47" y="44"/>
                  </a:moveTo>
                  <a:cubicBezTo>
                    <a:pt x="47" y="44"/>
                    <a:pt x="47" y="44"/>
                    <a:pt x="47" y="44"/>
                  </a:cubicBezTo>
                  <a:cubicBezTo>
                    <a:pt x="57" y="43"/>
                    <a:pt x="57" y="43"/>
                    <a:pt x="57" y="43"/>
                  </a:cubicBezTo>
                  <a:cubicBezTo>
                    <a:pt x="57" y="44"/>
                    <a:pt x="57" y="44"/>
                    <a:pt x="57" y="44"/>
                  </a:cubicBezTo>
                  <a:cubicBezTo>
                    <a:pt x="60" y="43"/>
                    <a:pt x="60" y="43"/>
                    <a:pt x="60" y="43"/>
                  </a:cubicBezTo>
                  <a:cubicBezTo>
                    <a:pt x="60" y="43"/>
                    <a:pt x="60" y="43"/>
                    <a:pt x="60" y="43"/>
                  </a:cubicBezTo>
                  <a:cubicBezTo>
                    <a:pt x="57" y="43"/>
                    <a:pt x="57" y="43"/>
                    <a:pt x="57" y="43"/>
                  </a:cubicBezTo>
                  <a:cubicBezTo>
                    <a:pt x="57" y="43"/>
                    <a:pt x="57" y="43"/>
                    <a:pt x="57" y="43"/>
                  </a:cubicBezTo>
                  <a:cubicBezTo>
                    <a:pt x="47" y="44"/>
                    <a:pt x="47" y="44"/>
                    <a:pt x="47" y="44"/>
                  </a:cubicBezTo>
                  <a:close/>
                  <a:moveTo>
                    <a:pt x="60" y="40"/>
                  </a:moveTo>
                  <a:cubicBezTo>
                    <a:pt x="60" y="40"/>
                    <a:pt x="60" y="40"/>
                    <a:pt x="60" y="40"/>
                  </a:cubicBezTo>
                  <a:cubicBezTo>
                    <a:pt x="63" y="40"/>
                    <a:pt x="63" y="40"/>
                    <a:pt x="63" y="40"/>
                  </a:cubicBezTo>
                  <a:cubicBezTo>
                    <a:pt x="63" y="39"/>
                    <a:pt x="63" y="39"/>
                    <a:pt x="63" y="39"/>
                  </a:cubicBezTo>
                  <a:cubicBezTo>
                    <a:pt x="60" y="40"/>
                    <a:pt x="60" y="40"/>
                    <a:pt x="60" y="40"/>
                  </a:cubicBezTo>
                  <a:close/>
                  <a:moveTo>
                    <a:pt x="63" y="38"/>
                  </a:moveTo>
                  <a:cubicBezTo>
                    <a:pt x="63" y="38"/>
                    <a:pt x="63" y="38"/>
                    <a:pt x="63" y="38"/>
                  </a:cubicBezTo>
                  <a:cubicBezTo>
                    <a:pt x="60" y="38"/>
                    <a:pt x="60" y="38"/>
                    <a:pt x="60" y="38"/>
                  </a:cubicBezTo>
                  <a:cubicBezTo>
                    <a:pt x="60" y="39"/>
                    <a:pt x="60" y="39"/>
                    <a:pt x="60" y="39"/>
                  </a:cubicBezTo>
                  <a:cubicBezTo>
                    <a:pt x="63" y="38"/>
                    <a:pt x="63" y="38"/>
                    <a:pt x="63" y="38"/>
                  </a:cubicBezTo>
                  <a:close/>
                  <a:moveTo>
                    <a:pt x="47" y="45"/>
                  </a:moveTo>
                  <a:cubicBezTo>
                    <a:pt x="47" y="45"/>
                    <a:pt x="47" y="45"/>
                    <a:pt x="47" y="45"/>
                  </a:cubicBezTo>
                  <a:cubicBezTo>
                    <a:pt x="57" y="44"/>
                    <a:pt x="57" y="44"/>
                    <a:pt x="57" y="44"/>
                  </a:cubicBezTo>
                  <a:cubicBezTo>
                    <a:pt x="57" y="44"/>
                    <a:pt x="57" y="44"/>
                    <a:pt x="57" y="44"/>
                  </a:cubicBezTo>
                  <a:cubicBezTo>
                    <a:pt x="60" y="44"/>
                    <a:pt x="60" y="44"/>
                    <a:pt x="60" y="44"/>
                  </a:cubicBezTo>
                  <a:cubicBezTo>
                    <a:pt x="60" y="44"/>
                    <a:pt x="60" y="44"/>
                    <a:pt x="60" y="44"/>
                  </a:cubicBezTo>
                  <a:cubicBezTo>
                    <a:pt x="57" y="44"/>
                    <a:pt x="57" y="44"/>
                    <a:pt x="57" y="44"/>
                  </a:cubicBezTo>
                  <a:cubicBezTo>
                    <a:pt x="57" y="44"/>
                    <a:pt x="57" y="44"/>
                    <a:pt x="57" y="44"/>
                  </a:cubicBezTo>
                  <a:cubicBezTo>
                    <a:pt x="47" y="44"/>
                    <a:pt x="47" y="44"/>
                    <a:pt x="47" y="44"/>
                  </a:cubicBezTo>
                  <a:lnTo>
                    <a:pt x="47" y="45"/>
                  </a:lnTo>
                  <a:close/>
                  <a:moveTo>
                    <a:pt x="47" y="46"/>
                  </a:moveTo>
                  <a:cubicBezTo>
                    <a:pt x="47" y="46"/>
                    <a:pt x="47" y="46"/>
                    <a:pt x="47" y="46"/>
                  </a:cubicBezTo>
                  <a:cubicBezTo>
                    <a:pt x="57" y="46"/>
                    <a:pt x="57" y="46"/>
                    <a:pt x="57" y="46"/>
                  </a:cubicBezTo>
                  <a:cubicBezTo>
                    <a:pt x="57" y="46"/>
                    <a:pt x="57" y="46"/>
                    <a:pt x="57" y="46"/>
                  </a:cubicBezTo>
                  <a:cubicBezTo>
                    <a:pt x="60" y="46"/>
                    <a:pt x="60" y="46"/>
                    <a:pt x="60" y="46"/>
                  </a:cubicBezTo>
                  <a:cubicBezTo>
                    <a:pt x="60" y="45"/>
                    <a:pt x="60" y="45"/>
                    <a:pt x="60" y="45"/>
                  </a:cubicBezTo>
                  <a:cubicBezTo>
                    <a:pt x="57" y="45"/>
                    <a:pt x="57" y="45"/>
                    <a:pt x="57" y="45"/>
                  </a:cubicBezTo>
                  <a:cubicBezTo>
                    <a:pt x="57" y="45"/>
                    <a:pt x="57" y="45"/>
                    <a:pt x="57" y="45"/>
                  </a:cubicBezTo>
                  <a:cubicBezTo>
                    <a:pt x="47" y="46"/>
                    <a:pt x="47" y="46"/>
                    <a:pt x="47" y="46"/>
                  </a:cubicBezTo>
                  <a:close/>
                  <a:moveTo>
                    <a:pt x="47" y="46"/>
                  </a:moveTo>
                  <a:cubicBezTo>
                    <a:pt x="47" y="46"/>
                    <a:pt x="47" y="46"/>
                    <a:pt x="47" y="46"/>
                  </a:cubicBezTo>
                  <a:cubicBezTo>
                    <a:pt x="57" y="45"/>
                    <a:pt x="57" y="45"/>
                    <a:pt x="57" y="45"/>
                  </a:cubicBezTo>
                  <a:cubicBezTo>
                    <a:pt x="57" y="45"/>
                    <a:pt x="57" y="45"/>
                    <a:pt x="57" y="45"/>
                  </a:cubicBezTo>
                  <a:cubicBezTo>
                    <a:pt x="60" y="45"/>
                    <a:pt x="60" y="45"/>
                    <a:pt x="60" y="45"/>
                  </a:cubicBezTo>
                  <a:cubicBezTo>
                    <a:pt x="60" y="44"/>
                    <a:pt x="60" y="44"/>
                    <a:pt x="60" y="44"/>
                  </a:cubicBezTo>
                  <a:cubicBezTo>
                    <a:pt x="57" y="45"/>
                    <a:pt x="57" y="45"/>
                    <a:pt x="57" y="45"/>
                  </a:cubicBezTo>
                  <a:cubicBezTo>
                    <a:pt x="57" y="44"/>
                    <a:pt x="57" y="44"/>
                    <a:pt x="57" y="44"/>
                  </a:cubicBezTo>
                  <a:cubicBezTo>
                    <a:pt x="47" y="45"/>
                    <a:pt x="47" y="45"/>
                    <a:pt x="47" y="45"/>
                  </a:cubicBezTo>
                  <a:lnTo>
                    <a:pt x="47" y="46"/>
                  </a:lnTo>
                  <a:close/>
                  <a:moveTo>
                    <a:pt x="100" y="14"/>
                  </a:moveTo>
                  <a:cubicBezTo>
                    <a:pt x="100" y="14"/>
                    <a:pt x="100" y="14"/>
                    <a:pt x="100" y="14"/>
                  </a:cubicBezTo>
                  <a:cubicBezTo>
                    <a:pt x="101" y="14"/>
                    <a:pt x="101" y="14"/>
                    <a:pt x="101" y="14"/>
                  </a:cubicBezTo>
                  <a:cubicBezTo>
                    <a:pt x="101" y="12"/>
                    <a:pt x="101" y="12"/>
                    <a:pt x="101" y="12"/>
                  </a:cubicBezTo>
                  <a:cubicBezTo>
                    <a:pt x="101" y="12"/>
                    <a:pt x="101" y="12"/>
                    <a:pt x="101" y="12"/>
                  </a:cubicBezTo>
                  <a:cubicBezTo>
                    <a:pt x="101" y="12"/>
                    <a:pt x="101" y="12"/>
                    <a:pt x="101" y="12"/>
                  </a:cubicBezTo>
                  <a:cubicBezTo>
                    <a:pt x="103" y="11"/>
                    <a:pt x="103" y="11"/>
                    <a:pt x="103" y="11"/>
                  </a:cubicBezTo>
                  <a:cubicBezTo>
                    <a:pt x="103" y="11"/>
                    <a:pt x="103" y="11"/>
                    <a:pt x="103" y="11"/>
                  </a:cubicBezTo>
                  <a:cubicBezTo>
                    <a:pt x="100" y="12"/>
                    <a:pt x="100" y="12"/>
                    <a:pt x="100" y="12"/>
                  </a:cubicBezTo>
                  <a:lnTo>
                    <a:pt x="100" y="14"/>
                  </a:lnTo>
                  <a:close/>
                  <a:moveTo>
                    <a:pt x="100" y="11"/>
                  </a:moveTo>
                  <a:cubicBezTo>
                    <a:pt x="100" y="11"/>
                    <a:pt x="100" y="11"/>
                    <a:pt x="100" y="11"/>
                  </a:cubicBezTo>
                  <a:cubicBezTo>
                    <a:pt x="101" y="11"/>
                    <a:pt x="101" y="11"/>
                    <a:pt x="101" y="11"/>
                  </a:cubicBezTo>
                  <a:cubicBezTo>
                    <a:pt x="101" y="9"/>
                    <a:pt x="101" y="9"/>
                    <a:pt x="101" y="9"/>
                  </a:cubicBezTo>
                  <a:cubicBezTo>
                    <a:pt x="101" y="9"/>
                    <a:pt x="101" y="9"/>
                    <a:pt x="101" y="9"/>
                  </a:cubicBezTo>
                  <a:cubicBezTo>
                    <a:pt x="101" y="8"/>
                    <a:pt x="101" y="8"/>
                    <a:pt x="101" y="8"/>
                  </a:cubicBezTo>
                  <a:cubicBezTo>
                    <a:pt x="103" y="8"/>
                    <a:pt x="103" y="8"/>
                    <a:pt x="103" y="8"/>
                  </a:cubicBezTo>
                  <a:cubicBezTo>
                    <a:pt x="103" y="8"/>
                    <a:pt x="103" y="8"/>
                    <a:pt x="103" y="8"/>
                  </a:cubicBezTo>
                  <a:cubicBezTo>
                    <a:pt x="100" y="8"/>
                    <a:pt x="100" y="8"/>
                    <a:pt x="100" y="8"/>
                  </a:cubicBezTo>
                  <a:lnTo>
                    <a:pt x="100" y="11"/>
                  </a:lnTo>
                  <a:close/>
                  <a:moveTo>
                    <a:pt x="103" y="29"/>
                  </a:moveTo>
                  <a:cubicBezTo>
                    <a:pt x="103" y="29"/>
                    <a:pt x="103" y="29"/>
                    <a:pt x="103" y="29"/>
                  </a:cubicBezTo>
                  <a:cubicBezTo>
                    <a:pt x="103" y="32"/>
                    <a:pt x="103" y="32"/>
                    <a:pt x="103" y="32"/>
                  </a:cubicBezTo>
                  <a:cubicBezTo>
                    <a:pt x="104" y="32"/>
                    <a:pt x="104" y="32"/>
                    <a:pt x="104" y="32"/>
                  </a:cubicBezTo>
                  <a:cubicBezTo>
                    <a:pt x="104" y="30"/>
                    <a:pt x="104" y="30"/>
                    <a:pt x="104" y="30"/>
                  </a:cubicBezTo>
                  <a:cubicBezTo>
                    <a:pt x="104" y="30"/>
                    <a:pt x="104" y="30"/>
                    <a:pt x="104" y="30"/>
                  </a:cubicBezTo>
                  <a:cubicBezTo>
                    <a:pt x="104" y="29"/>
                    <a:pt x="104" y="29"/>
                    <a:pt x="104" y="29"/>
                  </a:cubicBezTo>
                  <a:cubicBezTo>
                    <a:pt x="106" y="29"/>
                    <a:pt x="106" y="29"/>
                    <a:pt x="106" y="29"/>
                  </a:cubicBezTo>
                  <a:cubicBezTo>
                    <a:pt x="106" y="29"/>
                    <a:pt x="106" y="29"/>
                    <a:pt x="106" y="29"/>
                  </a:cubicBezTo>
                  <a:lnTo>
                    <a:pt x="103" y="29"/>
                  </a:lnTo>
                  <a:close/>
                  <a:moveTo>
                    <a:pt x="104" y="8"/>
                  </a:moveTo>
                  <a:cubicBezTo>
                    <a:pt x="104" y="8"/>
                    <a:pt x="104" y="8"/>
                    <a:pt x="104" y="8"/>
                  </a:cubicBezTo>
                  <a:cubicBezTo>
                    <a:pt x="104" y="5"/>
                    <a:pt x="104" y="5"/>
                    <a:pt x="104" y="5"/>
                  </a:cubicBezTo>
                  <a:cubicBezTo>
                    <a:pt x="106" y="5"/>
                    <a:pt x="106" y="5"/>
                    <a:pt x="106" y="5"/>
                  </a:cubicBezTo>
                  <a:cubicBezTo>
                    <a:pt x="106" y="2"/>
                    <a:pt x="106" y="2"/>
                    <a:pt x="106" y="2"/>
                  </a:cubicBezTo>
                  <a:cubicBezTo>
                    <a:pt x="106" y="2"/>
                    <a:pt x="106" y="2"/>
                    <a:pt x="106" y="2"/>
                  </a:cubicBezTo>
                  <a:cubicBezTo>
                    <a:pt x="106" y="2"/>
                    <a:pt x="106" y="2"/>
                    <a:pt x="106" y="2"/>
                  </a:cubicBezTo>
                  <a:cubicBezTo>
                    <a:pt x="103" y="3"/>
                    <a:pt x="103" y="3"/>
                    <a:pt x="103" y="3"/>
                  </a:cubicBezTo>
                  <a:cubicBezTo>
                    <a:pt x="103" y="8"/>
                    <a:pt x="103" y="8"/>
                    <a:pt x="103" y="8"/>
                  </a:cubicBezTo>
                  <a:lnTo>
                    <a:pt x="104" y="8"/>
                  </a:lnTo>
                  <a:close/>
                  <a:moveTo>
                    <a:pt x="104" y="3"/>
                  </a:moveTo>
                  <a:cubicBezTo>
                    <a:pt x="104" y="3"/>
                    <a:pt x="104" y="3"/>
                    <a:pt x="104" y="3"/>
                  </a:cubicBezTo>
                  <a:cubicBezTo>
                    <a:pt x="106" y="2"/>
                    <a:pt x="106" y="2"/>
                    <a:pt x="106" y="2"/>
                  </a:cubicBezTo>
                  <a:cubicBezTo>
                    <a:pt x="106" y="4"/>
                    <a:pt x="106" y="4"/>
                    <a:pt x="106" y="4"/>
                  </a:cubicBezTo>
                  <a:cubicBezTo>
                    <a:pt x="104" y="5"/>
                    <a:pt x="104" y="5"/>
                    <a:pt x="104" y="5"/>
                  </a:cubicBezTo>
                  <a:lnTo>
                    <a:pt x="104" y="3"/>
                  </a:lnTo>
                  <a:close/>
                  <a:moveTo>
                    <a:pt x="60" y="41"/>
                  </a:moveTo>
                  <a:cubicBezTo>
                    <a:pt x="60" y="41"/>
                    <a:pt x="60" y="41"/>
                    <a:pt x="60" y="41"/>
                  </a:cubicBezTo>
                  <a:cubicBezTo>
                    <a:pt x="63" y="40"/>
                    <a:pt x="63" y="40"/>
                    <a:pt x="63" y="40"/>
                  </a:cubicBezTo>
                  <a:cubicBezTo>
                    <a:pt x="63" y="40"/>
                    <a:pt x="63" y="40"/>
                    <a:pt x="63" y="40"/>
                  </a:cubicBezTo>
                  <a:cubicBezTo>
                    <a:pt x="60" y="41"/>
                    <a:pt x="60" y="41"/>
                    <a:pt x="60" y="41"/>
                  </a:cubicBezTo>
                  <a:close/>
                  <a:moveTo>
                    <a:pt x="100" y="23"/>
                  </a:moveTo>
                  <a:cubicBezTo>
                    <a:pt x="100" y="23"/>
                    <a:pt x="100" y="23"/>
                    <a:pt x="100" y="23"/>
                  </a:cubicBezTo>
                  <a:cubicBezTo>
                    <a:pt x="101" y="23"/>
                    <a:pt x="101" y="23"/>
                    <a:pt x="101" y="23"/>
                  </a:cubicBezTo>
                  <a:cubicBezTo>
                    <a:pt x="101" y="22"/>
                    <a:pt x="101" y="22"/>
                    <a:pt x="101" y="22"/>
                  </a:cubicBezTo>
                  <a:cubicBezTo>
                    <a:pt x="101" y="21"/>
                    <a:pt x="101" y="21"/>
                    <a:pt x="101" y="21"/>
                  </a:cubicBezTo>
                  <a:cubicBezTo>
                    <a:pt x="101" y="21"/>
                    <a:pt x="101" y="21"/>
                    <a:pt x="101" y="21"/>
                  </a:cubicBezTo>
                  <a:cubicBezTo>
                    <a:pt x="103" y="20"/>
                    <a:pt x="103" y="20"/>
                    <a:pt x="103" y="20"/>
                  </a:cubicBezTo>
                  <a:cubicBezTo>
                    <a:pt x="103" y="20"/>
                    <a:pt x="103" y="20"/>
                    <a:pt x="103" y="20"/>
                  </a:cubicBezTo>
                  <a:cubicBezTo>
                    <a:pt x="100" y="21"/>
                    <a:pt x="100" y="21"/>
                    <a:pt x="100" y="21"/>
                  </a:cubicBezTo>
                  <a:lnTo>
                    <a:pt x="100" y="23"/>
                  </a:lnTo>
                  <a:close/>
                  <a:moveTo>
                    <a:pt x="100" y="20"/>
                  </a:moveTo>
                  <a:cubicBezTo>
                    <a:pt x="100" y="20"/>
                    <a:pt x="100" y="20"/>
                    <a:pt x="100" y="20"/>
                  </a:cubicBezTo>
                  <a:cubicBezTo>
                    <a:pt x="101" y="20"/>
                    <a:pt x="101" y="20"/>
                    <a:pt x="101" y="20"/>
                  </a:cubicBezTo>
                  <a:cubicBezTo>
                    <a:pt x="101" y="18"/>
                    <a:pt x="101" y="18"/>
                    <a:pt x="101" y="18"/>
                  </a:cubicBezTo>
                  <a:cubicBezTo>
                    <a:pt x="101" y="18"/>
                    <a:pt x="101" y="18"/>
                    <a:pt x="101" y="18"/>
                  </a:cubicBezTo>
                  <a:cubicBezTo>
                    <a:pt x="101" y="18"/>
                    <a:pt x="101" y="18"/>
                    <a:pt x="101" y="18"/>
                  </a:cubicBezTo>
                  <a:cubicBezTo>
                    <a:pt x="103" y="17"/>
                    <a:pt x="103" y="17"/>
                    <a:pt x="103" y="17"/>
                  </a:cubicBezTo>
                  <a:cubicBezTo>
                    <a:pt x="103" y="17"/>
                    <a:pt x="103" y="17"/>
                    <a:pt x="103" y="17"/>
                  </a:cubicBezTo>
                  <a:cubicBezTo>
                    <a:pt x="100" y="18"/>
                    <a:pt x="100" y="18"/>
                    <a:pt x="100" y="18"/>
                  </a:cubicBezTo>
                  <a:lnTo>
                    <a:pt x="100" y="20"/>
                  </a:lnTo>
                  <a:close/>
                  <a:moveTo>
                    <a:pt x="100" y="17"/>
                  </a:moveTo>
                  <a:cubicBezTo>
                    <a:pt x="100" y="17"/>
                    <a:pt x="100" y="17"/>
                    <a:pt x="100" y="17"/>
                  </a:cubicBezTo>
                  <a:cubicBezTo>
                    <a:pt x="101" y="17"/>
                    <a:pt x="101" y="17"/>
                    <a:pt x="101" y="17"/>
                  </a:cubicBezTo>
                  <a:cubicBezTo>
                    <a:pt x="101" y="15"/>
                    <a:pt x="101" y="15"/>
                    <a:pt x="101" y="15"/>
                  </a:cubicBezTo>
                  <a:cubicBezTo>
                    <a:pt x="101" y="15"/>
                    <a:pt x="101" y="15"/>
                    <a:pt x="101" y="15"/>
                  </a:cubicBezTo>
                  <a:cubicBezTo>
                    <a:pt x="101" y="15"/>
                    <a:pt x="101" y="15"/>
                    <a:pt x="101" y="15"/>
                  </a:cubicBezTo>
                  <a:cubicBezTo>
                    <a:pt x="103" y="14"/>
                    <a:pt x="103" y="14"/>
                    <a:pt x="103" y="14"/>
                  </a:cubicBezTo>
                  <a:cubicBezTo>
                    <a:pt x="103" y="14"/>
                    <a:pt x="103" y="14"/>
                    <a:pt x="103" y="14"/>
                  </a:cubicBezTo>
                  <a:cubicBezTo>
                    <a:pt x="100" y="15"/>
                    <a:pt x="100" y="15"/>
                    <a:pt x="100" y="15"/>
                  </a:cubicBezTo>
                  <a:lnTo>
                    <a:pt x="100" y="17"/>
                  </a:lnTo>
                  <a:close/>
                  <a:moveTo>
                    <a:pt x="71" y="42"/>
                  </a:moveTo>
                  <a:cubicBezTo>
                    <a:pt x="71" y="42"/>
                    <a:pt x="71" y="42"/>
                    <a:pt x="71" y="42"/>
                  </a:cubicBezTo>
                  <a:cubicBezTo>
                    <a:pt x="74" y="42"/>
                    <a:pt x="74" y="42"/>
                    <a:pt x="74" y="42"/>
                  </a:cubicBezTo>
                  <a:cubicBezTo>
                    <a:pt x="74" y="41"/>
                    <a:pt x="74" y="41"/>
                    <a:pt x="74" y="41"/>
                  </a:cubicBezTo>
                  <a:cubicBezTo>
                    <a:pt x="71" y="41"/>
                    <a:pt x="71" y="41"/>
                    <a:pt x="71" y="41"/>
                  </a:cubicBezTo>
                  <a:lnTo>
                    <a:pt x="71" y="42"/>
                  </a:lnTo>
                  <a:close/>
                  <a:moveTo>
                    <a:pt x="104" y="26"/>
                  </a:moveTo>
                  <a:cubicBezTo>
                    <a:pt x="104" y="26"/>
                    <a:pt x="104" y="26"/>
                    <a:pt x="104" y="26"/>
                  </a:cubicBezTo>
                  <a:cubicBezTo>
                    <a:pt x="104" y="24"/>
                    <a:pt x="104" y="24"/>
                    <a:pt x="104" y="24"/>
                  </a:cubicBezTo>
                  <a:cubicBezTo>
                    <a:pt x="104" y="24"/>
                    <a:pt x="104" y="24"/>
                    <a:pt x="104" y="24"/>
                  </a:cubicBezTo>
                  <a:cubicBezTo>
                    <a:pt x="104" y="23"/>
                    <a:pt x="104" y="23"/>
                    <a:pt x="104" y="23"/>
                  </a:cubicBezTo>
                  <a:cubicBezTo>
                    <a:pt x="106" y="23"/>
                    <a:pt x="106" y="23"/>
                    <a:pt x="106" y="23"/>
                  </a:cubicBezTo>
                  <a:cubicBezTo>
                    <a:pt x="106" y="23"/>
                    <a:pt x="106" y="23"/>
                    <a:pt x="106" y="23"/>
                  </a:cubicBezTo>
                  <a:cubicBezTo>
                    <a:pt x="103" y="23"/>
                    <a:pt x="103" y="23"/>
                    <a:pt x="103" y="23"/>
                  </a:cubicBezTo>
                  <a:cubicBezTo>
                    <a:pt x="103" y="26"/>
                    <a:pt x="103" y="26"/>
                    <a:pt x="103" y="26"/>
                  </a:cubicBezTo>
                  <a:lnTo>
                    <a:pt x="104" y="26"/>
                  </a:lnTo>
                  <a:close/>
                  <a:moveTo>
                    <a:pt x="104" y="11"/>
                  </a:moveTo>
                  <a:cubicBezTo>
                    <a:pt x="104" y="11"/>
                    <a:pt x="104" y="11"/>
                    <a:pt x="104" y="11"/>
                  </a:cubicBezTo>
                  <a:cubicBezTo>
                    <a:pt x="104" y="9"/>
                    <a:pt x="104" y="9"/>
                    <a:pt x="104" y="9"/>
                  </a:cubicBezTo>
                  <a:cubicBezTo>
                    <a:pt x="104" y="8"/>
                    <a:pt x="104" y="8"/>
                    <a:pt x="104" y="8"/>
                  </a:cubicBezTo>
                  <a:cubicBezTo>
                    <a:pt x="104" y="8"/>
                    <a:pt x="104" y="8"/>
                    <a:pt x="104" y="8"/>
                  </a:cubicBezTo>
                  <a:cubicBezTo>
                    <a:pt x="106" y="8"/>
                    <a:pt x="106" y="8"/>
                    <a:pt x="106" y="8"/>
                  </a:cubicBezTo>
                  <a:cubicBezTo>
                    <a:pt x="106" y="7"/>
                    <a:pt x="106" y="7"/>
                    <a:pt x="106" y="7"/>
                  </a:cubicBezTo>
                  <a:cubicBezTo>
                    <a:pt x="103" y="8"/>
                    <a:pt x="103" y="8"/>
                    <a:pt x="103" y="8"/>
                  </a:cubicBezTo>
                  <a:cubicBezTo>
                    <a:pt x="103" y="11"/>
                    <a:pt x="103" y="11"/>
                    <a:pt x="103" y="11"/>
                  </a:cubicBezTo>
                  <a:lnTo>
                    <a:pt x="104" y="11"/>
                  </a:lnTo>
                  <a:close/>
                  <a:moveTo>
                    <a:pt x="104" y="23"/>
                  </a:moveTo>
                  <a:cubicBezTo>
                    <a:pt x="104" y="23"/>
                    <a:pt x="104" y="23"/>
                    <a:pt x="104" y="23"/>
                  </a:cubicBezTo>
                  <a:cubicBezTo>
                    <a:pt x="104" y="21"/>
                    <a:pt x="104" y="21"/>
                    <a:pt x="104" y="21"/>
                  </a:cubicBezTo>
                  <a:cubicBezTo>
                    <a:pt x="104" y="20"/>
                    <a:pt x="104" y="20"/>
                    <a:pt x="104" y="20"/>
                  </a:cubicBezTo>
                  <a:cubicBezTo>
                    <a:pt x="104" y="20"/>
                    <a:pt x="104" y="20"/>
                    <a:pt x="104" y="20"/>
                  </a:cubicBezTo>
                  <a:cubicBezTo>
                    <a:pt x="106" y="20"/>
                    <a:pt x="106" y="20"/>
                    <a:pt x="106" y="20"/>
                  </a:cubicBezTo>
                  <a:cubicBezTo>
                    <a:pt x="106" y="20"/>
                    <a:pt x="106" y="20"/>
                    <a:pt x="106" y="20"/>
                  </a:cubicBezTo>
                  <a:cubicBezTo>
                    <a:pt x="103" y="20"/>
                    <a:pt x="103" y="20"/>
                    <a:pt x="103" y="20"/>
                  </a:cubicBezTo>
                  <a:cubicBezTo>
                    <a:pt x="103" y="23"/>
                    <a:pt x="103" y="23"/>
                    <a:pt x="103" y="23"/>
                  </a:cubicBezTo>
                  <a:lnTo>
                    <a:pt x="104" y="23"/>
                  </a:lnTo>
                  <a:close/>
                  <a:moveTo>
                    <a:pt x="104" y="29"/>
                  </a:moveTo>
                  <a:cubicBezTo>
                    <a:pt x="104" y="29"/>
                    <a:pt x="104" y="29"/>
                    <a:pt x="104" y="29"/>
                  </a:cubicBezTo>
                  <a:cubicBezTo>
                    <a:pt x="104" y="27"/>
                    <a:pt x="104" y="27"/>
                    <a:pt x="104" y="27"/>
                  </a:cubicBezTo>
                  <a:cubicBezTo>
                    <a:pt x="104" y="27"/>
                    <a:pt x="104" y="27"/>
                    <a:pt x="104" y="27"/>
                  </a:cubicBezTo>
                  <a:cubicBezTo>
                    <a:pt x="104" y="26"/>
                    <a:pt x="104" y="26"/>
                    <a:pt x="104" y="26"/>
                  </a:cubicBezTo>
                  <a:cubicBezTo>
                    <a:pt x="106" y="26"/>
                    <a:pt x="106" y="26"/>
                    <a:pt x="106" y="26"/>
                  </a:cubicBezTo>
                  <a:cubicBezTo>
                    <a:pt x="106" y="26"/>
                    <a:pt x="106" y="26"/>
                    <a:pt x="106" y="26"/>
                  </a:cubicBezTo>
                  <a:cubicBezTo>
                    <a:pt x="103" y="26"/>
                    <a:pt x="103" y="26"/>
                    <a:pt x="103" y="26"/>
                  </a:cubicBezTo>
                  <a:cubicBezTo>
                    <a:pt x="103" y="29"/>
                    <a:pt x="103" y="29"/>
                    <a:pt x="103" y="29"/>
                  </a:cubicBezTo>
                  <a:lnTo>
                    <a:pt x="104" y="29"/>
                  </a:lnTo>
                  <a:close/>
                  <a:moveTo>
                    <a:pt x="104" y="14"/>
                  </a:moveTo>
                  <a:cubicBezTo>
                    <a:pt x="104" y="14"/>
                    <a:pt x="104" y="14"/>
                    <a:pt x="104" y="14"/>
                  </a:cubicBezTo>
                  <a:cubicBezTo>
                    <a:pt x="104" y="12"/>
                    <a:pt x="104" y="12"/>
                    <a:pt x="104" y="12"/>
                  </a:cubicBezTo>
                  <a:cubicBezTo>
                    <a:pt x="104" y="11"/>
                    <a:pt x="104" y="11"/>
                    <a:pt x="104" y="11"/>
                  </a:cubicBezTo>
                  <a:cubicBezTo>
                    <a:pt x="104" y="11"/>
                    <a:pt x="104" y="11"/>
                    <a:pt x="104" y="11"/>
                  </a:cubicBezTo>
                  <a:cubicBezTo>
                    <a:pt x="106" y="11"/>
                    <a:pt x="106" y="11"/>
                    <a:pt x="106" y="11"/>
                  </a:cubicBezTo>
                  <a:cubicBezTo>
                    <a:pt x="106" y="10"/>
                    <a:pt x="106" y="10"/>
                    <a:pt x="106" y="10"/>
                  </a:cubicBezTo>
                  <a:cubicBezTo>
                    <a:pt x="103" y="11"/>
                    <a:pt x="103" y="11"/>
                    <a:pt x="103" y="11"/>
                  </a:cubicBezTo>
                  <a:cubicBezTo>
                    <a:pt x="103" y="14"/>
                    <a:pt x="103" y="14"/>
                    <a:pt x="103" y="14"/>
                  </a:cubicBezTo>
                  <a:lnTo>
                    <a:pt x="104" y="14"/>
                  </a:lnTo>
                  <a:close/>
                  <a:moveTo>
                    <a:pt x="104" y="20"/>
                  </a:moveTo>
                  <a:cubicBezTo>
                    <a:pt x="104" y="20"/>
                    <a:pt x="104" y="20"/>
                    <a:pt x="104" y="20"/>
                  </a:cubicBezTo>
                  <a:cubicBezTo>
                    <a:pt x="104" y="18"/>
                    <a:pt x="104" y="18"/>
                    <a:pt x="104" y="18"/>
                  </a:cubicBezTo>
                  <a:cubicBezTo>
                    <a:pt x="104" y="17"/>
                    <a:pt x="104" y="17"/>
                    <a:pt x="104" y="17"/>
                  </a:cubicBezTo>
                  <a:cubicBezTo>
                    <a:pt x="104" y="17"/>
                    <a:pt x="104" y="17"/>
                    <a:pt x="104" y="17"/>
                  </a:cubicBezTo>
                  <a:cubicBezTo>
                    <a:pt x="106" y="17"/>
                    <a:pt x="106" y="17"/>
                    <a:pt x="106" y="17"/>
                  </a:cubicBezTo>
                  <a:cubicBezTo>
                    <a:pt x="106" y="17"/>
                    <a:pt x="106" y="17"/>
                    <a:pt x="106" y="17"/>
                  </a:cubicBezTo>
                  <a:cubicBezTo>
                    <a:pt x="103" y="17"/>
                    <a:pt x="103" y="17"/>
                    <a:pt x="103" y="17"/>
                  </a:cubicBezTo>
                  <a:cubicBezTo>
                    <a:pt x="103" y="20"/>
                    <a:pt x="103" y="20"/>
                    <a:pt x="103" y="20"/>
                  </a:cubicBezTo>
                  <a:lnTo>
                    <a:pt x="104" y="20"/>
                  </a:lnTo>
                  <a:close/>
                  <a:moveTo>
                    <a:pt x="104" y="17"/>
                  </a:moveTo>
                  <a:cubicBezTo>
                    <a:pt x="104" y="17"/>
                    <a:pt x="104" y="17"/>
                    <a:pt x="104" y="17"/>
                  </a:cubicBezTo>
                  <a:cubicBezTo>
                    <a:pt x="104" y="15"/>
                    <a:pt x="104" y="15"/>
                    <a:pt x="104" y="15"/>
                  </a:cubicBezTo>
                  <a:cubicBezTo>
                    <a:pt x="104" y="14"/>
                    <a:pt x="104" y="14"/>
                    <a:pt x="104" y="14"/>
                  </a:cubicBezTo>
                  <a:cubicBezTo>
                    <a:pt x="104" y="14"/>
                    <a:pt x="104" y="14"/>
                    <a:pt x="104" y="14"/>
                  </a:cubicBezTo>
                  <a:cubicBezTo>
                    <a:pt x="106" y="14"/>
                    <a:pt x="106" y="14"/>
                    <a:pt x="106" y="14"/>
                  </a:cubicBezTo>
                  <a:cubicBezTo>
                    <a:pt x="106" y="14"/>
                    <a:pt x="106" y="14"/>
                    <a:pt x="106" y="14"/>
                  </a:cubicBezTo>
                  <a:cubicBezTo>
                    <a:pt x="103" y="14"/>
                    <a:pt x="103" y="14"/>
                    <a:pt x="103" y="14"/>
                  </a:cubicBezTo>
                  <a:cubicBezTo>
                    <a:pt x="103" y="17"/>
                    <a:pt x="103" y="17"/>
                    <a:pt x="103" y="17"/>
                  </a:cubicBezTo>
                  <a:lnTo>
                    <a:pt x="104" y="17"/>
                  </a:lnTo>
                  <a:close/>
                  <a:moveTo>
                    <a:pt x="103" y="3"/>
                  </a:moveTo>
                  <a:cubicBezTo>
                    <a:pt x="103" y="3"/>
                    <a:pt x="103" y="3"/>
                    <a:pt x="103" y="3"/>
                  </a:cubicBezTo>
                  <a:cubicBezTo>
                    <a:pt x="101" y="3"/>
                    <a:pt x="101" y="3"/>
                    <a:pt x="101" y="3"/>
                  </a:cubicBezTo>
                  <a:cubicBezTo>
                    <a:pt x="101" y="3"/>
                    <a:pt x="101" y="3"/>
                    <a:pt x="101" y="3"/>
                  </a:cubicBezTo>
                  <a:cubicBezTo>
                    <a:pt x="100" y="3"/>
                    <a:pt x="100" y="3"/>
                    <a:pt x="100" y="3"/>
                  </a:cubicBezTo>
                  <a:cubicBezTo>
                    <a:pt x="100" y="8"/>
                    <a:pt x="100" y="8"/>
                    <a:pt x="100" y="8"/>
                  </a:cubicBezTo>
                  <a:cubicBezTo>
                    <a:pt x="100" y="8"/>
                    <a:pt x="100" y="8"/>
                    <a:pt x="100" y="8"/>
                  </a:cubicBezTo>
                  <a:cubicBezTo>
                    <a:pt x="101" y="6"/>
                    <a:pt x="101" y="6"/>
                    <a:pt x="101" y="6"/>
                  </a:cubicBezTo>
                  <a:cubicBezTo>
                    <a:pt x="101" y="6"/>
                    <a:pt x="101" y="6"/>
                    <a:pt x="101" y="6"/>
                  </a:cubicBezTo>
                  <a:cubicBezTo>
                    <a:pt x="101" y="6"/>
                    <a:pt x="101" y="6"/>
                    <a:pt x="101" y="6"/>
                  </a:cubicBezTo>
                  <a:cubicBezTo>
                    <a:pt x="103" y="5"/>
                    <a:pt x="103" y="5"/>
                    <a:pt x="103" y="5"/>
                  </a:cubicBezTo>
                  <a:cubicBezTo>
                    <a:pt x="103" y="3"/>
                    <a:pt x="103" y="3"/>
                    <a:pt x="103" y="3"/>
                  </a:cubicBezTo>
                  <a:cubicBezTo>
                    <a:pt x="103" y="3"/>
                    <a:pt x="103" y="3"/>
                    <a:pt x="103" y="3"/>
                  </a:cubicBezTo>
                  <a:close/>
                  <a:moveTo>
                    <a:pt x="103" y="5"/>
                  </a:moveTo>
                  <a:cubicBezTo>
                    <a:pt x="103" y="5"/>
                    <a:pt x="103" y="5"/>
                    <a:pt x="103" y="5"/>
                  </a:cubicBezTo>
                  <a:cubicBezTo>
                    <a:pt x="101" y="6"/>
                    <a:pt x="101" y="6"/>
                    <a:pt x="101" y="6"/>
                  </a:cubicBezTo>
                  <a:cubicBezTo>
                    <a:pt x="101" y="4"/>
                    <a:pt x="101" y="4"/>
                    <a:pt x="101" y="4"/>
                  </a:cubicBezTo>
                  <a:cubicBezTo>
                    <a:pt x="103" y="3"/>
                    <a:pt x="103" y="3"/>
                    <a:pt x="103" y="3"/>
                  </a:cubicBezTo>
                  <a:lnTo>
                    <a:pt x="103" y="5"/>
                  </a:lnTo>
                  <a:close/>
                  <a:moveTo>
                    <a:pt x="67" y="42"/>
                  </a:moveTo>
                  <a:cubicBezTo>
                    <a:pt x="67" y="42"/>
                    <a:pt x="67" y="42"/>
                    <a:pt x="67" y="42"/>
                  </a:cubicBezTo>
                  <a:cubicBezTo>
                    <a:pt x="71" y="41"/>
                    <a:pt x="71" y="41"/>
                    <a:pt x="71" y="41"/>
                  </a:cubicBezTo>
                  <a:cubicBezTo>
                    <a:pt x="71" y="41"/>
                    <a:pt x="71" y="41"/>
                    <a:pt x="71" y="41"/>
                  </a:cubicBezTo>
                  <a:cubicBezTo>
                    <a:pt x="67" y="41"/>
                    <a:pt x="67" y="41"/>
                    <a:pt x="67" y="41"/>
                  </a:cubicBezTo>
                  <a:lnTo>
                    <a:pt x="67" y="42"/>
                  </a:lnTo>
                  <a:close/>
                  <a:moveTo>
                    <a:pt x="67" y="43"/>
                  </a:moveTo>
                  <a:cubicBezTo>
                    <a:pt x="67" y="43"/>
                    <a:pt x="67" y="43"/>
                    <a:pt x="67" y="43"/>
                  </a:cubicBezTo>
                  <a:cubicBezTo>
                    <a:pt x="71" y="42"/>
                    <a:pt x="71" y="42"/>
                    <a:pt x="71" y="42"/>
                  </a:cubicBezTo>
                  <a:cubicBezTo>
                    <a:pt x="71" y="42"/>
                    <a:pt x="71" y="42"/>
                    <a:pt x="71" y="42"/>
                  </a:cubicBezTo>
                  <a:cubicBezTo>
                    <a:pt x="67" y="42"/>
                    <a:pt x="67" y="42"/>
                    <a:pt x="67" y="42"/>
                  </a:cubicBezTo>
                  <a:lnTo>
                    <a:pt x="67" y="43"/>
                  </a:lnTo>
                  <a:close/>
                  <a:moveTo>
                    <a:pt x="67" y="43"/>
                  </a:moveTo>
                  <a:cubicBezTo>
                    <a:pt x="67" y="43"/>
                    <a:pt x="67" y="43"/>
                    <a:pt x="67" y="43"/>
                  </a:cubicBezTo>
                  <a:cubicBezTo>
                    <a:pt x="71" y="43"/>
                    <a:pt x="71" y="43"/>
                    <a:pt x="71" y="43"/>
                  </a:cubicBezTo>
                  <a:cubicBezTo>
                    <a:pt x="71" y="43"/>
                    <a:pt x="71" y="43"/>
                    <a:pt x="71" y="43"/>
                  </a:cubicBezTo>
                  <a:cubicBezTo>
                    <a:pt x="67" y="43"/>
                    <a:pt x="67" y="43"/>
                    <a:pt x="67" y="43"/>
                  </a:cubicBezTo>
                  <a:close/>
                  <a:moveTo>
                    <a:pt x="67" y="41"/>
                  </a:moveTo>
                  <a:cubicBezTo>
                    <a:pt x="67" y="41"/>
                    <a:pt x="67" y="41"/>
                    <a:pt x="67" y="41"/>
                  </a:cubicBezTo>
                  <a:cubicBezTo>
                    <a:pt x="71" y="41"/>
                    <a:pt x="71" y="41"/>
                    <a:pt x="71" y="41"/>
                  </a:cubicBezTo>
                  <a:cubicBezTo>
                    <a:pt x="71" y="40"/>
                    <a:pt x="71" y="40"/>
                    <a:pt x="71" y="40"/>
                  </a:cubicBezTo>
                  <a:cubicBezTo>
                    <a:pt x="67" y="41"/>
                    <a:pt x="67" y="41"/>
                    <a:pt x="67" y="41"/>
                  </a:cubicBezTo>
                  <a:close/>
                  <a:moveTo>
                    <a:pt x="71" y="37"/>
                  </a:moveTo>
                  <a:cubicBezTo>
                    <a:pt x="71" y="37"/>
                    <a:pt x="71" y="37"/>
                    <a:pt x="71" y="37"/>
                  </a:cubicBezTo>
                  <a:cubicBezTo>
                    <a:pt x="67" y="38"/>
                    <a:pt x="67" y="38"/>
                    <a:pt x="67" y="38"/>
                  </a:cubicBezTo>
                  <a:cubicBezTo>
                    <a:pt x="67" y="38"/>
                    <a:pt x="67" y="38"/>
                    <a:pt x="67" y="38"/>
                  </a:cubicBezTo>
                  <a:cubicBezTo>
                    <a:pt x="71" y="37"/>
                    <a:pt x="71" y="37"/>
                    <a:pt x="71" y="37"/>
                  </a:cubicBezTo>
                  <a:close/>
                  <a:moveTo>
                    <a:pt x="67" y="40"/>
                  </a:moveTo>
                  <a:cubicBezTo>
                    <a:pt x="67" y="40"/>
                    <a:pt x="67" y="40"/>
                    <a:pt x="67" y="40"/>
                  </a:cubicBezTo>
                  <a:cubicBezTo>
                    <a:pt x="71" y="40"/>
                    <a:pt x="71" y="40"/>
                    <a:pt x="71" y="40"/>
                  </a:cubicBezTo>
                  <a:cubicBezTo>
                    <a:pt x="71" y="40"/>
                    <a:pt x="71" y="40"/>
                    <a:pt x="71" y="40"/>
                  </a:cubicBezTo>
                  <a:cubicBezTo>
                    <a:pt x="67" y="40"/>
                    <a:pt x="67" y="40"/>
                    <a:pt x="67" y="40"/>
                  </a:cubicBezTo>
                  <a:close/>
                  <a:moveTo>
                    <a:pt x="60" y="42"/>
                  </a:moveTo>
                  <a:cubicBezTo>
                    <a:pt x="60" y="42"/>
                    <a:pt x="60" y="42"/>
                    <a:pt x="60" y="42"/>
                  </a:cubicBezTo>
                  <a:cubicBezTo>
                    <a:pt x="63" y="41"/>
                    <a:pt x="63" y="41"/>
                    <a:pt x="63" y="41"/>
                  </a:cubicBezTo>
                  <a:cubicBezTo>
                    <a:pt x="63" y="41"/>
                    <a:pt x="63" y="41"/>
                    <a:pt x="63" y="41"/>
                  </a:cubicBezTo>
                  <a:cubicBezTo>
                    <a:pt x="60" y="41"/>
                    <a:pt x="60" y="41"/>
                    <a:pt x="60" y="41"/>
                  </a:cubicBezTo>
                  <a:lnTo>
                    <a:pt x="60" y="42"/>
                  </a:lnTo>
                  <a:close/>
                  <a:moveTo>
                    <a:pt x="67" y="39"/>
                  </a:moveTo>
                  <a:cubicBezTo>
                    <a:pt x="67" y="39"/>
                    <a:pt x="67" y="39"/>
                    <a:pt x="67" y="39"/>
                  </a:cubicBezTo>
                  <a:cubicBezTo>
                    <a:pt x="71" y="39"/>
                    <a:pt x="71" y="39"/>
                    <a:pt x="71" y="39"/>
                  </a:cubicBezTo>
                  <a:cubicBezTo>
                    <a:pt x="71" y="39"/>
                    <a:pt x="71" y="39"/>
                    <a:pt x="71" y="39"/>
                  </a:cubicBezTo>
                  <a:cubicBezTo>
                    <a:pt x="67" y="39"/>
                    <a:pt x="67" y="39"/>
                    <a:pt x="67" y="39"/>
                  </a:cubicBezTo>
                  <a:close/>
                  <a:moveTo>
                    <a:pt x="71" y="39"/>
                  </a:moveTo>
                  <a:cubicBezTo>
                    <a:pt x="71" y="39"/>
                    <a:pt x="71" y="39"/>
                    <a:pt x="71" y="39"/>
                  </a:cubicBezTo>
                  <a:cubicBezTo>
                    <a:pt x="74" y="39"/>
                    <a:pt x="74" y="39"/>
                    <a:pt x="74" y="39"/>
                  </a:cubicBezTo>
                  <a:cubicBezTo>
                    <a:pt x="74" y="39"/>
                    <a:pt x="74" y="39"/>
                    <a:pt x="74" y="39"/>
                  </a:cubicBezTo>
                  <a:cubicBezTo>
                    <a:pt x="71" y="39"/>
                    <a:pt x="71" y="39"/>
                    <a:pt x="71" y="39"/>
                  </a:cubicBezTo>
                  <a:close/>
                  <a:moveTo>
                    <a:pt x="71" y="40"/>
                  </a:moveTo>
                  <a:cubicBezTo>
                    <a:pt x="71" y="40"/>
                    <a:pt x="71" y="40"/>
                    <a:pt x="71" y="40"/>
                  </a:cubicBezTo>
                  <a:cubicBezTo>
                    <a:pt x="74" y="40"/>
                    <a:pt x="74" y="40"/>
                    <a:pt x="74" y="40"/>
                  </a:cubicBezTo>
                  <a:cubicBezTo>
                    <a:pt x="74" y="40"/>
                    <a:pt x="74" y="40"/>
                    <a:pt x="74" y="40"/>
                  </a:cubicBezTo>
                  <a:cubicBezTo>
                    <a:pt x="71" y="40"/>
                    <a:pt x="71" y="40"/>
                    <a:pt x="71" y="40"/>
                  </a:cubicBezTo>
                  <a:close/>
                  <a:moveTo>
                    <a:pt x="71" y="41"/>
                  </a:moveTo>
                  <a:cubicBezTo>
                    <a:pt x="71" y="41"/>
                    <a:pt x="71" y="41"/>
                    <a:pt x="71" y="41"/>
                  </a:cubicBezTo>
                  <a:cubicBezTo>
                    <a:pt x="74" y="41"/>
                    <a:pt x="74" y="41"/>
                    <a:pt x="74" y="41"/>
                  </a:cubicBezTo>
                  <a:cubicBezTo>
                    <a:pt x="74" y="40"/>
                    <a:pt x="74" y="40"/>
                    <a:pt x="74" y="40"/>
                  </a:cubicBezTo>
                  <a:cubicBezTo>
                    <a:pt x="71" y="41"/>
                    <a:pt x="71" y="41"/>
                    <a:pt x="71" y="41"/>
                  </a:cubicBezTo>
                  <a:close/>
                  <a:moveTo>
                    <a:pt x="71" y="39"/>
                  </a:moveTo>
                  <a:cubicBezTo>
                    <a:pt x="71" y="39"/>
                    <a:pt x="71" y="39"/>
                    <a:pt x="71" y="39"/>
                  </a:cubicBezTo>
                  <a:cubicBezTo>
                    <a:pt x="74" y="38"/>
                    <a:pt x="74" y="38"/>
                    <a:pt x="74" y="38"/>
                  </a:cubicBezTo>
                  <a:cubicBezTo>
                    <a:pt x="74" y="38"/>
                    <a:pt x="74" y="38"/>
                    <a:pt x="74" y="38"/>
                  </a:cubicBezTo>
                  <a:cubicBezTo>
                    <a:pt x="71" y="38"/>
                    <a:pt x="71" y="38"/>
                    <a:pt x="71" y="38"/>
                  </a:cubicBezTo>
                  <a:lnTo>
                    <a:pt x="71" y="39"/>
                  </a:lnTo>
                  <a:close/>
                  <a:moveTo>
                    <a:pt x="67" y="45"/>
                  </a:moveTo>
                  <a:cubicBezTo>
                    <a:pt x="67" y="45"/>
                    <a:pt x="67" y="45"/>
                    <a:pt x="67" y="45"/>
                  </a:cubicBezTo>
                  <a:cubicBezTo>
                    <a:pt x="71" y="45"/>
                    <a:pt x="71" y="45"/>
                    <a:pt x="71" y="45"/>
                  </a:cubicBezTo>
                  <a:cubicBezTo>
                    <a:pt x="71" y="45"/>
                    <a:pt x="71" y="45"/>
                    <a:pt x="71" y="45"/>
                  </a:cubicBezTo>
                  <a:cubicBezTo>
                    <a:pt x="67" y="45"/>
                    <a:pt x="67" y="45"/>
                    <a:pt x="67" y="45"/>
                  </a:cubicBezTo>
                  <a:close/>
                  <a:moveTo>
                    <a:pt x="74" y="37"/>
                  </a:moveTo>
                  <a:cubicBezTo>
                    <a:pt x="74" y="37"/>
                    <a:pt x="74" y="37"/>
                    <a:pt x="74" y="37"/>
                  </a:cubicBezTo>
                  <a:cubicBezTo>
                    <a:pt x="71" y="37"/>
                    <a:pt x="71" y="37"/>
                    <a:pt x="71" y="37"/>
                  </a:cubicBezTo>
                  <a:cubicBezTo>
                    <a:pt x="71" y="38"/>
                    <a:pt x="71" y="38"/>
                    <a:pt x="71" y="38"/>
                  </a:cubicBezTo>
                  <a:cubicBezTo>
                    <a:pt x="74" y="37"/>
                    <a:pt x="74" y="37"/>
                    <a:pt x="74" y="37"/>
                  </a:cubicBezTo>
                  <a:close/>
                  <a:moveTo>
                    <a:pt x="67" y="44"/>
                  </a:moveTo>
                  <a:cubicBezTo>
                    <a:pt x="67" y="44"/>
                    <a:pt x="67" y="44"/>
                    <a:pt x="67" y="44"/>
                  </a:cubicBezTo>
                  <a:cubicBezTo>
                    <a:pt x="71" y="44"/>
                    <a:pt x="71" y="44"/>
                    <a:pt x="71" y="44"/>
                  </a:cubicBezTo>
                  <a:cubicBezTo>
                    <a:pt x="71" y="44"/>
                    <a:pt x="71" y="44"/>
                    <a:pt x="71" y="44"/>
                  </a:cubicBezTo>
                  <a:cubicBezTo>
                    <a:pt x="67" y="44"/>
                    <a:pt x="67" y="44"/>
                    <a:pt x="67" y="44"/>
                  </a:cubicBezTo>
                  <a:close/>
                  <a:moveTo>
                    <a:pt x="67" y="39"/>
                  </a:moveTo>
                  <a:cubicBezTo>
                    <a:pt x="67" y="39"/>
                    <a:pt x="67" y="39"/>
                    <a:pt x="67" y="39"/>
                  </a:cubicBezTo>
                  <a:cubicBezTo>
                    <a:pt x="71" y="38"/>
                    <a:pt x="71" y="38"/>
                    <a:pt x="71" y="38"/>
                  </a:cubicBezTo>
                  <a:cubicBezTo>
                    <a:pt x="71" y="38"/>
                    <a:pt x="71" y="38"/>
                    <a:pt x="71" y="38"/>
                  </a:cubicBezTo>
                  <a:cubicBezTo>
                    <a:pt x="67" y="38"/>
                    <a:pt x="67" y="38"/>
                    <a:pt x="67" y="38"/>
                  </a:cubicBezTo>
                  <a:lnTo>
                    <a:pt x="67" y="39"/>
                  </a:lnTo>
                  <a:close/>
                  <a:moveTo>
                    <a:pt x="60" y="46"/>
                  </a:moveTo>
                  <a:cubicBezTo>
                    <a:pt x="60" y="46"/>
                    <a:pt x="60" y="46"/>
                    <a:pt x="60" y="46"/>
                  </a:cubicBezTo>
                  <a:cubicBezTo>
                    <a:pt x="63" y="45"/>
                    <a:pt x="63" y="45"/>
                    <a:pt x="63" y="45"/>
                  </a:cubicBezTo>
                  <a:cubicBezTo>
                    <a:pt x="63" y="45"/>
                    <a:pt x="63" y="45"/>
                    <a:pt x="63" y="45"/>
                  </a:cubicBezTo>
                  <a:cubicBezTo>
                    <a:pt x="60" y="45"/>
                    <a:pt x="60" y="45"/>
                    <a:pt x="60" y="45"/>
                  </a:cubicBezTo>
                  <a:lnTo>
                    <a:pt x="60" y="46"/>
                  </a:lnTo>
                  <a:close/>
                  <a:moveTo>
                    <a:pt x="60" y="45"/>
                  </a:moveTo>
                  <a:cubicBezTo>
                    <a:pt x="60" y="45"/>
                    <a:pt x="60" y="45"/>
                    <a:pt x="60" y="45"/>
                  </a:cubicBezTo>
                  <a:cubicBezTo>
                    <a:pt x="63" y="44"/>
                    <a:pt x="63" y="44"/>
                    <a:pt x="63" y="44"/>
                  </a:cubicBezTo>
                  <a:cubicBezTo>
                    <a:pt x="63" y="44"/>
                    <a:pt x="63" y="44"/>
                    <a:pt x="63" y="44"/>
                  </a:cubicBezTo>
                  <a:cubicBezTo>
                    <a:pt x="60" y="44"/>
                    <a:pt x="60" y="44"/>
                    <a:pt x="60" y="44"/>
                  </a:cubicBezTo>
                  <a:lnTo>
                    <a:pt x="60" y="45"/>
                  </a:lnTo>
                  <a:close/>
                  <a:moveTo>
                    <a:pt x="67" y="38"/>
                  </a:moveTo>
                  <a:cubicBezTo>
                    <a:pt x="67" y="38"/>
                    <a:pt x="67" y="38"/>
                    <a:pt x="67" y="38"/>
                  </a:cubicBezTo>
                  <a:cubicBezTo>
                    <a:pt x="64" y="38"/>
                    <a:pt x="64" y="38"/>
                    <a:pt x="64" y="38"/>
                  </a:cubicBezTo>
                  <a:cubicBezTo>
                    <a:pt x="64" y="38"/>
                    <a:pt x="64" y="38"/>
                    <a:pt x="64" y="38"/>
                  </a:cubicBezTo>
                  <a:cubicBezTo>
                    <a:pt x="67" y="38"/>
                    <a:pt x="67" y="38"/>
                    <a:pt x="67" y="38"/>
                  </a:cubicBezTo>
                  <a:close/>
                  <a:moveTo>
                    <a:pt x="64" y="39"/>
                  </a:moveTo>
                  <a:cubicBezTo>
                    <a:pt x="64" y="39"/>
                    <a:pt x="64" y="39"/>
                    <a:pt x="64" y="39"/>
                  </a:cubicBezTo>
                  <a:cubicBezTo>
                    <a:pt x="67" y="39"/>
                    <a:pt x="67" y="39"/>
                    <a:pt x="67" y="39"/>
                  </a:cubicBezTo>
                  <a:cubicBezTo>
                    <a:pt x="67" y="39"/>
                    <a:pt x="67" y="39"/>
                    <a:pt x="67" y="39"/>
                  </a:cubicBezTo>
                  <a:cubicBezTo>
                    <a:pt x="64" y="39"/>
                    <a:pt x="64" y="39"/>
                    <a:pt x="64" y="39"/>
                  </a:cubicBezTo>
                  <a:close/>
                  <a:moveTo>
                    <a:pt x="60" y="42"/>
                  </a:moveTo>
                  <a:cubicBezTo>
                    <a:pt x="60" y="42"/>
                    <a:pt x="60" y="42"/>
                    <a:pt x="60" y="42"/>
                  </a:cubicBezTo>
                  <a:cubicBezTo>
                    <a:pt x="63" y="42"/>
                    <a:pt x="63" y="42"/>
                    <a:pt x="63" y="42"/>
                  </a:cubicBezTo>
                  <a:cubicBezTo>
                    <a:pt x="63" y="42"/>
                    <a:pt x="63" y="42"/>
                    <a:pt x="63" y="42"/>
                  </a:cubicBezTo>
                  <a:cubicBezTo>
                    <a:pt x="60" y="42"/>
                    <a:pt x="60" y="42"/>
                    <a:pt x="60" y="42"/>
                  </a:cubicBezTo>
                  <a:close/>
                  <a:moveTo>
                    <a:pt x="60" y="44"/>
                  </a:moveTo>
                  <a:cubicBezTo>
                    <a:pt x="60" y="44"/>
                    <a:pt x="60" y="44"/>
                    <a:pt x="60" y="44"/>
                  </a:cubicBezTo>
                  <a:cubicBezTo>
                    <a:pt x="63" y="44"/>
                    <a:pt x="63" y="44"/>
                    <a:pt x="63" y="44"/>
                  </a:cubicBezTo>
                  <a:cubicBezTo>
                    <a:pt x="63" y="43"/>
                    <a:pt x="63" y="43"/>
                    <a:pt x="63" y="43"/>
                  </a:cubicBezTo>
                  <a:cubicBezTo>
                    <a:pt x="60" y="44"/>
                    <a:pt x="60" y="44"/>
                    <a:pt x="60" y="44"/>
                  </a:cubicBezTo>
                  <a:close/>
                  <a:moveTo>
                    <a:pt x="60" y="43"/>
                  </a:moveTo>
                  <a:cubicBezTo>
                    <a:pt x="60" y="43"/>
                    <a:pt x="60" y="43"/>
                    <a:pt x="60" y="43"/>
                  </a:cubicBezTo>
                  <a:cubicBezTo>
                    <a:pt x="63" y="43"/>
                    <a:pt x="63" y="43"/>
                    <a:pt x="63" y="43"/>
                  </a:cubicBezTo>
                  <a:cubicBezTo>
                    <a:pt x="63" y="43"/>
                    <a:pt x="63" y="43"/>
                    <a:pt x="63" y="43"/>
                  </a:cubicBezTo>
                  <a:cubicBezTo>
                    <a:pt x="60" y="43"/>
                    <a:pt x="60" y="43"/>
                    <a:pt x="60" y="43"/>
                  </a:cubicBezTo>
                  <a:close/>
                  <a:moveTo>
                    <a:pt x="64" y="43"/>
                  </a:moveTo>
                  <a:cubicBezTo>
                    <a:pt x="64" y="43"/>
                    <a:pt x="64" y="43"/>
                    <a:pt x="64" y="43"/>
                  </a:cubicBezTo>
                  <a:cubicBezTo>
                    <a:pt x="67" y="43"/>
                    <a:pt x="67" y="43"/>
                    <a:pt x="67" y="43"/>
                  </a:cubicBezTo>
                  <a:cubicBezTo>
                    <a:pt x="67" y="42"/>
                    <a:pt x="67" y="42"/>
                    <a:pt x="67" y="42"/>
                  </a:cubicBezTo>
                  <a:cubicBezTo>
                    <a:pt x="64" y="43"/>
                    <a:pt x="64" y="43"/>
                    <a:pt x="64" y="43"/>
                  </a:cubicBezTo>
                  <a:close/>
                  <a:moveTo>
                    <a:pt x="64" y="45"/>
                  </a:moveTo>
                  <a:cubicBezTo>
                    <a:pt x="64" y="45"/>
                    <a:pt x="64" y="45"/>
                    <a:pt x="64" y="45"/>
                  </a:cubicBezTo>
                  <a:cubicBezTo>
                    <a:pt x="67" y="45"/>
                    <a:pt x="67" y="45"/>
                    <a:pt x="67" y="45"/>
                  </a:cubicBezTo>
                  <a:cubicBezTo>
                    <a:pt x="67" y="45"/>
                    <a:pt x="67" y="45"/>
                    <a:pt x="67" y="45"/>
                  </a:cubicBezTo>
                  <a:cubicBezTo>
                    <a:pt x="64" y="45"/>
                    <a:pt x="64" y="45"/>
                    <a:pt x="64" y="45"/>
                  </a:cubicBezTo>
                  <a:close/>
                  <a:moveTo>
                    <a:pt x="64" y="40"/>
                  </a:moveTo>
                  <a:cubicBezTo>
                    <a:pt x="64" y="40"/>
                    <a:pt x="64" y="40"/>
                    <a:pt x="64" y="40"/>
                  </a:cubicBezTo>
                  <a:cubicBezTo>
                    <a:pt x="67" y="40"/>
                    <a:pt x="67" y="40"/>
                    <a:pt x="67" y="40"/>
                  </a:cubicBezTo>
                  <a:cubicBezTo>
                    <a:pt x="67" y="39"/>
                    <a:pt x="67" y="39"/>
                    <a:pt x="67" y="39"/>
                  </a:cubicBezTo>
                  <a:cubicBezTo>
                    <a:pt x="64" y="40"/>
                    <a:pt x="64" y="40"/>
                    <a:pt x="64" y="40"/>
                  </a:cubicBezTo>
                  <a:close/>
                  <a:moveTo>
                    <a:pt x="64" y="45"/>
                  </a:moveTo>
                  <a:cubicBezTo>
                    <a:pt x="64" y="45"/>
                    <a:pt x="64" y="45"/>
                    <a:pt x="64" y="45"/>
                  </a:cubicBezTo>
                  <a:cubicBezTo>
                    <a:pt x="67" y="44"/>
                    <a:pt x="67" y="44"/>
                    <a:pt x="67" y="44"/>
                  </a:cubicBezTo>
                  <a:cubicBezTo>
                    <a:pt x="67" y="44"/>
                    <a:pt x="67" y="44"/>
                    <a:pt x="67" y="44"/>
                  </a:cubicBezTo>
                  <a:cubicBezTo>
                    <a:pt x="64" y="44"/>
                    <a:pt x="64" y="44"/>
                    <a:pt x="64" y="44"/>
                  </a:cubicBezTo>
                  <a:lnTo>
                    <a:pt x="64" y="45"/>
                  </a:lnTo>
                  <a:close/>
                  <a:moveTo>
                    <a:pt x="64" y="44"/>
                  </a:moveTo>
                  <a:cubicBezTo>
                    <a:pt x="64" y="44"/>
                    <a:pt x="64" y="44"/>
                    <a:pt x="64" y="44"/>
                  </a:cubicBezTo>
                  <a:cubicBezTo>
                    <a:pt x="67" y="44"/>
                    <a:pt x="67" y="44"/>
                    <a:pt x="67" y="44"/>
                  </a:cubicBezTo>
                  <a:cubicBezTo>
                    <a:pt x="67" y="43"/>
                    <a:pt x="67" y="43"/>
                    <a:pt x="67" y="43"/>
                  </a:cubicBezTo>
                  <a:cubicBezTo>
                    <a:pt x="64" y="43"/>
                    <a:pt x="64" y="43"/>
                    <a:pt x="64" y="43"/>
                  </a:cubicBezTo>
                  <a:lnTo>
                    <a:pt x="64" y="44"/>
                  </a:lnTo>
                  <a:close/>
                  <a:moveTo>
                    <a:pt x="64" y="41"/>
                  </a:moveTo>
                  <a:cubicBezTo>
                    <a:pt x="64" y="41"/>
                    <a:pt x="64" y="41"/>
                    <a:pt x="64" y="41"/>
                  </a:cubicBezTo>
                  <a:cubicBezTo>
                    <a:pt x="67" y="40"/>
                    <a:pt x="67" y="40"/>
                    <a:pt x="67" y="40"/>
                  </a:cubicBezTo>
                  <a:cubicBezTo>
                    <a:pt x="67" y="40"/>
                    <a:pt x="67" y="40"/>
                    <a:pt x="67" y="40"/>
                  </a:cubicBezTo>
                  <a:cubicBezTo>
                    <a:pt x="64" y="40"/>
                    <a:pt x="64" y="40"/>
                    <a:pt x="64" y="40"/>
                  </a:cubicBezTo>
                  <a:lnTo>
                    <a:pt x="64" y="41"/>
                  </a:lnTo>
                  <a:close/>
                  <a:moveTo>
                    <a:pt x="64" y="42"/>
                  </a:moveTo>
                  <a:cubicBezTo>
                    <a:pt x="64" y="42"/>
                    <a:pt x="64" y="42"/>
                    <a:pt x="64" y="42"/>
                  </a:cubicBezTo>
                  <a:cubicBezTo>
                    <a:pt x="67" y="41"/>
                    <a:pt x="67" y="41"/>
                    <a:pt x="67" y="41"/>
                  </a:cubicBezTo>
                  <a:cubicBezTo>
                    <a:pt x="67" y="41"/>
                    <a:pt x="67" y="41"/>
                    <a:pt x="67" y="41"/>
                  </a:cubicBezTo>
                  <a:cubicBezTo>
                    <a:pt x="64" y="41"/>
                    <a:pt x="64" y="41"/>
                    <a:pt x="64" y="41"/>
                  </a:cubicBezTo>
                  <a:lnTo>
                    <a:pt x="64" y="42"/>
                  </a:lnTo>
                  <a:close/>
                  <a:moveTo>
                    <a:pt x="64" y="42"/>
                  </a:moveTo>
                  <a:cubicBezTo>
                    <a:pt x="64" y="42"/>
                    <a:pt x="64" y="42"/>
                    <a:pt x="64" y="42"/>
                  </a:cubicBezTo>
                  <a:cubicBezTo>
                    <a:pt x="67" y="42"/>
                    <a:pt x="67" y="42"/>
                    <a:pt x="67" y="42"/>
                  </a:cubicBezTo>
                  <a:cubicBezTo>
                    <a:pt x="67" y="42"/>
                    <a:pt x="67" y="42"/>
                    <a:pt x="67" y="42"/>
                  </a:cubicBezTo>
                  <a:cubicBezTo>
                    <a:pt x="64" y="42"/>
                    <a:pt x="64" y="42"/>
                    <a:pt x="64" y="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8"/>
            <p:cNvSpPr>
              <a:spLocks noEditPoints="1"/>
            </p:cNvSpPr>
            <p:nvPr/>
          </p:nvSpPr>
          <p:spPr bwMode="auto">
            <a:xfrm>
              <a:off x="1193" y="4158"/>
              <a:ext cx="482" cy="141"/>
            </a:xfrm>
            <a:custGeom>
              <a:avLst/>
              <a:gdLst>
                <a:gd name="T0" fmla="*/ 0 w 186"/>
                <a:gd name="T1" fmla="*/ 53 h 53"/>
                <a:gd name="T2" fmla="*/ 81 w 186"/>
                <a:gd name="T3" fmla="*/ 11 h 53"/>
                <a:gd name="T4" fmla="*/ 155 w 186"/>
                <a:gd name="T5" fmla="*/ 31 h 53"/>
                <a:gd name="T6" fmla="*/ 76 w 186"/>
                <a:gd name="T7" fmla="*/ 4 h 53"/>
                <a:gd name="T8" fmla="*/ 96 w 186"/>
                <a:gd name="T9" fmla="*/ 49 h 53"/>
                <a:gd name="T10" fmla="*/ 95 w 186"/>
                <a:gd name="T11" fmla="*/ 52 h 53"/>
                <a:gd name="T12" fmla="*/ 154 w 186"/>
                <a:gd name="T13" fmla="*/ 15 h 53"/>
                <a:gd name="T14" fmla="*/ 99 w 186"/>
                <a:gd name="T15" fmla="*/ 17 h 53"/>
                <a:gd name="T16" fmla="*/ 18 w 186"/>
                <a:gd name="T17" fmla="*/ 19 h 53"/>
                <a:gd name="T18" fmla="*/ 15 w 186"/>
                <a:gd name="T19" fmla="*/ 21 h 53"/>
                <a:gd name="T20" fmla="*/ 19 w 186"/>
                <a:gd name="T21" fmla="*/ 20 h 53"/>
                <a:gd name="T22" fmla="*/ 23 w 186"/>
                <a:gd name="T23" fmla="*/ 32 h 53"/>
                <a:gd name="T24" fmla="*/ 25 w 186"/>
                <a:gd name="T25" fmla="*/ 32 h 53"/>
                <a:gd name="T26" fmla="*/ 29 w 186"/>
                <a:gd name="T27" fmla="*/ 17 h 53"/>
                <a:gd name="T28" fmla="*/ 49 w 186"/>
                <a:gd name="T29" fmla="*/ 18 h 53"/>
                <a:gd name="T30" fmla="*/ 59 w 186"/>
                <a:gd name="T31" fmla="*/ 4 h 53"/>
                <a:gd name="T32" fmla="*/ 31 w 186"/>
                <a:gd name="T33" fmla="*/ 2 h 53"/>
                <a:gd name="T34" fmla="*/ 22 w 186"/>
                <a:gd name="T35" fmla="*/ 5 h 53"/>
                <a:gd name="T36" fmla="*/ 67 w 186"/>
                <a:gd name="T37" fmla="*/ 31 h 53"/>
                <a:gd name="T38" fmla="*/ 75 w 186"/>
                <a:gd name="T39" fmla="*/ 31 h 53"/>
                <a:gd name="T40" fmla="*/ 78 w 186"/>
                <a:gd name="T41" fmla="*/ 29 h 53"/>
                <a:gd name="T42" fmla="*/ 83 w 186"/>
                <a:gd name="T43" fmla="*/ 26 h 53"/>
                <a:gd name="T44" fmla="*/ 93 w 186"/>
                <a:gd name="T45" fmla="*/ 19 h 53"/>
                <a:gd name="T46" fmla="*/ 103 w 186"/>
                <a:gd name="T47" fmla="*/ 17 h 53"/>
                <a:gd name="T48" fmla="*/ 107 w 186"/>
                <a:gd name="T49" fmla="*/ 21 h 53"/>
                <a:gd name="T50" fmla="*/ 117 w 186"/>
                <a:gd name="T51" fmla="*/ 21 h 53"/>
                <a:gd name="T52" fmla="*/ 20 w 186"/>
                <a:gd name="T53" fmla="*/ 35 h 53"/>
                <a:gd name="T54" fmla="*/ 28 w 186"/>
                <a:gd name="T55" fmla="*/ 41 h 53"/>
                <a:gd name="T56" fmla="*/ 31 w 186"/>
                <a:gd name="T57" fmla="*/ 41 h 53"/>
                <a:gd name="T58" fmla="*/ 33 w 186"/>
                <a:gd name="T59" fmla="*/ 35 h 53"/>
                <a:gd name="T60" fmla="*/ 36 w 186"/>
                <a:gd name="T61" fmla="*/ 47 h 53"/>
                <a:gd name="T62" fmla="*/ 40 w 186"/>
                <a:gd name="T63" fmla="*/ 47 h 53"/>
                <a:gd name="T64" fmla="*/ 41 w 186"/>
                <a:gd name="T65" fmla="*/ 41 h 53"/>
                <a:gd name="T66" fmla="*/ 43 w 186"/>
                <a:gd name="T67" fmla="*/ 48 h 53"/>
                <a:gd name="T68" fmla="*/ 46 w 186"/>
                <a:gd name="T69" fmla="*/ 48 h 53"/>
                <a:gd name="T70" fmla="*/ 49 w 186"/>
                <a:gd name="T71" fmla="*/ 48 h 53"/>
                <a:gd name="T72" fmla="*/ 52 w 186"/>
                <a:gd name="T73" fmla="*/ 41 h 53"/>
                <a:gd name="T74" fmla="*/ 55 w 186"/>
                <a:gd name="T75" fmla="*/ 48 h 53"/>
                <a:gd name="T76" fmla="*/ 57 w 186"/>
                <a:gd name="T77" fmla="*/ 41 h 53"/>
                <a:gd name="T78" fmla="*/ 61 w 186"/>
                <a:gd name="T79" fmla="*/ 48 h 53"/>
                <a:gd name="T80" fmla="*/ 64 w 186"/>
                <a:gd name="T81" fmla="*/ 41 h 53"/>
                <a:gd name="T82" fmla="*/ 71 w 186"/>
                <a:gd name="T83" fmla="*/ 41 h 53"/>
                <a:gd name="T84" fmla="*/ 77 w 186"/>
                <a:gd name="T85" fmla="*/ 33 h 53"/>
                <a:gd name="T86" fmla="*/ 84 w 186"/>
                <a:gd name="T87" fmla="*/ 48 h 53"/>
                <a:gd name="T88" fmla="*/ 89 w 186"/>
                <a:gd name="T89" fmla="*/ 33 h 53"/>
                <a:gd name="T90" fmla="*/ 99 w 186"/>
                <a:gd name="T91" fmla="*/ 41 h 53"/>
                <a:gd name="T92" fmla="*/ 105 w 186"/>
                <a:gd name="T93" fmla="*/ 34 h 53"/>
                <a:gd name="T94" fmla="*/ 112 w 186"/>
                <a:gd name="T95" fmla="*/ 48 h 53"/>
                <a:gd name="T96" fmla="*/ 114 w 186"/>
                <a:gd name="T97" fmla="*/ 48 h 53"/>
                <a:gd name="T98" fmla="*/ 117 w 186"/>
                <a:gd name="T99" fmla="*/ 34 h 53"/>
                <a:gd name="T100" fmla="*/ 143 w 186"/>
                <a:gd name="T101" fmla="*/ 18 h 53"/>
                <a:gd name="T102" fmla="*/ 141 w 186"/>
                <a:gd name="T103" fmla="*/ 17 h 53"/>
                <a:gd name="T104" fmla="*/ 134 w 186"/>
                <a:gd name="T105" fmla="*/ 33 h 53"/>
                <a:gd name="T106" fmla="*/ 127 w 186"/>
                <a:gd name="T107" fmla="*/ 32 h 53"/>
                <a:gd name="T108" fmla="*/ 123 w 186"/>
                <a:gd name="T109" fmla="*/ 22 h 53"/>
                <a:gd name="T110" fmla="*/ 120 w 186"/>
                <a:gd name="T111" fmla="*/ 18 h 53"/>
                <a:gd name="T112" fmla="*/ 122 w 186"/>
                <a:gd name="T113" fmla="*/ 41 h 53"/>
                <a:gd name="T114" fmla="*/ 125 w 186"/>
                <a:gd name="T115" fmla="*/ 33 h 53"/>
                <a:gd name="T116" fmla="*/ 155 w 186"/>
                <a:gd name="T117" fmla="*/ 49 h 53"/>
                <a:gd name="T118" fmla="*/ 162 w 186"/>
                <a:gd name="T119" fmla="*/ 40 h 53"/>
                <a:gd name="T120" fmla="*/ 162 w 186"/>
                <a:gd name="T121" fmla="*/ 40 h 53"/>
                <a:gd name="T122" fmla="*/ 177 w 186"/>
                <a:gd name="T123" fmla="*/ 49 h 53"/>
                <a:gd name="T124" fmla="*/ 181 w 186"/>
                <a:gd name="T125" fmla="*/ 4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86" h="53">
                  <a:moveTo>
                    <a:pt x="3" y="53"/>
                  </a:moveTo>
                  <a:cubicBezTo>
                    <a:pt x="94" y="51"/>
                    <a:pt x="94" y="51"/>
                    <a:pt x="94" y="51"/>
                  </a:cubicBezTo>
                  <a:cubicBezTo>
                    <a:pt x="94" y="51"/>
                    <a:pt x="94" y="51"/>
                    <a:pt x="94" y="51"/>
                  </a:cubicBezTo>
                  <a:cubicBezTo>
                    <a:pt x="3" y="52"/>
                    <a:pt x="3" y="52"/>
                    <a:pt x="3" y="52"/>
                  </a:cubicBezTo>
                  <a:lnTo>
                    <a:pt x="3" y="53"/>
                  </a:lnTo>
                  <a:close/>
                  <a:moveTo>
                    <a:pt x="4" y="50"/>
                  </a:moveTo>
                  <a:cubicBezTo>
                    <a:pt x="4" y="50"/>
                    <a:pt x="4" y="50"/>
                    <a:pt x="4" y="50"/>
                  </a:cubicBezTo>
                  <a:cubicBezTo>
                    <a:pt x="5" y="50"/>
                    <a:pt x="5" y="50"/>
                    <a:pt x="5" y="50"/>
                  </a:cubicBezTo>
                  <a:cubicBezTo>
                    <a:pt x="4" y="50"/>
                    <a:pt x="4" y="50"/>
                    <a:pt x="4" y="50"/>
                  </a:cubicBezTo>
                  <a:cubicBezTo>
                    <a:pt x="3" y="51"/>
                    <a:pt x="3" y="51"/>
                    <a:pt x="3" y="51"/>
                  </a:cubicBezTo>
                  <a:lnTo>
                    <a:pt x="4" y="50"/>
                  </a:lnTo>
                  <a:close/>
                  <a:moveTo>
                    <a:pt x="3" y="50"/>
                  </a:moveTo>
                  <a:cubicBezTo>
                    <a:pt x="3" y="50"/>
                    <a:pt x="3" y="50"/>
                    <a:pt x="3" y="50"/>
                  </a:cubicBezTo>
                  <a:cubicBezTo>
                    <a:pt x="2" y="50"/>
                    <a:pt x="2" y="50"/>
                    <a:pt x="2" y="50"/>
                  </a:cubicBezTo>
                  <a:cubicBezTo>
                    <a:pt x="1" y="52"/>
                    <a:pt x="1" y="52"/>
                    <a:pt x="1" y="52"/>
                  </a:cubicBezTo>
                  <a:cubicBezTo>
                    <a:pt x="2" y="50"/>
                    <a:pt x="2" y="50"/>
                    <a:pt x="2" y="50"/>
                  </a:cubicBezTo>
                  <a:lnTo>
                    <a:pt x="3" y="50"/>
                  </a:lnTo>
                  <a:close/>
                  <a:moveTo>
                    <a:pt x="5" y="49"/>
                  </a:moveTo>
                  <a:cubicBezTo>
                    <a:pt x="5" y="49"/>
                    <a:pt x="5" y="49"/>
                    <a:pt x="5" y="49"/>
                  </a:cubicBezTo>
                  <a:cubicBezTo>
                    <a:pt x="7" y="49"/>
                    <a:pt x="7" y="49"/>
                    <a:pt x="7" y="49"/>
                  </a:cubicBezTo>
                  <a:cubicBezTo>
                    <a:pt x="6" y="49"/>
                    <a:pt x="5" y="49"/>
                    <a:pt x="5" y="49"/>
                  </a:cubicBezTo>
                  <a:cubicBezTo>
                    <a:pt x="5" y="51"/>
                    <a:pt x="5" y="51"/>
                    <a:pt x="5" y="51"/>
                  </a:cubicBezTo>
                  <a:lnTo>
                    <a:pt x="5" y="49"/>
                  </a:lnTo>
                  <a:close/>
                  <a:moveTo>
                    <a:pt x="10" y="47"/>
                  </a:moveTo>
                  <a:cubicBezTo>
                    <a:pt x="10" y="47"/>
                    <a:pt x="10" y="47"/>
                    <a:pt x="10" y="47"/>
                  </a:cubicBezTo>
                  <a:cubicBezTo>
                    <a:pt x="9" y="47"/>
                    <a:pt x="9" y="47"/>
                    <a:pt x="9" y="47"/>
                  </a:cubicBezTo>
                  <a:cubicBezTo>
                    <a:pt x="9" y="48"/>
                    <a:pt x="9" y="48"/>
                    <a:pt x="9" y="48"/>
                  </a:cubicBezTo>
                  <a:cubicBezTo>
                    <a:pt x="9" y="47"/>
                    <a:pt x="9" y="47"/>
                    <a:pt x="9" y="47"/>
                  </a:cubicBezTo>
                  <a:lnTo>
                    <a:pt x="10" y="47"/>
                  </a:lnTo>
                  <a:close/>
                  <a:moveTo>
                    <a:pt x="0" y="53"/>
                  </a:moveTo>
                  <a:cubicBezTo>
                    <a:pt x="0" y="53"/>
                    <a:pt x="0" y="53"/>
                    <a:pt x="0" y="53"/>
                  </a:cubicBezTo>
                  <a:cubicBezTo>
                    <a:pt x="95" y="52"/>
                    <a:pt x="95" y="52"/>
                    <a:pt x="95" y="52"/>
                  </a:cubicBezTo>
                  <a:cubicBezTo>
                    <a:pt x="95" y="51"/>
                    <a:pt x="95" y="51"/>
                    <a:pt x="95" y="51"/>
                  </a:cubicBezTo>
                  <a:cubicBezTo>
                    <a:pt x="0" y="53"/>
                    <a:pt x="0" y="53"/>
                    <a:pt x="0" y="53"/>
                  </a:cubicBezTo>
                  <a:close/>
                  <a:moveTo>
                    <a:pt x="5" y="52"/>
                  </a:moveTo>
                  <a:cubicBezTo>
                    <a:pt x="5" y="52"/>
                    <a:pt x="5" y="52"/>
                    <a:pt x="5" y="52"/>
                  </a:cubicBezTo>
                  <a:cubicBezTo>
                    <a:pt x="94" y="51"/>
                    <a:pt x="94" y="51"/>
                    <a:pt x="94" y="51"/>
                  </a:cubicBezTo>
                  <a:cubicBezTo>
                    <a:pt x="94" y="50"/>
                    <a:pt x="94" y="50"/>
                    <a:pt x="94" y="50"/>
                  </a:cubicBezTo>
                  <a:cubicBezTo>
                    <a:pt x="5" y="51"/>
                    <a:pt x="5" y="51"/>
                    <a:pt x="5" y="51"/>
                  </a:cubicBezTo>
                  <a:lnTo>
                    <a:pt x="5" y="52"/>
                  </a:lnTo>
                  <a:close/>
                  <a:moveTo>
                    <a:pt x="76" y="7"/>
                  </a:moveTo>
                  <a:cubicBezTo>
                    <a:pt x="76" y="7"/>
                    <a:pt x="76" y="7"/>
                    <a:pt x="76" y="7"/>
                  </a:cubicBezTo>
                  <a:cubicBezTo>
                    <a:pt x="76" y="9"/>
                    <a:pt x="76" y="9"/>
                    <a:pt x="76" y="9"/>
                  </a:cubicBezTo>
                  <a:cubicBezTo>
                    <a:pt x="79" y="11"/>
                    <a:pt x="79" y="11"/>
                    <a:pt x="79" y="11"/>
                  </a:cubicBezTo>
                  <a:cubicBezTo>
                    <a:pt x="79" y="9"/>
                    <a:pt x="79" y="9"/>
                    <a:pt x="79" y="9"/>
                  </a:cubicBezTo>
                  <a:cubicBezTo>
                    <a:pt x="79" y="9"/>
                    <a:pt x="78" y="8"/>
                    <a:pt x="77" y="8"/>
                  </a:cubicBezTo>
                  <a:cubicBezTo>
                    <a:pt x="76" y="7"/>
                    <a:pt x="76" y="7"/>
                    <a:pt x="76" y="7"/>
                  </a:cubicBezTo>
                  <a:close/>
                  <a:moveTo>
                    <a:pt x="99" y="13"/>
                  </a:moveTo>
                  <a:cubicBezTo>
                    <a:pt x="99" y="13"/>
                    <a:pt x="99" y="13"/>
                    <a:pt x="99" y="13"/>
                  </a:cubicBezTo>
                  <a:cubicBezTo>
                    <a:pt x="99" y="13"/>
                    <a:pt x="99" y="13"/>
                    <a:pt x="99" y="13"/>
                  </a:cubicBezTo>
                  <a:cubicBezTo>
                    <a:pt x="102" y="13"/>
                    <a:pt x="102" y="13"/>
                    <a:pt x="102" y="13"/>
                  </a:cubicBezTo>
                  <a:lnTo>
                    <a:pt x="99" y="13"/>
                  </a:lnTo>
                  <a:close/>
                  <a:moveTo>
                    <a:pt x="10" y="48"/>
                  </a:moveTo>
                  <a:cubicBezTo>
                    <a:pt x="10" y="48"/>
                    <a:pt x="10" y="48"/>
                    <a:pt x="10" y="48"/>
                  </a:cubicBezTo>
                  <a:cubicBezTo>
                    <a:pt x="10" y="48"/>
                    <a:pt x="10" y="48"/>
                    <a:pt x="10" y="48"/>
                  </a:cubicBezTo>
                  <a:cubicBezTo>
                    <a:pt x="8" y="48"/>
                    <a:pt x="8" y="48"/>
                    <a:pt x="8" y="48"/>
                  </a:cubicBezTo>
                  <a:lnTo>
                    <a:pt x="10" y="48"/>
                  </a:lnTo>
                  <a:close/>
                  <a:moveTo>
                    <a:pt x="87" y="12"/>
                  </a:moveTo>
                  <a:cubicBezTo>
                    <a:pt x="87" y="12"/>
                    <a:pt x="87" y="12"/>
                    <a:pt x="87" y="12"/>
                  </a:cubicBezTo>
                  <a:cubicBezTo>
                    <a:pt x="87" y="12"/>
                    <a:pt x="85" y="11"/>
                    <a:pt x="84" y="11"/>
                  </a:cubicBezTo>
                  <a:cubicBezTo>
                    <a:pt x="83" y="11"/>
                    <a:pt x="81" y="10"/>
                    <a:pt x="81" y="10"/>
                  </a:cubicBezTo>
                  <a:cubicBezTo>
                    <a:pt x="81" y="11"/>
                    <a:pt x="81" y="11"/>
                    <a:pt x="81" y="11"/>
                  </a:cubicBezTo>
                  <a:cubicBezTo>
                    <a:pt x="81" y="11"/>
                    <a:pt x="82" y="12"/>
                    <a:pt x="83" y="12"/>
                  </a:cubicBezTo>
                  <a:cubicBezTo>
                    <a:pt x="85" y="13"/>
                    <a:pt x="87" y="13"/>
                    <a:pt x="87" y="13"/>
                  </a:cubicBezTo>
                  <a:lnTo>
                    <a:pt x="87" y="12"/>
                  </a:lnTo>
                  <a:close/>
                  <a:moveTo>
                    <a:pt x="92" y="13"/>
                  </a:moveTo>
                  <a:cubicBezTo>
                    <a:pt x="92" y="13"/>
                    <a:pt x="92" y="13"/>
                    <a:pt x="92" y="13"/>
                  </a:cubicBezTo>
                  <a:cubicBezTo>
                    <a:pt x="91" y="12"/>
                    <a:pt x="88" y="12"/>
                    <a:pt x="88" y="12"/>
                  </a:cubicBezTo>
                  <a:cubicBezTo>
                    <a:pt x="88" y="13"/>
                    <a:pt x="88" y="13"/>
                    <a:pt x="88" y="13"/>
                  </a:cubicBezTo>
                  <a:cubicBezTo>
                    <a:pt x="98" y="13"/>
                    <a:pt x="98" y="13"/>
                    <a:pt x="98" y="13"/>
                  </a:cubicBezTo>
                  <a:cubicBezTo>
                    <a:pt x="98" y="13"/>
                    <a:pt x="98" y="13"/>
                    <a:pt x="98" y="13"/>
                  </a:cubicBezTo>
                  <a:cubicBezTo>
                    <a:pt x="98" y="13"/>
                    <a:pt x="93" y="13"/>
                    <a:pt x="92" y="13"/>
                  </a:cubicBezTo>
                  <a:close/>
                  <a:moveTo>
                    <a:pt x="11" y="50"/>
                  </a:moveTo>
                  <a:cubicBezTo>
                    <a:pt x="11" y="50"/>
                    <a:pt x="11" y="50"/>
                    <a:pt x="11" y="50"/>
                  </a:cubicBezTo>
                  <a:cubicBezTo>
                    <a:pt x="10" y="48"/>
                    <a:pt x="10" y="48"/>
                    <a:pt x="10" y="48"/>
                  </a:cubicBezTo>
                  <a:cubicBezTo>
                    <a:pt x="11" y="50"/>
                    <a:pt x="11" y="50"/>
                    <a:pt x="11" y="50"/>
                  </a:cubicBezTo>
                  <a:cubicBezTo>
                    <a:pt x="93" y="49"/>
                    <a:pt x="93" y="49"/>
                    <a:pt x="93" y="49"/>
                  </a:cubicBezTo>
                  <a:cubicBezTo>
                    <a:pt x="93" y="49"/>
                    <a:pt x="11" y="50"/>
                    <a:pt x="11" y="50"/>
                  </a:cubicBezTo>
                  <a:close/>
                  <a:moveTo>
                    <a:pt x="181" y="49"/>
                  </a:moveTo>
                  <a:cubicBezTo>
                    <a:pt x="181" y="49"/>
                    <a:pt x="181" y="49"/>
                    <a:pt x="181" y="49"/>
                  </a:cubicBezTo>
                  <a:cubicBezTo>
                    <a:pt x="181" y="40"/>
                    <a:pt x="181" y="40"/>
                    <a:pt x="181" y="40"/>
                  </a:cubicBezTo>
                  <a:cubicBezTo>
                    <a:pt x="183" y="40"/>
                    <a:pt x="183" y="40"/>
                    <a:pt x="183" y="40"/>
                  </a:cubicBezTo>
                  <a:cubicBezTo>
                    <a:pt x="183" y="49"/>
                    <a:pt x="183" y="49"/>
                    <a:pt x="183" y="49"/>
                  </a:cubicBezTo>
                  <a:cubicBezTo>
                    <a:pt x="183" y="49"/>
                    <a:pt x="183" y="49"/>
                    <a:pt x="183" y="49"/>
                  </a:cubicBezTo>
                  <a:cubicBezTo>
                    <a:pt x="183" y="32"/>
                    <a:pt x="183" y="32"/>
                    <a:pt x="183" y="32"/>
                  </a:cubicBezTo>
                  <a:cubicBezTo>
                    <a:pt x="186" y="32"/>
                    <a:pt x="186" y="32"/>
                    <a:pt x="186" y="32"/>
                  </a:cubicBezTo>
                  <a:cubicBezTo>
                    <a:pt x="155" y="31"/>
                    <a:pt x="155" y="31"/>
                    <a:pt x="155" y="31"/>
                  </a:cubicBezTo>
                  <a:cubicBezTo>
                    <a:pt x="155" y="31"/>
                    <a:pt x="155" y="31"/>
                    <a:pt x="155" y="31"/>
                  </a:cubicBezTo>
                  <a:cubicBezTo>
                    <a:pt x="157" y="32"/>
                    <a:pt x="157" y="32"/>
                    <a:pt x="157" y="32"/>
                  </a:cubicBezTo>
                  <a:cubicBezTo>
                    <a:pt x="157" y="32"/>
                    <a:pt x="157" y="32"/>
                    <a:pt x="157" y="32"/>
                  </a:cubicBezTo>
                  <a:cubicBezTo>
                    <a:pt x="156" y="32"/>
                    <a:pt x="155" y="32"/>
                    <a:pt x="155" y="32"/>
                  </a:cubicBezTo>
                  <a:cubicBezTo>
                    <a:pt x="155" y="31"/>
                    <a:pt x="155" y="31"/>
                    <a:pt x="155" y="31"/>
                  </a:cubicBezTo>
                  <a:cubicBezTo>
                    <a:pt x="155" y="31"/>
                    <a:pt x="155" y="31"/>
                    <a:pt x="155" y="31"/>
                  </a:cubicBezTo>
                  <a:cubicBezTo>
                    <a:pt x="155" y="40"/>
                    <a:pt x="155" y="40"/>
                    <a:pt x="155" y="40"/>
                  </a:cubicBezTo>
                  <a:cubicBezTo>
                    <a:pt x="154" y="40"/>
                    <a:pt x="154" y="40"/>
                    <a:pt x="154" y="40"/>
                  </a:cubicBezTo>
                  <a:cubicBezTo>
                    <a:pt x="154" y="40"/>
                    <a:pt x="154" y="40"/>
                    <a:pt x="154" y="39"/>
                  </a:cubicBezTo>
                  <a:cubicBezTo>
                    <a:pt x="154" y="37"/>
                    <a:pt x="154" y="32"/>
                    <a:pt x="154" y="32"/>
                  </a:cubicBezTo>
                  <a:cubicBezTo>
                    <a:pt x="154" y="32"/>
                    <a:pt x="151" y="32"/>
                    <a:pt x="148" y="31"/>
                  </a:cubicBezTo>
                  <a:cubicBezTo>
                    <a:pt x="145" y="31"/>
                    <a:pt x="143" y="31"/>
                    <a:pt x="143" y="31"/>
                  </a:cubicBezTo>
                  <a:cubicBezTo>
                    <a:pt x="143" y="31"/>
                    <a:pt x="143" y="38"/>
                    <a:pt x="143" y="40"/>
                  </a:cubicBezTo>
                  <a:cubicBezTo>
                    <a:pt x="142" y="40"/>
                    <a:pt x="142" y="40"/>
                    <a:pt x="142" y="40"/>
                  </a:cubicBezTo>
                  <a:cubicBezTo>
                    <a:pt x="142" y="31"/>
                    <a:pt x="142" y="31"/>
                    <a:pt x="142" y="31"/>
                  </a:cubicBezTo>
                  <a:cubicBezTo>
                    <a:pt x="142" y="31"/>
                    <a:pt x="142" y="31"/>
                    <a:pt x="142" y="31"/>
                  </a:cubicBezTo>
                  <a:cubicBezTo>
                    <a:pt x="186" y="32"/>
                    <a:pt x="186" y="32"/>
                    <a:pt x="186" y="32"/>
                  </a:cubicBezTo>
                  <a:cubicBezTo>
                    <a:pt x="186" y="30"/>
                    <a:pt x="186" y="30"/>
                    <a:pt x="186" y="30"/>
                  </a:cubicBezTo>
                  <a:cubicBezTo>
                    <a:pt x="173" y="30"/>
                    <a:pt x="173" y="30"/>
                    <a:pt x="173" y="30"/>
                  </a:cubicBezTo>
                  <a:cubicBezTo>
                    <a:pt x="170" y="10"/>
                    <a:pt x="170" y="10"/>
                    <a:pt x="170" y="10"/>
                  </a:cubicBezTo>
                  <a:cubicBezTo>
                    <a:pt x="170" y="10"/>
                    <a:pt x="167" y="10"/>
                    <a:pt x="165" y="10"/>
                  </a:cubicBezTo>
                  <a:cubicBezTo>
                    <a:pt x="163" y="10"/>
                    <a:pt x="159" y="10"/>
                    <a:pt x="159" y="10"/>
                  </a:cubicBezTo>
                  <a:cubicBezTo>
                    <a:pt x="159" y="10"/>
                    <a:pt x="159" y="10"/>
                    <a:pt x="159" y="10"/>
                  </a:cubicBezTo>
                  <a:cubicBezTo>
                    <a:pt x="159" y="13"/>
                    <a:pt x="159" y="13"/>
                    <a:pt x="159" y="13"/>
                  </a:cubicBezTo>
                  <a:cubicBezTo>
                    <a:pt x="158" y="13"/>
                    <a:pt x="158" y="13"/>
                    <a:pt x="156" y="14"/>
                  </a:cubicBezTo>
                  <a:cubicBezTo>
                    <a:pt x="154" y="14"/>
                    <a:pt x="154" y="15"/>
                    <a:pt x="154" y="15"/>
                  </a:cubicBezTo>
                  <a:cubicBezTo>
                    <a:pt x="154" y="21"/>
                    <a:pt x="154" y="21"/>
                    <a:pt x="154" y="21"/>
                  </a:cubicBezTo>
                  <a:cubicBezTo>
                    <a:pt x="153" y="22"/>
                    <a:pt x="153" y="22"/>
                    <a:pt x="153" y="22"/>
                  </a:cubicBezTo>
                  <a:cubicBezTo>
                    <a:pt x="153" y="22"/>
                    <a:pt x="153" y="21"/>
                    <a:pt x="153" y="21"/>
                  </a:cubicBezTo>
                  <a:cubicBezTo>
                    <a:pt x="153" y="20"/>
                    <a:pt x="152" y="20"/>
                    <a:pt x="150" y="20"/>
                  </a:cubicBezTo>
                  <a:cubicBezTo>
                    <a:pt x="150" y="19"/>
                    <a:pt x="149" y="19"/>
                    <a:pt x="149" y="19"/>
                  </a:cubicBezTo>
                  <a:cubicBezTo>
                    <a:pt x="148" y="13"/>
                    <a:pt x="148" y="13"/>
                    <a:pt x="148" y="13"/>
                  </a:cubicBezTo>
                  <a:cubicBezTo>
                    <a:pt x="148" y="13"/>
                    <a:pt x="129" y="13"/>
                    <a:pt x="117" y="13"/>
                  </a:cubicBezTo>
                  <a:cubicBezTo>
                    <a:pt x="117" y="13"/>
                    <a:pt x="117" y="13"/>
                    <a:pt x="117" y="13"/>
                  </a:cubicBezTo>
                  <a:cubicBezTo>
                    <a:pt x="117" y="13"/>
                    <a:pt x="89" y="11"/>
                    <a:pt x="85" y="10"/>
                  </a:cubicBezTo>
                  <a:cubicBezTo>
                    <a:pt x="82" y="9"/>
                    <a:pt x="78" y="7"/>
                    <a:pt x="77" y="6"/>
                  </a:cubicBezTo>
                  <a:cubicBezTo>
                    <a:pt x="76" y="4"/>
                    <a:pt x="76" y="4"/>
                    <a:pt x="76" y="4"/>
                  </a:cubicBezTo>
                  <a:cubicBezTo>
                    <a:pt x="26" y="0"/>
                    <a:pt x="26" y="0"/>
                    <a:pt x="26" y="0"/>
                  </a:cubicBezTo>
                  <a:cubicBezTo>
                    <a:pt x="14" y="10"/>
                    <a:pt x="14" y="10"/>
                    <a:pt x="14" y="10"/>
                  </a:cubicBezTo>
                  <a:cubicBezTo>
                    <a:pt x="14" y="11"/>
                    <a:pt x="14" y="11"/>
                    <a:pt x="14" y="11"/>
                  </a:cubicBezTo>
                  <a:cubicBezTo>
                    <a:pt x="13" y="11"/>
                    <a:pt x="13" y="11"/>
                    <a:pt x="13" y="11"/>
                  </a:cubicBezTo>
                  <a:cubicBezTo>
                    <a:pt x="13" y="34"/>
                    <a:pt x="13" y="34"/>
                    <a:pt x="13" y="34"/>
                  </a:cubicBezTo>
                  <a:cubicBezTo>
                    <a:pt x="14" y="34"/>
                    <a:pt x="14" y="34"/>
                    <a:pt x="14" y="34"/>
                  </a:cubicBezTo>
                  <a:cubicBezTo>
                    <a:pt x="14" y="34"/>
                    <a:pt x="14" y="34"/>
                    <a:pt x="14" y="34"/>
                  </a:cubicBezTo>
                  <a:cubicBezTo>
                    <a:pt x="33" y="32"/>
                    <a:pt x="33" y="32"/>
                    <a:pt x="33" y="32"/>
                  </a:cubicBezTo>
                  <a:cubicBezTo>
                    <a:pt x="33" y="32"/>
                    <a:pt x="33" y="32"/>
                    <a:pt x="33" y="32"/>
                  </a:cubicBezTo>
                  <a:cubicBezTo>
                    <a:pt x="33" y="32"/>
                    <a:pt x="33" y="32"/>
                    <a:pt x="33" y="32"/>
                  </a:cubicBezTo>
                  <a:cubicBezTo>
                    <a:pt x="118" y="33"/>
                    <a:pt x="118" y="33"/>
                    <a:pt x="118" y="33"/>
                  </a:cubicBezTo>
                  <a:cubicBezTo>
                    <a:pt x="120" y="33"/>
                    <a:pt x="120" y="33"/>
                    <a:pt x="120" y="33"/>
                  </a:cubicBezTo>
                  <a:cubicBezTo>
                    <a:pt x="120" y="41"/>
                    <a:pt x="120" y="41"/>
                    <a:pt x="120" y="41"/>
                  </a:cubicBezTo>
                  <a:cubicBezTo>
                    <a:pt x="119" y="41"/>
                    <a:pt x="119" y="41"/>
                    <a:pt x="119" y="41"/>
                  </a:cubicBezTo>
                  <a:cubicBezTo>
                    <a:pt x="119" y="33"/>
                    <a:pt x="119" y="33"/>
                    <a:pt x="119" y="33"/>
                  </a:cubicBezTo>
                  <a:cubicBezTo>
                    <a:pt x="119" y="33"/>
                    <a:pt x="119" y="33"/>
                    <a:pt x="119" y="33"/>
                  </a:cubicBezTo>
                  <a:cubicBezTo>
                    <a:pt x="119" y="33"/>
                    <a:pt x="119" y="33"/>
                    <a:pt x="119" y="33"/>
                  </a:cubicBezTo>
                  <a:cubicBezTo>
                    <a:pt x="87" y="33"/>
                    <a:pt x="87" y="33"/>
                    <a:pt x="87" y="33"/>
                  </a:cubicBezTo>
                  <a:cubicBezTo>
                    <a:pt x="87" y="33"/>
                    <a:pt x="87" y="33"/>
                    <a:pt x="87" y="33"/>
                  </a:cubicBezTo>
                  <a:cubicBezTo>
                    <a:pt x="87" y="33"/>
                    <a:pt x="87" y="33"/>
                    <a:pt x="87" y="33"/>
                  </a:cubicBezTo>
                  <a:cubicBezTo>
                    <a:pt x="87" y="33"/>
                    <a:pt x="87" y="33"/>
                    <a:pt x="87" y="33"/>
                  </a:cubicBezTo>
                  <a:cubicBezTo>
                    <a:pt x="34" y="32"/>
                    <a:pt x="34" y="32"/>
                    <a:pt x="34" y="32"/>
                  </a:cubicBezTo>
                  <a:cubicBezTo>
                    <a:pt x="14" y="34"/>
                    <a:pt x="14" y="34"/>
                    <a:pt x="14" y="34"/>
                  </a:cubicBezTo>
                  <a:cubicBezTo>
                    <a:pt x="14" y="34"/>
                    <a:pt x="14" y="34"/>
                    <a:pt x="14" y="34"/>
                  </a:cubicBezTo>
                  <a:cubicBezTo>
                    <a:pt x="14" y="34"/>
                    <a:pt x="14" y="34"/>
                    <a:pt x="14" y="34"/>
                  </a:cubicBezTo>
                  <a:cubicBezTo>
                    <a:pt x="14" y="34"/>
                    <a:pt x="14" y="34"/>
                    <a:pt x="14" y="34"/>
                  </a:cubicBezTo>
                  <a:cubicBezTo>
                    <a:pt x="14" y="47"/>
                    <a:pt x="14" y="47"/>
                    <a:pt x="14" y="47"/>
                  </a:cubicBezTo>
                  <a:cubicBezTo>
                    <a:pt x="9" y="47"/>
                    <a:pt x="9" y="47"/>
                    <a:pt x="9" y="47"/>
                  </a:cubicBezTo>
                  <a:cubicBezTo>
                    <a:pt x="12" y="49"/>
                    <a:pt x="12" y="49"/>
                    <a:pt x="12" y="49"/>
                  </a:cubicBezTo>
                  <a:cubicBezTo>
                    <a:pt x="96" y="48"/>
                    <a:pt x="96" y="48"/>
                    <a:pt x="96" y="48"/>
                  </a:cubicBezTo>
                  <a:cubicBezTo>
                    <a:pt x="96" y="49"/>
                    <a:pt x="96" y="49"/>
                    <a:pt x="96" y="49"/>
                  </a:cubicBezTo>
                  <a:cubicBezTo>
                    <a:pt x="96" y="49"/>
                    <a:pt x="96" y="49"/>
                    <a:pt x="96" y="49"/>
                  </a:cubicBezTo>
                  <a:cubicBezTo>
                    <a:pt x="96" y="48"/>
                    <a:pt x="96" y="48"/>
                    <a:pt x="96" y="48"/>
                  </a:cubicBezTo>
                  <a:cubicBezTo>
                    <a:pt x="107" y="48"/>
                    <a:pt x="107" y="48"/>
                    <a:pt x="107" y="48"/>
                  </a:cubicBezTo>
                  <a:cubicBezTo>
                    <a:pt x="107" y="48"/>
                    <a:pt x="107" y="48"/>
                    <a:pt x="107" y="48"/>
                  </a:cubicBezTo>
                  <a:cubicBezTo>
                    <a:pt x="107" y="48"/>
                    <a:pt x="107" y="48"/>
                    <a:pt x="107" y="48"/>
                  </a:cubicBezTo>
                  <a:cubicBezTo>
                    <a:pt x="107" y="48"/>
                    <a:pt x="107" y="48"/>
                    <a:pt x="107" y="48"/>
                  </a:cubicBezTo>
                  <a:cubicBezTo>
                    <a:pt x="109" y="48"/>
                    <a:pt x="109" y="48"/>
                    <a:pt x="109" y="48"/>
                  </a:cubicBezTo>
                  <a:cubicBezTo>
                    <a:pt x="109" y="48"/>
                    <a:pt x="109" y="48"/>
                    <a:pt x="109" y="48"/>
                  </a:cubicBezTo>
                  <a:cubicBezTo>
                    <a:pt x="93" y="49"/>
                    <a:pt x="93" y="49"/>
                    <a:pt x="93" y="49"/>
                  </a:cubicBezTo>
                  <a:cubicBezTo>
                    <a:pt x="93" y="49"/>
                    <a:pt x="93" y="49"/>
                    <a:pt x="93" y="49"/>
                  </a:cubicBezTo>
                  <a:cubicBezTo>
                    <a:pt x="93" y="49"/>
                    <a:pt x="93" y="49"/>
                    <a:pt x="93" y="49"/>
                  </a:cubicBezTo>
                  <a:cubicBezTo>
                    <a:pt x="9" y="50"/>
                    <a:pt x="9" y="50"/>
                    <a:pt x="9" y="50"/>
                  </a:cubicBezTo>
                  <a:cubicBezTo>
                    <a:pt x="8" y="48"/>
                    <a:pt x="8" y="48"/>
                    <a:pt x="8" y="48"/>
                  </a:cubicBezTo>
                  <a:cubicBezTo>
                    <a:pt x="8" y="49"/>
                    <a:pt x="8" y="49"/>
                    <a:pt x="8" y="49"/>
                  </a:cubicBezTo>
                  <a:cubicBezTo>
                    <a:pt x="8" y="49"/>
                    <a:pt x="8" y="49"/>
                    <a:pt x="8" y="49"/>
                  </a:cubicBezTo>
                  <a:cubicBezTo>
                    <a:pt x="7" y="49"/>
                    <a:pt x="7" y="49"/>
                    <a:pt x="7" y="49"/>
                  </a:cubicBezTo>
                  <a:cubicBezTo>
                    <a:pt x="8" y="49"/>
                    <a:pt x="8" y="49"/>
                    <a:pt x="8" y="49"/>
                  </a:cubicBezTo>
                  <a:cubicBezTo>
                    <a:pt x="8" y="49"/>
                    <a:pt x="8" y="49"/>
                    <a:pt x="8" y="49"/>
                  </a:cubicBezTo>
                  <a:cubicBezTo>
                    <a:pt x="9" y="50"/>
                    <a:pt x="9" y="50"/>
                    <a:pt x="9" y="50"/>
                  </a:cubicBezTo>
                  <a:cubicBezTo>
                    <a:pt x="93" y="50"/>
                    <a:pt x="93" y="50"/>
                    <a:pt x="93" y="50"/>
                  </a:cubicBezTo>
                  <a:cubicBezTo>
                    <a:pt x="94" y="50"/>
                    <a:pt x="94" y="50"/>
                    <a:pt x="94" y="50"/>
                  </a:cubicBezTo>
                  <a:cubicBezTo>
                    <a:pt x="7" y="50"/>
                    <a:pt x="7" y="50"/>
                    <a:pt x="7" y="50"/>
                  </a:cubicBezTo>
                  <a:cubicBezTo>
                    <a:pt x="7" y="49"/>
                    <a:pt x="7" y="49"/>
                    <a:pt x="7" y="49"/>
                  </a:cubicBezTo>
                  <a:cubicBezTo>
                    <a:pt x="7" y="51"/>
                    <a:pt x="7" y="51"/>
                    <a:pt x="7" y="51"/>
                  </a:cubicBezTo>
                  <a:cubicBezTo>
                    <a:pt x="94" y="50"/>
                    <a:pt x="94" y="50"/>
                    <a:pt x="94" y="50"/>
                  </a:cubicBezTo>
                  <a:cubicBezTo>
                    <a:pt x="94" y="50"/>
                    <a:pt x="94" y="50"/>
                    <a:pt x="94" y="50"/>
                  </a:cubicBezTo>
                  <a:cubicBezTo>
                    <a:pt x="94" y="51"/>
                    <a:pt x="94" y="51"/>
                    <a:pt x="94" y="51"/>
                  </a:cubicBezTo>
                  <a:cubicBezTo>
                    <a:pt x="94" y="51"/>
                    <a:pt x="94" y="51"/>
                    <a:pt x="94" y="51"/>
                  </a:cubicBezTo>
                  <a:cubicBezTo>
                    <a:pt x="95" y="51"/>
                    <a:pt x="95" y="51"/>
                    <a:pt x="95" y="51"/>
                  </a:cubicBezTo>
                  <a:cubicBezTo>
                    <a:pt x="95" y="51"/>
                    <a:pt x="95" y="51"/>
                    <a:pt x="95" y="51"/>
                  </a:cubicBezTo>
                  <a:cubicBezTo>
                    <a:pt x="95" y="52"/>
                    <a:pt x="95" y="52"/>
                    <a:pt x="95" y="52"/>
                  </a:cubicBezTo>
                  <a:cubicBezTo>
                    <a:pt x="123" y="51"/>
                    <a:pt x="123" y="51"/>
                    <a:pt x="123" y="51"/>
                  </a:cubicBezTo>
                  <a:cubicBezTo>
                    <a:pt x="148" y="53"/>
                    <a:pt x="148" y="53"/>
                    <a:pt x="148" y="53"/>
                  </a:cubicBezTo>
                  <a:cubicBezTo>
                    <a:pt x="186" y="53"/>
                    <a:pt x="186" y="53"/>
                    <a:pt x="186" y="53"/>
                  </a:cubicBezTo>
                  <a:cubicBezTo>
                    <a:pt x="186" y="49"/>
                    <a:pt x="186" y="49"/>
                    <a:pt x="186" y="49"/>
                  </a:cubicBezTo>
                  <a:lnTo>
                    <a:pt x="181" y="49"/>
                  </a:lnTo>
                  <a:close/>
                  <a:moveTo>
                    <a:pt x="181" y="32"/>
                  </a:moveTo>
                  <a:cubicBezTo>
                    <a:pt x="181" y="32"/>
                    <a:pt x="181" y="32"/>
                    <a:pt x="181" y="32"/>
                  </a:cubicBezTo>
                  <a:cubicBezTo>
                    <a:pt x="183" y="32"/>
                    <a:pt x="183" y="32"/>
                    <a:pt x="183" y="32"/>
                  </a:cubicBezTo>
                  <a:cubicBezTo>
                    <a:pt x="183" y="40"/>
                    <a:pt x="183" y="40"/>
                    <a:pt x="183" y="40"/>
                  </a:cubicBezTo>
                  <a:cubicBezTo>
                    <a:pt x="181" y="40"/>
                    <a:pt x="181" y="40"/>
                    <a:pt x="181" y="40"/>
                  </a:cubicBezTo>
                  <a:lnTo>
                    <a:pt x="181" y="32"/>
                  </a:lnTo>
                  <a:close/>
                  <a:moveTo>
                    <a:pt x="160" y="10"/>
                  </a:moveTo>
                  <a:cubicBezTo>
                    <a:pt x="160" y="10"/>
                    <a:pt x="160" y="10"/>
                    <a:pt x="160" y="10"/>
                  </a:cubicBezTo>
                  <a:cubicBezTo>
                    <a:pt x="160" y="10"/>
                    <a:pt x="161" y="10"/>
                    <a:pt x="163" y="10"/>
                  </a:cubicBezTo>
                  <a:cubicBezTo>
                    <a:pt x="165" y="10"/>
                    <a:pt x="170" y="11"/>
                    <a:pt x="170" y="11"/>
                  </a:cubicBezTo>
                  <a:cubicBezTo>
                    <a:pt x="170" y="11"/>
                    <a:pt x="166" y="11"/>
                    <a:pt x="164" y="11"/>
                  </a:cubicBezTo>
                  <a:cubicBezTo>
                    <a:pt x="162" y="11"/>
                    <a:pt x="160" y="10"/>
                    <a:pt x="160" y="10"/>
                  </a:cubicBezTo>
                  <a:cubicBezTo>
                    <a:pt x="160" y="13"/>
                    <a:pt x="160" y="13"/>
                    <a:pt x="160" y="13"/>
                  </a:cubicBezTo>
                  <a:cubicBezTo>
                    <a:pt x="159" y="13"/>
                    <a:pt x="159" y="13"/>
                    <a:pt x="159" y="13"/>
                  </a:cubicBezTo>
                  <a:cubicBezTo>
                    <a:pt x="159" y="10"/>
                    <a:pt x="159" y="10"/>
                    <a:pt x="159" y="10"/>
                  </a:cubicBezTo>
                  <a:lnTo>
                    <a:pt x="160" y="10"/>
                  </a:lnTo>
                  <a:close/>
                  <a:moveTo>
                    <a:pt x="159" y="13"/>
                  </a:moveTo>
                  <a:cubicBezTo>
                    <a:pt x="159" y="13"/>
                    <a:pt x="159" y="13"/>
                    <a:pt x="159" y="13"/>
                  </a:cubicBezTo>
                  <a:cubicBezTo>
                    <a:pt x="164" y="12"/>
                    <a:pt x="170" y="11"/>
                    <a:pt x="170" y="11"/>
                  </a:cubicBezTo>
                  <a:cubicBezTo>
                    <a:pt x="172" y="30"/>
                    <a:pt x="172" y="30"/>
                    <a:pt x="172" y="30"/>
                  </a:cubicBezTo>
                  <a:cubicBezTo>
                    <a:pt x="172" y="30"/>
                    <a:pt x="172" y="30"/>
                    <a:pt x="172" y="30"/>
                  </a:cubicBezTo>
                  <a:cubicBezTo>
                    <a:pt x="169" y="11"/>
                    <a:pt x="169" y="11"/>
                    <a:pt x="169" y="11"/>
                  </a:cubicBezTo>
                  <a:cubicBezTo>
                    <a:pt x="169" y="11"/>
                    <a:pt x="162" y="13"/>
                    <a:pt x="159" y="14"/>
                  </a:cubicBezTo>
                  <a:cubicBezTo>
                    <a:pt x="156" y="15"/>
                    <a:pt x="155" y="16"/>
                    <a:pt x="155" y="16"/>
                  </a:cubicBezTo>
                  <a:cubicBezTo>
                    <a:pt x="155" y="29"/>
                    <a:pt x="155" y="29"/>
                    <a:pt x="155" y="29"/>
                  </a:cubicBezTo>
                  <a:cubicBezTo>
                    <a:pt x="154" y="15"/>
                    <a:pt x="154" y="15"/>
                    <a:pt x="154" y="15"/>
                  </a:cubicBezTo>
                  <a:cubicBezTo>
                    <a:pt x="154" y="15"/>
                    <a:pt x="154" y="14"/>
                    <a:pt x="159" y="13"/>
                  </a:cubicBezTo>
                  <a:close/>
                  <a:moveTo>
                    <a:pt x="114" y="20"/>
                  </a:moveTo>
                  <a:cubicBezTo>
                    <a:pt x="114" y="20"/>
                    <a:pt x="114" y="20"/>
                    <a:pt x="114" y="20"/>
                  </a:cubicBezTo>
                  <a:cubicBezTo>
                    <a:pt x="115" y="20"/>
                    <a:pt x="115" y="20"/>
                    <a:pt x="115" y="20"/>
                  </a:cubicBezTo>
                  <a:cubicBezTo>
                    <a:pt x="115" y="21"/>
                    <a:pt x="115" y="21"/>
                    <a:pt x="115" y="21"/>
                  </a:cubicBezTo>
                  <a:cubicBezTo>
                    <a:pt x="114" y="21"/>
                    <a:pt x="114" y="21"/>
                    <a:pt x="114" y="21"/>
                  </a:cubicBezTo>
                  <a:lnTo>
                    <a:pt x="114" y="20"/>
                  </a:lnTo>
                  <a:close/>
                  <a:moveTo>
                    <a:pt x="112" y="17"/>
                  </a:moveTo>
                  <a:cubicBezTo>
                    <a:pt x="112" y="17"/>
                    <a:pt x="112" y="17"/>
                    <a:pt x="112" y="17"/>
                  </a:cubicBezTo>
                  <a:cubicBezTo>
                    <a:pt x="114" y="17"/>
                    <a:pt x="114" y="17"/>
                    <a:pt x="114" y="17"/>
                  </a:cubicBezTo>
                  <a:cubicBezTo>
                    <a:pt x="114" y="19"/>
                    <a:pt x="114" y="19"/>
                    <a:pt x="114" y="19"/>
                  </a:cubicBezTo>
                  <a:cubicBezTo>
                    <a:pt x="112" y="19"/>
                    <a:pt x="112" y="19"/>
                    <a:pt x="112" y="19"/>
                  </a:cubicBezTo>
                  <a:lnTo>
                    <a:pt x="112" y="17"/>
                  </a:lnTo>
                  <a:close/>
                  <a:moveTo>
                    <a:pt x="111" y="22"/>
                  </a:moveTo>
                  <a:cubicBezTo>
                    <a:pt x="111" y="22"/>
                    <a:pt x="111" y="22"/>
                    <a:pt x="111" y="22"/>
                  </a:cubicBezTo>
                  <a:cubicBezTo>
                    <a:pt x="113" y="22"/>
                    <a:pt x="113" y="22"/>
                    <a:pt x="113" y="22"/>
                  </a:cubicBezTo>
                  <a:cubicBezTo>
                    <a:pt x="113" y="23"/>
                    <a:pt x="113" y="23"/>
                    <a:pt x="113" y="23"/>
                  </a:cubicBezTo>
                  <a:cubicBezTo>
                    <a:pt x="111" y="23"/>
                    <a:pt x="111" y="23"/>
                    <a:pt x="111" y="23"/>
                  </a:cubicBezTo>
                  <a:lnTo>
                    <a:pt x="111" y="22"/>
                  </a:lnTo>
                  <a:close/>
                  <a:moveTo>
                    <a:pt x="109" y="19"/>
                  </a:moveTo>
                  <a:cubicBezTo>
                    <a:pt x="109" y="19"/>
                    <a:pt x="109" y="19"/>
                    <a:pt x="109" y="19"/>
                  </a:cubicBezTo>
                  <a:cubicBezTo>
                    <a:pt x="111" y="19"/>
                    <a:pt x="111" y="19"/>
                    <a:pt x="111" y="19"/>
                  </a:cubicBezTo>
                  <a:cubicBezTo>
                    <a:pt x="111" y="21"/>
                    <a:pt x="111" y="21"/>
                    <a:pt x="111" y="21"/>
                  </a:cubicBezTo>
                  <a:cubicBezTo>
                    <a:pt x="109" y="21"/>
                    <a:pt x="109" y="21"/>
                    <a:pt x="109" y="21"/>
                  </a:cubicBezTo>
                  <a:lnTo>
                    <a:pt x="109" y="19"/>
                  </a:lnTo>
                  <a:close/>
                  <a:moveTo>
                    <a:pt x="98" y="13"/>
                  </a:moveTo>
                  <a:cubicBezTo>
                    <a:pt x="98" y="13"/>
                    <a:pt x="98" y="13"/>
                    <a:pt x="98" y="13"/>
                  </a:cubicBezTo>
                  <a:cubicBezTo>
                    <a:pt x="100" y="13"/>
                    <a:pt x="103" y="13"/>
                    <a:pt x="105" y="13"/>
                  </a:cubicBezTo>
                  <a:cubicBezTo>
                    <a:pt x="103" y="13"/>
                    <a:pt x="101" y="13"/>
                    <a:pt x="98" y="13"/>
                  </a:cubicBezTo>
                  <a:close/>
                  <a:moveTo>
                    <a:pt x="99" y="17"/>
                  </a:moveTo>
                  <a:cubicBezTo>
                    <a:pt x="99" y="17"/>
                    <a:pt x="99" y="17"/>
                    <a:pt x="99" y="17"/>
                  </a:cubicBezTo>
                  <a:cubicBezTo>
                    <a:pt x="99" y="20"/>
                    <a:pt x="99" y="20"/>
                    <a:pt x="99" y="20"/>
                  </a:cubicBezTo>
                  <a:cubicBezTo>
                    <a:pt x="97" y="20"/>
                    <a:pt x="97" y="20"/>
                    <a:pt x="97" y="20"/>
                  </a:cubicBezTo>
                  <a:cubicBezTo>
                    <a:pt x="97" y="17"/>
                    <a:pt x="97" y="17"/>
                    <a:pt x="97" y="17"/>
                  </a:cubicBezTo>
                  <a:lnTo>
                    <a:pt x="99" y="17"/>
                  </a:lnTo>
                  <a:close/>
                  <a:moveTo>
                    <a:pt x="88" y="12"/>
                  </a:moveTo>
                  <a:cubicBezTo>
                    <a:pt x="88" y="12"/>
                    <a:pt x="88" y="12"/>
                    <a:pt x="88" y="12"/>
                  </a:cubicBezTo>
                  <a:cubicBezTo>
                    <a:pt x="91" y="12"/>
                    <a:pt x="94" y="12"/>
                    <a:pt x="98" y="13"/>
                  </a:cubicBezTo>
                  <a:cubicBezTo>
                    <a:pt x="98" y="13"/>
                    <a:pt x="98" y="13"/>
                    <a:pt x="98" y="13"/>
                  </a:cubicBezTo>
                  <a:cubicBezTo>
                    <a:pt x="94" y="13"/>
                    <a:pt x="90" y="13"/>
                    <a:pt x="88" y="13"/>
                  </a:cubicBezTo>
                  <a:lnTo>
                    <a:pt x="88" y="12"/>
                  </a:lnTo>
                  <a:close/>
                  <a:moveTo>
                    <a:pt x="80" y="9"/>
                  </a:moveTo>
                  <a:cubicBezTo>
                    <a:pt x="80" y="9"/>
                    <a:pt x="80" y="9"/>
                    <a:pt x="80" y="9"/>
                  </a:cubicBezTo>
                  <a:cubicBezTo>
                    <a:pt x="82" y="10"/>
                    <a:pt x="83" y="11"/>
                    <a:pt x="85" y="11"/>
                  </a:cubicBezTo>
                  <a:cubicBezTo>
                    <a:pt x="85" y="11"/>
                    <a:pt x="86" y="12"/>
                    <a:pt x="87" y="12"/>
                  </a:cubicBezTo>
                  <a:cubicBezTo>
                    <a:pt x="87" y="13"/>
                    <a:pt x="87" y="13"/>
                    <a:pt x="87" y="13"/>
                  </a:cubicBezTo>
                  <a:cubicBezTo>
                    <a:pt x="86" y="13"/>
                    <a:pt x="86" y="13"/>
                    <a:pt x="86" y="13"/>
                  </a:cubicBezTo>
                  <a:cubicBezTo>
                    <a:pt x="80" y="13"/>
                    <a:pt x="80" y="13"/>
                    <a:pt x="80" y="13"/>
                  </a:cubicBezTo>
                  <a:lnTo>
                    <a:pt x="80" y="9"/>
                  </a:lnTo>
                  <a:close/>
                  <a:moveTo>
                    <a:pt x="86" y="25"/>
                  </a:moveTo>
                  <a:cubicBezTo>
                    <a:pt x="86" y="25"/>
                    <a:pt x="86" y="25"/>
                    <a:pt x="86" y="25"/>
                  </a:cubicBezTo>
                  <a:cubicBezTo>
                    <a:pt x="86" y="27"/>
                    <a:pt x="86" y="27"/>
                    <a:pt x="86" y="27"/>
                  </a:cubicBezTo>
                  <a:cubicBezTo>
                    <a:pt x="85" y="27"/>
                    <a:pt x="85" y="27"/>
                    <a:pt x="85" y="27"/>
                  </a:cubicBezTo>
                  <a:cubicBezTo>
                    <a:pt x="85" y="25"/>
                    <a:pt x="85" y="25"/>
                    <a:pt x="85" y="25"/>
                  </a:cubicBezTo>
                  <a:lnTo>
                    <a:pt x="86" y="25"/>
                  </a:lnTo>
                  <a:close/>
                  <a:moveTo>
                    <a:pt x="18" y="8"/>
                  </a:moveTo>
                  <a:cubicBezTo>
                    <a:pt x="18" y="8"/>
                    <a:pt x="18" y="8"/>
                    <a:pt x="18" y="8"/>
                  </a:cubicBezTo>
                  <a:cubicBezTo>
                    <a:pt x="18" y="19"/>
                    <a:pt x="18" y="19"/>
                    <a:pt x="18" y="19"/>
                  </a:cubicBezTo>
                  <a:cubicBezTo>
                    <a:pt x="18" y="19"/>
                    <a:pt x="18" y="19"/>
                    <a:pt x="18" y="19"/>
                  </a:cubicBezTo>
                  <a:cubicBezTo>
                    <a:pt x="18" y="9"/>
                    <a:pt x="18" y="9"/>
                    <a:pt x="18" y="9"/>
                  </a:cubicBezTo>
                  <a:cubicBezTo>
                    <a:pt x="18" y="9"/>
                    <a:pt x="18" y="9"/>
                    <a:pt x="18" y="9"/>
                  </a:cubicBezTo>
                  <a:cubicBezTo>
                    <a:pt x="18" y="19"/>
                    <a:pt x="18" y="19"/>
                    <a:pt x="18" y="19"/>
                  </a:cubicBezTo>
                  <a:cubicBezTo>
                    <a:pt x="16" y="20"/>
                    <a:pt x="16" y="20"/>
                    <a:pt x="16" y="20"/>
                  </a:cubicBezTo>
                  <a:cubicBezTo>
                    <a:pt x="16" y="10"/>
                    <a:pt x="16" y="10"/>
                    <a:pt x="16" y="10"/>
                  </a:cubicBezTo>
                  <a:cubicBezTo>
                    <a:pt x="16" y="10"/>
                    <a:pt x="16" y="10"/>
                    <a:pt x="16" y="10"/>
                  </a:cubicBezTo>
                  <a:cubicBezTo>
                    <a:pt x="16" y="20"/>
                    <a:pt x="16" y="20"/>
                    <a:pt x="16" y="20"/>
                  </a:cubicBezTo>
                  <a:cubicBezTo>
                    <a:pt x="15" y="20"/>
                    <a:pt x="15" y="20"/>
                    <a:pt x="15" y="20"/>
                  </a:cubicBezTo>
                  <a:cubicBezTo>
                    <a:pt x="15" y="11"/>
                    <a:pt x="15" y="11"/>
                    <a:pt x="15" y="11"/>
                  </a:cubicBezTo>
                  <a:cubicBezTo>
                    <a:pt x="15" y="11"/>
                    <a:pt x="15" y="11"/>
                    <a:pt x="15" y="11"/>
                  </a:cubicBezTo>
                  <a:cubicBezTo>
                    <a:pt x="15" y="20"/>
                    <a:pt x="15" y="20"/>
                    <a:pt x="15" y="20"/>
                  </a:cubicBezTo>
                  <a:cubicBezTo>
                    <a:pt x="15" y="20"/>
                    <a:pt x="15" y="20"/>
                    <a:pt x="15" y="20"/>
                  </a:cubicBezTo>
                  <a:cubicBezTo>
                    <a:pt x="15" y="11"/>
                    <a:pt x="15" y="11"/>
                    <a:pt x="15" y="11"/>
                  </a:cubicBezTo>
                  <a:cubicBezTo>
                    <a:pt x="14" y="11"/>
                    <a:pt x="14" y="11"/>
                    <a:pt x="14" y="11"/>
                  </a:cubicBezTo>
                  <a:lnTo>
                    <a:pt x="18" y="8"/>
                  </a:lnTo>
                  <a:close/>
                  <a:moveTo>
                    <a:pt x="18" y="20"/>
                  </a:moveTo>
                  <a:cubicBezTo>
                    <a:pt x="18" y="20"/>
                    <a:pt x="18" y="20"/>
                    <a:pt x="18" y="20"/>
                  </a:cubicBezTo>
                  <a:cubicBezTo>
                    <a:pt x="18" y="33"/>
                    <a:pt x="18" y="33"/>
                    <a:pt x="18" y="33"/>
                  </a:cubicBezTo>
                  <a:cubicBezTo>
                    <a:pt x="18" y="33"/>
                    <a:pt x="18" y="33"/>
                    <a:pt x="18" y="33"/>
                  </a:cubicBezTo>
                  <a:cubicBezTo>
                    <a:pt x="18" y="20"/>
                    <a:pt x="18" y="20"/>
                    <a:pt x="18" y="20"/>
                  </a:cubicBezTo>
                  <a:close/>
                  <a:moveTo>
                    <a:pt x="18" y="21"/>
                  </a:moveTo>
                  <a:cubicBezTo>
                    <a:pt x="18" y="21"/>
                    <a:pt x="18" y="21"/>
                    <a:pt x="18" y="21"/>
                  </a:cubicBezTo>
                  <a:cubicBezTo>
                    <a:pt x="18" y="33"/>
                    <a:pt x="18" y="33"/>
                    <a:pt x="18" y="33"/>
                  </a:cubicBezTo>
                  <a:cubicBezTo>
                    <a:pt x="16" y="33"/>
                    <a:pt x="16" y="33"/>
                    <a:pt x="16" y="33"/>
                  </a:cubicBezTo>
                  <a:cubicBezTo>
                    <a:pt x="16" y="21"/>
                    <a:pt x="16" y="21"/>
                    <a:pt x="16" y="21"/>
                  </a:cubicBezTo>
                  <a:lnTo>
                    <a:pt x="18" y="21"/>
                  </a:lnTo>
                  <a:close/>
                  <a:moveTo>
                    <a:pt x="16" y="21"/>
                  </a:moveTo>
                  <a:cubicBezTo>
                    <a:pt x="16" y="21"/>
                    <a:pt x="16" y="21"/>
                    <a:pt x="16" y="21"/>
                  </a:cubicBezTo>
                  <a:cubicBezTo>
                    <a:pt x="16" y="33"/>
                    <a:pt x="16" y="33"/>
                    <a:pt x="16" y="33"/>
                  </a:cubicBezTo>
                  <a:cubicBezTo>
                    <a:pt x="15" y="33"/>
                    <a:pt x="15" y="33"/>
                    <a:pt x="15" y="33"/>
                  </a:cubicBezTo>
                  <a:cubicBezTo>
                    <a:pt x="15" y="21"/>
                    <a:pt x="15" y="21"/>
                    <a:pt x="15" y="21"/>
                  </a:cubicBezTo>
                  <a:lnTo>
                    <a:pt x="16" y="21"/>
                  </a:lnTo>
                  <a:close/>
                  <a:moveTo>
                    <a:pt x="15" y="21"/>
                  </a:moveTo>
                  <a:cubicBezTo>
                    <a:pt x="15" y="21"/>
                    <a:pt x="15" y="21"/>
                    <a:pt x="15" y="21"/>
                  </a:cubicBezTo>
                  <a:cubicBezTo>
                    <a:pt x="15" y="33"/>
                    <a:pt x="15" y="33"/>
                    <a:pt x="15" y="33"/>
                  </a:cubicBezTo>
                  <a:cubicBezTo>
                    <a:pt x="15" y="33"/>
                    <a:pt x="15" y="33"/>
                    <a:pt x="15" y="33"/>
                  </a:cubicBezTo>
                  <a:cubicBezTo>
                    <a:pt x="15" y="21"/>
                    <a:pt x="15" y="21"/>
                    <a:pt x="15" y="21"/>
                  </a:cubicBezTo>
                  <a:close/>
                  <a:moveTo>
                    <a:pt x="14" y="12"/>
                  </a:moveTo>
                  <a:cubicBezTo>
                    <a:pt x="14" y="12"/>
                    <a:pt x="14" y="12"/>
                    <a:pt x="14" y="12"/>
                  </a:cubicBezTo>
                  <a:cubicBezTo>
                    <a:pt x="14" y="11"/>
                    <a:pt x="14" y="11"/>
                    <a:pt x="14" y="11"/>
                  </a:cubicBezTo>
                  <a:cubicBezTo>
                    <a:pt x="14" y="33"/>
                    <a:pt x="14" y="33"/>
                    <a:pt x="14" y="33"/>
                  </a:cubicBezTo>
                  <a:cubicBezTo>
                    <a:pt x="14" y="33"/>
                    <a:pt x="14" y="33"/>
                    <a:pt x="14" y="33"/>
                  </a:cubicBezTo>
                  <a:lnTo>
                    <a:pt x="14" y="12"/>
                  </a:lnTo>
                  <a:close/>
                  <a:moveTo>
                    <a:pt x="19" y="33"/>
                  </a:moveTo>
                  <a:cubicBezTo>
                    <a:pt x="19" y="33"/>
                    <a:pt x="19" y="33"/>
                    <a:pt x="19" y="33"/>
                  </a:cubicBezTo>
                  <a:cubicBezTo>
                    <a:pt x="14" y="34"/>
                    <a:pt x="14" y="34"/>
                    <a:pt x="14" y="34"/>
                  </a:cubicBezTo>
                  <a:cubicBezTo>
                    <a:pt x="14" y="33"/>
                    <a:pt x="14" y="33"/>
                    <a:pt x="14" y="33"/>
                  </a:cubicBezTo>
                  <a:cubicBezTo>
                    <a:pt x="14" y="33"/>
                    <a:pt x="14" y="33"/>
                    <a:pt x="14" y="33"/>
                  </a:cubicBezTo>
                  <a:cubicBezTo>
                    <a:pt x="15" y="33"/>
                    <a:pt x="15" y="33"/>
                    <a:pt x="15" y="33"/>
                  </a:cubicBezTo>
                  <a:cubicBezTo>
                    <a:pt x="15" y="33"/>
                    <a:pt x="15" y="33"/>
                    <a:pt x="15" y="33"/>
                  </a:cubicBezTo>
                  <a:cubicBezTo>
                    <a:pt x="15" y="33"/>
                    <a:pt x="15" y="33"/>
                    <a:pt x="15" y="33"/>
                  </a:cubicBezTo>
                  <a:cubicBezTo>
                    <a:pt x="15" y="33"/>
                    <a:pt x="15" y="33"/>
                    <a:pt x="15" y="33"/>
                  </a:cubicBezTo>
                  <a:cubicBezTo>
                    <a:pt x="15" y="33"/>
                    <a:pt x="15" y="33"/>
                    <a:pt x="15" y="33"/>
                  </a:cubicBezTo>
                  <a:cubicBezTo>
                    <a:pt x="16" y="33"/>
                    <a:pt x="16" y="33"/>
                    <a:pt x="16" y="33"/>
                  </a:cubicBezTo>
                  <a:cubicBezTo>
                    <a:pt x="16" y="33"/>
                    <a:pt x="16" y="33"/>
                    <a:pt x="16" y="33"/>
                  </a:cubicBezTo>
                  <a:cubicBezTo>
                    <a:pt x="16" y="33"/>
                    <a:pt x="16" y="33"/>
                    <a:pt x="16" y="33"/>
                  </a:cubicBezTo>
                  <a:cubicBezTo>
                    <a:pt x="19" y="33"/>
                    <a:pt x="19" y="33"/>
                    <a:pt x="19" y="33"/>
                  </a:cubicBezTo>
                  <a:close/>
                  <a:moveTo>
                    <a:pt x="20" y="33"/>
                  </a:moveTo>
                  <a:cubicBezTo>
                    <a:pt x="20" y="33"/>
                    <a:pt x="20" y="33"/>
                    <a:pt x="20" y="33"/>
                  </a:cubicBezTo>
                  <a:cubicBezTo>
                    <a:pt x="19" y="33"/>
                    <a:pt x="19" y="33"/>
                    <a:pt x="19" y="33"/>
                  </a:cubicBezTo>
                  <a:cubicBezTo>
                    <a:pt x="19" y="33"/>
                    <a:pt x="19" y="33"/>
                    <a:pt x="19" y="33"/>
                  </a:cubicBezTo>
                  <a:cubicBezTo>
                    <a:pt x="20" y="33"/>
                    <a:pt x="20" y="33"/>
                    <a:pt x="20" y="33"/>
                  </a:cubicBezTo>
                  <a:close/>
                  <a:moveTo>
                    <a:pt x="19" y="32"/>
                  </a:moveTo>
                  <a:cubicBezTo>
                    <a:pt x="19" y="32"/>
                    <a:pt x="19" y="32"/>
                    <a:pt x="19" y="32"/>
                  </a:cubicBezTo>
                  <a:cubicBezTo>
                    <a:pt x="19" y="20"/>
                    <a:pt x="19" y="20"/>
                    <a:pt x="19" y="20"/>
                  </a:cubicBezTo>
                  <a:cubicBezTo>
                    <a:pt x="19" y="20"/>
                    <a:pt x="19" y="20"/>
                    <a:pt x="19" y="20"/>
                  </a:cubicBezTo>
                  <a:cubicBezTo>
                    <a:pt x="19" y="32"/>
                    <a:pt x="19" y="32"/>
                    <a:pt x="19" y="32"/>
                  </a:cubicBezTo>
                  <a:close/>
                  <a:moveTo>
                    <a:pt x="20" y="33"/>
                  </a:moveTo>
                  <a:cubicBezTo>
                    <a:pt x="20" y="33"/>
                    <a:pt x="20" y="33"/>
                    <a:pt x="20" y="33"/>
                  </a:cubicBezTo>
                  <a:cubicBezTo>
                    <a:pt x="20" y="33"/>
                    <a:pt x="20" y="33"/>
                    <a:pt x="20" y="33"/>
                  </a:cubicBezTo>
                  <a:cubicBezTo>
                    <a:pt x="20" y="33"/>
                    <a:pt x="20" y="33"/>
                    <a:pt x="20" y="33"/>
                  </a:cubicBezTo>
                  <a:cubicBezTo>
                    <a:pt x="20" y="32"/>
                    <a:pt x="20" y="32"/>
                    <a:pt x="20" y="32"/>
                  </a:cubicBezTo>
                  <a:lnTo>
                    <a:pt x="20" y="33"/>
                  </a:lnTo>
                  <a:close/>
                  <a:moveTo>
                    <a:pt x="22" y="32"/>
                  </a:moveTo>
                  <a:cubicBezTo>
                    <a:pt x="22" y="32"/>
                    <a:pt x="22" y="32"/>
                    <a:pt x="22" y="32"/>
                  </a:cubicBezTo>
                  <a:cubicBezTo>
                    <a:pt x="20" y="32"/>
                    <a:pt x="20" y="32"/>
                    <a:pt x="20" y="32"/>
                  </a:cubicBezTo>
                  <a:cubicBezTo>
                    <a:pt x="20" y="20"/>
                    <a:pt x="20" y="20"/>
                    <a:pt x="20" y="20"/>
                  </a:cubicBezTo>
                  <a:cubicBezTo>
                    <a:pt x="22" y="19"/>
                    <a:pt x="22" y="19"/>
                    <a:pt x="22" y="19"/>
                  </a:cubicBezTo>
                  <a:cubicBezTo>
                    <a:pt x="22" y="32"/>
                    <a:pt x="22" y="32"/>
                    <a:pt x="22" y="32"/>
                  </a:cubicBezTo>
                  <a:close/>
                  <a:moveTo>
                    <a:pt x="21" y="33"/>
                  </a:moveTo>
                  <a:cubicBezTo>
                    <a:pt x="21" y="33"/>
                    <a:pt x="21" y="33"/>
                    <a:pt x="21" y="33"/>
                  </a:cubicBezTo>
                  <a:cubicBezTo>
                    <a:pt x="20" y="33"/>
                    <a:pt x="20" y="33"/>
                    <a:pt x="20" y="33"/>
                  </a:cubicBezTo>
                  <a:cubicBezTo>
                    <a:pt x="20" y="32"/>
                    <a:pt x="20" y="32"/>
                    <a:pt x="20" y="32"/>
                  </a:cubicBezTo>
                  <a:cubicBezTo>
                    <a:pt x="21" y="32"/>
                    <a:pt x="21" y="32"/>
                    <a:pt x="21" y="32"/>
                  </a:cubicBezTo>
                  <a:lnTo>
                    <a:pt x="21" y="33"/>
                  </a:lnTo>
                  <a:close/>
                  <a:moveTo>
                    <a:pt x="22" y="33"/>
                  </a:moveTo>
                  <a:cubicBezTo>
                    <a:pt x="22" y="33"/>
                    <a:pt x="22" y="33"/>
                    <a:pt x="22" y="33"/>
                  </a:cubicBezTo>
                  <a:cubicBezTo>
                    <a:pt x="21" y="33"/>
                    <a:pt x="21" y="33"/>
                    <a:pt x="21" y="33"/>
                  </a:cubicBezTo>
                  <a:cubicBezTo>
                    <a:pt x="21" y="32"/>
                    <a:pt x="21" y="32"/>
                    <a:pt x="21" y="32"/>
                  </a:cubicBezTo>
                  <a:cubicBezTo>
                    <a:pt x="22" y="32"/>
                    <a:pt x="22" y="32"/>
                    <a:pt x="22" y="32"/>
                  </a:cubicBezTo>
                  <a:lnTo>
                    <a:pt x="22" y="33"/>
                  </a:lnTo>
                  <a:close/>
                  <a:moveTo>
                    <a:pt x="23" y="33"/>
                  </a:moveTo>
                  <a:cubicBezTo>
                    <a:pt x="23" y="33"/>
                    <a:pt x="23" y="33"/>
                    <a:pt x="23" y="33"/>
                  </a:cubicBezTo>
                  <a:cubicBezTo>
                    <a:pt x="22" y="33"/>
                    <a:pt x="22" y="33"/>
                    <a:pt x="22" y="33"/>
                  </a:cubicBezTo>
                  <a:cubicBezTo>
                    <a:pt x="22" y="32"/>
                    <a:pt x="22" y="32"/>
                    <a:pt x="22" y="32"/>
                  </a:cubicBezTo>
                  <a:cubicBezTo>
                    <a:pt x="23" y="32"/>
                    <a:pt x="23" y="32"/>
                    <a:pt x="23" y="32"/>
                  </a:cubicBezTo>
                  <a:lnTo>
                    <a:pt x="23" y="33"/>
                  </a:lnTo>
                  <a:close/>
                  <a:moveTo>
                    <a:pt x="22" y="32"/>
                  </a:moveTo>
                  <a:cubicBezTo>
                    <a:pt x="22" y="32"/>
                    <a:pt x="22" y="32"/>
                    <a:pt x="22" y="32"/>
                  </a:cubicBezTo>
                  <a:cubicBezTo>
                    <a:pt x="22" y="19"/>
                    <a:pt x="22" y="19"/>
                    <a:pt x="22" y="19"/>
                  </a:cubicBezTo>
                  <a:cubicBezTo>
                    <a:pt x="22" y="19"/>
                    <a:pt x="22" y="19"/>
                    <a:pt x="22" y="19"/>
                  </a:cubicBezTo>
                  <a:cubicBezTo>
                    <a:pt x="22" y="32"/>
                    <a:pt x="22" y="32"/>
                    <a:pt x="22" y="32"/>
                  </a:cubicBezTo>
                  <a:close/>
                  <a:moveTo>
                    <a:pt x="23" y="33"/>
                  </a:moveTo>
                  <a:cubicBezTo>
                    <a:pt x="23" y="33"/>
                    <a:pt x="23" y="33"/>
                    <a:pt x="23" y="33"/>
                  </a:cubicBezTo>
                  <a:cubicBezTo>
                    <a:pt x="23" y="33"/>
                    <a:pt x="23" y="33"/>
                    <a:pt x="23" y="33"/>
                  </a:cubicBezTo>
                  <a:cubicBezTo>
                    <a:pt x="23" y="32"/>
                    <a:pt x="23" y="32"/>
                    <a:pt x="23" y="32"/>
                  </a:cubicBezTo>
                  <a:cubicBezTo>
                    <a:pt x="23" y="32"/>
                    <a:pt x="23" y="32"/>
                    <a:pt x="23" y="32"/>
                  </a:cubicBezTo>
                  <a:lnTo>
                    <a:pt x="23" y="33"/>
                  </a:lnTo>
                  <a:close/>
                  <a:moveTo>
                    <a:pt x="23" y="32"/>
                  </a:moveTo>
                  <a:cubicBezTo>
                    <a:pt x="23" y="32"/>
                    <a:pt x="23" y="32"/>
                    <a:pt x="23" y="32"/>
                  </a:cubicBezTo>
                  <a:cubicBezTo>
                    <a:pt x="23" y="19"/>
                    <a:pt x="23" y="19"/>
                    <a:pt x="23" y="19"/>
                  </a:cubicBezTo>
                  <a:cubicBezTo>
                    <a:pt x="23" y="19"/>
                    <a:pt x="23" y="19"/>
                    <a:pt x="23" y="19"/>
                  </a:cubicBezTo>
                  <a:cubicBezTo>
                    <a:pt x="23" y="32"/>
                    <a:pt x="23" y="32"/>
                    <a:pt x="23" y="32"/>
                  </a:cubicBezTo>
                  <a:close/>
                  <a:moveTo>
                    <a:pt x="25" y="33"/>
                  </a:moveTo>
                  <a:cubicBezTo>
                    <a:pt x="25" y="33"/>
                    <a:pt x="25" y="33"/>
                    <a:pt x="25" y="33"/>
                  </a:cubicBezTo>
                  <a:cubicBezTo>
                    <a:pt x="25" y="32"/>
                    <a:pt x="25" y="32"/>
                    <a:pt x="25" y="32"/>
                  </a:cubicBezTo>
                  <a:cubicBezTo>
                    <a:pt x="24" y="32"/>
                    <a:pt x="24" y="32"/>
                    <a:pt x="24" y="32"/>
                  </a:cubicBezTo>
                  <a:cubicBezTo>
                    <a:pt x="24" y="33"/>
                    <a:pt x="24" y="33"/>
                    <a:pt x="24" y="33"/>
                  </a:cubicBezTo>
                  <a:cubicBezTo>
                    <a:pt x="24" y="33"/>
                    <a:pt x="24" y="33"/>
                    <a:pt x="24" y="33"/>
                  </a:cubicBezTo>
                  <a:cubicBezTo>
                    <a:pt x="24" y="32"/>
                    <a:pt x="24" y="32"/>
                    <a:pt x="24" y="32"/>
                  </a:cubicBezTo>
                  <a:cubicBezTo>
                    <a:pt x="24" y="32"/>
                    <a:pt x="24" y="32"/>
                    <a:pt x="24" y="32"/>
                  </a:cubicBezTo>
                  <a:cubicBezTo>
                    <a:pt x="24" y="32"/>
                    <a:pt x="24" y="32"/>
                    <a:pt x="24" y="32"/>
                  </a:cubicBezTo>
                  <a:cubicBezTo>
                    <a:pt x="24" y="32"/>
                    <a:pt x="24" y="32"/>
                    <a:pt x="24" y="32"/>
                  </a:cubicBezTo>
                  <a:cubicBezTo>
                    <a:pt x="25" y="32"/>
                    <a:pt x="25" y="32"/>
                    <a:pt x="25" y="32"/>
                  </a:cubicBezTo>
                  <a:cubicBezTo>
                    <a:pt x="25" y="33"/>
                    <a:pt x="25" y="33"/>
                    <a:pt x="25" y="33"/>
                  </a:cubicBezTo>
                  <a:cubicBezTo>
                    <a:pt x="25" y="33"/>
                    <a:pt x="25" y="33"/>
                    <a:pt x="25" y="33"/>
                  </a:cubicBezTo>
                  <a:cubicBezTo>
                    <a:pt x="25" y="32"/>
                    <a:pt x="25" y="32"/>
                    <a:pt x="25" y="32"/>
                  </a:cubicBezTo>
                  <a:cubicBezTo>
                    <a:pt x="26" y="32"/>
                    <a:pt x="26" y="32"/>
                    <a:pt x="26" y="32"/>
                  </a:cubicBezTo>
                  <a:cubicBezTo>
                    <a:pt x="26" y="32"/>
                    <a:pt x="26" y="32"/>
                    <a:pt x="26" y="32"/>
                  </a:cubicBezTo>
                  <a:lnTo>
                    <a:pt x="25" y="33"/>
                  </a:lnTo>
                  <a:close/>
                  <a:moveTo>
                    <a:pt x="24" y="32"/>
                  </a:moveTo>
                  <a:cubicBezTo>
                    <a:pt x="24" y="32"/>
                    <a:pt x="24" y="32"/>
                    <a:pt x="24" y="32"/>
                  </a:cubicBezTo>
                  <a:cubicBezTo>
                    <a:pt x="24" y="19"/>
                    <a:pt x="24" y="19"/>
                    <a:pt x="24" y="19"/>
                  </a:cubicBezTo>
                  <a:cubicBezTo>
                    <a:pt x="24" y="18"/>
                    <a:pt x="24" y="18"/>
                    <a:pt x="24" y="18"/>
                  </a:cubicBezTo>
                  <a:cubicBezTo>
                    <a:pt x="24" y="32"/>
                    <a:pt x="24" y="32"/>
                    <a:pt x="24" y="32"/>
                  </a:cubicBezTo>
                  <a:close/>
                  <a:moveTo>
                    <a:pt x="25" y="32"/>
                  </a:moveTo>
                  <a:cubicBezTo>
                    <a:pt x="25" y="32"/>
                    <a:pt x="25" y="32"/>
                    <a:pt x="25" y="32"/>
                  </a:cubicBezTo>
                  <a:cubicBezTo>
                    <a:pt x="25" y="18"/>
                    <a:pt x="25" y="18"/>
                    <a:pt x="25" y="18"/>
                  </a:cubicBezTo>
                  <a:cubicBezTo>
                    <a:pt x="25" y="18"/>
                    <a:pt x="25" y="18"/>
                    <a:pt x="25" y="18"/>
                  </a:cubicBezTo>
                  <a:cubicBezTo>
                    <a:pt x="25" y="32"/>
                    <a:pt x="25" y="32"/>
                    <a:pt x="25" y="32"/>
                  </a:cubicBezTo>
                  <a:close/>
                  <a:moveTo>
                    <a:pt x="26" y="31"/>
                  </a:moveTo>
                  <a:cubicBezTo>
                    <a:pt x="26" y="31"/>
                    <a:pt x="26" y="31"/>
                    <a:pt x="26" y="31"/>
                  </a:cubicBezTo>
                  <a:cubicBezTo>
                    <a:pt x="26" y="18"/>
                    <a:pt x="26" y="18"/>
                    <a:pt x="26" y="18"/>
                  </a:cubicBezTo>
                  <a:cubicBezTo>
                    <a:pt x="26" y="18"/>
                    <a:pt x="26" y="18"/>
                    <a:pt x="26" y="18"/>
                  </a:cubicBezTo>
                  <a:cubicBezTo>
                    <a:pt x="26" y="31"/>
                    <a:pt x="26" y="31"/>
                    <a:pt x="26" y="31"/>
                  </a:cubicBezTo>
                  <a:close/>
                  <a:moveTo>
                    <a:pt x="28" y="31"/>
                  </a:moveTo>
                  <a:cubicBezTo>
                    <a:pt x="28" y="31"/>
                    <a:pt x="28" y="31"/>
                    <a:pt x="28" y="31"/>
                  </a:cubicBezTo>
                  <a:cubicBezTo>
                    <a:pt x="27" y="31"/>
                    <a:pt x="27" y="31"/>
                    <a:pt x="27" y="31"/>
                  </a:cubicBezTo>
                  <a:cubicBezTo>
                    <a:pt x="27" y="31"/>
                    <a:pt x="27" y="31"/>
                    <a:pt x="27" y="31"/>
                  </a:cubicBezTo>
                  <a:cubicBezTo>
                    <a:pt x="27" y="31"/>
                    <a:pt x="27" y="31"/>
                    <a:pt x="27" y="31"/>
                  </a:cubicBezTo>
                  <a:cubicBezTo>
                    <a:pt x="27" y="17"/>
                    <a:pt x="27" y="17"/>
                    <a:pt x="27" y="17"/>
                  </a:cubicBezTo>
                  <a:cubicBezTo>
                    <a:pt x="27" y="17"/>
                    <a:pt x="27" y="17"/>
                    <a:pt x="27" y="17"/>
                  </a:cubicBezTo>
                  <a:cubicBezTo>
                    <a:pt x="28" y="17"/>
                    <a:pt x="28" y="17"/>
                    <a:pt x="28" y="17"/>
                  </a:cubicBezTo>
                  <a:lnTo>
                    <a:pt x="28" y="31"/>
                  </a:lnTo>
                  <a:close/>
                  <a:moveTo>
                    <a:pt x="30" y="31"/>
                  </a:moveTo>
                  <a:cubicBezTo>
                    <a:pt x="30" y="31"/>
                    <a:pt x="30" y="31"/>
                    <a:pt x="30" y="31"/>
                  </a:cubicBezTo>
                  <a:cubicBezTo>
                    <a:pt x="29" y="31"/>
                    <a:pt x="29" y="31"/>
                    <a:pt x="29" y="31"/>
                  </a:cubicBezTo>
                  <a:cubicBezTo>
                    <a:pt x="29" y="17"/>
                    <a:pt x="29" y="17"/>
                    <a:pt x="29" y="17"/>
                  </a:cubicBezTo>
                  <a:cubicBezTo>
                    <a:pt x="30" y="18"/>
                    <a:pt x="30" y="18"/>
                    <a:pt x="30" y="18"/>
                  </a:cubicBezTo>
                  <a:lnTo>
                    <a:pt x="30" y="31"/>
                  </a:lnTo>
                  <a:close/>
                  <a:moveTo>
                    <a:pt x="37" y="30"/>
                  </a:moveTo>
                  <a:cubicBezTo>
                    <a:pt x="37" y="30"/>
                    <a:pt x="37" y="30"/>
                    <a:pt x="37" y="30"/>
                  </a:cubicBezTo>
                  <a:cubicBezTo>
                    <a:pt x="34" y="30"/>
                    <a:pt x="34" y="30"/>
                    <a:pt x="34" y="30"/>
                  </a:cubicBezTo>
                  <a:cubicBezTo>
                    <a:pt x="31" y="31"/>
                    <a:pt x="31" y="31"/>
                    <a:pt x="31" y="31"/>
                  </a:cubicBezTo>
                  <a:cubicBezTo>
                    <a:pt x="31" y="18"/>
                    <a:pt x="31" y="18"/>
                    <a:pt x="31" y="18"/>
                  </a:cubicBezTo>
                  <a:cubicBezTo>
                    <a:pt x="37" y="18"/>
                    <a:pt x="37" y="18"/>
                    <a:pt x="37" y="18"/>
                  </a:cubicBezTo>
                  <a:lnTo>
                    <a:pt x="37" y="30"/>
                  </a:lnTo>
                  <a:close/>
                  <a:moveTo>
                    <a:pt x="39" y="31"/>
                  </a:moveTo>
                  <a:cubicBezTo>
                    <a:pt x="39" y="31"/>
                    <a:pt x="39" y="31"/>
                    <a:pt x="39" y="31"/>
                  </a:cubicBezTo>
                  <a:cubicBezTo>
                    <a:pt x="38" y="31"/>
                    <a:pt x="38" y="31"/>
                    <a:pt x="38" y="31"/>
                  </a:cubicBezTo>
                  <a:cubicBezTo>
                    <a:pt x="38" y="18"/>
                    <a:pt x="38" y="18"/>
                    <a:pt x="38" y="18"/>
                  </a:cubicBezTo>
                  <a:cubicBezTo>
                    <a:pt x="39" y="18"/>
                    <a:pt x="39" y="18"/>
                    <a:pt x="39" y="18"/>
                  </a:cubicBezTo>
                  <a:lnTo>
                    <a:pt x="39" y="31"/>
                  </a:lnTo>
                  <a:close/>
                  <a:moveTo>
                    <a:pt x="42" y="31"/>
                  </a:moveTo>
                  <a:cubicBezTo>
                    <a:pt x="42" y="31"/>
                    <a:pt x="42" y="31"/>
                    <a:pt x="42" y="31"/>
                  </a:cubicBezTo>
                  <a:cubicBezTo>
                    <a:pt x="40" y="31"/>
                    <a:pt x="40" y="31"/>
                    <a:pt x="40" y="31"/>
                  </a:cubicBezTo>
                  <a:cubicBezTo>
                    <a:pt x="40" y="18"/>
                    <a:pt x="40" y="18"/>
                    <a:pt x="40" y="18"/>
                  </a:cubicBezTo>
                  <a:cubicBezTo>
                    <a:pt x="42" y="18"/>
                    <a:pt x="42" y="18"/>
                    <a:pt x="42" y="18"/>
                  </a:cubicBezTo>
                  <a:lnTo>
                    <a:pt x="42" y="31"/>
                  </a:lnTo>
                  <a:close/>
                  <a:moveTo>
                    <a:pt x="48" y="31"/>
                  </a:moveTo>
                  <a:cubicBezTo>
                    <a:pt x="48" y="31"/>
                    <a:pt x="48" y="31"/>
                    <a:pt x="48" y="31"/>
                  </a:cubicBezTo>
                  <a:cubicBezTo>
                    <a:pt x="42" y="31"/>
                    <a:pt x="42" y="31"/>
                    <a:pt x="42" y="31"/>
                  </a:cubicBezTo>
                  <a:cubicBezTo>
                    <a:pt x="42" y="18"/>
                    <a:pt x="42" y="18"/>
                    <a:pt x="42" y="18"/>
                  </a:cubicBezTo>
                  <a:cubicBezTo>
                    <a:pt x="48" y="18"/>
                    <a:pt x="48" y="18"/>
                    <a:pt x="48" y="18"/>
                  </a:cubicBezTo>
                  <a:lnTo>
                    <a:pt x="48" y="31"/>
                  </a:lnTo>
                  <a:close/>
                  <a:moveTo>
                    <a:pt x="50" y="31"/>
                  </a:moveTo>
                  <a:cubicBezTo>
                    <a:pt x="50" y="31"/>
                    <a:pt x="50" y="31"/>
                    <a:pt x="50" y="31"/>
                  </a:cubicBezTo>
                  <a:cubicBezTo>
                    <a:pt x="49" y="31"/>
                    <a:pt x="49" y="31"/>
                    <a:pt x="49" y="31"/>
                  </a:cubicBezTo>
                  <a:cubicBezTo>
                    <a:pt x="49" y="18"/>
                    <a:pt x="49" y="18"/>
                    <a:pt x="49" y="18"/>
                  </a:cubicBezTo>
                  <a:cubicBezTo>
                    <a:pt x="50" y="19"/>
                    <a:pt x="50" y="19"/>
                    <a:pt x="50" y="19"/>
                  </a:cubicBezTo>
                  <a:lnTo>
                    <a:pt x="50" y="31"/>
                  </a:lnTo>
                  <a:close/>
                  <a:moveTo>
                    <a:pt x="52" y="31"/>
                  </a:moveTo>
                  <a:cubicBezTo>
                    <a:pt x="52" y="31"/>
                    <a:pt x="52" y="31"/>
                    <a:pt x="52" y="31"/>
                  </a:cubicBezTo>
                  <a:cubicBezTo>
                    <a:pt x="51" y="31"/>
                    <a:pt x="51" y="31"/>
                    <a:pt x="51" y="31"/>
                  </a:cubicBezTo>
                  <a:cubicBezTo>
                    <a:pt x="51" y="19"/>
                    <a:pt x="51" y="19"/>
                    <a:pt x="51" y="19"/>
                  </a:cubicBezTo>
                  <a:cubicBezTo>
                    <a:pt x="52" y="19"/>
                    <a:pt x="52" y="19"/>
                    <a:pt x="52" y="19"/>
                  </a:cubicBezTo>
                  <a:lnTo>
                    <a:pt x="52" y="31"/>
                  </a:lnTo>
                  <a:close/>
                  <a:moveTo>
                    <a:pt x="57" y="31"/>
                  </a:moveTo>
                  <a:cubicBezTo>
                    <a:pt x="57" y="31"/>
                    <a:pt x="57" y="31"/>
                    <a:pt x="57" y="31"/>
                  </a:cubicBezTo>
                  <a:cubicBezTo>
                    <a:pt x="53" y="31"/>
                    <a:pt x="53" y="31"/>
                    <a:pt x="53" y="31"/>
                  </a:cubicBezTo>
                  <a:cubicBezTo>
                    <a:pt x="53" y="19"/>
                    <a:pt x="53" y="19"/>
                    <a:pt x="53" y="19"/>
                  </a:cubicBezTo>
                  <a:cubicBezTo>
                    <a:pt x="57" y="19"/>
                    <a:pt x="57" y="19"/>
                    <a:pt x="57" y="19"/>
                  </a:cubicBezTo>
                  <a:lnTo>
                    <a:pt x="57" y="31"/>
                  </a:lnTo>
                  <a:close/>
                  <a:moveTo>
                    <a:pt x="59" y="31"/>
                  </a:moveTo>
                  <a:cubicBezTo>
                    <a:pt x="59" y="31"/>
                    <a:pt x="59" y="31"/>
                    <a:pt x="59" y="31"/>
                  </a:cubicBezTo>
                  <a:cubicBezTo>
                    <a:pt x="58" y="31"/>
                    <a:pt x="58" y="31"/>
                    <a:pt x="58" y="31"/>
                  </a:cubicBezTo>
                  <a:cubicBezTo>
                    <a:pt x="58" y="19"/>
                    <a:pt x="58" y="19"/>
                    <a:pt x="58" y="19"/>
                  </a:cubicBezTo>
                  <a:cubicBezTo>
                    <a:pt x="59" y="19"/>
                    <a:pt x="59" y="19"/>
                    <a:pt x="59" y="19"/>
                  </a:cubicBezTo>
                  <a:lnTo>
                    <a:pt x="59" y="31"/>
                  </a:lnTo>
                  <a:close/>
                  <a:moveTo>
                    <a:pt x="63" y="31"/>
                  </a:moveTo>
                  <a:cubicBezTo>
                    <a:pt x="63" y="31"/>
                    <a:pt x="63" y="31"/>
                    <a:pt x="63" y="31"/>
                  </a:cubicBezTo>
                  <a:cubicBezTo>
                    <a:pt x="60" y="31"/>
                    <a:pt x="60" y="31"/>
                    <a:pt x="60" y="31"/>
                  </a:cubicBezTo>
                  <a:cubicBezTo>
                    <a:pt x="60" y="19"/>
                    <a:pt x="60" y="19"/>
                    <a:pt x="60" y="19"/>
                  </a:cubicBezTo>
                  <a:cubicBezTo>
                    <a:pt x="63" y="19"/>
                    <a:pt x="63" y="19"/>
                    <a:pt x="63" y="19"/>
                  </a:cubicBezTo>
                  <a:lnTo>
                    <a:pt x="63" y="31"/>
                  </a:lnTo>
                  <a:close/>
                  <a:moveTo>
                    <a:pt x="63" y="18"/>
                  </a:moveTo>
                  <a:cubicBezTo>
                    <a:pt x="63" y="18"/>
                    <a:pt x="63" y="18"/>
                    <a:pt x="63" y="18"/>
                  </a:cubicBezTo>
                  <a:cubicBezTo>
                    <a:pt x="60" y="17"/>
                    <a:pt x="60" y="17"/>
                    <a:pt x="60" y="17"/>
                  </a:cubicBezTo>
                  <a:cubicBezTo>
                    <a:pt x="60" y="4"/>
                    <a:pt x="60" y="4"/>
                    <a:pt x="60" y="4"/>
                  </a:cubicBezTo>
                  <a:cubicBezTo>
                    <a:pt x="59" y="4"/>
                    <a:pt x="59" y="4"/>
                    <a:pt x="59" y="4"/>
                  </a:cubicBezTo>
                  <a:cubicBezTo>
                    <a:pt x="59" y="17"/>
                    <a:pt x="59" y="17"/>
                    <a:pt x="59" y="17"/>
                  </a:cubicBezTo>
                  <a:cubicBezTo>
                    <a:pt x="58" y="17"/>
                    <a:pt x="58" y="17"/>
                    <a:pt x="58" y="17"/>
                  </a:cubicBezTo>
                  <a:cubicBezTo>
                    <a:pt x="58" y="4"/>
                    <a:pt x="58" y="4"/>
                    <a:pt x="58" y="4"/>
                  </a:cubicBezTo>
                  <a:cubicBezTo>
                    <a:pt x="57" y="4"/>
                    <a:pt x="57" y="4"/>
                    <a:pt x="57" y="4"/>
                  </a:cubicBezTo>
                  <a:cubicBezTo>
                    <a:pt x="57" y="17"/>
                    <a:pt x="57" y="17"/>
                    <a:pt x="57" y="17"/>
                  </a:cubicBezTo>
                  <a:cubicBezTo>
                    <a:pt x="53" y="17"/>
                    <a:pt x="53" y="17"/>
                    <a:pt x="53" y="17"/>
                  </a:cubicBezTo>
                  <a:cubicBezTo>
                    <a:pt x="53" y="3"/>
                    <a:pt x="53" y="3"/>
                    <a:pt x="53" y="3"/>
                  </a:cubicBezTo>
                  <a:cubicBezTo>
                    <a:pt x="52" y="4"/>
                    <a:pt x="52" y="4"/>
                    <a:pt x="52" y="4"/>
                  </a:cubicBezTo>
                  <a:cubicBezTo>
                    <a:pt x="52" y="17"/>
                    <a:pt x="52" y="17"/>
                    <a:pt x="52" y="17"/>
                  </a:cubicBezTo>
                  <a:cubicBezTo>
                    <a:pt x="51" y="17"/>
                    <a:pt x="51" y="17"/>
                    <a:pt x="51" y="17"/>
                  </a:cubicBezTo>
                  <a:cubicBezTo>
                    <a:pt x="51" y="3"/>
                    <a:pt x="51" y="3"/>
                    <a:pt x="51" y="3"/>
                  </a:cubicBezTo>
                  <a:cubicBezTo>
                    <a:pt x="50" y="4"/>
                    <a:pt x="50" y="4"/>
                    <a:pt x="50" y="4"/>
                  </a:cubicBezTo>
                  <a:cubicBezTo>
                    <a:pt x="50" y="17"/>
                    <a:pt x="50" y="17"/>
                    <a:pt x="50" y="17"/>
                  </a:cubicBezTo>
                  <a:cubicBezTo>
                    <a:pt x="49" y="17"/>
                    <a:pt x="49" y="17"/>
                    <a:pt x="49" y="17"/>
                  </a:cubicBezTo>
                  <a:cubicBezTo>
                    <a:pt x="49" y="3"/>
                    <a:pt x="49" y="3"/>
                    <a:pt x="49" y="3"/>
                  </a:cubicBezTo>
                  <a:cubicBezTo>
                    <a:pt x="48" y="3"/>
                    <a:pt x="48" y="3"/>
                    <a:pt x="48" y="3"/>
                  </a:cubicBezTo>
                  <a:cubicBezTo>
                    <a:pt x="48" y="17"/>
                    <a:pt x="48" y="17"/>
                    <a:pt x="48" y="17"/>
                  </a:cubicBezTo>
                  <a:cubicBezTo>
                    <a:pt x="42" y="17"/>
                    <a:pt x="42" y="17"/>
                    <a:pt x="42" y="17"/>
                  </a:cubicBezTo>
                  <a:cubicBezTo>
                    <a:pt x="42" y="3"/>
                    <a:pt x="42" y="3"/>
                    <a:pt x="42" y="3"/>
                  </a:cubicBezTo>
                  <a:cubicBezTo>
                    <a:pt x="42" y="3"/>
                    <a:pt x="42" y="3"/>
                    <a:pt x="42" y="3"/>
                  </a:cubicBezTo>
                  <a:cubicBezTo>
                    <a:pt x="42" y="17"/>
                    <a:pt x="42" y="17"/>
                    <a:pt x="42" y="17"/>
                  </a:cubicBezTo>
                  <a:cubicBezTo>
                    <a:pt x="40" y="17"/>
                    <a:pt x="40" y="17"/>
                    <a:pt x="40" y="17"/>
                  </a:cubicBezTo>
                  <a:cubicBezTo>
                    <a:pt x="40" y="2"/>
                    <a:pt x="40" y="2"/>
                    <a:pt x="40" y="2"/>
                  </a:cubicBezTo>
                  <a:cubicBezTo>
                    <a:pt x="39" y="3"/>
                    <a:pt x="39" y="3"/>
                    <a:pt x="39" y="3"/>
                  </a:cubicBezTo>
                  <a:cubicBezTo>
                    <a:pt x="39" y="17"/>
                    <a:pt x="39" y="17"/>
                    <a:pt x="39" y="17"/>
                  </a:cubicBezTo>
                  <a:cubicBezTo>
                    <a:pt x="38" y="16"/>
                    <a:pt x="38" y="16"/>
                    <a:pt x="38" y="16"/>
                  </a:cubicBezTo>
                  <a:cubicBezTo>
                    <a:pt x="38" y="2"/>
                    <a:pt x="38" y="2"/>
                    <a:pt x="38" y="2"/>
                  </a:cubicBezTo>
                  <a:cubicBezTo>
                    <a:pt x="37" y="3"/>
                    <a:pt x="37" y="3"/>
                    <a:pt x="37" y="3"/>
                  </a:cubicBezTo>
                  <a:cubicBezTo>
                    <a:pt x="37" y="16"/>
                    <a:pt x="37" y="16"/>
                    <a:pt x="37" y="16"/>
                  </a:cubicBezTo>
                  <a:cubicBezTo>
                    <a:pt x="31" y="16"/>
                    <a:pt x="31" y="16"/>
                    <a:pt x="31" y="16"/>
                  </a:cubicBezTo>
                  <a:cubicBezTo>
                    <a:pt x="31" y="2"/>
                    <a:pt x="31" y="2"/>
                    <a:pt x="31" y="2"/>
                  </a:cubicBezTo>
                  <a:cubicBezTo>
                    <a:pt x="30" y="2"/>
                    <a:pt x="30" y="2"/>
                    <a:pt x="30" y="2"/>
                  </a:cubicBezTo>
                  <a:cubicBezTo>
                    <a:pt x="30" y="16"/>
                    <a:pt x="30" y="16"/>
                    <a:pt x="30" y="16"/>
                  </a:cubicBezTo>
                  <a:cubicBezTo>
                    <a:pt x="29" y="16"/>
                    <a:pt x="29" y="16"/>
                    <a:pt x="29" y="16"/>
                  </a:cubicBezTo>
                  <a:cubicBezTo>
                    <a:pt x="29" y="2"/>
                    <a:pt x="29" y="2"/>
                    <a:pt x="29" y="2"/>
                  </a:cubicBezTo>
                  <a:cubicBezTo>
                    <a:pt x="28" y="2"/>
                    <a:pt x="28" y="2"/>
                    <a:pt x="28" y="2"/>
                  </a:cubicBezTo>
                  <a:cubicBezTo>
                    <a:pt x="28" y="16"/>
                    <a:pt x="28" y="16"/>
                    <a:pt x="28" y="16"/>
                  </a:cubicBezTo>
                  <a:cubicBezTo>
                    <a:pt x="27" y="16"/>
                    <a:pt x="27" y="16"/>
                    <a:pt x="27" y="16"/>
                  </a:cubicBezTo>
                  <a:cubicBezTo>
                    <a:pt x="27" y="16"/>
                    <a:pt x="27" y="16"/>
                    <a:pt x="27" y="16"/>
                  </a:cubicBezTo>
                  <a:cubicBezTo>
                    <a:pt x="27" y="16"/>
                    <a:pt x="27" y="16"/>
                    <a:pt x="27" y="16"/>
                  </a:cubicBezTo>
                  <a:cubicBezTo>
                    <a:pt x="27" y="3"/>
                    <a:pt x="27" y="3"/>
                    <a:pt x="27" y="3"/>
                  </a:cubicBezTo>
                  <a:cubicBezTo>
                    <a:pt x="26" y="2"/>
                    <a:pt x="26" y="2"/>
                    <a:pt x="26" y="2"/>
                  </a:cubicBezTo>
                  <a:cubicBezTo>
                    <a:pt x="26" y="16"/>
                    <a:pt x="26" y="16"/>
                    <a:pt x="26" y="16"/>
                  </a:cubicBezTo>
                  <a:cubicBezTo>
                    <a:pt x="26" y="16"/>
                    <a:pt x="26" y="16"/>
                    <a:pt x="26" y="16"/>
                  </a:cubicBezTo>
                  <a:cubicBezTo>
                    <a:pt x="26" y="3"/>
                    <a:pt x="26" y="3"/>
                    <a:pt x="26" y="3"/>
                  </a:cubicBezTo>
                  <a:cubicBezTo>
                    <a:pt x="25" y="3"/>
                    <a:pt x="25" y="3"/>
                    <a:pt x="25" y="3"/>
                  </a:cubicBezTo>
                  <a:cubicBezTo>
                    <a:pt x="25" y="17"/>
                    <a:pt x="25" y="17"/>
                    <a:pt x="25" y="17"/>
                  </a:cubicBezTo>
                  <a:cubicBezTo>
                    <a:pt x="25" y="17"/>
                    <a:pt x="25" y="17"/>
                    <a:pt x="25" y="17"/>
                  </a:cubicBezTo>
                  <a:cubicBezTo>
                    <a:pt x="25" y="4"/>
                    <a:pt x="25" y="4"/>
                    <a:pt x="25" y="4"/>
                  </a:cubicBezTo>
                  <a:cubicBezTo>
                    <a:pt x="24" y="3"/>
                    <a:pt x="24" y="3"/>
                    <a:pt x="24" y="3"/>
                  </a:cubicBezTo>
                  <a:cubicBezTo>
                    <a:pt x="24" y="17"/>
                    <a:pt x="24" y="17"/>
                    <a:pt x="24" y="17"/>
                  </a:cubicBezTo>
                  <a:cubicBezTo>
                    <a:pt x="24" y="17"/>
                    <a:pt x="24" y="17"/>
                    <a:pt x="24" y="17"/>
                  </a:cubicBezTo>
                  <a:cubicBezTo>
                    <a:pt x="24" y="4"/>
                    <a:pt x="24" y="4"/>
                    <a:pt x="24" y="4"/>
                  </a:cubicBezTo>
                  <a:cubicBezTo>
                    <a:pt x="23" y="4"/>
                    <a:pt x="23" y="4"/>
                    <a:pt x="23" y="4"/>
                  </a:cubicBezTo>
                  <a:cubicBezTo>
                    <a:pt x="23" y="17"/>
                    <a:pt x="23" y="17"/>
                    <a:pt x="23" y="17"/>
                  </a:cubicBezTo>
                  <a:cubicBezTo>
                    <a:pt x="23" y="17"/>
                    <a:pt x="23" y="17"/>
                    <a:pt x="23" y="17"/>
                  </a:cubicBezTo>
                  <a:cubicBezTo>
                    <a:pt x="23" y="5"/>
                    <a:pt x="23" y="5"/>
                    <a:pt x="23" y="5"/>
                  </a:cubicBezTo>
                  <a:cubicBezTo>
                    <a:pt x="22" y="5"/>
                    <a:pt x="22" y="5"/>
                    <a:pt x="22" y="5"/>
                  </a:cubicBezTo>
                  <a:cubicBezTo>
                    <a:pt x="22" y="17"/>
                    <a:pt x="22" y="17"/>
                    <a:pt x="22" y="17"/>
                  </a:cubicBezTo>
                  <a:cubicBezTo>
                    <a:pt x="22" y="17"/>
                    <a:pt x="22" y="17"/>
                    <a:pt x="22" y="17"/>
                  </a:cubicBezTo>
                  <a:cubicBezTo>
                    <a:pt x="22" y="5"/>
                    <a:pt x="22" y="5"/>
                    <a:pt x="22" y="5"/>
                  </a:cubicBezTo>
                  <a:cubicBezTo>
                    <a:pt x="22" y="5"/>
                    <a:pt x="22" y="5"/>
                    <a:pt x="22" y="5"/>
                  </a:cubicBezTo>
                  <a:cubicBezTo>
                    <a:pt x="22" y="18"/>
                    <a:pt x="22" y="18"/>
                    <a:pt x="22" y="18"/>
                  </a:cubicBezTo>
                  <a:cubicBezTo>
                    <a:pt x="20" y="18"/>
                    <a:pt x="20" y="18"/>
                    <a:pt x="20" y="18"/>
                  </a:cubicBezTo>
                  <a:cubicBezTo>
                    <a:pt x="20" y="8"/>
                    <a:pt x="20" y="8"/>
                    <a:pt x="20" y="8"/>
                  </a:cubicBezTo>
                  <a:cubicBezTo>
                    <a:pt x="19" y="8"/>
                    <a:pt x="19" y="8"/>
                    <a:pt x="19" y="8"/>
                  </a:cubicBezTo>
                  <a:cubicBezTo>
                    <a:pt x="19" y="19"/>
                    <a:pt x="19" y="19"/>
                    <a:pt x="19" y="19"/>
                  </a:cubicBezTo>
                  <a:cubicBezTo>
                    <a:pt x="19" y="19"/>
                    <a:pt x="19" y="19"/>
                    <a:pt x="19" y="19"/>
                  </a:cubicBezTo>
                  <a:cubicBezTo>
                    <a:pt x="19" y="8"/>
                    <a:pt x="19" y="8"/>
                    <a:pt x="19" y="8"/>
                  </a:cubicBezTo>
                  <a:cubicBezTo>
                    <a:pt x="18" y="8"/>
                    <a:pt x="18" y="8"/>
                    <a:pt x="18" y="8"/>
                  </a:cubicBezTo>
                  <a:cubicBezTo>
                    <a:pt x="26" y="1"/>
                    <a:pt x="26" y="1"/>
                    <a:pt x="26" y="1"/>
                  </a:cubicBezTo>
                  <a:cubicBezTo>
                    <a:pt x="63" y="4"/>
                    <a:pt x="63" y="4"/>
                    <a:pt x="63" y="4"/>
                  </a:cubicBezTo>
                  <a:lnTo>
                    <a:pt x="63" y="18"/>
                  </a:lnTo>
                  <a:close/>
                  <a:moveTo>
                    <a:pt x="65" y="31"/>
                  </a:moveTo>
                  <a:cubicBezTo>
                    <a:pt x="65" y="31"/>
                    <a:pt x="65" y="31"/>
                    <a:pt x="65" y="31"/>
                  </a:cubicBezTo>
                  <a:cubicBezTo>
                    <a:pt x="64" y="31"/>
                    <a:pt x="64" y="31"/>
                    <a:pt x="64" y="31"/>
                  </a:cubicBezTo>
                  <a:cubicBezTo>
                    <a:pt x="64" y="19"/>
                    <a:pt x="64" y="19"/>
                    <a:pt x="64" y="19"/>
                  </a:cubicBezTo>
                  <a:cubicBezTo>
                    <a:pt x="65" y="19"/>
                    <a:pt x="65" y="19"/>
                    <a:pt x="65" y="19"/>
                  </a:cubicBezTo>
                  <a:lnTo>
                    <a:pt x="65" y="31"/>
                  </a:lnTo>
                  <a:close/>
                  <a:moveTo>
                    <a:pt x="65" y="5"/>
                  </a:moveTo>
                  <a:cubicBezTo>
                    <a:pt x="65" y="5"/>
                    <a:pt x="65" y="5"/>
                    <a:pt x="65" y="5"/>
                  </a:cubicBezTo>
                  <a:cubicBezTo>
                    <a:pt x="65" y="18"/>
                    <a:pt x="65" y="18"/>
                    <a:pt x="65" y="18"/>
                  </a:cubicBezTo>
                  <a:cubicBezTo>
                    <a:pt x="64" y="18"/>
                    <a:pt x="64" y="18"/>
                    <a:pt x="64" y="18"/>
                  </a:cubicBezTo>
                  <a:cubicBezTo>
                    <a:pt x="64" y="5"/>
                    <a:pt x="64" y="5"/>
                    <a:pt x="64" y="5"/>
                  </a:cubicBezTo>
                  <a:cubicBezTo>
                    <a:pt x="63" y="4"/>
                    <a:pt x="63" y="4"/>
                    <a:pt x="63" y="4"/>
                  </a:cubicBezTo>
                  <a:cubicBezTo>
                    <a:pt x="66" y="4"/>
                    <a:pt x="66" y="4"/>
                    <a:pt x="66" y="4"/>
                  </a:cubicBezTo>
                  <a:lnTo>
                    <a:pt x="65" y="5"/>
                  </a:lnTo>
                  <a:close/>
                  <a:moveTo>
                    <a:pt x="67" y="31"/>
                  </a:moveTo>
                  <a:cubicBezTo>
                    <a:pt x="67" y="31"/>
                    <a:pt x="67" y="31"/>
                    <a:pt x="67" y="31"/>
                  </a:cubicBezTo>
                  <a:cubicBezTo>
                    <a:pt x="66" y="31"/>
                    <a:pt x="66" y="31"/>
                    <a:pt x="66" y="31"/>
                  </a:cubicBezTo>
                  <a:cubicBezTo>
                    <a:pt x="66" y="19"/>
                    <a:pt x="66" y="19"/>
                    <a:pt x="66" y="19"/>
                  </a:cubicBezTo>
                  <a:cubicBezTo>
                    <a:pt x="67" y="19"/>
                    <a:pt x="67" y="19"/>
                    <a:pt x="67" y="19"/>
                  </a:cubicBezTo>
                  <a:lnTo>
                    <a:pt x="67" y="31"/>
                  </a:lnTo>
                  <a:close/>
                  <a:moveTo>
                    <a:pt x="71" y="31"/>
                  </a:moveTo>
                  <a:cubicBezTo>
                    <a:pt x="71" y="31"/>
                    <a:pt x="71" y="31"/>
                    <a:pt x="71" y="31"/>
                  </a:cubicBezTo>
                  <a:cubicBezTo>
                    <a:pt x="68" y="31"/>
                    <a:pt x="68" y="31"/>
                    <a:pt x="68" y="31"/>
                  </a:cubicBezTo>
                  <a:cubicBezTo>
                    <a:pt x="68" y="19"/>
                    <a:pt x="68" y="19"/>
                    <a:pt x="68" y="19"/>
                  </a:cubicBezTo>
                  <a:cubicBezTo>
                    <a:pt x="71" y="19"/>
                    <a:pt x="71" y="19"/>
                    <a:pt x="71" y="19"/>
                  </a:cubicBezTo>
                  <a:lnTo>
                    <a:pt x="71" y="31"/>
                  </a:lnTo>
                  <a:close/>
                  <a:moveTo>
                    <a:pt x="71" y="5"/>
                  </a:moveTo>
                  <a:cubicBezTo>
                    <a:pt x="71" y="5"/>
                    <a:pt x="71" y="5"/>
                    <a:pt x="71" y="5"/>
                  </a:cubicBezTo>
                  <a:cubicBezTo>
                    <a:pt x="71" y="18"/>
                    <a:pt x="71" y="18"/>
                    <a:pt x="71" y="18"/>
                  </a:cubicBezTo>
                  <a:cubicBezTo>
                    <a:pt x="68" y="18"/>
                    <a:pt x="68" y="18"/>
                    <a:pt x="68" y="18"/>
                  </a:cubicBezTo>
                  <a:cubicBezTo>
                    <a:pt x="68" y="5"/>
                    <a:pt x="68" y="5"/>
                    <a:pt x="68" y="5"/>
                  </a:cubicBezTo>
                  <a:cubicBezTo>
                    <a:pt x="67" y="5"/>
                    <a:pt x="67" y="5"/>
                    <a:pt x="67" y="5"/>
                  </a:cubicBezTo>
                  <a:cubicBezTo>
                    <a:pt x="67" y="18"/>
                    <a:pt x="67" y="18"/>
                    <a:pt x="67" y="18"/>
                  </a:cubicBezTo>
                  <a:cubicBezTo>
                    <a:pt x="66" y="18"/>
                    <a:pt x="66" y="18"/>
                    <a:pt x="66" y="18"/>
                  </a:cubicBezTo>
                  <a:cubicBezTo>
                    <a:pt x="66" y="4"/>
                    <a:pt x="66" y="4"/>
                    <a:pt x="66" y="4"/>
                  </a:cubicBezTo>
                  <a:cubicBezTo>
                    <a:pt x="72" y="5"/>
                    <a:pt x="72" y="5"/>
                    <a:pt x="72" y="5"/>
                  </a:cubicBezTo>
                  <a:lnTo>
                    <a:pt x="71" y="5"/>
                  </a:lnTo>
                  <a:close/>
                  <a:moveTo>
                    <a:pt x="73" y="31"/>
                  </a:moveTo>
                  <a:cubicBezTo>
                    <a:pt x="73" y="31"/>
                    <a:pt x="73" y="31"/>
                    <a:pt x="73" y="31"/>
                  </a:cubicBezTo>
                  <a:cubicBezTo>
                    <a:pt x="72" y="31"/>
                    <a:pt x="72" y="31"/>
                    <a:pt x="72" y="31"/>
                  </a:cubicBezTo>
                  <a:cubicBezTo>
                    <a:pt x="72" y="19"/>
                    <a:pt x="72" y="19"/>
                    <a:pt x="72" y="19"/>
                  </a:cubicBezTo>
                  <a:cubicBezTo>
                    <a:pt x="73" y="19"/>
                    <a:pt x="73" y="19"/>
                    <a:pt x="73" y="19"/>
                  </a:cubicBezTo>
                  <a:lnTo>
                    <a:pt x="73" y="31"/>
                  </a:lnTo>
                  <a:close/>
                  <a:moveTo>
                    <a:pt x="73" y="5"/>
                  </a:moveTo>
                  <a:cubicBezTo>
                    <a:pt x="73" y="5"/>
                    <a:pt x="73" y="5"/>
                    <a:pt x="73" y="5"/>
                  </a:cubicBezTo>
                  <a:cubicBezTo>
                    <a:pt x="73" y="18"/>
                    <a:pt x="73" y="18"/>
                    <a:pt x="73" y="18"/>
                  </a:cubicBezTo>
                  <a:cubicBezTo>
                    <a:pt x="72" y="18"/>
                    <a:pt x="72" y="18"/>
                    <a:pt x="72" y="18"/>
                  </a:cubicBezTo>
                  <a:cubicBezTo>
                    <a:pt x="72" y="5"/>
                    <a:pt x="72" y="5"/>
                    <a:pt x="72" y="5"/>
                  </a:cubicBezTo>
                  <a:cubicBezTo>
                    <a:pt x="74" y="5"/>
                    <a:pt x="74" y="5"/>
                    <a:pt x="74" y="5"/>
                  </a:cubicBezTo>
                  <a:lnTo>
                    <a:pt x="73" y="5"/>
                  </a:lnTo>
                  <a:close/>
                  <a:moveTo>
                    <a:pt x="75" y="31"/>
                  </a:moveTo>
                  <a:cubicBezTo>
                    <a:pt x="75" y="31"/>
                    <a:pt x="75" y="31"/>
                    <a:pt x="75" y="31"/>
                  </a:cubicBezTo>
                  <a:cubicBezTo>
                    <a:pt x="74" y="31"/>
                    <a:pt x="74" y="31"/>
                    <a:pt x="74" y="31"/>
                  </a:cubicBezTo>
                  <a:cubicBezTo>
                    <a:pt x="74" y="20"/>
                    <a:pt x="74" y="20"/>
                    <a:pt x="74" y="20"/>
                  </a:cubicBezTo>
                  <a:cubicBezTo>
                    <a:pt x="74" y="20"/>
                    <a:pt x="74" y="20"/>
                    <a:pt x="74" y="20"/>
                  </a:cubicBezTo>
                  <a:cubicBezTo>
                    <a:pt x="74" y="18"/>
                    <a:pt x="74" y="18"/>
                    <a:pt x="74" y="18"/>
                  </a:cubicBezTo>
                  <a:cubicBezTo>
                    <a:pt x="74" y="18"/>
                    <a:pt x="74" y="18"/>
                    <a:pt x="74" y="18"/>
                  </a:cubicBezTo>
                  <a:cubicBezTo>
                    <a:pt x="74" y="5"/>
                    <a:pt x="74" y="5"/>
                    <a:pt x="74" y="5"/>
                  </a:cubicBezTo>
                  <a:cubicBezTo>
                    <a:pt x="75" y="5"/>
                    <a:pt x="75" y="5"/>
                    <a:pt x="75" y="5"/>
                  </a:cubicBezTo>
                  <a:cubicBezTo>
                    <a:pt x="76" y="7"/>
                    <a:pt x="76" y="7"/>
                    <a:pt x="76" y="7"/>
                  </a:cubicBezTo>
                  <a:cubicBezTo>
                    <a:pt x="76" y="7"/>
                    <a:pt x="76" y="7"/>
                    <a:pt x="76" y="7"/>
                  </a:cubicBezTo>
                  <a:cubicBezTo>
                    <a:pt x="76" y="7"/>
                    <a:pt x="78" y="8"/>
                    <a:pt x="80" y="9"/>
                  </a:cubicBezTo>
                  <a:cubicBezTo>
                    <a:pt x="80" y="13"/>
                    <a:pt x="80" y="13"/>
                    <a:pt x="80" y="13"/>
                  </a:cubicBezTo>
                  <a:cubicBezTo>
                    <a:pt x="76" y="13"/>
                    <a:pt x="76" y="13"/>
                    <a:pt x="76" y="13"/>
                  </a:cubicBezTo>
                  <a:lnTo>
                    <a:pt x="75" y="31"/>
                  </a:lnTo>
                  <a:close/>
                  <a:moveTo>
                    <a:pt x="77" y="16"/>
                  </a:moveTo>
                  <a:cubicBezTo>
                    <a:pt x="77" y="16"/>
                    <a:pt x="77" y="16"/>
                    <a:pt x="77" y="16"/>
                  </a:cubicBezTo>
                  <a:cubicBezTo>
                    <a:pt x="77" y="17"/>
                    <a:pt x="77" y="17"/>
                    <a:pt x="77" y="17"/>
                  </a:cubicBezTo>
                  <a:cubicBezTo>
                    <a:pt x="76" y="17"/>
                    <a:pt x="76" y="17"/>
                    <a:pt x="76" y="17"/>
                  </a:cubicBezTo>
                  <a:cubicBezTo>
                    <a:pt x="76" y="16"/>
                    <a:pt x="76" y="16"/>
                    <a:pt x="76" y="16"/>
                  </a:cubicBezTo>
                  <a:lnTo>
                    <a:pt x="77" y="16"/>
                  </a:lnTo>
                  <a:close/>
                  <a:moveTo>
                    <a:pt x="76" y="25"/>
                  </a:moveTo>
                  <a:cubicBezTo>
                    <a:pt x="76" y="25"/>
                    <a:pt x="76" y="25"/>
                    <a:pt x="76" y="25"/>
                  </a:cubicBezTo>
                  <a:cubicBezTo>
                    <a:pt x="77" y="25"/>
                    <a:pt x="77" y="25"/>
                    <a:pt x="77" y="25"/>
                  </a:cubicBezTo>
                  <a:cubicBezTo>
                    <a:pt x="77" y="26"/>
                    <a:pt x="77" y="26"/>
                    <a:pt x="77" y="26"/>
                  </a:cubicBezTo>
                  <a:cubicBezTo>
                    <a:pt x="76" y="26"/>
                    <a:pt x="76" y="26"/>
                    <a:pt x="76" y="26"/>
                  </a:cubicBezTo>
                  <a:lnTo>
                    <a:pt x="76" y="25"/>
                  </a:lnTo>
                  <a:close/>
                  <a:moveTo>
                    <a:pt x="78" y="30"/>
                  </a:moveTo>
                  <a:cubicBezTo>
                    <a:pt x="78" y="30"/>
                    <a:pt x="78" y="30"/>
                    <a:pt x="78" y="30"/>
                  </a:cubicBezTo>
                  <a:cubicBezTo>
                    <a:pt x="77" y="30"/>
                    <a:pt x="77" y="30"/>
                    <a:pt x="77" y="30"/>
                  </a:cubicBezTo>
                  <a:cubicBezTo>
                    <a:pt x="77" y="29"/>
                    <a:pt x="77" y="29"/>
                    <a:pt x="77" y="29"/>
                  </a:cubicBezTo>
                  <a:cubicBezTo>
                    <a:pt x="78" y="29"/>
                    <a:pt x="78" y="29"/>
                    <a:pt x="78" y="29"/>
                  </a:cubicBezTo>
                  <a:lnTo>
                    <a:pt x="78" y="30"/>
                  </a:lnTo>
                  <a:close/>
                  <a:moveTo>
                    <a:pt x="79" y="21"/>
                  </a:moveTo>
                  <a:cubicBezTo>
                    <a:pt x="79" y="21"/>
                    <a:pt x="79" y="21"/>
                    <a:pt x="79" y="21"/>
                  </a:cubicBezTo>
                  <a:cubicBezTo>
                    <a:pt x="80" y="21"/>
                    <a:pt x="80" y="21"/>
                    <a:pt x="80" y="21"/>
                  </a:cubicBezTo>
                  <a:cubicBezTo>
                    <a:pt x="80" y="23"/>
                    <a:pt x="80" y="23"/>
                    <a:pt x="80" y="23"/>
                  </a:cubicBezTo>
                  <a:cubicBezTo>
                    <a:pt x="79" y="23"/>
                    <a:pt x="79" y="23"/>
                    <a:pt x="79" y="23"/>
                  </a:cubicBezTo>
                  <a:lnTo>
                    <a:pt x="79" y="21"/>
                  </a:lnTo>
                  <a:close/>
                  <a:moveTo>
                    <a:pt x="81" y="31"/>
                  </a:moveTo>
                  <a:cubicBezTo>
                    <a:pt x="81" y="31"/>
                    <a:pt x="81" y="31"/>
                    <a:pt x="81" y="31"/>
                  </a:cubicBezTo>
                  <a:cubicBezTo>
                    <a:pt x="80" y="31"/>
                    <a:pt x="80" y="31"/>
                    <a:pt x="80" y="31"/>
                  </a:cubicBezTo>
                  <a:cubicBezTo>
                    <a:pt x="80" y="29"/>
                    <a:pt x="80" y="29"/>
                    <a:pt x="80" y="29"/>
                  </a:cubicBezTo>
                  <a:cubicBezTo>
                    <a:pt x="81" y="29"/>
                    <a:pt x="81" y="29"/>
                    <a:pt x="81" y="29"/>
                  </a:cubicBezTo>
                  <a:lnTo>
                    <a:pt x="81" y="31"/>
                  </a:lnTo>
                  <a:close/>
                  <a:moveTo>
                    <a:pt x="81" y="18"/>
                  </a:moveTo>
                  <a:cubicBezTo>
                    <a:pt x="81" y="18"/>
                    <a:pt x="81" y="18"/>
                    <a:pt x="81" y="18"/>
                  </a:cubicBezTo>
                  <a:cubicBezTo>
                    <a:pt x="79" y="18"/>
                    <a:pt x="79" y="18"/>
                    <a:pt x="79" y="18"/>
                  </a:cubicBezTo>
                  <a:cubicBezTo>
                    <a:pt x="79" y="16"/>
                    <a:pt x="79" y="16"/>
                    <a:pt x="79" y="16"/>
                  </a:cubicBezTo>
                  <a:cubicBezTo>
                    <a:pt x="81" y="16"/>
                    <a:pt x="81" y="16"/>
                    <a:pt x="81" y="16"/>
                  </a:cubicBezTo>
                  <a:lnTo>
                    <a:pt x="81" y="18"/>
                  </a:lnTo>
                  <a:close/>
                  <a:moveTo>
                    <a:pt x="83" y="30"/>
                  </a:moveTo>
                  <a:cubicBezTo>
                    <a:pt x="83" y="30"/>
                    <a:pt x="83" y="30"/>
                    <a:pt x="83" y="30"/>
                  </a:cubicBezTo>
                  <a:cubicBezTo>
                    <a:pt x="82" y="30"/>
                    <a:pt x="82" y="30"/>
                    <a:pt x="82" y="30"/>
                  </a:cubicBezTo>
                  <a:cubicBezTo>
                    <a:pt x="82" y="28"/>
                    <a:pt x="82" y="28"/>
                    <a:pt x="82" y="28"/>
                  </a:cubicBezTo>
                  <a:cubicBezTo>
                    <a:pt x="83" y="28"/>
                    <a:pt x="83" y="28"/>
                    <a:pt x="83" y="28"/>
                  </a:cubicBezTo>
                  <a:lnTo>
                    <a:pt x="83" y="30"/>
                  </a:lnTo>
                  <a:close/>
                  <a:moveTo>
                    <a:pt x="83" y="26"/>
                  </a:moveTo>
                  <a:cubicBezTo>
                    <a:pt x="83" y="26"/>
                    <a:pt x="83" y="26"/>
                    <a:pt x="83" y="26"/>
                  </a:cubicBezTo>
                  <a:cubicBezTo>
                    <a:pt x="81" y="26"/>
                    <a:pt x="81" y="26"/>
                    <a:pt x="81" y="26"/>
                  </a:cubicBezTo>
                  <a:cubicBezTo>
                    <a:pt x="81" y="24"/>
                    <a:pt x="81" y="24"/>
                    <a:pt x="81" y="24"/>
                  </a:cubicBezTo>
                  <a:cubicBezTo>
                    <a:pt x="83" y="24"/>
                    <a:pt x="83" y="24"/>
                    <a:pt x="83" y="24"/>
                  </a:cubicBezTo>
                  <a:lnTo>
                    <a:pt x="83" y="26"/>
                  </a:lnTo>
                  <a:close/>
                  <a:moveTo>
                    <a:pt x="86" y="31"/>
                  </a:moveTo>
                  <a:cubicBezTo>
                    <a:pt x="86" y="31"/>
                    <a:pt x="86" y="31"/>
                    <a:pt x="86" y="31"/>
                  </a:cubicBezTo>
                  <a:cubicBezTo>
                    <a:pt x="84" y="31"/>
                    <a:pt x="84" y="31"/>
                    <a:pt x="84" y="31"/>
                  </a:cubicBezTo>
                  <a:cubicBezTo>
                    <a:pt x="84" y="28"/>
                    <a:pt x="84" y="28"/>
                    <a:pt x="84" y="28"/>
                  </a:cubicBezTo>
                  <a:cubicBezTo>
                    <a:pt x="86" y="28"/>
                    <a:pt x="86" y="28"/>
                    <a:pt x="86" y="28"/>
                  </a:cubicBezTo>
                  <a:lnTo>
                    <a:pt x="86" y="31"/>
                  </a:lnTo>
                  <a:close/>
                  <a:moveTo>
                    <a:pt x="87" y="19"/>
                  </a:moveTo>
                  <a:cubicBezTo>
                    <a:pt x="87" y="19"/>
                    <a:pt x="87" y="19"/>
                    <a:pt x="87" y="19"/>
                  </a:cubicBezTo>
                  <a:cubicBezTo>
                    <a:pt x="88" y="19"/>
                    <a:pt x="88" y="19"/>
                    <a:pt x="88" y="19"/>
                  </a:cubicBezTo>
                  <a:cubicBezTo>
                    <a:pt x="88" y="20"/>
                    <a:pt x="88" y="20"/>
                    <a:pt x="88" y="20"/>
                  </a:cubicBezTo>
                  <a:cubicBezTo>
                    <a:pt x="87" y="20"/>
                    <a:pt x="87" y="20"/>
                    <a:pt x="87" y="20"/>
                  </a:cubicBezTo>
                  <a:lnTo>
                    <a:pt x="87" y="19"/>
                  </a:lnTo>
                  <a:close/>
                  <a:moveTo>
                    <a:pt x="87" y="23"/>
                  </a:moveTo>
                  <a:cubicBezTo>
                    <a:pt x="87" y="23"/>
                    <a:pt x="87" y="23"/>
                    <a:pt x="87" y="23"/>
                  </a:cubicBezTo>
                  <a:cubicBezTo>
                    <a:pt x="89" y="23"/>
                    <a:pt x="89" y="23"/>
                    <a:pt x="89" y="23"/>
                  </a:cubicBezTo>
                  <a:cubicBezTo>
                    <a:pt x="89" y="25"/>
                    <a:pt x="89" y="25"/>
                    <a:pt x="89" y="25"/>
                  </a:cubicBezTo>
                  <a:cubicBezTo>
                    <a:pt x="87" y="25"/>
                    <a:pt x="87" y="25"/>
                    <a:pt x="87" y="25"/>
                  </a:cubicBezTo>
                  <a:lnTo>
                    <a:pt x="87" y="23"/>
                  </a:lnTo>
                  <a:close/>
                  <a:moveTo>
                    <a:pt x="90" y="30"/>
                  </a:moveTo>
                  <a:cubicBezTo>
                    <a:pt x="90" y="30"/>
                    <a:pt x="90" y="30"/>
                    <a:pt x="90" y="30"/>
                  </a:cubicBezTo>
                  <a:cubicBezTo>
                    <a:pt x="88" y="30"/>
                    <a:pt x="88" y="30"/>
                    <a:pt x="88" y="30"/>
                  </a:cubicBezTo>
                  <a:cubicBezTo>
                    <a:pt x="88" y="28"/>
                    <a:pt x="88" y="28"/>
                    <a:pt x="88" y="28"/>
                  </a:cubicBezTo>
                  <a:cubicBezTo>
                    <a:pt x="90" y="28"/>
                    <a:pt x="90" y="28"/>
                    <a:pt x="90" y="28"/>
                  </a:cubicBezTo>
                  <a:lnTo>
                    <a:pt x="90" y="30"/>
                  </a:lnTo>
                  <a:close/>
                  <a:moveTo>
                    <a:pt x="91" y="25"/>
                  </a:moveTo>
                  <a:cubicBezTo>
                    <a:pt x="91" y="25"/>
                    <a:pt x="91" y="25"/>
                    <a:pt x="91" y="25"/>
                  </a:cubicBezTo>
                  <a:cubicBezTo>
                    <a:pt x="90" y="25"/>
                    <a:pt x="90" y="25"/>
                    <a:pt x="90" y="25"/>
                  </a:cubicBezTo>
                  <a:cubicBezTo>
                    <a:pt x="90" y="24"/>
                    <a:pt x="90" y="24"/>
                    <a:pt x="90" y="24"/>
                  </a:cubicBezTo>
                  <a:cubicBezTo>
                    <a:pt x="91" y="24"/>
                    <a:pt x="91" y="24"/>
                    <a:pt x="91" y="24"/>
                  </a:cubicBezTo>
                  <a:lnTo>
                    <a:pt x="91" y="25"/>
                  </a:lnTo>
                  <a:close/>
                  <a:moveTo>
                    <a:pt x="93" y="19"/>
                  </a:moveTo>
                  <a:cubicBezTo>
                    <a:pt x="93" y="19"/>
                    <a:pt x="93" y="19"/>
                    <a:pt x="93" y="19"/>
                  </a:cubicBezTo>
                  <a:cubicBezTo>
                    <a:pt x="92" y="19"/>
                    <a:pt x="92" y="19"/>
                    <a:pt x="92" y="19"/>
                  </a:cubicBezTo>
                  <a:cubicBezTo>
                    <a:pt x="92" y="18"/>
                    <a:pt x="92" y="18"/>
                    <a:pt x="92" y="18"/>
                  </a:cubicBezTo>
                  <a:cubicBezTo>
                    <a:pt x="93" y="18"/>
                    <a:pt x="93" y="18"/>
                    <a:pt x="93" y="18"/>
                  </a:cubicBezTo>
                  <a:lnTo>
                    <a:pt x="93" y="19"/>
                  </a:lnTo>
                  <a:close/>
                  <a:moveTo>
                    <a:pt x="97" y="31"/>
                  </a:moveTo>
                  <a:cubicBezTo>
                    <a:pt x="97" y="31"/>
                    <a:pt x="97" y="31"/>
                    <a:pt x="97" y="31"/>
                  </a:cubicBezTo>
                  <a:cubicBezTo>
                    <a:pt x="95" y="31"/>
                    <a:pt x="95" y="31"/>
                    <a:pt x="95" y="31"/>
                  </a:cubicBezTo>
                  <a:cubicBezTo>
                    <a:pt x="95" y="29"/>
                    <a:pt x="95" y="29"/>
                    <a:pt x="95" y="29"/>
                  </a:cubicBezTo>
                  <a:cubicBezTo>
                    <a:pt x="97" y="29"/>
                    <a:pt x="97" y="29"/>
                    <a:pt x="97" y="29"/>
                  </a:cubicBezTo>
                  <a:lnTo>
                    <a:pt x="97" y="31"/>
                  </a:lnTo>
                  <a:close/>
                  <a:moveTo>
                    <a:pt x="99" y="25"/>
                  </a:moveTo>
                  <a:cubicBezTo>
                    <a:pt x="99" y="25"/>
                    <a:pt x="99" y="25"/>
                    <a:pt x="99" y="25"/>
                  </a:cubicBezTo>
                  <a:cubicBezTo>
                    <a:pt x="98" y="25"/>
                    <a:pt x="98" y="25"/>
                    <a:pt x="98" y="25"/>
                  </a:cubicBezTo>
                  <a:cubicBezTo>
                    <a:pt x="98" y="24"/>
                    <a:pt x="98" y="24"/>
                    <a:pt x="98" y="24"/>
                  </a:cubicBezTo>
                  <a:cubicBezTo>
                    <a:pt x="99" y="24"/>
                    <a:pt x="99" y="24"/>
                    <a:pt x="99" y="24"/>
                  </a:cubicBezTo>
                  <a:lnTo>
                    <a:pt x="99" y="25"/>
                  </a:lnTo>
                  <a:close/>
                  <a:moveTo>
                    <a:pt x="100" y="19"/>
                  </a:moveTo>
                  <a:cubicBezTo>
                    <a:pt x="100" y="19"/>
                    <a:pt x="100" y="19"/>
                    <a:pt x="100" y="19"/>
                  </a:cubicBezTo>
                  <a:cubicBezTo>
                    <a:pt x="102" y="19"/>
                    <a:pt x="102" y="19"/>
                    <a:pt x="102" y="19"/>
                  </a:cubicBezTo>
                  <a:cubicBezTo>
                    <a:pt x="102" y="21"/>
                    <a:pt x="102" y="21"/>
                    <a:pt x="102" y="21"/>
                  </a:cubicBezTo>
                  <a:cubicBezTo>
                    <a:pt x="100" y="21"/>
                    <a:pt x="100" y="21"/>
                    <a:pt x="100" y="21"/>
                  </a:cubicBezTo>
                  <a:lnTo>
                    <a:pt x="100" y="19"/>
                  </a:lnTo>
                  <a:close/>
                  <a:moveTo>
                    <a:pt x="102" y="31"/>
                  </a:moveTo>
                  <a:cubicBezTo>
                    <a:pt x="102" y="31"/>
                    <a:pt x="102" y="31"/>
                    <a:pt x="102" y="31"/>
                  </a:cubicBezTo>
                  <a:cubicBezTo>
                    <a:pt x="100" y="31"/>
                    <a:pt x="100" y="31"/>
                    <a:pt x="100" y="31"/>
                  </a:cubicBezTo>
                  <a:cubicBezTo>
                    <a:pt x="100" y="29"/>
                    <a:pt x="100" y="29"/>
                    <a:pt x="100" y="29"/>
                  </a:cubicBezTo>
                  <a:cubicBezTo>
                    <a:pt x="102" y="29"/>
                    <a:pt x="102" y="29"/>
                    <a:pt x="102" y="29"/>
                  </a:cubicBezTo>
                  <a:lnTo>
                    <a:pt x="102" y="31"/>
                  </a:lnTo>
                  <a:close/>
                  <a:moveTo>
                    <a:pt x="103" y="17"/>
                  </a:moveTo>
                  <a:cubicBezTo>
                    <a:pt x="103" y="17"/>
                    <a:pt x="103" y="17"/>
                    <a:pt x="103" y="17"/>
                  </a:cubicBezTo>
                  <a:cubicBezTo>
                    <a:pt x="104" y="17"/>
                    <a:pt x="104" y="17"/>
                    <a:pt x="104" y="17"/>
                  </a:cubicBezTo>
                  <a:cubicBezTo>
                    <a:pt x="104" y="18"/>
                    <a:pt x="104" y="18"/>
                    <a:pt x="104" y="18"/>
                  </a:cubicBezTo>
                  <a:cubicBezTo>
                    <a:pt x="103" y="18"/>
                    <a:pt x="103" y="18"/>
                    <a:pt x="103" y="18"/>
                  </a:cubicBezTo>
                  <a:lnTo>
                    <a:pt x="103" y="17"/>
                  </a:lnTo>
                  <a:close/>
                  <a:moveTo>
                    <a:pt x="104" y="31"/>
                  </a:moveTo>
                  <a:cubicBezTo>
                    <a:pt x="104" y="31"/>
                    <a:pt x="104" y="31"/>
                    <a:pt x="104" y="31"/>
                  </a:cubicBezTo>
                  <a:cubicBezTo>
                    <a:pt x="103" y="31"/>
                    <a:pt x="103" y="31"/>
                    <a:pt x="103" y="31"/>
                  </a:cubicBezTo>
                  <a:cubicBezTo>
                    <a:pt x="103" y="30"/>
                    <a:pt x="103" y="30"/>
                    <a:pt x="103" y="30"/>
                  </a:cubicBezTo>
                  <a:cubicBezTo>
                    <a:pt x="104" y="30"/>
                    <a:pt x="104" y="30"/>
                    <a:pt x="104" y="30"/>
                  </a:cubicBezTo>
                  <a:lnTo>
                    <a:pt x="104" y="31"/>
                  </a:lnTo>
                  <a:close/>
                  <a:moveTo>
                    <a:pt x="104" y="26"/>
                  </a:moveTo>
                  <a:cubicBezTo>
                    <a:pt x="104" y="26"/>
                    <a:pt x="104" y="26"/>
                    <a:pt x="104" y="26"/>
                  </a:cubicBezTo>
                  <a:cubicBezTo>
                    <a:pt x="103" y="26"/>
                    <a:pt x="103" y="26"/>
                    <a:pt x="103" y="26"/>
                  </a:cubicBezTo>
                  <a:cubicBezTo>
                    <a:pt x="103" y="24"/>
                    <a:pt x="103" y="24"/>
                    <a:pt x="103" y="24"/>
                  </a:cubicBezTo>
                  <a:cubicBezTo>
                    <a:pt x="104" y="24"/>
                    <a:pt x="104" y="24"/>
                    <a:pt x="104" y="24"/>
                  </a:cubicBezTo>
                  <a:lnTo>
                    <a:pt x="104" y="26"/>
                  </a:lnTo>
                  <a:close/>
                  <a:moveTo>
                    <a:pt x="104" y="18"/>
                  </a:moveTo>
                  <a:cubicBezTo>
                    <a:pt x="104" y="18"/>
                    <a:pt x="104" y="18"/>
                    <a:pt x="104" y="18"/>
                  </a:cubicBezTo>
                  <a:cubicBezTo>
                    <a:pt x="106" y="18"/>
                    <a:pt x="106" y="18"/>
                    <a:pt x="106" y="18"/>
                  </a:cubicBezTo>
                  <a:cubicBezTo>
                    <a:pt x="106" y="20"/>
                    <a:pt x="106" y="20"/>
                    <a:pt x="106" y="20"/>
                  </a:cubicBezTo>
                  <a:cubicBezTo>
                    <a:pt x="104" y="20"/>
                    <a:pt x="104" y="20"/>
                    <a:pt x="104" y="20"/>
                  </a:cubicBezTo>
                  <a:lnTo>
                    <a:pt x="104" y="18"/>
                  </a:lnTo>
                  <a:close/>
                  <a:moveTo>
                    <a:pt x="107" y="23"/>
                  </a:moveTo>
                  <a:cubicBezTo>
                    <a:pt x="107" y="23"/>
                    <a:pt x="107" y="23"/>
                    <a:pt x="107" y="23"/>
                  </a:cubicBezTo>
                  <a:cubicBezTo>
                    <a:pt x="106" y="23"/>
                    <a:pt x="106" y="23"/>
                    <a:pt x="106" y="23"/>
                  </a:cubicBezTo>
                  <a:cubicBezTo>
                    <a:pt x="106" y="22"/>
                    <a:pt x="106" y="22"/>
                    <a:pt x="106" y="22"/>
                  </a:cubicBezTo>
                  <a:cubicBezTo>
                    <a:pt x="107" y="22"/>
                    <a:pt x="107" y="22"/>
                    <a:pt x="107" y="22"/>
                  </a:cubicBezTo>
                  <a:lnTo>
                    <a:pt x="107" y="23"/>
                  </a:lnTo>
                  <a:close/>
                  <a:moveTo>
                    <a:pt x="108" y="21"/>
                  </a:moveTo>
                  <a:cubicBezTo>
                    <a:pt x="108" y="21"/>
                    <a:pt x="108" y="21"/>
                    <a:pt x="108" y="21"/>
                  </a:cubicBezTo>
                  <a:cubicBezTo>
                    <a:pt x="107" y="21"/>
                    <a:pt x="107" y="21"/>
                    <a:pt x="107" y="21"/>
                  </a:cubicBezTo>
                  <a:cubicBezTo>
                    <a:pt x="107" y="20"/>
                    <a:pt x="107" y="20"/>
                    <a:pt x="107" y="20"/>
                  </a:cubicBezTo>
                  <a:cubicBezTo>
                    <a:pt x="108" y="20"/>
                    <a:pt x="108" y="20"/>
                    <a:pt x="108" y="20"/>
                  </a:cubicBezTo>
                  <a:lnTo>
                    <a:pt x="108" y="21"/>
                  </a:lnTo>
                  <a:close/>
                  <a:moveTo>
                    <a:pt x="111" y="25"/>
                  </a:moveTo>
                  <a:cubicBezTo>
                    <a:pt x="111" y="25"/>
                    <a:pt x="111" y="25"/>
                    <a:pt x="111" y="25"/>
                  </a:cubicBezTo>
                  <a:cubicBezTo>
                    <a:pt x="109" y="25"/>
                    <a:pt x="109" y="25"/>
                    <a:pt x="109" y="25"/>
                  </a:cubicBezTo>
                  <a:cubicBezTo>
                    <a:pt x="109" y="23"/>
                    <a:pt x="109" y="23"/>
                    <a:pt x="109" y="23"/>
                  </a:cubicBezTo>
                  <a:cubicBezTo>
                    <a:pt x="111" y="23"/>
                    <a:pt x="111" y="23"/>
                    <a:pt x="111" y="23"/>
                  </a:cubicBezTo>
                  <a:lnTo>
                    <a:pt x="111" y="25"/>
                  </a:lnTo>
                  <a:close/>
                  <a:moveTo>
                    <a:pt x="112" y="27"/>
                  </a:moveTo>
                  <a:cubicBezTo>
                    <a:pt x="112" y="27"/>
                    <a:pt x="112" y="27"/>
                    <a:pt x="112" y="27"/>
                  </a:cubicBezTo>
                  <a:cubicBezTo>
                    <a:pt x="111" y="27"/>
                    <a:pt x="111" y="27"/>
                    <a:pt x="111" y="27"/>
                  </a:cubicBezTo>
                  <a:cubicBezTo>
                    <a:pt x="111" y="26"/>
                    <a:pt x="111" y="26"/>
                    <a:pt x="111" y="26"/>
                  </a:cubicBezTo>
                  <a:cubicBezTo>
                    <a:pt x="112" y="26"/>
                    <a:pt x="112" y="26"/>
                    <a:pt x="112" y="26"/>
                  </a:cubicBezTo>
                  <a:lnTo>
                    <a:pt x="112" y="27"/>
                  </a:lnTo>
                  <a:close/>
                  <a:moveTo>
                    <a:pt x="114" y="32"/>
                  </a:moveTo>
                  <a:cubicBezTo>
                    <a:pt x="114" y="32"/>
                    <a:pt x="114" y="32"/>
                    <a:pt x="114" y="32"/>
                  </a:cubicBezTo>
                  <a:cubicBezTo>
                    <a:pt x="112" y="31"/>
                    <a:pt x="112" y="31"/>
                    <a:pt x="112" y="31"/>
                  </a:cubicBezTo>
                  <a:cubicBezTo>
                    <a:pt x="112" y="30"/>
                    <a:pt x="112" y="30"/>
                    <a:pt x="112" y="30"/>
                  </a:cubicBezTo>
                  <a:cubicBezTo>
                    <a:pt x="114" y="30"/>
                    <a:pt x="114" y="30"/>
                    <a:pt x="114" y="30"/>
                  </a:cubicBezTo>
                  <a:lnTo>
                    <a:pt x="114" y="32"/>
                  </a:lnTo>
                  <a:close/>
                  <a:moveTo>
                    <a:pt x="116" y="25"/>
                  </a:moveTo>
                  <a:cubicBezTo>
                    <a:pt x="116" y="25"/>
                    <a:pt x="116" y="25"/>
                    <a:pt x="116" y="25"/>
                  </a:cubicBezTo>
                  <a:cubicBezTo>
                    <a:pt x="113" y="25"/>
                    <a:pt x="113" y="25"/>
                    <a:pt x="113" y="25"/>
                  </a:cubicBezTo>
                  <a:cubicBezTo>
                    <a:pt x="113" y="22"/>
                    <a:pt x="113" y="22"/>
                    <a:pt x="113" y="22"/>
                  </a:cubicBezTo>
                  <a:cubicBezTo>
                    <a:pt x="116" y="22"/>
                    <a:pt x="116" y="22"/>
                    <a:pt x="116" y="22"/>
                  </a:cubicBezTo>
                  <a:lnTo>
                    <a:pt x="116" y="25"/>
                  </a:lnTo>
                  <a:close/>
                  <a:moveTo>
                    <a:pt x="116" y="19"/>
                  </a:moveTo>
                  <a:cubicBezTo>
                    <a:pt x="116" y="19"/>
                    <a:pt x="116" y="19"/>
                    <a:pt x="116" y="19"/>
                  </a:cubicBezTo>
                  <a:cubicBezTo>
                    <a:pt x="117" y="19"/>
                    <a:pt x="117" y="19"/>
                    <a:pt x="117" y="19"/>
                  </a:cubicBezTo>
                  <a:cubicBezTo>
                    <a:pt x="117" y="21"/>
                    <a:pt x="117" y="21"/>
                    <a:pt x="117" y="21"/>
                  </a:cubicBezTo>
                  <a:cubicBezTo>
                    <a:pt x="116" y="21"/>
                    <a:pt x="116" y="21"/>
                    <a:pt x="116" y="21"/>
                  </a:cubicBezTo>
                  <a:lnTo>
                    <a:pt x="116" y="19"/>
                  </a:lnTo>
                  <a:close/>
                  <a:moveTo>
                    <a:pt x="117" y="25"/>
                  </a:moveTo>
                  <a:cubicBezTo>
                    <a:pt x="117" y="25"/>
                    <a:pt x="117" y="25"/>
                    <a:pt x="117" y="25"/>
                  </a:cubicBezTo>
                  <a:cubicBezTo>
                    <a:pt x="116" y="25"/>
                    <a:pt x="116" y="25"/>
                    <a:pt x="116" y="25"/>
                  </a:cubicBezTo>
                  <a:cubicBezTo>
                    <a:pt x="116" y="24"/>
                    <a:pt x="116" y="24"/>
                    <a:pt x="116" y="24"/>
                  </a:cubicBezTo>
                  <a:cubicBezTo>
                    <a:pt x="117" y="24"/>
                    <a:pt x="117" y="24"/>
                    <a:pt x="117" y="24"/>
                  </a:cubicBezTo>
                  <a:lnTo>
                    <a:pt x="117" y="25"/>
                  </a:lnTo>
                  <a:close/>
                  <a:moveTo>
                    <a:pt x="85" y="33"/>
                  </a:moveTo>
                  <a:cubicBezTo>
                    <a:pt x="85" y="33"/>
                    <a:pt x="85" y="33"/>
                    <a:pt x="85" y="33"/>
                  </a:cubicBezTo>
                  <a:cubicBezTo>
                    <a:pt x="87" y="33"/>
                    <a:pt x="87" y="33"/>
                    <a:pt x="87" y="33"/>
                  </a:cubicBezTo>
                  <a:cubicBezTo>
                    <a:pt x="87" y="41"/>
                    <a:pt x="87" y="41"/>
                    <a:pt x="87" y="41"/>
                  </a:cubicBezTo>
                  <a:cubicBezTo>
                    <a:pt x="85" y="41"/>
                    <a:pt x="85" y="41"/>
                    <a:pt x="85" y="41"/>
                  </a:cubicBezTo>
                  <a:lnTo>
                    <a:pt x="85" y="33"/>
                  </a:lnTo>
                  <a:close/>
                  <a:moveTo>
                    <a:pt x="44" y="34"/>
                  </a:moveTo>
                  <a:cubicBezTo>
                    <a:pt x="44" y="34"/>
                    <a:pt x="44" y="34"/>
                    <a:pt x="44" y="34"/>
                  </a:cubicBezTo>
                  <a:cubicBezTo>
                    <a:pt x="44" y="34"/>
                    <a:pt x="44" y="34"/>
                    <a:pt x="44" y="34"/>
                  </a:cubicBezTo>
                  <a:cubicBezTo>
                    <a:pt x="44" y="41"/>
                    <a:pt x="44" y="41"/>
                    <a:pt x="44" y="41"/>
                  </a:cubicBezTo>
                  <a:cubicBezTo>
                    <a:pt x="44" y="41"/>
                    <a:pt x="44" y="41"/>
                    <a:pt x="44" y="41"/>
                  </a:cubicBezTo>
                  <a:lnTo>
                    <a:pt x="44" y="34"/>
                  </a:lnTo>
                  <a:close/>
                  <a:moveTo>
                    <a:pt x="15" y="47"/>
                  </a:moveTo>
                  <a:cubicBezTo>
                    <a:pt x="15" y="47"/>
                    <a:pt x="15" y="47"/>
                    <a:pt x="15" y="47"/>
                  </a:cubicBezTo>
                  <a:cubicBezTo>
                    <a:pt x="15" y="47"/>
                    <a:pt x="15" y="47"/>
                    <a:pt x="15" y="47"/>
                  </a:cubicBezTo>
                  <a:cubicBezTo>
                    <a:pt x="15" y="35"/>
                    <a:pt x="15" y="35"/>
                    <a:pt x="15" y="35"/>
                  </a:cubicBezTo>
                  <a:cubicBezTo>
                    <a:pt x="15" y="35"/>
                    <a:pt x="15" y="35"/>
                    <a:pt x="15" y="35"/>
                  </a:cubicBezTo>
                  <a:lnTo>
                    <a:pt x="15" y="47"/>
                  </a:lnTo>
                  <a:close/>
                  <a:moveTo>
                    <a:pt x="20" y="46"/>
                  </a:moveTo>
                  <a:cubicBezTo>
                    <a:pt x="20" y="46"/>
                    <a:pt x="20" y="46"/>
                    <a:pt x="20" y="46"/>
                  </a:cubicBezTo>
                  <a:cubicBezTo>
                    <a:pt x="16" y="47"/>
                    <a:pt x="16" y="47"/>
                    <a:pt x="16" y="47"/>
                  </a:cubicBezTo>
                  <a:cubicBezTo>
                    <a:pt x="16" y="35"/>
                    <a:pt x="16" y="35"/>
                    <a:pt x="16" y="35"/>
                  </a:cubicBezTo>
                  <a:cubicBezTo>
                    <a:pt x="20" y="35"/>
                    <a:pt x="20" y="35"/>
                    <a:pt x="20" y="35"/>
                  </a:cubicBezTo>
                  <a:lnTo>
                    <a:pt x="20" y="46"/>
                  </a:lnTo>
                  <a:close/>
                  <a:moveTo>
                    <a:pt x="25" y="46"/>
                  </a:moveTo>
                  <a:cubicBezTo>
                    <a:pt x="25" y="46"/>
                    <a:pt x="25" y="46"/>
                    <a:pt x="25" y="46"/>
                  </a:cubicBezTo>
                  <a:cubicBezTo>
                    <a:pt x="22" y="46"/>
                    <a:pt x="22" y="46"/>
                    <a:pt x="22" y="46"/>
                  </a:cubicBezTo>
                  <a:cubicBezTo>
                    <a:pt x="22" y="35"/>
                    <a:pt x="22" y="35"/>
                    <a:pt x="22" y="35"/>
                  </a:cubicBezTo>
                  <a:cubicBezTo>
                    <a:pt x="24" y="35"/>
                    <a:pt x="24" y="35"/>
                    <a:pt x="24" y="35"/>
                  </a:cubicBezTo>
                  <a:cubicBezTo>
                    <a:pt x="24" y="36"/>
                    <a:pt x="24" y="36"/>
                    <a:pt x="24" y="36"/>
                  </a:cubicBezTo>
                  <a:cubicBezTo>
                    <a:pt x="25" y="36"/>
                    <a:pt x="25" y="36"/>
                    <a:pt x="25" y="36"/>
                  </a:cubicBezTo>
                  <a:lnTo>
                    <a:pt x="25" y="46"/>
                  </a:lnTo>
                  <a:close/>
                  <a:moveTo>
                    <a:pt x="26" y="46"/>
                  </a:moveTo>
                  <a:cubicBezTo>
                    <a:pt x="26" y="46"/>
                    <a:pt x="26" y="46"/>
                    <a:pt x="26" y="46"/>
                  </a:cubicBezTo>
                  <a:cubicBezTo>
                    <a:pt x="25" y="46"/>
                    <a:pt x="25" y="46"/>
                    <a:pt x="25" y="46"/>
                  </a:cubicBezTo>
                  <a:cubicBezTo>
                    <a:pt x="25" y="46"/>
                    <a:pt x="25" y="46"/>
                    <a:pt x="25" y="46"/>
                  </a:cubicBezTo>
                  <a:cubicBezTo>
                    <a:pt x="25" y="42"/>
                    <a:pt x="25" y="42"/>
                    <a:pt x="25" y="42"/>
                  </a:cubicBezTo>
                  <a:cubicBezTo>
                    <a:pt x="26" y="42"/>
                    <a:pt x="26" y="42"/>
                    <a:pt x="26" y="42"/>
                  </a:cubicBezTo>
                  <a:lnTo>
                    <a:pt x="26" y="46"/>
                  </a:lnTo>
                  <a:close/>
                  <a:moveTo>
                    <a:pt x="26" y="41"/>
                  </a:moveTo>
                  <a:cubicBezTo>
                    <a:pt x="26" y="41"/>
                    <a:pt x="26" y="41"/>
                    <a:pt x="26" y="41"/>
                  </a:cubicBezTo>
                  <a:cubicBezTo>
                    <a:pt x="25" y="42"/>
                    <a:pt x="25" y="42"/>
                    <a:pt x="25" y="42"/>
                  </a:cubicBezTo>
                  <a:cubicBezTo>
                    <a:pt x="25" y="36"/>
                    <a:pt x="25" y="36"/>
                    <a:pt x="25" y="36"/>
                  </a:cubicBezTo>
                  <a:cubicBezTo>
                    <a:pt x="26" y="36"/>
                    <a:pt x="26" y="36"/>
                    <a:pt x="26" y="36"/>
                  </a:cubicBezTo>
                  <a:lnTo>
                    <a:pt x="26" y="41"/>
                  </a:lnTo>
                  <a:close/>
                  <a:moveTo>
                    <a:pt x="28" y="47"/>
                  </a:moveTo>
                  <a:cubicBezTo>
                    <a:pt x="28" y="47"/>
                    <a:pt x="28" y="47"/>
                    <a:pt x="28" y="47"/>
                  </a:cubicBezTo>
                  <a:cubicBezTo>
                    <a:pt x="28" y="47"/>
                    <a:pt x="28" y="47"/>
                    <a:pt x="28" y="47"/>
                  </a:cubicBezTo>
                  <a:cubicBezTo>
                    <a:pt x="28" y="42"/>
                    <a:pt x="28" y="42"/>
                    <a:pt x="28" y="42"/>
                  </a:cubicBezTo>
                  <a:cubicBezTo>
                    <a:pt x="28" y="42"/>
                    <a:pt x="28" y="42"/>
                    <a:pt x="28" y="42"/>
                  </a:cubicBezTo>
                  <a:lnTo>
                    <a:pt x="28" y="47"/>
                  </a:lnTo>
                  <a:close/>
                  <a:moveTo>
                    <a:pt x="28" y="41"/>
                  </a:moveTo>
                  <a:cubicBezTo>
                    <a:pt x="28" y="41"/>
                    <a:pt x="28" y="41"/>
                    <a:pt x="28" y="41"/>
                  </a:cubicBezTo>
                  <a:cubicBezTo>
                    <a:pt x="28" y="41"/>
                    <a:pt x="28" y="41"/>
                    <a:pt x="28" y="41"/>
                  </a:cubicBezTo>
                  <a:cubicBezTo>
                    <a:pt x="28" y="36"/>
                    <a:pt x="28" y="36"/>
                    <a:pt x="28" y="36"/>
                  </a:cubicBezTo>
                  <a:cubicBezTo>
                    <a:pt x="28" y="36"/>
                    <a:pt x="28" y="36"/>
                    <a:pt x="28" y="36"/>
                  </a:cubicBezTo>
                  <a:lnTo>
                    <a:pt x="28" y="41"/>
                  </a:lnTo>
                  <a:close/>
                  <a:moveTo>
                    <a:pt x="29" y="47"/>
                  </a:moveTo>
                  <a:cubicBezTo>
                    <a:pt x="29" y="47"/>
                    <a:pt x="29" y="47"/>
                    <a:pt x="29" y="47"/>
                  </a:cubicBezTo>
                  <a:cubicBezTo>
                    <a:pt x="28" y="47"/>
                    <a:pt x="28" y="47"/>
                    <a:pt x="28" y="47"/>
                  </a:cubicBezTo>
                  <a:cubicBezTo>
                    <a:pt x="28" y="42"/>
                    <a:pt x="28" y="42"/>
                    <a:pt x="28" y="42"/>
                  </a:cubicBezTo>
                  <a:cubicBezTo>
                    <a:pt x="29" y="42"/>
                    <a:pt x="29" y="42"/>
                    <a:pt x="29" y="42"/>
                  </a:cubicBezTo>
                  <a:lnTo>
                    <a:pt x="29" y="47"/>
                  </a:lnTo>
                  <a:close/>
                  <a:moveTo>
                    <a:pt x="29" y="41"/>
                  </a:moveTo>
                  <a:cubicBezTo>
                    <a:pt x="29" y="41"/>
                    <a:pt x="29" y="41"/>
                    <a:pt x="29" y="41"/>
                  </a:cubicBezTo>
                  <a:cubicBezTo>
                    <a:pt x="28" y="41"/>
                    <a:pt x="28" y="41"/>
                    <a:pt x="28" y="41"/>
                  </a:cubicBezTo>
                  <a:cubicBezTo>
                    <a:pt x="28" y="36"/>
                    <a:pt x="28" y="36"/>
                    <a:pt x="28" y="36"/>
                  </a:cubicBezTo>
                  <a:cubicBezTo>
                    <a:pt x="29" y="36"/>
                    <a:pt x="29" y="36"/>
                    <a:pt x="29" y="36"/>
                  </a:cubicBezTo>
                  <a:lnTo>
                    <a:pt x="29" y="41"/>
                  </a:lnTo>
                  <a:close/>
                  <a:moveTo>
                    <a:pt x="30" y="47"/>
                  </a:moveTo>
                  <a:cubicBezTo>
                    <a:pt x="30" y="47"/>
                    <a:pt x="30" y="47"/>
                    <a:pt x="30" y="47"/>
                  </a:cubicBezTo>
                  <a:cubicBezTo>
                    <a:pt x="29" y="47"/>
                    <a:pt x="29" y="47"/>
                    <a:pt x="29" y="47"/>
                  </a:cubicBezTo>
                  <a:cubicBezTo>
                    <a:pt x="29" y="41"/>
                    <a:pt x="29" y="41"/>
                    <a:pt x="29" y="41"/>
                  </a:cubicBezTo>
                  <a:cubicBezTo>
                    <a:pt x="30" y="41"/>
                    <a:pt x="30" y="41"/>
                    <a:pt x="30" y="41"/>
                  </a:cubicBezTo>
                  <a:lnTo>
                    <a:pt x="30" y="47"/>
                  </a:lnTo>
                  <a:close/>
                  <a:moveTo>
                    <a:pt x="30" y="41"/>
                  </a:moveTo>
                  <a:cubicBezTo>
                    <a:pt x="30" y="41"/>
                    <a:pt x="30" y="41"/>
                    <a:pt x="30" y="41"/>
                  </a:cubicBezTo>
                  <a:cubicBezTo>
                    <a:pt x="29" y="41"/>
                    <a:pt x="29" y="41"/>
                    <a:pt x="29" y="41"/>
                  </a:cubicBezTo>
                  <a:cubicBezTo>
                    <a:pt x="29" y="36"/>
                    <a:pt x="29" y="36"/>
                    <a:pt x="29" y="36"/>
                  </a:cubicBezTo>
                  <a:cubicBezTo>
                    <a:pt x="30" y="36"/>
                    <a:pt x="30" y="36"/>
                    <a:pt x="30" y="36"/>
                  </a:cubicBezTo>
                  <a:lnTo>
                    <a:pt x="30" y="41"/>
                  </a:lnTo>
                  <a:close/>
                  <a:moveTo>
                    <a:pt x="32" y="47"/>
                  </a:moveTo>
                  <a:cubicBezTo>
                    <a:pt x="32" y="47"/>
                    <a:pt x="32" y="47"/>
                    <a:pt x="32" y="47"/>
                  </a:cubicBezTo>
                  <a:cubicBezTo>
                    <a:pt x="31" y="47"/>
                    <a:pt x="31" y="47"/>
                    <a:pt x="31" y="47"/>
                  </a:cubicBezTo>
                  <a:cubicBezTo>
                    <a:pt x="31" y="41"/>
                    <a:pt x="31" y="41"/>
                    <a:pt x="31" y="41"/>
                  </a:cubicBezTo>
                  <a:cubicBezTo>
                    <a:pt x="32" y="41"/>
                    <a:pt x="32" y="41"/>
                    <a:pt x="32" y="41"/>
                  </a:cubicBezTo>
                  <a:lnTo>
                    <a:pt x="32" y="47"/>
                  </a:lnTo>
                  <a:close/>
                  <a:moveTo>
                    <a:pt x="32" y="41"/>
                  </a:moveTo>
                  <a:cubicBezTo>
                    <a:pt x="32" y="41"/>
                    <a:pt x="32" y="41"/>
                    <a:pt x="32" y="41"/>
                  </a:cubicBezTo>
                  <a:cubicBezTo>
                    <a:pt x="31" y="41"/>
                    <a:pt x="31" y="41"/>
                    <a:pt x="31" y="41"/>
                  </a:cubicBezTo>
                  <a:cubicBezTo>
                    <a:pt x="31" y="36"/>
                    <a:pt x="31" y="36"/>
                    <a:pt x="31" y="36"/>
                  </a:cubicBezTo>
                  <a:cubicBezTo>
                    <a:pt x="32" y="35"/>
                    <a:pt x="32" y="35"/>
                    <a:pt x="32" y="35"/>
                  </a:cubicBezTo>
                  <a:lnTo>
                    <a:pt x="32" y="41"/>
                  </a:lnTo>
                  <a:close/>
                  <a:moveTo>
                    <a:pt x="33" y="47"/>
                  </a:moveTo>
                  <a:cubicBezTo>
                    <a:pt x="33" y="47"/>
                    <a:pt x="33" y="47"/>
                    <a:pt x="33" y="47"/>
                  </a:cubicBezTo>
                  <a:cubicBezTo>
                    <a:pt x="32" y="47"/>
                    <a:pt x="32" y="47"/>
                    <a:pt x="32" y="47"/>
                  </a:cubicBezTo>
                  <a:cubicBezTo>
                    <a:pt x="32" y="41"/>
                    <a:pt x="32" y="41"/>
                    <a:pt x="32" y="41"/>
                  </a:cubicBezTo>
                  <a:cubicBezTo>
                    <a:pt x="33" y="41"/>
                    <a:pt x="33" y="41"/>
                    <a:pt x="33" y="41"/>
                  </a:cubicBezTo>
                  <a:lnTo>
                    <a:pt x="33" y="47"/>
                  </a:lnTo>
                  <a:close/>
                  <a:moveTo>
                    <a:pt x="33" y="41"/>
                  </a:moveTo>
                  <a:cubicBezTo>
                    <a:pt x="33" y="41"/>
                    <a:pt x="33" y="41"/>
                    <a:pt x="33" y="41"/>
                  </a:cubicBezTo>
                  <a:cubicBezTo>
                    <a:pt x="32" y="41"/>
                    <a:pt x="32" y="41"/>
                    <a:pt x="32" y="41"/>
                  </a:cubicBezTo>
                  <a:cubicBezTo>
                    <a:pt x="32" y="35"/>
                    <a:pt x="32" y="35"/>
                    <a:pt x="32" y="35"/>
                  </a:cubicBezTo>
                  <a:cubicBezTo>
                    <a:pt x="33" y="35"/>
                    <a:pt x="33" y="35"/>
                    <a:pt x="33" y="35"/>
                  </a:cubicBezTo>
                  <a:lnTo>
                    <a:pt x="33" y="41"/>
                  </a:lnTo>
                  <a:close/>
                  <a:moveTo>
                    <a:pt x="33" y="47"/>
                  </a:moveTo>
                  <a:cubicBezTo>
                    <a:pt x="33" y="47"/>
                    <a:pt x="33" y="47"/>
                    <a:pt x="33" y="47"/>
                  </a:cubicBezTo>
                  <a:cubicBezTo>
                    <a:pt x="33" y="47"/>
                    <a:pt x="33" y="47"/>
                    <a:pt x="33" y="47"/>
                  </a:cubicBezTo>
                  <a:cubicBezTo>
                    <a:pt x="33" y="41"/>
                    <a:pt x="33" y="41"/>
                    <a:pt x="33" y="41"/>
                  </a:cubicBezTo>
                  <a:cubicBezTo>
                    <a:pt x="33" y="41"/>
                    <a:pt x="33" y="41"/>
                    <a:pt x="33" y="41"/>
                  </a:cubicBezTo>
                  <a:lnTo>
                    <a:pt x="33" y="47"/>
                  </a:lnTo>
                  <a:close/>
                  <a:moveTo>
                    <a:pt x="33" y="41"/>
                  </a:moveTo>
                  <a:cubicBezTo>
                    <a:pt x="33" y="41"/>
                    <a:pt x="33" y="41"/>
                    <a:pt x="33" y="41"/>
                  </a:cubicBezTo>
                  <a:cubicBezTo>
                    <a:pt x="33" y="41"/>
                    <a:pt x="33" y="41"/>
                    <a:pt x="33" y="41"/>
                  </a:cubicBezTo>
                  <a:cubicBezTo>
                    <a:pt x="33" y="35"/>
                    <a:pt x="33" y="35"/>
                    <a:pt x="33" y="35"/>
                  </a:cubicBezTo>
                  <a:cubicBezTo>
                    <a:pt x="33" y="35"/>
                    <a:pt x="33" y="35"/>
                    <a:pt x="33" y="35"/>
                  </a:cubicBezTo>
                  <a:lnTo>
                    <a:pt x="33" y="41"/>
                  </a:lnTo>
                  <a:close/>
                  <a:moveTo>
                    <a:pt x="34" y="47"/>
                  </a:moveTo>
                  <a:cubicBezTo>
                    <a:pt x="34" y="47"/>
                    <a:pt x="34" y="47"/>
                    <a:pt x="34" y="47"/>
                  </a:cubicBezTo>
                  <a:cubicBezTo>
                    <a:pt x="33" y="47"/>
                    <a:pt x="33" y="47"/>
                    <a:pt x="33" y="47"/>
                  </a:cubicBezTo>
                  <a:cubicBezTo>
                    <a:pt x="33" y="41"/>
                    <a:pt x="33" y="41"/>
                    <a:pt x="33" y="41"/>
                  </a:cubicBezTo>
                  <a:cubicBezTo>
                    <a:pt x="34" y="41"/>
                    <a:pt x="34" y="41"/>
                    <a:pt x="34" y="41"/>
                  </a:cubicBezTo>
                  <a:lnTo>
                    <a:pt x="34" y="47"/>
                  </a:lnTo>
                  <a:close/>
                  <a:moveTo>
                    <a:pt x="34" y="41"/>
                  </a:moveTo>
                  <a:cubicBezTo>
                    <a:pt x="34" y="41"/>
                    <a:pt x="34" y="41"/>
                    <a:pt x="34" y="41"/>
                  </a:cubicBezTo>
                  <a:cubicBezTo>
                    <a:pt x="33" y="41"/>
                    <a:pt x="33" y="41"/>
                    <a:pt x="33" y="41"/>
                  </a:cubicBezTo>
                  <a:cubicBezTo>
                    <a:pt x="33" y="35"/>
                    <a:pt x="33" y="35"/>
                    <a:pt x="33" y="35"/>
                  </a:cubicBezTo>
                  <a:cubicBezTo>
                    <a:pt x="34" y="35"/>
                    <a:pt x="34" y="35"/>
                    <a:pt x="34" y="35"/>
                  </a:cubicBezTo>
                  <a:lnTo>
                    <a:pt x="34" y="41"/>
                  </a:lnTo>
                  <a:close/>
                  <a:moveTo>
                    <a:pt x="34" y="47"/>
                  </a:moveTo>
                  <a:cubicBezTo>
                    <a:pt x="34" y="47"/>
                    <a:pt x="34" y="47"/>
                    <a:pt x="34" y="47"/>
                  </a:cubicBezTo>
                  <a:cubicBezTo>
                    <a:pt x="34" y="47"/>
                    <a:pt x="34" y="47"/>
                    <a:pt x="34" y="47"/>
                  </a:cubicBezTo>
                  <a:cubicBezTo>
                    <a:pt x="34" y="41"/>
                    <a:pt x="34" y="41"/>
                    <a:pt x="34" y="41"/>
                  </a:cubicBezTo>
                  <a:cubicBezTo>
                    <a:pt x="34" y="41"/>
                    <a:pt x="34" y="41"/>
                    <a:pt x="34" y="41"/>
                  </a:cubicBezTo>
                  <a:lnTo>
                    <a:pt x="34" y="47"/>
                  </a:lnTo>
                  <a:close/>
                  <a:moveTo>
                    <a:pt x="34" y="41"/>
                  </a:moveTo>
                  <a:cubicBezTo>
                    <a:pt x="34" y="41"/>
                    <a:pt x="34" y="41"/>
                    <a:pt x="34" y="41"/>
                  </a:cubicBezTo>
                  <a:cubicBezTo>
                    <a:pt x="34" y="41"/>
                    <a:pt x="34" y="41"/>
                    <a:pt x="34" y="41"/>
                  </a:cubicBezTo>
                  <a:cubicBezTo>
                    <a:pt x="34" y="35"/>
                    <a:pt x="34" y="35"/>
                    <a:pt x="34" y="35"/>
                  </a:cubicBezTo>
                  <a:cubicBezTo>
                    <a:pt x="34" y="35"/>
                    <a:pt x="34" y="35"/>
                    <a:pt x="34" y="35"/>
                  </a:cubicBezTo>
                  <a:lnTo>
                    <a:pt x="34" y="41"/>
                  </a:lnTo>
                  <a:close/>
                  <a:moveTo>
                    <a:pt x="36" y="47"/>
                  </a:moveTo>
                  <a:cubicBezTo>
                    <a:pt x="36" y="47"/>
                    <a:pt x="36" y="47"/>
                    <a:pt x="36" y="47"/>
                  </a:cubicBezTo>
                  <a:cubicBezTo>
                    <a:pt x="36" y="47"/>
                    <a:pt x="36" y="47"/>
                    <a:pt x="36" y="47"/>
                  </a:cubicBezTo>
                  <a:cubicBezTo>
                    <a:pt x="36" y="41"/>
                    <a:pt x="36" y="41"/>
                    <a:pt x="36" y="41"/>
                  </a:cubicBezTo>
                  <a:cubicBezTo>
                    <a:pt x="36" y="41"/>
                    <a:pt x="36" y="41"/>
                    <a:pt x="36" y="41"/>
                  </a:cubicBezTo>
                  <a:lnTo>
                    <a:pt x="36" y="47"/>
                  </a:lnTo>
                  <a:close/>
                  <a:moveTo>
                    <a:pt x="36" y="41"/>
                  </a:moveTo>
                  <a:cubicBezTo>
                    <a:pt x="36" y="41"/>
                    <a:pt x="36" y="41"/>
                    <a:pt x="36" y="41"/>
                  </a:cubicBezTo>
                  <a:cubicBezTo>
                    <a:pt x="36" y="41"/>
                    <a:pt x="36" y="41"/>
                    <a:pt x="36" y="41"/>
                  </a:cubicBezTo>
                  <a:cubicBezTo>
                    <a:pt x="36" y="35"/>
                    <a:pt x="36" y="35"/>
                    <a:pt x="36" y="35"/>
                  </a:cubicBezTo>
                  <a:cubicBezTo>
                    <a:pt x="36" y="35"/>
                    <a:pt x="36" y="35"/>
                    <a:pt x="36" y="35"/>
                  </a:cubicBezTo>
                  <a:lnTo>
                    <a:pt x="36" y="41"/>
                  </a:lnTo>
                  <a:close/>
                  <a:moveTo>
                    <a:pt x="37" y="47"/>
                  </a:moveTo>
                  <a:cubicBezTo>
                    <a:pt x="37" y="47"/>
                    <a:pt x="37" y="47"/>
                    <a:pt x="37" y="47"/>
                  </a:cubicBezTo>
                  <a:cubicBezTo>
                    <a:pt x="37" y="47"/>
                    <a:pt x="37" y="47"/>
                    <a:pt x="37" y="47"/>
                  </a:cubicBezTo>
                  <a:cubicBezTo>
                    <a:pt x="37" y="41"/>
                    <a:pt x="37" y="41"/>
                    <a:pt x="37" y="41"/>
                  </a:cubicBezTo>
                  <a:cubicBezTo>
                    <a:pt x="37" y="41"/>
                    <a:pt x="37" y="41"/>
                    <a:pt x="37" y="41"/>
                  </a:cubicBezTo>
                  <a:lnTo>
                    <a:pt x="37" y="47"/>
                  </a:lnTo>
                  <a:close/>
                  <a:moveTo>
                    <a:pt x="37" y="41"/>
                  </a:moveTo>
                  <a:cubicBezTo>
                    <a:pt x="37" y="41"/>
                    <a:pt x="37" y="41"/>
                    <a:pt x="37" y="41"/>
                  </a:cubicBezTo>
                  <a:cubicBezTo>
                    <a:pt x="37" y="41"/>
                    <a:pt x="37" y="41"/>
                    <a:pt x="37" y="41"/>
                  </a:cubicBezTo>
                  <a:cubicBezTo>
                    <a:pt x="37" y="35"/>
                    <a:pt x="37" y="35"/>
                    <a:pt x="37" y="35"/>
                  </a:cubicBezTo>
                  <a:cubicBezTo>
                    <a:pt x="37" y="35"/>
                    <a:pt x="37" y="35"/>
                    <a:pt x="37" y="35"/>
                  </a:cubicBezTo>
                  <a:lnTo>
                    <a:pt x="37" y="41"/>
                  </a:lnTo>
                  <a:close/>
                  <a:moveTo>
                    <a:pt x="38" y="47"/>
                  </a:moveTo>
                  <a:cubicBezTo>
                    <a:pt x="38" y="47"/>
                    <a:pt x="38" y="47"/>
                    <a:pt x="38" y="47"/>
                  </a:cubicBezTo>
                  <a:cubicBezTo>
                    <a:pt x="37" y="47"/>
                    <a:pt x="37" y="47"/>
                    <a:pt x="37" y="47"/>
                  </a:cubicBezTo>
                  <a:cubicBezTo>
                    <a:pt x="37" y="41"/>
                    <a:pt x="37" y="41"/>
                    <a:pt x="37" y="41"/>
                  </a:cubicBezTo>
                  <a:cubicBezTo>
                    <a:pt x="38" y="41"/>
                    <a:pt x="38" y="41"/>
                    <a:pt x="38" y="41"/>
                  </a:cubicBezTo>
                  <a:lnTo>
                    <a:pt x="38" y="47"/>
                  </a:lnTo>
                  <a:close/>
                  <a:moveTo>
                    <a:pt x="38" y="41"/>
                  </a:moveTo>
                  <a:cubicBezTo>
                    <a:pt x="38" y="41"/>
                    <a:pt x="38" y="41"/>
                    <a:pt x="38" y="41"/>
                  </a:cubicBezTo>
                  <a:cubicBezTo>
                    <a:pt x="37" y="41"/>
                    <a:pt x="37" y="41"/>
                    <a:pt x="37" y="41"/>
                  </a:cubicBezTo>
                  <a:cubicBezTo>
                    <a:pt x="37" y="35"/>
                    <a:pt x="37" y="35"/>
                    <a:pt x="37" y="35"/>
                  </a:cubicBezTo>
                  <a:cubicBezTo>
                    <a:pt x="38" y="35"/>
                    <a:pt x="38" y="35"/>
                    <a:pt x="38" y="35"/>
                  </a:cubicBezTo>
                  <a:lnTo>
                    <a:pt x="38" y="41"/>
                  </a:lnTo>
                  <a:close/>
                  <a:moveTo>
                    <a:pt x="40" y="47"/>
                  </a:moveTo>
                  <a:cubicBezTo>
                    <a:pt x="40" y="47"/>
                    <a:pt x="40" y="47"/>
                    <a:pt x="40" y="47"/>
                  </a:cubicBezTo>
                  <a:cubicBezTo>
                    <a:pt x="39" y="47"/>
                    <a:pt x="39" y="47"/>
                    <a:pt x="39" y="47"/>
                  </a:cubicBezTo>
                  <a:cubicBezTo>
                    <a:pt x="39" y="41"/>
                    <a:pt x="39" y="41"/>
                    <a:pt x="39" y="41"/>
                  </a:cubicBezTo>
                  <a:cubicBezTo>
                    <a:pt x="40" y="41"/>
                    <a:pt x="40" y="41"/>
                    <a:pt x="40" y="41"/>
                  </a:cubicBezTo>
                  <a:lnTo>
                    <a:pt x="40" y="47"/>
                  </a:lnTo>
                  <a:close/>
                  <a:moveTo>
                    <a:pt x="40" y="41"/>
                  </a:moveTo>
                  <a:cubicBezTo>
                    <a:pt x="40" y="41"/>
                    <a:pt x="40" y="41"/>
                    <a:pt x="40" y="41"/>
                  </a:cubicBezTo>
                  <a:cubicBezTo>
                    <a:pt x="39" y="41"/>
                    <a:pt x="39" y="41"/>
                    <a:pt x="39" y="41"/>
                  </a:cubicBezTo>
                  <a:cubicBezTo>
                    <a:pt x="39" y="35"/>
                    <a:pt x="39" y="35"/>
                    <a:pt x="39" y="35"/>
                  </a:cubicBezTo>
                  <a:cubicBezTo>
                    <a:pt x="40" y="35"/>
                    <a:pt x="40" y="35"/>
                    <a:pt x="40" y="35"/>
                  </a:cubicBezTo>
                  <a:lnTo>
                    <a:pt x="40" y="41"/>
                  </a:lnTo>
                  <a:close/>
                  <a:moveTo>
                    <a:pt x="41" y="47"/>
                  </a:moveTo>
                  <a:cubicBezTo>
                    <a:pt x="41" y="47"/>
                    <a:pt x="41" y="47"/>
                    <a:pt x="41" y="47"/>
                  </a:cubicBezTo>
                  <a:cubicBezTo>
                    <a:pt x="40" y="47"/>
                    <a:pt x="40" y="47"/>
                    <a:pt x="40" y="47"/>
                  </a:cubicBezTo>
                  <a:cubicBezTo>
                    <a:pt x="40" y="41"/>
                    <a:pt x="40" y="41"/>
                    <a:pt x="40" y="41"/>
                  </a:cubicBezTo>
                  <a:cubicBezTo>
                    <a:pt x="41" y="41"/>
                    <a:pt x="41" y="41"/>
                    <a:pt x="41" y="41"/>
                  </a:cubicBezTo>
                  <a:lnTo>
                    <a:pt x="41" y="47"/>
                  </a:lnTo>
                  <a:close/>
                  <a:moveTo>
                    <a:pt x="41" y="41"/>
                  </a:moveTo>
                  <a:cubicBezTo>
                    <a:pt x="41" y="41"/>
                    <a:pt x="41" y="41"/>
                    <a:pt x="41" y="41"/>
                  </a:cubicBezTo>
                  <a:cubicBezTo>
                    <a:pt x="40" y="41"/>
                    <a:pt x="40" y="41"/>
                    <a:pt x="40" y="41"/>
                  </a:cubicBezTo>
                  <a:cubicBezTo>
                    <a:pt x="40" y="35"/>
                    <a:pt x="40" y="35"/>
                    <a:pt x="40" y="35"/>
                  </a:cubicBezTo>
                  <a:cubicBezTo>
                    <a:pt x="41" y="35"/>
                    <a:pt x="41" y="35"/>
                    <a:pt x="41" y="35"/>
                  </a:cubicBezTo>
                  <a:lnTo>
                    <a:pt x="41" y="41"/>
                  </a:lnTo>
                  <a:close/>
                  <a:moveTo>
                    <a:pt x="41" y="47"/>
                  </a:moveTo>
                  <a:cubicBezTo>
                    <a:pt x="41" y="47"/>
                    <a:pt x="41" y="47"/>
                    <a:pt x="41" y="47"/>
                  </a:cubicBezTo>
                  <a:cubicBezTo>
                    <a:pt x="41" y="47"/>
                    <a:pt x="41" y="47"/>
                    <a:pt x="41" y="47"/>
                  </a:cubicBezTo>
                  <a:cubicBezTo>
                    <a:pt x="41" y="41"/>
                    <a:pt x="41" y="41"/>
                    <a:pt x="41" y="41"/>
                  </a:cubicBezTo>
                  <a:cubicBezTo>
                    <a:pt x="41" y="41"/>
                    <a:pt x="41" y="41"/>
                    <a:pt x="41" y="41"/>
                  </a:cubicBezTo>
                  <a:lnTo>
                    <a:pt x="41" y="47"/>
                  </a:lnTo>
                  <a:close/>
                  <a:moveTo>
                    <a:pt x="41" y="41"/>
                  </a:moveTo>
                  <a:cubicBezTo>
                    <a:pt x="41" y="41"/>
                    <a:pt x="41" y="41"/>
                    <a:pt x="41" y="41"/>
                  </a:cubicBezTo>
                  <a:cubicBezTo>
                    <a:pt x="41" y="41"/>
                    <a:pt x="41" y="41"/>
                    <a:pt x="41" y="41"/>
                  </a:cubicBezTo>
                  <a:cubicBezTo>
                    <a:pt x="41" y="35"/>
                    <a:pt x="41" y="35"/>
                    <a:pt x="41" y="35"/>
                  </a:cubicBezTo>
                  <a:cubicBezTo>
                    <a:pt x="41" y="35"/>
                    <a:pt x="41" y="35"/>
                    <a:pt x="41" y="35"/>
                  </a:cubicBezTo>
                  <a:lnTo>
                    <a:pt x="41" y="41"/>
                  </a:lnTo>
                  <a:close/>
                  <a:moveTo>
                    <a:pt x="42" y="47"/>
                  </a:moveTo>
                  <a:cubicBezTo>
                    <a:pt x="42" y="47"/>
                    <a:pt x="42" y="47"/>
                    <a:pt x="42" y="47"/>
                  </a:cubicBezTo>
                  <a:cubicBezTo>
                    <a:pt x="41" y="47"/>
                    <a:pt x="41" y="47"/>
                    <a:pt x="41" y="47"/>
                  </a:cubicBezTo>
                  <a:cubicBezTo>
                    <a:pt x="41" y="41"/>
                    <a:pt x="41" y="41"/>
                    <a:pt x="41" y="41"/>
                  </a:cubicBezTo>
                  <a:cubicBezTo>
                    <a:pt x="42" y="41"/>
                    <a:pt x="42" y="41"/>
                    <a:pt x="42" y="41"/>
                  </a:cubicBezTo>
                  <a:lnTo>
                    <a:pt x="42" y="47"/>
                  </a:lnTo>
                  <a:close/>
                  <a:moveTo>
                    <a:pt x="42" y="41"/>
                  </a:moveTo>
                  <a:cubicBezTo>
                    <a:pt x="42" y="41"/>
                    <a:pt x="42" y="41"/>
                    <a:pt x="42" y="41"/>
                  </a:cubicBezTo>
                  <a:cubicBezTo>
                    <a:pt x="41" y="41"/>
                    <a:pt x="41" y="41"/>
                    <a:pt x="41" y="41"/>
                  </a:cubicBezTo>
                  <a:cubicBezTo>
                    <a:pt x="41" y="35"/>
                    <a:pt x="41" y="35"/>
                    <a:pt x="41" y="35"/>
                  </a:cubicBezTo>
                  <a:cubicBezTo>
                    <a:pt x="42" y="34"/>
                    <a:pt x="42" y="34"/>
                    <a:pt x="42" y="34"/>
                  </a:cubicBezTo>
                  <a:lnTo>
                    <a:pt x="42" y="41"/>
                  </a:lnTo>
                  <a:close/>
                  <a:moveTo>
                    <a:pt x="43" y="48"/>
                  </a:moveTo>
                  <a:cubicBezTo>
                    <a:pt x="43" y="48"/>
                    <a:pt x="43" y="48"/>
                    <a:pt x="43" y="48"/>
                  </a:cubicBezTo>
                  <a:cubicBezTo>
                    <a:pt x="42" y="47"/>
                    <a:pt x="42" y="47"/>
                    <a:pt x="42" y="47"/>
                  </a:cubicBezTo>
                  <a:cubicBezTo>
                    <a:pt x="42" y="41"/>
                    <a:pt x="42" y="41"/>
                    <a:pt x="42" y="41"/>
                  </a:cubicBezTo>
                  <a:cubicBezTo>
                    <a:pt x="43" y="41"/>
                    <a:pt x="43" y="41"/>
                    <a:pt x="43" y="41"/>
                  </a:cubicBezTo>
                  <a:lnTo>
                    <a:pt x="43" y="48"/>
                  </a:lnTo>
                  <a:close/>
                  <a:moveTo>
                    <a:pt x="43" y="41"/>
                  </a:moveTo>
                  <a:cubicBezTo>
                    <a:pt x="43" y="41"/>
                    <a:pt x="43" y="41"/>
                    <a:pt x="43" y="41"/>
                  </a:cubicBezTo>
                  <a:cubicBezTo>
                    <a:pt x="42" y="41"/>
                    <a:pt x="42" y="41"/>
                    <a:pt x="42" y="41"/>
                  </a:cubicBezTo>
                  <a:cubicBezTo>
                    <a:pt x="42" y="34"/>
                    <a:pt x="42" y="34"/>
                    <a:pt x="42" y="34"/>
                  </a:cubicBezTo>
                  <a:cubicBezTo>
                    <a:pt x="43" y="34"/>
                    <a:pt x="43" y="34"/>
                    <a:pt x="43" y="34"/>
                  </a:cubicBezTo>
                  <a:lnTo>
                    <a:pt x="43" y="41"/>
                  </a:lnTo>
                  <a:close/>
                  <a:moveTo>
                    <a:pt x="44" y="48"/>
                  </a:moveTo>
                  <a:cubicBezTo>
                    <a:pt x="44" y="48"/>
                    <a:pt x="44" y="48"/>
                    <a:pt x="44" y="48"/>
                  </a:cubicBezTo>
                  <a:cubicBezTo>
                    <a:pt x="43" y="48"/>
                    <a:pt x="43" y="48"/>
                    <a:pt x="43" y="48"/>
                  </a:cubicBezTo>
                  <a:cubicBezTo>
                    <a:pt x="43" y="41"/>
                    <a:pt x="43" y="41"/>
                    <a:pt x="43" y="41"/>
                  </a:cubicBezTo>
                  <a:cubicBezTo>
                    <a:pt x="44" y="41"/>
                    <a:pt x="44" y="41"/>
                    <a:pt x="44" y="41"/>
                  </a:cubicBezTo>
                  <a:lnTo>
                    <a:pt x="44" y="48"/>
                  </a:lnTo>
                  <a:close/>
                  <a:moveTo>
                    <a:pt x="44" y="41"/>
                  </a:moveTo>
                  <a:cubicBezTo>
                    <a:pt x="44" y="41"/>
                    <a:pt x="44" y="41"/>
                    <a:pt x="44" y="41"/>
                  </a:cubicBezTo>
                  <a:cubicBezTo>
                    <a:pt x="43" y="41"/>
                    <a:pt x="43" y="41"/>
                    <a:pt x="43" y="41"/>
                  </a:cubicBezTo>
                  <a:cubicBezTo>
                    <a:pt x="43" y="34"/>
                    <a:pt x="43" y="34"/>
                    <a:pt x="43" y="34"/>
                  </a:cubicBezTo>
                  <a:cubicBezTo>
                    <a:pt x="44" y="34"/>
                    <a:pt x="44" y="34"/>
                    <a:pt x="44" y="34"/>
                  </a:cubicBezTo>
                  <a:lnTo>
                    <a:pt x="44" y="41"/>
                  </a:lnTo>
                  <a:close/>
                  <a:moveTo>
                    <a:pt x="45" y="48"/>
                  </a:moveTo>
                  <a:cubicBezTo>
                    <a:pt x="45" y="48"/>
                    <a:pt x="45" y="48"/>
                    <a:pt x="45" y="48"/>
                  </a:cubicBezTo>
                  <a:cubicBezTo>
                    <a:pt x="44" y="48"/>
                    <a:pt x="44" y="48"/>
                    <a:pt x="44" y="48"/>
                  </a:cubicBezTo>
                  <a:cubicBezTo>
                    <a:pt x="44" y="41"/>
                    <a:pt x="44" y="41"/>
                    <a:pt x="44" y="41"/>
                  </a:cubicBezTo>
                  <a:cubicBezTo>
                    <a:pt x="44" y="41"/>
                    <a:pt x="44" y="41"/>
                    <a:pt x="44" y="41"/>
                  </a:cubicBezTo>
                  <a:cubicBezTo>
                    <a:pt x="44" y="48"/>
                    <a:pt x="44" y="48"/>
                    <a:pt x="44" y="48"/>
                  </a:cubicBezTo>
                  <a:cubicBezTo>
                    <a:pt x="45" y="48"/>
                    <a:pt x="45" y="48"/>
                    <a:pt x="45" y="48"/>
                  </a:cubicBezTo>
                  <a:cubicBezTo>
                    <a:pt x="45" y="41"/>
                    <a:pt x="45" y="41"/>
                    <a:pt x="45" y="41"/>
                  </a:cubicBezTo>
                  <a:cubicBezTo>
                    <a:pt x="45" y="41"/>
                    <a:pt x="45" y="41"/>
                    <a:pt x="45" y="41"/>
                  </a:cubicBezTo>
                  <a:lnTo>
                    <a:pt x="45" y="48"/>
                  </a:lnTo>
                  <a:close/>
                  <a:moveTo>
                    <a:pt x="45" y="41"/>
                  </a:moveTo>
                  <a:cubicBezTo>
                    <a:pt x="45" y="41"/>
                    <a:pt x="45" y="41"/>
                    <a:pt x="45" y="41"/>
                  </a:cubicBezTo>
                  <a:cubicBezTo>
                    <a:pt x="45" y="41"/>
                    <a:pt x="45" y="41"/>
                    <a:pt x="45" y="41"/>
                  </a:cubicBezTo>
                  <a:cubicBezTo>
                    <a:pt x="45" y="34"/>
                    <a:pt x="45" y="34"/>
                    <a:pt x="45" y="34"/>
                  </a:cubicBezTo>
                  <a:cubicBezTo>
                    <a:pt x="45" y="34"/>
                    <a:pt x="45" y="34"/>
                    <a:pt x="45" y="34"/>
                  </a:cubicBezTo>
                  <a:lnTo>
                    <a:pt x="45" y="41"/>
                  </a:lnTo>
                  <a:close/>
                  <a:moveTo>
                    <a:pt x="46" y="48"/>
                  </a:moveTo>
                  <a:cubicBezTo>
                    <a:pt x="46" y="48"/>
                    <a:pt x="46" y="48"/>
                    <a:pt x="46" y="48"/>
                  </a:cubicBezTo>
                  <a:cubicBezTo>
                    <a:pt x="45" y="48"/>
                    <a:pt x="45" y="48"/>
                    <a:pt x="45" y="48"/>
                  </a:cubicBezTo>
                  <a:cubicBezTo>
                    <a:pt x="45" y="41"/>
                    <a:pt x="45" y="41"/>
                    <a:pt x="45" y="41"/>
                  </a:cubicBezTo>
                  <a:cubicBezTo>
                    <a:pt x="46" y="41"/>
                    <a:pt x="46" y="41"/>
                    <a:pt x="46" y="41"/>
                  </a:cubicBezTo>
                  <a:lnTo>
                    <a:pt x="46" y="48"/>
                  </a:lnTo>
                  <a:close/>
                  <a:moveTo>
                    <a:pt x="46" y="41"/>
                  </a:moveTo>
                  <a:cubicBezTo>
                    <a:pt x="46" y="41"/>
                    <a:pt x="46" y="41"/>
                    <a:pt x="46" y="41"/>
                  </a:cubicBezTo>
                  <a:cubicBezTo>
                    <a:pt x="45" y="41"/>
                    <a:pt x="45" y="41"/>
                    <a:pt x="45" y="41"/>
                  </a:cubicBezTo>
                  <a:cubicBezTo>
                    <a:pt x="45" y="34"/>
                    <a:pt x="45" y="34"/>
                    <a:pt x="45" y="34"/>
                  </a:cubicBezTo>
                  <a:cubicBezTo>
                    <a:pt x="46" y="34"/>
                    <a:pt x="46" y="34"/>
                    <a:pt x="46" y="34"/>
                  </a:cubicBezTo>
                  <a:lnTo>
                    <a:pt x="46" y="41"/>
                  </a:lnTo>
                  <a:close/>
                  <a:moveTo>
                    <a:pt x="47" y="48"/>
                  </a:moveTo>
                  <a:cubicBezTo>
                    <a:pt x="47" y="48"/>
                    <a:pt x="47" y="48"/>
                    <a:pt x="47" y="48"/>
                  </a:cubicBezTo>
                  <a:cubicBezTo>
                    <a:pt x="46" y="48"/>
                    <a:pt x="46" y="48"/>
                    <a:pt x="46" y="48"/>
                  </a:cubicBezTo>
                  <a:cubicBezTo>
                    <a:pt x="46" y="41"/>
                    <a:pt x="46" y="41"/>
                    <a:pt x="46" y="41"/>
                  </a:cubicBezTo>
                  <a:cubicBezTo>
                    <a:pt x="47" y="41"/>
                    <a:pt x="47" y="41"/>
                    <a:pt x="47" y="41"/>
                  </a:cubicBezTo>
                  <a:lnTo>
                    <a:pt x="47" y="48"/>
                  </a:lnTo>
                  <a:close/>
                  <a:moveTo>
                    <a:pt x="47" y="41"/>
                  </a:moveTo>
                  <a:cubicBezTo>
                    <a:pt x="47" y="41"/>
                    <a:pt x="47" y="41"/>
                    <a:pt x="47" y="41"/>
                  </a:cubicBezTo>
                  <a:cubicBezTo>
                    <a:pt x="46" y="41"/>
                    <a:pt x="46" y="41"/>
                    <a:pt x="46" y="41"/>
                  </a:cubicBezTo>
                  <a:cubicBezTo>
                    <a:pt x="46" y="34"/>
                    <a:pt x="46" y="34"/>
                    <a:pt x="46" y="34"/>
                  </a:cubicBezTo>
                  <a:cubicBezTo>
                    <a:pt x="47" y="34"/>
                    <a:pt x="47" y="34"/>
                    <a:pt x="47" y="34"/>
                  </a:cubicBezTo>
                  <a:lnTo>
                    <a:pt x="47" y="41"/>
                  </a:lnTo>
                  <a:close/>
                  <a:moveTo>
                    <a:pt x="48" y="48"/>
                  </a:moveTo>
                  <a:cubicBezTo>
                    <a:pt x="48" y="48"/>
                    <a:pt x="48" y="48"/>
                    <a:pt x="48" y="48"/>
                  </a:cubicBezTo>
                  <a:cubicBezTo>
                    <a:pt x="47" y="48"/>
                    <a:pt x="47" y="48"/>
                    <a:pt x="47" y="48"/>
                  </a:cubicBezTo>
                  <a:cubicBezTo>
                    <a:pt x="47" y="41"/>
                    <a:pt x="47" y="41"/>
                    <a:pt x="47" y="41"/>
                  </a:cubicBezTo>
                  <a:cubicBezTo>
                    <a:pt x="48" y="41"/>
                    <a:pt x="48" y="41"/>
                    <a:pt x="48" y="41"/>
                  </a:cubicBezTo>
                  <a:lnTo>
                    <a:pt x="48" y="48"/>
                  </a:lnTo>
                  <a:close/>
                  <a:moveTo>
                    <a:pt x="48" y="41"/>
                  </a:moveTo>
                  <a:cubicBezTo>
                    <a:pt x="48" y="41"/>
                    <a:pt x="48" y="41"/>
                    <a:pt x="48" y="41"/>
                  </a:cubicBezTo>
                  <a:cubicBezTo>
                    <a:pt x="47" y="41"/>
                    <a:pt x="47" y="41"/>
                    <a:pt x="47" y="41"/>
                  </a:cubicBezTo>
                  <a:cubicBezTo>
                    <a:pt x="47" y="34"/>
                    <a:pt x="47" y="34"/>
                    <a:pt x="47" y="34"/>
                  </a:cubicBezTo>
                  <a:cubicBezTo>
                    <a:pt x="48" y="34"/>
                    <a:pt x="48" y="34"/>
                    <a:pt x="48" y="34"/>
                  </a:cubicBezTo>
                  <a:lnTo>
                    <a:pt x="48" y="41"/>
                  </a:lnTo>
                  <a:close/>
                  <a:moveTo>
                    <a:pt x="49" y="48"/>
                  </a:moveTo>
                  <a:cubicBezTo>
                    <a:pt x="49" y="48"/>
                    <a:pt x="49" y="48"/>
                    <a:pt x="49" y="48"/>
                  </a:cubicBezTo>
                  <a:cubicBezTo>
                    <a:pt x="49" y="48"/>
                    <a:pt x="49" y="48"/>
                    <a:pt x="49" y="48"/>
                  </a:cubicBezTo>
                  <a:cubicBezTo>
                    <a:pt x="49" y="41"/>
                    <a:pt x="49" y="41"/>
                    <a:pt x="49" y="41"/>
                  </a:cubicBezTo>
                  <a:cubicBezTo>
                    <a:pt x="49" y="41"/>
                    <a:pt x="49" y="41"/>
                    <a:pt x="49" y="41"/>
                  </a:cubicBezTo>
                  <a:lnTo>
                    <a:pt x="49" y="48"/>
                  </a:lnTo>
                  <a:close/>
                  <a:moveTo>
                    <a:pt x="49" y="41"/>
                  </a:moveTo>
                  <a:cubicBezTo>
                    <a:pt x="49" y="41"/>
                    <a:pt x="49" y="41"/>
                    <a:pt x="49" y="41"/>
                  </a:cubicBezTo>
                  <a:cubicBezTo>
                    <a:pt x="49" y="41"/>
                    <a:pt x="49" y="41"/>
                    <a:pt x="49" y="41"/>
                  </a:cubicBezTo>
                  <a:cubicBezTo>
                    <a:pt x="49" y="34"/>
                    <a:pt x="49" y="34"/>
                    <a:pt x="49" y="34"/>
                  </a:cubicBezTo>
                  <a:cubicBezTo>
                    <a:pt x="49" y="34"/>
                    <a:pt x="49" y="34"/>
                    <a:pt x="49" y="34"/>
                  </a:cubicBezTo>
                  <a:lnTo>
                    <a:pt x="49" y="41"/>
                  </a:lnTo>
                  <a:close/>
                  <a:moveTo>
                    <a:pt x="50" y="48"/>
                  </a:moveTo>
                  <a:cubicBezTo>
                    <a:pt x="50" y="48"/>
                    <a:pt x="50" y="48"/>
                    <a:pt x="50" y="48"/>
                  </a:cubicBezTo>
                  <a:cubicBezTo>
                    <a:pt x="49" y="48"/>
                    <a:pt x="49" y="48"/>
                    <a:pt x="49" y="48"/>
                  </a:cubicBezTo>
                  <a:cubicBezTo>
                    <a:pt x="49" y="41"/>
                    <a:pt x="49" y="41"/>
                    <a:pt x="49" y="41"/>
                  </a:cubicBezTo>
                  <a:cubicBezTo>
                    <a:pt x="50" y="41"/>
                    <a:pt x="50" y="41"/>
                    <a:pt x="50" y="41"/>
                  </a:cubicBezTo>
                  <a:lnTo>
                    <a:pt x="50" y="48"/>
                  </a:lnTo>
                  <a:close/>
                  <a:moveTo>
                    <a:pt x="50" y="41"/>
                  </a:moveTo>
                  <a:cubicBezTo>
                    <a:pt x="50" y="41"/>
                    <a:pt x="50" y="41"/>
                    <a:pt x="50" y="41"/>
                  </a:cubicBezTo>
                  <a:cubicBezTo>
                    <a:pt x="49" y="41"/>
                    <a:pt x="49" y="41"/>
                    <a:pt x="49" y="41"/>
                  </a:cubicBezTo>
                  <a:cubicBezTo>
                    <a:pt x="49" y="34"/>
                    <a:pt x="49" y="34"/>
                    <a:pt x="49" y="34"/>
                  </a:cubicBezTo>
                  <a:cubicBezTo>
                    <a:pt x="49" y="34"/>
                    <a:pt x="49" y="34"/>
                    <a:pt x="49" y="34"/>
                  </a:cubicBezTo>
                  <a:cubicBezTo>
                    <a:pt x="50" y="34"/>
                    <a:pt x="50" y="34"/>
                    <a:pt x="50" y="34"/>
                  </a:cubicBezTo>
                  <a:lnTo>
                    <a:pt x="50" y="41"/>
                  </a:lnTo>
                  <a:close/>
                  <a:moveTo>
                    <a:pt x="52" y="48"/>
                  </a:moveTo>
                  <a:cubicBezTo>
                    <a:pt x="52" y="48"/>
                    <a:pt x="52" y="48"/>
                    <a:pt x="52" y="48"/>
                  </a:cubicBezTo>
                  <a:cubicBezTo>
                    <a:pt x="51" y="48"/>
                    <a:pt x="51" y="48"/>
                    <a:pt x="51" y="48"/>
                  </a:cubicBezTo>
                  <a:cubicBezTo>
                    <a:pt x="51" y="41"/>
                    <a:pt x="51" y="41"/>
                    <a:pt x="51" y="41"/>
                  </a:cubicBezTo>
                  <a:cubicBezTo>
                    <a:pt x="52" y="41"/>
                    <a:pt x="52" y="41"/>
                    <a:pt x="52" y="41"/>
                  </a:cubicBezTo>
                  <a:lnTo>
                    <a:pt x="52" y="48"/>
                  </a:lnTo>
                  <a:close/>
                  <a:moveTo>
                    <a:pt x="52" y="41"/>
                  </a:moveTo>
                  <a:cubicBezTo>
                    <a:pt x="52" y="41"/>
                    <a:pt x="52" y="41"/>
                    <a:pt x="52" y="41"/>
                  </a:cubicBezTo>
                  <a:cubicBezTo>
                    <a:pt x="51" y="41"/>
                    <a:pt x="51" y="41"/>
                    <a:pt x="51" y="41"/>
                  </a:cubicBezTo>
                  <a:cubicBezTo>
                    <a:pt x="51" y="34"/>
                    <a:pt x="51" y="34"/>
                    <a:pt x="51" y="34"/>
                  </a:cubicBezTo>
                  <a:cubicBezTo>
                    <a:pt x="52" y="34"/>
                    <a:pt x="52" y="34"/>
                    <a:pt x="52" y="34"/>
                  </a:cubicBezTo>
                  <a:lnTo>
                    <a:pt x="52" y="41"/>
                  </a:lnTo>
                  <a:close/>
                  <a:moveTo>
                    <a:pt x="53" y="48"/>
                  </a:moveTo>
                  <a:cubicBezTo>
                    <a:pt x="53" y="48"/>
                    <a:pt x="53" y="48"/>
                    <a:pt x="53" y="48"/>
                  </a:cubicBezTo>
                  <a:cubicBezTo>
                    <a:pt x="52" y="48"/>
                    <a:pt x="52" y="48"/>
                    <a:pt x="52" y="48"/>
                  </a:cubicBezTo>
                  <a:cubicBezTo>
                    <a:pt x="52" y="41"/>
                    <a:pt x="52" y="41"/>
                    <a:pt x="52" y="41"/>
                  </a:cubicBezTo>
                  <a:cubicBezTo>
                    <a:pt x="53" y="41"/>
                    <a:pt x="53" y="41"/>
                    <a:pt x="53" y="41"/>
                  </a:cubicBezTo>
                  <a:lnTo>
                    <a:pt x="53" y="48"/>
                  </a:lnTo>
                  <a:close/>
                  <a:moveTo>
                    <a:pt x="53" y="41"/>
                  </a:moveTo>
                  <a:cubicBezTo>
                    <a:pt x="53" y="41"/>
                    <a:pt x="53" y="41"/>
                    <a:pt x="53" y="41"/>
                  </a:cubicBezTo>
                  <a:cubicBezTo>
                    <a:pt x="52" y="41"/>
                    <a:pt x="52" y="41"/>
                    <a:pt x="52" y="41"/>
                  </a:cubicBezTo>
                  <a:cubicBezTo>
                    <a:pt x="52" y="34"/>
                    <a:pt x="52" y="34"/>
                    <a:pt x="52" y="34"/>
                  </a:cubicBezTo>
                  <a:cubicBezTo>
                    <a:pt x="53" y="34"/>
                    <a:pt x="53" y="34"/>
                    <a:pt x="53" y="34"/>
                  </a:cubicBezTo>
                  <a:lnTo>
                    <a:pt x="53" y="41"/>
                  </a:lnTo>
                  <a:close/>
                  <a:moveTo>
                    <a:pt x="54" y="48"/>
                  </a:moveTo>
                  <a:cubicBezTo>
                    <a:pt x="54" y="48"/>
                    <a:pt x="54" y="48"/>
                    <a:pt x="54" y="48"/>
                  </a:cubicBezTo>
                  <a:cubicBezTo>
                    <a:pt x="53" y="48"/>
                    <a:pt x="53" y="48"/>
                    <a:pt x="53" y="48"/>
                  </a:cubicBezTo>
                  <a:cubicBezTo>
                    <a:pt x="53" y="41"/>
                    <a:pt x="53" y="41"/>
                    <a:pt x="53" y="41"/>
                  </a:cubicBezTo>
                  <a:cubicBezTo>
                    <a:pt x="54" y="41"/>
                    <a:pt x="54" y="41"/>
                    <a:pt x="54" y="41"/>
                  </a:cubicBezTo>
                  <a:lnTo>
                    <a:pt x="54" y="48"/>
                  </a:lnTo>
                  <a:close/>
                  <a:moveTo>
                    <a:pt x="54" y="41"/>
                  </a:moveTo>
                  <a:cubicBezTo>
                    <a:pt x="54" y="41"/>
                    <a:pt x="54" y="41"/>
                    <a:pt x="54" y="41"/>
                  </a:cubicBezTo>
                  <a:cubicBezTo>
                    <a:pt x="53" y="41"/>
                    <a:pt x="53" y="41"/>
                    <a:pt x="53" y="41"/>
                  </a:cubicBezTo>
                  <a:cubicBezTo>
                    <a:pt x="53" y="34"/>
                    <a:pt x="53" y="34"/>
                    <a:pt x="53" y="34"/>
                  </a:cubicBezTo>
                  <a:cubicBezTo>
                    <a:pt x="54" y="33"/>
                    <a:pt x="54" y="33"/>
                    <a:pt x="54" y="33"/>
                  </a:cubicBezTo>
                  <a:lnTo>
                    <a:pt x="54" y="41"/>
                  </a:lnTo>
                  <a:close/>
                  <a:moveTo>
                    <a:pt x="55" y="48"/>
                  </a:moveTo>
                  <a:cubicBezTo>
                    <a:pt x="55" y="48"/>
                    <a:pt x="55" y="48"/>
                    <a:pt x="55" y="48"/>
                  </a:cubicBezTo>
                  <a:cubicBezTo>
                    <a:pt x="54" y="48"/>
                    <a:pt x="54" y="48"/>
                    <a:pt x="54" y="48"/>
                  </a:cubicBezTo>
                  <a:cubicBezTo>
                    <a:pt x="54" y="41"/>
                    <a:pt x="54" y="41"/>
                    <a:pt x="54" y="41"/>
                  </a:cubicBezTo>
                  <a:cubicBezTo>
                    <a:pt x="55" y="41"/>
                    <a:pt x="55" y="41"/>
                    <a:pt x="55" y="41"/>
                  </a:cubicBezTo>
                  <a:lnTo>
                    <a:pt x="55" y="48"/>
                  </a:lnTo>
                  <a:close/>
                  <a:moveTo>
                    <a:pt x="55" y="41"/>
                  </a:moveTo>
                  <a:cubicBezTo>
                    <a:pt x="55" y="41"/>
                    <a:pt x="55" y="41"/>
                    <a:pt x="55" y="41"/>
                  </a:cubicBezTo>
                  <a:cubicBezTo>
                    <a:pt x="54" y="41"/>
                    <a:pt x="54" y="41"/>
                    <a:pt x="54" y="41"/>
                  </a:cubicBezTo>
                  <a:cubicBezTo>
                    <a:pt x="54" y="33"/>
                    <a:pt x="54" y="33"/>
                    <a:pt x="54" y="33"/>
                  </a:cubicBezTo>
                  <a:cubicBezTo>
                    <a:pt x="55" y="33"/>
                    <a:pt x="55" y="33"/>
                    <a:pt x="55" y="33"/>
                  </a:cubicBezTo>
                  <a:lnTo>
                    <a:pt x="55" y="41"/>
                  </a:lnTo>
                  <a:close/>
                  <a:moveTo>
                    <a:pt x="57" y="48"/>
                  </a:moveTo>
                  <a:cubicBezTo>
                    <a:pt x="57" y="48"/>
                    <a:pt x="57" y="48"/>
                    <a:pt x="57" y="48"/>
                  </a:cubicBezTo>
                  <a:cubicBezTo>
                    <a:pt x="55" y="48"/>
                    <a:pt x="55" y="48"/>
                    <a:pt x="55" y="48"/>
                  </a:cubicBezTo>
                  <a:cubicBezTo>
                    <a:pt x="55" y="41"/>
                    <a:pt x="55" y="41"/>
                    <a:pt x="55" y="41"/>
                  </a:cubicBezTo>
                  <a:cubicBezTo>
                    <a:pt x="57" y="41"/>
                    <a:pt x="57" y="41"/>
                    <a:pt x="57" y="41"/>
                  </a:cubicBezTo>
                  <a:lnTo>
                    <a:pt x="57" y="48"/>
                  </a:lnTo>
                  <a:close/>
                  <a:moveTo>
                    <a:pt x="57" y="41"/>
                  </a:moveTo>
                  <a:cubicBezTo>
                    <a:pt x="57" y="41"/>
                    <a:pt x="57" y="41"/>
                    <a:pt x="57" y="41"/>
                  </a:cubicBezTo>
                  <a:cubicBezTo>
                    <a:pt x="55" y="41"/>
                    <a:pt x="55" y="41"/>
                    <a:pt x="55" y="41"/>
                  </a:cubicBezTo>
                  <a:cubicBezTo>
                    <a:pt x="55" y="33"/>
                    <a:pt x="55" y="33"/>
                    <a:pt x="55" y="33"/>
                  </a:cubicBezTo>
                  <a:cubicBezTo>
                    <a:pt x="57" y="33"/>
                    <a:pt x="57" y="33"/>
                    <a:pt x="57" y="33"/>
                  </a:cubicBezTo>
                  <a:lnTo>
                    <a:pt x="57" y="41"/>
                  </a:lnTo>
                  <a:close/>
                  <a:moveTo>
                    <a:pt x="57" y="48"/>
                  </a:moveTo>
                  <a:cubicBezTo>
                    <a:pt x="57" y="48"/>
                    <a:pt x="57" y="48"/>
                    <a:pt x="57" y="48"/>
                  </a:cubicBezTo>
                  <a:cubicBezTo>
                    <a:pt x="57" y="48"/>
                    <a:pt x="57" y="48"/>
                    <a:pt x="57" y="48"/>
                  </a:cubicBezTo>
                  <a:cubicBezTo>
                    <a:pt x="57" y="41"/>
                    <a:pt x="57" y="41"/>
                    <a:pt x="57" y="41"/>
                  </a:cubicBezTo>
                  <a:cubicBezTo>
                    <a:pt x="57" y="41"/>
                    <a:pt x="57" y="41"/>
                    <a:pt x="57" y="41"/>
                  </a:cubicBezTo>
                  <a:lnTo>
                    <a:pt x="57" y="48"/>
                  </a:lnTo>
                  <a:close/>
                  <a:moveTo>
                    <a:pt x="57" y="41"/>
                  </a:moveTo>
                  <a:cubicBezTo>
                    <a:pt x="57" y="41"/>
                    <a:pt x="57" y="41"/>
                    <a:pt x="57" y="41"/>
                  </a:cubicBezTo>
                  <a:cubicBezTo>
                    <a:pt x="57" y="41"/>
                    <a:pt x="57" y="41"/>
                    <a:pt x="57" y="41"/>
                  </a:cubicBezTo>
                  <a:cubicBezTo>
                    <a:pt x="57" y="33"/>
                    <a:pt x="57" y="33"/>
                    <a:pt x="57" y="33"/>
                  </a:cubicBezTo>
                  <a:cubicBezTo>
                    <a:pt x="57" y="33"/>
                    <a:pt x="57" y="33"/>
                    <a:pt x="57" y="33"/>
                  </a:cubicBezTo>
                  <a:lnTo>
                    <a:pt x="57" y="41"/>
                  </a:lnTo>
                  <a:close/>
                  <a:moveTo>
                    <a:pt x="58" y="48"/>
                  </a:moveTo>
                  <a:cubicBezTo>
                    <a:pt x="58" y="48"/>
                    <a:pt x="58" y="48"/>
                    <a:pt x="58" y="48"/>
                  </a:cubicBezTo>
                  <a:cubicBezTo>
                    <a:pt x="58" y="48"/>
                    <a:pt x="58" y="48"/>
                    <a:pt x="58" y="48"/>
                  </a:cubicBezTo>
                  <a:cubicBezTo>
                    <a:pt x="58" y="41"/>
                    <a:pt x="58" y="41"/>
                    <a:pt x="58" y="41"/>
                  </a:cubicBezTo>
                  <a:cubicBezTo>
                    <a:pt x="58" y="41"/>
                    <a:pt x="58" y="41"/>
                    <a:pt x="58" y="41"/>
                  </a:cubicBezTo>
                  <a:lnTo>
                    <a:pt x="58" y="48"/>
                  </a:lnTo>
                  <a:close/>
                  <a:moveTo>
                    <a:pt x="58" y="41"/>
                  </a:moveTo>
                  <a:cubicBezTo>
                    <a:pt x="58" y="41"/>
                    <a:pt x="58" y="41"/>
                    <a:pt x="58" y="41"/>
                  </a:cubicBezTo>
                  <a:cubicBezTo>
                    <a:pt x="58" y="41"/>
                    <a:pt x="58" y="41"/>
                    <a:pt x="58" y="41"/>
                  </a:cubicBezTo>
                  <a:cubicBezTo>
                    <a:pt x="58" y="33"/>
                    <a:pt x="58" y="33"/>
                    <a:pt x="58" y="33"/>
                  </a:cubicBezTo>
                  <a:cubicBezTo>
                    <a:pt x="58" y="33"/>
                    <a:pt x="58" y="33"/>
                    <a:pt x="58" y="33"/>
                  </a:cubicBezTo>
                  <a:lnTo>
                    <a:pt x="58" y="41"/>
                  </a:lnTo>
                  <a:close/>
                  <a:moveTo>
                    <a:pt x="59" y="48"/>
                  </a:moveTo>
                  <a:cubicBezTo>
                    <a:pt x="59" y="48"/>
                    <a:pt x="59" y="48"/>
                    <a:pt x="59" y="48"/>
                  </a:cubicBezTo>
                  <a:cubicBezTo>
                    <a:pt x="59" y="48"/>
                    <a:pt x="59" y="48"/>
                    <a:pt x="59" y="48"/>
                  </a:cubicBezTo>
                  <a:cubicBezTo>
                    <a:pt x="59" y="48"/>
                    <a:pt x="59" y="48"/>
                    <a:pt x="59" y="48"/>
                  </a:cubicBezTo>
                  <a:cubicBezTo>
                    <a:pt x="59" y="41"/>
                    <a:pt x="59" y="41"/>
                    <a:pt x="59" y="41"/>
                  </a:cubicBezTo>
                  <a:cubicBezTo>
                    <a:pt x="59" y="41"/>
                    <a:pt x="59" y="41"/>
                    <a:pt x="59" y="41"/>
                  </a:cubicBezTo>
                  <a:lnTo>
                    <a:pt x="59" y="48"/>
                  </a:lnTo>
                  <a:close/>
                  <a:moveTo>
                    <a:pt x="59" y="41"/>
                  </a:moveTo>
                  <a:cubicBezTo>
                    <a:pt x="59" y="41"/>
                    <a:pt x="59" y="41"/>
                    <a:pt x="59" y="41"/>
                  </a:cubicBezTo>
                  <a:cubicBezTo>
                    <a:pt x="59" y="41"/>
                    <a:pt x="59" y="41"/>
                    <a:pt x="59" y="41"/>
                  </a:cubicBezTo>
                  <a:cubicBezTo>
                    <a:pt x="59" y="33"/>
                    <a:pt x="59" y="33"/>
                    <a:pt x="59" y="33"/>
                  </a:cubicBezTo>
                  <a:cubicBezTo>
                    <a:pt x="59" y="33"/>
                    <a:pt x="59" y="33"/>
                    <a:pt x="59" y="33"/>
                  </a:cubicBezTo>
                  <a:cubicBezTo>
                    <a:pt x="59" y="33"/>
                    <a:pt x="59" y="33"/>
                    <a:pt x="59" y="33"/>
                  </a:cubicBezTo>
                  <a:lnTo>
                    <a:pt x="59" y="41"/>
                  </a:lnTo>
                  <a:close/>
                  <a:moveTo>
                    <a:pt x="61" y="48"/>
                  </a:moveTo>
                  <a:cubicBezTo>
                    <a:pt x="61" y="48"/>
                    <a:pt x="61" y="48"/>
                    <a:pt x="61" y="48"/>
                  </a:cubicBezTo>
                  <a:cubicBezTo>
                    <a:pt x="60" y="48"/>
                    <a:pt x="60" y="48"/>
                    <a:pt x="60" y="48"/>
                  </a:cubicBezTo>
                  <a:cubicBezTo>
                    <a:pt x="60" y="41"/>
                    <a:pt x="60" y="41"/>
                    <a:pt x="60" y="41"/>
                  </a:cubicBezTo>
                  <a:cubicBezTo>
                    <a:pt x="61" y="41"/>
                    <a:pt x="61" y="41"/>
                    <a:pt x="61" y="41"/>
                  </a:cubicBezTo>
                  <a:lnTo>
                    <a:pt x="61" y="48"/>
                  </a:lnTo>
                  <a:close/>
                  <a:moveTo>
                    <a:pt x="61" y="41"/>
                  </a:moveTo>
                  <a:cubicBezTo>
                    <a:pt x="61" y="41"/>
                    <a:pt x="61" y="41"/>
                    <a:pt x="61" y="41"/>
                  </a:cubicBezTo>
                  <a:cubicBezTo>
                    <a:pt x="60" y="41"/>
                    <a:pt x="60" y="41"/>
                    <a:pt x="60" y="41"/>
                  </a:cubicBezTo>
                  <a:cubicBezTo>
                    <a:pt x="60" y="33"/>
                    <a:pt x="60" y="33"/>
                    <a:pt x="60" y="33"/>
                  </a:cubicBezTo>
                  <a:cubicBezTo>
                    <a:pt x="61" y="33"/>
                    <a:pt x="61" y="33"/>
                    <a:pt x="61" y="33"/>
                  </a:cubicBezTo>
                  <a:lnTo>
                    <a:pt x="61" y="41"/>
                  </a:lnTo>
                  <a:close/>
                  <a:moveTo>
                    <a:pt x="64" y="48"/>
                  </a:moveTo>
                  <a:cubicBezTo>
                    <a:pt x="64" y="48"/>
                    <a:pt x="64" y="48"/>
                    <a:pt x="64" y="48"/>
                  </a:cubicBezTo>
                  <a:cubicBezTo>
                    <a:pt x="61" y="48"/>
                    <a:pt x="61" y="48"/>
                    <a:pt x="61" y="48"/>
                  </a:cubicBezTo>
                  <a:cubicBezTo>
                    <a:pt x="61" y="41"/>
                    <a:pt x="61" y="41"/>
                    <a:pt x="61" y="41"/>
                  </a:cubicBezTo>
                  <a:cubicBezTo>
                    <a:pt x="64" y="41"/>
                    <a:pt x="64" y="41"/>
                    <a:pt x="64" y="41"/>
                  </a:cubicBezTo>
                  <a:lnTo>
                    <a:pt x="64" y="48"/>
                  </a:lnTo>
                  <a:close/>
                  <a:moveTo>
                    <a:pt x="64" y="41"/>
                  </a:moveTo>
                  <a:cubicBezTo>
                    <a:pt x="64" y="41"/>
                    <a:pt x="64" y="41"/>
                    <a:pt x="64" y="41"/>
                  </a:cubicBezTo>
                  <a:cubicBezTo>
                    <a:pt x="61" y="41"/>
                    <a:pt x="61" y="41"/>
                    <a:pt x="61" y="41"/>
                  </a:cubicBezTo>
                  <a:cubicBezTo>
                    <a:pt x="61" y="33"/>
                    <a:pt x="61" y="33"/>
                    <a:pt x="61" y="33"/>
                  </a:cubicBezTo>
                  <a:cubicBezTo>
                    <a:pt x="64" y="33"/>
                    <a:pt x="64" y="33"/>
                    <a:pt x="64" y="33"/>
                  </a:cubicBezTo>
                  <a:lnTo>
                    <a:pt x="64" y="41"/>
                  </a:lnTo>
                  <a:close/>
                  <a:moveTo>
                    <a:pt x="66" y="48"/>
                  </a:moveTo>
                  <a:cubicBezTo>
                    <a:pt x="66" y="48"/>
                    <a:pt x="66" y="48"/>
                    <a:pt x="66" y="48"/>
                  </a:cubicBezTo>
                  <a:cubicBezTo>
                    <a:pt x="64" y="48"/>
                    <a:pt x="64" y="48"/>
                    <a:pt x="64" y="48"/>
                  </a:cubicBezTo>
                  <a:cubicBezTo>
                    <a:pt x="64" y="41"/>
                    <a:pt x="64" y="41"/>
                    <a:pt x="64" y="41"/>
                  </a:cubicBezTo>
                  <a:cubicBezTo>
                    <a:pt x="66" y="41"/>
                    <a:pt x="66" y="41"/>
                    <a:pt x="66" y="41"/>
                  </a:cubicBezTo>
                  <a:lnTo>
                    <a:pt x="66" y="48"/>
                  </a:lnTo>
                  <a:close/>
                  <a:moveTo>
                    <a:pt x="66" y="41"/>
                  </a:moveTo>
                  <a:cubicBezTo>
                    <a:pt x="66" y="41"/>
                    <a:pt x="66" y="41"/>
                    <a:pt x="66" y="41"/>
                  </a:cubicBezTo>
                  <a:cubicBezTo>
                    <a:pt x="64" y="41"/>
                    <a:pt x="64" y="41"/>
                    <a:pt x="64" y="41"/>
                  </a:cubicBezTo>
                  <a:cubicBezTo>
                    <a:pt x="64" y="33"/>
                    <a:pt x="64" y="33"/>
                    <a:pt x="64" y="33"/>
                  </a:cubicBezTo>
                  <a:cubicBezTo>
                    <a:pt x="66" y="33"/>
                    <a:pt x="66" y="33"/>
                    <a:pt x="66" y="33"/>
                  </a:cubicBezTo>
                  <a:lnTo>
                    <a:pt x="66" y="41"/>
                  </a:lnTo>
                  <a:close/>
                  <a:moveTo>
                    <a:pt x="68" y="48"/>
                  </a:moveTo>
                  <a:cubicBezTo>
                    <a:pt x="68" y="48"/>
                    <a:pt x="68" y="48"/>
                    <a:pt x="68" y="48"/>
                  </a:cubicBezTo>
                  <a:cubicBezTo>
                    <a:pt x="66" y="48"/>
                    <a:pt x="66" y="48"/>
                    <a:pt x="66" y="48"/>
                  </a:cubicBezTo>
                  <a:cubicBezTo>
                    <a:pt x="66" y="41"/>
                    <a:pt x="66" y="41"/>
                    <a:pt x="66" y="41"/>
                  </a:cubicBezTo>
                  <a:cubicBezTo>
                    <a:pt x="68" y="41"/>
                    <a:pt x="68" y="41"/>
                    <a:pt x="68" y="41"/>
                  </a:cubicBezTo>
                  <a:lnTo>
                    <a:pt x="68" y="48"/>
                  </a:lnTo>
                  <a:close/>
                  <a:moveTo>
                    <a:pt x="68" y="41"/>
                  </a:moveTo>
                  <a:cubicBezTo>
                    <a:pt x="68" y="41"/>
                    <a:pt x="68" y="41"/>
                    <a:pt x="68" y="41"/>
                  </a:cubicBezTo>
                  <a:cubicBezTo>
                    <a:pt x="66" y="41"/>
                    <a:pt x="66" y="41"/>
                    <a:pt x="66" y="41"/>
                  </a:cubicBezTo>
                  <a:cubicBezTo>
                    <a:pt x="66" y="33"/>
                    <a:pt x="66" y="33"/>
                    <a:pt x="66" y="33"/>
                  </a:cubicBezTo>
                  <a:cubicBezTo>
                    <a:pt x="68" y="33"/>
                    <a:pt x="68" y="33"/>
                    <a:pt x="68" y="33"/>
                  </a:cubicBezTo>
                  <a:lnTo>
                    <a:pt x="68" y="41"/>
                  </a:lnTo>
                  <a:close/>
                  <a:moveTo>
                    <a:pt x="71" y="48"/>
                  </a:moveTo>
                  <a:cubicBezTo>
                    <a:pt x="71" y="48"/>
                    <a:pt x="71" y="48"/>
                    <a:pt x="71" y="48"/>
                  </a:cubicBezTo>
                  <a:cubicBezTo>
                    <a:pt x="68" y="48"/>
                    <a:pt x="68" y="48"/>
                    <a:pt x="68" y="48"/>
                  </a:cubicBezTo>
                  <a:cubicBezTo>
                    <a:pt x="68" y="41"/>
                    <a:pt x="68" y="41"/>
                    <a:pt x="68" y="41"/>
                  </a:cubicBezTo>
                  <a:cubicBezTo>
                    <a:pt x="71" y="41"/>
                    <a:pt x="71" y="41"/>
                    <a:pt x="71" y="41"/>
                  </a:cubicBezTo>
                  <a:lnTo>
                    <a:pt x="71" y="48"/>
                  </a:lnTo>
                  <a:close/>
                  <a:moveTo>
                    <a:pt x="71" y="41"/>
                  </a:moveTo>
                  <a:cubicBezTo>
                    <a:pt x="71" y="41"/>
                    <a:pt x="71" y="41"/>
                    <a:pt x="71" y="41"/>
                  </a:cubicBezTo>
                  <a:cubicBezTo>
                    <a:pt x="68" y="41"/>
                    <a:pt x="68" y="41"/>
                    <a:pt x="68" y="41"/>
                  </a:cubicBezTo>
                  <a:cubicBezTo>
                    <a:pt x="68" y="33"/>
                    <a:pt x="68" y="33"/>
                    <a:pt x="68" y="33"/>
                  </a:cubicBezTo>
                  <a:cubicBezTo>
                    <a:pt x="71" y="33"/>
                    <a:pt x="71" y="33"/>
                    <a:pt x="71" y="33"/>
                  </a:cubicBezTo>
                  <a:lnTo>
                    <a:pt x="71" y="41"/>
                  </a:lnTo>
                  <a:close/>
                  <a:moveTo>
                    <a:pt x="73" y="48"/>
                  </a:moveTo>
                  <a:cubicBezTo>
                    <a:pt x="73" y="48"/>
                    <a:pt x="73" y="48"/>
                    <a:pt x="73" y="48"/>
                  </a:cubicBezTo>
                  <a:cubicBezTo>
                    <a:pt x="71" y="48"/>
                    <a:pt x="71" y="48"/>
                    <a:pt x="71" y="48"/>
                  </a:cubicBezTo>
                  <a:cubicBezTo>
                    <a:pt x="71" y="41"/>
                    <a:pt x="71" y="41"/>
                    <a:pt x="71" y="41"/>
                  </a:cubicBezTo>
                  <a:cubicBezTo>
                    <a:pt x="73" y="41"/>
                    <a:pt x="73" y="41"/>
                    <a:pt x="73" y="41"/>
                  </a:cubicBezTo>
                  <a:lnTo>
                    <a:pt x="73" y="48"/>
                  </a:lnTo>
                  <a:close/>
                  <a:moveTo>
                    <a:pt x="73" y="41"/>
                  </a:moveTo>
                  <a:cubicBezTo>
                    <a:pt x="73" y="41"/>
                    <a:pt x="73" y="41"/>
                    <a:pt x="73" y="41"/>
                  </a:cubicBezTo>
                  <a:cubicBezTo>
                    <a:pt x="71" y="41"/>
                    <a:pt x="71" y="41"/>
                    <a:pt x="71" y="41"/>
                  </a:cubicBezTo>
                  <a:cubicBezTo>
                    <a:pt x="71" y="33"/>
                    <a:pt x="71" y="33"/>
                    <a:pt x="71" y="33"/>
                  </a:cubicBezTo>
                  <a:cubicBezTo>
                    <a:pt x="73" y="33"/>
                    <a:pt x="73" y="33"/>
                    <a:pt x="73" y="33"/>
                  </a:cubicBezTo>
                  <a:lnTo>
                    <a:pt x="73" y="41"/>
                  </a:lnTo>
                  <a:close/>
                  <a:moveTo>
                    <a:pt x="75" y="48"/>
                  </a:moveTo>
                  <a:cubicBezTo>
                    <a:pt x="75" y="48"/>
                    <a:pt x="75" y="48"/>
                    <a:pt x="75" y="48"/>
                  </a:cubicBezTo>
                  <a:cubicBezTo>
                    <a:pt x="73" y="48"/>
                    <a:pt x="73" y="48"/>
                    <a:pt x="73" y="48"/>
                  </a:cubicBezTo>
                  <a:cubicBezTo>
                    <a:pt x="73" y="41"/>
                    <a:pt x="73" y="41"/>
                    <a:pt x="73" y="41"/>
                  </a:cubicBezTo>
                  <a:cubicBezTo>
                    <a:pt x="75" y="41"/>
                    <a:pt x="75" y="41"/>
                    <a:pt x="75" y="41"/>
                  </a:cubicBezTo>
                  <a:lnTo>
                    <a:pt x="75" y="48"/>
                  </a:lnTo>
                  <a:close/>
                  <a:moveTo>
                    <a:pt x="75" y="41"/>
                  </a:moveTo>
                  <a:cubicBezTo>
                    <a:pt x="75" y="41"/>
                    <a:pt x="75" y="41"/>
                    <a:pt x="75" y="41"/>
                  </a:cubicBezTo>
                  <a:cubicBezTo>
                    <a:pt x="73" y="41"/>
                    <a:pt x="73" y="41"/>
                    <a:pt x="73" y="41"/>
                  </a:cubicBezTo>
                  <a:cubicBezTo>
                    <a:pt x="73" y="33"/>
                    <a:pt x="73" y="33"/>
                    <a:pt x="73" y="33"/>
                  </a:cubicBezTo>
                  <a:cubicBezTo>
                    <a:pt x="75" y="33"/>
                    <a:pt x="75" y="33"/>
                    <a:pt x="75" y="33"/>
                  </a:cubicBezTo>
                  <a:lnTo>
                    <a:pt x="75" y="41"/>
                  </a:lnTo>
                  <a:close/>
                  <a:moveTo>
                    <a:pt x="77" y="48"/>
                  </a:moveTo>
                  <a:cubicBezTo>
                    <a:pt x="77" y="48"/>
                    <a:pt x="77" y="48"/>
                    <a:pt x="77" y="48"/>
                  </a:cubicBezTo>
                  <a:cubicBezTo>
                    <a:pt x="76" y="48"/>
                    <a:pt x="76" y="48"/>
                    <a:pt x="76" y="48"/>
                  </a:cubicBezTo>
                  <a:cubicBezTo>
                    <a:pt x="76" y="41"/>
                    <a:pt x="76" y="41"/>
                    <a:pt x="76" y="41"/>
                  </a:cubicBezTo>
                  <a:cubicBezTo>
                    <a:pt x="77" y="41"/>
                    <a:pt x="77" y="41"/>
                    <a:pt x="77" y="41"/>
                  </a:cubicBezTo>
                  <a:lnTo>
                    <a:pt x="77" y="48"/>
                  </a:lnTo>
                  <a:close/>
                  <a:moveTo>
                    <a:pt x="77" y="41"/>
                  </a:moveTo>
                  <a:cubicBezTo>
                    <a:pt x="77" y="41"/>
                    <a:pt x="77" y="41"/>
                    <a:pt x="77" y="41"/>
                  </a:cubicBezTo>
                  <a:cubicBezTo>
                    <a:pt x="76" y="41"/>
                    <a:pt x="76" y="41"/>
                    <a:pt x="76" y="41"/>
                  </a:cubicBezTo>
                  <a:cubicBezTo>
                    <a:pt x="76" y="33"/>
                    <a:pt x="76" y="33"/>
                    <a:pt x="76" y="33"/>
                  </a:cubicBezTo>
                  <a:cubicBezTo>
                    <a:pt x="77" y="33"/>
                    <a:pt x="77" y="33"/>
                    <a:pt x="77" y="33"/>
                  </a:cubicBezTo>
                  <a:lnTo>
                    <a:pt x="77" y="41"/>
                  </a:lnTo>
                  <a:close/>
                  <a:moveTo>
                    <a:pt x="80" y="48"/>
                  </a:moveTo>
                  <a:cubicBezTo>
                    <a:pt x="80" y="48"/>
                    <a:pt x="80" y="48"/>
                    <a:pt x="80" y="48"/>
                  </a:cubicBezTo>
                  <a:cubicBezTo>
                    <a:pt x="78" y="48"/>
                    <a:pt x="78" y="48"/>
                    <a:pt x="78" y="48"/>
                  </a:cubicBezTo>
                  <a:cubicBezTo>
                    <a:pt x="78" y="41"/>
                    <a:pt x="78" y="41"/>
                    <a:pt x="78" y="41"/>
                  </a:cubicBezTo>
                  <a:cubicBezTo>
                    <a:pt x="80" y="41"/>
                    <a:pt x="80" y="41"/>
                    <a:pt x="80" y="41"/>
                  </a:cubicBezTo>
                  <a:lnTo>
                    <a:pt x="80" y="48"/>
                  </a:lnTo>
                  <a:close/>
                  <a:moveTo>
                    <a:pt x="80" y="41"/>
                  </a:moveTo>
                  <a:cubicBezTo>
                    <a:pt x="80" y="41"/>
                    <a:pt x="80" y="41"/>
                    <a:pt x="80" y="41"/>
                  </a:cubicBezTo>
                  <a:cubicBezTo>
                    <a:pt x="78" y="41"/>
                    <a:pt x="78" y="41"/>
                    <a:pt x="78" y="41"/>
                  </a:cubicBezTo>
                  <a:cubicBezTo>
                    <a:pt x="78" y="33"/>
                    <a:pt x="78" y="33"/>
                    <a:pt x="78" y="33"/>
                  </a:cubicBezTo>
                  <a:cubicBezTo>
                    <a:pt x="80" y="33"/>
                    <a:pt x="80" y="33"/>
                    <a:pt x="80" y="33"/>
                  </a:cubicBezTo>
                  <a:lnTo>
                    <a:pt x="80" y="41"/>
                  </a:lnTo>
                  <a:close/>
                  <a:moveTo>
                    <a:pt x="82" y="48"/>
                  </a:moveTo>
                  <a:cubicBezTo>
                    <a:pt x="82" y="48"/>
                    <a:pt x="82" y="48"/>
                    <a:pt x="82" y="48"/>
                  </a:cubicBezTo>
                  <a:cubicBezTo>
                    <a:pt x="80" y="48"/>
                    <a:pt x="80" y="48"/>
                    <a:pt x="80" y="48"/>
                  </a:cubicBezTo>
                  <a:cubicBezTo>
                    <a:pt x="80" y="41"/>
                    <a:pt x="80" y="41"/>
                    <a:pt x="80" y="41"/>
                  </a:cubicBezTo>
                  <a:cubicBezTo>
                    <a:pt x="82" y="41"/>
                    <a:pt x="82" y="41"/>
                    <a:pt x="82" y="41"/>
                  </a:cubicBezTo>
                  <a:lnTo>
                    <a:pt x="82" y="48"/>
                  </a:lnTo>
                  <a:close/>
                  <a:moveTo>
                    <a:pt x="82" y="41"/>
                  </a:moveTo>
                  <a:cubicBezTo>
                    <a:pt x="82" y="41"/>
                    <a:pt x="82" y="41"/>
                    <a:pt x="82" y="41"/>
                  </a:cubicBezTo>
                  <a:cubicBezTo>
                    <a:pt x="80" y="41"/>
                    <a:pt x="80" y="41"/>
                    <a:pt x="80" y="41"/>
                  </a:cubicBezTo>
                  <a:cubicBezTo>
                    <a:pt x="80" y="33"/>
                    <a:pt x="80" y="33"/>
                    <a:pt x="80" y="33"/>
                  </a:cubicBezTo>
                  <a:cubicBezTo>
                    <a:pt x="82" y="33"/>
                    <a:pt x="82" y="33"/>
                    <a:pt x="82" y="33"/>
                  </a:cubicBezTo>
                  <a:lnTo>
                    <a:pt x="82" y="41"/>
                  </a:lnTo>
                  <a:close/>
                  <a:moveTo>
                    <a:pt x="84" y="48"/>
                  </a:moveTo>
                  <a:cubicBezTo>
                    <a:pt x="84" y="48"/>
                    <a:pt x="84" y="48"/>
                    <a:pt x="84" y="48"/>
                  </a:cubicBezTo>
                  <a:cubicBezTo>
                    <a:pt x="82" y="48"/>
                    <a:pt x="82" y="48"/>
                    <a:pt x="82" y="48"/>
                  </a:cubicBezTo>
                  <a:cubicBezTo>
                    <a:pt x="82" y="41"/>
                    <a:pt x="82" y="41"/>
                    <a:pt x="82" y="41"/>
                  </a:cubicBezTo>
                  <a:cubicBezTo>
                    <a:pt x="84" y="41"/>
                    <a:pt x="84" y="41"/>
                    <a:pt x="84" y="41"/>
                  </a:cubicBezTo>
                  <a:lnTo>
                    <a:pt x="84" y="48"/>
                  </a:lnTo>
                  <a:close/>
                  <a:moveTo>
                    <a:pt x="84" y="41"/>
                  </a:moveTo>
                  <a:cubicBezTo>
                    <a:pt x="84" y="41"/>
                    <a:pt x="84" y="41"/>
                    <a:pt x="84" y="41"/>
                  </a:cubicBezTo>
                  <a:cubicBezTo>
                    <a:pt x="82" y="41"/>
                    <a:pt x="82" y="41"/>
                    <a:pt x="82" y="41"/>
                  </a:cubicBezTo>
                  <a:cubicBezTo>
                    <a:pt x="82" y="33"/>
                    <a:pt x="82" y="33"/>
                    <a:pt x="82" y="33"/>
                  </a:cubicBezTo>
                  <a:cubicBezTo>
                    <a:pt x="84" y="33"/>
                    <a:pt x="84" y="33"/>
                    <a:pt x="84" y="33"/>
                  </a:cubicBezTo>
                  <a:lnTo>
                    <a:pt x="84" y="41"/>
                  </a:lnTo>
                  <a:close/>
                  <a:moveTo>
                    <a:pt x="94" y="48"/>
                  </a:moveTo>
                  <a:cubicBezTo>
                    <a:pt x="94" y="48"/>
                    <a:pt x="94" y="48"/>
                    <a:pt x="94" y="48"/>
                  </a:cubicBezTo>
                  <a:cubicBezTo>
                    <a:pt x="85" y="48"/>
                    <a:pt x="85" y="48"/>
                    <a:pt x="85" y="48"/>
                  </a:cubicBezTo>
                  <a:cubicBezTo>
                    <a:pt x="85" y="41"/>
                    <a:pt x="85" y="41"/>
                    <a:pt x="85" y="41"/>
                  </a:cubicBezTo>
                  <a:cubicBezTo>
                    <a:pt x="87" y="41"/>
                    <a:pt x="87" y="41"/>
                    <a:pt x="87" y="41"/>
                  </a:cubicBezTo>
                  <a:cubicBezTo>
                    <a:pt x="87" y="48"/>
                    <a:pt x="87" y="48"/>
                    <a:pt x="87" y="48"/>
                  </a:cubicBezTo>
                  <a:cubicBezTo>
                    <a:pt x="87" y="48"/>
                    <a:pt x="87" y="48"/>
                    <a:pt x="87" y="48"/>
                  </a:cubicBezTo>
                  <a:cubicBezTo>
                    <a:pt x="87" y="41"/>
                    <a:pt x="87" y="41"/>
                    <a:pt x="87" y="41"/>
                  </a:cubicBezTo>
                  <a:cubicBezTo>
                    <a:pt x="89" y="41"/>
                    <a:pt x="89" y="41"/>
                    <a:pt x="89" y="41"/>
                  </a:cubicBezTo>
                  <a:cubicBezTo>
                    <a:pt x="89" y="48"/>
                    <a:pt x="89" y="48"/>
                    <a:pt x="89" y="48"/>
                  </a:cubicBezTo>
                  <a:cubicBezTo>
                    <a:pt x="92" y="48"/>
                    <a:pt x="92" y="48"/>
                    <a:pt x="92" y="48"/>
                  </a:cubicBezTo>
                  <a:cubicBezTo>
                    <a:pt x="92" y="41"/>
                    <a:pt x="92" y="41"/>
                    <a:pt x="92" y="41"/>
                  </a:cubicBezTo>
                  <a:cubicBezTo>
                    <a:pt x="94" y="41"/>
                    <a:pt x="94" y="41"/>
                    <a:pt x="94" y="41"/>
                  </a:cubicBezTo>
                  <a:lnTo>
                    <a:pt x="94" y="48"/>
                  </a:lnTo>
                  <a:close/>
                  <a:moveTo>
                    <a:pt x="90" y="48"/>
                  </a:moveTo>
                  <a:cubicBezTo>
                    <a:pt x="90" y="48"/>
                    <a:pt x="90" y="48"/>
                    <a:pt x="90" y="48"/>
                  </a:cubicBezTo>
                  <a:cubicBezTo>
                    <a:pt x="90" y="45"/>
                    <a:pt x="90" y="45"/>
                    <a:pt x="90" y="45"/>
                  </a:cubicBezTo>
                  <a:cubicBezTo>
                    <a:pt x="91" y="45"/>
                    <a:pt x="91" y="45"/>
                    <a:pt x="91" y="45"/>
                  </a:cubicBezTo>
                  <a:cubicBezTo>
                    <a:pt x="91" y="48"/>
                    <a:pt x="91" y="48"/>
                    <a:pt x="91" y="48"/>
                  </a:cubicBezTo>
                  <a:lnTo>
                    <a:pt x="90" y="48"/>
                  </a:lnTo>
                  <a:close/>
                  <a:moveTo>
                    <a:pt x="94" y="41"/>
                  </a:moveTo>
                  <a:cubicBezTo>
                    <a:pt x="94" y="41"/>
                    <a:pt x="94" y="41"/>
                    <a:pt x="94" y="41"/>
                  </a:cubicBezTo>
                  <a:cubicBezTo>
                    <a:pt x="92" y="41"/>
                    <a:pt x="92" y="41"/>
                    <a:pt x="92" y="41"/>
                  </a:cubicBezTo>
                  <a:cubicBezTo>
                    <a:pt x="92" y="34"/>
                    <a:pt x="92" y="34"/>
                    <a:pt x="92" y="34"/>
                  </a:cubicBezTo>
                  <a:cubicBezTo>
                    <a:pt x="89" y="33"/>
                    <a:pt x="89" y="33"/>
                    <a:pt x="89" y="33"/>
                  </a:cubicBezTo>
                  <a:cubicBezTo>
                    <a:pt x="89" y="41"/>
                    <a:pt x="89" y="41"/>
                    <a:pt x="89" y="41"/>
                  </a:cubicBezTo>
                  <a:cubicBezTo>
                    <a:pt x="87" y="41"/>
                    <a:pt x="87" y="41"/>
                    <a:pt x="87" y="41"/>
                  </a:cubicBezTo>
                  <a:cubicBezTo>
                    <a:pt x="87" y="33"/>
                    <a:pt x="87" y="33"/>
                    <a:pt x="87" y="33"/>
                  </a:cubicBezTo>
                  <a:cubicBezTo>
                    <a:pt x="94" y="33"/>
                    <a:pt x="94" y="33"/>
                    <a:pt x="94" y="33"/>
                  </a:cubicBezTo>
                  <a:lnTo>
                    <a:pt x="94" y="41"/>
                  </a:lnTo>
                  <a:close/>
                  <a:moveTo>
                    <a:pt x="96" y="48"/>
                  </a:moveTo>
                  <a:cubicBezTo>
                    <a:pt x="96" y="48"/>
                    <a:pt x="96" y="48"/>
                    <a:pt x="96" y="48"/>
                  </a:cubicBezTo>
                  <a:cubicBezTo>
                    <a:pt x="94" y="48"/>
                    <a:pt x="94" y="48"/>
                    <a:pt x="94" y="48"/>
                  </a:cubicBezTo>
                  <a:cubicBezTo>
                    <a:pt x="94" y="41"/>
                    <a:pt x="94" y="41"/>
                    <a:pt x="94" y="41"/>
                  </a:cubicBezTo>
                  <a:cubicBezTo>
                    <a:pt x="96" y="41"/>
                    <a:pt x="96" y="41"/>
                    <a:pt x="96" y="41"/>
                  </a:cubicBezTo>
                  <a:lnTo>
                    <a:pt x="96" y="48"/>
                  </a:lnTo>
                  <a:close/>
                  <a:moveTo>
                    <a:pt x="96" y="41"/>
                  </a:moveTo>
                  <a:cubicBezTo>
                    <a:pt x="96" y="41"/>
                    <a:pt x="96" y="41"/>
                    <a:pt x="96" y="41"/>
                  </a:cubicBezTo>
                  <a:cubicBezTo>
                    <a:pt x="94" y="41"/>
                    <a:pt x="94" y="41"/>
                    <a:pt x="94" y="41"/>
                  </a:cubicBezTo>
                  <a:cubicBezTo>
                    <a:pt x="94" y="33"/>
                    <a:pt x="94" y="33"/>
                    <a:pt x="94" y="33"/>
                  </a:cubicBezTo>
                  <a:cubicBezTo>
                    <a:pt x="96" y="33"/>
                    <a:pt x="96" y="33"/>
                    <a:pt x="96" y="33"/>
                  </a:cubicBezTo>
                  <a:lnTo>
                    <a:pt x="96" y="41"/>
                  </a:lnTo>
                  <a:close/>
                  <a:moveTo>
                    <a:pt x="96" y="33"/>
                  </a:moveTo>
                  <a:cubicBezTo>
                    <a:pt x="96" y="33"/>
                    <a:pt x="96" y="33"/>
                    <a:pt x="96" y="33"/>
                  </a:cubicBezTo>
                  <a:cubicBezTo>
                    <a:pt x="98" y="34"/>
                    <a:pt x="98" y="34"/>
                    <a:pt x="98" y="34"/>
                  </a:cubicBezTo>
                  <a:cubicBezTo>
                    <a:pt x="98" y="41"/>
                    <a:pt x="98" y="41"/>
                    <a:pt x="98" y="41"/>
                  </a:cubicBezTo>
                  <a:cubicBezTo>
                    <a:pt x="96" y="41"/>
                    <a:pt x="96" y="41"/>
                    <a:pt x="96" y="41"/>
                  </a:cubicBezTo>
                  <a:lnTo>
                    <a:pt x="96" y="33"/>
                  </a:lnTo>
                  <a:close/>
                  <a:moveTo>
                    <a:pt x="101" y="48"/>
                  </a:moveTo>
                  <a:cubicBezTo>
                    <a:pt x="101" y="48"/>
                    <a:pt x="101" y="48"/>
                    <a:pt x="101" y="48"/>
                  </a:cubicBezTo>
                  <a:cubicBezTo>
                    <a:pt x="96" y="48"/>
                    <a:pt x="96" y="48"/>
                    <a:pt x="96" y="48"/>
                  </a:cubicBezTo>
                  <a:cubicBezTo>
                    <a:pt x="96" y="41"/>
                    <a:pt x="96" y="41"/>
                    <a:pt x="96" y="41"/>
                  </a:cubicBezTo>
                  <a:cubicBezTo>
                    <a:pt x="98" y="41"/>
                    <a:pt x="98" y="41"/>
                    <a:pt x="98" y="41"/>
                  </a:cubicBezTo>
                  <a:cubicBezTo>
                    <a:pt x="98" y="48"/>
                    <a:pt x="98" y="48"/>
                    <a:pt x="98" y="48"/>
                  </a:cubicBezTo>
                  <a:cubicBezTo>
                    <a:pt x="99" y="48"/>
                    <a:pt x="99" y="48"/>
                    <a:pt x="99" y="48"/>
                  </a:cubicBezTo>
                  <a:cubicBezTo>
                    <a:pt x="99" y="41"/>
                    <a:pt x="99" y="41"/>
                    <a:pt x="99" y="41"/>
                  </a:cubicBezTo>
                  <a:cubicBezTo>
                    <a:pt x="101" y="41"/>
                    <a:pt x="101" y="41"/>
                    <a:pt x="101" y="41"/>
                  </a:cubicBezTo>
                  <a:lnTo>
                    <a:pt x="101" y="48"/>
                  </a:lnTo>
                  <a:close/>
                  <a:moveTo>
                    <a:pt x="101" y="41"/>
                  </a:moveTo>
                  <a:cubicBezTo>
                    <a:pt x="101" y="41"/>
                    <a:pt x="101" y="41"/>
                    <a:pt x="101" y="41"/>
                  </a:cubicBezTo>
                  <a:cubicBezTo>
                    <a:pt x="99" y="41"/>
                    <a:pt x="99" y="41"/>
                    <a:pt x="99" y="41"/>
                  </a:cubicBezTo>
                  <a:cubicBezTo>
                    <a:pt x="99" y="34"/>
                    <a:pt x="99" y="34"/>
                    <a:pt x="99" y="34"/>
                  </a:cubicBezTo>
                  <a:cubicBezTo>
                    <a:pt x="101" y="34"/>
                    <a:pt x="101" y="34"/>
                    <a:pt x="101" y="34"/>
                  </a:cubicBezTo>
                  <a:lnTo>
                    <a:pt x="101" y="41"/>
                  </a:lnTo>
                  <a:close/>
                  <a:moveTo>
                    <a:pt x="103" y="48"/>
                  </a:moveTo>
                  <a:cubicBezTo>
                    <a:pt x="103" y="48"/>
                    <a:pt x="103" y="48"/>
                    <a:pt x="103" y="48"/>
                  </a:cubicBezTo>
                  <a:cubicBezTo>
                    <a:pt x="101" y="48"/>
                    <a:pt x="101" y="48"/>
                    <a:pt x="101" y="48"/>
                  </a:cubicBezTo>
                  <a:cubicBezTo>
                    <a:pt x="101" y="41"/>
                    <a:pt x="101" y="41"/>
                    <a:pt x="101" y="41"/>
                  </a:cubicBezTo>
                  <a:cubicBezTo>
                    <a:pt x="103" y="41"/>
                    <a:pt x="103" y="41"/>
                    <a:pt x="103" y="41"/>
                  </a:cubicBezTo>
                  <a:lnTo>
                    <a:pt x="103" y="48"/>
                  </a:lnTo>
                  <a:close/>
                  <a:moveTo>
                    <a:pt x="103" y="41"/>
                  </a:moveTo>
                  <a:cubicBezTo>
                    <a:pt x="103" y="41"/>
                    <a:pt x="103" y="41"/>
                    <a:pt x="103" y="41"/>
                  </a:cubicBezTo>
                  <a:cubicBezTo>
                    <a:pt x="101" y="41"/>
                    <a:pt x="101" y="41"/>
                    <a:pt x="101" y="41"/>
                  </a:cubicBezTo>
                  <a:cubicBezTo>
                    <a:pt x="101" y="34"/>
                    <a:pt x="101" y="34"/>
                    <a:pt x="101" y="34"/>
                  </a:cubicBezTo>
                  <a:cubicBezTo>
                    <a:pt x="103" y="34"/>
                    <a:pt x="103" y="34"/>
                    <a:pt x="103" y="34"/>
                  </a:cubicBezTo>
                  <a:lnTo>
                    <a:pt x="103" y="41"/>
                  </a:lnTo>
                  <a:close/>
                  <a:moveTo>
                    <a:pt x="105" y="48"/>
                  </a:moveTo>
                  <a:cubicBezTo>
                    <a:pt x="105" y="48"/>
                    <a:pt x="105" y="48"/>
                    <a:pt x="105" y="48"/>
                  </a:cubicBezTo>
                  <a:cubicBezTo>
                    <a:pt x="103" y="48"/>
                    <a:pt x="103" y="48"/>
                    <a:pt x="103" y="48"/>
                  </a:cubicBezTo>
                  <a:cubicBezTo>
                    <a:pt x="103" y="41"/>
                    <a:pt x="103" y="41"/>
                    <a:pt x="103" y="41"/>
                  </a:cubicBezTo>
                  <a:cubicBezTo>
                    <a:pt x="105" y="41"/>
                    <a:pt x="105" y="41"/>
                    <a:pt x="105" y="41"/>
                  </a:cubicBezTo>
                  <a:lnTo>
                    <a:pt x="105" y="48"/>
                  </a:lnTo>
                  <a:close/>
                  <a:moveTo>
                    <a:pt x="105" y="41"/>
                  </a:moveTo>
                  <a:cubicBezTo>
                    <a:pt x="105" y="41"/>
                    <a:pt x="105" y="41"/>
                    <a:pt x="105" y="41"/>
                  </a:cubicBezTo>
                  <a:cubicBezTo>
                    <a:pt x="103" y="41"/>
                    <a:pt x="103" y="41"/>
                    <a:pt x="103" y="41"/>
                  </a:cubicBezTo>
                  <a:cubicBezTo>
                    <a:pt x="103" y="34"/>
                    <a:pt x="103" y="34"/>
                    <a:pt x="103" y="34"/>
                  </a:cubicBezTo>
                  <a:cubicBezTo>
                    <a:pt x="105" y="34"/>
                    <a:pt x="105" y="34"/>
                    <a:pt x="105" y="34"/>
                  </a:cubicBezTo>
                  <a:lnTo>
                    <a:pt x="105" y="41"/>
                  </a:lnTo>
                  <a:close/>
                  <a:moveTo>
                    <a:pt x="107" y="48"/>
                  </a:moveTo>
                  <a:cubicBezTo>
                    <a:pt x="107" y="48"/>
                    <a:pt x="107" y="48"/>
                    <a:pt x="107" y="48"/>
                  </a:cubicBezTo>
                  <a:cubicBezTo>
                    <a:pt x="105" y="48"/>
                    <a:pt x="105" y="48"/>
                    <a:pt x="105" y="48"/>
                  </a:cubicBezTo>
                  <a:cubicBezTo>
                    <a:pt x="105" y="41"/>
                    <a:pt x="105" y="41"/>
                    <a:pt x="105" y="41"/>
                  </a:cubicBezTo>
                  <a:cubicBezTo>
                    <a:pt x="107" y="41"/>
                    <a:pt x="107" y="41"/>
                    <a:pt x="107" y="41"/>
                  </a:cubicBezTo>
                  <a:lnTo>
                    <a:pt x="107" y="48"/>
                  </a:lnTo>
                  <a:close/>
                  <a:moveTo>
                    <a:pt x="107" y="41"/>
                  </a:moveTo>
                  <a:cubicBezTo>
                    <a:pt x="107" y="41"/>
                    <a:pt x="107" y="41"/>
                    <a:pt x="107" y="41"/>
                  </a:cubicBezTo>
                  <a:cubicBezTo>
                    <a:pt x="105" y="41"/>
                    <a:pt x="105" y="41"/>
                    <a:pt x="105" y="41"/>
                  </a:cubicBezTo>
                  <a:cubicBezTo>
                    <a:pt x="105" y="34"/>
                    <a:pt x="105" y="34"/>
                    <a:pt x="105" y="34"/>
                  </a:cubicBezTo>
                  <a:cubicBezTo>
                    <a:pt x="107" y="34"/>
                    <a:pt x="107" y="34"/>
                    <a:pt x="107" y="34"/>
                  </a:cubicBezTo>
                  <a:lnTo>
                    <a:pt x="107" y="41"/>
                  </a:lnTo>
                  <a:close/>
                  <a:moveTo>
                    <a:pt x="109" y="48"/>
                  </a:moveTo>
                  <a:cubicBezTo>
                    <a:pt x="109" y="48"/>
                    <a:pt x="109" y="48"/>
                    <a:pt x="109" y="48"/>
                  </a:cubicBezTo>
                  <a:cubicBezTo>
                    <a:pt x="107" y="48"/>
                    <a:pt x="107" y="48"/>
                    <a:pt x="107" y="48"/>
                  </a:cubicBezTo>
                  <a:cubicBezTo>
                    <a:pt x="107" y="41"/>
                    <a:pt x="107" y="41"/>
                    <a:pt x="107" y="41"/>
                  </a:cubicBezTo>
                  <a:cubicBezTo>
                    <a:pt x="109" y="41"/>
                    <a:pt x="109" y="41"/>
                    <a:pt x="109" y="41"/>
                  </a:cubicBezTo>
                  <a:lnTo>
                    <a:pt x="109" y="48"/>
                  </a:lnTo>
                  <a:close/>
                  <a:moveTo>
                    <a:pt x="109" y="41"/>
                  </a:moveTo>
                  <a:cubicBezTo>
                    <a:pt x="109" y="41"/>
                    <a:pt x="109" y="41"/>
                    <a:pt x="109" y="41"/>
                  </a:cubicBezTo>
                  <a:cubicBezTo>
                    <a:pt x="107" y="41"/>
                    <a:pt x="107" y="41"/>
                    <a:pt x="107" y="41"/>
                  </a:cubicBezTo>
                  <a:cubicBezTo>
                    <a:pt x="107" y="34"/>
                    <a:pt x="107" y="34"/>
                    <a:pt x="107" y="34"/>
                  </a:cubicBezTo>
                  <a:cubicBezTo>
                    <a:pt x="109" y="34"/>
                    <a:pt x="109" y="34"/>
                    <a:pt x="109" y="34"/>
                  </a:cubicBezTo>
                  <a:lnTo>
                    <a:pt x="109" y="41"/>
                  </a:lnTo>
                  <a:close/>
                  <a:moveTo>
                    <a:pt x="112" y="48"/>
                  </a:moveTo>
                  <a:cubicBezTo>
                    <a:pt x="112" y="48"/>
                    <a:pt x="112" y="48"/>
                    <a:pt x="112" y="48"/>
                  </a:cubicBezTo>
                  <a:cubicBezTo>
                    <a:pt x="110" y="48"/>
                    <a:pt x="110" y="48"/>
                    <a:pt x="110" y="48"/>
                  </a:cubicBezTo>
                  <a:cubicBezTo>
                    <a:pt x="110" y="48"/>
                    <a:pt x="110" y="48"/>
                    <a:pt x="110" y="48"/>
                  </a:cubicBezTo>
                  <a:cubicBezTo>
                    <a:pt x="112" y="48"/>
                    <a:pt x="112" y="48"/>
                    <a:pt x="112" y="48"/>
                  </a:cubicBezTo>
                  <a:close/>
                  <a:moveTo>
                    <a:pt x="112" y="48"/>
                  </a:moveTo>
                  <a:cubicBezTo>
                    <a:pt x="112" y="48"/>
                    <a:pt x="112" y="48"/>
                    <a:pt x="112" y="48"/>
                  </a:cubicBezTo>
                  <a:cubicBezTo>
                    <a:pt x="110" y="48"/>
                    <a:pt x="110" y="48"/>
                    <a:pt x="110" y="48"/>
                  </a:cubicBezTo>
                  <a:cubicBezTo>
                    <a:pt x="110" y="41"/>
                    <a:pt x="110" y="41"/>
                    <a:pt x="110" y="41"/>
                  </a:cubicBezTo>
                  <a:cubicBezTo>
                    <a:pt x="112" y="41"/>
                    <a:pt x="112" y="41"/>
                    <a:pt x="112" y="41"/>
                  </a:cubicBezTo>
                  <a:lnTo>
                    <a:pt x="112" y="48"/>
                  </a:lnTo>
                  <a:close/>
                  <a:moveTo>
                    <a:pt x="112" y="41"/>
                  </a:moveTo>
                  <a:cubicBezTo>
                    <a:pt x="112" y="41"/>
                    <a:pt x="112" y="41"/>
                    <a:pt x="112" y="41"/>
                  </a:cubicBezTo>
                  <a:cubicBezTo>
                    <a:pt x="110" y="41"/>
                    <a:pt x="110" y="41"/>
                    <a:pt x="110" y="41"/>
                  </a:cubicBezTo>
                  <a:cubicBezTo>
                    <a:pt x="110" y="34"/>
                    <a:pt x="110" y="34"/>
                    <a:pt x="110" y="34"/>
                  </a:cubicBezTo>
                  <a:cubicBezTo>
                    <a:pt x="112" y="34"/>
                    <a:pt x="112" y="34"/>
                    <a:pt x="112" y="34"/>
                  </a:cubicBezTo>
                  <a:lnTo>
                    <a:pt x="112" y="41"/>
                  </a:lnTo>
                  <a:close/>
                  <a:moveTo>
                    <a:pt x="114" y="48"/>
                  </a:moveTo>
                  <a:cubicBezTo>
                    <a:pt x="114" y="48"/>
                    <a:pt x="114" y="48"/>
                    <a:pt x="114" y="48"/>
                  </a:cubicBezTo>
                  <a:cubicBezTo>
                    <a:pt x="112" y="48"/>
                    <a:pt x="112" y="48"/>
                    <a:pt x="112" y="48"/>
                  </a:cubicBezTo>
                  <a:cubicBezTo>
                    <a:pt x="112" y="48"/>
                    <a:pt x="112" y="48"/>
                    <a:pt x="112" y="48"/>
                  </a:cubicBezTo>
                  <a:cubicBezTo>
                    <a:pt x="114" y="48"/>
                    <a:pt x="114" y="48"/>
                    <a:pt x="114" y="48"/>
                  </a:cubicBezTo>
                  <a:close/>
                  <a:moveTo>
                    <a:pt x="114" y="48"/>
                  </a:moveTo>
                  <a:cubicBezTo>
                    <a:pt x="114" y="48"/>
                    <a:pt x="114" y="48"/>
                    <a:pt x="114" y="48"/>
                  </a:cubicBezTo>
                  <a:cubicBezTo>
                    <a:pt x="112" y="48"/>
                    <a:pt x="112" y="48"/>
                    <a:pt x="112" y="48"/>
                  </a:cubicBezTo>
                  <a:cubicBezTo>
                    <a:pt x="112" y="41"/>
                    <a:pt x="112" y="41"/>
                    <a:pt x="112" y="41"/>
                  </a:cubicBezTo>
                  <a:cubicBezTo>
                    <a:pt x="114" y="41"/>
                    <a:pt x="114" y="41"/>
                    <a:pt x="114" y="41"/>
                  </a:cubicBezTo>
                  <a:lnTo>
                    <a:pt x="114" y="48"/>
                  </a:lnTo>
                  <a:close/>
                  <a:moveTo>
                    <a:pt x="114" y="41"/>
                  </a:moveTo>
                  <a:cubicBezTo>
                    <a:pt x="114" y="41"/>
                    <a:pt x="114" y="41"/>
                    <a:pt x="114" y="41"/>
                  </a:cubicBezTo>
                  <a:cubicBezTo>
                    <a:pt x="112" y="41"/>
                    <a:pt x="112" y="41"/>
                    <a:pt x="112" y="41"/>
                  </a:cubicBezTo>
                  <a:cubicBezTo>
                    <a:pt x="112" y="34"/>
                    <a:pt x="112" y="34"/>
                    <a:pt x="112" y="34"/>
                  </a:cubicBezTo>
                  <a:cubicBezTo>
                    <a:pt x="114" y="34"/>
                    <a:pt x="114" y="34"/>
                    <a:pt x="114" y="34"/>
                  </a:cubicBezTo>
                  <a:lnTo>
                    <a:pt x="114" y="41"/>
                  </a:lnTo>
                  <a:close/>
                  <a:moveTo>
                    <a:pt x="116" y="48"/>
                  </a:moveTo>
                  <a:cubicBezTo>
                    <a:pt x="116" y="48"/>
                    <a:pt x="116" y="48"/>
                    <a:pt x="116" y="48"/>
                  </a:cubicBezTo>
                  <a:cubicBezTo>
                    <a:pt x="114" y="48"/>
                    <a:pt x="114" y="48"/>
                    <a:pt x="114" y="48"/>
                  </a:cubicBezTo>
                  <a:cubicBezTo>
                    <a:pt x="114" y="48"/>
                    <a:pt x="114" y="48"/>
                    <a:pt x="114" y="48"/>
                  </a:cubicBezTo>
                  <a:cubicBezTo>
                    <a:pt x="116" y="48"/>
                    <a:pt x="116" y="48"/>
                    <a:pt x="116" y="48"/>
                  </a:cubicBezTo>
                  <a:close/>
                  <a:moveTo>
                    <a:pt x="116" y="48"/>
                  </a:moveTo>
                  <a:cubicBezTo>
                    <a:pt x="116" y="48"/>
                    <a:pt x="116" y="48"/>
                    <a:pt x="116" y="48"/>
                  </a:cubicBezTo>
                  <a:cubicBezTo>
                    <a:pt x="114" y="48"/>
                    <a:pt x="114" y="48"/>
                    <a:pt x="114" y="48"/>
                  </a:cubicBezTo>
                  <a:cubicBezTo>
                    <a:pt x="114" y="41"/>
                    <a:pt x="114" y="41"/>
                    <a:pt x="114" y="41"/>
                  </a:cubicBezTo>
                  <a:cubicBezTo>
                    <a:pt x="116" y="41"/>
                    <a:pt x="116" y="41"/>
                    <a:pt x="116" y="41"/>
                  </a:cubicBezTo>
                  <a:lnTo>
                    <a:pt x="116" y="48"/>
                  </a:lnTo>
                  <a:close/>
                  <a:moveTo>
                    <a:pt x="116" y="41"/>
                  </a:moveTo>
                  <a:cubicBezTo>
                    <a:pt x="116" y="41"/>
                    <a:pt x="116" y="41"/>
                    <a:pt x="116" y="41"/>
                  </a:cubicBezTo>
                  <a:cubicBezTo>
                    <a:pt x="114" y="41"/>
                    <a:pt x="114" y="41"/>
                    <a:pt x="114" y="41"/>
                  </a:cubicBezTo>
                  <a:cubicBezTo>
                    <a:pt x="114" y="34"/>
                    <a:pt x="114" y="34"/>
                    <a:pt x="114" y="34"/>
                  </a:cubicBezTo>
                  <a:cubicBezTo>
                    <a:pt x="116" y="34"/>
                    <a:pt x="116" y="34"/>
                    <a:pt x="116" y="34"/>
                  </a:cubicBezTo>
                  <a:lnTo>
                    <a:pt x="116" y="41"/>
                  </a:lnTo>
                  <a:close/>
                  <a:moveTo>
                    <a:pt x="117" y="48"/>
                  </a:moveTo>
                  <a:cubicBezTo>
                    <a:pt x="117" y="48"/>
                    <a:pt x="117" y="48"/>
                    <a:pt x="117" y="48"/>
                  </a:cubicBezTo>
                  <a:cubicBezTo>
                    <a:pt x="116" y="48"/>
                    <a:pt x="116" y="48"/>
                    <a:pt x="116" y="48"/>
                  </a:cubicBezTo>
                  <a:cubicBezTo>
                    <a:pt x="116" y="48"/>
                    <a:pt x="116" y="48"/>
                    <a:pt x="116" y="48"/>
                  </a:cubicBezTo>
                  <a:cubicBezTo>
                    <a:pt x="117" y="48"/>
                    <a:pt x="117" y="48"/>
                    <a:pt x="117" y="48"/>
                  </a:cubicBezTo>
                  <a:close/>
                  <a:moveTo>
                    <a:pt x="117" y="48"/>
                  </a:moveTo>
                  <a:cubicBezTo>
                    <a:pt x="117" y="48"/>
                    <a:pt x="117" y="48"/>
                    <a:pt x="117" y="48"/>
                  </a:cubicBezTo>
                  <a:cubicBezTo>
                    <a:pt x="116" y="48"/>
                    <a:pt x="116" y="48"/>
                    <a:pt x="116" y="48"/>
                  </a:cubicBezTo>
                  <a:cubicBezTo>
                    <a:pt x="116" y="41"/>
                    <a:pt x="116" y="41"/>
                    <a:pt x="116" y="41"/>
                  </a:cubicBezTo>
                  <a:cubicBezTo>
                    <a:pt x="117" y="41"/>
                    <a:pt x="117" y="41"/>
                    <a:pt x="117" y="41"/>
                  </a:cubicBezTo>
                  <a:lnTo>
                    <a:pt x="117" y="48"/>
                  </a:lnTo>
                  <a:close/>
                  <a:moveTo>
                    <a:pt x="117" y="34"/>
                  </a:moveTo>
                  <a:cubicBezTo>
                    <a:pt x="117" y="34"/>
                    <a:pt x="117" y="34"/>
                    <a:pt x="117" y="34"/>
                  </a:cubicBezTo>
                  <a:cubicBezTo>
                    <a:pt x="117" y="41"/>
                    <a:pt x="117" y="41"/>
                    <a:pt x="117" y="41"/>
                  </a:cubicBezTo>
                  <a:cubicBezTo>
                    <a:pt x="116" y="41"/>
                    <a:pt x="116" y="41"/>
                    <a:pt x="116" y="41"/>
                  </a:cubicBezTo>
                  <a:cubicBezTo>
                    <a:pt x="116" y="34"/>
                    <a:pt x="116" y="34"/>
                    <a:pt x="116" y="34"/>
                  </a:cubicBezTo>
                  <a:cubicBezTo>
                    <a:pt x="117" y="34"/>
                    <a:pt x="117" y="34"/>
                    <a:pt x="117" y="34"/>
                  </a:cubicBezTo>
                  <a:close/>
                  <a:moveTo>
                    <a:pt x="119" y="48"/>
                  </a:moveTo>
                  <a:cubicBezTo>
                    <a:pt x="119" y="48"/>
                    <a:pt x="119" y="48"/>
                    <a:pt x="119" y="48"/>
                  </a:cubicBezTo>
                  <a:cubicBezTo>
                    <a:pt x="117" y="48"/>
                    <a:pt x="117" y="48"/>
                    <a:pt x="117" y="48"/>
                  </a:cubicBezTo>
                  <a:cubicBezTo>
                    <a:pt x="117" y="48"/>
                    <a:pt x="117" y="48"/>
                    <a:pt x="117" y="48"/>
                  </a:cubicBezTo>
                  <a:cubicBezTo>
                    <a:pt x="119" y="48"/>
                    <a:pt x="119" y="48"/>
                    <a:pt x="119" y="48"/>
                  </a:cubicBezTo>
                  <a:close/>
                  <a:moveTo>
                    <a:pt x="119" y="48"/>
                  </a:moveTo>
                  <a:cubicBezTo>
                    <a:pt x="119" y="48"/>
                    <a:pt x="119" y="48"/>
                    <a:pt x="119" y="48"/>
                  </a:cubicBezTo>
                  <a:cubicBezTo>
                    <a:pt x="117" y="48"/>
                    <a:pt x="117" y="48"/>
                    <a:pt x="117" y="48"/>
                  </a:cubicBezTo>
                  <a:cubicBezTo>
                    <a:pt x="117" y="41"/>
                    <a:pt x="117" y="41"/>
                    <a:pt x="117" y="41"/>
                  </a:cubicBezTo>
                  <a:cubicBezTo>
                    <a:pt x="119" y="41"/>
                    <a:pt x="119" y="41"/>
                    <a:pt x="119" y="41"/>
                  </a:cubicBezTo>
                  <a:lnTo>
                    <a:pt x="119" y="48"/>
                  </a:lnTo>
                  <a:close/>
                  <a:moveTo>
                    <a:pt x="119" y="41"/>
                  </a:moveTo>
                  <a:cubicBezTo>
                    <a:pt x="119" y="41"/>
                    <a:pt x="119" y="41"/>
                    <a:pt x="119" y="41"/>
                  </a:cubicBezTo>
                  <a:cubicBezTo>
                    <a:pt x="117" y="41"/>
                    <a:pt x="117" y="41"/>
                    <a:pt x="117" y="41"/>
                  </a:cubicBezTo>
                  <a:cubicBezTo>
                    <a:pt x="117" y="34"/>
                    <a:pt x="117" y="34"/>
                    <a:pt x="117" y="34"/>
                  </a:cubicBezTo>
                  <a:cubicBezTo>
                    <a:pt x="119" y="34"/>
                    <a:pt x="119" y="34"/>
                    <a:pt x="119" y="34"/>
                  </a:cubicBezTo>
                  <a:cubicBezTo>
                    <a:pt x="119" y="34"/>
                    <a:pt x="119" y="34"/>
                    <a:pt x="119" y="34"/>
                  </a:cubicBezTo>
                  <a:lnTo>
                    <a:pt x="119" y="41"/>
                  </a:lnTo>
                  <a:close/>
                  <a:moveTo>
                    <a:pt x="120" y="48"/>
                  </a:moveTo>
                  <a:cubicBezTo>
                    <a:pt x="120" y="48"/>
                    <a:pt x="120" y="48"/>
                    <a:pt x="120" y="48"/>
                  </a:cubicBezTo>
                  <a:cubicBezTo>
                    <a:pt x="119" y="48"/>
                    <a:pt x="119" y="48"/>
                    <a:pt x="119" y="48"/>
                  </a:cubicBezTo>
                  <a:cubicBezTo>
                    <a:pt x="119" y="48"/>
                    <a:pt x="119" y="48"/>
                    <a:pt x="119" y="48"/>
                  </a:cubicBezTo>
                  <a:cubicBezTo>
                    <a:pt x="120" y="48"/>
                    <a:pt x="120" y="48"/>
                    <a:pt x="120" y="48"/>
                  </a:cubicBezTo>
                  <a:close/>
                  <a:moveTo>
                    <a:pt x="120" y="48"/>
                  </a:moveTo>
                  <a:cubicBezTo>
                    <a:pt x="120" y="48"/>
                    <a:pt x="120" y="48"/>
                    <a:pt x="120" y="48"/>
                  </a:cubicBezTo>
                  <a:cubicBezTo>
                    <a:pt x="119" y="48"/>
                    <a:pt x="119" y="48"/>
                    <a:pt x="119" y="48"/>
                  </a:cubicBezTo>
                  <a:cubicBezTo>
                    <a:pt x="119" y="41"/>
                    <a:pt x="119" y="41"/>
                    <a:pt x="119" y="41"/>
                  </a:cubicBezTo>
                  <a:cubicBezTo>
                    <a:pt x="120" y="41"/>
                    <a:pt x="120" y="41"/>
                    <a:pt x="120" y="41"/>
                  </a:cubicBezTo>
                  <a:lnTo>
                    <a:pt x="120" y="48"/>
                  </a:lnTo>
                  <a:close/>
                  <a:moveTo>
                    <a:pt x="143" y="18"/>
                  </a:moveTo>
                  <a:cubicBezTo>
                    <a:pt x="143" y="18"/>
                    <a:pt x="143" y="18"/>
                    <a:pt x="143" y="18"/>
                  </a:cubicBezTo>
                  <a:cubicBezTo>
                    <a:pt x="145" y="18"/>
                    <a:pt x="145" y="18"/>
                    <a:pt x="145" y="18"/>
                  </a:cubicBezTo>
                  <a:cubicBezTo>
                    <a:pt x="145" y="19"/>
                    <a:pt x="145" y="19"/>
                    <a:pt x="145" y="19"/>
                  </a:cubicBezTo>
                  <a:cubicBezTo>
                    <a:pt x="145" y="19"/>
                    <a:pt x="146" y="19"/>
                    <a:pt x="146" y="19"/>
                  </a:cubicBezTo>
                  <a:cubicBezTo>
                    <a:pt x="146" y="19"/>
                    <a:pt x="146" y="19"/>
                    <a:pt x="146" y="19"/>
                  </a:cubicBezTo>
                  <a:cubicBezTo>
                    <a:pt x="147" y="19"/>
                    <a:pt x="147" y="19"/>
                    <a:pt x="147" y="19"/>
                  </a:cubicBezTo>
                  <a:cubicBezTo>
                    <a:pt x="147" y="19"/>
                    <a:pt x="147" y="19"/>
                    <a:pt x="147" y="19"/>
                  </a:cubicBezTo>
                  <a:cubicBezTo>
                    <a:pt x="152" y="20"/>
                    <a:pt x="153" y="21"/>
                    <a:pt x="153" y="21"/>
                  </a:cubicBezTo>
                  <a:cubicBezTo>
                    <a:pt x="153" y="29"/>
                    <a:pt x="153" y="29"/>
                    <a:pt x="153" y="29"/>
                  </a:cubicBezTo>
                  <a:cubicBezTo>
                    <a:pt x="153" y="29"/>
                    <a:pt x="153" y="29"/>
                    <a:pt x="153" y="29"/>
                  </a:cubicBezTo>
                  <a:cubicBezTo>
                    <a:pt x="153" y="21"/>
                    <a:pt x="153" y="21"/>
                    <a:pt x="153" y="21"/>
                  </a:cubicBezTo>
                  <a:cubicBezTo>
                    <a:pt x="153" y="21"/>
                    <a:pt x="150" y="20"/>
                    <a:pt x="146" y="20"/>
                  </a:cubicBezTo>
                  <a:cubicBezTo>
                    <a:pt x="143" y="20"/>
                    <a:pt x="140" y="21"/>
                    <a:pt x="140" y="21"/>
                  </a:cubicBezTo>
                  <a:cubicBezTo>
                    <a:pt x="139" y="29"/>
                    <a:pt x="139" y="29"/>
                    <a:pt x="139" y="29"/>
                  </a:cubicBezTo>
                  <a:cubicBezTo>
                    <a:pt x="139" y="29"/>
                    <a:pt x="139" y="29"/>
                    <a:pt x="139" y="29"/>
                  </a:cubicBezTo>
                  <a:cubicBezTo>
                    <a:pt x="140" y="21"/>
                    <a:pt x="140" y="21"/>
                    <a:pt x="140" y="21"/>
                  </a:cubicBezTo>
                  <a:cubicBezTo>
                    <a:pt x="140" y="21"/>
                    <a:pt x="141" y="20"/>
                    <a:pt x="143" y="20"/>
                  </a:cubicBezTo>
                  <a:lnTo>
                    <a:pt x="143" y="18"/>
                  </a:lnTo>
                  <a:close/>
                  <a:moveTo>
                    <a:pt x="142" y="31"/>
                  </a:moveTo>
                  <a:cubicBezTo>
                    <a:pt x="142" y="31"/>
                    <a:pt x="142" y="31"/>
                    <a:pt x="142" y="31"/>
                  </a:cubicBezTo>
                  <a:cubicBezTo>
                    <a:pt x="142" y="40"/>
                    <a:pt x="142" y="40"/>
                    <a:pt x="142" y="40"/>
                  </a:cubicBezTo>
                  <a:cubicBezTo>
                    <a:pt x="140" y="40"/>
                    <a:pt x="140" y="40"/>
                    <a:pt x="140" y="40"/>
                  </a:cubicBezTo>
                  <a:cubicBezTo>
                    <a:pt x="140" y="31"/>
                    <a:pt x="140" y="31"/>
                    <a:pt x="140" y="31"/>
                  </a:cubicBezTo>
                  <a:lnTo>
                    <a:pt x="142" y="31"/>
                  </a:lnTo>
                  <a:close/>
                  <a:moveTo>
                    <a:pt x="141" y="20"/>
                  </a:moveTo>
                  <a:cubicBezTo>
                    <a:pt x="141" y="20"/>
                    <a:pt x="141" y="20"/>
                    <a:pt x="141" y="20"/>
                  </a:cubicBezTo>
                  <a:cubicBezTo>
                    <a:pt x="141" y="18"/>
                    <a:pt x="141" y="18"/>
                    <a:pt x="141" y="18"/>
                  </a:cubicBezTo>
                  <a:cubicBezTo>
                    <a:pt x="141" y="20"/>
                    <a:pt x="141" y="20"/>
                    <a:pt x="141" y="20"/>
                  </a:cubicBezTo>
                  <a:close/>
                  <a:moveTo>
                    <a:pt x="140" y="15"/>
                  </a:moveTo>
                  <a:cubicBezTo>
                    <a:pt x="140" y="15"/>
                    <a:pt x="140" y="15"/>
                    <a:pt x="140" y="15"/>
                  </a:cubicBezTo>
                  <a:cubicBezTo>
                    <a:pt x="141" y="15"/>
                    <a:pt x="141" y="15"/>
                    <a:pt x="141" y="15"/>
                  </a:cubicBezTo>
                  <a:cubicBezTo>
                    <a:pt x="141" y="17"/>
                    <a:pt x="141" y="17"/>
                    <a:pt x="141" y="17"/>
                  </a:cubicBezTo>
                  <a:cubicBezTo>
                    <a:pt x="140" y="17"/>
                    <a:pt x="140" y="17"/>
                    <a:pt x="140" y="17"/>
                  </a:cubicBezTo>
                  <a:lnTo>
                    <a:pt x="140" y="15"/>
                  </a:lnTo>
                  <a:close/>
                  <a:moveTo>
                    <a:pt x="129" y="21"/>
                  </a:moveTo>
                  <a:cubicBezTo>
                    <a:pt x="129" y="21"/>
                    <a:pt x="129" y="21"/>
                    <a:pt x="129" y="21"/>
                  </a:cubicBezTo>
                  <a:cubicBezTo>
                    <a:pt x="129" y="19"/>
                    <a:pt x="129" y="19"/>
                    <a:pt x="129" y="19"/>
                  </a:cubicBezTo>
                  <a:cubicBezTo>
                    <a:pt x="131" y="19"/>
                    <a:pt x="131" y="19"/>
                    <a:pt x="131" y="19"/>
                  </a:cubicBezTo>
                  <a:cubicBezTo>
                    <a:pt x="131" y="20"/>
                    <a:pt x="131" y="20"/>
                    <a:pt x="131" y="20"/>
                  </a:cubicBezTo>
                  <a:cubicBezTo>
                    <a:pt x="132" y="19"/>
                    <a:pt x="133" y="19"/>
                    <a:pt x="134" y="19"/>
                  </a:cubicBezTo>
                  <a:cubicBezTo>
                    <a:pt x="134" y="17"/>
                    <a:pt x="134" y="17"/>
                    <a:pt x="134" y="17"/>
                  </a:cubicBezTo>
                  <a:cubicBezTo>
                    <a:pt x="135" y="17"/>
                    <a:pt x="135" y="17"/>
                    <a:pt x="135" y="17"/>
                  </a:cubicBezTo>
                  <a:cubicBezTo>
                    <a:pt x="135" y="18"/>
                    <a:pt x="135" y="18"/>
                    <a:pt x="135" y="18"/>
                  </a:cubicBezTo>
                  <a:cubicBezTo>
                    <a:pt x="139" y="18"/>
                    <a:pt x="141" y="18"/>
                    <a:pt x="141" y="18"/>
                  </a:cubicBezTo>
                  <a:cubicBezTo>
                    <a:pt x="141" y="18"/>
                    <a:pt x="137" y="18"/>
                    <a:pt x="133" y="19"/>
                  </a:cubicBezTo>
                  <a:cubicBezTo>
                    <a:pt x="129" y="21"/>
                    <a:pt x="129" y="22"/>
                    <a:pt x="129" y="22"/>
                  </a:cubicBezTo>
                  <a:cubicBezTo>
                    <a:pt x="127" y="31"/>
                    <a:pt x="127" y="31"/>
                    <a:pt x="127" y="31"/>
                  </a:cubicBezTo>
                  <a:cubicBezTo>
                    <a:pt x="128" y="22"/>
                    <a:pt x="128" y="22"/>
                    <a:pt x="128" y="22"/>
                  </a:cubicBezTo>
                  <a:cubicBezTo>
                    <a:pt x="127" y="22"/>
                    <a:pt x="127" y="22"/>
                    <a:pt x="127" y="22"/>
                  </a:cubicBezTo>
                  <a:cubicBezTo>
                    <a:pt x="127" y="20"/>
                    <a:pt x="127" y="20"/>
                    <a:pt x="127" y="20"/>
                  </a:cubicBezTo>
                  <a:cubicBezTo>
                    <a:pt x="128" y="20"/>
                    <a:pt x="128" y="20"/>
                    <a:pt x="128" y="20"/>
                  </a:cubicBezTo>
                  <a:cubicBezTo>
                    <a:pt x="128" y="22"/>
                    <a:pt x="128" y="22"/>
                    <a:pt x="128" y="22"/>
                  </a:cubicBezTo>
                  <a:cubicBezTo>
                    <a:pt x="128" y="21"/>
                    <a:pt x="129" y="21"/>
                    <a:pt x="129" y="21"/>
                  </a:cubicBezTo>
                  <a:close/>
                  <a:moveTo>
                    <a:pt x="137" y="31"/>
                  </a:moveTo>
                  <a:cubicBezTo>
                    <a:pt x="137" y="31"/>
                    <a:pt x="137" y="31"/>
                    <a:pt x="137" y="31"/>
                  </a:cubicBezTo>
                  <a:cubicBezTo>
                    <a:pt x="137" y="32"/>
                    <a:pt x="137" y="32"/>
                    <a:pt x="137" y="32"/>
                  </a:cubicBezTo>
                  <a:cubicBezTo>
                    <a:pt x="136" y="32"/>
                    <a:pt x="136" y="32"/>
                    <a:pt x="135" y="32"/>
                  </a:cubicBezTo>
                  <a:cubicBezTo>
                    <a:pt x="135" y="32"/>
                    <a:pt x="135" y="32"/>
                    <a:pt x="135" y="32"/>
                  </a:cubicBezTo>
                  <a:lnTo>
                    <a:pt x="137" y="31"/>
                  </a:lnTo>
                  <a:close/>
                  <a:moveTo>
                    <a:pt x="135" y="32"/>
                  </a:moveTo>
                  <a:cubicBezTo>
                    <a:pt x="135" y="32"/>
                    <a:pt x="135" y="32"/>
                    <a:pt x="135" y="32"/>
                  </a:cubicBezTo>
                  <a:cubicBezTo>
                    <a:pt x="135" y="32"/>
                    <a:pt x="135" y="32"/>
                    <a:pt x="135" y="32"/>
                  </a:cubicBezTo>
                  <a:cubicBezTo>
                    <a:pt x="135" y="33"/>
                    <a:pt x="134" y="33"/>
                    <a:pt x="134" y="33"/>
                  </a:cubicBezTo>
                  <a:cubicBezTo>
                    <a:pt x="134" y="32"/>
                    <a:pt x="134" y="32"/>
                    <a:pt x="134" y="32"/>
                  </a:cubicBezTo>
                  <a:lnTo>
                    <a:pt x="135" y="32"/>
                  </a:lnTo>
                  <a:close/>
                  <a:moveTo>
                    <a:pt x="134" y="32"/>
                  </a:moveTo>
                  <a:cubicBezTo>
                    <a:pt x="134" y="32"/>
                    <a:pt x="134" y="32"/>
                    <a:pt x="134" y="32"/>
                  </a:cubicBezTo>
                  <a:cubicBezTo>
                    <a:pt x="134" y="33"/>
                    <a:pt x="134" y="33"/>
                    <a:pt x="134" y="33"/>
                  </a:cubicBezTo>
                  <a:cubicBezTo>
                    <a:pt x="133" y="33"/>
                    <a:pt x="133" y="33"/>
                    <a:pt x="133" y="33"/>
                  </a:cubicBezTo>
                  <a:cubicBezTo>
                    <a:pt x="133" y="33"/>
                    <a:pt x="133" y="33"/>
                    <a:pt x="132" y="33"/>
                  </a:cubicBezTo>
                  <a:cubicBezTo>
                    <a:pt x="132" y="32"/>
                    <a:pt x="132" y="32"/>
                    <a:pt x="132" y="32"/>
                  </a:cubicBezTo>
                  <a:lnTo>
                    <a:pt x="134" y="32"/>
                  </a:lnTo>
                  <a:close/>
                  <a:moveTo>
                    <a:pt x="131" y="32"/>
                  </a:moveTo>
                  <a:cubicBezTo>
                    <a:pt x="131" y="32"/>
                    <a:pt x="131" y="32"/>
                    <a:pt x="131" y="32"/>
                  </a:cubicBezTo>
                  <a:cubicBezTo>
                    <a:pt x="131" y="33"/>
                    <a:pt x="131" y="33"/>
                    <a:pt x="131" y="33"/>
                  </a:cubicBezTo>
                  <a:cubicBezTo>
                    <a:pt x="130" y="33"/>
                    <a:pt x="130" y="33"/>
                    <a:pt x="129" y="33"/>
                  </a:cubicBezTo>
                  <a:cubicBezTo>
                    <a:pt x="129" y="32"/>
                    <a:pt x="129" y="32"/>
                    <a:pt x="129" y="32"/>
                  </a:cubicBezTo>
                  <a:cubicBezTo>
                    <a:pt x="132" y="32"/>
                    <a:pt x="132" y="32"/>
                    <a:pt x="132" y="32"/>
                  </a:cubicBezTo>
                  <a:cubicBezTo>
                    <a:pt x="132" y="33"/>
                    <a:pt x="132" y="33"/>
                    <a:pt x="132" y="33"/>
                  </a:cubicBezTo>
                  <a:cubicBezTo>
                    <a:pt x="132" y="33"/>
                    <a:pt x="131" y="33"/>
                    <a:pt x="131" y="33"/>
                  </a:cubicBezTo>
                  <a:cubicBezTo>
                    <a:pt x="131" y="32"/>
                    <a:pt x="131" y="32"/>
                    <a:pt x="131" y="32"/>
                  </a:cubicBezTo>
                  <a:close/>
                  <a:moveTo>
                    <a:pt x="129" y="32"/>
                  </a:moveTo>
                  <a:cubicBezTo>
                    <a:pt x="129" y="32"/>
                    <a:pt x="129" y="32"/>
                    <a:pt x="129" y="32"/>
                  </a:cubicBezTo>
                  <a:cubicBezTo>
                    <a:pt x="129" y="33"/>
                    <a:pt x="129" y="33"/>
                    <a:pt x="129" y="33"/>
                  </a:cubicBezTo>
                  <a:cubicBezTo>
                    <a:pt x="129" y="33"/>
                    <a:pt x="128" y="33"/>
                    <a:pt x="128" y="33"/>
                  </a:cubicBezTo>
                  <a:cubicBezTo>
                    <a:pt x="128" y="32"/>
                    <a:pt x="128" y="32"/>
                    <a:pt x="128" y="32"/>
                  </a:cubicBezTo>
                  <a:lnTo>
                    <a:pt x="129" y="32"/>
                  </a:lnTo>
                  <a:close/>
                  <a:moveTo>
                    <a:pt x="125" y="31"/>
                  </a:moveTo>
                  <a:cubicBezTo>
                    <a:pt x="125" y="31"/>
                    <a:pt x="125" y="31"/>
                    <a:pt x="125" y="31"/>
                  </a:cubicBezTo>
                  <a:cubicBezTo>
                    <a:pt x="125" y="30"/>
                    <a:pt x="125" y="30"/>
                    <a:pt x="125" y="30"/>
                  </a:cubicBezTo>
                  <a:cubicBezTo>
                    <a:pt x="127" y="30"/>
                    <a:pt x="127" y="30"/>
                    <a:pt x="127" y="30"/>
                  </a:cubicBezTo>
                  <a:cubicBezTo>
                    <a:pt x="127" y="31"/>
                    <a:pt x="127" y="31"/>
                    <a:pt x="127" y="31"/>
                  </a:cubicBezTo>
                  <a:lnTo>
                    <a:pt x="125" y="31"/>
                  </a:lnTo>
                  <a:close/>
                  <a:moveTo>
                    <a:pt x="127" y="32"/>
                  </a:moveTo>
                  <a:cubicBezTo>
                    <a:pt x="127" y="32"/>
                    <a:pt x="127" y="32"/>
                    <a:pt x="127" y="32"/>
                  </a:cubicBezTo>
                  <a:cubicBezTo>
                    <a:pt x="127" y="36"/>
                    <a:pt x="127" y="36"/>
                    <a:pt x="127" y="36"/>
                  </a:cubicBezTo>
                  <a:cubicBezTo>
                    <a:pt x="127" y="37"/>
                    <a:pt x="126" y="38"/>
                    <a:pt x="126" y="40"/>
                  </a:cubicBezTo>
                  <a:cubicBezTo>
                    <a:pt x="126" y="40"/>
                    <a:pt x="126" y="40"/>
                    <a:pt x="126" y="41"/>
                  </a:cubicBezTo>
                  <a:cubicBezTo>
                    <a:pt x="125" y="41"/>
                    <a:pt x="125" y="41"/>
                    <a:pt x="125" y="41"/>
                  </a:cubicBezTo>
                  <a:cubicBezTo>
                    <a:pt x="125" y="33"/>
                    <a:pt x="125" y="33"/>
                    <a:pt x="125" y="33"/>
                  </a:cubicBezTo>
                  <a:lnTo>
                    <a:pt x="127" y="32"/>
                  </a:lnTo>
                  <a:close/>
                  <a:moveTo>
                    <a:pt x="127" y="32"/>
                  </a:moveTo>
                  <a:cubicBezTo>
                    <a:pt x="127" y="32"/>
                    <a:pt x="127" y="32"/>
                    <a:pt x="127" y="32"/>
                  </a:cubicBezTo>
                  <a:cubicBezTo>
                    <a:pt x="128" y="32"/>
                    <a:pt x="128" y="32"/>
                    <a:pt x="128" y="32"/>
                  </a:cubicBezTo>
                  <a:cubicBezTo>
                    <a:pt x="128" y="33"/>
                    <a:pt x="128" y="33"/>
                    <a:pt x="128" y="33"/>
                  </a:cubicBezTo>
                  <a:cubicBezTo>
                    <a:pt x="127" y="33"/>
                    <a:pt x="127" y="33"/>
                    <a:pt x="127" y="33"/>
                  </a:cubicBezTo>
                  <a:cubicBezTo>
                    <a:pt x="127" y="33"/>
                    <a:pt x="127" y="34"/>
                    <a:pt x="127" y="35"/>
                  </a:cubicBezTo>
                  <a:lnTo>
                    <a:pt x="127" y="32"/>
                  </a:lnTo>
                  <a:close/>
                  <a:moveTo>
                    <a:pt x="126" y="15"/>
                  </a:moveTo>
                  <a:cubicBezTo>
                    <a:pt x="126" y="15"/>
                    <a:pt x="126" y="15"/>
                    <a:pt x="126" y="15"/>
                  </a:cubicBezTo>
                  <a:cubicBezTo>
                    <a:pt x="128" y="15"/>
                    <a:pt x="128" y="15"/>
                    <a:pt x="128" y="15"/>
                  </a:cubicBezTo>
                  <a:cubicBezTo>
                    <a:pt x="128" y="17"/>
                    <a:pt x="128" y="17"/>
                    <a:pt x="128" y="17"/>
                  </a:cubicBezTo>
                  <a:cubicBezTo>
                    <a:pt x="126" y="17"/>
                    <a:pt x="126" y="17"/>
                    <a:pt x="126" y="17"/>
                  </a:cubicBezTo>
                  <a:lnTo>
                    <a:pt x="126" y="15"/>
                  </a:lnTo>
                  <a:close/>
                  <a:moveTo>
                    <a:pt x="124" y="16"/>
                  </a:moveTo>
                  <a:cubicBezTo>
                    <a:pt x="124" y="16"/>
                    <a:pt x="124" y="16"/>
                    <a:pt x="124" y="16"/>
                  </a:cubicBezTo>
                  <a:cubicBezTo>
                    <a:pt x="125" y="16"/>
                    <a:pt x="125" y="16"/>
                    <a:pt x="125" y="16"/>
                  </a:cubicBezTo>
                  <a:cubicBezTo>
                    <a:pt x="125" y="18"/>
                    <a:pt x="125" y="18"/>
                    <a:pt x="125" y="18"/>
                  </a:cubicBezTo>
                  <a:cubicBezTo>
                    <a:pt x="124" y="18"/>
                    <a:pt x="124" y="18"/>
                    <a:pt x="124" y="18"/>
                  </a:cubicBezTo>
                  <a:lnTo>
                    <a:pt x="124" y="16"/>
                  </a:lnTo>
                  <a:close/>
                  <a:moveTo>
                    <a:pt x="123" y="20"/>
                  </a:moveTo>
                  <a:cubicBezTo>
                    <a:pt x="123" y="20"/>
                    <a:pt x="123" y="20"/>
                    <a:pt x="123" y="20"/>
                  </a:cubicBezTo>
                  <a:cubicBezTo>
                    <a:pt x="124" y="20"/>
                    <a:pt x="124" y="20"/>
                    <a:pt x="124" y="20"/>
                  </a:cubicBezTo>
                  <a:cubicBezTo>
                    <a:pt x="124" y="22"/>
                    <a:pt x="124" y="22"/>
                    <a:pt x="124" y="22"/>
                  </a:cubicBezTo>
                  <a:cubicBezTo>
                    <a:pt x="123" y="22"/>
                    <a:pt x="123" y="22"/>
                    <a:pt x="123" y="22"/>
                  </a:cubicBezTo>
                  <a:lnTo>
                    <a:pt x="123" y="20"/>
                  </a:lnTo>
                  <a:close/>
                  <a:moveTo>
                    <a:pt x="124" y="23"/>
                  </a:moveTo>
                  <a:cubicBezTo>
                    <a:pt x="124" y="23"/>
                    <a:pt x="124" y="23"/>
                    <a:pt x="124" y="23"/>
                  </a:cubicBezTo>
                  <a:cubicBezTo>
                    <a:pt x="124" y="24"/>
                    <a:pt x="124" y="24"/>
                    <a:pt x="124" y="24"/>
                  </a:cubicBezTo>
                  <a:cubicBezTo>
                    <a:pt x="123" y="24"/>
                    <a:pt x="123" y="24"/>
                    <a:pt x="123" y="24"/>
                  </a:cubicBezTo>
                  <a:cubicBezTo>
                    <a:pt x="123" y="23"/>
                    <a:pt x="123" y="23"/>
                    <a:pt x="123" y="23"/>
                  </a:cubicBezTo>
                  <a:lnTo>
                    <a:pt x="124" y="23"/>
                  </a:lnTo>
                  <a:close/>
                  <a:moveTo>
                    <a:pt x="122" y="28"/>
                  </a:moveTo>
                  <a:cubicBezTo>
                    <a:pt x="122" y="28"/>
                    <a:pt x="122" y="28"/>
                    <a:pt x="122" y="28"/>
                  </a:cubicBezTo>
                  <a:cubicBezTo>
                    <a:pt x="122" y="27"/>
                    <a:pt x="122" y="27"/>
                    <a:pt x="122" y="27"/>
                  </a:cubicBezTo>
                  <a:cubicBezTo>
                    <a:pt x="123" y="27"/>
                    <a:pt x="123" y="27"/>
                    <a:pt x="123" y="27"/>
                  </a:cubicBezTo>
                  <a:cubicBezTo>
                    <a:pt x="123" y="28"/>
                    <a:pt x="123" y="28"/>
                    <a:pt x="123" y="28"/>
                  </a:cubicBezTo>
                  <a:lnTo>
                    <a:pt x="122" y="28"/>
                  </a:lnTo>
                  <a:close/>
                  <a:moveTo>
                    <a:pt x="122" y="29"/>
                  </a:moveTo>
                  <a:cubicBezTo>
                    <a:pt x="122" y="29"/>
                    <a:pt x="122" y="29"/>
                    <a:pt x="122" y="29"/>
                  </a:cubicBezTo>
                  <a:cubicBezTo>
                    <a:pt x="122" y="30"/>
                    <a:pt x="122" y="30"/>
                    <a:pt x="122" y="30"/>
                  </a:cubicBezTo>
                  <a:cubicBezTo>
                    <a:pt x="121" y="30"/>
                    <a:pt x="121" y="30"/>
                    <a:pt x="121" y="30"/>
                  </a:cubicBezTo>
                  <a:cubicBezTo>
                    <a:pt x="121" y="29"/>
                    <a:pt x="121" y="29"/>
                    <a:pt x="121" y="29"/>
                  </a:cubicBezTo>
                  <a:lnTo>
                    <a:pt x="122" y="29"/>
                  </a:lnTo>
                  <a:close/>
                  <a:moveTo>
                    <a:pt x="121" y="19"/>
                  </a:moveTo>
                  <a:cubicBezTo>
                    <a:pt x="121" y="19"/>
                    <a:pt x="121" y="19"/>
                    <a:pt x="121" y="19"/>
                  </a:cubicBezTo>
                  <a:cubicBezTo>
                    <a:pt x="122" y="19"/>
                    <a:pt x="122" y="19"/>
                    <a:pt x="122" y="19"/>
                  </a:cubicBezTo>
                  <a:cubicBezTo>
                    <a:pt x="122" y="21"/>
                    <a:pt x="122" y="21"/>
                    <a:pt x="122" y="21"/>
                  </a:cubicBezTo>
                  <a:cubicBezTo>
                    <a:pt x="121" y="21"/>
                    <a:pt x="121" y="21"/>
                    <a:pt x="121" y="21"/>
                  </a:cubicBezTo>
                  <a:lnTo>
                    <a:pt x="121" y="19"/>
                  </a:lnTo>
                  <a:close/>
                  <a:moveTo>
                    <a:pt x="120" y="18"/>
                  </a:moveTo>
                  <a:cubicBezTo>
                    <a:pt x="120" y="18"/>
                    <a:pt x="120" y="18"/>
                    <a:pt x="120" y="18"/>
                  </a:cubicBezTo>
                  <a:cubicBezTo>
                    <a:pt x="119" y="18"/>
                    <a:pt x="119" y="18"/>
                    <a:pt x="119" y="18"/>
                  </a:cubicBezTo>
                  <a:cubicBezTo>
                    <a:pt x="119" y="17"/>
                    <a:pt x="119" y="17"/>
                    <a:pt x="119" y="17"/>
                  </a:cubicBezTo>
                  <a:cubicBezTo>
                    <a:pt x="120" y="17"/>
                    <a:pt x="120" y="17"/>
                    <a:pt x="120" y="17"/>
                  </a:cubicBezTo>
                  <a:lnTo>
                    <a:pt x="120" y="18"/>
                  </a:lnTo>
                  <a:close/>
                  <a:moveTo>
                    <a:pt x="120" y="26"/>
                  </a:moveTo>
                  <a:cubicBezTo>
                    <a:pt x="120" y="26"/>
                    <a:pt x="120" y="26"/>
                    <a:pt x="120" y="26"/>
                  </a:cubicBezTo>
                  <a:cubicBezTo>
                    <a:pt x="120" y="25"/>
                    <a:pt x="120" y="25"/>
                    <a:pt x="120" y="25"/>
                  </a:cubicBezTo>
                  <a:cubicBezTo>
                    <a:pt x="121" y="25"/>
                    <a:pt x="121" y="25"/>
                    <a:pt x="121" y="25"/>
                  </a:cubicBezTo>
                  <a:cubicBezTo>
                    <a:pt x="121" y="26"/>
                    <a:pt x="121" y="26"/>
                    <a:pt x="121" y="26"/>
                  </a:cubicBezTo>
                  <a:lnTo>
                    <a:pt x="120" y="26"/>
                  </a:lnTo>
                  <a:close/>
                  <a:moveTo>
                    <a:pt x="120" y="48"/>
                  </a:moveTo>
                  <a:cubicBezTo>
                    <a:pt x="120" y="48"/>
                    <a:pt x="120" y="48"/>
                    <a:pt x="120" y="48"/>
                  </a:cubicBezTo>
                  <a:cubicBezTo>
                    <a:pt x="120" y="48"/>
                    <a:pt x="120" y="48"/>
                    <a:pt x="120" y="48"/>
                  </a:cubicBezTo>
                  <a:cubicBezTo>
                    <a:pt x="122" y="48"/>
                    <a:pt x="122" y="48"/>
                    <a:pt x="122" y="48"/>
                  </a:cubicBezTo>
                  <a:lnTo>
                    <a:pt x="120" y="48"/>
                  </a:lnTo>
                  <a:close/>
                  <a:moveTo>
                    <a:pt x="122" y="48"/>
                  </a:moveTo>
                  <a:cubicBezTo>
                    <a:pt x="122" y="48"/>
                    <a:pt x="122" y="48"/>
                    <a:pt x="122" y="48"/>
                  </a:cubicBezTo>
                  <a:cubicBezTo>
                    <a:pt x="120" y="48"/>
                    <a:pt x="120" y="48"/>
                    <a:pt x="120" y="48"/>
                  </a:cubicBezTo>
                  <a:cubicBezTo>
                    <a:pt x="120" y="41"/>
                    <a:pt x="120" y="41"/>
                    <a:pt x="120" y="41"/>
                  </a:cubicBezTo>
                  <a:cubicBezTo>
                    <a:pt x="122" y="41"/>
                    <a:pt x="122" y="41"/>
                    <a:pt x="122" y="41"/>
                  </a:cubicBezTo>
                  <a:lnTo>
                    <a:pt x="122" y="48"/>
                  </a:lnTo>
                  <a:close/>
                  <a:moveTo>
                    <a:pt x="122" y="41"/>
                  </a:moveTo>
                  <a:cubicBezTo>
                    <a:pt x="122" y="41"/>
                    <a:pt x="122" y="41"/>
                    <a:pt x="122" y="41"/>
                  </a:cubicBezTo>
                  <a:cubicBezTo>
                    <a:pt x="120" y="41"/>
                    <a:pt x="120" y="41"/>
                    <a:pt x="120" y="41"/>
                  </a:cubicBezTo>
                  <a:cubicBezTo>
                    <a:pt x="120" y="33"/>
                    <a:pt x="120" y="33"/>
                    <a:pt x="120" y="33"/>
                  </a:cubicBezTo>
                  <a:cubicBezTo>
                    <a:pt x="122" y="33"/>
                    <a:pt x="122" y="33"/>
                    <a:pt x="122" y="33"/>
                  </a:cubicBezTo>
                  <a:lnTo>
                    <a:pt x="122" y="41"/>
                  </a:lnTo>
                  <a:close/>
                  <a:moveTo>
                    <a:pt x="123" y="48"/>
                  </a:moveTo>
                  <a:cubicBezTo>
                    <a:pt x="123" y="48"/>
                    <a:pt x="123" y="48"/>
                    <a:pt x="123" y="48"/>
                  </a:cubicBezTo>
                  <a:cubicBezTo>
                    <a:pt x="123" y="48"/>
                    <a:pt x="123" y="48"/>
                    <a:pt x="123" y="48"/>
                  </a:cubicBezTo>
                  <a:cubicBezTo>
                    <a:pt x="122" y="48"/>
                    <a:pt x="122" y="48"/>
                    <a:pt x="122" y="48"/>
                  </a:cubicBezTo>
                  <a:cubicBezTo>
                    <a:pt x="122" y="48"/>
                    <a:pt x="122" y="48"/>
                    <a:pt x="122" y="48"/>
                  </a:cubicBezTo>
                  <a:cubicBezTo>
                    <a:pt x="123" y="48"/>
                    <a:pt x="123" y="48"/>
                    <a:pt x="123" y="48"/>
                  </a:cubicBezTo>
                  <a:cubicBezTo>
                    <a:pt x="122" y="48"/>
                    <a:pt x="122" y="48"/>
                    <a:pt x="122" y="48"/>
                  </a:cubicBezTo>
                  <a:cubicBezTo>
                    <a:pt x="122" y="41"/>
                    <a:pt x="122" y="41"/>
                    <a:pt x="122" y="41"/>
                  </a:cubicBezTo>
                  <a:cubicBezTo>
                    <a:pt x="123" y="41"/>
                    <a:pt x="123" y="41"/>
                    <a:pt x="123" y="41"/>
                  </a:cubicBezTo>
                  <a:lnTo>
                    <a:pt x="123" y="48"/>
                  </a:lnTo>
                  <a:close/>
                  <a:moveTo>
                    <a:pt x="123" y="41"/>
                  </a:moveTo>
                  <a:cubicBezTo>
                    <a:pt x="123" y="41"/>
                    <a:pt x="123" y="41"/>
                    <a:pt x="123" y="41"/>
                  </a:cubicBezTo>
                  <a:cubicBezTo>
                    <a:pt x="122" y="41"/>
                    <a:pt x="122" y="41"/>
                    <a:pt x="122" y="41"/>
                  </a:cubicBezTo>
                  <a:cubicBezTo>
                    <a:pt x="122" y="33"/>
                    <a:pt x="122" y="33"/>
                    <a:pt x="122" y="33"/>
                  </a:cubicBezTo>
                  <a:cubicBezTo>
                    <a:pt x="123" y="33"/>
                    <a:pt x="123" y="33"/>
                    <a:pt x="123" y="33"/>
                  </a:cubicBezTo>
                  <a:lnTo>
                    <a:pt x="123" y="41"/>
                  </a:lnTo>
                  <a:close/>
                  <a:moveTo>
                    <a:pt x="124" y="48"/>
                  </a:moveTo>
                  <a:cubicBezTo>
                    <a:pt x="124" y="48"/>
                    <a:pt x="124" y="48"/>
                    <a:pt x="124" y="48"/>
                  </a:cubicBezTo>
                  <a:cubicBezTo>
                    <a:pt x="123" y="48"/>
                    <a:pt x="123" y="48"/>
                    <a:pt x="123" y="48"/>
                  </a:cubicBezTo>
                  <a:cubicBezTo>
                    <a:pt x="123" y="41"/>
                    <a:pt x="123" y="41"/>
                    <a:pt x="123" y="41"/>
                  </a:cubicBezTo>
                  <a:cubicBezTo>
                    <a:pt x="124" y="41"/>
                    <a:pt x="124" y="41"/>
                    <a:pt x="124" y="41"/>
                  </a:cubicBezTo>
                  <a:lnTo>
                    <a:pt x="124" y="48"/>
                  </a:lnTo>
                  <a:close/>
                  <a:moveTo>
                    <a:pt x="124" y="41"/>
                  </a:moveTo>
                  <a:cubicBezTo>
                    <a:pt x="124" y="41"/>
                    <a:pt x="124" y="41"/>
                    <a:pt x="124" y="41"/>
                  </a:cubicBezTo>
                  <a:cubicBezTo>
                    <a:pt x="123" y="41"/>
                    <a:pt x="123" y="41"/>
                    <a:pt x="123" y="41"/>
                  </a:cubicBezTo>
                  <a:cubicBezTo>
                    <a:pt x="123" y="33"/>
                    <a:pt x="123" y="33"/>
                    <a:pt x="123" y="33"/>
                  </a:cubicBezTo>
                  <a:cubicBezTo>
                    <a:pt x="124" y="33"/>
                    <a:pt x="124" y="33"/>
                    <a:pt x="124" y="33"/>
                  </a:cubicBezTo>
                  <a:lnTo>
                    <a:pt x="124" y="41"/>
                  </a:lnTo>
                  <a:close/>
                  <a:moveTo>
                    <a:pt x="125" y="48"/>
                  </a:moveTo>
                  <a:cubicBezTo>
                    <a:pt x="125" y="48"/>
                    <a:pt x="125" y="48"/>
                    <a:pt x="125" y="48"/>
                  </a:cubicBezTo>
                  <a:cubicBezTo>
                    <a:pt x="124" y="48"/>
                    <a:pt x="124" y="48"/>
                    <a:pt x="124" y="48"/>
                  </a:cubicBezTo>
                  <a:cubicBezTo>
                    <a:pt x="124" y="41"/>
                    <a:pt x="124" y="41"/>
                    <a:pt x="124" y="41"/>
                  </a:cubicBezTo>
                  <a:cubicBezTo>
                    <a:pt x="125" y="41"/>
                    <a:pt x="125" y="41"/>
                    <a:pt x="125" y="41"/>
                  </a:cubicBezTo>
                  <a:lnTo>
                    <a:pt x="125" y="48"/>
                  </a:lnTo>
                  <a:close/>
                  <a:moveTo>
                    <a:pt x="125" y="41"/>
                  </a:moveTo>
                  <a:cubicBezTo>
                    <a:pt x="125" y="41"/>
                    <a:pt x="125" y="41"/>
                    <a:pt x="125" y="41"/>
                  </a:cubicBezTo>
                  <a:cubicBezTo>
                    <a:pt x="124" y="41"/>
                    <a:pt x="124" y="41"/>
                    <a:pt x="124" y="41"/>
                  </a:cubicBezTo>
                  <a:cubicBezTo>
                    <a:pt x="124" y="33"/>
                    <a:pt x="124" y="33"/>
                    <a:pt x="124" y="33"/>
                  </a:cubicBezTo>
                  <a:cubicBezTo>
                    <a:pt x="125" y="33"/>
                    <a:pt x="125" y="33"/>
                    <a:pt x="125" y="33"/>
                  </a:cubicBezTo>
                  <a:lnTo>
                    <a:pt x="125" y="41"/>
                  </a:lnTo>
                  <a:close/>
                  <a:moveTo>
                    <a:pt x="140" y="49"/>
                  </a:moveTo>
                  <a:cubicBezTo>
                    <a:pt x="140" y="49"/>
                    <a:pt x="140" y="49"/>
                    <a:pt x="140" y="49"/>
                  </a:cubicBezTo>
                  <a:cubicBezTo>
                    <a:pt x="125" y="48"/>
                    <a:pt x="125" y="48"/>
                    <a:pt x="125" y="48"/>
                  </a:cubicBezTo>
                  <a:cubicBezTo>
                    <a:pt x="125" y="41"/>
                    <a:pt x="125" y="41"/>
                    <a:pt x="125" y="41"/>
                  </a:cubicBezTo>
                  <a:cubicBezTo>
                    <a:pt x="126" y="41"/>
                    <a:pt x="126" y="41"/>
                    <a:pt x="126" y="41"/>
                  </a:cubicBezTo>
                  <a:cubicBezTo>
                    <a:pt x="126" y="44"/>
                    <a:pt x="126" y="48"/>
                    <a:pt x="126" y="48"/>
                  </a:cubicBezTo>
                  <a:cubicBezTo>
                    <a:pt x="126" y="48"/>
                    <a:pt x="126" y="48"/>
                    <a:pt x="127" y="48"/>
                  </a:cubicBezTo>
                  <a:cubicBezTo>
                    <a:pt x="127" y="48"/>
                    <a:pt x="127" y="48"/>
                    <a:pt x="127" y="48"/>
                  </a:cubicBezTo>
                  <a:cubicBezTo>
                    <a:pt x="127" y="48"/>
                    <a:pt x="127" y="48"/>
                    <a:pt x="127" y="48"/>
                  </a:cubicBezTo>
                  <a:cubicBezTo>
                    <a:pt x="127" y="48"/>
                    <a:pt x="127" y="48"/>
                    <a:pt x="127" y="48"/>
                  </a:cubicBezTo>
                  <a:cubicBezTo>
                    <a:pt x="127" y="48"/>
                    <a:pt x="127" y="48"/>
                    <a:pt x="128" y="48"/>
                  </a:cubicBezTo>
                  <a:cubicBezTo>
                    <a:pt x="128" y="48"/>
                    <a:pt x="128" y="48"/>
                    <a:pt x="128" y="48"/>
                  </a:cubicBezTo>
                  <a:cubicBezTo>
                    <a:pt x="128" y="48"/>
                    <a:pt x="128" y="48"/>
                    <a:pt x="128" y="48"/>
                  </a:cubicBezTo>
                  <a:cubicBezTo>
                    <a:pt x="128" y="48"/>
                    <a:pt x="128" y="48"/>
                    <a:pt x="128" y="48"/>
                  </a:cubicBezTo>
                  <a:cubicBezTo>
                    <a:pt x="129" y="48"/>
                    <a:pt x="130" y="48"/>
                    <a:pt x="131" y="49"/>
                  </a:cubicBezTo>
                  <a:cubicBezTo>
                    <a:pt x="134" y="49"/>
                    <a:pt x="139" y="49"/>
                    <a:pt x="139" y="49"/>
                  </a:cubicBezTo>
                  <a:cubicBezTo>
                    <a:pt x="139" y="49"/>
                    <a:pt x="139" y="45"/>
                    <a:pt x="139" y="42"/>
                  </a:cubicBezTo>
                  <a:cubicBezTo>
                    <a:pt x="139" y="42"/>
                    <a:pt x="139" y="41"/>
                    <a:pt x="139" y="41"/>
                  </a:cubicBezTo>
                  <a:cubicBezTo>
                    <a:pt x="140" y="40"/>
                    <a:pt x="140" y="40"/>
                    <a:pt x="140" y="40"/>
                  </a:cubicBezTo>
                  <a:lnTo>
                    <a:pt x="140" y="49"/>
                  </a:lnTo>
                  <a:close/>
                  <a:moveTo>
                    <a:pt x="140" y="40"/>
                  </a:moveTo>
                  <a:cubicBezTo>
                    <a:pt x="140" y="40"/>
                    <a:pt x="140" y="40"/>
                    <a:pt x="140" y="40"/>
                  </a:cubicBezTo>
                  <a:cubicBezTo>
                    <a:pt x="139" y="40"/>
                    <a:pt x="139" y="40"/>
                    <a:pt x="139" y="40"/>
                  </a:cubicBezTo>
                  <a:cubicBezTo>
                    <a:pt x="139" y="37"/>
                    <a:pt x="139" y="32"/>
                    <a:pt x="139" y="32"/>
                  </a:cubicBezTo>
                  <a:cubicBezTo>
                    <a:pt x="139" y="32"/>
                    <a:pt x="138" y="32"/>
                    <a:pt x="137" y="32"/>
                  </a:cubicBezTo>
                  <a:cubicBezTo>
                    <a:pt x="137" y="31"/>
                    <a:pt x="137" y="31"/>
                    <a:pt x="137" y="31"/>
                  </a:cubicBezTo>
                  <a:cubicBezTo>
                    <a:pt x="140" y="31"/>
                    <a:pt x="140" y="31"/>
                    <a:pt x="140" y="31"/>
                  </a:cubicBezTo>
                  <a:lnTo>
                    <a:pt x="140" y="40"/>
                  </a:lnTo>
                  <a:close/>
                  <a:moveTo>
                    <a:pt x="155" y="49"/>
                  </a:moveTo>
                  <a:cubicBezTo>
                    <a:pt x="155" y="49"/>
                    <a:pt x="155" y="49"/>
                    <a:pt x="155" y="49"/>
                  </a:cubicBezTo>
                  <a:cubicBezTo>
                    <a:pt x="149" y="49"/>
                    <a:pt x="149" y="49"/>
                    <a:pt x="149" y="49"/>
                  </a:cubicBezTo>
                  <a:cubicBezTo>
                    <a:pt x="140" y="49"/>
                    <a:pt x="140" y="49"/>
                    <a:pt x="140" y="49"/>
                  </a:cubicBezTo>
                  <a:cubicBezTo>
                    <a:pt x="140" y="40"/>
                    <a:pt x="140" y="40"/>
                    <a:pt x="140" y="40"/>
                  </a:cubicBezTo>
                  <a:cubicBezTo>
                    <a:pt x="142" y="40"/>
                    <a:pt x="142" y="40"/>
                    <a:pt x="142" y="40"/>
                  </a:cubicBezTo>
                  <a:cubicBezTo>
                    <a:pt x="142" y="49"/>
                    <a:pt x="142" y="49"/>
                    <a:pt x="142" y="49"/>
                  </a:cubicBezTo>
                  <a:cubicBezTo>
                    <a:pt x="142" y="49"/>
                    <a:pt x="142" y="49"/>
                    <a:pt x="142" y="49"/>
                  </a:cubicBezTo>
                  <a:cubicBezTo>
                    <a:pt x="142" y="40"/>
                    <a:pt x="142" y="40"/>
                    <a:pt x="142" y="40"/>
                  </a:cubicBezTo>
                  <a:cubicBezTo>
                    <a:pt x="143" y="40"/>
                    <a:pt x="143" y="40"/>
                    <a:pt x="143" y="40"/>
                  </a:cubicBezTo>
                  <a:cubicBezTo>
                    <a:pt x="143" y="43"/>
                    <a:pt x="143" y="49"/>
                    <a:pt x="143" y="49"/>
                  </a:cubicBezTo>
                  <a:cubicBezTo>
                    <a:pt x="143" y="49"/>
                    <a:pt x="147" y="49"/>
                    <a:pt x="148" y="49"/>
                  </a:cubicBezTo>
                  <a:cubicBezTo>
                    <a:pt x="150" y="49"/>
                    <a:pt x="154" y="49"/>
                    <a:pt x="154" y="49"/>
                  </a:cubicBezTo>
                  <a:cubicBezTo>
                    <a:pt x="154" y="49"/>
                    <a:pt x="154" y="43"/>
                    <a:pt x="154" y="40"/>
                  </a:cubicBezTo>
                  <a:cubicBezTo>
                    <a:pt x="155" y="40"/>
                    <a:pt x="155" y="40"/>
                    <a:pt x="155" y="40"/>
                  </a:cubicBezTo>
                  <a:lnTo>
                    <a:pt x="155" y="49"/>
                  </a:lnTo>
                  <a:close/>
                  <a:moveTo>
                    <a:pt x="157" y="49"/>
                  </a:moveTo>
                  <a:cubicBezTo>
                    <a:pt x="157" y="49"/>
                    <a:pt x="157" y="49"/>
                    <a:pt x="157" y="49"/>
                  </a:cubicBezTo>
                  <a:cubicBezTo>
                    <a:pt x="155" y="49"/>
                    <a:pt x="155" y="49"/>
                    <a:pt x="155" y="49"/>
                  </a:cubicBezTo>
                  <a:cubicBezTo>
                    <a:pt x="155" y="40"/>
                    <a:pt x="155" y="40"/>
                    <a:pt x="155" y="40"/>
                  </a:cubicBezTo>
                  <a:cubicBezTo>
                    <a:pt x="157" y="40"/>
                    <a:pt x="157" y="40"/>
                    <a:pt x="157" y="40"/>
                  </a:cubicBezTo>
                  <a:lnTo>
                    <a:pt x="157" y="49"/>
                  </a:lnTo>
                  <a:close/>
                  <a:moveTo>
                    <a:pt x="157" y="40"/>
                  </a:moveTo>
                  <a:cubicBezTo>
                    <a:pt x="157" y="40"/>
                    <a:pt x="157" y="40"/>
                    <a:pt x="157" y="40"/>
                  </a:cubicBezTo>
                  <a:cubicBezTo>
                    <a:pt x="155" y="40"/>
                    <a:pt x="155" y="40"/>
                    <a:pt x="155" y="40"/>
                  </a:cubicBezTo>
                  <a:cubicBezTo>
                    <a:pt x="155" y="32"/>
                    <a:pt x="155" y="32"/>
                    <a:pt x="155" y="32"/>
                  </a:cubicBezTo>
                  <a:cubicBezTo>
                    <a:pt x="156" y="33"/>
                    <a:pt x="156" y="33"/>
                    <a:pt x="156" y="33"/>
                  </a:cubicBezTo>
                  <a:cubicBezTo>
                    <a:pt x="156" y="33"/>
                    <a:pt x="156" y="33"/>
                    <a:pt x="157" y="34"/>
                  </a:cubicBezTo>
                  <a:lnTo>
                    <a:pt x="157" y="40"/>
                  </a:lnTo>
                  <a:close/>
                  <a:moveTo>
                    <a:pt x="162" y="39"/>
                  </a:moveTo>
                  <a:cubicBezTo>
                    <a:pt x="162" y="39"/>
                    <a:pt x="162" y="39"/>
                    <a:pt x="162" y="39"/>
                  </a:cubicBezTo>
                  <a:cubicBezTo>
                    <a:pt x="162" y="39"/>
                    <a:pt x="162" y="40"/>
                    <a:pt x="162" y="40"/>
                  </a:cubicBezTo>
                  <a:cubicBezTo>
                    <a:pt x="162" y="40"/>
                    <a:pt x="162" y="40"/>
                    <a:pt x="162" y="40"/>
                  </a:cubicBezTo>
                  <a:lnTo>
                    <a:pt x="162" y="39"/>
                  </a:lnTo>
                  <a:close/>
                  <a:moveTo>
                    <a:pt x="160" y="49"/>
                  </a:moveTo>
                  <a:cubicBezTo>
                    <a:pt x="160" y="49"/>
                    <a:pt x="160" y="49"/>
                    <a:pt x="160" y="49"/>
                  </a:cubicBezTo>
                  <a:cubicBezTo>
                    <a:pt x="157" y="49"/>
                    <a:pt x="157" y="49"/>
                    <a:pt x="157" y="49"/>
                  </a:cubicBezTo>
                  <a:cubicBezTo>
                    <a:pt x="157" y="40"/>
                    <a:pt x="157" y="40"/>
                    <a:pt x="157" y="40"/>
                  </a:cubicBezTo>
                  <a:cubicBezTo>
                    <a:pt x="160" y="40"/>
                    <a:pt x="160" y="40"/>
                    <a:pt x="160" y="40"/>
                  </a:cubicBezTo>
                  <a:lnTo>
                    <a:pt x="160" y="49"/>
                  </a:lnTo>
                  <a:close/>
                  <a:moveTo>
                    <a:pt x="160" y="40"/>
                  </a:moveTo>
                  <a:cubicBezTo>
                    <a:pt x="160" y="40"/>
                    <a:pt x="160" y="40"/>
                    <a:pt x="160" y="40"/>
                  </a:cubicBezTo>
                  <a:cubicBezTo>
                    <a:pt x="157" y="40"/>
                    <a:pt x="157" y="40"/>
                    <a:pt x="157" y="40"/>
                  </a:cubicBezTo>
                  <a:cubicBezTo>
                    <a:pt x="157" y="34"/>
                    <a:pt x="157" y="34"/>
                    <a:pt x="157" y="34"/>
                  </a:cubicBezTo>
                  <a:cubicBezTo>
                    <a:pt x="158" y="35"/>
                    <a:pt x="159" y="35"/>
                    <a:pt x="160" y="36"/>
                  </a:cubicBezTo>
                  <a:lnTo>
                    <a:pt x="160" y="40"/>
                  </a:lnTo>
                  <a:close/>
                  <a:moveTo>
                    <a:pt x="160" y="32"/>
                  </a:moveTo>
                  <a:cubicBezTo>
                    <a:pt x="160" y="32"/>
                    <a:pt x="160" y="32"/>
                    <a:pt x="160" y="32"/>
                  </a:cubicBezTo>
                  <a:cubicBezTo>
                    <a:pt x="159" y="32"/>
                    <a:pt x="158" y="32"/>
                    <a:pt x="157" y="32"/>
                  </a:cubicBezTo>
                  <a:cubicBezTo>
                    <a:pt x="157" y="32"/>
                    <a:pt x="157" y="32"/>
                    <a:pt x="157" y="32"/>
                  </a:cubicBezTo>
                  <a:cubicBezTo>
                    <a:pt x="160" y="32"/>
                    <a:pt x="160" y="32"/>
                    <a:pt x="160" y="32"/>
                  </a:cubicBezTo>
                  <a:close/>
                  <a:moveTo>
                    <a:pt x="162" y="49"/>
                  </a:moveTo>
                  <a:cubicBezTo>
                    <a:pt x="162" y="49"/>
                    <a:pt x="162" y="49"/>
                    <a:pt x="162" y="49"/>
                  </a:cubicBezTo>
                  <a:cubicBezTo>
                    <a:pt x="160" y="49"/>
                    <a:pt x="160" y="49"/>
                    <a:pt x="160" y="49"/>
                  </a:cubicBezTo>
                  <a:cubicBezTo>
                    <a:pt x="160" y="40"/>
                    <a:pt x="160" y="40"/>
                    <a:pt x="160" y="40"/>
                  </a:cubicBezTo>
                  <a:cubicBezTo>
                    <a:pt x="162" y="40"/>
                    <a:pt x="162" y="40"/>
                    <a:pt x="162" y="40"/>
                  </a:cubicBezTo>
                  <a:lnTo>
                    <a:pt x="162" y="49"/>
                  </a:lnTo>
                  <a:close/>
                  <a:moveTo>
                    <a:pt x="162" y="40"/>
                  </a:moveTo>
                  <a:cubicBezTo>
                    <a:pt x="162" y="40"/>
                    <a:pt x="162" y="40"/>
                    <a:pt x="162" y="40"/>
                  </a:cubicBezTo>
                  <a:cubicBezTo>
                    <a:pt x="160" y="40"/>
                    <a:pt x="160" y="40"/>
                    <a:pt x="160" y="40"/>
                  </a:cubicBezTo>
                  <a:cubicBezTo>
                    <a:pt x="160" y="36"/>
                    <a:pt x="160" y="36"/>
                    <a:pt x="160" y="36"/>
                  </a:cubicBezTo>
                  <a:cubicBezTo>
                    <a:pt x="160" y="37"/>
                    <a:pt x="160" y="37"/>
                    <a:pt x="161" y="37"/>
                  </a:cubicBezTo>
                  <a:cubicBezTo>
                    <a:pt x="161" y="38"/>
                    <a:pt x="161" y="38"/>
                    <a:pt x="162" y="39"/>
                  </a:cubicBezTo>
                  <a:lnTo>
                    <a:pt x="162" y="40"/>
                  </a:lnTo>
                  <a:close/>
                  <a:moveTo>
                    <a:pt x="162" y="32"/>
                  </a:moveTo>
                  <a:cubicBezTo>
                    <a:pt x="162" y="32"/>
                    <a:pt x="162" y="32"/>
                    <a:pt x="162" y="32"/>
                  </a:cubicBezTo>
                  <a:cubicBezTo>
                    <a:pt x="161" y="32"/>
                    <a:pt x="160" y="32"/>
                    <a:pt x="160" y="32"/>
                  </a:cubicBezTo>
                  <a:cubicBezTo>
                    <a:pt x="160" y="32"/>
                    <a:pt x="160" y="32"/>
                    <a:pt x="160" y="32"/>
                  </a:cubicBezTo>
                  <a:cubicBezTo>
                    <a:pt x="162" y="32"/>
                    <a:pt x="162" y="32"/>
                    <a:pt x="162" y="32"/>
                  </a:cubicBezTo>
                  <a:close/>
                  <a:moveTo>
                    <a:pt x="175" y="49"/>
                  </a:moveTo>
                  <a:cubicBezTo>
                    <a:pt x="175" y="49"/>
                    <a:pt x="175" y="49"/>
                    <a:pt x="175" y="49"/>
                  </a:cubicBezTo>
                  <a:cubicBezTo>
                    <a:pt x="162" y="49"/>
                    <a:pt x="162" y="49"/>
                    <a:pt x="162" y="49"/>
                  </a:cubicBezTo>
                  <a:cubicBezTo>
                    <a:pt x="162" y="40"/>
                    <a:pt x="162" y="40"/>
                    <a:pt x="162" y="40"/>
                  </a:cubicBezTo>
                  <a:cubicBezTo>
                    <a:pt x="162" y="40"/>
                    <a:pt x="162" y="40"/>
                    <a:pt x="162" y="40"/>
                  </a:cubicBezTo>
                  <a:cubicBezTo>
                    <a:pt x="164" y="44"/>
                    <a:pt x="165" y="49"/>
                    <a:pt x="165" y="49"/>
                  </a:cubicBezTo>
                  <a:cubicBezTo>
                    <a:pt x="165" y="49"/>
                    <a:pt x="167" y="49"/>
                    <a:pt x="169" y="49"/>
                  </a:cubicBezTo>
                  <a:cubicBezTo>
                    <a:pt x="170" y="49"/>
                    <a:pt x="174" y="49"/>
                    <a:pt x="175" y="49"/>
                  </a:cubicBezTo>
                  <a:close/>
                  <a:moveTo>
                    <a:pt x="175" y="48"/>
                  </a:moveTo>
                  <a:cubicBezTo>
                    <a:pt x="175" y="48"/>
                    <a:pt x="175" y="48"/>
                    <a:pt x="175" y="48"/>
                  </a:cubicBezTo>
                  <a:cubicBezTo>
                    <a:pt x="175" y="46"/>
                    <a:pt x="174" y="43"/>
                    <a:pt x="174" y="41"/>
                  </a:cubicBezTo>
                  <a:cubicBezTo>
                    <a:pt x="174" y="41"/>
                    <a:pt x="174" y="41"/>
                    <a:pt x="174" y="40"/>
                  </a:cubicBezTo>
                  <a:cubicBezTo>
                    <a:pt x="175" y="40"/>
                    <a:pt x="175" y="40"/>
                    <a:pt x="175" y="40"/>
                  </a:cubicBezTo>
                  <a:lnTo>
                    <a:pt x="175" y="48"/>
                  </a:lnTo>
                  <a:close/>
                  <a:moveTo>
                    <a:pt x="175" y="40"/>
                  </a:moveTo>
                  <a:cubicBezTo>
                    <a:pt x="175" y="40"/>
                    <a:pt x="175" y="40"/>
                    <a:pt x="175" y="40"/>
                  </a:cubicBezTo>
                  <a:cubicBezTo>
                    <a:pt x="174" y="40"/>
                    <a:pt x="174" y="40"/>
                    <a:pt x="174" y="40"/>
                  </a:cubicBezTo>
                  <a:cubicBezTo>
                    <a:pt x="174" y="37"/>
                    <a:pt x="173" y="32"/>
                    <a:pt x="173" y="32"/>
                  </a:cubicBezTo>
                  <a:cubicBezTo>
                    <a:pt x="173" y="32"/>
                    <a:pt x="167" y="32"/>
                    <a:pt x="163" y="32"/>
                  </a:cubicBezTo>
                  <a:cubicBezTo>
                    <a:pt x="163" y="32"/>
                    <a:pt x="162" y="32"/>
                    <a:pt x="162" y="32"/>
                  </a:cubicBezTo>
                  <a:cubicBezTo>
                    <a:pt x="162" y="32"/>
                    <a:pt x="162" y="32"/>
                    <a:pt x="162" y="32"/>
                  </a:cubicBezTo>
                  <a:cubicBezTo>
                    <a:pt x="173" y="32"/>
                    <a:pt x="173" y="32"/>
                    <a:pt x="173" y="32"/>
                  </a:cubicBezTo>
                  <a:cubicBezTo>
                    <a:pt x="173" y="33"/>
                    <a:pt x="173" y="33"/>
                    <a:pt x="173" y="33"/>
                  </a:cubicBezTo>
                  <a:cubicBezTo>
                    <a:pt x="175" y="33"/>
                    <a:pt x="175" y="33"/>
                    <a:pt x="175" y="33"/>
                  </a:cubicBezTo>
                  <a:lnTo>
                    <a:pt x="175" y="40"/>
                  </a:lnTo>
                  <a:close/>
                  <a:moveTo>
                    <a:pt x="177" y="49"/>
                  </a:moveTo>
                  <a:cubicBezTo>
                    <a:pt x="177" y="49"/>
                    <a:pt x="177" y="49"/>
                    <a:pt x="177" y="49"/>
                  </a:cubicBezTo>
                  <a:cubicBezTo>
                    <a:pt x="175" y="49"/>
                    <a:pt x="175" y="49"/>
                    <a:pt x="175" y="49"/>
                  </a:cubicBezTo>
                  <a:cubicBezTo>
                    <a:pt x="175" y="49"/>
                    <a:pt x="175" y="49"/>
                    <a:pt x="175" y="49"/>
                  </a:cubicBezTo>
                  <a:cubicBezTo>
                    <a:pt x="175" y="49"/>
                    <a:pt x="175" y="49"/>
                    <a:pt x="175" y="49"/>
                  </a:cubicBezTo>
                  <a:cubicBezTo>
                    <a:pt x="175" y="49"/>
                    <a:pt x="175" y="49"/>
                    <a:pt x="175" y="48"/>
                  </a:cubicBezTo>
                  <a:cubicBezTo>
                    <a:pt x="175" y="40"/>
                    <a:pt x="175" y="40"/>
                    <a:pt x="175" y="40"/>
                  </a:cubicBezTo>
                  <a:cubicBezTo>
                    <a:pt x="177" y="40"/>
                    <a:pt x="177" y="40"/>
                    <a:pt x="177" y="40"/>
                  </a:cubicBezTo>
                  <a:lnTo>
                    <a:pt x="177" y="49"/>
                  </a:lnTo>
                  <a:close/>
                  <a:moveTo>
                    <a:pt x="177" y="40"/>
                  </a:moveTo>
                  <a:cubicBezTo>
                    <a:pt x="177" y="40"/>
                    <a:pt x="177" y="40"/>
                    <a:pt x="177" y="40"/>
                  </a:cubicBezTo>
                  <a:cubicBezTo>
                    <a:pt x="175" y="40"/>
                    <a:pt x="175" y="40"/>
                    <a:pt x="175" y="40"/>
                  </a:cubicBezTo>
                  <a:cubicBezTo>
                    <a:pt x="175" y="33"/>
                    <a:pt x="175" y="33"/>
                    <a:pt x="175" y="33"/>
                  </a:cubicBezTo>
                  <a:cubicBezTo>
                    <a:pt x="177" y="33"/>
                    <a:pt x="177" y="33"/>
                    <a:pt x="177" y="33"/>
                  </a:cubicBezTo>
                  <a:lnTo>
                    <a:pt x="177" y="40"/>
                  </a:lnTo>
                  <a:close/>
                  <a:moveTo>
                    <a:pt x="179" y="49"/>
                  </a:moveTo>
                  <a:cubicBezTo>
                    <a:pt x="179" y="49"/>
                    <a:pt x="179" y="49"/>
                    <a:pt x="179" y="49"/>
                  </a:cubicBezTo>
                  <a:cubicBezTo>
                    <a:pt x="177" y="49"/>
                    <a:pt x="177" y="49"/>
                    <a:pt x="177" y="49"/>
                  </a:cubicBezTo>
                  <a:cubicBezTo>
                    <a:pt x="177" y="40"/>
                    <a:pt x="177" y="40"/>
                    <a:pt x="177" y="40"/>
                  </a:cubicBezTo>
                  <a:cubicBezTo>
                    <a:pt x="179" y="40"/>
                    <a:pt x="179" y="40"/>
                    <a:pt x="179" y="40"/>
                  </a:cubicBezTo>
                  <a:lnTo>
                    <a:pt x="179" y="49"/>
                  </a:lnTo>
                  <a:close/>
                  <a:moveTo>
                    <a:pt x="179" y="40"/>
                  </a:moveTo>
                  <a:cubicBezTo>
                    <a:pt x="179" y="40"/>
                    <a:pt x="179" y="40"/>
                    <a:pt x="179" y="40"/>
                  </a:cubicBezTo>
                  <a:cubicBezTo>
                    <a:pt x="177" y="40"/>
                    <a:pt x="177" y="40"/>
                    <a:pt x="177" y="40"/>
                  </a:cubicBezTo>
                  <a:cubicBezTo>
                    <a:pt x="177" y="33"/>
                    <a:pt x="177" y="33"/>
                    <a:pt x="177" y="33"/>
                  </a:cubicBezTo>
                  <a:cubicBezTo>
                    <a:pt x="179" y="33"/>
                    <a:pt x="179" y="33"/>
                    <a:pt x="179" y="33"/>
                  </a:cubicBezTo>
                  <a:lnTo>
                    <a:pt x="179" y="40"/>
                  </a:lnTo>
                  <a:close/>
                  <a:moveTo>
                    <a:pt x="181" y="49"/>
                  </a:moveTo>
                  <a:cubicBezTo>
                    <a:pt x="181" y="49"/>
                    <a:pt x="181" y="49"/>
                    <a:pt x="181" y="49"/>
                  </a:cubicBezTo>
                  <a:cubicBezTo>
                    <a:pt x="179" y="49"/>
                    <a:pt x="179" y="49"/>
                    <a:pt x="179" y="49"/>
                  </a:cubicBezTo>
                  <a:cubicBezTo>
                    <a:pt x="179" y="40"/>
                    <a:pt x="179" y="40"/>
                    <a:pt x="179" y="40"/>
                  </a:cubicBezTo>
                  <a:cubicBezTo>
                    <a:pt x="181" y="40"/>
                    <a:pt x="181" y="40"/>
                    <a:pt x="181" y="40"/>
                  </a:cubicBezTo>
                  <a:lnTo>
                    <a:pt x="181" y="49"/>
                  </a:lnTo>
                  <a:close/>
                  <a:moveTo>
                    <a:pt x="181" y="40"/>
                  </a:moveTo>
                  <a:cubicBezTo>
                    <a:pt x="181" y="40"/>
                    <a:pt x="181" y="40"/>
                    <a:pt x="181" y="40"/>
                  </a:cubicBezTo>
                  <a:cubicBezTo>
                    <a:pt x="179" y="40"/>
                    <a:pt x="179" y="40"/>
                    <a:pt x="179" y="40"/>
                  </a:cubicBezTo>
                  <a:cubicBezTo>
                    <a:pt x="179" y="33"/>
                    <a:pt x="179" y="33"/>
                    <a:pt x="179" y="33"/>
                  </a:cubicBezTo>
                  <a:cubicBezTo>
                    <a:pt x="181" y="32"/>
                    <a:pt x="181" y="32"/>
                    <a:pt x="181" y="32"/>
                  </a:cubicBezTo>
                  <a:lnTo>
                    <a:pt x="181" y="4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9"/>
            <p:cNvSpPr>
              <a:spLocks noEditPoints="1"/>
            </p:cNvSpPr>
            <p:nvPr/>
          </p:nvSpPr>
          <p:spPr bwMode="auto">
            <a:xfrm>
              <a:off x="888" y="4158"/>
              <a:ext cx="435" cy="136"/>
            </a:xfrm>
            <a:custGeom>
              <a:avLst/>
              <a:gdLst>
                <a:gd name="T0" fmla="*/ 46 w 168"/>
                <a:gd name="T1" fmla="*/ 51 h 51"/>
                <a:gd name="T2" fmla="*/ 61 w 168"/>
                <a:gd name="T3" fmla="*/ 38 h 51"/>
                <a:gd name="T4" fmla="*/ 16 w 168"/>
                <a:gd name="T5" fmla="*/ 51 h 51"/>
                <a:gd name="T6" fmla="*/ 70 w 168"/>
                <a:gd name="T7" fmla="*/ 12 h 51"/>
                <a:gd name="T8" fmla="*/ 55 w 168"/>
                <a:gd name="T9" fmla="*/ 37 h 51"/>
                <a:gd name="T10" fmla="*/ 45 w 168"/>
                <a:gd name="T11" fmla="*/ 34 h 51"/>
                <a:gd name="T12" fmla="*/ 28 w 168"/>
                <a:gd name="T13" fmla="*/ 8 h 51"/>
                <a:gd name="T14" fmla="*/ 50 w 168"/>
                <a:gd name="T15" fmla="*/ 9 h 51"/>
                <a:gd name="T16" fmla="*/ 76 w 168"/>
                <a:gd name="T17" fmla="*/ 13 h 51"/>
                <a:gd name="T18" fmla="*/ 90 w 168"/>
                <a:gd name="T19" fmla="*/ 17 h 51"/>
                <a:gd name="T20" fmla="*/ 101 w 168"/>
                <a:gd name="T21" fmla="*/ 20 h 51"/>
                <a:gd name="T22" fmla="*/ 106 w 168"/>
                <a:gd name="T23" fmla="*/ 22 h 51"/>
                <a:gd name="T24" fmla="*/ 110 w 168"/>
                <a:gd name="T25" fmla="*/ 39 h 51"/>
                <a:gd name="T26" fmla="*/ 121 w 168"/>
                <a:gd name="T27" fmla="*/ 29 h 51"/>
                <a:gd name="T28" fmla="*/ 10 w 168"/>
                <a:gd name="T29" fmla="*/ 38 h 51"/>
                <a:gd name="T30" fmla="*/ 19 w 168"/>
                <a:gd name="T31" fmla="*/ 8 h 51"/>
                <a:gd name="T32" fmla="*/ 2 w 168"/>
                <a:gd name="T33" fmla="*/ 12 h 51"/>
                <a:gd name="T34" fmla="*/ 5 w 168"/>
                <a:gd name="T35" fmla="*/ 10 h 51"/>
                <a:gd name="T36" fmla="*/ 57 w 168"/>
                <a:gd name="T37" fmla="*/ 10 h 51"/>
                <a:gd name="T38" fmla="*/ 139 w 168"/>
                <a:gd name="T39" fmla="*/ 41 h 51"/>
                <a:gd name="T40" fmla="*/ 115 w 168"/>
                <a:gd name="T41" fmla="*/ 39 h 51"/>
                <a:gd name="T42" fmla="*/ 107 w 168"/>
                <a:gd name="T43" fmla="*/ 43 h 51"/>
                <a:gd name="T44" fmla="*/ 97 w 168"/>
                <a:gd name="T45" fmla="*/ 40 h 51"/>
                <a:gd name="T46" fmla="*/ 84 w 168"/>
                <a:gd name="T47" fmla="*/ 40 h 51"/>
                <a:gd name="T48" fmla="*/ 67 w 168"/>
                <a:gd name="T49" fmla="*/ 39 h 51"/>
                <a:gd name="T50" fmla="*/ 142 w 168"/>
                <a:gd name="T51" fmla="*/ 42 h 51"/>
                <a:gd name="T52" fmla="*/ 140 w 168"/>
                <a:gd name="T53" fmla="*/ 49 h 51"/>
                <a:gd name="T54" fmla="*/ 142 w 168"/>
                <a:gd name="T55" fmla="*/ 49 h 51"/>
                <a:gd name="T56" fmla="*/ 118 w 168"/>
                <a:gd name="T57" fmla="*/ 43 h 51"/>
                <a:gd name="T58" fmla="*/ 115 w 168"/>
                <a:gd name="T59" fmla="*/ 43 h 51"/>
                <a:gd name="T60" fmla="*/ 109 w 168"/>
                <a:gd name="T61" fmla="*/ 44 h 51"/>
                <a:gd name="T62" fmla="*/ 95 w 168"/>
                <a:gd name="T63" fmla="*/ 44 h 51"/>
                <a:gd name="T64" fmla="*/ 75 w 168"/>
                <a:gd name="T65" fmla="*/ 49 h 51"/>
                <a:gd name="T66" fmla="*/ 91 w 168"/>
                <a:gd name="T67" fmla="*/ 50 h 51"/>
                <a:gd name="T68" fmla="*/ 99 w 168"/>
                <a:gd name="T69" fmla="*/ 50 h 51"/>
                <a:gd name="T70" fmla="*/ 107 w 168"/>
                <a:gd name="T71" fmla="*/ 47 h 51"/>
                <a:gd name="T72" fmla="*/ 110 w 168"/>
                <a:gd name="T73" fmla="*/ 50 h 51"/>
                <a:gd name="T74" fmla="*/ 113 w 168"/>
                <a:gd name="T75" fmla="*/ 50 h 51"/>
                <a:gd name="T76" fmla="*/ 116 w 168"/>
                <a:gd name="T77" fmla="*/ 49 h 51"/>
                <a:gd name="T78" fmla="*/ 120 w 168"/>
                <a:gd name="T79" fmla="*/ 47 h 51"/>
                <a:gd name="T80" fmla="*/ 124 w 168"/>
                <a:gd name="T81" fmla="*/ 49 h 51"/>
                <a:gd name="T82" fmla="*/ 127 w 168"/>
                <a:gd name="T83" fmla="*/ 50 h 51"/>
                <a:gd name="T84" fmla="*/ 128 w 168"/>
                <a:gd name="T85" fmla="*/ 49 h 51"/>
                <a:gd name="T86" fmla="*/ 128 w 168"/>
                <a:gd name="T87" fmla="*/ 47 h 51"/>
                <a:gd name="T88" fmla="*/ 129 w 168"/>
                <a:gd name="T89" fmla="*/ 45 h 51"/>
                <a:gd name="T90" fmla="*/ 74 w 168"/>
                <a:gd name="T91" fmla="*/ 50 h 51"/>
                <a:gd name="T92" fmla="*/ 132 w 168"/>
                <a:gd name="T93" fmla="*/ 45 h 51"/>
                <a:gd name="T94" fmla="*/ 140 w 168"/>
                <a:gd name="T95" fmla="*/ 43 h 51"/>
                <a:gd name="T96" fmla="*/ 135 w 168"/>
                <a:gd name="T97" fmla="*/ 50 h 51"/>
                <a:gd name="T98" fmla="*/ 137 w 168"/>
                <a:gd name="T99" fmla="*/ 47 h 51"/>
                <a:gd name="T100" fmla="*/ 139 w 168"/>
                <a:gd name="T101" fmla="*/ 49 h 51"/>
                <a:gd name="T102" fmla="*/ 139 w 168"/>
                <a:gd name="T103" fmla="*/ 48 h 51"/>
                <a:gd name="T104" fmla="*/ 144 w 168"/>
                <a:gd name="T105" fmla="*/ 45 h 51"/>
                <a:gd name="T106" fmla="*/ 144 w 168"/>
                <a:gd name="T107" fmla="*/ 45 h 51"/>
                <a:gd name="T108" fmla="*/ 148 w 168"/>
                <a:gd name="T109" fmla="*/ 49 h 51"/>
                <a:gd name="T110" fmla="*/ 151 w 168"/>
                <a:gd name="T111" fmla="*/ 46 h 51"/>
                <a:gd name="T112" fmla="*/ 152 w 168"/>
                <a:gd name="T113" fmla="*/ 49 h 51"/>
                <a:gd name="T114" fmla="*/ 157 w 168"/>
                <a:gd name="T115" fmla="*/ 49 h 51"/>
                <a:gd name="T116" fmla="*/ 159 w 168"/>
                <a:gd name="T117" fmla="*/ 49 h 51"/>
                <a:gd name="T118" fmla="*/ 161 w 168"/>
                <a:gd name="T119" fmla="*/ 48 h 51"/>
                <a:gd name="T120" fmla="*/ 117 w 168"/>
                <a:gd name="T121" fmla="*/ 39 h 51"/>
                <a:gd name="T122" fmla="*/ 26 w 168"/>
                <a:gd name="T123" fmla="*/ 51 h 51"/>
                <a:gd name="T124" fmla="*/ 35 w 168"/>
                <a:gd name="T125"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8" h="51">
                  <a:moveTo>
                    <a:pt x="26" y="51"/>
                  </a:moveTo>
                  <a:cubicBezTo>
                    <a:pt x="26" y="51"/>
                    <a:pt x="26" y="51"/>
                    <a:pt x="26" y="51"/>
                  </a:cubicBezTo>
                  <a:cubicBezTo>
                    <a:pt x="26" y="51"/>
                    <a:pt x="26" y="51"/>
                    <a:pt x="26" y="51"/>
                  </a:cubicBezTo>
                  <a:cubicBezTo>
                    <a:pt x="26" y="51"/>
                    <a:pt x="26" y="51"/>
                    <a:pt x="26" y="51"/>
                  </a:cubicBezTo>
                  <a:close/>
                  <a:moveTo>
                    <a:pt x="29" y="51"/>
                  </a:moveTo>
                  <a:cubicBezTo>
                    <a:pt x="29" y="51"/>
                    <a:pt x="29" y="51"/>
                    <a:pt x="29" y="51"/>
                  </a:cubicBezTo>
                  <a:cubicBezTo>
                    <a:pt x="30" y="51"/>
                    <a:pt x="30" y="51"/>
                    <a:pt x="30" y="51"/>
                  </a:cubicBezTo>
                  <a:cubicBezTo>
                    <a:pt x="30" y="51"/>
                    <a:pt x="30" y="51"/>
                    <a:pt x="30" y="51"/>
                  </a:cubicBezTo>
                  <a:cubicBezTo>
                    <a:pt x="29" y="51"/>
                    <a:pt x="29" y="51"/>
                    <a:pt x="29" y="51"/>
                  </a:cubicBezTo>
                  <a:close/>
                  <a:moveTo>
                    <a:pt x="39" y="51"/>
                  </a:moveTo>
                  <a:cubicBezTo>
                    <a:pt x="39" y="51"/>
                    <a:pt x="39" y="51"/>
                    <a:pt x="39" y="51"/>
                  </a:cubicBezTo>
                  <a:cubicBezTo>
                    <a:pt x="40" y="51"/>
                    <a:pt x="40" y="51"/>
                    <a:pt x="40" y="51"/>
                  </a:cubicBezTo>
                  <a:cubicBezTo>
                    <a:pt x="40" y="51"/>
                    <a:pt x="40" y="51"/>
                    <a:pt x="40" y="51"/>
                  </a:cubicBezTo>
                  <a:cubicBezTo>
                    <a:pt x="40" y="51"/>
                    <a:pt x="39" y="51"/>
                    <a:pt x="39" y="51"/>
                  </a:cubicBezTo>
                  <a:close/>
                  <a:moveTo>
                    <a:pt x="19" y="51"/>
                  </a:moveTo>
                  <a:cubicBezTo>
                    <a:pt x="19" y="51"/>
                    <a:pt x="19" y="51"/>
                    <a:pt x="19" y="51"/>
                  </a:cubicBezTo>
                  <a:cubicBezTo>
                    <a:pt x="20" y="51"/>
                    <a:pt x="20" y="51"/>
                    <a:pt x="20" y="51"/>
                  </a:cubicBezTo>
                  <a:cubicBezTo>
                    <a:pt x="20" y="51"/>
                    <a:pt x="20" y="51"/>
                    <a:pt x="20" y="51"/>
                  </a:cubicBezTo>
                  <a:cubicBezTo>
                    <a:pt x="19" y="51"/>
                    <a:pt x="19" y="51"/>
                    <a:pt x="19" y="51"/>
                  </a:cubicBezTo>
                  <a:close/>
                  <a:moveTo>
                    <a:pt x="73" y="39"/>
                  </a:moveTo>
                  <a:cubicBezTo>
                    <a:pt x="73" y="39"/>
                    <a:pt x="73" y="39"/>
                    <a:pt x="73" y="39"/>
                  </a:cubicBezTo>
                  <a:cubicBezTo>
                    <a:pt x="74" y="39"/>
                    <a:pt x="74" y="39"/>
                    <a:pt x="74" y="39"/>
                  </a:cubicBezTo>
                  <a:cubicBezTo>
                    <a:pt x="74" y="39"/>
                    <a:pt x="74" y="39"/>
                    <a:pt x="74" y="39"/>
                  </a:cubicBezTo>
                  <a:cubicBezTo>
                    <a:pt x="74" y="39"/>
                    <a:pt x="74" y="39"/>
                    <a:pt x="74" y="39"/>
                  </a:cubicBezTo>
                  <a:cubicBezTo>
                    <a:pt x="75" y="13"/>
                    <a:pt x="75" y="13"/>
                    <a:pt x="75" y="13"/>
                  </a:cubicBezTo>
                  <a:cubicBezTo>
                    <a:pt x="73" y="13"/>
                    <a:pt x="73" y="13"/>
                    <a:pt x="73" y="13"/>
                  </a:cubicBezTo>
                  <a:lnTo>
                    <a:pt x="73" y="39"/>
                  </a:lnTo>
                  <a:close/>
                  <a:moveTo>
                    <a:pt x="45" y="51"/>
                  </a:moveTo>
                  <a:cubicBezTo>
                    <a:pt x="45" y="51"/>
                    <a:pt x="45" y="51"/>
                    <a:pt x="45" y="51"/>
                  </a:cubicBezTo>
                  <a:cubicBezTo>
                    <a:pt x="46" y="51"/>
                    <a:pt x="46" y="51"/>
                    <a:pt x="46" y="51"/>
                  </a:cubicBezTo>
                  <a:cubicBezTo>
                    <a:pt x="46" y="51"/>
                    <a:pt x="46" y="51"/>
                    <a:pt x="46" y="51"/>
                  </a:cubicBezTo>
                  <a:cubicBezTo>
                    <a:pt x="45" y="51"/>
                    <a:pt x="45" y="51"/>
                    <a:pt x="45" y="51"/>
                  </a:cubicBezTo>
                  <a:close/>
                  <a:moveTo>
                    <a:pt x="61" y="51"/>
                  </a:moveTo>
                  <a:cubicBezTo>
                    <a:pt x="61" y="51"/>
                    <a:pt x="61" y="51"/>
                    <a:pt x="61" y="51"/>
                  </a:cubicBezTo>
                  <a:cubicBezTo>
                    <a:pt x="61" y="51"/>
                    <a:pt x="61" y="51"/>
                    <a:pt x="61" y="51"/>
                  </a:cubicBezTo>
                  <a:cubicBezTo>
                    <a:pt x="61" y="51"/>
                    <a:pt x="61" y="51"/>
                    <a:pt x="61" y="51"/>
                  </a:cubicBezTo>
                  <a:cubicBezTo>
                    <a:pt x="61" y="51"/>
                    <a:pt x="61" y="51"/>
                    <a:pt x="61" y="51"/>
                  </a:cubicBezTo>
                  <a:close/>
                  <a:moveTo>
                    <a:pt x="50" y="51"/>
                  </a:moveTo>
                  <a:cubicBezTo>
                    <a:pt x="50" y="51"/>
                    <a:pt x="50" y="51"/>
                    <a:pt x="50" y="51"/>
                  </a:cubicBezTo>
                  <a:cubicBezTo>
                    <a:pt x="51" y="51"/>
                    <a:pt x="51" y="51"/>
                    <a:pt x="51" y="51"/>
                  </a:cubicBezTo>
                  <a:cubicBezTo>
                    <a:pt x="51" y="51"/>
                    <a:pt x="51" y="51"/>
                    <a:pt x="51" y="51"/>
                  </a:cubicBezTo>
                  <a:cubicBezTo>
                    <a:pt x="51" y="51"/>
                    <a:pt x="51" y="51"/>
                    <a:pt x="50" y="51"/>
                  </a:cubicBezTo>
                  <a:close/>
                  <a:moveTo>
                    <a:pt x="22" y="51"/>
                  </a:moveTo>
                  <a:cubicBezTo>
                    <a:pt x="22" y="51"/>
                    <a:pt x="22" y="51"/>
                    <a:pt x="22" y="51"/>
                  </a:cubicBezTo>
                  <a:cubicBezTo>
                    <a:pt x="23" y="51"/>
                    <a:pt x="23" y="51"/>
                    <a:pt x="23" y="51"/>
                  </a:cubicBezTo>
                  <a:cubicBezTo>
                    <a:pt x="23" y="51"/>
                    <a:pt x="23" y="51"/>
                    <a:pt x="23" y="51"/>
                  </a:cubicBezTo>
                  <a:cubicBezTo>
                    <a:pt x="22" y="51"/>
                    <a:pt x="22" y="51"/>
                    <a:pt x="22" y="51"/>
                  </a:cubicBezTo>
                  <a:close/>
                  <a:moveTo>
                    <a:pt x="82" y="39"/>
                  </a:moveTo>
                  <a:cubicBezTo>
                    <a:pt x="82" y="39"/>
                    <a:pt x="82" y="39"/>
                    <a:pt x="82" y="39"/>
                  </a:cubicBezTo>
                  <a:cubicBezTo>
                    <a:pt x="83" y="39"/>
                    <a:pt x="83" y="39"/>
                    <a:pt x="83" y="39"/>
                  </a:cubicBezTo>
                  <a:cubicBezTo>
                    <a:pt x="83" y="39"/>
                    <a:pt x="83" y="39"/>
                    <a:pt x="83" y="39"/>
                  </a:cubicBezTo>
                  <a:cubicBezTo>
                    <a:pt x="84" y="15"/>
                    <a:pt x="84" y="15"/>
                    <a:pt x="84" y="15"/>
                  </a:cubicBezTo>
                  <a:cubicBezTo>
                    <a:pt x="83" y="15"/>
                    <a:pt x="83" y="15"/>
                    <a:pt x="83" y="15"/>
                  </a:cubicBezTo>
                  <a:lnTo>
                    <a:pt x="82" y="39"/>
                  </a:lnTo>
                  <a:close/>
                  <a:moveTo>
                    <a:pt x="80" y="39"/>
                  </a:moveTo>
                  <a:cubicBezTo>
                    <a:pt x="80" y="39"/>
                    <a:pt x="80" y="39"/>
                    <a:pt x="80" y="39"/>
                  </a:cubicBezTo>
                  <a:cubicBezTo>
                    <a:pt x="80" y="39"/>
                    <a:pt x="80" y="39"/>
                    <a:pt x="80" y="39"/>
                  </a:cubicBezTo>
                  <a:cubicBezTo>
                    <a:pt x="80" y="39"/>
                    <a:pt x="80" y="39"/>
                    <a:pt x="80" y="39"/>
                  </a:cubicBezTo>
                  <a:cubicBezTo>
                    <a:pt x="82" y="15"/>
                    <a:pt x="82" y="15"/>
                    <a:pt x="82" y="15"/>
                  </a:cubicBezTo>
                  <a:cubicBezTo>
                    <a:pt x="80" y="14"/>
                    <a:pt x="80" y="14"/>
                    <a:pt x="80" y="14"/>
                  </a:cubicBezTo>
                  <a:lnTo>
                    <a:pt x="80" y="39"/>
                  </a:lnTo>
                  <a:close/>
                  <a:moveTo>
                    <a:pt x="61" y="38"/>
                  </a:moveTo>
                  <a:cubicBezTo>
                    <a:pt x="61" y="38"/>
                    <a:pt x="61" y="38"/>
                    <a:pt x="61" y="38"/>
                  </a:cubicBezTo>
                  <a:cubicBezTo>
                    <a:pt x="61" y="38"/>
                    <a:pt x="61" y="38"/>
                    <a:pt x="61" y="38"/>
                  </a:cubicBezTo>
                  <a:cubicBezTo>
                    <a:pt x="62" y="38"/>
                    <a:pt x="62" y="38"/>
                    <a:pt x="62" y="38"/>
                  </a:cubicBezTo>
                  <a:cubicBezTo>
                    <a:pt x="62" y="38"/>
                    <a:pt x="62" y="38"/>
                    <a:pt x="62" y="38"/>
                  </a:cubicBezTo>
                  <a:cubicBezTo>
                    <a:pt x="62" y="38"/>
                    <a:pt x="62" y="38"/>
                    <a:pt x="62" y="38"/>
                  </a:cubicBezTo>
                  <a:cubicBezTo>
                    <a:pt x="63" y="38"/>
                    <a:pt x="63" y="38"/>
                    <a:pt x="63" y="38"/>
                  </a:cubicBezTo>
                  <a:cubicBezTo>
                    <a:pt x="63" y="38"/>
                    <a:pt x="63" y="38"/>
                    <a:pt x="63" y="38"/>
                  </a:cubicBezTo>
                  <a:cubicBezTo>
                    <a:pt x="62" y="10"/>
                    <a:pt x="62" y="10"/>
                    <a:pt x="62" y="10"/>
                  </a:cubicBezTo>
                  <a:cubicBezTo>
                    <a:pt x="60" y="10"/>
                    <a:pt x="60" y="10"/>
                    <a:pt x="60" y="10"/>
                  </a:cubicBezTo>
                  <a:lnTo>
                    <a:pt x="61" y="38"/>
                  </a:lnTo>
                  <a:close/>
                  <a:moveTo>
                    <a:pt x="71" y="39"/>
                  </a:moveTo>
                  <a:cubicBezTo>
                    <a:pt x="71" y="39"/>
                    <a:pt x="71" y="39"/>
                    <a:pt x="71" y="39"/>
                  </a:cubicBezTo>
                  <a:cubicBezTo>
                    <a:pt x="72" y="39"/>
                    <a:pt x="72" y="39"/>
                    <a:pt x="72" y="39"/>
                  </a:cubicBezTo>
                  <a:cubicBezTo>
                    <a:pt x="73" y="39"/>
                    <a:pt x="73" y="39"/>
                    <a:pt x="73" y="39"/>
                  </a:cubicBezTo>
                  <a:cubicBezTo>
                    <a:pt x="73" y="13"/>
                    <a:pt x="73" y="13"/>
                    <a:pt x="73" y="13"/>
                  </a:cubicBezTo>
                  <a:cubicBezTo>
                    <a:pt x="71" y="12"/>
                    <a:pt x="71" y="12"/>
                    <a:pt x="71" y="12"/>
                  </a:cubicBezTo>
                  <a:lnTo>
                    <a:pt x="71" y="39"/>
                  </a:lnTo>
                  <a:close/>
                  <a:moveTo>
                    <a:pt x="95" y="40"/>
                  </a:moveTo>
                  <a:cubicBezTo>
                    <a:pt x="95" y="40"/>
                    <a:pt x="95" y="40"/>
                    <a:pt x="95" y="40"/>
                  </a:cubicBezTo>
                  <a:cubicBezTo>
                    <a:pt x="96" y="40"/>
                    <a:pt x="96" y="40"/>
                    <a:pt x="96" y="40"/>
                  </a:cubicBezTo>
                  <a:cubicBezTo>
                    <a:pt x="96" y="40"/>
                    <a:pt x="96" y="40"/>
                    <a:pt x="96" y="40"/>
                  </a:cubicBezTo>
                  <a:cubicBezTo>
                    <a:pt x="96" y="40"/>
                    <a:pt x="96" y="40"/>
                    <a:pt x="96" y="40"/>
                  </a:cubicBezTo>
                  <a:cubicBezTo>
                    <a:pt x="96" y="40"/>
                    <a:pt x="96" y="40"/>
                    <a:pt x="96" y="40"/>
                  </a:cubicBezTo>
                  <a:cubicBezTo>
                    <a:pt x="98" y="19"/>
                    <a:pt x="98" y="19"/>
                    <a:pt x="98" y="19"/>
                  </a:cubicBezTo>
                  <a:cubicBezTo>
                    <a:pt x="97" y="19"/>
                    <a:pt x="97" y="19"/>
                    <a:pt x="97" y="19"/>
                  </a:cubicBezTo>
                  <a:lnTo>
                    <a:pt x="95" y="40"/>
                  </a:lnTo>
                  <a:close/>
                  <a:moveTo>
                    <a:pt x="16" y="51"/>
                  </a:moveTo>
                  <a:cubicBezTo>
                    <a:pt x="16" y="51"/>
                    <a:pt x="16" y="51"/>
                    <a:pt x="16" y="51"/>
                  </a:cubicBezTo>
                  <a:cubicBezTo>
                    <a:pt x="17" y="51"/>
                    <a:pt x="17" y="51"/>
                    <a:pt x="17" y="51"/>
                  </a:cubicBezTo>
                  <a:cubicBezTo>
                    <a:pt x="17" y="51"/>
                    <a:pt x="17" y="51"/>
                    <a:pt x="17" y="51"/>
                  </a:cubicBezTo>
                  <a:cubicBezTo>
                    <a:pt x="16" y="51"/>
                    <a:pt x="16" y="51"/>
                    <a:pt x="16" y="51"/>
                  </a:cubicBezTo>
                  <a:close/>
                  <a:moveTo>
                    <a:pt x="16" y="51"/>
                  </a:moveTo>
                  <a:cubicBezTo>
                    <a:pt x="16" y="51"/>
                    <a:pt x="16" y="51"/>
                    <a:pt x="16" y="51"/>
                  </a:cubicBezTo>
                  <a:cubicBezTo>
                    <a:pt x="16" y="51"/>
                    <a:pt x="16" y="51"/>
                    <a:pt x="16" y="51"/>
                  </a:cubicBezTo>
                  <a:cubicBezTo>
                    <a:pt x="16" y="51"/>
                    <a:pt x="16" y="51"/>
                    <a:pt x="16" y="51"/>
                  </a:cubicBezTo>
                  <a:cubicBezTo>
                    <a:pt x="15" y="51"/>
                    <a:pt x="15" y="51"/>
                    <a:pt x="15" y="51"/>
                  </a:cubicBezTo>
                  <a:lnTo>
                    <a:pt x="16" y="51"/>
                  </a:lnTo>
                  <a:close/>
                  <a:moveTo>
                    <a:pt x="120" y="39"/>
                  </a:moveTo>
                  <a:cubicBezTo>
                    <a:pt x="120" y="39"/>
                    <a:pt x="120" y="39"/>
                    <a:pt x="120" y="39"/>
                  </a:cubicBezTo>
                  <a:cubicBezTo>
                    <a:pt x="120" y="39"/>
                    <a:pt x="120" y="39"/>
                    <a:pt x="120" y="39"/>
                  </a:cubicBezTo>
                  <a:cubicBezTo>
                    <a:pt x="120" y="39"/>
                    <a:pt x="120" y="39"/>
                    <a:pt x="120" y="39"/>
                  </a:cubicBezTo>
                  <a:cubicBezTo>
                    <a:pt x="121" y="39"/>
                    <a:pt x="121" y="39"/>
                    <a:pt x="121" y="39"/>
                  </a:cubicBezTo>
                  <a:cubicBezTo>
                    <a:pt x="121" y="39"/>
                    <a:pt x="121" y="39"/>
                    <a:pt x="121" y="39"/>
                  </a:cubicBezTo>
                  <a:cubicBezTo>
                    <a:pt x="121" y="39"/>
                    <a:pt x="121" y="39"/>
                    <a:pt x="121" y="39"/>
                  </a:cubicBezTo>
                  <a:cubicBezTo>
                    <a:pt x="121" y="38"/>
                    <a:pt x="121" y="38"/>
                    <a:pt x="121" y="38"/>
                  </a:cubicBezTo>
                  <a:cubicBezTo>
                    <a:pt x="121" y="38"/>
                    <a:pt x="121" y="38"/>
                    <a:pt x="121" y="38"/>
                  </a:cubicBezTo>
                  <a:cubicBezTo>
                    <a:pt x="123" y="31"/>
                    <a:pt x="123" y="31"/>
                    <a:pt x="123" y="31"/>
                  </a:cubicBezTo>
                  <a:cubicBezTo>
                    <a:pt x="122" y="31"/>
                    <a:pt x="122" y="31"/>
                    <a:pt x="122" y="31"/>
                  </a:cubicBezTo>
                  <a:cubicBezTo>
                    <a:pt x="122" y="31"/>
                    <a:pt x="122" y="31"/>
                    <a:pt x="122" y="31"/>
                  </a:cubicBezTo>
                  <a:cubicBezTo>
                    <a:pt x="122" y="31"/>
                    <a:pt x="122" y="31"/>
                    <a:pt x="122" y="31"/>
                  </a:cubicBezTo>
                  <a:cubicBezTo>
                    <a:pt x="122" y="33"/>
                    <a:pt x="122" y="36"/>
                    <a:pt x="121" y="37"/>
                  </a:cubicBezTo>
                  <a:cubicBezTo>
                    <a:pt x="121" y="38"/>
                    <a:pt x="121" y="39"/>
                    <a:pt x="120" y="39"/>
                  </a:cubicBezTo>
                  <a:close/>
                  <a:moveTo>
                    <a:pt x="18" y="51"/>
                  </a:moveTo>
                  <a:cubicBezTo>
                    <a:pt x="18" y="51"/>
                    <a:pt x="18" y="51"/>
                    <a:pt x="18" y="51"/>
                  </a:cubicBezTo>
                  <a:cubicBezTo>
                    <a:pt x="18" y="51"/>
                    <a:pt x="18" y="51"/>
                    <a:pt x="18" y="51"/>
                  </a:cubicBezTo>
                  <a:cubicBezTo>
                    <a:pt x="18" y="51"/>
                    <a:pt x="18" y="51"/>
                    <a:pt x="18" y="51"/>
                  </a:cubicBezTo>
                  <a:cubicBezTo>
                    <a:pt x="18" y="51"/>
                    <a:pt x="18" y="51"/>
                    <a:pt x="18" y="51"/>
                  </a:cubicBezTo>
                  <a:close/>
                  <a:moveTo>
                    <a:pt x="69" y="39"/>
                  </a:moveTo>
                  <a:cubicBezTo>
                    <a:pt x="69" y="39"/>
                    <a:pt x="69" y="39"/>
                    <a:pt x="69" y="39"/>
                  </a:cubicBezTo>
                  <a:cubicBezTo>
                    <a:pt x="69" y="39"/>
                    <a:pt x="69" y="39"/>
                    <a:pt x="69" y="39"/>
                  </a:cubicBezTo>
                  <a:cubicBezTo>
                    <a:pt x="70" y="39"/>
                    <a:pt x="70" y="39"/>
                    <a:pt x="70" y="39"/>
                  </a:cubicBezTo>
                  <a:cubicBezTo>
                    <a:pt x="70" y="12"/>
                    <a:pt x="70" y="12"/>
                    <a:pt x="70" y="12"/>
                  </a:cubicBezTo>
                  <a:cubicBezTo>
                    <a:pt x="69" y="11"/>
                    <a:pt x="69" y="11"/>
                    <a:pt x="69" y="11"/>
                  </a:cubicBezTo>
                  <a:lnTo>
                    <a:pt x="69" y="39"/>
                  </a:lnTo>
                  <a:close/>
                  <a:moveTo>
                    <a:pt x="117" y="37"/>
                  </a:moveTo>
                  <a:cubicBezTo>
                    <a:pt x="117" y="37"/>
                    <a:pt x="117" y="37"/>
                    <a:pt x="117" y="37"/>
                  </a:cubicBezTo>
                  <a:cubicBezTo>
                    <a:pt x="117" y="39"/>
                    <a:pt x="117" y="39"/>
                    <a:pt x="117" y="39"/>
                  </a:cubicBezTo>
                  <a:cubicBezTo>
                    <a:pt x="117" y="39"/>
                    <a:pt x="117" y="39"/>
                    <a:pt x="117" y="39"/>
                  </a:cubicBezTo>
                  <a:lnTo>
                    <a:pt x="117" y="37"/>
                  </a:lnTo>
                  <a:close/>
                  <a:moveTo>
                    <a:pt x="115" y="39"/>
                  </a:moveTo>
                  <a:cubicBezTo>
                    <a:pt x="115" y="39"/>
                    <a:pt x="115" y="39"/>
                    <a:pt x="115" y="39"/>
                  </a:cubicBezTo>
                  <a:cubicBezTo>
                    <a:pt x="116" y="36"/>
                    <a:pt x="116" y="36"/>
                    <a:pt x="116" y="36"/>
                  </a:cubicBezTo>
                  <a:cubicBezTo>
                    <a:pt x="115" y="39"/>
                    <a:pt x="115" y="39"/>
                    <a:pt x="115" y="39"/>
                  </a:cubicBezTo>
                  <a:cubicBezTo>
                    <a:pt x="115" y="39"/>
                    <a:pt x="115" y="39"/>
                    <a:pt x="115" y="39"/>
                  </a:cubicBezTo>
                  <a:close/>
                  <a:moveTo>
                    <a:pt x="114" y="39"/>
                  </a:moveTo>
                  <a:cubicBezTo>
                    <a:pt x="114" y="39"/>
                    <a:pt x="114" y="39"/>
                    <a:pt x="114" y="39"/>
                  </a:cubicBezTo>
                  <a:cubicBezTo>
                    <a:pt x="116" y="27"/>
                    <a:pt x="116" y="27"/>
                    <a:pt x="116" y="27"/>
                  </a:cubicBezTo>
                  <a:cubicBezTo>
                    <a:pt x="114" y="39"/>
                    <a:pt x="114" y="39"/>
                    <a:pt x="114" y="39"/>
                  </a:cubicBezTo>
                  <a:cubicBezTo>
                    <a:pt x="114" y="39"/>
                    <a:pt x="114" y="39"/>
                    <a:pt x="114" y="39"/>
                  </a:cubicBezTo>
                  <a:close/>
                  <a:moveTo>
                    <a:pt x="119" y="34"/>
                  </a:moveTo>
                  <a:cubicBezTo>
                    <a:pt x="119" y="34"/>
                    <a:pt x="119" y="34"/>
                    <a:pt x="119" y="34"/>
                  </a:cubicBezTo>
                  <a:cubicBezTo>
                    <a:pt x="118" y="39"/>
                    <a:pt x="118" y="39"/>
                    <a:pt x="118" y="39"/>
                  </a:cubicBezTo>
                  <a:cubicBezTo>
                    <a:pt x="118" y="39"/>
                    <a:pt x="118" y="39"/>
                    <a:pt x="118" y="39"/>
                  </a:cubicBezTo>
                  <a:lnTo>
                    <a:pt x="119" y="34"/>
                  </a:lnTo>
                  <a:close/>
                  <a:moveTo>
                    <a:pt x="14" y="37"/>
                  </a:moveTo>
                  <a:cubicBezTo>
                    <a:pt x="14" y="37"/>
                    <a:pt x="14" y="37"/>
                    <a:pt x="14" y="37"/>
                  </a:cubicBezTo>
                  <a:cubicBezTo>
                    <a:pt x="14" y="37"/>
                    <a:pt x="15" y="36"/>
                    <a:pt x="17" y="35"/>
                  </a:cubicBezTo>
                  <a:cubicBezTo>
                    <a:pt x="20" y="35"/>
                    <a:pt x="30" y="34"/>
                    <a:pt x="46" y="36"/>
                  </a:cubicBezTo>
                  <a:cubicBezTo>
                    <a:pt x="47" y="36"/>
                    <a:pt x="48" y="36"/>
                    <a:pt x="49" y="36"/>
                  </a:cubicBezTo>
                  <a:cubicBezTo>
                    <a:pt x="49" y="36"/>
                    <a:pt x="49" y="36"/>
                    <a:pt x="49" y="36"/>
                  </a:cubicBezTo>
                  <a:cubicBezTo>
                    <a:pt x="50" y="36"/>
                    <a:pt x="50" y="36"/>
                    <a:pt x="50" y="36"/>
                  </a:cubicBezTo>
                  <a:cubicBezTo>
                    <a:pt x="50" y="36"/>
                    <a:pt x="50" y="36"/>
                    <a:pt x="50" y="36"/>
                  </a:cubicBezTo>
                  <a:cubicBezTo>
                    <a:pt x="52" y="37"/>
                    <a:pt x="54" y="37"/>
                    <a:pt x="55" y="37"/>
                  </a:cubicBezTo>
                  <a:cubicBezTo>
                    <a:pt x="53" y="9"/>
                    <a:pt x="53" y="9"/>
                    <a:pt x="53" y="9"/>
                  </a:cubicBezTo>
                  <a:cubicBezTo>
                    <a:pt x="51" y="9"/>
                    <a:pt x="51" y="9"/>
                    <a:pt x="51" y="9"/>
                  </a:cubicBezTo>
                  <a:cubicBezTo>
                    <a:pt x="54" y="34"/>
                    <a:pt x="54" y="34"/>
                    <a:pt x="54" y="34"/>
                  </a:cubicBezTo>
                  <a:cubicBezTo>
                    <a:pt x="51" y="9"/>
                    <a:pt x="51" y="9"/>
                    <a:pt x="51" y="9"/>
                  </a:cubicBezTo>
                  <a:cubicBezTo>
                    <a:pt x="52" y="9"/>
                    <a:pt x="52" y="9"/>
                    <a:pt x="52" y="9"/>
                  </a:cubicBezTo>
                  <a:cubicBezTo>
                    <a:pt x="50" y="8"/>
                    <a:pt x="50" y="8"/>
                    <a:pt x="50" y="8"/>
                  </a:cubicBezTo>
                  <a:cubicBezTo>
                    <a:pt x="50" y="9"/>
                    <a:pt x="50" y="9"/>
                    <a:pt x="50" y="9"/>
                  </a:cubicBezTo>
                  <a:cubicBezTo>
                    <a:pt x="50" y="9"/>
                    <a:pt x="50" y="9"/>
                    <a:pt x="50" y="9"/>
                  </a:cubicBezTo>
                  <a:cubicBezTo>
                    <a:pt x="50" y="9"/>
                    <a:pt x="50" y="9"/>
                    <a:pt x="50" y="9"/>
                  </a:cubicBezTo>
                  <a:cubicBezTo>
                    <a:pt x="53" y="36"/>
                    <a:pt x="53" y="36"/>
                    <a:pt x="53" y="36"/>
                  </a:cubicBezTo>
                  <a:cubicBezTo>
                    <a:pt x="50" y="9"/>
                    <a:pt x="50" y="9"/>
                    <a:pt x="50" y="9"/>
                  </a:cubicBezTo>
                  <a:cubicBezTo>
                    <a:pt x="48" y="9"/>
                    <a:pt x="48" y="9"/>
                    <a:pt x="48" y="9"/>
                  </a:cubicBezTo>
                  <a:cubicBezTo>
                    <a:pt x="51" y="34"/>
                    <a:pt x="51" y="34"/>
                    <a:pt x="51" y="34"/>
                  </a:cubicBezTo>
                  <a:cubicBezTo>
                    <a:pt x="48" y="9"/>
                    <a:pt x="48" y="9"/>
                    <a:pt x="48" y="9"/>
                  </a:cubicBezTo>
                  <a:cubicBezTo>
                    <a:pt x="49" y="9"/>
                    <a:pt x="49" y="9"/>
                    <a:pt x="49" y="9"/>
                  </a:cubicBezTo>
                  <a:cubicBezTo>
                    <a:pt x="47" y="8"/>
                    <a:pt x="47" y="8"/>
                    <a:pt x="47" y="8"/>
                  </a:cubicBezTo>
                  <a:cubicBezTo>
                    <a:pt x="50" y="36"/>
                    <a:pt x="50" y="36"/>
                    <a:pt x="50" y="36"/>
                  </a:cubicBezTo>
                  <a:cubicBezTo>
                    <a:pt x="47" y="8"/>
                    <a:pt x="47" y="8"/>
                    <a:pt x="47" y="8"/>
                  </a:cubicBezTo>
                  <a:cubicBezTo>
                    <a:pt x="45" y="9"/>
                    <a:pt x="45" y="9"/>
                    <a:pt x="45" y="9"/>
                  </a:cubicBezTo>
                  <a:cubicBezTo>
                    <a:pt x="49" y="33"/>
                    <a:pt x="49" y="33"/>
                    <a:pt x="49" y="33"/>
                  </a:cubicBezTo>
                  <a:cubicBezTo>
                    <a:pt x="45" y="9"/>
                    <a:pt x="45" y="9"/>
                    <a:pt x="45" y="9"/>
                  </a:cubicBezTo>
                  <a:cubicBezTo>
                    <a:pt x="46" y="8"/>
                    <a:pt x="46" y="8"/>
                    <a:pt x="46" y="8"/>
                  </a:cubicBezTo>
                  <a:cubicBezTo>
                    <a:pt x="44" y="8"/>
                    <a:pt x="44" y="8"/>
                    <a:pt x="44" y="8"/>
                  </a:cubicBezTo>
                  <a:cubicBezTo>
                    <a:pt x="48" y="35"/>
                    <a:pt x="48" y="35"/>
                    <a:pt x="48" y="35"/>
                  </a:cubicBezTo>
                  <a:cubicBezTo>
                    <a:pt x="44" y="8"/>
                    <a:pt x="44" y="8"/>
                    <a:pt x="44" y="8"/>
                  </a:cubicBezTo>
                  <a:cubicBezTo>
                    <a:pt x="42" y="8"/>
                    <a:pt x="42" y="8"/>
                    <a:pt x="42" y="8"/>
                  </a:cubicBezTo>
                  <a:cubicBezTo>
                    <a:pt x="46" y="33"/>
                    <a:pt x="46" y="33"/>
                    <a:pt x="46" y="33"/>
                  </a:cubicBezTo>
                  <a:cubicBezTo>
                    <a:pt x="41" y="8"/>
                    <a:pt x="41" y="8"/>
                    <a:pt x="41" y="8"/>
                  </a:cubicBezTo>
                  <a:cubicBezTo>
                    <a:pt x="43" y="8"/>
                    <a:pt x="43" y="8"/>
                    <a:pt x="43" y="8"/>
                  </a:cubicBezTo>
                  <a:cubicBezTo>
                    <a:pt x="40" y="7"/>
                    <a:pt x="40" y="7"/>
                    <a:pt x="40" y="7"/>
                  </a:cubicBezTo>
                  <a:cubicBezTo>
                    <a:pt x="45" y="34"/>
                    <a:pt x="45" y="34"/>
                    <a:pt x="45" y="34"/>
                  </a:cubicBezTo>
                  <a:cubicBezTo>
                    <a:pt x="40" y="8"/>
                    <a:pt x="40" y="8"/>
                    <a:pt x="40" y="8"/>
                  </a:cubicBezTo>
                  <a:cubicBezTo>
                    <a:pt x="38" y="8"/>
                    <a:pt x="38" y="8"/>
                    <a:pt x="38" y="8"/>
                  </a:cubicBezTo>
                  <a:cubicBezTo>
                    <a:pt x="43" y="32"/>
                    <a:pt x="43" y="32"/>
                    <a:pt x="43" y="32"/>
                  </a:cubicBezTo>
                  <a:cubicBezTo>
                    <a:pt x="38" y="8"/>
                    <a:pt x="38" y="8"/>
                    <a:pt x="38" y="8"/>
                  </a:cubicBezTo>
                  <a:cubicBezTo>
                    <a:pt x="39" y="8"/>
                    <a:pt x="39" y="8"/>
                    <a:pt x="39" y="8"/>
                  </a:cubicBezTo>
                  <a:cubicBezTo>
                    <a:pt x="37" y="7"/>
                    <a:pt x="37" y="7"/>
                    <a:pt x="37" y="7"/>
                  </a:cubicBezTo>
                  <a:cubicBezTo>
                    <a:pt x="42" y="34"/>
                    <a:pt x="42" y="34"/>
                    <a:pt x="42" y="34"/>
                  </a:cubicBezTo>
                  <a:cubicBezTo>
                    <a:pt x="37" y="8"/>
                    <a:pt x="37" y="8"/>
                    <a:pt x="37" y="8"/>
                  </a:cubicBezTo>
                  <a:cubicBezTo>
                    <a:pt x="35" y="8"/>
                    <a:pt x="35" y="8"/>
                    <a:pt x="35" y="8"/>
                  </a:cubicBezTo>
                  <a:cubicBezTo>
                    <a:pt x="40" y="31"/>
                    <a:pt x="40" y="31"/>
                    <a:pt x="40" y="31"/>
                  </a:cubicBezTo>
                  <a:cubicBezTo>
                    <a:pt x="35" y="8"/>
                    <a:pt x="35" y="8"/>
                    <a:pt x="35" y="8"/>
                  </a:cubicBezTo>
                  <a:cubicBezTo>
                    <a:pt x="36" y="8"/>
                    <a:pt x="36" y="8"/>
                    <a:pt x="36" y="8"/>
                  </a:cubicBezTo>
                  <a:cubicBezTo>
                    <a:pt x="34" y="7"/>
                    <a:pt x="34" y="7"/>
                    <a:pt x="34" y="7"/>
                  </a:cubicBezTo>
                  <a:cubicBezTo>
                    <a:pt x="39" y="35"/>
                    <a:pt x="39" y="35"/>
                    <a:pt x="39" y="35"/>
                  </a:cubicBezTo>
                  <a:cubicBezTo>
                    <a:pt x="34" y="8"/>
                    <a:pt x="34" y="8"/>
                    <a:pt x="34" y="8"/>
                  </a:cubicBezTo>
                  <a:cubicBezTo>
                    <a:pt x="32" y="8"/>
                    <a:pt x="32" y="8"/>
                    <a:pt x="32" y="8"/>
                  </a:cubicBezTo>
                  <a:cubicBezTo>
                    <a:pt x="38" y="34"/>
                    <a:pt x="38" y="34"/>
                    <a:pt x="38" y="34"/>
                  </a:cubicBezTo>
                  <a:cubicBezTo>
                    <a:pt x="32" y="8"/>
                    <a:pt x="32" y="8"/>
                    <a:pt x="32" y="8"/>
                  </a:cubicBezTo>
                  <a:cubicBezTo>
                    <a:pt x="34" y="8"/>
                    <a:pt x="34" y="8"/>
                    <a:pt x="34" y="8"/>
                  </a:cubicBezTo>
                  <a:cubicBezTo>
                    <a:pt x="34" y="8"/>
                    <a:pt x="34" y="8"/>
                    <a:pt x="34" y="8"/>
                  </a:cubicBezTo>
                  <a:cubicBezTo>
                    <a:pt x="31" y="7"/>
                    <a:pt x="31" y="7"/>
                    <a:pt x="31" y="7"/>
                  </a:cubicBezTo>
                  <a:cubicBezTo>
                    <a:pt x="34" y="20"/>
                    <a:pt x="34" y="20"/>
                    <a:pt x="34" y="20"/>
                  </a:cubicBezTo>
                  <a:cubicBezTo>
                    <a:pt x="31" y="8"/>
                    <a:pt x="31" y="8"/>
                    <a:pt x="31" y="8"/>
                  </a:cubicBezTo>
                  <a:cubicBezTo>
                    <a:pt x="29" y="8"/>
                    <a:pt x="29" y="8"/>
                    <a:pt x="29" y="8"/>
                  </a:cubicBezTo>
                  <a:cubicBezTo>
                    <a:pt x="34" y="29"/>
                    <a:pt x="34" y="29"/>
                    <a:pt x="34" y="29"/>
                  </a:cubicBezTo>
                  <a:cubicBezTo>
                    <a:pt x="29" y="8"/>
                    <a:pt x="29" y="8"/>
                    <a:pt x="29" y="8"/>
                  </a:cubicBezTo>
                  <a:cubicBezTo>
                    <a:pt x="31" y="8"/>
                    <a:pt x="31" y="8"/>
                    <a:pt x="31" y="8"/>
                  </a:cubicBezTo>
                  <a:cubicBezTo>
                    <a:pt x="31" y="7"/>
                    <a:pt x="31" y="7"/>
                    <a:pt x="31" y="7"/>
                  </a:cubicBezTo>
                  <a:cubicBezTo>
                    <a:pt x="28" y="7"/>
                    <a:pt x="28" y="7"/>
                    <a:pt x="28" y="7"/>
                  </a:cubicBezTo>
                  <a:cubicBezTo>
                    <a:pt x="33" y="29"/>
                    <a:pt x="33" y="29"/>
                    <a:pt x="33" y="29"/>
                  </a:cubicBezTo>
                  <a:cubicBezTo>
                    <a:pt x="28" y="8"/>
                    <a:pt x="28" y="8"/>
                    <a:pt x="28" y="8"/>
                  </a:cubicBezTo>
                  <a:cubicBezTo>
                    <a:pt x="26" y="8"/>
                    <a:pt x="26" y="8"/>
                    <a:pt x="26" y="8"/>
                  </a:cubicBezTo>
                  <a:cubicBezTo>
                    <a:pt x="32" y="30"/>
                    <a:pt x="32" y="30"/>
                    <a:pt x="32" y="30"/>
                  </a:cubicBezTo>
                  <a:cubicBezTo>
                    <a:pt x="26" y="8"/>
                    <a:pt x="26" y="8"/>
                    <a:pt x="26" y="8"/>
                  </a:cubicBezTo>
                  <a:cubicBezTo>
                    <a:pt x="27" y="7"/>
                    <a:pt x="27" y="7"/>
                    <a:pt x="27" y="7"/>
                  </a:cubicBezTo>
                  <a:cubicBezTo>
                    <a:pt x="25" y="7"/>
                    <a:pt x="25" y="7"/>
                    <a:pt x="25" y="7"/>
                  </a:cubicBezTo>
                  <a:cubicBezTo>
                    <a:pt x="31" y="34"/>
                    <a:pt x="31" y="34"/>
                    <a:pt x="31" y="34"/>
                  </a:cubicBezTo>
                  <a:cubicBezTo>
                    <a:pt x="25" y="8"/>
                    <a:pt x="25" y="8"/>
                    <a:pt x="25" y="8"/>
                  </a:cubicBezTo>
                  <a:cubicBezTo>
                    <a:pt x="24" y="8"/>
                    <a:pt x="24" y="8"/>
                    <a:pt x="24" y="8"/>
                  </a:cubicBezTo>
                  <a:cubicBezTo>
                    <a:pt x="27" y="20"/>
                    <a:pt x="27" y="20"/>
                    <a:pt x="27" y="20"/>
                  </a:cubicBezTo>
                  <a:cubicBezTo>
                    <a:pt x="23" y="8"/>
                    <a:pt x="23" y="8"/>
                    <a:pt x="23" y="8"/>
                  </a:cubicBezTo>
                  <a:cubicBezTo>
                    <a:pt x="24" y="7"/>
                    <a:pt x="24" y="7"/>
                    <a:pt x="24" y="7"/>
                  </a:cubicBezTo>
                  <a:cubicBezTo>
                    <a:pt x="22" y="7"/>
                    <a:pt x="22" y="7"/>
                    <a:pt x="22" y="7"/>
                  </a:cubicBezTo>
                  <a:cubicBezTo>
                    <a:pt x="25" y="7"/>
                    <a:pt x="25" y="7"/>
                    <a:pt x="25" y="7"/>
                  </a:cubicBezTo>
                  <a:cubicBezTo>
                    <a:pt x="25" y="8"/>
                    <a:pt x="25" y="8"/>
                    <a:pt x="25" y="8"/>
                  </a:cubicBezTo>
                  <a:cubicBezTo>
                    <a:pt x="24" y="7"/>
                    <a:pt x="24" y="7"/>
                    <a:pt x="24" y="7"/>
                  </a:cubicBezTo>
                  <a:cubicBezTo>
                    <a:pt x="28" y="7"/>
                    <a:pt x="28" y="7"/>
                    <a:pt x="28" y="7"/>
                  </a:cubicBezTo>
                  <a:cubicBezTo>
                    <a:pt x="28" y="7"/>
                    <a:pt x="28" y="7"/>
                    <a:pt x="28" y="7"/>
                  </a:cubicBezTo>
                  <a:cubicBezTo>
                    <a:pt x="31" y="7"/>
                    <a:pt x="31" y="7"/>
                    <a:pt x="31" y="7"/>
                  </a:cubicBezTo>
                  <a:cubicBezTo>
                    <a:pt x="30" y="7"/>
                    <a:pt x="30" y="7"/>
                    <a:pt x="30" y="7"/>
                  </a:cubicBezTo>
                  <a:cubicBezTo>
                    <a:pt x="34" y="8"/>
                    <a:pt x="34" y="8"/>
                    <a:pt x="34" y="8"/>
                  </a:cubicBezTo>
                  <a:cubicBezTo>
                    <a:pt x="34" y="8"/>
                    <a:pt x="34" y="8"/>
                    <a:pt x="34" y="8"/>
                  </a:cubicBezTo>
                  <a:cubicBezTo>
                    <a:pt x="34" y="7"/>
                    <a:pt x="34" y="7"/>
                    <a:pt x="34" y="7"/>
                  </a:cubicBezTo>
                  <a:cubicBezTo>
                    <a:pt x="37" y="8"/>
                    <a:pt x="37" y="8"/>
                    <a:pt x="37" y="8"/>
                  </a:cubicBezTo>
                  <a:cubicBezTo>
                    <a:pt x="37" y="7"/>
                    <a:pt x="37" y="7"/>
                    <a:pt x="37" y="7"/>
                  </a:cubicBezTo>
                  <a:cubicBezTo>
                    <a:pt x="40" y="8"/>
                    <a:pt x="40" y="8"/>
                    <a:pt x="40" y="8"/>
                  </a:cubicBezTo>
                  <a:cubicBezTo>
                    <a:pt x="40" y="7"/>
                    <a:pt x="40" y="7"/>
                    <a:pt x="40" y="7"/>
                  </a:cubicBezTo>
                  <a:cubicBezTo>
                    <a:pt x="44" y="8"/>
                    <a:pt x="44" y="8"/>
                    <a:pt x="44" y="8"/>
                  </a:cubicBezTo>
                  <a:cubicBezTo>
                    <a:pt x="44" y="7"/>
                    <a:pt x="44" y="7"/>
                    <a:pt x="44" y="7"/>
                  </a:cubicBezTo>
                  <a:cubicBezTo>
                    <a:pt x="47" y="8"/>
                    <a:pt x="47" y="8"/>
                    <a:pt x="47" y="8"/>
                  </a:cubicBezTo>
                  <a:cubicBezTo>
                    <a:pt x="47" y="8"/>
                    <a:pt x="47" y="8"/>
                    <a:pt x="47" y="8"/>
                  </a:cubicBezTo>
                  <a:cubicBezTo>
                    <a:pt x="50" y="9"/>
                    <a:pt x="50" y="9"/>
                    <a:pt x="50" y="9"/>
                  </a:cubicBezTo>
                  <a:cubicBezTo>
                    <a:pt x="50" y="8"/>
                    <a:pt x="50" y="8"/>
                    <a:pt x="50" y="8"/>
                  </a:cubicBezTo>
                  <a:cubicBezTo>
                    <a:pt x="53" y="9"/>
                    <a:pt x="53" y="9"/>
                    <a:pt x="53" y="9"/>
                  </a:cubicBezTo>
                  <a:cubicBezTo>
                    <a:pt x="53" y="8"/>
                    <a:pt x="53" y="8"/>
                    <a:pt x="53" y="8"/>
                  </a:cubicBezTo>
                  <a:cubicBezTo>
                    <a:pt x="56" y="9"/>
                    <a:pt x="56" y="9"/>
                    <a:pt x="56" y="9"/>
                  </a:cubicBezTo>
                  <a:cubicBezTo>
                    <a:pt x="56" y="9"/>
                    <a:pt x="56" y="9"/>
                    <a:pt x="56" y="9"/>
                  </a:cubicBezTo>
                  <a:cubicBezTo>
                    <a:pt x="59" y="10"/>
                    <a:pt x="59" y="10"/>
                    <a:pt x="59" y="10"/>
                  </a:cubicBezTo>
                  <a:cubicBezTo>
                    <a:pt x="60" y="10"/>
                    <a:pt x="60" y="10"/>
                    <a:pt x="60" y="10"/>
                  </a:cubicBezTo>
                  <a:cubicBezTo>
                    <a:pt x="62" y="10"/>
                    <a:pt x="62" y="10"/>
                    <a:pt x="62" y="10"/>
                  </a:cubicBezTo>
                  <a:cubicBezTo>
                    <a:pt x="63" y="10"/>
                    <a:pt x="63" y="10"/>
                    <a:pt x="63" y="10"/>
                  </a:cubicBezTo>
                  <a:cubicBezTo>
                    <a:pt x="64" y="11"/>
                    <a:pt x="64" y="11"/>
                    <a:pt x="64" y="11"/>
                  </a:cubicBezTo>
                  <a:cubicBezTo>
                    <a:pt x="63" y="10"/>
                    <a:pt x="63" y="10"/>
                    <a:pt x="63" y="10"/>
                  </a:cubicBezTo>
                  <a:cubicBezTo>
                    <a:pt x="64" y="38"/>
                    <a:pt x="64" y="38"/>
                    <a:pt x="64" y="38"/>
                  </a:cubicBezTo>
                  <a:cubicBezTo>
                    <a:pt x="64" y="38"/>
                    <a:pt x="64" y="38"/>
                    <a:pt x="64" y="38"/>
                  </a:cubicBezTo>
                  <a:cubicBezTo>
                    <a:pt x="66" y="38"/>
                    <a:pt x="66" y="38"/>
                    <a:pt x="66" y="38"/>
                  </a:cubicBezTo>
                  <a:cubicBezTo>
                    <a:pt x="65" y="11"/>
                    <a:pt x="65" y="11"/>
                    <a:pt x="65" y="11"/>
                  </a:cubicBezTo>
                  <a:cubicBezTo>
                    <a:pt x="66" y="11"/>
                    <a:pt x="66" y="11"/>
                    <a:pt x="66" y="11"/>
                  </a:cubicBezTo>
                  <a:cubicBezTo>
                    <a:pt x="67" y="11"/>
                    <a:pt x="67" y="11"/>
                    <a:pt x="67" y="11"/>
                  </a:cubicBezTo>
                  <a:cubicBezTo>
                    <a:pt x="66" y="11"/>
                    <a:pt x="66" y="11"/>
                    <a:pt x="66" y="11"/>
                  </a:cubicBezTo>
                  <a:cubicBezTo>
                    <a:pt x="67" y="38"/>
                    <a:pt x="67" y="38"/>
                    <a:pt x="67" y="38"/>
                  </a:cubicBezTo>
                  <a:cubicBezTo>
                    <a:pt x="67" y="38"/>
                    <a:pt x="67" y="38"/>
                    <a:pt x="67" y="38"/>
                  </a:cubicBezTo>
                  <a:cubicBezTo>
                    <a:pt x="68" y="38"/>
                    <a:pt x="68" y="38"/>
                    <a:pt x="68" y="38"/>
                  </a:cubicBezTo>
                  <a:cubicBezTo>
                    <a:pt x="67" y="12"/>
                    <a:pt x="67" y="12"/>
                    <a:pt x="67" y="12"/>
                  </a:cubicBezTo>
                  <a:cubicBezTo>
                    <a:pt x="68" y="11"/>
                    <a:pt x="68" y="11"/>
                    <a:pt x="68" y="11"/>
                  </a:cubicBezTo>
                  <a:cubicBezTo>
                    <a:pt x="70" y="12"/>
                    <a:pt x="70" y="12"/>
                    <a:pt x="70" y="12"/>
                  </a:cubicBezTo>
                  <a:cubicBezTo>
                    <a:pt x="71" y="12"/>
                    <a:pt x="71" y="12"/>
                    <a:pt x="71" y="12"/>
                  </a:cubicBezTo>
                  <a:cubicBezTo>
                    <a:pt x="73" y="13"/>
                    <a:pt x="73" y="13"/>
                    <a:pt x="73" y="13"/>
                  </a:cubicBezTo>
                  <a:cubicBezTo>
                    <a:pt x="73" y="12"/>
                    <a:pt x="73" y="12"/>
                    <a:pt x="73" y="12"/>
                  </a:cubicBezTo>
                  <a:cubicBezTo>
                    <a:pt x="75" y="13"/>
                    <a:pt x="75" y="13"/>
                    <a:pt x="75" y="13"/>
                  </a:cubicBezTo>
                  <a:cubicBezTo>
                    <a:pt x="76" y="13"/>
                    <a:pt x="76" y="13"/>
                    <a:pt x="76" y="13"/>
                  </a:cubicBezTo>
                  <a:cubicBezTo>
                    <a:pt x="77" y="13"/>
                    <a:pt x="77" y="13"/>
                    <a:pt x="77" y="13"/>
                  </a:cubicBezTo>
                  <a:cubicBezTo>
                    <a:pt x="76" y="13"/>
                    <a:pt x="76" y="13"/>
                    <a:pt x="76" y="13"/>
                  </a:cubicBezTo>
                  <a:cubicBezTo>
                    <a:pt x="75" y="39"/>
                    <a:pt x="75" y="39"/>
                    <a:pt x="75" y="39"/>
                  </a:cubicBezTo>
                  <a:cubicBezTo>
                    <a:pt x="76" y="39"/>
                    <a:pt x="76" y="39"/>
                    <a:pt x="76" y="39"/>
                  </a:cubicBezTo>
                  <a:cubicBezTo>
                    <a:pt x="77" y="39"/>
                    <a:pt x="77" y="39"/>
                    <a:pt x="77" y="39"/>
                  </a:cubicBezTo>
                  <a:cubicBezTo>
                    <a:pt x="77" y="14"/>
                    <a:pt x="77" y="14"/>
                    <a:pt x="77" y="14"/>
                  </a:cubicBezTo>
                  <a:cubicBezTo>
                    <a:pt x="78" y="13"/>
                    <a:pt x="78" y="13"/>
                    <a:pt x="78" y="13"/>
                  </a:cubicBezTo>
                  <a:cubicBezTo>
                    <a:pt x="79" y="14"/>
                    <a:pt x="79" y="14"/>
                    <a:pt x="79" y="14"/>
                  </a:cubicBezTo>
                  <a:cubicBezTo>
                    <a:pt x="78" y="14"/>
                    <a:pt x="78" y="14"/>
                    <a:pt x="78" y="14"/>
                  </a:cubicBezTo>
                  <a:cubicBezTo>
                    <a:pt x="77" y="39"/>
                    <a:pt x="77" y="39"/>
                    <a:pt x="77" y="39"/>
                  </a:cubicBezTo>
                  <a:cubicBezTo>
                    <a:pt x="77" y="39"/>
                    <a:pt x="77" y="39"/>
                    <a:pt x="77" y="39"/>
                  </a:cubicBezTo>
                  <a:cubicBezTo>
                    <a:pt x="79" y="39"/>
                    <a:pt x="79" y="39"/>
                    <a:pt x="79" y="39"/>
                  </a:cubicBezTo>
                  <a:cubicBezTo>
                    <a:pt x="79" y="39"/>
                    <a:pt x="79" y="39"/>
                    <a:pt x="79" y="39"/>
                  </a:cubicBezTo>
                  <a:cubicBezTo>
                    <a:pt x="79" y="14"/>
                    <a:pt x="79" y="14"/>
                    <a:pt x="79" y="14"/>
                  </a:cubicBezTo>
                  <a:cubicBezTo>
                    <a:pt x="80" y="14"/>
                    <a:pt x="80" y="14"/>
                    <a:pt x="80" y="14"/>
                  </a:cubicBezTo>
                  <a:cubicBezTo>
                    <a:pt x="82" y="15"/>
                    <a:pt x="82" y="15"/>
                    <a:pt x="82" y="15"/>
                  </a:cubicBezTo>
                  <a:cubicBezTo>
                    <a:pt x="83" y="14"/>
                    <a:pt x="83" y="14"/>
                    <a:pt x="83" y="14"/>
                  </a:cubicBezTo>
                  <a:cubicBezTo>
                    <a:pt x="84" y="15"/>
                    <a:pt x="84" y="15"/>
                    <a:pt x="84" y="15"/>
                  </a:cubicBezTo>
                  <a:cubicBezTo>
                    <a:pt x="85" y="15"/>
                    <a:pt x="85" y="15"/>
                    <a:pt x="85" y="15"/>
                  </a:cubicBezTo>
                  <a:cubicBezTo>
                    <a:pt x="86" y="16"/>
                    <a:pt x="86" y="16"/>
                    <a:pt x="86" y="16"/>
                  </a:cubicBezTo>
                  <a:cubicBezTo>
                    <a:pt x="85" y="15"/>
                    <a:pt x="85" y="15"/>
                    <a:pt x="85" y="15"/>
                  </a:cubicBezTo>
                  <a:cubicBezTo>
                    <a:pt x="84" y="40"/>
                    <a:pt x="84" y="40"/>
                    <a:pt x="84" y="40"/>
                  </a:cubicBezTo>
                  <a:cubicBezTo>
                    <a:pt x="84" y="40"/>
                    <a:pt x="84" y="40"/>
                    <a:pt x="84" y="40"/>
                  </a:cubicBezTo>
                  <a:cubicBezTo>
                    <a:pt x="85" y="40"/>
                    <a:pt x="85" y="40"/>
                    <a:pt x="85" y="40"/>
                  </a:cubicBezTo>
                  <a:cubicBezTo>
                    <a:pt x="86" y="16"/>
                    <a:pt x="86" y="16"/>
                    <a:pt x="86" y="16"/>
                  </a:cubicBezTo>
                  <a:cubicBezTo>
                    <a:pt x="87" y="16"/>
                    <a:pt x="87" y="16"/>
                    <a:pt x="87" y="16"/>
                  </a:cubicBezTo>
                  <a:cubicBezTo>
                    <a:pt x="88" y="16"/>
                    <a:pt x="88" y="16"/>
                    <a:pt x="88" y="16"/>
                  </a:cubicBezTo>
                  <a:cubicBezTo>
                    <a:pt x="87" y="16"/>
                    <a:pt x="87" y="16"/>
                    <a:pt x="87" y="16"/>
                  </a:cubicBezTo>
                  <a:cubicBezTo>
                    <a:pt x="86" y="40"/>
                    <a:pt x="86" y="40"/>
                    <a:pt x="86" y="40"/>
                  </a:cubicBezTo>
                  <a:cubicBezTo>
                    <a:pt x="87" y="40"/>
                    <a:pt x="87" y="40"/>
                    <a:pt x="87" y="40"/>
                  </a:cubicBezTo>
                  <a:cubicBezTo>
                    <a:pt x="88" y="16"/>
                    <a:pt x="88" y="16"/>
                    <a:pt x="88" y="16"/>
                  </a:cubicBezTo>
                  <a:cubicBezTo>
                    <a:pt x="89" y="16"/>
                    <a:pt x="89" y="16"/>
                    <a:pt x="89" y="16"/>
                  </a:cubicBezTo>
                  <a:cubicBezTo>
                    <a:pt x="90" y="17"/>
                    <a:pt x="90" y="17"/>
                    <a:pt x="90" y="17"/>
                  </a:cubicBezTo>
                  <a:cubicBezTo>
                    <a:pt x="90" y="17"/>
                    <a:pt x="90" y="17"/>
                    <a:pt x="90" y="17"/>
                  </a:cubicBezTo>
                  <a:cubicBezTo>
                    <a:pt x="91" y="16"/>
                    <a:pt x="91" y="16"/>
                    <a:pt x="91" y="16"/>
                  </a:cubicBezTo>
                  <a:cubicBezTo>
                    <a:pt x="92" y="17"/>
                    <a:pt x="92" y="17"/>
                    <a:pt x="92" y="17"/>
                  </a:cubicBezTo>
                  <a:cubicBezTo>
                    <a:pt x="91" y="16"/>
                    <a:pt x="91" y="16"/>
                    <a:pt x="91" y="16"/>
                  </a:cubicBezTo>
                  <a:cubicBezTo>
                    <a:pt x="89" y="40"/>
                    <a:pt x="89" y="40"/>
                    <a:pt x="89" y="40"/>
                  </a:cubicBezTo>
                  <a:cubicBezTo>
                    <a:pt x="90" y="40"/>
                    <a:pt x="90" y="40"/>
                    <a:pt x="90" y="40"/>
                  </a:cubicBezTo>
                  <a:cubicBezTo>
                    <a:pt x="90" y="40"/>
                    <a:pt x="90" y="40"/>
                    <a:pt x="90" y="40"/>
                  </a:cubicBezTo>
                  <a:cubicBezTo>
                    <a:pt x="90" y="40"/>
                    <a:pt x="90" y="40"/>
                    <a:pt x="90" y="40"/>
                  </a:cubicBezTo>
                  <a:cubicBezTo>
                    <a:pt x="90" y="40"/>
                    <a:pt x="90" y="40"/>
                    <a:pt x="90" y="40"/>
                  </a:cubicBezTo>
                  <a:cubicBezTo>
                    <a:pt x="92" y="17"/>
                    <a:pt x="92" y="17"/>
                    <a:pt x="92" y="17"/>
                  </a:cubicBezTo>
                  <a:cubicBezTo>
                    <a:pt x="93" y="17"/>
                    <a:pt x="93" y="17"/>
                    <a:pt x="93" y="17"/>
                  </a:cubicBezTo>
                  <a:cubicBezTo>
                    <a:pt x="94" y="18"/>
                    <a:pt x="94" y="18"/>
                    <a:pt x="94" y="18"/>
                  </a:cubicBezTo>
                  <a:cubicBezTo>
                    <a:pt x="95" y="18"/>
                    <a:pt x="95" y="18"/>
                    <a:pt x="95" y="18"/>
                  </a:cubicBezTo>
                  <a:cubicBezTo>
                    <a:pt x="96" y="19"/>
                    <a:pt x="96" y="19"/>
                    <a:pt x="96" y="19"/>
                  </a:cubicBezTo>
                  <a:cubicBezTo>
                    <a:pt x="95" y="18"/>
                    <a:pt x="95" y="18"/>
                    <a:pt x="95" y="18"/>
                  </a:cubicBezTo>
                  <a:cubicBezTo>
                    <a:pt x="93" y="40"/>
                    <a:pt x="93" y="40"/>
                    <a:pt x="93" y="40"/>
                  </a:cubicBezTo>
                  <a:cubicBezTo>
                    <a:pt x="94" y="40"/>
                    <a:pt x="94" y="40"/>
                    <a:pt x="94" y="40"/>
                  </a:cubicBezTo>
                  <a:cubicBezTo>
                    <a:pt x="94" y="40"/>
                    <a:pt x="94" y="40"/>
                    <a:pt x="94" y="40"/>
                  </a:cubicBezTo>
                  <a:cubicBezTo>
                    <a:pt x="96" y="19"/>
                    <a:pt x="96" y="19"/>
                    <a:pt x="96" y="19"/>
                  </a:cubicBezTo>
                  <a:cubicBezTo>
                    <a:pt x="97" y="18"/>
                    <a:pt x="97" y="18"/>
                    <a:pt x="97" y="18"/>
                  </a:cubicBezTo>
                  <a:cubicBezTo>
                    <a:pt x="98" y="19"/>
                    <a:pt x="98" y="19"/>
                    <a:pt x="98" y="19"/>
                  </a:cubicBezTo>
                  <a:cubicBezTo>
                    <a:pt x="99" y="19"/>
                    <a:pt x="99" y="19"/>
                    <a:pt x="99" y="19"/>
                  </a:cubicBezTo>
                  <a:cubicBezTo>
                    <a:pt x="99" y="20"/>
                    <a:pt x="99" y="20"/>
                    <a:pt x="99" y="20"/>
                  </a:cubicBezTo>
                  <a:cubicBezTo>
                    <a:pt x="99" y="19"/>
                    <a:pt x="99" y="19"/>
                    <a:pt x="99" y="19"/>
                  </a:cubicBezTo>
                  <a:cubicBezTo>
                    <a:pt x="97" y="40"/>
                    <a:pt x="97" y="40"/>
                    <a:pt x="97" y="40"/>
                  </a:cubicBezTo>
                  <a:cubicBezTo>
                    <a:pt x="97" y="40"/>
                    <a:pt x="97" y="40"/>
                    <a:pt x="97" y="40"/>
                  </a:cubicBezTo>
                  <a:cubicBezTo>
                    <a:pt x="97" y="40"/>
                    <a:pt x="97" y="40"/>
                    <a:pt x="97" y="40"/>
                  </a:cubicBezTo>
                  <a:cubicBezTo>
                    <a:pt x="97" y="40"/>
                    <a:pt x="97" y="40"/>
                    <a:pt x="97" y="40"/>
                  </a:cubicBezTo>
                  <a:cubicBezTo>
                    <a:pt x="100" y="20"/>
                    <a:pt x="100" y="20"/>
                    <a:pt x="100" y="20"/>
                  </a:cubicBezTo>
                  <a:cubicBezTo>
                    <a:pt x="100" y="20"/>
                    <a:pt x="100" y="20"/>
                    <a:pt x="100" y="20"/>
                  </a:cubicBezTo>
                  <a:cubicBezTo>
                    <a:pt x="101" y="20"/>
                    <a:pt x="101" y="20"/>
                    <a:pt x="101" y="20"/>
                  </a:cubicBezTo>
                  <a:cubicBezTo>
                    <a:pt x="100" y="20"/>
                    <a:pt x="100" y="20"/>
                    <a:pt x="100" y="20"/>
                  </a:cubicBezTo>
                  <a:cubicBezTo>
                    <a:pt x="98" y="40"/>
                    <a:pt x="98" y="40"/>
                    <a:pt x="98" y="40"/>
                  </a:cubicBezTo>
                  <a:cubicBezTo>
                    <a:pt x="98" y="40"/>
                    <a:pt x="98" y="40"/>
                    <a:pt x="98" y="40"/>
                  </a:cubicBezTo>
                  <a:cubicBezTo>
                    <a:pt x="99" y="40"/>
                    <a:pt x="99" y="40"/>
                    <a:pt x="99" y="40"/>
                  </a:cubicBezTo>
                  <a:cubicBezTo>
                    <a:pt x="99" y="40"/>
                    <a:pt x="99" y="40"/>
                    <a:pt x="99" y="40"/>
                  </a:cubicBezTo>
                  <a:cubicBezTo>
                    <a:pt x="101" y="20"/>
                    <a:pt x="101" y="20"/>
                    <a:pt x="101" y="20"/>
                  </a:cubicBezTo>
                  <a:cubicBezTo>
                    <a:pt x="102" y="20"/>
                    <a:pt x="102" y="20"/>
                    <a:pt x="102" y="20"/>
                  </a:cubicBezTo>
                  <a:cubicBezTo>
                    <a:pt x="103" y="21"/>
                    <a:pt x="103" y="21"/>
                    <a:pt x="103" y="21"/>
                  </a:cubicBezTo>
                  <a:cubicBezTo>
                    <a:pt x="102" y="20"/>
                    <a:pt x="102" y="20"/>
                    <a:pt x="102" y="20"/>
                  </a:cubicBezTo>
                  <a:cubicBezTo>
                    <a:pt x="100" y="40"/>
                    <a:pt x="100" y="40"/>
                    <a:pt x="100" y="40"/>
                  </a:cubicBezTo>
                  <a:cubicBezTo>
                    <a:pt x="100" y="40"/>
                    <a:pt x="100" y="40"/>
                    <a:pt x="100" y="40"/>
                  </a:cubicBezTo>
                  <a:cubicBezTo>
                    <a:pt x="100" y="40"/>
                    <a:pt x="100" y="40"/>
                    <a:pt x="100" y="40"/>
                  </a:cubicBezTo>
                  <a:cubicBezTo>
                    <a:pt x="100" y="40"/>
                    <a:pt x="100" y="40"/>
                    <a:pt x="100" y="40"/>
                  </a:cubicBezTo>
                  <a:cubicBezTo>
                    <a:pt x="103" y="21"/>
                    <a:pt x="103" y="21"/>
                    <a:pt x="103" y="21"/>
                  </a:cubicBezTo>
                  <a:cubicBezTo>
                    <a:pt x="104" y="21"/>
                    <a:pt x="104" y="21"/>
                    <a:pt x="104" y="21"/>
                  </a:cubicBezTo>
                  <a:cubicBezTo>
                    <a:pt x="104" y="21"/>
                    <a:pt x="104" y="21"/>
                    <a:pt x="104" y="21"/>
                  </a:cubicBezTo>
                  <a:cubicBezTo>
                    <a:pt x="104" y="21"/>
                    <a:pt x="104" y="21"/>
                    <a:pt x="104" y="21"/>
                  </a:cubicBezTo>
                  <a:cubicBezTo>
                    <a:pt x="101" y="40"/>
                    <a:pt x="101" y="40"/>
                    <a:pt x="101" y="40"/>
                  </a:cubicBezTo>
                  <a:cubicBezTo>
                    <a:pt x="101" y="40"/>
                    <a:pt x="101" y="40"/>
                    <a:pt x="101" y="40"/>
                  </a:cubicBezTo>
                  <a:cubicBezTo>
                    <a:pt x="102" y="40"/>
                    <a:pt x="102" y="40"/>
                    <a:pt x="102" y="40"/>
                  </a:cubicBezTo>
                  <a:cubicBezTo>
                    <a:pt x="102" y="40"/>
                    <a:pt x="102" y="40"/>
                    <a:pt x="102" y="40"/>
                  </a:cubicBezTo>
                  <a:cubicBezTo>
                    <a:pt x="104" y="21"/>
                    <a:pt x="104" y="21"/>
                    <a:pt x="104" y="21"/>
                  </a:cubicBezTo>
                  <a:cubicBezTo>
                    <a:pt x="105" y="21"/>
                    <a:pt x="105" y="21"/>
                    <a:pt x="105" y="21"/>
                  </a:cubicBezTo>
                  <a:cubicBezTo>
                    <a:pt x="105" y="22"/>
                    <a:pt x="105" y="22"/>
                    <a:pt x="105" y="22"/>
                  </a:cubicBezTo>
                  <a:cubicBezTo>
                    <a:pt x="105" y="21"/>
                    <a:pt x="105" y="21"/>
                    <a:pt x="105" y="21"/>
                  </a:cubicBezTo>
                  <a:cubicBezTo>
                    <a:pt x="103" y="40"/>
                    <a:pt x="103" y="40"/>
                    <a:pt x="103" y="40"/>
                  </a:cubicBezTo>
                  <a:cubicBezTo>
                    <a:pt x="103" y="40"/>
                    <a:pt x="103" y="40"/>
                    <a:pt x="103" y="40"/>
                  </a:cubicBezTo>
                  <a:cubicBezTo>
                    <a:pt x="103" y="40"/>
                    <a:pt x="103" y="40"/>
                    <a:pt x="103" y="40"/>
                  </a:cubicBezTo>
                  <a:cubicBezTo>
                    <a:pt x="103" y="39"/>
                    <a:pt x="103" y="39"/>
                    <a:pt x="103" y="40"/>
                  </a:cubicBezTo>
                  <a:cubicBezTo>
                    <a:pt x="106" y="22"/>
                    <a:pt x="106" y="22"/>
                    <a:pt x="106" y="22"/>
                  </a:cubicBezTo>
                  <a:cubicBezTo>
                    <a:pt x="106" y="22"/>
                    <a:pt x="106" y="22"/>
                    <a:pt x="106" y="22"/>
                  </a:cubicBezTo>
                  <a:cubicBezTo>
                    <a:pt x="107" y="22"/>
                    <a:pt x="107" y="22"/>
                    <a:pt x="107" y="22"/>
                  </a:cubicBezTo>
                  <a:cubicBezTo>
                    <a:pt x="106" y="22"/>
                    <a:pt x="106" y="22"/>
                    <a:pt x="106" y="22"/>
                  </a:cubicBezTo>
                  <a:cubicBezTo>
                    <a:pt x="104" y="40"/>
                    <a:pt x="104" y="40"/>
                    <a:pt x="104" y="40"/>
                  </a:cubicBezTo>
                  <a:cubicBezTo>
                    <a:pt x="105" y="40"/>
                    <a:pt x="105" y="40"/>
                    <a:pt x="105" y="40"/>
                  </a:cubicBezTo>
                  <a:cubicBezTo>
                    <a:pt x="107" y="22"/>
                    <a:pt x="107" y="22"/>
                    <a:pt x="107" y="22"/>
                  </a:cubicBezTo>
                  <a:cubicBezTo>
                    <a:pt x="108" y="22"/>
                    <a:pt x="108" y="22"/>
                    <a:pt x="108" y="22"/>
                  </a:cubicBezTo>
                  <a:cubicBezTo>
                    <a:pt x="108" y="23"/>
                    <a:pt x="108" y="23"/>
                    <a:pt x="108" y="23"/>
                  </a:cubicBezTo>
                  <a:cubicBezTo>
                    <a:pt x="108" y="22"/>
                    <a:pt x="108" y="22"/>
                    <a:pt x="108" y="22"/>
                  </a:cubicBezTo>
                  <a:cubicBezTo>
                    <a:pt x="105" y="40"/>
                    <a:pt x="105" y="40"/>
                    <a:pt x="105" y="40"/>
                  </a:cubicBezTo>
                  <a:cubicBezTo>
                    <a:pt x="106" y="40"/>
                    <a:pt x="106" y="40"/>
                    <a:pt x="106" y="40"/>
                  </a:cubicBezTo>
                  <a:cubicBezTo>
                    <a:pt x="106" y="39"/>
                    <a:pt x="106" y="39"/>
                    <a:pt x="106" y="39"/>
                  </a:cubicBezTo>
                  <a:cubicBezTo>
                    <a:pt x="106" y="39"/>
                    <a:pt x="106" y="39"/>
                    <a:pt x="106" y="39"/>
                  </a:cubicBezTo>
                  <a:cubicBezTo>
                    <a:pt x="108" y="23"/>
                    <a:pt x="108" y="23"/>
                    <a:pt x="108" y="23"/>
                  </a:cubicBezTo>
                  <a:cubicBezTo>
                    <a:pt x="109" y="23"/>
                    <a:pt x="109" y="23"/>
                    <a:pt x="109" y="23"/>
                  </a:cubicBezTo>
                  <a:cubicBezTo>
                    <a:pt x="107" y="40"/>
                    <a:pt x="107" y="40"/>
                    <a:pt x="107" y="40"/>
                  </a:cubicBezTo>
                  <a:cubicBezTo>
                    <a:pt x="107" y="40"/>
                    <a:pt x="107" y="40"/>
                    <a:pt x="107" y="40"/>
                  </a:cubicBezTo>
                  <a:cubicBezTo>
                    <a:pt x="107" y="40"/>
                    <a:pt x="107" y="40"/>
                    <a:pt x="107" y="40"/>
                  </a:cubicBezTo>
                  <a:cubicBezTo>
                    <a:pt x="109" y="23"/>
                    <a:pt x="109" y="23"/>
                    <a:pt x="109" y="23"/>
                  </a:cubicBezTo>
                  <a:cubicBezTo>
                    <a:pt x="110" y="23"/>
                    <a:pt x="110" y="23"/>
                    <a:pt x="110" y="23"/>
                  </a:cubicBezTo>
                  <a:cubicBezTo>
                    <a:pt x="108" y="39"/>
                    <a:pt x="108" y="39"/>
                    <a:pt x="108" y="39"/>
                  </a:cubicBezTo>
                  <a:cubicBezTo>
                    <a:pt x="108" y="39"/>
                    <a:pt x="108" y="39"/>
                    <a:pt x="108" y="39"/>
                  </a:cubicBezTo>
                  <a:cubicBezTo>
                    <a:pt x="108" y="39"/>
                    <a:pt x="108" y="39"/>
                    <a:pt x="108" y="39"/>
                  </a:cubicBezTo>
                  <a:cubicBezTo>
                    <a:pt x="108" y="39"/>
                    <a:pt x="108" y="39"/>
                    <a:pt x="108" y="39"/>
                  </a:cubicBezTo>
                  <a:cubicBezTo>
                    <a:pt x="110" y="24"/>
                    <a:pt x="110" y="24"/>
                    <a:pt x="110" y="24"/>
                  </a:cubicBezTo>
                  <a:cubicBezTo>
                    <a:pt x="111" y="23"/>
                    <a:pt x="111" y="23"/>
                    <a:pt x="111" y="23"/>
                  </a:cubicBezTo>
                  <a:cubicBezTo>
                    <a:pt x="109" y="39"/>
                    <a:pt x="109" y="39"/>
                    <a:pt x="109" y="39"/>
                  </a:cubicBezTo>
                  <a:cubicBezTo>
                    <a:pt x="109" y="39"/>
                    <a:pt x="109" y="39"/>
                    <a:pt x="109" y="39"/>
                  </a:cubicBezTo>
                  <a:cubicBezTo>
                    <a:pt x="109" y="39"/>
                    <a:pt x="109" y="39"/>
                    <a:pt x="109" y="39"/>
                  </a:cubicBezTo>
                  <a:cubicBezTo>
                    <a:pt x="111" y="24"/>
                    <a:pt x="111" y="24"/>
                    <a:pt x="111" y="24"/>
                  </a:cubicBezTo>
                  <a:cubicBezTo>
                    <a:pt x="112" y="24"/>
                    <a:pt x="112" y="24"/>
                    <a:pt x="112" y="24"/>
                  </a:cubicBezTo>
                  <a:cubicBezTo>
                    <a:pt x="110" y="39"/>
                    <a:pt x="110" y="39"/>
                    <a:pt x="110" y="39"/>
                  </a:cubicBezTo>
                  <a:cubicBezTo>
                    <a:pt x="110" y="39"/>
                    <a:pt x="110" y="39"/>
                    <a:pt x="110" y="39"/>
                  </a:cubicBezTo>
                  <a:cubicBezTo>
                    <a:pt x="110" y="39"/>
                    <a:pt x="110" y="39"/>
                    <a:pt x="110" y="39"/>
                  </a:cubicBezTo>
                  <a:cubicBezTo>
                    <a:pt x="112" y="25"/>
                    <a:pt x="112" y="25"/>
                    <a:pt x="112" y="25"/>
                  </a:cubicBezTo>
                  <a:cubicBezTo>
                    <a:pt x="113" y="24"/>
                    <a:pt x="113" y="24"/>
                    <a:pt x="113" y="24"/>
                  </a:cubicBezTo>
                  <a:cubicBezTo>
                    <a:pt x="111" y="39"/>
                    <a:pt x="111" y="39"/>
                    <a:pt x="111" y="39"/>
                  </a:cubicBezTo>
                  <a:cubicBezTo>
                    <a:pt x="111" y="39"/>
                    <a:pt x="111" y="39"/>
                    <a:pt x="111" y="39"/>
                  </a:cubicBezTo>
                  <a:cubicBezTo>
                    <a:pt x="111" y="39"/>
                    <a:pt x="111" y="39"/>
                    <a:pt x="111" y="39"/>
                  </a:cubicBezTo>
                  <a:cubicBezTo>
                    <a:pt x="113" y="25"/>
                    <a:pt x="113" y="25"/>
                    <a:pt x="113" y="25"/>
                  </a:cubicBezTo>
                  <a:cubicBezTo>
                    <a:pt x="115" y="25"/>
                    <a:pt x="115" y="25"/>
                    <a:pt x="115" y="25"/>
                  </a:cubicBezTo>
                  <a:cubicBezTo>
                    <a:pt x="112" y="39"/>
                    <a:pt x="112" y="39"/>
                    <a:pt x="112" y="39"/>
                  </a:cubicBezTo>
                  <a:cubicBezTo>
                    <a:pt x="112" y="39"/>
                    <a:pt x="112" y="39"/>
                    <a:pt x="112" y="39"/>
                  </a:cubicBezTo>
                  <a:cubicBezTo>
                    <a:pt x="112" y="39"/>
                    <a:pt x="112" y="39"/>
                    <a:pt x="112" y="39"/>
                  </a:cubicBezTo>
                  <a:cubicBezTo>
                    <a:pt x="112" y="39"/>
                    <a:pt x="112" y="39"/>
                    <a:pt x="112" y="39"/>
                  </a:cubicBezTo>
                  <a:cubicBezTo>
                    <a:pt x="115" y="26"/>
                    <a:pt x="115" y="26"/>
                    <a:pt x="115" y="26"/>
                  </a:cubicBezTo>
                  <a:cubicBezTo>
                    <a:pt x="116" y="25"/>
                    <a:pt x="116" y="25"/>
                    <a:pt x="116" y="25"/>
                  </a:cubicBezTo>
                  <a:cubicBezTo>
                    <a:pt x="115" y="26"/>
                    <a:pt x="115" y="26"/>
                    <a:pt x="115" y="26"/>
                  </a:cubicBezTo>
                  <a:cubicBezTo>
                    <a:pt x="116" y="26"/>
                    <a:pt x="116" y="26"/>
                    <a:pt x="116" y="26"/>
                  </a:cubicBezTo>
                  <a:cubicBezTo>
                    <a:pt x="116" y="26"/>
                    <a:pt x="116" y="26"/>
                    <a:pt x="116" y="26"/>
                  </a:cubicBezTo>
                  <a:cubicBezTo>
                    <a:pt x="117" y="26"/>
                    <a:pt x="117" y="26"/>
                    <a:pt x="117" y="26"/>
                  </a:cubicBezTo>
                  <a:cubicBezTo>
                    <a:pt x="117" y="27"/>
                    <a:pt x="117" y="27"/>
                    <a:pt x="117" y="27"/>
                  </a:cubicBezTo>
                  <a:cubicBezTo>
                    <a:pt x="118" y="26"/>
                    <a:pt x="118" y="26"/>
                    <a:pt x="118" y="26"/>
                  </a:cubicBezTo>
                  <a:cubicBezTo>
                    <a:pt x="118" y="27"/>
                    <a:pt x="118" y="27"/>
                    <a:pt x="118" y="27"/>
                  </a:cubicBezTo>
                  <a:cubicBezTo>
                    <a:pt x="118" y="27"/>
                    <a:pt x="118" y="27"/>
                    <a:pt x="118" y="27"/>
                  </a:cubicBezTo>
                  <a:cubicBezTo>
                    <a:pt x="118" y="27"/>
                    <a:pt x="118" y="27"/>
                    <a:pt x="118" y="27"/>
                  </a:cubicBezTo>
                  <a:cubicBezTo>
                    <a:pt x="119" y="27"/>
                    <a:pt x="119" y="27"/>
                    <a:pt x="119" y="27"/>
                  </a:cubicBezTo>
                  <a:cubicBezTo>
                    <a:pt x="119" y="28"/>
                    <a:pt x="119" y="28"/>
                    <a:pt x="119" y="28"/>
                  </a:cubicBezTo>
                  <a:cubicBezTo>
                    <a:pt x="120" y="27"/>
                    <a:pt x="120" y="27"/>
                    <a:pt x="120" y="27"/>
                  </a:cubicBezTo>
                  <a:cubicBezTo>
                    <a:pt x="120" y="28"/>
                    <a:pt x="120" y="28"/>
                    <a:pt x="120" y="28"/>
                  </a:cubicBezTo>
                  <a:cubicBezTo>
                    <a:pt x="120" y="28"/>
                    <a:pt x="120" y="28"/>
                    <a:pt x="120" y="28"/>
                  </a:cubicBezTo>
                  <a:cubicBezTo>
                    <a:pt x="120" y="29"/>
                    <a:pt x="120" y="29"/>
                    <a:pt x="120" y="29"/>
                  </a:cubicBezTo>
                  <a:cubicBezTo>
                    <a:pt x="121" y="29"/>
                    <a:pt x="121" y="29"/>
                    <a:pt x="121" y="29"/>
                  </a:cubicBezTo>
                  <a:cubicBezTo>
                    <a:pt x="121" y="29"/>
                    <a:pt x="121" y="29"/>
                    <a:pt x="121" y="29"/>
                  </a:cubicBezTo>
                  <a:cubicBezTo>
                    <a:pt x="121" y="29"/>
                    <a:pt x="121" y="29"/>
                    <a:pt x="121" y="29"/>
                  </a:cubicBezTo>
                  <a:cubicBezTo>
                    <a:pt x="121" y="30"/>
                    <a:pt x="121" y="30"/>
                    <a:pt x="121" y="30"/>
                  </a:cubicBezTo>
                  <a:cubicBezTo>
                    <a:pt x="122" y="29"/>
                    <a:pt x="122" y="29"/>
                    <a:pt x="122" y="29"/>
                  </a:cubicBezTo>
                  <a:cubicBezTo>
                    <a:pt x="122" y="30"/>
                    <a:pt x="122" y="30"/>
                    <a:pt x="122" y="30"/>
                  </a:cubicBezTo>
                  <a:cubicBezTo>
                    <a:pt x="122" y="30"/>
                    <a:pt x="122" y="30"/>
                    <a:pt x="122" y="30"/>
                  </a:cubicBezTo>
                  <a:cubicBezTo>
                    <a:pt x="122" y="31"/>
                    <a:pt x="122" y="31"/>
                    <a:pt x="122" y="31"/>
                  </a:cubicBezTo>
                  <a:cubicBezTo>
                    <a:pt x="122" y="31"/>
                    <a:pt x="122" y="31"/>
                    <a:pt x="122" y="31"/>
                  </a:cubicBezTo>
                  <a:cubicBezTo>
                    <a:pt x="122" y="31"/>
                    <a:pt x="122" y="31"/>
                    <a:pt x="122" y="31"/>
                  </a:cubicBezTo>
                  <a:cubicBezTo>
                    <a:pt x="122" y="31"/>
                    <a:pt x="122" y="31"/>
                    <a:pt x="122" y="31"/>
                  </a:cubicBezTo>
                  <a:cubicBezTo>
                    <a:pt x="122" y="31"/>
                    <a:pt x="122" y="31"/>
                    <a:pt x="122" y="31"/>
                  </a:cubicBezTo>
                  <a:cubicBezTo>
                    <a:pt x="122" y="31"/>
                    <a:pt x="122" y="31"/>
                    <a:pt x="122" y="31"/>
                  </a:cubicBezTo>
                  <a:cubicBezTo>
                    <a:pt x="122" y="30"/>
                    <a:pt x="122" y="29"/>
                    <a:pt x="122" y="28"/>
                  </a:cubicBezTo>
                  <a:cubicBezTo>
                    <a:pt x="121" y="27"/>
                    <a:pt x="120" y="26"/>
                    <a:pt x="119" y="25"/>
                  </a:cubicBezTo>
                  <a:cubicBezTo>
                    <a:pt x="114" y="20"/>
                    <a:pt x="97" y="15"/>
                    <a:pt x="88" y="12"/>
                  </a:cubicBezTo>
                  <a:cubicBezTo>
                    <a:pt x="80" y="9"/>
                    <a:pt x="57" y="3"/>
                    <a:pt x="36" y="2"/>
                  </a:cubicBezTo>
                  <a:cubicBezTo>
                    <a:pt x="16" y="0"/>
                    <a:pt x="7" y="3"/>
                    <a:pt x="4" y="5"/>
                  </a:cubicBezTo>
                  <a:cubicBezTo>
                    <a:pt x="1" y="7"/>
                    <a:pt x="2" y="9"/>
                    <a:pt x="2" y="9"/>
                  </a:cubicBezTo>
                  <a:cubicBezTo>
                    <a:pt x="3" y="10"/>
                    <a:pt x="3" y="10"/>
                    <a:pt x="3" y="10"/>
                  </a:cubicBezTo>
                  <a:cubicBezTo>
                    <a:pt x="2" y="10"/>
                    <a:pt x="2" y="10"/>
                    <a:pt x="2" y="10"/>
                  </a:cubicBezTo>
                  <a:cubicBezTo>
                    <a:pt x="2" y="11"/>
                    <a:pt x="2" y="11"/>
                    <a:pt x="2" y="11"/>
                  </a:cubicBezTo>
                  <a:cubicBezTo>
                    <a:pt x="1" y="11"/>
                    <a:pt x="1" y="11"/>
                    <a:pt x="1" y="11"/>
                  </a:cubicBezTo>
                  <a:cubicBezTo>
                    <a:pt x="2" y="11"/>
                    <a:pt x="2" y="11"/>
                    <a:pt x="2" y="11"/>
                  </a:cubicBezTo>
                  <a:cubicBezTo>
                    <a:pt x="1" y="11"/>
                    <a:pt x="1" y="11"/>
                    <a:pt x="1" y="11"/>
                  </a:cubicBezTo>
                  <a:cubicBezTo>
                    <a:pt x="1" y="12"/>
                    <a:pt x="1" y="12"/>
                    <a:pt x="1" y="12"/>
                  </a:cubicBezTo>
                  <a:cubicBezTo>
                    <a:pt x="1" y="12"/>
                    <a:pt x="1" y="12"/>
                    <a:pt x="1" y="12"/>
                  </a:cubicBezTo>
                  <a:cubicBezTo>
                    <a:pt x="1" y="13"/>
                    <a:pt x="1" y="13"/>
                    <a:pt x="1" y="13"/>
                  </a:cubicBezTo>
                  <a:cubicBezTo>
                    <a:pt x="0" y="13"/>
                    <a:pt x="0" y="13"/>
                    <a:pt x="0" y="13"/>
                  </a:cubicBezTo>
                  <a:cubicBezTo>
                    <a:pt x="1" y="13"/>
                    <a:pt x="1" y="13"/>
                    <a:pt x="1" y="13"/>
                  </a:cubicBezTo>
                  <a:cubicBezTo>
                    <a:pt x="1" y="13"/>
                    <a:pt x="1" y="13"/>
                    <a:pt x="1" y="13"/>
                  </a:cubicBezTo>
                  <a:cubicBezTo>
                    <a:pt x="1" y="13"/>
                    <a:pt x="9" y="36"/>
                    <a:pt x="10" y="38"/>
                  </a:cubicBezTo>
                  <a:cubicBezTo>
                    <a:pt x="11" y="40"/>
                    <a:pt x="13" y="41"/>
                    <a:pt x="13" y="41"/>
                  </a:cubicBezTo>
                  <a:cubicBezTo>
                    <a:pt x="15" y="51"/>
                    <a:pt x="15" y="51"/>
                    <a:pt x="15" y="51"/>
                  </a:cubicBezTo>
                  <a:cubicBezTo>
                    <a:pt x="15" y="51"/>
                    <a:pt x="15" y="51"/>
                    <a:pt x="15" y="51"/>
                  </a:cubicBezTo>
                  <a:cubicBezTo>
                    <a:pt x="13" y="41"/>
                    <a:pt x="13" y="41"/>
                    <a:pt x="13" y="41"/>
                  </a:cubicBezTo>
                  <a:cubicBezTo>
                    <a:pt x="13" y="40"/>
                    <a:pt x="12" y="40"/>
                    <a:pt x="11" y="39"/>
                  </a:cubicBezTo>
                  <a:cubicBezTo>
                    <a:pt x="10" y="37"/>
                    <a:pt x="14" y="36"/>
                    <a:pt x="15" y="36"/>
                  </a:cubicBezTo>
                  <a:cubicBezTo>
                    <a:pt x="15" y="36"/>
                    <a:pt x="14" y="37"/>
                    <a:pt x="13" y="38"/>
                  </a:cubicBezTo>
                  <a:cubicBezTo>
                    <a:pt x="14" y="38"/>
                    <a:pt x="14" y="38"/>
                    <a:pt x="14" y="38"/>
                  </a:cubicBezTo>
                  <a:cubicBezTo>
                    <a:pt x="16" y="51"/>
                    <a:pt x="16" y="51"/>
                    <a:pt x="16" y="51"/>
                  </a:cubicBezTo>
                  <a:cubicBezTo>
                    <a:pt x="16" y="51"/>
                    <a:pt x="16" y="51"/>
                    <a:pt x="16" y="51"/>
                  </a:cubicBezTo>
                  <a:cubicBezTo>
                    <a:pt x="14" y="37"/>
                    <a:pt x="14" y="37"/>
                    <a:pt x="14" y="37"/>
                  </a:cubicBezTo>
                  <a:close/>
                  <a:moveTo>
                    <a:pt x="29" y="34"/>
                  </a:moveTo>
                  <a:cubicBezTo>
                    <a:pt x="29" y="34"/>
                    <a:pt x="29" y="34"/>
                    <a:pt x="29" y="34"/>
                  </a:cubicBezTo>
                  <a:cubicBezTo>
                    <a:pt x="22" y="8"/>
                    <a:pt x="22" y="8"/>
                    <a:pt x="22" y="8"/>
                  </a:cubicBezTo>
                  <a:cubicBezTo>
                    <a:pt x="22" y="7"/>
                    <a:pt x="22" y="7"/>
                    <a:pt x="22" y="7"/>
                  </a:cubicBezTo>
                  <a:lnTo>
                    <a:pt x="29" y="34"/>
                  </a:lnTo>
                  <a:close/>
                  <a:moveTo>
                    <a:pt x="19" y="7"/>
                  </a:moveTo>
                  <a:cubicBezTo>
                    <a:pt x="19" y="7"/>
                    <a:pt x="19" y="7"/>
                    <a:pt x="19" y="7"/>
                  </a:cubicBezTo>
                  <a:cubicBezTo>
                    <a:pt x="22" y="7"/>
                    <a:pt x="22" y="7"/>
                    <a:pt x="22" y="7"/>
                  </a:cubicBezTo>
                  <a:cubicBezTo>
                    <a:pt x="22" y="8"/>
                    <a:pt x="22" y="8"/>
                    <a:pt x="22" y="8"/>
                  </a:cubicBezTo>
                  <a:cubicBezTo>
                    <a:pt x="21" y="8"/>
                    <a:pt x="21" y="8"/>
                    <a:pt x="21" y="8"/>
                  </a:cubicBezTo>
                  <a:cubicBezTo>
                    <a:pt x="25" y="22"/>
                    <a:pt x="25" y="22"/>
                    <a:pt x="25" y="22"/>
                  </a:cubicBezTo>
                  <a:cubicBezTo>
                    <a:pt x="21" y="8"/>
                    <a:pt x="21" y="8"/>
                    <a:pt x="21" y="8"/>
                  </a:cubicBezTo>
                  <a:cubicBezTo>
                    <a:pt x="21" y="7"/>
                    <a:pt x="21" y="7"/>
                    <a:pt x="21" y="7"/>
                  </a:cubicBezTo>
                  <a:cubicBezTo>
                    <a:pt x="19" y="7"/>
                    <a:pt x="19" y="7"/>
                    <a:pt x="19" y="7"/>
                  </a:cubicBezTo>
                  <a:cubicBezTo>
                    <a:pt x="20" y="10"/>
                    <a:pt x="20" y="10"/>
                    <a:pt x="20" y="10"/>
                  </a:cubicBezTo>
                  <a:cubicBezTo>
                    <a:pt x="19" y="7"/>
                    <a:pt x="19" y="7"/>
                    <a:pt x="19" y="7"/>
                  </a:cubicBezTo>
                  <a:close/>
                  <a:moveTo>
                    <a:pt x="19" y="8"/>
                  </a:moveTo>
                  <a:cubicBezTo>
                    <a:pt x="19" y="8"/>
                    <a:pt x="19" y="8"/>
                    <a:pt x="19" y="8"/>
                  </a:cubicBezTo>
                  <a:cubicBezTo>
                    <a:pt x="26" y="32"/>
                    <a:pt x="26" y="32"/>
                    <a:pt x="26" y="32"/>
                  </a:cubicBezTo>
                  <a:cubicBezTo>
                    <a:pt x="19" y="8"/>
                    <a:pt x="19" y="8"/>
                    <a:pt x="19" y="8"/>
                  </a:cubicBezTo>
                  <a:close/>
                  <a:moveTo>
                    <a:pt x="18" y="8"/>
                  </a:moveTo>
                  <a:cubicBezTo>
                    <a:pt x="18" y="8"/>
                    <a:pt x="18" y="8"/>
                    <a:pt x="18" y="8"/>
                  </a:cubicBezTo>
                  <a:cubicBezTo>
                    <a:pt x="17" y="7"/>
                    <a:pt x="17" y="7"/>
                    <a:pt x="17" y="7"/>
                  </a:cubicBezTo>
                  <a:cubicBezTo>
                    <a:pt x="24" y="34"/>
                    <a:pt x="24" y="34"/>
                    <a:pt x="24" y="34"/>
                  </a:cubicBezTo>
                  <a:cubicBezTo>
                    <a:pt x="16" y="7"/>
                    <a:pt x="16" y="7"/>
                    <a:pt x="16" y="7"/>
                  </a:cubicBezTo>
                  <a:lnTo>
                    <a:pt x="18" y="8"/>
                  </a:lnTo>
                  <a:close/>
                  <a:moveTo>
                    <a:pt x="16" y="8"/>
                  </a:moveTo>
                  <a:cubicBezTo>
                    <a:pt x="16" y="8"/>
                    <a:pt x="16" y="8"/>
                    <a:pt x="16" y="8"/>
                  </a:cubicBezTo>
                  <a:cubicBezTo>
                    <a:pt x="14" y="8"/>
                    <a:pt x="14" y="8"/>
                    <a:pt x="14" y="8"/>
                  </a:cubicBezTo>
                  <a:cubicBezTo>
                    <a:pt x="22" y="34"/>
                    <a:pt x="22" y="34"/>
                    <a:pt x="22" y="34"/>
                  </a:cubicBezTo>
                  <a:cubicBezTo>
                    <a:pt x="14" y="7"/>
                    <a:pt x="14" y="7"/>
                    <a:pt x="14" y="7"/>
                  </a:cubicBezTo>
                  <a:lnTo>
                    <a:pt x="16" y="8"/>
                  </a:lnTo>
                  <a:close/>
                  <a:moveTo>
                    <a:pt x="14" y="8"/>
                  </a:moveTo>
                  <a:cubicBezTo>
                    <a:pt x="14" y="8"/>
                    <a:pt x="14" y="8"/>
                    <a:pt x="14" y="8"/>
                  </a:cubicBezTo>
                  <a:cubicBezTo>
                    <a:pt x="12" y="8"/>
                    <a:pt x="12" y="8"/>
                    <a:pt x="12" y="8"/>
                  </a:cubicBezTo>
                  <a:cubicBezTo>
                    <a:pt x="20" y="34"/>
                    <a:pt x="20" y="34"/>
                    <a:pt x="20" y="34"/>
                  </a:cubicBezTo>
                  <a:cubicBezTo>
                    <a:pt x="11" y="8"/>
                    <a:pt x="11" y="8"/>
                    <a:pt x="11" y="8"/>
                  </a:cubicBezTo>
                  <a:cubicBezTo>
                    <a:pt x="11" y="8"/>
                    <a:pt x="14" y="8"/>
                    <a:pt x="14" y="8"/>
                  </a:cubicBezTo>
                  <a:close/>
                  <a:moveTo>
                    <a:pt x="11" y="8"/>
                  </a:moveTo>
                  <a:cubicBezTo>
                    <a:pt x="11" y="8"/>
                    <a:pt x="11" y="8"/>
                    <a:pt x="11" y="8"/>
                  </a:cubicBezTo>
                  <a:cubicBezTo>
                    <a:pt x="10" y="8"/>
                    <a:pt x="10" y="8"/>
                    <a:pt x="10" y="8"/>
                  </a:cubicBezTo>
                  <a:cubicBezTo>
                    <a:pt x="18" y="35"/>
                    <a:pt x="18" y="35"/>
                    <a:pt x="18" y="35"/>
                  </a:cubicBezTo>
                  <a:cubicBezTo>
                    <a:pt x="9" y="8"/>
                    <a:pt x="9" y="8"/>
                    <a:pt x="9" y="8"/>
                  </a:cubicBezTo>
                  <a:lnTo>
                    <a:pt x="11" y="8"/>
                  </a:lnTo>
                  <a:close/>
                  <a:moveTo>
                    <a:pt x="1" y="13"/>
                  </a:moveTo>
                  <a:cubicBezTo>
                    <a:pt x="1" y="13"/>
                    <a:pt x="1" y="13"/>
                    <a:pt x="1" y="13"/>
                  </a:cubicBezTo>
                  <a:cubicBezTo>
                    <a:pt x="1" y="13"/>
                    <a:pt x="1" y="13"/>
                    <a:pt x="1" y="13"/>
                  </a:cubicBezTo>
                  <a:cubicBezTo>
                    <a:pt x="1" y="13"/>
                    <a:pt x="1" y="13"/>
                    <a:pt x="1" y="13"/>
                  </a:cubicBezTo>
                  <a:close/>
                  <a:moveTo>
                    <a:pt x="1" y="12"/>
                  </a:moveTo>
                  <a:cubicBezTo>
                    <a:pt x="1" y="12"/>
                    <a:pt x="1" y="12"/>
                    <a:pt x="1" y="12"/>
                  </a:cubicBezTo>
                  <a:cubicBezTo>
                    <a:pt x="2" y="12"/>
                    <a:pt x="2" y="12"/>
                    <a:pt x="2" y="12"/>
                  </a:cubicBezTo>
                  <a:cubicBezTo>
                    <a:pt x="1" y="12"/>
                    <a:pt x="1" y="12"/>
                    <a:pt x="1" y="12"/>
                  </a:cubicBezTo>
                  <a:cubicBezTo>
                    <a:pt x="2" y="13"/>
                    <a:pt x="2" y="13"/>
                    <a:pt x="2" y="13"/>
                  </a:cubicBezTo>
                  <a:lnTo>
                    <a:pt x="1" y="12"/>
                  </a:lnTo>
                  <a:close/>
                  <a:moveTo>
                    <a:pt x="2" y="11"/>
                  </a:moveTo>
                  <a:cubicBezTo>
                    <a:pt x="2" y="11"/>
                    <a:pt x="2" y="11"/>
                    <a:pt x="2" y="11"/>
                  </a:cubicBezTo>
                  <a:cubicBezTo>
                    <a:pt x="2" y="12"/>
                    <a:pt x="2" y="12"/>
                    <a:pt x="2" y="12"/>
                  </a:cubicBezTo>
                  <a:cubicBezTo>
                    <a:pt x="2" y="12"/>
                    <a:pt x="2" y="12"/>
                    <a:pt x="2" y="12"/>
                  </a:cubicBezTo>
                  <a:cubicBezTo>
                    <a:pt x="2" y="14"/>
                    <a:pt x="2" y="14"/>
                    <a:pt x="2" y="14"/>
                  </a:cubicBezTo>
                  <a:lnTo>
                    <a:pt x="2" y="11"/>
                  </a:lnTo>
                  <a:close/>
                  <a:moveTo>
                    <a:pt x="2" y="11"/>
                  </a:moveTo>
                  <a:cubicBezTo>
                    <a:pt x="2" y="11"/>
                    <a:pt x="2" y="11"/>
                    <a:pt x="2" y="11"/>
                  </a:cubicBezTo>
                  <a:cubicBezTo>
                    <a:pt x="3" y="11"/>
                    <a:pt x="3" y="11"/>
                    <a:pt x="3" y="11"/>
                  </a:cubicBezTo>
                  <a:cubicBezTo>
                    <a:pt x="2" y="11"/>
                    <a:pt x="2" y="11"/>
                    <a:pt x="2" y="11"/>
                  </a:cubicBezTo>
                  <a:cubicBezTo>
                    <a:pt x="4" y="18"/>
                    <a:pt x="4" y="18"/>
                    <a:pt x="4" y="18"/>
                  </a:cubicBezTo>
                  <a:lnTo>
                    <a:pt x="2" y="11"/>
                  </a:lnTo>
                  <a:close/>
                  <a:moveTo>
                    <a:pt x="3" y="10"/>
                  </a:moveTo>
                  <a:cubicBezTo>
                    <a:pt x="3" y="10"/>
                    <a:pt x="3" y="10"/>
                    <a:pt x="3" y="10"/>
                  </a:cubicBezTo>
                  <a:cubicBezTo>
                    <a:pt x="4" y="11"/>
                    <a:pt x="4" y="11"/>
                    <a:pt x="4" y="11"/>
                  </a:cubicBezTo>
                  <a:cubicBezTo>
                    <a:pt x="3" y="11"/>
                    <a:pt x="3" y="11"/>
                    <a:pt x="3" y="11"/>
                  </a:cubicBezTo>
                  <a:cubicBezTo>
                    <a:pt x="8" y="25"/>
                    <a:pt x="8" y="25"/>
                    <a:pt x="8" y="25"/>
                  </a:cubicBezTo>
                  <a:lnTo>
                    <a:pt x="3" y="10"/>
                  </a:lnTo>
                  <a:close/>
                  <a:moveTo>
                    <a:pt x="4" y="10"/>
                  </a:moveTo>
                  <a:cubicBezTo>
                    <a:pt x="4" y="10"/>
                    <a:pt x="4" y="10"/>
                    <a:pt x="4" y="10"/>
                  </a:cubicBezTo>
                  <a:cubicBezTo>
                    <a:pt x="5" y="10"/>
                    <a:pt x="5" y="10"/>
                    <a:pt x="5" y="10"/>
                  </a:cubicBezTo>
                  <a:cubicBezTo>
                    <a:pt x="4" y="10"/>
                    <a:pt x="4" y="10"/>
                    <a:pt x="4" y="10"/>
                  </a:cubicBezTo>
                  <a:cubicBezTo>
                    <a:pt x="13" y="36"/>
                    <a:pt x="13" y="36"/>
                    <a:pt x="13" y="36"/>
                  </a:cubicBezTo>
                  <a:lnTo>
                    <a:pt x="4" y="10"/>
                  </a:lnTo>
                  <a:close/>
                  <a:moveTo>
                    <a:pt x="5" y="9"/>
                  </a:moveTo>
                  <a:cubicBezTo>
                    <a:pt x="5" y="9"/>
                    <a:pt x="5" y="9"/>
                    <a:pt x="5" y="9"/>
                  </a:cubicBezTo>
                  <a:cubicBezTo>
                    <a:pt x="6" y="9"/>
                    <a:pt x="6" y="9"/>
                    <a:pt x="6" y="9"/>
                  </a:cubicBezTo>
                  <a:cubicBezTo>
                    <a:pt x="5" y="10"/>
                    <a:pt x="5" y="10"/>
                    <a:pt x="5" y="10"/>
                  </a:cubicBezTo>
                  <a:cubicBezTo>
                    <a:pt x="13" y="36"/>
                    <a:pt x="13" y="36"/>
                    <a:pt x="13" y="36"/>
                  </a:cubicBezTo>
                  <a:lnTo>
                    <a:pt x="5" y="9"/>
                  </a:lnTo>
                  <a:close/>
                  <a:moveTo>
                    <a:pt x="6" y="9"/>
                  </a:moveTo>
                  <a:cubicBezTo>
                    <a:pt x="6" y="9"/>
                    <a:pt x="6" y="9"/>
                    <a:pt x="6" y="9"/>
                  </a:cubicBezTo>
                  <a:cubicBezTo>
                    <a:pt x="8" y="9"/>
                    <a:pt x="8" y="9"/>
                    <a:pt x="8" y="9"/>
                  </a:cubicBezTo>
                  <a:cubicBezTo>
                    <a:pt x="6" y="9"/>
                    <a:pt x="6" y="9"/>
                    <a:pt x="6" y="9"/>
                  </a:cubicBezTo>
                  <a:cubicBezTo>
                    <a:pt x="14" y="35"/>
                    <a:pt x="14" y="35"/>
                    <a:pt x="14" y="35"/>
                  </a:cubicBezTo>
                  <a:lnTo>
                    <a:pt x="6" y="9"/>
                  </a:lnTo>
                  <a:close/>
                  <a:moveTo>
                    <a:pt x="8" y="9"/>
                  </a:moveTo>
                  <a:cubicBezTo>
                    <a:pt x="8" y="9"/>
                    <a:pt x="8" y="9"/>
                    <a:pt x="8" y="9"/>
                  </a:cubicBezTo>
                  <a:cubicBezTo>
                    <a:pt x="9" y="9"/>
                    <a:pt x="9" y="9"/>
                    <a:pt x="9" y="9"/>
                  </a:cubicBezTo>
                  <a:cubicBezTo>
                    <a:pt x="8" y="9"/>
                    <a:pt x="8" y="9"/>
                    <a:pt x="8" y="9"/>
                  </a:cubicBezTo>
                  <a:cubicBezTo>
                    <a:pt x="16" y="35"/>
                    <a:pt x="16" y="35"/>
                    <a:pt x="16" y="35"/>
                  </a:cubicBezTo>
                  <a:lnTo>
                    <a:pt x="8" y="9"/>
                  </a:lnTo>
                  <a:close/>
                  <a:moveTo>
                    <a:pt x="115" y="29"/>
                  </a:moveTo>
                  <a:cubicBezTo>
                    <a:pt x="115" y="29"/>
                    <a:pt x="115" y="29"/>
                    <a:pt x="115" y="29"/>
                  </a:cubicBezTo>
                  <a:cubicBezTo>
                    <a:pt x="113" y="39"/>
                    <a:pt x="113" y="39"/>
                    <a:pt x="113" y="39"/>
                  </a:cubicBezTo>
                  <a:cubicBezTo>
                    <a:pt x="113" y="39"/>
                    <a:pt x="113" y="39"/>
                    <a:pt x="113" y="39"/>
                  </a:cubicBezTo>
                  <a:lnTo>
                    <a:pt x="115" y="29"/>
                  </a:lnTo>
                  <a:close/>
                  <a:moveTo>
                    <a:pt x="55" y="37"/>
                  </a:moveTo>
                  <a:cubicBezTo>
                    <a:pt x="55" y="37"/>
                    <a:pt x="55" y="37"/>
                    <a:pt x="55" y="37"/>
                  </a:cubicBezTo>
                  <a:cubicBezTo>
                    <a:pt x="56" y="51"/>
                    <a:pt x="56" y="51"/>
                    <a:pt x="56" y="51"/>
                  </a:cubicBezTo>
                  <a:cubicBezTo>
                    <a:pt x="56" y="51"/>
                    <a:pt x="56" y="51"/>
                    <a:pt x="56" y="51"/>
                  </a:cubicBezTo>
                  <a:cubicBezTo>
                    <a:pt x="55" y="37"/>
                    <a:pt x="55" y="37"/>
                    <a:pt x="55" y="37"/>
                  </a:cubicBezTo>
                  <a:cubicBezTo>
                    <a:pt x="53" y="37"/>
                    <a:pt x="52" y="37"/>
                    <a:pt x="50" y="37"/>
                  </a:cubicBezTo>
                  <a:cubicBezTo>
                    <a:pt x="51" y="51"/>
                    <a:pt x="51" y="51"/>
                    <a:pt x="51" y="51"/>
                  </a:cubicBezTo>
                  <a:cubicBezTo>
                    <a:pt x="55" y="51"/>
                    <a:pt x="58" y="51"/>
                    <a:pt x="61" y="51"/>
                  </a:cubicBezTo>
                  <a:cubicBezTo>
                    <a:pt x="61" y="38"/>
                    <a:pt x="61" y="38"/>
                    <a:pt x="61" y="38"/>
                  </a:cubicBezTo>
                  <a:cubicBezTo>
                    <a:pt x="60" y="38"/>
                    <a:pt x="58" y="38"/>
                    <a:pt x="55" y="37"/>
                  </a:cubicBezTo>
                  <a:close/>
                  <a:moveTo>
                    <a:pt x="57" y="10"/>
                  </a:moveTo>
                  <a:cubicBezTo>
                    <a:pt x="57" y="10"/>
                    <a:pt x="57" y="10"/>
                    <a:pt x="57" y="10"/>
                  </a:cubicBezTo>
                  <a:cubicBezTo>
                    <a:pt x="60" y="36"/>
                    <a:pt x="60" y="36"/>
                    <a:pt x="60" y="36"/>
                  </a:cubicBezTo>
                  <a:cubicBezTo>
                    <a:pt x="57" y="10"/>
                    <a:pt x="57" y="10"/>
                    <a:pt x="57" y="10"/>
                  </a:cubicBezTo>
                  <a:cubicBezTo>
                    <a:pt x="58" y="10"/>
                    <a:pt x="58" y="10"/>
                    <a:pt x="58" y="10"/>
                  </a:cubicBezTo>
                  <a:cubicBezTo>
                    <a:pt x="56" y="9"/>
                    <a:pt x="56" y="9"/>
                    <a:pt x="56" y="9"/>
                  </a:cubicBezTo>
                  <a:cubicBezTo>
                    <a:pt x="58" y="37"/>
                    <a:pt x="58" y="37"/>
                    <a:pt x="58" y="37"/>
                  </a:cubicBezTo>
                  <a:cubicBezTo>
                    <a:pt x="56" y="9"/>
                    <a:pt x="56" y="9"/>
                    <a:pt x="56" y="9"/>
                  </a:cubicBezTo>
                  <a:cubicBezTo>
                    <a:pt x="54" y="10"/>
                    <a:pt x="54" y="10"/>
                    <a:pt x="54" y="10"/>
                  </a:cubicBezTo>
                  <a:cubicBezTo>
                    <a:pt x="57" y="35"/>
                    <a:pt x="57" y="35"/>
                    <a:pt x="57" y="35"/>
                  </a:cubicBezTo>
                  <a:cubicBezTo>
                    <a:pt x="54" y="9"/>
                    <a:pt x="54" y="9"/>
                    <a:pt x="54" y="9"/>
                  </a:cubicBezTo>
                  <a:cubicBezTo>
                    <a:pt x="55" y="9"/>
                    <a:pt x="55" y="9"/>
                    <a:pt x="55" y="9"/>
                  </a:cubicBezTo>
                  <a:cubicBezTo>
                    <a:pt x="53" y="9"/>
                    <a:pt x="53" y="9"/>
                    <a:pt x="53" y="9"/>
                  </a:cubicBezTo>
                  <a:cubicBezTo>
                    <a:pt x="55" y="37"/>
                    <a:pt x="55" y="37"/>
                    <a:pt x="55" y="37"/>
                  </a:cubicBezTo>
                  <a:cubicBezTo>
                    <a:pt x="58" y="37"/>
                    <a:pt x="60" y="38"/>
                    <a:pt x="61" y="38"/>
                  </a:cubicBezTo>
                  <a:cubicBezTo>
                    <a:pt x="59" y="10"/>
                    <a:pt x="59" y="10"/>
                    <a:pt x="59" y="10"/>
                  </a:cubicBezTo>
                  <a:lnTo>
                    <a:pt x="57" y="10"/>
                  </a:lnTo>
                  <a:close/>
                  <a:moveTo>
                    <a:pt x="166" y="48"/>
                  </a:moveTo>
                  <a:cubicBezTo>
                    <a:pt x="166" y="48"/>
                    <a:pt x="166" y="48"/>
                    <a:pt x="166" y="48"/>
                  </a:cubicBezTo>
                  <a:cubicBezTo>
                    <a:pt x="166" y="47"/>
                    <a:pt x="166" y="47"/>
                    <a:pt x="166" y="47"/>
                  </a:cubicBezTo>
                  <a:cubicBezTo>
                    <a:pt x="154" y="42"/>
                    <a:pt x="154" y="42"/>
                    <a:pt x="154" y="42"/>
                  </a:cubicBezTo>
                  <a:cubicBezTo>
                    <a:pt x="154" y="42"/>
                    <a:pt x="154" y="42"/>
                    <a:pt x="154" y="42"/>
                  </a:cubicBezTo>
                  <a:cubicBezTo>
                    <a:pt x="154" y="42"/>
                    <a:pt x="146" y="42"/>
                    <a:pt x="145" y="42"/>
                  </a:cubicBezTo>
                  <a:cubicBezTo>
                    <a:pt x="144" y="42"/>
                    <a:pt x="143" y="42"/>
                    <a:pt x="143" y="42"/>
                  </a:cubicBezTo>
                  <a:cubicBezTo>
                    <a:pt x="143" y="41"/>
                    <a:pt x="143" y="41"/>
                    <a:pt x="143" y="41"/>
                  </a:cubicBezTo>
                  <a:cubicBezTo>
                    <a:pt x="141" y="41"/>
                    <a:pt x="141" y="41"/>
                    <a:pt x="141" y="41"/>
                  </a:cubicBezTo>
                  <a:cubicBezTo>
                    <a:pt x="141" y="41"/>
                    <a:pt x="141" y="41"/>
                    <a:pt x="141" y="41"/>
                  </a:cubicBezTo>
                  <a:cubicBezTo>
                    <a:pt x="141" y="41"/>
                    <a:pt x="141" y="41"/>
                    <a:pt x="140" y="42"/>
                  </a:cubicBezTo>
                  <a:cubicBezTo>
                    <a:pt x="140" y="42"/>
                    <a:pt x="140" y="42"/>
                    <a:pt x="140" y="42"/>
                  </a:cubicBezTo>
                  <a:cubicBezTo>
                    <a:pt x="140" y="42"/>
                    <a:pt x="140" y="42"/>
                    <a:pt x="140" y="42"/>
                  </a:cubicBezTo>
                  <a:cubicBezTo>
                    <a:pt x="140" y="41"/>
                    <a:pt x="140" y="41"/>
                    <a:pt x="140" y="41"/>
                  </a:cubicBezTo>
                  <a:cubicBezTo>
                    <a:pt x="139" y="41"/>
                    <a:pt x="139" y="41"/>
                    <a:pt x="139" y="41"/>
                  </a:cubicBezTo>
                  <a:cubicBezTo>
                    <a:pt x="139" y="41"/>
                    <a:pt x="139" y="41"/>
                    <a:pt x="139" y="41"/>
                  </a:cubicBezTo>
                  <a:cubicBezTo>
                    <a:pt x="139" y="41"/>
                    <a:pt x="139" y="41"/>
                    <a:pt x="138" y="41"/>
                  </a:cubicBezTo>
                  <a:cubicBezTo>
                    <a:pt x="136" y="41"/>
                    <a:pt x="133" y="41"/>
                    <a:pt x="129" y="41"/>
                  </a:cubicBezTo>
                  <a:cubicBezTo>
                    <a:pt x="128" y="41"/>
                    <a:pt x="124" y="41"/>
                    <a:pt x="119" y="42"/>
                  </a:cubicBezTo>
                  <a:cubicBezTo>
                    <a:pt x="120" y="41"/>
                    <a:pt x="120" y="39"/>
                    <a:pt x="120" y="39"/>
                  </a:cubicBezTo>
                  <a:cubicBezTo>
                    <a:pt x="120" y="39"/>
                    <a:pt x="120" y="39"/>
                    <a:pt x="120" y="39"/>
                  </a:cubicBezTo>
                  <a:cubicBezTo>
                    <a:pt x="120" y="39"/>
                    <a:pt x="120" y="39"/>
                    <a:pt x="120" y="39"/>
                  </a:cubicBezTo>
                  <a:cubicBezTo>
                    <a:pt x="120" y="39"/>
                    <a:pt x="120" y="39"/>
                    <a:pt x="120" y="39"/>
                  </a:cubicBezTo>
                  <a:cubicBezTo>
                    <a:pt x="120" y="39"/>
                    <a:pt x="120" y="39"/>
                    <a:pt x="120" y="39"/>
                  </a:cubicBezTo>
                  <a:cubicBezTo>
                    <a:pt x="120" y="39"/>
                    <a:pt x="120" y="39"/>
                    <a:pt x="120" y="39"/>
                  </a:cubicBezTo>
                  <a:cubicBezTo>
                    <a:pt x="120" y="39"/>
                    <a:pt x="120" y="39"/>
                    <a:pt x="120" y="39"/>
                  </a:cubicBezTo>
                  <a:cubicBezTo>
                    <a:pt x="119" y="42"/>
                    <a:pt x="119" y="42"/>
                    <a:pt x="119" y="42"/>
                  </a:cubicBezTo>
                  <a:cubicBezTo>
                    <a:pt x="119" y="42"/>
                    <a:pt x="119" y="42"/>
                    <a:pt x="119" y="42"/>
                  </a:cubicBezTo>
                  <a:cubicBezTo>
                    <a:pt x="119" y="39"/>
                    <a:pt x="119" y="39"/>
                    <a:pt x="119" y="39"/>
                  </a:cubicBezTo>
                  <a:cubicBezTo>
                    <a:pt x="119" y="39"/>
                    <a:pt x="119" y="39"/>
                    <a:pt x="119" y="39"/>
                  </a:cubicBezTo>
                  <a:cubicBezTo>
                    <a:pt x="118" y="42"/>
                    <a:pt x="118" y="42"/>
                    <a:pt x="118" y="42"/>
                  </a:cubicBezTo>
                  <a:cubicBezTo>
                    <a:pt x="118" y="42"/>
                    <a:pt x="118" y="42"/>
                    <a:pt x="118" y="42"/>
                  </a:cubicBezTo>
                  <a:cubicBezTo>
                    <a:pt x="118" y="39"/>
                    <a:pt x="118" y="39"/>
                    <a:pt x="118" y="39"/>
                  </a:cubicBezTo>
                  <a:cubicBezTo>
                    <a:pt x="118" y="39"/>
                    <a:pt x="118" y="39"/>
                    <a:pt x="118" y="39"/>
                  </a:cubicBezTo>
                  <a:cubicBezTo>
                    <a:pt x="117" y="42"/>
                    <a:pt x="117" y="42"/>
                    <a:pt x="117" y="42"/>
                  </a:cubicBezTo>
                  <a:cubicBezTo>
                    <a:pt x="117" y="42"/>
                    <a:pt x="117" y="42"/>
                    <a:pt x="117" y="42"/>
                  </a:cubicBezTo>
                  <a:cubicBezTo>
                    <a:pt x="117" y="39"/>
                    <a:pt x="117" y="39"/>
                    <a:pt x="117" y="39"/>
                  </a:cubicBezTo>
                  <a:cubicBezTo>
                    <a:pt x="117" y="39"/>
                    <a:pt x="117" y="39"/>
                    <a:pt x="117" y="39"/>
                  </a:cubicBezTo>
                  <a:cubicBezTo>
                    <a:pt x="116" y="42"/>
                    <a:pt x="116" y="42"/>
                    <a:pt x="116" y="42"/>
                  </a:cubicBezTo>
                  <a:cubicBezTo>
                    <a:pt x="116" y="42"/>
                    <a:pt x="116" y="42"/>
                    <a:pt x="116" y="42"/>
                  </a:cubicBezTo>
                  <a:cubicBezTo>
                    <a:pt x="116" y="39"/>
                    <a:pt x="116" y="39"/>
                    <a:pt x="116" y="39"/>
                  </a:cubicBezTo>
                  <a:cubicBezTo>
                    <a:pt x="116" y="39"/>
                    <a:pt x="116" y="39"/>
                    <a:pt x="116" y="39"/>
                  </a:cubicBezTo>
                  <a:cubicBezTo>
                    <a:pt x="116" y="39"/>
                    <a:pt x="116" y="39"/>
                    <a:pt x="116" y="39"/>
                  </a:cubicBezTo>
                  <a:cubicBezTo>
                    <a:pt x="115" y="39"/>
                    <a:pt x="115" y="39"/>
                    <a:pt x="115" y="39"/>
                  </a:cubicBezTo>
                  <a:cubicBezTo>
                    <a:pt x="115" y="42"/>
                    <a:pt x="115" y="42"/>
                    <a:pt x="115" y="42"/>
                  </a:cubicBezTo>
                  <a:cubicBezTo>
                    <a:pt x="115" y="42"/>
                    <a:pt x="115" y="42"/>
                    <a:pt x="114" y="42"/>
                  </a:cubicBezTo>
                  <a:cubicBezTo>
                    <a:pt x="115" y="39"/>
                    <a:pt x="115" y="39"/>
                    <a:pt x="115" y="39"/>
                  </a:cubicBezTo>
                  <a:cubicBezTo>
                    <a:pt x="114" y="39"/>
                    <a:pt x="114" y="39"/>
                    <a:pt x="114" y="39"/>
                  </a:cubicBezTo>
                  <a:cubicBezTo>
                    <a:pt x="114" y="39"/>
                    <a:pt x="114" y="39"/>
                    <a:pt x="114" y="39"/>
                  </a:cubicBezTo>
                  <a:cubicBezTo>
                    <a:pt x="114" y="39"/>
                    <a:pt x="114" y="39"/>
                    <a:pt x="114" y="39"/>
                  </a:cubicBezTo>
                  <a:cubicBezTo>
                    <a:pt x="114" y="39"/>
                    <a:pt x="114" y="39"/>
                    <a:pt x="114" y="39"/>
                  </a:cubicBezTo>
                  <a:cubicBezTo>
                    <a:pt x="113" y="42"/>
                    <a:pt x="113" y="42"/>
                    <a:pt x="113" y="42"/>
                  </a:cubicBezTo>
                  <a:cubicBezTo>
                    <a:pt x="113" y="42"/>
                    <a:pt x="113" y="42"/>
                    <a:pt x="113" y="42"/>
                  </a:cubicBezTo>
                  <a:cubicBezTo>
                    <a:pt x="113" y="39"/>
                    <a:pt x="113" y="39"/>
                    <a:pt x="113" y="39"/>
                  </a:cubicBezTo>
                  <a:cubicBezTo>
                    <a:pt x="112" y="39"/>
                    <a:pt x="112" y="39"/>
                    <a:pt x="112" y="39"/>
                  </a:cubicBezTo>
                  <a:cubicBezTo>
                    <a:pt x="112" y="39"/>
                    <a:pt x="112" y="39"/>
                    <a:pt x="112" y="39"/>
                  </a:cubicBezTo>
                  <a:cubicBezTo>
                    <a:pt x="112" y="39"/>
                    <a:pt x="112" y="40"/>
                    <a:pt x="112" y="39"/>
                  </a:cubicBezTo>
                  <a:cubicBezTo>
                    <a:pt x="112" y="39"/>
                    <a:pt x="112" y="39"/>
                    <a:pt x="112" y="39"/>
                  </a:cubicBezTo>
                  <a:cubicBezTo>
                    <a:pt x="111" y="43"/>
                    <a:pt x="111" y="43"/>
                    <a:pt x="111" y="43"/>
                  </a:cubicBezTo>
                  <a:cubicBezTo>
                    <a:pt x="111" y="43"/>
                    <a:pt x="111" y="43"/>
                    <a:pt x="111" y="43"/>
                  </a:cubicBezTo>
                  <a:cubicBezTo>
                    <a:pt x="111" y="39"/>
                    <a:pt x="111" y="39"/>
                    <a:pt x="111" y="39"/>
                  </a:cubicBezTo>
                  <a:cubicBezTo>
                    <a:pt x="111" y="39"/>
                    <a:pt x="111" y="39"/>
                    <a:pt x="111" y="39"/>
                  </a:cubicBezTo>
                  <a:cubicBezTo>
                    <a:pt x="111" y="39"/>
                    <a:pt x="111" y="39"/>
                    <a:pt x="111" y="39"/>
                  </a:cubicBezTo>
                  <a:cubicBezTo>
                    <a:pt x="111" y="40"/>
                    <a:pt x="111" y="40"/>
                    <a:pt x="111" y="40"/>
                  </a:cubicBezTo>
                  <a:cubicBezTo>
                    <a:pt x="110" y="40"/>
                    <a:pt x="110" y="40"/>
                    <a:pt x="110" y="40"/>
                  </a:cubicBezTo>
                  <a:cubicBezTo>
                    <a:pt x="110" y="39"/>
                    <a:pt x="110" y="39"/>
                    <a:pt x="110" y="39"/>
                  </a:cubicBezTo>
                  <a:cubicBezTo>
                    <a:pt x="109" y="43"/>
                    <a:pt x="109" y="43"/>
                    <a:pt x="109" y="43"/>
                  </a:cubicBezTo>
                  <a:cubicBezTo>
                    <a:pt x="109" y="43"/>
                    <a:pt x="109" y="43"/>
                    <a:pt x="109" y="43"/>
                  </a:cubicBezTo>
                  <a:cubicBezTo>
                    <a:pt x="109" y="39"/>
                    <a:pt x="109" y="39"/>
                    <a:pt x="109" y="39"/>
                  </a:cubicBezTo>
                  <a:cubicBezTo>
                    <a:pt x="109" y="39"/>
                    <a:pt x="109" y="39"/>
                    <a:pt x="109" y="39"/>
                  </a:cubicBezTo>
                  <a:cubicBezTo>
                    <a:pt x="109" y="40"/>
                    <a:pt x="109" y="40"/>
                    <a:pt x="109" y="40"/>
                  </a:cubicBezTo>
                  <a:cubicBezTo>
                    <a:pt x="109" y="40"/>
                    <a:pt x="109" y="40"/>
                    <a:pt x="109" y="40"/>
                  </a:cubicBezTo>
                  <a:cubicBezTo>
                    <a:pt x="108" y="40"/>
                    <a:pt x="108" y="40"/>
                    <a:pt x="108" y="40"/>
                  </a:cubicBezTo>
                  <a:cubicBezTo>
                    <a:pt x="108" y="40"/>
                    <a:pt x="108" y="40"/>
                    <a:pt x="108" y="40"/>
                  </a:cubicBezTo>
                  <a:cubicBezTo>
                    <a:pt x="108" y="40"/>
                    <a:pt x="108" y="40"/>
                    <a:pt x="108" y="40"/>
                  </a:cubicBezTo>
                  <a:cubicBezTo>
                    <a:pt x="107" y="40"/>
                    <a:pt x="107" y="40"/>
                    <a:pt x="107" y="40"/>
                  </a:cubicBezTo>
                  <a:cubicBezTo>
                    <a:pt x="107" y="43"/>
                    <a:pt x="107" y="43"/>
                    <a:pt x="107" y="43"/>
                  </a:cubicBezTo>
                  <a:cubicBezTo>
                    <a:pt x="107" y="43"/>
                    <a:pt x="107" y="43"/>
                    <a:pt x="107" y="43"/>
                  </a:cubicBezTo>
                  <a:cubicBezTo>
                    <a:pt x="107" y="40"/>
                    <a:pt x="107" y="40"/>
                    <a:pt x="107" y="40"/>
                  </a:cubicBezTo>
                  <a:cubicBezTo>
                    <a:pt x="107" y="40"/>
                    <a:pt x="107" y="40"/>
                    <a:pt x="107" y="40"/>
                  </a:cubicBezTo>
                  <a:cubicBezTo>
                    <a:pt x="107" y="40"/>
                    <a:pt x="107" y="40"/>
                    <a:pt x="107" y="40"/>
                  </a:cubicBezTo>
                  <a:cubicBezTo>
                    <a:pt x="106" y="40"/>
                    <a:pt x="106" y="40"/>
                    <a:pt x="106" y="40"/>
                  </a:cubicBezTo>
                  <a:cubicBezTo>
                    <a:pt x="106" y="40"/>
                    <a:pt x="106" y="40"/>
                    <a:pt x="106" y="40"/>
                  </a:cubicBezTo>
                  <a:cubicBezTo>
                    <a:pt x="106" y="40"/>
                    <a:pt x="106" y="40"/>
                    <a:pt x="106" y="40"/>
                  </a:cubicBezTo>
                  <a:cubicBezTo>
                    <a:pt x="105" y="40"/>
                    <a:pt x="105" y="40"/>
                    <a:pt x="105" y="40"/>
                  </a:cubicBezTo>
                  <a:cubicBezTo>
                    <a:pt x="105" y="43"/>
                    <a:pt x="105" y="43"/>
                    <a:pt x="105" y="43"/>
                  </a:cubicBezTo>
                  <a:cubicBezTo>
                    <a:pt x="105" y="43"/>
                    <a:pt x="104" y="43"/>
                    <a:pt x="104" y="43"/>
                  </a:cubicBezTo>
                  <a:cubicBezTo>
                    <a:pt x="105" y="40"/>
                    <a:pt x="105" y="40"/>
                    <a:pt x="105" y="40"/>
                  </a:cubicBezTo>
                  <a:cubicBezTo>
                    <a:pt x="104" y="40"/>
                    <a:pt x="104" y="40"/>
                    <a:pt x="104" y="40"/>
                  </a:cubicBezTo>
                  <a:cubicBezTo>
                    <a:pt x="104" y="40"/>
                    <a:pt x="104" y="40"/>
                    <a:pt x="104" y="40"/>
                  </a:cubicBezTo>
                  <a:cubicBezTo>
                    <a:pt x="103" y="40"/>
                    <a:pt x="103" y="40"/>
                    <a:pt x="103" y="40"/>
                  </a:cubicBezTo>
                  <a:cubicBezTo>
                    <a:pt x="103" y="40"/>
                    <a:pt x="103" y="40"/>
                    <a:pt x="103" y="40"/>
                  </a:cubicBezTo>
                  <a:cubicBezTo>
                    <a:pt x="103" y="40"/>
                    <a:pt x="103" y="40"/>
                    <a:pt x="103" y="40"/>
                  </a:cubicBezTo>
                  <a:cubicBezTo>
                    <a:pt x="102" y="40"/>
                    <a:pt x="102" y="40"/>
                    <a:pt x="102" y="40"/>
                  </a:cubicBezTo>
                  <a:cubicBezTo>
                    <a:pt x="102" y="43"/>
                    <a:pt x="102" y="43"/>
                    <a:pt x="102" y="43"/>
                  </a:cubicBezTo>
                  <a:cubicBezTo>
                    <a:pt x="102" y="43"/>
                    <a:pt x="101" y="43"/>
                    <a:pt x="101" y="43"/>
                  </a:cubicBezTo>
                  <a:cubicBezTo>
                    <a:pt x="102" y="40"/>
                    <a:pt x="102" y="40"/>
                    <a:pt x="102" y="40"/>
                  </a:cubicBezTo>
                  <a:cubicBezTo>
                    <a:pt x="102" y="40"/>
                    <a:pt x="102" y="40"/>
                    <a:pt x="102" y="40"/>
                  </a:cubicBezTo>
                  <a:cubicBezTo>
                    <a:pt x="102" y="40"/>
                    <a:pt x="102" y="40"/>
                    <a:pt x="102" y="40"/>
                  </a:cubicBezTo>
                  <a:cubicBezTo>
                    <a:pt x="100" y="40"/>
                    <a:pt x="100" y="40"/>
                    <a:pt x="100" y="40"/>
                  </a:cubicBezTo>
                  <a:cubicBezTo>
                    <a:pt x="100" y="40"/>
                    <a:pt x="100" y="40"/>
                    <a:pt x="100" y="40"/>
                  </a:cubicBezTo>
                  <a:cubicBezTo>
                    <a:pt x="100" y="40"/>
                    <a:pt x="100" y="40"/>
                    <a:pt x="100" y="40"/>
                  </a:cubicBezTo>
                  <a:cubicBezTo>
                    <a:pt x="99" y="40"/>
                    <a:pt x="99" y="40"/>
                    <a:pt x="99" y="40"/>
                  </a:cubicBezTo>
                  <a:cubicBezTo>
                    <a:pt x="99" y="44"/>
                    <a:pt x="99" y="44"/>
                    <a:pt x="99" y="44"/>
                  </a:cubicBezTo>
                  <a:cubicBezTo>
                    <a:pt x="99" y="44"/>
                    <a:pt x="99" y="44"/>
                    <a:pt x="99" y="44"/>
                  </a:cubicBezTo>
                  <a:cubicBezTo>
                    <a:pt x="99" y="40"/>
                    <a:pt x="99" y="40"/>
                    <a:pt x="99" y="40"/>
                  </a:cubicBezTo>
                  <a:cubicBezTo>
                    <a:pt x="98" y="40"/>
                    <a:pt x="98" y="40"/>
                    <a:pt x="98" y="40"/>
                  </a:cubicBezTo>
                  <a:cubicBezTo>
                    <a:pt x="98" y="40"/>
                    <a:pt x="98" y="40"/>
                    <a:pt x="98" y="40"/>
                  </a:cubicBezTo>
                  <a:cubicBezTo>
                    <a:pt x="97" y="40"/>
                    <a:pt x="97" y="40"/>
                    <a:pt x="97" y="40"/>
                  </a:cubicBezTo>
                  <a:cubicBezTo>
                    <a:pt x="97" y="40"/>
                    <a:pt x="97" y="40"/>
                    <a:pt x="97" y="40"/>
                  </a:cubicBezTo>
                  <a:cubicBezTo>
                    <a:pt x="96" y="40"/>
                    <a:pt x="96" y="40"/>
                    <a:pt x="96" y="40"/>
                  </a:cubicBezTo>
                  <a:cubicBezTo>
                    <a:pt x="96" y="44"/>
                    <a:pt x="96" y="44"/>
                    <a:pt x="96" y="44"/>
                  </a:cubicBezTo>
                  <a:cubicBezTo>
                    <a:pt x="96" y="44"/>
                    <a:pt x="95" y="44"/>
                    <a:pt x="95" y="44"/>
                  </a:cubicBezTo>
                  <a:cubicBezTo>
                    <a:pt x="96" y="40"/>
                    <a:pt x="96" y="40"/>
                    <a:pt x="96" y="40"/>
                  </a:cubicBezTo>
                  <a:cubicBezTo>
                    <a:pt x="95" y="41"/>
                    <a:pt x="95" y="41"/>
                    <a:pt x="95" y="41"/>
                  </a:cubicBezTo>
                  <a:cubicBezTo>
                    <a:pt x="95" y="41"/>
                    <a:pt x="95" y="41"/>
                    <a:pt x="95" y="41"/>
                  </a:cubicBezTo>
                  <a:cubicBezTo>
                    <a:pt x="95" y="41"/>
                    <a:pt x="95" y="41"/>
                    <a:pt x="95" y="41"/>
                  </a:cubicBezTo>
                  <a:cubicBezTo>
                    <a:pt x="94" y="40"/>
                    <a:pt x="94" y="40"/>
                    <a:pt x="94" y="40"/>
                  </a:cubicBezTo>
                  <a:cubicBezTo>
                    <a:pt x="93" y="40"/>
                    <a:pt x="93" y="40"/>
                    <a:pt x="93" y="40"/>
                  </a:cubicBezTo>
                  <a:cubicBezTo>
                    <a:pt x="93" y="40"/>
                    <a:pt x="93" y="40"/>
                    <a:pt x="93" y="40"/>
                  </a:cubicBezTo>
                  <a:cubicBezTo>
                    <a:pt x="92" y="44"/>
                    <a:pt x="92" y="44"/>
                    <a:pt x="92" y="44"/>
                  </a:cubicBezTo>
                  <a:cubicBezTo>
                    <a:pt x="92" y="44"/>
                    <a:pt x="92" y="45"/>
                    <a:pt x="92" y="45"/>
                  </a:cubicBezTo>
                  <a:cubicBezTo>
                    <a:pt x="92" y="40"/>
                    <a:pt x="92" y="40"/>
                    <a:pt x="92" y="40"/>
                  </a:cubicBezTo>
                  <a:cubicBezTo>
                    <a:pt x="91" y="40"/>
                    <a:pt x="91" y="40"/>
                    <a:pt x="91" y="40"/>
                  </a:cubicBezTo>
                  <a:cubicBezTo>
                    <a:pt x="91" y="40"/>
                    <a:pt x="91" y="40"/>
                    <a:pt x="91" y="40"/>
                  </a:cubicBezTo>
                  <a:cubicBezTo>
                    <a:pt x="90" y="40"/>
                    <a:pt x="90" y="40"/>
                    <a:pt x="90" y="40"/>
                  </a:cubicBezTo>
                  <a:cubicBezTo>
                    <a:pt x="90" y="40"/>
                    <a:pt x="90" y="40"/>
                    <a:pt x="90" y="40"/>
                  </a:cubicBezTo>
                  <a:cubicBezTo>
                    <a:pt x="89" y="40"/>
                    <a:pt x="89" y="40"/>
                    <a:pt x="89" y="40"/>
                  </a:cubicBezTo>
                  <a:cubicBezTo>
                    <a:pt x="88" y="45"/>
                    <a:pt x="88" y="45"/>
                    <a:pt x="88" y="45"/>
                  </a:cubicBezTo>
                  <a:cubicBezTo>
                    <a:pt x="88" y="45"/>
                    <a:pt x="88" y="45"/>
                    <a:pt x="88" y="45"/>
                  </a:cubicBezTo>
                  <a:cubicBezTo>
                    <a:pt x="88" y="40"/>
                    <a:pt x="88" y="40"/>
                    <a:pt x="88" y="40"/>
                  </a:cubicBezTo>
                  <a:cubicBezTo>
                    <a:pt x="88" y="40"/>
                    <a:pt x="88" y="40"/>
                    <a:pt x="88" y="40"/>
                  </a:cubicBezTo>
                  <a:cubicBezTo>
                    <a:pt x="87" y="40"/>
                    <a:pt x="87" y="40"/>
                    <a:pt x="87" y="40"/>
                  </a:cubicBezTo>
                  <a:cubicBezTo>
                    <a:pt x="87" y="40"/>
                    <a:pt x="87" y="40"/>
                    <a:pt x="87" y="40"/>
                  </a:cubicBezTo>
                  <a:cubicBezTo>
                    <a:pt x="86" y="40"/>
                    <a:pt x="86" y="40"/>
                    <a:pt x="86" y="40"/>
                  </a:cubicBezTo>
                  <a:cubicBezTo>
                    <a:pt x="86" y="40"/>
                    <a:pt x="86" y="40"/>
                    <a:pt x="86" y="40"/>
                  </a:cubicBezTo>
                  <a:cubicBezTo>
                    <a:pt x="85" y="40"/>
                    <a:pt x="85" y="40"/>
                    <a:pt x="85" y="40"/>
                  </a:cubicBezTo>
                  <a:cubicBezTo>
                    <a:pt x="84" y="46"/>
                    <a:pt x="84" y="46"/>
                    <a:pt x="84" y="46"/>
                  </a:cubicBezTo>
                  <a:cubicBezTo>
                    <a:pt x="84" y="46"/>
                    <a:pt x="84" y="46"/>
                    <a:pt x="84" y="46"/>
                  </a:cubicBezTo>
                  <a:cubicBezTo>
                    <a:pt x="84" y="40"/>
                    <a:pt x="84" y="40"/>
                    <a:pt x="84" y="40"/>
                  </a:cubicBezTo>
                  <a:cubicBezTo>
                    <a:pt x="84" y="40"/>
                    <a:pt x="84" y="40"/>
                    <a:pt x="84" y="40"/>
                  </a:cubicBezTo>
                  <a:cubicBezTo>
                    <a:pt x="83" y="40"/>
                    <a:pt x="83" y="40"/>
                    <a:pt x="83" y="40"/>
                  </a:cubicBezTo>
                  <a:cubicBezTo>
                    <a:pt x="81" y="40"/>
                    <a:pt x="81" y="40"/>
                    <a:pt x="81" y="40"/>
                  </a:cubicBezTo>
                  <a:cubicBezTo>
                    <a:pt x="81" y="40"/>
                    <a:pt x="81" y="40"/>
                    <a:pt x="81" y="40"/>
                  </a:cubicBezTo>
                  <a:cubicBezTo>
                    <a:pt x="80" y="40"/>
                    <a:pt x="80" y="40"/>
                    <a:pt x="80" y="40"/>
                  </a:cubicBezTo>
                  <a:cubicBezTo>
                    <a:pt x="80" y="46"/>
                    <a:pt x="80" y="46"/>
                    <a:pt x="80" y="46"/>
                  </a:cubicBezTo>
                  <a:cubicBezTo>
                    <a:pt x="80" y="46"/>
                    <a:pt x="80" y="46"/>
                    <a:pt x="80" y="47"/>
                  </a:cubicBezTo>
                  <a:cubicBezTo>
                    <a:pt x="80" y="40"/>
                    <a:pt x="80" y="40"/>
                    <a:pt x="80" y="40"/>
                  </a:cubicBezTo>
                  <a:cubicBezTo>
                    <a:pt x="80" y="40"/>
                    <a:pt x="80" y="40"/>
                    <a:pt x="80" y="40"/>
                  </a:cubicBezTo>
                  <a:cubicBezTo>
                    <a:pt x="79" y="40"/>
                    <a:pt x="79" y="40"/>
                    <a:pt x="79" y="40"/>
                  </a:cubicBezTo>
                  <a:cubicBezTo>
                    <a:pt x="77" y="40"/>
                    <a:pt x="77" y="40"/>
                    <a:pt x="77" y="40"/>
                  </a:cubicBezTo>
                  <a:cubicBezTo>
                    <a:pt x="77" y="40"/>
                    <a:pt x="77" y="40"/>
                    <a:pt x="77" y="40"/>
                  </a:cubicBezTo>
                  <a:cubicBezTo>
                    <a:pt x="77" y="40"/>
                    <a:pt x="77" y="40"/>
                    <a:pt x="77" y="40"/>
                  </a:cubicBezTo>
                  <a:cubicBezTo>
                    <a:pt x="76" y="39"/>
                    <a:pt x="76" y="39"/>
                    <a:pt x="76" y="39"/>
                  </a:cubicBezTo>
                  <a:cubicBezTo>
                    <a:pt x="76" y="39"/>
                    <a:pt x="76" y="39"/>
                    <a:pt x="76" y="39"/>
                  </a:cubicBezTo>
                  <a:cubicBezTo>
                    <a:pt x="76" y="47"/>
                    <a:pt x="76" y="47"/>
                    <a:pt x="76" y="47"/>
                  </a:cubicBezTo>
                  <a:cubicBezTo>
                    <a:pt x="75" y="47"/>
                    <a:pt x="75" y="47"/>
                    <a:pt x="75" y="47"/>
                  </a:cubicBezTo>
                  <a:cubicBezTo>
                    <a:pt x="75" y="39"/>
                    <a:pt x="75" y="39"/>
                    <a:pt x="75" y="39"/>
                  </a:cubicBezTo>
                  <a:cubicBezTo>
                    <a:pt x="74" y="39"/>
                    <a:pt x="74" y="39"/>
                    <a:pt x="74" y="39"/>
                  </a:cubicBezTo>
                  <a:cubicBezTo>
                    <a:pt x="74" y="39"/>
                    <a:pt x="74" y="39"/>
                    <a:pt x="74" y="39"/>
                  </a:cubicBezTo>
                  <a:cubicBezTo>
                    <a:pt x="74" y="39"/>
                    <a:pt x="74" y="39"/>
                    <a:pt x="74" y="39"/>
                  </a:cubicBezTo>
                  <a:cubicBezTo>
                    <a:pt x="73" y="39"/>
                    <a:pt x="73" y="39"/>
                    <a:pt x="73" y="39"/>
                  </a:cubicBezTo>
                  <a:cubicBezTo>
                    <a:pt x="72" y="39"/>
                    <a:pt x="72" y="39"/>
                    <a:pt x="72" y="39"/>
                  </a:cubicBezTo>
                  <a:cubicBezTo>
                    <a:pt x="71" y="39"/>
                    <a:pt x="71" y="39"/>
                    <a:pt x="71" y="39"/>
                  </a:cubicBezTo>
                  <a:cubicBezTo>
                    <a:pt x="71" y="49"/>
                    <a:pt x="71" y="49"/>
                    <a:pt x="71" y="49"/>
                  </a:cubicBezTo>
                  <a:cubicBezTo>
                    <a:pt x="70" y="49"/>
                    <a:pt x="70" y="49"/>
                    <a:pt x="70" y="49"/>
                  </a:cubicBezTo>
                  <a:cubicBezTo>
                    <a:pt x="70" y="39"/>
                    <a:pt x="70" y="39"/>
                    <a:pt x="70" y="39"/>
                  </a:cubicBezTo>
                  <a:cubicBezTo>
                    <a:pt x="69" y="39"/>
                    <a:pt x="69" y="39"/>
                    <a:pt x="69" y="39"/>
                  </a:cubicBezTo>
                  <a:cubicBezTo>
                    <a:pt x="69" y="39"/>
                    <a:pt x="69" y="39"/>
                    <a:pt x="69" y="39"/>
                  </a:cubicBezTo>
                  <a:cubicBezTo>
                    <a:pt x="68" y="39"/>
                    <a:pt x="68" y="39"/>
                    <a:pt x="68" y="39"/>
                  </a:cubicBezTo>
                  <a:cubicBezTo>
                    <a:pt x="67" y="39"/>
                    <a:pt x="67" y="39"/>
                    <a:pt x="67" y="39"/>
                  </a:cubicBezTo>
                  <a:cubicBezTo>
                    <a:pt x="66" y="39"/>
                    <a:pt x="66" y="39"/>
                    <a:pt x="66" y="39"/>
                  </a:cubicBezTo>
                  <a:cubicBezTo>
                    <a:pt x="66" y="51"/>
                    <a:pt x="66" y="51"/>
                    <a:pt x="66" y="51"/>
                  </a:cubicBezTo>
                  <a:cubicBezTo>
                    <a:pt x="66" y="51"/>
                    <a:pt x="66" y="51"/>
                    <a:pt x="66" y="51"/>
                  </a:cubicBezTo>
                  <a:cubicBezTo>
                    <a:pt x="66" y="38"/>
                    <a:pt x="66" y="38"/>
                    <a:pt x="66" y="38"/>
                  </a:cubicBezTo>
                  <a:cubicBezTo>
                    <a:pt x="64" y="38"/>
                    <a:pt x="64" y="38"/>
                    <a:pt x="64" y="38"/>
                  </a:cubicBezTo>
                  <a:cubicBezTo>
                    <a:pt x="62" y="38"/>
                    <a:pt x="62" y="38"/>
                    <a:pt x="62" y="38"/>
                  </a:cubicBezTo>
                  <a:cubicBezTo>
                    <a:pt x="62" y="38"/>
                    <a:pt x="62" y="38"/>
                    <a:pt x="62" y="38"/>
                  </a:cubicBezTo>
                  <a:cubicBezTo>
                    <a:pt x="62" y="38"/>
                    <a:pt x="62" y="38"/>
                    <a:pt x="62" y="38"/>
                  </a:cubicBezTo>
                  <a:cubicBezTo>
                    <a:pt x="62" y="38"/>
                    <a:pt x="62" y="38"/>
                    <a:pt x="61" y="38"/>
                  </a:cubicBezTo>
                  <a:cubicBezTo>
                    <a:pt x="61" y="51"/>
                    <a:pt x="61" y="51"/>
                    <a:pt x="61" y="51"/>
                  </a:cubicBezTo>
                  <a:cubicBezTo>
                    <a:pt x="63" y="51"/>
                    <a:pt x="64" y="51"/>
                    <a:pt x="64" y="51"/>
                  </a:cubicBezTo>
                  <a:cubicBezTo>
                    <a:pt x="69" y="51"/>
                    <a:pt x="69" y="51"/>
                    <a:pt x="69" y="51"/>
                  </a:cubicBezTo>
                  <a:cubicBezTo>
                    <a:pt x="69" y="51"/>
                    <a:pt x="71" y="51"/>
                    <a:pt x="74" y="50"/>
                  </a:cubicBezTo>
                  <a:cubicBezTo>
                    <a:pt x="74" y="51"/>
                    <a:pt x="74" y="51"/>
                    <a:pt x="74" y="51"/>
                  </a:cubicBezTo>
                  <a:cubicBezTo>
                    <a:pt x="81" y="51"/>
                    <a:pt x="81" y="51"/>
                    <a:pt x="81" y="51"/>
                  </a:cubicBezTo>
                  <a:cubicBezTo>
                    <a:pt x="81" y="51"/>
                    <a:pt x="82" y="51"/>
                    <a:pt x="82" y="51"/>
                  </a:cubicBezTo>
                  <a:cubicBezTo>
                    <a:pt x="86" y="51"/>
                    <a:pt x="97" y="51"/>
                    <a:pt x="103" y="51"/>
                  </a:cubicBezTo>
                  <a:cubicBezTo>
                    <a:pt x="110" y="51"/>
                    <a:pt x="131" y="50"/>
                    <a:pt x="132" y="50"/>
                  </a:cubicBezTo>
                  <a:cubicBezTo>
                    <a:pt x="132" y="50"/>
                    <a:pt x="132" y="50"/>
                    <a:pt x="132" y="50"/>
                  </a:cubicBezTo>
                  <a:cubicBezTo>
                    <a:pt x="132" y="50"/>
                    <a:pt x="132" y="50"/>
                    <a:pt x="132" y="50"/>
                  </a:cubicBezTo>
                  <a:cubicBezTo>
                    <a:pt x="132" y="50"/>
                    <a:pt x="132" y="50"/>
                    <a:pt x="132" y="50"/>
                  </a:cubicBezTo>
                  <a:cubicBezTo>
                    <a:pt x="132" y="50"/>
                    <a:pt x="134" y="48"/>
                    <a:pt x="136" y="47"/>
                  </a:cubicBezTo>
                  <a:cubicBezTo>
                    <a:pt x="138" y="45"/>
                    <a:pt x="139" y="45"/>
                    <a:pt x="139" y="44"/>
                  </a:cubicBezTo>
                  <a:cubicBezTo>
                    <a:pt x="140" y="44"/>
                    <a:pt x="141" y="43"/>
                    <a:pt x="141" y="43"/>
                  </a:cubicBezTo>
                  <a:cubicBezTo>
                    <a:pt x="140" y="43"/>
                    <a:pt x="140" y="43"/>
                    <a:pt x="140" y="43"/>
                  </a:cubicBezTo>
                  <a:cubicBezTo>
                    <a:pt x="140" y="43"/>
                    <a:pt x="140" y="43"/>
                    <a:pt x="140" y="43"/>
                  </a:cubicBezTo>
                  <a:cubicBezTo>
                    <a:pt x="140" y="43"/>
                    <a:pt x="140" y="43"/>
                    <a:pt x="140" y="43"/>
                  </a:cubicBezTo>
                  <a:cubicBezTo>
                    <a:pt x="140" y="43"/>
                    <a:pt x="140" y="43"/>
                    <a:pt x="140" y="43"/>
                  </a:cubicBezTo>
                  <a:cubicBezTo>
                    <a:pt x="140" y="42"/>
                    <a:pt x="140" y="42"/>
                    <a:pt x="141" y="42"/>
                  </a:cubicBezTo>
                  <a:cubicBezTo>
                    <a:pt x="141" y="42"/>
                    <a:pt x="141" y="41"/>
                    <a:pt x="141" y="41"/>
                  </a:cubicBezTo>
                  <a:cubicBezTo>
                    <a:pt x="142" y="42"/>
                    <a:pt x="142" y="42"/>
                    <a:pt x="142" y="42"/>
                  </a:cubicBezTo>
                  <a:cubicBezTo>
                    <a:pt x="142" y="43"/>
                    <a:pt x="142" y="43"/>
                    <a:pt x="142" y="43"/>
                  </a:cubicBezTo>
                  <a:cubicBezTo>
                    <a:pt x="141" y="43"/>
                    <a:pt x="141" y="43"/>
                    <a:pt x="141" y="43"/>
                  </a:cubicBezTo>
                  <a:cubicBezTo>
                    <a:pt x="141" y="43"/>
                    <a:pt x="139" y="45"/>
                    <a:pt x="137" y="46"/>
                  </a:cubicBezTo>
                  <a:cubicBezTo>
                    <a:pt x="135" y="47"/>
                    <a:pt x="132" y="50"/>
                    <a:pt x="132" y="50"/>
                  </a:cubicBezTo>
                  <a:cubicBezTo>
                    <a:pt x="133" y="50"/>
                    <a:pt x="133" y="50"/>
                    <a:pt x="133" y="50"/>
                  </a:cubicBezTo>
                  <a:cubicBezTo>
                    <a:pt x="133" y="50"/>
                    <a:pt x="134" y="50"/>
                    <a:pt x="135" y="49"/>
                  </a:cubicBezTo>
                  <a:cubicBezTo>
                    <a:pt x="135" y="49"/>
                    <a:pt x="135" y="49"/>
                    <a:pt x="135" y="49"/>
                  </a:cubicBezTo>
                  <a:cubicBezTo>
                    <a:pt x="135" y="50"/>
                    <a:pt x="135" y="50"/>
                    <a:pt x="135" y="50"/>
                  </a:cubicBezTo>
                  <a:cubicBezTo>
                    <a:pt x="133" y="50"/>
                    <a:pt x="133" y="50"/>
                    <a:pt x="133" y="50"/>
                  </a:cubicBezTo>
                  <a:cubicBezTo>
                    <a:pt x="133" y="50"/>
                    <a:pt x="134" y="50"/>
                    <a:pt x="135" y="50"/>
                  </a:cubicBezTo>
                  <a:cubicBezTo>
                    <a:pt x="135" y="50"/>
                    <a:pt x="135" y="50"/>
                    <a:pt x="135" y="50"/>
                  </a:cubicBezTo>
                  <a:cubicBezTo>
                    <a:pt x="135" y="50"/>
                    <a:pt x="135" y="50"/>
                    <a:pt x="135" y="50"/>
                  </a:cubicBezTo>
                  <a:cubicBezTo>
                    <a:pt x="135" y="50"/>
                    <a:pt x="135" y="50"/>
                    <a:pt x="135" y="50"/>
                  </a:cubicBezTo>
                  <a:cubicBezTo>
                    <a:pt x="135" y="50"/>
                    <a:pt x="135" y="50"/>
                    <a:pt x="135" y="50"/>
                  </a:cubicBezTo>
                  <a:cubicBezTo>
                    <a:pt x="135" y="50"/>
                    <a:pt x="135" y="50"/>
                    <a:pt x="135" y="50"/>
                  </a:cubicBezTo>
                  <a:cubicBezTo>
                    <a:pt x="135" y="50"/>
                    <a:pt x="135" y="50"/>
                    <a:pt x="135" y="50"/>
                  </a:cubicBezTo>
                  <a:cubicBezTo>
                    <a:pt x="135" y="50"/>
                    <a:pt x="135" y="50"/>
                    <a:pt x="135" y="50"/>
                  </a:cubicBezTo>
                  <a:cubicBezTo>
                    <a:pt x="136" y="50"/>
                    <a:pt x="136" y="50"/>
                    <a:pt x="136" y="50"/>
                  </a:cubicBezTo>
                  <a:cubicBezTo>
                    <a:pt x="136" y="50"/>
                    <a:pt x="136" y="50"/>
                    <a:pt x="136" y="50"/>
                  </a:cubicBezTo>
                  <a:cubicBezTo>
                    <a:pt x="136" y="50"/>
                    <a:pt x="136" y="50"/>
                    <a:pt x="136" y="50"/>
                  </a:cubicBezTo>
                  <a:cubicBezTo>
                    <a:pt x="136" y="50"/>
                    <a:pt x="136" y="50"/>
                    <a:pt x="136" y="50"/>
                  </a:cubicBezTo>
                  <a:cubicBezTo>
                    <a:pt x="136" y="50"/>
                    <a:pt x="136" y="50"/>
                    <a:pt x="137" y="50"/>
                  </a:cubicBezTo>
                  <a:cubicBezTo>
                    <a:pt x="137" y="50"/>
                    <a:pt x="137" y="50"/>
                    <a:pt x="137" y="50"/>
                  </a:cubicBezTo>
                  <a:cubicBezTo>
                    <a:pt x="137" y="50"/>
                    <a:pt x="137" y="50"/>
                    <a:pt x="137" y="50"/>
                  </a:cubicBezTo>
                  <a:cubicBezTo>
                    <a:pt x="137" y="50"/>
                    <a:pt x="137" y="50"/>
                    <a:pt x="137" y="50"/>
                  </a:cubicBezTo>
                  <a:cubicBezTo>
                    <a:pt x="138" y="50"/>
                    <a:pt x="140" y="50"/>
                    <a:pt x="143" y="50"/>
                  </a:cubicBezTo>
                  <a:cubicBezTo>
                    <a:pt x="147" y="50"/>
                    <a:pt x="152" y="50"/>
                    <a:pt x="152" y="50"/>
                  </a:cubicBezTo>
                  <a:cubicBezTo>
                    <a:pt x="141" y="50"/>
                    <a:pt x="141" y="50"/>
                    <a:pt x="141" y="50"/>
                  </a:cubicBezTo>
                  <a:cubicBezTo>
                    <a:pt x="141" y="50"/>
                    <a:pt x="141" y="50"/>
                    <a:pt x="141" y="50"/>
                  </a:cubicBezTo>
                  <a:cubicBezTo>
                    <a:pt x="140" y="50"/>
                    <a:pt x="140" y="50"/>
                    <a:pt x="140" y="50"/>
                  </a:cubicBezTo>
                  <a:cubicBezTo>
                    <a:pt x="140" y="49"/>
                    <a:pt x="140" y="49"/>
                    <a:pt x="140" y="49"/>
                  </a:cubicBezTo>
                  <a:cubicBezTo>
                    <a:pt x="141" y="49"/>
                    <a:pt x="141" y="49"/>
                    <a:pt x="141" y="49"/>
                  </a:cubicBezTo>
                  <a:cubicBezTo>
                    <a:pt x="141" y="48"/>
                    <a:pt x="141" y="48"/>
                    <a:pt x="141" y="48"/>
                  </a:cubicBezTo>
                  <a:cubicBezTo>
                    <a:pt x="140" y="48"/>
                    <a:pt x="140" y="48"/>
                    <a:pt x="140" y="48"/>
                  </a:cubicBezTo>
                  <a:cubicBezTo>
                    <a:pt x="140" y="46"/>
                    <a:pt x="140" y="46"/>
                    <a:pt x="140" y="46"/>
                  </a:cubicBezTo>
                  <a:cubicBezTo>
                    <a:pt x="141" y="46"/>
                    <a:pt x="141" y="46"/>
                    <a:pt x="141" y="46"/>
                  </a:cubicBezTo>
                  <a:cubicBezTo>
                    <a:pt x="141" y="46"/>
                    <a:pt x="141" y="46"/>
                    <a:pt x="141" y="46"/>
                  </a:cubicBezTo>
                  <a:cubicBezTo>
                    <a:pt x="140" y="46"/>
                    <a:pt x="140" y="46"/>
                    <a:pt x="140" y="46"/>
                  </a:cubicBezTo>
                  <a:cubicBezTo>
                    <a:pt x="140" y="45"/>
                    <a:pt x="140" y="45"/>
                    <a:pt x="140" y="45"/>
                  </a:cubicBezTo>
                  <a:cubicBezTo>
                    <a:pt x="141" y="45"/>
                    <a:pt x="141" y="45"/>
                    <a:pt x="141" y="45"/>
                  </a:cubicBezTo>
                  <a:cubicBezTo>
                    <a:pt x="141" y="45"/>
                    <a:pt x="141" y="45"/>
                    <a:pt x="141" y="45"/>
                  </a:cubicBezTo>
                  <a:cubicBezTo>
                    <a:pt x="140" y="45"/>
                    <a:pt x="140" y="45"/>
                    <a:pt x="140" y="45"/>
                  </a:cubicBezTo>
                  <a:cubicBezTo>
                    <a:pt x="140" y="45"/>
                    <a:pt x="140" y="45"/>
                    <a:pt x="140" y="45"/>
                  </a:cubicBezTo>
                  <a:cubicBezTo>
                    <a:pt x="141" y="45"/>
                    <a:pt x="141" y="44"/>
                    <a:pt x="141" y="44"/>
                  </a:cubicBezTo>
                  <a:cubicBezTo>
                    <a:pt x="141" y="44"/>
                    <a:pt x="142" y="44"/>
                    <a:pt x="142" y="44"/>
                  </a:cubicBezTo>
                  <a:cubicBezTo>
                    <a:pt x="142" y="46"/>
                    <a:pt x="142" y="46"/>
                    <a:pt x="142" y="46"/>
                  </a:cubicBezTo>
                  <a:cubicBezTo>
                    <a:pt x="141" y="46"/>
                    <a:pt x="141" y="46"/>
                    <a:pt x="141" y="46"/>
                  </a:cubicBezTo>
                  <a:cubicBezTo>
                    <a:pt x="141" y="46"/>
                    <a:pt x="141" y="46"/>
                    <a:pt x="141" y="46"/>
                  </a:cubicBezTo>
                  <a:cubicBezTo>
                    <a:pt x="142" y="46"/>
                    <a:pt x="142" y="46"/>
                    <a:pt x="142" y="46"/>
                  </a:cubicBezTo>
                  <a:cubicBezTo>
                    <a:pt x="142" y="46"/>
                    <a:pt x="142" y="46"/>
                    <a:pt x="142" y="46"/>
                  </a:cubicBezTo>
                  <a:cubicBezTo>
                    <a:pt x="141" y="46"/>
                    <a:pt x="141" y="46"/>
                    <a:pt x="141" y="46"/>
                  </a:cubicBezTo>
                  <a:cubicBezTo>
                    <a:pt x="141" y="47"/>
                    <a:pt x="141" y="47"/>
                    <a:pt x="141" y="47"/>
                  </a:cubicBezTo>
                  <a:cubicBezTo>
                    <a:pt x="142" y="47"/>
                    <a:pt x="142" y="47"/>
                    <a:pt x="142" y="47"/>
                  </a:cubicBezTo>
                  <a:cubicBezTo>
                    <a:pt x="142" y="48"/>
                    <a:pt x="142" y="48"/>
                    <a:pt x="142" y="48"/>
                  </a:cubicBezTo>
                  <a:cubicBezTo>
                    <a:pt x="141" y="48"/>
                    <a:pt x="141" y="48"/>
                    <a:pt x="141" y="48"/>
                  </a:cubicBezTo>
                  <a:cubicBezTo>
                    <a:pt x="141" y="48"/>
                    <a:pt x="141" y="48"/>
                    <a:pt x="141" y="48"/>
                  </a:cubicBezTo>
                  <a:cubicBezTo>
                    <a:pt x="142" y="48"/>
                    <a:pt x="142" y="48"/>
                    <a:pt x="142" y="48"/>
                  </a:cubicBezTo>
                  <a:cubicBezTo>
                    <a:pt x="142" y="49"/>
                    <a:pt x="142" y="49"/>
                    <a:pt x="142" y="49"/>
                  </a:cubicBezTo>
                  <a:cubicBezTo>
                    <a:pt x="141" y="49"/>
                    <a:pt x="141" y="49"/>
                    <a:pt x="141" y="49"/>
                  </a:cubicBezTo>
                  <a:cubicBezTo>
                    <a:pt x="141" y="49"/>
                    <a:pt x="141" y="49"/>
                    <a:pt x="141" y="49"/>
                  </a:cubicBezTo>
                  <a:cubicBezTo>
                    <a:pt x="142" y="49"/>
                    <a:pt x="142" y="49"/>
                    <a:pt x="142" y="49"/>
                  </a:cubicBezTo>
                  <a:cubicBezTo>
                    <a:pt x="142" y="49"/>
                    <a:pt x="142" y="49"/>
                    <a:pt x="142" y="49"/>
                  </a:cubicBezTo>
                  <a:cubicBezTo>
                    <a:pt x="141" y="49"/>
                    <a:pt x="141" y="49"/>
                    <a:pt x="141" y="49"/>
                  </a:cubicBezTo>
                  <a:cubicBezTo>
                    <a:pt x="141" y="49"/>
                    <a:pt x="141" y="49"/>
                    <a:pt x="141" y="49"/>
                  </a:cubicBezTo>
                  <a:cubicBezTo>
                    <a:pt x="146" y="49"/>
                    <a:pt x="146" y="49"/>
                    <a:pt x="146" y="49"/>
                  </a:cubicBezTo>
                  <a:cubicBezTo>
                    <a:pt x="146" y="49"/>
                    <a:pt x="146" y="49"/>
                    <a:pt x="146" y="49"/>
                  </a:cubicBezTo>
                  <a:cubicBezTo>
                    <a:pt x="146" y="49"/>
                    <a:pt x="146" y="49"/>
                    <a:pt x="146" y="49"/>
                  </a:cubicBezTo>
                  <a:cubicBezTo>
                    <a:pt x="146" y="49"/>
                    <a:pt x="146" y="49"/>
                    <a:pt x="146" y="49"/>
                  </a:cubicBezTo>
                  <a:cubicBezTo>
                    <a:pt x="165" y="49"/>
                    <a:pt x="165" y="49"/>
                    <a:pt x="165" y="49"/>
                  </a:cubicBezTo>
                  <a:cubicBezTo>
                    <a:pt x="165" y="49"/>
                    <a:pt x="165" y="49"/>
                    <a:pt x="165" y="49"/>
                  </a:cubicBezTo>
                  <a:cubicBezTo>
                    <a:pt x="168" y="49"/>
                    <a:pt x="168" y="49"/>
                    <a:pt x="168" y="49"/>
                  </a:cubicBezTo>
                  <a:cubicBezTo>
                    <a:pt x="168" y="49"/>
                    <a:pt x="168" y="49"/>
                    <a:pt x="168" y="49"/>
                  </a:cubicBezTo>
                  <a:lnTo>
                    <a:pt x="166" y="48"/>
                  </a:lnTo>
                  <a:close/>
                  <a:moveTo>
                    <a:pt x="119" y="43"/>
                  </a:moveTo>
                  <a:cubicBezTo>
                    <a:pt x="119" y="43"/>
                    <a:pt x="119" y="43"/>
                    <a:pt x="119" y="43"/>
                  </a:cubicBezTo>
                  <a:cubicBezTo>
                    <a:pt x="119" y="43"/>
                    <a:pt x="119" y="43"/>
                    <a:pt x="119" y="43"/>
                  </a:cubicBezTo>
                  <a:cubicBezTo>
                    <a:pt x="119" y="43"/>
                    <a:pt x="119" y="43"/>
                    <a:pt x="119" y="43"/>
                  </a:cubicBezTo>
                  <a:cubicBezTo>
                    <a:pt x="119" y="42"/>
                    <a:pt x="119" y="42"/>
                    <a:pt x="119" y="42"/>
                  </a:cubicBezTo>
                  <a:cubicBezTo>
                    <a:pt x="119" y="42"/>
                    <a:pt x="119" y="42"/>
                    <a:pt x="119" y="42"/>
                  </a:cubicBezTo>
                  <a:cubicBezTo>
                    <a:pt x="119" y="43"/>
                    <a:pt x="119" y="43"/>
                    <a:pt x="119" y="43"/>
                  </a:cubicBezTo>
                  <a:cubicBezTo>
                    <a:pt x="119" y="43"/>
                    <a:pt x="119" y="43"/>
                    <a:pt x="119" y="43"/>
                  </a:cubicBezTo>
                  <a:close/>
                  <a:moveTo>
                    <a:pt x="118" y="42"/>
                  </a:moveTo>
                  <a:cubicBezTo>
                    <a:pt x="118" y="42"/>
                    <a:pt x="118" y="42"/>
                    <a:pt x="118" y="42"/>
                  </a:cubicBezTo>
                  <a:cubicBezTo>
                    <a:pt x="118" y="42"/>
                    <a:pt x="118" y="42"/>
                    <a:pt x="118" y="42"/>
                  </a:cubicBezTo>
                  <a:cubicBezTo>
                    <a:pt x="118" y="43"/>
                    <a:pt x="118" y="43"/>
                    <a:pt x="118" y="43"/>
                  </a:cubicBezTo>
                  <a:cubicBezTo>
                    <a:pt x="118" y="43"/>
                    <a:pt x="118" y="43"/>
                    <a:pt x="118" y="43"/>
                  </a:cubicBezTo>
                  <a:lnTo>
                    <a:pt x="118" y="42"/>
                  </a:lnTo>
                  <a:close/>
                  <a:moveTo>
                    <a:pt x="118" y="43"/>
                  </a:moveTo>
                  <a:cubicBezTo>
                    <a:pt x="118" y="43"/>
                    <a:pt x="118" y="43"/>
                    <a:pt x="118" y="43"/>
                  </a:cubicBezTo>
                  <a:cubicBezTo>
                    <a:pt x="118" y="43"/>
                    <a:pt x="118" y="43"/>
                    <a:pt x="118" y="43"/>
                  </a:cubicBezTo>
                  <a:cubicBezTo>
                    <a:pt x="118" y="43"/>
                    <a:pt x="118" y="43"/>
                    <a:pt x="118" y="43"/>
                  </a:cubicBezTo>
                  <a:cubicBezTo>
                    <a:pt x="117" y="43"/>
                    <a:pt x="117" y="43"/>
                    <a:pt x="117" y="43"/>
                  </a:cubicBezTo>
                  <a:lnTo>
                    <a:pt x="118" y="43"/>
                  </a:lnTo>
                  <a:close/>
                  <a:moveTo>
                    <a:pt x="117" y="42"/>
                  </a:moveTo>
                  <a:cubicBezTo>
                    <a:pt x="117" y="42"/>
                    <a:pt x="117" y="42"/>
                    <a:pt x="117" y="42"/>
                  </a:cubicBezTo>
                  <a:cubicBezTo>
                    <a:pt x="117" y="42"/>
                    <a:pt x="117" y="42"/>
                    <a:pt x="117" y="42"/>
                  </a:cubicBezTo>
                  <a:cubicBezTo>
                    <a:pt x="117" y="43"/>
                    <a:pt x="117" y="43"/>
                    <a:pt x="117" y="43"/>
                  </a:cubicBezTo>
                  <a:cubicBezTo>
                    <a:pt x="117" y="43"/>
                    <a:pt x="117" y="43"/>
                    <a:pt x="117" y="43"/>
                  </a:cubicBezTo>
                  <a:lnTo>
                    <a:pt x="117" y="42"/>
                  </a:lnTo>
                  <a:close/>
                  <a:moveTo>
                    <a:pt x="117" y="43"/>
                  </a:moveTo>
                  <a:cubicBezTo>
                    <a:pt x="117" y="43"/>
                    <a:pt x="117" y="43"/>
                    <a:pt x="117" y="43"/>
                  </a:cubicBezTo>
                  <a:cubicBezTo>
                    <a:pt x="117" y="43"/>
                    <a:pt x="117" y="43"/>
                    <a:pt x="117" y="43"/>
                  </a:cubicBezTo>
                  <a:cubicBezTo>
                    <a:pt x="117" y="43"/>
                    <a:pt x="117" y="43"/>
                    <a:pt x="117" y="43"/>
                  </a:cubicBezTo>
                  <a:cubicBezTo>
                    <a:pt x="117" y="43"/>
                    <a:pt x="117" y="43"/>
                    <a:pt x="117" y="43"/>
                  </a:cubicBezTo>
                  <a:close/>
                  <a:moveTo>
                    <a:pt x="116" y="42"/>
                  </a:moveTo>
                  <a:cubicBezTo>
                    <a:pt x="116" y="42"/>
                    <a:pt x="116" y="42"/>
                    <a:pt x="116" y="42"/>
                  </a:cubicBezTo>
                  <a:cubicBezTo>
                    <a:pt x="116" y="42"/>
                    <a:pt x="116" y="42"/>
                    <a:pt x="116" y="42"/>
                  </a:cubicBezTo>
                  <a:cubicBezTo>
                    <a:pt x="116" y="43"/>
                    <a:pt x="116" y="43"/>
                    <a:pt x="116" y="43"/>
                  </a:cubicBezTo>
                  <a:cubicBezTo>
                    <a:pt x="116" y="43"/>
                    <a:pt x="116" y="43"/>
                    <a:pt x="115" y="43"/>
                  </a:cubicBezTo>
                  <a:lnTo>
                    <a:pt x="116" y="42"/>
                  </a:lnTo>
                  <a:close/>
                  <a:moveTo>
                    <a:pt x="115" y="43"/>
                  </a:moveTo>
                  <a:cubicBezTo>
                    <a:pt x="115" y="43"/>
                    <a:pt x="115" y="43"/>
                    <a:pt x="115" y="43"/>
                  </a:cubicBezTo>
                  <a:cubicBezTo>
                    <a:pt x="116" y="43"/>
                    <a:pt x="116" y="43"/>
                    <a:pt x="116" y="43"/>
                  </a:cubicBezTo>
                  <a:cubicBezTo>
                    <a:pt x="116" y="43"/>
                    <a:pt x="116" y="43"/>
                    <a:pt x="116" y="43"/>
                  </a:cubicBezTo>
                  <a:cubicBezTo>
                    <a:pt x="115" y="43"/>
                    <a:pt x="115" y="43"/>
                    <a:pt x="115" y="43"/>
                  </a:cubicBezTo>
                  <a:close/>
                  <a:moveTo>
                    <a:pt x="114" y="43"/>
                  </a:moveTo>
                  <a:cubicBezTo>
                    <a:pt x="114" y="43"/>
                    <a:pt x="114" y="43"/>
                    <a:pt x="114" y="43"/>
                  </a:cubicBezTo>
                  <a:cubicBezTo>
                    <a:pt x="114" y="42"/>
                    <a:pt x="115" y="42"/>
                    <a:pt x="115" y="42"/>
                  </a:cubicBezTo>
                  <a:cubicBezTo>
                    <a:pt x="115" y="43"/>
                    <a:pt x="115" y="43"/>
                    <a:pt x="115" y="43"/>
                  </a:cubicBezTo>
                  <a:cubicBezTo>
                    <a:pt x="115" y="43"/>
                    <a:pt x="114" y="43"/>
                    <a:pt x="114" y="43"/>
                  </a:cubicBezTo>
                  <a:close/>
                  <a:moveTo>
                    <a:pt x="114" y="43"/>
                  </a:moveTo>
                  <a:cubicBezTo>
                    <a:pt x="114" y="43"/>
                    <a:pt x="114" y="43"/>
                    <a:pt x="114" y="43"/>
                  </a:cubicBezTo>
                  <a:cubicBezTo>
                    <a:pt x="114" y="43"/>
                    <a:pt x="115" y="43"/>
                    <a:pt x="115" y="43"/>
                  </a:cubicBezTo>
                  <a:cubicBezTo>
                    <a:pt x="115" y="43"/>
                    <a:pt x="115" y="43"/>
                    <a:pt x="115" y="43"/>
                  </a:cubicBezTo>
                  <a:cubicBezTo>
                    <a:pt x="114" y="43"/>
                    <a:pt x="114" y="43"/>
                    <a:pt x="114" y="43"/>
                  </a:cubicBezTo>
                  <a:close/>
                  <a:moveTo>
                    <a:pt x="113" y="43"/>
                  </a:moveTo>
                  <a:cubicBezTo>
                    <a:pt x="113" y="43"/>
                    <a:pt x="113" y="43"/>
                    <a:pt x="113" y="43"/>
                  </a:cubicBezTo>
                  <a:cubicBezTo>
                    <a:pt x="113" y="43"/>
                    <a:pt x="113" y="43"/>
                    <a:pt x="113" y="43"/>
                  </a:cubicBezTo>
                  <a:cubicBezTo>
                    <a:pt x="113" y="43"/>
                    <a:pt x="113" y="43"/>
                    <a:pt x="113" y="43"/>
                  </a:cubicBezTo>
                  <a:cubicBezTo>
                    <a:pt x="113" y="44"/>
                    <a:pt x="113" y="44"/>
                    <a:pt x="113" y="44"/>
                  </a:cubicBezTo>
                  <a:cubicBezTo>
                    <a:pt x="113" y="44"/>
                    <a:pt x="113" y="44"/>
                    <a:pt x="112" y="44"/>
                  </a:cubicBezTo>
                  <a:lnTo>
                    <a:pt x="113" y="43"/>
                  </a:lnTo>
                  <a:close/>
                  <a:moveTo>
                    <a:pt x="112" y="44"/>
                  </a:moveTo>
                  <a:cubicBezTo>
                    <a:pt x="112" y="44"/>
                    <a:pt x="112" y="44"/>
                    <a:pt x="112" y="44"/>
                  </a:cubicBezTo>
                  <a:cubicBezTo>
                    <a:pt x="113" y="44"/>
                    <a:pt x="113" y="44"/>
                    <a:pt x="113" y="44"/>
                  </a:cubicBezTo>
                  <a:cubicBezTo>
                    <a:pt x="112" y="44"/>
                    <a:pt x="112" y="44"/>
                    <a:pt x="112" y="44"/>
                  </a:cubicBezTo>
                  <a:close/>
                  <a:moveTo>
                    <a:pt x="111" y="43"/>
                  </a:moveTo>
                  <a:cubicBezTo>
                    <a:pt x="111" y="43"/>
                    <a:pt x="111" y="43"/>
                    <a:pt x="111" y="43"/>
                  </a:cubicBezTo>
                  <a:cubicBezTo>
                    <a:pt x="111" y="43"/>
                    <a:pt x="111" y="43"/>
                    <a:pt x="111" y="43"/>
                  </a:cubicBezTo>
                  <a:cubicBezTo>
                    <a:pt x="111" y="44"/>
                    <a:pt x="111" y="44"/>
                    <a:pt x="111" y="44"/>
                  </a:cubicBezTo>
                  <a:cubicBezTo>
                    <a:pt x="111" y="44"/>
                    <a:pt x="111" y="44"/>
                    <a:pt x="111" y="44"/>
                  </a:cubicBezTo>
                  <a:lnTo>
                    <a:pt x="111" y="43"/>
                  </a:lnTo>
                  <a:close/>
                  <a:moveTo>
                    <a:pt x="111" y="44"/>
                  </a:moveTo>
                  <a:cubicBezTo>
                    <a:pt x="111" y="44"/>
                    <a:pt x="111" y="44"/>
                    <a:pt x="111" y="44"/>
                  </a:cubicBezTo>
                  <a:cubicBezTo>
                    <a:pt x="111" y="44"/>
                    <a:pt x="111" y="44"/>
                    <a:pt x="111" y="44"/>
                  </a:cubicBezTo>
                  <a:cubicBezTo>
                    <a:pt x="111" y="44"/>
                    <a:pt x="111" y="44"/>
                    <a:pt x="111" y="44"/>
                  </a:cubicBezTo>
                  <a:close/>
                  <a:moveTo>
                    <a:pt x="109" y="43"/>
                  </a:moveTo>
                  <a:cubicBezTo>
                    <a:pt x="109" y="43"/>
                    <a:pt x="109" y="43"/>
                    <a:pt x="109" y="43"/>
                  </a:cubicBezTo>
                  <a:cubicBezTo>
                    <a:pt x="109" y="43"/>
                    <a:pt x="109" y="43"/>
                    <a:pt x="109" y="43"/>
                  </a:cubicBezTo>
                  <a:cubicBezTo>
                    <a:pt x="109" y="44"/>
                    <a:pt x="109" y="44"/>
                    <a:pt x="109" y="44"/>
                  </a:cubicBezTo>
                  <a:cubicBezTo>
                    <a:pt x="109" y="44"/>
                    <a:pt x="109" y="44"/>
                    <a:pt x="109" y="44"/>
                  </a:cubicBezTo>
                  <a:lnTo>
                    <a:pt x="109" y="43"/>
                  </a:lnTo>
                  <a:close/>
                  <a:moveTo>
                    <a:pt x="109" y="44"/>
                  </a:moveTo>
                  <a:cubicBezTo>
                    <a:pt x="109" y="44"/>
                    <a:pt x="109" y="44"/>
                    <a:pt x="109" y="44"/>
                  </a:cubicBezTo>
                  <a:cubicBezTo>
                    <a:pt x="109" y="44"/>
                    <a:pt x="109" y="44"/>
                    <a:pt x="109" y="44"/>
                  </a:cubicBezTo>
                  <a:cubicBezTo>
                    <a:pt x="109" y="44"/>
                    <a:pt x="109" y="44"/>
                    <a:pt x="109" y="44"/>
                  </a:cubicBezTo>
                  <a:close/>
                  <a:moveTo>
                    <a:pt x="107" y="43"/>
                  </a:moveTo>
                  <a:cubicBezTo>
                    <a:pt x="107" y="43"/>
                    <a:pt x="107" y="43"/>
                    <a:pt x="107" y="43"/>
                  </a:cubicBezTo>
                  <a:cubicBezTo>
                    <a:pt x="107" y="43"/>
                    <a:pt x="107" y="43"/>
                    <a:pt x="107" y="43"/>
                  </a:cubicBezTo>
                  <a:cubicBezTo>
                    <a:pt x="107" y="44"/>
                    <a:pt x="107" y="44"/>
                    <a:pt x="107" y="44"/>
                  </a:cubicBezTo>
                  <a:cubicBezTo>
                    <a:pt x="107" y="44"/>
                    <a:pt x="107" y="44"/>
                    <a:pt x="106" y="44"/>
                  </a:cubicBezTo>
                  <a:lnTo>
                    <a:pt x="107" y="43"/>
                  </a:lnTo>
                  <a:close/>
                  <a:moveTo>
                    <a:pt x="106" y="44"/>
                  </a:moveTo>
                  <a:cubicBezTo>
                    <a:pt x="106" y="44"/>
                    <a:pt x="106" y="44"/>
                    <a:pt x="106" y="44"/>
                  </a:cubicBezTo>
                  <a:cubicBezTo>
                    <a:pt x="106" y="44"/>
                    <a:pt x="106" y="44"/>
                    <a:pt x="106" y="44"/>
                  </a:cubicBezTo>
                  <a:cubicBezTo>
                    <a:pt x="106" y="44"/>
                    <a:pt x="106" y="44"/>
                    <a:pt x="106" y="44"/>
                  </a:cubicBezTo>
                  <a:close/>
                  <a:moveTo>
                    <a:pt x="104" y="43"/>
                  </a:moveTo>
                  <a:cubicBezTo>
                    <a:pt x="104" y="43"/>
                    <a:pt x="104" y="43"/>
                    <a:pt x="104" y="43"/>
                  </a:cubicBezTo>
                  <a:cubicBezTo>
                    <a:pt x="104" y="43"/>
                    <a:pt x="105" y="43"/>
                    <a:pt x="105" y="43"/>
                  </a:cubicBezTo>
                  <a:cubicBezTo>
                    <a:pt x="105" y="45"/>
                    <a:pt x="105" y="45"/>
                    <a:pt x="105" y="45"/>
                  </a:cubicBezTo>
                  <a:cubicBezTo>
                    <a:pt x="104" y="45"/>
                    <a:pt x="104" y="45"/>
                    <a:pt x="104" y="45"/>
                  </a:cubicBezTo>
                  <a:lnTo>
                    <a:pt x="104" y="43"/>
                  </a:lnTo>
                  <a:close/>
                  <a:moveTo>
                    <a:pt x="101" y="44"/>
                  </a:moveTo>
                  <a:cubicBezTo>
                    <a:pt x="101" y="44"/>
                    <a:pt x="101" y="44"/>
                    <a:pt x="101" y="44"/>
                  </a:cubicBezTo>
                  <a:cubicBezTo>
                    <a:pt x="101" y="44"/>
                    <a:pt x="102" y="44"/>
                    <a:pt x="102" y="44"/>
                  </a:cubicBezTo>
                  <a:cubicBezTo>
                    <a:pt x="102" y="45"/>
                    <a:pt x="102" y="45"/>
                    <a:pt x="102" y="45"/>
                  </a:cubicBezTo>
                  <a:cubicBezTo>
                    <a:pt x="101" y="45"/>
                    <a:pt x="101" y="45"/>
                    <a:pt x="101" y="45"/>
                  </a:cubicBezTo>
                  <a:lnTo>
                    <a:pt x="101" y="44"/>
                  </a:lnTo>
                  <a:close/>
                  <a:moveTo>
                    <a:pt x="98" y="44"/>
                  </a:moveTo>
                  <a:cubicBezTo>
                    <a:pt x="98" y="44"/>
                    <a:pt x="98" y="44"/>
                    <a:pt x="98" y="44"/>
                  </a:cubicBezTo>
                  <a:cubicBezTo>
                    <a:pt x="99" y="44"/>
                    <a:pt x="99" y="44"/>
                    <a:pt x="99" y="44"/>
                  </a:cubicBezTo>
                  <a:cubicBezTo>
                    <a:pt x="99" y="45"/>
                    <a:pt x="99" y="45"/>
                    <a:pt x="99" y="45"/>
                  </a:cubicBezTo>
                  <a:cubicBezTo>
                    <a:pt x="99" y="45"/>
                    <a:pt x="99" y="45"/>
                    <a:pt x="98" y="45"/>
                  </a:cubicBezTo>
                  <a:lnTo>
                    <a:pt x="98" y="44"/>
                  </a:lnTo>
                  <a:close/>
                  <a:moveTo>
                    <a:pt x="95" y="44"/>
                  </a:moveTo>
                  <a:cubicBezTo>
                    <a:pt x="95" y="44"/>
                    <a:pt x="95" y="44"/>
                    <a:pt x="95" y="44"/>
                  </a:cubicBezTo>
                  <a:cubicBezTo>
                    <a:pt x="95" y="44"/>
                    <a:pt x="96" y="44"/>
                    <a:pt x="96" y="44"/>
                  </a:cubicBezTo>
                  <a:cubicBezTo>
                    <a:pt x="96" y="46"/>
                    <a:pt x="96" y="46"/>
                    <a:pt x="96" y="46"/>
                  </a:cubicBezTo>
                  <a:cubicBezTo>
                    <a:pt x="95" y="46"/>
                    <a:pt x="95" y="46"/>
                    <a:pt x="95" y="46"/>
                  </a:cubicBezTo>
                  <a:lnTo>
                    <a:pt x="95" y="44"/>
                  </a:lnTo>
                  <a:close/>
                  <a:moveTo>
                    <a:pt x="92" y="45"/>
                  </a:moveTo>
                  <a:cubicBezTo>
                    <a:pt x="92" y="45"/>
                    <a:pt x="92" y="45"/>
                    <a:pt x="92" y="45"/>
                  </a:cubicBezTo>
                  <a:cubicBezTo>
                    <a:pt x="92" y="45"/>
                    <a:pt x="92" y="45"/>
                    <a:pt x="92" y="45"/>
                  </a:cubicBezTo>
                  <a:cubicBezTo>
                    <a:pt x="92" y="46"/>
                    <a:pt x="92" y="46"/>
                    <a:pt x="92" y="46"/>
                  </a:cubicBezTo>
                  <a:cubicBezTo>
                    <a:pt x="92" y="46"/>
                    <a:pt x="92" y="46"/>
                    <a:pt x="91" y="46"/>
                  </a:cubicBezTo>
                  <a:lnTo>
                    <a:pt x="92" y="45"/>
                  </a:lnTo>
                  <a:close/>
                  <a:moveTo>
                    <a:pt x="88" y="45"/>
                  </a:moveTo>
                  <a:cubicBezTo>
                    <a:pt x="88" y="45"/>
                    <a:pt x="88" y="45"/>
                    <a:pt x="88" y="45"/>
                  </a:cubicBezTo>
                  <a:cubicBezTo>
                    <a:pt x="88" y="45"/>
                    <a:pt x="88" y="45"/>
                    <a:pt x="88" y="45"/>
                  </a:cubicBezTo>
                  <a:cubicBezTo>
                    <a:pt x="88" y="47"/>
                    <a:pt x="88" y="47"/>
                    <a:pt x="88" y="47"/>
                  </a:cubicBezTo>
                  <a:cubicBezTo>
                    <a:pt x="88" y="47"/>
                    <a:pt x="88" y="47"/>
                    <a:pt x="88" y="47"/>
                  </a:cubicBezTo>
                  <a:lnTo>
                    <a:pt x="88" y="45"/>
                  </a:lnTo>
                  <a:close/>
                  <a:moveTo>
                    <a:pt x="84" y="46"/>
                  </a:moveTo>
                  <a:cubicBezTo>
                    <a:pt x="84" y="46"/>
                    <a:pt x="84" y="46"/>
                    <a:pt x="84" y="46"/>
                  </a:cubicBezTo>
                  <a:cubicBezTo>
                    <a:pt x="84" y="46"/>
                    <a:pt x="84" y="46"/>
                    <a:pt x="84" y="46"/>
                  </a:cubicBezTo>
                  <a:cubicBezTo>
                    <a:pt x="84" y="47"/>
                    <a:pt x="84" y="47"/>
                    <a:pt x="84" y="47"/>
                  </a:cubicBezTo>
                  <a:cubicBezTo>
                    <a:pt x="84" y="47"/>
                    <a:pt x="84" y="47"/>
                    <a:pt x="84" y="47"/>
                  </a:cubicBezTo>
                  <a:lnTo>
                    <a:pt x="84" y="46"/>
                  </a:lnTo>
                  <a:close/>
                  <a:moveTo>
                    <a:pt x="80" y="47"/>
                  </a:moveTo>
                  <a:cubicBezTo>
                    <a:pt x="80" y="47"/>
                    <a:pt x="80" y="47"/>
                    <a:pt x="80" y="47"/>
                  </a:cubicBezTo>
                  <a:cubicBezTo>
                    <a:pt x="80" y="47"/>
                    <a:pt x="80" y="47"/>
                    <a:pt x="80" y="47"/>
                  </a:cubicBezTo>
                  <a:cubicBezTo>
                    <a:pt x="80" y="48"/>
                    <a:pt x="80" y="48"/>
                    <a:pt x="80" y="48"/>
                  </a:cubicBezTo>
                  <a:cubicBezTo>
                    <a:pt x="80" y="48"/>
                    <a:pt x="80" y="48"/>
                    <a:pt x="80" y="48"/>
                  </a:cubicBezTo>
                  <a:lnTo>
                    <a:pt x="80" y="47"/>
                  </a:lnTo>
                  <a:close/>
                  <a:moveTo>
                    <a:pt x="74" y="49"/>
                  </a:moveTo>
                  <a:cubicBezTo>
                    <a:pt x="74" y="49"/>
                    <a:pt x="74" y="49"/>
                    <a:pt x="74" y="49"/>
                  </a:cubicBezTo>
                  <a:cubicBezTo>
                    <a:pt x="74" y="49"/>
                    <a:pt x="75" y="49"/>
                    <a:pt x="75" y="49"/>
                  </a:cubicBezTo>
                  <a:cubicBezTo>
                    <a:pt x="75" y="47"/>
                    <a:pt x="75" y="47"/>
                    <a:pt x="75" y="47"/>
                  </a:cubicBezTo>
                  <a:cubicBezTo>
                    <a:pt x="75" y="47"/>
                    <a:pt x="75" y="47"/>
                    <a:pt x="76" y="47"/>
                  </a:cubicBezTo>
                  <a:cubicBezTo>
                    <a:pt x="76" y="48"/>
                    <a:pt x="76" y="48"/>
                    <a:pt x="76" y="48"/>
                  </a:cubicBezTo>
                  <a:cubicBezTo>
                    <a:pt x="76" y="48"/>
                    <a:pt x="77" y="48"/>
                    <a:pt x="77" y="48"/>
                  </a:cubicBezTo>
                  <a:cubicBezTo>
                    <a:pt x="77" y="48"/>
                    <a:pt x="76" y="48"/>
                    <a:pt x="76" y="49"/>
                  </a:cubicBezTo>
                  <a:cubicBezTo>
                    <a:pt x="76" y="48"/>
                    <a:pt x="76" y="48"/>
                    <a:pt x="76" y="48"/>
                  </a:cubicBezTo>
                  <a:cubicBezTo>
                    <a:pt x="75" y="49"/>
                    <a:pt x="75" y="49"/>
                    <a:pt x="75" y="49"/>
                  </a:cubicBezTo>
                  <a:cubicBezTo>
                    <a:pt x="75" y="49"/>
                    <a:pt x="75" y="49"/>
                    <a:pt x="75" y="49"/>
                  </a:cubicBezTo>
                  <a:cubicBezTo>
                    <a:pt x="75" y="49"/>
                    <a:pt x="75" y="49"/>
                    <a:pt x="75" y="49"/>
                  </a:cubicBezTo>
                  <a:cubicBezTo>
                    <a:pt x="75" y="49"/>
                    <a:pt x="74" y="49"/>
                    <a:pt x="74" y="49"/>
                  </a:cubicBezTo>
                  <a:close/>
                  <a:moveTo>
                    <a:pt x="74" y="49"/>
                  </a:moveTo>
                  <a:cubicBezTo>
                    <a:pt x="74" y="49"/>
                    <a:pt x="74" y="49"/>
                    <a:pt x="74" y="49"/>
                  </a:cubicBezTo>
                  <a:cubicBezTo>
                    <a:pt x="71" y="49"/>
                    <a:pt x="69" y="50"/>
                    <a:pt x="67" y="50"/>
                  </a:cubicBezTo>
                  <a:cubicBezTo>
                    <a:pt x="69" y="50"/>
                    <a:pt x="72" y="49"/>
                    <a:pt x="73" y="49"/>
                  </a:cubicBezTo>
                  <a:cubicBezTo>
                    <a:pt x="73" y="49"/>
                    <a:pt x="74" y="49"/>
                    <a:pt x="74" y="49"/>
                  </a:cubicBezTo>
                  <a:close/>
                  <a:moveTo>
                    <a:pt x="87" y="51"/>
                  </a:moveTo>
                  <a:cubicBezTo>
                    <a:pt x="87" y="51"/>
                    <a:pt x="87" y="51"/>
                    <a:pt x="87" y="51"/>
                  </a:cubicBezTo>
                  <a:cubicBezTo>
                    <a:pt x="85" y="51"/>
                    <a:pt x="84" y="51"/>
                    <a:pt x="83" y="51"/>
                  </a:cubicBezTo>
                  <a:cubicBezTo>
                    <a:pt x="84" y="51"/>
                    <a:pt x="85" y="51"/>
                    <a:pt x="87" y="50"/>
                  </a:cubicBezTo>
                  <a:lnTo>
                    <a:pt x="87" y="51"/>
                  </a:lnTo>
                  <a:close/>
                  <a:moveTo>
                    <a:pt x="89" y="51"/>
                  </a:moveTo>
                  <a:cubicBezTo>
                    <a:pt x="89" y="51"/>
                    <a:pt x="89" y="51"/>
                    <a:pt x="89" y="51"/>
                  </a:cubicBezTo>
                  <a:cubicBezTo>
                    <a:pt x="88" y="51"/>
                    <a:pt x="88" y="51"/>
                    <a:pt x="87" y="51"/>
                  </a:cubicBezTo>
                  <a:cubicBezTo>
                    <a:pt x="87" y="50"/>
                    <a:pt x="87" y="50"/>
                    <a:pt x="87" y="50"/>
                  </a:cubicBezTo>
                  <a:cubicBezTo>
                    <a:pt x="88" y="50"/>
                    <a:pt x="88" y="50"/>
                    <a:pt x="89" y="50"/>
                  </a:cubicBezTo>
                  <a:lnTo>
                    <a:pt x="89" y="51"/>
                  </a:lnTo>
                  <a:close/>
                  <a:moveTo>
                    <a:pt x="91" y="51"/>
                  </a:moveTo>
                  <a:cubicBezTo>
                    <a:pt x="91" y="51"/>
                    <a:pt x="91" y="51"/>
                    <a:pt x="91" y="51"/>
                  </a:cubicBezTo>
                  <a:cubicBezTo>
                    <a:pt x="91" y="51"/>
                    <a:pt x="90" y="51"/>
                    <a:pt x="89" y="51"/>
                  </a:cubicBezTo>
                  <a:cubicBezTo>
                    <a:pt x="89" y="50"/>
                    <a:pt x="89" y="50"/>
                    <a:pt x="89" y="50"/>
                  </a:cubicBezTo>
                  <a:cubicBezTo>
                    <a:pt x="90" y="50"/>
                    <a:pt x="91" y="50"/>
                    <a:pt x="91" y="50"/>
                  </a:cubicBezTo>
                  <a:lnTo>
                    <a:pt x="91" y="51"/>
                  </a:lnTo>
                  <a:close/>
                  <a:moveTo>
                    <a:pt x="93" y="51"/>
                  </a:moveTo>
                  <a:cubicBezTo>
                    <a:pt x="93" y="51"/>
                    <a:pt x="93" y="51"/>
                    <a:pt x="93" y="51"/>
                  </a:cubicBezTo>
                  <a:cubicBezTo>
                    <a:pt x="93" y="51"/>
                    <a:pt x="92" y="51"/>
                    <a:pt x="91" y="51"/>
                  </a:cubicBezTo>
                  <a:cubicBezTo>
                    <a:pt x="91" y="50"/>
                    <a:pt x="91" y="50"/>
                    <a:pt x="91" y="50"/>
                  </a:cubicBezTo>
                  <a:cubicBezTo>
                    <a:pt x="92" y="49"/>
                    <a:pt x="93" y="49"/>
                    <a:pt x="93" y="49"/>
                  </a:cubicBezTo>
                  <a:lnTo>
                    <a:pt x="93" y="51"/>
                  </a:lnTo>
                  <a:close/>
                  <a:moveTo>
                    <a:pt x="95" y="51"/>
                  </a:moveTo>
                  <a:cubicBezTo>
                    <a:pt x="95" y="51"/>
                    <a:pt x="95" y="51"/>
                    <a:pt x="95" y="51"/>
                  </a:cubicBezTo>
                  <a:cubicBezTo>
                    <a:pt x="95" y="51"/>
                    <a:pt x="94" y="51"/>
                    <a:pt x="94" y="51"/>
                  </a:cubicBezTo>
                  <a:cubicBezTo>
                    <a:pt x="94" y="49"/>
                    <a:pt x="94" y="49"/>
                    <a:pt x="94" y="49"/>
                  </a:cubicBezTo>
                  <a:cubicBezTo>
                    <a:pt x="94" y="49"/>
                    <a:pt x="95" y="49"/>
                    <a:pt x="95" y="49"/>
                  </a:cubicBezTo>
                  <a:lnTo>
                    <a:pt x="95" y="51"/>
                  </a:lnTo>
                  <a:close/>
                  <a:moveTo>
                    <a:pt x="98" y="51"/>
                  </a:moveTo>
                  <a:cubicBezTo>
                    <a:pt x="98" y="51"/>
                    <a:pt x="98" y="51"/>
                    <a:pt x="98" y="51"/>
                  </a:cubicBezTo>
                  <a:cubicBezTo>
                    <a:pt x="97" y="51"/>
                    <a:pt x="96" y="51"/>
                    <a:pt x="96" y="51"/>
                  </a:cubicBezTo>
                  <a:cubicBezTo>
                    <a:pt x="96" y="50"/>
                    <a:pt x="96" y="50"/>
                    <a:pt x="96" y="50"/>
                  </a:cubicBezTo>
                  <a:cubicBezTo>
                    <a:pt x="98" y="50"/>
                    <a:pt x="98" y="50"/>
                    <a:pt x="98" y="50"/>
                  </a:cubicBezTo>
                  <a:lnTo>
                    <a:pt x="98" y="51"/>
                  </a:lnTo>
                  <a:close/>
                  <a:moveTo>
                    <a:pt x="98" y="50"/>
                  </a:moveTo>
                  <a:cubicBezTo>
                    <a:pt x="98" y="50"/>
                    <a:pt x="98" y="50"/>
                    <a:pt x="98" y="50"/>
                  </a:cubicBezTo>
                  <a:cubicBezTo>
                    <a:pt x="96" y="50"/>
                    <a:pt x="96" y="50"/>
                    <a:pt x="96" y="50"/>
                  </a:cubicBezTo>
                  <a:cubicBezTo>
                    <a:pt x="96" y="49"/>
                    <a:pt x="96" y="49"/>
                    <a:pt x="96" y="49"/>
                  </a:cubicBezTo>
                  <a:cubicBezTo>
                    <a:pt x="96" y="49"/>
                    <a:pt x="97" y="49"/>
                    <a:pt x="98" y="49"/>
                  </a:cubicBezTo>
                  <a:lnTo>
                    <a:pt x="98" y="50"/>
                  </a:lnTo>
                  <a:close/>
                  <a:moveTo>
                    <a:pt x="100" y="51"/>
                  </a:moveTo>
                  <a:cubicBezTo>
                    <a:pt x="100" y="51"/>
                    <a:pt x="100" y="51"/>
                    <a:pt x="100" y="51"/>
                  </a:cubicBezTo>
                  <a:cubicBezTo>
                    <a:pt x="99" y="51"/>
                    <a:pt x="98" y="51"/>
                    <a:pt x="98" y="51"/>
                  </a:cubicBezTo>
                  <a:cubicBezTo>
                    <a:pt x="98" y="50"/>
                    <a:pt x="98" y="50"/>
                    <a:pt x="98" y="50"/>
                  </a:cubicBezTo>
                  <a:cubicBezTo>
                    <a:pt x="99" y="50"/>
                    <a:pt x="99" y="50"/>
                    <a:pt x="99" y="50"/>
                  </a:cubicBezTo>
                  <a:cubicBezTo>
                    <a:pt x="99" y="50"/>
                    <a:pt x="99" y="50"/>
                    <a:pt x="99" y="50"/>
                  </a:cubicBezTo>
                  <a:cubicBezTo>
                    <a:pt x="98" y="50"/>
                    <a:pt x="98" y="50"/>
                    <a:pt x="98" y="50"/>
                  </a:cubicBezTo>
                  <a:cubicBezTo>
                    <a:pt x="98" y="48"/>
                    <a:pt x="98" y="48"/>
                    <a:pt x="98" y="48"/>
                  </a:cubicBezTo>
                  <a:cubicBezTo>
                    <a:pt x="98" y="48"/>
                    <a:pt x="99" y="48"/>
                    <a:pt x="100" y="48"/>
                  </a:cubicBezTo>
                  <a:lnTo>
                    <a:pt x="100" y="51"/>
                  </a:lnTo>
                  <a:close/>
                  <a:moveTo>
                    <a:pt x="101" y="51"/>
                  </a:moveTo>
                  <a:cubicBezTo>
                    <a:pt x="101" y="51"/>
                    <a:pt x="101" y="51"/>
                    <a:pt x="101" y="51"/>
                  </a:cubicBezTo>
                  <a:cubicBezTo>
                    <a:pt x="101" y="51"/>
                    <a:pt x="100" y="51"/>
                    <a:pt x="100" y="51"/>
                  </a:cubicBezTo>
                  <a:cubicBezTo>
                    <a:pt x="100" y="48"/>
                    <a:pt x="100" y="48"/>
                    <a:pt x="100" y="48"/>
                  </a:cubicBezTo>
                  <a:cubicBezTo>
                    <a:pt x="100" y="48"/>
                    <a:pt x="101" y="48"/>
                    <a:pt x="101" y="48"/>
                  </a:cubicBezTo>
                  <a:lnTo>
                    <a:pt x="101" y="51"/>
                  </a:lnTo>
                  <a:close/>
                  <a:moveTo>
                    <a:pt x="103" y="49"/>
                  </a:moveTo>
                  <a:cubicBezTo>
                    <a:pt x="103" y="49"/>
                    <a:pt x="103" y="49"/>
                    <a:pt x="103" y="49"/>
                  </a:cubicBezTo>
                  <a:cubicBezTo>
                    <a:pt x="103" y="49"/>
                    <a:pt x="103" y="49"/>
                    <a:pt x="103" y="49"/>
                  </a:cubicBezTo>
                  <a:cubicBezTo>
                    <a:pt x="103" y="49"/>
                    <a:pt x="103" y="49"/>
                    <a:pt x="103" y="49"/>
                  </a:cubicBezTo>
                  <a:cubicBezTo>
                    <a:pt x="103" y="49"/>
                    <a:pt x="103" y="49"/>
                    <a:pt x="103" y="49"/>
                  </a:cubicBezTo>
                  <a:cubicBezTo>
                    <a:pt x="103" y="51"/>
                    <a:pt x="103" y="51"/>
                    <a:pt x="103" y="51"/>
                  </a:cubicBezTo>
                  <a:cubicBezTo>
                    <a:pt x="103" y="51"/>
                    <a:pt x="103" y="51"/>
                    <a:pt x="103" y="51"/>
                  </a:cubicBezTo>
                  <a:cubicBezTo>
                    <a:pt x="103" y="51"/>
                    <a:pt x="102" y="51"/>
                    <a:pt x="102" y="51"/>
                  </a:cubicBezTo>
                  <a:cubicBezTo>
                    <a:pt x="102" y="48"/>
                    <a:pt x="102" y="48"/>
                    <a:pt x="102" y="48"/>
                  </a:cubicBezTo>
                  <a:cubicBezTo>
                    <a:pt x="102" y="48"/>
                    <a:pt x="103" y="48"/>
                    <a:pt x="103" y="48"/>
                  </a:cubicBezTo>
                  <a:lnTo>
                    <a:pt x="103" y="49"/>
                  </a:lnTo>
                  <a:close/>
                  <a:moveTo>
                    <a:pt x="108" y="50"/>
                  </a:moveTo>
                  <a:cubicBezTo>
                    <a:pt x="108" y="50"/>
                    <a:pt x="108" y="50"/>
                    <a:pt x="108" y="50"/>
                  </a:cubicBezTo>
                  <a:cubicBezTo>
                    <a:pt x="108" y="50"/>
                    <a:pt x="107" y="50"/>
                    <a:pt x="107" y="50"/>
                  </a:cubicBezTo>
                  <a:cubicBezTo>
                    <a:pt x="107" y="50"/>
                    <a:pt x="107" y="50"/>
                    <a:pt x="107" y="50"/>
                  </a:cubicBezTo>
                  <a:cubicBezTo>
                    <a:pt x="108" y="50"/>
                    <a:pt x="108" y="50"/>
                    <a:pt x="108" y="50"/>
                  </a:cubicBezTo>
                  <a:close/>
                  <a:moveTo>
                    <a:pt x="108" y="50"/>
                  </a:moveTo>
                  <a:cubicBezTo>
                    <a:pt x="108" y="50"/>
                    <a:pt x="108" y="50"/>
                    <a:pt x="108" y="50"/>
                  </a:cubicBezTo>
                  <a:cubicBezTo>
                    <a:pt x="107" y="50"/>
                    <a:pt x="107" y="50"/>
                    <a:pt x="107" y="50"/>
                  </a:cubicBezTo>
                  <a:cubicBezTo>
                    <a:pt x="107" y="47"/>
                    <a:pt x="107" y="47"/>
                    <a:pt x="107" y="47"/>
                  </a:cubicBezTo>
                  <a:cubicBezTo>
                    <a:pt x="107" y="47"/>
                    <a:pt x="107" y="47"/>
                    <a:pt x="107" y="47"/>
                  </a:cubicBezTo>
                  <a:cubicBezTo>
                    <a:pt x="107" y="50"/>
                    <a:pt x="107" y="50"/>
                    <a:pt x="107" y="50"/>
                  </a:cubicBezTo>
                  <a:cubicBezTo>
                    <a:pt x="106" y="50"/>
                    <a:pt x="106" y="50"/>
                    <a:pt x="106" y="50"/>
                  </a:cubicBezTo>
                  <a:cubicBezTo>
                    <a:pt x="106" y="50"/>
                    <a:pt x="106" y="50"/>
                    <a:pt x="106" y="50"/>
                  </a:cubicBezTo>
                  <a:cubicBezTo>
                    <a:pt x="107" y="50"/>
                    <a:pt x="107" y="50"/>
                    <a:pt x="107" y="50"/>
                  </a:cubicBezTo>
                  <a:cubicBezTo>
                    <a:pt x="107" y="50"/>
                    <a:pt x="107" y="50"/>
                    <a:pt x="107" y="50"/>
                  </a:cubicBezTo>
                  <a:cubicBezTo>
                    <a:pt x="106" y="51"/>
                    <a:pt x="105" y="51"/>
                    <a:pt x="104" y="51"/>
                  </a:cubicBezTo>
                  <a:cubicBezTo>
                    <a:pt x="104" y="49"/>
                    <a:pt x="104" y="49"/>
                    <a:pt x="104" y="49"/>
                  </a:cubicBezTo>
                  <a:cubicBezTo>
                    <a:pt x="105" y="49"/>
                    <a:pt x="105" y="49"/>
                    <a:pt x="105" y="49"/>
                  </a:cubicBezTo>
                  <a:cubicBezTo>
                    <a:pt x="105" y="50"/>
                    <a:pt x="105" y="50"/>
                    <a:pt x="105" y="50"/>
                  </a:cubicBezTo>
                  <a:cubicBezTo>
                    <a:pt x="105" y="50"/>
                    <a:pt x="105" y="50"/>
                    <a:pt x="105" y="50"/>
                  </a:cubicBezTo>
                  <a:cubicBezTo>
                    <a:pt x="105" y="49"/>
                    <a:pt x="105" y="49"/>
                    <a:pt x="105" y="49"/>
                  </a:cubicBezTo>
                  <a:cubicBezTo>
                    <a:pt x="106" y="49"/>
                    <a:pt x="106" y="49"/>
                    <a:pt x="106" y="49"/>
                  </a:cubicBezTo>
                  <a:cubicBezTo>
                    <a:pt x="106" y="49"/>
                    <a:pt x="106" y="49"/>
                    <a:pt x="106" y="49"/>
                  </a:cubicBezTo>
                  <a:cubicBezTo>
                    <a:pt x="105" y="49"/>
                    <a:pt x="105" y="49"/>
                    <a:pt x="105" y="49"/>
                  </a:cubicBezTo>
                  <a:cubicBezTo>
                    <a:pt x="105" y="47"/>
                    <a:pt x="105" y="47"/>
                    <a:pt x="105" y="47"/>
                  </a:cubicBezTo>
                  <a:cubicBezTo>
                    <a:pt x="106" y="47"/>
                    <a:pt x="107" y="47"/>
                    <a:pt x="108" y="47"/>
                  </a:cubicBezTo>
                  <a:lnTo>
                    <a:pt x="108" y="50"/>
                  </a:lnTo>
                  <a:close/>
                  <a:moveTo>
                    <a:pt x="104" y="49"/>
                  </a:moveTo>
                  <a:cubicBezTo>
                    <a:pt x="104" y="49"/>
                    <a:pt x="104" y="49"/>
                    <a:pt x="104" y="49"/>
                  </a:cubicBezTo>
                  <a:cubicBezTo>
                    <a:pt x="104" y="48"/>
                    <a:pt x="104" y="48"/>
                    <a:pt x="104" y="48"/>
                  </a:cubicBezTo>
                  <a:cubicBezTo>
                    <a:pt x="104" y="47"/>
                    <a:pt x="105" y="47"/>
                    <a:pt x="105" y="47"/>
                  </a:cubicBezTo>
                  <a:cubicBezTo>
                    <a:pt x="105" y="49"/>
                    <a:pt x="105" y="49"/>
                    <a:pt x="105" y="49"/>
                  </a:cubicBezTo>
                  <a:lnTo>
                    <a:pt x="104" y="49"/>
                  </a:lnTo>
                  <a:close/>
                  <a:moveTo>
                    <a:pt x="112" y="50"/>
                  </a:moveTo>
                  <a:cubicBezTo>
                    <a:pt x="112" y="50"/>
                    <a:pt x="112" y="50"/>
                    <a:pt x="112" y="50"/>
                  </a:cubicBezTo>
                  <a:cubicBezTo>
                    <a:pt x="111" y="50"/>
                    <a:pt x="110" y="50"/>
                    <a:pt x="109" y="50"/>
                  </a:cubicBezTo>
                  <a:cubicBezTo>
                    <a:pt x="109" y="50"/>
                    <a:pt x="109" y="50"/>
                    <a:pt x="109" y="50"/>
                  </a:cubicBezTo>
                  <a:cubicBezTo>
                    <a:pt x="110" y="50"/>
                    <a:pt x="110" y="50"/>
                    <a:pt x="110" y="50"/>
                  </a:cubicBezTo>
                  <a:cubicBezTo>
                    <a:pt x="110" y="50"/>
                    <a:pt x="110" y="50"/>
                    <a:pt x="110" y="50"/>
                  </a:cubicBezTo>
                  <a:cubicBezTo>
                    <a:pt x="110" y="50"/>
                    <a:pt x="110" y="50"/>
                    <a:pt x="110" y="50"/>
                  </a:cubicBezTo>
                  <a:cubicBezTo>
                    <a:pt x="110" y="50"/>
                    <a:pt x="110" y="50"/>
                    <a:pt x="110" y="50"/>
                  </a:cubicBezTo>
                  <a:cubicBezTo>
                    <a:pt x="112" y="50"/>
                    <a:pt x="112" y="50"/>
                    <a:pt x="112" y="50"/>
                  </a:cubicBezTo>
                  <a:cubicBezTo>
                    <a:pt x="112" y="50"/>
                    <a:pt x="112" y="50"/>
                    <a:pt x="112" y="50"/>
                  </a:cubicBezTo>
                  <a:cubicBezTo>
                    <a:pt x="110" y="50"/>
                    <a:pt x="110" y="50"/>
                    <a:pt x="110" y="50"/>
                  </a:cubicBezTo>
                  <a:cubicBezTo>
                    <a:pt x="110" y="47"/>
                    <a:pt x="110" y="47"/>
                    <a:pt x="110" y="47"/>
                  </a:cubicBezTo>
                  <a:cubicBezTo>
                    <a:pt x="111" y="46"/>
                    <a:pt x="111" y="46"/>
                    <a:pt x="112" y="46"/>
                  </a:cubicBezTo>
                  <a:lnTo>
                    <a:pt x="112" y="50"/>
                  </a:lnTo>
                  <a:close/>
                  <a:moveTo>
                    <a:pt x="109" y="50"/>
                  </a:moveTo>
                  <a:cubicBezTo>
                    <a:pt x="109" y="50"/>
                    <a:pt x="109" y="50"/>
                    <a:pt x="109" y="50"/>
                  </a:cubicBezTo>
                  <a:cubicBezTo>
                    <a:pt x="109" y="47"/>
                    <a:pt x="109" y="47"/>
                    <a:pt x="109" y="47"/>
                  </a:cubicBezTo>
                  <a:cubicBezTo>
                    <a:pt x="109" y="47"/>
                    <a:pt x="110" y="47"/>
                    <a:pt x="110" y="47"/>
                  </a:cubicBezTo>
                  <a:cubicBezTo>
                    <a:pt x="110" y="50"/>
                    <a:pt x="110" y="50"/>
                    <a:pt x="110" y="50"/>
                  </a:cubicBezTo>
                  <a:lnTo>
                    <a:pt x="109" y="50"/>
                  </a:lnTo>
                  <a:close/>
                  <a:moveTo>
                    <a:pt x="113" y="47"/>
                  </a:moveTo>
                  <a:cubicBezTo>
                    <a:pt x="113" y="47"/>
                    <a:pt x="113" y="47"/>
                    <a:pt x="113" y="47"/>
                  </a:cubicBezTo>
                  <a:cubicBezTo>
                    <a:pt x="113" y="47"/>
                    <a:pt x="113" y="47"/>
                    <a:pt x="113" y="47"/>
                  </a:cubicBezTo>
                  <a:cubicBezTo>
                    <a:pt x="113" y="47"/>
                    <a:pt x="113" y="47"/>
                    <a:pt x="113" y="47"/>
                  </a:cubicBezTo>
                  <a:cubicBezTo>
                    <a:pt x="113" y="47"/>
                    <a:pt x="113" y="47"/>
                    <a:pt x="113" y="47"/>
                  </a:cubicBezTo>
                  <a:cubicBezTo>
                    <a:pt x="113" y="50"/>
                    <a:pt x="113" y="50"/>
                    <a:pt x="113" y="50"/>
                  </a:cubicBezTo>
                  <a:cubicBezTo>
                    <a:pt x="113" y="50"/>
                    <a:pt x="113" y="50"/>
                    <a:pt x="113" y="50"/>
                  </a:cubicBezTo>
                  <a:cubicBezTo>
                    <a:pt x="113" y="50"/>
                    <a:pt x="113" y="50"/>
                    <a:pt x="113" y="50"/>
                  </a:cubicBezTo>
                  <a:cubicBezTo>
                    <a:pt x="113" y="50"/>
                    <a:pt x="113" y="50"/>
                    <a:pt x="113" y="50"/>
                  </a:cubicBezTo>
                  <a:cubicBezTo>
                    <a:pt x="113" y="50"/>
                    <a:pt x="113" y="50"/>
                    <a:pt x="113" y="50"/>
                  </a:cubicBezTo>
                  <a:cubicBezTo>
                    <a:pt x="113" y="50"/>
                    <a:pt x="112" y="50"/>
                    <a:pt x="112" y="50"/>
                  </a:cubicBezTo>
                  <a:cubicBezTo>
                    <a:pt x="112" y="46"/>
                    <a:pt x="112" y="46"/>
                    <a:pt x="112" y="46"/>
                  </a:cubicBezTo>
                  <a:cubicBezTo>
                    <a:pt x="112" y="46"/>
                    <a:pt x="112" y="46"/>
                    <a:pt x="112" y="46"/>
                  </a:cubicBezTo>
                  <a:cubicBezTo>
                    <a:pt x="112" y="46"/>
                    <a:pt x="113" y="46"/>
                    <a:pt x="113" y="46"/>
                  </a:cubicBezTo>
                  <a:lnTo>
                    <a:pt x="113" y="47"/>
                  </a:lnTo>
                  <a:close/>
                  <a:moveTo>
                    <a:pt x="115" y="50"/>
                  </a:moveTo>
                  <a:cubicBezTo>
                    <a:pt x="115" y="50"/>
                    <a:pt x="115" y="50"/>
                    <a:pt x="115" y="50"/>
                  </a:cubicBezTo>
                  <a:cubicBezTo>
                    <a:pt x="114" y="50"/>
                    <a:pt x="114" y="50"/>
                    <a:pt x="113" y="50"/>
                  </a:cubicBezTo>
                  <a:cubicBezTo>
                    <a:pt x="113" y="50"/>
                    <a:pt x="113" y="50"/>
                    <a:pt x="113" y="50"/>
                  </a:cubicBezTo>
                  <a:cubicBezTo>
                    <a:pt x="115" y="50"/>
                    <a:pt x="115" y="50"/>
                    <a:pt x="115" y="50"/>
                  </a:cubicBezTo>
                  <a:close/>
                  <a:moveTo>
                    <a:pt x="115" y="50"/>
                  </a:moveTo>
                  <a:cubicBezTo>
                    <a:pt x="115" y="50"/>
                    <a:pt x="115" y="50"/>
                    <a:pt x="115" y="50"/>
                  </a:cubicBezTo>
                  <a:cubicBezTo>
                    <a:pt x="113" y="50"/>
                    <a:pt x="113" y="50"/>
                    <a:pt x="113" y="50"/>
                  </a:cubicBezTo>
                  <a:cubicBezTo>
                    <a:pt x="113" y="47"/>
                    <a:pt x="113" y="47"/>
                    <a:pt x="113" y="47"/>
                  </a:cubicBezTo>
                  <a:cubicBezTo>
                    <a:pt x="115" y="47"/>
                    <a:pt x="115" y="47"/>
                    <a:pt x="115" y="47"/>
                  </a:cubicBezTo>
                  <a:lnTo>
                    <a:pt x="115" y="50"/>
                  </a:lnTo>
                  <a:close/>
                  <a:moveTo>
                    <a:pt x="115" y="47"/>
                  </a:moveTo>
                  <a:cubicBezTo>
                    <a:pt x="115" y="47"/>
                    <a:pt x="115" y="47"/>
                    <a:pt x="115" y="47"/>
                  </a:cubicBezTo>
                  <a:cubicBezTo>
                    <a:pt x="113" y="47"/>
                    <a:pt x="113" y="47"/>
                    <a:pt x="113" y="47"/>
                  </a:cubicBezTo>
                  <a:cubicBezTo>
                    <a:pt x="113" y="46"/>
                    <a:pt x="113" y="46"/>
                    <a:pt x="113" y="46"/>
                  </a:cubicBezTo>
                  <a:cubicBezTo>
                    <a:pt x="114" y="46"/>
                    <a:pt x="114" y="46"/>
                    <a:pt x="115" y="46"/>
                  </a:cubicBezTo>
                  <a:lnTo>
                    <a:pt x="115" y="47"/>
                  </a:lnTo>
                  <a:close/>
                  <a:moveTo>
                    <a:pt x="116" y="49"/>
                  </a:moveTo>
                  <a:cubicBezTo>
                    <a:pt x="116" y="49"/>
                    <a:pt x="116" y="49"/>
                    <a:pt x="116" y="49"/>
                  </a:cubicBezTo>
                  <a:cubicBezTo>
                    <a:pt x="116" y="49"/>
                    <a:pt x="116" y="49"/>
                    <a:pt x="116" y="49"/>
                  </a:cubicBezTo>
                  <a:cubicBezTo>
                    <a:pt x="116" y="49"/>
                    <a:pt x="116" y="49"/>
                    <a:pt x="116" y="49"/>
                  </a:cubicBezTo>
                  <a:cubicBezTo>
                    <a:pt x="116" y="49"/>
                    <a:pt x="116" y="49"/>
                    <a:pt x="116" y="49"/>
                  </a:cubicBezTo>
                  <a:cubicBezTo>
                    <a:pt x="116" y="50"/>
                    <a:pt x="116" y="50"/>
                    <a:pt x="116" y="50"/>
                  </a:cubicBezTo>
                  <a:cubicBezTo>
                    <a:pt x="116" y="50"/>
                    <a:pt x="115" y="50"/>
                    <a:pt x="115" y="50"/>
                  </a:cubicBezTo>
                  <a:cubicBezTo>
                    <a:pt x="115" y="50"/>
                    <a:pt x="115" y="50"/>
                    <a:pt x="115" y="50"/>
                  </a:cubicBezTo>
                  <a:cubicBezTo>
                    <a:pt x="115" y="50"/>
                    <a:pt x="115" y="50"/>
                    <a:pt x="115" y="50"/>
                  </a:cubicBezTo>
                  <a:cubicBezTo>
                    <a:pt x="115" y="50"/>
                    <a:pt x="115" y="50"/>
                    <a:pt x="115" y="50"/>
                  </a:cubicBezTo>
                  <a:cubicBezTo>
                    <a:pt x="115" y="50"/>
                    <a:pt x="115" y="50"/>
                    <a:pt x="115" y="50"/>
                  </a:cubicBezTo>
                  <a:cubicBezTo>
                    <a:pt x="115" y="47"/>
                    <a:pt x="115" y="47"/>
                    <a:pt x="115" y="47"/>
                  </a:cubicBezTo>
                  <a:cubicBezTo>
                    <a:pt x="115" y="47"/>
                    <a:pt x="115" y="47"/>
                    <a:pt x="115" y="47"/>
                  </a:cubicBezTo>
                  <a:cubicBezTo>
                    <a:pt x="115" y="47"/>
                    <a:pt x="115" y="47"/>
                    <a:pt x="115" y="47"/>
                  </a:cubicBezTo>
                  <a:cubicBezTo>
                    <a:pt x="115" y="47"/>
                    <a:pt x="115" y="47"/>
                    <a:pt x="115" y="47"/>
                  </a:cubicBezTo>
                  <a:cubicBezTo>
                    <a:pt x="115" y="46"/>
                    <a:pt x="115" y="46"/>
                    <a:pt x="115" y="46"/>
                  </a:cubicBezTo>
                  <a:cubicBezTo>
                    <a:pt x="115" y="46"/>
                    <a:pt x="116" y="46"/>
                    <a:pt x="116" y="46"/>
                  </a:cubicBezTo>
                  <a:lnTo>
                    <a:pt x="116" y="49"/>
                  </a:lnTo>
                  <a:close/>
                  <a:moveTo>
                    <a:pt x="117" y="50"/>
                  </a:moveTo>
                  <a:cubicBezTo>
                    <a:pt x="117" y="50"/>
                    <a:pt x="117" y="50"/>
                    <a:pt x="117" y="50"/>
                  </a:cubicBezTo>
                  <a:cubicBezTo>
                    <a:pt x="117" y="50"/>
                    <a:pt x="117" y="50"/>
                    <a:pt x="116" y="50"/>
                  </a:cubicBezTo>
                  <a:cubicBezTo>
                    <a:pt x="116" y="49"/>
                    <a:pt x="116" y="49"/>
                    <a:pt x="116" y="49"/>
                  </a:cubicBezTo>
                  <a:cubicBezTo>
                    <a:pt x="117" y="49"/>
                    <a:pt x="117" y="49"/>
                    <a:pt x="117" y="49"/>
                  </a:cubicBezTo>
                  <a:lnTo>
                    <a:pt x="117" y="50"/>
                  </a:lnTo>
                  <a:close/>
                  <a:moveTo>
                    <a:pt x="117" y="49"/>
                  </a:moveTo>
                  <a:cubicBezTo>
                    <a:pt x="117" y="49"/>
                    <a:pt x="117" y="49"/>
                    <a:pt x="117" y="49"/>
                  </a:cubicBezTo>
                  <a:cubicBezTo>
                    <a:pt x="116" y="49"/>
                    <a:pt x="116" y="49"/>
                    <a:pt x="116" y="49"/>
                  </a:cubicBezTo>
                  <a:cubicBezTo>
                    <a:pt x="116" y="46"/>
                    <a:pt x="116" y="46"/>
                    <a:pt x="116" y="46"/>
                  </a:cubicBezTo>
                  <a:cubicBezTo>
                    <a:pt x="117" y="46"/>
                    <a:pt x="117" y="46"/>
                    <a:pt x="117" y="46"/>
                  </a:cubicBezTo>
                  <a:lnTo>
                    <a:pt x="117" y="49"/>
                  </a:lnTo>
                  <a:close/>
                  <a:moveTo>
                    <a:pt x="119" y="47"/>
                  </a:moveTo>
                  <a:cubicBezTo>
                    <a:pt x="119" y="47"/>
                    <a:pt x="119" y="47"/>
                    <a:pt x="119" y="47"/>
                  </a:cubicBezTo>
                  <a:cubicBezTo>
                    <a:pt x="118" y="47"/>
                    <a:pt x="118" y="47"/>
                    <a:pt x="118" y="47"/>
                  </a:cubicBezTo>
                  <a:cubicBezTo>
                    <a:pt x="118" y="47"/>
                    <a:pt x="118" y="47"/>
                    <a:pt x="118" y="47"/>
                  </a:cubicBezTo>
                  <a:cubicBezTo>
                    <a:pt x="119" y="47"/>
                    <a:pt x="119" y="47"/>
                    <a:pt x="119" y="47"/>
                  </a:cubicBezTo>
                  <a:cubicBezTo>
                    <a:pt x="119" y="50"/>
                    <a:pt x="119" y="50"/>
                    <a:pt x="119" y="50"/>
                  </a:cubicBezTo>
                  <a:cubicBezTo>
                    <a:pt x="118" y="50"/>
                    <a:pt x="118" y="50"/>
                    <a:pt x="118" y="50"/>
                  </a:cubicBezTo>
                  <a:cubicBezTo>
                    <a:pt x="118" y="49"/>
                    <a:pt x="118" y="49"/>
                    <a:pt x="118" y="49"/>
                  </a:cubicBezTo>
                  <a:cubicBezTo>
                    <a:pt x="118" y="49"/>
                    <a:pt x="118" y="49"/>
                    <a:pt x="118" y="49"/>
                  </a:cubicBezTo>
                  <a:cubicBezTo>
                    <a:pt x="118" y="49"/>
                    <a:pt x="118" y="49"/>
                    <a:pt x="118" y="49"/>
                  </a:cubicBezTo>
                  <a:cubicBezTo>
                    <a:pt x="118" y="49"/>
                    <a:pt x="118" y="49"/>
                    <a:pt x="118" y="49"/>
                  </a:cubicBezTo>
                  <a:cubicBezTo>
                    <a:pt x="118" y="46"/>
                    <a:pt x="118" y="46"/>
                    <a:pt x="118" y="46"/>
                  </a:cubicBezTo>
                  <a:cubicBezTo>
                    <a:pt x="118" y="46"/>
                    <a:pt x="118" y="46"/>
                    <a:pt x="119" y="46"/>
                  </a:cubicBezTo>
                  <a:lnTo>
                    <a:pt x="119" y="47"/>
                  </a:lnTo>
                  <a:close/>
                  <a:moveTo>
                    <a:pt x="120" y="50"/>
                  </a:moveTo>
                  <a:cubicBezTo>
                    <a:pt x="120" y="50"/>
                    <a:pt x="120" y="50"/>
                    <a:pt x="120" y="50"/>
                  </a:cubicBezTo>
                  <a:cubicBezTo>
                    <a:pt x="120" y="50"/>
                    <a:pt x="119" y="50"/>
                    <a:pt x="119" y="50"/>
                  </a:cubicBezTo>
                  <a:cubicBezTo>
                    <a:pt x="119" y="47"/>
                    <a:pt x="119" y="47"/>
                    <a:pt x="119" y="47"/>
                  </a:cubicBezTo>
                  <a:cubicBezTo>
                    <a:pt x="120" y="47"/>
                    <a:pt x="120" y="47"/>
                    <a:pt x="120" y="47"/>
                  </a:cubicBezTo>
                  <a:lnTo>
                    <a:pt x="120" y="50"/>
                  </a:lnTo>
                  <a:close/>
                  <a:moveTo>
                    <a:pt x="120" y="47"/>
                  </a:moveTo>
                  <a:cubicBezTo>
                    <a:pt x="120" y="47"/>
                    <a:pt x="120" y="47"/>
                    <a:pt x="120" y="47"/>
                  </a:cubicBezTo>
                  <a:cubicBezTo>
                    <a:pt x="119" y="47"/>
                    <a:pt x="119" y="47"/>
                    <a:pt x="119" y="47"/>
                  </a:cubicBezTo>
                  <a:cubicBezTo>
                    <a:pt x="119" y="46"/>
                    <a:pt x="119" y="46"/>
                    <a:pt x="119" y="46"/>
                  </a:cubicBezTo>
                  <a:cubicBezTo>
                    <a:pt x="119" y="46"/>
                    <a:pt x="120" y="45"/>
                    <a:pt x="120" y="45"/>
                  </a:cubicBezTo>
                  <a:lnTo>
                    <a:pt x="120" y="47"/>
                  </a:lnTo>
                  <a:close/>
                  <a:moveTo>
                    <a:pt x="123" y="50"/>
                  </a:moveTo>
                  <a:cubicBezTo>
                    <a:pt x="123" y="50"/>
                    <a:pt x="123" y="50"/>
                    <a:pt x="123" y="50"/>
                  </a:cubicBezTo>
                  <a:cubicBezTo>
                    <a:pt x="122" y="50"/>
                    <a:pt x="121" y="50"/>
                    <a:pt x="120" y="50"/>
                  </a:cubicBezTo>
                  <a:cubicBezTo>
                    <a:pt x="120" y="47"/>
                    <a:pt x="120" y="47"/>
                    <a:pt x="120" y="47"/>
                  </a:cubicBezTo>
                  <a:cubicBezTo>
                    <a:pt x="121" y="47"/>
                    <a:pt x="121" y="47"/>
                    <a:pt x="121" y="47"/>
                  </a:cubicBezTo>
                  <a:cubicBezTo>
                    <a:pt x="121" y="47"/>
                    <a:pt x="121" y="47"/>
                    <a:pt x="121" y="47"/>
                  </a:cubicBezTo>
                  <a:cubicBezTo>
                    <a:pt x="120" y="47"/>
                    <a:pt x="120" y="47"/>
                    <a:pt x="120" y="47"/>
                  </a:cubicBezTo>
                  <a:cubicBezTo>
                    <a:pt x="120" y="45"/>
                    <a:pt x="120" y="45"/>
                    <a:pt x="120" y="45"/>
                  </a:cubicBezTo>
                  <a:cubicBezTo>
                    <a:pt x="121" y="45"/>
                    <a:pt x="121" y="45"/>
                    <a:pt x="121" y="45"/>
                  </a:cubicBezTo>
                  <a:cubicBezTo>
                    <a:pt x="121" y="50"/>
                    <a:pt x="121" y="50"/>
                    <a:pt x="121" y="50"/>
                  </a:cubicBezTo>
                  <a:cubicBezTo>
                    <a:pt x="122" y="50"/>
                    <a:pt x="122" y="50"/>
                    <a:pt x="122" y="50"/>
                  </a:cubicBezTo>
                  <a:cubicBezTo>
                    <a:pt x="122" y="45"/>
                    <a:pt x="122" y="45"/>
                    <a:pt x="122" y="45"/>
                  </a:cubicBezTo>
                  <a:cubicBezTo>
                    <a:pt x="122" y="45"/>
                    <a:pt x="122" y="45"/>
                    <a:pt x="123" y="45"/>
                  </a:cubicBezTo>
                  <a:lnTo>
                    <a:pt x="123" y="50"/>
                  </a:lnTo>
                  <a:close/>
                  <a:moveTo>
                    <a:pt x="124" y="49"/>
                  </a:moveTo>
                  <a:cubicBezTo>
                    <a:pt x="124" y="49"/>
                    <a:pt x="124" y="49"/>
                    <a:pt x="124" y="49"/>
                  </a:cubicBezTo>
                  <a:cubicBezTo>
                    <a:pt x="123" y="49"/>
                    <a:pt x="123" y="49"/>
                    <a:pt x="123" y="49"/>
                  </a:cubicBezTo>
                  <a:cubicBezTo>
                    <a:pt x="123" y="50"/>
                    <a:pt x="123" y="50"/>
                    <a:pt x="123" y="50"/>
                  </a:cubicBezTo>
                  <a:cubicBezTo>
                    <a:pt x="124" y="50"/>
                    <a:pt x="124" y="50"/>
                    <a:pt x="124" y="50"/>
                  </a:cubicBezTo>
                  <a:cubicBezTo>
                    <a:pt x="124" y="50"/>
                    <a:pt x="124" y="50"/>
                    <a:pt x="124" y="50"/>
                  </a:cubicBezTo>
                  <a:cubicBezTo>
                    <a:pt x="123" y="50"/>
                    <a:pt x="123" y="50"/>
                    <a:pt x="123" y="50"/>
                  </a:cubicBezTo>
                  <a:cubicBezTo>
                    <a:pt x="123" y="45"/>
                    <a:pt x="123" y="45"/>
                    <a:pt x="123" y="45"/>
                  </a:cubicBezTo>
                  <a:cubicBezTo>
                    <a:pt x="123" y="45"/>
                    <a:pt x="123" y="45"/>
                    <a:pt x="124" y="45"/>
                  </a:cubicBezTo>
                  <a:lnTo>
                    <a:pt x="124" y="49"/>
                  </a:lnTo>
                  <a:close/>
                  <a:moveTo>
                    <a:pt x="125" y="50"/>
                  </a:moveTo>
                  <a:cubicBezTo>
                    <a:pt x="125" y="50"/>
                    <a:pt x="125" y="50"/>
                    <a:pt x="125" y="50"/>
                  </a:cubicBezTo>
                  <a:cubicBezTo>
                    <a:pt x="124" y="50"/>
                    <a:pt x="124" y="50"/>
                    <a:pt x="124" y="50"/>
                  </a:cubicBezTo>
                  <a:cubicBezTo>
                    <a:pt x="124" y="50"/>
                    <a:pt x="124" y="50"/>
                    <a:pt x="124" y="50"/>
                  </a:cubicBezTo>
                  <a:cubicBezTo>
                    <a:pt x="125" y="50"/>
                    <a:pt x="125" y="50"/>
                    <a:pt x="125" y="50"/>
                  </a:cubicBezTo>
                  <a:close/>
                  <a:moveTo>
                    <a:pt x="125" y="49"/>
                  </a:moveTo>
                  <a:cubicBezTo>
                    <a:pt x="125" y="49"/>
                    <a:pt x="125" y="49"/>
                    <a:pt x="125" y="49"/>
                  </a:cubicBezTo>
                  <a:cubicBezTo>
                    <a:pt x="124" y="49"/>
                    <a:pt x="124" y="49"/>
                    <a:pt x="124" y="49"/>
                  </a:cubicBezTo>
                  <a:cubicBezTo>
                    <a:pt x="124" y="45"/>
                    <a:pt x="124" y="45"/>
                    <a:pt x="124" y="45"/>
                  </a:cubicBezTo>
                  <a:cubicBezTo>
                    <a:pt x="124" y="45"/>
                    <a:pt x="124" y="45"/>
                    <a:pt x="125" y="45"/>
                  </a:cubicBezTo>
                  <a:lnTo>
                    <a:pt x="125" y="49"/>
                  </a:lnTo>
                  <a:close/>
                  <a:moveTo>
                    <a:pt x="126" y="46"/>
                  </a:moveTo>
                  <a:cubicBezTo>
                    <a:pt x="126" y="46"/>
                    <a:pt x="126" y="46"/>
                    <a:pt x="126" y="46"/>
                  </a:cubicBezTo>
                  <a:cubicBezTo>
                    <a:pt x="125" y="46"/>
                    <a:pt x="125" y="46"/>
                    <a:pt x="125" y="46"/>
                  </a:cubicBezTo>
                  <a:cubicBezTo>
                    <a:pt x="125" y="46"/>
                    <a:pt x="125" y="46"/>
                    <a:pt x="125" y="46"/>
                  </a:cubicBezTo>
                  <a:cubicBezTo>
                    <a:pt x="126" y="46"/>
                    <a:pt x="126" y="46"/>
                    <a:pt x="126" y="46"/>
                  </a:cubicBezTo>
                  <a:cubicBezTo>
                    <a:pt x="126" y="49"/>
                    <a:pt x="126" y="49"/>
                    <a:pt x="126" y="49"/>
                  </a:cubicBezTo>
                  <a:cubicBezTo>
                    <a:pt x="125" y="49"/>
                    <a:pt x="125" y="49"/>
                    <a:pt x="125" y="49"/>
                  </a:cubicBezTo>
                  <a:cubicBezTo>
                    <a:pt x="125" y="49"/>
                    <a:pt x="125" y="49"/>
                    <a:pt x="125" y="49"/>
                  </a:cubicBezTo>
                  <a:cubicBezTo>
                    <a:pt x="126" y="49"/>
                    <a:pt x="126" y="49"/>
                    <a:pt x="126" y="49"/>
                  </a:cubicBezTo>
                  <a:cubicBezTo>
                    <a:pt x="126" y="50"/>
                    <a:pt x="126" y="50"/>
                    <a:pt x="126" y="50"/>
                  </a:cubicBezTo>
                  <a:cubicBezTo>
                    <a:pt x="126" y="50"/>
                    <a:pt x="125" y="50"/>
                    <a:pt x="125" y="50"/>
                  </a:cubicBezTo>
                  <a:cubicBezTo>
                    <a:pt x="125" y="50"/>
                    <a:pt x="125" y="50"/>
                    <a:pt x="125" y="50"/>
                  </a:cubicBezTo>
                  <a:cubicBezTo>
                    <a:pt x="125" y="50"/>
                    <a:pt x="125" y="50"/>
                    <a:pt x="125" y="50"/>
                  </a:cubicBezTo>
                  <a:cubicBezTo>
                    <a:pt x="125" y="49"/>
                    <a:pt x="125" y="49"/>
                    <a:pt x="125" y="49"/>
                  </a:cubicBezTo>
                  <a:cubicBezTo>
                    <a:pt x="125" y="49"/>
                    <a:pt x="125" y="49"/>
                    <a:pt x="125" y="49"/>
                  </a:cubicBezTo>
                  <a:cubicBezTo>
                    <a:pt x="125" y="45"/>
                    <a:pt x="125" y="45"/>
                    <a:pt x="125" y="45"/>
                  </a:cubicBezTo>
                  <a:cubicBezTo>
                    <a:pt x="125" y="45"/>
                    <a:pt x="126" y="45"/>
                    <a:pt x="126" y="45"/>
                  </a:cubicBezTo>
                  <a:lnTo>
                    <a:pt x="126" y="46"/>
                  </a:lnTo>
                  <a:close/>
                  <a:moveTo>
                    <a:pt x="127" y="50"/>
                  </a:moveTo>
                  <a:cubicBezTo>
                    <a:pt x="127" y="50"/>
                    <a:pt x="127" y="50"/>
                    <a:pt x="127" y="50"/>
                  </a:cubicBezTo>
                  <a:cubicBezTo>
                    <a:pt x="127" y="50"/>
                    <a:pt x="126" y="50"/>
                    <a:pt x="126" y="50"/>
                  </a:cubicBezTo>
                  <a:cubicBezTo>
                    <a:pt x="126" y="49"/>
                    <a:pt x="126" y="49"/>
                    <a:pt x="126" y="49"/>
                  </a:cubicBezTo>
                  <a:cubicBezTo>
                    <a:pt x="127" y="49"/>
                    <a:pt x="127" y="49"/>
                    <a:pt x="127" y="49"/>
                  </a:cubicBezTo>
                  <a:lnTo>
                    <a:pt x="127" y="50"/>
                  </a:lnTo>
                  <a:close/>
                  <a:moveTo>
                    <a:pt x="127" y="49"/>
                  </a:moveTo>
                  <a:cubicBezTo>
                    <a:pt x="127" y="49"/>
                    <a:pt x="127" y="49"/>
                    <a:pt x="127" y="49"/>
                  </a:cubicBezTo>
                  <a:cubicBezTo>
                    <a:pt x="126" y="49"/>
                    <a:pt x="126" y="49"/>
                    <a:pt x="126" y="49"/>
                  </a:cubicBezTo>
                  <a:cubicBezTo>
                    <a:pt x="126" y="46"/>
                    <a:pt x="126" y="46"/>
                    <a:pt x="126" y="46"/>
                  </a:cubicBezTo>
                  <a:cubicBezTo>
                    <a:pt x="127" y="46"/>
                    <a:pt x="127" y="46"/>
                    <a:pt x="127" y="46"/>
                  </a:cubicBezTo>
                  <a:lnTo>
                    <a:pt x="127" y="49"/>
                  </a:lnTo>
                  <a:close/>
                  <a:moveTo>
                    <a:pt x="127" y="46"/>
                  </a:moveTo>
                  <a:cubicBezTo>
                    <a:pt x="127" y="46"/>
                    <a:pt x="127" y="46"/>
                    <a:pt x="127" y="46"/>
                  </a:cubicBezTo>
                  <a:cubicBezTo>
                    <a:pt x="126" y="46"/>
                    <a:pt x="126" y="46"/>
                    <a:pt x="126" y="46"/>
                  </a:cubicBezTo>
                  <a:cubicBezTo>
                    <a:pt x="126" y="45"/>
                    <a:pt x="126" y="45"/>
                    <a:pt x="126" y="45"/>
                  </a:cubicBezTo>
                  <a:cubicBezTo>
                    <a:pt x="126" y="45"/>
                    <a:pt x="127" y="45"/>
                    <a:pt x="127" y="45"/>
                  </a:cubicBezTo>
                  <a:lnTo>
                    <a:pt x="127" y="46"/>
                  </a:lnTo>
                  <a:close/>
                  <a:moveTo>
                    <a:pt x="128" y="50"/>
                  </a:moveTo>
                  <a:cubicBezTo>
                    <a:pt x="128" y="50"/>
                    <a:pt x="128" y="50"/>
                    <a:pt x="128" y="50"/>
                  </a:cubicBezTo>
                  <a:cubicBezTo>
                    <a:pt x="128" y="50"/>
                    <a:pt x="127" y="50"/>
                    <a:pt x="127" y="50"/>
                  </a:cubicBezTo>
                  <a:cubicBezTo>
                    <a:pt x="127" y="50"/>
                    <a:pt x="127" y="50"/>
                    <a:pt x="127" y="50"/>
                  </a:cubicBezTo>
                  <a:cubicBezTo>
                    <a:pt x="128" y="50"/>
                    <a:pt x="128" y="50"/>
                    <a:pt x="128" y="50"/>
                  </a:cubicBezTo>
                  <a:close/>
                  <a:moveTo>
                    <a:pt x="128" y="49"/>
                  </a:moveTo>
                  <a:cubicBezTo>
                    <a:pt x="128" y="49"/>
                    <a:pt x="128" y="49"/>
                    <a:pt x="128" y="49"/>
                  </a:cubicBezTo>
                  <a:cubicBezTo>
                    <a:pt x="127" y="49"/>
                    <a:pt x="127" y="49"/>
                    <a:pt x="127" y="49"/>
                  </a:cubicBezTo>
                  <a:cubicBezTo>
                    <a:pt x="127" y="49"/>
                    <a:pt x="127" y="49"/>
                    <a:pt x="127" y="49"/>
                  </a:cubicBezTo>
                  <a:cubicBezTo>
                    <a:pt x="127" y="49"/>
                    <a:pt x="127" y="49"/>
                    <a:pt x="127" y="49"/>
                  </a:cubicBezTo>
                  <a:cubicBezTo>
                    <a:pt x="127" y="49"/>
                    <a:pt x="127" y="49"/>
                    <a:pt x="127" y="49"/>
                  </a:cubicBezTo>
                  <a:cubicBezTo>
                    <a:pt x="127" y="49"/>
                    <a:pt x="127" y="49"/>
                    <a:pt x="127" y="49"/>
                  </a:cubicBezTo>
                  <a:cubicBezTo>
                    <a:pt x="127" y="48"/>
                    <a:pt x="127" y="48"/>
                    <a:pt x="127" y="48"/>
                  </a:cubicBezTo>
                  <a:cubicBezTo>
                    <a:pt x="128" y="48"/>
                    <a:pt x="128" y="48"/>
                    <a:pt x="128" y="48"/>
                  </a:cubicBezTo>
                  <a:lnTo>
                    <a:pt x="128" y="49"/>
                  </a:lnTo>
                  <a:close/>
                  <a:moveTo>
                    <a:pt x="128" y="48"/>
                  </a:moveTo>
                  <a:cubicBezTo>
                    <a:pt x="128" y="48"/>
                    <a:pt x="128" y="48"/>
                    <a:pt x="128" y="48"/>
                  </a:cubicBezTo>
                  <a:cubicBezTo>
                    <a:pt x="127" y="48"/>
                    <a:pt x="127" y="48"/>
                    <a:pt x="127" y="48"/>
                  </a:cubicBezTo>
                  <a:cubicBezTo>
                    <a:pt x="127" y="47"/>
                    <a:pt x="127" y="47"/>
                    <a:pt x="127" y="47"/>
                  </a:cubicBezTo>
                  <a:cubicBezTo>
                    <a:pt x="128" y="47"/>
                    <a:pt x="128" y="47"/>
                    <a:pt x="128" y="47"/>
                  </a:cubicBezTo>
                  <a:lnTo>
                    <a:pt x="128" y="48"/>
                  </a:lnTo>
                  <a:close/>
                  <a:moveTo>
                    <a:pt x="128" y="47"/>
                  </a:moveTo>
                  <a:cubicBezTo>
                    <a:pt x="128" y="47"/>
                    <a:pt x="128" y="47"/>
                    <a:pt x="128" y="47"/>
                  </a:cubicBezTo>
                  <a:cubicBezTo>
                    <a:pt x="127" y="47"/>
                    <a:pt x="127" y="47"/>
                    <a:pt x="127" y="47"/>
                  </a:cubicBezTo>
                  <a:cubicBezTo>
                    <a:pt x="127" y="45"/>
                    <a:pt x="127" y="45"/>
                    <a:pt x="127" y="45"/>
                  </a:cubicBezTo>
                  <a:cubicBezTo>
                    <a:pt x="127" y="45"/>
                    <a:pt x="128" y="45"/>
                    <a:pt x="128" y="45"/>
                  </a:cubicBezTo>
                  <a:lnTo>
                    <a:pt x="128" y="47"/>
                  </a:lnTo>
                  <a:close/>
                  <a:moveTo>
                    <a:pt x="128" y="50"/>
                  </a:moveTo>
                  <a:cubicBezTo>
                    <a:pt x="128" y="50"/>
                    <a:pt x="128" y="50"/>
                    <a:pt x="128" y="50"/>
                  </a:cubicBezTo>
                  <a:cubicBezTo>
                    <a:pt x="128" y="50"/>
                    <a:pt x="128" y="50"/>
                    <a:pt x="128" y="50"/>
                  </a:cubicBezTo>
                  <a:cubicBezTo>
                    <a:pt x="128" y="50"/>
                    <a:pt x="128" y="50"/>
                    <a:pt x="128" y="50"/>
                  </a:cubicBezTo>
                  <a:cubicBezTo>
                    <a:pt x="128" y="50"/>
                    <a:pt x="128" y="50"/>
                    <a:pt x="128" y="50"/>
                  </a:cubicBezTo>
                  <a:cubicBezTo>
                    <a:pt x="128" y="50"/>
                    <a:pt x="128" y="50"/>
                    <a:pt x="128" y="50"/>
                  </a:cubicBezTo>
                  <a:cubicBezTo>
                    <a:pt x="128" y="50"/>
                    <a:pt x="128" y="50"/>
                    <a:pt x="128" y="50"/>
                  </a:cubicBezTo>
                  <a:cubicBezTo>
                    <a:pt x="128" y="50"/>
                    <a:pt x="128" y="50"/>
                    <a:pt x="128" y="50"/>
                  </a:cubicBezTo>
                  <a:cubicBezTo>
                    <a:pt x="129" y="50"/>
                    <a:pt x="129" y="50"/>
                    <a:pt x="129" y="50"/>
                  </a:cubicBezTo>
                  <a:cubicBezTo>
                    <a:pt x="129" y="50"/>
                    <a:pt x="129" y="50"/>
                    <a:pt x="129" y="50"/>
                  </a:cubicBezTo>
                  <a:cubicBezTo>
                    <a:pt x="129" y="50"/>
                    <a:pt x="129" y="50"/>
                    <a:pt x="129" y="50"/>
                  </a:cubicBezTo>
                  <a:cubicBezTo>
                    <a:pt x="129" y="50"/>
                    <a:pt x="128" y="50"/>
                    <a:pt x="128" y="50"/>
                  </a:cubicBezTo>
                  <a:close/>
                  <a:moveTo>
                    <a:pt x="129" y="47"/>
                  </a:moveTo>
                  <a:cubicBezTo>
                    <a:pt x="129" y="47"/>
                    <a:pt x="129" y="47"/>
                    <a:pt x="129" y="47"/>
                  </a:cubicBezTo>
                  <a:cubicBezTo>
                    <a:pt x="129" y="48"/>
                    <a:pt x="129" y="48"/>
                    <a:pt x="129" y="48"/>
                  </a:cubicBezTo>
                  <a:cubicBezTo>
                    <a:pt x="128" y="48"/>
                    <a:pt x="128" y="48"/>
                    <a:pt x="128" y="48"/>
                  </a:cubicBezTo>
                  <a:cubicBezTo>
                    <a:pt x="128" y="47"/>
                    <a:pt x="128" y="47"/>
                    <a:pt x="128" y="47"/>
                  </a:cubicBezTo>
                  <a:lnTo>
                    <a:pt x="129" y="47"/>
                  </a:lnTo>
                  <a:close/>
                  <a:moveTo>
                    <a:pt x="128" y="47"/>
                  </a:moveTo>
                  <a:cubicBezTo>
                    <a:pt x="128" y="47"/>
                    <a:pt x="128" y="47"/>
                    <a:pt x="128" y="47"/>
                  </a:cubicBezTo>
                  <a:cubicBezTo>
                    <a:pt x="128" y="45"/>
                    <a:pt x="128" y="45"/>
                    <a:pt x="128" y="45"/>
                  </a:cubicBezTo>
                  <a:cubicBezTo>
                    <a:pt x="128" y="45"/>
                    <a:pt x="129" y="45"/>
                    <a:pt x="129" y="45"/>
                  </a:cubicBezTo>
                  <a:cubicBezTo>
                    <a:pt x="129" y="47"/>
                    <a:pt x="129" y="47"/>
                    <a:pt x="129" y="47"/>
                  </a:cubicBezTo>
                  <a:lnTo>
                    <a:pt x="128" y="47"/>
                  </a:lnTo>
                  <a:close/>
                  <a:moveTo>
                    <a:pt x="129" y="48"/>
                  </a:moveTo>
                  <a:cubicBezTo>
                    <a:pt x="129" y="48"/>
                    <a:pt x="129" y="48"/>
                    <a:pt x="129" y="48"/>
                  </a:cubicBezTo>
                  <a:cubicBezTo>
                    <a:pt x="128" y="48"/>
                    <a:pt x="128" y="48"/>
                    <a:pt x="128" y="48"/>
                  </a:cubicBezTo>
                  <a:cubicBezTo>
                    <a:pt x="128" y="48"/>
                    <a:pt x="128" y="48"/>
                    <a:pt x="128" y="48"/>
                  </a:cubicBezTo>
                  <a:cubicBezTo>
                    <a:pt x="128" y="49"/>
                    <a:pt x="128" y="49"/>
                    <a:pt x="128" y="49"/>
                  </a:cubicBezTo>
                  <a:cubicBezTo>
                    <a:pt x="128" y="49"/>
                    <a:pt x="128" y="49"/>
                    <a:pt x="128" y="49"/>
                  </a:cubicBezTo>
                  <a:cubicBezTo>
                    <a:pt x="128" y="48"/>
                    <a:pt x="128" y="48"/>
                    <a:pt x="128" y="48"/>
                  </a:cubicBezTo>
                  <a:lnTo>
                    <a:pt x="129" y="48"/>
                  </a:lnTo>
                  <a:close/>
                  <a:moveTo>
                    <a:pt x="129" y="48"/>
                  </a:moveTo>
                  <a:cubicBezTo>
                    <a:pt x="129" y="48"/>
                    <a:pt x="129" y="48"/>
                    <a:pt x="129" y="48"/>
                  </a:cubicBezTo>
                  <a:cubicBezTo>
                    <a:pt x="129" y="49"/>
                    <a:pt x="129" y="49"/>
                    <a:pt x="129" y="49"/>
                  </a:cubicBezTo>
                  <a:cubicBezTo>
                    <a:pt x="128" y="49"/>
                    <a:pt x="128" y="49"/>
                    <a:pt x="128" y="49"/>
                  </a:cubicBezTo>
                  <a:cubicBezTo>
                    <a:pt x="128" y="48"/>
                    <a:pt x="128" y="48"/>
                    <a:pt x="128" y="48"/>
                  </a:cubicBezTo>
                  <a:cubicBezTo>
                    <a:pt x="128" y="48"/>
                    <a:pt x="129" y="48"/>
                    <a:pt x="129" y="48"/>
                  </a:cubicBezTo>
                  <a:close/>
                  <a:moveTo>
                    <a:pt x="129" y="50"/>
                  </a:moveTo>
                  <a:cubicBezTo>
                    <a:pt x="129" y="50"/>
                    <a:pt x="129" y="50"/>
                    <a:pt x="129" y="50"/>
                  </a:cubicBezTo>
                  <a:cubicBezTo>
                    <a:pt x="129" y="48"/>
                    <a:pt x="129" y="48"/>
                    <a:pt x="129" y="48"/>
                  </a:cubicBezTo>
                  <a:cubicBezTo>
                    <a:pt x="129" y="48"/>
                    <a:pt x="129" y="48"/>
                    <a:pt x="130" y="47"/>
                  </a:cubicBezTo>
                  <a:cubicBezTo>
                    <a:pt x="130" y="49"/>
                    <a:pt x="130" y="49"/>
                    <a:pt x="130" y="49"/>
                  </a:cubicBezTo>
                  <a:cubicBezTo>
                    <a:pt x="129" y="49"/>
                    <a:pt x="129" y="49"/>
                    <a:pt x="129" y="50"/>
                  </a:cubicBezTo>
                  <a:close/>
                  <a:moveTo>
                    <a:pt x="129" y="45"/>
                  </a:moveTo>
                  <a:cubicBezTo>
                    <a:pt x="129" y="45"/>
                    <a:pt x="129" y="45"/>
                    <a:pt x="129" y="45"/>
                  </a:cubicBezTo>
                  <a:cubicBezTo>
                    <a:pt x="129" y="45"/>
                    <a:pt x="129" y="45"/>
                    <a:pt x="130" y="45"/>
                  </a:cubicBezTo>
                  <a:cubicBezTo>
                    <a:pt x="130" y="47"/>
                    <a:pt x="130" y="47"/>
                    <a:pt x="130" y="47"/>
                  </a:cubicBezTo>
                  <a:cubicBezTo>
                    <a:pt x="129" y="47"/>
                    <a:pt x="129" y="47"/>
                    <a:pt x="129" y="48"/>
                  </a:cubicBezTo>
                  <a:lnTo>
                    <a:pt x="129" y="45"/>
                  </a:lnTo>
                  <a:close/>
                  <a:moveTo>
                    <a:pt x="130" y="49"/>
                  </a:moveTo>
                  <a:cubicBezTo>
                    <a:pt x="130" y="49"/>
                    <a:pt x="130" y="49"/>
                    <a:pt x="130" y="49"/>
                  </a:cubicBezTo>
                  <a:cubicBezTo>
                    <a:pt x="130" y="47"/>
                    <a:pt x="130" y="47"/>
                    <a:pt x="130" y="47"/>
                  </a:cubicBezTo>
                  <a:cubicBezTo>
                    <a:pt x="130" y="47"/>
                    <a:pt x="130" y="47"/>
                    <a:pt x="130" y="47"/>
                  </a:cubicBezTo>
                  <a:cubicBezTo>
                    <a:pt x="130" y="48"/>
                    <a:pt x="130" y="48"/>
                    <a:pt x="130" y="48"/>
                  </a:cubicBezTo>
                  <a:cubicBezTo>
                    <a:pt x="130" y="49"/>
                    <a:pt x="130" y="49"/>
                    <a:pt x="130" y="49"/>
                  </a:cubicBezTo>
                  <a:close/>
                  <a:moveTo>
                    <a:pt x="130" y="45"/>
                  </a:moveTo>
                  <a:cubicBezTo>
                    <a:pt x="130" y="45"/>
                    <a:pt x="130" y="45"/>
                    <a:pt x="130" y="45"/>
                  </a:cubicBezTo>
                  <a:cubicBezTo>
                    <a:pt x="130" y="45"/>
                    <a:pt x="130" y="45"/>
                    <a:pt x="130" y="45"/>
                  </a:cubicBezTo>
                  <a:cubicBezTo>
                    <a:pt x="130" y="47"/>
                    <a:pt x="130" y="47"/>
                    <a:pt x="130" y="47"/>
                  </a:cubicBezTo>
                  <a:cubicBezTo>
                    <a:pt x="130" y="47"/>
                    <a:pt x="130" y="47"/>
                    <a:pt x="130" y="47"/>
                  </a:cubicBezTo>
                  <a:lnTo>
                    <a:pt x="130" y="45"/>
                  </a:lnTo>
                  <a:close/>
                  <a:moveTo>
                    <a:pt x="131" y="45"/>
                  </a:moveTo>
                  <a:cubicBezTo>
                    <a:pt x="131" y="45"/>
                    <a:pt x="131" y="45"/>
                    <a:pt x="131" y="45"/>
                  </a:cubicBezTo>
                  <a:cubicBezTo>
                    <a:pt x="131" y="45"/>
                    <a:pt x="131" y="45"/>
                    <a:pt x="131" y="45"/>
                  </a:cubicBezTo>
                  <a:cubicBezTo>
                    <a:pt x="131" y="46"/>
                    <a:pt x="131" y="46"/>
                    <a:pt x="131" y="46"/>
                  </a:cubicBezTo>
                  <a:cubicBezTo>
                    <a:pt x="131" y="46"/>
                    <a:pt x="131" y="46"/>
                    <a:pt x="131" y="46"/>
                  </a:cubicBezTo>
                  <a:lnTo>
                    <a:pt x="131" y="45"/>
                  </a:lnTo>
                  <a:close/>
                  <a:moveTo>
                    <a:pt x="131" y="48"/>
                  </a:moveTo>
                  <a:cubicBezTo>
                    <a:pt x="131" y="48"/>
                    <a:pt x="131" y="48"/>
                    <a:pt x="131" y="48"/>
                  </a:cubicBezTo>
                  <a:cubicBezTo>
                    <a:pt x="131" y="48"/>
                    <a:pt x="131" y="48"/>
                    <a:pt x="131" y="48"/>
                  </a:cubicBezTo>
                  <a:cubicBezTo>
                    <a:pt x="131" y="48"/>
                    <a:pt x="131" y="48"/>
                    <a:pt x="131" y="48"/>
                  </a:cubicBezTo>
                  <a:cubicBezTo>
                    <a:pt x="131" y="48"/>
                    <a:pt x="131" y="48"/>
                    <a:pt x="131" y="48"/>
                  </a:cubicBezTo>
                  <a:cubicBezTo>
                    <a:pt x="131" y="47"/>
                    <a:pt x="131" y="47"/>
                    <a:pt x="131" y="47"/>
                  </a:cubicBezTo>
                  <a:cubicBezTo>
                    <a:pt x="131" y="47"/>
                    <a:pt x="131" y="46"/>
                    <a:pt x="131" y="46"/>
                  </a:cubicBezTo>
                  <a:cubicBezTo>
                    <a:pt x="131" y="48"/>
                    <a:pt x="131" y="48"/>
                    <a:pt x="131" y="48"/>
                  </a:cubicBezTo>
                  <a:cubicBezTo>
                    <a:pt x="131" y="48"/>
                    <a:pt x="131" y="48"/>
                    <a:pt x="131" y="48"/>
                  </a:cubicBezTo>
                  <a:close/>
                  <a:moveTo>
                    <a:pt x="106" y="45"/>
                  </a:moveTo>
                  <a:cubicBezTo>
                    <a:pt x="106" y="45"/>
                    <a:pt x="106" y="45"/>
                    <a:pt x="106" y="45"/>
                  </a:cubicBezTo>
                  <a:cubicBezTo>
                    <a:pt x="101" y="46"/>
                    <a:pt x="76" y="50"/>
                    <a:pt x="74" y="50"/>
                  </a:cubicBezTo>
                  <a:cubicBezTo>
                    <a:pt x="74" y="50"/>
                    <a:pt x="74" y="50"/>
                    <a:pt x="74" y="50"/>
                  </a:cubicBezTo>
                  <a:cubicBezTo>
                    <a:pt x="79" y="49"/>
                    <a:pt x="86" y="47"/>
                    <a:pt x="91" y="47"/>
                  </a:cubicBezTo>
                  <a:cubicBezTo>
                    <a:pt x="94" y="46"/>
                    <a:pt x="98" y="46"/>
                    <a:pt x="102" y="45"/>
                  </a:cubicBezTo>
                  <a:cubicBezTo>
                    <a:pt x="108" y="44"/>
                    <a:pt x="115" y="43"/>
                    <a:pt x="118" y="43"/>
                  </a:cubicBezTo>
                  <a:cubicBezTo>
                    <a:pt x="134" y="43"/>
                    <a:pt x="134" y="43"/>
                    <a:pt x="134" y="43"/>
                  </a:cubicBezTo>
                  <a:cubicBezTo>
                    <a:pt x="119" y="43"/>
                    <a:pt x="119" y="43"/>
                    <a:pt x="119" y="43"/>
                  </a:cubicBezTo>
                  <a:cubicBezTo>
                    <a:pt x="119" y="43"/>
                    <a:pt x="119" y="42"/>
                    <a:pt x="119" y="42"/>
                  </a:cubicBezTo>
                  <a:cubicBezTo>
                    <a:pt x="124" y="42"/>
                    <a:pt x="128" y="41"/>
                    <a:pt x="129" y="41"/>
                  </a:cubicBezTo>
                  <a:cubicBezTo>
                    <a:pt x="133" y="41"/>
                    <a:pt x="136" y="41"/>
                    <a:pt x="138" y="42"/>
                  </a:cubicBezTo>
                  <a:cubicBezTo>
                    <a:pt x="138" y="42"/>
                    <a:pt x="137" y="42"/>
                    <a:pt x="136" y="43"/>
                  </a:cubicBezTo>
                  <a:cubicBezTo>
                    <a:pt x="134" y="43"/>
                    <a:pt x="134" y="43"/>
                    <a:pt x="134" y="43"/>
                  </a:cubicBezTo>
                  <a:cubicBezTo>
                    <a:pt x="134" y="43"/>
                    <a:pt x="111" y="45"/>
                    <a:pt x="106" y="45"/>
                  </a:cubicBezTo>
                  <a:close/>
                  <a:moveTo>
                    <a:pt x="132" y="45"/>
                  </a:moveTo>
                  <a:cubicBezTo>
                    <a:pt x="132" y="45"/>
                    <a:pt x="132" y="45"/>
                    <a:pt x="132" y="45"/>
                  </a:cubicBezTo>
                  <a:cubicBezTo>
                    <a:pt x="132" y="45"/>
                    <a:pt x="132" y="44"/>
                    <a:pt x="132" y="44"/>
                  </a:cubicBezTo>
                  <a:cubicBezTo>
                    <a:pt x="132" y="45"/>
                    <a:pt x="132" y="45"/>
                    <a:pt x="132" y="45"/>
                  </a:cubicBezTo>
                  <a:cubicBezTo>
                    <a:pt x="132" y="45"/>
                    <a:pt x="132" y="46"/>
                    <a:pt x="132" y="46"/>
                  </a:cubicBezTo>
                  <a:lnTo>
                    <a:pt x="132" y="45"/>
                  </a:lnTo>
                  <a:close/>
                  <a:moveTo>
                    <a:pt x="132" y="48"/>
                  </a:moveTo>
                  <a:cubicBezTo>
                    <a:pt x="132" y="48"/>
                    <a:pt x="132" y="48"/>
                    <a:pt x="132" y="48"/>
                  </a:cubicBezTo>
                  <a:cubicBezTo>
                    <a:pt x="132" y="46"/>
                    <a:pt x="132" y="46"/>
                    <a:pt x="132" y="46"/>
                  </a:cubicBezTo>
                  <a:cubicBezTo>
                    <a:pt x="132" y="46"/>
                    <a:pt x="132" y="46"/>
                    <a:pt x="132" y="46"/>
                  </a:cubicBezTo>
                  <a:cubicBezTo>
                    <a:pt x="132" y="47"/>
                    <a:pt x="132" y="47"/>
                    <a:pt x="132" y="47"/>
                  </a:cubicBezTo>
                  <a:cubicBezTo>
                    <a:pt x="132" y="47"/>
                    <a:pt x="132" y="48"/>
                    <a:pt x="132" y="48"/>
                  </a:cubicBezTo>
                  <a:close/>
                  <a:moveTo>
                    <a:pt x="132" y="44"/>
                  </a:moveTo>
                  <a:cubicBezTo>
                    <a:pt x="132" y="44"/>
                    <a:pt x="132" y="44"/>
                    <a:pt x="132" y="44"/>
                  </a:cubicBezTo>
                  <a:cubicBezTo>
                    <a:pt x="133" y="44"/>
                    <a:pt x="133" y="44"/>
                    <a:pt x="133" y="44"/>
                  </a:cubicBezTo>
                  <a:cubicBezTo>
                    <a:pt x="133" y="45"/>
                    <a:pt x="133" y="45"/>
                    <a:pt x="133" y="45"/>
                  </a:cubicBezTo>
                  <a:cubicBezTo>
                    <a:pt x="133" y="45"/>
                    <a:pt x="133" y="45"/>
                    <a:pt x="133" y="45"/>
                  </a:cubicBezTo>
                  <a:cubicBezTo>
                    <a:pt x="133" y="45"/>
                    <a:pt x="133" y="45"/>
                    <a:pt x="132" y="45"/>
                  </a:cubicBezTo>
                  <a:lnTo>
                    <a:pt x="132" y="44"/>
                  </a:lnTo>
                  <a:close/>
                  <a:moveTo>
                    <a:pt x="132" y="45"/>
                  </a:moveTo>
                  <a:cubicBezTo>
                    <a:pt x="132" y="45"/>
                    <a:pt x="132" y="45"/>
                    <a:pt x="132" y="45"/>
                  </a:cubicBezTo>
                  <a:cubicBezTo>
                    <a:pt x="133" y="45"/>
                    <a:pt x="133" y="45"/>
                    <a:pt x="133" y="45"/>
                  </a:cubicBezTo>
                  <a:cubicBezTo>
                    <a:pt x="133" y="45"/>
                    <a:pt x="133" y="45"/>
                    <a:pt x="133" y="45"/>
                  </a:cubicBezTo>
                  <a:cubicBezTo>
                    <a:pt x="133" y="47"/>
                    <a:pt x="133" y="47"/>
                    <a:pt x="133" y="47"/>
                  </a:cubicBezTo>
                  <a:cubicBezTo>
                    <a:pt x="133" y="47"/>
                    <a:pt x="133" y="47"/>
                    <a:pt x="132" y="47"/>
                  </a:cubicBezTo>
                  <a:lnTo>
                    <a:pt x="132" y="45"/>
                  </a:lnTo>
                  <a:close/>
                  <a:moveTo>
                    <a:pt x="133" y="47"/>
                  </a:moveTo>
                  <a:cubicBezTo>
                    <a:pt x="133" y="47"/>
                    <a:pt x="133" y="47"/>
                    <a:pt x="133" y="47"/>
                  </a:cubicBezTo>
                  <a:cubicBezTo>
                    <a:pt x="133" y="47"/>
                    <a:pt x="133" y="47"/>
                    <a:pt x="133" y="47"/>
                  </a:cubicBezTo>
                  <a:cubicBezTo>
                    <a:pt x="133" y="47"/>
                    <a:pt x="133" y="47"/>
                    <a:pt x="133" y="47"/>
                  </a:cubicBezTo>
                  <a:close/>
                  <a:moveTo>
                    <a:pt x="133" y="44"/>
                  </a:moveTo>
                  <a:cubicBezTo>
                    <a:pt x="133" y="44"/>
                    <a:pt x="133" y="44"/>
                    <a:pt x="133" y="44"/>
                  </a:cubicBezTo>
                  <a:cubicBezTo>
                    <a:pt x="133" y="44"/>
                    <a:pt x="134" y="44"/>
                    <a:pt x="134" y="44"/>
                  </a:cubicBezTo>
                  <a:cubicBezTo>
                    <a:pt x="134" y="44"/>
                    <a:pt x="133" y="45"/>
                    <a:pt x="133" y="45"/>
                  </a:cubicBezTo>
                  <a:lnTo>
                    <a:pt x="133" y="44"/>
                  </a:lnTo>
                  <a:close/>
                  <a:moveTo>
                    <a:pt x="133" y="45"/>
                  </a:moveTo>
                  <a:cubicBezTo>
                    <a:pt x="133" y="45"/>
                    <a:pt x="133" y="45"/>
                    <a:pt x="133" y="45"/>
                  </a:cubicBezTo>
                  <a:cubicBezTo>
                    <a:pt x="134" y="45"/>
                    <a:pt x="134" y="45"/>
                    <a:pt x="134" y="44"/>
                  </a:cubicBezTo>
                  <a:cubicBezTo>
                    <a:pt x="135" y="44"/>
                    <a:pt x="136" y="44"/>
                    <a:pt x="137" y="44"/>
                  </a:cubicBezTo>
                  <a:cubicBezTo>
                    <a:pt x="137" y="44"/>
                    <a:pt x="136" y="45"/>
                    <a:pt x="136" y="45"/>
                  </a:cubicBezTo>
                  <a:cubicBezTo>
                    <a:pt x="135" y="45"/>
                    <a:pt x="134" y="46"/>
                    <a:pt x="133" y="46"/>
                  </a:cubicBezTo>
                  <a:lnTo>
                    <a:pt x="133" y="45"/>
                  </a:lnTo>
                  <a:close/>
                  <a:moveTo>
                    <a:pt x="133" y="47"/>
                  </a:moveTo>
                  <a:cubicBezTo>
                    <a:pt x="133" y="47"/>
                    <a:pt x="133" y="47"/>
                    <a:pt x="133" y="47"/>
                  </a:cubicBezTo>
                  <a:cubicBezTo>
                    <a:pt x="133" y="47"/>
                    <a:pt x="133" y="47"/>
                    <a:pt x="133" y="47"/>
                  </a:cubicBezTo>
                  <a:cubicBezTo>
                    <a:pt x="134" y="46"/>
                    <a:pt x="135" y="45"/>
                    <a:pt x="136" y="45"/>
                  </a:cubicBezTo>
                  <a:cubicBezTo>
                    <a:pt x="137" y="45"/>
                    <a:pt x="137" y="44"/>
                    <a:pt x="138" y="44"/>
                  </a:cubicBezTo>
                  <a:cubicBezTo>
                    <a:pt x="138" y="44"/>
                    <a:pt x="138" y="44"/>
                    <a:pt x="138" y="44"/>
                  </a:cubicBezTo>
                  <a:cubicBezTo>
                    <a:pt x="137" y="45"/>
                    <a:pt x="135" y="46"/>
                    <a:pt x="133" y="47"/>
                  </a:cubicBezTo>
                  <a:close/>
                  <a:moveTo>
                    <a:pt x="140" y="43"/>
                  </a:moveTo>
                  <a:cubicBezTo>
                    <a:pt x="140" y="43"/>
                    <a:pt x="140" y="43"/>
                    <a:pt x="140" y="43"/>
                  </a:cubicBezTo>
                  <a:cubicBezTo>
                    <a:pt x="139" y="43"/>
                    <a:pt x="139" y="43"/>
                    <a:pt x="139" y="43"/>
                  </a:cubicBezTo>
                  <a:cubicBezTo>
                    <a:pt x="139" y="43"/>
                    <a:pt x="139" y="43"/>
                    <a:pt x="140" y="43"/>
                  </a:cubicBezTo>
                  <a:close/>
                  <a:moveTo>
                    <a:pt x="139" y="43"/>
                  </a:moveTo>
                  <a:cubicBezTo>
                    <a:pt x="139" y="43"/>
                    <a:pt x="139" y="43"/>
                    <a:pt x="139" y="43"/>
                  </a:cubicBezTo>
                  <a:cubicBezTo>
                    <a:pt x="137" y="43"/>
                    <a:pt x="137" y="43"/>
                    <a:pt x="137" y="43"/>
                  </a:cubicBezTo>
                  <a:cubicBezTo>
                    <a:pt x="137" y="42"/>
                    <a:pt x="138" y="42"/>
                    <a:pt x="138" y="42"/>
                  </a:cubicBezTo>
                  <a:cubicBezTo>
                    <a:pt x="139" y="42"/>
                    <a:pt x="139" y="42"/>
                    <a:pt x="140" y="42"/>
                  </a:cubicBezTo>
                  <a:cubicBezTo>
                    <a:pt x="140" y="43"/>
                    <a:pt x="140" y="43"/>
                    <a:pt x="140" y="43"/>
                  </a:cubicBezTo>
                  <a:cubicBezTo>
                    <a:pt x="139" y="43"/>
                    <a:pt x="139" y="43"/>
                    <a:pt x="139" y="43"/>
                  </a:cubicBezTo>
                  <a:close/>
                  <a:moveTo>
                    <a:pt x="140" y="42"/>
                  </a:moveTo>
                  <a:cubicBezTo>
                    <a:pt x="140" y="42"/>
                    <a:pt x="140" y="42"/>
                    <a:pt x="140" y="42"/>
                  </a:cubicBezTo>
                  <a:cubicBezTo>
                    <a:pt x="139" y="42"/>
                    <a:pt x="139" y="42"/>
                    <a:pt x="139" y="41"/>
                  </a:cubicBezTo>
                  <a:cubicBezTo>
                    <a:pt x="139" y="41"/>
                    <a:pt x="139" y="41"/>
                    <a:pt x="139" y="41"/>
                  </a:cubicBezTo>
                  <a:cubicBezTo>
                    <a:pt x="140" y="42"/>
                    <a:pt x="140" y="42"/>
                    <a:pt x="140" y="42"/>
                  </a:cubicBezTo>
                  <a:close/>
                  <a:moveTo>
                    <a:pt x="135" y="49"/>
                  </a:moveTo>
                  <a:cubicBezTo>
                    <a:pt x="135" y="49"/>
                    <a:pt x="135" y="49"/>
                    <a:pt x="135" y="49"/>
                  </a:cubicBezTo>
                  <a:cubicBezTo>
                    <a:pt x="135" y="49"/>
                    <a:pt x="135" y="49"/>
                    <a:pt x="135" y="49"/>
                  </a:cubicBezTo>
                  <a:cubicBezTo>
                    <a:pt x="135" y="49"/>
                    <a:pt x="135" y="49"/>
                    <a:pt x="135" y="49"/>
                  </a:cubicBezTo>
                  <a:cubicBezTo>
                    <a:pt x="135" y="49"/>
                    <a:pt x="135" y="49"/>
                    <a:pt x="135" y="49"/>
                  </a:cubicBezTo>
                  <a:close/>
                  <a:moveTo>
                    <a:pt x="135" y="50"/>
                  </a:moveTo>
                  <a:cubicBezTo>
                    <a:pt x="135" y="50"/>
                    <a:pt x="135" y="50"/>
                    <a:pt x="135" y="50"/>
                  </a:cubicBezTo>
                  <a:cubicBezTo>
                    <a:pt x="135" y="49"/>
                    <a:pt x="135" y="49"/>
                    <a:pt x="135" y="49"/>
                  </a:cubicBezTo>
                  <a:cubicBezTo>
                    <a:pt x="135" y="49"/>
                    <a:pt x="135" y="49"/>
                    <a:pt x="135" y="49"/>
                  </a:cubicBezTo>
                  <a:cubicBezTo>
                    <a:pt x="135" y="50"/>
                    <a:pt x="135" y="50"/>
                    <a:pt x="135" y="50"/>
                  </a:cubicBezTo>
                  <a:close/>
                  <a:moveTo>
                    <a:pt x="135" y="49"/>
                  </a:moveTo>
                  <a:cubicBezTo>
                    <a:pt x="135" y="49"/>
                    <a:pt x="135" y="49"/>
                    <a:pt x="135" y="49"/>
                  </a:cubicBezTo>
                  <a:cubicBezTo>
                    <a:pt x="136" y="49"/>
                    <a:pt x="136" y="49"/>
                    <a:pt x="136" y="48"/>
                  </a:cubicBezTo>
                  <a:cubicBezTo>
                    <a:pt x="136" y="49"/>
                    <a:pt x="136" y="49"/>
                    <a:pt x="136" y="49"/>
                  </a:cubicBezTo>
                  <a:cubicBezTo>
                    <a:pt x="135" y="49"/>
                    <a:pt x="135" y="49"/>
                    <a:pt x="135" y="49"/>
                  </a:cubicBezTo>
                  <a:close/>
                  <a:moveTo>
                    <a:pt x="135" y="50"/>
                  </a:moveTo>
                  <a:cubicBezTo>
                    <a:pt x="135" y="50"/>
                    <a:pt x="135" y="50"/>
                    <a:pt x="135" y="50"/>
                  </a:cubicBezTo>
                  <a:cubicBezTo>
                    <a:pt x="135" y="49"/>
                    <a:pt x="135" y="49"/>
                    <a:pt x="135" y="49"/>
                  </a:cubicBezTo>
                  <a:cubicBezTo>
                    <a:pt x="136" y="49"/>
                    <a:pt x="136" y="49"/>
                    <a:pt x="136" y="49"/>
                  </a:cubicBezTo>
                  <a:cubicBezTo>
                    <a:pt x="136" y="50"/>
                    <a:pt x="136" y="50"/>
                    <a:pt x="136" y="50"/>
                  </a:cubicBezTo>
                  <a:lnTo>
                    <a:pt x="135" y="50"/>
                  </a:lnTo>
                  <a:close/>
                  <a:moveTo>
                    <a:pt x="136" y="50"/>
                  </a:moveTo>
                  <a:cubicBezTo>
                    <a:pt x="136" y="50"/>
                    <a:pt x="136" y="50"/>
                    <a:pt x="136" y="50"/>
                  </a:cubicBezTo>
                  <a:cubicBezTo>
                    <a:pt x="136" y="49"/>
                    <a:pt x="136" y="49"/>
                    <a:pt x="136" y="49"/>
                  </a:cubicBezTo>
                  <a:cubicBezTo>
                    <a:pt x="136" y="49"/>
                    <a:pt x="136" y="49"/>
                    <a:pt x="136" y="49"/>
                  </a:cubicBezTo>
                  <a:cubicBezTo>
                    <a:pt x="136" y="49"/>
                    <a:pt x="136" y="49"/>
                    <a:pt x="136" y="49"/>
                  </a:cubicBezTo>
                  <a:cubicBezTo>
                    <a:pt x="136" y="49"/>
                    <a:pt x="136" y="49"/>
                    <a:pt x="136" y="49"/>
                  </a:cubicBezTo>
                  <a:cubicBezTo>
                    <a:pt x="136" y="48"/>
                    <a:pt x="136" y="48"/>
                    <a:pt x="136" y="48"/>
                  </a:cubicBezTo>
                  <a:cubicBezTo>
                    <a:pt x="136" y="48"/>
                    <a:pt x="136" y="48"/>
                    <a:pt x="137" y="48"/>
                  </a:cubicBezTo>
                  <a:cubicBezTo>
                    <a:pt x="137" y="50"/>
                    <a:pt x="137" y="50"/>
                    <a:pt x="137" y="50"/>
                  </a:cubicBezTo>
                  <a:lnTo>
                    <a:pt x="136" y="50"/>
                  </a:lnTo>
                  <a:close/>
                  <a:moveTo>
                    <a:pt x="137" y="48"/>
                  </a:moveTo>
                  <a:cubicBezTo>
                    <a:pt x="137" y="48"/>
                    <a:pt x="137" y="48"/>
                    <a:pt x="137" y="48"/>
                  </a:cubicBezTo>
                  <a:cubicBezTo>
                    <a:pt x="137" y="48"/>
                    <a:pt x="137" y="48"/>
                    <a:pt x="137" y="48"/>
                  </a:cubicBezTo>
                  <a:cubicBezTo>
                    <a:pt x="137" y="48"/>
                    <a:pt x="137" y="48"/>
                    <a:pt x="137" y="48"/>
                  </a:cubicBezTo>
                  <a:cubicBezTo>
                    <a:pt x="137" y="48"/>
                    <a:pt x="137" y="48"/>
                    <a:pt x="137" y="48"/>
                  </a:cubicBezTo>
                  <a:close/>
                  <a:moveTo>
                    <a:pt x="137" y="48"/>
                  </a:moveTo>
                  <a:cubicBezTo>
                    <a:pt x="137" y="48"/>
                    <a:pt x="137" y="48"/>
                    <a:pt x="137" y="48"/>
                  </a:cubicBezTo>
                  <a:cubicBezTo>
                    <a:pt x="137" y="48"/>
                    <a:pt x="137" y="48"/>
                    <a:pt x="137" y="48"/>
                  </a:cubicBezTo>
                  <a:cubicBezTo>
                    <a:pt x="137" y="48"/>
                    <a:pt x="137" y="48"/>
                    <a:pt x="137" y="48"/>
                  </a:cubicBezTo>
                  <a:cubicBezTo>
                    <a:pt x="137" y="48"/>
                    <a:pt x="137" y="48"/>
                    <a:pt x="137" y="48"/>
                  </a:cubicBezTo>
                  <a:cubicBezTo>
                    <a:pt x="137" y="48"/>
                    <a:pt x="137" y="48"/>
                    <a:pt x="137" y="48"/>
                  </a:cubicBezTo>
                  <a:close/>
                  <a:moveTo>
                    <a:pt x="137" y="50"/>
                  </a:moveTo>
                  <a:cubicBezTo>
                    <a:pt x="137" y="50"/>
                    <a:pt x="137" y="50"/>
                    <a:pt x="137" y="50"/>
                  </a:cubicBezTo>
                  <a:cubicBezTo>
                    <a:pt x="137" y="49"/>
                    <a:pt x="137" y="49"/>
                    <a:pt x="137" y="49"/>
                  </a:cubicBezTo>
                  <a:cubicBezTo>
                    <a:pt x="137" y="49"/>
                    <a:pt x="137" y="49"/>
                    <a:pt x="137" y="49"/>
                  </a:cubicBezTo>
                  <a:cubicBezTo>
                    <a:pt x="137" y="50"/>
                    <a:pt x="137" y="50"/>
                    <a:pt x="137" y="50"/>
                  </a:cubicBezTo>
                  <a:close/>
                  <a:moveTo>
                    <a:pt x="137" y="47"/>
                  </a:moveTo>
                  <a:cubicBezTo>
                    <a:pt x="137" y="47"/>
                    <a:pt x="137" y="47"/>
                    <a:pt x="137" y="47"/>
                  </a:cubicBezTo>
                  <a:cubicBezTo>
                    <a:pt x="138" y="47"/>
                    <a:pt x="138" y="47"/>
                    <a:pt x="138" y="47"/>
                  </a:cubicBezTo>
                  <a:cubicBezTo>
                    <a:pt x="138" y="48"/>
                    <a:pt x="138" y="48"/>
                    <a:pt x="138" y="48"/>
                  </a:cubicBezTo>
                  <a:cubicBezTo>
                    <a:pt x="137" y="48"/>
                    <a:pt x="137" y="48"/>
                    <a:pt x="137" y="48"/>
                  </a:cubicBezTo>
                  <a:lnTo>
                    <a:pt x="137" y="47"/>
                  </a:lnTo>
                  <a:close/>
                  <a:moveTo>
                    <a:pt x="137" y="48"/>
                  </a:moveTo>
                  <a:cubicBezTo>
                    <a:pt x="137" y="48"/>
                    <a:pt x="137" y="48"/>
                    <a:pt x="137" y="48"/>
                  </a:cubicBezTo>
                  <a:cubicBezTo>
                    <a:pt x="138" y="48"/>
                    <a:pt x="138" y="48"/>
                    <a:pt x="138" y="48"/>
                  </a:cubicBezTo>
                  <a:cubicBezTo>
                    <a:pt x="138" y="48"/>
                    <a:pt x="138" y="48"/>
                    <a:pt x="138" y="48"/>
                  </a:cubicBezTo>
                  <a:cubicBezTo>
                    <a:pt x="137" y="48"/>
                    <a:pt x="137" y="48"/>
                    <a:pt x="137" y="48"/>
                  </a:cubicBezTo>
                  <a:close/>
                  <a:moveTo>
                    <a:pt x="137" y="50"/>
                  </a:moveTo>
                  <a:cubicBezTo>
                    <a:pt x="137" y="50"/>
                    <a:pt x="137" y="50"/>
                    <a:pt x="137" y="50"/>
                  </a:cubicBezTo>
                  <a:cubicBezTo>
                    <a:pt x="137" y="49"/>
                    <a:pt x="137" y="49"/>
                    <a:pt x="137" y="49"/>
                  </a:cubicBezTo>
                  <a:cubicBezTo>
                    <a:pt x="138" y="49"/>
                    <a:pt x="138" y="49"/>
                    <a:pt x="138" y="49"/>
                  </a:cubicBezTo>
                  <a:cubicBezTo>
                    <a:pt x="138" y="50"/>
                    <a:pt x="138" y="50"/>
                    <a:pt x="138" y="50"/>
                  </a:cubicBezTo>
                  <a:lnTo>
                    <a:pt x="137" y="50"/>
                  </a:lnTo>
                  <a:close/>
                  <a:moveTo>
                    <a:pt x="138" y="47"/>
                  </a:moveTo>
                  <a:cubicBezTo>
                    <a:pt x="138" y="47"/>
                    <a:pt x="138" y="47"/>
                    <a:pt x="138" y="47"/>
                  </a:cubicBezTo>
                  <a:cubicBezTo>
                    <a:pt x="138" y="47"/>
                    <a:pt x="138" y="47"/>
                    <a:pt x="138" y="47"/>
                  </a:cubicBezTo>
                  <a:cubicBezTo>
                    <a:pt x="138" y="48"/>
                    <a:pt x="138" y="48"/>
                    <a:pt x="138" y="48"/>
                  </a:cubicBezTo>
                  <a:cubicBezTo>
                    <a:pt x="138" y="48"/>
                    <a:pt x="138" y="48"/>
                    <a:pt x="138" y="48"/>
                  </a:cubicBezTo>
                  <a:cubicBezTo>
                    <a:pt x="138" y="47"/>
                    <a:pt x="138" y="47"/>
                    <a:pt x="138" y="47"/>
                  </a:cubicBezTo>
                  <a:cubicBezTo>
                    <a:pt x="138" y="47"/>
                    <a:pt x="138" y="47"/>
                    <a:pt x="138" y="47"/>
                  </a:cubicBezTo>
                  <a:close/>
                  <a:moveTo>
                    <a:pt x="138" y="50"/>
                  </a:moveTo>
                  <a:cubicBezTo>
                    <a:pt x="138" y="50"/>
                    <a:pt x="138" y="50"/>
                    <a:pt x="138" y="50"/>
                  </a:cubicBezTo>
                  <a:cubicBezTo>
                    <a:pt x="138" y="49"/>
                    <a:pt x="138" y="49"/>
                    <a:pt x="138" y="49"/>
                  </a:cubicBezTo>
                  <a:cubicBezTo>
                    <a:pt x="138" y="49"/>
                    <a:pt x="138" y="49"/>
                    <a:pt x="138" y="49"/>
                  </a:cubicBezTo>
                  <a:cubicBezTo>
                    <a:pt x="138" y="50"/>
                    <a:pt x="138" y="50"/>
                    <a:pt x="138" y="50"/>
                  </a:cubicBezTo>
                  <a:close/>
                  <a:moveTo>
                    <a:pt x="139" y="50"/>
                  </a:moveTo>
                  <a:cubicBezTo>
                    <a:pt x="139" y="50"/>
                    <a:pt x="139" y="50"/>
                    <a:pt x="139" y="50"/>
                  </a:cubicBezTo>
                  <a:cubicBezTo>
                    <a:pt x="139" y="49"/>
                    <a:pt x="139" y="49"/>
                    <a:pt x="139" y="49"/>
                  </a:cubicBezTo>
                  <a:cubicBezTo>
                    <a:pt x="139" y="49"/>
                    <a:pt x="139" y="49"/>
                    <a:pt x="139" y="49"/>
                  </a:cubicBezTo>
                  <a:cubicBezTo>
                    <a:pt x="139" y="48"/>
                    <a:pt x="139" y="48"/>
                    <a:pt x="139" y="48"/>
                  </a:cubicBezTo>
                  <a:cubicBezTo>
                    <a:pt x="139" y="48"/>
                    <a:pt x="139" y="48"/>
                    <a:pt x="139" y="48"/>
                  </a:cubicBezTo>
                  <a:cubicBezTo>
                    <a:pt x="139" y="47"/>
                    <a:pt x="139" y="47"/>
                    <a:pt x="139" y="47"/>
                  </a:cubicBezTo>
                  <a:cubicBezTo>
                    <a:pt x="139" y="47"/>
                    <a:pt x="139" y="47"/>
                    <a:pt x="139" y="47"/>
                  </a:cubicBezTo>
                  <a:cubicBezTo>
                    <a:pt x="139" y="47"/>
                    <a:pt x="139" y="47"/>
                    <a:pt x="139" y="47"/>
                  </a:cubicBezTo>
                  <a:cubicBezTo>
                    <a:pt x="139" y="47"/>
                    <a:pt x="139" y="47"/>
                    <a:pt x="139" y="47"/>
                  </a:cubicBezTo>
                  <a:cubicBezTo>
                    <a:pt x="139" y="47"/>
                    <a:pt x="139" y="47"/>
                    <a:pt x="139" y="47"/>
                  </a:cubicBezTo>
                  <a:cubicBezTo>
                    <a:pt x="139" y="47"/>
                    <a:pt x="139" y="47"/>
                    <a:pt x="139" y="47"/>
                  </a:cubicBezTo>
                  <a:cubicBezTo>
                    <a:pt x="139" y="48"/>
                    <a:pt x="139" y="48"/>
                    <a:pt x="139" y="48"/>
                  </a:cubicBezTo>
                  <a:cubicBezTo>
                    <a:pt x="139" y="48"/>
                    <a:pt x="139" y="48"/>
                    <a:pt x="139" y="48"/>
                  </a:cubicBezTo>
                  <a:cubicBezTo>
                    <a:pt x="139" y="48"/>
                    <a:pt x="139" y="48"/>
                    <a:pt x="139" y="48"/>
                  </a:cubicBezTo>
                  <a:cubicBezTo>
                    <a:pt x="139" y="48"/>
                    <a:pt x="139" y="48"/>
                    <a:pt x="139" y="48"/>
                  </a:cubicBezTo>
                  <a:cubicBezTo>
                    <a:pt x="139" y="50"/>
                    <a:pt x="139" y="50"/>
                    <a:pt x="139" y="50"/>
                  </a:cubicBezTo>
                  <a:close/>
                  <a:moveTo>
                    <a:pt x="139" y="46"/>
                  </a:moveTo>
                  <a:cubicBezTo>
                    <a:pt x="139" y="46"/>
                    <a:pt x="139" y="46"/>
                    <a:pt x="139" y="46"/>
                  </a:cubicBezTo>
                  <a:cubicBezTo>
                    <a:pt x="139" y="46"/>
                    <a:pt x="139" y="46"/>
                    <a:pt x="139" y="46"/>
                  </a:cubicBezTo>
                  <a:cubicBezTo>
                    <a:pt x="139" y="48"/>
                    <a:pt x="139" y="48"/>
                    <a:pt x="139" y="48"/>
                  </a:cubicBezTo>
                  <a:cubicBezTo>
                    <a:pt x="139" y="48"/>
                    <a:pt x="139" y="48"/>
                    <a:pt x="139" y="48"/>
                  </a:cubicBezTo>
                  <a:lnTo>
                    <a:pt x="139" y="46"/>
                  </a:lnTo>
                  <a:close/>
                  <a:moveTo>
                    <a:pt x="139" y="50"/>
                  </a:moveTo>
                  <a:cubicBezTo>
                    <a:pt x="139" y="50"/>
                    <a:pt x="139" y="50"/>
                    <a:pt x="139" y="50"/>
                  </a:cubicBezTo>
                  <a:cubicBezTo>
                    <a:pt x="139" y="48"/>
                    <a:pt x="139" y="48"/>
                    <a:pt x="139" y="48"/>
                  </a:cubicBezTo>
                  <a:cubicBezTo>
                    <a:pt x="139" y="48"/>
                    <a:pt x="139" y="48"/>
                    <a:pt x="139" y="48"/>
                  </a:cubicBezTo>
                  <a:cubicBezTo>
                    <a:pt x="139" y="50"/>
                    <a:pt x="139" y="50"/>
                    <a:pt x="139" y="50"/>
                  </a:cubicBezTo>
                  <a:close/>
                  <a:moveTo>
                    <a:pt x="139" y="46"/>
                  </a:moveTo>
                  <a:cubicBezTo>
                    <a:pt x="139" y="46"/>
                    <a:pt x="139" y="46"/>
                    <a:pt x="139" y="46"/>
                  </a:cubicBezTo>
                  <a:cubicBezTo>
                    <a:pt x="139" y="46"/>
                    <a:pt x="139" y="46"/>
                    <a:pt x="139" y="46"/>
                  </a:cubicBezTo>
                  <a:cubicBezTo>
                    <a:pt x="139" y="46"/>
                    <a:pt x="140" y="46"/>
                    <a:pt x="140" y="46"/>
                  </a:cubicBezTo>
                  <a:cubicBezTo>
                    <a:pt x="140" y="48"/>
                    <a:pt x="140" y="48"/>
                    <a:pt x="140" y="48"/>
                  </a:cubicBezTo>
                  <a:cubicBezTo>
                    <a:pt x="139" y="48"/>
                    <a:pt x="139" y="48"/>
                    <a:pt x="139" y="48"/>
                  </a:cubicBezTo>
                  <a:lnTo>
                    <a:pt x="139" y="46"/>
                  </a:lnTo>
                  <a:close/>
                  <a:moveTo>
                    <a:pt x="139" y="50"/>
                  </a:moveTo>
                  <a:cubicBezTo>
                    <a:pt x="139" y="50"/>
                    <a:pt x="139" y="50"/>
                    <a:pt x="139" y="50"/>
                  </a:cubicBezTo>
                  <a:cubicBezTo>
                    <a:pt x="139" y="48"/>
                    <a:pt x="139" y="48"/>
                    <a:pt x="139" y="48"/>
                  </a:cubicBezTo>
                  <a:cubicBezTo>
                    <a:pt x="140" y="48"/>
                    <a:pt x="140" y="48"/>
                    <a:pt x="140" y="48"/>
                  </a:cubicBezTo>
                  <a:cubicBezTo>
                    <a:pt x="140" y="50"/>
                    <a:pt x="140" y="50"/>
                    <a:pt x="140" y="50"/>
                  </a:cubicBezTo>
                  <a:lnTo>
                    <a:pt x="139" y="50"/>
                  </a:lnTo>
                  <a:close/>
                  <a:moveTo>
                    <a:pt x="140" y="46"/>
                  </a:moveTo>
                  <a:cubicBezTo>
                    <a:pt x="140" y="46"/>
                    <a:pt x="140" y="46"/>
                    <a:pt x="140" y="46"/>
                  </a:cubicBezTo>
                  <a:cubicBezTo>
                    <a:pt x="140" y="46"/>
                    <a:pt x="140" y="46"/>
                    <a:pt x="140" y="45"/>
                  </a:cubicBezTo>
                  <a:cubicBezTo>
                    <a:pt x="140" y="45"/>
                    <a:pt x="140" y="45"/>
                    <a:pt x="140" y="45"/>
                  </a:cubicBezTo>
                  <a:cubicBezTo>
                    <a:pt x="140" y="46"/>
                    <a:pt x="140" y="46"/>
                    <a:pt x="140" y="46"/>
                  </a:cubicBezTo>
                  <a:cubicBezTo>
                    <a:pt x="140" y="46"/>
                    <a:pt x="140" y="46"/>
                    <a:pt x="140" y="46"/>
                  </a:cubicBezTo>
                  <a:close/>
                  <a:moveTo>
                    <a:pt x="140" y="46"/>
                  </a:moveTo>
                  <a:cubicBezTo>
                    <a:pt x="140" y="46"/>
                    <a:pt x="140" y="46"/>
                    <a:pt x="140" y="46"/>
                  </a:cubicBezTo>
                  <a:cubicBezTo>
                    <a:pt x="140" y="48"/>
                    <a:pt x="140" y="48"/>
                    <a:pt x="140" y="48"/>
                  </a:cubicBezTo>
                  <a:cubicBezTo>
                    <a:pt x="140" y="48"/>
                    <a:pt x="140" y="48"/>
                    <a:pt x="140" y="48"/>
                  </a:cubicBezTo>
                  <a:cubicBezTo>
                    <a:pt x="140" y="46"/>
                    <a:pt x="140" y="46"/>
                    <a:pt x="140" y="46"/>
                  </a:cubicBezTo>
                  <a:close/>
                  <a:moveTo>
                    <a:pt x="140" y="50"/>
                  </a:moveTo>
                  <a:cubicBezTo>
                    <a:pt x="140" y="50"/>
                    <a:pt x="140" y="50"/>
                    <a:pt x="140" y="50"/>
                  </a:cubicBezTo>
                  <a:cubicBezTo>
                    <a:pt x="140" y="49"/>
                    <a:pt x="140" y="49"/>
                    <a:pt x="140" y="49"/>
                  </a:cubicBezTo>
                  <a:cubicBezTo>
                    <a:pt x="140" y="49"/>
                    <a:pt x="140" y="49"/>
                    <a:pt x="140" y="49"/>
                  </a:cubicBezTo>
                  <a:cubicBezTo>
                    <a:pt x="140" y="50"/>
                    <a:pt x="140" y="50"/>
                    <a:pt x="140" y="50"/>
                  </a:cubicBezTo>
                  <a:close/>
                  <a:moveTo>
                    <a:pt x="143" y="44"/>
                  </a:moveTo>
                  <a:cubicBezTo>
                    <a:pt x="143" y="44"/>
                    <a:pt x="143" y="44"/>
                    <a:pt x="143" y="44"/>
                  </a:cubicBezTo>
                  <a:cubicBezTo>
                    <a:pt x="143" y="45"/>
                    <a:pt x="144" y="45"/>
                    <a:pt x="144" y="45"/>
                  </a:cubicBezTo>
                  <a:cubicBezTo>
                    <a:pt x="144" y="45"/>
                    <a:pt x="144" y="45"/>
                    <a:pt x="144" y="45"/>
                  </a:cubicBezTo>
                  <a:cubicBezTo>
                    <a:pt x="143" y="45"/>
                    <a:pt x="143" y="45"/>
                    <a:pt x="143" y="45"/>
                  </a:cubicBezTo>
                  <a:lnTo>
                    <a:pt x="143" y="44"/>
                  </a:lnTo>
                  <a:close/>
                  <a:moveTo>
                    <a:pt x="144" y="45"/>
                  </a:moveTo>
                  <a:cubicBezTo>
                    <a:pt x="144" y="45"/>
                    <a:pt x="144" y="45"/>
                    <a:pt x="144" y="45"/>
                  </a:cubicBezTo>
                  <a:cubicBezTo>
                    <a:pt x="144" y="47"/>
                    <a:pt x="144" y="47"/>
                    <a:pt x="144" y="47"/>
                  </a:cubicBezTo>
                  <a:cubicBezTo>
                    <a:pt x="143" y="47"/>
                    <a:pt x="143" y="47"/>
                    <a:pt x="143" y="47"/>
                  </a:cubicBezTo>
                  <a:cubicBezTo>
                    <a:pt x="143" y="45"/>
                    <a:pt x="143" y="45"/>
                    <a:pt x="143" y="45"/>
                  </a:cubicBezTo>
                  <a:lnTo>
                    <a:pt x="144" y="45"/>
                  </a:lnTo>
                  <a:close/>
                  <a:moveTo>
                    <a:pt x="143" y="47"/>
                  </a:moveTo>
                  <a:cubicBezTo>
                    <a:pt x="143" y="47"/>
                    <a:pt x="143" y="47"/>
                    <a:pt x="143" y="47"/>
                  </a:cubicBezTo>
                  <a:cubicBezTo>
                    <a:pt x="144" y="47"/>
                    <a:pt x="144" y="47"/>
                    <a:pt x="144" y="47"/>
                  </a:cubicBezTo>
                  <a:cubicBezTo>
                    <a:pt x="144" y="49"/>
                    <a:pt x="144" y="49"/>
                    <a:pt x="144" y="49"/>
                  </a:cubicBezTo>
                  <a:cubicBezTo>
                    <a:pt x="143" y="49"/>
                    <a:pt x="143" y="49"/>
                    <a:pt x="143" y="49"/>
                  </a:cubicBezTo>
                  <a:lnTo>
                    <a:pt x="143" y="47"/>
                  </a:lnTo>
                  <a:close/>
                  <a:moveTo>
                    <a:pt x="143" y="49"/>
                  </a:moveTo>
                  <a:cubicBezTo>
                    <a:pt x="143" y="49"/>
                    <a:pt x="143" y="49"/>
                    <a:pt x="143" y="49"/>
                  </a:cubicBezTo>
                  <a:cubicBezTo>
                    <a:pt x="143" y="49"/>
                    <a:pt x="143" y="49"/>
                    <a:pt x="143" y="49"/>
                  </a:cubicBezTo>
                  <a:cubicBezTo>
                    <a:pt x="144" y="49"/>
                    <a:pt x="144" y="49"/>
                    <a:pt x="144" y="49"/>
                  </a:cubicBezTo>
                  <a:cubicBezTo>
                    <a:pt x="144" y="49"/>
                    <a:pt x="144" y="49"/>
                    <a:pt x="144" y="49"/>
                  </a:cubicBezTo>
                  <a:lnTo>
                    <a:pt x="143" y="49"/>
                  </a:lnTo>
                  <a:close/>
                  <a:moveTo>
                    <a:pt x="144" y="47"/>
                  </a:moveTo>
                  <a:cubicBezTo>
                    <a:pt x="144" y="47"/>
                    <a:pt x="144" y="47"/>
                    <a:pt x="144" y="47"/>
                  </a:cubicBezTo>
                  <a:cubicBezTo>
                    <a:pt x="145" y="47"/>
                    <a:pt x="145" y="47"/>
                    <a:pt x="145" y="47"/>
                  </a:cubicBezTo>
                  <a:cubicBezTo>
                    <a:pt x="145" y="47"/>
                    <a:pt x="145" y="47"/>
                    <a:pt x="145" y="47"/>
                  </a:cubicBezTo>
                  <a:cubicBezTo>
                    <a:pt x="144" y="47"/>
                    <a:pt x="144" y="47"/>
                    <a:pt x="144" y="47"/>
                  </a:cubicBezTo>
                  <a:cubicBezTo>
                    <a:pt x="144" y="45"/>
                    <a:pt x="144" y="45"/>
                    <a:pt x="144" y="45"/>
                  </a:cubicBezTo>
                  <a:cubicBezTo>
                    <a:pt x="146" y="45"/>
                    <a:pt x="146" y="45"/>
                    <a:pt x="146" y="45"/>
                  </a:cubicBezTo>
                  <a:cubicBezTo>
                    <a:pt x="146" y="46"/>
                    <a:pt x="146" y="46"/>
                    <a:pt x="146" y="46"/>
                  </a:cubicBezTo>
                  <a:cubicBezTo>
                    <a:pt x="145" y="46"/>
                    <a:pt x="145" y="46"/>
                    <a:pt x="145" y="46"/>
                  </a:cubicBezTo>
                  <a:cubicBezTo>
                    <a:pt x="145" y="47"/>
                    <a:pt x="145" y="47"/>
                    <a:pt x="145" y="47"/>
                  </a:cubicBezTo>
                  <a:cubicBezTo>
                    <a:pt x="146" y="47"/>
                    <a:pt x="146" y="47"/>
                    <a:pt x="146" y="47"/>
                  </a:cubicBezTo>
                  <a:cubicBezTo>
                    <a:pt x="146" y="49"/>
                    <a:pt x="146" y="49"/>
                    <a:pt x="146" y="49"/>
                  </a:cubicBezTo>
                  <a:cubicBezTo>
                    <a:pt x="144" y="49"/>
                    <a:pt x="144" y="49"/>
                    <a:pt x="144" y="49"/>
                  </a:cubicBezTo>
                  <a:lnTo>
                    <a:pt x="144" y="47"/>
                  </a:lnTo>
                  <a:close/>
                  <a:moveTo>
                    <a:pt x="144" y="45"/>
                  </a:moveTo>
                  <a:cubicBezTo>
                    <a:pt x="144" y="45"/>
                    <a:pt x="144" y="45"/>
                    <a:pt x="144" y="45"/>
                  </a:cubicBezTo>
                  <a:cubicBezTo>
                    <a:pt x="145" y="45"/>
                    <a:pt x="145" y="45"/>
                    <a:pt x="146" y="45"/>
                  </a:cubicBezTo>
                  <a:cubicBezTo>
                    <a:pt x="146" y="45"/>
                    <a:pt x="146" y="45"/>
                    <a:pt x="146" y="45"/>
                  </a:cubicBezTo>
                  <a:cubicBezTo>
                    <a:pt x="144" y="45"/>
                    <a:pt x="144" y="45"/>
                    <a:pt x="144" y="45"/>
                  </a:cubicBezTo>
                  <a:close/>
                  <a:moveTo>
                    <a:pt x="144" y="49"/>
                  </a:moveTo>
                  <a:cubicBezTo>
                    <a:pt x="144" y="49"/>
                    <a:pt x="144" y="49"/>
                    <a:pt x="144" y="49"/>
                  </a:cubicBezTo>
                  <a:cubicBezTo>
                    <a:pt x="144" y="49"/>
                    <a:pt x="144" y="49"/>
                    <a:pt x="144" y="49"/>
                  </a:cubicBezTo>
                  <a:cubicBezTo>
                    <a:pt x="146" y="49"/>
                    <a:pt x="146" y="49"/>
                    <a:pt x="146" y="49"/>
                  </a:cubicBezTo>
                  <a:cubicBezTo>
                    <a:pt x="146" y="49"/>
                    <a:pt x="146" y="49"/>
                    <a:pt x="146" y="49"/>
                  </a:cubicBezTo>
                  <a:lnTo>
                    <a:pt x="144" y="49"/>
                  </a:lnTo>
                  <a:close/>
                  <a:moveTo>
                    <a:pt x="146" y="45"/>
                  </a:moveTo>
                  <a:cubicBezTo>
                    <a:pt x="146" y="45"/>
                    <a:pt x="146" y="45"/>
                    <a:pt x="146" y="45"/>
                  </a:cubicBezTo>
                  <a:cubicBezTo>
                    <a:pt x="146" y="45"/>
                    <a:pt x="147" y="45"/>
                    <a:pt x="147" y="45"/>
                  </a:cubicBezTo>
                  <a:cubicBezTo>
                    <a:pt x="147" y="45"/>
                    <a:pt x="148" y="45"/>
                    <a:pt x="148" y="45"/>
                  </a:cubicBezTo>
                  <a:cubicBezTo>
                    <a:pt x="148" y="45"/>
                    <a:pt x="148" y="45"/>
                    <a:pt x="148" y="45"/>
                  </a:cubicBezTo>
                  <a:cubicBezTo>
                    <a:pt x="146" y="45"/>
                    <a:pt x="146" y="45"/>
                    <a:pt x="146" y="45"/>
                  </a:cubicBezTo>
                  <a:close/>
                  <a:moveTo>
                    <a:pt x="148" y="45"/>
                  </a:moveTo>
                  <a:cubicBezTo>
                    <a:pt x="148" y="45"/>
                    <a:pt x="148" y="45"/>
                    <a:pt x="148" y="45"/>
                  </a:cubicBezTo>
                  <a:cubicBezTo>
                    <a:pt x="148" y="46"/>
                    <a:pt x="148" y="46"/>
                    <a:pt x="148" y="46"/>
                  </a:cubicBezTo>
                  <a:cubicBezTo>
                    <a:pt x="146" y="46"/>
                    <a:pt x="146" y="46"/>
                    <a:pt x="146" y="46"/>
                  </a:cubicBezTo>
                  <a:cubicBezTo>
                    <a:pt x="146" y="45"/>
                    <a:pt x="146" y="45"/>
                    <a:pt x="146" y="45"/>
                  </a:cubicBezTo>
                  <a:lnTo>
                    <a:pt x="148" y="45"/>
                  </a:lnTo>
                  <a:close/>
                  <a:moveTo>
                    <a:pt x="146" y="49"/>
                  </a:moveTo>
                  <a:cubicBezTo>
                    <a:pt x="146" y="49"/>
                    <a:pt x="146" y="49"/>
                    <a:pt x="146" y="49"/>
                  </a:cubicBezTo>
                  <a:cubicBezTo>
                    <a:pt x="146" y="49"/>
                    <a:pt x="146" y="49"/>
                    <a:pt x="146" y="49"/>
                  </a:cubicBezTo>
                  <a:cubicBezTo>
                    <a:pt x="147" y="49"/>
                    <a:pt x="147" y="49"/>
                    <a:pt x="147" y="49"/>
                  </a:cubicBezTo>
                  <a:cubicBezTo>
                    <a:pt x="147" y="49"/>
                    <a:pt x="147" y="49"/>
                    <a:pt x="147" y="49"/>
                  </a:cubicBezTo>
                  <a:cubicBezTo>
                    <a:pt x="146" y="49"/>
                    <a:pt x="146" y="49"/>
                    <a:pt x="146" y="49"/>
                  </a:cubicBezTo>
                  <a:cubicBezTo>
                    <a:pt x="146" y="47"/>
                    <a:pt x="146" y="47"/>
                    <a:pt x="146" y="47"/>
                  </a:cubicBezTo>
                  <a:cubicBezTo>
                    <a:pt x="148" y="47"/>
                    <a:pt x="148" y="47"/>
                    <a:pt x="148" y="47"/>
                  </a:cubicBezTo>
                  <a:cubicBezTo>
                    <a:pt x="148" y="49"/>
                    <a:pt x="148" y="49"/>
                    <a:pt x="148" y="49"/>
                  </a:cubicBezTo>
                  <a:lnTo>
                    <a:pt x="146" y="49"/>
                  </a:lnTo>
                  <a:close/>
                  <a:moveTo>
                    <a:pt x="148" y="45"/>
                  </a:moveTo>
                  <a:cubicBezTo>
                    <a:pt x="148" y="45"/>
                    <a:pt x="148" y="45"/>
                    <a:pt x="148" y="45"/>
                  </a:cubicBezTo>
                  <a:cubicBezTo>
                    <a:pt x="149" y="45"/>
                    <a:pt x="149" y="45"/>
                    <a:pt x="150" y="45"/>
                  </a:cubicBezTo>
                  <a:cubicBezTo>
                    <a:pt x="150" y="46"/>
                    <a:pt x="150" y="46"/>
                    <a:pt x="150" y="46"/>
                  </a:cubicBezTo>
                  <a:cubicBezTo>
                    <a:pt x="148" y="46"/>
                    <a:pt x="148" y="46"/>
                    <a:pt x="148" y="46"/>
                  </a:cubicBezTo>
                  <a:lnTo>
                    <a:pt x="148" y="45"/>
                  </a:lnTo>
                  <a:close/>
                  <a:moveTo>
                    <a:pt x="148" y="47"/>
                  </a:moveTo>
                  <a:cubicBezTo>
                    <a:pt x="148" y="47"/>
                    <a:pt x="148" y="47"/>
                    <a:pt x="148" y="47"/>
                  </a:cubicBezTo>
                  <a:cubicBezTo>
                    <a:pt x="148" y="47"/>
                    <a:pt x="148" y="47"/>
                    <a:pt x="148" y="47"/>
                  </a:cubicBezTo>
                  <a:cubicBezTo>
                    <a:pt x="148" y="46"/>
                    <a:pt x="148" y="46"/>
                    <a:pt x="148" y="46"/>
                  </a:cubicBezTo>
                  <a:cubicBezTo>
                    <a:pt x="148" y="46"/>
                    <a:pt x="148" y="46"/>
                    <a:pt x="148" y="46"/>
                  </a:cubicBezTo>
                  <a:cubicBezTo>
                    <a:pt x="148" y="46"/>
                    <a:pt x="148" y="46"/>
                    <a:pt x="148" y="46"/>
                  </a:cubicBezTo>
                  <a:cubicBezTo>
                    <a:pt x="150" y="46"/>
                    <a:pt x="150" y="46"/>
                    <a:pt x="150" y="46"/>
                  </a:cubicBezTo>
                  <a:cubicBezTo>
                    <a:pt x="150" y="47"/>
                    <a:pt x="150" y="47"/>
                    <a:pt x="150" y="47"/>
                  </a:cubicBezTo>
                  <a:cubicBezTo>
                    <a:pt x="148" y="47"/>
                    <a:pt x="148" y="47"/>
                    <a:pt x="148" y="47"/>
                  </a:cubicBezTo>
                  <a:close/>
                  <a:moveTo>
                    <a:pt x="148" y="49"/>
                  </a:moveTo>
                  <a:cubicBezTo>
                    <a:pt x="148" y="49"/>
                    <a:pt x="148" y="49"/>
                    <a:pt x="148" y="49"/>
                  </a:cubicBezTo>
                  <a:cubicBezTo>
                    <a:pt x="148" y="47"/>
                    <a:pt x="148" y="47"/>
                    <a:pt x="148" y="47"/>
                  </a:cubicBezTo>
                  <a:cubicBezTo>
                    <a:pt x="150" y="47"/>
                    <a:pt x="150" y="47"/>
                    <a:pt x="150" y="47"/>
                  </a:cubicBezTo>
                  <a:cubicBezTo>
                    <a:pt x="150" y="49"/>
                    <a:pt x="150" y="49"/>
                    <a:pt x="150" y="49"/>
                  </a:cubicBezTo>
                  <a:lnTo>
                    <a:pt x="148" y="49"/>
                  </a:lnTo>
                  <a:close/>
                  <a:moveTo>
                    <a:pt x="150" y="49"/>
                  </a:moveTo>
                  <a:cubicBezTo>
                    <a:pt x="150" y="49"/>
                    <a:pt x="150" y="49"/>
                    <a:pt x="150" y="49"/>
                  </a:cubicBezTo>
                  <a:cubicBezTo>
                    <a:pt x="150" y="47"/>
                    <a:pt x="150" y="47"/>
                    <a:pt x="150" y="47"/>
                  </a:cubicBezTo>
                  <a:cubicBezTo>
                    <a:pt x="151" y="47"/>
                    <a:pt x="151" y="47"/>
                    <a:pt x="151" y="47"/>
                  </a:cubicBezTo>
                  <a:cubicBezTo>
                    <a:pt x="151" y="47"/>
                    <a:pt x="151" y="47"/>
                    <a:pt x="151" y="47"/>
                  </a:cubicBezTo>
                  <a:cubicBezTo>
                    <a:pt x="150" y="47"/>
                    <a:pt x="150" y="47"/>
                    <a:pt x="150" y="47"/>
                  </a:cubicBezTo>
                  <a:cubicBezTo>
                    <a:pt x="150" y="46"/>
                    <a:pt x="150" y="46"/>
                    <a:pt x="150" y="46"/>
                  </a:cubicBezTo>
                  <a:cubicBezTo>
                    <a:pt x="151" y="46"/>
                    <a:pt x="151" y="46"/>
                    <a:pt x="151" y="46"/>
                  </a:cubicBezTo>
                  <a:cubicBezTo>
                    <a:pt x="151" y="46"/>
                    <a:pt x="151" y="46"/>
                    <a:pt x="151" y="46"/>
                  </a:cubicBezTo>
                  <a:cubicBezTo>
                    <a:pt x="150" y="46"/>
                    <a:pt x="150" y="46"/>
                    <a:pt x="150" y="46"/>
                  </a:cubicBezTo>
                  <a:cubicBezTo>
                    <a:pt x="150" y="45"/>
                    <a:pt x="150" y="45"/>
                    <a:pt x="150" y="45"/>
                  </a:cubicBezTo>
                  <a:cubicBezTo>
                    <a:pt x="151" y="45"/>
                    <a:pt x="151" y="45"/>
                    <a:pt x="152" y="45"/>
                  </a:cubicBezTo>
                  <a:cubicBezTo>
                    <a:pt x="152" y="46"/>
                    <a:pt x="152" y="46"/>
                    <a:pt x="152" y="46"/>
                  </a:cubicBezTo>
                  <a:cubicBezTo>
                    <a:pt x="151" y="46"/>
                    <a:pt x="151" y="46"/>
                    <a:pt x="151" y="46"/>
                  </a:cubicBezTo>
                  <a:cubicBezTo>
                    <a:pt x="151" y="47"/>
                    <a:pt x="151" y="47"/>
                    <a:pt x="151" y="47"/>
                  </a:cubicBezTo>
                  <a:cubicBezTo>
                    <a:pt x="152" y="47"/>
                    <a:pt x="152" y="47"/>
                    <a:pt x="152" y="47"/>
                  </a:cubicBezTo>
                  <a:cubicBezTo>
                    <a:pt x="152" y="49"/>
                    <a:pt x="152" y="49"/>
                    <a:pt x="152" y="49"/>
                  </a:cubicBezTo>
                  <a:cubicBezTo>
                    <a:pt x="151" y="49"/>
                    <a:pt x="151" y="49"/>
                    <a:pt x="151" y="49"/>
                  </a:cubicBezTo>
                  <a:cubicBezTo>
                    <a:pt x="151" y="49"/>
                    <a:pt x="151" y="49"/>
                    <a:pt x="151" y="49"/>
                  </a:cubicBezTo>
                  <a:cubicBezTo>
                    <a:pt x="152" y="49"/>
                    <a:pt x="152" y="49"/>
                    <a:pt x="152" y="49"/>
                  </a:cubicBezTo>
                  <a:cubicBezTo>
                    <a:pt x="152" y="49"/>
                    <a:pt x="152" y="49"/>
                    <a:pt x="152" y="49"/>
                  </a:cubicBezTo>
                  <a:lnTo>
                    <a:pt x="150" y="49"/>
                  </a:lnTo>
                  <a:close/>
                  <a:moveTo>
                    <a:pt x="152" y="45"/>
                  </a:moveTo>
                  <a:cubicBezTo>
                    <a:pt x="152" y="45"/>
                    <a:pt x="152" y="45"/>
                    <a:pt x="152" y="45"/>
                  </a:cubicBezTo>
                  <a:cubicBezTo>
                    <a:pt x="153" y="45"/>
                    <a:pt x="153" y="45"/>
                    <a:pt x="154" y="45"/>
                  </a:cubicBezTo>
                  <a:cubicBezTo>
                    <a:pt x="154" y="46"/>
                    <a:pt x="154" y="46"/>
                    <a:pt x="154" y="46"/>
                  </a:cubicBezTo>
                  <a:cubicBezTo>
                    <a:pt x="152" y="46"/>
                    <a:pt x="152" y="46"/>
                    <a:pt x="152" y="46"/>
                  </a:cubicBezTo>
                  <a:lnTo>
                    <a:pt x="152" y="45"/>
                  </a:lnTo>
                  <a:close/>
                  <a:moveTo>
                    <a:pt x="152" y="47"/>
                  </a:moveTo>
                  <a:cubicBezTo>
                    <a:pt x="152" y="47"/>
                    <a:pt x="152" y="47"/>
                    <a:pt x="152" y="47"/>
                  </a:cubicBezTo>
                  <a:cubicBezTo>
                    <a:pt x="154" y="47"/>
                    <a:pt x="154" y="47"/>
                    <a:pt x="154" y="47"/>
                  </a:cubicBezTo>
                  <a:cubicBezTo>
                    <a:pt x="154" y="49"/>
                    <a:pt x="154" y="49"/>
                    <a:pt x="154" y="49"/>
                  </a:cubicBezTo>
                  <a:cubicBezTo>
                    <a:pt x="152" y="49"/>
                    <a:pt x="152" y="49"/>
                    <a:pt x="152" y="49"/>
                  </a:cubicBezTo>
                  <a:lnTo>
                    <a:pt x="152" y="47"/>
                  </a:lnTo>
                  <a:close/>
                  <a:moveTo>
                    <a:pt x="152" y="49"/>
                  </a:moveTo>
                  <a:cubicBezTo>
                    <a:pt x="152" y="49"/>
                    <a:pt x="152" y="49"/>
                    <a:pt x="152" y="49"/>
                  </a:cubicBezTo>
                  <a:cubicBezTo>
                    <a:pt x="152" y="49"/>
                    <a:pt x="152" y="49"/>
                    <a:pt x="152" y="49"/>
                  </a:cubicBezTo>
                  <a:cubicBezTo>
                    <a:pt x="154" y="49"/>
                    <a:pt x="154" y="49"/>
                    <a:pt x="154" y="49"/>
                  </a:cubicBezTo>
                  <a:cubicBezTo>
                    <a:pt x="154" y="49"/>
                    <a:pt x="154" y="49"/>
                    <a:pt x="154" y="49"/>
                  </a:cubicBezTo>
                  <a:lnTo>
                    <a:pt x="152" y="49"/>
                  </a:lnTo>
                  <a:close/>
                  <a:moveTo>
                    <a:pt x="154" y="49"/>
                  </a:moveTo>
                  <a:cubicBezTo>
                    <a:pt x="154" y="49"/>
                    <a:pt x="154" y="49"/>
                    <a:pt x="154" y="49"/>
                  </a:cubicBezTo>
                  <a:cubicBezTo>
                    <a:pt x="154" y="49"/>
                    <a:pt x="154" y="49"/>
                    <a:pt x="154" y="49"/>
                  </a:cubicBezTo>
                  <a:cubicBezTo>
                    <a:pt x="154" y="49"/>
                    <a:pt x="154" y="49"/>
                    <a:pt x="154" y="49"/>
                  </a:cubicBezTo>
                  <a:cubicBezTo>
                    <a:pt x="154" y="49"/>
                    <a:pt x="154" y="49"/>
                    <a:pt x="154" y="49"/>
                  </a:cubicBezTo>
                  <a:cubicBezTo>
                    <a:pt x="154" y="49"/>
                    <a:pt x="154" y="49"/>
                    <a:pt x="154" y="49"/>
                  </a:cubicBezTo>
                  <a:cubicBezTo>
                    <a:pt x="154" y="47"/>
                    <a:pt x="154" y="47"/>
                    <a:pt x="154" y="47"/>
                  </a:cubicBezTo>
                  <a:cubicBezTo>
                    <a:pt x="154" y="47"/>
                    <a:pt x="154" y="47"/>
                    <a:pt x="154" y="47"/>
                  </a:cubicBezTo>
                  <a:cubicBezTo>
                    <a:pt x="154" y="46"/>
                    <a:pt x="154" y="46"/>
                    <a:pt x="154" y="46"/>
                  </a:cubicBezTo>
                  <a:cubicBezTo>
                    <a:pt x="154" y="46"/>
                    <a:pt x="154" y="46"/>
                    <a:pt x="154" y="46"/>
                  </a:cubicBezTo>
                  <a:cubicBezTo>
                    <a:pt x="154" y="45"/>
                    <a:pt x="154" y="45"/>
                    <a:pt x="154" y="45"/>
                  </a:cubicBezTo>
                  <a:cubicBezTo>
                    <a:pt x="154" y="45"/>
                    <a:pt x="154" y="45"/>
                    <a:pt x="154" y="45"/>
                  </a:cubicBezTo>
                  <a:cubicBezTo>
                    <a:pt x="155" y="45"/>
                    <a:pt x="155" y="45"/>
                    <a:pt x="155" y="45"/>
                  </a:cubicBezTo>
                  <a:cubicBezTo>
                    <a:pt x="155" y="48"/>
                    <a:pt x="155" y="48"/>
                    <a:pt x="155" y="48"/>
                  </a:cubicBezTo>
                  <a:cubicBezTo>
                    <a:pt x="154" y="48"/>
                    <a:pt x="154" y="48"/>
                    <a:pt x="154" y="48"/>
                  </a:cubicBezTo>
                  <a:cubicBezTo>
                    <a:pt x="154" y="48"/>
                    <a:pt x="154" y="48"/>
                    <a:pt x="154" y="48"/>
                  </a:cubicBezTo>
                  <a:cubicBezTo>
                    <a:pt x="155" y="48"/>
                    <a:pt x="155" y="48"/>
                    <a:pt x="155" y="48"/>
                  </a:cubicBezTo>
                  <a:cubicBezTo>
                    <a:pt x="155" y="49"/>
                    <a:pt x="155" y="49"/>
                    <a:pt x="155" y="49"/>
                  </a:cubicBezTo>
                  <a:lnTo>
                    <a:pt x="154" y="49"/>
                  </a:lnTo>
                  <a:close/>
                  <a:moveTo>
                    <a:pt x="155" y="45"/>
                  </a:moveTo>
                  <a:cubicBezTo>
                    <a:pt x="155" y="45"/>
                    <a:pt x="155" y="45"/>
                    <a:pt x="155" y="45"/>
                  </a:cubicBezTo>
                  <a:cubicBezTo>
                    <a:pt x="156" y="46"/>
                    <a:pt x="156" y="46"/>
                    <a:pt x="156" y="46"/>
                  </a:cubicBezTo>
                  <a:cubicBezTo>
                    <a:pt x="156" y="48"/>
                    <a:pt x="156" y="48"/>
                    <a:pt x="156" y="48"/>
                  </a:cubicBezTo>
                  <a:cubicBezTo>
                    <a:pt x="155" y="48"/>
                    <a:pt x="155" y="48"/>
                    <a:pt x="155" y="48"/>
                  </a:cubicBezTo>
                  <a:lnTo>
                    <a:pt x="155" y="45"/>
                  </a:lnTo>
                  <a:close/>
                  <a:moveTo>
                    <a:pt x="155" y="49"/>
                  </a:moveTo>
                  <a:cubicBezTo>
                    <a:pt x="155" y="49"/>
                    <a:pt x="155" y="49"/>
                    <a:pt x="155" y="49"/>
                  </a:cubicBezTo>
                  <a:cubicBezTo>
                    <a:pt x="155" y="48"/>
                    <a:pt x="155" y="48"/>
                    <a:pt x="155" y="48"/>
                  </a:cubicBezTo>
                  <a:cubicBezTo>
                    <a:pt x="156" y="48"/>
                    <a:pt x="156" y="48"/>
                    <a:pt x="156" y="48"/>
                  </a:cubicBezTo>
                  <a:cubicBezTo>
                    <a:pt x="156" y="49"/>
                    <a:pt x="156" y="49"/>
                    <a:pt x="156" y="49"/>
                  </a:cubicBezTo>
                  <a:cubicBezTo>
                    <a:pt x="157" y="49"/>
                    <a:pt x="157" y="49"/>
                    <a:pt x="157" y="49"/>
                  </a:cubicBezTo>
                  <a:cubicBezTo>
                    <a:pt x="157" y="48"/>
                    <a:pt x="157" y="48"/>
                    <a:pt x="157" y="48"/>
                  </a:cubicBezTo>
                  <a:cubicBezTo>
                    <a:pt x="157" y="48"/>
                    <a:pt x="157" y="48"/>
                    <a:pt x="157" y="48"/>
                  </a:cubicBezTo>
                  <a:cubicBezTo>
                    <a:pt x="157" y="48"/>
                    <a:pt x="157" y="48"/>
                    <a:pt x="157" y="48"/>
                  </a:cubicBezTo>
                  <a:cubicBezTo>
                    <a:pt x="157" y="48"/>
                    <a:pt x="157" y="48"/>
                    <a:pt x="157" y="48"/>
                  </a:cubicBezTo>
                  <a:cubicBezTo>
                    <a:pt x="157" y="46"/>
                    <a:pt x="157" y="46"/>
                    <a:pt x="157" y="46"/>
                  </a:cubicBezTo>
                  <a:cubicBezTo>
                    <a:pt x="158" y="46"/>
                    <a:pt x="158" y="46"/>
                    <a:pt x="158" y="46"/>
                  </a:cubicBezTo>
                  <a:cubicBezTo>
                    <a:pt x="158" y="47"/>
                    <a:pt x="158" y="47"/>
                    <a:pt x="158" y="47"/>
                  </a:cubicBezTo>
                  <a:cubicBezTo>
                    <a:pt x="157" y="47"/>
                    <a:pt x="157" y="47"/>
                    <a:pt x="157" y="47"/>
                  </a:cubicBezTo>
                  <a:cubicBezTo>
                    <a:pt x="157" y="47"/>
                    <a:pt x="157" y="47"/>
                    <a:pt x="157" y="47"/>
                  </a:cubicBezTo>
                  <a:cubicBezTo>
                    <a:pt x="158" y="47"/>
                    <a:pt x="158" y="47"/>
                    <a:pt x="158" y="47"/>
                  </a:cubicBezTo>
                  <a:cubicBezTo>
                    <a:pt x="158" y="49"/>
                    <a:pt x="158" y="49"/>
                    <a:pt x="158" y="49"/>
                  </a:cubicBezTo>
                  <a:cubicBezTo>
                    <a:pt x="157" y="49"/>
                    <a:pt x="157" y="49"/>
                    <a:pt x="157" y="49"/>
                  </a:cubicBezTo>
                  <a:cubicBezTo>
                    <a:pt x="157" y="49"/>
                    <a:pt x="157" y="49"/>
                    <a:pt x="157" y="49"/>
                  </a:cubicBezTo>
                  <a:cubicBezTo>
                    <a:pt x="158" y="49"/>
                    <a:pt x="158" y="49"/>
                    <a:pt x="158" y="49"/>
                  </a:cubicBezTo>
                  <a:cubicBezTo>
                    <a:pt x="158" y="49"/>
                    <a:pt x="158" y="49"/>
                    <a:pt x="158" y="49"/>
                  </a:cubicBezTo>
                  <a:lnTo>
                    <a:pt x="155" y="49"/>
                  </a:lnTo>
                  <a:close/>
                  <a:moveTo>
                    <a:pt x="158" y="47"/>
                  </a:moveTo>
                  <a:cubicBezTo>
                    <a:pt x="158" y="47"/>
                    <a:pt x="158" y="47"/>
                    <a:pt x="158" y="47"/>
                  </a:cubicBezTo>
                  <a:cubicBezTo>
                    <a:pt x="159" y="47"/>
                    <a:pt x="159" y="47"/>
                    <a:pt x="159" y="47"/>
                  </a:cubicBezTo>
                  <a:cubicBezTo>
                    <a:pt x="159" y="47"/>
                    <a:pt x="159" y="47"/>
                    <a:pt x="159" y="47"/>
                  </a:cubicBezTo>
                  <a:cubicBezTo>
                    <a:pt x="158" y="47"/>
                    <a:pt x="158" y="47"/>
                    <a:pt x="158" y="47"/>
                  </a:cubicBezTo>
                  <a:close/>
                  <a:moveTo>
                    <a:pt x="158" y="47"/>
                  </a:moveTo>
                  <a:cubicBezTo>
                    <a:pt x="158" y="47"/>
                    <a:pt x="158" y="47"/>
                    <a:pt x="158" y="47"/>
                  </a:cubicBezTo>
                  <a:cubicBezTo>
                    <a:pt x="159" y="47"/>
                    <a:pt x="159" y="47"/>
                    <a:pt x="159" y="47"/>
                  </a:cubicBezTo>
                  <a:cubicBezTo>
                    <a:pt x="159" y="49"/>
                    <a:pt x="159" y="49"/>
                    <a:pt x="159" y="49"/>
                  </a:cubicBezTo>
                  <a:cubicBezTo>
                    <a:pt x="158" y="49"/>
                    <a:pt x="158" y="49"/>
                    <a:pt x="158" y="49"/>
                  </a:cubicBezTo>
                  <a:lnTo>
                    <a:pt x="158" y="47"/>
                  </a:lnTo>
                  <a:close/>
                  <a:moveTo>
                    <a:pt x="158" y="49"/>
                  </a:moveTo>
                  <a:cubicBezTo>
                    <a:pt x="158" y="49"/>
                    <a:pt x="158" y="49"/>
                    <a:pt x="158" y="49"/>
                  </a:cubicBezTo>
                  <a:cubicBezTo>
                    <a:pt x="158" y="49"/>
                    <a:pt x="158" y="49"/>
                    <a:pt x="158" y="49"/>
                  </a:cubicBezTo>
                  <a:cubicBezTo>
                    <a:pt x="159" y="49"/>
                    <a:pt x="159" y="49"/>
                    <a:pt x="159" y="49"/>
                  </a:cubicBezTo>
                  <a:cubicBezTo>
                    <a:pt x="159" y="49"/>
                    <a:pt x="159" y="49"/>
                    <a:pt x="159" y="49"/>
                  </a:cubicBezTo>
                  <a:lnTo>
                    <a:pt x="158" y="49"/>
                  </a:lnTo>
                  <a:close/>
                  <a:moveTo>
                    <a:pt x="159" y="49"/>
                  </a:moveTo>
                  <a:cubicBezTo>
                    <a:pt x="159" y="49"/>
                    <a:pt x="159" y="49"/>
                    <a:pt x="159" y="49"/>
                  </a:cubicBezTo>
                  <a:cubicBezTo>
                    <a:pt x="159" y="49"/>
                    <a:pt x="159" y="49"/>
                    <a:pt x="159" y="49"/>
                  </a:cubicBezTo>
                  <a:cubicBezTo>
                    <a:pt x="160" y="49"/>
                    <a:pt x="160" y="49"/>
                    <a:pt x="160" y="49"/>
                  </a:cubicBezTo>
                  <a:cubicBezTo>
                    <a:pt x="160" y="49"/>
                    <a:pt x="160" y="49"/>
                    <a:pt x="160" y="49"/>
                  </a:cubicBezTo>
                  <a:cubicBezTo>
                    <a:pt x="159" y="49"/>
                    <a:pt x="159" y="49"/>
                    <a:pt x="159" y="49"/>
                  </a:cubicBezTo>
                  <a:cubicBezTo>
                    <a:pt x="159" y="47"/>
                    <a:pt x="159" y="47"/>
                    <a:pt x="159" y="47"/>
                  </a:cubicBezTo>
                  <a:cubicBezTo>
                    <a:pt x="160" y="47"/>
                    <a:pt x="160" y="47"/>
                    <a:pt x="160" y="47"/>
                  </a:cubicBezTo>
                  <a:cubicBezTo>
                    <a:pt x="160" y="48"/>
                    <a:pt x="160" y="48"/>
                    <a:pt x="160" y="48"/>
                  </a:cubicBezTo>
                  <a:cubicBezTo>
                    <a:pt x="160" y="48"/>
                    <a:pt x="160" y="48"/>
                    <a:pt x="160" y="48"/>
                  </a:cubicBezTo>
                  <a:cubicBezTo>
                    <a:pt x="160" y="48"/>
                    <a:pt x="160" y="48"/>
                    <a:pt x="160" y="48"/>
                  </a:cubicBezTo>
                  <a:cubicBezTo>
                    <a:pt x="160" y="48"/>
                    <a:pt x="160" y="48"/>
                    <a:pt x="160" y="48"/>
                  </a:cubicBezTo>
                  <a:cubicBezTo>
                    <a:pt x="160" y="48"/>
                    <a:pt x="160" y="48"/>
                    <a:pt x="160" y="48"/>
                  </a:cubicBezTo>
                  <a:cubicBezTo>
                    <a:pt x="160" y="49"/>
                    <a:pt x="160" y="49"/>
                    <a:pt x="160" y="49"/>
                  </a:cubicBezTo>
                  <a:lnTo>
                    <a:pt x="159" y="49"/>
                  </a:lnTo>
                  <a:close/>
                  <a:moveTo>
                    <a:pt x="161" y="49"/>
                  </a:moveTo>
                  <a:cubicBezTo>
                    <a:pt x="161" y="49"/>
                    <a:pt x="161" y="49"/>
                    <a:pt x="161" y="49"/>
                  </a:cubicBezTo>
                  <a:cubicBezTo>
                    <a:pt x="161" y="48"/>
                    <a:pt x="161" y="48"/>
                    <a:pt x="161" y="48"/>
                  </a:cubicBezTo>
                  <a:cubicBezTo>
                    <a:pt x="161" y="48"/>
                    <a:pt x="161" y="48"/>
                    <a:pt x="161" y="48"/>
                  </a:cubicBezTo>
                  <a:cubicBezTo>
                    <a:pt x="162" y="48"/>
                    <a:pt x="162" y="48"/>
                    <a:pt x="162" y="48"/>
                  </a:cubicBezTo>
                  <a:cubicBezTo>
                    <a:pt x="162" y="49"/>
                    <a:pt x="162" y="49"/>
                    <a:pt x="162" y="49"/>
                  </a:cubicBezTo>
                  <a:cubicBezTo>
                    <a:pt x="162" y="49"/>
                    <a:pt x="162" y="49"/>
                    <a:pt x="162" y="49"/>
                  </a:cubicBezTo>
                  <a:cubicBezTo>
                    <a:pt x="162" y="48"/>
                    <a:pt x="162" y="48"/>
                    <a:pt x="162" y="48"/>
                  </a:cubicBezTo>
                  <a:cubicBezTo>
                    <a:pt x="163" y="49"/>
                    <a:pt x="163" y="49"/>
                    <a:pt x="163" y="49"/>
                  </a:cubicBezTo>
                  <a:cubicBezTo>
                    <a:pt x="163" y="49"/>
                    <a:pt x="163" y="49"/>
                    <a:pt x="163" y="49"/>
                  </a:cubicBezTo>
                  <a:lnTo>
                    <a:pt x="161" y="49"/>
                  </a:lnTo>
                  <a:close/>
                  <a:moveTo>
                    <a:pt x="161" y="48"/>
                  </a:moveTo>
                  <a:cubicBezTo>
                    <a:pt x="161" y="48"/>
                    <a:pt x="161" y="48"/>
                    <a:pt x="161" y="48"/>
                  </a:cubicBezTo>
                  <a:cubicBezTo>
                    <a:pt x="161" y="48"/>
                    <a:pt x="161" y="48"/>
                    <a:pt x="161" y="48"/>
                  </a:cubicBezTo>
                  <a:cubicBezTo>
                    <a:pt x="161" y="48"/>
                    <a:pt x="161" y="48"/>
                    <a:pt x="161" y="48"/>
                  </a:cubicBezTo>
                  <a:close/>
                  <a:moveTo>
                    <a:pt x="163" y="49"/>
                  </a:moveTo>
                  <a:cubicBezTo>
                    <a:pt x="163" y="49"/>
                    <a:pt x="163" y="49"/>
                    <a:pt x="163" y="49"/>
                  </a:cubicBezTo>
                  <a:cubicBezTo>
                    <a:pt x="163" y="49"/>
                    <a:pt x="163" y="49"/>
                    <a:pt x="163" y="49"/>
                  </a:cubicBezTo>
                  <a:cubicBezTo>
                    <a:pt x="165" y="49"/>
                    <a:pt x="165" y="49"/>
                    <a:pt x="165" y="49"/>
                  </a:cubicBezTo>
                  <a:lnTo>
                    <a:pt x="163" y="49"/>
                  </a:lnTo>
                  <a:close/>
                  <a:moveTo>
                    <a:pt x="166" y="48"/>
                  </a:moveTo>
                  <a:cubicBezTo>
                    <a:pt x="166" y="48"/>
                    <a:pt x="166" y="48"/>
                    <a:pt x="166" y="48"/>
                  </a:cubicBezTo>
                  <a:cubicBezTo>
                    <a:pt x="156" y="44"/>
                    <a:pt x="156" y="44"/>
                    <a:pt x="156" y="44"/>
                  </a:cubicBezTo>
                  <a:cubicBezTo>
                    <a:pt x="156" y="44"/>
                    <a:pt x="146" y="44"/>
                    <a:pt x="145" y="44"/>
                  </a:cubicBezTo>
                  <a:cubicBezTo>
                    <a:pt x="144" y="43"/>
                    <a:pt x="143" y="43"/>
                    <a:pt x="143" y="43"/>
                  </a:cubicBezTo>
                  <a:cubicBezTo>
                    <a:pt x="143" y="43"/>
                    <a:pt x="143" y="43"/>
                    <a:pt x="143" y="43"/>
                  </a:cubicBezTo>
                  <a:cubicBezTo>
                    <a:pt x="143" y="42"/>
                    <a:pt x="143" y="42"/>
                    <a:pt x="143" y="42"/>
                  </a:cubicBezTo>
                  <a:cubicBezTo>
                    <a:pt x="143" y="42"/>
                    <a:pt x="144" y="42"/>
                    <a:pt x="145" y="42"/>
                  </a:cubicBezTo>
                  <a:cubicBezTo>
                    <a:pt x="146" y="43"/>
                    <a:pt x="153" y="43"/>
                    <a:pt x="154" y="43"/>
                  </a:cubicBezTo>
                  <a:cubicBezTo>
                    <a:pt x="166" y="48"/>
                    <a:pt x="166" y="48"/>
                    <a:pt x="166" y="48"/>
                  </a:cubicBezTo>
                  <a:close/>
                  <a:moveTo>
                    <a:pt x="88" y="40"/>
                  </a:moveTo>
                  <a:cubicBezTo>
                    <a:pt x="88" y="40"/>
                    <a:pt x="88" y="40"/>
                    <a:pt x="88" y="40"/>
                  </a:cubicBezTo>
                  <a:cubicBezTo>
                    <a:pt x="90" y="17"/>
                    <a:pt x="90" y="17"/>
                    <a:pt x="90" y="17"/>
                  </a:cubicBezTo>
                  <a:cubicBezTo>
                    <a:pt x="89" y="16"/>
                    <a:pt x="89" y="16"/>
                    <a:pt x="89" y="16"/>
                  </a:cubicBezTo>
                  <a:cubicBezTo>
                    <a:pt x="88" y="40"/>
                    <a:pt x="88" y="40"/>
                    <a:pt x="88" y="40"/>
                  </a:cubicBezTo>
                  <a:cubicBezTo>
                    <a:pt x="88" y="40"/>
                    <a:pt x="88" y="40"/>
                    <a:pt x="88" y="40"/>
                  </a:cubicBezTo>
                  <a:close/>
                  <a:moveTo>
                    <a:pt x="92" y="40"/>
                  </a:moveTo>
                  <a:cubicBezTo>
                    <a:pt x="92" y="40"/>
                    <a:pt x="92" y="40"/>
                    <a:pt x="92" y="40"/>
                  </a:cubicBezTo>
                  <a:cubicBezTo>
                    <a:pt x="94" y="18"/>
                    <a:pt x="94" y="18"/>
                    <a:pt x="94" y="18"/>
                  </a:cubicBezTo>
                  <a:cubicBezTo>
                    <a:pt x="94" y="18"/>
                    <a:pt x="94" y="18"/>
                    <a:pt x="94" y="18"/>
                  </a:cubicBezTo>
                  <a:cubicBezTo>
                    <a:pt x="93" y="17"/>
                    <a:pt x="93" y="17"/>
                    <a:pt x="93" y="17"/>
                  </a:cubicBezTo>
                  <a:cubicBezTo>
                    <a:pt x="91" y="40"/>
                    <a:pt x="91" y="40"/>
                    <a:pt x="91" y="40"/>
                  </a:cubicBezTo>
                  <a:cubicBezTo>
                    <a:pt x="92" y="40"/>
                    <a:pt x="92" y="40"/>
                    <a:pt x="92" y="40"/>
                  </a:cubicBezTo>
                  <a:close/>
                  <a:moveTo>
                    <a:pt x="117" y="39"/>
                  </a:moveTo>
                  <a:cubicBezTo>
                    <a:pt x="117" y="39"/>
                    <a:pt x="117" y="39"/>
                    <a:pt x="117" y="39"/>
                  </a:cubicBezTo>
                  <a:cubicBezTo>
                    <a:pt x="117" y="39"/>
                    <a:pt x="117" y="39"/>
                    <a:pt x="117" y="39"/>
                  </a:cubicBezTo>
                  <a:cubicBezTo>
                    <a:pt x="117" y="39"/>
                    <a:pt x="117" y="39"/>
                    <a:pt x="117" y="39"/>
                  </a:cubicBezTo>
                  <a:cubicBezTo>
                    <a:pt x="117" y="39"/>
                    <a:pt x="117" y="39"/>
                    <a:pt x="117" y="39"/>
                  </a:cubicBezTo>
                  <a:cubicBezTo>
                    <a:pt x="117" y="39"/>
                    <a:pt x="117" y="39"/>
                    <a:pt x="117" y="39"/>
                  </a:cubicBezTo>
                  <a:close/>
                  <a:moveTo>
                    <a:pt x="20" y="37"/>
                  </a:moveTo>
                  <a:cubicBezTo>
                    <a:pt x="20" y="37"/>
                    <a:pt x="20" y="37"/>
                    <a:pt x="20" y="37"/>
                  </a:cubicBezTo>
                  <a:cubicBezTo>
                    <a:pt x="23" y="51"/>
                    <a:pt x="23" y="51"/>
                    <a:pt x="23" y="51"/>
                  </a:cubicBezTo>
                  <a:cubicBezTo>
                    <a:pt x="26" y="51"/>
                    <a:pt x="26" y="51"/>
                    <a:pt x="26" y="51"/>
                  </a:cubicBezTo>
                  <a:cubicBezTo>
                    <a:pt x="23" y="37"/>
                    <a:pt x="23" y="37"/>
                    <a:pt x="23" y="37"/>
                  </a:cubicBezTo>
                  <a:cubicBezTo>
                    <a:pt x="22" y="37"/>
                    <a:pt x="21" y="37"/>
                    <a:pt x="20" y="37"/>
                  </a:cubicBezTo>
                  <a:close/>
                  <a:moveTo>
                    <a:pt x="18" y="37"/>
                  </a:moveTo>
                  <a:cubicBezTo>
                    <a:pt x="18" y="37"/>
                    <a:pt x="18" y="37"/>
                    <a:pt x="18" y="37"/>
                  </a:cubicBezTo>
                  <a:cubicBezTo>
                    <a:pt x="20" y="51"/>
                    <a:pt x="20" y="51"/>
                    <a:pt x="20" y="51"/>
                  </a:cubicBezTo>
                  <a:cubicBezTo>
                    <a:pt x="22" y="51"/>
                    <a:pt x="22" y="51"/>
                    <a:pt x="22" y="51"/>
                  </a:cubicBezTo>
                  <a:cubicBezTo>
                    <a:pt x="20" y="37"/>
                    <a:pt x="20" y="37"/>
                    <a:pt x="20" y="37"/>
                  </a:cubicBezTo>
                  <a:cubicBezTo>
                    <a:pt x="19" y="37"/>
                    <a:pt x="18" y="37"/>
                    <a:pt x="18" y="37"/>
                  </a:cubicBezTo>
                  <a:close/>
                  <a:moveTo>
                    <a:pt x="44" y="37"/>
                  </a:moveTo>
                  <a:cubicBezTo>
                    <a:pt x="44" y="37"/>
                    <a:pt x="44" y="37"/>
                    <a:pt x="44" y="37"/>
                  </a:cubicBezTo>
                  <a:cubicBezTo>
                    <a:pt x="46" y="51"/>
                    <a:pt x="46" y="51"/>
                    <a:pt x="46" y="51"/>
                  </a:cubicBezTo>
                  <a:cubicBezTo>
                    <a:pt x="47" y="51"/>
                    <a:pt x="49" y="51"/>
                    <a:pt x="50" y="51"/>
                  </a:cubicBezTo>
                  <a:cubicBezTo>
                    <a:pt x="49" y="37"/>
                    <a:pt x="49" y="37"/>
                    <a:pt x="49" y="37"/>
                  </a:cubicBezTo>
                  <a:cubicBezTo>
                    <a:pt x="47" y="37"/>
                    <a:pt x="46" y="37"/>
                    <a:pt x="44" y="37"/>
                  </a:cubicBezTo>
                  <a:close/>
                  <a:moveTo>
                    <a:pt x="15" y="38"/>
                  </a:moveTo>
                  <a:cubicBezTo>
                    <a:pt x="15" y="38"/>
                    <a:pt x="15" y="38"/>
                    <a:pt x="15" y="38"/>
                  </a:cubicBezTo>
                  <a:cubicBezTo>
                    <a:pt x="17" y="51"/>
                    <a:pt x="17" y="51"/>
                    <a:pt x="17" y="51"/>
                  </a:cubicBezTo>
                  <a:cubicBezTo>
                    <a:pt x="18" y="51"/>
                    <a:pt x="18" y="51"/>
                    <a:pt x="18" y="51"/>
                  </a:cubicBezTo>
                  <a:cubicBezTo>
                    <a:pt x="15" y="37"/>
                    <a:pt x="15" y="37"/>
                    <a:pt x="15" y="37"/>
                  </a:cubicBezTo>
                  <a:cubicBezTo>
                    <a:pt x="15" y="37"/>
                    <a:pt x="15" y="37"/>
                    <a:pt x="15" y="38"/>
                  </a:cubicBezTo>
                  <a:close/>
                  <a:moveTo>
                    <a:pt x="24" y="37"/>
                  </a:moveTo>
                  <a:cubicBezTo>
                    <a:pt x="24" y="37"/>
                    <a:pt x="24" y="37"/>
                    <a:pt x="24" y="37"/>
                  </a:cubicBezTo>
                  <a:cubicBezTo>
                    <a:pt x="26" y="51"/>
                    <a:pt x="26" y="51"/>
                    <a:pt x="26" y="51"/>
                  </a:cubicBezTo>
                  <a:cubicBezTo>
                    <a:pt x="29" y="51"/>
                    <a:pt x="29" y="51"/>
                    <a:pt x="29" y="51"/>
                  </a:cubicBezTo>
                  <a:cubicBezTo>
                    <a:pt x="27" y="37"/>
                    <a:pt x="27" y="37"/>
                    <a:pt x="27" y="37"/>
                  </a:cubicBezTo>
                  <a:cubicBezTo>
                    <a:pt x="26" y="37"/>
                    <a:pt x="25" y="37"/>
                    <a:pt x="24" y="37"/>
                  </a:cubicBezTo>
                  <a:close/>
                  <a:moveTo>
                    <a:pt x="16" y="37"/>
                  </a:moveTo>
                  <a:cubicBezTo>
                    <a:pt x="16" y="37"/>
                    <a:pt x="16" y="37"/>
                    <a:pt x="16" y="37"/>
                  </a:cubicBezTo>
                  <a:cubicBezTo>
                    <a:pt x="18" y="51"/>
                    <a:pt x="18" y="51"/>
                    <a:pt x="18" y="51"/>
                  </a:cubicBezTo>
                  <a:cubicBezTo>
                    <a:pt x="19" y="51"/>
                    <a:pt x="19" y="51"/>
                    <a:pt x="19" y="51"/>
                  </a:cubicBezTo>
                  <a:cubicBezTo>
                    <a:pt x="17" y="37"/>
                    <a:pt x="17" y="37"/>
                    <a:pt x="17" y="37"/>
                  </a:cubicBezTo>
                  <a:cubicBezTo>
                    <a:pt x="16" y="37"/>
                    <a:pt x="16" y="37"/>
                    <a:pt x="16" y="37"/>
                  </a:cubicBezTo>
                  <a:close/>
                  <a:moveTo>
                    <a:pt x="38" y="36"/>
                  </a:moveTo>
                  <a:cubicBezTo>
                    <a:pt x="38" y="36"/>
                    <a:pt x="38" y="36"/>
                    <a:pt x="38" y="36"/>
                  </a:cubicBezTo>
                  <a:cubicBezTo>
                    <a:pt x="40" y="51"/>
                    <a:pt x="40" y="51"/>
                    <a:pt x="40" y="51"/>
                  </a:cubicBezTo>
                  <a:cubicBezTo>
                    <a:pt x="41" y="51"/>
                    <a:pt x="43" y="51"/>
                    <a:pt x="45" y="51"/>
                  </a:cubicBezTo>
                  <a:cubicBezTo>
                    <a:pt x="43" y="37"/>
                    <a:pt x="43" y="37"/>
                    <a:pt x="43" y="37"/>
                  </a:cubicBezTo>
                  <a:cubicBezTo>
                    <a:pt x="41" y="37"/>
                    <a:pt x="40" y="37"/>
                    <a:pt x="38" y="36"/>
                  </a:cubicBezTo>
                  <a:close/>
                  <a:moveTo>
                    <a:pt x="33" y="36"/>
                  </a:moveTo>
                  <a:cubicBezTo>
                    <a:pt x="33" y="36"/>
                    <a:pt x="33" y="36"/>
                    <a:pt x="33" y="36"/>
                  </a:cubicBezTo>
                  <a:cubicBezTo>
                    <a:pt x="33" y="36"/>
                    <a:pt x="33" y="36"/>
                    <a:pt x="33" y="36"/>
                  </a:cubicBezTo>
                  <a:cubicBezTo>
                    <a:pt x="35" y="51"/>
                    <a:pt x="35" y="51"/>
                    <a:pt x="35" y="51"/>
                  </a:cubicBezTo>
                  <a:cubicBezTo>
                    <a:pt x="36" y="51"/>
                    <a:pt x="38" y="51"/>
                    <a:pt x="39" y="51"/>
                  </a:cubicBezTo>
                  <a:cubicBezTo>
                    <a:pt x="37" y="36"/>
                    <a:pt x="37" y="36"/>
                    <a:pt x="37" y="36"/>
                  </a:cubicBezTo>
                  <a:cubicBezTo>
                    <a:pt x="36" y="36"/>
                    <a:pt x="34" y="36"/>
                    <a:pt x="33" y="36"/>
                  </a:cubicBezTo>
                  <a:close/>
                  <a:moveTo>
                    <a:pt x="28" y="37"/>
                  </a:moveTo>
                  <a:cubicBezTo>
                    <a:pt x="28" y="37"/>
                    <a:pt x="28" y="37"/>
                    <a:pt x="28" y="37"/>
                  </a:cubicBezTo>
                  <a:cubicBezTo>
                    <a:pt x="30" y="51"/>
                    <a:pt x="30" y="51"/>
                    <a:pt x="30" y="51"/>
                  </a:cubicBezTo>
                  <a:cubicBezTo>
                    <a:pt x="34" y="51"/>
                    <a:pt x="34" y="51"/>
                    <a:pt x="34" y="51"/>
                  </a:cubicBezTo>
                  <a:cubicBezTo>
                    <a:pt x="32" y="36"/>
                    <a:pt x="32" y="36"/>
                    <a:pt x="32" y="36"/>
                  </a:cubicBezTo>
                  <a:cubicBezTo>
                    <a:pt x="31" y="36"/>
                    <a:pt x="29" y="36"/>
                    <a:pt x="28" y="37"/>
                  </a:cubicBezTo>
                  <a:close/>
                  <a:moveTo>
                    <a:pt x="34" y="51"/>
                  </a:moveTo>
                  <a:cubicBezTo>
                    <a:pt x="34" y="51"/>
                    <a:pt x="34" y="51"/>
                    <a:pt x="34" y="51"/>
                  </a:cubicBezTo>
                  <a:cubicBezTo>
                    <a:pt x="35" y="51"/>
                    <a:pt x="35" y="51"/>
                    <a:pt x="35" y="51"/>
                  </a:cubicBezTo>
                  <a:cubicBezTo>
                    <a:pt x="35" y="51"/>
                    <a:pt x="35" y="51"/>
                    <a:pt x="35" y="51"/>
                  </a:cubicBezTo>
                  <a:cubicBezTo>
                    <a:pt x="34" y="51"/>
                    <a:pt x="34" y="51"/>
                    <a:pt x="34" y="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Rectangle 10"/>
            <p:cNvSpPr>
              <a:spLocks noChangeArrowheads="1"/>
            </p:cNvSpPr>
            <p:nvPr/>
          </p:nvSpPr>
          <p:spPr bwMode="auto">
            <a:xfrm>
              <a:off x="0" y="4299"/>
              <a:ext cx="5775" cy="3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7" name="Freeform 11"/>
            <p:cNvSpPr/>
            <p:nvPr/>
          </p:nvSpPr>
          <p:spPr bwMode="auto">
            <a:xfrm>
              <a:off x="4947" y="4133"/>
              <a:ext cx="122" cy="131"/>
            </a:xfrm>
            <a:custGeom>
              <a:avLst/>
              <a:gdLst>
                <a:gd name="T0" fmla="*/ 34 w 47"/>
                <a:gd name="T1" fmla="*/ 3 h 49"/>
                <a:gd name="T2" fmla="*/ 34 w 47"/>
                <a:gd name="T3" fmla="*/ 5 h 49"/>
                <a:gd name="T4" fmla="*/ 33 w 47"/>
                <a:gd name="T5" fmla="*/ 12 h 49"/>
                <a:gd name="T6" fmla="*/ 37 w 47"/>
                <a:gd name="T7" fmla="*/ 12 h 49"/>
                <a:gd name="T8" fmla="*/ 40 w 47"/>
                <a:gd name="T9" fmla="*/ 12 h 49"/>
                <a:gd name="T10" fmla="*/ 47 w 47"/>
                <a:gd name="T11" fmla="*/ 15 h 49"/>
                <a:gd name="T12" fmla="*/ 43 w 47"/>
                <a:gd name="T13" fmla="*/ 16 h 49"/>
                <a:gd name="T14" fmla="*/ 37 w 47"/>
                <a:gd name="T15" fmla="*/ 16 h 49"/>
                <a:gd name="T16" fmla="*/ 36 w 47"/>
                <a:gd name="T17" fmla="*/ 18 h 49"/>
                <a:gd name="T18" fmla="*/ 32 w 47"/>
                <a:gd name="T19" fmla="*/ 25 h 49"/>
                <a:gd name="T20" fmla="*/ 32 w 47"/>
                <a:gd name="T21" fmla="*/ 30 h 49"/>
                <a:gd name="T22" fmla="*/ 32 w 47"/>
                <a:gd name="T23" fmla="*/ 31 h 49"/>
                <a:gd name="T24" fmla="*/ 33 w 47"/>
                <a:gd name="T25" fmla="*/ 37 h 49"/>
                <a:gd name="T26" fmla="*/ 33 w 47"/>
                <a:gd name="T27" fmla="*/ 39 h 49"/>
                <a:gd name="T28" fmla="*/ 33 w 47"/>
                <a:gd name="T29" fmla="*/ 43 h 49"/>
                <a:gd name="T30" fmla="*/ 31 w 47"/>
                <a:gd name="T31" fmla="*/ 49 h 49"/>
                <a:gd name="T32" fmla="*/ 28 w 47"/>
                <a:gd name="T33" fmla="*/ 45 h 49"/>
                <a:gd name="T34" fmla="*/ 27 w 47"/>
                <a:gd name="T35" fmla="*/ 40 h 49"/>
                <a:gd name="T36" fmla="*/ 26 w 47"/>
                <a:gd name="T37" fmla="*/ 37 h 49"/>
                <a:gd name="T38" fmla="*/ 28 w 47"/>
                <a:gd name="T39" fmla="*/ 36 h 49"/>
                <a:gd name="T40" fmla="*/ 28 w 47"/>
                <a:gd name="T41" fmla="*/ 34 h 49"/>
                <a:gd name="T42" fmla="*/ 28 w 47"/>
                <a:gd name="T43" fmla="*/ 29 h 49"/>
                <a:gd name="T44" fmla="*/ 25 w 47"/>
                <a:gd name="T45" fmla="*/ 33 h 49"/>
                <a:gd name="T46" fmla="*/ 22 w 47"/>
                <a:gd name="T47" fmla="*/ 36 h 49"/>
                <a:gd name="T48" fmla="*/ 21 w 47"/>
                <a:gd name="T49" fmla="*/ 37 h 49"/>
                <a:gd name="T50" fmla="*/ 16 w 47"/>
                <a:gd name="T51" fmla="*/ 40 h 49"/>
                <a:gd name="T52" fmla="*/ 16 w 47"/>
                <a:gd name="T53" fmla="*/ 36 h 49"/>
                <a:gd name="T54" fmla="*/ 14 w 47"/>
                <a:gd name="T55" fmla="*/ 36 h 49"/>
                <a:gd name="T56" fmla="*/ 18 w 47"/>
                <a:gd name="T57" fmla="*/ 30 h 49"/>
                <a:gd name="T58" fmla="*/ 21 w 47"/>
                <a:gd name="T59" fmla="*/ 27 h 49"/>
                <a:gd name="T60" fmla="*/ 25 w 47"/>
                <a:gd name="T61" fmla="*/ 23 h 49"/>
                <a:gd name="T62" fmla="*/ 28 w 47"/>
                <a:gd name="T63" fmla="*/ 18 h 49"/>
                <a:gd name="T64" fmla="*/ 26 w 47"/>
                <a:gd name="T65" fmla="*/ 17 h 49"/>
                <a:gd name="T66" fmla="*/ 26 w 47"/>
                <a:gd name="T67" fmla="*/ 17 h 49"/>
                <a:gd name="T68" fmla="*/ 19 w 47"/>
                <a:gd name="T69" fmla="*/ 20 h 49"/>
                <a:gd name="T70" fmla="*/ 16 w 47"/>
                <a:gd name="T71" fmla="*/ 21 h 49"/>
                <a:gd name="T72" fmla="*/ 10 w 47"/>
                <a:gd name="T73" fmla="*/ 24 h 49"/>
                <a:gd name="T74" fmla="*/ 1 w 47"/>
                <a:gd name="T75" fmla="*/ 23 h 49"/>
                <a:gd name="T76" fmla="*/ 4 w 47"/>
                <a:gd name="T77" fmla="*/ 21 h 49"/>
                <a:gd name="T78" fmla="*/ 8 w 47"/>
                <a:gd name="T79" fmla="*/ 21 h 49"/>
                <a:gd name="T80" fmla="*/ 11 w 47"/>
                <a:gd name="T81" fmla="*/ 20 h 49"/>
                <a:gd name="T82" fmla="*/ 17 w 47"/>
                <a:gd name="T83" fmla="*/ 18 h 49"/>
                <a:gd name="T84" fmla="*/ 29 w 47"/>
                <a:gd name="T85" fmla="*/ 8 h 49"/>
                <a:gd name="T86" fmla="*/ 29 w 47"/>
                <a:gd name="T87" fmla="*/ 4 h 49"/>
                <a:gd name="T88" fmla="*/ 27 w 47"/>
                <a:gd name="T89" fmla="*/ 1 h 49"/>
                <a:gd name="T90" fmla="*/ 33 w 47"/>
                <a:gd name="T91" fmla="*/ 1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7" h="49">
                  <a:moveTo>
                    <a:pt x="33" y="1"/>
                  </a:moveTo>
                  <a:cubicBezTo>
                    <a:pt x="34" y="1"/>
                    <a:pt x="33" y="2"/>
                    <a:pt x="34" y="3"/>
                  </a:cubicBezTo>
                  <a:cubicBezTo>
                    <a:pt x="34" y="3"/>
                    <a:pt x="34" y="3"/>
                    <a:pt x="34" y="3"/>
                  </a:cubicBezTo>
                  <a:cubicBezTo>
                    <a:pt x="34" y="4"/>
                    <a:pt x="34" y="5"/>
                    <a:pt x="34" y="5"/>
                  </a:cubicBezTo>
                  <a:cubicBezTo>
                    <a:pt x="34" y="8"/>
                    <a:pt x="33" y="10"/>
                    <a:pt x="33" y="12"/>
                  </a:cubicBezTo>
                  <a:cubicBezTo>
                    <a:pt x="33" y="12"/>
                    <a:pt x="33" y="12"/>
                    <a:pt x="33" y="12"/>
                  </a:cubicBezTo>
                  <a:cubicBezTo>
                    <a:pt x="34" y="13"/>
                    <a:pt x="34" y="12"/>
                    <a:pt x="34" y="12"/>
                  </a:cubicBezTo>
                  <a:cubicBezTo>
                    <a:pt x="35" y="12"/>
                    <a:pt x="36" y="12"/>
                    <a:pt x="37" y="12"/>
                  </a:cubicBezTo>
                  <a:cubicBezTo>
                    <a:pt x="37" y="12"/>
                    <a:pt x="37" y="12"/>
                    <a:pt x="38" y="12"/>
                  </a:cubicBezTo>
                  <a:cubicBezTo>
                    <a:pt x="38" y="12"/>
                    <a:pt x="39" y="12"/>
                    <a:pt x="40" y="12"/>
                  </a:cubicBezTo>
                  <a:cubicBezTo>
                    <a:pt x="42" y="12"/>
                    <a:pt x="43" y="13"/>
                    <a:pt x="45" y="13"/>
                  </a:cubicBezTo>
                  <a:cubicBezTo>
                    <a:pt x="45" y="14"/>
                    <a:pt x="46" y="14"/>
                    <a:pt x="47" y="15"/>
                  </a:cubicBezTo>
                  <a:cubicBezTo>
                    <a:pt x="46" y="16"/>
                    <a:pt x="47" y="17"/>
                    <a:pt x="45" y="17"/>
                  </a:cubicBezTo>
                  <a:cubicBezTo>
                    <a:pt x="45" y="16"/>
                    <a:pt x="44" y="17"/>
                    <a:pt x="43" y="16"/>
                  </a:cubicBezTo>
                  <a:cubicBezTo>
                    <a:pt x="43" y="16"/>
                    <a:pt x="42" y="16"/>
                    <a:pt x="41" y="16"/>
                  </a:cubicBezTo>
                  <a:cubicBezTo>
                    <a:pt x="40" y="16"/>
                    <a:pt x="39" y="16"/>
                    <a:pt x="37" y="16"/>
                  </a:cubicBezTo>
                  <a:cubicBezTo>
                    <a:pt x="37" y="16"/>
                    <a:pt x="37" y="16"/>
                    <a:pt x="37" y="16"/>
                  </a:cubicBezTo>
                  <a:cubicBezTo>
                    <a:pt x="37" y="17"/>
                    <a:pt x="37" y="18"/>
                    <a:pt x="36" y="18"/>
                  </a:cubicBezTo>
                  <a:cubicBezTo>
                    <a:pt x="36" y="19"/>
                    <a:pt x="36" y="20"/>
                    <a:pt x="36" y="20"/>
                  </a:cubicBezTo>
                  <a:cubicBezTo>
                    <a:pt x="34" y="22"/>
                    <a:pt x="33" y="23"/>
                    <a:pt x="32" y="25"/>
                  </a:cubicBezTo>
                  <a:cubicBezTo>
                    <a:pt x="32" y="25"/>
                    <a:pt x="32" y="26"/>
                    <a:pt x="32" y="26"/>
                  </a:cubicBezTo>
                  <a:cubicBezTo>
                    <a:pt x="32" y="27"/>
                    <a:pt x="32" y="28"/>
                    <a:pt x="32" y="30"/>
                  </a:cubicBezTo>
                  <a:cubicBezTo>
                    <a:pt x="32" y="30"/>
                    <a:pt x="32" y="30"/>
                    <a:pt x="32" y="31"/>
                  </a:cubicBezTo>
                  <a:cubicBezTo>
                    <a:pt x="32" y="31"/>
                    <a:pt x="32" y="31"/>
                    <a:pt x="32" y="31"/>
                  </a:cubicBezTo>
                  <a:cubicBezTo>
                    <a:pt x="32" y="31"/>
                    <a:pt x="32" y="32"/>
                    <a:pt x="33" y="33"/>
                  </a:cubicBezTo>
                  <a:cubicBezTo>
                    <a:pt x="32" y="34"/>
                    <a:pt x="32" y="35"/>
                    <a:pt x="33" y="37"/>
                  </a:cubicBezTo>
                  <a:cubicBezTo>
                    <a:pt x="33" y="37"/>
                    <a:pt x="32" y="37"/>
                    <a:pt x="33" y="38"/>
                  </a:cubicBezTo>
                  <a:cubicBezTo>
                    <a:pt x="33" y="38"/>
                    <a:pt x="32" y="39"/>
                    <a:pt x="33" y="39"/>
                  </a:cubicBezTo>
                  <a:cubicBezTo>
                    <a:pt x="32" y="40"/>
                    <a:pt x="33" y="41"/>
                    <a:pt x="33" y="42"/>
                  </a:cubicBezTo>
                  <a:cubicBezTo>
                    <a:pt x="33" y="42"/>
                    <a:pt x="33" y="42"/>
                    <a:pt x="33" y="43"/>
                  </a:cubicBezTo>
                  <a:cubicBezTo>
                    <a:pt x="33" y="44"/>
                    <a:pt x="33" y="45"/>
                    <a:pt x="33" y="46"/>
                  </a:cubicBezTo>
                  <a:cubicBezTo>
                    <a:pt x="32" y="47"/>
                    <a:pt x="32" y="48"/>
                    <a:pt x="31" y="49"/>
                  </a:cubicBezTo>
                  <a:cubicBezTo>
                    <a:pt x="30" y="49"/>
                    <a:pt x="30" y="49"/>
                    <a:pt x="29" y="49"/>
                  </a:cubicBezTo>
                  <a:cubicBezTo>
                    <a:pt x="30" y="47"/>
                    <a:pt x="28" y="47"/>
                    <a:pt x="28" y="45"/>
                  </a:cubicBezTo>
                  <a:cubicBezTo>
                    <a:pt x="27" y="45"/>
                    <a:pt x="27" y="43"/>
                    <a:pt x="28" y="42"/>
                  </a:cubicBezTo>
                  <a:cubicBezTo>
                    <a:pt x="28" y="41"/>
                    <a:pt x="27" y="41"/>
                    <a:pt x="27" y="40"/>
                  </a:cubicBezTo>
                  <a:cubicBezTo>
                    <a:pt x="27" y="39"/>
                    <a:pt x="26" y="39"/>
                    <a:pt x="26" y="38"/>
                  </a:cubicBezTo>
                  <a:cubicBezTo>
                    <a:pt x="26" y="38"/>
                    <a:pt x="27" y="38"/>
                    <a:pt x="26" y="37"/>
                  </a:cubicBezTo>
                  <a:cubicBezTo>
                    <a:pt x="27" y="37"/>
                    <a:pt x="27" y="38"/>
                    <a:pt x="27" y="38"/>
                  </a:cubicBezTo>
                  <a:cubicBezTo>
                    <a:pt x="28" y="38"/>
                    <a:pt x="28" y="37"/>
                    <a:pt x="28" y="36"/>
                  </a:cubicBezTo>
                  <a:cubicBezTo>
                    <a:pt x="28" y="36"/>
                    <a:pt x="28" y="36"/>
                    <a:pt x="28" y="36"/>
                  </a:cubicBezTo>
                  <a:cubicBezTo>
                    <a:pt x="28" y="35"/>
                    <a:pt x="28" y="34"/>
                    <a:pt x="28" y="34"/>
                  </a:cubicBezTo>
                  <a:cubicBezTo>
                    <a:pt x="28" y="33"/>
                    <a:pt x="28" y="31"/>
                    <a:pt x="28" y="30"/>
                  </a:cubicBezTo>
                  <a:cubicBezTo>
                    <a:pt x="28" y="29"/>
                    <a:pt x="29" y="29"/>
                    <a:pt x="28" y="29"/>
                  </a:cubicBezTo>
                  <a:cubicBezTo>
                    <a:pt x="27" y="29"/>
                    <a:pt x="27" y="31"/>
                    <a:pt x="26" y="31"/>
                  </a:cubicBezTo>
                  <a:cubicBezTo>
                    <a:pt x="26" y="32"/>
                    <a:pt x="25" y="32"/>
                    <a:pt x="25" y="33"/>
                  </a:cubicBezTo>
                  <a:cubicBezTo>
                    <a:pt x="23" y="34"/>
                    <a:pt x="23" y="34"/>
                    <a:pt x="23" y="34"/>
                  </a:cubicBezTo>
                  <a:cubicBezTo>
                    <a:pt x="23" y="35"/>
                    <a:pt x="22" y="35"/>
                    <a:pt x="22" y="36"/>
                  </a:cubicBezTo>
                  <a:cubicBezTo>
                    <a:pt x="21" y="36"/>
                    <a:pt x="21" y="36"/>
                    <a:pt x="21" y="36"/>
                  </a:cubicBezTo>
                  <a:cubicBezTo>
                    <a:pt x="21" y="37"/>
                    <a:pt x="21" y="37"/>
                    <a:pt x="21" y="37"/>
                  </a:cubicBezTo>
                  <a:cubicBezTo>
                    <a:pt x="20" y="36"/>
                    <a:pt x="20" y="37"/>
                    <a:pt x="20" y="37"/>
                  </a:cubicBezTo>
                  <a:cubicBezTo>
                    <a:pt x="19" y="38"/>
                    <a:pt x="18" y="39"/>
                    <a:pt x="16" y="40"/>
                  </a:cubicBezTo>
                  <a:cubicBezTo>
                    <a:pt x="16" y="40"/>
                    <a:pt x="16" y="39"/>
                    <a:pt x="16" y="39"/>
                  </a:cubicBezTo>
                  <a:cubicBezTo>
                    <a:pt x="16" y="38"/>
                    <a:pt x="16" y="37"/>
                    <a:pt x="16" y="36"/>
                  </a:cubicBezTo>
                  <a:cubicBezTo>
                    <a:pt x="15" y="36"/>
                    <a:pt x="15" y="36"/>
                    <a:pt x="15" y="36"/>
                  </a:cubicBezTo>
                  <a:cubicBezTo>
                    <a:pt x="15" y="36"/>
                    <a:pt x="15" y="36"/>
                    <a:pt x="14" y="36"/>
                  </a:cubicBezTo>
                  <a:cubicBezTo>
                    <a:pt x="14" y="35"/>
                    <a:pt x="16" y="34"/>
                    <a:pt x="16" y="33"/>
                  </a:cubicBezTo>
                  <a:cubicBezTo>
                    <a:pt x="17" y="32"/>
                    <a:pt x="17" y="31"/>
                    <a:pt x="18" y="30"/>
                  </a:cubicBezTo>
                  <a:cubicBezTo>
                    <a:pt x="18" y="30"/>
                    <a:pt x="19" y="30"/>
                    <a:pt x="19" y="29"/>
                  </a:cubicBezTo>
                  <a:cubicBezTo>
                    <a:pt x="20" y="28"/>
                    <a:pt x="20" y="28"/>
                    <a:pt x="21" y="27"/>
                  </a:cubicBezTo>
                  <a:cubicBezTo>
                    <a:pt x="21" y="26"/>
                    <a:pt x="22" y="27"/>
                    <a:pt x="22" y="26"/>
                  </a:cubicBezTo>
                  <a:cubicBezTo>
                    <a:pt x="23" y="25"/>
                    <a:pt x="24" y="24"/>
                    <a:pt x="25" y="23"/>
                  </a:cubicBezTo>
                  <a:cubicBezTo>
                    <a:pt x="25" y="22"/>
                    <a:pt x="25" y="22"/>
                    <a:pt x="26" y="21"/>
                  </a:cubicBezTo>
                  <a:cubicBezTo>
                    <a:pt x="27" y="20"/>
                    <a:pt x="28" y="19"/>
                    <a:pt x="28" y="18"/>
                  </a:cubicBezTo>
                  <a:cubicBezTo>
                    <a:pt x="28" y="17"/>
                    <a:pt x="30" y="17"/>
                    <a:pt x="29" y="16"/>
                  </a:cubicBezTo>
                  <a:cubicBezTo>
                    <a:pt x="28" y="16"/>
                    <a:pt x="27" y="17"/>
                    <a:pt x="26" y="17"/>
                  </a:cubicBezTo>
                  <a:cubicBezTo>
                    <a:pt x="26" y="17"/>
                    <a:pt x="26" y="17"/>
                    <a:pt x="26" y="17"/>
                  </a:cubicBezTo>
                  <a:cubicBezTo>
                    <a:pt x="26" y="17"/>
                    <a:pt x="26" y="17"/>
                    <a:pt x="26" y="17"/>
                  </a:cubicBezTo>
                  <a:cubicBezTo>
                    <a:pt x="25" y="17"/>
                    <a:pt x="24" y="18"/>
                    <a:pt x="23" y="18"/>
                  </a:cubicBezTo>
                  <a:cubicBezTo>
                    <a:pt x="22" y="19"/>
                    <a:pt x="20" y="19"/>
                    <a:pt x="19" y="20"/>
                  </a:cubicBezTo>
                  <a:cubicBezTo>
                    <a:pt x="18" y="20"/>
                    <a:pt x="18" y="21"/>
                    <a:pt x="17" y="21"/>
                  </a:cubicBezTo>
                  <a:cubicBezTo>
                    <a:pt x="16" y="21"/>
                    <a:pt x="16" y="21"/>
                    <a:pt x="16" y="21"/>
                  </a:cubicBezTo>
                  <a:cubicBezTo>
                    <a:pt x="14" y="22"/>
                    <a:pt x="13" y="23"/>
                    <a:pt x="12" y="23"/>
                  </a:cubicBezTo>
                  <a:cubicBezTo>
                    <a:pt x="12" y="24"/>
                    <a:pt x="10" y="23"/>
                    <a:pt x="10" y="24"/>
                  </a:cubicBezTo>
                  <a:cubicBezTo>
                    <a:pt x="8" y="25"/>
                    <a:pt x="6" y="26"/>
                    <a:pt x="3" y="26"/>
                  </a:cubicBezTo>
                  <a:cubicBezTo>
                    <a:pt x="3" y="25"/>
                    <a:pt x="2" y="24"/>
                    <a:pt x="1" y="23"/>
                  </a:cubicBezTo>
                  <a:cubicBezTo>
                    <a:pt x="2" y="22"/>
                    <a:pt x="0" y="22"/>
                    <a:pt x="2" y="21"/>
                  </a:cubicBezTo>
                  <a:cubicBezTo>
                    <a:pt x="2" y="21"/>
                    <a:pt x="3" y="22"/>
                    <a:pt x="4" y="21"/>
                  </a:cubicBezTo>
                  <a:cubicBezTo>
                    <a:pt x="4" y="22"/>
                    <a:pt x="4" y="22"/>
                    <a:pt x="4" y="22"/>
                  </a:cubicBezTo>
                  <a:cubicBezTo>
                    <a:pt x="5" y="21"/>
                    <a:pt x="7" y="21"/>
                    <a:pt x="8" y="21"/>
                  </a:cubicBezTo>
                  <a:cubicBezTo>
                    <a:pt x="8" y="21"/>
                    <a:pt x="8" y="20"/>
                    <a:pt x="8" y="21"/>
                  </a:cubicBezTo>
                  <a:cubicBezTo>
                    <a:pt x="9" y="20"/>
                    <a:pt x="10" y="20"/>
                    <a:pt x="11" y="20"/>
                  </a:cubicBezTo>
                  <a:cubicBezTo>
                    <a:pt x="12" y="20"/>
                    <a:pt x="13" y="19"/>
                    <a:pt x="14" y="19"/>
                  </a:cubicBezTo>
                  <a:cubicBezTo>
                    <a:pt x="15" y="19"/>
                    <a:pt x="16" y="18"/>
                    <a:pt x="17" y="18"/>
                  </a:cubicBezTo>
                  <a:cubicBezTo>
                    <a:pt x="21" y="16"/>
                    <a:pt x="25" y="15"/>
                    <a:pt x="29" y="14"/>
                  </a:cubicBezTo>
                  <a:cubicBezTo>
                    <a:pt x="29" y="12"/>
                    <a:pt x="29" y="10"/>
                    <a:pt x="29" y="8"/>
                  </a:cubicBezTo>
                  <a:cubicBezTo>
                    <a:pt x="29" y="8"/>
                    <a:pt x="30" y="8"/>
                    <a:pt x="30" y="8"/>
                  </a:cubicBezTo>
                  <a:cubicBezTo>
                    <a:pt x="29" y="4"/>
                    <a:pt x="29" y="4"/>
                    <a:pt x="29" y="4"/>
                  </a:cubicBezTo>
                  <a:cubicBezTo>
                    <a:pt x="29" y="3"/>
                    <a:pt x="29" y="2"/>
                    <a:pt x="28" y="2"/>
                  </a:cubicBezTo>
                  <a:cubicBezTo>
                    <a:pt x="28" y="1"/>
                    <a:pt x="26" y="2"/>
                    <a:pt x="27" y="1"/>
                  </a:cubicBezTo>
                  <a:cubicBezTo>
                    <a:pt x="27" y="0"/>
                    <a:pt x="28" y="0"/>
                    <a:pt x="28" y="0"/>
                  </a:cubicBezTo>
                  <a:cubicBezTo>
                    <a:pt x="30" y="0"/>
                    <a:pt x="32" y="0"/>
                    <a:pt x="33"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12"/>
            <p:cNvSpPr>
              <a:spLocks noEditPoints="1"/>
            </p:cNvSpPr>
            <p:nvPr/>
          </p:nvSpPr>
          <p:spPr bwMode="auto">
            <a:xfrm>
              <a:off x="4833" y="4128"/>
              <a:ext cx="140" cy="142"/>
            </a:xfrm>
            <a:custGeom>
              <a:avLst/>
              <a:gdLst>
                <a:gd name="T0" fmla="*/ 15 w 54"/>
                <a:gd name="T1" fmla="*/ 0 h 53"/>
                <a:gd name="T2" fmla="*/ 20 w 54"/>
                <a:gd name="T3" fmla="*/ 7 h 53"/>
                <a:gd name="T4" fmla="*/ 23 w 54"/>
                <a:gd name="T5" fmla="*/ 11 h 53"/>
                <a:gd name="T6" fmla="*/ 25 w 54"/>
                <a:gd name="T7" fmla="*/ 15 h 53"/>
                <a:gd name="T8" fmla="*/ 30 w 54"/>
                <a:gd name="T9" fmla="*/ 22 h 53"/>
                <a:gd name="T10" fmla="*/ 33 w 54"/>
                <a:gd name="T11" fmla="*/ 27 h 53"/>
                <a:gd name="T12" fmla="*/ 36 w 54"/>
                <a:gd name="T13" fmla="*/ 25 h 53"/>
                <a:gd name="T14" fmla="*/ 35 w 54"/>
                <a:gd name="T15" fmla="*/ 18 h 53"/>
                <a:gd name="T16" fmla="*/ 39 w 54"/>
                <a:gd name="T17" fmla="*/ 18 h 53"/>
                <a:gd name="T18" fmla="*/ 41 w 54"/>
                <a:gd name="T19" fmla="*/ 25 h 53"/>
                <a:gd name="T20" fmla="*/ 39 w 54"/>
                <a:gd name="T21" fmla="*/ 35 h 53"/>
                <a:gd name="T22" fmla="*/ 42 w 54"/>
                <a:gd name="T23" fmla="*/ 41 h 53"/>
                <a:gd name="T24" fmla="*/ 48 w 54"/>
                <a:gd name="T25" fmla="*/ 46 h 53"/>
                <a:gd name="T26" fmla="*/ 51 w 54"/>
                <a:gd name="T27" fmla="*/ 45 h 53"/>
                <a:gd name="T28" fmla="*/ 54 w 54"/>
                <a:gd name="T29" fmla="*/ 51 h 53"/>
                <a:gd name="T30" fmla="*/ 53 w 54"/>
                <a:gd name="T31" fmla="*/ 53 h 53"/>
                <a:gd name="T32" fmla="*/ 51 w 54"/>
                <a:gd name="T33" fmla="*/ 53 h 53"/>
                <a:gd name="T34" fmla="*/ 44 w 54"/>
                <a:gd name="T35" fmla="*/ 48 h 53"/>
                <a:gd name="T36" fmla="*/ 37 w 54"/>
                <a:gd name="T37" fmla="*/ 40 h 53"/>
                <a:gd name="T38" fmla="*/ 32 w 54"/>
                <a:gd name="T39" fmla="*/ 42 h 53"/>
                <a:gd name="T40" fmla="*/ 27 w 54"/>
                <a:gd name="T41" fmla="*/ 44 h 53"/>
                <a:gd name="T42" fmla="*/ 25 w 54"/>
                <a:gd name="T43" fmla="*/ 43 h 53"/>
                <a:gd name="T44" fmla="*/ 30 w 54"/>
                <a:gd name="T45" fmla="*/ 41 h 53"/>
                <a:gd name="T46" fmla="*/ 34 w 54"/>
                <a:gd name="T47" fmla="*/ 35 h 53"/>
                <a:gd name="T48" fmla="*/ 32 w 54"/>
                <a:gd name="T49" fmla="*/ 31 h 53"/>
                <a:gd name="T50" fmla="*/ 26 w 54"/>
                <a:gd name="T51" fmla="*/ 34 h 53"/>
                <a:gd name="T52" fmla="*/ 22 w 54"/>
                <a:gd name="T53" fmla="*/ 38 h 53"/>
                <a:gd name="T54" fmla="*/ 17 w 54"/>
                <a:gd name="T55" fmla="*/ 44 h 53"/>
                <a:gd name="T56" fmla="*/ 14 w 54"/>
                <a:gd name="T57" fmla="*/ 45 h 53"/>
                <a:gd name="T58" fmla="*/ 12 w 54"/>
                <a:gd name="T59" fmla="*/ 37 h 53"/>
                <a:gd name="T60" fmla="*/ 19 w 54"/>
                <a:gd name="T61" fmla="*/ 34 h 53"/>
                <a:gd name="T62" fmla="*/ 24 w 54"/>
                <a:gd name="T63" fmla="*/ 27 h 53"/>
                <a:gd name="T64" fmla="*/ 19 w 54"/>
                <a:gd name="T65" fmla="*/ 28 h 53"/>
                <a:gd name="T66" fmla="*/ 16 w 54"/>
                <a:gd name="T67" fmla="*/ 29 h 53"/>
                <a:gd name="T68" fmla="*/ 9 w 54"/>
                <a:gd name="T69" fmla="*/ 34 h 53"/>
                <a:gd name="T70" fmla="*/ 7 w 54"/>
                <a:gd name="T71" fmla="*/ 42 h 53"/>
                <a:gd name="T72" fmla="*/ 3 w 54"/>
                <a:gd name="T73" fmla="*/ 42 h 53"/>
                <a:gd name="T74" fmla="*/ 2 w 54"/>
                <a:gd name="T75" fmla="*/ 38 h 53"/>
                <a:gd name="T76" fmla="*/ 4 w 54"/>
                <a:gd name="T77" fmla="*/ 29 h 53"/>
                <a:gd name="T78" fmla="*/ 1 w 54"/>
                <a:gd name="T79" fmla="*/ 23 h 53"/>
                <a:gd name="T80" fmla="*/ 7 w 54"/>
                <a:gd name="T81" fmla="*/ 28 h 53"/>
                <a:gd name="T82" fmla="*/ 10 w 54"/>
                <a:gd name="T83" fmla="*/ 27 h 53"/>
                <a:gd name="T84" fmla="*/ 13 w 54"/>
                <a:gd name="T85" fmla="*/ 23 h 53"/>
                <a:gd name="T86" fmla="*/ 14 w 54"/>
                <a:gd name="T87" fmla="*/ 21 h 53"/>
                <a:gd name="T88" fmla="*/ 16 w 54"/>
                <a:gd name="T89" fmla="*/ 19 h 53"/>
                <a:gd name="T90" fmla="*/ 15 w 54"/>
                <a:gd name="T91" fmla="*/ 17 h 53"/>
                <a:gd name="T92" fmla="*/ 10 w 54"/>
                <a:gd name="T93" fmla="*/ 20 h 53"/>
                <a:gd name="T94" fmla="*/ 6 w 54"/>
                <a:gd name="T95" fmla="*/ 20 h 53"/>
                <a:gd name="T96" fmla="*/ 3 w 54"/>
                <a:gd name="T97" fmla="*/ 19 h 53"/>
                <a:gd name="T98" fmla="*/ 11 w 54"/>
                <a:gd name="T99" fmla="*/ 16 h 53"/>
                <a:gd name="T100" fmla="*/ 19 w 54"/>
                <a:gd name="T101" fmla="*/ 12 h 53"/>
                <a:gd name="T102" fmla="*/ 16 w 54"/>
                <a:gd name="T103" fmla="*/ 8 h 53"/>
                <a:gd name="T104" fmla="*/ 10 w 54"/>
                <a:gd name="T105" fmla="*/ 1 h 53"/>
                <a:gd name="T106" fmla="*/ 31 w 54"/>
                <a:gd name="T107" fmla="*/ 4 h 53"/>
                <a:gd name="T108" fmla="*/ 33 w 54"/>
                <a:gd name="T109" fmla="*/ 8 h 53"/>
                <a:gd name="T110" fmla="*/ 29 w 54"/>
                <a:gd name="T111" fmla="*/ 9 h 53"/>
                <a:gd name="T112" fmla="*/ 27 w 54"/>
                <a:gd name="T113" fmla="*/ 3 h 53"/>
                <a:gd name="T114" fmla="*/ 29 w 54"/>
                <a:gd name="T115" fmla="*/ 4 h 53"/>
                <a:gd name="T116" fmla="*/ 25 w 54"/>
                <a:gd name="T117" fmla="*/ 19 h 53"/>
                <a:gd name="T118" fmla="*/ 18 w 54"/>
                <a:gd name="T119" fmla="*/ 25 h 53"/>
                <a:gd name="T120" fmla="*/ 23 w 54"/>
                <a:gd name="T121" fmla="*/ 17 h 53"/>
                <a:gd name="T122" fmla="*/ 12 w 54"/>
                <a:gd name="T123" fmla="*/ 2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4" h="53">
                  <a:moveTo>
                    <a:pt x="12" y="0"/>
                  </a:moveTo>
                  <a:cubicBezTo>
                    <a:pt x="12" y="0"/>
                    <a:pt x="13" y="0"/>
                    <a:pt x="14" y="0"/>
                  </a:cubicBezTo>
                  <a:cubicBezTo>
                    <a:pt x="14" y="0"/>
                    <a:pt x="14" y="0"/>
                    <a:pt x="14" y="0"/>
                  </a:cubicBezTo>
                  <a:cubicBezTo>
                    <a:pt x="14" y="0"/>
                    <a:pt x="15" y="0"/>
                    <a:pt x="15" y="0"/>
                  </a:cubicBezTo>
                  <a:cubicBezTo>
                    <a:pt x="16" y="1"/>
                    <a:pt x="16" y="1"/>
                    <a:pt x="16" y="2"/>
                  </a:cubicBezTo>
                  <a:cubicBezTo>
                    <a:pt x="17" y="2"/>
                    <a:pt x="17" y="3"/>
                    <a:pt x="17" y="3"/>
                  </a:cubicBezTo>
                  <a:cubicBezTo>
                    <a:pt x="17" y="4"/>
                    <a:pt x="18" y="4"/>
                    <a:pt x="18" y="5"/>
                  </a:cubicBezTo>
                  <a:cubicBezTo>
                    <a:pt x="19" y="6"/>
                    <a:pt x="19" y="6"/>
                    <a:pt x="20" y="7"/>
                  </a:cubicBezTo>
                  <a:cubicBezTo>
                    <a:pt x="20" y="8"/>
                    <a:pt x="22" y="8"/>
                    <a:pt x="21" y="10"/>
                  </a:cubicBezTo>
                  <a:cubicBezTo>
                    <a:pt x="21" y="10"/>
                    <a:pt x="22" y="10"/>
                    <a:pt x="23" y="11"/>
                  </a:cubicBezTo>
                  <a:cubicBezTo>
                    <a:pt x="23" y="10"/>
                    <a:pt x="23" y="10"/>
                    <a:pt x="23" y="10"/>
                  </a:cubicBezTo>
                  <a:cubicBezTo>
                    <a:pt x="23" y="11"/>
                    <a:pt x="23" y="11"/>
                    <a:pt x="23" y="11"/>
                  </a:cubicBezTo>
                  <a:cubicBezTo>
                    <a:pt x="24" y="10"/>
                    <a:pt x="25" y="10"/>
                    <a:pt x="26" y="10"/>
                  </a:cubicBezTo>
                  <a:cubicBezTo>
                    <a:pt x="26" y="10"/>
                    <a:pt x="27" y="11"/>
                    <a:pt x="27" y="12"/>
                  </a:cubicBezTo>
                  <a:cubicBezTo>
                    <a:pt x="27" y="12"/>
                    <a:pt x="26" y="12"/>
                    <a:pt x="27" y="12"/>
                  </a:cubicBezTo>
                  <a:cubicBezTo>
                    <a:pt x="26" y="13"/>
                    <a:pt x="26" y="14"/>
                    <a:pt x="25" y="15"/>
                  </a:cubicBezTo>
                  <a:cubicBezTo>
                    <a:pt x="24" y="16"/>
                    <a:pt x="26" y="16"/>
                    <a:pt x="26" y="18"/>
                  </a:cubicBezTo>
                  <a:cubicBezTo>
                    <a:pt x="27" y="18"/>
                    <a:pt x="27" y="19"/>
                    <a:pt x="27" y="19"/>
                  </a:cubicBezTo>
                  <a:cubicBezTo>
                    <a:pt x="28" y="20"/>
                    <a:pt x="28" y="21"/>
                    <a:pt x="28" y="21"/>
                  </a:cubicBezTo>
                  <a:cubicBezTo>
                    <a:pt x="29" y="21"/>
                    <a:pt x="29" y="21"/>
                    <a:pt x="30" y="22"/>
                  </a:cubicBezTo>
                  <a:cubicBezTo>
                    <a:pt x="31" y="22"/>
                    <a:pt x="32" y="23"/>
                    <a:pt x="31" y="25"/>
                  </a:cubicBezTo>
                  <a:cubicBezTo>
                    <a:pt x="31" y="25"/>
                    <a:pt x="31" y="25"/>
                    <a:pt x="31" y="25"/>
                  </a:cubicBezTo>
                  <a:cubicBezTo>
                    <a:pt x="31" y="25"/>
                    <a:pt x="31" y="26"/>
                    <a:pt x="31" y="26"/>
                  </a:cubicBezTo>
                  <a:cubicBezTo>
                    <a:pt x="32" y="26"/>
                    <a:pt x="32" y="27"/>
                    <a:pt x="33" y="27"/>
                  </a:cubicBezTo>
                  <a:cubicBezTo>
                    <a:pt x="33" y="28"/>
                    <a:pt x="34" y="30"/>
                    <a:pt x="35" y="30"/>
                  </a:cubicBezTo>
                  <a:cubicBezTo>
                    <a:pt x="36" y="30"/>
                    <a:pt x="35" y="29"/>
                    <a:pt x="36" y="28"/>
                  </a:cubicBezTo>
                  <a:cubicBezTo>
                    <a:pt x="36" y="28"/>
                    <a:pt x="36" y="26"/>
                    <a:pt x="37" y="26"/>
                  </a:cubicBezTo>
                  <a:cubicBezTo>
                    <a:pt x="36" y="25"/>
                    <a:pt x="36" y="25"/>
                    <a:pt x="36" y="25"/>
                  </a:cubicBezTo>
                  <a:cubicBezTo>
                    <a:pt x="36" y="23"/>
                    <a:pt x="37" y="21"/>
                    <a:pt x="36" y="20"/>
                  </a:cubicBezTo>
                  <a:cubicBezTo>
                    <a:pt x="36" y="19"/>
                    <a:pt x="36" y="19"/>
                    <a:pt x="36" y="19"/>
                  </a:cubicBezTo>
                  <a:cubicBezTo>
                    <a:pt x="35" y="19"/>
                    <a:pt x="35" y="18"/>
                    <a:pt x="35" y="18"/>
                  </a:cubicBezTo>
                  <a:cubicBezTo>
                    <a:pt x="35" y="18"/>
                    <a:pt x="35" y="18"/>
                    <a:pt x="35" y="18"/>
                  </a:cubicBezTo>
                  <a:cubicBezTo>
                    <a:pt x="35" y="18"/>
                    <a:pt x="35" y="18"/>
                    <a:pt x="36" y="18"/>
                  </a:cubicBezTo>
                  <a:cubicBezTo>
                    <a:pt x="36" y="18"/>
                    <a:pt x="37" y="19"/>
                    <a:pt x="38" y="18"/>
                  </a:cubicBezTo>
                  <a:cubicBezTo>
                    <a:pt x="38" y="19"/>
                    <a:pt x="38" y="19"/>
                    <a:pt x="38" y="19"/>
                  </a:cubicBezTo>
                  <a:cubicBezTo>
                    <a:pt x="39" y="18"/>
                    <a:pt x="39" y="18"/>
                    <a:pt x="39" y="18"/>
                  </a:cubicBezTo>
                  <a:cubicBezTo>
                    <a:pt x="40" y="19"/>
                    <a:pt x="39" y="20"/>
                    <a:pt x="40" y="21"/>
                  </a:cubicBezTo>
                  <a:cubicBezTo>
                    <a:pt x="40" y="21"/>
                    <a:pt x="40" y="21"/>
                    <a:pt x="40" y="21"/>
                  </a:cubicBezTo>
                  <a:cubicBezTo>
                    <a:pt x="41" y="21"/>
                    <a:pt x="40" y="22"/>
                    <a:pt x="41" y="22"/>
                  </a:cubicBezTo>
                  <a:cubicBezTo>
                    <a:pt x="40" y="23"/>
                    <a:pt x="41" y="24"/>
                    <a:pt x="41" y="25"/>
                  </a:cubicBezTo>
                  <a:cubicBezTo>
                    <a:pt x="40" y="26"/>
                    <a:pt x="40" y="26"/>
                    <a:pt x="40" y="26"/>
                  </a:cubicBezTo>
                  <a:cubicBezTo>
                    <a:pt x="41" y="26"/>
                    <a:pt x="41" y="26"/>
                    <a:pt x="41" y="26"/>
                  </a:cubicBezTo>
                  <a:cubicBezTo>
                    <a:pt x="40" y="27"/>
                    <a:pt x="41" y="28"/>
                    <a:pt x="40" y="28"/>
                  </a:cubicBezTo>
                  <a:cubicBezTo>
                    <a:pt x="39" y="30"/>
                    <a:pt x="40" y="33"/>
                    <a:pt x="39" y="35"/>
                  </a:cubicBezTo>
                  <a:cubicBezTo>
                    <a:pt x="39" y="35"/>
                    <a:pt x="39" y="35"/>
                    <a:pt x="39" y="35"/>
                  </a:cubicBezTo>
                  <a:cubicBezTo>
                    <a:pt x="38" y="36"/>
                    <a:pt x="39" y="36"/>
                    <a:pt x="39" y="37"/>
                  </a:cubicBezTo>
                  <a:cubicBezTo>
                    <a:pt x="41" y="38"/>
                    <a:pt x="40" y="40"/>
                    <a:pt x="42" y="40"/>
                  </a:cubicBezTo>
                  <a:cubicBezTo>
                    <a:pt x="41" y="41"/>
                    <a:pt x="42" y="41"/>
                    <a:pt x="42" y="41"/>
                  </a:cubicBezTo>
                  <a:cubicBezTo>
                    <a:pt x="43" y="41"/>
                    <a:pt x="44" y="42"/>
                    <a:pt x="44" y="43"/>
                  </a:cubicBezTo>
                  <a:cubicBezTo>
                    <a:pt x="45" y="44"/>
                    <a:pt x="45" y="44"/>
                    <a:pt x="45" y="44"/>
                  </a:cubicBezTo>
                  <a:cubicBezTo>
                    <a:pt x="46" y="45"/>
                    <a:pt x="46" y="45"/>
                    <a:pt x="47" y="45"/>
                  </a:cubicBezTo>
                  <a:cubicBezTo>
                    <a:pt x="47" y="45"/>
                    <a:pt x="47" y="46"/>
                    <a:pt x="48" y="46"/>
                  </a:cubicBezTo>
                  <a:cubicBezTo>
                    <a:pt x="48" y="46"/>
                    <a:pt x="48" y="47"/>
                    <a:pt x="48" y="47"/>
                  </a:cubicBezTo>
                  <a:cubicBezTo>
                    <a:pt x="48" y="46"/>
                    <a:pt x="49" y="46"/>
                    <a:pt x="49" y="45"/>
                  </a:cubicBezTo>
                  <a:cubicBezTo>
                    <a:pt x="49" y="45"/>
                    <a:pt x="48" y="44"/>
                    <a:pt x="49" y="44"/>
                  </a:cubicBezTo>
                  <a:cubicBezTo>
                    <a:pt x="50" y="44"/>
                    <a:pt x="50" y="45"/>
                    <a:pt x="51" y="45"/>
                  </a:cubicBezTo>
                  <a:cubicBezTo>
                    <a:pt x="50" y="46"/>
                    <a:pt x="52" y="47"/>
                    <a:pt x="52" y="48"/>
                  </a:cubicBezTo>
                  <a:cubicBezTo>
                    <a:pt x="53" y="48"/>
                    <a:pt x="52" y="49"/>
                    <a:pt x="53" y="50"/>
                  </a:cubicBezTo>
                  <a:cubicBezTo>
                    <a:pt x="53" y="50"/>
                    <a:pt x="53" y="51"/>
                    <a:pt x="53" y="51"/>
                  </a:cubicBezTo>
                  <a:cubicBezTo>
                    <a:pt x="53" y="51"/>
                    <a:pt x="54" y="51"/>
                    <a:pt x="54" y="51"/>
                  </a:cubicBezTo>
                  <a:cubicBezTo>
                    <a:pt x="54" y="51"/>
                    <a:pt x="54" y="51"/>
                    <a:pt x="54" y="51"/>
                  </a:cubicBezTo>
                  <a:cubicBezTo>
                    <a:pt x="54" y="51"/>
                    <a:pt x="53" y="52"/>
                    <a:pt x="53" y="52"/>
                  </a:cubicBezTo>
                  <a:cubicBezTo>
                    <a:pt x="53" y="52"/>
                    <a:pt x="54" y="52"/>
                    <a:pt x="53" y="53"/>
                  </a:cubicBezTo>
                  <a:cubicBezTo>
                    <a:pt x="53" y="53"/>
                    <a:pt x="53" y="53"/>
                    <a:pt x="53" y="53"/>
                  </a:cubicBezTo>
                  <a:cubicBezTo>
                    <a:pt x="52" y="53"/>
                    <a:pt x="52" y="53"/>
                    <a:pt x="52" y="53"/>
                  </a:cubicBezTo>
                  <a:cubicBezTo>
                    <a:pt x="52" y="53"/>
                    <a:pt x="52" y="53"/>
                    <a:pt x="51" y="53"/>
                  </a:cubicBezTo>
                  <a:cubicBezTo>
                    <a:pt x="51" y="53"/>
                    <a:pt x="51" y="53"/>
                    <a:pt x="51" y="53"/>
                  </a:cubicBezTo>
                  <a:cubicBezTo>
                    <a:pt x="51" y="53"/>
                    <a:pt x="51" y="53"/>
                    <a:pt x="51" y="53"/>
                  </a:cubicBezTo>
                  <a:cubicBezTo>
                    <a:pt x="50" y="52"/>
                    <a:pt x="49" y="53"/>
                    <a:pt x="49" y="52"/>
                  </a:cubicBezTo>
                  <a:cubicBezTo>
                    <a:pt x="49" y="52"/>
                    <a:pt x="48" y="51"/>
                    <a:pt x="48" y="51"/>
                  </a:cubicBezTo>
                  <a:cubicBezTo>
                    <a:pt x="49" y="50"/>
                    <a:pt x="47" y="51"/>
                    <a:pt x="46" y="50"/>
                  </a:cubicBezTo>
                  <a:cubicBezTo>
                    <a:pt x="46" y="49"/>
                    <a:pt x="44" y="49"/>
                    <a:pt x="44" y="48"/>
                  </a:cubicBezTo>
                  <a:cubicBezTo>
                    <a:pt x="44" y="48"/>
                    <a:pt x="43" y="47"/>
                    <a:pt x="42" y="47"/>
                  </a:cubicBezTo>
                  <a:cubicBezTo>
                    <a:pt x="42" y="46"/>
                    <a:pt x="42" y="46"/>
                    <a:pt x="42" y="46"/>
                  </a:cubicBezTo>
                  <a:cubicBezTo>
                    <a:pt x="41" y="45"/>
                    <a:pt x="39" y="43"/>
                    <a:pt x="39" y="42"/>
                  </a:cubicBezTo>
                  <a:cubicBezTo>
                    <a:pt x="39" y="41"/>
                    <a:pt x="38" y="40"/>
                    <a:pt x="37" y="40"/>
                  </a:cubicBezTo>
                  <a:cubicBezTo>
                    <a:pt x="37" y="40"/>
                    <a:pt x="37" y="39"/>
                    <a:pt x="37" y="39"/>
                  </a:cubicBezTo>
                  <a:cubicBezTo>
                    <a:pt x="36" y="40"/>
                    <a:pt x="35" y="40"/>
                    <a:pt x="35" y="40"/>
                  </a:cubicBezTo>
                  <a:cubicBezTo>
                    <a:pt x="33" y="40"/>
                    <a:pt x="33" y="42"/>
                    <a:pt x="32" y="42"/>
                  </a:cubicBezTo>
                  <a:cubicBezTo>
                    <a:pt x="32" y="42"/>
                    <a:pt x="32" y="42"/>
                    <a:pt x="32" y="42"/>
                  </a:cubicBezTo>
                  <a:cubicBezTo>
                    <a:pt x="31" y="42"/>
                    <a:pt x="31" y="42"/>
                    <a:pt x="31" y="42"/>
                  </a:cubicBezTo>
                  <a:cubicBezTo>
                    <a:pt x="31" y="42"/>
                    <a:pt x="31" y="43"/>
                    <a:pt x="31" y="43"/>
                  </a:cubicBezTo>
                  <a:cubicBezTo>
                    <a:pt x="30" y="43"/>
                    <a:pt x="30" y="42"/>
                    <a:pt x="29" y="42"/>
                  </a:cubicBezTo>
                  <a:cubicBezTo>
                    <a:pt x="29" y="43"/>
                    <a:pt x="27" y="42"/>
                    <a:pt x="27" y="44"/>
                  </a:cubicBezTo>
                  <a:cubicBezTo>
                    <a:pt x="26" y="43"/>
                    <a:pt x="25" y="45"/>
                    <a:pt x="24" y="43"/>
                  </a:cubicBezTo>
                  <a:cubicBezTo>
                    <a:pt x="24" y="43"/>
                    <a:pt x="24" y="43"/>
                    <a:pt x="24" y="43"/>
                  </a:cubicBezTo>
                  <a:cubicBezTo>
                    <a:pt x="25" y="43"/>
                    <a:pt x="25" y="43"/>
                    <a:pt x="25" y="43"/>
                  </a:cubicBezTo>
                  <a:cubicBezTo>
                    <a:pt x="25" y="43"/>
                    <a:pt x="25" y="43"/>
                    <a:pt x="25" y="43"/>
                  </a:cubicBezTo>
                  <a:cubicBezTo>
                    <a:pt x="26" y="43"/>
                    <a:pt x="26" y="43"/>
                    <a:pt x="26" y="43"/>
                  </a:cubicBezTo>
                  <a:cubicBezTo>
                    <a:pt x="26" y="43"/>
                    <a:pt x="27" y="42"/>
                    <a:pt x="27" y="42"/>
                  </a:cubicBezTo>
                  <a:cubicBezTo>
                    <a:pt x="28" y="42"/>
                    <a:pt x="28" y="42"/>
                    <a:pt x="29" y="41"/>
                  </a:cubicBezTo>
                  <a:cubicBezTo>
                    <a:pt x="29" y="42"/>
                    <a:pt x="29" y="41"/>
                    <a:pt x="30" y="41"/>
                  </a:cubicBezTo>
                  <a:cubicBezTo>
                    <a:pt x="29" y="41"/>
                    <a:pt x="30" y="41"/>
                    <a:pt x="30" y="41"/>
                  </a:cubicBezTo>
                  <a:cubicBezTo>
                    <a:pt x="31" y="41"/>
                    <a:pt x="32" y="40"/>
                    <a:pt x="32" y="39"/>
                  </a:cubicBezTo>
                  <a:cubicBezTo>
                    <a:pt x="33" y="39"/>
                    <a:pt x="33" y="38"/>
                    <a:pt x="34" y="37"/>
                  </a:cubicBezTo>
                  <a:cubicBezTo>
                    <a:pt x="34" y="37"/>
                    <a:pt x="34" y="36"/>
                    <a:pt x="34" y="35"/>
                  </a:cubicBezTo>
                  <a:cubicBezTo>
                    <a:pt x="34" y="35"/>
                    <a:pt x="33" y="35"/>
                    <a:pt x="33" y="34"/>
                  </a:cubicBezTo>
                  <a:cubicBezTo>
                    <a:pt x="33" y="33"/>
                    <a:pt x="32" y="32"/>
                    <a:pt x="32" y="31"/>
                  </a:cubicBezTo>
                  <a:cubicBezTo>
                    <a:pt x="32" y="31"/>
                    <a:pt x="31" y="31"/>
                    <a:pt x="31" y="31"/>
                  </a:cubicBezTo>
                  <a:cubicBezTo>
                    <a:pt x="32" y="31"/>
                    <a:pt x="32" y="31"/>
                    <a:pt x="32" y="31"/>
                  </a:cubicBezTo>
                  <a:cubicBezTo>
                    <a:pt x="31" y="30"/>
                    <a:pt x="31" y="28"/>
                    <a:pt x="29" y="28"/>
                  </a:cubicBezTo>
                  <a:cubicBezTo>
                    <a:pt x="29" y="29"/>
                    <a:pt x="28" y="29"/>
                    <a:pt x="28" y="30"/>
                  </a:cubicBezTo>
                  <a:cubicBezTo>
                    <a:pt x="27" y="31"/>
                    <a:pt x="27" y="32"/>
                    <a:pt x="26" y="33"/>
                  </a:cubicBezTo>
                  <a:cubicBezTo>
                    <a:pt x="26" y="33"/>
                    <a:pt x="26" y="33"/>
                    <a:pt x="26" y="34"/>
                  </a:cubicBezTo>
                  <a:cubicBezTo>
                    <a:pt x="26" y="34"/>
                    <a:pt x="25" y="35"/>
                    <a:pt x="25" y="35"/>
                  </a:cubicBezTo>
                  <a:cubicBezTo>
                    <a:pt x="24" y="35"/>
                    <a:pt x="24" y="35"/>
                    <a:pt x="24" y="35"/>
                  </a:cubicBezTo>
                  <a:cubicBezTo>
                    <a:pt x="24" y="35"/>
                    <a:pt x="25" y="36"/>
                    <a:pt x="24" y="36"/>
                  </a:cubicBezTo>
                  <a:cubicBezTo>
                    <a:pt x="23" y="37"/>
                    <a:pt x="23" y="38"/>
                    <a:pt x="22" y="38"/>
                  </a:cubicBezTo>
                  <a:cubicBezTo>
                    <a:pt x="21" y="38"/>
                    <a:pt x="22" y="40"/>
                    <a:pt x="21" y="40"/>
                  </a:cubicBezTo>
                  <a:cubicBezTo>
                    <a:pt x="20" y="40"/>
                    <a:pt x="20" y="41"/>
                    <a:pt x="19" y="41"/>
                  </a:cubicBezTo>
                  <a:cubicBezTo>
                    <a:pt x="19" y="42"/>
                    <a:pt x="18" y="42"/>
                    <a:pt x="18" y="43"/>
                  </a:cubicBezTo>
                  <a:cubicBezTo>
                    <a:pt x="18" y="43"/>
                    <a:pt x="17" y="43"/>
                    <a:pt x="17" y="44"/>
                  </a:cubicBezTo>
                  <a:cubicBezTo>
                    <a:pt x="17" y="43"/>
                    <a:pt x="17" y="43"/>
                    <a:pt x="17" y="43"/>
                  </a:cubicBezTo>
                  <a:cubicBezTo>
                    <a:pt x="16" y="44"/>
                    <a:pt x="15" y="43"/>
                    <a:pt x="15" y="44"/>
                  </a:cubicBezTo>
                  <a:cubicBezTo>
                    <a:pt x="15" y="44"/>
                    <a:pt x="15" y="44"/>
                    <a:pt x="15" y="44"/>
                  </a:cubicBezTo>
                  <a:cubicBezTo>
                    <a:pt x="15" y="44"/>
                    <a:pt x="14" y="45"/>
                    <a:pt x="14" y="45"/>
                  </a:cubicBezTo>
                  <a:cubicBezTo>
                    <a:pt x="12" y="44"/>
                    <a:pt x="13" y="42"/>
                    <a:pt x="12" y="40"/>
                  </a:cubicBezTo>
                  <a:cubicBezTo>
                    <a:pt x="12" y="40"/>
                    <a:pt x="11" y="39"/>
                    <a:pt x="12" y="38"/>
                  </a:cubicBezTo>
                  <a:cubicBezTo>
                    <a:pt x="11" y="38"/>
                    <a:pt x="11" y="38"/>
                    <a:pt x="11" y="38"/>
                  </a:cubicBezTo>
                  <a:cubicBezTo>
                    <a:pt x="11" y="37"/>
                    <a:pt x="12" y="37"/>
                    <a:pt x="12" y="37"/>
                  </a:cubicBezTo>
                  <a:cubicBezTo>
                    <a:pt x="13" y="38"/>
                    <a:pt x="14" y="39"/>
                    <a:pt x="16" y="39"/>
                  </a:cubicBezTo>
                  <a:cubicBezTo>
                    <a:pt x="16" y="40"/>
                    <a:pt x="16" y="39"/>
                    <a:pt x="17" y="39"/>
                  </a:cubicBezTo>
                  <a:cubicBezTo>
                    <a:pt x="16" y="38"/>
                    <a:pt x="18" y="38"/>
                    <a:pt x="17" y="37"/>
                  </a:cubicBezTo>
                  <a:cubicBezTo>
                    <a:pt x="18" y="36"/>
                    <a:pt x="19" y="36"/>
                    <a:pt x="19" y="34"/>
                  </a:cubicBezTo>
                  <a:cubicBezTo>
                    <a:pt x="19" y="34"/>
                    <a:pt x="20" y="33"/>
                    <a:pt x="20" y="33"/>
                  </a:cubicBezTo>
                  <a:cubicBezTo>
                    <a:pt x="20" y="31"/>
                    <a:pt x="22" y="31"/>
                    <a:pt x="22" y="30"/>
                  </a:cubicBezTo>
                  <a:cubicBezTo>
                    <a:pt x="22" y="29"/>
                    <a:pt x="23" y="28"/>
                    <a:pt x="23" y="28"/>
                  </a:cubicBezTo>
                  <a:cubicBezTo>
                    <a:pt x="24" y="27"/>
                    <a:pt x="24" y="27"/>
                    <a:pt x="24" y="27"/>
                  </a:cubicBezTo>
                  <a:cubicBezTo>
                    <a:pt x="24" y="26"/>
                    <a:pt x="26" y="26"/>
                    <a:pt x="24" y="25"/>
                  </a:cubicBezTo>
                  <a:cubicBezTo>
                    <a:pt x="23" y="25"/>
                    <a:pt x="22" y="26"/>
                    <a:pt x="21" y="26"/>
                  </a:cubicBezTo>
                  <a:cubicBezTo>
                    <a:pt x="21" y="27"/>
                    <a:pt x="20" y="27"/>
                    <a:pt x="20" y="27"/>
                  </a:cubicBezTo>
                  <a:cubicBezTo>
                    <a:pt x="19" y="27"/>
                    <a:pt x="19" y="28"/>
                    <a:pt x="19" y="28"/>
                  </a:cubicBezTo>
                  <a:cubicBezTo>
                    <a:pt x="18" y="28"/>
                    <a:pt x="18" y="29"/>
                    <a:pt x="17" y="28"/>
                  </a:cubicBezTo>
                  <a:cubicBezTo>
                    <a:pt x="16" y="29"/>
                    <a:pt x="16" y="29"/>
                    <a:pt x="16" y="29"/>
                  </a:cubicBezTo>
                  <a:cubicBezTo>
                    <a:pt x="16" y="29"/>
                    <a:pt x="16" y="29"/>
                    <a:pt x="16" y="29"/>
                  </a:cubicBezTo>
                  <a:cubicBezTo>
                    <a:pt x="16" y="29"/>
                    <a:pt x="16" y="29"/>
                    <a:pt x="16" y="29"/>
                  </a:cubicBezTo>
                  <a:cubicBezTo>
                    <a:pt x="16" y="29"/>
                    <a:pt x="16" y="29"/>
                    <a:pt x="16" y="29"/>
                  </a:cubicBezTo>
                  <a:cubicBezTo>
                    <a:pt x="16" y="30"/>
                    <a:pt x="14" y="30"/>
                    <a:pt x="14" y="32"/>
                  </a:cubicBezTo>
                  <a:cubicBezTo>
                    <a:pt x="13" y="32"/>
                    <a:pt x="13" y="32"/>
                    <a:pt x="13" y="32"/>
                  </a:cubicBezTo>
                  <a:cubicBezTo>
                    <a:pt x="12" y="33"/>
                    <a:pt x="10" y="34"/>
                    <a:pt x="9" y="34"/>
                  </a:cubicBezTo>
                  <a:cubicBezTo>
                    <a:pt x="8" y="35"/>
                    <a:pt x="8" y="35"/>
                    <a:pt x="8" y="36"/>
                  </a:cubicBezTo>
                  <a:cubicBezTo>
                    <a:pt x="8" y="37"/>
                    <a:pt x="8" y="38"/>
                    <a:pt x="8" y="39"/>
                  </a:cubicBezTo>
                  <a:cubicBezTo>
                    <a:pt x="8" y="39"/>
                    <a:pt x="8" y="40"/>
                    <a:pt x="7" y="41"/>
                  </a:cubicBezTo>
                  <a:cubicBezTo>
                    <a:pt x="8" y="42"/>
                    <a:pt x="6" y="42"/>
                    <a:pt x="7" y="42"/>
                  </a:cubicBezTo>
                  <a:cubicBezTo>
                    <a:pt x="7" y="43"/>
                    <a:pt x="6" y="43"/>
                    <a:pt x="5" y="43"/>
                  </a:cubicBezTo>
                  <a:cubicBezTo>
                    <a:pt x="5" y="43"/>
                    <a:pt x="5" y="43"/>
                    <a:pt x="5" y="43"/>
                  </a:cubicBezTo>
                  <a:cubicBezTo>
                    <a:pt x="5" y="44"/>
                    <a:pt x="5" y="44"/>
                    <a:pt x="4" y="44"/>
                  </a:cubicBezTo>
                  <a:cubicBezTo>
                    <a:pt x="4" y="43"/>
                    <a:pt x="4" y="43"/>
                    <a:pt x="3" y="42"/>
                  </a:cubicBezTo>
                  <a:cubicBezTo>
                    <a:pt x="4" y="41"/>
                    <a:pt x="2" y="41"/>
                    <a:pt x="3" y="40"/>
                  </a:cubicBezTo>
                  <a:cubicBezTo>
                    <a:pt x="2" y="39"/>
                    <a:pt x="2" y="38"/>
                    <a:pt x="2" y="37"/>
                  </a:cubicBezTo>
                  <a:cubicBezTo>
                    <a:pt x="2" y="37"/>
                    <a:pt x="2" y="37"/>
                    <a:pt x="2" y="37"/>
                  </a:cubicBezTo>
                  <a:cubicBezTo>
                    <a:pt x="2" y="38"/>
                    <a:pt x="2" y="38"/>
                    <a:pt x="2" y="38"/>
                  </a:cubicBezTo>
                  <a:cubicBezTo>
                    <a:pt x="3" y="37"/>
                    <a:pt x="3" y="36"/>
                    <a:pt x="4" y="36"/>
                  </a:cubicBezTo>
                  <a:cubicBezTo>
                    <a:pt x="4" y="35"/>
                    <a:pt x="4" y="34"/>
                    <a:pt x="4" y="32"/>
                  </a:cubicBezTo>
                  <a:cubicBezTo>
                    <a:pt x="4" y="32"/>
                    <a:pt x="4" y="31"/>
                    <a:pt x="4" y="31"/>
                  </a:cubicBezTo>
                  <a:cubicBezTo>
                    <a:pt x="4" y="31"/>
                    <a:pt x="4" y="30"/>
                    <a:pt x="4" y="29"/>
                  </a:cubicBezTo>
                  <a:cubicBezTo>
                    <a:pt x="4" y="28"/>
                    <a:pt x="3" y="28"/>
                    <a:pt x="3" y="27"/>
                  </a:cubicBezTo>
                  <a:cubicBezTo>
                    <a:pt x="3" y="26"/>
                    <a:pt x="1" y="26"/>
                    <a:pt x="1" y="24"/>
                  </a:cubicBezTo>
                  <a:cubicBezTo>
                    <a:pt x="1" y="24"/>
                    <a:pt x="0" y="24"/>
                    <a:pt x="0" y="23"/>
                  </a:cubicBezTo>
                  <a:cubicBezTo>
                    <a:pt x="0" y="23"/>
                    <a:pt x="0" y="23"/>
                    <a:pt x="1" y="23"/>
                  </a:cubicBezTo>
                  <a:cubicBezTo>
                    <a:pt x="2" y="24"/>
                    <a:pt x="3" y="23"/>
                    <a:pt x="3" y="24"/>
                  </a:cubicBezTo>
                  <a:cubicBezTo>
                    <a:pt x="4" y="23"/>
                    <a:pt x="4" y="25"/>
                    <a:pt x="5" y="24"/>
                  </a:cubicBezTo>
                  <a:cubicBezTo>
                    <a:pt x="5" y="25"/>
                    <a:pt x="6" y="25"/>
                    <a:pt x="6" y="26"/>
                  </a:cubicBezTo>
                  <a:cubicBezTo>
                    <a:pt x="7" y="27"/>
                    <a:pt x="6" y="28"/>
                    <a:pt x="7" y="28"/>
                  </a:cubicBezTo>
                  <a:cubicBezTo>
                    <a:pt x="7" y="29"/>
                    <a:pt x="7" y="29"/>
                    <a:pt x="7" y="30"/>
                  </a:cubicBezTo>
                  <a:cubicBezTo>
                    <a:pt x="7" y="30"/>
                    <a:pt x="8" y="30"/>
                    <a:pt x="9" y="31"/>
                  </a:cubicBezTo>
                  <a:cubicBezTo>
                    <a:pt x="9" y="30"/>
                    <a:pt x="9" y="30"/>
                    <a:pt x="10" y="29"/>
                  </a:cubicBezTo>
                  <a:cubicBezTo>
                    <a:pt x="9" y="28"/>
                    <a:pt x="10" y="28"/>
                    <a:pt x="10" y="27"/>
                  </a:cubicBezTo>
                  <a:cubicBezTo>
                    <a:pt x="11" y="27"/>
                    <a:pt x="10" y="26"/>
                    <a:pt x="12" y="25"/>
                  </a:cubicBezTo>
                  <a:cubicBezTo>
                    <a:pt x="11" y="24"/>
                    <a:pt x="13" y="25"/>
                    <a:pt x="12" y="23"/>
                  </a:cubicBezTo>
                  <a:cubicBezTo>
                    <a:pt x="13" y="23"/>
                    <a:pt x="13" y="23"/>
                    <a:pt x="13" y="23"/>
                  </a:cubicBezTo>
                  <a:cubicBezTo>
                    <a:pt x="13" y="23"/>
                    <a:pt x="13" y="23"/>
                    <a:pt x="13" y="23"/>
                  </a:cubicBezTo>
                  <a:cubicBezTo>
                    <a:pt x="13" y="22"/>
                    <a:pt x="13" y="22"/>
                    <a:pt x="13" y="22"/>
                  </a:cubicBezTo>
                  <a:cubicBezTo>
                    <a:pt x="13" y="23"/>
                    <a:pt x="13" y="23"/>
                    <a:pt x="14" y="23"/>
                  </a:cubicBezTo>
                  <a:cubicBezTo>
                    <a:pt x="14" y="22"/>
                    <a:pt x="14" y="21"/>
                    <a:pt x="14" y="21"/>
                  </a:cubicBezTo>
                  <a:cubicBezTo>
                    <a:pt x="14" y="21"/>
                    <a:pt x="14" y="21"/>
                    <a:pt x="14" y="21"/>
                  </a:cubicBezTo>
                  <a:cubicBezTo>
                    <a:pt x="14" y="21"/>
                    <a:pt x="14" y="21"/>
                    <a:pt x="14" y="21"/>
                  </a:cubicBezTo>
                  <a:cubicBezTo>
                    <a:pt x="14" y="20"/>
                    <a:pt x="16" y="20"/>
                    <a:pt x="15" y="19"/>
                  </a:cubicBezTo>
                  <a:cubicBezTo>
                    <a:pt x="16" y="18"/>
                    <a:pt x="16" y="18"/>
                    <a:pt x="16" y="18"/>
                  </a:cubicBezTo>
                  <a:cubicBezTo>
                    <a:pt x="16" y="19"/>
                    <a:pt x="16" y="19"/>
                    <a:pt x="16" y="19"/>
                  </a:cubicBezTo>
                  <a:cubicBezTo>
                    <a:pt x="17" y="19"/>
                    <a:pt x="16" y="18"/>
                    <a:pt x="16" y="18"/>
                  </a:cubicBezTo>
                  <a:cubicBezTo>
                    <a:pt x="16" y="18"/>
                    <a:pt x="16" y="17"/>
                    <a:pt x="16" y="17"/>
                  </a:cubicBezTo>
                  <a:cubicBezTo>
                    <a:pt x="15" y="18"/>
                    <a:pt x="15" y="18"/>
                    <a:pt x="15" y="18"/>
                  </a:cubicBezTo>
                  <a:cubicBezTo>
                    <a:pt x="15" y="17"/>
                    <a:pt x="15" y="17"/>
                    <a:pt x="15" y="17"/>
                  </a:cubicBezTo>
                  <a:cubicBezTo>
                    <a:pt x="14" y="18"/>
                    <a:pt x="13" y="19"/>
                    <a:pt x="12" y="19"/>
                  </a:cubicBezTo>
                  <a:cubicBezTo>
                    <a:pt x="12" y="19"/>
                    <a:pt x="12" y="19"/>
                    <a:pt x="12" y="19"/>
                  </a:cubicBezTo>
                  <a:cubicBezTo>
                    <a:pt x="12" y="20"/>
                    <a:pt x="10" y="19"/>
                    <a:pt x="10" y="20"/>
                  </a:cubicBezTo>
                  <a:cubicBezTo>
                    <a:pt x="10" y="20"/>
                    <a:pt x="10" y="20"/>
                    <a:pt x="10" y="20"/>
                  </a:cubicBezTo>
                  <a:cubicBezTo>
                    <a:pt x="9" y="21"/>
                    <a:pt x="9" y="21"/>
                    <a:pt x="9" y="21"/>
                  </a:cubicBezTo>
                  <a:cubicBezTo>
                    <a:pt x="9" y="20"/>
                    <a:pt x="9" y="20"/>
                    <a:pt x="9" y="20"/>
                  </a:cubicBezTo>
                  <a:cubicBezTo>
                    <a:pt x="9" y="21"/>
                    <a:pt x="8" y="20"/>
                    <a:pt x="7" y="21"/>
                  </a:cubicBezTo>
                  <a:cubicBezTo>
                    <a:pt x="7" y="21"/>
                    <a:pt x="6" y="21"/>
                    <a:pt x="6" y="20"/>
                  </a:cubicBezTo>
                  <a:cubicBezTo>
                    <a:pt x="6" y="21"/>
                    <a:pt x="6" y="21"/>
                    <a:pt x="6" y="21"/>
                  </a:cubicBezTo>
                  <a:cubicBezTo>
                    <a:pt x="5" y="20"/>
                    <a:pt x="4" y="21"/>
                    <a:pt x="4" y="20"/>
                  </a:cubicBezTo>
                  <a:cubicBezTo>
                    <a:pt x="4" y="20"/>
                    <a:pt x="4" y="20"/>
                    <a:pt x="4" y="20"/>
                  </a:cubicBezTo>
                  <a:cubicBezTo>
                    <a:pt x="3" y="20"/>
                    <a:pt x="4" y="20"/>
                    <a:pt x="3" y="19"/>
                  </a:cubicBezTo>
                  <a:cubicBezTo>
                    <a:pt x="4" y="19"/>
                    <a:pt x="5" y="18"/>
                    <a:pt x="6" y="19"/>
                  </a:cubicBezTo>
                  <a:cubicBezTo>
                    <a:pt x="6" y="18"/>
                    <a:pt x="6" y="18"/>
                    <a:pt x="6" y="18"/>
                  </a:cubicBezTo>
                  <a:cubicBezTo>
                    <a:pt x="7" y="19"/>
                    <a:pt x="7" y="18"/>
                    <a:pt x="8" y="18"/>
                  </a:cubicBezTo>
                  <a:cubicBezTo>
                    <a:pt x="9" y="17"/>
                    <a:pt x="10" y="17"/>
                    <a:pt x="11" y="16"/>
                  </a:cubicBezTo>
                  <a:cubicBezTo>
                    <a:pt x="13" y="16"/>
                    <a:pt x="13" y="14"/>
                    <a:pt x="15" y="14"/>
                  </a:cubicBezTo>
                  <a:cubicBezTo>
                    <a:pt x="15" y="14"/>
                    <a:pt x="15" y="14"/>
                    <a:pt x="15" y="14"/>
                  </a:cubicBezTo>
                  <a:cubicBezTo>
                    <a:pt x="15" y="14"/>
                    <a:pt x="16" y="14"/>
                    <a:pt x="17" y="13"/>
                  </a:cubicBezTo>
                  <a:cubicBezTo>
                    <a:pt x="18" y="14"/>
                    <a:pt x="18" y="12"/>
                    <a:pt x="19" y="12"/>
                  </a:cubicBezTo>
                  <a:cubicBezTo>
                    <a:pt x="19" y="11"/>
                    <a:pt x="18" y="10"/>
                    <a:pt x="18" y="9"/>
                  </a:cubicBezTo>
                  <a:cubicBezTo>
                    <a:pt x="17" y="9"/>
                    <a:pt x="17" y="9"/>
                    <a:pt x="17" y="9"/>
                  </a:cubicBezTo>
                  <a:cubicBezTo>
                    <a:pt x="17" y="8"/>
                    <a:pt x="17" y="8"/>
                    <a:pt x="16" y="7"/>
                  </a:cubicBezTo>
                  <a:cubicBezTo>
                    <a:pt x="16" y="8"/>
                    <a:pt x="16" y="8"/>
                    <a:pt x="16" y="8"/>
                  </a:cubicBezTo>
                  <a:cubicBezTo>
                    <a:pt x="16" y="7"/>
                    <a:pt x="15" y="7"/>
                    <a:pt x="14" y="6"/>
                  </a:cubicBezTo>
                  <a:cubicBezTo>
                    <a:pt x="14" y="5"/>
                    <a:pt x="13" y="5"/>
                    <a:pt x="13" y="4"/>
                  </a:cubicBezTo>
                  <a:cubicBezTo>
                    <a:pt x="12" y="3"/>
                    <a:pt x="10" y="5"/>
                    <a:pt x="10" y="3"/>
                  </a:cubicBezTo>
                  <a:cubicBezTo>
                    <a:pt x="10" y="2"/>
                    <a:pt x="9" y="2"/>
                    <a:pt x="10" y="1"/>
                  </a:cubicBezTo>
                  <a:cubicBezTo>
                    <a:pt x="10" y="1"/>
                    <a:pt x="10" y="0"/>
                    <a:pt x="11" y="0"/>
                  </a:cubicBezTo>
                  <a:cubicBezTo>
                    <a:pt x="11" y="0"/>
                    <a:pt x="12" y="0"/>
                    <a:pt x="12" y="0"/>
                  </a:cubicBezTo>
                  <a:close/>
                  <a:moveTo>
                    <a:pt x="31" y="4"/>
                  </a:moveTo>
                  <a:cubicBezTo>
                    <a:pt x="31" y="4"/>
                    <a:pt x="31" y="4"/>
                    <a:pt x="31" y="4"/>
                  </a:cubicBezTo>
                  <a:cubicBezTo>
                    <a:pt x="31" y="5"/>
                    <a:pt x="32" y="4"/>
                    <a:pt x="33" y="6"/>
                  </a:cubicBezTo>
                  <a:cubicBezTo>
                    <a:pt x="33" y="6"/>
                    <a:pt x="32" y="6"/>
                    <a:pt x="32" y="7"/>
                  </a:cubicBezTo>
                  <a:cubicBezTo>
                    <a:pt x="33" y="7"/>
                    <a:pt x="33" y="7"/>
                    <a:pt x="33" y="7"/>
                  </a:cubicBezTo>
                  <a:cubicBezTo>
                    <a:pt x="33" y="8"/>
                    <a:pt x="33" y="8"/>
                    <a:pt x="33" y="8"/>
                  </a:cubicBezTo>
                  <a:cubicBezTo>
                    <a:pt x="33" y="8"/>
                    <a:pt x="33" y="8"/>
                    <a:pt x="33" y="8"/>
                  </a:cubicBezTo>
                  <a:cubicBezTo>
                    <a:pt x="32" y="8"/>
                    <a:pt x="33" y="10"/>
                    <a:pt x="32" y="9"/>
                  </a:cubicBezTo>
                  <a:cubicBezTo>
                    <a:pt x="31" y="9"/>
                    <a:pt x="30" y="9"/>
                    <a:pt x="30" y="9"/>
                  </a:cubicBezTo>
                  <a:cubicBezTo>
                    <a:pt x="29" y="9"/>
                    <a:pt x="29" y="9"/>
                    <a:pt x="29" y="9"/>
                  </a:cubicBezTo>
                  <a:cubicBezTo>
                    <a:pt x="28" y="8"/>
                    <a:pt x="29" y="7"/>
                    <a:pt x="28" y="6"/>
                  </a:cubicBezTo>
                  <a:cubicBezTo>
                    <a:pt x="28" y="5"/>
                    <a:pt x="27" y="5"/>
                    <a:pt x="27" y="4"/>
                  </a:cubicBezTo>
                  <a:cubicBezTo>
                    <a:pt x="26" y="4"/>
                    <a:pt x="25" y="4"/>
                    <a:pt x="25" y="4"/>
                  </a:cubicBezTo>
                  <a:cubicBezTo>
                    <a:pt x="26" y="4"/>
                    <a:pt x="26" y="3"/>
                    <a:pt x="27" y="3"/>
                  </a:cubicBezTo>
                  <a:cubicBezTo>
                    <a:pt x="28" y="4"/>
                    <a:pt x="27" y="3"/>
                    <a:pt x="28" y="3"/>
                  </a:cubicBezTo>
                  <a:cubicBezTo>
                    <a:pt x="28" y="4"/>
                    <a:pt x="28" y="4"/>
                    <a:pt x="28" y="4"/>
                  </a:cubicBezTo>
                  <a:cubicBezTo>
                    <a:pt x="28" y="3"/>
                    <a:pt x="28" y="3"/>
                    <a:pt x="28" y="3"/>
                  </a:cubicBezTo>
                  <a:cubicBezTo>
                    <a:pt x="28" y="4"/>
                    <a:pt x="29" y="4"/>
                    <a:pt x="29" y="4"/>
                  </a:cubicBezTo>
                  <a:cubicBezTo>
                    <a:pt x="30" y="3"/>
                    <a:pt x="30" y="3"/>
                    <a:pt x="30" y="3"/>
                  </a:cubicBezTo>
                  <a:cubicBezTo>
                    <a:pt x="30" y="3"/>
                    <a:pt x="30" y="4"/>
                    <a:pt x="31" y="4"/>
                  </a:cubicBezTo>
                  <a:close/>
                  <a:moveTo>
                    <a:pt x="25" y="19"/>
                  </a:moveTo>
                  <a:cubicBezTo>
                    <a:pt x="25" y="19"/>
                    <a:pt x="25" y="19"/>
                    <a:pt x="25" y="19"/>
                  </a:cubicBezTo>
                  <a:cubicBezTo>
                    <a:pt x="25" y="20"/>
                    <a:pt x="26" y="20"/>
                    <a:pt x="26" y="21"/>
                  </a:cubicBezTo>
                  <a:cubicBezTo>
                    <a:pt x="25" y="21"/>
                    <a:pt x="24" y="22"/>
                    <a:pt x="24" y="22"/>
                  </a:cubicBezTo>
                  <a:cubicBezTo>
                    <a:pt x="23" y="22"/>
                    <a:pt x="23" y="23"/>
                    <a:pt x="21" y="23"/>
                  </a:cubicBezTo>
                  <a:cubicBezTo>
                    <a:pt x="21" y="24"/>
                    <a:pt x="19" y="24"/>
                    <a:pt x="18" y="25"/>
                  </a:cubicBezTo>
                  <a:cubicBezTo>
                    <a:pt x="18" y="25"/>
                    <a:pt x="17" y="25"/>
                    <a:pt x="18" y="24"/>
                  </a:cubicBezTo>
                  <a:cubicBezTo>
                    <a:pt x="18" y="24"/>
                    <a:pt x="18" y="24"/>
                    <a:pt x="18" y="23"/>
                  </a:cubicBezTo>
                  <a:cubicBezTo>
                    <a:pt x="19" y="22"/>
                    <a:pt x="20" y="21"/>
                    <a:pt x="21" y="20"/>
                  </a:cubicBezTo>
                  <a:cubicBezTo>
                    <a:pt x="21" y="19"/>
                    <a:pt x="23" y="18"/>
                    <a:pt x="23" y="17"/>
                  </a:cubicBezTo>
                  <a:cubicBezTo>
                    <a:pt x="24" y="17"/>
                    <a:pt x="24" y="19"/>
                    <a:pt x="25" y="19"/>
                  </a:cubicBezTo>
                  <a:close/>
                  <a:moveTo>
                    <a:pt x="12" y="24"/>
                  </a:moveTo>
                  <a:cubicBezTo>
                    <a:pt x="12" y="24"/>
                    <a:pt x="12" y="24"/>
                    <a:pt x="12" y="24"/>
                  </a:cubicBezTo>
                  <a:cubicBezTo>
                    <a:pt x="12" y="23"/>
                    <a:pt x="12" y="23"/>
                    <a:pt x="12" y="23"/>
                  </a:cubicBezTo>
                  <a:cubicBezTo>
                    <a:pt x="12" y="23"/>
                    <a:pt x="12" y="24"/>
                    <a:pt x="12" y="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13"/>
            <p:cNvSpPr>
              <a:spLocks noEditPoints="1"/>
            </p:cNvSpPr>
            <p:nvPr/>
          </p:nvSpPr>
          <p:spPr bwMode="auto">
            <a:xfrm>
              <a:off x="4541" y="4120"/>
              <a:ext cx="145" cy="158"/>
            </a:xfrm>
            <a:custGeom>
              <a:avLst/>
              <a:gdLst>
                <a:gd name="T0" fmla="*/ 35 w 56"/>
                <a:gd name="T1" fmla="*/ 2 h 59"/>
                <a:gd name="T2" fmla="*/ 37 w 56"/>
                <a:gd name="T3" fmla="*/ 6 h 59"/>
                <a:gd name="T4" fmla="*/ 35 w 56"/>
                <a:gd name="T5" fmla="*/ 10 h 59"/>
                <a:gd name="T6" fmla="*/ 28 w 56"/>
                <a:gd name="T7" fmla="*/ 12 h 59"/>
                <a:gd name="T8" fmla="*/ 25 w 56"/>
                <a:gd name="T9" fmla="*/ 8 h 59"/>
                <a:gd name="T10" fmla="*/ 19 w 56"/>
                <a:gd name="T11" fmla="*/ 3 h 59"/>
                <a:gd name="T12" fmla="*/ 20 w 56"/>
                <a:gd name="T13" fmla="*/ 0 h 59"/>
                <a:gd name="T14" fmla="*/ 27 w 56"/>
                <a:gd name="T15" fmla="*/ 1 h 59"/>
                <a:gd name="T16" fmla="*/ 43 w 56"/>
                <a:gd name="T17" fmla="*/ 18 h 59"/>
                <a:gd name="T18" fmla="*/ 48 w 56"/>
                <a:gd name="T19" fmla="*/ 21 h 59"/>
                <a:gd name="T20" fmla="*/ 47 w 56"/>
                <a:gd name="T21" fmla="*/ 25 h 59"/>
                <a:gd name="T22" fmla="*/ 43 w 56"/>
                <a:gd name="T23" fmla="*/ 26 h 59"/>
                <a:gd name="T24" fmla="*/ 39 w 56"/>
                <a:gd name="T25" fmla="*/ 25 h 59"/>
                <a:gd name="T26" fmla="*/ 34 w 56"/>
                <a:gd name="T27" fmla="*/ 26 h 59"/>
                <a:gd name="T28" fmla="*/ 28 w 56"/>
                <a:gd name="T29" fmla="*/ 27 h 59"/>
                <a:gd name="T30" fmla="*/ 23 w 56"/>
                <a:gd name="T31" fmla="*/ 28 h 59"/>
                <a:gd name="T32" fmla="*/ 15 w 56"/>
                <a:gd name="T33" fmla="*/ 27 h 59"/>
                <a:gd name="T34" fmla="*/ 8 w 56"/>
                <a:gd name="T35" fmla="*/ 23 h 59"/>
                <a:gd name="T36" fmla="*/ 20 w 56"/>
                <a:gd name="T37" fmla="*/ 21 h 59"/>
                <a:gd name="T38" fmla="*/ 29 w 56"/>
                <a:gd name="T39" fmla="*/ 20 h 59"/>
                <a:gd name="T40" fmla="*/ 32 w 56"/>
                <a:gd name="T41" fmla="*/ 20 h 59"/>
                <a:gd name="T42" fmla="*/ 39 w 56"/>
                <a:gd name="T43" fmla="*/ 19 h 59"/>
                <a:gd name="T44" fmla="*/ 42 w 56"/>
                <a:gd name="T45" fmla="*/ 18 h 59"/>
                <a:gd name="T46" fmla="*/ 44 w 56"/>
                <a:gd name="T47" fmla="*/ 33 h 59"/>
                <a:gd name="T48" fmla="*/ 39 w 56"/>
                <a:gd name="T49" fmla="*/ 39 h 59"/>
                <a:gd name="T50" fmla="*/ 34 w 56"/>
                <a:gd name="T51" fmla="*/ 43 h 59"/>
                <a:gd name="T52" fmla="*/ 34 w 56"/>
                <a:gd name="T53" fmla="*/ 44 h 59"/>
                <a:gd name="T54" fmla="*/ 30 w 56"/>
                <a:gd name="T55" fmla="*/ 44 h 59"/>
                <a:gd name="T56" fmla="*/ 35 w 56"/>
                <a:gd name="T57" fmla="*/ 36 h 59"/>
                <a:gd name="T58" fmla="*/ 38 w 56"/>
                <a:gd name="T59" fmla="*/ 30 h 59"/>
                <a:gd name="T60" fmla="*/ 23 w 56"/>
                <a:gd name="T61" fmla="*/ 36 h 59"/>
                <a:gd name="T62" fmla="*/ 28 w 56"/>
                <a:gd name="T63" fmla="*/ 35 h 59"/>
                <a:gd name="T64" fmla="*/ 25 w 56"/>
                <a:gd name="T65" fmla="*/ 40 h 59"/>
                <a:gd name="T66" fmla="*/ 22 w 56"/>
                <a:gd name="T67" fmla="*/ 45 h 59"/>
                <a:gd name="T68" fmla="*/ 21 w 56"/>
                <a:gd name="T69" fmla="*/ 45 h 59"/>
                <a:gd name="T70" fmla="*/ 17 w 56"/>
                <a:gd name="T71" fmla="*/ 43 h 59"/>
                <a:gd name="T72" fmla="*/ 14 w 56"/>
                <a:gd name="T73" fmla="*/ 42 h 59"/>
                <a:gd name="T74" fmla="*/ 19 w 56"/>
                <a:gd name="T75" fmla="*/ 35 h 59"/>
                <a:gd name="T76" fmla="*/ 24 w 56"/>
                <a:gd name="T77" fmla="*/ 31 h 59"/>
                <a:gd name="T78" fmla="*/ 34 w 56"/>
                <a:gd name="T79" fmla="*/ 42 h 59"/>
                <a:gd name="T80" fmla="*/ 54 w 56"/>
                <a:gd name="T81" fmla="*/ 48 h 59"/>
                <a:gd name="T82" fmla="*/ 56 w 56"/>
                <a:gd name="T83" fmla="*/ 50 h 59"/>
                <a:gd name="T84" fmla="*/ 55 w 56"/>
                <a:gd name="T85" fmla="*/ 52 h 59"/>
                <a:gd name="T86" fmla="*/ 51 w 56"/>
                <a:gd name="T87" fmla="*/ 52 h 59"/>
                <a:gd name="T88" fmla="*/ 48 w 56"/>
                <a:gd name="T89" fmla="*/ 52 h 59"/>
                <a:gd name="T90" fmla="*/ 45 w 56"/>
                <a:gd name="T91" fmla="*/ 53 h 59"/>
                <a:gd name="T92" fmla="*/ 35 w 56"/>
                <a:gd name="T93" fmla="*/ 53 h 59"/>
                <a:gd name="T94" fmla="*/ 26 w 56"/>
                <a:gd name="T95" fmla="*/ 54 h 59"/>
                <a:gd name="T96" fmla="*/ 24 w 56"/>
                <a:gd name="T97" fmla="*/ 55 h 59"/>
                <a:gd name="T98" fmla="*/ 17 w 56"/>
                <a:gd name="T99" fmla="*/ 56 h 59"/>
                <a:gd name="T100" fmla="*/ 11 w 56"/>
                <a:gd name="T101" fmla="*/ 58 h 59"/>
                <a:gd name="T102" fmla="*/ 6 w 56"/>
                <a:gd name="T103" fmla="*/ 57 h 59"/>
                <a:gd name="T104" fmla="*/ 1 w 56"/>
                <a:gd name="T105" fmla="*/ 55 h 59"/>
                <a:gd name="T106" fmla="*/ 4 w 56"/>
                <a:gd name="T107" fmla="*/ 52 h 59"/>
                <a:gd name="T108" fmla="*/ 10 w 56"/>
                <a:gd name="T109" fmla="*/ 52 h 59"/>
                <a:gd name="T110" fmla="*/ 16 w 56"/>
                <a:gd name="T111" fmla="*/ 50 h 59"/>
                <a:gd name="T112" fmla="*/ 23 w 56"/>
                <a:gd name="T113" fmla="*/ 49 h 59"/>
                <a:gd name="T114" fmla="*/ 30 w 56"/>
                <a:gd name="T115" fmla="*/ 48 h 59"/>
                <a:gd name="T116" fmla="*/ 39 w 56"/>
                <a:gd name="T117" fmla="*/ 47 h 59"/>
                <a:gd name="T118" fmla="*/ 47 w 56"/>
                <a:gd name="T119" fmla="*/ 46 h 59"/>
                <a:gd name="T120" fmla="*/ 11 w 56"/>
                <a:gd name="T121" fmla="*/ 5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6" h="59">
                  <a:moveTo>
                    <a:pt x="29" y="1"/>
                  </a:moveTo>
                  <a:cubicBezTo>
                    <a:pt x="30" y="0"/>
                    <a:pt x="32" y="0"/>
                    <a:pt x="32" y="1"/>
                  </a:cubicBezTo>
                  <a:cubicBezTo>
                    <a:pt x="33" y="1"/>
                    <a:pt x="33" y="0"/>
                    <a:pt x="33" y="1"/>
                  </a:cubicBezTo>
                  <a:cubicBezTo>
                    <a:pt x="34" y="1"/>
                    <a:pt x="34" y="2"/>
                    <a:pt x="35" y="2"/>
                  </a:cubicBezTo>
                  <a:cubicBezTo>
                    <a:pt x="35" y="3"/>
                    <a:pt x="35" y="3"/>
                    <a:pt x="36" y="4"/>
                  </a:cubicBezTo>
                  <a:cubicBezTo>
                    <a:pt x="36" y="5"/>
                    <a:pt x="36" y="5"/>
                    <a:pt x="36" y="5"/>
                  </a:cubicBezTo>
                  <a:cubicBezTo>
                    <a:pt x="36" y="5"/>
                    <a:pt x="37" y="6"/>
                    <a:pt x="37" y="7"/>
                  </a:cubicBezTo>
                  <a:cubicBezTo>
                    <a:pt x="37" y="6"/>
                    <a:pt x="37" y="6"/>
                    <a:pt x="37" y="6"/>
                  </a:cubicBezTo>
                  <a:cubicBezTo>
                    <a:pt x="37" y="7"/>
                    <a:pt x="37" y="7"/>
                    <a:pt x="37" y="7"/>
                  </a:cubicBezTo>
                  <a:cubicBezTo>
                    <a:pt x="36" y="7"/>
                    <a:pt x="38" y="8"/>
                    <a:pt x="36" y="8"/>
                  </a:cubicBezTo>
                  <a:cubicBezTo>
                    <a:pt x="36" y="7"/>
                    <a:pt x="36" y="7"/>
                    <a:pt x="36" y="7"/>
                  </a:cubicBezTo>
                  <a:cubicBezTo>
                    <a:pt x="35" y="8"/>
                    <a:pt x="36" y="10"/>
                    <a:pt x="35" y="10"/>
                  </a:cubicBezTo>
                  <a:cubicBezTo>
                    <a:pt x="34" y="11"/>
                    <a:pt x="33" y="11"/>
                    <a:pt x="32" y="11"/>
                  </a:cubicBezTo>
                  <a:cubicBezTo>
                    <a:pt x="31" y="12"/>
                    <a:pt x="31" y="13"/>
                    <a:pt x="30" y="13"/>
                  </a:cubicBezTo>
                  <a:cubicBezTo>
                    <a:pt x="29" y="13"/>
                    <a:pt x="29" y="14"/>
                    <a:pt x="28" y="13"/>
                  </a:cubicBezTo>
                  <a:cubicBezTo>
                    <a:pt x="27" y="13"/>
                    <a:pt x="28" y="12"/>
                    <a:pt x="28" y="12"/>
                  </a:cubicBezTo>
                  <a:cubicBezTo>
                    <a:pt x="28" y="11"/>
                    <a:pt x="30" y="10"/>
                    <a:pt x="28" y="9"/>
                  </a:cubicBezTo>
                  <a:cubicBezTo>
                    <a:pt x="28" y="9"/>
                    <a:pt x="28" y="7"/>
                    <a:pt x="27" y="8"/>
                  </a:cubicBezTo>
                  <a:cubicBezTo>
                    <a:pt x="27" y="8"/>
                    <a:pt x="26" y="8"/>
                    <a:pt x="25" y="8"/>
                  </a:cubicBezTo>
                  <a:cubicBezTo>
                    <a:pt x="25" y="8"/>
                    <a:pt x="25" y="8"/>
                    <a:pt x="25" y="8"/>
                  </a:cubicBezTo>
                  <a:cubicBezTo>
                    <a:pt x="24" y="8"/>
                    <a:pt x="24" y="7"/>
                    <a:pt x="23" y="7"/>
                  </a:cubicBezTo>
                  <a:cubicBezTo>
                    <a:pt x="22" y="7"/>
                    <a:pt x="22" y="7"/>
                    <a:pt x="21" y="7"/>
                  </a:cubicBezTo>
                  <a:cubicBezTo>
                    <a:pt x="21" y="6"/>
                    <a:pt x="20" y="6"/>
                    <a:pt x="20" y="6"/>
                  </a:cubicBezTo>
                  <a:cubicBezTo>
                    <a:pt x="19" y="5"/>
                    <a:pt x="20" y="4"/>
                    <a:pt x="19" y="3"/>
                  </a:cubicBezTo>
                  <a:cubicBezTo>
                    <a:pt x="19" y="3"/>
                    <a:pt x="19" y="3"/>
                    <a:pt x="18" y="3"/>
                  </a:cubicBezTo>
                  <a:cubicBezTo>
                    <a:pt x="19" y="2"/>
                    <a:pt x="19" y="2"/>
                    <a:pt x="19" y="2"/>
                  </a:cubicBezTo>
                  <a:cubicBezTo>
                    <a:pt x="18" y="2"/>
                    <a:pt x="18" y="2"/>
                    <a:pt x="18" y="2"/>
                  </a:cubicBezTo>
                  <a:cubicBezTo>
                    <a:pt x="19" y="1"/>
                    <a:pt x="20" y="1"/>
                    <a:pt x="20" y="0"/>
                  </a:cubicBezTo>
                  <a:cubicBezTo>
                    <a:pt x="21" y="0"/>
                    <a:pt x="21" y="1"/>
                    <a:pt x="22" y="0"/>
                  </a:cubicBezTo>
                  <a:cubicBezTo>
                    <a:pt x="23" y="0"/>
                    <a:pt x="24" y="0"/>
                    <a:pt x="25" y="1"/>
                  </a:cubicBezTo>
                  <a:cubicBezTo>
                    <a:pt x="25" y="1"/>
                    <a:pt x="25" y="0"/>
                    <a:pt x="25" y="0"/>
                  </a:cubicBezTo>
                  <a:cubicBezTo>
                    <a:pt x="26" y="1"/>
                    <a:pt x="26" y="1"/>
                    <a:pt x="27" y="1"/>
                  </a:cubicBezTo>
                  <a:cubicBezTo>
                    <a:pt x="28" y="1"/>
                    <a:pt x="28" y="1"/>
                    <a:pt x="29" y="0"/>
                  </a:cubicBezTo>
                  <a:lnTo>
                    <a:pt x="29" y="1"/>
                  </a:lnTo>
                  <a:close/>
                  <a:moveTo>
                    <a:pt x="43" y="18"/>
                  </a:moveTo>
                  <a:cubicBezTo>
                    <a:pt x="43" y="18"/>
                    <a:pt x="43" y="18"/>
                    <a:pt x="43" y="18"/>
                  </a:cubicBezTo>
                  <a:cubicBezTo>
                    <a:pt x="44" y="19"/>
                    <a:pt x="44" y="18"/>
                    <a:pt x="45" y="18"/>
                  </a:cubicBezTo>
                  <a:cubicBezTo>
                    <a:pt x="45" y="18"/>
                    <a:pt x="46" y="19"/>
                    <a:pt x="46" y="18"/>
                  </a:cubicBezTo>
                  <a:cubicBezTo>
                    <a:pt x="47" y="19"/>
                    <a:pt x="45" y="20"/>
                    <a:pt x="46" y="20"/>
                  </a:cubicBezTo>
                  <a:cubicBezTo>
                    <a:pt x="47" y="20"/>
                    <a:pt x="48" y="20"/>
                    <a:pt x="48" y="21"/>
                  </a:cubicBezTo>
                  <a:cubicBezTo>
                    <a:pt x="48" y="21"/>
                    <a:pt x="50" y="22"/>
                    <a:pt x="49" y="22"/>
                  </a:cubicBezTo>
                  <a:cubicBezTo>
                    <a:pt x="50" y="23"/>
                    <a:pt x="49" y="24"/>
                    <a:pt x="50" y="24"/>
                  </a:cubicBezTo>
                  <a:cubicBezTo>
                    <a:pt x="50" y="25"/>
                    <a:pt x="50" y="25"/>
                    <a:pt x="49" y="25"/>
                  </a:cubicBezTo>
                  <a:cubicBezTo>
                    <a:pt x="48" y="24"/>
                    <a:pt x="48" y="26"/>
                    <a:pt x="47" y="25"/>
                  </a:cubicBezTo>
                  <a:cubicBezTo>
                    <a:pt x="46" y="25"/>
                    <a:pt x="46" y="25"/>
                    <a:pt x="46" y="25"/>
                  </a:cubicBezTo>
                  <a:cubicBezTo>
                    <a:pt x="46" y="25"/>
                    <a:pt x="45" y="25"/>
                    <a:pt x="44" y="26"/>
                  </a:cubicBezTo>
                  <a:cubicBezTo>
                    <a:pt x="43" y="25"/>
                    <a:pt x="43" y="25"/>
                    <a:pt x="43" y="25"/>
                  </a:cubicBezTo>
                  <a:cubicBezTo>
                    <a:pt x="43" y="26"/>
                    <a:pt x="43" y="26"/>
                    <a:pt x="43" y="26"/>
                  </a:cubicBezTo>
                  <a:cubicBezTo>
                    <a:pt x="43" y="25"/>
                    <a:pt x="42" y="25"/>
                    <a:pt x="41" y="25"/>
                  </a:cubicBezTo>
                  <a:cubicBezTo>
                    <a:pt x="41" y="25"/>
                    <a:pt x="40" y="25"/>
                    <a:pt x="40" y="25"/>
                  </a:cubicBezTo>
                  <a:cubicBezTo>
                    <a:pt x="40" y="25"/>
                    <a:pt x="40" y="25"/>
                    <a:pt x="40" y="25"/>
                  </a:cubicBezTo>
                  <a:cubicBezTo>
                    <a:pt x="39" y="25"/>
                    <a:pt x="39" y="25"/>
                    <a:pt x="39" y="25"/>
                  </a:cubicBezTo>
                  <a:cubicBezTo>
                    <a:pt x="39" y="25"/>
                    <a:pt x="39" y="25"/>
                    <a:pt x="39" y="25"/>
                  </a:cubicBezTo>
                  <a:cubicBezTo>
                    <a:pt x="38" y="26"/>
                    <a:pt x="38" y="26"/>
                    <a:pt x="38" y="26"/>
                  </a:cubicBezTo>
                  <a:cubicBezTo>
                    <a:pt x="37" y="25"/>
                    <a:pt x="36" y="26"/>
                    <a:pt x="35" y="25"/>
                  </a:cubicBezTo>
                  <a:cubicBezTo>
                    <a:pt x="35" y="26"/>
                    <a:pt x="34" y="26"/>
                    <a:pt x="34" y="26"/>
                  </a:cubicBezTo>
                  <a:cubicBezTo>
                    <a:pt x="34" y="26"/>
                    <a:pt x="34" y="26"/>
                    <a:pt x="34" y="26"/>
                  </a:cubicBezTo>
                  <a:cubicBezTo>
                    <a:pt x="33" y="25"/>
                    <a:pt x="32" y="26"/>
                    <a:pt x="32" y="26"/>
                  </a:cubicBezTo>
                  <a:cubicBezTo>
                    <a:pt x="31" y="26"/>
                    <a:pt x="30" y="26"/>
                    <a:pt x="29" y="26"/>
                  </a:cubicBezTo>
                  <a:cubicBezTo>
                    <a:pt x="29" y="26"/>
                    <a:pt x="28" y="26"/>
                    <a:pt x="28" y="27"/>
                  </a:cubicBezTo>
                  <a:cubicBezTo>
                    <a:pt x="27" y="27"/>
                    <a:pt x="26" y="27"/>
                    <a:pt x="26" y="26"/>
                  </a:cubicBezTo>
                  <a:cubicBezTo>
                    <a:pt x="26" y="26"/>
                    <a:pt x="26" y="27"/>
                    <a:pt x="25" y="27"/>
                  </a:cubicBezTo>
                  <a:cubicBezTo>
                    <a:pt x="25" y="26"/>
                    <a:pt x="25" y="26"/>
                    <a:pt x="25" y="26"/>
                  </a:cubicBezTo>
                  <a:cubicBezTo>
                    <a:pt x="24" y="27"/>
                    <a:pt x="24" y="27"/>
                    <a:pt x="23" y="28"/>
                  </a:cubicBezTo>
                  <a:cubicBezTo>
                    <a:pt x="23" y="27"/>
                    <a:pt x="22" y="27"/>
                    <a:pt x="21" y="28"/>
                  </a:cubicBezTo>
                  <a:cubicBezTo>
                    <a:pt x="20" y="27"/>
                    <a:pt x="20" y="28"/>
                    <a:pt x="18" y="28"/>
                  </a:cubicBezTo>
                  <a:cubicBezTo>
                    <a:pt x="18" y="28"/>
                    <a:pt x="18" y="29"/>
                    <a:pt x="17" y="28"/>
                  </a:cubicBezTo>
                  <a:cubicBezTo>
                    <a:pt x="17" y="28"/>
                    <a:pt x="15" y="28"/>
                    <a:pt x="15" y="27"/>
                  </a:cubicBezTo>
                  <a:cubicBezTo>
                    <a:pt x="14" y="27"/>
                    <a:pt x="12" y="27"/>
                    <a:pt x="12" y="26"/>
                  </a:cubicBezTo>
                  <a:cubicBezTo>
                    <a:pt x="11" y="25"/>
                    <a:pt x="10" y="25"/>
                    <a:pt x="9" y="24"/>
                  </a:cubicBezTo>
                  <a:cubicBezTo>
                    <a:pt x="10" y="24"/>
                    <a:pt x="9" y="24"/>
                    <a:pt x="9" y="23"/>
                  </a:cubicBezTo>
                  <a:cubicBezTo>
                    <a:pt x="9" y="24"/>
                    <a:pt x="8" y="23"/>
                    <a:pt x="8" y="23"/>
                  </a:cubicBezTo>
                  <a:cubicBezTo>
                    <a:pt x="8" y="22"/>
                    <a:pt x="9" y="23"/>
                    <a:pt x="9" y="22"/>
                  </a:cubicBezTo>
                  <a:cubicBezTo>
                    <a:pt x="11" y="22"/>
                    <a:pt x="14" y="22"/>
                    <a:pt x="16" y="21"/>
                  </a:cubicBezTo>
                  <a:cubicBezTo>
                    <a:pt x="17" y="21"/>
                    <a:pt x="18" y="21"/>
                    <a:pt x="18" y="21"/>
                  </a:cubicBezTo>
                  <a:cubicBezTo>
                    <a:pt x="19" y="21"/>
                    <a:pt x="19" y="21"/>
                    <a:pt x="20" y="21"/>
                  </a:cubicBezTo>
                  <a:cubicBezTo>
                    <a:pt x="21" y="21"/>
                    <a:pt x="22" y="21"/>
                    <a:pt x="22" y="21"/>
                  </a:cubicBezTo>
                  <a:cubicBezTo>
                    <a:pt x="23" y="21"/>
                    <a:pt x="23" y="20"/>
                    <a:pt x="24" y="20"/>
                  </a:cubicBezTo>
                  <a:cubicBezTo>
                    <a:pt x="25" y="20"/>
                    <a:pt x="26" y="21"/>
                    <a:pt x="26" y="20"/>
                  </a:cubicBezTo>
                  <a:cubicBezTo>
                    <a:pt x="27" y="21"/>
                    <a:pt x="28" y="20"/>
                    <a:pt x="29" y="20"/>
                  </a:cubicBezTo>
                  <a:cubicBezTo>
                    <a:pt x="29" y="20"/>
                    <a:pt x="30" y="20"/>
                    <a:pt x="31" y="20"/>
                  </a:cubicBezTo>
                  <a:cubicBezTo>
                    <a:pt x="31" y="20"/>
                    <a:pt x="31" y="20"/>
                    <a:pt x="31" y="20"/>
                  </a:cubicBezTo>
                  <a:cubicBezTo>
                    <a:pt x="31" y="20"/>
                    <a:pt x="31" y="20"/>
                    <a:pt x="31" y="20"/>
                  </a:cubicBezTo>
                  <a:cubicBezTo>
                    <a:pt x="32" y="20"/>
                    <a:pt x="32" y="20"/>
                    <a:pt x="32" y="20"/>
                  </a:cubicBezTo>
                  <a:cubicBezTo>
                    <a:pt x="32" y="19"/>
                    <a:pt x="34" y="20"/>
                    <a:pt x="35" y="19"/>
                  </a:cubicBezTo>
                  <a:cubicBezTo>
                    <a:pt x="36" y="20"/>
                    <a:pt x="36" y="19"/>
                    <a:pt x="38" y="19"/>
                  </a:cubicBezTo>
                  <a:cubicBezTo>
                    <a:pt x="38" y="19"/>
                    <a:pt x="38" y="19"/>
                    <a:pt x="38" y="19"/>
                  </a:cubicBezTo>
                  <a:cubicBezTo>
                    <a:pt x="39" y="19"/>
                    <a:pt x="39" y="19"/>
                    <a:pt x="39" y="19"/>
                  </a:cubicBezTo>
                  <a:cubicBezTo>
                    <a:pt x="39" y="19"/>
                    <a:pt x="39" y="19"/>
                    <a:pt x="39" y="19"/>
                  </a:cubicBezTo>
                  <a:cubicBezTo>
                    <a:pt x="39" y="19"/>
                    <a:pt x="39" y="19"/>
                    <a:pt x="39" y="19"/>
                  </a:cubicBezTo>
                  <a:cubicBezTo>
                    <a:pt x="40" y="19"/>
                    <a:pt x="39" y="18"/>
                    <a:pt x="40" y="18"/>
                  </a:cubicBezTo>
                  <a:cubicBezTo>
                    <a:pt x="41" y="19"/>
                    <a:pt x="42" y="18"/>
                    <a:pt x="42" y="18"/>
                  </a:cubicBezTo>
                  <a:lnTo>
                    <a:pt x="43" y="18"/>
                  </a:lnTo>
                  <a:close/>
                  <a:moveTo>
                    <a:pt x="41" y="31"/>
                  </a:moveTo>
                  <a:cubicBezTo>
                    <a:pt x="41" y="31"/>
                    <a:pt x="41" y="31"/>
                    <a:pt x="42" y="31"/>
                  </a:cubicBezTo>
                  <a:cubicBezTo>
                    <a:pt x="42" y="32"/>
                    <a:pt x="43" y="32"/>
                    <a:pt x="44" y="33"/>
                  </a:cubicBezTo>
                  <a:cubicBezTo>
                    <a:pt x="44" y="33"/>
                    <a:pt x="44" y="33"/>
                    <a:pt x="44" y="33"/>
                  </a:cubicBezTo>
                  <a:cubicBezTo>
                    <a:pt x="44" y="33"/>
                    <a:pt x="44" y="34"/>
                    <a:pt x="44" y="34"/>
                  </a:cubicBezTo>
                  <a:cubicBezTo>
                    <a:pt x="43" y="35"/>
                    <a:pt x="43" y="36"/>
                    <a:pt x="42" y="37"/>
                  </a:cubicBezTo>
                  <a:cubicBezTo>
                    <a:pt x="41" y="38"/>
                    <a:pt x="40" y="39"/>
                    <a:pt x="39" y="39"/>
                  </a:cubicBezTo>
                  <a:cubicBezTo>
                    <a:pt x="38" y="40"/>
                    <a:pt x="37" y="41"/>
                    <a:pt x="37" y="42"/>
                  </a:cubicBezTo>
                  <a:cubicBezTo>
                    <a:pt x="36" y="42"/>
                    <a:pt x="36" y="43"/>
                    <a:pt x="35" y="43"/>
                  </a:cubicBezTo>
                  <a:cubicBezTo>
                    <a:pt x="34" y="43"/>
                    <a:pt x="34" y="43"/>
                    <a:pt x="34" y="43"/>
                  </a:cubicBezTo>
                  <a:cubicBezTo>
                    <a:pt x="34" y="43"/>
                    <a:pt x="34" y="43"/>
                    <a:pt x="34" y="43"/>
                  </a:cubicBezTo>
                  <a:cubicBezTo>
                    <a:pt x="33" y="43"/>
                    <a:pt x="33" y="43"/>
                    <a:pt x="33" y="43"/>
                  </a:cubicBezTo>
                  <a:cubicBezTo>
                    <a:pt x="33" y="43"/>
                    <a:pt x="33" y="43"/>
                    <a:pt x="33" y="43"/>
                  </a:cubicBezTo>
                  <a:cubicBezTo>
                    <a:pt x="33" y="43"/>
                    <a:pt x="33" y="43"/>
                    <a:pt x="33" y="43"/>
                  </a:cubicBezTo>
                  <a:cubicBezTo>
                    <a:pt x="33" y="43"/>
                    <a:pt x="34" y="43"/>
                    <a:pt x="34" y="44"/>
                  </a:cubicBezTo>
                  <a:cubicBezTo>
                    <a:pt x="33" y="44"/>
                    <a:pt x="32" y="45"/>
                    <a:pt x="31" y="45"/>
                  </a:cubicBezTo>
                  <a:cubicBezTo>
                    <a:pt x="31" y="46"/>
                    <a:pt x="30" y="46"/>
                    <a:pt x="29" y="47"/>
                  </a:cubicBezTo>
                  <a:cubicBezTo>
                    <a:pt x="29" y="47"/>
                    <a:pt x="28" y="46"/>
                    <a:pt x="29" y="46"/>
                  </a:cubicBezTo>
                  <a:cubicBezTo>
                    <a:pt x="28" y="45"/>
                    <a:pt x="30" y="45"/>
                    <a:pt x="30" y="44"/>
                  </a:cubicBezTo>
                  <a:cubicBezTo>
                    <a:pt x="31" y="44"/>
                    <a:pt x="30" y="43"/>
                    <a:pt x="32" y="42"/>
                  </a:cubicBezTo>
                  <a:cubicBezTo>
                    <a:pt x="32" y="42"/>
                    <a:pt x="33" y="41"/>
                    <a:pt x="33" y="40"/>
                  </a:cubicBezTo>
                  <a:cubicBezTo>
                    <a:pt x="33" y="40"/>
                    <a:pt x="33" y="39"/>
                    <a:pt x="34" y="38"/>
                  </a:cubicBezTo>
                  <a:cubicBezTo>
                    <a:pt x="34" y="37"/>
                    <a:pt x="35" y="37"/>
                    <a:pt x="35" y="36"/>
                  </a:cubicBezTo>
                  <a:cubicBezTo>
                    <a:pt x="36" y="36"/>
                    <a:pt x="37" y="35"/>
                    <a:pt x="36" y="34"/>
                  </a:cubicBezTo>
                  <a:cubicBezTo>
                    <a:pt x="37" y="34"/>
                    <a:pt x="37" y="33"/>
                    <a:pt x="37" y="33"/>
                  </a:cubicBezTo>
                  <a:cubicBezTo>
                    <a:pt x="37" y="32"/>
                    <a:pt x="39" y="31"/>
                    <a:pt x="38" y="31"/>
                  </a:cubicBezTo>
                  <a:cubicBezTo>
                    <a:pt x="38" y="31"/>
                    <a:pt x="38" y="30"/>
                    <a:pt x="38" y="30"/>
                  </a:cubicBezTo>
                  <a:cubicBezTo>
                    <a:pt x="39" y="30"/>
                    <a:pt x="40" y="30"/>
                    <a:pt x="41" y="31"/>
                  </a:cubicBezTo>
                  <a:close/>
                  <a:moveTo>
                    <a:pt x="26" y="30"/>
                  </a:moveTo>
                  <a:cubicBezTo>
                    <a:pt x="25" y="31"/>
                    <a:pt x="25" y="33"/>
                    <a:pt x="24" y="33"/>
                  </a:cubicBezTo>
                  <a:cubicBezTo>
                    <a:pt x="24" y="34"/>
                    <a:pt x="23" y="35"/>
                    <a:pt x="23" y="36"/>
                  </a:cubicBezTo>
                  <a:cubicBezTo>
                    <a:pt x="23" y="37"/>
                    <a:pt x="23" y="38"/>
                    <a:pt x="24" y="38"/>
                  </a:cubicBezTo>
                  <a:cubicBezTo>
                    <a:pt x="25" y="38"/>
                    <a:pt x="26" y="38"/>
                    <a:pt x="26" y="37"/>
                  </a:cubicBezTo>
                  <a:cubicBezTo>
                    <a:pt x="27" y="37"/>
                    <a:pt x="27" y="36"/>
                    <a:pt x="28" y="36"/>
                  </a:cubicBezTo>
                  <a:cubicBezTo>
                    <a:pt x="28" y="35"/>
                    <a:pt x="28" y="35"/>
                    <a:pt x="28" y="35"/>
                  </a:cubicBezTo>
                  <a:cubicBezTo>
                    <a:pt x="29" y="35"/>
                    <a:pt x="28" y="36"/>
                    <a:pt x="28" y="36"/>
                  </a:cubicBezTo>
                  <a:cubicBezTo>
                    <a:pt x="27" y="36"/>
                    <a:pt x="28" y="38"/>
                    <a:pt x="27" y="37"/>
                  </a:cubicBezTo>
                  <a:cubicBezTo>
                    <a:pt x="26" y="38"/>
                    <a:pt x="25" y="39"/>
                    <a:pt x="26" y="40"/>
                  </a:cubicBezTo>
                  <a:cubicBezTo>
                    <a:pt x="25" y="40"/>
                    <a:pt x="25" y="40"/>
                    <a:pt x="25" y="40"/>
                  </a:cubicBezTo>
                  <a:cubicBezTo>
                    <a:pt x="25" y="41"/>
                    <a:pt x="25" y="41"/>
                    <a:pt x="25" y="41"/>
                  </a:cubicBezTo>
                  <a:cubicBezTo>
                    <a:pt x="24" y="41"/>
                    <a:pt x="25" y="42"/>
                    <a:pt x="24" y="42"/>
                  </a:cubicBezTo>
                  <a:cubicBezTo>
                    <a:pt x="24" y="43"/>
                    <a:pt x="23" y="43"/>
                    <a:pt x="23" y="44"/>
                  </a:cubicBezTo>
                  <a:cubicBezTo>
                    <a:pt x="22" y="44"/>
                    <a:pt x="23" y="45"/>
                    <a:pt x="22" y="45"/>
                  </a:cubicBezTo>
                  <a:cubicBezTo>
                    <a:pt x="22" y="45"/>
                    <a:pt x="22" y="45"/>
                    <a:pt x="22" y="45"/>
                  </a:cubicBezTo>
                  <a:cubicBezTo>
                    <a:pt x="21" y="45"/>
                    <a:pt x="21" y="45"/>
                    <a:pt x="21" y="45"/>
                  </a:cubicBezTo>
                  <a:cubicBezTo>
                    <a:pt x="21" y="45"/>
                    <a:pt x="21" y="45"/>
                    <a:pt x="21" y="45"/>
                  </a:cubicBezTo>
                  <a:cubicBezTo>
                    <a:pt x="21" y="45"/>
                    <a:pt x="21" y="45"/>
                    <a:pt x="21" y="45"/>
                  </a:cubicBezTo>
                  <a:cubicBezTo>
                    <a:pt x="20" y="45"/>
                    <a:pt x="20" y="45"/>
                    <a:pt x="20" y="45"/>
                  </a:cubicBezTo>
                  <a:cubicBezTo>
                    <a:pt x="20" y="44"/>
                    <a:pt x="20" y="44"/>
                    <a:pt x="20" y="44"/>
                  </a:cubicBezTo>
                  <a:cubicBezTo>
                    <a:pt x="19" y="44"/>
                    <a:pt x="19" y="44"/>
                    <a:pt x="19" y="44"/>
                  </a:cubicBezTo>
                  <a:cubicBezTo>
                    <a:pt x="19" y="43"/>
                    <a:pt x="18" y="44"/>
                    <a:pt x="17" y="43"/>
                  </a:cubicBezTo>
                  <a:cubicBezTo>
                    <a:pt x="17" y="43"/>
                    <a:pt x="17" y="43"/>
                    <a:pt x="17" y="43"/>
                  </a:cubicBezTo>
                  <a:cubicBezTo>
                    <a:pt x="17" y="42"/>
                    <a:pt x="16" y="43"/>
                    <a:pt x="15" y="42"/>
                  </a:cubicBezTo>
                  <a:cubicBezTo>
                    <a:pt x="15" y="43"/>
                    <a:pt x="15" y="43"/>
                    <a:pt x="15" y="43"/>
                  </a:cubicBezTo>
                  <a:cubicBezTo>
                    <a:pt x="14" y="43"/>
                    <a:pt x="15" y="42"/>
                    <a:pt x="14" y="42"/>
                  </a:cubicBezTo>
                  <a:cubicBezTo>
                    <a:pt x="14" y="41"/>
                    <a:pt x="13" y="40"/>
                    <a:pt x="14" y="40"/>
                  </a:cubicBezTo>
                  <a:cubicBezTo>
                    <a:pt x="15" y="40"/>
                    <a:pt x="16" y="39"/>
                    <a:pt x="16" y="39"/>
                  </a:cubicBezTo>
                  <a:cubicBezTo>
                    <a:pt x="16" y="37"/>
                    <a:pt x="17" y="37"/>
                    <a:pt x="18" y="36"/>
                  </a:cubicBezTo>
                  <a:cubicBezTo>
                    <a:pt x="19" y="36"/>
                    <a:pt x="18" y="35"/>
                    <a:pt x="19" y="35"/>
                  </a:cubicBezTo>
                  <a:cubicBezTo>
                    <a:pt x="20" y="34"/>
                    <a:pt x="21" y="35"/>
                    <a:pt x="21" y="34"/>
                  </a:cubicBezTo>
                  <a:cubicBezTo>
                    <a:pt x="21" y="33"/>
                    <a:pt x="21" y="33"/>
                    <a:pt x="22" y="33"/>
                  </a:cubicBezTo>
                  <a:cubicBezTo>
                    <a:pt x="22" y="33"/>
                    <a:pt x="22" y="33"/>
                    <a:pt x="22" y="33"/>
                  </a:cubicBezTo>
                  <a:cubicBezTo>
                    <a:pt x="23" y="32"/>
                    <a:pt x="24" y="32"/>
                    <a:pt x="24" y="31"/>
                  </a:cubicBezTo>
                  <a:cubicBezTo>
                    <a:pt x="25" y="31"/>
                    <a:pt x="25" y="30"/>
                    <a:pt x="26" y="30"/>
                  </a:cubicBezTo>
                  <a:close/>
                  <a:moveTo>
                    <a:pt x="35" y="42"/>
                  </a:moveTo>
                  <a:cubicBezTo>
                    <a:pt x="34" y="42"/>
                    <a:pt x="34" y="42"/>
                    <a:pt x="34" y="42"/>
                  </a:cubicBezTo>
                  <a:cubicBezTo>
                    <a:pt x="34" y="42"/>
                    <a:pt x="34" y="42"/>
                    <a:pt x="34" y="42"/>
                  </a:cubicBezTo>
                  <a:cubicBezTo>
                    <a:pt x="34" y="42"/>
                    <a:pt x="35" y="42"/>
                    <a:pt x="35" y="42"/>
                  </a:cubicBezTo>
                  <a:close/>
                  <a:moveTo>
                    <a:pt x="51" y="47"/>
                  </a:moveTo>
                  <a:cubicBezTo>
                    <a:pt x="52" y="46"/>
                    <a:pt x="53" y="47"/>
                    <a:pt x="53" y="46"/>
                  </a:cubicBezTo>
                  <a:cubicBezTo>
                    <a:pt x="53" y="47"/>
                    <a:pt x="54" y="47"/>
                    <a:pt x="54" y="48"/>
                  </a:cubicBezTo>
                  <a:cubicBezTo>
                    <a:pt x="55" y="48"/>
                    <a:pt x="55" y="48"/>
                    <a:pt x="55" y="48"/>
                  </a:cubicBezTo>
                  <a:cubicBezTo>
                    <a:pt x="55" y="48"/>
                    <a:pt x="55" y="48"/>
                    <a:pt x="55" y="48"/>
                  </a:cubicBezTo>
                  <a:cubicBezTo>
                    <a:pt x="54" y="48"/>
                    <a:pt x="55" y="49"/>
                    <a:pt x="54" y="49"/>
                  </a:cubicBezTo>
                  <a:cubicBezTo>
                    <a:pt x="55" y="49"/>
                    <a:pt x="55" y="50"/>
                    <a:pt x="56" y="50"/>
                  </a:cubicBezTo>
                  <a:cubicBezTo>
                    <a:pt x="56" y="50"/>
                    <a:pt x="56" y="51"/>
                    <a:pt x="55" y="51"/>
                  </a:cubicBezTo>
                  <a:cubicBezTo>
                    <a:pt x="56" y="51"/>
                    <a:pt x="56" y="52"/>
                    <a:pt x="56" y="52"/>
                  </a:cubicBezTo>
                  <a:cubicBezTo>
                    <a:pt x="56" y="53"/>
                    <a:pt x="55" y="53"/>
                    <a:pt x="55" y="53"/>
                  </a:cubicBezTo>
                  <a:cubicBezTo>
                    <a:pt x="55" y="52"/>
                    <a:pt x="55" y="52"/>
                    <a:pt x="55" y="52"/>
                  </a:cubicBezTo>
                  <a:cubicBezTo>
                    <a:pt x="54" y="53"/>
                    <a:pt x="54" y="53"/>
                    <a:pt x="54" y="53"/>
                  </a:cubicBezTo>
                  <a:cubicBezTo>
                    <a:pt x="54" y="53"/>
                    <a:pt x="54" y="53"/>
                    <a:pt x="54" y="53"/>
                  </a:cubicBezTo>
                  <a:cubicBezTo>
                    <a:pt x="53" y="53"/>
                    <a:pt x="52" y="52"/>
                    <a:pt x="52" y="53"/>
                  </a:cubicBezTo>
                  <a:cubicBezTo>
                    <a:pt x="51" y="52"/>
                    <a:pt x="51" y="52"/>
                    <a:pt x="51" y="52"/>
                  </a:cubicBezTo>
                  <a:cubicBezTo>
                    <a:pt x="51" y="53"/>
                    <a:pt x="50" y="52"/>
                    <a:pt x="49" y="52"/>
                  </a:cubicBezTo>
                  <a:cubicBezTo>
                    <a:pt x="49" y="52"/>
                    <a:pt x="49" y="52"/>
                    <a:pt x="49" y="52"/>
                  </a:cubicBezTo>
                  <a:cubicBezTo>
                    <a:pt x="49" y="52"/>
                    <a:pt x="49" y="52"/>
                    <a:pt x="49" y="52"/>
                  </a:cubicBezTo>
                  <a:cubicBezTo>
                    <a:pt x="48" y="52"/>
                    <a:pt x="48" y="52"/>
                    <a:pt x="48" y="52"/>
                  </a:cubicBezTo>
                  <a:cubicBezTo>
                    <a:pt x="48" y="52"/>
                    <a:pt x="47" y="53"/>
                    <a:pt x="46" y="53"/>
                  </a:cubicBezTo>
                  <a:cubicBezTo>
                    <a:pt x="46" y="53"/>
                    <a:pt x="46" y="53"/>
                    <a:pt x="46" y="53"/>
                  </a:cubicBezTo>
                  <a:cubicBezTo>
                    <a:pt x="46" y="53"/>
                    <a:pt x="46" y="53"/>
                    <a:pt x="46" y="53"/>
                  </a:cubicBezTo>
                  <a:cubicBezTo>
                    <a:pt x="45" y="53"/>
                    <a:pt x="45" y="53"/>
                    <a:pt x="45" y="53"/>
                  </a:cubicBezTo>
                  <a:cubicBezTo>
                    <a:pt x="45" y="53"/>
                    <a:pt x="44" y="52"/>
                    <a:pt x="43" y="53"/>
                  </a:cubicBezTo>
                  <a:cubicBezTo>
                    <a:pt x="42" y="53"/>
                    <a:pt x="41" y="53"/>
                    <a:pt x="40" y="53"/>
                  </a:cubicBezTo>
                  <a:cubicBezTo>
                    <a:pt x="40" y="53"/>
                    <a:pt x="39" y="53"/>
                    <a:pt x="39" y="53"/>
                  </a:cubicBezTo>
                  <a:cubicBezTo>
                    <a:pt x="37" y="53"/>
                    <a:pt x="36" y="54"/>
                    <a:pt x="35" y="53"/>
                  </a:cubicBezTo>
                  <a:cubicBezTo>
                    <a:pt x="34" y="54"/>
                    <a:pt x="33" y="54"/>
                    <a:pt x="33" y="54"/>
                  </a:cubicBezTo>
                  <a:cubicBezTo>
                    <a:pt x="32" y="54"/>
                    <a:pt x="31" y="53"/>
                    <a:pt x="30" y="54"/>
                  </a:cubicBezTo>
                  <a:cubicBezTo>
                    <a:pt x="29" y="54"/>
                    <a:pt x="28" y="54"/>
                    <a:pt x="27" y="54"/>
                  </a:cubicBezTo>
                  <a:cubicBezTo>
                    <a:pt x="27" y="53"/>
                    <a:pt x="27" y="54"/>
                    <a:pt x="26" y="54"/>
                  </a:cubicBezTo>
                  <a:cubicBezTo>
                    <a:pt x="26" y="54"/>
                    <a:pt x="26" y="55"/>
                    <a:pt x="26" y="55"/>
                  </a:cubicBezTo>
                  <a:cubicBezTo>
                    <a:pt x="26" y="55"/>
                    <a:pt x="26" y="54"/>
                    <a:pt x="25" y="54"/>
                  </a:cubicBezTo>
                  <a:cubicBezTo>
                    <a:pt x="25" y="55"/>
                    <a:pt x="25" y="55"/>
                    <a:pt x="25" y="55"/>
                  </a:cubicBezTo>
                  <a:cubicBezTo>
                    <a:pt x="24" y="55"/>
                    <a:pt x="24" y="55"/>
                    <a:pt x="24" y="55"/>
                  </a:cubicBezTo>
                  <a:cubicBezTo>
                    <a:pt x="24" y="55"/>
                    <a:pt x="24" y="55"/>
                    <a:pt x="24" y="55"/>
                  </a:cubicBezTo>
                  <a:cubicBezTo>
                    <a:pt x="23" y="55"/>
                    <a:pt x="23" y="55"/>
                    <a:pt x="23" y="55"/>
                  </a:cubicBezTo>
                  <a:cubicBezTo>
                    <a:pt x="23" y="56"/>
                    <a:pt x="21" y="55"/>
                    <a:pt x="20" y="55"/>
                  </a:cubicBezTo>
                  <a:cubicBezTo>
                    <a:pt x="19" y="55"/>
                    <a:pt x="18" y="56"/>
                    <a:pt x="17" y="56"/>
                  </a:cubicBezTo>
                  <a:cubicBezTo>
                    <a:pt x="16" y="57"/>
                    <a:pt x="15" y="56"/>
                    <a:pt x="14" y="57"/>
                  </a:cubicBezTo>
                  <a:cubicBezTo>
                    <a:pt x="13" y="56"/>
                    <a:pt x="12" y="58"/>
                    <a:pt x="12" y="57"/>
                  </a:cubicBezTo>
                  <a:cubicBezTo>
                    <a:pt x="12" y="56"/>
                    <a:pt x="12" y="56"/>
                    <a:pt x="11" y="56"/>
                  </a:cubicBezTo>
                  <a:cubicBezTo>
                    <a:pt x="11" y="57"/>
                    <a:pt x="11" y="57"/>
                    <a:pt x="11" y="58"/>
                  </a:cubicBezTo>
                  <a:cubicBezTo>
                    <a:pt x="10" y="58"/>
                    <a:pt x="9" y="58"/>
                    <a:pt x="9" y="58"/>
                  </a:cubicBezTo>
                  <a:cubicBezTo>
                    <a:pt x="9" y="58"/>
                    <a:pt x="9" y="57"/>
                    <a:pt x="9" y="57"/>
                  </a:cubicBezTo>
                  <a:cubicBezTo>
                    <a:pt x="8" y="58"/>
                    <a:pt x="7" y="59"/>
                    <a:pt x="7" y="58"/>
                  </a:cubicBezTo>
                  <a:cubicBezTo>
                    <a:pt x="6" y="58"/>
                    <a:pt x="6" y="58"/>
                    <a:pt x="6" y="57"/>
                  </a:cubicBezTo>
                  <a:cubicBezTo>
                    <a:pt x="5" y="58"/>
                    <a:pt x="5" y="58"/>
                    <a:pt x="5" y="58"/>
                  </a:cubicBezTo>
                  <a:cubicBezTo>
                    <a:pt x="5" y="57"/>
                    <a:pt x="3" y="57"/>
                    <a:pt x="3" y="56"/>
                  </a:cubicBezTo>
                  <a:cubicBezTo>
                    <a:pt x="2" y="57"/>
                    <a:pt x="2" y="56"/>
                    <a:pt x="1" y="56"/>
                  </a:cubicBezTo>
                  <a:cubicBezTo>
                    <a:pt x="1" y="55"/>
                    <a:pt x="1" y="55"/>
                    <a:pt x="1" y="55"/>
                  </a:cubicBezTo>
                  <a:cubicBezTo>
                    <a:pt x="1" y="55"/>
                    <a:pt x="1" y="55"/>
                    <a:pt x="1" y="55"/>
                  </a:cubicBezTo>
                  <a:cubicBezTo>
                    <a:pt x="0" y="54"/>
                    <a:pt x="1" y="54"/>
                    <a:pt x="1" y="53"/>
                  </a:cubicBezTo>
                  <a:cubicBezTo>
                    <a:pt x="1" y="54"/>
                    <a:pt x="1" y="54"/>
                    <a:pt x="1" y="54"/>
                  </a:cubicBezTo>
                  <a:cubicBezTo>
                    <a:pt x="2" y="53"/>
                    <a:pt x="3" y="53"/>
                    <a:pt x="4" y="52"/>
                  </a:cubicBezTo>
                  <a:cubicBezTo>
                    <a:pt x="4" y="53"/>
                    <a:pt x="5" y="53"/>
                    <a:pt x="5" y="53"/>
                  </a:cubicBezTo>
                  <a:cubicBezTo>
                    <a:pt x="5" y="52"/>
                    <a:pt x="7" y="53"/>
                    <a:pt x="8" y="52"/>
                  </a:cubicBezTo>
                  <a:cubicBezTo>
                    <a:pt x="8" y="52"/>
                    <a:pt x="9" y="52"/>
                    <a:pt x="9" y="51"/>
                  </a:cubicBezTo>
                  <a:cubicBezTo>
                    <a:pt x="9" y="52"/>
                    <a:pt x="10" y="52"/>
                    <a:pt x="10" y="52"/>
                  </a:cubicBezTo>
                  <a:cubicBezTo>
                    <a:pt x="11" y="51"/>
                    <a:pt x="12" y="51"/>
                    <a:pt x="13" y="51"/>
                  </a:cubicBezTo>
                  <a:cubicBezTo>
                    <a:pt x="13" y="51"/>
                    <a:pt x="13" y="51"/>
                    <a:pt x="13" y="51"/>
                  </a:cubicBezTo>
                  <a:cubicBezTo>
                    <a:pt x="14" y="51"/>
                    <a:pt x="14" y="51"/>
                    <a:pt x="14" y="51"/>
                  </a:cubicBezTo>
                  <a:cubicBezTo>
                    <a:pt x="14" y="51"/>
                    <a:pt x="15" y="50"/>
                    <a:pt x="16" y="50"/>
                  </a:cubicBezTo>
                  <a:cubicBezTo>
                    <a:pt x="17" y="51"/>
                    <a:pt x="18" y="50"/>
                    <a:pt x="18" y="49"/>
                  </a:cubicBezTo>
                  <a:cubicBezTo>
                    <a:pt x="19" y="50"/>
                    <a:pt x="19" y="50"/>
                    <a:pt x="20" y="50"/>
                  </a:cubicBezTo>
                  <a:cubicBezTo>
                    <a:pt x="20" y="49"/>
                    <a:pt x="21" y="50"/>
                    <a:pt x="21" y="49"/>
                  </a:cubicBezTo>
                  <a:cubicBezTo>
                    <a:pt x="22" y="50"/>
                    <a:pt x="23" y="49"/>
                    <a:pt x="23" y="49"/>
                  </a:cubicBezTo>
                  <a:cubicBezTo>
                    <a:pt x="24" y="49"/>
                    <a:pt x="24" y="49"/>
                    <a:pt x="24" y="49"/>
                  </a:cubicBezTo>
                  <a:cubicBezTo>
                    <a:pt x="25" y="49"/>
                    <a:pt x="26" y="49"/>
                    <a:pt x="27" y="49"/>
                  </a:cubicBezTo>
                  <a:cubicBezTo>
                    <a:pt x="28" y="49"/>
                    <a:pt x="29" y="48"/>
                    <a:pt x="29" y="49"/>
                  </a:cubicBezTo>
                  <a:cubicBezTo>
                    <a:pt x="29" y="49"/>
                    <a:pt x="30" y="49"/>
                    <a:pt x="30" y="48"/>
                  </a:cubicBezTo>
                  <a:cubicBezTo>
                    <a:pt x="30" y="49"/>
                    <a:pt x="30" y="49"/>
                    <a:pt x="30" y="49"/>
                  </a:cubicBezTo>
                  <a:cubicBezTo>
                    <a:pt x="31" y="48"/>
                    <a:pt x="32" y="49"/>
                    <a:pt x="33" y="49"/>
                  </a:cubicBezTo>
                  <a:cubicBezTo>
                    <a:pt x="34" y="49"/>
                    <a:pt x="35" y="48"/>
                    <a:pt x="36" y="48"/>
                  </a:cubicBezTo>
                  <a:cubicBezTo>
                    <a:pt x="36" y="47"/>
                    <a:pt x="38" y="49"/>
                    <a:pt x="39" y="47"/>
                  </a:cubicBezTo>
                  <a:cubicBezTo>
                    <a:pt x="40" y="47"/>
                    <a:pt x="41" y="49"/>
                    <a:pt x="41" y="47"/>
                  </a:cubicBezTo>
                  <a:cubicBezTo>
                    <a:pt x="42" y="47"/>
                    <a:pt x="42" y="47"/>
                    <a:pt x="42" y="47"/>
                  </a:cubicBezTo>
                  <a:cubicBezTo>
                    <a:pt x="42" y="48"/>
                    <a:pt x="43" y="47"/>
                    <a:pt x="44" y="47"/>
                  </a:cubicBezTo>
                  <a:cubicBezTo>
                    <a:pt x="45" y="47"/>
                    <a:pt x="46" y="47"/>
                    <a:pt x="47" y="46"/>
                  </a:cubicBezTo>
                  <a:cubicBezTo>
                    <a:pt x="47" y="47"/>
                    <a:pt x="48" y="47"/>
                    <a:pt x="49" y="47"/>
                  </a:cubicBezTo>
                  <a:cubicBezTo>
                    <a:pt x="49" y="46"/>
                    <a:pt x="51" y="46"/>
                    <a:pt x="51" y="47"/>
                  </a:cubicBezTo>
                  <a:close/>
                  <a:moveTo>
                    <a:pt x="11" y="57"/>
                  </a:moveTo>
                  <a:cubicBezTo>
                    <a:pt x="11" y="57"/>
                    <a:pt x="11" y="57"/>
                    <a:pt x="11" y="57"/>
                  </a:cubicBezTo>
                  <a:cubicBezTo>
                    <a:pt x="10" y="57"/>
                    <a:pt x="10" y="57"/>
                    <a:pt x="10" y="57"/>
                  </a:cubicBezTo>
                  <a:lnTo>
                    <a:pt x="11" y="5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14"/>
            <p:cNvSpPr>
              <a:spLocks noEditPoints="1"/>
            </p:cNvSpPr>
            <p:nvPr/>
          </p:nvSpPr>
          <p:spPr bwMode="auto">
            <a:xfrm>
              <a:off x="4696" y="4155"/>
              <a:ext cx="101" cy="112"/>
            </a:xfrm>
            <a:custGeom>
              <a:avLst/>
              <a:gdLst>
                <a:gd name="T0" fmla="*/ 20 w 39"/>
                <a:gd name="T1" fmla="*/ 3 h 42"/>
                <a:gd name="T2" fmla="*/ 20 w 39"/>
                <a:gd name="T3" fmla="*/ 8 h 42"/>
                <a:gd name="T4" fmla="*/ 23 w 39"/>
                <a:gd name="T5" fmla="*/ 9 h 42"/>
                <a:gd name="T6" fmla="*/ 24 w 39"/>
                <a:gd name="T7" fmla="*/ 10 h 42"/>
                <a:gd name="T8" fmla="*/ 22 w 39"/>
                <a:gd name="T9" fmla="*/ 13 h 42"/>
                <a:gd name="T10" fmla="*/ 20 w 39"/>
                <a:gd name="T11" fmla="*/ 18 h 42"/>
                <a:gd name="T12" fmla="*/ 23 w 39"/>
                <a:gd name="T13" fmla="*/ 19 h 42"/>
                <a:gd name="T14" fmla="*/ 19 w 39"/>
                <a:gd name="T15" fmla="*/ 22 h 42"/>
                <a:gd name="T16" fmla="*/ 15 w 39"/>
                <a:gd name="T17" fmla="*/ 24 h 42"/>
                <a:gd name="T18" fmla="*/ 11 w 39"/>
                <a:gd name="T19" fmla="*/ 26 h 42"/>
                <a:gd name="T20" fmla="*/ 6 w 39"/>
                <a:gd name="T21" fmla="*/ 32 h 42"/>
                <a:gd name="T22" fmla="*/ 4 w 39"/>
                <a:gd name="T23" fmla="*/ 35 h 42"/>
                <a:gd name="T24" fmla="*/ 1 w 39"/>
                <a:gd name="T25" fmla="*/ 39 h 42"/>
                <a:gd name="T26" fmla="*/ 1 w 39"/>
                <a:gd name="T27" fmla="*/ 36 h 42"/>
                <a:gd name="T28" fmla="*/ 2 w 39"/>
                <a:gd name="T29" fmla="*/ 32 h 42"/>
                <a:gd name="T30" fmla="*/ 7 w 39"/>
                <a:gd name="T31" fmla="*/ 28 h 42"/>
                <a:gd name="T32" fmla="*/ 10 w 39"/>
                <a:gd name="T33" fmla="*/ 25 h 42"/>
                <a:gd name="T34" fmla="*/ 9 w 39"/>
                <a:gd name="T35" fmla="*/ 20 h 42"/>
                <a:gd name="T36" fmla="*/ 9 w 39"/>
                <a:gd name="T37" fmla="*/ 20 h 42"/>
                <a:gd name="T38" fmla="*/ 12 w 39"/>
                <a:gd name="T39" fmla="*/ 20 h 42"/>
                <a:gd name="T40" fmla="*/ 15 w 39"/>
                <a:gd name="T41" fmla="*/ 18 h 42"/>
                <a:gd name="T42" fmla="*/ 13 w 39"/>
                <a:gd name="T43" fmla="*/ 16 h 42"/>
                <a:gd name="T44" fmla="*/ 8 w 39"/>
                <a:gd name="T45" fmla="*/ 15 h 42"/>
                <a:gd name="T46" fmla="*/ 6 w 39"/>
                <a:gd name="T47" fmla="*/ 14 h 42"/>
                <a:gd name="T48" fmla="*/ 13 w 39"/>
                <a:gd name="T49" fmla="*/ 12 h 42"/>
                <a:gd name="T50" fmla="*/ 15 w 39"/>
                <a:gd name="T51" fmla="*/ 6 h 42"/>
                <a:gd name="T52" fmla="*/ 15 w 39"/>
                <a:gd name="T53" fmla="*/ 2 h 42"/>
                <a:gd name="T54" fmla="*/ 15 w 39"/>
                <a:gd name="T55" fmla="*/ 1 h 42"/>
                <a:gd name="T56" fmla="*/ 16 w 39"/>
                <a:gd name="T57" fmla="*/ 1 h 42"/>
                <a:gd name="T58" fmla="*/ 32 w 39"/>
                <a:gd name="T59" fmla="*/ 25 h 42"/>
                <a:gd name="T60" fmla="*/ 35 w 39"/>
                <a:gd name="T61" fmla="*/ 26 h 42"/>
                <a:gd name="T62" fmla="*/ 39 w 39"/>
                <a:gd name="T63" fmla="*/ 29 h 42"/>
                <a:gd name="T64" fmla="*/ 36 w 39"/>
                <a:gd name="T65" fmla="*/ 31 h 42"/>
                <a:gd name="T66" fmla="*/ 34 w 39"/>
                <a:gd name="T67" fmla="*/ 30 h 42"/>
                <a:gd name="T68" fmla="*/ 32 w 39"/>
                <a:gd name="T69" fmla="*/ 27 h 42"/>
                <a:gd name="T70" fmla="*/ 31 w 39"/>
                <a:gd name="T71" fmla="*/ 27 h 42"/>
                <a:gd name="T72" fmla="*/ 32 w 39"/>
                <a:gd name="T73" fmla="*/ 25 h 42"/>
                <a:gd name="T74" fmla="*/ 24 w 39"/>
                <a:gd name="T75" fmla="*/ 28 h 42"/>
                <a:gd name="T76" fmla="*/ 25 w 39"/>
                <a:gd name="T77" fmla="*/ 30 h 42"/>
                <a:gd name="T78" fmla="*/ 29 w 39"/>
                <a:gd name="T79" fmla="*/ 34 h 42"/>
                <a:gd name="T80" fmla="*/ 31 w 39"/>
                <a:gd name="T81" fmla="*/ 37 h 42"/>
                <a:gd name="T82" fmla="*/ 27 w 39"/>
                <a:gd name="T83" fmla="*/ 40 h 42"/>
                <a:gd name="T84" fmla="*/ 23 w 39"/>
                <a:gd name="T85" fmla="*/ 41 h 42"/>
                <a:gd name="T86" fmla="*/ 17 w 39"/>
                <a:gd name="T87" fmla="*/ 41 h 42"/>
                <a:gd name="T88" fmla="*/ 12 w 39"/>
                <a:gd name="T89" fmla="*/ 37 h 42"/>
                <a:gd name="T90" fmla="*/ 10 w 39"/>
                <a:gd name="T91" fmla="*/ 33 h 42"/>
                <a:gd name="T92" fmla="*/ 9 w 39"/>
                <a:gd name="T93" fmla="*/ 31 h 42"/>
                <a:gd name="T94" fmla="*/ 11 w 39"/>
                <a:gd name="T95" fmla="*/ 32 h 42"/>
                <a:gd name="T96" fmla="*/ 17 w 39"/>
                <a:gd name="T97" fmla="*/ 37 h 42"/>
                <a:gd name="T98" fmla="*/ 24 w 39"/>
                <a:gd name="T99" fmla="*/ 37 h 42"/>
                <a:gd name="T100" fmla="*/ 25 w 39"/>
                <a:gd name="T101" fmla="*/ 35 h 42"/>
                <a:gd name="T102" fmla="*/ 23 w 39"/>
                <a:gd name="T103" fmla="*/ 32 h 42"/>
                <a:gd name="T104" fmla="*/ 22 w 39"/>
                <a:gd name="T105" fmla="*/ 30 h 42"/>
                <a:gd name="T106" fmla="*/ 21 w 39"/>
                <a:gd name="T107" fmla="*/ 29 h 42"/>
                <a:gd name="T108" fmla="*/ 19 w 39"/>
                <a:gd name="T109" fmla="*/ 28 h 42"/>
                <a:gd name="T110" fmla="*/ 18 w 39"/>
                <a:gd name="T111" fmla="*/ 31 h 42"/>
                <a:gd name="T112" fmla="*/ 20 w 39"/>
                <a:gd name="T113" fmla="*/ 33 h 42"/>
                <a:gd name="T114" fmla="*/ 18 w 39"/>
                <a:gd name="T115" fmla="*/ 35 h 42"/>
                <a:gd name="T116" fmla="*/ 16 w 39"/>
                <a:gd name="T117" fmla="*/ 30 h 42"/>
                <a:gd name="T118" fmla="*/ 17 w 39"/>
                <a:gd name="T119" fmla="*/ 28 h 42"/>
                <a:gd name="T120" fmla="*/ 22 w 39"/>
                <a:gd name="T121" fmla="*/ 27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9" h="42">
                  <a:moveTo>
                    <a:pt x="18" y="1"/>
                  </a:moveTo>
                  <a:cubicBezTo>
                    <a:pt x="19" y="1"/>
                    <a:pt x="19" y="2"/>
                    <a:pt x="19" y="2"/>
                  </a:cubicBezTo>
                  <a:cubicBezTo>
                    <a:pt x="20" y="3"/>
                    <a:pt x="20" y="3"/>
                    <a:pt x="20" y="3"/>
                  </a:cubicBezTo>
                  <a:cubicBezTo>
                    <a:pt x="20" y="3"/>
                    <a:pt x="20" y="4"/>
                    <a:pt x="20" y="4"/>
                  </a:cubicBezTo>
                  <a:cubicBezTo>
                    <a:pt x="20" y="5"/>
                    <a:pt x="20" y="7"/>
                    <a:pt x="20" y="8"/>
                  </a:cubicBezTo>
                  <a:cubicBezTo>
                    <a:pt x="20" y="8"/>
                    <a:pt x="20" y="8"/>
                    <a:pt x="20" y="8"/>
                  </a:cubicBezTo>
                  <a:cubicBezTo>
                    <a:pt x="21" y="8"/>
                    <a:pt x="21" y="8"/>
                    <a:pt x="21" y="8"/>
                  </a:cubicBezTo>
                  <a:cubicBezTo>
                    <a:pt x="21" y="8"/>
                    <a:pt x="22" y="8"/>
                    <a:pt x="23" y="9"/>
                  </a:cubicBezTo>
                  <a:cubicBezTo>
                    <a:pt x="23" y="9"/>
                    <a:pt x="23" y="9"/>
                    <a:pt x="23" y="9"/>
                  </a:cubicBezTo>
                  <a:cubicBezTo>
                    <a:pt x="23" y="9"/>
                    <a:pt x="23" y="10"/>
                    <a:pt x="24" y="10"/>
                  </a:cubicBezTo>
                  <a:cubicBezTo>
                    <a:pt x="24" y="10"/>
                    <a:pt x="24" y="10"/>
                    <a:pt x="24" y="10"/>
                  </a:cubicBezTo>
                  <a:cubicBezTo>
                    <a:pt x="24" y="10"/>
                    <a:pt x="24" y="10"/>
                    <a:pt x="24" y="10"/>
                  </a:cubicBezTo>
                  <a:cubicBezTo>
                    <a:pt x="24" y="11"/>
                    <a:pt x="25" y="11"/>
                    <a:pt x="24" y="11"/>
                  </a:cubicBezTo>
                  <a:cubicBezTo>
                    <a:pt x="23" y="11"/>
                    <a:pt x="24" y="12"/>
                    <a:pt x="24" y="12"/>
                  </a:cubicBezTo>
                  <a:cubicBezTo>
                    <a:pt x="23" y="13"/>
                    <a:pt x="22" y="12"/>
                    <a:pt x="22" y="13"/>
                  </a:cubicBezTo>
                  <a:cubicBezTo>
                    <a:pt x="21" y="13"/>
                    <a:pt x="20" y="14"/>
                    <a:pt x="20" y="15"/>
                  </a:cubicBezTo>
                  <a:cubicBezTo>
                    <a:pt x="19" y="15"/>
                    <a:pt x="20" y="15"/>
                    <a:pt x="19" y="15"/>
                  </a:cubicBezTo>
                  <a:cubicBezTo>
                    <a:pt x="20" y="16"/>
                    <a:pt x="18" y="18"/>
                    <a:pt x="20" y="18"/>
                  </a:cubicBezTo>
                  <a:cubicBezTo>
                    <a:pt x="20" y="18"/>
                    <a:pt x="21" y="18"/>
                    <a:pt x="21" y="18"/>
                  </a:cubicBezTo>
                  <a:cubicBezTo>
                    <a:pt x="22" y="18"/>
                    <a:pt x="22" y="19"/>
                    <a:pt x="22" y="19"/>
                  </a:cubicBezTo>
                  <a:cubicBezTo>
                    <a:pt x="22" y="19"/>
                    <a:pt x="23" y="19"/>
                    <a:pt x="23" y="19"/>
                  </a:cubicBezTo>
                  <a:cubicBezTo>
                    <a:pt x="23" y="20"/>
                    <a:pt x="23" y="20"/>
                    <a:pt x="22" y="21"/>
                  </a:cubicBezTo>
                  <a:cubicBezTo>
                    <a:pt x="23" y="21"/>
                    <a:pt x="22" y="21"/>
                    <a:pt x="22" y="22"/>
                  </a:cubicBezTo>
                  <a:cubicBezTo>
                    <a:pt x="21" y="22"/>
                    <a:pt x="20" y="22"/>
                    <a:pt x="19" y="22"/>
                  </a:cubicBezTo>
                  <a:cubicBezTo>
                    <a:pt x="19" y="22"/>
                    <a:pt x="18" y="22"/>
                    <a:pt x="18" y="22"/>
                  </a:cubicBezTo>
                  <a:cubicBezTo>
                    <a:pt x="18" y="23"/>
                    <a:pt x="17" y="23"/>
                    <a:pt x="17" y="23"/>
                  </a:cubicBezTo>
                  <a:cubicBezTo>
                    <a:pt x="16" y="23"/>
                    <a:pt x="16" y="25"/>
                    <a:pt x="15" y="24"/>
                  </a:cubicBezTo>
                  <a:cubicBezTo>
                    <a:pt x="14" y="24"/>
                    <a:pt x="14" y="24"/>
                    <a:pt x="13" y="24"/>
                  </a:cubicBezTo>
                  <a:cubicBezTo>
                    <a:pt x="13" y="24"/>
                    <a:pt x="13" y="24"/>
                    <a:pt x="12" y="24"/>
                  </a:cubicBezTo>
                  <a:cubicBezTo>
                    <a:pt x="12" y="25"/>
                    <a:pt x="11" y="25"/>
                    <a:pt x="11" y="26"/>
                  </a:cubicBezTo>
                  <a:cubicBezTo>
                    <a:pt x="9" y="28"/>
                    <a:pt x="8" y="30"/>
                    <a:pt x="6" y="31"/>
                  </a:cubicBezTo>
                  <a:cubicBezTo>
                    <a:pt x="6" y="31"/>
                    <a:pt x="5" y="31"/>
                    <a:pt x="5" y="32"/>
                  </a:cubicBezTo>
                  <a:cubicBezTo>
                    <a:pt x="6" y="32"/>
                    <a:pt x="6" y="32"/>
                    <a:pt x="6" y="32"/>
                  </a:cubicBezTo>
                  <a:cubicBezTo>
                    <a:pt x="6" y="32"/>
                    <a:pt x="5" y="32"/>
                    <a:pt x="5" y="33"/>
                  </a:cubicBezTo>
                  <a:cubicBezTo>
                    <a:pt x="4" y="33"/>
                    <a:pt x="5" y="34"/>
                    <a:pt x="4" y="34"/>
                  </a:cubicBezTo>
                  <a:cubicBezTo>
                    <a:pt x="5" y="34"/>
                    <a:pt x="4" y="35"/>
                    <a:pt x="4" y="35"/>
                  </a:cubicBezTo>
                  <a:cubicBezTo>
                    <a:pt x="4" y="35"/>
                    <a:pt x="4" y="35"/>
                    <a:pt x="4" y="36"/>
                  </a:cubicBezTo>
                  <a:cubicBezTo>
                    <a:pt x="4" y="36"/>
                    <a:pt x="4" y="36"/>
                    <a:pt x="4" y="37"/>
                  </a:cubicBezTo>
                  <a:cubicBezTo>
                    <a:pt x="3" y="38"/>
                    <a:pt x="3" y="39"/>
                    <a:pt x="1" y="39"/>
                  </a:cubicBezTo>
                  <a:cubicBezTo>
                    <a:pt x="1" y="39"/>
                    <a:pt x="1" y="38"/>
                    <a:pt x="0" y="37"/>
                  </a:cubicBezTo>
                  <a:cubicBezTo>
                    <a:pt x="1" y="37"/>
                    <a:pt x="1" y="37"/>
                    <a:pt x="1" y="37"/>
                  </a:cubicBezTo>
                  <a:cubicBezTo>
                    <a:pt x="1" y="37"/>
                    <a:pt x="1" y="37"/>
                    <a:pt x="1" y="36"/>
                  </a:cubicBezTo>
                  <a:cubicBezTo>
                    <a:pt x="1" y="36"/>
                    <a:pt x="1" y="35"/>
                    <a:pt x="1" y="35"/>
                  </a:cubicBezTo>
                  <a:cubicBezTo>
                    <a:pt x="1" y="34"/>
                    <a:pt x="1" y="33"/>
                    <a:pt x="2" y="33"/>
                  </a:cubicBezTo>
                  <a:cubicBezTo>
                    <a:pt x="2" y="33"/>
                    <a:pt x="2" y="33"/>
                    <a:pt x="2" y="32"/>
                  </a:cubicBezTo>
                  <a:cubicBezTo>
                    <a:pt x="3" y="32"/>
                    <a:pt x="3" y="31"/>
                    <a:pt x="3" y="31"/>
                  </a:cubicBezTo>
                  <a:cubicBezTo>
                    <a:pt x="3" y="31"/>
                    <a:pt x="4" y="31"/>
                    <a:pt x="4" y="30"/>
                  </a:cubicBezTo>
                  <a:cubicBezTo>
                    <a:pt x="5" y="29"/>
                    <a:pt x="6" y="29"/>
                    <a:pt x="7" y="28"/>
                  </a:cubicBezTo>
                  <a:cubicBezTo>
                    <a:pt x="7" y="28"/>
                    <a:pt x="8" y="27"/>
                    <a:pt x="8" y="27"/>
                  </a:cubicBezTo>
                  <a:cubicBezTo>
                    <a:pt x="8" y="27"/>
                    <a:pt x="9" y="26"/>
                    <a:pt x="9" y="26"/>
                  </a:cubicBezTo>
                  <a:cubicBezTo>
                    <a:pt x="9" y="26"/>
                    <a:pt x="10" y="26"/>
                    <a:pt x="10" y="25"/>
                  </a:cubicBezTo>
                  <a:cubicBezTo>
                    <a:pt x="10" y="25"/>
                    <a:pt x="11" y="24"/>
                    <a:pt x="12" y="24"/>
                  </a:cubicBezTo>
                  <a:cubicBezTo>
                    <a:pt x="12" y="23"/>
                    <a:pt x="10" y="23"/>
                    <a:pt x="10" y="22"/>
                  </a:cubicBezTo>
                  <a:cubicBezTo>
                    <a:pt x="10" y="22"/>
                    <a:pt x="9" y="21"/>
                    <a:pt x="9" y="20"/>
                  </a:cubicBezTo>
                  <a:cubicBezTo>
                    <a:pt x="9" y="20"/>
                    <a:pt x="9" y="20"/>
                    <a:pt x="9" y="20"/>
                  </a:cubicBezTo>
                  <a:cubicBezTo>
                    <a:pt x="9" y="20"/>
                    <a:pt x="9" y="20"/>
                    <a:pt x="9" y="20"/>
                  </a:cubicBezTo>
                  <a:cubicBezTo>
                    <a:pt x="9" y="20"/>
                    <a:pt x="9" y="20"/>
                    <a:pt x="9" y="20"/>
                  </a:cubicBezTo>
                  <a:cubicBezTo>
                    <a:pt x="9" y="19"/>
                    <a:pt x="9" y="20"/>
                    <a:pt x="9" y="19"/>
                  </a:cubicBezTo>
                  <a:cubicBezTo>
                    <a:pt x="10" y="20"/>
                    <a:pt x="10" y="19"/>
                    <a:pt x="11" y="20"/>
                  </a:cubicBezTo>
                  <a:cubicBezTo>
                    <a:pt x="11" y="20"/>
                    <a:pt x="12" y="19"/>
                    <a:pt x="12" y="20"/>
                  </a:cubicBezTo>
                  <a:cubicBezTo>
                    <a:pt x="12" y="20"/>
                    <a:pt x="13" y="20"/>
                    <a:pt x="13" y="20"/>
                  </a:cubicBezTo>
                  <a:cubicBezTo>
                    <a:pt x="14" y="20"/>
                    <a:pt x="14" y="19"/>
                    <a:pt x="14" y="19"/>
                  </a:cubicBezTo>
                  <a:cubicBezTo>
                    <a:pt x="14" y="19"/>
                    <a:pt x="15" y="19"/>
                    <a:pt x="15" y="18"/>
                  </a:cubicBezTo>
                  <a:cubicBezTo>
                    <a:pt x="15" y="18"/>
                    <a:pt x="16" y="17"/>
                    <a:pt x="16" y="17"/>
                  </a:cubicBezTo>
                  <a:cubicBezTo>
                    <a:pt x="15" y="16"/>
                    <a:pt x="14" y="17"/>
                    <a:pt x="14" y="17"/>
                  </a:cubicBezTo>
                  <a:cubicBezTo>
                    <a:pt x="14" y="16"/>
                    <a:pt x="13" y="16"/>
                    <a:pt x="13" y="16"/>
                  </a:cubicBezTo>
                  <a:cubicBezTo>
                    <a:pt x="12" y="16"/>
                    <a:pt x="11" y="16"/>
                    <a:pt x="10" y="16"/>
                  </a:cubicBezTo>
                  <a:cubicBezTo>
                    <a:pt x="9" y="15"/>
                    <a:pt x="8" y="15"/>
                    <a:pt x="8" y="15"/>
                  </a:cubicBezTo>
                  <a:cubicBezTo>
                    <a:pt x="8" y="15"/>
                    <a:pt x="8" y="15"/>
                    <a:pt x="8" y="15"/>
                  </a:cubicBezTo>
                  <a:cubicBezTo>
                    <a:pt x="7" y="15"/>
                    <a:pt x="7" y="15"/>
                    <a:pt x="7" y="15"/>
                  </a:cubicBezTo>
                  <a:cubicBezTo>
                    <a:pt x="7" y="14"/>
                    <a:pt x="7" y="14"/>
                    <a:pt x="7" y="14"/>
                  </a:cubicBezTo>
                  <a:cubicBezTo>
                    <a:pt x="7" y="14"/>
                    <a:pt x="6" y="14"/>
                    <a:pt x="6" y="14"/>
                  </a:cubicBezTo>
                  <a:cubicBezTo>
                    <a:pt x="6" y="14"/>
                    <a:pt x="6" y="14"/>
                    <a:pt x="6" y="13"/>
                  </a:cubicBezTo>
                  <a:cubicBezTo>
                    <a:pt x="6" y="14"/>
                    <a:pt x="6" y="14"/>
                    <a:pt x="7" y="13"/>
                  </a:cubicBezTo>
                  <a:cubicBezTo>
                    <a:pt x="9" y="13"/>
                    <a:pt x="11" y="13"/>
                    <a:pt x="13" y="12"/>
                  </a:cubicBezTo>
                  <a:cubicBezTo>
                    <a:pt x="14" y="11"/>
                    <a:pt x="15" y="11"/>
                    <a:pt x="15" y="10"/>
                  </a:cubicBezTo>
                  <a:cubicBezTo>
                    <a:pt x="16" y="10"/>
                    <a:pt x="16" y="10"/>
                    <a:pt x="16" y="10"/>
                  </a:cubicBezTo>
                  <a:cubicBezTo>
                    <a:pt x="16" y="8"/>
                    <a:pt x="15" y="7"/>
                    <a:pt x="15" y="6"/>
                  </a:cubicBezTo>
                  <a:cubicBezTo>
                    <a:pt x="15" y="6"/>
                    <a:pt x="15" y="5"/>
                    <a:pt x="14" y="5"/>
                  </a:cubicBezTo>
                  <a:cubicBezTo>
                    <a:pt x="14" y="4"/>
                    <a:pt x="15" y="4"/>
                    <a:pt x="15" y="4"/>
                  </a:cubicBezTo>
                  <a:cubicBezTo>
                    <a:pt x="15" y="3"/>
                    <a:pt x="15" y="2"/>
                    <a:pt x="15" y="2"/>
                  </a:cubicBezTo>
                  <a:cubicBezTo>
                    <a:pt x="16" y="2"/>
                    <a:pt x="16" y="2"/>
                    <a:pt x="16" y="1"/>
                  </a:cubicBezTo>
                  <a:cubicBezTo>
                    <a:pt x="16" y="1"/>
                    <a:pt x="16" y="1"/>
                    <a:pt x="15" y="1"/>
                  </a:cubicBezTo>
                  <a:cubicBezTo>
                    <a:pt x="15" y="1"/>
                    <a:pt x="15" y="1"/>
                    <a:pt x="15" y="1"/>
                  </a:cubicBezTo>
                  <a:cubicBezTo>
                    <a:pt x="15" y="1"/>
                    <a:pt x="16" y="1"/>
                    <a:pt x="16" y="1"/>
                  </a:cubicBezTo>
                  <a:cubicBezTo>
                    <a:pt x="16" y="1"/>
                    <a:pt x="16" y="1"/>
                    <a:pt x="16" y="1"/>
                  </a:cubicBezTo>
                  <a:cubicBezTo>
                    <a:pt x="16" y="1"/>
                    <a:pt x="16" y="1"/>
                    <a:pt x="16" y="1"/>
                  </a:cubicBezTo>
                  <a:cubicBezTo>
                    <a:pt x="16" y="1"/>
                    <a:pt x="17" y="0"/>
                    <a:pt x="18" y="1"/>
                  </a:cubicBezTo>
                  <a:close/>
                  <a:moveTo>
                    <a:pt x="32" y="25"/>
                  </a:moveTo>
                  <a:cubicBezTo>
                    <a:pt x="32" y="25"/>
                    <a:pt x="32" y="25"/>
                    <a:pt x="32" y="25"/>
                  </a:cubicBezTo>
                  <a:cubicBezTo>
                    <a:pt x="32" y="26"/>
                    <a:pt x="32" y="26"/>
                    <a:pt x="32" y="26"/>
                  </a:cubicBezTo>
                  <a:cubicBezTo>
                    <a:pt x="33" y="25"/>
                    <a:pt x="34" y="26"/>
                    <a:pt x="35" y="26"/>
                  </a:cubicBezTo>
                  <a:cubicBezTo>
                    <a:pt x="35" y="26"/>
                    <a:pt x="35" y="26"/>
                    <a:pt x="35" y="26"/>
                  </a:cubicBezTo>
                  <a:cubicBezTo>
                    <a:pt x="36" y="26"/>
                    <a:pt x="36" y="26"/>
                    <a:pt x="37" y="27"/>
                  </a:cubicBezTo>
                  <a:cubicBezTo>
                    <a:pt x="38" y="27"/>
                    <a:pt x="39" y="28"/>
                    <a:pt x="39" y="29"/>
                  </a:cubicBezTo>
                  <a:cubicBezTo>
                    <a:pt x="39" y="29"/>
                    <a:pt x="39" y="29"/>
                    <a:pt x="39" y="29"/>
                  </a:cubicBezTo>
                  <a:cubicBezTo>
                    <a:pt x="39" y="30"/>
                    <a:pt x="39" y="30"/>
                    <a:pt x="39" y="31"/>
                  </a:cubicBezTo>
                  <a:cubicBezTo>
                    <a:pt x="38" y="31"/>
                    <a:pt x="38" y="31"/>
                    <a:pt x="38" y="31"/>
                  </a:cubicBezTo>
                  <a:cubicBezTo>
                    <a:pt x="38" y="31"/>
                    <a:pt x="37" y="31"/>
                    <a:pt x="36" y="31"/>
                  </a:cubicBezTo>
                  <a:cubicBezTo>
                    <a:pt x="36" y="31"/>
                    <a:pt x="35" y="31"/>
                    <a:pt x="36" y="30"/>
                  </a:cubicBezTo>
                  <a:cubicBezTo>
                    <a:pt x="35" y="30"/>
                    <a:pt x="35" y="30"/>
                    <a:pt x="34" y="29"/>
                  </a:cubicBezTo>
                  <a:cubicBezTo>
                    <a:pt x="34" y="30"/>
                    <a:pt x="34" y="30"/>
                    <a:pt x="34" y="30"/>
                  </a:cubicBezTo>
                  <a:cubicBezTo>
                    <a:pt x="34" y="29"/>
                    <a:pt x="34" y="29"/>
                    <a:pt x="33" y="28"/>
                  </a:cubicBezTo>
                  <a:cubicBezTo>
                    <a:pt x="33" y="28"/>
                    <a:pt x="33" y="28"/>
                    <a:pt x="33" y="28"/>
                  </a:cubicBezTo>
                  <a:cubicBezTo>
                    <a:pt x="33" y="28"/>
                    <a:pt x="33" y="27"/>
                    <a:pt x="32" y="27"/>
                  </a:cubicBezTo>
                  <a:cubicBezTo>
                    <a:pt x="32" y="27"/>
                    <a:pt x="32" y="27"/>
                    <a:pt x="32" y="27"/>
                  </a:cubicBezTo>
                  <a:cubicBezTo>
                    <a:pt x="32" y="27"/>
                    <a:pt x="32" y="27"/>
                    <a:pt x="32" y="27"/>
                  </a:cubicBezTo>
                  <a:cubicBezTo>
                    <a:pt x="31" y="26"/>
                    <a:pt x="31" y="27"/>
                    <a:pt x="31" y="27"/>
                  </a:cubicBezTo>
                  <a:cubicBezTo>
                    <a:pt x="31" y="26"/>
                    <a:pt x="30" y="26"/>
                    <a:pt x="31" y="26"/>
                  </a:cubicBezTo>
                  <a:cubicBezTo>
                    <a:pt x="31" y="26"/>
                    <a:pt x="31" y="25"/>
                    <a:pt x="30" y="26"/>
                  </a:cubicBezTo>
                  <a:cubicBezTo>
                    <a:pt x="31" y="25"/>
                    <a:pt x="31" y="26"/>
                    <a:pt x="32" y="25"/>
                  </a:cubicBezTo>
                  <a:close/>
                  <a:moveTo>
                    <a:pt x="22" y="27"/>
                  </a:moveTo>
                  <a:cubicBezTo>
                    <a:pt x="22" y="28"/>
                    <a:pt x="23" y="28"/>
                    <a:pt x="23" y="28"/>
                  </a:cubicBezTo>
                  <a:cubicBezTo>
                    <a:pt x="24" y="28"/>
                    <a:pt x="24" y="28"/>
                    <a:pt x="24" y="28"/>
                  </a:cubicBezTo>
                  <a:cubicBezTo>
                    <a:pt x="24" y="28"/>
                    <a:pt x="24" y="28"/>
                    <a:pt x="24" y="28"/>
                  </a:cubicBezTo>
                  <a:cubicBezTo>
                    <a:pt x="24" y="28"/>
                    <a:pt x="24" y="28"/>
                    <a:pt x="24" y="28"/>
                  </a:cubicBezTo>
                  <a:cubicBezTo>
                    <a:pt x="25" y="29"/>
                    <a:pt x="25" y="29"/>
                    <a:pt x="25" y="30"/>
                  </a:cubicBezTo>
                  <a:cubicBezTo>
                    <a:pt x="26" y="30"/>
                    <a:pt x="26" y="31"/>
                    <a:pt x="27" y="32"/>
                  </a:cubicBezTo>
                  <a:cubicBezTo>
                    <a:pt x="27" y="32"/>
                    <a:pt x="27" y="33"/>
                    <a:pt x="28" y="33"/>
                  </a:cubicBezTo>
                  <a:cubicBezTo>
                    <a:pt x="28" y="33"/>
                    <a:pt x="29" y="34"/>
                    <a:pt x="29" y="34"/>
                  </a:cubicBezTo>
                  <a:cubicBezTo>
                    <a:pt x="29" y="35"/>
                    <a:pt x="31" y="35"/>
                    <a:pt x="30" y="36"/>
                  </a:cubicBezTo>
                  <a:cubicBezTo>
                    <a:pt x="31" y="37"/>
                    <a:pt x="31" y="37"/>
                    <a:pt x="31" y="37"/>
                  </a:cubicBezTo>
                  <a:cubicBezTo>
                    <a:pt x="31" y="37"/>
                    <a:pt x="31" y="37"/>
                    <a:pt x="31" y="37"/>
                  </a:cubicBezTo>
                  <a:cubicBezTo>
                    <a:pt x="32" y="37"/>
                    <a:pt x="32" y="38"/>
                    <a:pt x="32" y="39"/>
                  </a:cubicBezTo>
                  <a:cubicBezTo>
                    <a:pt x="31" y="40"/>
                    <a:pt x="30" y="40"/>
                    <a:pt x="28" y="40"/>
                  </a:cubicBezTo>
                  <a:cubicBezTo>
                    <a:pt x="27" y="40"/>
                    <a:pt x="27" y="40"/>
                    <a:pt x="27" y="40"/>
                  </a:cubicBezTo>
                  <a:cubicBezTo>
                    <a:pt x="26" y="40"/>
                    <a:pt x="26" y="41"/>
                    <a:pt x="25" y="41"/>
                  </a:cubicBezTo>
                  <a:cubicBezTo>
                    <a:pt x="25" y="41"/>
                    <a:pt x="24" y="41"/>
                    <a:pt x="23" y="41"/>
                  </a:cubicBezTo>
                  <a:cubicBezTo>
                    <a:pt x="23" y="41"/>
                    <a:pt x="23" y="41"/>
                    <a:pt x="23" y="41"/>
                  </a:cubicBezTo>
                  <a:cubicBezTo>
                    <a:pt x="22" y="41"/>
                    <a:pt x="21" y="41"/>
                    <a:pt x="21" y="41"/>
                  </a:cubicBezTo>
                  <a:cubicBezTo>
                    <a:pt x="20" y="41"/>
                    <a:pt x="20" y="42"/>
                    <a:pt x="19" y="41"/>
                  </a:cubicBezTo>
                  <a:cubicBezTo>
                    <a:pt x="19" y="42"/>
                    <a:pt x="18" y="41"/>
                    <a:pt x="17" y="41"/>
                  </a:cubicBezTo>
                  <a:cubicBezTo>
                    <a:pt x="17" y="41"/>
                    <a:pt x="16" y="41"/>
                    <a:pt x="16" y="41"/>
                  </a:cubicBezTo>
                  <a:cubicBezTo>
                    <a:pt x="15" y="41"/>
                    <a:pt x="15" y="40"/>
                    <a:pt x="15" y="41"/>
                  </a:cubicBezTo>
                  <a:cubicBezTo>
                    <a:pt x="13" y="40"/>
                    <a:pt x="12" y="38"/>
                    <a:pt x="12" y="37"/>
                  </a:cubicBezTo>
                  <a:cubicBezTo>
                    <a:pt x="11" y="37"/>
                    <a:pt x="11" y="36"/>
                    <a:pt x="11" y="35"/>
                  </a:cubicBezTo>
                  <a:cubicBezTo>
                    <a:pt x="10" y="34"/>
                    <a:pt x="10" y="34"/>
                    <a:pt x="10" y="33"/>
                  </a:cubicBezTo>
                  <a:cubicBezTo>
                    <a:pt x="9" y="33"/>
                    <a:pt x="10" y="33"/>
                    <a:pt x="10" y="33"/>
                  </a:cubicBezTo>
                  <a:cubicBezTo>
                    <a:pt x="10" y="33"/>
                    <a:pt x="9" y="33"/>
                    <a:pt x="9" y="33"/>
                  </a:cubicBezTo>
                  <a:cubicBezTo>
                    <a:pt x="9" y="32"/>
                    <a:pt x="10" y="32"/>
                    <a:pt x="10" y="32"/>
                  </a:cubicBezTo>
                  <a:cubicBezTo>
                    <a:pt x="9" y="32"/>
                    <a:pt x="9" y="31"/>
                    <a:pt x="9" y="31"/>
                  </a:cubicBezTo>
                  <a:cubicBezTo>
                    <a:pt x="10" y="31"/>
                    <a:pt x="10" y="31"/>
                    <a:pt x="10" y="31"/>
                  </a:cubicBezTo>
                  <a:cubicBezTo>
                    <a:pt x="10" y="31"/>
                    <a:pt x="10" y="31"/>
                    <a:pt x="10" y="31"/>
                  </a:cubicBezTo>
                  <a:cubicBezTo>
                    <a:pt x="11" y="31"/>
                    <a:pt x="11" y="31"/>
                    <a:pt x="11" y="32"/>
                  </a:cubicBezTo>
                  <a:cubicBezTo>
                    <a:pt x="11" y="32"/>
                    <a:pt x="12" y="32"/>
                    <a:pt x="12" y="33"/>
                  </a:cubicBezTo>
                  <a:cubicBezTo>
                    <a:pt x="13" y="34"/>
                    <a:pt x="14" y="36"/>
                    <a:pt x="16" y="37"/>
                  </a:cubicBezTo>
                  <a:cubicBezTo>
                    <a:pt x="16" y="37"/>
                    <a:pt x="17" y="37"/>
                    <a:pt x="17" y="37"/>
                  </a:cubicBezTo>
                  <a:cubicBezTo>
                    <a:pt x="18" y="37"/>
                    <a:pt x="19" y="37"/>
                    <a:pt x="20" y="37"/>
                  </a:cubicBezTo>
                  <a:cubicBezTo>
                    <a:pt x="21" y="38"/>
                    <a:pt x="21" y="37"/>
                    <a:pt x="22" y="37"/>
                  </a:cubicBezTo>
                  <a:cubicBezTo>
                    <a:pt x="22" y="37"/>
                    <a:pt x="23" y="38"/>
                    <a:pt x="24" y="37"/>
                  </a:cubicBezTo>
                  <a:cubicBezTo>
                    <a:pt x="24" y="37"/>
                    <a:pt x="24" y="37"/>
                    <a:pt x="24" y="37"/>
                  </a:cubicBezTo>
                  <a:cubicBezTo>
                    <a:pt x="24" y="37"/>
                    <a:pt x="25" y="37"/>
                    <a:pt x="26" y="37"/>
                  </a:cubicBezTo>
                  <a:cubicBezTo>
                    <a:pt x="25" y="36"/>
                    <a:pt x="26" y="35"/>
                    <a:pt x="25" y="35"/>
                  </a:cubicBezTo>
                  <a:cubicBezTo>
                    <a:pt x="25" y="34"/>
                    <a:pt x="24" y="34"/>
                    <a:pt x="24" y="33"/>
                  </a:cubicBezTo>
                  <a:cubicBezTo>
                    <a:pt x="24" y="33"/>
                    <a:pt x="24" y="33"/>
                    <a:pt x="24" y="33"/>
                  </a:cubicBezTo>
                  <a:cubicBezTo>
                    <a:pt x="24" y="33"/>
                    <a:pt x="24" y="32"/>
                    <a:pt x="23" y="32"/>
                  </a:cubicBezTo>
                  <a:cubicBezTo>
                    <a:pt x="23" y="32"/>
                    <a:pt x="23" y="32"/>
                    <a:pt x="23" y="31"/>
                  </a:cubicBezTo>
                  <a:cubicBezTo>
                    <a:pt x="23" y="31"/>
                    <a:pt x="23" y="31"/>
                    <a:pt x="23" y="31"/>
                  </a:cubicBezTo>
                  <a:cubicBezTo>
                    <a:pt x="23" y="31"/>
                    <a:pt x="22" y="30"/>
                    <a:pt x="22" y="30"/>
                  </a:cubicBezTo>
                  <a:cubicBezTo>
                    <a:pt x="22" y="30"/>
                    <a:pt x="22" y="30"/>
                    <a:pt x="23" y="30"/>
                  </a:cubicBezTo>
                  <a:cubicBezTo>
                    <a:pt x="23" y="29"/>
                    <a:pt x="22" y="29"/>
                    <a:pt x="22" y="29"/>
                  </a:cubicBezTo>
                  <a:cubicBezTo>
                    <a:pt x="22" y="29"/>
                    <a:pt x="22" y="29"/>
                    <a:pt x="21" y="29"/>
                  </a:cubicBezTo>
                  <a:cubicBezTo>
                    <a:pt x="21" y="28"/>
                    <a:pt x="21" y="29"/>
                    <a:pt x="20" y="29"/>
                  </a:cubicBezTo>
                  <a:cubicBezTo>
                    <a:pt x="20" y="29"/>
                    <a:pt x="20" y="29"/>
                    <a:pt x="20" y="29"/>
                  </a:cubicBezTo>
                  <a:cubicBezTo>
                    <a:pt x="20" y="28"/>
                    <a:pt x="20" y="28"/>
                    <a:pt x="19" y="28"/>
                  </a:cubicBezTo>
                  <a:cubicBezTo>
                    <a:pt x="19" y="28"/>
                    <a:pt x="19" y="28"/>
                    <a:pt x="19" y="28"/>
                  </a:cubicBezTo>
                  <a:cubicBezTo>
                    <a:pt x="19" y="28"/>
                    <a:pt x="19" y="28"/>
                    <a:pt x="18" y="28"/>
                  </a:cubicBezTo>
                  <a:cubicBezTo>
                    <a:pt x="18" y="29"/>
                    <a:pt x="18" y="30"/>
                    <a:pt x="18" y="31"/>
                  </a:cubicBezTo>
                  <a:cubicBezTo>
                    <a:pt x="18" y="31"/>
                    <a:pt x="18" y="31"/>
                    <a:pt x="18" y="31"/>
                  </a:cubicBezTo>
                  <a:cubicBezTo>
                    <a:pt x="18" y="31"/>
                    <a:pt x="18" y="31"/>
                    <a:pt x="18" y="31"/>
                  </a:cubicBezTo>
                  <a:cubicBezTo>
                    <a:pt x="18" y="31"/>
                    <a:pt x="19" y="32"/>
                    <a:pt x="20" y="33"/>
                  </a:cubicBezTo>
                  <a:cubicBezTo>
                    <a:pt x="20" y="33"/>
                    <a:pt x="19" y="34"/>
                    <a:pt x="19" y="34"/>
                  </a:cubicBezTo>
                  <a:cubicBezTo>
                    <a:pt x="19" y="34"/>
                    <a:pt x="19" y="35"/>
                    <a:pt x="18" y="35"/>
                  </a:cubicBezTo>
                  <a:cubicBezTo>
                    <a:pt x="18" y="34"/>
                    <a:pt x="18" y="35"/>
                    <a:pt x="18" y="35"/>
                  </a:cubicBezTo>
                  <a:cubicBezTo>
                    <a:pt x="17" y="35"/>
                    <a:pt x="17" y="34"/>
                    <a:pt x="17" y="34"/>
                  </a:cubicBezTo>
                  <a:cubicBezTo>
                    <a:pt x="17" y="32"/>
                    <a:pt x="17" y="31"/>
                    <a:pt x="16" y="30"/>
                  </a:cubicBezTo>
                  <a:cubicBezTo>
                    <a:pt x="16" y="30"/>
                    <a:pt x="16" y="30"/>
                    <a:pt x="16" y="30"/>
                  </a:cubicBezTo>
                  <a:cubicBezTo>
                    <a:pt x="16" y="30"/>
                    <a:pt x="16" y="29"/>
                    <a:pt x="16" y="28"/>
                  </a:cubicBezTo>
                  <a:cubicBezTo>
                    <a:pt x="16" y="28"/>
                    <a:pt x="17" y="28"/>
                    <a:pt x="17" y="27"/>
                  </a:cubicBezTo>
                  <a:cubicBezTo>
                    <a:pt x="17" y="28"/>
                    <a:pt x="17" y="28"/>
                    <a:pt x="17" y="28"/>
                  </a:cubicBezTo>
                  <a:cubicBezTo>
                    <a:pt x="18" y="27"/>
                    <a:pt x="19" y="26"/>
                    <a:pt x="20" y="27"/>
                  </a:cubicBezTo>
                  <a:cubicBezTo>
                    <a:pt x="21" y="26"/>
                    <a:pt x="21" y="26"/>
                    <a:pt x="21" y="26"/>
                  </a:cubicBezTo>
                  <a:cubicBezTo>
                    <a:pt x="22" y="27"/>
                    <a:pt x="22" y="27"/>
                    <a:pt x="22"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15"/>
            <p:cNvSpPr>
              <a:spLocks noEditPoints="1"/>
            </p:cNvSpPr>
            <p:nvPr/>
          </p:nvSpPr>
          <p:spPr bwMode="auto">
            <a:xfrm>
              <a:off x="5268" y="4115"/>
              <a:ext cx="98" cy="115"/>
            </a:xfrm>
            <a:custGeom>
              <a:avLst/>
              <a:gdLst>
                <a:gd name="T0" fmla="*/ 35 w 38"/>
                <a:gd name="T1" fmla="*/ 4 h 43"/>
                <a:gd name="T2" fmla="*/ 38 w 38"/>
                <a:gd name="T3" fmla="*/ 8 h 43"/>
                <a:gd name="T4" fmla="*/ 36 w 38"/>
                <a:gd name="T5" fmla="*/ 15 h 43"/>
                <a:gd name="T6" fmla="*/ 36 w 38"/>
                <a:gd name="T7" fmla="*/ 19 h 43"/>
                <a:gd name="T8" fmla="*/ 36 w 38"/>
                <a:gd name="T9" fmla="*/ 31 h 43"/>
                <a:gd name="T10" fmla="*/ 37 w 38"/>
                <a:gd name="T11" fmla="*/ 33 h 43"/>
                <a:gd name="T12" fmla="*/ 34 w 38"/>
                <a:gd name="T13" fmla="*/ 42 h 43"/>
                <a:gd name="T14" fmla="*/ 33 w 38"/>
                <a:gd name="T15" fmla="*/ 40 h 43"/>
                <a:gd name="T16" fmla="*/ 32 w 38"/>
                <a:gd name="T17" fmla="*/ 37 h 43"/>
                <a:gd name="T18" fmla="*/ 32 w 38"/>
                <a:gd name="T19" fmla="*/ 36 h 43"/>
                <a:gd name="T20" fmla="*/ 32 w 38"/>
                <a:gd name="T21" fmla="*/ 35 h 43"/>
                <a:gd name="T22" fmla="*/ 32 w 38"/>
                <a:gd name="T23" fmla="*/ 35 h 43"/>
                <a:gd name="T24" fmla="*/ 33 w 38"/>
                <a:gd name="T25" fmla="*/ 21 h 43"/>
                <a:gd name="T26" fmla="*/ 32 w 38"/>
                <a:gd name="T27" fmla="*/ 5 h 43"/>
                <a:gd name="T28" fmla="*/ 25 w 38"/>
                <a:gd name="T29" fmla="*/ 3 h 43"/>
                <a:gd name="T30" fmla="*/ 17 w 38"/>
                <a:gd name="T31" fmla="*/ 4 h 43"/>
                <a:gd name="T32" fmla="*/ 14 w 38"/>
                <a:gd name="T33" fmla="*/ 5 h 43"/>
                <a:gd name="T34" fmla="*/ 18 w 38"/>
                <a:gd name="T35" fmla="*/ 0 h 43"/>
                <a:gd name="T36" fmla="*/ 28 w 38"/>
                <a:gd name="T37" fmla="*/ 0 h 43"/>
                <a:gd name="T38" fmla="*/ 17 w 38"/>
                <a:gd name="T39" fmla="*/ 14 h 43"/>
                <a:gd name="T40" fmla="*/ 17 w 38"/>
                <a:gd name="T41" fmla="*/ 19 h 43"/>
                <a:gd name="T42" fmla="*/ 21 w 38"/>
                <a:gd name="T43" fmla="*/ 21 h 43"/>
                <a:gd name="T44" fmla="*/ 23 w 38"/>
                <a:gd name="T45" fmla="*/ 24 h 43"/>
                <a:gd name="T46" fmla="*/ 19 w 38"/>
                <a:gd name="T47" fmla="*/ 26 h 43"/>
                <a:gd name="T48" fmla="*/ 15 w 38"/>
                <a:gd name="T49" fmla="*/ 27 h 43"/>
                <a:gd name="T50" fmla="*/ 10 w 38"/>
                <a:gd name="T51" fmla="*/ 26 h 43"/>
                <a:gd name="T52" fmla="*/ 10 w 38"/>
                <a:gd name="T53" fmla="*/ 21 h 43"/>
                <a:gd name="T54" fmla="*/ 10 w 38"/>
                <a:gd name="T55" fmla="*/ 19 h 43"/>
                <a:gd name="T56" fmla="*/ 8 w 38"/>
                <a:gd name="T57" fmla="*/ 17 h 43"/>
                <a:gd name="T58" fmla="*/ 15 w 38"/>
                <a:gd name="T59" fmla="*/ 14 h 43"/>
                <a:gd name="T60" fmla="*/ 12 w 38"/>
                <a:gd name="T61" fmla="*/ 11 h 43"/>
                <a:gd name="T62" fmla="*/ 5 w 38"/>
                <a:gd name="T63" fmla="*/ 10 h 43"/>
                <a:gd name="T64" fmla="*/ 6 w 38"/>
                <a:gd name="T65" fmla="*/ 19 h 43"/>
                <a:gd name="T66" fmla="*/ 4 w 38"/>
                <a:gd name="T67" fmla="*/ 24 h 43"/>
                <a:gd name="T68" fmla="*/ 4 w 38"/>
                <a:gd name="T69" fmla="*/ 30 h 43"/>
                <a:gd name="T70" fmla="*/ 5 w 38"/>
                <a:gd name="T71" fmla="*/ 35 h 43"/>
                <a:gd name="T72" fmla="*/ 4 w 38"/>
                <a:gd name="T73" fmla="*/ 36 h 43"/>
                <a:gd name="T74" fmla="*/ 0 w 38"/>
                <a:gd name="T75" fmla="*/ 30 h 43"/>
                <a:gd name="T76" fmla="*/ 0 w 38"/>
                <a:gd name="T77" fmla="*/ 28 h 43"/>
                <a:gd name="T78" fmla="*/ 3 w 38"/>
                <a:gd name="T79" fmla="*/ 10 h 43"/>
                <a:gd name="T80" fmla="*/ 23 w 38"/>
                <a:gd name="T81" fmla="*/ 14 h 43"/>
                <a:gd name="T82" fmla="*/ 26 w 38"/>
                <a:gd name="T83" fmla="*/ 18 h 43"/>
                <a:gd name="T84" fmla="*/ 22 w 38"/>
                <a:gd name="T85" fmla="*/ 13 h 43"/>
                <a:gd name="T86" fmla="*/ 24 w 38"/>
                <a:gd name="T87" fmla="*/ 31 h 43"/>
                <a:gd name="T88" fmla="*/ 21 w 38"/>
                <a:gd name="T89" fmla="*/ 34 h 43"/>
                <a:gd name="T90" fmla="*/ 16 w 38"/>
                <a:gd name="T91" fmla="*/ 34 h 43"/>
                <a:gd name="T92" fmla="*/ 9 w 38"/>
                <a:gd name="T93" fmla="*/ 34 h 43"/>
                <a:gd name="T94" fmla="*/ 9 w 38"/>
                <a:gd name="T95" fmla="*/ 32 h 43"/>
                <a:gd name="T96" fmla="*/ 22 w 38"/>
                <a:gd name="T97" fmla="*/ 3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8" h="43">
                  <a:moveTo>
                    <a:pt x="28" y="0"/>
                  </a:moveTo>
                  <a:cubicBezTo>
                    <a:pt x="30" y="0"/>
                    <a:pt x="31" y="1"/>
                    <a:pt x="32" y="2"/>
                  </a:cubicBezTo>
                  <a:cubicBezTo>
                    <a:pt x="34" y="2"/>
                    <a:pt x="34" y="3"/>
                    <a:pt x="35" y="4"/>
                  </a:cubicBezTo>
                  <a:cubicBezTo>
                    <a:pt x="35" y="4"/>
                    <a:pt x="35" y="5"/>
                    <a:pt x="36" y="5"/>
                  </a:cubicBezTo>
                  <a:cubicBezTo>
                    <a:pt x="36" y="6"/>
                    <a:pt x="36" y="7"/>
                    <a:pt x="37" y="7"/>
                  </a:cubicBezTo>
                  <a:cubicBezTo>
                    <a:pt x="37" y="8"/>
                    <a:pt x="38" y="8"/>
                    <a:pt x="38" y="8"/>
                  </a:cubicBezTo>
                  <a:cubicBezTo>
                    <a:pt x="37" y="9"/>
                    <a:pt x="38" y="10"/>
                    <a:pt x="37" y="11"/>
                  </a:cubicBezTo>
                  <a:cubicBezTo>
                    <a:pt x="37" y="12"/>
                    <a:pt x="37" y="12"/>
                    <a:pt x="36" y="13"/>
                  </a:cubicBezTo>
                  <a:cubicBezTo>
                    <a:pt x="37" y="14"/>
                    <a:pt x="36" y="15"/>
                    <a:pt x="36" y="15"/>
                  </a:cubicBezTo>
                  <a:cubicBezTo>
                    <a:pt x="36" y="15"/>
                    <a:pt x="36" y="16"/>
                    <a:pt x="36" y="16"/>
                  </a:cubicBezTo>
                  <a:cubicBezTo>
                    <a:pt x="36" y="16"/>
                    <a:pt x="36" y="17"/>
                    <a:pt x="36" y="17"/>
                  </a:cubicBezTo>
                  <a:cubicBezTo>
                    <a:pt x="36" y="18"/>
                    <a:pt x="36" y="18"/>
                    <a:pt x="36" y="19"/>
                  </a:cubicBezTo>
                  <a:cubicBezTo>
                    <a:pt x="36" y="20"/>
                    <a:pt x="35" y="21"/>
                    <a:pt x="36" y="21"/>
                  </a:cubicBezTo>
                  <a:cubicBezTo>
                    <a:pt x="36" y="22"/>
                    <a:pt x="35" y="22"/>
                    <a:pt x="36" y="23"/>
                  </a:cubicBezTo>
                  <a:cubicBezTo>
                    <a:pt x="35" y="26"/>
                    <a:pt x="37" y="28"/>
                    <a:pt x="36" y="31"/>
                  </a:cubicBezTo>
                  <a:cubicBezTo>
                    <a:pt x="36" y="31"/>
                    <a:pt x="36" y="31"/>
                    <a:pt x="36" y="31"/>
                  </a:cubicBezTo>
                  <a:cubicBezTo>
                    <a:pt x="36" y="32"/>
                    <a:pt x="36" y="32"/>
                    <a:pt x="36" y="33"/>
                  </a:cubicBezTo>
                  <a:cubicBezTo>
                    <a:pt x="37" y="33"/>
                    <a:pt x="37" y="33"/>
                    <a:pt x="37" y="33"/>
                  </a:cubicBezTo>
                  <a:cubicBezTo>
                    <a:pt x="36" y="33"/>
                    <a:pt x="36" y="33"/>
                    <a:pt x="36" y="33"/>
                  </a:cubicBezTo>
                  <a:cubicBezTo>
                    <a:pt x="37" y="36"/>
                    <a:pt x="37" y="38"/>
                    <a:pt x="37" y="41"/>
                  </a:cubicBezTo>
                  <a:cubicBezTo>
                    <a:pt x="36" y="42"/>
                    <a:pt x="35" y="43"/>
                    <a:pt x="34" y="42"/>
                  </a:cubicBezTo>
                  <a:cubicBezTo>
                    <a:pt x="33" y="42"/>
                    <a:pt x="33" y="41"/>
                    <a:pt x="33" y="41"/>
                  </a:cubicBezTo>
                  <a:cubicBezTo>
                    <a:pt x="33" y="41"/>
                    <a:pt x="33" y="41"/>
                    <a:pt x="33" y="41"/>
                  </a:cubicBezTo>
                  <a:cubicBezTo>
                    <a:pt x="33" y="40"/>
                    <a:pt x="33" y="40"/>
                    <a:pt x="33" y="40"/>
                  </a:cubicBezTo>
                  <a:cubicBezTo>
                    <a:pt x="32" y="39"/>
                    <a:pt x="32" y="39"/>
                    <a:pt x="32" y="38"/>
                  </a:cubicBezTo>
                  <a:cubicBezTo>
                    <a:pt x="32" y="38"/>
                    <a:pt x="33" y="38"/>
                    <a:pt x="33" y="38"/>
                  </a:cubicBezTo>
                  <a:cubicBezTo>
                    <a:pt x="32" y="38"/>
                    <a:pt x="32" y="38"/>
                    <a:pt x="32" y="37"/>
                  </a:cubicBezTo>
                  <a:cubicBezTo>
                    <a:pt x="32" y="37"/>
                    <a:pt x="32" y="37"/>
                    <a:pt x="32" y="37"/>
                  </a:cubicBezTo>
                  <a:cubicBezTo>
                    <a:pt x="32" y="37"/>
                    <a:pt x="32" y="37"/>
                    <a:pt x="32" y="37"/>
                  </a:cubicBezTo>
                  <a:cubicBezTo>
                    <a:pt x="32" y="37"/>
                    <a:pt x="32" y="36"/>
                    <a:pt x="32" y="36"/>
                  </a:cubicBezTo>
                  <a:cubicBezTo>
                    <a:pt x="32" y="36"/>
                    <a:pt x="32" y="36"/>
                    <a:pt x="32" y="35"/>
                  </a:cubicBezTo>
                  <a:cubicBezTo>
                    <a:pt x="32" y="35"/>
                    <a:pt x="32" y="35"/>
                    <a:pt x="32" y="35"/>
                  </a:cubicBezTo>
                  <a:cubicBezTo>
                    <a:pt x="32" y="35"/>
                    <a:pt x="32" y="36"/>
                    <a:pt x="32" y="35"/>
                  </a:cubicBezTo>
                  <a:cubicBezTo>
                    <a:pt x="32" y="35"/>
                    <a:pt x="32" y="35"/>
                    <a:pt x="32" y="35"/>
                  </a:cubicBezTo>
                  <a:cubicBezTo>
                    <a:pt x="32" y="35"/>
                    <a:pt x="32" y="35"/>
                    <a:pt x="32" y="35"/>
                  </a:cubicBezTo>
                  <a:cubicBezTo>
                    <a:pt x="33" y="35"/>
                    <a:pt x="32" y="35"/>
                    <a:pt x="32" y="35"/>
                  </a:cubicBezTo>
                  <a:cubicBezTo>
                    <a:pt x="33" y="35"/>
                    <a:pt x="33" y="35"/>
                    <a:pt x="33" y="35"/>
                  </a:cubicBezTo>
                  <a:cubicBezTo>
                    <a:pt x="33" y="30"/>
                    <a:pt x="32" y="26"/>
                    <a:pt x="33" y="21"/>
                  </a:cubicBezTo>
                  <a:cubicBezTo>
                    <a:pt x="33" y="21"/>
                    <a:pt x="33" y="21"/>
                    <a:pt x="33" y="21"/>
                  </a:cubicBezTo>
                  <a:cubicBezTo>
                    <a:pt x="33" y="16"/>
                    <a:pt x="33" y="11"/>
                    <a:pt x="32" y="6"/>
                  </a:cubicBezTo>
                  <a:cubicBezTo>
                    <a:pt x="32" y="6"/>
                    <a:pt x="32" y="6"/>
                    <a:pt x="32" y="6"/>
                  </a:cubicBezTo>
                  <a:cubicBezTo>
                    <a:pt x="33" y="5"/>
                    <a:pt x="32" y="6"/>
                    <a:pt x="32" y="5"/>
                  </a:cubicBezTo>
                  <a:cubicBezTo>
                    <a:pt x="31" y="4"/>
                    <a:pt x="30" y="3"/>
                    <a:pt x="29" y="3"/>
                  </a:cubicBezTo>
                  <a:cubicBezTo>
                    <a:pt x="28" y="3"/>
                    <a:pt x="27" y="3"/>
                    <a:pt x="26" y="3"/>
                  </a:cubicBezTo>
                  <a:cubicBezTo>
                    <a:pt x="25" y="2"/>
                    <a:pt x="25" y="3"/>
                    <a:pt x="25" y="3"/>
                  </a:cubicBezTo>
                  <a:cubicBezTo>
                    <a:pt x="23" y="3"/>
                    <a:pt x="22" y="3"/>
                    <a:pt x="21" y="3"/>
                  </a:cubicBezTo>
                  <a:cubicBezTo>
                    <a:pt x="20" y="3"/>
                    <a:pt x="19" y="3"/>
                    <a:pt x="19" y="4"/>
                  </a:cubicBezTo>
                  <a:cubicBezTo>
                    <a:pt x="18" y="4"/>
                    <a:pt x="18" y="4"/>
                    <a:pt x="17" y="4"/>
                  </a:cubicBezTo>
                  <a:cubicBezTo>
                    <a:pt x="17" y="4"/>
                    <a:pt x="16" y="4"/>
                    <a:pt x="16" y="4"/>
                  </a:cubicBezTo>
                  <a:cubicBezTo>
                    <a:pt x="16" y="5"/>
                    <a:pt x="15" y="4"/>
                    <a:pt x="15" y="5"/>
                  </a:cubicBezTo>
                  <a:cubicBezTo>
                    <a:pt x="15" y="4"/>
                    <a:pt x="14" y="5"/>
                    <a:pt x="14" y="5"/>
                  </a:cubicBezTo>
                  <a:cubicBezTo>
                    <a:pt x="13" y="5"/>
                    <a:pt x="12" y="5"/>
                    <a:pt x="11" y="4"/>
                  </a:cubicBezTo>
                  <a:cubicBezTo>
                    <a:pt x="11" y="3"/>
                    <a:pt x="13" y="3"/>
                    <a:pt x="13" y="2"/>
                  </a:cubicBezTo>
                  <a:cubicBezTo>
                    <a:pt x="15" y="2"/>
                    <a:pt x="17" y="1"/>
                    <a:pt x="18" y="0"/>
                  </a:cubicBezTo>
                  <a:cubicBezTo>
                    <a:pt x="19" y="0"/>
                    <a:pt x="21" y="0"/>
                    <a:pt x="22" y="0"/>
                  </a:cubicBezTo>
                  <a:cubicBezTo>
                    <a:pt x="24" y="0"/>
                    <a:pt x="25" y="0"/>
                    <a:pt x="27" y="0"/>
                  </a:cubicBezTo>
                  <a:cubicBezTo>
                    <a:pt x="27" y="0"/>
                    <a:pt x="28" y="0"/>
                    <a:pt x="28" y="0"/>
                  </a:cubicBezTo>
                  <a:close/>
                  <a:moveTo>
                    <a:pt x="17" y="10"/>
                  </a:moveTo>
                  <a:cubicBezTo>
                    <a:pt x="18" y="11"/>
                    <a:pt x="17" y="13"/>
                    <a:pt x="17" y="14"/>
                  </a:cubicBezTo>
                  <a:cubicBezTo>
                    <a:pt x="17" y="14"/>
                    <a:pt x="17" y="14"/>
                    <a:pt x="17" y="14"/>
                  </a:cubicBezTo>
                  <a:cubicBezTo>
                    <a:pt x="18" y="15"/>
                    <a:pt x="18" y="15"/>
                    <a:pt x="19" y="15"/>
                  </a:cubicBezTo>
                  <a:cubicBezTo>
                    <a:pt x="19" y="16"/>
                    <a:pt x="21" y="16"/>
                    <a:pt x="20" y="17"/>
                  </a:cubicBezTo>
                  <a:cubicBezTo>
                    <a:pt x="20" y="18"/>
                    <a:pt x="18" y="19"/>
                    <a:pt x="17" y="19"/>
                  </a:cubicBezTo>
                  <a:cubicBezTo>
                    <a:pt x="17" y="20"/>
                    <a:pt x="16" y="20"/>
                    <a:pt x="17" y="21"/>
                  </a:cubicBezTo>
                  <a:cubicBezTo>
                    <a:pt x="18" y="21"/>
                    <a:pt x="19" y="21"/>
                    <a:pt x="20" y="21"/>
                  </a:cubicBezTo>
                  <a:cubicBezTo>
                    <a:pt x="20" y="21"/>
                    <a:pt x="21" y="20"/>
                    <a:pt x="21" y="21"/>
                  </a:cubicBezTo>
                  <a:cubicBezTo>
                    <a:pt x="22" y="21"/>
                    <a:pt x="22" y="21"/>
                    <a:pt x="22" y="22"/>
                  </a:cubicBezTo>
                  <a:cubicBezTo>
                    <a:pt x="22" y="22"/>
                    <a:pt x="23" y="22"/>
                    <a:pt x="22" y="23"/>
                  </a:cubicBezTo>
                  <a:cubicBezTo>
                    <a:pt x="22" y="23"/>
                    <a:pt x="23" y="23"/>
                    <a:pt x="23" y="24"/>
                  </a:cubicBezTo>
                  <a:cubicBezTo>
                    <a:pt x="23" y="25"/>
                    <a:pt x="22" y="25"/>
                    <a:pt x="21" y="25"/>
                  </a:cubicBezTo>
                  <a:cubicBezTo>
                    <a:pt x="21" y="25"/>
                    <a:pt x="20" y="25"/>
                    <a:pt x="20" y="25"/>
                  </a:cubicBezTo>
                  <a:cubicBezTo>
                    <a:pt x="20" y="26"/>
                    <a:pt x="19" y="25"/>
                    <a:pt x="19" y="26"/>
                  </a:cubicBezTo>
                  <a:cubicBezTo>
                    <a:pt x="19" y="26"/>
                    <a:pt x="19" y="26"/>
                    <a:pt x="19" y="26"/>
                  </a:cubicBezTo>
                  <a:cubicBezTo>
                    <a:pt x="19" y="27"/>
                    <a:pt x="18" y="26"/>
                    <a:pt x="17" y="26"/>
                  </a:cubicBezTo>
                  <a:cubicBezTo>
                    <a:pt x="17" y="27"/>
                    <a:pt x="16" y="26"/>
                    <a:pt x="15" y="27"/>
                  </a:cubicBezTo>
                  <a:cubicBezTo>
                    <a:pt x="15" y="26"/>
                    <a:pt x="15" y="27"/>
                    <a:pt x="14" y="27"/>
                  </a:cubicBezTo>
                  <a:cubicBezTo>
                    <a:pt x="14" y="27"/>
                    <a:pt x="13" y="27"/>
                    <a:pt x="13" y="27"/>
                  </a:cubicBezTo>
                  <a:cubicBezTo>
                    <a:pt x="12" y="27"/>
                    <a:pt x="11" y="27"/>
                    <a:pt x="10" y="26"/>
                  </a:cubicBezTo>
                  <a:cubicBezTo>
                    <a:pt x="10" y="26"/>
                    <a:pt x="10" y="25"/>
                    <a:pt x="10" y="24"/>
                  </a:cubicBezTo>
                  <a:cubicBezTo>
                    <a:pt x="9" y="24"/>
                    <a:pt x="10" y="23"/>
                    <a:pt x="10" y="23"/>
                  </a:cubicBezTo>
                  <a:cubicBezTo>
                    <a:pt x="10" y="22"/>
                    <a:pt x="9" y="21"/>
                    <a:pt x="10" y="21"/>
                  </a:cubicBezTo>
                  <a:cubicBezTo>
                    <a:pt x="9" y="20"/>
                    <a:pt x="11" y="20"/>
                    <a:pt x="11" y="19"/>
                  </a:cubicBezTo>
                  <a:cubicBezTo>
                    <a:pt x="11" y="19"/>
                    <a:pt x="11" y="19"/>
                    <a:pt x="11" y="19"/>
                  </a:cubicBezTo>
                  <a:cubicBezTo>
                    <a:pt x="10" y="19"/>
                    <a:pt x="10" y="19"/>
                    <a:pt x="10" y="19"/>
                  </a:cubicBezTo>
                  <a:cubicBezTo>
                    <a:pt x="10" y="19"/>
                    <a:pt x="10" y="19"/>
                    <a:pt x="10" y="19"/>
                  </a:cubicBezTo>
                  <a:cubicBezTo>
                    <a:pt x="10" y="19"/>
                    <a:pt x="9" y="19"/>
                    <a:pt x="9" y="18"/>
                  </a:cubicBezTo>
                  <a:cubicBezTo>
                    <a:pt x="8" y="17"/>
                    <a:pt x="8" y="17"/>
                    <a:pt x="8" y="17"/>
                  </a:cubicBezTo>
                  <a:cubicBezTo>
                    <a:pt x="8" y="16"/>
                    <a:pt x="9" y="16"/>
                    <a:pt x="9" y="16"/>
                  </a:cubicBezTo>
                  <a:cubicBezTo>
                    <a:pt x="10" y="16"/>
                    <a:pt x="11" y="16"/>
                    <a:pt x="12" y="15"/>
                  </a:cubicBezTo>
                  <a:cubicBezTo>
                    <a:pt x="13" y="15"/>
                    <a:pt x="15" y="15"/>
                    <a:pt x="15" y="14"/>
                  </a:cubicBezTo>
                  <a:cubicBezTo>
                    <a:pt x="15" y="13"/>
                    <a:pt x="15" y="12"/>
                    <a:pt x="15" y="12"/>
                  </a:cubicBezTo>
                  <a:cubicBezTo>
                    <a:pt x="14" y="13"/>
                    <a:pt x="13" y="12"/>
                    <a:pt x="12" y="12"/>
                  </a:cubicBezTo>
                  <a:cubicBezTo>
                    <a:pt x="13" y="11"/>
                    <a:pt x="12" y="11"/>
                    <a:pt x="12" y="11"/>
                  </a:cubicBezTo>
                  <a:cubicBezTo>
                    <a:pt x="13" y="10"/>
                    <a:pt x="15" y="9"/>
                    <a:pt x="16" y="10"/>
                  </a:cubicBezTo>
                  <a:lnTo>
                    <a:pt x="17" y="10"/>
                  </a:lnTo>
                  <a:close/>
                  <a:moveTo>
                    <a:pt x="5" y="10"/>
                  </a:moveTo>
                  <a:cubicBezTo>
                    <a:pt x="5" y="11"/>
                    <a:pt x="6" y="12"/>
                    <a:pt x="6" y="12"/>
                  </a:cubicBezTo>
                  <a:cubicBezTo>
                    <a:pt x="6" y="13"/>
                    <a:pt x="6" y="14"/>
                    <a:pt x="6" y="15"/>
                  </a:cubicBezTo>
                  <a:cubicBezTo>
                    <a:pt x="6" y="16"/>
                    <a:pt x="6" y="17"/>
                    <a:pt x="6" y="19"/>
                  </a:cubicBezTo>
                  <a:cubicBezTo>
                    <a:pt x="6" y="20"/>
                    <a:pt x="5" y="20"/>
                    <a:pt x="5" y="21"/>
                  </a:cubicBezTo>
                  <a:cubicBezTo>
                    <a:pt x="5" y="22"/>
                    <a:pt x="5" y="22"/>
                    <a:pt x="4" y="22"/>
                  </a:cubicBezTo>
                  <a:cubicBezTo>
                    <a:pt x="5" y="23"/>
                    <a:pt x="5" y="24"/>
                    <a:pt x="4" y="24"/>
                  </a:cubicBezTo>
                  <a:cubicBezTo>
                    <a:pt x="5" y="25"/>
                    <a:pt x="4" y="25"/>
                    <a:pt x="4" y="26"/>
                  </a:cubicBezTo>
                  <a:cubicBezTo>
                    <a:pt x="4" y="26"/>
                    <a:pt x="4" y="26"/>
                    <a:pt x="4" y="26"/>
                  </a:cubicBezTo>
                  <a:cubicBezTo>
                    <a:pt x="4" y="28"/>
                    <a:pt x="5" y="28"/>
                    <a:pt x="4" y="30"/>
                  </a:cubicBezTo>
                  <a:cubicBezTo>
                    <a:pt x="5" y="31"/>
                    <a:pt x="5" y="31"/>
                    <a:pt x="5" y="32"/>
                  </a:cubicBezTo>
                  <a:cubicBezTo>
                    <a:pt x="5" y="32"/>
                    <a:pt x="5" y="33"/>
                    <a:pt x="6" y="34"/>
                  </a:cubicBezTo>
                  <a:cubicBezTo>
                    <a:pt x="6" y="35"/>
                    <a:pt x="5" y="35"/>
                    <a:pt x="5" y="35"/>
                  </a:cubicBezTo>
                  <a:cubicBezTo>
                    <a:pt x="5" y="35"/>
                    <a:pt x="5" y="35"/>
                    <a:pt x="5" y="36"/>
                  </a:cubicBezTo>
                  <a:cubicBezTo>
                    <a:pt x="5" y="36"/>
                    <a:pt x="5" y="36"/>
                    <a:pt x="5" y="36"/>
                  </a:cubicBezTo>
                  <a:cubicBezTo>
                    <a:pt x="5" y="36"/>
                    <a:pt x="4" y="36"/>
                    <a:pt x="4" y="36"/>
                  </a:cubicBezTo>
                  <a:cubicBezTo>
                    <a:pt x="3" y="35"/>
                    <a:pt x="2" y="35"/>
                    <a:pt x="2" y="34"/>
                  </a:cubicBezTo>
                  <a:cubicBezTo>
                    <a:pt x="1" y="33"/>
                    <a:pt x="2" y="32"/>
                    <a:pt x="1" y="31"/>
                  </a:cubicBezTo>
                  <a:cubicBezTo>
                    <a:pt x="1" y="30"/>
                    <a:pt x="0" y="30"/>
                    <a:pt x="0" y="30"/>
                  </a:cubicBezTo>
                  <a:cubicBezTo>
                    <a:pt x="0" y="29"/>
                    <a:pt x="1" y="29"/>
                    <a:pt x="1" y="29"/>
                  </a:cubicBezTo>
                  <a:cubicBezTo>
                    <a:pt x="0" y="29"/>
                    <a:pt x="1" y="28"/>
                    <a:pt x="0" y="28"/>
                  </a:cubicBezTo>
                  <a:cubicBezTo>
                    <a:pt x="0" y="28"/>
                    <a:pt x="0" y="28"/>
                    <a:pt x="0" y="28"/>
                  </a:cubicBezTo>
                  <a:cubicBezTo>
                    <a:pt x="0" y="24"/>
                    <a:pt x="0" y="22"/>
                    <a:pt x="1" y="19"/>
                  </a:cubicBezTo>
                  <a:cubicBezTo>
                    <a:pt x="1" y="19"/>
                    <a:pt x="1" y="19"/>
                    <a:pt x="1" y="18"/>
                  </a:cubicBezTo>
                  <a:cubicBezTo>
                    <a:pt x="1" y="15"/>
                    <a:pt x="3" y="13"/>
                    <a:pt x="3" y="10"/>
                  </a:cubicBezTo>
                  <a:cubicBezTo>
                    <a:pt x="3" y="10"/>
                    <a:pt x="3" y="9"/>
                    <a:pt x="4" y="9"/>
                  </a:cubicBezTo>
                  <a:cubicBezTo>
                    <a:pt x="4" y="9"/>
                    <a:pt x="5" y="10"/>
                    <a:pt x="5" y="10"/>
                  </a:cubicBezTo>
                  <a:close/>
                  <a:moveTo>
                    <a:pt x="23" y="14"/>
                  </a:moveTo>
                  <a:cubicBezTo>
                    <a:pt x="23" y="13"/>
                    <a:pt x="23" y="14"/>
                    <a:pt x="23" y="14"/>
                  </a:cubicBezTo>
                  <a:cubicBezTo>
                    <a:pt x="25" y="14"/>
                    <a:pt x="27" y="15"/>
                    <a:pt x="27" y="16"/>
                  </a:cubicBezTo>
                  <a:cubicBezTo>
                    <a:pt x="27" y="17"/>
                    <a:pt x="26" y="17"/>
                    <a:pt x="26" y="18"/>
                  </a:cubicBezTo>
                  <a:cubicBezTo>
                    <a:pt x="25" y="18"/>
                    <a:pt x="25" y="18"/>
                    <a:pt x="24" y="18"/>
                  </a:cubicBezTo>
                  <a:cubicBezTo>
                    <a:pt x="23" y="16"/>
                    <a:pt x="22" y="15"/>
                    <a:pt x="21" y="14"/>
                  </a:cubicBezTo>
                  <a:cubicBezTo>
                    <a:pt x="21" y="13"/>
                    <a:pt x="22" y="13"/>
                    <a:pt x="22" y="13"/>
                  </a:cubicBezTo>
                  <a:lnTo>
                    <a:pt x="23" y="14"/>
                  </a:lnTo>
                  <a:close/>
                  <a:moveTo>
                    <a:pt x="22" y="31"/>
                  </a:moveTo>
                  <a:cubicBezTo>
                    <a:pt x="23" y="31"/>
                    <a:pt x="24" y="30"/>
                    <a:pt x="24" y="31"/>
                  </a:cubicBezTo>
                  <a:cubicBezTo>
                    <a:pt x="24" y="31"/>
                    <a:pt x="24" y="32"/>
                    <a:pt x="24" y="32"/>
                  </a:cubicBezTo>
                  <a:cubicBezTo>
                    <a:pt x="23" y="32"/>
                    <a:pt x="24" y="33"/>
                    <a:pt x="23" y="33"/>
                  </a:cubicBezTo>
                  <a:cubicBezTo>
                    <a:pt x="23" y="34"/>
                    <a:pt x="22" y="34"/>
                    <a:pt x="21" y="34"/>
                  </a:cubicBezTo>
                  <a:cubicBezTo>
                    <a:pt x="21" y="34"/>
                    <a:pt x="21" y="34"/>
                    <a:pt x="20" y="34"/>
                  </a:cubicBezTo>
                  <a:cubicBezTo>
                    <a:pt x="20" y="34"/>
                    <a:pt x="20" y="34"/>
                    <a:pt x="20" y="34"/>
                  </a:cubicBezTo>
                  <a:cubicBezTo>
                    <a:pt x="18" y="34"/>
                    <a:pt x="17" y="33"/>
                    <a:pt x="16" y="34"/>
                  </a:cubicBezTo>
                  <a:cubicBezTo>
                    <a:pt x="16" y="34"/>
                    <a:pt x="15" y="34"/>
                    <a:pt x="14" y="34"/>
                  </a:cubicBezTo>
                  <a:cubicBezTo>
                    <a:pt x="13" y="35"/>
                    <a:pt x="12" y="35"/>
                    <a:pt x="11" y="34"/>
                  </a:cubicBezTo>
                  <a:cubicBezTo>
                    <a:pt x="10" y="34"/>
                    <a:pt x="10" y="34"/>
                    <a:pt x="9" y="34"/>
                  </a:cubicBezTo>
                  <a:cubicBezTo>
                    <a:pt x="9" y="34"/>
                    <a:pt x="9" y="33"/>
                    <a:pt x="8" y="33"/>
                  </a:cubicBezTo>
                  <a:cubicBezTo>
                    <a:pt x="8" y="33"/>
                    <a:pt x="8" y="33"/>
                    <a:pt x="8" y="33"/>
                  </a:cubicBezTo>
                  <a:cubicBezTo>
                    <a:pt x="8" y="32"/>
                    <a:pt x="9" y="32"/>
                    <a:pt x="9" y="32"/>
                  </a:cubicBezTo>
                  <a:cubicBezTo>
                    <a:pt x="10" y="31"/>
                    <a:pt x="11" y="31"/>
                    <a:pt x="12" y="31"/>
                  </a:cubicBezTo>
                  <a:cubicBezTo>
                    <a:pt x="15" y="31"/>
                    <a:pt x="17" y="30"/>
                    <a:pt x="20" y="30"/>
                  </a:cubicBezTo>
                  <a:cubicBezTo>
                    <a:pt x="20" y="31"/>
                    <a:pt x="22" y="31"/>
                    <a:pt x="22" y="3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 name="Freeform 16"/>
            <p:cNvSpPr>
              <a:spLocks noEditPoints="1"/>
            </p:cNvSpPr>
            <p:nvPr/>
          </p:nvSpPr>
          <p:spPr bwMode="auto">
            <a:xfrm>
              <a:off x="5537" y="4091"/>
              <a:ext cx="202" cy="222"/>
            </a:xfrm>
            <a:custGeom>
              <a:avLst/>
              <a:gdLst>
                <a:gd name="T0" fmla="*/ 43 w 78"/>
                <a:gd name="T1" fmla="*/ 32 h 83"/>
                <a:gd name="T2" fmla="*/ 45 w 78"/>
                <a:gd name="T3" fmla="*/ 40 h 83"/>
                <a:gd name="T4" fmla="*/ 62 w 78"/>
                <a:gd name="T5" fmla="*/ 67 h 83"/>
                <a:gd name="T6" fmla="*/ 69 w 78"/>
                <a:gd name="T7" fmla="*/ 67 h 83"/>
                <a:gd name="T8" fmla="*/ 71 w 78"/>
                <a:gd name="T9" fmla="*/ 66 h 83"/>
                <a:gd name="T10" fmla="*/ 73 w 78"/>
                <a:gd name="T11" fmla="*/ 62 h 83"/>
                <a:gd name="T12" fmla="*/ 75 w 78"/>
                <a:gd name="T13" fmla="*/ 66 h 83"/>
                <a:gd name="T14" fmla="*/ 76 w 78"/>
                <a:gd name="T15" fmla="*/ 68 h 83"/>
                <a:gd name="T16" fmla="*/ 77 w 78"/>
                <a:gd name="T17" fmla="*/ 72 h 83"/>
                <a:gd name="T18" fmla="*/ 78 w 78"/>
                <a:gd name="T19" fmla="*/ 74 h 83"/>
                <a:gd name="T20" fmla="*/ 78 w 78"/>
                <a:gd name="T21" fmla="*/ 79 h 83"/>
                <a:gd name="T22" fmla="*/ 59 w 78"/>
                <a:gd name="T23" fmla="*/ 76 h 83"/>
                <a:gd name="T24" fmla="*/ 35 w 78"/>
                <a:gd name="T25" fmla="*/ 53 h 83"/>
                <a:gd name="T26" fmla="*/ 19 w 78"/>
                <a:gd name="T27" fmla="*/ 66 h 83"/>
                <a:gd name="T28" fmla="*/ 5 w 78"/>
                <a:gd name="T29" fmla="*/ 73 h 83"/>
                <a:gd name="T30" fmla="*/ 0 w 78"/>
                <a:gd name="T31" fmla="*/ 63 h 83"/>
                <a:gd name="T32" fmla="*/ 2 w 78"/>
                <a:gd name="T33" fmla="*/ 53 h 83"/>
                <a:gd name="T34" fmla="*/ 3 w 78"/>
                <a:gd name="T35" fmla="*/ 38 h 83"/>
                <a:gd name="T36" fmla="*/ 2 w 78"/>
                <a:gd name="T37" fmla="*/ 33 h 83"/>
                <a:gd name="T38" fmla="*/ 5 w 78"/>
                <a:gd name="T39" fmla="*/ 17 h 83"/>
                <a:gd name="T40" fmla="*/ 10 w 78"/>
                <a:gd name="T41" fmla="*/ 14 h 83"/>
                <a:gd name="T42" fmla="*/ 11 w 78"/>
                <a:gd name="T43" fmla="*/ 35 h 83"/>
                <a:gd name="T44" fmla="*/ 24 w 78"/>
                <a:gd name="T45" fmla="*/ 31 h 83"/>
                <a:gd name="T46" fmla="*/ 18 w 78"/>
                <a:gd name="T47" fmla="*/ 22 h 83"/>
                <a:gd name="T48" fmla="*/ 29 w 78"/>
                <a:gd name="T49" fmla="*/ 15 h 83"/>
                <a:gd name="T50" fmla="*/ 26 w 78"/>
                <a:gd name="T51" fmla="*/ 12 h 83"/>
                <a:gd name="T52" fmla="*/ 15 w 78"/>
                <a:gd name="T53" fmla="*/ 12 h 83"/>
                <a:gd name="T54" fmla="*/ 26 w 78"/>
                <a:gd name="T55" fmla="*/ 4 h 83"/>
                <a:gd name="T56" fmla="*/ 45 w 78"/>
                <a:gd name="T57" fmla="*/ 0 h 83"/>
                <a:gd name="T58" fmla="*/ 50 w 78"/>
                <a:gd name="T59" fmla="*/ 7 h 83"/>
                <a:gd name="T60" fmla="*/ 47 w 78"/>
                <a:gd name="T61" fmla="*/ 18 h 83"/>
                <a:gd name="T62" fmla="*/ 52 w 78"/>
                <a:gd name="T63" fmla="*/ 23 h 83"/>
                <a:gd name="T64" fmla="*/ 35 w 78"/>
                <a:gd name="T65" fmla="*/ 24 h 83"/>
                <a:gd name="T66" fmla="*/ 74 w 78"/>
                <a:gd name="T67" fmla="*/ 39 h 83"/>
                <a:gd name="T68" fmla="*/ 72 w 78"/>
                <a:gd name="T69" fmla="*/ 33 h 83"/>
                <a:gd name="T70" fmla="*/ 72 w 78"/>
                <a:gd name="T71" fmla="*/ 31 h 83"/>
                <a:gd name="T72" fmla="*/ 71 w 78"/>
                <a:gd name="T73" fmla="*/ 35 h 83"/>
                <a:gd name="T74" fmla="*/ 70 w 78"/>
                <a:gd name="T75" fmla="*/ 46 h 83"/>
                <a:gd name="T76" fmla="*/ 71 w 78"/>
                <a:gd name="T77" fmla="*/ 50 h 83"/>
                <a:gd name="T78" fmla="*/ 69 w 78"/>
                <a:gd name="T79" fmla="*/ 57 h 83"/>
                <a:gd name="T80" fmla="*/ 68 w 78"/>
                <a:gd name="T81" fmla="*/ 50 h 83"/>
                <a:gd name="T82" fmla="*/ 69 w 78"/>
                <a:gd name="T83" fmla="*/ 43 h 83"/>
                <a:gd name="T84" fmla="*/ 70 w 78"/>
                <a:gd name="T85" fmla="*/ 32 h 83"/>
                <a:gd name="T86" fmla="*/ 33 w 78"/>
                <a:gd name="T87" fmla="*/ 42 h 83"/>
                <a:gd name="T88" fmla="*/ 12 w 78"/>
                <a:gd name="T89" fmla="*/ 60 h 83"/>
                <a:gd name="T90" fmla="*/ 9 w 78"/>
                <a:gd name="T91" fmla="*/ 52 h 83"/>
                <a:gd name="T92" fmla="*/ 23 w 78"/>
                <a:gd name="T93" fmla="*/ 43 h 83"/>
                <a:gd name="T94" fmla="*/ 34 w 78"/>
                <a:gd name="T95" fmla="*/ 41 h 83"/>
                <a:gd name="T96" fmla="*/ 74 w 78"/>
                <a:gd name="T97" fmla="*/ 48 h 83"/>
                <a:gd name="T98" fmla="*/ 72 w 78"/>
                <a:gd name="T99" fmla="*/ 53 h 83"/>
                <a:gd name="T100" fmla="*/ 72 w 78"/>
                <a:gd name="T101" fmla="*/ 48 h 83"/>
                <a:gd name="T102" fmla="*/ 73 w 78"/>
                <a:gd name="T103" fmla="*/ 45 h 83"/>
                <a:gd name="T104" fmla="*/ 70 w 78"/>
                <a:gd name="T105" fmla="*/ 54 h 83"/>
                <a:gd name="T106" fmla="*/ 70 w 78"/>
                <a:gd name="T107" fmla="*/ 66 h 83"/>
                <a:gd name="T108" fmla="*/ 72 w 78"/>
                <a:gd name="T109" fmla="*/ 67 h 83"/>
                <a:gd name="T110" fmla="*/ 74 w 78"/>
                <a:gd name="T111" fmla="*/ 69 h 83"/>
                <a:gd name="T112" fmla="*/ 76 w 78"/>
                <a:gd name="T113" fmla="*/ 76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8" h="83">
                  <a:moveTo>
                    <a:pt x="52" y="23"/>
                  </a:moveTo>
                  <a:cubicBezTo>
                    <a:pt x="53" y="26"/>
                    <a:pt x="52" y="27"/>
                    <a:pt x="51" y="28"/>
                  </a:cubicBezTo>
                  <a:cubicBezTo>
                    <a:pt x="51" y="31"/>
                    <a:pt x="48" y="30"/>
                    <a:pt x="46" y="31"/>
                  </a:cubicBezTo>
                  <a:cubicBezTo>
                    <a:pt x="45" y="31"/>
                    <a:pt x="44" y="33"/>
                    <a:pt x="43" y="32"/>
                  </a:cubicBezTo>
                  <a:cubicBezTo>
                    <a:pt x="42" y="32"/>
                    <a:pt x="42" y="32"/>
                    <a:pt x="42" y="32"/>
                  </a:cubicBezTo>
                  <a:cubicBezTo>
                    <a:pt x="40" y="31"/>
                    <a:pt x="40" y="34"/>
                    <a:pt x="39" y="34"/>
                  </a:cubicBezTo>
                  <a:cubicBezTo>
                    <a:pt x="40" y="36"/>
                    <a:pt x="40" y="38"/>
                    <a:pt x="42" y="39"/>
                  </a:cubicBezTo>
                  <a:cubicBezTo>
                    <a:pt x="43" y="39"/>
                    <a:pt x="44" y="40"/>
                    <a:pt x="45" y="40"/>
                  </a:cubicBezTo>
                  <a:cubicBezTo>
                    <a:pt x="44" y="41"/>
                    <a:pt x="45" y="42"/>
                    <a:pt x="44" y="43"/>
                  </a:cubicBezTo>
                  <a:cubicBezTo>
                    <a:pt x="45" y="45"/>
                    <a:pt x="47" y="47"/>
                    <a:pt x="49" y="49"/>
                  </a:cubicBezTo>
                  <a:cubicBezTo>
                    <a:pt x="50" y="50"/>
                    <a:pt x="49" y="53"/>
                    <a:pt x="51" y="53"/>
                  </a:cubicBezTo>
                  <a:cubicBezTo>
                    <a:pt x="54" y="58"/>
                    <a:pt x="58" y="62"/>
                    <a:pt x="62" y="67"/>
                  </a:cubicBezTo>
                  <a:cubicBezTo>
                    <a:pt x="64" y="69"/>
                    <a:pt x="66" y="71"/>
                    <a:pt x="68" y="72"/>
                  </a:cubicBezTo>
                  <a:cubicBezTo>
                    <a:pt x="69" y="71"/>
                    <a:pt x="69" y="71"/>
                    <a:pt x="69" y="71"/>
                  </a:cubicBezTo>
                  <a:cubicBezTo>
                    <a:pt x="68" y="70"/>
                    <a:pt x="69" y="69"/>
                    <a:pt x="68" y="67"/>
                  </a:cubicBezTo>
                  <a:cubicBezTo>
                    <a:pt x="69" y="67"/>
                    <a:pt x="69" y="67"/>
                    <a:pt x="69" y="67"/>
                  </a:cubicBezTo>
                  <a:cubicBezTo>
                    <a:pt x="68" y="66"/>
                    <a:pt x="69" y="64"/>
                    <a:pt x="68" y="63"/>
                  </a:cubicBezTo>
                  <a:cubicBezTo>
                    <a:pt x="69" y="60"/>
                    <a:pt x="69" y="60"/>
                    <a:pt x="69" y="60"/>
                  </a:cubicBezTo>
                  <a:cubicBezTo>
                    <a:pt x="69" y="61"/>
                    <a:pt x="70" y="62"/>
                    <a:pt x="71" y="62"/>
                  </a:cubicBezTo>
                  <a:cubicBezTo>
                    <a:pt x="71" y="63"/>
                    <a:pt x="71" y="65"/>
                    <a:pt x="71" y="66"/>
                  </a:cubicBezTo>
                  <a:cubicBezTo>
                    <a:pt x="73" y="66"/>
                    <a:pt x="71" y="64"/>
                    <a:pt x="72" y="63"/>
                  </a:cubicBezTo>
                  <a:cubicBezTo>
                    <a:pt x="72" y="62"/>
                    <a:pt x="70" y="60"/>
                    <a:pt x="72" y="59"/>
                  </a:cubicBezTo>
                  <a:cubicBezTo>
                    <a:pt x="73" y="60"/>
                    <a:pt x="72" y="61"/>
                    <a:pt x="73" y="61"/>
                  </a:cubicBezTo>
                  <a:cubicBezTo>
                    <a:pt x="73" y="62"/>
                    <a:pt x="73" y="62"/>
                    <a:pt x="73" y="62"/>
                  </a:cubicBezTo>
                  <a:cubicBezTo>
                    <a:pt x="73" y="63"/>
                    <a:pt x="73" y="63"/>
                    <a:pt x="73" y="63"/>
                  </a:cubicBezTo>
                  <a:cubicBezTo>
                    <a:pt x="73" y="64"/>
                    <a:pt x="74" y="65"/>
                    <a:pt x="73" y="67"/>
                  </a:cubicBezTo>
                  <a:cubicBezTo>
                    <a:pt x="73" y="67"/>
                    <a:pt x="74" y="67"/>
                    <a:pt x="74" y="68"/>
                  </a:cubicBezTo>
                  <a:cubicBezTo>
                    <a:pt x="75" y="67"/>
                    <a:pt x="75" y="67"/>
                    <a:pt x="75" y="66"/>
                  </a:cubicBezTo>
                  <a:cubicBezTo>
                    <a:pt x="75" y="67"/>
                    <a:pt x="75" y="69"/>
                    <a:pt x="77" y="68"/>
                  </a:cubicBezTo>
                  <a:cubicBezTo>
                    <a:pt x="78" y="68"/>
                    <a:pt x="77" y="69"/>
                    <a:pt x="78" y="69"/>
                  </a:cubicBezTo>
                  <a:cubicBezTo>
                    <a:pt x="78" y="70"/>
                    <a:pt x="77" y="70"/>
                    <a:pt x="77" y="70"/>
                  </a:cubicBezTo>
                  <a:cubicBezTo>
                    <a:pt x="76" y="69"/>
                    <a:pt x="77" y="69"/>
                    <a:pt x="76" y="68"/>
                  </a:cubicBezTo>
                  <a:cubicBezTo>
                    <a:pt x="75" y="69"/>
                    <a:pt x="75" y="70"/>
                    <a:pt x="76" y="71"/>
                  </a:cubicBezTo>
                  <a:cubicBezTo>
                    <a:pt x="76" y="71"/>
                    <a:pt x="76" y="71"/>
                    <a:pt x="76" y="71"/>
                  </a:cubicBezTo>
                  <a:cubicBezTo>
                    <a:pt x="76" y="71"/>
                    <a:pt x="77" y="71"/>
                    <a:pt x="77" y="71"/>
                  </a:cubicBezTo>
                  <a:cubicBezTo>
                    <a:pt x="77" y="71"/>
                    <a:pt x="77" y="72"/>
                    <a:pt x="77" y="72"/>
                  </a:cubicBezTo>
                  <a:cubicBezTo>
                    <a:pt x="78" y="72"/>
                    <a:pt x="78" y="72"/>
                    <a:pt x="78" y="72"/>
                  </a:cubicBezTo>
                  <a:cubicBezTo>
                    <a:pt x="78" y="73"/>
                    <a:pt x="78" y="73"/>
                    <a:pt x="78" y="73"/>
                  </a:cubicBezTo>
                  <a:cubicBezTo>
                    <a:pt x="77" y="73"/>
                    <a:pt x="77" y="73"/>
                    <a:pt x="77" y="73"/>
                  </a:cubicBezTo>
                  <a:cubicBezTo>
                    <a:pt x="76" y="73"/>
                    <a:pt x="77" y="74"/>
                    <a:pt x="78" y="74"/>
                  </a:cubicBezTo>
                  <a:cubicBezTo>
                    <a:pt x="78" y="74"/>
                    <a:pt x="78" y="74"/>
                    <a:pt x="78" y="74"/>
                  </a:cubicBezTo>
                  <a:cubicBezTo>
                    <a:pt x="78" y="75"/>
                    <a:pt x="77" y="75"/>
                    <a:pt x="77" y="77"/>
                  </a:cubicBezTo>
                  <a:cubicBezTo>
                    <a:pt x="77" y="77"/>
                    <a:pt x="77" y="77"/>
                    <a:pt x="77" y="77"/>
                  </a:cubicBezTo>
                  <a:cubicBezTo>
                    <a:pt x="78" y="77"/>
                    <a:pt x="77" y="78"/>
                    <a:pt x="78" y="79"/>
                  </a:cubicBezTo>
                  <a:cubicBezTo>
                    <a:pt x="78" y="80"/>
                    <a:pt x="77" y="80"/>
                    <a:pt x="78" y="80"/>
                  </a:cubicBezTo>
                  <a:cubicBezTo>
                    <a:pt x="77" y="81"/>
                    <a:pt x="77" y="83"/>
                    <a:pt x="75" y="82"/>
                  </a:cubicBezTo>
                  <a:cubicBezTo>
                    <a:pt x="74" y="83"/>
                    <a:pt x="72" y="82"/>
                    <a:pt x="70" y="82"/>
                  </a:cubicBezTo>
                  <a:cubicBezTo>
                    <a:pt x="66" y="81"/>
                    <a:pt x="63" y="78"/>
                    <a:pt x="59" y="76"/>
                  </a:cubicBezTo>
                  <a:cubicBezTo>
                    <a:pt x="59" y="75"/>
                    <a:pt x="58" y="75"/>
                    <a:pt x="57" y="74"/>
                  </a:cubicBezTo>
                  <a:cubicBezTo>
                    <a:pt x="50" y="67"/>
                    <a:pt x="45" y="59"/>
                    <a:pt x="40" y="50"/>
                  </a:cubicBezTo>
                  <a:cubicBezTo>
                    <a:pt x="40" y="50"/>
                    <a:pt x="39" y="49"/>
                    <a:pt x="39" y="50"/>
                  </a:cubicBezTo>
                  <a:cubicBezTo>
                    <a:pt x="37" y="51"/>
                    <a:pt x="36" y="52"/>
                    <a:pt x="35" y="53"/>
                  </a:cubicBezTo>
                  <a:cubicBezTo>
                    <a:pt x="34" y="54"/>
                    <a:pt x="32" y="55"/>
                    <a:pt x="32" y="56"/>
                  </a:cubicBezTo>
                  <a:cubicBezTo>
                    <a:pt x="29" y="58"/>
                    <a:pt x="27" y="61"/>
                    <a:pt x="24" y="62"/>
                  </a:cubicBezTo>
                  <a:cubicBezTo>
                    <a:pt x="22" y="63"/>
                    <a:pt x="21" y="65"/>
                    <a:pt x="18" y="65"/>
                  </a:cubicBezTo>
                  <a:cubicBezTo>
                    <a:pt x="18" y="66"/>
                    <a:pt x="19" y="66"/>
                    <a:pt x="19" y="66"/>
                  </a:cubicBezTo>
                  <a:cubicBezTo>
                    <a:pt x="18" y="67"/>
                    <a:pt x="16" y="67"/>
                    <a:pt x="15" y="68"/>
                  </a:cubicBezTo>
                  <a:cubicBezTo>
                    <a:pt x="14" y="68"/>
                    <a:pt x="14" y="69"/>
                    <a:pt x="12" y="69"/>
                  </a:cubicBezTo>
                  <a:cubicBezTo>
                    <a:pt x="12" y="70"/>
                    <a:pt x="10" y="71"/>
                    <a:pt x="9" y="73"/>
                  </a:cubicBezTo>
                  <a:cubicBezTo>
                    <a:pt x="8" y="73"/>
                    <a:pt x="7" y="72"/>
                    <a:pt x="5" y="73"/>
                  </a:cubicBezTo>
                  <a:cubicBezTo>
                    <a:pt x="5" y="71"/>
                    <a:pt x="3" y="71"/>
                    <a:pt x="3" y="70"/>
                  </a:cubicBezTo>
                  <a:cubicBezTo>
                    <a:pt x="2" y="69"/>
                    <a:pt x="1" y="68"/>
                    <a:pt x="0" y="67"/>
                  </a:cubicBezTo>
                  <a:cubicBezTo>
                    <a:pt x="0" y="66"/>
                    <a:pt x="0" y="65"/>
                    <a:pt x="0" y="65"/>
                  </a:cubicBezTo>
                  <a:cubicBezTo>
                    <a:pt x="0" y="64"/>
                    <a:pt x="1" y="64"/>
                    <a:pt x="0" y="63"/>
                  </a:cubicBezTo>
                  <a:cubicBezTo>
                    <a:pt x="1" y="61"/>
                    <a:pt x="1" y="59"/>
                    <a:pt x="1" y="56"/>
                  </a:cubicBezTo>
                  <a:cubicBezTo>
                    <a:pt x="1" y="55"/>
                    <a:pt x="1" y="55"/>
                    <a:pt x="1" y="55"/>
                  </a:cubicBezTo>
                  <a:cubicBezTo>
                    <a:pt x="1" y="55"/>
                    <a:pt x="1" y="55"/>
                    <a:pt x="1" y="55"/>
                  </a:cubicBezTo>
                  <a:cubicBezTo>
                    <a:pt x="1" y="54"/>
                    <a:pt x="2" y="53"/>
                    <a:pt x="2" y="53"/>
                  </a:cubicBezTo>
                  <a:cubicBezTo>
                    <a:pt x="3" y="49"/>
                    <a:pt x="2" y="46"/>
                    <a:pt x="3" y="43"/>
                  </a:cubicBezTo>
                  <a:cubicBezTo>
                    <a:pt x="2" y="43"/>
                    <a:pt x="2" y="43"/>
                    <a:pt x="2" y="43"/>
                  </a:cubicBezTo>
                  <a:cubicBezTo>
                    <a:pt x="3" y="42"/>
                    <a:pt x="2" y="42"/>
                    <a:pt x="2" y="42"/>
                  </a:cubicBezTo>
                  <a:cubicBezTo>
                    <a:pt x="3" y="41"/>
                    <a:pt x="2" y="40"/>
                    <a:pt x="3" y="38"/>
                  </a:cubicBezTo>
                  <a:cubicBezTo>
                    <a:pt x="2" y="38"/>
                    <a:pt x="2" y="38"/>
                    <a:pt x="2" y="37"/>
                  </a:cubicBezTo>
                  <a:cubicBezTo>
                    <a:pt x="3" y="37"/>
                    <a:pt x="3" y="36"/>
                    <a:pt x="3" y="35"/>
                  </a:cubicBezTo>
                  <a:cubicBezTo>
                    <a:pt x="3" y="35"/>
                    <a:pt x="3" y="34"/>
                    <a:pt x="3" y="34"/>
                  </a:cubicBezTo>
                  <a:cubicBezTo>
                    <a:pt x="2" y="33"/>
                    <a:pt x="2" y="33"/>
                    <a:pt x="2" y="33"/>
                  </a:cubicBezTo>
                  <a:cubicBezTo>
                    <a:pt x="3" y="33"/>
                    <a:pt x="3" y="33"/>
                    <a:pt x="3" y="33"/>
                  </a:cubicBezTo>
                  <a:cubicBezTo>
                    <a:pt x="4" y="30"/>
                    <a:pt x="2" y="27"/>
                    <a:pt x="4" y="24"/>
                  </a:cubicBezTo>
                  <a:cubicBezTo>
                    <a:pt x="3" y="23"/>
                    <a:pt x="4" y="22"/>
                    <a:pt x="4" y="21"/>
                  </a:cubicBezTo>
                  <a:cubicBezTo>
                    <a:pt x="4" y="20"/>
                    <a:pt x="4" y="18"/>
                    <a:pt x="5" y="17"/>
                  </a:cubicBezTo>
                  <a:cubicBezTo>
                    <a:pt x="5" y="16"/>
                    <a:pt x="5" y="16"/>
                    <a:pt x="5" y="16"/>
                  </a:cubicBezTo>
                  <a:cubicBezTo>
                    <a:pt x="5" y="16"/>
                    <a:pt x="5" y="16"/>
                    <a:pt x="5" y="16"/>
                  </a:cubicBezTo>
                  <a:cubicBezTo>
                    <a:pt x="5" y="15"/>
                    <a:pt x="6" y="15"/>
                    <a:pt x="7" y="15"/>
                  </a:cubicBezTo>
                  <a:cubicBezTo>
                    <a:pt x="8" y="14"/>
                    <a:pt x="9" y="14"/>
                    <a:pt x="10" y="14"/>
                  </a:cubicBezTo>
                  <a:cubicBezTo>
                    <a:pt x="13" y="16"/>
                    <a:pt x="14" y="19"/>
                    <a:pt x="15" y="21"/>
                  </a:cubicBezTo>
                  <a:cubicBezTo>
                    <a:pt x="14" y="22"/>
                    <a:pt x="16" y="23"/>
                    <a:pt x="15" y="24"/>
                  </a:cubicBezTo>
                  <a:cubicBezTo>
                    <a:pt x="15" y="26"/>
                    <a:pt x="15" y="29"/>
                    <a:pt x="13" y="30"/>
                  </a:cubicBezTo>
                  <a:cubicBezTo>
                    <a:pt x="12" y="32"/>
                    <a:pt x="14" y="34"/>
                    <a:pt x="11" y="35"/>
                  </a:cubicBezTo>
                  <a:cubicBezTo>
                    <a:pt x="11" y="36"/>
                    <a:pt x="11" y="37"/>
                    <a:pt x="11" y="38"/>
                  </a:cubicBezTo>
                  <a:cubicBezTo>
                    <a:pt x="12" y="39"/>
                    <a:pt x="12" y="37"/>
                    <a:pt x="14" y="36"/>
                  </a:cubicBezTo>
                  <a:cubicBezTo>
                    <a:pt x="16" y="35"/>
                    <a:pt x="19" y="34"/>
                    <a:pt x="21" y="33"/>
                  </a:cubicBezTo>
                  <a:cubicBezTo>
                    <a:pt x="22" y="33"/>
                    <a:pt x="24" y="32"/>
                    <a:pt x="24" y="31"/>
                  </a:cubicBezTo>
                  <a:cubicBezTo>
                    <a:pt x="26" y="31"/>
                    <a:pt x="28" y="30"/>
                    <a:pt x="28" y="29"/>
                  </a:cubicBezTo>
                  <a:cubicBezTo>
                    <a:pt x="26" y="26"/>
                    <a:pt x="26" y="26"/>
                    <a:pt x="26" y="26"/>
                  </a:cubicBezTo>
                  <a:cubicBezTo>
                    <a:pt x="23" y="25"/>
                    <a:pt x="21" y="31"/>
                    <a:pt x="18" y="27"/>
                  </a:cubicBezTo>
                  <a:cubicBezTo>
                    <a:pt x="16" y="26"/>
                    <a:pt x="18" y="24"/>
                    <a:pt x="18" y="22"/>
                  </a:cubicBezTo>
                  <a:cubicBezTo>
                    <a:pt x="19" y="21"/>
                    <a:pt x="20" y="20"/>
                    <a:pt x="21" y="19"/>
                  </a:cubicBezTo>
                  <a:cubicBezTo>
                    <a:pt x="22" y="19"/>
                    <a:pt x="22" y="18"/>
                    <a:pt x="23" y="18"/>
                  </a:cubicBezTo>
                  <a:cubicBezTo>
                    <a:pt x="25" y="18"/>
                    <a:pt x="23" y="14"/>
                    <a:pt x="26" y="15"/>
                  </a:cubicBezTo>
                  <a:cubicBezTo>
                    <a:pt x="27" y="15"/>
                    <a:pt x="28" y="16"/>
                    <a:pt x="29" y="15"/>
                  </a:cubicBezTo>
                  <a:cubicBezTo>
                    <a:pt x="31" y="14"/>
                    <a:pt x="32" y="13"/>
                    <a:pt x="33" y="12"/>
                  </a:cubicBezTo>
                  <a:cubicBezTo>
                    <a:pt x="33" y="11"/>
                    <a:pt x="34" y="11"/>
                    <a:pt x="34" y="10"/>
                  </a:cubicBezTo>
                  <a:cubicBezTo>
                    <a:pt x="32" y="10"/>
                    <a:pt x="31" y="11"/>
                    <a:pt x="29" y="11"/>
                  </a:cubicBezTo>
                  <a:cubicBezTo>
                    <a:pt x="29" y="12"/>
                    <a:pt x="27" y="12"/>
                    <a:pt x="26" y="12"/>
                  </a:cubicBezTo>
                  <a:cubicBezTo>
                    <a:pt x="26" y="13"/>
                    <a:pt x="25" y="12"/>
                    <a:pt x="24" y="13"/>
                  </a:cubicBezTo>
                  <a:cubicBezTo>
                    <a:pt x="24" y="13"/>
                    <a:pt x="23" y="14"/>
                    <a:pt x="23" y="13"/>
                  </a:cubicBezTo>
                  <a:cubicBezTo>
                    <a:pt x="22" y="14"/>
                    <a:pt x="21" y="13"/>
                    <a:pt x="20" y="14"/>
                  </a:cubicBezTo>
                  <a:cubicBezTo>
                    <a:pt x="19" y="12"/>
                    <a:pt x="16" y="13"/>
                    <a:pt x="15" y="12"/>
                  </a:cubicBezTo>
                  <a:cubicBezTo>
                    <a:pt x="15" y="12"/>
                    <a:pt x="15" y="12"/>
                    <a:pt x="15" y="12"/>
                  </a:cubicBezTo>
                  <a:cubicBezTo>
                    <a:pt x="15" y="10"/>
                    <a:pt x="12" y="11"/>
                    <a:pt x="13" y="9"/>
                  </a:cubicBezTo>
                  <a:cubicBezTo>
                    <a:pt x="13" y="8"/>
                    <a:pt x="14" y="6"/>
                    <a:pt x="15" y="6"/>
                  </a:cubicBezTo>
                  <a:cubicBezTo>
                    <a:pt x="19" y="5"/>
                    <a:pt x="22" y="4"/>
                    <a:pt x="26" y="4"/>
                  </a:cubicBezTo>
                  <a:cubicBezTo>
                    <a:pt x="27" y="4"/>
                    <a:pt x="29" y="3"/>
                    <a:pt x="31" y="3"/>
                  </a:cubicBezTo>
                  <a:cubicBezTo>
                    <a:pt x="32" y="2"/>
                    <a:pt x="34" y="3"/>
                    <a:pt x="35" y="2"/>
                  </a:cubicBezTo>
                  <a:cubicBezTo>
                    <a:pt x="38" y="2"/>
                    <a:pt x="40" y="1"/>
                    <a:pt x="42" y="0"/>
                  </a:cubicBezTo>
                  <a:cubicBezTo>
                    <a:pt x="42" y="0"/>
                    <a:pt x="44" y="0"/>
                    <a:pt x="45" y="0"/>
                  </a:cubicBezTo>
                  <a:cubicBezTo>
                    <a:pt x="45" y="0"/>
                    <a:pt x="45" y="0"/>
                    <a:pt x="45" y="0"/>
                  </a:cubicBezTo>
                  <a:cubicBezTo>
                    <a:pt x="47" y="1"/>
                    <a:pt x="50" y="1"/>
                    <a:pt x="51" y="3"/>
                  </a:cubicBezTo>
                  <a:cubicBezTo>
                    <a:pt x="50" y="4"/>
                    <a:pt x="52" y="4"/>
                    <a:pt x="52" y="5"/>
                  </a:cubicBezTo>
                  <a:cubicBezTo>
                    <a:pt x="52" y="6"/>
                    <a:pt x="50" y="5"/>
                    <a:pt x="50" y="7"/>
                  </a:cubicBezTo>
                  <a:cubicBezTo>
                    <a:pt x="47" y="8"/>
                    <a:pt x="45" y="11"/>
                    <a:pt x="43" y="13"/>
                  </a:cubicBezTo>
                  <a:cubicBezTo>
                    <a:pt x="42" y="14"/>
                    <a:pt x="42" y="14"/>
                    <a:pt x="42" y="14"/>
                  </a:cubicBezTo>
                  <a:cubicBezTo>
                    <a:pt x="44" y="15"/>
                    <a:pt x="45" y="14"/>
                    <a:pt x="46" y="15"/>
                  </a:cubicBezTo>
                  <a:cubicBezTo>
                    <a:pt x="46" y="16"/>
                    <a:pt x="46" y="17"/>
                    <a:pt x="47" y="18"/>
                  </a:cubicBezTo>
                  <a:cubicBezTo>
                    <a:pt x="46" y="19"/>
                    <a:pt x="45" y="20"/>
                    <a:pt x="43" y="20"/>
                  </a:cubicBezTo>
                  <a:cubicBezTo>
                    <a:pt x="43" y="21"/>
                    <a:pt x="42" y="21"/>
                    <a:pt x="42" y="21"/>
                  </a:cubicBezTo>
                  <a:cubicBezTo>
                    <a:pt x="45" y="22"/>
                    <a:pt x="47" y="21"/>
                    <a:pt x="49" y="22"/>
                  </a:cubicBezTo>
                  <a:cubicBezTo>
                    <a:pt x="50" y="23"/>
                    <a:pt x="51" y="22"/>
                    <a:pt x="52" y="23"/>
                  </a:cubicBezTo>
                  <a:close/>
                  <a:moveTo>
                    <a:pt x="40" y="24"/>
                  </a:moveTo>
                  <a:cubicBezTo>
                    <a:pt x="40" y="25"/>
                    <a:pt x="38" y="25"/>
                    <a:pt x="37" y="26"/>
                  </a:cubicBezTo>
                  <a:cubicBezTo>
                    <a:pt x="36" y="26"/>
                    <a:pt x="36" y="26"/>
                    <a:pt x="35" y="26"/>
                  </a:cubicBezTo>
                  <a:cubicBezTo>
                    <a:pt x="34" y="26"/>
                    <a:pt x="36" y="25"/>
                    <a:pt x="35" y="24"/>
                  </a:cubicBezTo>
                  <a:cubicBezTo>
                    <a:pt x="36" y="24"/>
                    <a:pt x="37" y="22"/>
                    <a:pt x="38" y="23"/>
                  </a:cubicBezTo>
                  <a:cubicBezTo>
                    <a:pt x="39" y="23"/>
                    <a:pt x="39" y="25"/>
                    <a:pt x="40" y="24"/>
                  </a:cubicBezTo>
                  <a:close/>
                  <a:moveTo>
                    <a:pt x="73" y="36"/>
                  </a:moveTo>
                  <a:cubicBezTo>
                    <a:pt x="73" y="37"/>
                    <a:pt x="73" y="38"/>
                    <a:pt x="74" y="39"/>
                  </a:cubicBezTo>
                  <a:cubicBezTo>
                    <a:pt x="73" y="40"/>
                    <a:pt x="73" y="42"/>
                    <a:pt x="74" y="44"/>
                  </a:cubicBezTo>
                  <a:cubicBezTo>
                    <a:pt x="74" y="44"/>
                    <a:pt x="72" y="44"/>
                    <a:pt x="72" y="44"/>
                  </a:cubicBezTo>
                  <a:cubicBezTo>
                    <a:pt x="72" y="41"/>
                    <a:pt x="72" y="37"/>
                    <a:pt x="72" y="33"/>
                  </a:cubicBezTo>
                  <a:cubicBezTo>
                    <a:pt x="72" y="33"/>
                    <a:pt x="72" y="33"/>
                    <a:pt x="72" y="33"/>
                  </a:cubicBezTo>
                  <a:cubicBezTo>
                    <a:pt x="73" y="33"/>
                    <a:pt x="72" y="33"/>
                    <a:pt x="73" y="32"/>
                  </a:cubicBezTo>
                  <a:cubicBezTo>
                    <a:pt x="72" y="32"/>
                    <a:pt x="72" y="32"/>
                    <a:pt x="72" y="32"/>
                  </a:cubicBezTo>
                  <a:cubicBezTo>
                    <a:pt x="72" y="32"/>
                    <a:pt x="72" y="32"/>
                    <a:pt x="72" y="32"/>
                  </a:cubicBezTo>
                  <a:cubicBezTo>
                    <a:pt x="72" y="32"/>
                    <a:pt x="72" y="32"/>
                    <a:pt x="72" y="31"/>
                  </a:cubicBezTo>
                  <a:cubicBezTo>
                    <a:pt x="72" y="31"/>
                    <a:pt x="73" y="30"/>
                    <a:pt x="73" y="30"/>
                  </a:cubicBezTo>
                  <a:cubicBezTo>
                    <a:pt x="72" y="29"/>
                    <a:pt x="73" y="28"/>
                    <a:pt x="73" y="27"/>
                  </a:cubicBezTo>
                  <a:cubicBezTo>
                    <a:pt x="73" y="29"/>
                    <a:pt x="73" y="33"/>
                    <a:pt x="73" y="36"/>
                  </a:cubicBezTo>
                  <a:close/>
                  <a:moveTo>
                    <a:pt x="71" y="35"/>
                  </a:moveTo>
                  <a:cubicBezTo>
                    <a:pt x="71" y="35"/>
                    <a:pt x="70" y="36"/>
                    <a:pt x="71" y="37"/>
                  </a:cubicBezTo>
                  <a:cubicBezTo>
                    <a:pt x="70" y="37"/>
                    <a:pt x="71" y="38"/>
                    <a:pt x="71" y="39"/>
                  </a:cubicBezTo>
                  <a:cubicBezTo>
                    <a:pt x="70" y="40"/>
                    <a:pt x="71" y="43"/>
                    <a:pt x="70" y="44"/>
                  </a:cubicBezTo>
                  <a:cubicBezTo>
                    <a:pt x="70" y="44"/>
                    <a:pt x="71" y="45"/>
                    <a:pt x="70" y="46"/>
                  </a:cubicBezTo>
                  <a:cubicBezTo>
                    <a:pt x="71" y="46"/>
                    <a:pt x="70" y="47"/>
                    <a:pt x="70" y="48"/>
                  </a:cubicBezTo>
                  <a:cubicBezTo>
                    <a:pt x="69" y="49"/>
                    <a:pt x="70" y="50"/>
                    <a:pt x="70" y="51"/>
                  </a:cubicBezTo>
                  <a:cubicBezTo>
                    <a:pt x="70" y="51"/>
                    <a:pt x="70" y="51"/>
                    <a:pt x="70" y="51"/>
                  </a:cubicBezTo>
                  <a:cubicBezTo>
                    <a:pt x="71" y="51"/>
                    <a:pt x="70" y="50"/>
                    <a:pt x="71" y="50"/>
                  </a:cubicBezTo>
                  <a:cubicBezTo>
                    <a:pt x="70" y="51"/>
                    <a:pt x="71" y="52"/>
                    <a:pt x="70" y="53"/>
                  </a:cubicBezTo>
                  <a:cubicBezTo>
                    <a:pt x="71" y="54"/>
                    <a:pt x="71" y="56"/>
                    <a:pt x="71" y="57"/>
                  </a:cubicBezTo>
                  <a:cubicBezTo>
                    <a:pt x="70" y="57"/>
                    <a:pt x="70" y="56"/>
                    <a:pt x="70" y="56"/>
                  </a:cubicBezTo>
                  <a:cubicBezTo>
                    <a:pt x="70" y="57"/>
                    <a:pt x="69" y="57"/>
                    <a:pt x="69" y="57"/>
                  </a:cubicBezTo>
                  <a:cubicBezTo>
                    <a:pt x="70" y="58"/>
                    <a:pt x="69" y="59"/>
                    <a:pt x="69" y="60"/>
                  </a:cubicBezTo>
                  <a:cubicBezTo>
                    <a:pt x="68" y="60"/>
                    <a:pt x="69" y="59"/>
                    <a:pt x="68" y="59"/>
                  </a:cubicBezTo>
                  <a:cubicBezTo>
                    <a:pt x="69" y="57"/>
                    <a:pt x="69" y="56"/>
                    <a:pt x="68" y="55"/>
                  </a:cubicBezTo>
                  <a:cubicBezTo>
                    <a:pt x="67" y="53"/>
                    <a:pt x="69" y="52"/>
                    <a:pt x="68" y="50"/>
                  </a:cubicBezTo>
                  <a:cubicBezTo>
                    <a:pt x="69" y="50"/>
                    <a:pt x="68" y="49"/>
                    <a:pt x="69" y="49"/>
                  </a:cubicBezTo>
                  <a:cubicBezTo>
                    <a:pt x="68" y="48"/>
                    <a:pt x="68" y="48"/>
                    <a:pt x="68" y="48"/>
                  </a:cubicBezTo>
                  <a:cubicBezTo>
                    <a:pt x="68" y="47"/>
                    <a:pt x="69" y="46"/>
                    <a:pt x="69" y="44"/>
                  </a:cubicBezTo>
                  <a:cubicBezTo>
                    <a:pt x="69" y="44"/>
                    <a:pt x="69" y="44"/>
                    <a:pt x="69" y="43"/>
                  </a:cubicBezTo>
                  <a:cubicBezTo>
                    <a:pt x="69" y="43"/>
                    <a:pt x="68" y="43"/>
                    <a:pt x="68" y="43"/>
                  </a:cubicBezTo>
                  <a:cubicBezTo>
                    <a:pt x="71" y="43"/>
                    <a:pt x="68" y="40"/>
                    <a:pt x="69" y="39"/>
                  </a:cubicBezTo>
                  <a:cubicBezTo>
                    <a:pt x="68" y="38"/>
                    <a:pt x="71" y="37"/>
                    <a:pt x="69" y="36"/>
                  </a:cubicBezTo>
                  <a:cubicBezTo>
                    <a:pt x="70" y="35"/>
                    <a:pt x="70" y="33"/>
                    <a:pt x="70" y="32"/>
                  </a:cubicBezTo>
                  <a:cubicBezTo>
                    <a:pt x="71" y="35"/>
                    <a:pt x="71" y="35"/>
                    <a:pt x="71" y="35"/>
                  </a:cubicBezTo>
                  <a:close/>
                  <a:moveTo>
                    <a:pt x="34" y="41"/>
                  </a:moveTo>
                  <a:cubicBezTo>
                    <a:pt x="33" y="40"/>
                    <a:pt x="33" y="40"/>
                    <a:pt x="33" y="40"/>
                  </a:cubicBezTo>
                  <a:cubicBezTo>
                    <a:pt x="33" y="40"/>
                    <a:pt x="33" y="41"/>
                    <a:pt x="33" y="42"/>
                  </a:cubicBezTo>
                  <a:cubicBezTo>
                    <a:pt x="33" y="42"/>
                    <a:pt x="34" y="43"/>
                    <a:pt x="34" y="44"/>
                  </a:cubicBezTo>
                  <a:cubicBezTo>
                    <a:pt x="32" y="46"/>
                    <a:pt x="29" y="47"/>
                    <a:pt x="28" y="49"/>
                  </a:cubicBezTo>
                  <a:cubicBezTo>
                    <a:pt x="27" y="49"/>
                    <a:pt x="27" y="50"/>
                    <a:pt x="26" y="50"/>
                  </a:cubicBezTo>
                  <a:cubicBezTo>
                    <a:pt x="21" y="53"/>
                    <a:pt x="17" y="57"/>
                    <a:pt x="12" y="60"/>
                  </a:cubicBezTo>
                  <a:cubicBezTo>
                    <a:pt x="12" y="60"/>
                    <a:pt x="12" y="60"/>
                    <a:pt x="11" y="60"/>
                  </a:cubicBezTo>
                  <a:cubicBezTo>
                    <a:pt x="11" y="60"/>
                    <a:pt x="11" y="59"/>
                    <a:pt x="10" y="59"/>
                  </a:cubicBezTo>
                  <a:cubicBezTo>
                    <a:pt x="11" y="57"/>
                    <a:pt x="10" y="56"/>
                    <a:pt x="10" y="56"/>
                  </a:cubicBezTo>
                  <a:cubicBezTo>
                    <a:pt x="10" y="54"/>
                    <a:pt x="11" y="53"/>
                    <a:pt x="9" y="52"/>
                  </a:cubicBezTo>
                  <a:cubicBezTo>
                    <a:pt x="11" y="50"/>
                    <a:pt x="10" y="47"/>
                    <a:pt x="10" y="45"/>
                  </a:cubicBezTo>
                  <a:cubicBezTo>
                    <a:pt x="12" y="47"/>
                    <a:pt x="14" y="45"/>
                    <a:pt x="17" y="46"/>
                  </a:cubicBezTo>
                  <a:cubicBezTo>
                    <a:pt x="17" y="45"/>
                    <a:pt x="18" y="45"/>
                    <a:pt x="18" y="45"/>
                  </a:cubicBezTo>
                  <a:cubicBezTo>
                    <a:pt x="20" y="44"/>
                    <a:pt x="21" y="43"/>
                    <a:pt x="23" y="43"/>
                  </a:cubicBezTo>
                  <a:cubicBezTo>
                    <a:pt x="24" y="43"/>
                    <a:pt x="24" y="41"/>
                    <a:pt x="26" y="42"/>
                  </a:cubicBezTo>
                  <a:cubicBezTo>
                    <a:pt x="27" y="41"/>
                    <a:pt x="28" y="39"/>
                    <a:pt x="30" y="39"/>
                  </a:cubicBezTo>
                  <a:cubicBezTo>
                    <a:pt x="30" y="38"/>
                    <a:pt x="31" y="38"/>
                    <a:pt x="32" y="37"/>
                  </a:cubicBezTo>
                  <a:cubicBezTo>
                    <a:pt x="33" y="38"/>
                    <a:pt x="34" y="40"/>
                    <a:pt x="34" y="41"/>
                  </a:cubicBezTo>
                  <a:close/>
                  <a:moveTo>
                    <a:pt x="74" y="46"/>
                  </a:moveTo>
                  <a:cubicBezTo>
                    <a:pt x="73" y="46"/>
                    <a:pt x="73" y="47"/>
                    <a:pt x="73" y="48"/>
                  </a:cubicBezTo>
                  <a:cubicBezTo>
                    <a:pt x="73" y="48"/>
                    <a:pt x="73" y="48"/>
                    <a:pt x="73" y="48"/>
                  </a:cubicBezTo>
                  <a:cubicBezTo>
                    <a:pt x="74" y="48"/>
                    <a:pt x="74" y="48"/>
                    <a:pt x="74" y="48"/>
                  </a:cubicBezTo>
                  <a:cubicBezTo>
                    <a:pt x="74" y="49"/>
                    <a:pt x="74" y="50"/>
                    <a:pt x="73" y="51"/>
                  </a:cubicBezTo>
                  <a:cubicBezTo>
                    <a:pt x="74" y="52"/>
                    <a:pt x="74" y="54"/>
                    <a:pt x="73" y="55"/>
                  </a:cubicBezTo>
                  <a:cubicBezTo>
                    <a:pt x="73" y="55"/>
                    <a:pt x="73" y="56"/>
                    <a:pt x="73" y="56"/>
                  </a:cubicBezTo>
                  <a:cubicBezTo>
                    <a:pt x="73" y="56"/>
                    <a:pt x="71" y="54"/>
                    <a:pt x="72" y="53"/>
                  </a:cubicBezTo>
                  <a:cubicBezTo>
                    <a:pt x="72" y="54"/>
                    <a:pt x="72" y="54"/>
                    <a:pt x="72" y="54"/>
                  </a:cubicBezTo>
                  <a:cubicBezTo>
                    <a:pt x="73" y="54"/>
                    <a:pt x="73" y="52"/>
                    <a:pt x="73" y="51"/>
                  </a:cubicBezTo>
                  <a:cubicBezTo>
                    <a:pt x="72" y="50"/>
                    <a:pt x="73" y="49"/>
                    <a:pt x="72" y="49"/>
                  </a:cubicBezTo>
                  <a:cubicBezTo>
                    <a:pt x="73" y="49"/>
                    <a:pt x="72" y="48"/>
                    <a:pt x="72" y="48"/>
                  </a:cubicBezTo>
                  <a:cubicBezTo>
                    <a:pt x="72" y="48"/>
                    <a:pt x="72" y="48"/>
                    <a:pt x="72" y="48"/>
                  </a:cubicBezTo>
                  <a:cubicBezTo>
                    <a:pt x="72" y="47"/>
                    <a:pt x="72" y="47"/>
                    <a:pt x="72" y="47"/>
                  </a:cubicBezTo>
                  <a:cubicBezTo>
                    <a:pt x="73" y="47"/>
                    <a:pt x="73" y="47"/>
                    <a:pt x="73" y="47"/>
                  </a:cubicBezTo>
                  <a:cubicBezTo>
                    <a:pt x="73" y="46"/>
                    <a:pt x="71" y="45"/>
                    <a:pt x="73" y="45"/>
                  </a:cubicBezTo>
                  <a:cubicBezTo>
                    <a:pt x="74" y="45"/>
                    <a:pt x="74" y="45"/>
                    <a:pt x="74" y="45"/>
                  </a:cubicBezTo>
                  <a:lnTo>
                    <a:pt x="74" y="46"/>
                  </a:lnTo>
                  <a:close/>
                  <a:moveTo>
                    <a:pt x="70" y="55"/>
                  </a:moveTo>
                  <a:cubicBezTo>
                    <a:pt x="70" y="54"/>
                    <a:pt x="70" y="54"/>
                    <a:pt x="70" y="54"/>
                  </a:cubicBezTo>
                  <a:cubicBezTo>
                    <a:pt x="70" y="54"/>
                    <a:pt x="70" y="54"/>
                    <a:pt x="70" y="54"/>
                  </a:cubicBezTo>
                  <a:lnTo>
                    <a:pt x="70" y="55"/>
                  </a:lnTo>
                  <a:close/>
                  <a:moveTo>
                    <a:pt x="70" y="68"/>
                  </a:moveTo>
                  <a:cubicBezTo>
                    <a:pt x="70" y="67"/>
                    <a:pt x="69" y="67"/>
                    <a:pt x="70" y="66"/>
                  </a:cubicBezTo>
                  <a:cubicBezTo>
                    <a:pt x="70" y="68"/>
                    <a:pt x="70" y="68"/>
                    <a:pt x="70" y="68"/>
                  </a:cubicBezTo>
                  <a:close/>
                  <a:moveTo>
                    <a:pt x="72" y="68"/>
                  </a:moveTo>
                  <a:cubicBezTo>
                    <a:pt x="72" y="67"/>
                    <a:pt x="71" y="68"/>
                    <a:pt x="71" y="67"/>
                  </a:cubicBezTo>
                  <a:cubicBezTo>
                    <a:pt x="72" y="67"/>
                    <a:pt x="72" y="67"/>
                    <a:pt x="72" y="67"/>
                  </a:cubicBezTo>
                  <a:lnTo>
                    <a:pt x="72" y="68"/>
                  </a:lnTo>
                  <a:close/>
                  <a:moveTo>
                    <a:pt x="74" y="70"/>
                  </a:moveTo>
                  <a:cubicBezTo>
                    <a:pt x="74" y="70"/>
                    <a:pt x="74" y="70"/>
                    <a:pt x="74" y="70"/>
                  </a:cubicBezTo>
                  <a:cubicBezTo>
                    <a:pt x="74" y="69"/>
                    <a:pt x="74" y="69"/>
                    <a:pt x="74" y="69"/>
                  </a:cubicBezTo>
                  <a:cubicBezTo>
                    <a:pt x="74" y="69"/>
                    <a:pt x="74" y="69"/>
                    <a:pt x="74" y="70"/>
                  </a:cubicBezTo>
                  <a:close/>
                  <a:moveTo>
                    <a:pt x="76" y="76"/>
                  </a:moveTo>
                  <a:cubicBezTo>
                    <a:pt x="76" y="76"/>
                    <a:pt x="76" y="77"/>
                    <a:pt x="76" y="77"/>
                  </a:cubicBezTo>
                  <a:cubicBezTo>
                    <a:pt x="75" y="76"/>
                    <a:pt x="76" y="76"/>
                    <a:pt x="76"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 name="Freeform 17"/>
            <p:cNvSpPr>
              <a:spLocks noEditPoints="1"/>
            </p:cNvSpPr>
            <p:nvPr/>
          </p:nvSpPr>
          <p:spPr bwMode="auto">
            <a:xfrm>
              <a:off x="5416" y="4133"/>
              <a:ext cx="121" cy="110"/>
            </a:xfrm>
            <a:custGeom>
              <a:avLst/>
              <a:gdLst>
                <a:gd name="T0" fmla="*/ 18 w 47"/>
                <a:gd name="T1" fmla="*/ 5 h 41"/>
                <a:gd name="T2" fmla="*/ 14 w 47"/>
                <a:gd name="T3" fmla="*/ 9 h 41"/>
                <a:gd name="T4" fmla="*/ 11 w 47"/>
                <a:gd name="T5" fmla="*/ 9 h 41"/>
                <a:gd name="T6" fmla="*/ 11 w 47"/>
                <a:gd name="T7" fmla="*/ 0 h 41"/>
                <a:gd name="T8" fmla="*/ 34 w 47"/>
                <a:gd name="T9" fmla="*/ 7 h 41"/>
                <a:gd name="T10" fmla="*/ 33 w 47"/>
                <a:gd name="T11" fmla="*/ 11 h 41"/>
                <a:gd name="T12" fmla="*/ 26 w 47"/>
                <a:gd name="T13" fmla="*/ 17 h 41"/>
                <a:gd name="T14" fmla="*/ 36 w 47"/>
                <a:gd name="T15" fmla="*/ 23 h 41"/>
                <a:gd name="T16" fmla="*/ 40 w 47"/>
                <a:gd name="T17" fmla="*/ 24 h 41"/>
                <a:gd name="T18" fmla="*/ 45 w 47"/>
                <a:gd name="T19" fmla="*/ 24 h 41"/>
                <a:gd name="T20" fmla="*/ 47 w 47"/>
                <a:gd name="T21" fmla="*/ 26 h 41"/>
                <a:gd name="T22" fmla="*/ 45 w 47"/>
                <a:gd name="T23" fmla="*/ 28 h 41"/>
                <a:gd name="T24" fmla="*/ 36 w 47"/>
                <a:gd name="T25" fmla="*/ 27 h 41"/>
                <a:gd name="T26" fmla="*/ 25 w 47"/>
                <a:gd name="T27" fmla="*/ 19 h 41"/>
                <a:gd name="T28" fmla="*/ 20 w 47"/>
                <a:gd name="T29" fmla="*/ 29 h 41"/>
                <a:gd name="T30" fmla="*/ 16 w 47"/>
                <a:gd name="T31" fmla="*/ 32 h 41"/>
                <a:gd name="T32" fmla="*/ 16 w 47"/>
                <a:gd name="T33" fmla="*/ 28 h 41"/>
                <a:gd name="T34" fmla="*/ 24 w 47"/>
                <a:gd name="T35" fmla="*/ 17 h 41"/>
                <a:gd name="T36" fmla="*/ 24 w 47"/>
                <a:gd name="T37" fmla="*/ 17 h 41"/>
                <a:gd name="T38" fmla="*/ 26 w 47"/>
                <a:gd name="T39" fmla="*/ 15 h 41"/>
                <a:gd name="T40" fmla="*/ 34 w 47"/>
                <a:gd name="T41" fmla="*/ 7 h 41"/>
                <a:gd name="T42" fmla="*/ 23 w 47"/>
                <a:gd name="T43" fmla="*/ 11 h 41"/>
                <a:gd name="T44" fmla="*/ 19 w 47"/>
                <a:gd name="T45" fmla="*/ 14 h 41"/>
                <a:gd name="T46" fmla="*/ 22 w 47"/>
                <a:gd name="T47" fmla="*/ 9 h 41"/>
                <a:gd name="T48" fmla="*/ 13 w 47"/>
                <a:gd name="T49" fmla="*/ 20 h 41"/>
                <a:gd name="T50" fmla="*/ 17 w 47"/>
                <a:gd name="T51" fmla="*/ 21 h 41"/>
                <a:gd name="T52" fmla="*/ 12 w 47"/>
                <a:gd name="T53" fmla="*/ 35 h 41"/>
                <a:gd name="T54" fmla="*/ 9 w 47"/>
                <a:gd name="T55" fmla="*/ 39 h 41"/>
                <a:gd name="T56" fmla="*/ 7 w 47"/>
                <a:gd name="T57" fmla="*/ 33 h 41"/>
                <a:gd name="T58" fmla="*/ 4 w 47"/>
                <a:gd name="T59" fmla="*/ 37 h 41"/>
                <a:gd name="T60" fmla="*/ 2 w 47"/>
                <a:gd name="T61" fmla="*/ 32 h 41"/>
                <a:gd name="T62" fmla="*/ 5 w 47"/>
                <a:gd name="T63" fmla="*/ 26 h 41"/>
                <a:gd name="T64" fmla="*/ 0 w 47"/>
                <a:gd name="T65" fmla="*/ 22 h 41"/>
                <a:gd name="T66" fmla="*/ 3 w 47"/>
                <a:gd name="T67" fmla="*/ 21 h 41"/>
                <a:gd name="T68" fmla="*/ 11 w 47"/>
                <a:gd name="T69" fmla="*/ 19 h 41"/>
                <a:gd name="T70" fmla="*/ 31 w 47"/>
                <a:gd name="T71" fmla="*/ 26 h 41"/>
                <a:gd name="T72" fmla="*/ 33 w 47"/>
                <a:gd name="T73" fmla="*/ 37 h 41"/>
                <a:gd name="T74" fmla="*/ 27 w 47"/>
                <a:gd name="T75" fmla="*/ 38 h 41"/>
                <a:gd name="T76" fmla="*/ 27 w 47"/>
                <a:gd name="T77" fmla="*/ 30 h 41"/>
                <a:gd name="T78" fmla="*/ 21 w 47"/>
                <a:gd name="T79" fmla="*/ 31 h 41"/>
                <a:gd name="T80" fmla="*/ 24 w 47"/>
                <a:gd name="T81" fmla="*/ 40 h 41"/>
                <a:gd name="T82" fmla="*/ 23 w 47"/>
                <a:gd name="T83" fmla="*/ 40 h 41"/>
                <a:gd name="T84" fmla="*/ 20 w 47"/>
                <a:gd name="T85" fmla="*/ 34 h 41"/>
                <a:gd name="T86" fmla="*/ 22 w 47"/>
                <a:gd name="T87" fmla="*/ 2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7" h="41">
                  <a:moveTo>
                    <a:pt x="14" y="3"/>
                  </a:moveTo>
                  <a:cubicBezTo>
                    <a:pt x="15" y="3"/>
                    <a:pt x="15" y="4"/>
                    <a:pt x="15" y="3"/>
                  </a:cubicBezTo>
                  <a:cubicBezTo>
                    <a:pt x="16" y="4"/>
                    <a:pt x="17" y="4"/>
                    <a:pt x="18" y="5"/>
                  </a:cubicBezTo>
                  <a:cubicBezTo>
                    <a:pt x="18" y="6"/>
                    <a:pt x="17" y="6"/>
                    <a:pt x="17" y="7"/>
                  </a:cubicBezTo>
                  <a:cubicBezTo>
                    <a:pt x="16" y="8"/>
                    <a:pt x="16" y="7"/>
                    <a:pt x="16" y="8"/>
                  </a:cubicBezTo>
                  <a:cubicBezTo>
                    <a:pt x="15" y="8"/>
                    <a:pt x="15" y="9"/>
                    <a:pt x="14" y="9"/>
                  </a:cubicBezTo>
                  <a:cubicBezTo>
                    <a:pt x="13" y="9"/>
                    <a:pt x="13" y="9"/>
                    <a:pt x="13" y="9"/>
                  </a:cubicBezTo>
                  <a:cubicBezTo>
                    <a:pt x="12" y="10"/>
                    <a:pt x="11" y="11"/>
                    <a:pt x="10" y="11"/>
                  </a:cubicBezTo>
                  <a:cubicBezTo>
                    <a:pt x="10" y="11"/>
                    <a:pt x="11" y="10"/>
                    <a:pt x="11" y="9"/>
                  </a:cubicBezTo>
                  <a:cubicBezTo>
                    <a:pt x="11" y="8"/>
                    <a:pt x="12" y="7"/>
                    <a:pt x="12" y="6"/>
                  </a:cubicBezTo>
                  <a:cubicBezTo>
                    <a:pt x="11" y="4"/>
                    <a:pt x="10" y="3"/>
                    <a:pt x="10" y="2"/>
                  </a:cubicBezTo>
                  <a:cubicBezTo>
                    <a:pt x="11" y="1"/>
                    <a:pt x="11" y="1"/>
                    <a:pt x="11" y="0"/>
                  </a:cubicBezTo>
                  <a:cubicBezTo>
                    <a:pt x="12" y="0"/>
                    <a:pt x="12" y="0"/>
                    <a:pt x="12" y="0"/>
                  </a:cubicBezTo>
                  <a:lnTo>
                    <a:pt x="14" y="3"/>
                  </a:lnTo>
                  <a:close/>
                  <a:moveTo>
                    <a:pt x="34" y="7"/>
                  </a:moveTo>
                  <a:cubicBezTo>
                    <a:pt x="35" y="8"/>
                    <a:pt x="36" y="9"/>
                    <a:pt x="36" y="10"/>
                  </a:cubicBezTo>
                  <a:cubicBezTo>
                    <a:pt x="35" y="11"/>
                    <a:pt x="34" y="11"/>
                    <a:pt x="33" y="11"/>
                  </a:cubicBezTo>
                  <a:cubicBezTo>
                    <a:pt x="33" y="11"/>
                    <a:pt x="33" y="11"/>
                    <a:pt x="33" y="11"/>
                  </a:cubicBezTo>
                  <a:cubicBezTo>
                    <a:pt x="32" y="12"/>
                    <a:pt x="31" y="12"/>
                    <a:pt x="30" y="13"/>
                  </a:cubicBezTo>
                  <a:cubicBezTo>
                    <a:pt x="30" y="13"/>
                    <a:pt x="29" y="13"/>
                    <a:pt x="29" y="13"/>
                  </a:cubicBezTo>
                  <a:cubicBezTo>
                    <a:pt x="28" y="15"/>
                    <a:pt x="27" y="16"/>
                    <a:pt x="26" y="17"/>
                  </a:cubicBezTo>
                  <a:cubicBezTo>
                    <a:pt x="27" y="18"/>
                    <a:pt x="28" y="19"/>
                    <a:pt x="29" y="19"/>
                  </a:cubicBezTo>
                  <a:cubicBezTo>
                    <a:pt x="30" y="20"/>
                    <a:pt x="31" y="21"/>
                    <a:pt x="33" y="22"/>
                  </a:cubicBezTo>
                  <a:cubicBezTo>
                    <a:pt x="34" y="22"/>
                    <a:pt x="35" y="23"/>
                    <a:pt x="36" y="23"/>
                  </a:cubicBezTo>
                  <a:cubicBezTo>
                    <a:pt x="37" y="23"/>
                    <a:pt x="38" y="23"/>
                    <a:pt x="39" y="24"/>
                  </a:cubicBezTo>
                  <a:cubicBezTo>
                    <a:pt x="39" y="24"/>
                    <a:pt x="39" y="24"/>
                    <a:pt x="39" y="24"/>
                  </a:cubicBezTo>
                  <a:cubicBezTo>
                    <a:pt x="39" y="24"/>
                    <a:pt x="39" y="24"/>
                    <a:pt x="40" y="24"/>
                  </a:cubicBezTo>
                  <a:cubicBezTo>
                    <a:pt x="40" y="24"/>
                    <a:pt x="40" y="24"/>
                    <a:pt x="40" y="24"/>
                  </a:cubicBezTo>
                  <a:cubicBezTo>
                    <a:pt x="40" y="24"/>
                    <a:pt x="40" y="24"/>
                    <a:pt x="40" y="24"/>
                  </a:cubicBezTo>
                  <a:cubicBezTo>
                    <a:pt x="45" y="24"/>
                    <a:pt x="45" y="24"/>
                    <a:pt x="45" y="24"/>
                  </a:cubicBezTo>
                  <a:cubicBezTo>
                    <a:pt x="45" y="25"/>
                    <a:pt x="46" y="24"/>
                    <a:pt x="46" y="25"/>
                  </a:cubicBezTo>
                  <a:cubicBezTo>
                    <a:pt x="46" y="26"/>
                    <a:pt x="47" y="26"/>
                    <a:pt x="47" y="26"/>
                  </a:cubicBezTo>
                  <a:cubicBezTo>
                    <a:pt x="47" y="26"/>
                    <a:pt x="47" y="26"/>
                    <a:pt x="47" y="26"/>
                  </a:cubicBezTo>
                  <a:cubicBezTo>
                    <a:pt x="47" y="27"/>
                    <a:pt x="47" y="27"/>
                    <a:pt x="47" y="27"/>
                  </a:cubicBezTo>
                  <a:cubicBezTo>
                    <a:pt x="47" y="27"/>
                    <a:pt x="47" y="27"/>
                    <a:pt x="46" y="27"/>
                  </a:cubicBezTo>
                  <a:cubicBezTo>
                    <a:pt x="46" y="27"/>
                    <a:pt x="45" y="27"/>
                    <a:pt x="45" y="28"/>
                  </a:cubicBezTo>
                  <a:cubicBezTo>
                    <a:pt x="43" y="28"/>
                    <a:pt x="41" y="28"/>
                    <a:pt x="39" y="27"/>
                  </a:cubicBezTo>
                  <a:cubicBezTo>
                    <a:pt x="38" y="27"/>
                    <a:pt x="37" y="27"/>
                    <a:pt x="36" y="27"/>
                  </a:cubicBezTo>
                  <a:cubicBezTo>
                    <a:pt x="36" y="27"/>
                    <a:pt x="36" y="27"/>
                    <a:pt x="36" y="27"/>
                  </a:cubicBezTo>
                  <a:cubicBezTo>
                    <a:pt x="35" y="26"/>
                    <a:pt x="33" y="26"/>
                    <a:pt x="32" y="25"/>
                  </a:cubicBezTo>
                  <a:cubicBezTo>
                    <a:pt x="30" y="24"/>
                    <a:pt x="29" y="22"/>
                    <a:pt x="27" y="21"/>
                  </a:cubicBezTo>
                  <a:cubicBezTo>
                    <a:pt x="27" y="20"/>
                    <a:pt x="26" y="20"/>
                    <a:pt x="25" y="19"/>
                  </a:cubicBezTo>
                  <a:cubicBezTo>
                    <a:pt x="25" y="20"/>
                    <a:pt x="24" y="21"/>
                    <a:pt x="24" y="22"/>
                  </a:cubicBezTo>
                  <a:cubicBezTo>
                    <a:pt x="23" y="23"/>
                    <a:pt x="23" y="24"/>
                    <a:pt x="22" y="25"/>
                  </a:cubicBezTo>
                  <a:cubicBezTo>
                    <a:pt x="21" y="26"/>
                    <a:pt x="21" y="28"/>
                    <a:pt x="20" y="29"/>
                  </a:cubicBezTo>
                  <a:cubicBezTo>
                    <a:pt x="18" y="30"/>
                    <a:pt x="18" y="32"/>
                    <a:pt x="17" y="33"/>
                  </a:cubicBezTo>
                  <a:cubicBezTo>
                    <a:pt x="16" y="32"/>
                    <a:pt x="16" y="32"/>
                    <a:pt x="16" y="32"/>
                  </a:cubicBezTo>
                  <a:cubicBezTo>
                    <a:pt x="16" y="32"/>
                    <a:pt x="16" y="32"/>
                    <a:pt x="16" y="32"/>
                  </a:cubicBezTo>
                  <a:cubicBezTo>
                    <a:pt x="16" y="32"/>
                    <a:pt x="16" y="32"/>
                    <a:pt x="16" y="32"/>
                  </a:cubicBezTo>
                  <a:cubicBezTo>
                    <a:pt x="16" y="32"/>
                    <a:pt x="16" y="31"/>
                    <a:pt x="16" y="31"/>
                  </a:cubicBezTo>
                  <a:cubicBezTo>
                    <a:pt x="15" y="30"/>
                    <a:pt x="15" y="29"/>
                    <a:pt x="16" y="28"/>
                  </a:cubicBezTo>
                  <a:cubicBezTo>
                    <a:pt x="18" y="25"/>
                    <a:pt x="21" y="21"/>
                    <a:pt x="23" y="18"/>
                  </a:cubicBezTo>
                  <a:cubicBezTo>
                    <a:pt x="23" y="17"/>
                    <a:pt x="24" y="18"/>
                    <a:pt x="24" y="18"/>
                  </a:cubicBezTo>
                  <a:cubicBezTo>
                    <a:pt x="24" y="17"/>
                    <a:pt x="24" y="17"/>
                    <a:pt x="24" y="17"/>
                  </a:cubicBezTo>
                  <a:cubicBezTo>
                    <a:pt x="24" y="17"/>
                    <a:pt x="24" y="17"/>
                    <a:pt x="24" y="17"/>
                  </a:cubicBezTo>
                  <a:cubicBezTo>
                    <a:pt x="24" y="17"/>
                    <a:pt x="24" y="17"/>
                    <a:pt x="24" y="17"/>
                  </a:cubicBezTo>
                  <a:cubicBezTo>
                    <a:pt x="24" y="17"/>
                    <a:pt x="24" y="17"/>
                    <a:pt x="24" y="17"/>
                  </a:cubicBezTo>
                  <a:cubicBezTo>
                    <a:pt x="24" y="17"/>
                    <a:pt x="24" y="17"/>
                    <a:pt x="24" y="17"/>
                  </a:cubicBezTo>
                  <a:cubicBezTo>
                    <a:pt x="24" y="17"/>
                    <a:pt x="25" y="16"/>
                    <a:pt x="25" y="16"/>
                  </a:cubicBezTo>
                  <a:cubicBezTo>
                    <a:pt x="25" y="15"/>
                    <a:pt x="25" y="15"/>
                    <a:pt x="26" y="15"/>
                  </a:cubicBezTo>
                  <a:cubicBezTo>
                    <a:pt x="26" y="13"/>
                    <a:pt x="28" y="13"/>
                    <a:pt x="29" y="11"/>
                  </a:cubicBezTo>
                  <a:cubicBezTo>
                    <a:pt x="30" y="10"/>
                    <a:pt x="32" y="9"/>
                    <a:pt x="32" y="8"/>
                  </a:cubicBezTo>
                  <a:cubicBezTo>
                    <a:pt x="33" y="7"/>
                    <a:pt x="34" y="8"/>
                    <a:pt x="34" y="7"/>
                  </a:cubicBezTo>
                  <a:close/>
                  <a:moveTo>
                    <a:pt x="28" y="8"/>
                  </a:moveTo>
                  <a:cubicBezTo>
                    <a:pt x="27" y="9"/>
                    <a:pt x="26" y="9"/>
                    <a:pt x="25" y="9"/>
                  </a:cubicBezTo>
                  <a:cubicBezTo>
                    <a:pt x="24" y="10"/>
                    <a:pt x="23" y="10"/>
                    <a:pt x="23" y="11"/>
                  </a:cubicBezTo>
                  <a:cubicBezTo>
                    <a:pt x="22" y="11"/>
                    <a:pt x="23" y="12"/>
                    <a:pt x="22" y="12"/>
                  </a:cubicBezTo>
                  <a:cubicBezTo>
                    <a:pt x="22" y="12"/>
                    <a:pt x="22" y="12"/>
                    <a:pt x="22" y="12"/>
                  </a:cubicBezTo>
                  <a:cubicBezTo>
                    <a:pt x="21" y="13"/>
                    <a:pt x="21" y="15"/>
                    <a:pt x="19" y="14"/>
                  </a:cubicBezTo>
                  <a:cubicBezTo>
                    <a:pt x="18" y="14"/>
                    <a:pt x="18" y="13"/>
                    <a:pt x="17" y="12"/>
                  </a:cubicBezTo>
                  <a:cubicBezTo>
                    <a:pt x="17" y="11"/>
                    <a:pt x="18" y="11"/>
                    <a:pt x="18" y="11"/>
                  </a:cubicBezTo>
                  <a:cubicBezTo>
                    <a:pt x="19" y="10"/>
                    <a:pt x="21" y="10"/>
                    <a:pt x="22" y="9"/>
                  </a:cubicBezTo>
                  <a:cubicBezTo>
                    <a:pt x="24" y="8"/>
                    <a:pt x="25" y="8"/>
                    <a:pt x="27" y="8"/>
                  </a:cubicBezTo>
                  <a:cubicBezTo>
                    <a:pt x="27" y="8"/>
                    <a:pt x="28" y="7"/>
                    <a:pt x="28" y="8"/>
                  </a:cubicBezTo>
                  <a:close/>
                  <a:moveTo>
                    <a:pt x="13" y="20"/>
                  </a:moveTo>
                  <a:cubicBezTo>
                    <a:pt x="14" y="21"/>
                    <a:pt x="13" y="22"/>
                    <a:pt x="13" y="23"/>
                  </a:cubicBezTo>
                  <a:cubicBezTo>
                    <a:pt x="17" y="20"/>
                    <a:pt x="17" y="20"/>
                    <a:pt x="17" y="20"/>
                  </a:cubicBezTo>
                  <a:cubicBezTo>
                    <a:pt x="18" y="20"/>
                    <a:pt x="18" y="21"/>
                    <a:pt x="17" y="21"/>
                  </a:cubicBezTo>
                  <a:cubicBezTo>
                    <a:pt x="16" y="23"/>
                    <a:pt x="14" y="24"/>
                    <a:pt x="14" y="26"/>
                  </a:cubicBezTo>
                  <a:cubicBezTo>
                    <a:pt x="13" y="27"/>
                    <a:pt x="13" y="28"/>
                    <a:pt x="13" y="29"/>
                  </a:cubicBezTo>
                  <a:cubicBezTo>
                    <a:pt x="13" y="31"/>
                    <a:pt x="12" y="33"/>
                    <a:pt x="12" y="35"/>
                  </a:cubicBezTo>
                  <a:cubicBezTo>
                    <a:pt x="12" y="36"/>
                    <a:pt x="11" y="38"/>
                    <a:pt x="11" y="40"/>
                  </a:cubicBezTo>
                  <a:cubicBezTo>
                    <a:pt x="10" y="40"/>
                    <a:pt x="10" y="39"/>
                    <a:pt x="10" y="40"/>
                  </a:cubicBezTo>
                  <a:cubicBezTo>
                    <a:pt x="9" y="40"/>
                    <a:pt x="9" y="39"/>
                    <a:pt x="9" y="39"/>
                  </a:cubicBezTo>
                  <a:cubicBezTo>
                    <a:pt x="9" y="39"/>
                    <a:pt x="9" y="39"/>
                    <a:pt x="9" y="39"/>
                  </a:cubicBezTo>
                  <a:cubicBezTo>
                    <a:pt x="8" y="38"/>
                    <a:pt x="8" y="37"/>
                    <a:pt x="7" y="36"/>
                  </a:cubicBezTo>
                  <a:cubicBezTo>
                    <a:pt x="7" y="35"/>
                    <a:pt x="7" y="34"/>
                    <a:pt x="7" y="33"/>
                  </a:cubicBezTo>
                  <a:cubicBezTo>
                    <a:pt x="7" y="33"/>
                    <a:pt x="7" y="34"/>
                    <a:pt x="6" y="34"/>
                  </a:cubicBezTo>
                  <a:cubicBezTo>
                    <a:pt x="6" y="35"/>
                    <a:pt x="5" y="34"/>
                    <a:pt x="5" y="35"/>
                  </a:cubicBezTo>
                  <a:cubicBezTo>
                    <a:pt x="5" y="36"/>
                    <a:pt x="4" y="36"/>
                    <a:pt x="4" y="37"/>
                  </a:cubicBezTo>
                  <a:cubicBezTo>
                    <a:pt x="4" y="36"/>
                    <a:pt x="2" y="35"/>
                    <a:pt x="3" y="34"/>
                  </a:cubicBezTo>
                  <a:cubicBezTo>
                    <a:pt x="2" y="34"/>
                    <a:pt x="2" y="33"/>
                    <a:pt x="2" y="33"/>
                  </a:cubicBezTo>
                  <a:cubicBezTo>
                    <a:pt x="2" y="32"/>
                    <a:pt x="2" y="32"/>
                    <a:pt x="2" y="32"/>
                  </a:cubicBezTo>
                  <a:cubicBezTo>
                    <a:pt x="2" y="32"/>
                    <a:pt x="2" y="31"/>
                    <a:pt x="3" y="31"/>
                  </a:cubicBezTo>
                  <a:cubicBezTo>
                    <a:pt x="4" y="29"/>
                    <a:pt x="6" y="28"/>
                    <a:pt x="7" y="26"/>
                  </a:cubicBezTo>
                  <a:cubicBezTo>
                    <a:pt x="6" y="26"/>
                    <a:pt x="6" y="26"/>
                    <a:pt x="5" y="26"/>
                  </a:cubicBezTo>
                  <a:cubicBezTo>
                    <a:pt x="5" y="26"/>
                    <a:pt x="4" y="26"/>
                    <a:pt x="4" y="26"/>
                  </a:cubicBezTo>
                  <a:cubicBezTo>
                    <a:pt x="4" y="26"/>
                    <a:pt x="3" y="26"/>
                    <a:pt x="3" y="25"/>
                  </a:cubicBezTo>
                  <a:cubicBezTo>
                    <a:pt x="2" y="24"/>
                    <a:pt x="1" y="23"/>
                    <a:pt x="0" y="22"/>
                  </a:cubicBezTo>
                  <a:cubicBezTo>
                    <a:pt x="0" y="22"/>
                    <a:pt x="1" y="21"/>
                    <a:pt x="0" y="21"/>
                  </a:cubicBezTo>
                  <a:cubicBezTo>
                    <a:pt x="1" y="20"/>
                    <a:pt x="1" y="20"/>
                    <a:pt x="1" y="20"/>
                  </a:cubicBezTo>
                  <a:cubicBezTo>
                    <a:pt x="1" y="20"/>
                    <a:pt x="2" y="21"/>
                    <a:pt x="3" y="21"/>
                  </a:cubicBezTo>
                  <a:cubicBezTo>
                    <a:pt x="5" y="22"/>
                    <a:pt x="6" y="21"/>
                    <a:pt x="8" y="21"/>
                  </a:cubicBezTo>
                  <a:cubicBezTo>
                    <a:pt x="9" y="20"/>
                    <a:pt x="10" y="19"/>
                    <a:pt x="11" y="19"/>
                  </a:cubicBezTo>
                  <a:cubicBezTo>
                    <a:pt x="11" y="19"/>
                    <a:pt x="11" y="19"/>
                    <a:pt x="11" y="19"/>
                  </a:cubicBezTo>
                  <a:cubicBezTo>
                    <a:pt x="12" y="18"/>
                    <a:pt x="12" y="18"/>
                    <a:pt x="12" y="18"/>
                  </a:cubicBezTo>
                  <a:cubicBezTo>
                    <a:pt x="12" y="19"/>
                    <a:pt x="12" y="20"/>
                    <a:pt x="13" y="20"/>
                  </a:cubicBezTo>
                  <a:close/>
                  <a:moveTo>
                    <a:pt x="31" y="26"/>
                  </a:moveTo>
                  <a:cubicBezTo>
                    <a:pt x="32" y="27"/>
                    <a:pt x="34" y="28"/>
                    <a:pt x="34" y="29"/>
                  </a:cubicBezTo>
                  <a:cubicBezTo>
                    <a:pt x="34" y="32"/>
                    <a:pt x="32" y="33"/>
                    <a:pt x="31" y="34"/>
                  </a:cubicBezTo>
                  <a:cubicBezTo>
                    <a:pt x="32" y="35"/>
                    <a:pt x="33" y="35"/>
                    <a:pt x="33" y="37"/>
                  </a:cubicBezTo>
                  <a:cubicBezTo>
                    <a:pt x="33" y="37"/>
                    <a:pt x="32" y="37"/>
                    <a:pt x="33" y="38"/>
                  </a:cubicBezTo>
                  <a:cubicBezTo>
                    <a:pt x="32" y="38"/>
                    <a:pt x="31" y="40"/>
                    <a:pt x="30" y="40"/>
                  </a:cubicBezTo>
                  <a:cubicBezTo>
                    <a:pt x="29" y="39"/>
                    <a:pt x="28" y="39"/>
                    <a:pt x="27" y="38"/>
                  </a:cubicBezTo>
                  <a:cubicBezTo>
                    <a:pt x="26" y="38"/>
                    <a:pt x="26" y="37"/>
                    <a:pt x="25" y="36"/>
                  </a:cubicBezTo>
                  <a:cubicBezTo>
                    <a:pt x="25" y="35"/>
                    <a:pt x="24" y="34"/>
                    <a:pt x="25" y="33"/>
                  </a:cubicBezTo>
                  <a:cubicBezTo>
                    <a:pt x="26" y="31"/>
                    <a:pt x="27" y="31"/>
                    <a:pt x="27" y="30"/>
                  </a:cubicBezTo>
                  <a:cubicBezTo>
                    <a:pt x="27" y="30"/>
                    <a:pt x="26" y="30"/>
                    <a:pt x="26" y="30"/>
                  </a:cubicBezTo>
                  <a:cubicBezTo>
                    <a:pt x="25" y="30"/>
                    <a:pt x="24" y="31"/>
                    <a:pt x="23" y="30"/>
                  </a:cubicBezTo>
                  <a:cubicBezTo>
                    <a:pt x="22" y="30"/>
                    <a:pt x="22" y="31"/>
                    <a:pt x="21" y="31"/>
                  </a:cubicBezTo>
                  <a:cubicBezTo>
                    <a:pt x="22" y="33"/>
                    <a:pt x="22" y="36"/>
                    <a:pt x="24" y="38"/>
                  </a:cubicBezTo>
                  <a:cubicBezTo>
                    <a:pt x="24" y="38"/>
                    <a:pt x="24" y="39"/>
                    <a:pt x="24" y="40"/>
                  </a:cubicBezTo>
                  <a:cubicBezTo>
                    <a:pt x="24" y="40"/>
                    <a:pt x="24" y="40"/>
                    <a:pt x="24" y="40"/>
                  </a:cubicBezTo>
                  <a:cubicBezTo>
                    <a:pt x="24" y="39"/>
                    <a:pt x="24" y="39"/>
                    <a:pt x="24" y="39"/>
                  </a:cubicBezTo>
                  <a:cubicBezTo>
                    <a:pt x="24" y="40"/>
                    <a:pt x="24" y="40"/>
                    <a:pt x="23" y="40"/>
                  </a:cubicBezTo>
                  <a:cubicBezTo>
                    <a:pt x="23" y="40"/>
                    <a:pt x="23" y="40"/>
                    <a:pt x="23" y="40"/>
                  </a:cubicBezTo>
                  <a:cubicBezTo>
                    <a:pt x="23" y="40"/>
                    <a:pt x="23" y="40"/>
                    <a:pt x="23" y="41"/>
                  </a:cubicBezTo>
                  <a:cubicBezTo>
                    <a:pt x="23" y="41"/>
                    <a:pt x="23" y="41"/>
                    <a:pt x="23" y="41"/>
                  </a:cubicBezTo>
                  <a:cubicBezTo>
                    <a:pt x="21" y="38"/>
                    <a:pt x="20" y="37"/>
                    <a:pt x="20" y="34"/>
                  </a:cubicBezTo>
                  <a:cubicBezTo>
                    <a:pt x="19" y="32"/>
                    <a:pt x="20" y="31"/>
                    <a:pt x="20" y="30"/>
                  </a:cubicBezTo>
                  <a:cubicBezTo>
                    <a:pt x="21" y="30"/>
                    <a:pt x="21" y="30"/>
                    <a:pt x="21" y="30"/>
                  </a:cubicBezTo>
                  <a:cubicBezTo>
                    <a:pt x="21" y="30"/>
                    <a:pt x="22" y="29"/>
                    <a:pt x="22" y="29"/>
                  </a:cubicBezTo>
                  <a:cubicBezTo>
                    <a:pt x="24" y="27"/>
                    <a:pt x="27" y="27"/>
                    <a:pt x="29" y="26"/>
                  </a:cubicBezTo>
                  <a:cubicBezTo>
                    <a:pt x="30" y="27"/>
                    <a:pt x="30" y="26"/>
                    <a:pt x="31"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18"/>
            <p:cNvSpPr>
              <a:spLocks noEditPoints="1"/>
            </p:cNvSpPr>
            <p:nvPr/>
          </p:nvSpPr>
          <p:spPr bwMode="auto">
            <a:xfrm>
              <a:off x="5110" y="4136"/>
              <a:ext cx="158" cy="147"/>
            </a:xfrm>
            <a:custGeom>
              <a:avLst/>
              <a:gdLst>
                <a:gd name="T0" fmla="*/ 22 w 61"/>
                <a:gd name="T1" fmla="*/ 5 h 55"/>
                <a:gd name="T2" fmla="*/ 23 w 61"/>
                <a:gd name="T3" fmla="*/ 5 h 55"/>
                <a:gd name="T4" fmla="*/ 27 w 61"/>
                <a:gd name="T5" fmla="*/ 8 h 55"/>
                <a:gd name="T6" fmla="*/ 35 w 61"/>
                <a:gd name="T7" fmla="*/ 5 h 55"/>
                <a:gd name="T8" fmla="*/ 41 w 61"/>
                <a:gd name="T9" fmla="*/ 3 h 55"/>
                <a:gd name="T10" fmla="*/ 50 w 61"/>
                <a:gd name="T11" fmla="*/ 6 h 55"/>
                <a:gd name="T12" fmla="*/ 52 w 61"/>
                <a:gd name="T13" fmla="*/ 11 h 55"/>
                <a:gd name="T14" fmla="*/ 51 w 61"/>
                <a:gd name="T15" fmla="*/ 13 h 55"/>
                <a:gd name="T16" fmla="*/ 48 w 61"/>
                <a:gd name="T17" fmla="*/ 17 h 55"/>
                <a:gd name="T18" fmla="*/ 43 w 61"/>
                <a:gd name="T19" fmla="*/ 21 h 55"/>
                <a:gd name="T20" fmla="*/ 41 w 61"/>
                <a:gd name="T21" fmla="*/ 21 h 55"/>
                <a:gd name="T22" fmla="*/ 45 w 61"/>
                <a:gd name="T23" fmla="*/ 5 h 55"/>
                <a:gd name="T24" fmla="*/ 38 w 61"/>
                <a:gd name="T25" fmla="*/ 6 h 55"/>
                <a:gd name="T26" fmla="*/ 32 w 61"/>
                <a:gd name="T27" fmla="*/ 8 h 55"/>
                <a:gd name="T28" fmla="*/ 22 w 61"/>
                <a:gd name="T29" fmla="*/ 14 h 55"/>
                <a:gd name="T30" fmla="*/ 21 w 61"/>
                <a:gd name="T31" fmla="*/ 19 h 55"/>
                <a:gd name="T32" fmla="*/ 21 w 61"/>
                <a:gd name="T33" fmla="*/ 32 h 55"/>
                <a:gd name="T34" fmla="*/ 20 w 61"/>
                <a:gd name="T35" fmla="*/ 46 h 55"/>
                <a:gd name="T36" fmla="*/ 17 w 61"/>
                <a:gd name="T37" fmla="*/ 54 h 55"/>
                <a:gd name="T38" fmla="*/ 13 w 61"/>
                <a:gd name="T39" fmla="*/ 50 h 55"/>
                <a:gd name="T40" fmla="*/ 4 w 61"/>
                <a:gd name="T41" fmla="*/ 35 h 55"/>
                <a:gd name="T42" fmla="*/ 5 w 61"/>
                <a:gd name="T43" fmla="*/ 32 h 55"/>
                <a:gd name="T44" fmla="*/ 6 w 61"/>
                <a:gd name="T45" fmla="*/ 26 h 55"/>
                <a:gd name="T46" fmla="*/ 13 w 61"/>
                <a:gd name="T47" fmla="*/ 18 h 55"/>
                <a:gd name="T48" fmla="*/ 3 w 61"/>
                <a:gd name="T49" fmla="*/ 18 h 55"/>
                <a:gd name="T50" fmla="*/ 0 w 61"/>
                <a:gd name="T51" fmla="*/ 14 h 55"/>
                <a:gd name="T52" fmla="*/ 0 w 61"/>
                <a:gd name="T53" fmla="*/ 13 h 55"/>
                <a:gd name="T54" fmla="*/ 6 w 61"/>
                <a:gd name="T55" fmla="*/ 13 h 55"/>
                <a:gd name="T56" fmla="*/ 15 w 61"/>
                <a:gd name="T57" fmla="*/ 11 h 55"/>
                <a:gd name="T58" fmla="*/ 20 w 61"/>
                <a:gd name="T59" fmla="*/ 3 h 55"/>
                <a:gd name="T60" fmla="*/ 22 w 61"/>
                <a:gd name="T61" fmla="*/ 1 h 55"/>
                <a:gd name="T62" fmla="*/ 36 w 61"/>
                <a:gd name="T63" fmla="*/ 21 h 55"/>
                <a:gd name="T64" fmla="*/ 36 w 61"/>
                <a:gd name="T65" fmla="*/ 30 h 55"/>
                <a:gd name="T66" fmla="*/ 47 w 61"/>
                <a:gd name="T67" fmla="*/ 23 h 55"/>
                <a:gd name="T68" fmla="*/ 52 w 61"/>
                <a:gd name="T69" fmla="*/ 24 h 55"/>
                <a:gd name="T70" fmla="*/ 55 w 61"/>
                <a:gd name="T71" fmla="*/ 30 h 55"/>
                <a:gd name="T72" fmla="*/ 52 w 61"/>
                <a:gd name="T73" fmla="*/ 40 h 55"/>
                <a:gd name="T74" fmla="*/ 58 w 61"/>
                <a:gd name="T75" fmla="*/ 46 h 55"/>
                <a:gd name="T76" fmla="*/ 60 w 61"/>
                <a:gd name="T77" fmla="*/ 52 h 55"/>
                <a:gd name="T78" fmla="*/ 52 w 61"/>
                <a:gd name="T79" fmla="*/ 48 h 55"/>
                <a:gd name="T80" fmla="*/ 45 w 61"/>
                <a:gd name="T81" fmla="*/ 48 h 55"/>
                <a:gd name="T82" fmla="*/ 41 w 61"/>
                <a:gd name="T83" fmla="*/ 49 h 55"/>
                <a:gd name="T84" fmla="*/ 33 w 61"/>
                <a:gd name="T85" fmla="*/ 48 h 55"/>
                <a:gd name="T86" fmla="*/ 29 w 61"/>
                <a:gd name="T87" fmla="*/ 44 h 55"/>
                <a:gd name="T88" fmla="*/ 29 w 61"/>
                <a:gd name="T89" fmla="*/ 38 h 55"/>
                <a:gd name="T90" fmla="*/ 30 w 61"/>
                <a:gd name="T91" fmla="*/ 34 h 55"/>
                <a:gd name="T92" fmla="*/ 32 w 61"/>
                <a:gd name="T93" fmla="*/ 26 h 55"/>
                <a:gd name="T94" fmla="*/ 34 w 61"/>
                <a:gd name="T95" fmla="*/ 21 h 55"/>
                <a:gd name="T96" fmla="*/ 35 w 61"/>
                <a:gd name="T97" fmla="*/ 17 h 55"/>
                <a:gd name="T98" fmla="*/ 16 w 61"/>
                <a:gd name="T99" fmla="*/ 27 h 55"/>
                <a:gd name="T100" fmla="*/ 16 w 61"/>
                <a:gd name="T101" fmla="*/ 30 h 55"/>
                <a:gd name="T102" fmla="*/ 15 w 61"/>
                <a:gd name="T103" fmla="*/ 42 h 55"/>
                <a:gd name="T104" fmla="*/ 11 w 61"/>
                <a:gd name="T105" fmla="*/ 42 h 55"/>
                <a:gd name="T106" fmla="*/ 9 w 61"/>
                <a:gd name="T107" fmla="*/ 34 h 55"/>
                <a:gd name="T108" fmla="*/ 14 w 61"/>
                <a:gd name="T109" fmla="*/ 24 h 55"/>
                <a:gd name="T110" fmla="*/ 46 w 61"/>
                <a:gd name="T111" fmla="*/ 27 h 55"/>
                <a:gd name="T112" fmla="*/ 48 w 61"/>
                <a:gd name="T113" fmla="*/ 32 h 55"/>
                <a:gd name="T114" fmla="*/ 46 w 61"/>
                <a:gd name="T115" fmla="*/ 37 h 55"/>
                <a:gd name="T116" fmla="*/ 44 w 61"/>
                <a:gd name="T117" fmla="*/ 27 h 55"/>
                <a:gd name="T118" fmla="*/ 40 w 61"/>
                <a:gd name="T119" fmla="*/ 38 h 55"/>
                <a:gd name="T120" fmla="*/ 40 w 61"/>
                <a:gd name="T121" fmla="*/ 43 h 55"/>
                <a:gd name="T122" fmla="*/ 35 w 61"/>
                <a:gd name="T123" fmla="*/ 41 h 55"/>
                <a:gd name="T124" fmla="*/ 39 w 61"/>
                <a:gd name="T125" fmla="*/ 37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1" h="55">
                  <a:moveTo>
                    <a:pt x="22" y="1"/>
                  </a:moveTo>
                  <a:cubicBezTo>
                    <a:pt x="24" y="2"/>
                    <a:pt x="21" y="3"/>
                    <a:pt x="22" y="4"/>
                  </a:cubicBezTo>
                  <a:cubicBezTo>
                    <a:pt x="22" y="4"/>
                    <a:pt x="21" y="5"/>
                    <a:pt x="22" y="5"/>
                  </a:cubicBezTo>
                  <a:cubicBezTo>
                    <a:pt x="22" y="6"/>
                    <a:pt x="22" y="6"/>
                    <a:pt x="22" y="6"/>
                  </a:cubicBezTo>
                  <a:cubicBezTo>
                    <a:pt x="22" y="6"/>
                    <a:pt x="22" y="6"/>
                    <a:pt x="23" y="6"/>
                  </a:cubicBezTo>
                  <a:cubicBezTo>
                    <a:pt x="23" y="6"/>
                    <a:pt x="23" y="5"/>
                    <a:pt x="23" y="5"/>
                  </a:cubicBezTo>
                  <a:cubicBezTo>
                    <a:pt x="24" y="5"/>
                    <a:pt x="24" y="6"/>
                    <a:pt x="24" y="6"/>
                  </a:cubicBezTo>
                  <a:cubicBezTo>
                    <a:pt x="25" y="6"/>
                    <a:pt x="25" y="7"/>
                    <a:pt x="25" y="7"/>
                  </a:cubicBezTo>
                  <a:cubicBezTo>
                    <a:pt x="26" y="7"/>
                    <a:pt x="26" y="8"/>
                    <a:pt x="27" y="8"/>
                  </a:cubicBezTo>
                  <a:cubicBezTo>
                    <a:pt x="27" y="8"/>
                    <a:pt x="27" y="8"/>
                    <a:pt x="27" y="8"/>
                  </a:cubicBezTo>
                  <a:cubicBezTo>
                    <a:pt x="27" y="8"/>
                    <a:pt x="27" y="8"/>
                    <a:pt x="27" y="8"/>
                  </a:cubicBezTo>
                  <a:cubicBezTo>
                    <a:pt x="29" y="7"/>
                    <a:pt x="32" y="6"/>
                    <a:pt x="35" y="5"/>
                  </a:cubicBezTo>
                  <a:cubicBezTo>
                    <a:pt x="35" y="5"/>
                    <a:pt x="36" y="4"/>
                    <a:pt x="37" y="4"/>
                  </a:cubicBezTo>
                  <a:cubicBezTo>
                    <a:pt x="38" y="4"/>
                    <a:pt x="39" y="4"/>
                    <a:pt x="39" y="4"/>
                  </a:cubicBezTo>
                  <a:cubicBezTo>
                    <a:pt x="40" y="4"/>
                    <a:pt x="40" y="3"/>
                    <a:pt x="41" y="3"/>
                  </a:cubicBezTo>
                  <a:cubicBezTo>
                    <a:pt x="42" y="3"/>
                    <a:pt x="42" y="3"/>
                    <a:pt x="42" y="3"/>
                  </a:cubicBezTo>
                  <a:cubicBezTo>
                    <a:pt x="43" y="3"/>
                    <a:pt x="45" y="3"/>
                    <a:pt x="47" y="4"/>
                  </a:cubicBezTo>
                  <a:cubicBezTo>
                    <a:pt x="48" y="4"/>
                    <a:pt x="49" y="5"/>
                    <a:pt x="50" y="6"/>
                  </a:cubicBezTo>
                  <a:cubicBezTo>
                    <a:pt x="52" y="6"/>
                    <a:pt x="52" y="8"/>
                    <a:pt x="53" y="9"/>
                  </a:cubicBezTo>
                  <a:cubicBezTo>
                    <a:pt x="52" y="9"/>
                    <a:pt x="52" y="10"/>
                    <a:pt x="52" y="10"/>
                  </a:cubicBezTo>
                  <a:cubicBezTo>
                    <a:pt x="52" y="10"/>
                    <a:pt x="52" y="10"/>
                    <a:pt x="52" y="11"/>
                  </a:cubicBezTo>
                  <a:cubicBezTo>
                    <a:pt x="52" y="11"/>
                    <a:pt x="52" y="11"/>
                    <a:pt x="52" y="11"/>
                  </a:cubicBezTo>
                  <a:cubicBezTo>
                    <a:pt x="52" y="11"/>
                    <a:pt x="51" y="11"/>
                    <a:pt x="52" y="12"/>
                  </a:cubicBezTo>
                  <a:cubicBezTo>
                    <a:pt x="51" y="12"/>
                    <a:pt x="51" y="13"/>
                    <a:pt x="51" y="13"/>
                  </a:cubicBezTo>
                  <a:cubicBezTo>
                    <a:pt x="51" y="13"/>
                    <a:pt x="51" y="13"/>
                    <a:pt x="51" y="13"/>
                  </a:cubicBezTo>
                  <a:cubicBezTo>
                    <a:pt x="51" y="14"/>
                    <a:pt x="51" y="15"/>
                    <a:pt x="50" y="15"/>
                  </a:cubicBezTo>
                  <a:cubicBezTo>
                    <a:pt x="50" y="16"/>
                    <a:pt x="49" y="16"/>
                    <a:pt x="48" y="17"/>
                  </a:cubicBezTo>
                  <a:cubicBezTo>
                    <a:pt x="48" y="17"/>
                    <a:pt x="48" y="17"/>
                    <a:pt x="48" y="17"/>
                  </a:cubicBezTo>
                  <a:cubicBezTo>
                    <a:pt x="46" y="18"/>
                    <a:pt x="45" y="20"/>
                    <a:pt x="43" y="21"/>
                  </a:cubicBezTo>
                  <a:cubicBezTo>
                    <a:pt x="43" y="21"/>
                    <a:pt x="43" y="20"/>
                    <a:pt x="43" y="21"/>
                  </a:cubicBezTo>
                  <a:cubicBezTo>
                    <a:pt x="42" y="21"/>
                    <a:pt x="42" y="21"/>
                    <a:pt x="42" y="21"/>
                  </a:cubicBezTo>
                  <a:cubicBezTo>
                    <a:pt x="43" y="20"/>
                    <a:pt x="43" y="20"/>
                    <a:pt x="43" y="20"/>
                  </a:cubicBezTo>
                  <a:cubicBezTo>
                    <a:pt x="42" y="20"/>
                    <a:pt x="41" y="21"/>
                    <a:pt x="41" y="21"/>
                  </a:cubicBezTo>
                  <a:cubicBezTo>
                    <a:pt x="40" y="21"/>
                    <a:pt x="40" y="22"/>
                    <a:pt x="39" y="22"/>
                  </a:cubicBezTo>
                  <a:cubicBezTo>
                    <a:pt x="42" y="17"/>
                    <a:pt x="47" y="15"/>
                    <a:pt x="48" y="10"/>
                  </a:cubicBezTo>
                  <a:cubicBezTo>
                    <a:pt x="48" y="8"/>
                    <a:pt x="47" y="6"/>
                    <a:pt x="45" y="5"/>
                  </a:cubicBezTo>
                  <a:cubicBezTo>
                    <a:pt x="44" y="6"/>
                    <a:pt x="43" y="5"/>
                    <a:pt x="42" y="6"/>
                  </a:cubicBezTo>
                  <a:cubicBezTo>
                    <a:pt x="42" y="6"/>
                    <a:pt x="41" y="5"/>
                    <a:pt x="40" y="5"/>
                  </a:cubicBezTo>
                  <a:cubicBezTo>
                    <a:pt x="39" y="6"/>
                    <a:pt x="38" y="6"/>
                    <a:pt x="38" y="6"/>
                  </a:cubicBezTo>
                  <a:cubicBezTo>
                    <a:pt x="37" y="6"/>
                    <a:pt x="37" y="6"/>
                    <a:pt x="37" y="6"/>
                  </a:cubicBezTo>
                  <a:cubicBezTo>
                    <a:pt x="37" y="6"/>
                    <a:pt x="36" y="7"/>
                    <a:pt x="36" y="7"/>
                  </a:cubicBezTo>
                  <a:cubicBezTo>
                    <a:pt x="34" y="6"/>
                    <a:pt x="33" y="8"/>
                    <a:pt x="32" y="8"/>
                  </a:cubicBezTo>
                  <a:cubicBezTo>
                    <a:pt x="31" y="8"/>
                    <a:pt x="30" y="9"/>
                    <a:pt x="29" y="9"/>
                  </a:cubicBezTo>
                  <a:cubicBezTo>
                    <a:pt x="28" y="10"/>
                    <a:pt x="26" y="11"/>
                    <a:pt x="25" y="11"/>
                  </a:cubicBezTo>
                  <a:cubicBezTo>
                    <a:pt x="24" y="13"/>
                    <a:pt x="23" y="13"/>
                    <a:pt x="22" y="14"/>
                  </a:cubicBezTo>
                  <a:cubicBezTo>
                    <a:pt x="21" y="14"/>
                    <a:pt x="22" y="15"/>
                    <a:pt x="21" y="16"/>
                  </a:cubicBezTo>
                  <a:cubicBezTo>
                    <a:pt x="22" y="17"/>
                    <a:pt x="21" y="17"/>
                    <a:pt x="21" y="18"/>
                  </a:cubicBezTo>
                  <a:cubicBezTo>
                    <a:pt x="21" y="18"/>
                    <a:pt x="22" y="19"/>
                    <a:pt x="21" y="19"/>
                  </a:cubicBezTo>
                  <a:cubicBezTo>
                    <a:pt x="21" y="20"/>
                    <a:pt x="21" y="21"/>
                    <a:pt x="21" y="22"/>
                  </a:cubicBezTo>
                  <a:cubicBezTo>
                    <a:pt x="21" y="24"/>
                    <a:pt x="21" y="27"/>
                    <a:pt x="21" y="29"/>
                  </a:cubicBezTo>
                  <a:cubicBezTo>
                    <a:pt x="21" y="30"/>
                    <a:pt x="21" y="31"/>
                    <a:pt x="21" y="32"/>
                  </a:cubicBezTo>
                  <a:cubicBezTo>
                    <a:pt x="21" y="34"/>
                    <a:pt x="21" y="36"/>
                    <a:pt x="21" y="38"/>
                  </a:cubicBezTo>
                  <a:cubicBezTo>
                    <a:pt x="21" y="40"/>
                    <a:pt x="20" y="41"/>
                    <a:pt x="20" y="42"/>
                  </a:cubicBezTo>
                  <a:cubicBezTo>
                    <a:pt x="20" y="43"/>
                    <a:pt x="21" y="45"/>
                    <a:pt x="20" y="46"/>
                  </a:cubicBezTo>
                  <a:cubicBezTo>
                    <a:pt x="20" y="47"/>
                    <a:pt x="19" y="48"/>
                    <a:pt x="20" y="49"/>
                  </a:cubicBezTo>
                  <a:cubicBezTo>
                    <a:pt x="18" y="50"/>
                    <a:pt x="19" y="51"/>
                    <a:pt x="19" y="52"/>
                  </a:cubicBezTo>
                  <a:cubicBezTo>
                    <a:pt x="19" y="53"/>
                    <a:pt x="18" y="54"/>
                    <a:pt x="17" y="54"/>
                  </a:cubicBezTo>
                  <a:cubicBezTo>
                    <a:pt x="17" y="54"/>
                    <a:pt x="16" y="55"/>
                    <a:pt x="16" y="54"/>
                  </a:cubicBezTo>
                  <a:cubicBezTo>
                    <a:pt x="16" y="53"/>
                    <a:pt x="16" y="53"/>
                    <a:pt x="15" y="52"/>
                  </a:cubicBezTo>
                  <a:cubicBezTo>
                    <a:pt x="14" y="52"/>
                    <a:pt x="13" y="51"/>
                    <a:pt x="13" y="50"/>
                  </a:cubicBezTo>
                  <a:cubicBezTo>
                    <a:pt x="10" y="47"/>
                    <a:pt x="7" y="45"/>
                    <a:pt x="6" y="41"/>
                  </a:cubicBezTo>
                  <a:cubicBezTo>
                    <a:pt x="5" y="40"/>
                    <a:pt x="5" y="39"/>
                    <a:pt x="4" y="38"/>
                  </a:cubicBezTo>
                  <a:cubicBezTo>
                    <a:pt x="5" y="37"/>
                    <a:pt x="4" y="37"/>
                    <a:pt x="4" y="35"/>
                  </a:cubicBezTo>
                  <a:cubicBezTo>
                    <a:pt x="4" y="35"/>
                    <a:pt x="5" y="35"/>
                    <a:pt x="4" y="34"/>
                  </a:cubicBezTo>
                  <a:cubicBezTo>
                    <a:pt x="4" y="34"/>
                    <a:pt x="4" y="34"/>
                    <a:pt x="4" y="34"/>
                  </a:cubicBezTo>
                  <a:cubicBezTo>
                    <a:pt x="4" y="33"/>
                    <a:pt x="5" y="33"/>
                    <a:pt x="5" y="32"/>
                  </a:cubicBezTo>
                  <a:cubicBezTo>
                    <a:pt x="5" y="32"/>
                    <a:pt x="5" y="32"/>
                    <a:pt x="5" y="31"/>
                  </a:cubicBezTo>
                  <a:cubicBezTo>
                    <a:pt x="4" y="31"/>
                    <a:pt x="5" y="31"/>
                    <a:pt x="4" y="30"/>
                  </a:cubicBezTo>
                  <a:cubicBezTo>
                    <a:pt x="5" y="29"/>
                    <a:pt x="6" y="27"/>
                    <a:pt x="6" y="26"/>
                  </a:cubicBezTo>
                  <a:cubicBezTo>
                    <a:pt x="7" y="26"/>
                    <a:pt x="7" y="25"/>
                    <a:pt x="8" y="24"/>
                  </a:cubicBezTo>
                  <a:cubicBezTo>
                    <a:pt x="10" y="22"/>
                    <a:pt x="11" y="20"/>
                    <a:pt x="13" y="18"/>
                  </a:cubicBezTo>
                  <a:cubicBezTo>
                    <a:pt x="13" y="18"/>
                    <a:pt x="13" y="18"/>
                    <a:pt x="13" y="18"/>
                  </a:cubicBezTo>
                  <a:cubicBezTo>
                    <a:pt x="13" y="19"/>
                    <a:pt x="12" y="19"/>
                    <a:pt x="12" y="19"/>
                  </a:cubicBezTo>
                  <a:cubicBezTo>
                    <a:pt x="10" y="20"/>
                    <a:pt x="9" y="21"/>
                    <a:pt x="7" y="20"/>
                  </a:cubicBezTo>
                  <a:cubicBezTo>
                    <a:pt x="5" y="19"/>
                    <a:pt x="4" y="20"/>
                    <a:pt x="3" y="18"/>
                  </a:cubicBezTo>
                  <a:cubicBezTo>
                    <a:pt x="2" y="18"/>
                    <a:pt x="2" y="17"/>
                    <a:pt x="1" y="16"/>
                  </a:cubicBezTo>
                  <a:cubicBezTo>
                    <a:pt x="0" y="16"/>
                    <a:pt x="0" y="15"/>
                    <a:pt x="0" y="15"/>
                  </a:cubicBezTo>
                  <a:cubicBezTo>
                    <a:pt x="0" y="14"/>
                    <a:pt x="0" y="14"/>
                    <a:pt x="0" y="14"/>
                  </a:cubicBezTo>
                  <a:cubicBezTo>
                    <a:pt x="0" y="15"/>
                    <a:pt x="1" y="15"/>
                    <a:pt x="1" y="15"/>
                  </a:cubicBezTo>
                  <a:cubicBezTo>
                    <a:pt x="1" y="14"/>
                    <a:pt x="1" y="14"/>
                    <a:pt x="1" y="14"/>
                  </a:cubicBezTo>
                  <a:cubicBezTo>
                    <a:pt x="1" y="14"/>
                    <a:pt x="0" y="14"/>
                    <a:pt x="0" y="13"/>
                  </a:cubicBezTo>
                  <a:cubicBezTo>
                    <a:pt x="1" y="12"/>
                    <a:pt x="2" y="14"/>
                    <a:pt x="2" y="14"/>
                  </a:cubicBezTo>
                  <a:cubicBezTo>
                    <a:pt x="3" y="13"/>
                    <a:pt x="4" y="14"/>
                    <a:pt x="5" y="14"/>
                  </a:cubicBezTo>
                  <a:cubicBezTo>
                    <a:pt x="5" y="14"/>
                    <a:pt x="6" y="13"/>
                    <a:pt x="6" y="13"/>
                  </a:cubicBezTo>
                  <a:cubicBezTo>
                    <a:pt x="7" y="13"/>
                    <a:pt x="8" y="13"/>
                    <a:pt x="9" y="13"/>
                  </a:cubicBezTo>
                  <a:cubicBezTo>
                    <a:pt x="10" y="12"/>
                    <a:pt x="11" y="11"/>
                    <a:pt x="12" y="12"/>
                  </a:cubicBezTo>
                  <a:cubicBezTo>
                    <a:pt x="13" y="11"/>
                    <a:pt x="14" y="11"/>
                    <a:pt x="15" y="11"/>
                  </a:cubicBezTo>
                  <a:cubicBezTo>
                    <a:pt x="16" y="11"/>
                    <a:pt x="16" y="9"/>
                    <a:pt x="17" y="10"/>
                  </a:cubicBezTo>
                  <a:cubicBezTo>
                    <a:pt x="19" y="9"/>
                    <a:pt x="18" y="7"/>
                    <a:pt x="19" y="6"/>
                  </a:cubicBezTo>
                  <a:cubicBezTo>
                    <a:pt x="19" y="5"/>
                    <a:pt x="19" y="4"/>
                    <a:pt x="20" y="3"/>
                  </a:cubicBezTo>
                  <a:cubicBezTo>
                    <a:pt x="19" y="3"/>
                    <a:pt x="20" y="3"/>
                    <a:pt x="19" y="2"/>
                  </a:cubicBezTo>
                  <a:cubicBezTo>
                    <a:pt x="21" y="2"/>
                    <a:pt x="19" y="0"/>
                    <a:pt x="21" y="0"/>
                  </a:cubicBezTo>
                  <a:cubicBezTo>
                    <a:pt x="21" y="0"/>
                    <a:pt x="21" y="1"/>
                    <a:pt x="22" y="1"/>
                  </a:cubicBezTo>
                  <a:close/>
                  <a:moveTo>
                    <a:pt x="36" y="19"/>
                  </a:moveTo>
                  <a:cubicBezTo>
                    <a:pt x="37" y="19"/>
                    <a:pt x="37" y="20"/>
                    <a:pt x="37" y="21"/>
                  </a:cubicBezTo>
                  <a:cubicBezTo>
                    <a:pt x="36" y="21"/>
                    <a:pt x="36" y="21"/>
                    <a:pt x="36" y="21"/>
                  </a:cubicBezTo>
                  <a:cubicBezTo>
                    <a:pt x="36" y="21"/>
                    <a:pt x="36" y="21"/>
                    <a:pt x="36" y="21"/>
                  </a:cubicBezTo>
                  <a:cubicBezTo>
                    <a:pt x="37" y="21"/>
                    <a:pt x="36" y="22"/>
                    <a:pt x="36" y="23"/>
                  </a:cubicBezTo>
                  <a:cubicBezTo>
                    <a:pt x="37" y="26"/>
                    <a:pt x="35" y="28"/>
                    <a:pt x="36" y="30"/>
                  </a:cubicBezTo>
                  <a:cubicBezTo>
                    <a:pt x="37" y="28"/>
                    <a:pt x="39" y="26"/>
                    <a:pt x="41" y="25"/>
                  </a:cubicBezTo>
                  <a:cubicBezTo>
                    <a:pt x="43" y="24"/>
                    <a:pt x="44" y="23"/>
                    <a:pt x="46" y="23"/>
                  </a:cubicBezTo>
                  <a:cubicBezTo>
                    <a:pt x="46" y="23"/>
                    <a:pt x="47" y="23"/>
                    <a:pt x="47" y="23"/>
                  </a:cubicBezTo>
                  <a:cubicBezTo>
                    <a:pt x="47" y="22"/>
                    <a:pt x="47" y="22"/>
                    <a:pt x="47" y="22"/>
                  </a:cubicBezTo>
                  <a:cubicBezTo>
                    <a:pt x="48" y="23"/>
                    <a:pt x="49" y="22"/>
                    <a:pt x="50" y="23"/>
                  </a:cubicBezTo>
                  <a:cubicBezTo>
                    <a:pt x="51" y="22"/>
                    <a:pt x="51" y="24"/>
                    <a:pt x="52" y="24"/>
                  </a:cubicBezTo>
                  <a:cubicBezTo>
                    <a:pt x="53" y="25"/>
                    <a:pt x="53" y="25"/>
                    <a:pt x="53" y="25"/>
                  </a:cubicBezTo>
                  <a:cubicBezTo>
                    <a:pt x="53" y="26"/>
                    <a:pt x="54" y="27"/>
                    <a:pt x="54" y="28"/>
                  </a:cubicBezTo>
                  <a:cubicBezTo>
                    <a:pt x="55" y="29"/>
                    <a:pt x="55" y="29"/>
                    <a:pt x="55" y="30"/>
                  </a:cubicBezTo>
                  <a:cubicBezTo>
                    <a:pt x="55" y="31"/>
                    <a:pt x="55" y="32"/>
                    <a:pt x="55" y="32"/>
                  </a:cubicBezTo>
                  <a:cubicBezTo>
                    <a:pt x="56" y="33"/>
                    <a:pt x="55" y="33"/>
                    <a:pt x="55" y="33"/>
                  </a:cubicBezTo>
                  <a:cubicBezTo>
                    <a:pt x="54" y="36"/>
                    <a:pt x="53" y="38"/>
                    <a:pt x="52" y="40"/>
                  </a:cubicBezTo>
                  <a:cubicBezTo>
                    <a:pt x="52" y="41"/>
                    <a:pt x="53" y="42"/>
                    <a:pt x="53" y="42"/>
                  </a:cubicBezTo>
                  <a:cubicBezTo>
                    <a:pt x="55" y="43"/>
                    <a:pt x="55" y="44"/>
                    <a:pt x="57" y="45"/>
                  </a:cubicBezTo>
                  <a:cubicBezTo>
                    <a:pt x="57" y="45"/>
                    <a:pt x="57" y="46"/>
                    <a:pt x="58" y="46"/>
                  </a:cubicBezTo>
                  <a:cubicBezTo>
                    <a:pt x="59" y="47"/>
                    <a:pt x="60" y="48"/>
                    <a:pt x="60" y="49"/>
                  </a:cubicBezTo>
                  <a:cubicBezTo>
                    <a:pt x="60" y="50"/>
                    <a:pt x="61" y="50"/>
                    <a:pt x="60" y="51"/>
                  </a:cubicBezTo>
                  <a:cubicBezTo>
                    <a:pt x="61" y="51"/>
                    <a:pt x="60" y="52"/>
                    <a:pt x="60" y="52"/>
                  </a:cubicBezTo>
                  <a:cubicBezTo>
                    <a:pt x="59" y="52"/>
                    <a:pt x="57" y="52"/>
                    <a:pt x="56" y="52"/>
                  </a:cubicBezTo>
                  <a:cubicBezTo>
                    <a:pt x="55" y="51"/>
                    <a:pt x="55" y="50"/>
                    <a:pt x="54" y="50"/>
                  </a:cubicBezTo>
                  <a:cubicBezTo>
                    <a:pt x="54" y="48"/>
                    <a:pt x="52" y="49"/>
                    <a:pt x="52" y="48"/>
                  </a:cubicBezTo>
                  <a:cubicBezTo>
                    <a:pt x="51" y="48"/>
                    <a:pt x="50" y="47"/>
                    <a:pt x="49" y="46"/>
                  </a:cubicBezTo>
                  <a:cubicBezTo>
                    <a:pt x="48" y="46"/>
                    <a:pt x="48" y="47"/>
                    <a:pt x="47" y="47"/>
                  </a:cubicBezTo>
                  <a:cubicBezTo>
                    <a:pt x="47" y="48"/>
                    <a:pt x="45" y="48"/>
                    <a:pt x="45" y="48"/>
                  </a:cubicBezTo>
                  <a:cubicBezTo>
                    <a:pt x="43" y="49"/>
                    <a:pt x="42" y="50"/>
                    <a:pt x="41" y="50"/>
                  </a:cubicBezTo>
                  <a:cubicBezTo>
                    <a:pt x="40" y="50"/>
                    <a:pt x="40" y="50"/>
                    <a:pt x="40" y="50"/>
                  </a:cubicBezTo>
                  <a:cubicBezTo>
                    <a:pt x="41" y="50"/>
                    <a:pt x="41" y="50"/>
                    <a:pt x="41" y="49"/>
                  </a:cubicBezTo>
                  <a:cubicBezTo>
                    <a:pt x="40" y="49"/>
                    <a:pt x="40" y="49"/>
                    <a:pt x="39" y="49"/>
                  </a:cubicBezTo>
                  <a:cubicBezTo>
                    <a:pt x="38" y="50"/>
                    <a:pt x="37" y="49"/>
                    <a:pt x="36" y="49"/>
                  </a:cubicBezTo>
                  <a:cubicBezTo>
                    <a:pt x="35" y="49"/>
                    <a:pt x="34" y="48"/>
                    <a:pt x="33" y="48"/>
                  </a:cubicBezTo>
                  <a:cubicBezTo>
                    <a:pt x="33" y="49"/>
                    <a:pt x="33" y="49"/>
                    <a:pt x="33" y="49"/>
                  </a:cubicBezTo>
                  <a:cubicBezTo>
                    <a:pt x="32" y="48"/>
                    <a:pt x="31" y="47"/>
                    <a:pt x="30" y="46"/>
                  </a:cubicBezTo>
                  <a:cubicBezTo>
                    <a:pt x="29" y="46"/>
                    <a:pt x="30" y="45"/>
                    <a:pt x="29" y="44"/>
                  </a:cubicBezTo>
                  <a:cubicBezTo>
                    <a:pt x="29" y="43"/>
                    <a:pt x="29" y="42"/>
                    <a:pt x="28" y="42"/>
                  </a:cubicBezTo>
                  <a:cubicBezTo>
                    <a:pt x="29" y="41"/>
                    <a:pt x="29" y="39"/>
                    <a:pt x="30" y="38"/>
                  </a:cubicBezTo>
                  <a:cubicBezTo>
                    <a:pt x="30" y="38"/>
                    <a:pt x="30" y="38"/>
                    <a:pt x="29" y="38"/>
                  </a:cubicBezTo>
                  <a:cubicBezTo>
                    <a:pt x="29" y="37"/>
                    <a:pt x="30" y="36"/>
                    <a:pt x="30" y="36"/>
                  </a:cubicBezTo>
                  <a:cubicBezTo>
                    <a:pt x="30" y="36"/>
                    <a:pt x="30" y="36"/>
                    <a:pt x="30" y="36"/>
                  </a:cubicBezTo>
                  <a:cubicBezTo>
                    <a:pt x="30" y="35"/>
                    <a:pt x="30" y="34"/>
                    <a:pt x="30" y="34"/>
                  </a:cubicBezTo>
                  <a:cubicBezTo>
                    <a:pt x="30" y="33"/>
                    <a:pt x="30" y="32"/>
                    <a:pt x="31" y="30"/>
                  </a:cubicBezTo>
                  <a:cubicBezTo>
                    <a:pt x="32" y="30"/>
                    <a:pt x="31" y="29"/>
                    <a:pt x="31" y="29"/>
                  </a:cubicBezTo>
                  <a:cubicBezTo>
                    <a:pt x="31" y="27"/>
                    <a:pt x="33" y="27"/>
                    <a:pt x="32" y="26"/>
                  </a:cubicBezTo>
                  <a:cubicBezTo>
                    <a:pt x="32" y="26"/>
                    <a:pt x="33" y="25"/>
                    <a:pt x="32" y="25"/>
                  </a:cubicBezTo>
                  <a:cubicBezTo>
                    <a:pt x="33" y="24"/>
                    <a:pt x="33" y="23"/>
                    <a:pt x="33" y="21"/>
                  </a:cubicBezTo>
                  <a:cubicBezTo>
                    <a:pt x="33" y="22"/>
                    <a:pt x="34" y="22"/>
                    <a:pt x="34" y="21"/>
                  </a:cubicBezTo>
                  <a:cubicBezTo>
                    <a:pt x="34" y="20"/>
                    <a:pt x="33" y="20"/>
                    <a:pt x="33" y="19"/>
                  </a:cubicBezTo>
                  <a:cubicBezTo>
                    <a:pt x="33" y="18"/>
                    <a:pt x="33" y="18"/>
                    <a:pt x="33" y="18"/>
                  </a:cubicBezTo>
                  <a:cubicBezTo>
                    <a:pt x="34" y="18"/>
                    <a:pt x="34" y="17"/>
                    <a:pt x="35" y="17"/>
                  </a:cubicBezTo>
                  <a:lnTo>
                    <a:pt x="36" y="19"/>
                  </a:lnTo>
                  <a:close/>
                  <a:moveTo>
                    <a:pt x="16" y="23"/>
                  </a:moveTo>
                  <a:cubicBezTo>
                    <a:pt x="17" y="25"/>
                    <a:pt x="16" y="26"/>
                    <a:pt x="16" y="27"/>
                  </a:cubicBezTo>
                  <a:cubicBezTo>
                    <a:pt x="16" y="28"/>
                    <a:pt x="16" y="28"/>
                    <a:pt x="16" y="28"/>
                  </a:cubicBezTo>
                  <a:cubicBezTo>
                    <a:pt x="16" y="29"/>
                    <a:pt x="15" y="30"/>
                    <a:pt x="16" y="30"/>
                  </a:cubicBezTo>
                  <a:cubicBezTo>
                    <a:pt x="16" y="30"/>
                    <a:pt x="16" y="30"/>
                    <a:pt x="16" y="30"/>
                  </a:cubicBezTo>
                  <a:cubicBezTo>
                    <a:pt x="16" y="33"/>
                    <a:pt x="16" y="34"/>
                    <a:pt x="15" y="37"/>
                  </a:cubicBezTo>
                  <a:cubicBezTo>
                    <a:pt x="16" y="37"/>
                    <a:pt x="16" y="38"/>
                    <a:pt x="16" y="39"/>
                  </a:cubicBezTo>
                  <a:cubicBezTo>
                    <a:pt x="16" y="40"/>
                    <a:pt x="16" y="41"/>
                    <a:pt x="15" y="42"/>
                  </a:cubicBezTo>
                  <a:cubicBezTo>
                    <a:pt x="15" y="43"/>
                    <a:pt x="15" y="43"/>
                    <a:pt x="15" y="44"/>
                  </a:cubicBezTo>
                  <a:cubicBezTo>
                    <a:pt x="15" y="44"/>
                    <a:pt x="15" y="44"/>
                    <a:pt x="15" y="44"/>
                  </a:cubicBezTo>
                  <a:cubicBezTo>
                    <a:pt x="14" y="43"/>
                    <a:pt x="12" y="43"/>
                    <a:pt x="11" y="42"/>
                  </a:cubicBezTo>
                  <a:cubicBezTo>
                    <a:pt x="11" y="41"/>
                    <a:pt x="10" y="41"/>
                    <a:pt x="10" y="40"/>
                  </a:cubicBezTo>
                  <a:cubicBezTo>
                    <a:pt x="9" y="38"/>
                    <a:pt x="9" y="37"/>
                    <a:pt x="9" y="35"/>
                  </a:cubicBezTo>
                  <a:cubicBezTo>
                    <a:pt x="9" y="35"/>
                    <a:pt x="10" y="34"/>
                    <a:pt x="9" y="34"/>
                  </a:cubicBezTo>
                  <a:cubicBezTo>
                    <a:pt x="10" y="33"/>
                    <a:pt x="9" y="33"/>
                    <a:pt x="9" y="33"/>
                  </a:cubicBezTo>
                  <a:cubicBezTo>
                    <a:pt x="10" y="31"/>
                    <a:pt x="10" y="28"/>
                    <a:pt x="12" y="27"/>
                  </a:cubicBezTo>
                  <a:cubicBezTo>
                    <a:pt x="12" y="26"/>
                    <a:pt x="13" y="25"/>
                    <a:pt x="14" y="24"/>
                  </a:cubicBezTo>
                  <a:cubicBezTo>
                    <a:pt x="14" y="23"/>
                    <a:pt x="15" y="22"/>
                    <a:pt x="16" y="20"/>
                  </a:cubicBezTo>
                  <a:cubicBezTo>
                    <a:pt x="16" y="22"/>
                    <a:pt x="17" y="23"/>
                    <a:pt x="16" y="23"/>
                  </a:cubicBezTo>
                  <a:close/>
                  <a:moveTo>
                    <a:pt x="46" y="27"/>
                  </a:moveTo>
                  <a:cubicBezTo>
                    <a:pt x="46" y="26"/>
                    <a:pt x="46" y="27"/>
                    <a:pt x="47" y="27"/>
                  </a:cubicBezTo>
                  <a:cubicBezTo>
                    <a:pt x="47" y="27"/>
                    <a:pt x="48" y="27"/>
                    <a:pt x="48" y="28"/>
                  </a:cubicBezTo>
                  <a:cubicBezTo>
                    <a:pt x="48" y="29"/>
                    <a:pt x="48" y="31"/>
                    <a:pt x="48" y="32"/>
                  </a:cubicBezTo>
                  <a:cubicBezTo>
                    <a:pt x="49" y="33"/>
                    <a:pt x="48" y="33"/>
                    <a:pt x="48" y="34"/>
                  </a:cubicBezTo>
                  <a:cubicBezTo>
                    <a:pt x="48" y="35"/>
                    <a:pt x="47" y="35"/>
                    <a:pt x="47" y="36"/>
                  </a:cubicBezTo>
                  <a:cubicBezTo>
                    <a:pt x="47" y="37"/>
                    <a:pt x="46" y="37"/>
                    <a:pt x="46" y="37"/>
                  </a:cubicBezTo>
                  <a:cubicBezTo>
                    <a:pt x="44" y="36"/>
                    <a:pt x="41" y="36"/>
                    <a:pt x="39" y="33"/>
                  </a:cubicBezTo>
                  <a:cubicBezTo>
                    <a:pt x="39" y="33"/>
                    <a:pt x="40" y="32"/>
                    <a:pt x="40" y="32"/>
                  </a:cubicBezTo>
                  <a:cubicBezTo>
                    <a:pt x="41" y="30"/>
                    <a:pt x="42" y="28"/>
                    <a:pt x="44" y="27"/>
                  </a:cubicBezTo>
                  <a:cubicBezTo>
                    <a:pt x="45" y="27"/>
                    <a:pt x="45" y="26"/>
                    <a:pt x="46" y="27"/>
                  </a:cubicBezTo>
                  <a:close/>
                  <a:moveTo>
                    <a:pt x="39" y="37"/>
                  </a:moveTo>
                  <a:cubicBezTo>
                    <a:pt x="39" y="38"/>
                    <a:pt x="39" y="38"/>
                    <a:pt x="40" y="38"/>
                  </a:cubicBezTo>
                  <a:cubicBezTo>
                    <a:pt x="41" y="39"/>
                    <a:pt x="41" y="39"/>
                    <a:pt x="42" y="39"/>
                  </a:cubicBezTo>
                  <a:cubicBezTo>
                    <a:pt x="43" y="41"/>
                    <a:pt x="43" y="41"/>
                    <a:pt x="43" y="41"/>
                  </a:cubicBezTo>
                  <a:cubicBezTo>
                    <a:pt x="42" y="42"/>
                    <a:pt x="42" y="44"/>
                    <a:pt x="40" y="43"/>
                  </a:cubicBezTo>
                  <a:cubicBezTo>
                    <a:pt x="40" y="44"/>
                    <a:pt x="39" y="43"/>
                    <a:pt x="38" y="43"/>
                  </a:cubicBezTo>
                  <a:cubicBezTo>
                    <a:pt x="37" y="44"/>
                    <a:pt x="36" y="43"/>
                    <a:pt x="35" y="44"/>
                  </a:cubicBezTo>
                  <a:cubicBezTo>
                    <a:pt x="35" y="43"/>
                    <a:pt x="35" y="42"/>
                    <a:pt x="35" y="41"/>
                  </a:cubicBezTo>
                  <a:cubicBezTo>
                    <a:pt x="35" y="40"/>
                    <a:pt x="37" y="39"/>
                    <a:pt x="37" y="37"/>
                  </a:cubicBezTo>
                  <a:cubicBezTo>
                    <a:pt x="37" y="37"/>
                    <a:pt x="37" y="35"/>
                    <a:pt x="38" y="36"/>
                  </a:cubicBezTo>
                  <a:lnTo>
                    <a:pt x="39" y="3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28" name="矩形 9"/>
          <p:cNvSpPr/>
          <p:nvPr userDrawn="1"/>
        </p:nvSpPr>
        <p:spPr>
          <a:xfrm>
            <a:off x="-10161" y="0"/>
            <a:ext cx="12202161" cy="1589102"/>
          </a:xfrm>
          <a:custGeom>
            <a:avLst/>
            <a:gdLst>
              <a:gd name="connsiteX0" fmla="*/ 0 w 12192001"/>
              <a:gd name="connsiteY0" fmla="*/ 0 h 1599658"/>
              <a:gd name="connsiteX1" fmla="*/ 12192001 w 12192001"/>
              <a:gd name="connsiteY1" fmla="*/ 0 h 1599658"/>
              <a:gd name="connsiteX2" fmla="*/ 12192001 w 12192001"/>
              <a:gd name="connsiteY2" fmla="*/ 1599658 h 1599658"/>
              <a:gd name="connsiteX3" fmla="*/ 0 w 12192001"/>
              <a:gd name="connsiteY3" fmla="*/ 1599658 h 1599658"/>
              <a:gd name="connsiteX4" fmla="*/ 0 w 12192001"/>
              <a:gd name="connsiteY4" fmla="*/ 0 h 1599658"/>
              <a:gd name="connsiteX0-1" fmla="*/ 0 w 12192001"/>
              <a:gd name="connsiteY0-2" fmla="*/ 0 h 1599658"/>
              <a:gd name="connsiteX1-3" fmla="*/ 12192001 w 12192001"/>
              <a:gd name="connsiteY1-4" fmla="*/ 0 h 1599658"/>
              <a:gd name="connsiteX2-5" fmla="*/ 12192001 w 12192001"/>
              <a:gd name="connsiteY2-6" fmla="*/ 1599658 h 1599658"/>
              <a:gd name="connsiteX3-7" fmla="*/ 0 w 12192001"/>
              <a:gd name="connsiteY3-8" fmla="*/ 818423 h 1599658"/>
              <a:gd name="connsiteX4-9" fmla="*/ 0 w 12192001"/>
              <a:gd name="connsiteY4-10" fmla="*/ 0 h 1599658"/>
              <a:gd name="connsiteX0-11" fmla="*/ 0 w 12192001"/>
              <a:gd name="connsiteY0-12" fmla="*/ 0 h 1599658"/>
              <a:gd name="connsiteX1-13" fmla="*/ 12192001 w 12192001"/>
              <a:gd name="connsiteY1-14" fmla="*/ 0 h 1599658"/>
              <a:gd name="connsiteX2-15" fmla="*/ 12192001 w 12192001"/>
              <a:gd name="connsiteY2-16" fmla="*/ 1599658 h 1599658"/>
              <a:gd name="connsiteX3-17" fmla="*/ 20320 w 12192001"/>
              <a:gd name="connsiteY3-18" fmla="*/ 452663 h 1599658"/>
              <a:gd name="connsiteX4-19" fmla="*/ 0 w 12192001"/>
              <a:gd name="connsiteY4-20" fmla="*/ 0 h 1599658"/>
              <a:gd name="connsiteX0-21" fmla="*/ 10160 w 12202161"/>
              <a:gd name="connsiteY0-22" fmla="*/ 0 h 1599658"/>
              <a:gd name="connsiteX1-23" fmla="*/ 12202161 w 12202161"/>
              <a:gd name="connsiteY1-24" fmla="*/ 0 h 1599658"/>
              <a:gd name="connsiteX2-25" fmla="*/ 12202161 w 12202161"/>
              <a:gd name="connsiteY2-26" fmla="*/ 1599658 h 1599658"/>
              <a:gd name="connsiteX3-27" fmla="*/ 0 w 12202161"/>
              <a:gd name="connsiteY3-28" fmla="*/ 461043 h 1599658"/>
              <a:gd name="connsiteX4-29" fmla="*/ 10160 w 12202161"/>
              <a:gd name="connsiteY4-30" fmla="*/ 0 h 159965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202161" h="1599658">
                <a:moveTo>
                  <a:pt x="10160" y="0"/>
                </a:moveTo>
                <a:lnTo>
                  <a:pt x="12202161" y="0"/>
                </a:lnTo>
                <a:lnTo>
                  <a:pt x="12202161" y="1599658"/>
                </a:lnTo>
                <a:lnTo>
                  <a:pt x="0" y="461043"/>
                </a:lnTo>
                <a:lnTo>
                  <a:pt x="10160" y="0"/>
                </a:lnTo>
                <a:close/>
              </a:path>
            </a:pathLst>
          </a:custGeom>
          <a:ln>
            <a:noFill/>
          </a:ln>
          <a:effectLst>
            <a:outerShdw blurRad="50800" dist="38100" dir="2700000" algn="tl" rotWithShape="0">
              <a:prstClr val="black">
                <a:alpha val="40000"/>
              </a:prstClr>
            </a:outerShdw>
          </a:effectLst>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29" name="等腰三角形 28"/>
          <p:cNvSpPr/>
          <p:nvPr userDrawn="1"/>
        </p:nvSpPr>
        <p:spPr>
          <a:xfrm flipV="1">
            <a:off x="-1" y="-10556"/>
            <a:ext cx="5752619" cy="1599658"/>
          </a:xfrm>
          <a:prstGeom prst="triangle">
            <a:avLst>
              <a:gd name="adj" fmla="val 0"/>
            </a:avLst>
          </a:prstGeom>
          <a:solidFill>
            <a:schemeClr val="accent2"/>
          </a:solidFill>
          <a:ln>
            <a:noFill/>
          </a:ln>
          <a:effectLst>
            <a:outerShdw blurRad="50800" dist="38100" dir="2700000" algn="tl"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pic>
        <p:nvPicPr>
          <p:cNvPr id="30" name="图片 29"/>
          <p:cNvPicPr>
            <a:picLocks noChangeAspect="1"/>
          </p:cNvPicPr>
          <p:nvPr userDrawn="1"/>
        </p:nvPicPr>
        <p:blipFill>
          <a:blip r:embed="rId2" cstate="email">
            <a:lum bright="100000" contrast="-40000"/>
          </a:blip>
          <a:stretch>
            <a:fillRect/>
          </a:stretch>
        </p:blipFill>
        <p:spPr>
          <a:xfrm>
            <a:off x="163132" y="101800"/>
            <a:ext cx="2772075" cy="762828"/>
          </a:xfrm>
          <a:prstGeom prst="rect">
            <a:avLst/>
          </a:prstGeom>
        </p:spPr>
      </p:pic>
      <p:sp>
        <p:nvSpPr>
          <p:cNvPr id="2" name="标题 1"/>
          <p:cNvSpPr>
            <a:spLocks noGrp="1"/>
          </p:cNvSpPr>
          <p:nvPr>
            <p:ph type="title"/>
          </p:nvPr>
        </p:nvSpPr>
        <p:spPr>
          <a:xfrm>
            <a:off x="1478543" y="18410"/>
            <a:ext cx="10515600" cy="1327790"/>
          </a:xfrm>
          <a:effectLst>
            <a:outerShdw blurRad="50800" dist="38100" dir="2700000" algn="tl" rotWithShape="0">
              <a:prstClr val="black">
                <a:alpha val="40000"/>
              </a:prstClr>
            </a:outerShdw>
          </a:effectLst>
        </p:spPr>
        <p:txBody>
          <a:bodyPr>
            <a:normAutofit/>
          </a:bodyPr>
          <a:lstStyle>
            <a:lvl1pPr algn="r">
              <a:defRPr lang="zh-CN" altLang="en-US" sz="3200" b="1" kern="1200" dirty="0">
                <a:solidFill>
                  <a:schemeClr val="bg1"/>
                </a:solidFill>
                <a:latin typeface="+mj-lt"/>
                <a:ea typeface="+mj-ea"/>
                <a:cs typeface="+mj-cs"/>
              </a:defRPr>
            </a:lvl1pPr>
          </a:lstStyle>
          <a:p>
            <a:r>
              <a:rPr lang="zh-CN" altLang="en-US"/>
              <a:t>单击此处编辑母版标题样式</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生命学院">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08D4B51F-5022-4B9A-B1DC-58E2D82F8E58}" type="datetimeFigureOut">
              <a:rPr lang="zh-CN" altLang="en-US" smtClean="0"/>
              <a:t>2023/4/12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0CBB207-5EAB-47C3-B719-5632B4BE83BE}" type="slidenum">
              <a:rPr lang="zh-CN" altLang="en-US" smtClean="0"/>
              <a:t>‹#›</a:t>
            </a:fld>
            <a:endParaRPr lang="zh-CN" altLang="en-US"/>
          </a:p>
        </p:txBody>
      </p:sp>
      <p:grpSp>
        <p:nvGrpSpPr>
          <p:cNvPr id="10" name="Group 4"/>
          <p:cNvGrpSpPr>
            <a:grpSpLocks noChangeAspect="1"/>
          </p:cNvGrpSpPr>
          <p:nvPr userDrawn="1"/>
        </p:nvGrpSpPr>
        <p:grpSpPr bwMode="auto">
          <a:xfrm>
            <a:off x="0" y="5072540"/>
            <a:ext cx="12192000" cy="1800828"/>
            <a:chOff x="0" y="3476"/>
            <a:chExt cx="5775" cy="853"/>
          </a:xfrm>
          <a:solidFill>
            <a:schemeClr val="accent3"/>
          </a:solidFill>
        </p:grpSpPr>
        <p:sp>
          <p:nvSpPr>
            <p:cNvPr id="11" name="Freeform 5"/>
            <p:cNvSpPr>
              <a:spLocks noEditPoints="1"/>
            </p:cNvSpPr>
            <p:nvPr/>
          </p:nvSpPr>
          <p:spPr bwMode="auto">
            <a:xfrm>
              <a:off x="16" y="3476"/>
              <a:ext cx="233" cy="823"/>
            </a:xfrm>
            <a:custGeom>
              <a:avLst/>
              <a:gdLst>
                <a:gd name="T0" fmla="*/ 83 w 90"/>
                <a:gd name="T1" fmla="*/ 303 h 308"/>
                <a:gd name="T2" fmla="*/ 63 w 90"/>
                <a:gd name="T3" fmla="*/ 300 h 308"/>
                <a:gd name="T4" fmla="*/ 68 w 90"/>
                <a:gd name="T5" fmla="*/ 270 h 308"/>
                <a:gd name="T6" fmla="*/ 62 w 90"/>
                <a:gd name="T7" fmla="*/ 240 h 308"/>
                <a:gd name="T8" fmla="*/ 64 w 90"/>
                <a:gd name="T9" fmla="*/ 196 h 308"/>
                <a:gd name="T10" fmla="*/ 61 w 90"/>
                <a:gd name="T11" fmla="*/ 180 h 308"/>
                <a:gd name="T12" fmla="*/ 65 w 90"/>
                <a:gd name="T13" fmla="*/ 150 h 308"/>
                <a:gd name="T14" fmla="*/ 60 w 90"/>
                <a:gd name="T15" fmla="*/ 120 h 308"/>
                <a:gd name="T16" fmla="*/ 64 w 90"/>
                <a:gd name="T17" fmla="*/ 91 h 308"/>
                <a:gd name="T18" fmla="*/ 58 w 90"/>
                <a:gd name="T19" fmla="*/ 61 h 308"/>
                <a:gd name="T20" fmla="*/ 62 w 90"/>
                <a:gd name="T21" fmla="*/ 30 h 308"/>
                <a:gd name="T22" fmla="*/ 44 w 90"/>
                <a:gd name="T23" fmla="*/ 0 h 308"/>
                <a:gd name="T24" fmla="*/ 32 w 90"/>
                <a:gd name="T25" fmla="*/ 61 h 308"/>
                <a:gd name="T26" fmla="*/ 27 w 90"/>
                <a:gd name="T27" fmla="*/ 91 h 308"/>
                <a:gd name="T28" fmla="*/ 25 w 90"/>
                <a:gd name="T29" fmla="*/ 150 h 308"/>
                <a:gd name="T30" fmla="*/ 25 w 90"/>
                <a:gd name="T31" fmla="*/ 151 h 308"/>
                <a:gd name="T32" fmla="*/ 22 w 90"/>
                <a:gd name="T33" fmla="*/ 221 h 308"/>
                <a:gd name="T34" fmla="*/ 29 w 90"/>
                <a:gd name="T35" fmla="*/ 241 h 308"/>
                <a:gd name="T36" fmla="*/ 22 w 90"/>
                <a:gd name="T37" fmla="*/ 271 h 308"/>
                <a:gd name="T38" fmla="*/ 13 w 90"/>
                <a:gd name="T39" fmla="*/ 303 h 308"/>
                <a:gd name="T40" fmla="*/ 0 w 90"/>
                <a:gd name="T41" fmla="*/ 305 h 308"/>
                <a:gd name="T42" fmla="*/ 90 w 90"/>
                <a:gd name="T43" fmla="*/ 305 h 308"/>
                <a:gd name="T44" fmla="*/ 58 w 90"/>
                <a:gd name="T45" fmla="*/ 239 h 308"/>
                <a:gd name="T46" fmla="*/ 45 w 90"/>
                <a:gd name="T47" fmla="*/ 154 h 308"/>
                <a:gd name="T48" fmla="*/ 34 w 90"/>
                <a:gd name="T49" fmla="*/ 179 h 308"/>
                <a:gd name="T50" fmla="*/ 55 w 90"/>
                <a:gd name="T51" fmla="*/ 59 h 308"/>
                <a:gd name="T52" fmla="*/ 55 w 90"/>
                <a:gd name="T53" fmla="*/ 59 h 308"/>
                <a:gd name="T54" fmla="*/ 56 w 90"/>
                <a:gd name="T55" fmla="*/ 119 h 308"/>
                <a:gd name="T56" fmla="*/ 45 w 90"/>
                <a:gd name="T57" fmla="*/ 274 h 308"/>
                <a:gd name="T58" fmla="*/ 31 w 90"/>
                <a:gd name="T59" fmla="*/ 300 h 308"/>
                <a:gd name="T60" fmla="*/ 48 w 90"/>
                <a:gd name="T61" fmla="*/ 269 h 308"/>
                <a:gd name="T62" fmla="*/ 65 w 90"/>
                <a:gd name="T63" fmla="*/ 269 h 308"/>
                <a:gd name="T64" fmla="*/ 48 w 90"/>
                <a:gd name="T65" fmla="*/ 209 h 308"/>
                <a:gd name="T66" fmla="*/ 48 w 90"/>
                <a:gd name="T67" fmla="*/ 209 h 308"/>
                <a:gd name="T68" fmla="*/ 50 w 90"/>
                <a:gd name="T69" fmla="*/ 144 h 308"/>
                <a:gd name="T70" fmla="*/ 47 w 90"/>
                <a:gd name="T71" fmla="*/ 149 h 308"/>
                <a:gd name="T72" fmla="*/ 56 w 90"/>
                <a:gd name="T73" fmla="*/ 66 h 308"/>
                <a:gd name="T74" fmla="*/ 34 w 90"/>
                <a:gd name="T75" fmla="*/ 66 h 308"/>
                <a:gd name="T76" fmla="*/ 43 w 90"/>
                <a:gd name="T77" fmla="*/ 89 h 308"/>
                <a:gd name="T78" fmla="*/ 33 w 90"/>
                <a:gd name="T79" fmla="*/ 126 h 308"/>
                <a:gd name="T80" fmla="*/ 43 w 90"/>
                <a:gd name="T81" fmla="*/ 149 h 308"/>
                <a:gd name="T82" fmla="*/ 32 w 90"/>
                <a:gd name="T83" fmla="*/ 185 h 308"/>
                <a:gd name="T84" fmla="*/ 27 w 90"/>
                <a:gd name="T85" fmla="*/ 209 h 308"/>
                <a:gd name="T86" fmla="*/ 31 w 90"/>
                <a:gd name="T87" fmla="*/ 245 h 308"/>
                <a:gd name="T88" fmla="*/ 31 w 90"/>
                <a:gd name="T89" fmla="*/ 245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0" h="308">
                  <a:moveTo>
                    <a:pt x="90" y="305"/>
                  </a:moveTo>
                  <a:cubicBezTo>
                    <a:pt x="83" y="305"/>
                    <a:pt x="83" y="305"/>
                    <a:pt x="83" y="305"/>
                  </a:cubicBezTo>
                  <a:cubicBezTo>
                    <a:pt x="83" y="303"/>
                    <a:pt x="83" y="303"/>
                    <a:pt x="83" y="303"/>
                  </a:cubicBezTo>
                  <a:cubicBezTo>
                    <a:pt x="77" y="303"/>
                    <a:pt x="77" y="303"/>
                    <a:pt x="77" y="303"/>
                  </a:cubicBezTo>
                  <a:cubicBezTo>
                    <a:pt x="77" y="300"/>
                    <a:pt x="77" y="300"/>
                    <a:pt x="77" y="300"/>
                  </a:cubicBezTo>
                  <a:cubicBezTo>
                    <a:pt x="63" y="300"/>
                    <a:pt x="63" y="300"/>
                    <a:pt x="63" y="300"/>
                  </a:cubicBezTo>
                  <a:cubicBezTo>
                    <a:pt x="68" y="271"/>
                    <a:pt x="68" y="271"/>
                    <a:pt x="68" y="271"/>
                  </a:cubicBezTo>
                  <a:cubicBezTo>
                    <a:pt x="68" y="271"/>
                    <a:pt x="68" y="271"/>
                    <a:pt x="68" y="270"/>
                  </a:cubicBezTo>
                  <a:cubicBezTo>
                    <a:pt x="68" y="270"/>
                    <a:pt x="68" y="270"/>
                    <a:pt x="68" y="270"/>
                  </a:cubicBezTo>
                  <a:cubicBezTo>
                    <a:pt x="62" y="241"/>
                    <a:pt x="62" y="241"/>
                    <a:pt x="62" y="241"/>
                  </a:cubicBezTo>
                  <a:cubicBezTo>
                    <a:pt x="62" y="241"/>
                    <a:pt x="62" y="241"/>
                    <a:pt x="62" y="241"/>
                  </a:cubicBezTo>
                  <a:cubicBezTo>
                    <a:pt x="62" y="240"/>
                    <a:pt x="62" y="240"/>
                    <a:pt x="62" y="240"/>
                  </a:cubicBezTo>
                  <a:cubicBezTo>
                    <a:pt x="65" y="221"/>
                    <a:pt x="65" y="221"/>
                    <a:pt x="65" y="221"/>
                  </a:cubicBezTo>
                  <a:cubicBezTo>
                    <a:pt x="69" y="221"/>
                    <a:pt x="69" y="221"/>
                    <a:pt x="69" y="221"/>
                  </a:cubicBezTo>
                  <a:cubicBezTo>
                    <a:pt x="64" y="196"/>
                    <a:pt x="64" y="196"/>
                    <a:pt x="64" y="196"/>
                  </a:cubicBezTo>
                  <a:cubicBezTo>
                    <a:pt x="61" y="181"/>
                    <a:pt x="61" y="181"/>
                    <a:pt x="61" y="181"/>
                  </a:cubicBezTo>
                  <a:cubicBezTo>
                    <a:pt x="61" y="181"/>
                    <a:pt x="61" y="181"/>
                    <a:pt x="61" y="181"/>
                  </a:cubicBezTo>
                  <a:cubicBezTo>
                    <a:pt x="61" y="181"/>
                    <a:pt x="61" y="181"/>
                    <a:pt x="61" y="180"/>
                  </a:cubicBezTo>
                  <a:cubicBezTo>
                    <a:pt x="65" y="151"/>
                    <a:pt x="65" y="151"/>
                    <a:pt x="65" y="151"/>
                  </a:cubicBezTo>
                  <a:cubicBezTo>
                    <a:pt x="65" y="151"/>
                    <a:pt x="65" y="151"/>
                    <a:pt x="65" y="151"/>
                  </a:cubicBezTo>
                  <a:cubicBezTo>
                    <a:pt x="65" y="151"/>
                    <a:pt x="65" y="150"/>
                    <a:pt x="65" y="150"/>
                  </a:cubicBezTo>
                  <a:cubicBezTo>
                    <a:pt x="65" y="150"/>
                    <a:pt x="65" y="150"/>
                    <a:pt x="65" y="150"/>
                  </a:cubicBezTo>
                  <a:cubicBezTo>
                    <a:pt x="65" y="150"/>
                    <a:pt x="65" y="150"/>
                    <a:pt x="65" y="150"/>
                  </a:cubicBezTo>
                  <a:cubicBezTo>
                    <a:pt x="60" y="120"/>
                    <a:pt x="60" y="120"/>
                    <a:pt x="60" y="120"/>
                  </a:cubicBezTo>
                  <a:cubicBezTo>
                    <a:pt x="59" y="120"/>
                    <a:pt x="59" y="120"/>
                    <a:pt x="59" y="120"/>
                  </a:cubicBezTo>
                  <a:cubicBezTo>
                    <a:pt x="63" y="91"/>
                    <a:pt x="63" y="91"/>
                    <a:pt x="63" y="91"/>
                  </a:cubicBezTo>
                  <a:cubicBezTo>
                    <a:pt x="64" y="91"/>
                    <a:pt x="64" y="91"/>
                    <a:pt x="64" y="91"/>
                  </a:cubicBezTo>
                  <a:cubicBezTo>
                    <a:pt x="64" y="91"/>
                    <a:pt x="64" y="90"/>
                    <a:pt x="63" y="90"/>
                  </a:cubicBezTo>
                  <a:cubicBezTo>
                    <a:pt x="58" y="61"/>
                    <a:pt x="58" y="61"/>
                    <a:pt x="58" y="61"/>
                  </a:cubicBezTo>
                  <a:cubicBezTo>
                    <a:pt x="58" y="61"/>
                    <a:pt x="58" y="61"/>
                    <a:pt x="58" y="61"/>
                  </a:cubicBezTo>
                  <a:cubicBezTo>
                    <a:pt x="58" y="61"/>
                    <a:pt x="58" y="61"/>
                    <a:pt x="58" y="61"/>
                  </a:cubicBezTo>
                  <a:cubicBezTo>
                    <a:pt x="62" y="31"/>
                    <a:pt x="62" y="31"/>
                    <a:pt x="62" y="31"/>
                  </a:cubicBezTo>
                  <a:cubicBezTo>
                    <a:pt x="62" y="30"/>
                    <a:pt x="62" y="30"/>
                    <a:pt x="62" y="30"/>
                  </a:cubicBezTo>
                  <a:cubicBezTo>
                    <a:pt x="48" y="30"/>
                    <a:pt x="48" y="30"/>
                    <a:pt x="48" y="30"/>
                  </a:cubicBezTo>
                  <a:cubicBezTo>
                    <a:pt x="47" y="0"/>
                    <a:pt x="47" y="0"/>
                    <a:pt x="47" y="0"/>
                  </a:cubicBezTo>
                  <a:cubicBezTo>
                    <a:pt x="44" y="0"/>
                    <a:pt x="44" y="0"/>
                    <a:pt x="44" y="0"/>
                  </a:cubicBezTo>
                  <a:cubicBezTo>
                    <a:pt x="42" y="30"/>
                    <a:pt x="42" y="30"/>
                    <a:pt x="42" y="30"/>
                  </a:cubicBezTo>
                  <a:cubicBezTo>
                    <a:pt x="28" y="30"/>
                    <a:pt x="28" y="30"/>
                    <a:pt x="28" y="30"/>
                  </a:cubicBezTo>
                  <a:cubicBezTo>
                    <a:pt x="32" y="61"/>
                    <a:pt x="32" y="61"/>
                    <a:pt x="32" y="61"/>
                  </a:cubicBezTo>
                  <a:cubicBezTo>
                    <a:pt x="27" y="91"/>
                    <a:pt x="27" y="91"/>
                    <a:pt x="27" y="91"/>
                  </a:cubicBezTo>
                  <a:cubicBezTo>
                    <a:pt x="27" y="91"/>
                    <a:pt x="27" y="91"/>
                    <a:pt x="27" y="91"/>
                  </a:cubicBezTo>
                  <a:cubicBezTo>
                    <a:pt x="27" y="91"/>
                    <a:pt x="27" y="91"/>
                    <a:pt x="27" y="91"/>
                  </a:cubicBezTo>
                  <a:cubicBezTo>
                    <a:pt x="31" y="121"/>
                    <a:pt x="31" y="121"/>
                    <a:pt x="31" y="121"/>
                  </a:cubicBezTo>
                  <a:cubicBezTo>
                    <a:pt x="25" y="150"/>
                    <a:pt x="25" y="150"/>
                    <a:pt x="25" y="150"/>
                  </a:cubicBezTo>
                  <a:cubicBezTo>
                    <a:pt x="25" y="150"/>
                    <a:pt x="25" y="150"/>
                    <a:pt x="25" y="150"/>
                  </a:cubicBezTo>
                  <a:cubicBezTo>
                    <a:pt x="25" y="150"/>
                    <a:pt x="25" y="150"/>
                    <a:pt x="25" y="150"/>
                  </a:cubicBezTo>
                  <a:cubicBezTo>
                    <a:pt x="25" y="150"/>
                    <a:pt x="25" y="150"/>
                    <a:pt x="25" y="150"/>
                  </a:cubicBezTo>
                  <a:cubicBezTo>
                    <a:pt x="25" y="151"/>
                    <a:pt x="25" y="151"/>
                    <a:pt x="25" y="151"/>
                  </a:cubicBezTo>
                  <a:cubicBezTo>
                    <a:pt x="30" y="181"/>
                    <a:pt x="30" y="181"/>
                    <a:pt x="30" y="181"/>
                  </a:cubicBezTo>
                  <a:cubicBezTo>
                    <a:pt x="27" y="196"/>
                    <a:pt x="27" y="196"/>
                    <a:pt x="27" y="196"/>
                  </a:cubicBezTo>
                  <a:cubicBezTo>
                    <a:pt x="22" y="221"/>
                    <a:pt x="22" y="221"/>
                    <a:pt x="22" y="221"/>
                  </a:cubicBezTo>
                  <a:cubicBezTo>
                    <a:pt x="25" y="221"/>
                    <a:pt x="25" y="221"/>
                    <a:pt x="25" y="221"/>
                  </a:cubicBezTo>
                  <a:cubicBezTo>
                    <a:pt x="29" y="240"/>
                    <a:pt x="29" y="240"/>
                    <a:pt x="29" y="240"/>
                  </a:cubicBezTo>
                  <a:cubicBezTo>
                    <a:pt x="29" y="241"/>
                    <a:pt x="29" y="241"/>
                    <a:pt x="29" y="241"/>
                  </a:cubicBezTo>
                  <a:cubicBezTo>
                    <a:pt x="22" y="270"/>
                    <a:pt x="22" y="270"/>
                    <a:pt x="22" y="270"/>
                  </a:cubicBezTo>
                  <a:cubicBezTo>
                    <a:pt x="22" y="270"/>
                    <a:pt x="22" y="270"/>
                    <a:pt x="22" y="270"/>
                  </a:cubicBezTo>
                  <a:cubicBezTo>
                    <a:pt x="22" y="270"/>
                    <a:pt x="22" y="271"/>
                    <a:pt x="22" y="271"/>
                  </a:cubicBezTo>
                  <a:cubicBezTo>
                    <a:pt x="27" y="300"/>
                    <a:pt x="27" y="300"/>
                    <a:pt x="27" y="300"/>
                  </a:cubicBezTo>
                  <a:cubicBezTo>
                    <a:pt x="13" y="300"/>
                    <a:pt x="13" y="300"/>
                    <a:pt x="13" y="300"/>
                  </a:cubicBezTo>
                  <a:cubicBezTo>
                    <a:pt x="13" y="303"/>
                    <a:pt x="13" y="303"/>
                    <a:pt x="13" y="303"/>
                  </a:cubicBezTo>
                  <a:cubicBezTo>
                    <a:pt x="7" y="303"/>
                    <a:pt x="7" y="303"/>
                    <a:pt x="7" y="303"/>
                  </a:cubicBezTo>
                  <a:cubicBezTo>
                    <a:pt x="7" y="305"/>
                    <a:pt x="7" y="305"/>
                    <a:pt x="7" y="305"/>
                  </a:cubicBezTo>
                  <a:cubicBezTo>
                    <a:pt x="0" y="305"/>
                    <a:pt x="0" y="305"/>
                    <a:pt x="0" y="305"/>
                  </a:cubicBezTo>
                  <a:cubicBezTo>
                    <a:pt x="0" y="308"/>
                    <a:pt x="0" y="308"/>
                    <a:pt x="0" y="308"/>
                  </a:cubicBezTo>
                  <a:cubicBezTo>
                    <a:pt x="90" y="308"/>
                    <a:pt x="90" y="308"/>
                    <a:pt x="90" y="308"/>
                  </a:cubicBezTo>
                  <a:lnTo>
                    <a:pt x="90" y="305"/>
                  </a:lnTo>
                  <a:close/>
                  <a:moveTo>
                    <a:pt x="45" y="214"/>
                  </a:moveTo>
                  <a:cubicBezTo>
                    <a:pt x="45" y="214"/>
                    <a:pt x="45" y="214"/>
                    <a:pt x="45" y="214"/>
                  </a:cubicBezTo>
                  <a:cubicBezTo>
                    <a:pt x="58" y="239"/>
                    <a:pt x="58" y="239"/>
                    <a:pt x="58" y="239"/>
                  </a:cubicBezTo>
                  <a:cubicBezTo>
                    <a:pt x="32" y="239"/>
                    <a:pt x="32" y="239"/>
                    <a:pt x="32" y="239"/>
                  </a:cubicBezTo>
                  <a:lnTo>
                    <a:pt x="45" y="214"/>
                  </a:lnTo>
                  <a:close/>
                  <a:moveTo>
                    <a:pt x="45" y="154"/>
                  </a:moveTo>
                  <a:cubicBezTo>
                    <a:pt x="45" y="154"/>
                    <a:pt x="45" y="154"/>
                    <a:pt x="45" y="154"/>
                  </a:cubicBezTo>
                  <a:cubicBezTo>
                    <a:pt x="57" y="179"/>
                    <a:pt x="57" y="179"/>
                    <a:pt x="57" y="179"/>
                  </a:cubicBezTo>
                  <a:cubicBezTo>
                    <a:pt x="34" y="179"/>
                    <a:pt x="34" y="179"/>
                    <a:pt x="34" y="179"/>
                  </a:cubicBezTo>
                  <a:lnTo>
                    <a:pt x="45" y="154"/>
                  </a:lnTo>
                  <a:close/>
                  <a:moveTo>
                    <a:pt x="55" y="59"/>
                  </a:moveTo>
                  <a:cubicBezTo>
                    <a:pt x="55" y="59"/>
                    <a:pt x="55" y="59"/>
                    <a:pt x="55" y="59"/>
                  </a:cubicBezTo>
                  <a:cubicBezTo>
                    <a:pt x="36" y="59"/>
                    <a:pt x="36" y="59"/>
                    <a:pt x="36" y="59"/>
                  </a:cubicBezTo>
                  <a:cubicBezTo>
                    <a:pt x="45" y="35"/>
                    <a:pt x="45" y="35"/>
                    <a:pt x="45" y="35"/>
                  </a:cubicBezTo>
                  <a:lnTo>
                    <a:pt x="55" y="59"/>
                  </a:lnTo>
                  <a:close/>
                  <a:moveTo>
                    <a:pt x="45" y="95"/>
                  </a:moveTo>
                  <a:cubicBezTo>
                    <a:pt x="45" y="95"/>
                    <a:pt x="45" y="95"/>
                    <a:pt x="45" y="95"/>
                  </a:cubicBezTo>
                  <a:cubicBezTo>
                    <a:pt x="56" y="119"/>
                    <a:pt x="56" y="119"/>
                    <a:pt x="56" y="119"/>
                  </a:cubicBezTo>
                  <a:cubicBezTo>
                    <a:pt x="35" y="119"/>
                    <a:pt x="35" y="119"/>
                    <a:pt x="35" y="119"/>
                  </a:cubicBezTo>
                  <a:lnTo>
                    <a:pt x="45" y="95"/>
                  </a:lnTo>
                  <a:close/>
                  <a:moveTo>
                    <a:pt x="45" y="274"/>
                  </a:moveTo>
                  <a:cubicBezTo>
                    <a:pt x="45" y="274"/>
                    <a:pt x="45" y="274"/>
                    <a:pt x="45" y="274"/>
                  </a:cubicBezTo>
                  <a:cubicBezTo>
                    <a:pt x="60" y="300"/>
                    <a:pt x="60" y="300"/>
                    <a:pt x="60" y="300"/>
                  </a:cubicBezTo>
                  <a:cubicBezTo>
                    <a:pt x="31" y="300"/>
                    <a:pt x="31" y="300"/>
                    <a:pt x="31" y="300"/>
                  </a:cubicBezTo>
                  <a:lnTo>
                    <a:pt x="45" y="274"/>
                  </a:lnTo>
                  <a:close/>
                  <a:moveTo>
                    <a:pt x="48" y="269"/>
                  </a:moveTo>
                  <a:cubicBezTo>
                    <a:pt x="48" y="269"/>
                    <a:pt x="48" y="269"/>
                    <a:pt x="48" y="269"/>
                  </a:cubicBezTo>
                  <a:cubicBezTo>
                    <a:pt x="52" y="261"/>
                    <a:pt x="52" y="261"/>
                    <a:pt x="52" y="261"/>
                  </a:cubicBezTo>
                  <a:cubicBezTo>
                    <a:pt x="60" y="245"/>
                    <a:pt x="60" y="245"/>
                    <a:pt x="60" y="245"/>
                  </a:cubicBezTo>
                  <a:cubicBezTo>
                    <a:pt x="65" y="269"/>
                    <a:pt x="65" y="269"/>
                    <a:pt x="65" y="269"/>
                  </a:cubicBezTo>
                  <a:lnTo>
                    <a:pt x="48" y="269"/>
                  </a:lnTo>
                  <a:close/>
                  <a:moveTo>
                    <a:pt x="48" y="209"/>
                  </a:moveTo>
                  <a:cubicBezTo>
                    <a:pt x="48" y="209"/>
                    <a:pt x="48" y="209"/>
                    <a:pt x="48" y="209"/>
                  </a:cubicBezTo>
                  <a:cubicBezTo>
                    <a:pt x="59" y="185"/>
                    <a:pt x="59" y="185"/>
                    <a:pt x="59" y="185"/>
                  </a:cubicBezTo>
                  <a:cubicBezTo>
                    <a:pt x="64" y="209"/>
                    <a:pt x="64" y="209"/>
                    <a:pt x="64" y="209"/>
                  </a:cubicBezTo>
                  <a:lnTo>
                    <a:pt x="48" y="209"/>
                  </a:lnTo>
                  <a:close/>
                  <a:moveTo>
                    <a:pt x="47" y="149"/>
                  </a:moveTo>
                  <a:cubicBezTo>
                    <a:pt x="47" y="149"/>
                    <a:pt x="47" y="149"/>
                    <a:pt x="47" y="149"/>
                  </a:cubicBezTo>
                  <a:cubicBezTo>
                    <a:pt x="50" y="144"/>
                    <a:pt x="50" y="144"/>
                    <a:pt x="50" y="144"/>
                  </a:cubicBezTo>
                  <a:cubicBezTo>
                    <a:pt x="57" y="126"/>
                    <a:pt x="57" y="126"/>
                    <a:pt x="57" y="126"/>
                  </a:cubicBezTo>
                  <a:cubicBezTo>
                    <a:pt x="62" y="149"/>
                    <a:pt x="62" y="149"/>
                    <a:pt x="62" y="149"/>
                  </a:cubicBezTo>
                  <a:lnTo>
                    <a:pt x="47" y="149"/>
                  </a:lnTo>
                  <a:close/>
                  <a:moveTo>
                    <a:pt x="47" y="89"/>
                  </a:moveTo>
                  <a:cubicBezTo>
                    <a:pt x="47" y="89"/>
                    <a:pt x="47" y="89"/>
                    <a:pt x="47" y="89"/>
                  </a:cubicBezTo>
                  <a:cubicBezTo>
                    <a:pt x="56" y="66"/>
                    <a:pt x="56" y="66"/>
                    <a:pt x="56" y="66"/>
                  </a:cubicBezTo>
                  <a:cubicBezTo>
                    <a:pt x="60" y="89"/>
                    <a:pt x="60" y="89"/>
                    <a:pt x="60" y="89"/>
                  </a:cubicBezTo>
                  <a:lnTo>
                    <a:pt x="47" y="89"/>
                  </a:lnTo>
                  <a:close/>
                  <a:moveTo>
                    <a:pt x="34" y="66"/>
                  </a:moveTo>
                  <a:cubicBezTo>
                    <a:pt x="34" y="66"/>
                    <a:pt x="34" y="66"/>
                    <a:pt x="34" y="66"/>
                  </a:cubicBezTo>
                  <a:cubicBezTo>
                    <a:pt x="40" y="82"/>
                    <a:pt x="40" y="82"/>
                    <a:pt x="40" y="82"/>
                  </a:cubicBezTo>
                  <a:cubicBezTo>
                    <a:pt x="43" y="89"/>
                    <a:pt x="43" y="89"/>
                    <a:pt x="43" y="89"/>
                  </a:cubicBezTo>
                  <a:cubicBezTo>
                    <a:pt x="30" y="89"/>
                    <a:pt x="30" y="89"/>
                    <a:pt x="30" y="89"/>
                  </a:cubicBezTo>
                  <a:lnTo>
                    <a:pt x="34" y="66"/>
                  </a:lnTo>
                  <a:close/>
                  <a:moveTo>
                    <a:pt x="33" y="126"/>
                  </a:moveTo>
                  <a:cubicBezTo>
                    <a:pt x="33" y="126"/>
                    <a:pt x="33" y="126"/>
                    <a:pt x="33" y="126"/>
                  </a:cubicBezTo>
                  <a:cubicBezTo>
                    <a:pt x="36" y="133"/>
                    <a:pt x="36" y="133"/>
                    <a:pt x="36" y="133"/>
                  </a:cubicBezTo>
                  <a:cubicBezTo>
                    <a:pt x="43" y="149"/>
                    <a:pt x="43" y="149"/>
                    <a:pt x="43" y="149"/>
                  </a:cubicBezTo>
                  <a:cubicBezTo>
                    <a:pt x="28" y="149"/>
                    <a:pt x="28" y="149"/>
                    <a:pt x="28" y="149"/>
                  </a:cubicBezTo>
                  <a:lnTo>
                    <a:pt x="33" y="126"/>
                  </a:lnTo>
                  <a:close/>
                  <a:moveTo>
                    <a:pt x="32" y="185"/>
                  </a:moveTo>
                  <a:cubicBezTo>
                    <a:pt x="32" y="185"/>
                    <a:pt x="32" y="185"/>
                    <a:pt x="32" y="185"/>
                  </a:cubicBezTo>
                  <a:cubicBezTo>
                    <a:pt x="43" y="209"/>
                    <a:pt x="43" y="209"/>
                    <a:pt x="43" y="209"/>
                  </a:cubicBezTo>
                  <a:cubicBezTo>
                    <a:pt x="27" y="209"/>
                    <a:pt x="27" y="209"/>
                    <a:pt x="27" y="209"/>
                  </a:cubicBezTo>
                  <a:lnTo>
                    <a:pt x="32" y="185"/>
                  </a:lnTo>
                  <a:close/>
                  <a:moveTo>
                    <a:pt x="31" y="245"/>
                  </a:moveTo>
                  <a:cubicBezTo>
                    <a:pt x="31" y="245"/>
                    <a:pt x="31" y="245"/>
                    <a:pt x="31" y="245"/>
                  </a:cubicBezTo>
                  <a:cubicBezTo>
                    <a:pt x="43" y="269"/>
                    <a:pt x="43" y="269"/>
                    <a:pt x="43" y="269"/>
                  </a:cubicBezTo>
                  <a:cubicBezTo>
                    <a:pt x="25" y="269"/>
                    <a:pt x="25" y="269"/>
                    <a:pt x="25" y="269"/>
                  </a:cubicBezTo>
                  <a:lnTo>
                    <a:pt x="31" y="24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 name="Freeform 6"/>
            <p:cNvSpPr>
              <a:spLocks noEditPoints="1"/>
            </p:cNvSpPr>
            <p:nvPr/>
          </p:nvSpPr>
          <p:spPr bwMode="auto">
            <a:xfrm>
              <a:off x="220" y="4133"/>
              <a:ext cx="394" cy="169"/>
            </a:xfrm>
            <a:custGeom>
              <a:avLst/>
              <a:gdLst>
                <a:gd name="T0" fmla="*/ 143 w 152"/>
                <a:gd name="T1" fmla="*/ 48 h 63"/>
                <a:gd name="T2" fmla="*/ 145 w 152"/>
                <a:gd name="T3" fmla="*/ 33 h 63"/>
                <a:gd name="T4" fmla="*/ 146 w 152"/>
                <a:gd name="T5" fmla="*/ 20 h 63"/>
                <a:gd name="T6" fmla="*/ 125 w 152"/>
                <a:gd name="T7" fmla="*/ 11 h 63"/>
                <a:gd name="T8" fmla="*/ 9 w 152"/>
                <a:gd name="T9" fmla="*/ 12 h 63"/>
                <a:gd name="T10" fmla="*/ 11 w 152"/>
                <a:gd name="T11" fmla="*/ 38 h 63"/>
                <a:gd name="T12" fmla="*/ 14 w 152"/>
                <a:gd name="T13" fmla="*/ 50 h 63"/>
                <a:gd name="T14" fmla="*/ 152 w 152"/>
                <a:gd name="T15" fmla="*/ 60 h 63"/>
                <a:gd name="T16" fmla="*/ 112 w 152"/>
                <a:gd name="T17" fmla="*/ 52 h 63"/>
                <a:gd name="T18" fmla="*/ 142 w 152"/>
                <a:gd name="T19" fmla="*/ 48 h 63"/>
                <a:gd name="T20" fmla="*/ 141 w 152"/>
                <a:gd name="T21" fmla="*/ 45 h 63"/>
                <a:gd name="T22" fmla="*/ 116 w 152"/>
                <a:gd name="T23" fmla="*/ 43 h 63"/>
                <a:gd name="T24" fmla="*/ 128 w 152"/>
                <a:gd name="T25" fmla="*/ 41 h 63"/>
                <a:gd name="T26" fmla="*/ 143 w 152"/>
                <a:gd name="T27" fmla="*/ 38 h 63"/>
                <a:gd name="T28" fmla="*/ 144 w 152"/>
                <a:gd name="T29" fmla="*/ 35 h 63"/>
                <a:gd name="T30" fmla="*/ 144 w 152"/>
                <a:gd name="T31" fmla="*/ 35 h 63"/>
                <a:gd name="T32" fmla="*/ 32 w 152"/>
                <a:gd name="T33" fmla="*/ 9 h 63"/>
                <a:gd name="T34" fmla="*/ 145 w 152"/>
                <a:gd name="T35" fmla="*/ 23 h 63"/>
                <a:gd name="T36" fmla="*/ 96 w 152"/>
                <a:gd name="T37" fmla="*/ 22 h 63"/>
                <a:gd name="T38" fmla="*/ 97 w 152"/>
                <a:gd name="T39" fmla="*/ 21 h 63"/>
                <a:gd name="T40" fmla="*/ 95 w 152"/>
                <a:gd name="T41" fmla="*/ 19 h 63"/>
                <a:gd name="T42" fmla="*/ 105 w 152"/>
                <a:gd name="T43" fmla="*/ 18 h 63"/>
                <a:gd name="T44" fmla="*/ 146 w 152"/>
                <a:gd name="T45" fmla="*/ 17 h 63"/>
                <a:gd name="T46" fmla="*/ 146 w 152"/>
                <a:gd name="T47" fmla="*/ 17 h 63"/>
                <a:gd name="T48" fmla="*/ 126 w 152"/>
                <a:gd name="T49" fmla="*/ 12 h 63"/>
                <a:gd name="T50" fmla="*/ 91 w 152"/>
                <a:gd name="T51" fmla="*/ 18 h 63"/>
                <a:gd name="T52" fmla="*/ 10 w 152"/>
                <a:gd name="T53" fmla="*/ 12 h 63"/>
                <a:gd name="T54" fmla="*/ 10 w 152"/>
                <a:gd name="T55" fmla="*/ 12 h 63"/>
                <a:gd name="T56" fmla="*/ 127 w 152"/>
                <a:gd name="T57" fmla="*/ 27 h 63"/>
                <a:gd name="T58" fmla="*/ 110 w 152"/>
                <a:gd name="T59" fmla="*/ 28 h 63"/>
                <a:gd name="T60" fmla="*/ 10 w 152"/>
                <a:gd name="T61" fmla="*/ 18 h 63"/>
                <a:gd name="T62" fmla="*/ 10 w 152"/>
                <a:gd name="T63" fmla="*/ 18 h 63"/>
                <a:gd name="T64" fmla="*/ 19 w 152"/>
                <a:gd name="T65" fmla="*/ 25 h 63"/>
                <a:gd name="T66" fmla="*/ 23 w 152"/>
                <a:gd name="T67" fmla="*/ 32 h 63"/>
                <a:gd name="T68" fmla="*/ 35 w 152"/>
                <a:gd name="T69" fmla="*/ 59 h 63"/>
                <a:gd name="T70" fmla="*/ 85 w 152"/>
                <a:gd name="T71" fmla="*/ 53 h 63"/>
                <a:gd name="T72" fmla="*/ 35 w 152"/>
                <a:gd name="T73" fmla="*/ 45 h 63"/>
                <a:gd name="T74" fmla="*/ 23 w 152"/>
                <a:gd name="T75" fmla="*/ 44 h 63"/>
                <a:gd name="T76" fmla="*/ 12 w 152"/>
                <a:gd name="T77" fmla="*/ 42 h 63"/>
                <a:gd name="T78" fmla="*/ 85 w 152"/>
                <a:gd name="T79" fmla="*/ 45 h 63"/>
                <a:gd name="T80" fmla="*/ 85 w 152"/>
                <a:gd name="T81" fmla="*/ 43 h 63"/>
                <a:gd name="T82" fmla="*/ 12 w 152"/>
                <a:gd name="T83" fmla="*/ 39 h 63"/>
                <a:gd name="T84" fmla="*/ 85 w 152"/>
                <a:gd name="T85" fmla="*/ 40 h 63"/>
                <a:gd name="T86" fmla="*/ 85 w 152"/>
                <a:gd name="T87" fmla="*/ 37 h 63"/>
                <a:gd name="T88" fmla="*/ 11 w 152"/>
                <a:gd name="T89" fmla="*/ 31 h 63"/>
                <a:gd name="T90" fmla="*/ 85 w 152"/>
                <a:gd name="T91" fmla="*/ 34 h 63"/>
                <a:gd name="T92" fmla="*/ 85 w 152"/>
                <a:gd name="T93" fmla="*/ 34 h 63"/>
                <a:gd name="T94" fmla="*/ 18 w 152"/>
                <a:gd name="T95" fmla="*/ 20 h 63"/>
                <a:gd name="T96" fmla="*/ 87 w 152"/>
                <a:gd name="T97" fmla="*/ 53 h 63"/>
                <a:gd name="T98" fmla="*/ 110 w 152"/>
                <a:gd name="T99" fmla="*/ 54 h 63"/>
                <a:gd name="T100" fmla="*/ 87 w 152"/>
                <a:gd name="T101" fmla="*/ 49 h 63"/>
                <a:gd name="T102" fmla="*/ 110 w 152"/>
                <a:gd name="T103" fmla="*/ 49 h 63"/>
                <a:gd name="T104" fmla="*/ 110 w 152"/>
                <a:gd name="T105" fmla="*/ 59 h 63"/>
                <a:gd name="T106" fmla="*/ 110 w 152"/>
                <a:gd name="T107" fmla="*/ 44 h 63"/>
                <a:gd name="T108" fmla="*/ 110 w 152"/>
                <a:gd name="T109" fmla="*/ 37 h 63"/>
                <a:gd name="T110" fmla="*/ 144 w 152"/>
                <a:gd name="T111" fmla="*/ 33 h 63"/>
                <a:gd name="T112" fmla="*/ 112 w 152"/>
                <a:gd name="T113" fmla="*/ 59 h 63"/>
                <a:gd name="T114" fmla="*/ 141 w 152"/>
                <a:gd name="T115" fmla="*/ 54 h 63"/>
                <a:gd name="T116" fmla="*/ 146 w 152"/>
                <a:gd name="T117" fmla="*/ 15 h 63"/>
                <a:gd name="T118" fmla="*/ 10 w 152"/>
                <a:gd name="T119" fmla="*/ 12 h 63"/>
                <a:gd name="T120" fmla="*/ 10 w 152"/>
                <a:gd name="T121" fmla="*/ 18 h 63"/>
                <a:gd name="T122" fmla="*/ 13 w 152"/>
                <a:gd name="T123" fmla="*/ 1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2" h="63">
                  <a:moveTo>
                    <a:pt x="142" y="59"/>
                  </a:moveTo>
                  <a:cubicBezTo>
                    <a:pt x="142" y="59"/>
                    <a:pt x="142" y="59"/>
                    <a:pt x="142" y="59"/>
                  </a:cubicBezTo>
                  <a:cubicBezTo>
                    <a:pt x="142" y="54"/>
                    <a:pt x="142" y="54"/>
                    <a:pt x="142" y="54"/>
                  </a:cubicBezTo>
                  <a:cubicBezTo>
                    <a:pt x="142" y="54"/>
                    <a:pt x="142" y="54"/>
                    <a:pt x="142" y="54"/>
                  </a:cubicBezTo>
                  <a:cubicBezTo>
                    <a:pt x="142" y="54"/>
                    <a:pt x="142" y="54"/>
                    <a:pt x="142" y="54"/>
                  </a:cubicBezTo>
                  <a:cubicBezTo>
                    <a:pt x="142" y="49"/>
                    <a:pt x="142" y="49"/>
                    <a:pt x="142" y="49"/>
                  </a:cubicBezTo>
                  <a:cubicBezTo>
                    <a:pt x="143" y="49"/>
                    <a:pt x="143" y="49"/>
                    <a:pt x="143" y="49"/>
                  </a:cubicBezTo>
                  <a:cubicBezTo>
                    <a:pt x="143" y="48"/>
                    <a:pt x="143" y="48"/>
                    <a:pt x="143" y="48"/>
                  </a:cubicBezTo>
                  <a:cubicBezTo>
                    <a:pt x="143" y="44"/>
                    <a:pt x="143" y="44"/>
                    <a:pt x="143" y="44"/>
                  </a:cubicBezTo>
                  <a:cubicBezTo>
                    <a:pt x="143" y="43"/>
                    <a:pt x="143" y="43"/>
                    <a:pt x="143" y="43"/>
                  </a:cubicBezTo>
                  <a:cubicBezTo>
                    <a:pt x="143" y="43"/>
                    <a:pt x="143" y="43"/>
                    <a:pt x="143" y="43"/>
                  </a:cubicBezTo>
                  <a:cubicBezTo>
                    <a:pt x="143" y="38"/>
                    <a:pt x="143" y="38"/>
                    <a:pt x="143" y="38"/>
                  </a:cubicBezTo>
                  <a:cubicBezTo>
                    <a:pt x="144" y="38"/>
                    <a:pt x="144" y="38"/>
                    <a:pt x="144" y="38"/>
                  </a:cubicBezTo>
                  <a:cubicBezTo>
                    <a:pt x="144" y="38"/>
                    <a:pt x="144" y="38"/>
                    <a:pt x="144" y="38"/>
                  </a:cubicBezTo>
                  <a:cubicBezTo>
                    <a:pt x="144" y="34"/>
                    <a:pt x="144" y="34"/>
                    <a:pt x="144" y="34"/>
                  </a:cubicBezTo>
                  <a:cubicBezTo>
                    <a:pt x="145" y="33"/>
                    <a:pt x="145" y="33"/>
                    <a:pt x="145" y="33"/>
                  </a:cubicBezTo>
                  <a:cubicBezTo>
                    <a:pt x="145" y="33"/>
                    <a:pt x="145" y="33"/>
                    <a:pt x="145" y="33"/>
                  </a:cubicBezTo>
                  <a:cubicBezTo>
                    <a:pt x="145" y="28"/>
                    <a:pt x="145" y="28"/>
                    <a:pt x="145" y="28"/>
                  </a:cubicBezTo>
                  <a:cubicBezTo>
                    <a:pt x="145" y="28"/>
                    <a:pt x="145" y="28"/>
                    <a:pt x="145" y="28"/>
                  </a:cubicBezTo>
                  <a:cubicBezTo>
                    <a:pt x="145" y="28"/>
                    <a:pt x="145" y="28"/>
                    <a:pt x="145" y="28"/>
                  </a:cubicBezTo>
                  <a:cubicBezTo>
                    <a:pt x="145" y="23"/>
                    <a:pt x="145" y="23"/>
                    <a:pt x="145" y="23"/>
                  </a:cubicBezTo>
                  <a:cubicBezTo>
                    <a:pt x="146" y="23"/>
                    <a:pt x="146" y="23"/>
                    <a:pt x="146" y="23"/>
                  </a:cubicBezTo>
                  <a:cubicBezTo>
                    <a:pt x="146" y="23"/>
                    <a:pt x="146" y="23"/>
                    <a:pt x="146" y="22"/>
                  </a:cubicBezTo>
                  <a:cubicBezTo>
                    <a:pt x="146" y="22"/>
                    <a:pt x="146" y="21"/>
                    <a:pt x="146" y="20"/>
                  </a:cubicBezTo>
                  <a:cubicBezTo>
                    <a:pt x="146" y="20"/>
                    <a:pt x="146" y="20"/>
                    <a:pt x="146" y="20"/>
                  </a:cubicBezTo>
                  <a:cubicBezTo>
                    <a:pt x="146" y="19"/>
                    <a:pt x="146" y="18"/>
                    <a:pt x="146" y="18"/>
                  </a:cubicBezTo>
                  <a:cubicBezTo>
                    <a:pt x="146" y="18"/>
                    <a:pt x="146" y="17"/>
                    <a:pt x="146" y="17"/>
                  </a:cubicBezTo>
                  <a:cubicBezTo>
                    <a:pt x="146" y="17"/>
                    <a:pt x="146" y="17"/>
                    <a:pt x="146" y="17"/>
                  </a:cubicBezTo>
                  <a:cubicBezTo>
                    <a:pt x="146" y="12"/>
                    <a:pt x="146" y="12"/>
                    <a:pt x="146" y="12"/>
                  </a:cubicBezTo>
                  <a:cubicBezTo>
                    <a:pt x="146" y="12"/>
                    <a:pt x="147" y="10"/>
                    <a:pt x="146" y="10"/>
                  </a:cubicBezTo>
                  <a:cubicBezTo>
                    <a:pt x="145" y="9"/>
                    <a:pt x="138" y="10"/>
                    <a:pt x="127" y="11"/>
                  </a:cubicBezTo>
                  <a:cubicBezTo>
                    <a:pt x="125" y="11"/>
                    <a:pt x="125" y="11"/>
                    <a:pt x="125" y="11"/>
                  </a:cubicBezTo>
                  <a:cubicBezTo>
                    <a:pt x="120" y="12"/>
                    <a:pt x="107" y="13"/>
                    <a:pt x="98" y="13"/>
                  </a:cubicBezTo>
                  <a:cubicBezTo>
                    <a:pt x="91" y="13"/>
                    <a:pt x="79" y="10"/>
                    <a:pt x="71" y="8"/>
                  </a:cubicBezTo>
                  <a:cubicBezTo>
                    <a:pt x="68" y="7"/>
                    <a:pt x="66" y="7"/>
                    <a:pt x="65" y="7"/>
                  </a:cubicBezTo>
                  <a:cubicBezTo>
                    <a:pt x="63" y="6"/>
                    <a:pt x="63" y="6"/>
                    <a:pt x="63" y="6"/>
                  </a:cubicBezTo>
                  <a:cubicBezTo>
                    <a:pt x="54" y="4"/>
                    <a:pt x="36" y="0"/>
                    <a:pt x="32" y="0"/>
                  </a:cubicBezTo>
                  <a:cubicBezTo>
                    <a:pt x="29" y="0"/>
                    <a:pt x="20" y="5"/>
                    <a:pt x="15" y="8"/>
                  </a:cubicBezTo>
                  <a:cubicBezTo>
                    <a:pt x="13" y="9"/>
                    <a:pt x="12" y="9"/>
                    <a:pt x="12" y="10"/>
                  </a:cubicBezTo>
                  <a:cubicBezTo>
                    <a:pt x="10" y="11"/>
                    <a:pt x="9" y="11"/>
                    <a:pt x="9" y="12"/>
                  </a:cubicBezTo>
                  <a:cubicBezTo>
                    <a:pt x="9" y="23"/>
                    <a:pt x="9" y="23"/>
                    <a:pt x="9" y="23"/>
                  </a:cubicBezTo>
                  <a:cubicBezTo>
                    <a:pt x="9" y="23"/>
                    <a:pt x="9" y="23"/>
                    <a:pt x="9" y="23"/>
                  </a:cubicBezTo>
                  <a:cubicBezTo>
                    <a:pt x="10" y="24"/>
                    <a:pt x="10" y="24"/>
                    <a:pt x="10" y="24"/>
                  </a:cubicBezTo>
                  <a:cubicBezTo>
                    <a:pt x="10" y="31"/>
                    <a:pt x="10" y="31"/>
                    <a:pt x="10" y="31"/>
                  </a:cubicBezTo>
                  <a:cubicBezTo>
                    <a:pt x="10" y="31"/>
                    <a:pt x="10" y="31"/>
                    <a:pt x="10" y="31"/>
                  </a:cubicBezTo>
                  <a:cubicBezTo>
                    <a:pt x="10" y="31"/>
                    <a:pt x="10" y="31"/>
                    <a:pt x="10" y="31"/>
                  </a:cubicBezTo>
                  <a:cubicBezTo>
                    <a:pt x="11" y="38"/>
                    <a:pt x="11" y="38"/>
                    <a:pt x="11" y="38"/>
                  </a:cubicBezTo>
                  <a:cubicBezTo>
                    <a:pt x="11" y="38"/>
                    <a:pt x="11" y="38"/>
                    <a:pt x="11" y="38"/>
                  </a:cubicBezTo>
                  <a:cubicBezTo>
                    <a:pt x="11" y="39"/>
                    <a:pt x="11" y="39"/>
                    <a:pt x="11" y="39"/>
                  </a:cubicBezTo>
                  <a:cubicBezTo>
                    <a:pt x="11" y="47"/>
                    <a:pt x="11" y="47"/>
                    <a:pt x="11" y="47"/>
                  </a:cubicBezTo>
                  <a:cubicBezTo>
                    <a:pt x="11" y="47"/>
                    <a:pt x="11" y="48"/>
                    <a:pt x="12" y="48"/>
                  </a:cubicBezTo>
                  <a:cubicBezTo>
                    <a:pt x="12" y="48"/>
                    <a:pt x="12" y="48"/>
                    <a:pt x="12" y="48"/>
                  </a:cubicBezTo>
                  <a:cubicBezTo>
                    <a:pt x="12" y="48"/>
                    <a:pt x="12" y="48"/>
                    <a:pt x="12" y="47"/>
                  </a:cubicBezTo>
                  <a:cubicBezTo>
                    <a:pt x="14" y="47"/>
                    <a:pt x="28" y="45"/>
                    <a:pt x="34" y="45"/>
                  </a:cubicBezTo>
                  <a:cubicBezTo>
                    <a:pt x="34" y="48"/>
                    <a:pt x="34" y="48"/>
                    <a:pt x="34" y="48"/>
                  </a:cubicBezTo>
                  <a:cubicBezTo>
                    <a:pt x="30" y="48"/>
                    <a:pt x="16" y="50"/>
                    <a:pt x="14" y="50"/>
                  </a:cubicBezTo>
                  <a:cubicBezTo>
                    <a:pt x="14" y="47"/>
                    <a:pt x="14" y="47"/>
                    <a:pt x="14" y="47"/>
                  </a:cubicBezTo>
                  <a:cubicBezTo>
                    <a:pt x="14" y="47"/>
                    <a:pt x="14" y="47"/>
                    <a:pt x="13" y="47"/>
                  </a:cubicBezTo>
                  <a:cubicBezTo>
                    <a:pt x="13" y="47"/>
                    <a:pt x="13" y="47"/>
                    <a:pt x="13" y="47"/>
                  </a:cubicBezTo>
                  <a:cubicBezTo>
                    <a:pt x="13" y="59"/>
                    <a:pt x="13" y="59"/>
                    <a:pt x="13" y="59"/>
                  </a:cubicBezTo>
                  <a:cubicBezTo>
                    <a:pt x="0" y="60"/>
                    <a:pt x="0" y="60"/>
                    <a:pt x="0" y="60"/>
                  </a:cubicBezTo>
                  <a:cubicBezTo>
                    <a:pt x="0" y="60"/>
                    <a:pt x="0" y="60"/>
                    <a:pt x="0" y="60"/>
                  </a:cubicBezTo>
                  <a:cubicBezTo>
                    <a:pt x="52" y="63"/>
                    <a:pt x="52" y="63"/>
                    <a:pt x="52" y="63"/>
                  </a:cubicBezTo>
                  <a:cubicBezTo>
                    <a:pt x="152" y="60"/>
                    <a:pt x="152" y="60"/>
                    <a:pt x="152" y="60"/>
                  </a:cubicBezTo>
                  <a:lnTo>
                    <a:pt x="142" y="59"/>
                  </a:lnTo>
                  <a:close/>
                  <a:moveTo>
                    <a:pt x="112" y="52"/>
                  </a:moveTo>
                  <a:cubicBezTo>
                    <a:pt x="112" y="52"/>
                    <a:pt x="112" y="52"/>
                    <a:pt x="112" y="52"/>
                  </a:cubicBezTo>
                  <a:cubicBezTo>
                    <a:pt x="112" y="50"/>
                    <a:pt x="112" y="50"/>
                    <a:pt x="112" y="50"/>
                  </a:cubicBezTo>
                  <a:cubicBezTo>
                    <a:pt x="120" y="50"/>
                    <a:pt x="135" y="50"/>
                    <a:pt x="137" y="50"/>
                  </a:cubicBezTo>
                  <a:cubicBezTo>
                    <a:pt x="139" y="50"/>
                    <a:pt x="141" y="50"/>
                    <a:pt x="142" y="50"/>
                  </a:cubicBezTo>
                  <a:cubicBezTo>
                    <a:pt x="142" y="51"/>
                    <a:pt x="142" y="51"/>
                    <a:pt x="142" y="51"/>
                  </a:cubicBezTo>
                  <a:cubicBezTo>
                    <a:pt x="137" y="51"/>
                    <a:pt x="123" y="52"/>
                    <a:pt x="112" y="52"/>
                  </a:cubicBezTo>
                  <a:close/>
                  <a:moveTo>
                    <a:pt x="142" y="49"/>
                  </a:moveTo>
                  <a:cubicBezTo>
                    <a:pt x="142" y="49"/>
                    <a:pt x="142" y="49"/>
                    <a:pt x="142" y="49"/>
                  </a:cubicBezTo>
                  <a:cubicBezTo>
                    <a:pt x="142" y="49"/>
                    <a:pt x="142" y="49"/>
                    <a:pt x="142" y="49"/>
                  </a:cubicBezTo>
                  <a:cubicBezTo>
                    <a:pt x="142" y="49"/>
                    <a:pt x="142" y="49"/>
                    <a:pt x="142" y="49"/>
                  </a:cubicBezTo>
                  <a:cubicBezTo>
                    <a:pt x="141" y="49"/>
                    <a:pt x="137" y="49"/>
                    <a:pt x="132" y="49"/>
                  </a:cubicBezTo>
                  <a:cubicBezTo>
                    <a:pt x="127" y="49"/>
                    <a:pt x="120" y="49"/>
                    <a:pt x="112" y="49"/>
                  </a:cubicBezTo>
                  <a:cubicBezTo>
                    <a:pt x="112" y="48"/>
                    <a:pt x="112" y="48"/>
                    <a:pt x="112" y="48"/>
                  </a:cubicBezTo>
                  <a:cubicBezTo>
                    <a:pt x="123" y="48"/>
                    <a:pt x="139" y="48"/>
                    <a:pt x="142" y="48"/>
                  </a:cubicBezTo>
                  <a:lnTo>
                    <a:pt x="142" y="49"/>
                  </a:lnTo>
                  <a:close/>
                  <a:moveTo>
                    <a:pt x="130" y="46"/>
                  </a:moveTo>
                  <a:cubicBezTo>
                    <a:pt x="130" y="46"/>
                    <a:pt x="130" y="46"/>
                    <a:pt x="130" y="46"/>
                  </a:cubicBezTo>
                  <a:cubicBezTo>
                    <a:pt x="127" y="46"/>
                    <a:pt x="119" y="47"/>
                    <a:pt x="112" y="47"/>
                  </a:cubicBezTo>
                  <a:cubicBezTo>
                    <a:pt x="112" y="44"/>
                    <a:pt x="112" y="44"/>
                    <a:pt x="112" y="44"/>
                  </a:cubicBezTo>
                  <a:cubicBezTo>
                    <a:pt x="116" y="44"/>
                    <a:pt x="119" y="44"/>
                    <a:pt x="120" y="44"/>
                  </a:cubicBezTo>
                  <a:cubicBezTo>
                    <a:pt x="123" y="44"/>
                    <a:pt x="130" y="44"/>
                    <a:pt x="133" y="44"/>
                  </a:cubicBezTo>
                  <a:cubicBezTo>
                    <a:pt x="136" y="44"/>
                    <a:pt x="140" y="45"/>
                    <a:pt x="141" y="45"/>
                  </a:cubicBezTo>
                  <a:cubicBezTo>
                    <a:pt x="142" y="45"/>
                    <a:pt x="142" y="45"/>
                    <a:pt x="142" y="45"/>
                  </a:cubicBezTo>
                  <a:cubicBezTo>
                    <a:pt x="142" y="46"/>
                    <a:pt x="142" y="46"/>
                    <a:pt x="142" y="46"/>
                  </a:cubicBezTo>
                  <a:cubicBezTo>
                    <a:pt x="141" y="46"/>
                    <a:pt x="133" y="46"/>
                    <a:pt x="130" y="46"/>
                  </a:cubicBezTo>
                  <a:close/>
                  <a:moveTo>
                    <a:pt x="143" y="43"/>
                  </a:moveTo>
                  <a:cubicBezTo>
                    <a:pt x="143" y="43"/>
                    <a:pt x="143" y="43"/>
                    <a:pt x="143" y="43"/>
                  </a:cubicBezTo>
                  <a:cubicBezTo>
                    <a:pt x="142" y="43"/>
                    <a:pt x="142" y="43"/>
                    <a:pt x="142" y="44"/>
                  </a:cubicBezTo>
                  <a:cubicBezTo>
                    <a:pt x="142" y="44"/>
                    <a:pt x="142" y="44"/>
                    <a:pt x="142" y="44"/>
                  </a:cubicBezTo>
                  <a:cubicBezTo>
                    <a:pt x="140" y="44"/>
                    <a:pt x="121" y="43"/>
                    <a:pt x="116" y="43"/>
                  </a:cubicBezTo>
                  <a:cubicBezTo>
                    <a:pt x="114" y="43"/>
                    <a:pt x="113" y="44"/>
                    <a:pt x="112" y="44"/>
                  </a:cubicBezTo>
                  <a:cubicBezTo>
                    <a:pt x="112" y="43"/>
                    <a:pt x="112" y="43"/>
                    <a:pt x="112" y="43"/>
                  </a:cubicBezTo>
                  <a:cubicBezTo>
                    <a:pt x="113" y="43"/>
                    <a:pt x="114" y="43"/>
                    <a:pt x="115" y="43"/>
                  </a:cubicBezTo>
                  <a:cubicBezTo>
                    <a:pt x="119" y="43"/>
                    <a:pt x="140" y="43"/>
                    <a:pt x="143" y="43"/>
                  </a:cubicBezTo>
                  <a:close/>
                  <a:moveTo>
                    <a:pt x="143" y="41"/>
                  </a:moveTo>
                  <a:cubicBezTo>
                    <a:pt x="143" y="41"/>
                    <a:pt x="143" y="41"/>
                    <a:pt x="143" y="41"/>
                  </a:cubicBezTo>
                  <a:cubicBezTo>
                    <a:pt x="143" y="41"/>
                    <a:pt x="142" y="41"/>
                    <a:pt x="140" y="41"/>
                  </a:cubicBezTo>
                  <a:cubicBezTo>
                    <a:pt x="137" y="41"/>
                    <a:pt x="133" y="41"/>
                    <a:pt x="128" y="41"/>
                  </a:cubicBezTo>
                  <a:cubicBezTo>
                    <a:pt x="124" y="41"/>
                    <a:pt x="119" y="42"/>
                    <a:pt x="112" y="42"/>
                  </a:cubicBezTo>
                  <a:cubicBezTo>
                    <a:pt x="112" y="39"/>
                    <a:pt x="112" y="39"/>
                    <a:pt x="112" y="39"/>
                  </a:cubicBezTo>
                  <a:cubicBezTo>
                    <a:pt x="118" y="39"/>
                    <a:pt x="123" y="39"/>
                    <a:pt x="125" y="39"/>
                  </a:cubicBezTo>
                  <a:cubicBezTo>
                    <a:pt x="129" y="39"/>
                    <a:pt x="137" y="39"/>
                    <a:pt x="139" y="39"/>
                  </a:cubicBezTo>
                  <a:cubicBezTo>
                    <a:pt x="142" y="39"/>
                    <a:pt x="143" y="39"/>
                    <a:pt x="143" y="39"/>
                  </a:cubicBezTo>
                  <a:lnTo>
                    <a:pt x="143" y="41"/>
                  </a:lnTo>
                  <a:close/>
                  <a:moveTo>
                    <a:pt x="143" y="38"/>
                  </a:moveTo>
                  <a:cubicBezTo>
                    <a:pt x="143" y="38"/>
                    <a:pt x="143" y="38"/>
                    <a:pt x="143" y="38"/>
                  </a:cubicBezTo>
                  <a:cubicBezTo>
                    <a:pt x="143" y="38"/>
                    <a:pt x="143" y="38"/>
                    <a:pt x="143" y="38"/>
                  </a:cubicBezTo>
                  <a:cubicBezTo>
                    <a:pt x="143" y="39"/>
                    <a:pt x="143" y="39"/>
                    <a:pt x="143" y="39"/>
                  </a:cubicBezTo>
                  <a:cubicBezTo>
                    <a:pt x="142" y="38"/>
                    <a:pt x="133" y="38"/>
                    <a:pt x="123" y="38"/>
                  </a:cubicBezTo>
                  <a:cubicBezTo>
                    <a:pt x="119" y="38"/>
                    <a:pt x="116" y="38"/>
                    <a:pt x="112" y="38"/>
                  </a:cubicBezTo>
                  <a:cubicBezTo>
                    <a:pt x="112" y="38"/>
                    <a:pt x="112" y="38"/>
                    <a:pt x="112" y="38"/>
                  </a:cubicBezTo>
                  <a:cubicBezTo>
                    <a:pt x="126" y="37"/>
                    <a:pt x="141" y="38"/>
                    <a:pt x="143" y="38"/>
                  </a:cubicBezTo>
                  <a:close/>
                  <a:moveTo>
                    <a:pt x="144" y="35"/>
                  </a:moveTo>
                  <a:cubicBezTo>
                    <a:pt x="144" y="35"/>
                    <a:pt x="144" y="35"/>
                    <a:pt x="144" y="35"/>
                  </a:cubicBezTo>
                  <a:cubicBezTo>
                    <a:pt x="143" y="35"/>
                    <a:pt x="143" y="35"/>
                    <a:pt x="141" y="35"/>
                  </a:cubicBezTo>
                  <a:cubicBezTo>
                    <a:pt x="138" y="36"/>
                    <a:pt x="133" y="36"/>
                    <a:pt x="126" y="36"/>
                  </a:cubicBezTo>
                  <a:cubicBezTo>
                    <a:pt x="121" y="36"/>
                    <a:pt x="117" y="36"/>
                    <a:pt x="112" y="36"/>
                  </a:cubicBezTo>
                  <a:cubicBezTo>
                    <a:pt x="112" y="34"/>
                    <a:pt x="112" y="34"/>
                    <a:pt x="112" y="34"/>
                  </a:cubicBezTo>
                  <a:cubicBezTo>
                    <a:pt x="113" y="34"/>
                    <a:pt x="122" y="34"/>
                    <a:pt x="124" y="34"/>
                  </a:cubicBezTo>
                  <a:cubicBezTo>
                    <a:pt x="125" y="34"/>
                    <a:pt x="137" y="34"/>
                    <a:pt x="139" y="34"/>
                  </a:cubicBezTo>
                  <a:cubicBezTo>
                    <a:pt x="140" y="34"/>
                    <a:pt x="143" y="34"/>
                    <a:pt x="144" y="34"/>
                  </a:cubicBezTo>
                  <a:lnTo>
                    <a:pt x="144" y="35"/>
                  </a:lnTo>
                  <a:close/>
                  <a:moveTo>
                    <a:pt x="144" y="30"/>
                  </a:moveTo>
                  <a:cubicBezTo>
                    <a:pt x="144" y="30"/>
                    <a:pt x="144" y="30"/>
                    <a:pt x="144" y="30"/>
                  </a:cubicBezTo>
                  <a:cubicBezTo>
                    <a:pt x="144" y="30"/>
                    <a:pt x="140" y="30"/>
                    <a:pt x="138" y="30"/>
                  </a:cubicBezTo>
                  <a:cubicBezTo>
                    <a:pt x="136" y="31"/>
                    <a:pt x="123" y="31"/>
                    <a:pt x="114" y="31"/>
                  </a:cubicBezTo>
                  <a:cubicBezTo>
                    <a:pt x="106" y="31"/>
                    <a:pt x="99" y="30"/>
                    <a:pt x="94" y="29"/>
                  </a:cubicBezTo>
                  <a:cubicBezTo>
                    <a:pt x="89" y="28"/>
                    <a:pt x="67" y="22"/>
                    <a:pt x="54" y="18"/>
                  </a:cubicBezTo>
                  <a:cubicBezTo>
                    <a:pt x="42" y="14"/>
                    <a:pt x="36" y="11"/>
                    <a:pt x="32" y="11"/>
                  </a:cubicBezTo>
                  <a:cubicBezTo>
                    <a:pt x="32" y="9"/>
                    <a:pt x="32" y="9"/>
                    <a:pt x="32" y="9"/>
                  </a:cubicBezTo>
                  <a:cubicBezTo>
                    <a:pt x="37" y="9"/>
                    <a:pt x="51" y="13"/>
                    <a:pt x="58" y="16"/>
                  </a:cubicBezTo>
                  <a:cubicBezTo>
                    <a:pt x="65" y="18"/>
                    <a:pt x="81" y="23"/>
                    <a:pt x="85" y="24"/>
                  </a:cubicBezTo>
                  <a:cubicBezTo>
                    <a:pt x="88" y="26"/>
                    <a:pt x="97" y="28"/>
                    <a:pt x="106" y="28"/>
                  </a:cubicBezTo>
                  <a:cubicBezTo>
                    <a:pt x="115" y="28"/>
                    <a:pt x="131" y="28"/>
                    <a:pt x="134" y="28"/>
                  </a:cubicBezTo>
                  <a:cubicBezTo>
                    <a:pt x="137" y="28"/>
                    <a:pt x="143" y="29"/>
                    <a:pt x="144" y="29"/>
                  </a:cubicBezTo>
                  <a:cubicBezTo>
                    <a:pt x="144" y="29"/>
                    <a:pt x="144" y="29"/>
                    <a:pt x="144" y="29"/>
                  </a:cubicBezTo>
                  <a:lnTo>
                    <a:pt x="144" y="30"/>
                  </a:lnTo>
                  <a:close/>
                  <a:moveTo>
                    <a:pt x="145" y="23"/>
                  </a:moveTo>
                  <a:cubicBezTo>
                    <a:pt x="145" y="23"/>
                    <a:pt x="145" y="23"/>
                    <a:pt x="145" y="23"/>
                  </a:cubicBezTo>
                  <a:cubicBezTo>
                    <a:pt x="145" y="23"/>
                    <a:pt x="145" y="23"/>
                    <a:pt x="145" y="23"/>
                  </a:cubicBezTo>
                  <a:cubicBezTo>
                    <a:pt x="145" y="23"/>
                    <a:pt x="144" y="22"/>
                    <a:pt x="141" y="22"/>
                  </a:cubicBezTo>
                  <a:cubicBezTo>
                    <a:pt x="137" y="22"/>
                    <a:pt x="123" y="23"/>
                    <a:pt x="119" y="22"/>
                  </a:cubicBezTo>
                  <a:cubicBezTo>
                    <a:pt x="114" y="22"/>
                    <a:pt x="100" y="23"/>
                    <a:pt x="90" y="20"/>
                  </a:cubicBezTo>
                  <a:cubicBezTo>
                    <a:pt x="80" y="16"/>
                    <a:pt x="78" y="15"/>
                    <a:pt x="78" y="15"/>
                  </a:cubicBezTo>
                  <a:cubicBezTo>
                    <a:pt x="78" y="16"/>
                    <a:pt x="78" y="16"/>
                    <a:pt x="78" y="16"/>
                  </a:cubicBezTo>
                  <a:cubicBezTo>
                    <a:pt x="78" y="16"/>
                    <a:pt x="89" y="21"/>
                    <a:pt x="96" y="22"/>
                  </a:cubicBezTo>
                  <a:cubicBezTo>
                    <a:pt x="103" y="23"/>
                    <a:pt x="114" y="24"/>
                    <a:pt x="126" y="23"/>
                  </a:cubicBezTo>
                  <a:cubicBezTo>
                    <a:pt x="137" y="23"/>
                    <a:pt x="144" y="24"/>
                    <a:pt x="145" y="24"/>
                  </a:cubicBezTo>
                  <a:cubicBezTo>
                    <a:pt x="145" y="25"/>
                    <a:pt x="145" y="25"/>
                    <a:pt x="145" y="25"/>
                  </a:cubicBezTo>
                  <a:cubicBezTo>
                    <a:pt x="144" y="25"/>
                    <a:pt x="139" y="25"/>
                    <a:pt x="134" y="25"/>
                  </a:cubicBezTo>
                  <a:cubicBezTo>
                    <a:pt x="129" y="25"/>
                    <a:pt x="109" y="26"/>
                    <a:pt x="103" y="25"/>
                  </a:cubicBezTo>
                  <a:cubicBezTo>
                    <a:pt x="97" y="24"/>
                    <a:pt x="94" y="24"/>
                    <a:pt x="78" y="18"/>
                  </a:cubicBezTo>
                  <a:cubicBezTo>
                    <a:pt x="78" y="14"/>
                    <a:pt x="78" y="14"/>
                    <a:pt x="78" y="14"/>
                  </a:cubicBezTo>
                  <a:cubicBezTo>
                    <a:pt x="78" y="14"/>
                    <a:pt x="89" y="20"/>
                    <a:pt x="97" y="21"/>
                  </a:cubicBezTo>
                  <a:cubicBezTo>
                    <a:pt x="104" y="22"/>
                    <a:pt x="116" y="22"/>
                    <a:pt x="123" y="22"/>
                  </a:cubicBezTo>
                  <a:cubicBezTo>
                    <a:pt x="131" y="22"/>
                    <a:pt x="144" y="22"/>
                    <a:pt x="144" y="22"/>
                  </a:cubicBezTo>
                  <a:cubicBezTo>
                    <a:pt x="145" y="22"/>
                    <a:pt x="145" y="22"/>
                    <a:pt x="145" y="22"/>
                  </a:cubicBezTo>
                  <a:cubicBezTo>
                    <a:pt x="145" y="22"/>
                    <a:pt x="145" y="22"/>
                    <a:pt x="145" y="22"/>
                  </a:cubicBezTo>
                  <a:lnTo>
                    <a:pt x="145" y="23"/>
                  </a:lnTo>
                  <a:close/>
                  <a:moveTo>
                    <a:pt x="94" y="18"/>
                  </a:moveTo>
                  <a:cubicBezTo>
                    <a:pt x="94" y="18"/>
                    <a:pt x="94" y="18"/>
                    <a:pt x="94" y="18"/>
                  </a:cubicBezTo>
                  <a:cubicBezTo>
                    <a:pt x="95" y="19"/>
                    <a:pt x="95" y="19"/>
                    <a:pt x="95" y="19"/>
                  </a:cubicBezTo>
                  <a:cubicBezTo>
                    <a:pt x="100" y="19"/>
                    <a:pt x="100" y="19"/>
                    <a:pt x="100" y="19"/>
                  </a:cubicBezTo>
                  <a:cubicBezTo>
                    <a:pt x="98" y="19"/>
                    <a:pt x="96" y="19"/>
                    <a:pt x="94" y="18"/>
                  </a:cubicBezTo>
                  <a:close/>
                  <a:moveTo>
                    <a:pt x="145" y="20"/>
                  </a:moveTo>
                  <a:cubicBezTo>
                    <a:pt x="145" y="20"/>
                    <a:pt x="145" y="20"/>
                    <a:pt x="145" y="20"/>
                  </a:cubicBezTo>
                  <a:cubicBezTo>
                    <a:pt x="144" y="20"/>
                    <a:pt x="143" y="20"/>
                    <a:pt x="141" y="20"/>
                  </a:cubicBezTo>
                  <a:cubicBezTo>
                    <a:pt x="135" y="20"/>
                    <a:pt x="127" y="20"/>
                    <a:pt x="117" y="20"/>
                  </a:cubicBezTo>
                  <a:cubicBezTo>
                    <a:pt x="113" y="20"/>
                    <a:pt x="109" y="20"/>
                    <a:pt x="105" y="20"/>
                  </a:cubicBezTo>
                  <a:cubicBezTo>
                    <a:pt x="105" y="18"/>
                    <a:pt x="105" y="18"/>
                    <a:pt x="105" y="18"/>
                  </a:cubicBezTo>
                  <a:cubicBezTo>
                    <a:pt x="105" y="18"/>
                    <a:pt x="109" y="18"/>
                    <a:pt x="117" y="18"/>
                  </a:cubicBezTo>
                  <a:cubicBezTo>
                    <a:pt x="126" y="18"/>
                    <a:pt x="134" y="18"/>
                    <a:pt x="137" y="18"/>
                  </a:cubicBezTo>
                  <a:cubicBezTo>
                    <a:pt x="139" y="18"/>
                    <a:pt x="144" y="18"/>
                    <a:pt x="145" y="18"/>
                  </a:cubicBezTo>
                  <a:cubicBezTo>
                    <a:pt x="145" y="18"/>
                    <a:pt x="145" y="18"/>
                    <a:pt x="145" y="18"/>
                  </a:cubicBezTo>
                  <a:cubicBezTo>
                    <a:pt x="145" y="19"/>
                    <a:pt x="145" y="19"/>
                    <a:pt x="145" y="20"/>
                  </a:cubicBezTo>
                  <a:close/>
                  <a:moveTo>
                    <a:pt x="146" y="17"/>
                  </a:moveTo>
                  <a:cubicBezTo>
                    <a:pt x="146" y="17"/>
                    <a:pt x="146" y="17"/>
                    <a:pt x="146" y="17"/>
                  </a:cubicBezTo>
                  <a:cubicBezTo>
                    <a:pt x="146" y="17"/>
                    <a:pt x="146" y="17"/>
                    <a:pt x="146" y="17"/>
                  </a:cubicBezTo>
                  <a:cubicBezTo>
                    <a:pt x="145" y="17"/>
                    <a:pt x="145" y="17"/>
                    <a:pt x="145" y="17"/>
                  </a:cubicBezTo>
                  <a:cubicBezTo>
                    <a:pt x="145" y="17"/>
                    <a:pt x="144" y="17"/>
                    <a:pt x="141" y="17"/>
                  </a:cubicBezTo>
                  <a:cubicBezTo>
                    <a:pt x="137" y="17"/>
                    <a:pt x="128" y="17"/>
                    <a:pt x="125" y="17"/>
                  </a:cubicBezTo>
                  <a:cubicBezTo>
                    <a:pt x="121" y="17"/>
                    <a:pt x="106" y="17"/>
                    <a:pt x="105" y="17"/>
                  </a:cubicBezTo>
                  <a:cubicBezTo>
                    <a:pt x="105" y="17"/>
                    <a:pt x="105" y="17"/>
                    <a:pt x="105" y="17"/>
                  </a:cubicBezTo>
                  <a:cubicBezTo>
                    <a:pt x="105" y="17"/>
                    <a:pt x="115" y="17"/>
                    <a:pt x="120" y="17"/>
                  </a:cubicBezTo>
                  <a:cubicBezTo>
                    <a:pt x="125" y="17"/>
                    <a:pt x="134" y="17"/>
                    <a:pt x="137" y="17"/>
                  </a:cubicBezTo>
                  <a:cubicBezTo>
                    <a:pt x="140" y="17"/>
                    <a:pt x="145" y="17"/>
                    <a:pt x="146" y="17"/>
                  </a:cubicBezTo>
                  <a:cubicBezTo>
                    <a:pt x="146" y="17"/>
                    <a:pt x="146" y="17"/>
                    <a:pt x="146" y="17"/>
                  </a:cubicBezTo>
                  <a:close/>
                  <a:moveTo>
                    <a:pt x="32" y="1"/>
                  </a:moveTo>
                  <a:cubicBezTo>
                    <a:pt x="32" y="1"/>
                    <a:pt x="32" y="1"/>
                    <a:pt x="32" y="1"/>
                  </a:cubicBezTo>
                  <a:cubicBezTo>
                    <a:pt x="36" y="1"/>
                    <a:pt x="54" y="5"/>
                    <a:pt x="62" y="7"/>
                  </a:cubicBezTo>
                  <a:cubicBezTo>
                    <a:pt x="65" y="7"/>
                    <a:pt x="65" y="7"/>
                    <a:pt x="65" y="7"/>
                  </a:cubicBezTo>
                  <a:cubicBezTo>
                    <a:pt x="66" y="7"/>
                    <a:pt x="68" y="8"/>
                    <a:pt x="70" y="8"/>
                  </a:cubicBezTo>
                  <a:cubicBezTo>
                    <a:pt x="79" y="11"/>
                    <a:pt x="91" y="13"/>
                    <a:pt x="98" y="13"/>
                  </a:cubicBezTo>
                  <a:cubicBezTo>
                    <a:pt x="107" y="13"/>
                    <a:pt x="120" y="12"/>
                    <a:pt x="126" y="12"/>
                  </a:cubicBezTo>
                  <a:cubicBezTo>
                    <a:pt x="127" y="12"/>
                    <a:pt x="127" y="12"/>
                    <a:pt x="127" y="12"/>
                  </a:cubicBezTo>
                  <a:cubicBezTo>
                    <a:pt x="132" y="11"/>
                    <a:pt x="145" y="10"/>
                    <a:pt x="146" y="10"/>
                  </a:cubicBezTo>
                  <a:cubicBezTo>
                    <a:pt x="146" y="11"/>
                    <a:pt x="146" y="12"/>
                    <a:pt x="146" y="12"/>
                  </a:cubicBezTo>
                  <a:cubicBezTo>
                    <a:pt x="146" y="15"/>
                    <a:pt x="146" y="15"/>
                    <a:pt x="146" y="15"/>
                  </a:cubicBezTo>
                  <a:cubicBezTo>
                    <a:pt x="146" y="15"/>
                    <a:pt x="145" y="15"/>
                    <a:pt x="144" y="15"/>
                  </a:cubicBezTo>
                  <a:cubicBezTo>
                    <a:pt x="143" y="15"/>
                    <a:pt x="132" y="15"/>
                    <a:pt x="128" y="15"/>
                  </a:cubicBezTo>
                  <a:cubicBezTo>
                    <a:pt x="124" y="15"/>
                    <a:pt x="105" y="15"/>
                    <a:pt x="105" y="15"/>
                  </a:cubicBezTo>
                  <a:cubicBezTo>
                    <a:pt x="91" y="18"/>
                    <a:pt x="91" y="18"/>
                    <a:pt x="91" y="18"/>
                  </a:cubicBezTo>
                  <a:cubicBezTo>
                    <a:pt x="91" y="18"/>
                    <a:pt x="90" y="17"/>
                    <a:pt x="90" y="17"/>
                  </a:cubicBezTo>
                  <a:cubicBezTo>
                    <a:pt x="82" y="14"/>
                    <a:pt x="78" y="12"/>
                    <a:pt x="78" y="12"/>
                  </a:cubicBezTo>
                  <a:cubicBezTo>
                    <a:pt x="68" y="15"/>
                    <a:pt x="68" y="15"/>
                    <a:pt x="68" y="15"/>
                  </a:cubicBezTo>
                  <a:cubicBezTo>
                    <a:pt x="50" y="8"/>
                    <a:pt x="37" y="3"/>
                    <a:pt x="32" y="3"/>
                  </a:cubicBezTo>
                  <a:cubicBezTo>
                    <a:pt x="32" y="1"/>
                    <a:pt x="32" y="1"/>
                    <a:pt x="32" y="1"/>
                  </a:cubicBezTo>
                  <a:cubicBezTo>
                    <a:pt x="32" y="1"/>
                    <a:pt x="32" y="1"/>
                    <a:pt x="32" y="1"/>
                  </a:cubicBezTo>
                  <a:close/>
                  <a:moveTo>
                    <a:pt x="10" y="12"/>
                  </a:moveTo>
                  <a:cubicBezTo>
                    <a:pt x="10" y="12"/>
                    <a:pt x="10" y="12"/>
                    <a:pt x="10" y="12"/>
                  </a:cubicBezTo>
                  <a:cubicBezTo>
                    <a:pt x="10" y="12"/>
                    <a:pt x="10" y="11"/>
                    <a:pt x="12" y="10"/>
                  </a:cubicBezTo>
                  <a:cubicBezTo>
                    <a:pt x="13" y="10"/>
                    <a:pt x="14" y="9"/>
                    <a:pt x="15" y="9"/>
                  </a:cubicBezTo>
                  <a:cubicBezTo>
                    <a:pt x="20" y="6"/>
                    <a:pt x="28" y="1"/>
                    <a:pt x="32" y="1"/>
                  </a:cubicBezTo>
                  <a:cubicBezTo>
                    <a:pt x="32" y="3"/>
                    <a:pt x="32" y="3"/>
                    <a:pt x="32" y="3"/>
                  </a:cubicBezTo>
                  <a:cubicBezTo>
                    <a:pt x="32" y="3"/>
                    <a:pt x="31" y="3"/>
                    <a:pt x="31" y="3"/>
                  </a:cubicBezTo>
                  <a:cubicBezTo>
                    <a:pt x="27" y="3"/>
                    <a:pt x="21" y="7"/>
                    <a:pt x="17" y="9"/>
                  </a:cubicBezTo>
                  <a:cubicBezTo>
                    <a:pt x="14" y="11"/>
                    <a:pt x="11" y="13"/>
                    <a:pt x="10" y="13"/>
                  </a:cubicBezTo>
                  <a:lnTo>
                    <a:pt x="10" y="12"/>
                  </a:lnTo>
                  <a:close/>
                  <a:moveTo>
                    <a:pt x="10" y="16"/>
                  </a:moveTo>
                  <a:cubicBezTo>
                    <a:pt x="10" y="16"/>
                    <a:pt x="10" y="16"/>
                    <a:pt x="10" y="16"/>
                  </a:cubicBezTo>
                  <a:cubicBezTo>
                    <a:pt x="11" y="15"/>
                    <a:pt x="19" y="11"/>
                    <a:pt x="21" y="10"/>
                  </a:cubicBezTo>
                  <a:cubicBezTo>
                    <a:pt x="23" y="9"/>
                    <a:pt x="28" y="6"/>
                    <a:pt x="31" y="6"/>
                  </a:cubicBezTo>
                  <a:cubicBezTo>
                    <a:pt x="35" y="6"/>
                    <a:pt x="40" y="8"/>
                    <a:pt x="45" y="9"/>
                  </a:cubicBezTo>
                  <a:cubicBezTo>
                    <a:pt x="50" y="11"/>
                    <a:pt x="73" y="19"/>
                    <a:pt x="78" y="21"/>
                  </a:cubicBezTo>
                  <a:cubicBezTo>
                    <a:pt x="83" y="23"/>
                    <a:pt x="91" y="26"/>
                    <a:pt x="102" y="27"/>
                  </a:cubicBezTo>
                  <a:cubicBezTo>
                    <a:pt x="112" y="28"/>
                    <a:pt x="121" y="27"/>
                    <a:pt x="127" y="27"/>
                  </a:cubicBezTo>
                  <a:cubicBezTo>
                    <a:pt x="133" y="27"/>
                    <a:pt x="144" y="27"/>
                    <a:pt x="144" y="27"/>
                  </a:cubicBezTo>
                  <a:cubicBezTo>
                    <a:pt x="145" y="27"/>
                    <a:pt x="145" y="27"/>
                    <a:pt x="145" y="27"/>
                  </a:cubicBezTo>
                  <a:cubicBezTo>
                    <a:pt x="145" y="27"/>
                    <a:pt x="145" y="27"/>
                    <a:pt x="145" y="27"/>
                  </a:cubicBezTo>
                  <a:cubicBezTo>
                    <a:pt x="145" y="28"/>
                    <a:pt x="145" y="28"/>
                    <a:pt x="145" y="28"/>
                  </a:cubicBezTo>
                  <a:cubicBezTo>
                    <a:pt x="144" y="28"/>
                    <a:pt x="144" y="28"/>
                    <a:pt x="144" y="28"/>
                  </a:cubicBezTo>
                  <a:cubicBezTo>
                    <a:pt x="144" y="28"/>
                    <a:pt x="144" y="28"/>
                    <a:pt x="144" y="28"/>
                  </a:cubicBezTo>
                  <a:cubicBezTo>
                    <a:pt x="144" y="28"/>
                    <a:pt x="143" y="28"/>
                    <a:pt x="139" y="28"/>
                  </a:cubicBezTo>
                  <a:cubicBezTo>
                    <a:pt x="133" y="28"/>
                    <a:pt x="115" y="28"/>
                    <a:pt x="110" y="28"/>
                  </a:cubicBezTo>
                  <a:cubicBezTo>
                    <a:pt x="105" y="28"/>
                    <a:pt x="101" y="28"/>
                    <a:pt x="91" y="26"/>
                  </a:cubicBezTo>
                  <a:cubicBezTo>
                    <a:pt x="82" y="23"/>
                    <a:pt x="65" y="17"/>
                    <a:pt x="59" y="15"/>
                  </a:cubicBezTo>
                  <a:cubicBezTo>
                    <a:pt x="53" y="13"/>
                    <a:pt x="37" y="7"/>
                    <a:pt x="33" y="7"/>
                  </a:cubicBezTo>
                  <a:cubicBezTo>
                    <a:pt x="28" y="6"/>
                    <a:pt x="22" y="10"/>
                    <a:pt x="19" y="12"/>
                  </a:cubicBezTo>
                  <a:cubicBezTo>
                    <a:pt x="16" y="13"/>
                    <a:pt x="11" y="16"/>
                    <a:pt x="10" y="17"/>
                  </a:cubicBezTo>
                  <a:lnTo>
                    <a:pt x="10" y="16"/>
                  </a:lnTo>
                  <a:close/>
                  <a:moveTo>
                    <a:pt x="10" y="18"/>
                  </a:moveTo>
                  <a:cubicBezTo>
                    <a:pt x="10" y="18"/>
                    <a:pt x="10" y="18"/>
                    <a:pt x="10" y="18"/>
                  </a:cubicBezTo>
                  <a:cubicBezTo>
                    <a:pt x="11" y="17"/>
                    <a:pt x="15" y="15"/>
                    <a:pt x="18" y="13"/>
                  </a:cubicBezTo>
                  <a:cubicBezTo>
                    <a:pt x="22" y="11"/>
                    <a:pt x="29" y="9"/>
                    <a:pt x="32" y="8"/>
                  </a:cubicBezTo>
                  <a:cubicBezTo>
                    <a:pt x="32" y="8"/>
                    <a:pt x="32" y="8"/>
                    <a:pt x="32" y="8"/>
                  </a:cubicBezTo>
                  <a:cubicBezTo>
                    <a:pt x="32" y="11"/>
                    <a:pt x="32" y="11"/>
                    <a:pt x="32" y="11"/>
                  </a:cubicBezTo>
                  <a:cubicBezTo>
                    <a:pt x="32" y="11"/>
                    <a:pt x="31" y="11"/>
                    <a:pt x="31" y="11"/>
                  </a:cubicBezTo>
                  <a:cubicBezTo>
                    <a:pt x="28" y="11"/>
                    <a:pt x="21" y="15"/>
                    <a:pt x="19" y="17"/>
                  </a:cubicBezTo>
                  <a:cubicBezTo>
                    <a:pt x="16" y="18"/>
                    <a:pt x="10" y="20"/>
                    <a:pt x="10" y="20"/>
                  </a:cubicBezTo>
                  <a:lnTo>
                    <a:pt x="10" y="18"/>
                  </a:lnTo>
                  <a:close/>
                  <a:moveTo>
                    <a:pt x="10" y="25"/>
                  </a:moveTo>
                  <a:cubicBezTo>
                    <a:pt x="10" y="25"/>
                    <a:pt x="10" y="25"/>
                    <a:pt x="10" y="25"/>
                  </a:cubicBezTo>
                  <a:cubicBezTo>
                    <a:pt x="11" y="25"/>
                    <a:pt x="16" y="23"/>
                    <a:pt x="19" y="21"/>
                  </a:cubicBezTo>
                  <a:cubicBezTo>
                    <a:pt x="22" y="20"/>
                    <a:pt x="28" y="19"/>
                    <a:pt x="30" y="18"/>
                  </a:cubicBezTo>
                  <a:cubicBezTo>
                    <a:pt x="30" y="18"/>
                    <a:pt x="31" y="18"/>
                    <a:pt x="32" y="18"/>
                  </a:cubicBezTo>
                  <a:cubicBezTo>
                    <a:pt x="32" y="20"/>
                    <a:pt x="32" y="20"/>
                    <a:pt x="32" y="20"/>
                  </a:cubicBezTo>
                  <a:cubicBezTo>
                    <a:pt x="31" y="20"/>
                    <a:pt x="31" y="20"/>
                    <a:pt x="30" y="20"/>
                  </a:cubicBezTo>
                  <a:cubicBezTo>
                    <a:pt x="25" y="22"/>
                    <a:pt x="21" y="24"/>
                    <a:pt x="19" y="25"/>
                  </a:cubicBezTo>
                  <a:cubicBezTo>
                    <a:pt x="17" y="25"/>
                    <a:pt x="11" y="27"/>
                    <a:pt x="10" y="27"/>
                  </a:cubicBezTo>
                  <a:lnTo>
                    <a:pt x="10" y="25"/>
                  </a:lnTo>
                  <a:close/>
                  <a:moveTo>
                    <a:pt x="11" y="33"/>
                  </a:moveTo>
                  <a:cubicBezTo>
                    <a:pt x="11" y="33"/>
                    <a:pt x="11" y="33"/>
                    <a:pt x="11" y="33"/>
                  </a:cubicBezTo>
                  <a:cubicBezTo>
                    <a:pt x="12" y="32"/>
                    <a:pt x="17" y="31"/>
                    <a:pt x="20" y="30"/>
                  </a:cubicBezTo>
                  <a:cubicBezTo>
                    <a:pt x="24" y="28"/>
                    <a:pt x="30" y="27"/>
                    <a:pt x="33" y="27"/>
                  </a:cubicBezTo>
                  <a:cubicBezTo>
                    <a:pt x="33" y="29"/>
                    <a:pt x="33" y="29"/>
                    <a:pt x="33" y="29"/>
                  </a:cubicBezTo>
                  <a:cubicBezTo>
                    <a:pt x="30" y="29"/>
                    <a:pt x="29" y="30"/>
                    <a:pt x="23" y="32"/>
                  </a:cubicBezTo>
                  <a:cubicBezTo>
                    <a:pt x="17" y="34"/>
                    <a:pt x="12" y="35"/>
                    <a:pt x="11" y="35"/>
                  </a:cubicBezTo>
                  <a:lnTo>
                    <a:pt x="11" y="33"/>
                  </a:lnTo>
                  <a:close/>
                  <a:moveTo>
                    <a:pt x="14" y="59"/>
                  </a:moveTo>
                  <a:cubicBezTo>
                    <a:pt x="14" y="59"/>
                    <a:pt x="14" y="59"/>
                    <a:pt x="14" y="59"/>
                  </a:cubicBezTo>
                  <a:cubicBezTo>
                    <a:pt x="14" y="59"/>
                    <a:pt x="14" y="59"/>
                    <a:pt x="14" y="59"/>
                  </a:cubicBezTo>
                  <a:cubicBezTo>
                    <a:pt x="14" y="53"/>
                    <a:pt x="14" y="53"/>
                    <a:pt x="14" y="53"/>
                  </a:cubicBezTo>
                  <a:cubicBezTo>
                    <a:pt x="16" y="53"/>
                    <a:pt x="29" y="51"/>
                    <a:pt x="34" y="51"/>
                  </a:cubicBezTo>
                  <a:cubicBezTo>
                    <a:pt x="35" y="59"/>
                    <a:pt x="35" y="59"/>
                    <a:pt x="35" y="59"/>
                  </a:cubicBezTo>
                  <a:lnTo>
                    <a:pt x="14" y="59"/>
                  </a:lnTo>
                  <a:close/>
                  <a:moveTo>
                    <a:pt x="85" y="59"/>
                  </a:moveTo>
                  <a:cubicBezTo>
                    <a:pt x="85" y="59"/>
                    <a:pt x="85" y="59"/>
                    <a:pt x="85" y="59"/>
                  </a:cubicBezTo>
                  <a:cubicBezTo>
                    <a:pt x="35" y="59"/>
                    <a:pt x="35" y="59"/>
                    <a:pt x="35" y="59"/>
                  </a:cubicBezTo>
                  <a:cubicBezTo>
                    <a:pt x="35" y="51"/>
                    <a:pt x="35" y="51"/>
                    <a:pt x="35" y="51"/>
                  </a:cubicBezTo>
                  <a:cubicBezTo>
                    <a:pt x="35" y="51"/>
                    <a:pt x="36" y="51"/>
                    <a:pt x="36" y="51"/>
                  </a:cubicBezTo>
                  <a:cubicBezTo>
                    <a:pt x="41" y="51"/>
                    <a:pt x="78" y="53"/>
                    <a:pt x="83" y="53"/>
                  </a:cubicBezTo>
                  <a:cubicBezTo>
                    <a:pt x="84" y="53"/>
                    <a:pt x="85" y="53"/>
                    <a:pt x="85" y="53"/>
                  </a:cubicBezTo>
                  <a:lnTo>
                    <a:pt x="85" y="59"/>
                  </a:lnTo>
                  <a:close/>
                  <a:moveTo>
                    <a:pt x="85" y="51"/>
                  </a:moveTo>
                  <a:cubicBezTo>
                    <a:pt x="85" y="51"/>
                    <a:pt x="85" y="51"/>
                    <a:pt x="85" y="51"/>
                  </a:cubicBezTo>
                  <a:cubicBezTo>
                    <a:pt x="76" y="51"/>
                    <a:pt x="67" y="50"/>
                    <a:pt x="58" y="49"/>
                  </a:cubicBezTo>
                  <a:cubicBezTo>
                    <a:pt x="43" y="48"/>
                    <a:pt x="37" y="48"/>
                    <a:pt x="35" y="48"/>
                  </a:cubicBezTo>
                  <a:cubicBezTo>
                    <a:pt x="35" y="48"/>
                    <a:pt x="35" y="48"/>
                    <a:pt x="34" y="48"/>
                  </a:cubicBezTo>
                  <a:cubicBezTo>
                    <a:pt x="35" y="45"/>
                    <a:pt x="35" y="45"/>
                    <a:pt x="35" y="45"/>
                  </a:cubicBezTo>
                  <a:cubicBezTo>
                    <a:pt x="35" y="45"/>
                    <a:pt x="35" y="45"/>
                    <a:pt x="35" y="45"/>
                  </a:cubicBezTo>
                  <a:cubicBezTo>
                    <a:pt x="39" y="45"/>
                    <a:pt x="74" y="48"/>
                    <a:pt x="85" y="49"/>
                  </a:cubicBezTo>
                  <a:lnTo>
                    <a:pt x="85" y="51"/>
                  </a:lnTo>
                  <a:close/>
                  <a:moveTo>
                    <a:pt x="85" y="48"/>
                  </a:moveTo>
                  <a:cubicBezTo>
                    <a:pt x="85" y="48"/>
                    <a:pt x="85" y="48"/>
                    <a:pt x="85" y="48"/>
                  </a:cubicBezTo>
                  <a:cubicBezTo>
                    <a:pt x="83" y="48"/>
                    <a:pt x="81" y="47"/>
                    <a:pt x="80" y="47"/>
                  </a:cubicBezTo>
                  <a:cubicBezTo>
                    <a:pt x="72" y="47"/>
                    <a:pt x="74" y="47"/>
                    <a:pt x="66" y="46"/>
                  </a:cubicBezTo>
                  <a:cubicBezTo>
                    <a:pt x="58" y="45"/>
                    <a:pt x="40" y="43"/>
                    <a:pt x="36" y="43"/>
                  </a:cubicBezTo>
                  <a:cubicBezTo>
                    <a:pt x="32" y="43"/>
                    <a:pt x="29" y="43"/>
                    <a:pt x="23" y="44"/>
                  </a:cubicBezTo>
                  <a:cubicBezTo>
                    <a:pt x="18" y="45"/>
                    <a:pt x="13" y="46"/>
                    <a:pt x="12" y="46"/>
                  </a:cubicBezTo>
                  <a:cubicBezTo>
                    <a:pt x="12" y="45"/>
                    <a:pt x="12" y="45"/>
                    <a:pt x="12" y="45"/>
                  </a:cubicBezTo>
                  <a:cubicBezTo>
                    <a:pt x="14" y="45"/>
                    <a:pt x="29" y="42"/>
                    <a:pt x="35" y="42"/>
                  </a:cubicBezTo>
                  <a:cubicBezTo>
                    <a:pt x="42" y="42"/>
                    <a:pt x="53" y="44"/>
                    <a:pt x="63" y="45"/>
                  </a:cubicBezTo>
                  <a:cubicBezTo>
                    <a:pt x="68" y="45"/>
                    <a:pt x="77" y="46"/>
                    <a:pt x="85" y="47"/>
                  </a:cubicBezTo>
                  <a:lnTo>
                    <a:pt x="85" y="48"/>
                  </a:lnTo>
                  <a:close/>
                  <a:moveTo>
                    <a:pt x="12" y="42"/>
                  </a:moveTo>
                  <a:cubicBezTo>
                    <a:pt x="12" y="42"/>
                    <a:pt x="12" y="42"/>
                    <a:pt x="12" y="42"/>
                  </a:cubicBezTo>
                  <a:cubicBezTo>
                    <a:pt x="12" y="40"/>
                    <a:pt x="12" y="40"/>
                    <a:pt x="12" y="40"/>
                  </a:cubicBezTo>
                  <a:cubicBezTo>
                    <a:pt x="13" y="40"/>
                    <a:pt x="18" y="38"/>
                    <a:pt x="21" y="38"/>
                  </a:cubicBezTo>
                  <a:cubicBezTo>
                    <a:pt x="24" y="37"/>
                    <a:pt x="30" y="36"/>
                    <a:pt x="34" y="36"/>
                  </a:cubicBezTo>
                  <a:cubicBezTo>
                    <a:pt x="34" y="38"/>
                    <a:pt x="34" y="38"/>
                    <a:pt x="34" y="38"/>
                  </a:cubicBezTo>
                  <a:cubicBezTo>
                    <a:pt x="29" y="38"/>
                    <a:pt x="24" y="40"/>
                    <a:pt x="22" y="41"/>
                  </a:cubicBezTo>
                  <a:cubicBezTo>
                    <a:pt x="20" y="41"/>
                    <a:pt x="13" y="42"/>
                    <a:pt x="12" y="42"/>
                  </a:cubicBezTo>
                  <a:close/>
                  <a:moveTo>
                    <a:pt x="85" y="45"/>
                  </a:moveTo>
                  <a:cubicBezTo>
                    <a:pt x="85" y="45"/>
                    <a:pt x="85" y="45"/>
                    <a:pt x="85" y="45"/>
                  </a:cubicBezTo>
                  <a:cubicBezTo>
                    <a:pt x="79" y="45"/>
                    <a:pt x="65" y="43"/>
                    <a:pt x="57" y="41"/>
                  </a:cubicBezTo>
                  <a:cubicBezTo>
                    <a:pt x="48" y="40"/>
                    <a:pt x="40" y="39"/>
                    <a:pt x="35" y="38"/>
                  </a:cubicBezTo>
                  <a:cubicBezTo>
                    <a:pt x="35" y="38"/>
                    <a:pt x="35" y="38"/>
                    <a:pt x="34" y="38"/>
                  </a:cubicBezTo>
                  <a:cubicBezTo>
                    <a:pt x="34" y="36"/>
                    <a:pt x="34" y="36"/>
                    <a:pt x="34" y="36"/>
                  </a:cubicBezTo>
                  <a:cubicBezTo>
                    <a:pt x="34" y="36"/>
                    <a:pt x="35" y="36"/>
                    <a:pt x="35" y="36"/>
                  </a:cubicBezTo>
                  <a:cubicBezTo>
                    <a:pt x="37" y="36"/>
                    <a:pt x="46" y="37"/>
                    <a:pt x="50" y="37"/>
                  </a:cubicBezTo>
                  <a:cubicBezTo>
                    <a:pt x="55" y="38"/>
                    <a:pt x="74" y="41"/>
                    <a:pt x="80" y="42"/>
                  </a:cubicBezTo>
                  <a:cubicBezTo>
                    <a:pt x="82" y="42"/>
                    <a:pt x="83" y="43"/>
                    <a:pt x="85" y="43"/>
                  </a:cubicBezTo>
                  <a:lnTo>
                    <a:pt x="85" y="45"/>
                  </a:lnTo>
                  <a:close/>
                  <a:moveTo>
                    <a:pt x="85" y="42"/>
                  </a:moveTo>
                  <a:cubicBezTo>
                    <a:pt x="85" y="42"/>
                    <a:pt x="85" y="42"/>
                    <a:pt x="85" y="42"/>
                  </a:cubicBezTo>
                  <a:cubicBezTo>
                    <a:pt x="84" y="42"/>
                    <a:pt x="82" y="42"/>
                    <a:pt x="80" y="41"/>
                  </a:cubicBezTo>
                  <a:cubicBezTo>
                    <a:pt x="72" y="40"/>
                    <a:pt x="59" y="37"/>
                    <a:pt x="52" y="36"/>
                  </a:cubicBezTo>
                  <a:cubicBezTo>
                    <a:pt x="45" y="35"/>
                    <a:pt x="39" y="34"/>
                    <a:pt x="35" y="34"/>
                  </a:cubicBezTo>
                  <a:cubicBezTo>
                    <a:pt x="30" y="34"/>
                    <a:pt x="24" y="36"/>
                    <a:pt x="20" y="37"/>
                  </a:cubicBezTo>
                  <a:cubicBezTo>
                    <a:pt x="16" y="38"/>
                    <a:pt x="13" y="38"/>
                    <a:pt x="12" y="39"/>
                  </a:cubicBezTo>
                  <a:cubicBezTo>
                    <a:pt x="12" y="39"/>
                    <a:pt x="12" y="39"/>
                    <a:pt x="12" y="38"/>
                  </a:cubicBezTo>
                  <a:cubicBezTo>
                    <a:pt x="11" y="38"/>
                    <a:pt x="11" y="38"/>
                    <a:pt x="11" y="38"/>
                  </a:cubicBezTo>
                  <a:cubicBezTo>
                    <a:pt x="12" y="38"/>
                    <a:pt x="16" y="37"/>
                    <a:pt x="21" y="36"/>
                  </a:cubicBezTo>
                  <a:cubicBezTo>
                    <a:pt x="27" y="34"/>
                    <a:pt x="30" y="33"/>
                    <a:pt x="35" y="33"/>
                  </a:cubicBezTo>
                  <a:cubicBezTo>
                    <a:pt x="39" y="34"/>
                    <a:pt x="52" y="36"/>
                    <a:pt x="59" y="37"/>
                  </a:cubicBezTo>
                  <a:cubicBezTo>
                    <a:pt x="65" y="38"/>
                    <a:pt x="77" y="40"/>
                    <a:pt x="81" y="41"/>
                  </a:cubicBezTo>
                  <a:cubicBezTo>
                    <a:pt x="82" y="41"/>
                    <a:pt x="84" y="41"/>
                    <a:pt x="85" y="42"/>
                  </a:cubicBezTo>
                  <a:close/>
                  <a:moveTo>
                    <a:pt x="85" y="40"/>
                  </a:moveTo>
                  <a:cubicBezTo>
                    <a:pt x="85" y="40"/>
                    <a:pt x="85" y="40"/>
                    <a:pt x="85" y="40"/>
                  </a:cubicBezTo>
                  <a:cubicBezTo>
                    <a:pt x="81" y="39"/>
                    <a:pt x="76" y="38"/>
                    <a:pt x="72" y="37"/>
                  </a:cubicBezTo>
                  <a:cubicBezTo>
                    <a:pt x="63" y="35"/>
                    <a:pt x="51" y="33"/>
                    <a:pt x="46" y="32"/>
                  </a:cubicBezTo>
                  <a:cubicBezTo>
                    <a:pt x="40" y="30"/>
                    <a:pt x="37" y="29"/>
                    <a:pt x="34" y="29"/>
                  </a:cubicBezTo>
                  <a:cubicBezTo>
                    <a:pt x="34" y="27"/>
                    <a:pt x="34" y="27"/>
                    <a:pt x="34" y="27"/>
                  </a:cubicBezTo>
                  <a:cubicBezTo>
                    <a:pt x="37" y="27"/>
                    <a:pt x="46" y="29"/>
                    <a:pt x="49" y="29"/>
                  </a:cubicBezTo>
                  <a:cubicBezTo>
                    <a:pt x="53" y="30"/>
                    <a:pt x="63" y="32"/>
                    <a:pt x="67" y="33"/>
                  </a:cubicBezTo>
                  <a:cubicBezTo>
                    <a:pt x="69" y="33"/>
                    <a:pt x="78" y="36"/>
                    <a:pt x="85" y="37"/>
                  </a:cubicBezTo>
                  <a:lnTo>
                    <a:pt x="85" y="40"/>
                  </a:lnTo>
                  <a:close/>
                  <a:moveTo>
                    <a:pt x="85" y="36"/>
                  </a:moveTo>
                  <a:cubicBezTo>
                    <a:pt x="85" y="36"/>
                    <a:pt x="85" y="36"/>
                    <a:pt x="85" y="36"/>
                  </a:cubicBezTo>
                  <a:cubicBezTo>
                    <a:pt x="78" y="35"/>
                    <a:pt x="69" y="32"/>
                    <a:pt x="65" y="31"/>
                  </a:cubicBezTo>
                  <a:cubicBezTo>
                    <a:pt x="59" y="30"/>
                    <a:pt x="39" y="25"/>
                    <a:pt x="34" y="25"/>
                  </a:cubicBezTo>
                  <a:cubicBezTo>
                    <a:pt x="30" y="25"/>
                    <a:pt x="13" y="31"/>
                    <a:pt x="11" y="31"/>
                  </a:cubicBezTo>
                  <a:cubicBezTo>
                    <a:pt x="11" y="31"/>
                    <a:pt x="11" y="31"/>
                    <a:pt x="11" y="31"/>
                  </a:cubicBezTo>
                  <a:cubicBezTo>
                    <a:pt x="11" y="31"/>
                    <a:pt x="11" y="31"/>
                    <a:pt x="11" y="31"/>
                  </a:cubicBezTo>
                  <a:cubicBezTo>
                    <a:pt x="10" y="31"/>
                    <a:pt x="10" y="31"/>
                    <a:pt x="10" y="31"/>
                  </a:cubicBezTo>
                  <a:cubicBezTo>
                    <a:pt x="12" y="30"/>
                    <a:pt x="20" y="28"/>
                    <a:pt x="22" y="27"/>
                  </a:cubicBezTo>
                  <a:cubicBezTo>
                    <a:pt x="25" y="26"/>
                    <a:pt x="31" y="24"/>
                    <a:pt x="33" y="24"/>
                  </a:cubicBezTo>
                  <a:cubicBezTo>
                    <a:pt x="36" y="24"/>
                    <a:pt x="47" y="27"/>
                    <a:pt x="52" y="28"/>
                  </a:cubicBezTo>
                  <a:cubicBezTo>
                    <a:pt x="57" y="29"/>
                    <a:pt x="78" y="34"/>
                    <a:pt x="83" y="35"/>
                  </a:cubicBezTo>
                  <a:cubicBezTo>
                    <a:pt x="83" y="35"/>
                    <a:pt x="84" y="35"/>
                    <a:pt x="85" y="36"/>
                  </a:cubicBezTo>
                  <a:close/>
                  <a:moveTo>
                    <a:pt x="85" y="34"/>
                  </a:moveTo>
                  <a:cubicBezTo>
                    <a:pt x="85" y="34"/>
                    <a:pt x="85" y="34"/>
                    <a:pt x="85" y="34"/>
                  </a:cubicBezTo>
                  <a:cubicBezTo>
                    <a:pt x="85" y="34"/>
                    <a:pt x="79" y="32"/>
                    <a:pt x="73" y="30"/>
                  </a:cubicBezTo>
                  <a:cubicBezTo>
                    <a:pt x="48" y="24"/>
                    <a:pt x="46" y="23"/>
                    <a:pt x="42" y="22"/>
                  </a:cubicBezTo>
                  <a:cubicBezTo>
                    <a:pt x="38" y="21"/>
                    <a:pt x="36" y="20"/>
                    <a:pt x="33" y="20"/>
                  </a:cubicBezTo>
                  <a:cubicBezTo>
                    <a:pt x="33" y="18"/>
                    <a:pt x="33" y="18"/>
                    <a:pt x="33" y="18"/>
                  </a:cubicBezTo>
                  <a:cubicBezTo>
                    <a:pt x="35" y="18"/>
                    <a:pt x="37" y="18"/>
                    <a:pt x="40" y="19"/>
                  </a:cubicBezTo>
                  <a:cubicBezTo>
                    <a:pt x="46" y="20"/>
                    <a:pt x="51" y="22"/>
                    <a:pt x="61" y="24"/>
                  </a:cubicBezTo>
                  <a:cubicBezTo>
                    <a:pt x="71" y="27"/>
                    <a:pt x="84" y="31"/>
                    <a:pt x="85" y="31"/>
                  </a:cubicBezTo>
                  <a:lnTo>
                    <a:pt x="85" y="34"/>
                  </a:lnTo>
                  <a:close/>
                  <a:moveTo>
                    <a:pt x="85" y="30"/>
                  </a:moveTo>
                  <a:cubicBezTo>
                    <a:pt x="85" y="30"/>
                    <a:pt x="85" y="30"/>
                    <a:pt x="85" y="30"/>
                  </a:cubicBezTo>
                  <a:cubicBezTo>
                    <a:pt x="83" y="30"/>
                    <a:pt x="51" y="20"/>
                    <a:pt x="44" y="18"/>
                  </a:cubicBezTo>
                  <a:cubicBezTo>
                    <a:pt x="36" y="16"/>
                    <a:pt x="32" y="15"/>
                    <a:pt x="28" y="17"/>
                  </a:cubicBezTo>
                  <a:cubicBezTo>
                    <a:pt x="24" y="19"/>
                    <a:pt x="12" y="23"/>
                    <a:pt x="10" y="24"/>
                  </a:cubicBezTo>
                  <a:cubicBezTo>
                    <a:pt x="10" y="24"/>
                    <a:pt x="10" y="24"/>
                    <a:pt x="10" y="24"/>
                  </a:cubicBezTo>
                  <a:cubicBezTo>
                    <a:pt x="10" y="23"/>
                    <a:pt x="10" y="23"/>
                    <a:pt x="10" y="23"/>
                  </a:cubicBezTo>
                  <a:cubicBezTo>
                    <a:pt x="10" y="23"/>
                    <a:pt x="13" y="22"/>
                    <a:pt x="18" y="20"/>
                  </a:cubicBezTo>
                  <a:cubicBezTo>
                    <a:pt x="23" y="17"/>
                    <a:pt x="30" y="15"/>
                    <a:pt x="32" y="15"/>
                  </a:cubicBezTo>
                  <a:cubicBezTo>
                    <a:pt x="35" y="15"/>
                    <a:pt x="60" y="22"/>
                    <a:pt x="68" y="24"/>
                  </a:cubicBezTo>
                  <a:cubicBezTo>
                    <a:pt x="72" y="26"/>
                    <a:pt x="79" y="28"/>
                    <a:pt x="85" y="29"/>
                  </a:cubicBezTo>
                  <a:lnTo>
                    <a:pt x="85" y="30"/>
                  </a:lnTo>
                  <a:close/>
                  <a:moveTo>
                    <a:pt x="105" y="59"/>
                  </a:moveTo>
                  <a:cubicBezTo>
                    <a:pt x="105" y="59"/>
                    <a:pt x="105" y="59"/>
                    <a:pt x="105" y="59"/>
                  </a:cubicBezTo>
                  <a:cubicBezTo>
                    <a:pt x="87" y="59"/>
                    <a:pt x="87" y="59"/>
                    <a:pt x="87" y="59"/>
                  </a:cubicBezTo>
                  <a:cubicBezTo>
                    <a:pt x="87" y="53"/>
                    <a:pt x="87" y="53"/>
                    <a:pt x="87" y="53"/>
                  </a:cubicBezTo>
                  <a:cubicBezTo>
                    <a:pt x="105" y="53"/>
                    <a:pt x="105" y="53"/>
                    <a:pt x="105" y="53"/>
                  </a:cubicBezTo>
                  <a:lnTo>
                    <a:pt x="105" y="59"/>
                  </a:lnTo>
                  <a:close/>
                  <a:moveTo>
                    <a:pt x="110" y="59"/>
                  </a:moveTo>
                  <a:cubicBezTo>
                    <a:pt x="110" y="59"/>
                    <a:pt x="110" y="59"/>
                    <a:pt x="110" y="59"/>
                  </a:cubicBezTo>
                  <a:cubicBezTo>
                    <a:pt x="105" y="59"/>
                    <a:pt x="105" y="59"/>
                    <a:pt x="105" y="59"/>
                  </a:cubicBezTo>
                  <a:cubicBezTo>
                    <a:pt x="105" y="54"/>
                    <a:pt x="105" y="54"/>
                    <a:pt x="105" y="54"/>
                  </a:cubicBezTo>
                  <a:cubicBezTo>
                    <a:pt x="107" y="54"/>
                    <a:pt x="107" y="54"/>
                    <a:pt x="107" y="54"/>
                  </a:cubicBezTo>
                  <a:cubicBezTo>
                    <a:pt x="109" y="54"/>
                    <a:pt x="110" y="54"/>
                    <a:pt x="110" y="54"/>
                  </a:cubicBezTo>
                  <a:cubicBezTo>
                    <a:pt x="110" y="52"/>
                    <a:pt x="110" y="52"/>
                    <a:pt x="110" y="52"/>
                  </a:cubicBezTo>
                  <a:cubicBezTo>
                    <a:pt x="110" y="52"/>
                    <a:pt x="109" y="52"/>
                    <a:pt x="109" y="52"/>
                  </a:cubicBezTo>
                  <a:cubicBezTo>
                    <a:pt x="108" y="52"/>
                    <a:pt x="106" y="52"/>
                    <a:pt x="105" y="52"/>
                  </a:cubicBezTo>
                  <a:cubicBezTo>
                    <a:pt x="105" y="52"/>
                    <a:pt x="105" y="52"/>
                    <a:pt x="105" y="52"/>
                  </a:cubicBezTo>
                  <a:cubicBezTo>
                    <a:pt x="105" y="52"/>
                    <a:pt x="105" y="52"/>
                    <a:pt x="105" y="52"/>
                  </a:cubicBezTo>
                  <a:cubicBezTo>
                    <a:pt x="104" y="52"/>
                    <a:pt x="100" y="52"/>
                    <a:pt x="98" y="51"/>
                  </a:cubicBezTo>
                  <a:cubicBezTo>
                    <a:pt x="96" y="51"/>
                    <a:pt x="90" y="51"/>
                    <a:pt x="87" y="51"/>
                  </a:cubicBezTo>
                  <a:cubicBezTo>
                    <a:pt x="87" y="49"/>
                    <a:pt x="87" y="49"/>
                    <a:pt x="87" y="49"/>
                  </a:cubicBezTo>
                  <a:cubicBezTo>
                    <a:pt x="88" y="49"/>
                    <a:pt x="91" y="50"/>
                    <a:pt x="94" y="50"/>
                  </a:cubicBezTo>
                  <a:cubicBezTo>
                    <a:pt x="97" y="50"/>
                    <a:pt x="110" y="50"/>
                    <a:pt x="110" y="50"/>
                  </a:cubicBezTo>
                  <a:cubicBezTo>
                    <a:pt x="110" y="49"/>
                    <a:pt x="110" y="49"/>
                    <a:pt x="110" y="49"/>
                  </a:cubicBezTo>
                  <a:cubicBezTo>
                    <a:pt x="110" y="49"/>
                    <a:pt x="99" y="49"/>
                    <a:pt x="94" y="49"/>
                  </a:cubicBezTo>
                  <a:cubicBezTo>
                    <a:pt x="91" y="49"/>
                    <a:pt x="88" y="48"/>
                    <a:pt x="87" y="48"/>
                  </a:cubicBezTo>
                  <a:cubicBezTo>
                    <a:pt x="87" y="47"/>
                    <a:pt x="87" y="47"/>
                    <a:pt x="87" y="47"/>
                  </a:cubicBezTo>
                  <a:cubicBezTo>
                    <a:pt x="88" y="48"/>
                    <a:pt x="91" y="48"/>
                    <a:pt x="93" y="48"/>
                  </a:cubicBezTo>
                  <a:cubicBezTo>
                    <a:pt x="97" y="49"/>
                    <a:pt x="110" y="49"/>
                    <a:pt x="110" y="49"/>
                  </a:cubicBezTo>
                  <a:cubicBezTo>
                    <a:pt x="110" y="47"/>
                    <a:pt x="110" y="47"/>
                    <a:pt x="110" y="47"/>
                  </a:cubicBezTo>
                  <a:cubicBezTo>
                    <a:pt x="110" y="47"/>
                    <a:pt x="98" y="47"/>
                    <a:pt x="93" y="47"/>
                  </a:cubicBezTo>
                  <a:cubicBezTo>
                    <a:pt x="90" y="46"/>
                    <a:pt x="88" y="46"/>
                    <a:pt x="87" y="46"/>
                  </a:cubicBezTo>
                  <a:cubicBezTo>
                    <a:pt x="87" y="43"/>
                    <a:pt x="87" y="43"/>
                    <a:pt x="87" y="43"/>
                  </a:cubicBezTo>
                  <a:cubicBezTo>
                    <a:pt x="87" y="43"/>
                    <a:pt x="88" y="43"/>
                    <a:pt x="89" y="43"/>
                  </a:cubicBezTo>
                  <a:cubicBezTo>
                    <a:pt x="91" y="44"/>
                    <a:pt x="97" y="45"/>
                    <a:pt x="99" y="45"/>
                  </a:cubicBezTo>
                  <a:cubicBezTo>
                    <a:pt x="101" y="45"/>
                    <a:pt x="109" y="45"/>
                    <a:pt x="110" y="45"/>
                  </a:cubicBezTo>
                  <a:lnTo>
                    <a:pt x="110" y="59"/>
                  </a:lnTo>
                  <a:close/>
                  <a:moveTo>
                    <a:pt x="110" y="44"/>
                  </a:moveTo>
                  <a:cubicBezTo>
                    <a:pt x="110" y="44"/>
                    <a:pt x="110" y="44"/>
                    <a:pt x="110" y="44"/>
                  </a:cubicBezTo>
                  <a:cubicBezTo>
                    <a:pt x="109" y="44"/>
                    <a:pt x="106" y="44"/>
                    <a:pt x="104" y="44"/>
                  </a:cubicBezTo>
                  <a:cubicBezTo>
                    <a:pt x="102" y="44"/>
                    <a:pt x="93" y="44"/>
                    <a:pt x="91" y="43"/>
                  </a:cubicBezTo>
                  <a:cubicBezTo>
                    <a:pt x="90" y="43"/>
                    <a:pt x="88" y="42"/>
                    <a:pt x="87" y="42"/>
                  </a:cubicBezTo>
                  <a:cubicBezTo>
                    <a:pt x="87" y="42"/>
                    <a:pt x="87" y="42"/>
                    <a:pt x="87" y="42"/>
                  </a:cubicBezTo>
                  <a:cubicBezTo>
                    <a:pt x="90" y="42"/>
                    <a:pt x="96" y="43"/>
                    <a:pt x="98" y="43"/>
                  </a:cubicBezTo>
                  <a:cubicBezTo>
                    <a:pt x="100" y="43"/>
                    <a:pt x="109" y="44"/>
                    <a:pt x="110" y="44"/>
                  </a:cubicBezTo>
                  <a:close/>
                  <a:moveTo>
                    <a:pt x="110" y="42"/>
                  </a:moveTo>
                  <a:cubicBezTo>
                    <a:pt x="110" y="42"/>
                    <a:pt x="110" y="42"/>
                    <a:pt x="110" y="42"/>
                  </a:cubicBezTo>
                  <a:cubicBezTo>
                    <a:pt x="109" y="42"/>
                    <a:pt x="100" y="42"/>
                    <a:pt x="96" y="41"/>
                  </a:cubicBezTo>
                  <a:cubicBezTo>
                    <a:pt x="92" y="41"/>
                    <a:pt x="89" y="41"/>
                    <a:pt x="87" y="40"/>
                  </a:cubicBezTo>
                  <a:cubicBezTo>
                    <a:pt x="87" y="37"/>
                    <a:pt x="87" y="37"/>
                    <a:pt x="87" y="37"/>
                  </a:cubicBezTo>
                  <a:cubicBezTo>
                    <a:pt x="89" y="37"/>
                    <a:pt x="96" y="39"/>
                    <a:pt x="99" y="39"/>
                  </a:cubicBezTo>
                  <a:cubicBezTo>
                    <a:pt x="103" y="39"/>
                    <a:pt x="110" y="39"/>
                    <a:pt x="110" y="39"/>
                  </a:cubicBezTo>
                  <a:cubicBezTo>
                    <a:pt x="110" y="37"/>
                    <a:pt x="110" y="37"/>
                    <a:pt x="110" y="37"/>
                  </a:cubicBezTo>
                  <a:cubicBezTo>
                    <a:pt x="110" y="37"/>
                    <a:pt x="104" y="37"/>
                    <a:pt x="100" y="37"/>
                  </a:cubicBezTo>
                  <a:cubicBezTo>
                    <a:pt x="96" y="37"/>
                    <a:pt x="90" y="36"/>
                    <a:pt x="87" y="35"/>
                  </a:cubicBezTo>
                  <a:cubicBezTo>
                    <a:pt x="87" y="30"/>
                    <a:pt x="87" y="30"/>
                    <a:pt x="87" y="30"/>
                  </a:cubicBezTo>
                  <a:cubicBezTo>
                    <a:pt x="92" y="31"/>
                    <a:pt x="96" y="32"/>
                    <a:pt x="99" y="32"/>
                  </a:cubicBezTo>
                  <a:cubicBezTo>
                    <a:pt x="105" y="33"/>
                    <a:pt x="126" y="32"/>
                    <a:pt x="135" y="32"/>
                  </a:cubicBezTo>
                  <a:cubicBezTo>
                    <a:pt x="142" y="32"/>
                    <a:pt x="144" y="33"/>
                    <a:pt x="144" y="33"/>
                  </a:cubicBezTo>
                  <a:cubicBezTo>
                    <a:pt x="144" y="33"/>
                    <a:pt x="144" y="33"/>
                    <a:pt x="144" y="33"/>
                  </a:cubicBezTo>
                  <a:cubicBezTo>
                    <a:pt x="144" y="33"/>
                    <a:pt x="144" y="33"/>
                    <a:pt x="144" y="33"/>
                  </a:cubicBezTo>
                  <a:cubicBezTo>
                    <a:pt x="144" y="33"/>
                    <a:pt x="144" y="33"/>
                    <a:pt x="144" y="33"/>
                  </a:cubicBezTo>
                  <a:cubicBezTo>
                    <a:pt x="144" y="33"/>
                    <a:pt x="139" y="33"/>
                    <a:pt x="136" y="33"/>
                  </a:cubicBezTo>
                  <a:cubicBezTo>
                    <a:pt x="133" y="33"/>
                    <a:pt x="127" y="33"/>
                    <a:pt x="123" y="33"/>
                  </a:cubicBezTo>
                  <a:cubicBezTo>
                    <a:pt x="120" y="33"/>
                    <a:pt x="112" y="33"/>
                    <a:pt x="112" y="33"/>
                  </a:cubicBezTo>
                  <a:cubicBezTo>
                    <a:pt x="112" y="33"/>
                    <a:pt x="112" y="33"/>
                    <a:pt x="112" y="33"/>
                  </a:cubicBezTo>
                  <a:cubicBezTo>
                    <a:pt x="110" y="33"/>
                    <a:pt x="110" y="33"/>
                    <a:pt x="110" y="33"/>
                  </a:cubicBezTo>
                  <a:lnTo>
                    <a:pt x="110" y="42"/>
                  </a:lnTo>
                  <a:close/>
                  <a:moveTo>
                    <a:pt x="112" y="59"/>
                  </a:moveTo>
                  <a:cubicBezTo>
                    <a:pt x="112" y="59"/>
                    <a:pt x="112" y="59"/>
                    <a:pt x="112" y="59"/>
                  </a:cubicBezTo>
                  <a:cubicBezTo>
                    <a:pt x="112" y="55"/>
                    <a:pt x="112" y="55"/>
                    <a:pt x="112" y="55"/>
                  </a:cubicBezTo>
                  <a:cubicBezTo>
                    <a:pt x="141" y="55"/>
                    <a:pt x="141" y="55"/>
                    <a:pt x="141" y="55"/>
                  </a:cubicBezTo>
                  <a:cubicBezTo>
                    <a:pt x="141" y="59"/>
                    <a:pt x="141" y="59"/>
                    <a:pt x="141" y="59"/>
                  </a:cubicBezTo>
                  <a:lnTo>
                    <a:pt x="112" y="59"/>
                  </a:lnTo>
                  <a:close/>
                  <a:moveTo>
                    <a:pt x="141" y="54"/>
                  </a:moveTo>
                  <a:cubicBezTo>
                    <a:pt x="141" y="54"/>
                    <a:pt x="141" y="54"/>
                    <a:pt x="141" y="54"/>
                  </a:cubicBezTo>
                  <a:cubicBezTo>
                    <a:pt x="141" y="54"/>
                    <a:pt x="141" y="54"/>
                    <a:pt x="141" y="54"/>
                  </a:cubicBezTo>
                  <a:cubicBezTo>
                    <a:pt x="141" y="54"/>
                    <a:pt x="141" y="54"/>
                    <a:pt x="141" y="54"/>
                  </a:cubicBezTo>
                  <a:cubicBezTo>
                    <a:pt x="140" y="54"/>
                    <a:pt x="134" y="54"/>
                    <a:pt x="129" y="54"/>
                  </a:cubicBezTo>
                  <a:cubicBezTo>
                    <a:pt x="124" y="54"/>
                    <a:pt x="113" y="54"/>
                    <a:pt x="112" y="54"/>
                  </a:cubicBezTo>
                  <a:cubicBezTo>
                    <a:pt x="112" y="54"/>
                    <a:pt x="112" y="54"/>
                    <a:pt x="112" y="54"/>
                  </a:cubicBezTo>
                  <a:cubicBezTo>
                    <a:pt x="114" y="54"/>
                    <a:pt x="115" y="54"/>
                    <a:pt x="116" y="53"/>
                  </a:cubicBezTo>
                  <a:cubicBezTo>
                    <a:pt x="124" y="53"/>
                    <a:pt x="138" y="54"/>
                    <a:pt x="142" y="54"/>
                  </a:cubicBezTo>
                  <a:lnTo>
                    <a:pt x="141" y="54"/>
                  </a:lnTo>
                  <a:close/>
                  <a:moveTo>
                    <a:pt x="146" y="15"/>
                  </a:moveTo>
                  <a:cubicBezTo>
                    <a:pt x="146" y="15"/>
                    <a:pt x="146" y="15"/>
                    <a:pt x="146" y="15"/>
                  </a:cubicBezTo>
                  <a:cubicBezTo>
                    <a:pt x="146" y="15"/>
                    <a:pt x="146" y="15"/>
                    <a:pt x="146" y="15"/>
                  </a:cubicBezTo>
                  <a:cubicBezTo>
                    <a:pt x="146" y="11"/>
                    <a:pt x="146" y="11"/>
                    <a:pt x="146" y="11"/>
                  </a:cubicBezTo>
                  <a:cubicBezTo>
                    <a:pt x="140" y="15"/>
                    <a:pt x="140" y="15"/>
                    <a:pt x="140" y="15"/>
                  </a:cubicBezTo>
                  <a:cubicBezTo>
                    <a:pt x="140" y="15"/>
                    <a:pt x="142" y="14"/>
                    <a:pt x="143" y="14"/>
                  </a:cubicBezTo>
                  <a:cubicBezTo>
                    <a:pt x="144" y="14"/>
                    <a:pt x="145" y="15"/>
                    <a:pt x="146" y="15"/>
                  </a:cubicBezTo>
                  <a:close/>
                  <a:moveTo>
                    <a:pt x="10" y="12"/>
                  </a:moveTo>
                  <a:cubicBezTo>
                    <a:pt x="10" y="12"/>
                    <a:pt x="10" y="12"/>
                    <a:pt x="10" y="12"/>
                  </a:cubicBezTo>
                  <a:cubicBezTo>
                    <a:pt x="10" y="13"/>
                    <a:pt x="10" y="13"/>
                    <a:pt x="10" y="13"/>
                  </a:cubicBezTo>
                  <a:cubicBezTo>
                    <a:pt x="11" y="12"/>
                    <a:pt x="11" y="12"/>
                    <a:pt x="11" y="12"/>
                  </a:cubicBezTo>
                  <a:cubicBezTo>
                    <a:pt x="11" y="12"/>
                    <a:pt x="10" y="12"/>
                    <a:pt x="10" y="12"/>
                  </a:cubicBezTo>
                  <a:cubicBezTo>
                    <a:pt x="10" y="12"/>
                    <a:pt x="10" y="12"/>
                    <a:pt x="10" y="12"/>
                  </a:cubicBezTo>
                  <a:close/>
                  <a:moveTo>
                    <a:pt x="20" y="14"/>
                  </a:moveTo>
                  <a:cubicBezTo>
                    <a:pt x="20" y="14"/>
                    <a:pt x="20" y="14"/>
                    <a:pt x="20" y="14"/>
                  </a:cubicBezTo>
                  <a:cubicBezTo>
                    <a:pt x="19" y="14"/>
                    <a:pt x="18" y="14"/>
                    <a:pt x="18" y="14"/>
                  </a:cubicBezTo>
                  <a:cubicBezTo>
                    <a:pt x="10" y="18"/>
                    <a:pt x="10" y="18"/>
                    <a:pt x="10" y="18"/>
                  </a:cubicBezTo>
                  <a:cubicBezTo>
                    <a:pt x="10" y="20"/>
                    <a:pt x="10" y="20"/>
                    <a:pt x="10" y="20"/>
                  </a:cubicBezTo>
                  <a:cubicBezTo>
                    <a:pt x="10" y="20"/>
                    <a:pt x="15" y="18"/>
                    <a:pt x="17" y="17"/>
                  </a:cubicBezTo>
                  <a:cubicBezTo>
                    <a:pt x="19" y="16"/>
                    <a:pt x="23" y="14"/>
                    <a:pt x="23" y="14"/>
                  </a:cubicBezTo>
                  <a:cubicBezTo>
                    <a:pt x="23" y="14"/>
                    <a:pt x="22" y="14"/>
                    <a:pt x="20" y="14"/>
                  </a:cubicBezTo>
                  <a:close/>
                  <a:moveTo>
                    <a:pt x="10" y="16"/>
                  </a:moveTo>
                  <a:cubicBezTo>
                    <a:pt x="10" y="16"/>
                    <a:pt x="10" y="16"/>
                    <a:pt x="10" y="16"/>
                  </a:cubicBezTo>
                  <a:cubicBezTo>
                    <a:pt x="10" y="16"/>
                    <a:pt x="10" y="16"/>
                    <a:pt x="10" y="16"/>
                  </a:cubicBezTo>
                  <a:cubicBezTo>
                    <a:pt x="10" y="16"/>
                    <a:pt x="12" y="15"/>
                    <a:pt x="13" y="15"/>
                  </a:cubicBezTo>
                  <a:cubicBezTo>
                    <a:pt x="13" y="15"/>
                    <a:pt x="16" y="13"/>
                    <a:pt x="16" y="13"/>
                  </a:cubicBezTo>
                  <a:cubicBezTo>
                    <a:pt x="15" y="13"/>
                    <a:pt x="15" y="13"/>
                    <a:pt x="15" y="13"/>
                  </a:cubicBezTo>
                  <a:lnTo>
                    <a:pt x="10"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 name="Freeform 7"/>
            <p:cNvSpPr>
              <a:spLocks noEditPoints="1"/>
            </p:cNvSpPr>
            <p:nvPr/>
          </p:nvSpPr>
          <p:spPr bwMode="auto">
            <a:xfrm>
              <a:off x="559" y="4150"/>
              <a:ext cx="399" cy="149"/>
            </a:xfrm>
            <a:custGeom>
              <a:avLst/>
              <a:gdLst>
                <a:gd name="T0" fmla="*/ 140 w 154"/>
                <a:gd name="T1" fmla="*/ 42 h 56"/>
                <a:gd name="T2" fmla="*/ 80 w 154"/>
                <a:gd name="T3" fmla="*/ 11 h 56"/>
                <a:gd name="T4" fmla="*/ 101 w 154"/>
                <a:gd name="T5" fmla="*/ 30 h 56"/>
                <a:gd name="T6" fmla="*/ 80 w 154"/>
                <a:gd name="T7" fmla="*/ 17 h 56"/>
                <a:gd name="T8" fmla="*/ 106 w 154"/>
                <a:gd name="T9" fmla="*/ 29 h 56"/>
                <a:gd name="T10" fmla="*/ 109 w 154"/>
                <a:gd name="T11" fmla="*/ 1 h 56"/>
                <a:gd name="T12" fmla="*/ 78 w 154"/>
                <a:gd name="T13" fmla="*/ 25 h 56"/>
                <a:gd name="T14" fmla="*/ 11 w 154"/>
                <a:gd name="T15" fmla="*/ 53 h 56"/>
                <a:gd name="T16" fmla="*/ 2 w 154"/>
                <a:gd name="T17" fmla="*/ 50 h 56"/>
                <a:gd name="T18" fmla="*/ 5 w 154"/>
                <a:gd name="T19" fmla="*/ 45 h 56"/>
                <a:gd name="T20" fmla="*/ 6 w 154"/>
                <a:gd name="T21" fmla="*/ 44 h 56"/>
                <a:gd name="T22" fmla="*/ 8 w 154"/>
                <a:gd name="T23" fmla="*/ 44 h 56"/>
                <a:gd name="T24" fmla="*/ 10 w 154"/>
                <a:gd name="T25" fmla="*/ 50 h 56"/>
                <a:gd name="T26" fmla="*/ 12 w 154"/>
                <a:gd name="T27" fmla="*/ 43 h 56"/>
                <a:gd name="T28" fmla="*/ 13 w 154"/>
                <a:gd name="T29" fmla="*/ 43 h 56"/>
                <a:gd name="T30" fmla="*/ 77 w 154"/>
                <a:gd name="T31" fmla="*/ 19 h 56"/>
                <a:gd name="T32" fmla="*/ 79 w 154"/>
                <a:gd name="T33" fmla="*/ 27 h 56"/>
                <a:gd name="T34" fmla="*/ 83 w 154"/>
                <a:gd name="T35" fmla="*/ 40 h 56"/>
                <a:gd name="T36" fmla="*/ 83 w 154"/>
                <a:gd name="T37" fmla="*/ 39 h 56"/>
                <a:gd name="T38" fmla="*/ 71 w 154"/>
                <a:gd name="T39" fmla="*/ 44 h 56"/>
                <a:gd name="T40" fmla="*/ 98 w 154"/>
                <a:gd name="T41" fmla="*/ 36 h 56"/>
                <a:gd name="T42" fmla="*/ 98 w 154"/>
                <a:gd name="T43" fmla="*/ 42 h 56"/>
                <a:gd name="T44" fmla="*/ 88 w 154"/>
                <a:gd name="T45" fmla="*/ 39 h 56"/>
                <a:gd name="T46" fmla="*/ 98 w 154"/>
                <a:gd name="T47" fmla="*/ 36 h 56"/>
                <a:gd name="T48" fmla="*/ 60 w 154"/>
                <a:gd name="T49" fmla="*/ 40 h 56"/>
                <a:gd name="T50" fmla="*/ 65 w 154"/>
                <a:gd name="T51" fmla="*/ 47 h 56"/>
                <a:gd name="T52" fmla="*/ 122 w 154"/>
                <a:gd name="T53" fmla="*/ 47 h 56"/>
                <a:gd name="T54" fmla="*/ 113 w 154"/>
                <a:gd name="T55" fmla="*/ 35 h 56"/>
                <a:gd name="T56" fmla="*/ 126 w 154"/>
                <a:gd name="T57" fmla="*/ 45 h 56"/>
                <a:gd name="T58" fmla="*/ 77 w 154"/>
                <a:gd name="T59" fmla="*/ 12 h 56"/>
                <a:gd name="T60" fmla="*/ 92 w 154"/>
                <a:gd name="T61" fmla="*/ 10 h 56"/>
                <a:gd name="T62" fmla="*/ 83 w 154"/>
                <a:gd name="T63" fmla="*/ 13 h 56"/>
                <a:gd name="T64" fmla="*/ 83 w 154"/>
                <a:gd name="T65" fmla="*/ 32 h 56"/>
                <a:gd name="T66" fmla="*/ 75 w 154"/>
                <a:gd name="T67" fmla="*/ 22 h 56"/>
                <a:gd name="T68" fmla="*/ 106 w 154"/>
                <a:gd name="T69" fmla="*/ 32 h 56"/>
                <a:gd name="T70" fmla="*/ 83 w 154"/>
                <a:gd name="T71" fmla="*/ 16 h 56"/>
                <a:gd name="T72" fmla="*/ 91 w 154"/>
                <a:gd name="T73" fmla="*/ 19 h 56"/>
                <a:gd name="T74" fmla="*/ 91 w 154"/>
                <a:gd name="T75" fmla="*/ 24 h 56"/>
                <a:gd name="T76" fmla="*/ 91 w 154"/>
                <a:gd name="T77" fmla="*/ 28 h 56"/>
                <a:gd name="T78" fmla="*/ 99 w 154"/>
                <a:gd name="T79" fmla="*/ 32 h 56"/>
                <a:gd name="T80" fmla="*/ 70 w 154"/>
                <a:gd name="T81" fmla="*/ 47 h 56"/>
                <a:gd name="T82" fmla="*/ 45 w 154"/>
                <a:gd name="T83" fmla="*/ 48 h 56"/>
                <a:gd name="T84" fmla="*/ 59 w 154"/>
                <a:gd name="T85" fmla="*/ 48 h 56"/>
                <a:gd name="T86" fmla="*/ 79 w 154"/>
                <a:gd name="T87" fmla="*/ 47 h 56"/>
                <a:gd name="T88" fmla="*/ 94 w 154"/>
                <a:gd name="T89" fmla="*/ 48 h 56"/>
                <a:gd name="T90" fmla="*/ 111 w 154"/>
                <a:gd name="T91" fmla="*/ 47 h 56"/>
                <a:gd name="T92" fmla="*/ 112 w 154"/>
                <a:gd name="T93" fmla="*/ 43 h 56"/>
                <a:gd name="T94" fmla="*/ 115 w 154"/>
                <a:gd name="T95" fmla="*/ 12 h 56"/>
                <a:gd name="T96" fmla="*/ 115 w 154"/>
                <a:gd name="T97" fmla="*/ 21 h 56"/>
                <a:gd name="T98" fmla="*/ 115 w 154"/>
                <a:gd name="T99" fmla="*/ 30 h 56"/>
                <a:gd name="T100" fmla="*/ 114 w 154"/>
                <a:gd name="T101" fmla="*/ 11 h 56"/>
                <a:gd name="T102" fmla="*/ 115 w 154"/>
                <a:gd name="T103" fmla="*/ 20 h 56"/>
                <a:gd name="T104" fmla="*/ 114 w 154"/>
                <a:gd name="T105" fmla="*/ 29 h 56"/>
                <a:gd name="T106" fmla="*/ 151 w 154"/>
                <a:gd name="T107" fmla="*/ 45 h 56"/>
                <a:gd name="T108" fmla="*/ 47 w 154"/>
                <a:gd name="T109" fmla="*/ 39 h 56"/>
                <a:gd name="T110" fmla="*/ 47 w 154"/>
                <a:gd name="T111" fmla="*/ 45 h 56"/>
                <a:gd name="T112" fmla="*/ 103 w 154"/>
                <a:gd name="T113" fmla="*/ 29 h 56"/>
                <a:gd name="T114" fmla="*/ 100 w 154"/>
                <a:gd name="T115" fmla="*/ 18 h 56"/>
                <a:gd name="T116" fmla="*/ 104 w 154"/>
                <a:gd name="T117" fmla="*/ 29 h 56"/>
                <a:gd name="T118" fmla="*/ 103 w 154"/>
                <a:gd name="T119" fmla="*/ 5 h 56"/>
                <a:gd name="T120" fmla="*/ 71 w 154"/>
                <a:gd name="T121" fmla="*/ 39 h 56"/>
                <a:gd name="T122" fmla="*/ 60 w 154"/>
                <a:gd name="T123" fmla="*/ 45 h 56"/>
                <a:gd name="T124" fmla="*/ 64 w 154"/>
                <a:gd name="T125" fmla="*/ 45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54" h="56">
                  <a:moveTo>
                    <a:pt x="79" y="32"/>
                  </a:moveTo>
                  <a:cubicBezTo>
                    <a:pt x="80" y="32"/>
                    <a:pt x="80" y="32"/>
                    <a:pt x="80" y="32"/>
                  </a:cubicBezTo>
                  <a:cubicBezTo>
                    <a:pt x="80" y="31"/>
                    <a:pt x="80" y="31"/>
                    <a:pt x="80" y="31"/>
                  </a:cubicBezTo>
                  <a:cubicBezTo>
                    <a:pt x="80" y="30"/>
                    <a:pt x="80" y="30"/>
                    <a:pt x="80" y="30"/>
                  </a:cubicBezTo>
                  <a:cubicBezTo>
                    <a:pt x="80" y="30"/>
                    <a:pt x="80" y="30"/>
                    <a:pt x="80" y="30"/>
                  </a:cubicBezTo>
                  <a:cubicBezTo>
                    <a:pt x="81" y="30"/>
                    <a:pt x="81" y="30"/>
                    <a:pt x="81" y="30"/>
                  </a:cubicBezTo>
                  <a:cubicBezTo>
                    <a:pt x="81" y="30"/>
                    <a:pt x="81" y="30"/>
                    <a:pt x="81" y="30"/>
                  </a:cubicBezTo>
                  <a:cubicBezTo>
                    <a:pt x="79" y="30"/>
                    <a:pt x="79" y="30"/>
                    <a:pt x="79" y="30"/>
                  </a:cubicBezTo>
                  <a:lnTo>
                    <a:pt x="79" y="32"/>
                  </a:lnTo>
                  <a:close/>
                  <a:moveTo>
                    <a:pt x="80" y="25"/>
                  </a:moveTo>
                  <a:cubicBezTo>
                    <a:pt x="80" y="25"/>
                    <a:pt x="80" y="25"/>
                    <a:pt x="80" y="25"/>
                  </a:cubicBezTo>
                  <a:cubicBezTo>
                    <a:pt x="80" y="25"/>
                    <a:pt x="80" y="25"/>
                    <a:pt x="80" y="25"/>
                  </a:cubicBezTo>
                  <a:cubicBezTo>
                    <a:pt x="80" y="24"/>
                    <a:pt x="80" y="24"/>
                    <a:pt x="80" y="24"/>
                  </a:cubicBezTo>
                  <a:cubicBezTo>
                    <a:pt x="81" y="24"/>
                    <a:pt x="81" y="24"/>
                    <a:pt x="81" y="24"/>
                  </a:cubicBezTo>
                  <a:cubicBezTo>
                    <a:pt x="81" y="24"/>
                    <a:pt x="81" y="24"/>
                    <a:pt x="81" y="24"/>
                  </a:cubicBezTo>
                  <a:cubicBezTo>
                    <a:pt x="79" y="24"/>
                    <a:pt x="79" y="24"/>
                    <a:pt x="79" y="24"/>
                  </a:cubicBezTo>
                  <a:cubicBezTo>
                    <a:pt x="79" y="27"/>
                    <a:pt x="79" y="27"/>
                    <a:pt x="79" y="27"/>
                  </a:cubicBezTo>
                  <a:cubicBezTo>
                    <a:pt x="80" y="27"/>
                    <a:pt x="80" y="27"/>
                    <a:pt x="80" y="27"/>
                  </a:cubicBezTo>
                  <a:lnTo>
                    <a:pt x="80" y="25"/>
                  </a:lnTo>
                  <a:close/>
                  <a:moveTo>
                    <a:pt x="79" y="35"/>
                  </a:moveTo>
                  <a:cubicBezTo>
                    <a:pt x="79" y="35"/>
                    <a:pt x="79" y="35"/>
                    <a:pt x="79" y="35"/>
                  </a:cubicBezTo>
                  <a:cubicBezTo>
                    <a:pt x="80" y="35"/>
                    <a:pt x="80" y="35"/>
                    <a:pt x="80" y="35"/>
                  </a:cubicBezTo>
                  <a:cubicBezTo>
                    <a:pt x="80" y="33"/>
                    <a:pt x="80" y="33"/>
                    <a:pt x="80" y="33"/>
                  </a:cubicBezTo>
                  <a:cubicBezTo>
                    <a:pt x="80" y="33"/>
                    <a:pt x="80" y="33"/>
                    <a:pt x="80" y="33"/>
                  </a:cubicBezTo>
                  <a:cubicBezTo>
                    <a:pt x="80" y="33"/>
                    <a:pt x="80" y="33"/>
                    <a:pt x="80" y="33"/>
                  </a:cubicBezTo>
                  <a:cubicBezTo>
                    <a:pt x="81" y="32"/>
                    <a:pt x="81" y="32"/>
                    <a:pt x="81" y="32"/>
                  </a:cubicBezTo>
                  <a:cubicBezTo>
                    <a:pt x="81" y="32"/>
                    <a:pt x="81" y="32"/>
                    <a:pt x="81" y="32"/>
                  </a:cubicBezTo>
                  <a:cubicBezTo>
                    <a:pt x="79" y="32"/>
                    <a:pt x="79" y="32"/>
                    <a:pt x="79" y="32"/>
                  </a:cubicBezTo>
                  <a:lnTo>
                    <a:pt x="79" y="35"/>
                  </a:lnTo>
                  <a:close/>
                  <a:moveTo>
                    <a:pt x="79" y="9"/>
                  </a:moveTo>
                  <a:cubicBezTo>
                    <a:pt x="79" y="9"/>
                    <a:pt x="79" y="9"/>
                    <a:pt x="79" y="9"/>
                  </a:cubicBezTo>
                  <a:cubicBezTo>
                    <a:pt x="79" y="9"/>
                    <a:pt x="79" y="9"/>
                    <a:pt x="79" y="9"/>
                  </a:cubicBezTo>
                  <a:cubicBezTo>
                    <a:pt x="77" y="9"/>
                    <a:pt x="77" y="9"/>
                    <a:pt x="77" y="9"/>
                  </a:cubicBezTo>
                  <a:cubicBezTo>
                    <a:pt x="77" y="10"/>
                    <a:pt x="77" y="10"/>
                    <a:pt x="77" y="10"/>
                  </a:cubicBezTo>
                  <a:cubicBezTo>
                    <a:pt x="77" y="10"/>
                    <a:pt x="77" y="10"/>
                    <a:pt x="77" y="10"/>
                  </a:cubicBezTo>
                  <a:cubicBezTo>
                    <a:pt x="77" y="14"/>
                    <a:pt x="77" y="14"/>
                    <a:pt x="77" y="14"/>
                  </a:cubicBezTo>
                  <a:cubicBezTo>
                    <a:pt x="78" y="14"/>
                    <a:pt x="78" y="14"/>
                    <a:pt x="78" y="14"/>
                  </a:cubicBezTo>
                  <a:cubicBezTo>
                    <a:pt x="78" y="12"/>
                    <a:pt x="78" y="12"/>
                    <a:pt x="78" y="12"/>
                  </a:cubicBezTo>
                  <a:cubicBezTo>
                    <a:pt x="79" y="11"/>
                    <a:pt x="79" y="11"/>
                    <a:pt x="79" y="11"/>
                  </a:cubicBezTo>
                  <a:cubicBezTo>
                    <a:pt x="79" y="11"/>
                    <a:pt x="79" y="11"/>
                    <a:pt x="79" y="11"/>
                  </a:cubicBezTo>
                  <a:cubicBezTo>
                    <a:pt x="79" y="9"/>
                    <a:pt x="79" y="9"/>
                    <a:pt x="79" y="9"/>
                  </a:cubicBezTo>
                  <a:close/>
                  <a:moveTo>
                    <a:pt x="78" y="11"/>
                  </a:moveTo>
                  <a:cubicBezTo>
                    <a:pt x="78" y="11"/>
                    <a:pt x="78" y="11"/>
                    <a:pt x="78" y="11"/>
                  </a:cubicBezTo>
                  <a:cubicBezTo>
                    <a:pt x="78" y="10"/>
                    <a:pt x="78" y="10"/>
                    <a:pt x="78" y="10"/>
                  </a:cubicBezTo>
                  <a:cubicBezTo>
                    <a:pt x="79" y="9"/>
                    <a:pt x="79" y="9"/>
                    <a:pt x="79" y="9"/>
                  </a:cubicBezTo>
                  <a:cubicBezTo>
                    <a:pt x="79" y="11"/>
                    <a:pt x="79" y="11"/>
                    <a:pt x="79" y="11"/>
                  </a:cubicBezTo>
                  <a:lnTo>
                    <a:pt x="78" y="11"/>
                  </a:lnTo>
                  <a:close/>
                  <a:moveTo>
                    <a:pt x="140" y="42"/>
                  </a:moveTo>
                  <a:cubicBezTo>
                    <a:pt x="140" y="42"/>
                    <a:pt x="140" y="42"/>
                    <a:pt x="140" y="42"/>
                  </a:cubicBezTo>
                  <a:cubicBezTo>
                    <a:pt x="141" y="42"/>
                    <a:pt x="141" y="42"/>
                    <a:pt x="141" y="42"/>
                  </a:cubicBezTo>
                  <a:cubicBezTo>
                    <a:pt x="140" y="41"/>
                    <a:pt x="140" y="41"/>
                    <a:pt x="140" y="41"/>
                  </a:cubicBezTo>
                  <a:lnTo>
                    <a:pt x="140" y="42"/>
                  </a:lnTo>
                  <a:close/>
                  <a:moveTo>
                    <a:pt x="142" y="42"/>
                  </a:moveTo>
                  <a:cubicBezTo>
                    <a:pt x="142" y="42"/>
                    <a:pt x="142" y="42"/>
                    <a:pt x="142" y="42"/>
                  </a:cubicBezTo>
                  <a:cubicBezTo>
                    <a:pt x="143" y="43"/>
                    <a:pt x="143" y="43"/>
                    <a:pt x="143" y="43"/>
                  </a:cubicBezTo>
                  <a:cubicBezTo>
                    <a:pt x="143" y="42"/>
                    <a:pt x="143" y="42"/>
                    <a:pt x="143" y="42"/>
                  </a:cubicBezTo>
                  <a:lnTo>
                    <a:pt x="142" y="42"/>
                  </a:lnTo>
                  <a:close/>
                  <a:moveTo>
                    <a:pt x="141" y="38"/>
                  </a:moveTo>
                  <a:cubicBezTo>
                    <a:pt x="141" y="38"/>
                    <a:pt x="141" y="38"/>
                    <a:pt x="141" y="38"/>
                  </a:cubicBezTo>
                  <a:cubicBezTo>
                    <a:pt x="141" y="38"/>
                    <a:pt x="141" y="40"/>
                    <a:pt x="141" y="40"/>
                  </a:cubicBezTo>
                  <a:cubicBezTo>
                    <a:pt x="142" y="40"/>
                    <a:pt x="142" y="40"/>
                    <a:pt x="142" y="40"/>
                  </a:cubicBezTo>
                  <a:lnTo>
                    <a:pt x="141" y="38"/>
                  </a:lnTo>
                  <a:close/>
                  <a:moveTo>
                    <a:pt x="79" y="16"/>
                  </a:moveTo>
                  <a:cubicBezTo>
                    <a:pt x="79" y="16"/>
                    <a:pt x="79" y="16"/>
                    <a:pt x="79" y="16"/>
                  </a:cubicBezTo>
                  <a:cubicBezTo>
                    <a:pt x="80" y="16"/>
                    <a:pt x="80" y="16"/>
                    <a:pt x="80" y="16"/>
                  </a:cubicBezTo>
                  <a:cubicBezTo>
                    <a:pt x="80" y="14"/>
                    <a:pt x="80" y="14"/>
                    <a:pt x="80" y="14"/>
                  </a:cubicBezTo>
                  <a:cubicBezTo>
                    <a:pt x="80" y="14"/>
                    <a:pt x="80" y="14"/>
                    <a:pt x="80" y="14"/>
                  </a:cubicBezTo>
                  <a:cubicBezTo>
                    <a:pt x="80" y="14"/>
                    <a:pt x="80" y="14"/>
                    <a:pt x="80" y="14"/>
                  </a:cubicBezTo>
                  <a:cubicBezTo>
                    <a:pt x="81" y="13"/>
                    <a:pt x="81" y="13"/>
                    <a:pt x="81" y="13"/>
                  </a:cubicBezTo>
                  <a:cubicBezTo>
                    <a:pt x="81" y="13"/>
                    <a:pt x="81" y="13"/>
                    <a:pt x="81" y="13"/>
                  </a:cubicBezTo>
                  <a:cubicBezTo>
                    <a:pt x="79" y="14"/>
                    <a:pt x="79" y="14"/>
                    <a:pt x="79" y="14"/>
                  </a:cubicBezTo>
                  <a:lnTo>
                    <a:pt x="79" y="16"/>
                  </a:lnTo>
                  <a:close/>
                  <a:moveTo>
                    <a:pt x="79" y="29"/>
                  </a:moveTo>
                  <a:cubicBezTo>
                    <a:pt x="79" y="29"/>
                    <a:pt x="79" y="29"/>
                    <a:pt x="79" y="29"/>
                  </a:cubicBezTo>
                  <a:cubicBezTo>
                    <a:pt x="80" y="29"/>
                    <a:pt x="80" y="29"/>
                    <a:pt x="80" y="29"/>
                  </a:cubicBezTo>
                  <a:cubicBezTo>
                    <a:pt x="80" y="28"/>
                    <a:pt x="80" y="28"/>
                    <a:pt x="80" y="28"/>
                  </a:cubicBezTo>
                  <a:cubicBezTo>
                    <a:pt x="80" y="27"/>
                    <a:pt x="80" y="27"/>
                    <a:pt x="80" y="27"/>
                  </a:cubicBezTo>
                  <a:cubicBezTo>
                    <a:pt x="80" y="27"/>
                    <a:pt x="80" y="27"/>
                    <a:pt x="80" y="27"/>
                  </a:cubicBezTo>
                  <a:cubicBezTo>
                    <a:pt x="81" y="27"/>
                    <a:pt x="81" y="27"/>
                    <a:pt x="81" y="27"/>
                  </a:cubicBezTo>
                  <a:cubicBezTo>
                    <a:pt x="81" y="27"/>
                    <a:pt x="81" y="27"/>
                    <a:pt x="81" y="27"/>
                  </a:cubicBezTo>
                  <a:cubicBezTo>
                    <a:pt x="79" y="27"/>
                    <a:pt x="79" y="27"/>
                    <a:pt x="79" y="27"/>
                  </a:cubicBezTo>
                  <a:lnTo>
                    <a:pt x="79" y="29"/>
                  </a:lnTo>
                  <a:close/>
                  <a:moveTo>
                    <a:pt x="82" y="8"/>
                  </a:moveTo>
                  <a:cubicBezTo>
                    <a:pt x="82" y="8"/>
                    <a:pt x="82" y="8"/>
                    <a:pt x="82" y="8"/>
                  </a:cubicBezTo>
                  <a:cubicBezTo>
                    <a:pt x="82" y="8"/>
                    <a:pt x="82" y="8"/>
                    <a:pt x="82" y="8"/>
                  </a:cubicBezTo>
                  <a:cubicBezTo>
                    <a:pt x="80" y="9"/>
                    <a:pt x="80" y="9"/>
                    <a:pt x="80" y="9"/>
                  </a:cubicBezTo>
                  <a:cubicBezTo>
                    <a:pt x="80" y="9"/>
                    <a:pt x="80" y="9"/>
                    <a:pt x="80" y="9"/>
                  </a:cubicBezTo>
                  <a:cubicBezTo>
                    <a:pt x="79" y="9"/>
                    <a:pt x="79" y="9"/>
                    <a:pt x="79" y="9"/>
                  </a:cubicBezTo>
                  <a:cubicBezTo>
                    <a:pt x="79" y="11"/>
                    <a:pt x="79" y="11"/>
                    <a:pt x="79" y="11"/>
                  </a:cubicBezTo>
                  <a:cubicBezTo>
                    <a:pt x="79" y="11"/>
                    <a:pt x="79" y="11"/>
                    <a:pt x="79" y="11"/>
                  </a:cubicBezTo>
                  <a:cubicBezTo>
                    <a:pt x="79" y="11"/>
                    <a:pt x="79" y="11"/>
                    <a:pt x="79" y="11"/>
                  </a:cubicBezTo>
                  <a:cubicBezTo>
                    <a:pt x="79" y="13"/>
                    <a:pt x="79" y="13"/>
                    <a:pt x="79" y="13"/>
                  </a:cubicBezTo>
                  <a:cubicBezTo>
                    <a:pt x="80" y="13"/>
                    <a:pt x="80" y="13"/>
                    <a:pt x="80" y="13"/>
                  </a:cubicBezTo>
                  <a:cubicBezTo>
                    <a:pt x="80" y="11"/>
                    <a:pt x="80" y="11"/>
                    <a:pt x="80" y="11"/>
                  </a:cubicBezTo>
                  <a:cubicBezTo>
                    <a:pt x="82" y="11"/>
                    <a:pt x="82" y="11"/>
                    <a:pt x="82" y="11"/>
                  </a:cubicBezTo>
                  <a:cubicBezTo>
                    <a:pt x="82" y="11"/>
                    <a:pt x="82" y="11"/>
                    <a:pt x="82" y="11"/>
                  </a:cubicBezTo>
                  <a:cubicBezTo>
                    <a:pt x="82" y="8"/>
                    <a:pt x="82" y="8"/>
                    <a:pt x="82" y="8"/>
                  </a:cubicBezTo>
                  <a:close/>
                  <a:moveTo>
                    <a:pt x="80" y="11"/>
                  </a:moveTo>
                  <a:cubicBezTo>
                    <a:pt x="80" y="11"/>
                    <a:pt x="80" y="11"/>
                    <a:pt x="80" y="11"/>
                  </a:cubicBezTo>
                  <a:cubicBezTo>
                    <a:pt x="80" y="9"/>
                    <a:pt x="80" y="9"/>
                    <a:pt x="80" y="9"/>
                  </a:cubicBezTo>
                  <a:cubicBezTo>
                    <a:pt x="82" y="9"/>
                    <a:pt x="82" y="9"/>
                    <a:pt x="82" y="9"/>
                  </a:cubicBezTo>
                  <a:cubicBezTo>
                    <a:pt x="82" y="11"/>
                    <a:pt x="82" y="11"/>
                    <a:pt x="82" y="11"/>
                  </a:cubicBezTo>
                  <a:lnTo>
                    <a:pt x="80" y="11"/>
                  </a:lnTo>
                  <a:close/>
                  <a:moveTo>
                    <a:pt x="84" y="8"/>
                  </a:moveTo>
                  <a:cubicBezTo>
                    <a:pt x="84" y="8"/>
                    <a:pt x="84" y="8"/>
                    <a:pt x="84" y="8"/>
                  </a:cubicBezTo>
                  <a:cubicBezTo>
                    <a:pt x="84" y="8"/>
                    <a:pt x="84" y="8"/>
                    <a:pt x="84" y="8"/>
                  </a:cubicBezTo>
                  <a:cubicBezTo>
                    <a:pt x="82" y="8"/>
                    <a:pt x="82" y="8"/>
                    <a:pt x="82" y="8"/>
                  </a:cubicBezTo>
                  <a:cubicBezTo>
                    <a:pt x="82" y="8"/>
                    <a:pt x="82" y="8"/>
                    <a:pt x="82" y="8"/>
                  </a:cubicBezTo>
                  <a:cubicBezTo>
                    <a:pt x="82" y="8"/>
                    <a:pt x="82" y="8"/>
                    <a:pt x="82" y="8"/>
                  </a:cubicBezTo>
                  <a:cubicBezTo>
                    <a:pt x="82" y="13"/>
                    <a:pt x="82" y="13"/>
                    <a:pt x="82" y="13"/>
                  </a:cubicBezTo>
                  <a:cubicBezTo>
                    <a:pt x="82" y="13"/>
                    <a:pt x="82" y="13"/>
                    <a:pt x="82" y="13"/>
                  </a:cubicBezTo>
                  <a:cubicBezTo>
                    <a:pt x="82" y="11"/>
                    <a:pt x="82" y="11"/>
                    <a:pt x="82" y="11"/>
                  </a:cubicBezTo>
                  <a:cubicBezTo>
                    <a:pt x="84" y="10"/>
                    <a:pt x="84" y="10"/>
                    <a:pt x="84" y="10"/>
                  </a:cubicBezTo>
                  <a:cubicBezTo>
                    <a:pt x="84" y="10"/>
                    <a:pt x="84" y="10"/>
                    <a:pt x="84" y="10"/>
                  </a:cubicBezTo>
                  <a:cubicBezTo>
                    <a:pt x="84" y="8"/>
                    <a:pt x="84" y="8"/>
                    <a:pt x="84" y="8"/>
                  </a:cubicBezTo>
                  <a:close/>
                  <a:moveTo>
                    <a:pt x="82" y="10"/>
                  </a:moveTo>
                  <a:cubicBezTo>
                    <a:pt x="82" y="10"/>
                    <a:pt x="82" y="10"/>
                    <a:pt x="82" y="10"/>
                  </a:cubicBezTo>
                  <a:cubicBezTo>
                    <a:pt x="82" y="8"/>
                    <a:pt x="82" y="8"/>
                    <a:pt x="82" y="8"/>
                  </a:cubicBezTo>
                  <a:cubicBezTo>
                    <a:pt x="84" y="8"/>
                    <a:pt x="84" y="8"/>
                    <a:pt x="84" y="8"/>
                  </a:cubicBezTo>
                  <a:cubicBezTo>
                    <a:pt x="84" y="10"/>
                    <a:pt x="84" y="10"/>
                    <a:pt x="84" y="10"/>
                  </a:cubicBezTo>
                  <a:lnTo>
                    <a:pt x="82" y="10"/>
                  </a:lnTo>
                  <a:close/>
                  <a:moveTo>
                    <a:pt x="91" y="6"/>
                  </a:moveTo>
                  <a:cubicBezTo>
                    <a:pt x="91" y="6"/>
                    <a:pt x="91" y="6"/>
                    <a:pt x="91" y="6"/>
                  </a:cubicBezTo>
                  <a:cubicBezTo>
                    <a:pt x="91" y="6"/>
                    <a:pt x="91" y="6"/>
                    <a:pt x="91" y="6"/>
                  </a:cubicBezTo>
                  <a:cubicBezTo>
                    <a:pt x="90" y="6"/>
                    <a:pt x="90" y="6"/>
                    <a:pt x="90" y="6"/>
                  </a:cubicBezTo>
                  <a:cubicBezTo>
                    <a:pt x="90" y="6"/>
                    <a:pt x="90" y="6"/>
                    <a:pt x="90" y="6"/>
                  </a:cubicBezTo>
                  <a:cubicBezTo>
                    <a:pt x="90" y="6"/>
                    <a:pt x="90" y="6"/>
                    <a:pt x="90" y="6"/>
                  </a:cubicBezTo>
                  <a:cubicBezTo>
                    <a:pt x="90" y="6"/>
                    <a:pt x="90" y="6"/>
                    <a:pt x="90" y="6"/>
                  </a:cubicBezTo>
                  <a:cubicBezTo>
                    <a:pt x="90" y="6"/>
                    <a:pt x="90" y="6"/>
                    <a:pt x="90" y="6"/>
                  </a:cubicBezTo>
                  <a:cubicBezTo>
                    <a:pt x="89" y="6"/>
                    <a:pt x="89" y="6"/>
                    <a:pt x="89" y="6"/>
                  </a:cubicBezTo>
                  <a:cubicBezTo>
                    <a:pt x="89" y="11"/>
                    <a:pt x="89" y="11"/>
                    <a:pt x="89" y="11"/>
                  </a:cubicBezTo>
                  <a:cubicBezTo>
                    <a:pt x="89" y="10"/>
                    <a:pt x="89" y="10"/>
                    <a:pt x="89" y="10"/>
                  </a:cubicBezTo>
                  <a:cubicBezTo>
                    <a:pt x="89" y="9"/>
                    <a:pt x="89" y="9"/>
                    <a:pt x="89" y="9"/>
                  </a:cubicBezTo>
                  <a:cubicBezTo>
                    <a:pt x="92" y="8"/>
                    <a:pt x="92" y="8"/>
                    <a:pt x="92" y="8"/>
                  </a:cubicBezTo>
                  <a:cubicBezTo>
                    <a:pt x="92" y="6"/>
                    <a:pt x="92" y="6"/>
                    <a:pt x="92" y="6"/>
                  </a:cubicBezTo>
                  <a:lnTo>
                    <a:pt x="91" y="6"/>
                  </a:lnTo>
                  <a:close/>
                  <a:moveTo>
                    <a:pt x="90" y="8"/>
                  </a:moveTo>
                  <a:cubicBezTo>
                    <a:pt x="90" y="8"/>
                    <a:pt x="90" y="8"/>
                    <a:pt x="90" y="8"/>
                  </a:cubicBezTo>
                  <a:cubicBezTo>
                    <a:pt x="90" y="6"/>
                    <a:pt x="90" y="6"/>
                    <a:pt x="90" y="6"/>
                  </a:cubicBezTo>
                  <a:cubicBezTo>
                    <a:pt x="91" y="6"/>
                    <a:pt x="91" y="6"/>
                    <a:pt x="91" y="6"/>
                  </a:cubicBezTo>
                  <a:cubicBezTo>
                    <a:pt x="91" y="8"/>
                    <a:pt x="91" y="8"/>
                    <a:pt x="91" y="8"/>
                  </a:cubicBezTo>
                  <a:lnTo>
                    <a:pt x="90" y="8"/>
                  </a:lnTo>
                  <a:close/>
                  <a:moveTo>
                    <a:pt x="100" y="33"/>
                  </a:moveTo>
                  <a:cubicBezTo>
                    <a:pt x="100" y="33"/>
                    <a:pt x="100" y="33"/>
                    <a:pt x="100" y="33"/>
                  </a:cubicBezTo>
                  <a:cubicBezTo>
                    <a:pt x="101" y="32"/>
                    <a:pt x="101" y="32"/>
                    <a:pt x="101" y="32"/>
                  </a:cubicBezTo>
                  <a:cubicBezTo>
                    <a:pt x="101" y="31"/>
                    <a:pt x="101" y="31"/>
                    <a:pt x="101" y="31"/>
                  </a:cubicBezTo>
                  <a:cubicBezTo>
                    <a:pt x="101" y="30"/>
                    <a:pt x="101" y="30"/>
                    <a:pt x="101" y="30"/>
                  </a:cubicBezTo>
                  <a:cubicBezTo>
                    <a:pt x="101" y="30"/>
                    <a:pt x="101" y="30"/>
                    <a:pt x="101" y="30"/>
                  </a:cubicBezTo>
                  <a:cubicBezTo>
                    <a:pt x="103" y="30"/>
                    <a:pt x="103" y="30"/>
                    <a:pt x="103" y="30"/>
                  </a:cubicBezTo>
                  <a:cubicBezTo>
                    <a:pt x="103" y="29"/>
                    <a:pt x="103" y="29"/>
                    <a:pt x="103" y="29"/>
                  </a:cubicBezTo>
                  <a:cubicBezTo>
                    <a:pt x="100" y="30"/>
                    <a:pt x="100" y="30"/>
                    <a:pt x="100" y="30"/>
                  </a:cubicBezTo>
                  <a:lnTo>
                    <a:pt x="100" y="33"/>
                  </a:lnTo>
                  <a:close/>
                  <a:moveTo>
                    <a:pt x="136" y="36"/>
                  </a:moveTo>
                  <a:cubicBezTo>
                    <a:pt x="136" y="36"/>
                    <a:pt x="136" y="36"/>
                    <a:pt x="136" y="36"/>
                  </a:cubicBezTo>
                  <a:cubicBezTo>
                    <a:pt x="134" y="36"/>
                    <a:pt x="134" y="36"/>
                    <a:pt x="134" y="36"/>
                  </a:cubicBezTo>
                  <a:cubicBezTo>
                    <a:pt x="136" y="37"/>
                    <a:pt x="136" y="37"/>
                    <a:pt x="136" y="37"/>
                  </a:cubicBezTo>
                  <a:lnTo>
                    <a:pt x="136" y="36"/>
                  </a:lnTo>
                  <a:close/>
                  <a:moveTo>
                    <a:pt x="136" y="42"/>
                  </a:moveTo>
                  <a:cubicBezTo>
                    <a:pt x="136" y="42"/>
                    <a:pt x="136" y="42"/>
                    <a:pt x="136" y="42"/>
                  </a:cubicBezTo>
                  <a:cubicBezTo>
                    <a:pt x="138" y="42"/>
                    <a:pt x="138" y="42"/>
                    <a:pt x="138" y="42"/>
                  </a:cubicBezTo>
                  <a:cubicBezTo>
                    <a:pt x="136" y="41"/>
                    <a:pt x="136" y="41"/>
                    <a:pt x="136" y="41"/>
                  </a:cubicBezTo>
                  <a:lnTo>
                    <a:pt x="136" y="42"/>
                  </a:lnTo>
                  <a:close/>
                  <a:moveTo>
                    <a:pt x="135" y="39"/>
                  </a:moveTo>
                  <a:cubicBezTo>
                    <a:pt x="135" y="39"/>
                    <a:pt x="135" y="39"/>
                    <a:pt x="135" y="39"/>
                  </a:cubicBezTo>
                  <a:cubicBezTo>
                    <a:pt x="135" y="39"/>
                    <a:pt x="135" y="39"/>
                    <a:pt x="135" y="39"/>
                  </a:cubicBezTo>
                  <a:cubicBezTo>
                    <a:pt x="134" y="39"/>
                    <a:pt x="134" y="39"/>
                    <a:pt x="134" y="39"/>
                  </a:cubicBezTo>
                  <a:lnTo>
                    <a:pt x="135" y="39"/>
                  </a:lnTo>
                  <a:close/>
                  <a:moveTo>
                    <a:pt x="79" y="21"/>
                  </a:moveTo>
                  <a:cubicBezTo>
                    <a:pt x="79" y="21"/>
                    <a:pt x="79" y="21"/>
                    <a:pt x="79" y="21"/>
                  </a:cubicBezTo>
                  <a:cubicBezTo>
                    <a:pt x="80" y="21"/>
                    <a:pt x="80" y="21"/>
                    <a:pt x="80" y="21"/>
                  </a:cubicBezTo>
                  <a:cubicBezTo>
                    <a:pt x="80" y="20"/>
                    <a:pt x="80" y="20"/>
                    <a:pt x="80" y="20"/>
                  </a:cubicBezTo>
                  <a:cubicBezTo>
                    <a:pt x="80" y="19"/>
                    <a:pt x="80" y="19"/>
                    <a:pt x="80" y="19"/>
                  </a:cubicBezTo>
                  <a:cubicBezTo>
                    <a:pt x="80" y="19"/>
                    <a:pt x="80" y="19"/>
                    <a:pt x="80" y="19"/>
                  </a:cubicBezTo>
                  <a:cubicBezTo>
                    <a:pt x="81" y="19"/>
                    <a:pt x="81" y="19"/>
                    <a:pt x="81" y="19"/>
                  </a:cubicBezTo>
                  <a:cubicBezTo>
                    <a:pt x="81" y="19"/>
                    <a:pt x="81" y="19"/>
                    <a:pt x="81" y="19"/>
                  </a:cubicBezTo>
                  <a:cubicBezTo>
                    <a:pt x="79" y="19"/>
                    <a:pt x="79" y="19"/>
                    <a:pt x="79" y="19"/>
                  </a:cubicBezTo>
                  <a:lnTo>
                    <a:pt x="79" y="21"/>
                  </a:lnTo>
                  <a:close/>
                  <a:moveTo>
                    <a:pt x="79" y="24"/>
                  </a:moveTo>
                  <a:cubicBezTo>
                    <a:pt x="79" y="24"/>
                    <a:pt x="79" y="24"/>
                    <a:pt x="79" y="24"/>
                  </a:cubicBezTo>
                  <a:cubicBezTo>
                    <a:pt x="80" y="24"/>
                    <a:pt x="80" y="24"/>
                    <a:pt x="80" y="24"/>
                  </a:cubicBezTo>
                  <a:cubicBezTo>
                    <a:pt x="80" y="23"/>
                    <a:pt x="80" y="23"/>
                    <a:pt x="80" y="23"/>
                  </a:cubicBezTo>
                  <a:cubicBezTo>
                    <a:pt x="80" y="22"/>
                    <a:pt x="80" y="22"/>
                    <a:pt x="80" y="22"/>
                  </a:cubicBezTo>
                  <a:cubicBezTo>
                    <a:pt x="80" y="22"/>
                    <a:pt x="80" y="22"/>
                    <a:pt x="80" y="22"/>
                  </a:cubicBezTo>
                  <a:cubicBezTo>
                    <a:pt x="81" y="22"/>
                    <a:pt x="81" y="22"/>
                    <a:pt x="81" y="22"/>
                  </a:cubicBezTo>
                  <a:cubicBezTo>
                    <a:pt x="81" y="21"/>
                    <a:pt x="81" y="21"/>
                    <a:pt x="81" y="21"/>
                  </a:cubicBezTo>
                  <a:cubicBezTo>
                    <a:pt x="79" y="22"/>
                    <a:pt x="79" y="22"/>
                    <a:pt x="79" y="22"/>
                  </a:cubicBezTo>
                  <a:lnTo>
                    <a:pt x="79" y="24"/>
                  </a:lnTo>
                  <a:close/>
                  <a:moveTo>
                    <a:pt x="139" y="41"/>
                  </a:moveTo>
                  <a:cubicBezTo>
                    <a:pt x="139" y="41"/>
                    <a:pt x="139" y="41"/>
                    <a:pt x="139" y="41"/>
                  </a:cubicBezTo>
                  <a:cubicBezTo>
                    <a:pt x="139" y="40"/>
                    <a:pt x="139" y="40"/>
                    <a:pt x="139" y="40"/>
                  </a:cubicBezTo>
                  <a:cubicBezTo>
                    <a:pt x="137" y="40"/>
                    <a:pt x="137" y="40"/>
                    <a:pt x="137" y="40"/>
                  </a:cubicBezTo>
                  <a:lnTo>
                    <a:pt x="139" y="41"/>
                  </a:lnTo>
                  <a:close/>
                  <a:moveTo>
                    <a:pt x="79" y="19"/>
                  </a:moveTo>
                  <a:cubicBezTo>
                    <a:pt x="79" y="19"/>
                    <a:pt x="79" y="19"/>
                    <a:pt x="79" y="19"/>
                  </a:cubicBezTo>
                  <a:cubicBezTo>
                    <a:pt x="80" y="19"/>
                    <a:pt x="80" y="19"/>
                    <a:pt x="80" y="19"/>
                  </a:cubicBezTo>
                  <a:cubicBezTo>
                    <a:pt x="80" y="17"/>
                    <a:pt x="80" y="17"/>
                    <a:pt x="80" y="17"/>
                  </a:cubicBezTo>
                  <a:cubicBezTo>
                    <a:pt x="80" y="16"/>
                    <a:pt x="80" y="16"/>
                    <a:pt x="80" y="16"/>
                  </a:cubicBezTo>
                  <a:cubicBezTo>
                    <a:pt x="80" y="16"/>
                    <a:pt x="80" y="16"/>
                    <a:pt x="80" y="16"/>
                  </a:cubicBezTo>
                  <a:cubicBezTo>
                    <a:pt x="81" y="16"/>
                    <a:pt x="81" y="16"/>
                    <a:pt x="81" y="16"/>
                  </a:cubicBezTo>
                  <a:cubicBezTo>
                    <a:pt x="81" y="16"/>
                    <a:pt x="81" y="16"/>
                    <a:pt x="81" y="16"/>
                  </a:cubicBezTo>
                  <a:cubicBezTo>
                    <a:pt x="79" y="16"/>
                    <a:pt x="79" y="16"/>
                    <a:pt x="79" y="16"/>
                  </a:cubicBezTo>
                  <a:lnTo>
                    <a:pt x="79" y="19"/>
                  </a:lnTo>
                  <a:close/>
                  <a:moveTo>
                    <a:pt x="144" y="42"/>
                  </a:moveTo>
                  <a:cubicBezTo>
                    <a:pt x="144" y="42"/>
                    <a:pt x="144" y="42"/>
                    <a:pt x="144" y="42"/>
                  </a:cubicBezTo>
                  <a:cubicBezTo>
                    <a:pt x="144" y="41"/>
                    <a:pt x="144" y="41"/>
                    <a:pt x="144" y="41"/>
                  </a:cubicBezTo>
                  <a:cubicBezTo>
                    <a:pt x="143" y="41"/>
                    <a:pt x="143" y="41"/>
                    <a:pt x="143" y="41"/>
                  </a:cubicBezTo>
                  <a:lnTo>
                    <a:pt x="144" y="42"/>
                  </a:lnTo>
                  <a:close/>
                  <a:moveTo>
                    <a:pt x="137" y="38"/>
                  </a:moveTo>
                  <a:cubicBezTo>
                    <a:pt x="137" y="38"/>
                    <a:pt x="137" y="38"/>
                    <a:pt x="137" y="38"/>
                  </a:cubicBezTo>
                  <a:cubicBezTo>
                    <a:pt x="140" y="38"/>
                    <a:pt x="140" y="38"/>
                    <a:pt x="140" y="38"/>
                  </a:cubicBezTo>
                  <a:cubicBezTo>
                    <a:pt x="137" y="36"/>
                    <a:pt x="137" y="36"/>
                    <a:pt x="137" y="36"/>
                  </a:cubicBezTo>
                  <a:lnTo>
                    <a:pt x="137" y="38"/>
                  </a:lnTo>
                  <a:close/>
                  <a:moveTo>
                    <a:pt x="107" y="19"/>
                  </a:moveTo>
                  <a:cubicBezTo>
                    <a:pt x="107" y="19"/>
                    <a:pt x="107" y="19"/>
                    <a:pt x="107" y="19"/>
                  </a:cubicBezTo>
                  <a:cubicBezTo>
                    <a:pt x="107" y="17"/>
                    <a:pt x="107" y="17"/>
                    <a:pt x="107" y="17"/>
                  </a:cubicBezTo>
                  <a:cubicBezTo>
                    <a:pt x="107" y="17"/>
                    <a:pt x="107" y="17"/>
                    <a:pt x="107" y="17"/>
                  </a:cubicBezTo>
                  <a:cubicBezTo>
                    <a:pt x="107" y="17"/>
                    <a:pt x="107" y="17"/>
                    <a:pt x="107" y="17"/>
                  </a:cubicBezTo>
                  <a:cubicBezTo>
                    <a:pt x="109" y="16"/>
                    <a:pt x="109" y="16"/>
                    <a:pt x="109" y="16"/>
                  </a:cubicBezTo>
                  <a:cubicBezTo>
                    <a:pt x="109" y="16"/>
                    <a:pt x="109" y="16"/>
                    <a:pt x="109" y="16"/>
                  </a:cubicBezTo>
                  <a:cubicBezTo>
                    <a:pt x="106" y="17"/>
                    <a:pt x="106" y="17"/>
                    <a:pt x="106" y="17"/>
                  </a:cubicBezTo>
                  <a:cubicBezTo>
                    <a:pt x="106" y="19"/>
                    <a:pt x="106" y="19"/>
                    <a:pt x="106" y="19"/>
                  </a:cubicBezTo>
                  <a:lnTo>
                    <a:pt x="107" y="19"/>
                  </a:lnTo>
                  <a:close/>
                  <a:moveTo>
                    <a:pt x="140" y="36"/>
                  </a:moveTo>
                  <a:cubicBezTo>
                    <a:pt x="140" y="36"/>
                    <a:pt x="140" y="36"/>
                    <a:pt x="140" y="36"/>
                  </a:cubicBezTo>
                  <a:cubicBezTo>
                    <a:pt x="144" y="40"/>
                    <a:pt x="144" y="40"/>
                    <a:pt x="144" y="40"/>
                  </a:cubicBezTo>
                  <a:cubicBezTo>
                    <a:pt x="144" y="35"/>
                    <a:pt x="144" y="35"/>
                    <a:pt x="144" y="35"/>
                  </a:cubicBezTo>
                  <a:lnTo>
                    <a:pt x="140" y="36"/>
                  </a:lnTo>
                  <a:close/>
                  <a:moveTo>
                    <a:pt x="107" y="22"/>
                  </a:moveTo>
                  <a:cubicBezTo>
                    <a:pt x="107" y="22"/>
                    <a:pt x="107" y="22"/>
                    <a:pt x="107" y="22"/>
                  </a:cubicBezTo>
                  <a:cubicBezTo>
                    <a:pt x="107" y="20"/>
                    <a:pt x="107" y="20"/>
                    <a:pt x="107" y="20"/>
                  </a:cubicBezTo>
                  <a:cubicBezTo>
                    <a:pt x="107" y="20"/>
                    <a:pt x="107" y="20"/>
                    <a:pt x="107" y="20"/>
                  </a:cubicBezTo>
                  <a:cubicBezTo>
                    <a:pt x="107" y="20"/>
                    <a:pt x="107" y="20"/>
                    <a:pt x="107" y="20"/>
                  </a:cubicBezTo>
                  <a:cubicBezTo>
                    <a:pt x="109" y="19"/>
                    <a:pt x="109" y="19"/>
                    <a:pt x="109" y="19"/>
                  </a:cubicBezTo>
                  <a:cubicBezTo>
                    <a:pt x="109" y="19"/>
                    <a:pt x="109" y="19"/>
                    <a:pt x="109" y="19"/>
                  </a:cubicBezTo>
                  <a:cubicBezTo>
                    <a:pt x="106" y="20"/>
                    <a:pt x="106" y="20"/>
                    <a:pt x="106" y="20"/>
                  </a:cubicBezTo>
                  <a:cubicBezTo>
                    <a:pt x="106" y="22"/>
                    <a:pt x="106" y="22"/>
                    <a:pt x="106" y="22"/>
                  </a:cubicBezTo>
                  <a:lnTo>
                    <a:pt x="107" y="22"/>
                  </a:lnTo>
                  <a:close/>
                  <a:moveTo>
                    <a:pt x="107" y="32"/>
                  </a:moveTo>
                  <a:cubicBezTo>
                    <a:pt x="107" y="32"/>
                    <a:pt x="107" y="32"/>
                    <a:pt x="107" y="32"/>
                  </a:cubicBezTo>
                  <a:cubicBezTo>
                    <a:pt x="107" y="30"/>
                    <a:pt x="107" y="30"/>
                    <a:pt x="107" y="30"/>
                  </a:cubicBezTo>
                  <a:cubicBezTo>
                    <a:pt x="107" y="29"/>
                    <a:pt x="107" y="29"/>
                    <a:pt x="107" y="29"/>
                  </a:cubicBezTo>
                  <a:cubicBezTo>
                    <a:pt x="107" y="29"/>
                    <a:pt x="107" y="29"/>
                    <a:pt x="107" y="29"/>
                  </a:cubicBezTo>
                  <a:cubicBezTo>
                    <a:pt x="109" y="29"/>
                    <a:pt x="109" y="29"/>
                    <a:pt x="109" y="29"/>
                  </a:cubicBezTo>
                  <a:cubicBezTo>
                    <a:pt x="109" y="29"/>
                    <a:pt x="109" y="29"/>
                    <a:pt x="109" y="29"/>
                  </a:cubicBezTo>
                  <a:cubicBezTo>
                    <a:pt x="106" y="29"/>
                    <a:pt x="106" y="29"/>
                    <a:pt x="106" y="29"/>
                  </a:cubicBezTo>
                  <a:cubicBezTo>
                    <a:pt x="106" y="32"/>
                    <a:pt x="106" y="32"/>
                    <a:pt x="106" y="32"/>
                  </a:cubicBezTo>
                  <a:lnTo>
                    <a:pt x="107" y="32"/>
                  </a:lnTo>
                  <a:close/>
                  <a:moveTo>
                    <a:pt x="107" y="29"/>
                  </a:moveTo>
                  <a:cubicBezTo>
                    <a:pt x="107" y="29"/>
                    <a:pt x="107" y="29"/>
                    <a:pt x="107" y="29"/>
                  </a:cubicBezTo>
                  <a:cubicBezTo>
                    <a:pt x="107" y="27"/>
                    <a:pt x="107" y="27"/>
                    <a:pt x="107" y="27"/>
                  </a:cubicBezTo>
                  <a:cubicBezTo>
                    <a:pt x="107" y="26"/>
                    <a:pt x="107" y="26"/>
                    <a:pt x="107" y="26"/>
                  </a:cubicBezTo>
                  <a:cubicBezTo>
                    <a:pt x="107" y="26"/>
                    <a:pt x="107" y="26"/>
                    <a:pt x="107" y="26"/>
                  </a:cubicBezTo>
                  <a:cubicBezTo>
                    <a:pt x="109" y="26"/>
                    <a:pt x="109" y="26"/>
                    <a:pt x="109" y="26"/>
                  </a:cubicBezTo>
                  <a:cubicBezTo>
                    <a:pt x="109" y="26"/>
                    <a:pt x="109" y="26"/>
                    <a:pt x="109" y="26"/>
                  </a:cubicBezTo>
                  <a:cubicBezTo>
                    <a:pt x="106" y="26"/>
                    <a:pt x="106" y="26"/>
                    <a:pt x="106" y="26"/>
                  </a:cubicBezTo>
                  <a:cubicBezTo>
                    <a:pt x="106" y="29"/>
                    <a:pt x="106" y="29"/>
                    <a:pt x="106" y="29"/>
                  </a:cubicBezTo>
                  <a:lnTo>
                    <a:pt x="107" y="29"/>
                  </a:lnTo>
                  <a:close/>
                  <a:moveTo>
                    <a:pt x="107" y="25"/>
                  </a:moveTo>
                  <a:cubicBezTo>
                    <a:pt x="107" y="25"/>
                    <a:pt x="107" y="25"/>
                    <a:pt x="107" y="25"/>
                  </a:cubicBezTo>
                  <a:cubicBezTo>
                    <a:pt x="107" y="24"/>
                    <a:pt x="107" y="24"/>
                    <a:pt x="107" y="24"/>
                  </a:cubicBezTo>
                  <a:cubicBezTo>
                    <a:pt x="107" y="23"/>
                    <a:pt x="107" y="23"/>
                    <a:pt x="107" y="23"/>
                  </a:cubicBezTo>
                  <a:cubicBezTo>
                    <a:pt x="107" y="23"/>
                    <a:pt x="107" y="23"/>
                    <a:pt x="107" y="23"/>
                  </a:cubicBezTo>
                  <a:cubicBezTo>
                    <a:pt x="109" y="23"/>
                    <a:pt x="109" y="23"/>
                    <a:pt x="109" y="23"/>
                  </a:cubicBezTo>
                  <a:cubicBezTo>
                    <a:pt x="109" y="23"/>
                    <a:pt x="109" y="23"/>
                    <a:pt x="109" y="23"/>
                  </a:cubicBezTo>
                  <a:cubicBezTo>
                    <a:pt x="106" y="23"/>
                    <a:pt x="106" y="23"/>
                    <a:pt x="106" y="23"/>
                  </a:cubicBezTo>
                  <a:cubicBezTo>
                    <a:pt x="106" y="26"/>
                    <a:pt x="106" y="26"/>
                    <a:pt x="106" y="26"/>
                  </a:cubicBezTo>
                  <a:lnTo>
                    <a:pt x="107" y="25"/>
                  </a:lnTo>
                  <a:close/>
                  <a:moveTo>
                    <a:pt x="100" y="29"/>
                  </a:moveTo>
                  <a:cubicBezTo>
                    <a:pt x="100" y="29"/>
                    <a:pt x="100" y="29"/>
                    <a:pt x="100" y="29"/>
                  </a:cubicBezTo>
                  <a:cubicBezTo>
                    <a:pt x="101" y="29"/>
                    <a:pt x="101" y="29"/>
                    <a:pt x="101" y="29"/>
                  </a:cubicBezTo>
                  <a:cubicBezTo>
                    <a:pt x="101" y="28"/>
                    <a:pt x="101" y="28"/>
                    <a:pt x="101" y="28"/>
                  </a:cubicBezTo>
                  <a:cubicBezTo>
                    <a:pt x="101" y="27"/>
                    <a:pt x="101" y="27"/>
                    <a:pt x="101" y="27"/>
                  </a:cubicBezTo>
                  <a:cubicBezTo>
                    <a:pt x="101" y="27"/>
                    <a:pt x="101" y="27"/>
                    <a:pt x="101" y="27"/>
                  </a:cubicBezTo>
                  <a:cubicBezTo>
                    <a:pt x="103" y="27"/>
                    <a:pt x="103" y="27"/>
                    <a:pt x="103" y="27"/>
                  </a:cubicBezTo>
                  <a:cubicBezTo>
                    <a:pt x="103" y="26"/>
                    <a:pt x="103" y="26"/>
                    <a:pt x="103" y="26"/>
                  </a:cubicBezTo>
                  <a:cubicBezTo>
                    <a:pt x="100" y="27"/>
                    <a:pt x="100" y="27"/>
                    <a:pt x="100" y="27"/>
                  </a:cubicBezTo>
                  <a:lnTo>
                    <a:pt x="100" y="29"/>
                  </a:lnTo>
                  <a:close/>
                  <a:moveTo>
                    <a:pt x="107" y="13"/>
                  </a:moveTo>
                  <a:cubicBezTo>
                    <a:pt x="107" y="13"/>
                    <a:pt x="107" y="13"/>
                    <a:pt x="107" y="13"/>
                  </a:cubicBezTo>
                  <a:cubicBezTo>
                    <a:pt x="107" y="11"/>
                    <a:pt x="107" y="11"/>
                    <a:pt x="107" y="11"/>
                  </a:cubicBezTo>
                  <a:cubicBezTo>
                    <a:pt x="107" y="11"/>
                    <a:pt x="107" y="11"/>
                    <a:pt x="107" y="11"/>
                  </a:cubicBezTo>
                  <a:cubicBezTo>
                    <a:pt x="107" y="10"/>
                    <a:pt x="107" y="10"/>
                    <a:pt x="107" y="10"/>
                  </a:cubicBezTo>
                  <a:cubicBezTo>
                    <a:pt x="109" y="10"/>
                    <a:pt x="109" y="10"/>
                    <a:pt x="109" y="10"/>
                  </a:cubicBezTo>
                  <a:cubicBezTo>
                    <a:pt x="109" y="10"/>
                    <a:pt x="109" y="10"/>
                    <a:pt x="109" y="10"/>
                  </a:cubicBezTo>
                  <a:cubicBezTo>
                    <a:pt x="106" y="10"/>
                    <a:pt x="106" y="10"/>
                    <a:pt x="106" y="10"/>
                  </a:cubicBezTo>
                  <a:cubicBezTo>
                    <a:pt x="106" y="13"/>
                    <a:pt x="106" y="13"/>
                    <a:pt x="106" y="13"/>
                  </a:cubicBezTo>
                  <a:lnTo>
                    <a:pt x="107" y="13"/>
                  </a:lnTo>
                  <a:close/>
                  <a:moveTo>
                    <a:pt x="107" y="7"/>
                  </a:moveTo>
                  <a:cubicBezTo>
                    <a:pt x="107" y="7"/>
                    <a:pt x="107" y="7"/>
                    <a:pt x="107" y="7"/>
                  </a:cubicBezTo>
                  <a:cubicBezTo>
                    <a:pt x="107" y="4"/>
                    <a:pt x="107" y="4"/>
                    <a:pt x="107" y="4"/>
                  </a:cubicBezTo>
                  <a:cubicBezTo>
                    <a:pt x="107" y="4"/>
                    <a:pt x="107" y="4"/>
                    <a:pt x="107" y="4"/>
                  </a:cubicBezTo>
                  <a:cubicBezTo>
                    <a:pt x="109" y="4"/>
                    <a:pt x="109" y="4"/>
                    <a:pt x="109" y="4"/>
                  </a:cubicBezTo>
                  <a:cubicBezTo>
                    <a:pt x="109" y="1"/>
                    <a:pt x="109" y="1"/>
                    <a:pt x="109" y="1"/>
                  </a:cubicBezTo>
                  <a:cubicBezTo>
                    <a:pt x="109" y="1"/>
                    <a:pt x="109" y="1"/>
                    <a:pt x="109" y="1"/>
                  </a:cubicBezTo>
                  <a:cubicBezTo>
                    <a:pt x="109" y="1"/>
                    <a:pt x="109" y="1"/>
                    <a:pt x="109" y="1"/>
                  </a:cubicBezTo>
                  <a:cubicBezTo>
                    <a:pt x="106" y="2"/>
                    <a:pt x="106" y="2"/>
                    <a:pt x="106" y="2"/>
                  </a:cubicBezTo>
                  <a:cubicBezTo>
                    <a:pt x="106" y="7"/>
                    <a:pt x="106" y="7"/>
                    <a:pt x="106" y="7"/>
                  </a:cubicBezTo>
                  <a:lnTo>
                    <a:pt x="107" y="7"/>
                  </a:lnTo>
                  <a:close/>
                  <a:moveTo>
                    <a:pt x="107" y="2"/>
                  </a:moveTo>
                  <a:cubicBezTo>
                    <a:pt x="107" y="2"/>
                    <a:pt x="107" y="2"/>
                    <a:pt x="107" y="2"/>
                  </a:cubicBezTo>
                  <a:cubicBezTo>
                    <a:pt x="109" y="1"/>
                    <a:pt x="109" y="1"/>
                    <a:pt x="109" y="1"/>
                  </a:cubicBezTo>
                  <a:cubicBezTo>
                    <a:pt x="109" y="4"/>
                    <a:pt x="109" y="4"/>
                    <a:pt x="109" y="4"/>
                  </a:cubicBezTo>
                  <a:cubicBezTo>
                    <a:pt x="107" y="4"/>
                    <a:pt x="107" y="4"/>
                    <a:pt x="107" y="4"/>
                  </a:cubicBezTo>
                  <a:lnTo>
                    <a:pt x="107" y="2"/>
                  </a:lnTo>
                  <a:close/>
                  <a:moveTo>
                    <a:pt x="75" y="10"/>
                  </a:moveTo>
                  <a:cubicBezTo>
                    <a:pt x="75" y="10"/>
                    <a:pt x="75" y="10"/>
                    <a:pt x="75" y="10"/>
                  </a:cubicBezTo>
                  <a:cubicBezTo>
                    <a:pt x="75" y="12"/>
                    <a:pt x="75" y="12"/>
                    <a:pt x="75" y="12"/>
                  </a:cubicBezTo>
                  <a:cubicBezTo>
                    <a:pt x="77" y="12"/>
                    <a:pt x="77" y="12"/>
                    <a:pt x="77" y="12"/>
                  </a:cubicBezTo>
                  <a:cubicBezTo>
                    <a:pt x="77" y="10"/>
                    <a:pt x="77" y="10"/>
                    <a:pt x="77" y="10"/>
                  </a:cubicBezTo>
                  <a:cubicBezTo>
                    <a:pt x="77" y="10"/>
                    <a:pt x="77" y="10"/>
                    <a:pt x="77" y="10"/>
                  </a:cubicBezTo>
                  <a:lnTo>
                    <a:pt x="75" y="10"/>
                  </a:lnTo>
                  <a:close/>
                  <a:moveTo>
                    <a:pt x="107" y="10"/>
                  </a:moveTo>
                  <a:cubicBezTo>
                    <a:pt x="107" y="10"/>
                    <a:pt x="107" y="10"/>
                    <a:pt x="107" y="10"/>
                  </a:cubicBezTo>
                  <a:cubicBezTo>
                    <a:pt x="107" y="8"/>
                    <a:pt x="107" y="8"/>
                    <a:pt x="107" y="8"/>
                  </a:cubicBezTo>
                  <a:cubicBezTo>
                    <a:pt x="107" y="7"/>
                    <a:pt x="107" y="7"/>
                    <a:pt x="107" y="7"/>
                  </a:cubicBezTo>
                  <a:cubicBezTo>
                    <a:pt x="107" y="7"/>
                    <a:pt x="107" y="7"/>
                    <a:pt x="107" y="7"/>
                  </a:cubicBezTo>
                  <a:cubicBezTo>
                    <a:pt x="109" y="7"/>
                    <a:pt x="109" y="7"/>
                    <a:pt x="109" y="7"/>
                  </a:cubicBezTo>
                  <a:cubicBezTo>
                    <a:pt x="109" y="7"/>
                    <a:pt x="109" y="7"/>
                    <a:pt x="109" y="7"/>
                  </a:cubicBezTo>
                  <a:cubicBezTo>
                    <a:pt x="106" y="7"/>
                    <a:pt x="106" y="7"/>
                    <a:pt x="106" y="7"/>
                  </a:cubicBezTo>
                  <a:cubicBezTo>
                    <a:pt x="106" y="10"/>
                    <a:pt x="106" y="10"/>
                    <a:pt x="106" y="10"/>
                  </a:cubicBezTo>
                  <a:lnTo>
                    <a:pt x="107" y="10"/>
                  </a:lnTo>
                  <a:close/>
                  <a:moveTo>
                    <a:pt x="107" y="16"/>
                  </a:moveTo>
                  <a:cubicBezTo>
                    <a:pt x="107" y="16"/>
                    <a:pt x="107" y="16"/>
                    <a:pt x="107" y="16"/>
                  </a:cubicBezTo>
                  <a:cubicBezTo>
                    <a:pt x="107" y="14"/>
                    <a:pt x="107" y="14"/>
                    <a:pt x="107" y="14"/>
                  </a:cubicBezTo>
                  <a:cubicBezTo>
                    <a:pt x="107" y="14"/>
                    <a:pt x="107" y="14"/>
                    <a:pt x="107" y="14"/>
                  </a:cubicBezTo>
                  <a:cubicBezTo>
                    <a:pt x="107" y="13"/>
                    <a:pt x="107" y="13"/>
                    <a:pt x="107" y="13"/>
                  </a:cubicBezTo>
                  <a:cubicBezTo>
                    <a:pt x="109" y="13"/>
                    <a:pt x="109" y="13"/>
                    <a:pt x="109" y="13"/>
                  </a:cubicBezTo>
                  <a:cubicBezTo>
                    <a:pt x="109" y="13"/>
                    <a:pt x="109" y="13"/>
                    <a:pt x="109" y="13"/>
                  </a:cubicBezTo>
                  <a:cubicBezTo>
                    <a:pt x="106" y="13"/>
                    <a:pt x="106" y="13"/>
                    <a:pt x="106" y="13"/>
                  </a:cubicBezTo>
                  <a:cubicBezTo>
                    <a:pt x="106" y="16"/>
                    <a:pt x="106" y="16"/>
                    <a:pt x="106" y="16"/>
                  </a:cubicBezTo>
                  <a:lnTo>
                    <a:pt x="107" y="16"/>
                  </a:lnTo>
                  <a:close/>
                  <a:moveTo>
                    <a:pt x="77" y="17"/>
                  </a:moveTo>
                  <a:cubicBezTo>
                    <a:pt x="77" y="17"/>
                    <a:pt x="77" y="17"/>
                    <a:pt x="77" y="17"/>
                  </a:cubicBezTo>
                  <a:cubicBezTo>
                    <a:pt x="78" y="16"/>
                    <a:pt x="78" y="16"/>
                    <a:pt x="78" y="16"/>
                  </a:cubicBezTo>
                  <a:cubicBezTo>
                    <a:pt x="78" y="15"/>
                    <a:pt x="78" y="15"/>
                    <a:pt x="78" y="15"/>
                  </a:cubicBezTo>
                  <a:cubicBezTo>
                    <a:pt x="78" y="14"/>
                    <a:pt x="78" y="14"/>
                    <a:pt x="78" y="14"/>
                  </a:cubicBezTo>
                  <a:cubicBezTo>
                    <a:pt x="78" y="14"/>
                    <a:pt x="78" y="14"/>
                    <a:pt x="78" y="14"/>
                  </a:cubicBezTo>
                  <a:cubicBezTo>
                    <a:pt x="79" y="14"/>
                    <a:pt x="79" y="14"/>
                    <a:pt x="79" y="14"/>
                  </a:cubicBezTo>
                  <a:cubicBezTo>
                    <a:pt x="79" y="14"/>
                    <a:pt x="79" y="14"/>
                    <a:pt x="79" y="14"/>
                  </a:cubicBezTo>
                  <a:cubicBezTo>
                    <a:pt x="77" y="14"/>
                    <a:pt x="77" y="14"/>
                    <a:pt x="77" y="14"/>
                  </a:cubicBezTo>
                  <a:lnTo>
                    <a:pt x="77" y="17"/>
                  </a:lnTo>
                  <a:close/>
                  <a:moveTo>
                    <a:pt x="78" y="25"/>
                  </a:moveTo>
                  <a:cubicBezTo>
                    <a:pt x="78" y="25"/>
                    <a:pt x="78" y="25"/>
                    <a:pt x="78" y="25"/>
                  </a:cubicBezTo>
                  <a:cubicBezTo>
                    <a:pt x="78" y="25"/>
                    <a:pt x="78" y="25"/>
                    <a:pt x="78" y="25"/>
                  </a:cubicBezTo>
                  <a:cubicBezTo>
                    <a:pt x="78" y="25"/>
                    <a:pt x="78" y="25"/>
                    <a:pt x="78" y="25"/>
                  </a:cubicBezTo>
                  <a:cubicBezTo>
                    <a:pt x="79" y="25"/>
                    <a:pt x="79" y="25"/>
                    <a:pt x="79" y="25"/>
                  </a:cubicBezTo>
                  <a:cubicBezTo>
                    <a:pt x="79" y="24"/>
                    <a:pt x="79" y="24"/>
                    <a:pt x="79" y="24"/>
                  </a:cubicBezTo>
                  <a:cubicBezTo>
                    <a:pt x="77" y="25"/>
                    <a:pt x="77" y="25"/>
                    <a:pt x="77" y="25"/>
                  </a:cubicBezTo>
                  <a:cubicBezTo>
                    <a:pt x="77" y="27"/>
                    <a:pt x="77" y="27"/>
                    <a:pt x="77" y="27"/>
                  </a:cubicBezTo>
                  <a:cubicBezTo>
                    <a:pt x="77" y="27"/>
                    <a:pt x="77" y="27"/>
                    <a:pt x="77" y="27"/>
                  </a:cubicBezTo>
                  <a:lnTo>
                    <a:pt x="78" y="25"/>
                  </a:lnTo>
                  <a:close/>
                  <a:moveTo>
                    <a:pt x="78" y="11"/>
                  </a:moveTo>
                  <a:cubicBezTo>
                    <a:pt x="78" y="11"/>
                    <a:pt x="78" y="11"/>
                    <a:pt x="78" y="11"/>
                  </a:cubicBezTo>
                  <a:cubicBezTo>
                    <a:pt x="79" y="11"/>
                    <a:pt x="79" y="11"/>
                    <a:pt x="79" y="11"/>
                  </a:cubicBezTo>
                  <a:cubicBezTo>
                    <a:pt x="79" y="11"/>
                    <a:pt x="79" y="11"/>
                    <a:pt x="79" y="11"/>
                  </a:cubicBezTo>
                  <a:cubicBezTo>
                    <a:pt x="78" y="10"/>
                    <a:pt x="78" y="10"/>
                    <a:pt x="78" y="10"/>
                  </a:cubicBezTo>
                  <a:lnTo>
                    <a:pt x="78" y="11"/>
                  </a:lnTo>
                  <a:close/>
                  <a:moveTo>
                    <a:pt x="28" y="40"/>
                  </a:moveTo>
                  <a:cubicBezTo>
                    <a:pt x="28" y="40"/>
                    <a:pt x="28" y="40"/>
                    <a:pt x="28" y="40"/>
                  </a:cubicBezTo>
                  <a:cubicBezTo>
                    <a:pt x="20" y="39"/>
                    <a:pt x="20" y="39"/>
                    <a:pt x="20" y="39"/>
                  </a:cubicBezTo>
                  <a:cubicBezTo>
                    <a:pt x="20" y="38"/>
                    <a:pt x="20" y="38"/>
                    <a:pt x="20" y="38"/>
                  </a:cubicBezTo>
                  <a:cubicBezTo>
                    <a:pt x="15" y="38"/>
                    <a:pt x="15" y="38"/>
                    <a:pt x="15" y="38"/>
                  </a:cubicBezTo>
                  <a:cubicBezTo>
                    <a:pt x="0" y="40"/>
                    <a:pt x="0" y="40"/>
                    <a:pt x="0" y="40"/>
                  </a:cubicBezTo>
                  <a:cubicBezTo>
                    <a:pt x="0" y="53"/>
                    <a:pt x="0" y="53"/>
                    <a:pt x="0" y="53"/>
                  </a:cubicBezTo>
                  <a:cubicBezTo>
                    <a:pt x="2" y="53"/>
                    <a:pt x="2" y="53"/>
                    <a:pt x="2" y="53"/>
                  </a:cubicBezTo>
                  <a:cubicBezTo>
                    <a:pt x="2" y="53"/>
                    <a:pt x="2" y="53"/>
                    <a:pt x="2" y="53"/>
                  </a:cubicBezTo>
                  <a:cubicBezTo>
                    <a:pt x="5" y="53"/>
                    <a:pt x="5" y="53"/>
                    <a:pt x="5" y="53"/>
                  </a:cubicBezTo>
                  <a:cubicBezTo>
                    <a:pt x="5" y="53"/>
                    <a:pt x="5" y="53"/>
                    <a:pt x="5" y="53"/>
                  </a:cubicBezTo>
                  <a:cubicBezTo>
                    <a:pt x="5" y="53"/>
                    <a:pt x="5" y="53"/>
                    <a:pt x="5" y="53"/>
                  </a:cubicBezTo>
                  <a:cubicBezTo>
                    <a:pt x="5" y="50"/>
                    <a:pt x="5" y="50"/>
                    <a:pt x="5" y="50"/>
                  </a:cubicBezTo>
                  <a:cubicBezTo>
                    <a:pt x="6" y="50"/>
                    <a:pt x="6" y="50"/>
                    <a:pt x="6" y="50"/>
                  </a:cubicBezTo>
                  <a:cubicBezTo>
                    <a:pt x="6" y="53"/>
                    <a:pt x="6" y="53"/>
                    <a:pt x="6" y="53"/>
                  </a:cubicBezTo>
                  <a:cubicBezTo>
                    <a:pt x="6" y="53"/>
                    <a:pt x="6" y="53"/>
                    <a:pt x="6" y="53"/>
                  </a:cubicBezTo>
                  <a:cubicBezTo>
                    <a:pt x="6" y="50"/>
                    <a:pt x="6" y="50"/>
                    <a:pt x="6" y="50"/>
                  </a:cubicBezTo>
                  <a:cubicBezTo>
                    <a:pt x="7" y="50"/>
                    <a:pt x="7" y="50"/>
                    <a:pt x="7" y="50"/>
                  </a:cubicBezTo>
                  <a:cubicBezTo>
                    <a:pt x="7" y="53"/>
                    <a:pt x="7" y="53"/>
                    <a:pt x="7" y="53"/>
                  </a:cubicBezTo>
                  <a:cubicBezTo>
                    <a:pt x="7" y="53"/>
                    <a:pt x="7" y="53"/>
                    <a:pt x="7" y="53"/>
                  </a:cubicBezTo>
                  <a:cubicBezTo>
                    <a:pt x="7" y="50"/>
                    <a:pt x="7" y="50"/>
                    <a:pt x="7" y="50"/>
                  </a:cubicBezTo>
                  <a:cubicBezTo>
                    <a:pt x="8" y="50"/>
                    <a:pt x="8" y="50"/>
                    <a:pt x="8" y="50"/>
                  </a:cubicBezTo>
                  <a:cubicBezTo>
                    <a:pt x="8" y="53"/>
                    <a:pt x="8" y="53"/>
                    <a:pt x="8" y="53"/>
                  </a:cubicBezTo>
                  <a:cubicBezTo>
                    <a:pt x="8" y="53"/>
                    <a:pt x="8" y="53"/>
                    <a:pt x="8" y="53"/>
                  </a:cubicBezTo>
                  <a:cubicBezTo>
                    <a:pt x="8" y="50"/>
                    <a:pt x="8" y="50"/>
                    <a:pt x="8" y="50"/>
                  </a:cubicBezTo>
                  <a:cubicBezTo>
                    <a:pt x="9" y="50"/>
                    <a:pt x="9" y="50"/>
                    <a:pt x="9" y="50"/>
                  </a:cubicBezTo>
                  <a:cubicBezTo>
                    <a:pt x="9" y="53"/>
                    <a:pt x="9" y="53"/>
                    <a:pt x="9" y="53"/>
                  </a:cubicBezTo>
                  <a:cubicBezTo>
                    <a:pt x="9" y="53"/>
                    <a:pt x="9" y="53"/>
                    <a:pt x="9" y="53"/>
                  </a:cubicBezTo>
                  <a:cubicBezTo>
                    <a:pt x="9" y="50"/>
                    <a:pt x="9" y="50"/>
                    <a:pt x="9" y="50"/>
                  </a:cubicBezTo>
                  <a:cubicBezTo>
                    <a:pt x="10" y="50"/>
                    <a:pt x="10" y="50"/>
                    <a:pt x="10" y="50"/>
                  </a:cubicBezTo>
                  <a:cubicBezTo>
                    <a:pt x="10" y="53"/>
                    <a:pt x="10" y="53"/>
                    <a:pt x="10" y="53"/>
                  </a:cubicBezTo>
                  <a:cubicBezTo>
                    <a:pt x="10" y="53"/>
                    <a:pt x="10" y="53"/>
                    <a:pt x="10" y="53"/>
                  </a:cubicBezTo>
                  <a:cubicBezTo>
                    <a:pt x="10" y="50"/>
                    <a:pt x="10" y="50"/>
                    <a:pt x="10" y="50"/>
                  </a:cubicBezTo>
                  <a:cubicBezTo>
                    <a:pt x="11" y="50"/>
                    <a:pt x="11" y="50"/>
                    <a:pt x="11" y="50"/>
                  </a:cubicBezTo>
                  <a:cubicBezTo>
                    <a:pt x="11" y="53"/>
                    <a:pt x="11" y="53"/>
                    <a:pt x="11" y="53"/>
                  </a:cubicBezTo>
                  <a:cubicBezTo>
                    <a:pt x="11" y="53"/>
                    <a:pt x="11" y="53"/>
                    <a:pt x="11" y="53"/>
                  </a:cubicBezTo>
                  <a:cubicBezTo>
                    <a:pt x="11" y="50"/>
                    <a:pt x="11" y="50"/>
                    <a:pt x="11" y="50"/>
                  </a:cubicBezTo>
                  <a:cubicBezTo>
                    <a:pt x="12" y="50"/>
                    <a:pt x="12" y="50"/>
                    <a:pt x="12" y="50"/>
                  </a:cubicBezTo>
                  <a:cubicBezTo>
                    <a:pt x="12" y="53"/>
                    <a:pt x="12" y="53"/>
                    <a:pt x="12" y="53"/>
                  </a:cubicBezTo>
                  <a:cubicBezTo>
                    <a:pt x="12" y="53"/>
                    <a:pt x="12" y="53"/>
                    <a:pt x="12" y="53"/>
                  </a:cubicBezTo>
                  <a:cubicBezTo>
                    <a:pt x="12" y="50"/>
                    <a:pt x="12" y="50"/>
                    <a:pt x="12" y="50"/>
                  </a:cubicBezTo>
                  <a:cubicBezTo>
                    <a:pt x="13" y="50"/>
                    <a:pt x="13" y="50"/>
                    <a:pt x="13" y="50"/>
                  </a:cubicBezTo>
                  <a:cubicBezTo>
                    <a:pt x="13" y="53"/>
                    <a:pt x="13" y="53"/>
                    <a:pt x="13" y="53"/>
                  </a:cubicBezTo>
                  <a:cubicBezTo>
                    <a:pt x="13" y="53"/>
                    <a:pt x="13" y="53"/>
                    <a:pt x="13" y="53"/>
                  </a:cubicBezTo>
                  <a:cubicBezTo>
                    <a:pt x="13" y="50"/>
                    <a:pt x="13" y="50"/>
                    <a:pt x="13" y="50"/>
                  </a:cubicBezTo>
                  <a:cubicBezTo>
                    <a:pt x="13" y="50"/>
                    <a:pt x="13" y="50"/>
                    <a:pt x="13" y="50"/>
                  </a:cubicBezTo>
                  <a:cubicBezTo>
                    <a:pt x="13" y="53"/>
                    <a:pt x="13" y="53"/>
                    <a:pt x="13" y="53"/>
                  </a:cubicBezTo>
                  <a:cubicBezTo>
                    <a:pt x="15" y="53"/>
                    <a:pt x="15" y="53"/>
                    <a:pt x="15" y="53"/>
                  </a:cubicBezTo>
                  <a:cubicBezTo>
                    <a:pt x="28" y="53"/>
                    <a:pt x="28" y="53"/>
                    <a:pt x="28" y="53"/>
                  </a:cubicBezTo>
                  <a:lnTo>
                    <a:pt x="28" y="40"/>
                  </a:lnTo>
                  <a:close/>
                  <a:moveTo>
                    <a:pt x="5" y="53"/>
                  </a:moveTo>
                  <a:cubicBezTo>
                    <a:pt x="5" y="53"/>
                    <a:pt x="5" y="53"/>
                    <a:pt x="5" y="53"/>
                  </a:cubicBezTo>
                  <a:cubicBezTo>
                    <a:pt x="2" y="53"/>
                    <a:pt x="2" y="53"/>
                    <a:pt x="2" y="53"/>
                  </a:cubicBezTo>
                  <a:cubicBezTo>
                    <a:pt x="2" y="53"/>
                    <a:pt x="2" y="53"/>
                    <a:pt x="2" y="53"/>
                  </a:cubicBezTo>
                  <a:cubicBezTo>
                    <a:pt x="5" y="53"/>
                    <a:pt x="5" y="53"/>
                    <a:pt x="5" y="53"/>
                  </a:cubicBezTo>
                  <a:close/>
                  <a:moveTo>
                    <a:pt x="5" y="52"/>
                  </a:moveTo>
                  <a:cubicBezTo>
                    <a:pt x="5" y="52"/>
                    <a:pt x="5" y="52"/>
                    <a:pt x="5" y="52"/>
                  </a:cubicBezTo>
                  <a:cubicBezTo>
                    <a:pt x="2" y="52"/>
                    <a:pt x="2" y="52"/>
                    <a:pt x="2" y="52"/>
                  </a:cubicBezTo>
                  <a:cubicBezTo>
                    <a:pt x="2" y="52"/>
                    <a:pt x="2" y="52"/>
                    <a:pt x="2" y="52"/>
                  </a:cubicBezTo>
                  <a:cubicBezTo>
                    <a:pt x="5" y="52"/>
                    <a:pt x="5" y="52"/>
                    <a:pt x="5" y="52"/>
                  </a:cubicBezTo>
                  <a:close/>
                  <a:moveTo>
                    <a:pt x="5" y="52"/>
                  </a:moveTo>
                  <a:cubicBezTo>
                    <a:pt x="5" y="52"/>
                    <a:pt x="5" y="52"/>
                    <a:pt x="5" y="52"/>
                  </a:cubicBezTo>
                  <a:cubicBezTo>
                    <a:pt x="2" y="52"/>
                    <a:pt x="2" y="52"/>
                    <a:pt x="2" y="52"/>
                  </a:cubicBezTo>
                  <a:cubicBezTo>
                    <a:pt x="2" y="52"/>
                    <a:pt x="2" y="52"/>
                    <a:pt x="2" y="52"/>
                  </a:cubicBezTo>
                  <a:cubicBezTo>
                    <a:pt x="5" y="52"/>
                    <a:pt x="5" y="52"/>
                    <a:pt x="5" y="52"/>
                  </a:cubicBezTo>
                  <a:close/>
                  <a:moveTo>
                    <a:pt x="5" y="51"/>
                  </a:moveTo>
                  <a:cubicBezTo>
                    <a:pt x="5" y="51"/>
                    <a:pt x="5" y="51"/>
                    <a:pt x="5" y="51"/>
                  </a:cubicBezTo>
                  <a:cubicBezTo>
                    <a:pt x="2" y="51"/>
                    <a:pt x="2" y="51"/>
                    <a:pt x="2" y="51"/>
                  </a:cubicBezTo>
                  <a:cubicBezTo>
                    <a:pt x="2" y="51"/>
                    <a:pt x="2" y="51"/>
                    <a:pt x="2" y="51"/>
                  </a:cubicBezTo>
                  <a:cubicBezTo>
                    <a:pt x="5" y="51"/>
                    <a:pt x="5" y="51"/>
                    <a:pt x="5" y="51"/>
                  </a:cubicBezTo>
                  <a:close/>
                  <a:moveTo>
                    <a:pt x="5" y="51"/>
                  </a:moveTo>
                  <a:cubicBezTo>
                    <a:pt x="5" y="51"/>
                    <a:pt x="5" y="51"/>
                    <a:pt x="5" y="51"/>
                  </a:cubicBezTo>
                  <a:cubicBezTo>
                    <a:pt x="2" y="51"/>
                    <a:pt x="2" y="51"/>
                    <a:pt x="2" y="51"/>
                  </a:cubicBezTo>
                  <a:cubicBezTo>
                    <a:pt x="2" y="51"/>
                    <a:pt x="2" y="51"/>
                    <a:pt x="2" y="51"/>
                  </a:cubicBezTo>
                  <a:cubicBezTo>
                    <a:pt x="5" y="51"/>
                    <a:pt x="5" y="51"/>
                    <a:pt x="5" y="51"/>
                  </a:cubicBezTo>
                  <a:close/>
                  <a:moveTo>
                    <a:pt x="5" y="50"/>
                  </a:moveTo>
                  <a:cubicBezTo>
                    <a:pt x="5" y="50"/>
                    <a:pt x="5" y="50"/>
                    <a:pt x="5" y="50"/>
                  </a:cubicBezTo>
                  <a:cubicBezTo>
                    <a:pt x="2" y="50"/>
                    <a:pt x="2" y="50"/>
                    <a:pt x="2" y="50"/>
                  </a:cubicBezTo>
                  <a:cubicBezTo>
                    <a:pt x="2" y="50"/>
                    <a:pt x="2" y="50"/>
                    <a:pt x="2" y="50"/>
                  </a:cubicBezTo>
                  <a:cubicBezTo>
                    <a:pt x="5" y="50"/>
                    <a:pt x="5" y="50"/>
                    <a:pt x="5" y="50"/>
                  </a:cubicBezTo>
                  <a:close/>
                  <a:moveTo>
                    <a:pt x="5" y="50"/>
                  </a:moveTo>
                  <a:cubicBezTo>
                    <a:pt x="5" y="50"/>
                    <a:pt x="5" y="50"/>
                    <a:pt x="5" y="50"/>
                  </a:cubicBezTo>
                  <a:cubicBezTo>
                    <a:pt x="2" y="50"/>
                    <a:pt x="2" y="50"/>
                    <a:pt x="2" y="50"/>
                  </a:cubicBezTo>
                  <a:cubicBezTo>
                    <a:pt x="2" y="50"/>
                    <a:pt x="2" y="50"/>
                    <a:pt x="2" y="50"/>
                  </a:cubicBezTo>
                  <a:cubicBezTo>
                    <a:pt x="5" y="50"/>
                    <a:pt x="5" y="50"/>
                    <a:pt x="5" y="50"/>
                  </a:cubicBezTo>
                  <a:close/>
                  <a:moveTo>
                    <a:pt x="5" y="49"/>
                  </a:moveTo>
                  <a:cubicBezTo>
                    <a:pt x="5" y="49"/>
                    <a:pt x="5" y="49"/>
                    <a:pt x="5" y="49"/>
                  </a:cubicBezTo>
                  <a:cubicBezTo>
                    <a:pt x="2" y="49"/>
                    <a:pt x="2" y="49"/>
                    <a:pt x="2" y="49"/>
                  </a:cubicBezTo>
                  <a:cubicBezTo>
                    <a:pt x="2" y="49"/>
                    <a:pt x="2" y="49"/>
                    <a:pt x="2" y="49"/>
                  </a:cubicBezTo>
                  <a:cubicBezTo>
                    <a:pt x="5" y="49"/>
                    <a:pt x="5" y="49"/>
                    <a:pt x="5" y="49"/>
                  </a:cubicBezTo>
                  <a:close/>
                  <a:moveTo>
                    <a:pt x="5" y="49"/>
                  </a:moveTo>
                  <a:cubicBezTo>
                    <a:pt x="5" y="49"/>
                    <a:pt x="5" y="49"/>
                    <a:pt x="5" y="49"/>
                  </a:cubicBezTo>
                  <a:cubicBezTo>
                    <a:pt x="2" y="49"/>
                    <a:pt x="2" y="49"/>
                    <a:pt x="2" y="49"/>
                  </a:cubicBezTo>
                  <a:cubicBezTo>
                    <a:pt x="2" y="49"/>
                    <a:pt x="2" y="49"/>
                    <a:pt x="2" y="49"/>
                  </a:cubicBezTo>
                  <a:cubicBezTo>
                    <a:pt x="5" y="49"/>
                    <a:pt x="5" y="49"/>
                    <a:pt x="5" y="49"/>
                  </a:cubicBezTo>
                  <a:close/>
                  <a:moveTo>
                    <a:pt x="5" y="48"/>
                  </a:moveTo>
                  <a:cubicBezTo>
                    <a:pt x="5" y="48"/>
                    <a:pt x="5" y="48"/>
                    <a:pt x="5" y="48"/>
                  </a:cubicBezTo>
                  <a:cubicBezTo>
                    <a:pt x="2" y="48"/>
                    <a:pt x="2" y="48"/>
                    <a:pt x="2" y="48"/>
                  </a:cubicBezTo>
                  <a:cubicBezTo>
                    <a:pt x="2" y="48"/>
                    <a:pt x="2" y="48"/>
                    <a:pt x="2" y="48"/>
                  </a:cubicBezTo>
                  <a:cubicBezTo>
                    <a:pt x="5" y="48"/>
                    <a:pt x="5" y="48"/>
                    <a:pt x="5" y="48"/>
                  </a:cubicBezTo>
                  <a:close/>
                  <a:moveTo>
                    <a:pt x="5" y="48"/>
                  </a:moveTo>
                  <a:cubicBezTo>
                    <a:pt x="5" y="48"/>
                    <a:pt x="5" y="48"/>
                    <a:pt x="5" y="48"/>
                  </a:cubicBezTo>
                  <a:cubicBezTo>
                    <a:pt x="2" y="48"/>
                    <a:pt x="2" y="48"/>
                    <a:pt x="2" y="48"/>
                  </a:cubicBezTo>
                  <a:cubicBezTo>
                    <a:pt x="2" y="48"/>
                    <a:pt x="2" y="48"/>
                    <a:pt x="2" y="48"/>
                  </a:cubicBezTo>
                  <a:cubicBezTo>
                    <a:pt x="5" y="47"/>
                    <a:pt x="5" y="47"/>
                    <a:pt x="5" y="47"/>
                  </a:cubicBezTo>
                  <a:lnTo>
                    <a:pt x="5" y="48"/>
                  </a:lnTo>
                  <a:close/>
                  <a:moveTo>
                    <a:pt x="5" y="47"/>
                  </a:moveTo>
                  <a:cubicBezTo>
                    <a:pt x="5" y="47"/>
                    <a:pt x="5" y="47"/>
                    <a:pt x="5" y="47"/>
                  </a:cubicBezTo>
                  <a:cubicBezTo>
                    <a:pt x="2" y="47"/>
                    <a:pt x="2" y="47"/>
                    <a:pt x="2" y="47"/>
                  </a:cubicBezTo>
                  <a:cubicBezTo>
                    <a:pt x="2" y="47"/>
                    <a:pt x="2" y="47"/>
                    <a:pt x="2" y="47"/>
                  </a:cubicBezTo>
                  <a:cubicBezTo>
                    <a:pt x="5" y="47"/>
                    <a:pt x="5" y="47"/>
                    <a:pt x="5" y="47"/>
                  </a:cubicBezTo>
                  <a:close/>
                  <a:moveTo>
                    <a:pt x="5" y="47"/>
                  </a:moveTo>
                  <a:cubicBezTo>
                    <a:pt x="5" y="47"/>
                    <a:pt x="5" y="47"/>
                    <a:pt x="5" y="47"/>
                  </a:cubicBezTo>
                  <a:cubicBezTo>
                    <a:pt x="2" y="47"/>
                    <a:pt x="2" y="47"/>
                    <a:pt x="2" y="47"/>
                  </a:cubicBezTo>
                  <a:cubicBezTo>
                    <a:pt x="2" y="47"/>
                    <a:pt x="2" y="47"/>
                    <a:pt x="2" y="47"/>
                  </a:cubicBezTo>
                  <a:cubicBezTo>
                    <a:pt x="5" y="46"/>
                    <a:pt x="5" y="46"/>
                    <a:pt x="5" y="46"/>
                  </a:cubicBezTo>
                  <a:lnTo>
                    <a:pt x="5" y="47"/>
                  </a:lnTo>
                  <a:close/>
                  <a:moveTo>
                    <a:pt x="5" y="46"/>
                  </a:moveTo>
                  <a:cubicBezTo>
                    <a:pt x="5" y="46"/>
                    <a:pt x="5" y="46"/>
                    <a:pt x="5" y="46"/>
                  </a:cubicBezTo>
                  <a:cubicBezTo>
                    <a:pt x="2" y="46"/>
                    <a:pt x="2" y="46"/>
                    <a:pt x="2" y="46"/>
                  </a:cubicBezTo>
                  <a:cubicBezTo>
                    <a:pt x="2" y="46"/>
                    <a:pt x="2" y="46"/>
                    <a:pt x="2" y="46"/>
                  </a:cubicBezTo>
                  <a:cubicBezTo>
                    <a:pt x="5" y="46"/>
                    <a:pt x="5" y="46"/>
                    <a:pt x="5" y="46"/>
                  </a:cubicBezTo>
                  <a:close/>
                  <a:moveTo>
                    <a:pt x="5" y="46"/>
                  </a:moveTo>
                  <a:cubicBezTo>
                    <a:pt x="5" y="46"/>
                    <a:pt x="5" y="46"/>
                    <a:pt x="5" y="46"/>
                  </a:cubicBezTo>
                  <a:cubicBezTo>
                    <a:pt x="2" y="46"/>
                    <a:pt x="2" y="46"/>
                    <a:pt x="2" y="46"/>
                  </a:cubicBezTo>
                  <a:cubicBezTo>
                    <a:pt x="2" y="46"/>
                    <a:pt x="2" y="46"/>
                    <a:pt x="2" y="46"/>
                  </a:cubicBezTo>
                  <a:cubicBezTo>
                    <a:pt x="5" y="45"/>
                    <a:pt x="5" y="45"/>
                    <a:pt x="5" y="45"/>
                  </a:cubicBezTo>
                  <a:lnTo>
                    <a:pt x="5" y="46"/>
                  </a:lnTo>
                  <a:close/>
                  <a:moveTo>
                    <a:pt x="5" y="45"/>
                  </a:moveTo>
                  <a:cubicBezTo>
                    <a:pt x="5" y="45"/>
                    <a:pt x="5" y="45"/>
                    <a:pt x="5" y="45"/>
                  </a:cubicBezTo>
                  <a:cubicBezTo>
                    <a:pt x="2" y="45"/>
                    <a:pt x="2" y="45"/>
                    <a:pt x="2" y="45"/>
                  </a:cubicBezTo>
                  <a:cubicBezTo>
                    <a:pt x="2" y="45"/>
                    <a:pt x="2" y="45"/>
                    <a:pt x="2" y="45"/>
                  </a:cubicBezTo>
                  <a:cubicBezTo>
                    <a:pt x="5" y="45"/>
                    <a:pt x="5" y="45"/>
                    <a:pt x="5" y="45"/>
                  </a:cubicBezTo>
                  <a:close/>
                  <a:moveTo>
                    <a:pt x="5" y="45"/>
                  </a:moveTo>
                  <a:cubicBezTo>
                    <a:pt x="5" y="45"/>
                    <a:pt x="5" y="45"/>
                    <a:pt x="5" y="45"/>
                  </a:cubicBezTo>
                  <a:cubicBezTo>
                    <a:pt x="2" y="45"/>
                    <a:pt x="2" y="45"/>
                    <a:pt x="2" y="45"/>
                  </a:cubicBezTo>
                  <a:cubicBezTo>
                    <a:pt x="2" y="44"/>
                    <a:pt x="2" y="44"/>
                    <a:pt x="2" y="44"/>
                  </a:cubicBezTo>
                  <a:cubicBezTo>
                    <a:pt x="5" y="44"/>
                    <a:pt x="5" y="44"/>
                    <a:pt x="5" y="44"/>
                  </a:cubicBezTo>
                  <a:lnTo>
                    <a:pt x="5" y="45"/>
                  </a:lnTo>
                  <a:close/>
                  <a:moveTo>
                    <a:pt x="5" y="44"/>
                  </a:moveTo>
                  <a:cubicBezTo>
                    <a:pt x="5" y="44"/>
                    <a:pt x="5" y="44"/>
                    <a:pt x="5" y="44"/>
                  </a:cubicBezTo>
                  <a:cubicBezTo>
                    <a:pt x="2" y="44"/>
                    <a:pt x="2" y="44"/>
                    <a:pt x="2" y="44"/>
                  </a:cubicBezTo>
                  <a:cubicBezTo>
                    <a:pt x="2" y="44"/>
                    <a:pt x="2" y="44"/>
                    <a:pt x="2" y="44"/>
                  </a:cubicBezTo>
                  <a:cubicBezTo>
                    <a:pt x="5" y="44"/>
                    <a:pt x="5" y="44"/>
                    <a:pt x="5" y="44"/>
                  </a:cubicBezTo>
                  <a:close/>
                  <a:moveTo>
                    <a:pt x="5" y="44"/>
                  </a:moveTo>
                  <a:cubicBezTo>
                    <a:pt x="5" y="44"/>
                    <a:pt x="5" y="44"/>
                    <a:pt x="5" y="44"/>
                  </a:cubicBezTo>
                  <a:cubicBezTo>
                    <a:pt x="2" y="44"/>
                    <a:pt x="2" y="44"/>
                    <a:pt x="2" y="44"/>
                  </a:cubicBezTo>
                  <a:cubicBezTo>
                    <a:pt x="2" y="43"/>
                    <a:pt x="2" y="43"/>
                    <a:pt x="2" y="43"/>
                  </a:cubicBezTo>
                  <a:cubicBezTo>
                    <a:pt x="5" y="43"/>
                    <a:pt x="5" y="43"/>
                    <a:pt x="5" y="43"/>
                  </a:cubicBezTo>
                  <a:lnTo>
                    <a:pt x="5" y="44"/>
                  </a:lnTo>
                  <a:close/>
                  <a:moveTo>
                    <a:pt x="5" y="43"/>
                  </a:moveTo>
                  <a:cubicBezTo>
                    <a:pt x="5" y="43"/>
                    <a:pt x="5" y="43"/>
                    <a:pt x="5" y="43"/>
                  </a:cubicBezTo>
                  <a:cubicBezTo>
                    <a:pt x="2" y="43"/>
                    <a:pt x="2" y="43"/>
                    <a:pt x="2" y="43"/>
                  </a:cubicBezTo>
                  <a:cubicBezTo>
                    <a:pt x="2" y="43"/>
                    <a:pt x="2" y="43"/>
                    <a:pt x="2" y="43"/>
                  </a:cubicBezTo>
                  <a:cubicBezTo>
                    <a:pt x="5" y="43"/>
                    <a:pt x="5" y="43"/>
                    <a:pt x="5" y="43"/>
                  </a:cubicBezTo>
                  <a:close/>
                  <a:moveTo>
                    <a:pt x="5" y="43"/>
                  </a:moveTo>
                  <a:cubicBezTo>
                    <a:pt x="5" y="43"/>
                    <a:pt x="5" y="43"/>
                    <a:pt x="5" y="43"/>
                  </a:cubicBezTo>
                  <a:cubicBezTo>
                    <a:pt x="3" y="43"/>
                    <a:pt x="3" y="43"/>
                    <a:pt x="3" y="43"/>
                  </a:cubicBezTo>
                  <a:cubicBezTo>
                    <a:pt x="5" y="42"/>
                    <a:pt x="5" y="42"/>
                    <a:pt x="5" y="42"/>
                  </a:cubicBezTo>
                  <a:lnTo>
                    <a:pt x="5" y="43"/>
                  </a:lnTo>
                  <a:close/>
                  <a:moveTo>
                    <a:pt x="6" y="50"/>
                  </a:moveTo>
                  <a:cubicBezTo>
                    <a:pt x="6" y="50"/>
                    <a:pt x="6" y="50"/>
                    <a:pt x="6" y="50"/>
                  </a:cubicBezTo>
                  <a:cubicBezTo>
                    <a:pt x="5" y="50"/>
                    <a:pt x="5" y="50"/>
                    <a:pt x="5" y="50"/>
                  </a:cubicBezTo>
                  <a:cubicBezTo>
                    <a:pt x="5" y="50"/>
                    <a:pt x="5" y="50"/>
                    <a:pt x="5" y="50"/>
                  </a:cubicBezTo>
                  <a:cubicBezTo>
                    <a:pt x="6" y="50"/>
                    <a:pt x="6" y="50"/>
                    <a:pt x="6" y="50"/>
                  </a:cubicBezTo>
                  <a:close/>
                  <a:moveTo>
                    <a:pt x="6" y="50"/>
                  </a:moveTo>
                  <a:cubicBezTo>
                    <a:pt x="6" y="50"/>
                    <a:pt x="6" y="50"/>
                    <a:pt x="6" y="50"/>
                  </a:cubicBezTo>
                  <a:cubicBezTo>
                    <a:pt x="5" y="50"/>
                    <a:pt x="5" y="50"/>
                    <a:pt x="5" y="50"/>
                  </a:cubicBezTo>
                  <a:cubicBezTo>
                    <a:pt x="5" y="44"/>
                    <a:pt x="5" y="44"/>
                    <a:pt x="5" y="44"/>
                  </a:cubicBezTo>
                  <a:cubicBezTo>
                    <a:pt x="6" y="44"/>
                    <a:pt x="6" y="44"/>
                    <a:pt x="6" y="44"/>
                  </a:cubicBezTo>
                  <a:lnTo>
                    <a:pt x="6" y="50"/>
                  </a:lnTo>
                  <a:close/>
                  <a:moveTo>
                    <a:pt x="6" y="44"/>
                  </a:moveTo>
                  <a:cubicBezTo>
                    <a:pt x="6" y="44"/>
                    <a:pt x="6" y="44"/>
                    <a:pt x="6" y="44"/>
                  </a:cubicBezTo>
                  <a:cubicBezTo>
                    <a:pt x="5" y="44"/>
                    <a:pt x="5" y="44"/>
                    <a:pt x="5" y="44"/>
                  </a:cubicBezTo>
                  <a:cubicBezTo>
                    <a:pt x="5" y="44"/>
                    <a:pt x="5" y="44"/>
                    <a:pt x="5" y="44"/>
                  </a:cubicBezTo>
                  <a:cubicBezTo>
                    <a:pt x="6" y="44"/>
                    <a:pt x="6" y="44"/>
                    <a:pt x="6" y="44"/>
                  </a:cubicBezTo>
                  <a:close/>
                  <a:moveTo>
                    <a:pt x="6" y="44"/>
                  </a:moveTo>
                  <a:cubicBezTo>
                    <a:pt x="6" y="44"/>
                    <a:pt x="6" y="44"/>
                    <a:pt x="6" y="44"/>
                  </a:cubicBezTo>
                  <a:cubicBezTo>
                    <a:pt x="5" y="44"/>
                    <a:pt x="5" y="44"/>
                    <a:pt x="5" y="44"/>
                  </a:cubicBezTo>
                  <a:cubicBezTo>
                    <a:pt x="5" y="43"/>
                    <a:pt x="5" y="43"/>
                    <a:pt x="5" y="43"/>
                  </a:cubicBezTo>
                  <a:cubicBezTo>
                    <a:pt x="6" y="42"/>
                    <a:pt x="6" y="42"/>
                    <a:pt x="6" y="42"/>
                  </a:cubicBezTo>
                  <a:lnTo>
                    <a:pt x="6" y="44"/>
                  </a:lnTo>
                  <a:close/>
                  <a:moveTo>
                    <a:pt x="6" y="42"/>
                  </a:moveTo>
                  <a:cubicBezTo>
                    <a:pt x="6" y="42"/>
                    <a:pt x="6" y="42"/>
                    <a:pt x="6" y="42"/>
                  </a:cubicBezTo>
                  <a:cubicBezTo>
                    <a:pt x="5" y="42"/>
                    <a:pt x="5" y="42"/>
                    <a:pt x="5" y="42"/>
                  </a:cubicBezTo>
                  <a:cubicBezTo>
                    <a:pt x="5" y="42"/>
                    <a:pt x="5" y="42"/>
                    <a:pt x="5" y="42"/>
                  </a:cubicBezTo>
                  <a:cubicBezTo>
                    <a:pt x="6" y="42"/>
                    <a:pt x="6" y="42"/>
                    <a:pt x="6" y="42"/>
                  </a:cubicBezTo>
                  <a:cubicBezTo>
                    <a:pt x="6" y="42"/>
                    <a:pt x="6" y="42"/>
                    <a:pt x="6" y="42"/>
                  </a:cubicBezTo>
                  <a:close/>
                  <a:moveTo>
                    <a:pt x="7" y="50"/>
                  </a:moveTo>
                  <a:cubicBezTo>
                    <a:pt x="7" y="50"/>
                    <a:pt x="7" y="50"/>
                    <a:pt x="7" y="50"/>
                  </a:cubicBezTo>
                  <a:cubicBezTo>
                    <a:pt x="6" y="50"/>
                    <a:pt x="6" y="50"/>
                    <a:pt x="6" y="50"/>
                  </a:cubicBezTo>
                  <a:cubicBezTo>
                    <a:pt x="6" y="50"/>
                    <a:pt x="6" y="50"/>
                    <a:pt x="6" y="50"/>
                  </a:cubicBezTo>
                  <a:cubicBezTo>
                    <a:pt x="7" y="50"/>
                    <a:pt x="7" y="50"/>
                    <a:pt x="7" y="50"/>
                  </a:cubicBezTo>
                  <a:close/>
                  <a:moveTo>
                    <a:pt x="7" y="50"/>
                  </a:moveTo>
                  <a:cubicBezTo>
                    <a:pt x="7" y="50"/>
                    <a:pt x="7" y="50"/>
                    <a:pt x="7" y="50"/>
                  </a:cubicBezTo>
                  <a:cubicBezTo>
                    <a:pt x="6" y="50"/>
                    <a:pt x="6" y="50"/>
                    <a:pt x="6" y="50"/>
                  </a:cubicBezTo>
                  <a:cubicBezTo>
                    <a:pt x="6" y="44"/>
                    <a:pt x="6" y="44"/>
                    <a:pt x="6" y="44"/>
                  </a:cubicBezTo>
                  <a:cubicBezTo>
                    <a:pt x="7" y="44"/>
                    <a:pt x="7" y="44"/>
                    <a:pt x="7" y="44"/>
                  </a:cubicBezTo>
                  <a:lnTo>
                    <a:pt x="7" y="50"/>
                  </a:lnTo>
                  <a:close/>
                  <a:moveTo>
                    <a:pt x="7" y="44"/>
                  </a:moveTo>
                  <a:cubicBezTo>
                    <a:pt x="7" y="44"/>
                    <a:pt x="7" y="44"/>
                    <a:pt x="7" y="44"/>
                  </a:cubicBezTo>
                  <a:cubicBezTo>
                    <a:pt x="6" y="44"/>
                    <a:pt x="6" y="44"/>
                    <a:pt x="6" y="44"/>
                  </a:cubicBezTo>
                  <a:cubicBezTo>
                    <a:pt x="6" y="44"/>
                    <a:pt x="6" y="44"/>
                    <a:pt x="6" y="44"/>
                  </a:cubicBezTo>
                  <a:cubicBezTo>
                    <a:pt x="7" y="44"/>
                    <a:pt x="7" y="44"/>
                    <a:pt x="7" y="44"/>
                  </a:cubicBezTo>
                  <a:close/>
                  <a:moveTo>
                    <a:pt x="7" y="44"/>
                  </a:moveTo>
                  <a:cubicBezTo>
                    <a:pt x="7" y="44"/>
                    <a:pt x="7" y="44"/>
                    <a:pt x="7" y="44"/>
                  </a:cubicBezTo>
                  <a:cubicBezTo>
                    <a:pt x="6" y="44"/>
                    <a:pt x="6" y="44"/>
                    <a:pt x="6" y="44"/>
                  </a:cubicBezTo>
                  <a:cubicBezTo>
                    <a:pt x="6" y="42"/>
                    <a:pt x="6" y="42"/>
                    <a:pt x="6" y="42"/>
                  </a:cubicBezTo>
                  <a:cubicBezTo>
                    <a:pt x="7" y="42"/>
                    <a:pt x="7" y="42"/>
                    <a:pt x="7" y="42"/>
                  </a:cubicBezTo>
                  <a:lnTo>
                    <a:pt x="7" y="44"/>
                  </a:lnTo>
                  <a:close/>
                  <a:moveTo>
                    <a:pt x="7" y="42"/>
                  </a:moveTo>
                  <a:cubicBezTo>
                    <a:pt x="7" y="42"/>
                    <a:pt x="7" y="42"/>
                    <a:pt x="7" y="42"/>
                  </a:cubicBezTo>
                  <a:cubicBezTo>
                    <a:pt x="6" y="42"/>
                    <a:pt x="6" y="42"/>
                    <a:pt x="6" y="42"/>
                  </a:cubicBezTo>
                  <a:cubicBezTo>
                    <a:pt x="6" y="42"/>
                    <a:pt x="6" y="42"/>
                    <a:pt x="6" y="42"/>
                  </a:cubicBezTo>
                  <a:cubicBezTo>
                    <a:pt x="7" y="42"/>
                    <a:pt x="7" y="42"/>
                    <a:pt x="7" y="42"/>
                  </a:cubicBezTo>
                  <a:close/>
                  <a:moveTo>
                    <a:pt x="8" y="50"/>
                  </a:moveTo>
                  <a:cubicBezTo>
                    <a:pt x="8" y="50"/>
                    <a:pt x="8" y="50"/>
                    <a:pt x="8" y="50"/>
                  </a:cubicBezTo>
                  <a:cubicBezTo>
                    <a:pt x="7" y="50"/>
                    <a:pt x="7" y="50"/>
                    <a:pt x="7" y="50"/>
                  </a:cubicBezTo>
                  <a:cubicBezTo>
                    <a:pt x="7" y="50"/>
                    <a:pt x="7" y="50"/>
                    <a:pt x="7" y="50"/>
                  </a:cubicBezTo>
                  <a:cubicBezTo>
                    <a:pt x="8" y="50"/>
                    <a:pt x="8" y="50"/>
                    <a:pt x="8" y="50"/>
                  </a:cubicBezTo>
                  <a:close/>
                  <a:moveTo>
                    <a:pt x="8" y="50"/>
                  </a:moveTo>
                  <a:cubicBezTo>
                    <a:pt x="8" y="50"/>
                    <a:pt x="8" y="50"/>
                    <a:pt x="8" y="50"/>
                  </a:cubicBezTo>
                  <a:cubicBezTo>
                    <a:pt x="7" y="50"/>
                    <a:pt x="7" y="50"/>
                    <a:pt x="7" y="50"/>
                  </a:cubicBezTo>
                  <a:cubicBezTo>
                    <a:pt x="7" y="44"/>
                    <a:pt x="7" y="44"/>
                    <a:pt x="7" y="44"/>
                  </a:cubicBezTo>
                  <a:cubicBezTo>
                    <a:pt x="8" y="44"/>
                    <a:pt x="8" y="44"/>
                    <a:pt x="8" y="44"/>
                  </a:cubicBezTo>
                  <a:lnTo>
                    <a:pt x="8" y="50"/>
                  </a:lnTo>
                  <a:close/>
                  <a:moveTo>
                    <a:pt x="8" y="44"/>
                  </a:moveTo>
                  <a:cubicBezTo>
                    <a:pt x="8" y="44"/>
                    <a:pt x="8" y="44"/>
                    <a:pt x="8" y="44"/>
                  </a:cubicBezTo>
                  <a:cubicBezTo>
                    <a:pt x="7" y="44"/>
                    <a:pt x="7" y="44"/>
                    <a:pt x="7" y="44"/>
                  </a:cubicBezTo>
                  <a:cubicBezTo>
                    <a:pt x="7" y="44"/>
                    <a:pt x="7" y="44"/>
                    <a:pt x="7" y="44"/>
                  </a:cubicBezTo>
                  <a:cubicBezTo>
                    <a:pt x="8" y="44"/>
                    <a:pt x="8" y="44"/>
                    <a:pt x="8" y="44"/>
                  </a:cubicBezTo>
                  <a:close/>
                  <a:moveTo>
                    <a:pt x="8" y="44"/>
                  </a:moveTo>
                  <a:cubicBezTo>
                    <a:pt x="8" y="44"/>
                    <a:pt x="8" y="44"/>
                    <a:pt x="8" y="44"/>
                  </a:cubicBezTo>
                  <a:cubicBezTo>
                    <a:pt x="7" y="44"/>
                    <a:pt x="7" y="44"/>
                    <a:pt x="7" y="44"/>
                  </a:cubicBezTo>
                  <a:cubicBezTo>
                    <a:pt x="7" y="42"/>
                    <a:pt x="7" y="42"/>
                    <a:pt x="7" y="42"/>
                  </a:cubicBezTo>
                  <a:cubicBezTo>
                    <a:pt x="8" y="42"/>
                    <a:pt x="8" y="42"/>
                    <a:pt x="8" y="42"/>
                  </a:cubicBezTo>
                  <a:lnTo>
                    <a:pt x="8" y="44"/>
                  </a:lnTo>
                  <a:close/>
                  <a:moveTo>
                    <a:pt x="8" y="42"/>
                  </a:moveTo>
                  <a:cubicBezTo>
                    <a:pt x="8" y="42"/>
                    <a:pt x="8" y="42"/>
                    <a:pt x="8" y="42"/>
                  </a:cubicBezTo>
                  <a:cubicBezTo>
                    <a:pt x="7" y="42"/>
                    <a:pt x="7" y="42"/>
                    <a:pt x="7" y="42"/>
                  </a:cubicBezTo>
                  <a:cubicBezTo>
                    <a:pt x="7" y="42"/>
                    <a:pt x="7" y="42"/>
                    <a:pt x="7" y="42"/>
                  </a:cubicBezTo>
                  <a:cubicBezTo>
                    <a:pt x="8" y="42"/>
                    <a:pt x="8" y="42"/>
                    <a:pt x="8" y="42"/>
                  </a:cubicBezTo>
                  <a:close/>
                  <a:moveTo>
                    <a:pt x="9" y="50"/>
                  </a:moveTo>
                  <a:cubicBezTo>
                    <a:pt x="9" y="50"/>
                    <a:pt x="9" y="50"/>
                    <a:pt x="9" y="50"/>
                  </a:cubicBezTo>
                  <a:cubicBezTo>
                    <a:pt x="8" y="50"/>
                    <a:pt x="8" y="50"/>
                    <a:pt x="8" y="50"/>
                  </a:cubicBezTo>
                  <a:cubicBezTo>
                    <a:pt x="8" y="50"/>
                    <a:pt x="8" y="50"/>
                    <a:pt x="8" y="50"/>
                  </a:cubicBezTo>
                  <a:cubicBezTo>
                    <a:pt x="9" y="50"/>
                    <a:pt x="9" y="50"/>
                    <a:pt x="9" y="50"/>
                  </a:cubicBezTo>
                  <a:close/>
                  <a:moveTo>
                    <a:pt x="9" y="50"/>
                  </a:moveTo>
                  <a:cubicBezTo>
                    <a:pt x="9" y="50"/>
                    <a:pt x="9" y="50"/>
                    <a:pt x="9" y="50"/>
                  </a:cubicBezTo>
                  <a:cubicBezTo>
                    <a:pt x="8" y="50"/>
                    <a:pt x="8" y="50"/>
                    <a:pt x="8" y="50"/>
                  </a:cubicBezTo>
                  <a:cubicBezTo>
                    <a:pt x="8" y="44"/>
                    <a:pt x="8" y="44"/>
                    <a:pt x="8" y="44"/>
                  </a:cubicBezTo>
                  <a:cubicBezTo>
                    <a:pt x="9" y="44"/>
                    <a:pt x="9" y="44"/>
                    <a:pt x="9" y="44"/>
                  </a:cubicBezTo>
                  <a:lnTo>
                    <a:pt x="9" y="50"/>
                  </a:lnTo>
                  <a:close/>
                  <a:moveTo>
                    <a:pt x="9" y="44"/>
                  </a:moveTo>
                  <a:cubicBezTo>
                    <a:pt x="9" y="44"/>
                    <a:pt x="9" y="44"/>
                    <a:pt x="9" y="44"/>
                  </a:cubicBezTo>
                  <a:cubicBezTo>
                    <a:pt x="8" y="44"/>
                    <a:pt x="8" y="44"/>
                    <a:pt x="8" y="44"/>
                  </a:cubicBezTo>
                  <a:cubicBezTo>
                    <a:pt x="8" y="44"/>
                    <a:pt x="8" y="44"/>
                    <a:pt x="8" y="44"/>
                  </a:cubicBezTo>
                  <a:cubicBezTo>
                    <a:pt x="9" y="44"/>
                    <a:pt x="9" y="44"/>
                    <a:pt x="9" y="44"/>
                  </a:cubicBezTo>
                  <a:close/>
                  <a:moveTo>
                    <a:pt x="9" y="44"/>
                  </a:moveTo>
                  <a:cubicBezTo>
                    <a:pt x="9" y="44"/>
                    <a:pt x="9" y="44"/>
                    <a:pt x="9" y="44"/>
                  </a:cubicBezTo>
                  <a:cubicBezTo>
                    <a:pt x="8" y="44"/>
                    <a:pt x="8" y="44"/>
                    <a:pt x="8" y="44"/>
                  </a:cubicBezTo>
                  <a:cubicBezTo>
                    <a:pt x="8" y="42"/>
                    <a:pt x="8" y="42"/>
                    <a:pt x="8" y="42"/>
                  </a:cubicBezTo>
                  <a:cubicBezTo>
                    <a:pt x="9" y="42"/>
                    <a:pt x="9" y="42"/>
                    <a:pt x="9" y="42"/>
                  </a:cubicBezTo>
                  <a:lnTo>
                    <a:pt x="9" y="44"/>
                  </a:lnTo>
                  <a:close/>
                  <a:moveTo>
                    <a:pt x="9" y="42"/>
                  </a:moveTo>
                  <a:cubicBezTo>
                    <a:pt x="9" y="42"/>
                    <a:pt x="9" y="42"/>
                    <a:pt x="9" y="42"/>
                  </a:cubicBezTo>
                  <a:cubicBezTo>
                    <a:pt x="8" y="42"/>
                    <a:pt x="8" y="42"/>
                    <a:pt x="8" y="42"/>
                  </a:cubicBezTo>
                  <a:cubicBezTo>
                    <a:pt x="8" y="42"/>
                    <a:pt x="8" y="42"/>
                    <a:pt x="8" y="42"/>
                  </a:cubicBezTo>
                  <a:cubicBezTo>
                    <a:pt x="9" y="42"/>
                    <a:pt x="9" y="42"/>
                    <a:pt x="9" y="42"/>
                  </a:cubicBezTo>
                  <a:close/>
                  <a:moveTo>
                    <a:pt x="10" y="50"/>
                  </a:moveTo>
                  <a:cubicBezTo>
                    <a:pt x="10" y="50"/>
                    <a:pt x="10" y="50"/>
                    <a:pt x="10" y="50"/>
                  </a:cubicBezTo>
                  <a:cubicBezTo>
                    <a:pt x="9" y="50"/>
                    <a:pt x="9" y="50"/>
                    <a:pt x="9" y="50"/>
                  </a:cubicBezTo>
                  <a:cubicBezTo>
                    <a:pt x="9" y="50"/>
                    <a:pt x="9" y="50"/>
                    <a:pt x="9" y="50"/>
                  </a:cubicBezTo>
                  <a:cubicBezTo>
                    <a:pt x="10" y="50"/>
                    <a:pt x="10" y="50"/>
                    <a:pt x="10" y="50"/>
                  </a:cubicBezTo>
                  <a:close/>
                  <a:moveTo>
                    <a:pt x="10" y="50"/>
                  </a:moveTo>
                  <a:cubicBezTo>
                    <a:pt x="10" y="50"/>
                    <a:pt x="10" y="50"/>
                    <a:pt x="10" y="50"/>
                  </a:cubicBezTo>
                  <a:cubicBezTo>
                    <a:pt x="9" y="50"/>
                    <a:pt x="9" y="50"/>
                    <a:pt x="9" y="50"/>
                  </a:cubicBezTo>
                  <a:cubicBezTo>
                    <a:pt x="9" y="44"/>
                    <a:pt x="9" y="44"/>
                    <a:pt x="9" y="44"/>
                  </a:cubicBezTo>
                  <a:cubicBezTo>
                    <a:pt x="10" y="44"/>
                    <a:pt x="10" y="44"/>
                    <a:pt x="10" y="44"/>
                  </a:cubicBezTo>
                  <a:lnTo>
                    <a:pt x="10" y="50"/>
                  </a:lnTo>
                  <a:close/>
                  <a:moveTo>
                    <a:pt x="10" y="44"/>
                  </a:moveTo>
                  <a:cubicBezTo>
                    <a:pt x="10" y="44"/>
                    <a:pt x="10" y="44"/>
                    <a:pt x="10" y="44"/>
                  </a:cubicBezTo>
                  <a:cubicBezTo>
                    <a:pt x="9" y="44"/>
                    <a:pt x="9" y="44"/>
                    <a:pt x="9" y="44"/>
                  </a:cubicBezTo>
                  <a:cubicBezTo>
                    <a:pt x="9" y="44"/>
                    <a:pt x="9" y="44"/>
                    <a:pt x="9" y="44"/>
                  </a:cubicBezTo>
                  <a:cubicBezTo>
                    <a:pt x="10" y="44"/>
                    <a:pt x="10" y="44"/>
                    <a:pt x="10" y="44"/>
                  </a:cubicBezTo>
                  <a:close/>
                  <a:moveTo>
                    <a:pt x="10" y="44"/>
                  </a:moveTo>
                  <a:cubicBezTo>
                    <a:pt x="10" y="44"/>
                    <a:pt x="10" y="44"/>
                    <a:pt x="10" y="44"/>
                  </a:cubicBezTo>
                  <a:cubicBezTo>
                    <a:pt x="9" y="44"/>
                    <a:pt x="9" y="44"/>
                    <a:pt x="9" y="44"/>
                  </a:cubicBezTo>
                  <a:cubicBezTo>
                    <a:pt x="9" y="42"/>
                    <a:pt x="9" y="42"/>
                    <a:pt x="9" y="42"/>
                  </a:cubicBezTo>
                  <a:cubicBezTo>
                    <a:pt x="10" y="42"/>
                    <a:pt x="10" y="42"/>
                    <a:pt x="10" y="42"/>
                  </a:cubicBezTo>
                  <a:lnTo>
                    <a:pt x="10" y="44"/>
                  </a:lnTo>
                  <a:close/>
                  <a:moveTo>
                    <a:pt x="11" y="50"/>
                  </a:moveTo>
                  <a:cubicBezTo>
                    <a:pt x="11" y="50"/>
                    <a:pt x="11" y="50"/>
                    <a:pt x="11" y="50"/>
                  </a:cubicBezTo>
                  <a:cubicBezTo>
                    <a:pt x="10" y="50"/>
                    <a:pt x="10" y="50"/>
                    <a:pt x="10" y="50"/>
                  </a:cubicBezTo>
                  <a:cubicBezTo>
                    <a:pt x="10" y="50"/>
                    <a:pt x="10" y="50"/>
                    <a:pt x="10" y="50"/>
                  </a:cubicBezTo>
                  <a:cubicBezTo>
                    <a:pt x="11" y="50"/>
                    <a:pt x="11" y="50"/>
                    <a:pt x="11" y="50"/>
                  </a:cubicBezTo>
                  <a:close/>
                  <a:moveTo>
                    <a:pt x="11" y="50"/>
                  </a:moveTo>
                  <a:cubicBezTo>
                    <a:pt x="11" y="50"/>
                    <a:pt x="11" y="50"/>
                    <a:pt x="11" y="50"/>
                  </a:cubicBezTo>
                  <a:cubicBezTo>
                    <a:pt x="10" y="50"/>
                    <a:pt x="10" y="50"/>
                    <a:pt x="10" y="50"/>
                  </a:cubicBezTo>
                  <a:cubicBezTo>
                    <a:pt x="10" y="44"/>
                    <a:pt x="10" y="44"/>
                    <a:pt x="10" y="44"/>
                  </a:cubicBezTo>
                  <a:cubicBezTo>
                    <a:pt x="11" y="44"/>
                    <a:pt x="11" y="44"/>
                    <a:pt x="11" y="44"/>
                  </a:cubicBezTo>
                  <a:lnTo>
                    <a:pt x="11" y="50"/>
                  </a:lnTo>
                  <a:close/>
                  <a:moveTo>
                    <a:pt x="11" y="44"/>
                  </a:moveTo>
                  <a:cubicBezTo>
                    <a:pt x="11" y="44"/>
                    <a:pt x="11" y="44"/>
                    <a:pt x="11" y="44"/>
                  </a:cubicBezTo>
                  <a:cubicBezTo>
                    <a:pt x="10" y="44"/>
                    <a:pt x="10" y="44"/>
                    <a:pt x="10" y="44"/>
                  </a:cubicBezTo>
                  <a:cubicBezTo>
                    <a:pt x="10" y="44"/>
                    <a:pt x="10" y="44"/>
                    <a:pt x="10" y="44"/>
                  </a:cubicBezTo>
                  <a:cubicBezTo>
                    <a:pt x="11" y="44"/>
                    <a:pt x="11" y="44"/>
                    <a:pt x="11" y="44"/>
                  </a:cubicBezTo>
                  <a:close/>
                  <a:moveTo>
                    <a:pt x="11" y="43"/>
                  </a:moveTo>
                  <a:cubicBezTo>
                    <a:pt x="11" y="43"/>
                    <a:pt x="11" y="43"/>
                    <a:pt x="11" y="43"/>
                  </a:cubicBezTo>
                  <a:cubicBezTo>
                    <a:pt x="10" y="44"/>
                    <a:pt x="10" y="44"/>
                    <a:pt x="10" y="44"/>
                  </a:cubicBezTo>
                  <a:cubicBezTo>
                    <a:pt x="10" y="42"/>
                    <a:pt x="10" y="42"/>
                    <a:pt x="10" y="42"/>
                  </a:cubicBezTo>
                  <a:cubicBezTo>
                    <a:pt x="11" y="42"/>
                    <a:pt x="11" y="42"/>
                    <a:pt x="11" y="42"/>
                  </a:cubicBezTo>
                  <a:lnTo>
                    <a:pt x="11" y="43"/>
                  </a:lnTo>
                  <a:close/>
                  <a:moveTo>
                    <a:pt x="12" y="50"/>
                  </a:moveTo>
                  <a:cubicBezTo>
                    <a:pt x="12" y="50"/>
                    <a:pt x="12" y="50"/>
                    <a:pt x="12" y="50"/>
                  </a:cubicBezTo>
                  <a:cubicBezTo>
                    <a:pt x="11" y="50"/>
                    <a:pt x="11" y="50"/>
                    <a:pt x="11" y="50"/>
                  </a:cubicBezTo>
                  <a:cubicBezTo>
                    <a:pt x="11" y="50"/>
                    <a:pt x="11" y="50"/>
                    <a:pt x="11" y="50"/>
                  </a:cubicBezTo>
                  <a:cubicBezTo>
                    <a:pt x="12" y="50"/>
                    <a:pt x="12" y="50"/>
                    <a:pt x="12" y="50"/>
                  </a:cubicBezTo>
                  <a:close/>
                  <a:moveTo>
                    <a:pt x="12" y="50"/>
                  </a:moveTo>
                  <a:cubicBezTo>
                    <a:pt x="12" y="50"/>
                    <a:pt x="12" y="50"/>
                    <a:pt x="12" y="50"/>
                  </a:cubicBezTo>
                  <a:cubicBezTo>
                    <a:pt x="11" y="50"/>
                    <a:pt x="11" y="50"/>
                    <a:pt x="11" y="50"/>
                  </a:cubicBezTo>
                  <a:cubicBezTo>
                    <a:pt x="11" y="44"/>
                    <a:pt x="11" y="44"/>
                    <a:pt x="11" y="44"/>
                  </a:cubicBezTo>
                  <a:cubicBezTo>
                    <a:pt x="12" y="44"/>
                    <a:pt x="12" y="44"/>
                    <a:pt x="12" y="44"/>
                  </a:cubicBezTo>
                  <a:lnTo>
                    <a:pt x="12" y="50"/>
                  </a:lnTo>
                  <a:close/>
                  <a:moveTo>
                    <a:pt x="12" y="44"/>
                  </a:moveTo>
                  <a:cubicBezTo>
                    <a:pt x="12" y="44"/>
                    <a:pt x="12" y="44"/>
                    <a:pt x="12" y="44"/>
                  </a:cubicBezTo>
                  <a:cubicBezTo>
                    <a:pt x="11" y="44"/>
                    <a:pt x="11" y="44"/>
                    <a:pt x="11" y="44"/>
                  </a:cubicBezTo>
                  <a:cubicBezTo>
                    <a:pt x="11" y="44"/>
                    <a:pt x="11" y="44"/>
                    <a:pt x="11" y="44"/>
                  </a:cubicBezTo>
                  <a:cubicBezTo>
                    <a:pt x="12" y="43"/>
                    <a:pt x="12" y="43"/>
                    <a:pt x="12" y="43"/>
                  </a:cubicBezTo>
                  <a:lnTo>
                    <a:pt x="12" y="44"/>
                  </a:lnTo>
                  <a:close/>
                  <a:moveTo>
                    <a:pt x="12" y="43"/>
                  </a:moveTo>
                  <a:cubicBezTo>
                    <a:pt x="12" y="43"/>
                    <a:pt x="12" y="43"/>
                    <a:pt x="12" y="43"/>
                  </a:cubicBezTo>
                  <a:cubicBezTo>
                    <a:pt x="11" y="43"/>
                    <a:pt x="11" y="43"/>
                    <a:pt x="11" y="43"/>
                  </a:cubicBezTo>
                  <a:cubicBezTo>
                    <a:pt x="11" y="42"/>
                    <a:pt x="11" y="42"/>
                    <a:pt x="11" y="42"/>
                  </a:cubicBezTo>
                  <a:cubicBezTo>
                    <a:pt x="12" y="42"/>
                    <a:pt x="12" y="42"/>
                    <a:pt x="12" y="42"/>
                  </a:cubicBezTo>
                  <a:lnTo>
                    <a:pt x="12" y="43"/>
                  </a:lnTo>
                  <a:close/>
                  <a:moveTo>
                    <a:pt x="13" y="50"/>
                  </a:moveTo>
                  <a:cubicBezTo>
                    <a:pt x="13" y="50"/>
                    <a:pt x="13" y="50"/>
                    <a:pt x="13" y="50"/>
                  </a:cubicBezTo>
                  <a:cubicBezTo>
                    <a:pt x="12" y="50"/>
                    <a:pt x="12" y="50"/>
                    <a:pt x="12" y="50"/>
                  </a:cubicBezTo>
                  <a:cubicBezTo>
                    <a:pt x="12" y="50"/>
                    <a:pt x="12" y="50"/>
                    <a:pt x="12" y="50"/>
                  </a:cubicBezTo>
                  <a:cubicBezTo>
                    <a:pt x="13" y="50"/>
                    <a:pt x="13" y="50"/>
                    <a:pt x="13" y="50"/>
                  </a:cubicBezTo>
                  <a:close/>
                  <a:moveTo>
                    <a:pt x="13" y="50"/>
                  </a:moveTo>
                  <a:cubicBezTo>
                    <a:pt x="13" y="50"/>
                    <a:pt x="13" y="50"/>
                    <a:pt x="13" y="50"/>
                  </a:cubicBezTo>
                  <a:cubicBezTo>
                    <a:pt x="12" y="50"/>
                    <a:pt x="12" y="50"/>
                    <a:pt x="12" y="50"/>
                  </a:cubicBezTo>
                  <a:cubicBezTo>
                    <a:pt x="12" y="44"/>
                    <a:pt x="12" y="44"/>
                    <a:pt x="12" y="44"/>
                  </a:cubicBezTo>
                  <a:cubicBezTo>
                    <a:pt x="13" y="44"/>
                    <a:pt x="13" y="44"/>
                    <a:pt x="13" y="44"/>
                  </a:cubicBezTo>
                  <a:lnTo>
                    <a:pt x="13" y="50"/>
                  </a:lnTo>
                  <a:close/>
                  <a:moveTo>
                    <a:pt x="13" y="44"/>
                  </a:moveTo>
                  <a:cubicBezTo>
                    <a:pt x="13" y="44"/>
                    <a:pt x="13" y="44"/>
                    <a:pt x="13" y="44"/>
                  </a:cubicBezTo>
                  <a:cubicBezTo>
                    <a:pt x="12" y="44"/>
                    <a:pt x="12" y="44"/>
                    <a:pt x="12" y="44"/>
                  </a:cubicBezTo>
                  <a:cubicBezTo>
                    <a:pt x="12" y="43"/>
                    <a:pt x="12" y="43"/>
                    <a:pt x="12" y="43"/>
                  </a:cubicBezTo>
                  <a:cubicBezTo>
                    <a:pt x="13" y="43"/>
                    <a:pt x="13" y="43"/>
                    <a:pt x="13" y="43"/>
                  </a:cubicBezTo>
                  <a:lnTo>
                    <a:pt x="13" y="44"/>
                  </a:lnTo>
                  <a:close/>
                  <a:moveTo>
                    <a:pt x="13" y="43"/>
                  </a:moveTo>
                  <a:cubicBezTo>
                    <a:pt x="13" y="43"/>
                    <a:pt x="13" y="43"/>
                    <a:pt x="13" y="43"/>
                  </a:cubicBezTo>
                  <a:cubicBezTo>
                    <a:pt x="12" y="43"/>
                    <a:pt x="12" y="43"/>
                    <a:pt x="12" y="43"/>
                  </a:cubicBezTo>
                  <a:cubicBezTo>
                    <a:pt x="12" y="42"/>
                    <a:pt x="12" y="42"/>
                    <a:pt x="12" y="42"/>
                  </a:cubicBezTo>
                  <a:cubicBezTo>
                    <a:pt x="13" y="42"/>
                    <a:pt x="13" y="42"/>
                    <a:pt x="13" y="42"/>
                  </a:cubicBezTo>
                  <a:lnTo>
                    <a:pt x="13" y="43"/>
                  </a:lnTo>
                  <a:close/>
                  <a:moveTo>
                    <a:pt x="13" y="50"/>
                  </a:moveTo>
                  <a:cubicBezTo>
                    <a:pt x="13" y="50"/>
                    <a:pt x="13" y="50"/>
                    <a:pt x="13" y="50"/>
                  </a:cubicBezTo>
                  <a:cubicBezTo>
                    <a:pt x="13" y="50"/>
                    <a:pt x="13" y="50"/>
                    <a:pt x="13" y="50"/>
                  </a:cubicBezTo>
                  <a:cubicBezTo>
                    <a:pt x="13" y="50"/>
                    <a:pt x="13" y="50"/>
                    <a:pt x="13" y="50"/>
                  </a:cubicBezTo>
                  <a:cubicBezTo>
                    <a:pt x="13" y="50"/>
                    <a:pt x="13" y="50"/>
                    <a:pt x="13" y="50"/>
                  </a:cubicBezTo>
                  <a:close/>
                  <a:moveTo>
                    <a:pt x="13" y="50"/>
                  </a:moveTo>
                  <a:cubicBezTo>
                    <a:pt x="13" y="50"/>
                    <a:pt x="13" y="50"/>
                    <a:pt x="13" y="50"/>
                  </a:cubicBezTo>
                  <a:cubicBezTo>
                    <a:pt x="13" y="50"/>
                    <a:pt x="13" y="50"/>
                    <a:pt x="13" y="50"/>
                  </a:cubicBezTo>
                  <a:cubicBezTo>
                    <a:pt x="13" y="44"/>
                    <a:pt x="13" y="44"/>
                    <a:pt x="13" y="44"/>
                  </a:cubicBezTo>
                  <a:cubicBezTo>
                    <a:pt x="13" y="44"/>
                    <a:pt x="13" y="44"/>
                    <a:pt x="13" y="44"/>
                  </a:cubicBezTo>
                  <a:lnTo>
                    <a:pt x="13" y="50"/>
                  </a:lnTo>
                  <a:close/>
                  <a:moveTo>
                    <a:pt x="13" y="44"/>
                  </a:moveTo>
                  <a:cubicBezTo>
                    <a:pt x="13" y="44"/>
                    <a:pt x="13" y="44"/>
                    <a:pt x="13" y="44"/>
                  </a:cubicBezTo>
                  <a:cubicBezTo>
                    <a:pt x="13" y="44"/>
                    <a:pt x="13" y="44"/>
                    <a:pt x="13" y="44"/>
                  </a:cubicBezTo>
                  <a:cubicBezTo>
                    <a:pt x="13" y="43"/>
                    <a:pt x="13" y="43"/>
                    <a:pt x="13" y="43"/>
                  </a:cubicBezTo>
                  <a:cubicBezTo>
                    <a:pt x="13" y="43"/>
                    <a:pt x="13" y="43"/>
                    <a:pt x="13" y="43"/>
                  </a:cubicBezTo>
                  <a:lnTo>
                    <a:pt x="13" y="44"/>
                  </a:lnTo>
                  <a:close/>
                  <a:moveTo>
                    <a:pt x="13" y="43"/>
                  </a:moveTo>
                  <a:cubicBezTo>
                    <a:pt x="13" y="43"/>
                    <a:pt x="13" y="43"/>
                    <a:pt x="13" y="43"/>
                  </a:cubicBezTo>
                  <a:cubicBezTo>
                    <a:pt x="13" y="43"/>
                    <a:pt x="13" y="43"/>
                    <a:pt x="13" y="43"/>
                  </a:cubicBezTo>
                  <a:cubicBezTo>
                    <a:pt x="13" y="42"/>
                    <a:pt x="13" y="42"/>
                    <a:pt x="13" y="42"/>
                  </a:cubicBezTo>
                  <a:cubicBezTo>
                    <a:pt x="13" y="42"/>
                    <a:pt x="13" y="42"/>
                    <a:pt x="13" y="42"/>
                  </a:cubicBezTo>
                  <a:lnTo>
                    <a:pt x="13" y="43"/>
                  </a:lnTo>
                  <a:close/>
                  <a:moveTo>
                    <a:pt x="13" y="42"/>
                  </a:moveTo>
                  <a:cubicBezTo>
                    <a:pt x="13" y="42"/>
                    <a:pt x="13" y="42"/>
                    <a:pt x="13" y="42"/>
                  </a:cubicBezTo>
                  <a:cubicBezTo>
                    <a:pt x="12" y="42"/>
                    <a:pt x="12" y="42"/>
                    <a:pt x="12" y="42"/>
                  </a:cubicBezTo>
                  <a:cubicBezTo>
                    <a:pt x="12" y="42"/>
                    <a:pt x="12" y="42"/>
                    <a:pt x="12" y="42"/>
                  </a:cubicBezTo>
                  <a:cubicBezTo>
                    <a:pt x="12" y="42"/>
                    <a:pt x="12" y="42"/>
                    <a:pt x="12" y="42"/>
                  </a:cubicBezTo>
                  <a:cubicBezTo>
                    <a:pt x="12" y="42"/>
                    <a:pt x="12" y="42"/>
                    <a:pt x="12" y="42"/>
                  </a:cubicBezTo>
                  <a:cubicBezTo>
                    <a:pt x="11" y="42"/>
                    <a:pt x="11" y="42"/>
                    <a:pt x="11" y="42"/>
                  </a:cubicBezTo>
                  <a:cubicBezTo>
                    <a:pt x="11" y="42"/>
                    <a:pt x="11" y="42"/>
                    <a:pt x="11" y="42"/>
                  </a:cubicBezTo>
                  <a:cubicBezTo>
                    <a:pt x="11" y="42"/>
                    <a:pt x="11" y="42"/>
                    <a:pt x="11" y="42"/>
                  </a:cubicBezTo>
                  <a:cubicBezTo>
                    <a:pt x="11" y="42"/>
                    <a:pt x="11" y="42"/>
                    <a:pt x="11" y="42"/>
                  </a:cubicBezTo>
                  <a:cubicBezTo>
                    <a:pt x="10" y="42"/>
                    <a:pt x="10" y="42"/>
                    <a:pt x="10" y="42"/>
                  </a:cubicBezTo>
                  <a:cubicBezTo>
                    <a:pt x="10" y="42"/>
                    <a:pt x="10" y="42"/>
                    <a:pt x="10" y="42"/>
                  </a:cubicBezTo>
                  <a:cubicBezTo>
                    <a:pt x="10" y="42"/>
                    <a:pt x="10" y="42"/>
                    <a:pt x="10" y="42"/>
                  </a:cubicBezTo>
                  <a:cubicBezTo>
                    <a:pt x="10" y="42"/>
                    <a:pt x="10" y="42"/>
                    <a:pt x="10" y="42"/>
                  </a:cubicBezTo>
                  <a:cubicBezTo>
                    <a:pt x="9" y="42"/>
                    <a:pt x="9" y="42"/>
                    <a:pt x="9" y="42"/>
                  </a:cubicBezTo>
                  <a:cubicBezTo>
                    <a:pt x="9" y="42"/>
                    <a:pt x="9" y="42"/>
                    <a:pt x="9" y="42"/>
                  </a:cubicBezTo>
                  <a:cubicBezTo>
                    <a:pt x="13" y="42"/>
                    <a:pt x="13" y="42"/>
                    <a:pt x="13" y="42"/>
                  </a:cubicBezTo>
                  <a:close/>
                  <a:moveTo>
                    <a:pt x="13" y="42"/>
                  </a:moveTo>
                  <a:cubicBezTo>
                    <a:pt x="13" y="42"/>
                    <a:pt x="13" y="42"/>
                    <a:pt x="13" y="42"/>
                  </a:cubicBezTo>
                  <a:cubicBezTo>
                    <a:pt x="8" y="42"/>
                    <a:pt x="8" y="42"/>
                    <a:pt x="8" y="42"/>
                  </a:cubicBezTo>
                  <a:cubicBezTo>
                    <a:pt x="13" y="41"/>
                    <a:pt x="13" y="41"/>
                    <a:pt x="13" y="41"/>
                  </a:cubicBezTo>
                  <a:lnTo>
                    <a:pt x="13" y="42"/>
                  </a:lnTo>
                  <a:close/>
                  <a:moveTo>
                    <a:pt x="13" y="53"/>
                  </a:moveTo>
                  <a:cubicBezTo>
                    <a:pt x="13" y="53"/>
                    <a:pt x="13" y="53"/>
                    <a:pt x="13" y="53"/>
                  </a:cubicBezTo>
                  <a:cubicBezTo>
                    <a:pt x="13" y="42"/>
                    <a:pt x="13" y="42"/>
                    <a:pt x="13" y="42"/>
                  </a:cubicBezTo>
                  <a:cubicBezTo>
                    <a:pt x="13" y="42"/>
                    <a:pt x="13" y="42"/>
                    <a:pt x="13" y="42"/>
                  </a:cubicBezTo>
                  <a:cubicBezTo>
                    <a:pt x="13" y="41"/>
                    <a:pt x="13" y="41"/>
                    <a:pt x="13" y="41"/>
                  </a:cubicBezTo>
                  <a:cubicBezTo>
                    <a:pt x="13" y="41"/>
                    <a:pt x="13" y="41"/>
                    <a:pt x="13" y="41"/>
                  </a:cubicBezTo>
                  <a:cubicBezTo>
                    <a:pt x="13" y="41"/>
                    <a:pt x="13" y="41"/>
                    <a:pt x="13" y="41"/>
                  </a:cubicBezTo>
                  <a:cubicBezTo>
                    <a:pt x="1" y="42"/>
                    <a:pt x="1" y="42"/>
                    <a:pt x="1" y="42"/>
                  </a:cubicBezTo>
                  <a:cubicBezTo>
                    <a:pt x="1" y="53"/>
                    <a:pt x="1" y="53"/>
                    <a:pt x="1" y="53"/>
                  </a:cubicBezTo>
                  <a:cubicBezTo>
                    <a:pt x="1" y="53"/>
                    <a:pt x="1" y="53"/>
                    <a:pt x="1" y="53"/>
                  </a:cubicBezTo>
                  <a:cubicBezTo>
                    <a:pt x="1" y="40"/>
                    <a:pt x="1" y="40"/>
                    <a:pt x="1" y="40"/>
                  </a:cubicBezTo>
                  <a:cubicBezTo>
                    <a:pt x="15" y="38"/>
                    <a:pt x="15" y="38"/>
                    <a:pt x="15" y="38"/>
                  </a:cubicBezTo>
                  <a:cubicBezTo>
                    <a:pt x="15" y="53"/>
                    <a:pt x="15" y="53"/>
                    <a:pt x="15" y="53"/>
                  </a:cubicBezTo>
                  <a:lnTo>
                    <a:pt x="13" y="53"/>
                  </a:lnTo>
                  <a:close/>
                  <a:moveTo>
                    <a:pt x="77" y="22"/>
                  </a:moveTo>
                  <a:cubicBezTo>
                    <a:pt x="77" y="22"/>
                    <a:pt x="77" y="22"/>
                    <a:pt x="77" y="22"/>
                  </a:cubicBezTo>
                  <a:cubicBezTo>
                    <a:pt x="78" y="22"/>
                    <a:pt x="78" y="22"/>
                    <a:pt x="78" y="22"/>
                  </a:cubicBezTo>
                  <a:cubicBezTo>
                    <a:pt x="78" y="20"/>
                    <a:pt x="78" y="20"/>
                    <a:pt x="78" y="20"/>
                  </a:cubicBezTo>
                  <a:cubicBezTo>
                    <a:pt x="78" y="20"/>
                    <a:pt x="78" y="20"/>
                    <a:pt x="78" y="20"/>
                  </a:cubicBezTo>
                  <a:cubicBezTo>
                    <a:pt x="78" y="19"/>
                    <a:pt x="78" y="19"/>
                    <a:pt x="78" y="19"/>
                  </a:cubicBezTo>
                  <a:cubicBezTo>
                    <a:pt x="79" y="19"/>
                    <a:pt x="79" y="19"/>
                    <a:pt x="79" y="19"/>
                  </a:cubicBezTo>
                  <a:cubicBezTo>
                    <a:pt x="79" y="19"/>
                    <a:pt x="79" y="19"/>
                    <a:pt x="79" y="19"/>
                  </a:cubicBezTo>
                  <a:cubicBezTo>
                    <a:pt x="77" y="19"/>
                    <a:pt x="77" y="19"/>
                    <a:pt x="77" y="19"/>
                  </a:cubicBezTo>
                  <a:lnTo>
                    <a:pt x="77" y="22"/>
                  </a:lnTo>
                  <a:close/>
                  <a:moveTo>
                    <a:pt x="77" y="19"/>
                  </a:moveTo>
                  <a:cubicBezTo>
                    <a:pt x="77" y="19"/>
                    <a:pt x="77" y="19"/>
                    <a:pt x="77" y="19"/>
                  </a:cubicBezTo>
                  <a:cubicBezTo>
                    <a:pt x="78" y="19"/>
                    <a:pt x="78" y="19"/>
                    <a:pt x="78" y="19"/>
                  </a:cubicBezTo>
                  <a:cubicBezTo>
                    <a:pt x="78" y="18"/>
                    <a:pt x="78" y="18"/>
                    <a:pt x="78" y="18"/>
                  </a:cubicBezTo>
                  <a:cubicBezTo>
                    <a:pt x="78" y="17"/>
                    <a:pt x="78" y="17"/>
                    <a:pt x="78" y="17"/>
                  </a:cubicBezTo>
                  <a:cubicBezTo>
                    <a:pt x="78" y="17"/>
                    <a:pt x="78" y="17"/>
                    <a:pt x="78" y="17"/>
                  </a:cubicBezTo>
                  <a:cubicBezTo>
                    <a:pt x="79" y="17"/>
                    <a:pt x="79" y="17"/>
                    <a:pt x="79" y="17"/>
                  </a:cubicBezTo>
                  <a:cubicBezTo>
                    <a:pt x="79" y="16"/>
                    <a:pt x="79" y="16"/>
                    <a:pt x="79" y="16"/>
                  </a:cubicBezTo>
                  <a:cubicBezTo>
                    <a:pt x="77" y="17"/>
                    <a:pt x="77" y="17"/>
                    <a:pt x="77" y="17"/>
                  </a:cubicBezTo>
                  <a:lnTo>
                    <a:pt x="77" y="19"/>
                  </a:lnTo>
                  <a:close/>
                  <a:moveTo>
                    <a:pt x="77" y="35"/>
                  </a:moveTo>
                  <a:cubicBezTo>
                    <a:pt x="77" y="35"/>
                    <a:pt x="77" y="35"/>
                    <a:pt x="77" y="35"/>
                  </a:cubicBezTo>
                  <a:cubicBezTo>
                    <a:pt x="78" y="35"/>
                    <a:pt x="78" y="35"/>
                    <a:pt x="78" y="35"/>
                  </a:cubicBezTo>
                  <a:cubicBezTo>
                    <a:pt x="78" y="33"/>
                    <a:pt x="78" y="33"/>
                    <a:pt x="78" y="33"/>
                  </a:cubicBezTo>
                  <a:cubicBezTo>
                    <a:pt x="78" y="33"/>
                    <a:pt x="78" y="33"/>
                    <a:pt x="78" y="33"/>
                  </a:cubicBezTo>
                  <a:cubicBezTo>
                    <a:pt x="78" y="33"/>
                    <a:pt x="78" y="33"/>
                    <a:pt x="78" y="33"/>
                  </a:cubicBezTo>
                  <a:cubicBezTo>
                    <a:pt x="79" y="33"/>
                    <a:pt x="79" y="33"/>
                    <a:pt x="79" y="33"/>
                  </a:cubicBezTo>
                  <a:cubicBezTo>
                    <a:pt x="79" y="32"/>
                    <a:pt x="79" y="32"/>
                    <a:pt x="79" y="32"/>
                  </a:cubicBezTo>
                  <a:cubicBezTo>
                    <a:pt x="77" y="33"/>
                    <a:pt x="77" y="33"/>
                    <a:pt x="77" y="33"/>
                  </a:cubicBezTo>
                  <a:lnTo>
                    <a:pt x="77" y="35"/>
                  </a:lnTo>
                  <a:close/>
                  <a:moveTo>
                    <a:pt x="77" y="32"/>
                  </a:moveTo>
                  <a:cubicBezTo>
                    <a:pt x="77" y="32"/>
                    <a:pt x="77" y="32"/>
                    <a:pt x="77" y="32"/>
                  </a:cubicBezTo>
                  <a:cubicBezTo>
                    <a:pt x="78" y="32"/>
                    <a:pt x="78" y="32"/>
                    <a:pt x="78" y="32"/>
                  </a:cubicBezTo>
                  <a:cubicBezTo>
                    <a:pt x="78" y="31"/>
                    <a:pt x="78" y="31"/>
                    <a:pt x="78" y="31"/>
                  </a:cubicBezTo>
                  <a:cubicBezTo>
                    <a:pt x="78" y="30"/>
                    <a:pt x="78" y="30"/>
                    <a:pt x="78" y="30"/>
                  </a:cubicBezTo>
                  <a:cubicBezTo>
                    <a:pt x="78" y="30"/>
                    <a:pt x="78" y="30"/>
                    <a:pt x="78" y="30"/>
                  </a:cubicBezTo>
                  <a:cubicBezTo>
                    <a:pt x="79" y="30"/>
                    <a:pt x="79" y="30"/>
                    <a:pt x="79" y="30"/>
                  </a:cubicBezTo>
                  <a:cubicBezTo>
                    <a:pt x="79" y="30"/>
                    <a:pt x="79" y="30"/>
                    <a:pt x="79" y="30"/>
                  </a:cubicBezTo>
                  <a:cubicBezTo>
                    <a:pt x="77" y="30"/>
                    <a:pt x="77" y="30"/>
                    <a:pt x="77" y="30"/>
                  </a:cubicBezTo>
                  <a:lnTo>
                    <a:pt x="77" y="32"/>
                  </a:lnTo>
                  <a:close/>
                  <a:moveTo>
                    <a:pt x="77" y="24"/>
                  </a:moveTo>
                  <a:cubicBezTo>
                    <a:pt x="77" y="24"/>
                    <a:pt x="77" y="24"/>
                    <a:pt x="77" y="24"/>
                  </a:cubicBezTo>
                  <a:cubicBezTo>
                    <a:pt x="78" y="24"/>
                    <a:pt x="78" y="24"/>
                    <a:pt x="78" y="24"/>
                  </a:cubicBezTo>
                  <a:cubicBezTo>
                    <a:pt x="78" y="23"/>
                    <a:pt x="78" y="23"/>
                    <a:pt x="78" y="23"/>
                  </a:cubicBezTo>
                  <a:cubicBezTo>
                    <a:pt x="78" y="22"/>
                    <a:pt x="78" y="22"/>
                    <a:pt x="78" y="22"/>
                  </a:cubicBezTo>
                  <a:cubicBezTo>
                    <a:pt x="78" y="22"/>
                    <a:pt x="78" y="22"/>
                    <a:pt x="78" y="22"/>
                  </a:cubicBezTo>
                  <a:cubicBezTo>
                    <a:pt x="79" y="22"/>
                    <a:pt x="79" y="22"/>
                    <a:pt x="79" y="22"/>
                  </a:cubicBezTo>
                  <a:cubicBezTo>
                    <a:pt x="79" y="22"/>
                    <a:pt x="79" y="22"/>
                    <a:pt x="79" y="22"/>
                  </a:cubicBezTo>
                  <a:cubicBezTo>
                    <a:pt x="77" y="22"/>
                    <a:pt x="77" y="22"/>
                    <a:pt x="77" y="22"/>
                  </a:cubicBezTo>
                  <a:lnTo>
                    <a:pt x="77" y="24"/>
                  </a:lnTo>
                  <a:close/>
                  <a:moveTo>
                    <a:pt x="77" y="30"/>
                  </a:moveTo>
                  <a:cubicBezTo>
                    <a:pt x="77" y="30"/>
                    <a:pt x="77" y="30"/>
                    <a:pt x="77" y="30"/>
                  </a:cubicBezTo>
                  <a:cubicBezTo>
                    <a:pt x="78" y="30"/>
                    <a:pt x="78" y="30"/>
                    <a:pt x="78" y="30"/>
                  </a:cubicBezTo>
                  <a:cubicBezTo>
                    <a:pt x="78" y="28"/>
                    <a:pt x="78" y="28"/>
                    <a:pt x="78" y="28"/>
                  </a:cubicBezTo>
                  <a:cubicBezTo>
                    <a:pt x="78" y="28"/>
                    <a:pt x="78" y="28"/>
                    <a:pt x="78" y="28"/>
                  </a:cubicBezTo>
                  <a:cubicBezTo>
                    <a:pt x="78" y="27"/>
                    <a:pt x="78" y="27"/>
                    <a:pt x="78" y="27"/>
                  </a:cubicBezTo>
                  <a:cubicBezTo>
                    <a:pt x="79" y="27"/>
                    <a:pt x="79" y="27"/>
                    <a:pt x="79" y="27"/>
                  </a:cubicBezTo>
                  <a:cubicBezTo>
                    <a:pt x="79" y="27"/>
                    <a:pt x="79" y="27"/>
                    <a:pt x="79" y="27"/>
                  </a:cubicBezTo>
                  <a:cubicBezTo>
                    <a:pt x="77" y="27"/>
                    <a:pt x="77" y="27"/>
                    <a:pt x="77" y="27"/>
                  </a:cubicBezTo>
                  <a:lnTo>
                    <a:pt x="77" y="30"/>
                  </a:lnTo>
                  <a:close/>
                  <a:moveTo>
                    <a:pt x="47" y="42"/>
                  </a:moveTo>
                  <a:cubicBezTo>
                    <a:pt x="47" y="42"/>
                    <a:pt x="47" y="42"/>
                    <a:pt x="47" y="42"/>
                  </a:cubicBezTo>
                  <a:cubicBezTo>
                    <a:pt x="57" y="42"/>
                    <a:pt x="57" y="42"/>
                    <a:pt x="57" y="42"/>
                  </a:cubicBezTo>
                  <a:cubicBezTo>
                    <a:pt x="57" y="42"/>
                    <a:pt x="57" y="42"/>
                    <a:pt x="57" y="42"/>
                  </a:cubicBezTo>
                  <a:cubicBezTo>
                    <a:pt x="60" y="42"/>
                    <a:pt x="60" y="42"/>
                    <a:pt x="60" y="42"/>
                  </a:cubicBezTo>
                  <a:cubicBezTo>
                    <a:pt x="60" y="41"/>
                    <a:pt x="60" y="41"/>
                    <a:pt x="60" y="41"/>
                  </a:cubicBezTo>
                  <a:cubicBezTo>
                    <a:pt x="57" y="42"/>
                    <a:pt x="57" y="42"/>
                    <a:pt x="57" y="42"/>
                  </a:cubicBezTo>
                  <a:cubicBezTo>
                    <a:pt x="57" y="42"/>
                    <a:pt x="57" y="42"/>
                    <a:pt x="57" y="42"/>
                  </a:cubicBezTo>
                  <a:cubicBezTo>
                    <a:pt x="47" y="42"/>
                    <a:pt x="47" y="42"/>
                    <a:pt x="47" y="42"/>
                  </a:cubicBezTo>
                  <a:close/>
                  <a:moveTo>
                    <a:pt x="79" y="43"/>
                  </a:moveTo>
                  <a:cubicBezTo>
                    <a:pt x="79" y="43"/>
                    <a:pt x="79" y="43"/>
                    <a:pt x="79" y="43"/>
                  </a:cubicBezTo>
                  <a:cubicBezTo>
                    <a:pt x="83" y="43"/>
                    <a:pt x="83" y="43"/>
                    <a:pt x="83" y="43"/>
                  </a:cubicBezTo>
                  <a:cubicBezTo>
                    <a:pt x="83" y="42"/>
                    <a:pt x="83" y="42"/>
                    <a:pt x="83" y="42"/>
                  </a:cubicBezTo>
                  <a:cubicBezTo>
                    <a:pt x="79" y="42"/>
                    <a:pt x="79" y="42"/>
                    <a:pt x="79" y="42"/>
                  </a:cubicBezTo>
                  <a:lnTo>
                    <a:pt x="79" y="43"/>
                  </a:lnTo>
                  <a:close/>
                  <a:moveTo>
                    <a:pt x="79" y="39"/>
                  </a:moveTo>
                  <a:cubicBezTo>
                    <a:pt x="79" y="39"/>
                    <a:pt x="79" y="39"/>
                    <a:pt x="79" y="39"/>
                  </a:cubicBezTo>
                  <a:cubicBezTo>
                    <a:pt x="83" y="39"/>
                    <a:pt x="83" y="39"/>
                    <a:pt x="83" y="39"/>
                  </a:cubicBezTo>
                  <a:cubicBezTo>
                    <a:pt x="83" y="38"/>
                    <a:pt x="83" y="38"/>
                    <a:pt x="83" y="38"/>
                  </a:cubicBezTo>
                  <a:cubicBezTo>
                    <a:pt x="79" y="38"/>
                    <a:pt x="79" y="38"/>
                    <a:pt x="79" y="38"/>
                  </a:cubicBezTo>
                  <a:lnTo>
                    <a:pt x="79" y="39"/>
                  </a:lnTo>
                  <a:close/>
                  <a:moveTo>
                    <a:pt x="71" y="43"/>
                  </a:moveTo>
                  <a:cubicBezTo>
                    <a:pt x="71" y="43"/>
                    <a:pt x="71" y="43"/>
                    <a:pt x="71" y="43"/>
                  </a:cubicBezTo>
                  <a:cubicBezTo>
                    <a:pt x="74" y="42"/>
                    <a:pt x="74" y="42"/>
                    <a:pt x="74" y="42"/>
                  </a:cubicBezTo>
                  <a:cubicBezTo>
                    <a:pt x="74" y="42"/>
                    <a:pt x="74" y="42"/>
                    <a:pt x="74" y="42"/>
                  </a:cubicBezTo>
                  <a:cubicBezTo>
                    <a:pt x="71" y="42"/>
                    <a:pt x="71" y="42"/>
                    <a:pt x="71" y="42"/>
                  </a:cubicBezTo>
                  <a:lnTo>
                    <a:pt x="71" y="43"/>
                  </a:lnTo>
                  <a:close/>
                  <a:moveTo>
                    <a:pt x="83" y="37"/>
                  </a:moveTo>
                  <a:cubicBezTo>
                    <a:pt x="83" y="37"/>
                    <a:pt x="83" y="37"/>
                    <a:pt x="83" y="37"/>
                  </a:cubicBezTo>
                  <a:cubicBezTo>
                    <a:pt x="88" y="37"/>
                    <a:pt x="88" y="37"/>
                    <a:pt x="88" y="37"/>
                  </a:cubicBezTo>
                  <a:cubicBezTo>
                    <a:pt x="88" y="36"/>
                    <a:pt x="88" y="36"/>
                    <a:pt x="88" y="36"/>
                  </a:cubicBezTo>
                  <a:cubicBezTo>
                    <a:pt x="83" y="37"/>
                    <a:pt x="83" y="37"/>
                    <a:pt x="83" y="37"/>
                  </a:cubicBezTo>
                  <a:close/>
                  <a:moveTo>
                    <a:pt x="83" y="43"/>
                  </a:moveTo>
                  <a:cubicBezTo>
                    <a:pt x="83" y="43"/>
                    <a:pt x="83" y="43"/>
                    <a:pt x="83" y="43"/>
                  </a:cubicBezTo>
                  <a:cubicBezTo>
                    <a:pt x="88" y="43"/>
                    <a:pt x="88" y="43"/>
                    <a:pt x="88" y="43"/>
                  </a:cubicBezTo>
                  <a:cubicBezTo>
                    <a:pt x="88" y="43"/>
                    <a:pt x="88" y="43"/>
                    <a:pt x="88" y="43"/>
                  </a:cubicBezTo>
                  <a:cubicBezTo>
                    <a:pt x="83" y="43"/>
                    <a:pt x="83" y="43"/>
                    <a:pt x="83" y="43"/>
                  </a:cubicBezTo>
                  <a:close/>
                  <a:moveTo>
                    <a:pt x="79" y="40"/>
                  </a:moveTo>
                  <a:cubicBezTo>
                    <a:pt x="79" y="40"/>
                    <a:pt x="79" y="40"/>
                    <a:pt x="79" y="40"/>
                  </a:cubicBezTo>
                  <a:cubicBezTo>
                    <a:pt x="83" y="39"/>
                    <a:pt x="83" y="39"/>
                    <a:pt x="83" y="39"/>
                  </a:cubicBezTo>
                  <a:cubicBezTo>
                    <a:pt x="83" y="39"/>
                    <a:pt x="83" y="39"/>
                    <a:pt x="83" y="39"/>
                  </a:cubicBezTo>
                  <a:cubicBezTo>
                    <a:pt x="79" y="39"/>
                    <a:pt x="79" y="39"/>
                    <a:pt x="79" y="39"/>
                  </a:cubicBezTo>
                  <a:lnTo>
                    <a:pt x="79" y="40"/>
                  </a:lnTo>
                  <a:close/>
                  <a:moveTo>
                    <a:pt x="79" y="41"/>
                  </a:moveTo>
                  <a:cubicBezTo>
                    <a:pt x="79" y="41"/>
                    <a:pt x="79" y="41"/>
                    <a:pt x="79" y="41"/>
                  </a:cubicBezTo>
                  <a:cubicBezTo>
                    <a:pt x="83" y="40"/>
                    <a:pt x="83" y="40"/>
                    <a:pt x="83" y="40"/>
                  </a:cubicBezTo>
                  <a:cubicBezTo>
                    <a:pt x="83" y="40"/>
                    <a:pt x="83" y="40"/>
                    <a:pt x="83" y="40"/>
                  </a:cubicBezTo>
                  <a:cubicBezTo>
                    <a:pt x="79" y="40"/>
                    <a:pt x="79" y="40"/>
                    <a:pt x="79" y="40"/>
                  </a:cubicBezTo>
                  <a:lnTo>
                    <a:pt x="79" y="41"/>
                  </a:lnTo>
                  <a:close/>
                  <a:moveTo>
                    <a:pt x="79" y="41"/>
                  </a:moveTo>
                  <a:cubicBezTo>
                    <a:pt x="79" y="41"/>
                    <a:pt x="79" y="41"/>
                    <a:pt x="79" y="41"/>
                  </a:cubicBezTo>
                  <a:cubicBezTo>
                    <a:pt x="83" y="41"/>
                    <a:pt x="83" y="41"/>
                    <a:pt x="83" y="41"/>
                  </a:cubicBezTo>
                  <a:cubicBezTo>
                    <a:pt x="83" y="41"/>
                    <a:pt x="83" y="41"/>
                    <a:pt x="83" y="41"/>
                  </a:cubicBezTo>
                  <a:cubicBezTo>
                    <a:pt x="79" y="41"/>
                    <a:pt x="79" y="41"/>
                    <a:pt x="79" y="41"/>
                  </a:cubicBezTo>
                  <a:close/>
                  <a:moveTo>
                    <a:pt x="79" y="42"/>
                  </a:moveTo>
                  <a:cubicBezTo>
                    <a:pt x="79" y="42"/>
                    <a:pt x="79" y="42"/>
                    <a:pt x="79" y="42"/>
                  </a:cubicBezTo>
                  <a:cubicBezTo>
                    <a:pt x="83" y="42"/>
                    <a:pt x="83" y="42"/>
                    <a:pt x="83" y="42"/>
                  </a:cubicBezTo>
                  <a:cubicBezTo>
                    <a:pt x="83" y="41"/>
                    <a:pt x="83" y="41"/>
                    <a:pt x="83" y="41"/>
                  </a:cubicBezTo>
                  <a:cubicBezTo>
                    <a:pt x="79" y="42"/>
                    <a:pt x="79" y="42"/>
                    <a:pt x="79" y="42"/>
                  </a:cubicBezTo>
                  <a:close/>
                  <a:moveTo>
                    <a:pt x="83" y="42"/>
                  </a:moveTo>
                  <a:cubicBezTo>
                    <a:pt x="83" y="42"/>
                    <a:pt x="83" y="42"/>
                    <a:pt x="83" y="42"/>
                  </a:cubicBezTo>
                  <a:cubicBezTo>
                    <a:pt x="88" y="41"/>
                    <a:pt x="88" y="41"/>
                    <a:pt x="88" y="41"/>
                  </a:cubicBezTo>
                  <a:cubicBezTo>
                    <a:pt x="88" y="41"/>
                    <a:pt x="88" y="41"/>
                    <a:pt x="88" y="41"/>
                  </a:cubicBezTo>
                  <a:cubicBezTo>
                    <a:pt x="83" y="41"/>
                    <a:pt x="83" y="41"/>
                    <a:pt x="83" y="41"/>
                  </a:cubicBezTo>
                  <a:lnTo>
                    <a:pt x="83" y="42"/>
                  </a:lnTo>
                  <a:close/>
                  <a:moveTo>
                    <a:pt x="88" y="36"/>
                  </a:moveTo>
                  <a:cubicBezTo>
                    <a:pt x="88" y="36"/>
                    <a:pt x="88" y="36"/>
                    <a:pt x="88" y="36"/>
                  </a:cubicBezTo>
                  <a:cubicBezTo>
                    <a:pt x="83" y="36"/>
                    <a:pt x="83" y="36"/>
                    <a:pt x="83" y="36"/>
                  </a:cubicBezTo>
                  <a:cubicBezTo>
                    <a:pt x="83" y="36"/>
                    <a:pt x="83" y="36"/>
                    <a:pt x="83" y="36"/>
                  </a:cubicBezTo>
                  <a:cubicBezTo>
                    <a:pt x="88" y="36"/>
                    <a:pt x="88" y="36"/>
                    <a:pt x="88" y="36"/>
                  </a:cubicBezTo>
                  <a:close/>
                  <a:moveTo>
                    <a:pt x="83" y="41"/>
                  </a:moveTo>
                  <a:cubicBezTo>
                    <a:pt x="83" y="41"/>
                    <a:pt x="83" y="41"/>
                    <a:pt x="83" y="41"/>
                  </a:cubicBezTo>
                  <a:cubicBezTo>
                    <a:pt x="88" y="40"/>
                    <a:pt x="88" y="40"/>
                    <a:pt x="88" y="40"/>
                  </a:cubicBezTo>
                  <a:cubicBezTo>
                    <a:pt x="88" y="40"/>
                    <a:pt x="88" y="40"/>
                    <a:pt x="88" y="40"/>
                  </a:cubicBezTo>
                  <a:cubicBezTo>
                    <a:pt x="83" y="40"/>
                    <a:pt x="83" y="40"/>
                    <a:pt x="83" y="40"/>
                  </a:cubicBezTo>
                  <a:lnTo>
                    <a:pt x="83" y="41"/>
                  </a:lnTo>
                  <a:close/>
                  <a:moveTo>
                    <a:pt x="83" y="42"/>
                  </a:moveTo>
                  <a:cubicBezTo>
                    <a:pt x="83" y="42"/>
                    <a:pt x="83" y="42"/>
                    <a:pt x="83" y="42"/>
                  </a:cubicBezTo>
                  <a:cubicBezTo>
                    <a:pt x="88" y="42"/>
                    <a:pt x="88" y="42"/>
                    <a:pt x="88" y="42"/>
                  </a:cubicBezTo>
                  <a:cubicBezTo>
                    <a:pt x="88" y="42"/>
                    <a:pt x="88" y="42"/>
                    <a:pt x="88" y="42"/>
                  </a:cubicBezTo>
                  <a:cubicBezTo>
                    <a:pt x="83" y="42"/>
                    <a:pt x="83" y="42"/>
                    <a:pt x="83" y="42"/>
                  </a:cubicBezTo>
                  <a:close/>
                  <a:moveTo>
                    <a:pt x="83" y="38"/>
                  </a:moveTo>
                  <a:cubicBezTo>
                    <a:pt x="83" y="38"/>
                    <a:pt x="83" y="38"/>
                    <a:pt x="83" y="38"/>
                  </a:cubicBezTo>
                  <a:cubicBezTo>
                    <a:pt x="88" y="38"/>
                    <a:pt x="88" y="38"/>
                    <a:pt x="88" y="38"/>
                  </a:cubicBezTo>
                  <a:cubicBezTo>
                    <a:pt x="88" y="37"/>
                    <a:pt x="88" y="37"/>
                    <a:pt x="88" y="37"/>
                  </a:cubicBezTo>
                  <a:cubicBezTo>
                    <a:pt x="83" y="38"/>
                    <a:pt x="83" y="38"/>
                    <a:pt x="83" y="38"/>
                  </a:cubicBezTo>
                  <a:close/>
                  <a:moveTo>
                    <a:pt x="83" y="40"/>
                  </a:moveTo>
                  <a:cubicBezTo>
                    <a:pt x="83" y="40"/>
                    <a:pt x="83" y="40"/>
                    <a:pt x="83" y="40"/>
                  </a:cubicBezTo>
                  <a:cubicBezTo>
                    <a:pt x="88" y="39"/>
                    <a:pt x="88" y="39"/>
                    <a:pt x="88" y="39"/>
                  </a:cubicBezTo>
                  <a:cubicBezTo>
                    <a:pt x="88" y="39"/>
                    <a:pt x="88" y="39"/>
                    <a:pt x="88" y="39"/>
                  </a:cubicBezTo>
                  <a:cubicBezTo>
                    <a:pt x="83" y="40"/>
                    <a:pt x="83" y="40"/>
                    <a:pt x="83" y="40"/>
                  </a:cubicBezTo>
                  <a:close/>
                  <a:moveTo>
                    <a:pt x="83" y="39"/>
                  </a:moveTo>
                  <a:cubicBezTo>
                    <a:pt x="83" y="39"/>
                    <a:pt x="83" y="39"/>
                    <a:pt x="83" y="39"/>
                  </a:cubicBezTo>
                  <a:cubicBezTo>
                    <a:pt x="88" y="39"/>
                    <a:pt x="88" y="39"/>
                    <a:pt x="88" y="39"/>
                  </a:cubicBezTo>
                  <a:cubicBezTo>
                    <a:pt x="88" y="38"/>
                    <a:pt x="88" y="38"/>
                    <a:pt x="88" y="38"/>
                  </a:cubicBezTo>
                  <a:cubicBezTo>
                    <a:pt x="83" y="39"/>
                    <a:pt x="83" y="39"/>
                    <a:pt x="83" y="39"/>
                  </a:cubicBezTo>
                  <a:close/>
                  <a:moveTo>
                    <a:pt x="79" y="45"/>
                  </a:moveTo>
                  <a:cubicBezTo>
                    <a:pt x="79" y="45"/>
                    <a:pt x="79" y="45"/>
                    <a:pt x="79" y="45"/>
                  </a:cubicBezTo>
                  <a:cubicBezTo>
                    <a:pt x="83" y="44"/>
                    <a:pt x="83" y="44"/>
                    <a:pt x="83" y="44"/>
                  </a:cubicBezTo>
                  <a:cubicBezTo>
                    <a:pt x="83" y="44"/>
                    <a:pt x="83" y="44"/>
                    <a:pt x="83" y="44"/>
                  </a:cubicBezTo>
                  <a:cubicBezTo>
                    <a:pt x="79" y="44"/>
                    <a:pt x="79" y="44"/>
                    <a:pt x="79" y="44"/>
                  </a:cubicBezTo>
                  <a:lnTo>
                    <a:pt x="79" y="45"/>
                  </a:lnTo>
                  <a:close/>
                  <a:moveTo>
                    <a:pt x="75" y="38"/>
                  </a:moveTo>
                  <a:cubicBezTo>
                    <a:pt x="75" y="38"/>
                    <a:pt x="75" y="38"/>
                    <a:pt x="75" y="38"/>
                  </a:cubicBezTo>
                  <a:cubicBezTo>
                    <a:pt x="79" y="38"/>
                    <a:pt x="79" y="38"/>
                    <a:pt x="79" y="38"/>
                  </a:cubicBezTo>
                  <a:cubicBezTo>
                    <a:pt x="79" y="37"/>
                    <a:pt x="79" y="37"/>
                    <a:pt x="79" y="37"/>
                  </a:cubicBezTo>
                  <a:cubicBezTo>
                    <a:pt x="75" y="38"/>
                    <a:pt x="75" y="38"/>
                    <a:pt x="75" y="38"/>
                  </a:cubicBezTo>
                  <a:close/>
                  <a:moveTo>
                    <a:pt x="79" y="37"/>
                  </a:moveTo>
                  <a:cubicBezTo>
                    <a:pt x="79" y="37"/>
                    <a:pt x="79" y="37"/>
                    <a:pt x="79" y="37"/>
                  </a:cubicBezTo>
                  <a:cubicBezTo>
                    <a:pt x="75" y="37"/>
                    <a:pt x="75" y="37"/>
                    <a:pt x="75" y="37"/>
                  </a:cubicBezTo>
                  <a:cubicBezTo>
                    <a:pt x="75" y="37"/>
                    <a:pt x="75" y="37"/>
                    <a:pt x="75" y="37"/>
                  </a:cubicBezTo>
                  <a:cubicBezTo>
                    <a:pt x="79" y="37"/>
                    <a:pt x="79" y="37"/>
                    <a:pt x="79" y="37"/>
                  </a:cubicBezTo>
                  <a:close/>
                  <a:moveTo>
                    <a:pt x="75" y="39"/>
                  </a:moveTo>
                  <a:cubicBezTo>
                    <a:pt x="75" y="39"/>
                    <a:pt x="75" y="39"/>
                    <a:pt x="75" y="39"/>
                  </a:cubicBezTo>
                  <a:cubicBezTo>
                    <a:pt x="79" y="38"/>
                    <a:pt x="79" y="38"/>
                    <a:pt x="79" y="38"/>
                  </a:cubicBezTo>
                  <a:cubicBezTo>
                    <a:pt x="79" y="38"/>
                    <a:pt x="79" y="38"/>
                    <a:pt x="79" y="38"/>
                  </a:cubicBezTo>
                  <a:cubicBezTo>
                    <a:pt x="75" y="38"/>
                    <a:pt x="75" y="38"/>
                    <a:pt x="75" y="38"/>
                  </a:cubicBezTo>
                  <a:lnTo>
                    <a:pt x="75" y="39"/>
                  </a:lnTo>
                  <a:close/>
                  <a:moveTo>
                    <a:pt x="71" y="43"/>
                  </a:moveTo>
                  <a:cubicBezTo>
                    <a:pt x="71" y="43"/>
                    <a:pt x="71" y="43"/>
                    <a:pt x="71" y="43"/>
                  </a:cubicBezTo>
                  <a:cubicBezTo>
                    <a:pt x="74" y="43"/>
                    <a:pt x="74" y="43"/>
                    <a:pt x="74" y="43"/>
                  </a:cubicBezTo>
                  <a:cubicBezTo>
                    <a:pt x="74" y="43"/>
                    <a:pt x="74" y="43"/>
                    <a:pt x="74" y="43"/>
                  </a:cubicBezTo>
                  <a:cubicBezTo>
                    <a:pt x="71" y="43"/>
                    <a:pt x="71" y="43"/>
                    <a:pt x="71" y="43"/>
                  </a:cubicBezTo>
                  <a:close/>
                  <a:moveTo>
                    <a:pt x="75" y="40"/>
                  </a:moveTo>
                  <a:cubicBezTo>
                    <a:pt x="75" y="40"/>
                    <a:pt x="75" y="40"/>
                    <a:pt x="75" y="40"/>
                  </a:cubicBezTo>
                  <a:cubicBezTo>
                    <a:pt x="79" y="39"/>
                    <a:pt x="79" y="39"/>
                    <a:pt x="79" y="39"/>
                  </a:cubicBezTo>
                  <a:cubicBezTo>
                    <a:pt x="79" y="39"/>
                    <a:pt x="79" y="39"/>
                    <a:pt x="79" y="39"/>
                  </a:cubicBezTo>
                  <a:cubicBezTo>
                    <a:pt x="75" y="39"/>
                    <a:pt x="75" y="39"/>
                    <a:pt x="75" y="39"/>
                  </a:cubicBezTo>
                  <a:lnTo>
                    <a:pt x="75" y="40"/>
                  </a:lnTo>
                  <a:close/>
                  <a:moveTo>
                    <a:pt x="83" y="36"/>
                  </a:moveTo>
                  <a:cubicBezTo>
                    <a:pt x="83" y="36"/>
                    <a:pt x="83" y="36"/>
                    <a:pt x="83" y="36"/>
                  </a:cubicBezTo>
                  <a:cubicBezTo>
                    <a:pt x="79" y="37"/>
                    <a:pt x="79" y="37"/>
                    <a:pt x="79" y="37"/>
                  </a:cubicBezTo>
                  <a:cubicBezTo>
                    <a:pt x="79" y="37"/>
                    <a:pt x="79" y="37"/>
                    <a:pt x="79" y="37"/>
                  </a:cubicBezTo>
                  <a:cubicBezTo>
                    <a:pt x="83" y="37"/>
                    <a:pt x="83" y="37"/>
                    <a:pt x="83" y="37"/>
                  </a:cubicBezTo>
                  <a:lnTo>
                    <a:pt x="83" y="36"/>
                  </a:lnTo>
                  <a:close/>
                  <a:moveTo>
                    <a:pt x="71" y="45"/>
                  </a:moveTo>
                  <a:cubicBezTo>
                    <a:pt x="71" y="45"/>
                    <a:pt x="71" y="45"/>
                    <a:pt x="71" y="45"/>
                  </a:cubicBezTo>
                  <a:cubicBezTo>
                    <a:pt x="74" y="45"/>
                    <a:pt x="74" y="45"/>
                    <a:pt x="74" y="45"/>
                  </a:cubicBezTo>
                  <a:cubicBezTo>
                    <a:pt x="74" y="45"/>
                    <a:pt x="74" y="45"/>
                    <a:pt x="74" y="45"/>
                  </a:cubicBezTo>
                  <a:cubicBezTo>
                    <a:pt x="71" y="45"/>
                    <a:pt x="71" y="45"/>
                    <a:pt x="71" y="45"/>
                  </a:cubicBezTo>
                  <a:close/>
                  <a:moveTo>
                    <a:pt x="71" y="44"/>
                  </a:moveTo>
                  <a:cubicBezTo>
                    <a:pt x="71" y="44"/>
                    <a:pt x="71" y="44"/>
                    <a:pt x="71" y="44"/>
                  </a:cubicBezTo>
                  <a:cubicBezTo>
                    <a:pt x="74" y="44"/>
                    <a:pt x="74" y="44"/>
                    <a:pt x="74" y="44"/>
                  </a:cubicBezTo>
                  <a:cubicBezTo>
                    <a:pt x="74" y="44"/>
                    <a:pt x="74" y="44"/>
                    <a:pt x="74" y="44"/>
                  </a:cubicBezTo>
                  <a:cubicBezTo>
                    <a:pt x="71" y="44"/>
                    <a:pt x="71" y="44"/>
                    <a:pt x="71" y="44"/>
                  </a:cubicBezTo>
                  <a:close/>
                  <a:moveTo>
                    <a:pt x="75" y="40"/>
                  </a:moveTo>
                  <a:cubicBezTo>
                    <a:pt x="75" y="40"/>
                    <a:pt x="75" y="40"/>
                    <a:pt x="75" y="40"/>
                  </a:cubicBezTo>
                  <a:cubicBezTo>
                    <a:pt x="79" y="40"/>
                    <a:pt x="79" y="40"/>
                    <a:pt x="79" y="40"/>
                  </a:cubicBezTo>
                  <a:cubicBezTo>
                    <a:pt x="79" y="40"/>
                    <a:pt x="79" y="40"/>
                    <a:pt x="79" y="40"/>
                  </a:cubicBezTo>
                  <a:cubicBezTo>
                    <a:pt x="75" y="40"/>
                    <a:pt x="75" y="40"/>
                    <a:pt x="75" y="40"/>
                  </a:cubicBezTo>
                  <a:close/>
                  <a:moveTo>
                    <a:pt x="75" y="44"/>
                  </a:moveTo>
                  <a:cubicBezTo>
                    <a:pt x="75" y="44"/>
                    <a:pt x="75" y="44"/>
                    <a:pt x="75" y="44"/>
                  </a:cubicBezTo>
                  <a:cubicBezTo>
                    <a:pt x="79" y="43"/>
                    <a:pt x="79" y="43"/>
                    <a:pt x="79" y="43"/>
                  </a:cubicBezTo>
                  <a:cubicBezTo>
                    <a:pt x="79" y="43"/>
                    <a:pt x="79" y="43"/>
                    <a:pt x="79" y="43"/>
                  </a:cubicBezTo>
                  <a:cubicBezTo>
                    <a:pt x="75" y="43"/>
                    <a:pt x="75" y="43"/>
                    <a:pt x="75" y="43"/>
                  </a:cubicBezTo>
                  <a:lnTo>
                    <a:pt x="75" y="44"/>
                  </a:lnTo>
                  <a:close/>
                  <a:moveTo>
                    <a:pt x="79" y="38"/>
                  </a:moveTo>
                  <a:cubicBezTo>
                    <a:pt x="79" y="38"/>
                    <a:pt x="79" y="38"/>
                    <a:pt x="79" y="38"/>
                  </a:cubicBezTo>
                  <a:cubicBezTo>
                    <a:pt x="83" y="38"/>
                    <a:pt x="83" y="38"/>
                    <a:pt x="83" y="38"/>
                  </a:cubicBezTo>
                  <a:cubicBezTo>
                    <a:pt x="83" y="37"/>
                    <a:pt x="83" y="37"/>
                    <a:pt x="83" y="37"/>
                  </a:cubicBezTo>
                  <a:cubicBezTo>
                    <a:pt x="79" y="37"/>
                    <a:pt x="79" y="37"/>
                    <a:pt x="79" y="37"/>
                  </a:cubicBezTo>
                  <a:lnTo>
                    <a:pt x="79" y="38"/>
                  </a:lnTo>
                  <a:close/>
                  <a:moveTo>
                    <a:pt x="75" y="45"/>
                  </a:moveTo>
                  <a:cubicBezTo>
                    <a:pt x="75" y="45"/>
                    <a:pt x="75" y="45"/>
                    <a:pt x="75" y="45"/>
                  </a:cubicBezTo>
                  <a:cubicBezTo>
                    <a:pt x="79" y="45"/>
                    <a:pt x="79" y="45"/>
                    <a:pt x="79" y="45"/>
                  </a:cubicBezTo>
                  <a:cubicBezTo>
                    <a:pt x="79" y="44"/>
                    <a:pt x="79" y="44"/>
                    <a:pt x="79" y="44"/>
                  </a:cubicBezTo>
                  <a:cubicBezTo>
                    <a:pt x="75" y="44"/>
                    <a:pt x="75" y="44"/>
                    <a:pt x="75" y="44"/>
                  </a:cubicBezTo>
                  <a:lnTo>
                    <a:pt x="75" y="45"/>
                  </a:lnTo>
                  <a:close/>
                  <a:moveTo>
                    <a:pt x="75" y="41"/>
                  </a:moveTo>
                  <a:cubicBezTo>
                    <a:pt x="75" y="41"/>
                    <a:pt x="75" y="41"/>
                    <a:pt x="75" y="41"/>
                  </a:cubicBezTo>
                  <a:cubicBezTo>
                    <a:pt x="79" y="41"/>
                    <a:pt x="79" y="41"/>
                    <a:pt x="79" y="41"/>
                  </a:cubicBezTo>
                  <a:cubicBezTo>
                    <a:pt x="79" y="41"/>
                    <a:pt x="79" y="41"/>
                    <a:pt x="79" y="41"/>
                  </a:cubicBezTo>
                  <a:cubicBezTo>
                    <a:pt x="75" y="41"/>
                    <a:pt x="75" y="41"/>
                    <a:pt x="75" y="41"/>
                  </a:cubicBezTo>
                  <a:close/>
                  <a:moveTo>
                    <a:pt x="75" y="42"/>
                  </a:moveTo>
                  <a:cubicBezTo>
                    <a:pt x="75" y="42"/>
                    <a:pt x="75" y="42"/>
                    <a:pt x="75" y="42"/>
                  </a:cubicBezTo>
                  <a:cubicBezTo>
                    <a:pt x="79" y="42"/>
                    <a:pt x="79" y="42"/>
                    <a:pt x="79" y="42"/>
                  </a:cubicBezTo>
                  <a:cubicBezTo>
                    <a:pt x="79" y="42"/>
                    <a:pt x="79" y="42"/>
                    <a:pt x="79" y="42"/>
                  </a:cubicBezTo>
                  <a:cubicBezTo>
                    <a:pt x="75" y="42"/>
                    <a:pt x="75" y="42"/>
                    <a:pt x="75" y="42"/>
                  </a:cubicBezTo>
                  <a:close/>
                  <a:moveTo>
                    <a:pt x="75" y="43"/>
                  </a:moveTo>
                  <a:cubicBezTo>
                    <a:pt x="75" y="43"/>
                    <a:pt x="75" y="43"/>
                    <a:pt x="75" y="43"/>
                  </a:cubicBezTo>
                  <a:cubicBezTo>
                    <a:pt x="79" y="43"/>
                    <a:pt x="79" y="43"/>
                    <a:pt x="79" y="43"/>
                  </a:cubicBezTo>
                  <a:cubicBezTo>
                    <a:pt x="79" y="42"/>
                    <a:pt x="79" y="42"/>
                    <a:pt x="79" y="42"/>
                  </a:cubicBezTo>
                  <a:cubicBezTo>
                    <a:pt x="75" y="43"/>
                    <a:pt x="75" y="43"/>
                    <a:pt x="75" y="43"/>
                  </a:cubicBezTo>
                  <a:close/>
                  <a:moveTo>
                    <a:pt x="79" y="44"/>
                  </a:moveTo>
                  <a:cubicBezTo>
                    <a:pt x="79" y="44"/>
                    <a:pt x="79" y="44"/>
                    <a:pt x="79" y="44"/>
                  </a:cubicBezTo>
                  <a:cubicBezTo>
                    <a:pt x="83" y="44"/>
                    <a:pt x="83" y="44"/>
                    <a:pt x="83" y="44"/>
                  </a:cubicBezTo>
                  <a:cubicBezTo>
                    <a:pt x="83" y="43"/>
                    <a:pt x="83" y="43"/>
                    <a:pt x="83" y="43"/>
                  </a:cubicBezTo>
                  <a:cubicBezTo>
                    <a:pt x="79" y="43"/>
                    <a:pt x="79" y="43"/>
                    <a:pt x="79" y="43"/>
                  </a:cubicBezTo>
                  <a:lnTo>
                    <a:pt x="79" y="44"/>
                  </a:lnTo>
                  <a:close/>
                  <a:moveTo>
                    <a:pt x="98" y="36"/>
                  </a:moveTo>
                  <a:cubicBezTo>
                    <a:pt x="98" y="36"/>
                    <a:pt x="98" y="36"/>
                    <a:pt x="98" y="36"/>
                  </a:cubicBezTo>
                  <a:cubicBezTo>
                    <a:pt x="103" y="36"/>
                    <a:pt x="103" y="36"/>
                    <a:pt x="103" y="36"/>
                  </a:cubicBezTo>
                  <a:cubicBezTo>
                    <a:pt x="103" y="35"/>
                    <a:pt x="103" y="35"/>
                    <a:pt x="103" y="35"/>
                  </a:cubicBezTo>
                  <a:cubicBezTo>
                    <a:pt x="98" y="36"/>
                    <a:pt x="98" y="36"/>
                    <a:pt x="98" y="36"/>
                  </a:cubicBezTo>
                  <a:close/>
                  <a:moveTo>
                    <a:pt x="103" y="34"/>
                  </a:moveTo>
                  <a:cubicBezTo>
                    <a:pt x="103" y="34"/>
                    <a:pt x="103" y="34"/>
                    <a:pt x="103" y="34"/>
                  </a:cubicBezTo>
                  <a:cubicBezTo>
                    <a:pt x="98" y="35"/>
                    <a:pt x="98" y="35"/>
                    <a:pt x="98" y="35"/>
                  </a:cubicBezTo>
                  <a:cubicBezTo>
                    <a:pt x="98" y="35"/>
                    <a:pt x="98" y="35"/>
                    <a:pt x="98" y="35"/>
                  </a:cubicBezTo>
                  <a:cubicBezTo>
                    <a:pt x="103" y="35"/>
                    <a:pt x="103" y="35"/>
                    <a:pt x="103" y="35"/>
                  </a:cubicBezTo>
                  <a:lnTo>
                    <a:pt x="103" y="34"/>
                  </a:lnTo>
                  <a:close/>
                  <a:moveTo>
                    <a:pt x="98" y="37"/>
                  </a:moveTo>
                  <a:cubicBezTo>
                    <a:pt x="98" y="37"/>
                    <a:pt x="98" y="37"/>
                    <a:pt x="98" y="37"/>
                  </a:cubicBezTo>
                  <a:cubicBezTo>
                    <a:pt x="103" y="37"/>
                    <a:pt x="103" y="37"/>
                    <a:pt x="103" y="37"/>
                  </a:cubicBezTo>
                  <a:cubicBezTo>
                    <a:pt x="103" y="36"/>
                    <a:pt x="103" y="36"/>
                    <a:pt x="103" y="36"/>
                  </a:cubicBezTo>
                  <a:cubicBezTo>
                    <a:pt x="98" y="37"/>
                    <a:pt x="98" y="37"/>
                    <a:pt x="98" y="37"/>
                  </a:cubicBezTo>
                  <a:close/>
                  <a:moveTo>
                    <a:pt x="93" y="44"/>
                  </a:moveTo>
                  <a:cubicBezTo>
                    <a:pt x="93" y="44"/>
                    <a:pt x="93" y="44"/>
                    <a:pt x="93" y="44"/>
                  </a:cubicBezTo>
                  <a:cubicBezTo>
                    <a:pt x="98" y="44"/>
                    <a:pt x="98" y="44"/>
                    <a:pt x="98" y="44"/>
                  </a:cubicBezTo>
                  <a:cubicBezTo>
                    <a:pt x="98" y="43"/>
                    <a:pt x="98" y="43"/>
                    <a:pt x="98" y="43"/>
                  </a:cubicBezTo>
                  <a:cubicBezTo>
                    <a:pt x="93" y="44"/>
                    <a:pt x="93" y="44"/>
                    <a:pt x="93" y="44"/>
                  </a:cubicBezTo>
                  <a:close/>
                  <a:moveTo>
                    <a:pt x="93" y="41"/>
                  </a:moveTo>
                  <a:cubicBezTo>
                    <a:pt x="93" y="41"/>
                    <a:pt x="93" y="41"/>
                    <a:pt x="93" y="41"/>
                  </a:cubicBezTo>
                  <a:cubicBezTo>
                    <a:pt x="98" y="41"/>
                    <a:pt x="98" y="41"/>
                    <a:pt x="98" y="41"/>
                  </a:cubicBezTo>
                  <a:cubicBezTo>
                    <a:pt x="98" y="40"/>
                    <a:pt x="98" y="40"/>
                    <a:pt x="98" y="40"/>
                  </a:cubicBezTo>
                  <a:cubicBezTo>
                    <a:pt x="93" y="41"/>
                    <a:pt x="93" y="41"/>
                    <a:pt x="93" y="41"/>
                  </a:cubicBezTo>
                  <a:close/>
                  <a:moveTo>
                    <a:pt x="93" y="43"/>
                  </a:moveTo>
                  <a:cubicBezTo>
                    <a:pt x="93" y="43"/>
                    <a:pt x="93" y="43"/>
                    <a:pt x="93" y="43"/>
                  </a:cubicBezTo>
                  <a:cubicBezTo>
                    <a:pt x="98" y="43"/>
                    <a:pt x="98" y="43"/>
                    <a:pt x="98" y="43"/>
                  </a:cubicBezTo>
                  <a:cubicBezTo>
                    <a:pt x="98" y="42"/>
                    <a:pt x="98" y="42"/>
                    <a:pt x="98" y="42"/>
                  </a:cubicBezTo>
                  <a:cubicBezTo>
                    <a:pt x="93" y="43"/>
                    <a:pt x="93" y="43"/>
                    <a:pt x="93" y="43"/>
                  </a:cubicBezTo>
                  <a:close/>
                  <a:moveTo>
                    <a:pt x="93" y="42"/>
                  </a:moveTo>
                  <a:cubicBezTo>
                    <a:pt x="93" y="42"/>
                    <a:pt x="93" y="42"/>
                    <a:pt x="93" y="42"/>
                  </a:cubicBezTo>
                  <a:cubicBezTo>
                    <a:pt x="98" y="42"/>
                    <a:pt x="98" y="42"/>
                    <a:pt x="98" y="42"/>
                  </a:cubicBezTo>
                  <a:cubicBezTo>
                    <a:pt x="98" y="41"/>
                    <a:pt x="98" y="41"/>
                    <a:pt x="98" y="41"/>
                  </a:cubicBezTo>
                  <a:cubicBezTo>
                    <a:pt x="93" y="42"/>
                    <a:pt x="93" y="42"/>
                    <a:pt x="93" y="42"/>
                  </a:cubicBezTo>
                  <a:close/>
                  <a:moveTo>
                    <a:pt x="98" y="40"/>
                  </a:moveTo>
                  <a:cubicBezTo>
                    <a:pt x="98" y="40"/>
                    <a:pt x="98" y="40"/>
                    <a:pt x="98" y="40"/>
                  </a:cubicBezTo>
                  <a:cubicBezTo>
                    <a:pt x="103" y="40"/>
                    <a:pt x="103" y="40"/>
                    <a:pt x="103" y="40"/>
                  </a:cubicBezTo>
                  <a:cubicBezTo>
                    <a:pt x="103" y="39"/>
                    <a:pt x="103" y="39"/>
                    <a:pt x="103" y="39"/>
                  </a:cubicBezTo>
                  <a:cubicBezTo>
                    <a:pt x="98" y="40"/>
                    <a:pt x="98" y="40"/>
                    <a:pt x="98" y="40"/>
                  </a:cubicBezTo>
                  <a:close/>
                  <a:moveTo>
                    <a:pt x="98" y="38"/>
                  </a:moveTo>
                  <a:cubicBezTo>
                    <a:pt x="98" y="38"/>
                    <a:pt x="98" y="38"/>
                    <a:pt x="98" y="38"/>
                  </a:cubicBezTo>
                  <a:cubicBezTo>
                    <a:pt x="103" y="38"/>
                    <a:pt x="103" y="38"/>
                    <a:pt x="103" y="38"/>
                  </a:cubicBezTo>
                  <a:cubicBezTo>
                    <a:pt x="103" y="37"/>
                    <a:pt x="103" y="37"/>
                    <a:pt x="103" y="37"/>
                  </a:cubicBezTo>
                  <a:cubicBezTo>
                    <a:pt x="98" y="38"/>
                    <a:pt x="98" y="38"/>
                    <a:pt x="98" y="38"/>
                  </a:cubicBezTo>
                  <a:close/>
                  <a:moveTo>
                    <a:pt x="98" y="44"/>
                  </a:moveTo>
                  <a:cubicBezTo>
                    <a:pt x="98" y="44"/>
                    <a:pt x="98" y="44"/>
                    <a:pt x="98" y="44"/>
                  </a:cubicBezTo>
                  <a:cubicBezTo>
                    <a:pt x="103" y="44"/>
                    <a:pt x="103" y="44"/>
                    <a:pt x="103" y="44"/>
                  </a:cubicBezTo>
                  <a:cubicBezTo>
                    <a:pt x="103" y="43"/>
                    <a:pt x="103" y="43"/>
                    <a:pt x="103" y="43"/>
                  </a:cubicBezTo>
                  <a:cubicBezTo>
                    <a:pt x="98" y="43"/>
                    <a:pt x="98" y="43"/>
                    <a:pt x="98" y="43"/>
                  </a:cubicBezTo>
                  <a:lnTo>
                    <a:pt x="98" y="44"/>
                  </a:lnTo>
                  <a:close/>
                  <a:moveTo>
                    <a:pt x="98" y="42"/>
                  </a:moveTo>
                  <a:cubicBezTo>
                    <a:pt x="98" y="42"/>
                    <a:pt x="98" y="42"/>
                    <a:pt x="98" y="42"/>
                  </a:cubicBezTo>
                  <a:cubicBezTo>
                    <a:pt x="103" y="42"/>
                    <a:pt x="103" y="42"/>
                    <a:pt x="103" y="42"/>
                  </a:cubicBezTo>
                  <a:cubicBezTo>
                    <a:pt x="103" y="41"/>
                    <a:pt x="103" y="41"/>
                    <a:pt x="103" y="41"/>
                  </a:cubicBezTo>
                  <a:cubicBezTo>
                    <a:pt x="98" y="41"/>
                    <a:pt x="98" y="41"/>
                    <a:pt x="98" y="41"/>
                  </a:cubicBezTo>
                  <a:lnTo>
                    <a:pt x="98" y="42"/>
                  </a:lnTo>
                  <a:close/>
                  <a:moveTo>
                    <a:pt x="98" y="43"/>
                  </a:moveTo>
                  <a:cubicBezTo>
                    <a:pt x="98" y="43"/>
                    <a:pt x="98" y="43"/>
                    <a:pt x="98" y="43"/>
                  </a:cubicBezTo>
                  <a:cubicBezTo>
                    <a:pt x="103" y="43"/>
                    <a:pt x="103" y="43"/>
                    <a:pt x="103" y="43"/>
                  </a:cubicBezTo>
                  <a:cubicBezTo>
                    <a:pt x="103" y="42"/>
                    <a:pt x="103" y="42"/>
                    <a:pt x="103" y="42"/>
                  </a:cubicBezTo>
                  <a:cubicBezTo>
                    <a:pt x="98" y="42"/>
                    <a:pt x="98" y="42"/>
                    <a:pt x="98" y="42"/>
                  </a:cubicBezTo>
                  <a:lnTo>
                    <a:pt x="98" y="43"/>
                  </a:lnTo>
                  <a:close/>
                  <a:moveTo>
                    <a:pt x="98" y="39"/>
                  </a:moveTo>
                  <a:cubicBezTo>
                    <a:pt x="98" y="39"/>
                    <a:pt x="98" y="39"/>
                    <a:pt x="98" y="39"/>
                  </a:cubicBezTo>
                  <a:cubicBezTo>
                    <a:pt x="103" y="39"/>
                    <a:pt x="103" y="39"/>
                    <a:pt x="103" y="39"/>
                  </a:cubicBezTo>
                  <a:cubicBezTo>
                    <a:pt x="103" y="38"/>
                    <a:pt x="103" y="38"/>
                    <a:pt x="103" y="38"/>
                  </a:cubicBezTo>
                  <a:cubicBezTo>
                    <a:pt x="98" y="39"/>
                    <a:pt x="98" y="39"/>
                    <a:pt x="98" y="39"/>
                  </a:cubicBezTo>
                  <a:close/>
                  <a:moveTo>
                    <a:pt x="93" y="40"/>
                  </a:moveTo>
                  <a:cubicBezTo>
                    <a:pt x="93" y="40"/>
                    <a:pt x="93" y="40"/>
                    <a:pt x="93" y="40"/>
                  </a:cubicBezTo>
                  <a:cubicBezTo>
                    <a:pt x="98" y="40"/>
                    <a:pt x="98" y="40"/>
                    <a:pt x="98" y="40"/>
                  </a:cubicBezTo>
                  <a:cubicBezTo>
                    <a:pt x="98" y="39"/>
                    <a:pt x="98" y="39"/>
                    <a:pt x="98" y="39"/>
                  </a:cubicBezTo>
                  <a:cubicBezTo>
                    <a:pt x="93" y="40"/>
                    <a:pt x="93" y="40"/>
                    <a:pt x="93" y="40"/>
                  </a:cubicBezTo>
                  <a:close/>
                  <a:moveTo>
                    <a:pt x="83" y="45"/>
                  </a:moveTo>
                  <a:cubicBezTo>
                    <a:pt x="83" y="45"/>
                    <a:pt x="83" y="45"/>
                    <a:pt x="83" y="45"/>
                  </a:cubicBezTo>
                  <a:cubicBezTo>
                    <a:pt x="88" y="44"/>
                    <a:pt x="88" y="44"/>
                    <a:pt x="88" y="44"/>
                  </a:cubicBezTo>
                  <a:cubicBezTo>
                    <a:pt x="88" y="44"/>
                    <a:pt x="88" y="44"/>
                    <a:pt x="88" y="44"/>
                  </a:cubicBezTo>
                  <a:cubicBezTo>
                    <a:pt x="83" y="44"/>
                    <a:pt x="83" y="44"/>
                    <a:pt x="83" y="44"/>
                  </a:cubicBezTo>
                  <a:lnTo>
                    <a:pt x="83" y="45"/>
                  </a:lnTo>
                  <a:close/>
                  <a:moveTo>
                    <a:pt x="98" y="41"/>
                  </a:moveTo>
                  <a:cubicBezTo>
                    <a:pt x="98" y="41"/>
                    <a:pt x="98" y="41"/>
                    <a:pt x="98" y="41"/>
                  </a:cubicBezTo>
                  <a:cubicBezTo>
                    <a:pt x="103" y="41"/>
                    <a:pt x="103" y="41"/>
                    <a:pt x="103" y="41"/>
                  </a:cubicBezTo>
                  <a:cubicBezTo>
                    <a:pt x="103" y="40"/>
                    <a:pt x="103" y="40"/>
                    <a:pt x="103" y="40"/>
                  </a:cubicBezTo>
                  <a:cubicBezTo>
                    <a:pt x="98" y="40"/>
                    <a:pt x="98" y="40"/>
                    <a:pt x="98" y="40"/>
                  </a:cubicBezTo>
                  <a:lnTo>
                    <a:pt x="98" y="41"/>
                  </a:lnTo>
                  <a:close/>
                  <a:moveTo>
                    <a:pt x="88" y="40"/>
                  </a:moveTo>
                  <a:cubicBezTo>
                    <a:pt x="88" y="40"/>
                    <a:pt x="88" y="40"/>
                    <a:pt x="88" y="40"/>
                  </a:cubicBezTo>
                  <a:cubicBezTo>
                    <a:pt x="92" y="40"/>
                    <a:pt x="92" y="40"/>
                    <a:pt x="92" y="40"/>
                  </a:cubicBezTo>
                  <a:cubicBezTo>
                    <a:pt x="92" y="39"/>
                    <a:pt x="92" y="39"/>
                    <a:pt x="92" y="39"/>
                  </a:cubicBezTo>
                  <a:cubicBezTo>
                    <a:pt x="88" y="39"/>
                    <a:pt x="88" y="39"/>
                    <a:pt x="88" y="39"/>
                  </a:cubicBezTo>
                  <a:lnTo>
                    <a:pt x="88" y="40"/>
                  </a:lnTo>
                  <a:close/>
                  <a:moveTo>
                    <a:pt x="88" y="41"/>
                  </a:moveTo>
                  <a:cubicBezTo>
                    <a:pt x="88" y="41"/>
                    <a:pt x="88" y="41"/>
                    <a:pt x="88" y="41"/>
                  </a:cubicBezTo>
                  <a:cubicBezTo>
                    <a:pt x="92" y="40"/>
                    <a:pt x="92" y="40"/>
                    <a:pt x="92" y="40"/>
                  </a:cubicBezTo>
                  <a:cubicBezTo>
                    <a:pt x="92" y="40"/>
                    <a:pt x="92" y="40"/>
                    <a:pt x="92" y="40"/>
                  </a:cubicBezTo>
                  <a:cubicBezTo>
                    <a:pt x="88" y="40"/>
                    <a:pt x="88" y="40"/>
                    <a:pt x="88" y="40"/>
                  </a:cubicBezTo>
                  <a:lnTo>
                    <a:pt x="88" y="41"/>
                  </a:lnTo>
                  <a:close/>
                  <a:moveTo>
                    <a:pt x="88" y="39"/>
                  </a:moveTo>
                  <a:cubicBezTo>
                    <a:pt x="88" y="39"/>
                    <a:pt x="88" y="39"/>
                    <a:pt x="88" y="39"/>
                  </a:cubicBezTo>
                  <a:cubicBezTo>
                    <a:pt x="92" y="39"/>
                    <a:pt x="92" y="39"/>
                    <a:pt x="92" y="39"/>
                  </a:cubicBezTo>
                  <a:cubicBezTo>
                    <a:pt x="92" y="38"/>
                    <a:pt x="92" y="38"/>
                    <a:pt x="92" y="38"/>
                  </a:cubicBezTo>
                  <a:cubicBezTo>
                    <a:pt x="88" y="39"/>
                    <a:pt x="88" y="39"/>
                    <a:pt x="88" y="39"/>
                  </a:cubicBezTo>
                  <a:close/>
                  <a:moveTo>
                    <a:pt x="100" y="26"/>
                  </a:moveTo>
                  <a:cubicBezTo>
                    <a:pt x="100" y="26"/>
                    <a:pt x="100" y="26"/>
                    <a:pt x="100" y="26"/>
                  </a:cubicBezTo>
                  <a:cubicBezTo>
                    <a:pt x="101" y="26"/>
                    <a:pt x="101" y="26"/>
                    <a:pt x="101" y="26"/>
                  </a:cubicBezTo>
                  <a:cubicBezTo>
                    <a:pt x="101" y="25"/>
                    <a:pt x="101" y="25"/>
                    <a:pt x="101" y="25"/>
                  </a:cubicBezTo>
                  <a:cubicBezTo>
                    <a:pt x="101" y="24"/>
                    <a:pt x="101" y="24"/>
                    <a:pt x="101" y="24"/>
                  </a:cubicBezTo>
                  <a:cubicBezTo>
                    <a:pt x="101" y="24"/>
                    <a:pt x="101" y="24"/>
                    <a:pt x="101" y="24"/>
                  </a:cubicBezTo>
                  <a:cubicBezTo>
                    <a:pt x="103" y="24"/>
                    <a:pt x="103" y="24"/>
                    <a:pt x="103" y="24"/>
                  </a:cubicBezTo>
                  <a:cubicBezTo>
                    <a:pt x="103" y="23"/>
                    <a:pt x="103" y="23"/>
                    <a:pt x="103" y="23"/>
                  </a:cubicBezTo>
                  <a:cubicBezTo>
                    <a:pt x="100" y="24"/>
                    <a:pt x="100" y="24"/>
                    <a:pt x="100" y="24"/>
                  </a:cubicBezTo>
                  <a:lnTo>
                    <a:pt x="100" y="26"/>
                  </a:lnTo>
                  <a:close/>
                  <a:moveTo>
                    <a:pt x="88" y="38"/>
                  </a:moveTo>
                  <a:cubicBezTo>
                    <a:pt x="88" y="38"/>
                    <a:pt x="88" y="38"/>
                    <a:pt x="88" y="38"/>
                  </a:cubicBezTo>
                  <a:cubicBezTo>
                    <a:pt x="92" y="38"/>
                    <a:pt x="92" y="38"/>
                    <a:pt x="92" y="38"/>
                  </a:cubicBezTo>
                  <a:cubicBezTo>
                    <a:pt x="92" y="37"/>
                    <a:pt x="92" y="37"/>
                    <a:pt x="92" y="37"/>
                  </a:cubicBezTo>
                  <a:cubicBezTo>
                    <a:pt x="88" y="38"/>
                    <a:pt x="88" y="38"/>
                    <a:pt x="88" y="38"/>
                  </a:cubicBezTo>
                  <a:close/>
                  <a:moveTo>
                    <a:pt x="88" y="37"/>
                  </a:moveTo>
                  <a:cubicBezTo>
                    <a:pt x="88" y="37"/>
                    <a:pt x="88" y="37"/>
                    <a:pt x="88" y="37"/>
                  </a:cubicBezTo>
                  <a:cubicBezTo>
                    <a:pt x="92" y="37"/>
                    <a:pt x="92" y="37"/>
                    <a:pt x="92" y="37"/>
                  </a:cubicBezTo>
                  <a:cubicBezTo>
                    <a:pt x="92" y="36"/>
                    <a:pt x="92" y="36"/>
                    <a:pt x="92" y="36"/>
                  </a:cubicBezTo>
                  <a:cubicBezTo>
                    <a:pt x="88" y="37"/>
                    <a:pt x="88" y="37"/>
                    <a:pt x="88" y="37"/>
                  </a:cubicBezTo>
                  <a:close/>
                  <a:moveTo>
                    <a:pt x="92" y="35"/>
                  </a:moveTo>
                  <a:cubicBezTo>
                    <a:pt x="92" y="35"/>
                    <a:pt x="92" y="35"/>
                    <a:pt x="92" y="35"/>
                  </a:cubicBezTo>
                  <a:cubicBezTo>
                    <a:pt x="88" y="36"/>
                    <a:pt x="88" y="36"/>
                    <a:pt x="88" y="36"/>
                  </a:cubicBezTo>
                  <a:cubicBezTo>
                    <a:pt x="88" y="36"/>
                    <a:pt x="88" y="36"/>
                    <a:pt x="88" y="36"/>
                  </a:cubicBezTo>
                  <a:cubicBezTo>
                    <a:pt x="92" y="36"/>
                    <a:pt x="92" y="36"/>
                    <a:pt x="92" y="36"/>
                  </a:cubicBezTo>
                  <a:lnTo>
                    <a:pt x="92" y="35"/>
                  </a:lnTo>
                  <a:close/>
                  <a:moveTo>
                    <a:pt x="98" y="35"/>
                  </a:moveTo>
                  <a:cubicBezTo>
                    <a:pt x="98" y="35"/>
                    <a:pt x="98" y="35"/>
                    <a:pt x="98" y="35"/>
                  </a:cubicBezTo>
                  <a:cubicBezTo>
                    <a:pt x="93" y="35"/>
                    <a:pt x="93" y="35"/>
                    <a:pt x="93" y="35"/>
                  </a:cubicBezTo>
                  <a:cubicBezTo>
                    <a:pt x="93" y="35"/>
                    <a:pt x="93" y="35"/>
                    <a:pt x="93" y="35"/>
                  </a:cubicBezTo>
                  <a:cubicBezTo>
                    <a:pt x="98" y="35"/>
                    <a:pt x="98" y="35"/>
                    <a:pt x="98" y="35"/>
                  </a:cubicBezTo>
                  <a:close/>
                  <a:moveTo>
                    <a:pt x="93" y="37"/>
                  </a:moveTo>
                  <a:cubicBezTo>
                    <a:pt x="93" y="37"/>
                    <a:pt x="93" y="37"/>
                    <a:pt x="93" y="37"/>
                  </a:cubicBezTo>
                  <a:cubicBezTo>
                    <a:pt x="98" y="37"/>
                    <a:pt x="98" y="37"/>
                    <a:pt x="98" y="37"/>
                  </a:cubicBezTo>
                  <a:cubicBezTo>
                    <a:pt x="98" y="36"/>
                    <a:pt x="98" y="36"/>
                    <a:pt x="98" y="36"/>
                  </a:cubicBezTo>
                  <a:cubicBezTo>
                    <a:pt x="93" y="37"/>
                    <a:pt x="93" y="37"/>
                    <a:pt x="93" y="37"/>
                  </a:cubicBezTo>
                  <a:close/>
                  <a:moveTo>
                    <a:pt x="93" y="39"/>
                  </a:moveTo>
                  <a:cubicBezTo>
                    <a:pt x="93" y="39"/>
                    <a:pt x="93" y="39"/>
                    <a:pt x="93" y="39"/>
                  </a:cubicBezTo>
                  <a:cubicBezTo>
                    <a:pt x="98" y="39"/>
                    <a:pt x="98" y="39"/>
                    <a:pt x="98" y="39"/>
                  </a:cubicBezTo>
                  <a:cubicBezTo>
                    <a:pt x="98" y="38"/>
                    <a:pt x="98" y="38"/>
                    <a:pt x="98" y="38"/>
                  </a:cubicBezTo>
                  <a:cubicBezTo>
                    <a:pt x="93" y="39"/>
                    <a:pt x="93" y="39"/>
                    <a:pt x="93" y="39"/>
                  </a:cubicBezTo>
                  <a:close/>
                  <a:moveTo>
                    <a:pt x="93" y="38"/>
                  </a:moveTo>
                  <a:cubicBezTo>
                    <a:pt x="93" y="38"/>
                    <a:pt x="93" y="38"/>
                    <a:pt x="93" y="38"/>
                  </a:cubicBezTo>
                  <a:cubicBezTo>
                    <a:pt x="98" y="38"/>
                    <a:pt x="98" y="38"/>
                    <a:pt x="98" y="38"/>
                  </a:cubicBezTo>
                  <a:cubicBezTo>
                    <a:pt x="98" y="37"/>
                    <a:pt x="98" y="37"/>
                    <a:pt x="98" y="37"/>
                  </a:cubicBezTo>
                  <a:cubicBezTo>
                    <a:pt x="93" y="38"/>
                    <a:pt x="93" y="38"/>
                    <a:pt x="93" y="38"/>
                  </a:cubicBezTo>
                  <a:close/>
                  <a:moveTo>
                    <a:pt x="93" y="36"/>
                  </a:moveTo>
                  <a:cubicBezTo>
                    <a:pt x="93" y="36"/>
                    <a:pt x="93" y="36"/>
                    <a:pt x="93" y="36"/>
                  </a:cubicBezTo>
                  <a:cubicBezTo>
                    <a:pt x="98" y="36"/>
                    <a:pt x="98" y="36"/>
                    <a:pt x="98" y="36"/>
                  </a:cubicBezTo>
                  <a:cubicBezTo>
                    <a:pt x="98" y="36"/>
                    <a:pt x="98" y="36"/>
                    <a:pt x="98" y="36"/>
                  </a:cubicBezTo>
                  <a:cubicBezTo>
                    <a:pt x="93" y="36"/>
                    <a:pt x="93" y="36"/>
                    <a:pt x="93" y="36"/>
                  </a:cubicBezTo>
                  <a:close/>
                  <a:moveTo>
                    <a:pt x="88" y="44"/>
                  </a:moveTo>
                  <a:cubicBezTo>
                    <a:pt x="88" y="44"/>
                    <a:pt x="88" y="44"/>
                    <a:pt x="88" y="44"/>
                  </a:cubicBezTo>
                  <a:cubicBezTo>
                    <a:pt x="92" y="43"/>
                    <a:pt x="92" y="43"/>
                    <a:pt x="92" y="43"/>
                  </a:cubicBezTo>
                  <a:cubicBezTo>
                    <a:pt x="92" y="43"/>
                    <a:pt x="92" y="43"/>
                    <a:pt x="92" y="43"/>
                  </a:cubicBezTo>
                  <a:cubicBezTo>
                    <a:pt x="88" y="43"/>
                    <a:pt x="88" y="43"/>
                    <a:pt x="88" y="43"/>
                  </a:cubicBezTo>
                  <a:lnTo>
                    <a:pt x="88" y="44"/>
                  </a:lnTo>
                  <a:close/>
                  <a:moveTo>
                    <a:pt x="88" y="44"/>
                  </a:moveTo>
                  <a:cubicBezTo>
                    <a:pt x="88" y="44"/>
                    <a:pt x="88" y="44"/>
                    <a:pt x="88" y="44"/>
                  </a:cubicBezTo>
                  <a:cubicBezTo>
                    <a:pt x="92" y="44"/>
                    <a:pt x="92" y="44"/>
                    <a:pt x="92" y="44"/>
                  </a:cubicBezTo>
                  <a:cubicBezTo>
                    <a:pt x="92" y="44"/>
                    <a:pt x="92" y="44"/>
                    <a:pt x="92" y="44"/>
                  </a:cubicBezTo>
                  <a:cubicBezTo>
                    <a:pt x="88" y="44"/>
                    <a:pt x="88" y="44"/>
                    <a:pt x="88" y="44"/>
                  </a:cubicBezTo>
                  <a:close/>
                  <a:moveTo>
                    <a:pt x="88" y="43"/>
                  </a:moveTo>
                  <a:cubicBezTo>
                    <a:pt x="88" y="43"/>
                    <a:pt x="88" y="43"/>
                    <a:pt x="88" y="43"/>
                  </a:cubicBezTo>
                  <a:cubicBezTo>
                    <a:pt x="92" y="42"/>
                    <a:pt x="92" y="42"/>
                    <a:pt x="92" y="42"/>
                  </a:cubicBezTo>
                  <a:cubicBezTo>
                    <a:pt x="92" y="42"/>
                    <a:pt x="92" y="42"/>
                    <a:pt x="92" y="42"/>
                  </a:cubicBezTo>
                  <a:cubicBezTo>
                    <a:pt x="88" y="42"/>
                    <a:pt x="88" y="42"/>
                    <a:pt x="88" y="42"/>
                  </a:cubicBezTo>
                  <a:lnTo>
                    <a:pt x="88" y="43"/>
                  </a:lnTo>
                  <a:close/>
                  <a:moveTo>
                    <a:pt x="88" y="42"/>
                  </a:moveTo>
                  <a:cubicBezTo>
                    <a:pt x="88" y="42"/>
                    <a:pt x="88" y="42"/>
                    <a:pt x="88" y="42"/>
                  </a:cubicBezTo>
                  <a:cubicBezTo>
                    <a:pt x="92" y="41"/>
                    <a:pt x="92" y="41"/>
                    <a:pt x="92" y="41"/>
                  </a:cubicBezTo>
                  <a:cubicBezTo>
                    <a:pt x="92" y="41"/>
                    <a:pt x="92" y="41"/>
                    <a:pt x="92" y="41"/>
                  </a:cubicBezTo>
                  <a:cubicBezTo>
                    <a:pt x="88" y="41"/>
                    <a:pt x="88" y="41"/>
                    <a:pt x="88" y="41"/>
                  </a:cubicBezTo>
                  <a:lnTo>
                    <a:pt x="88" y="42"/>
                  </a:lnTo>
                  <a:close/>
                  <a:moveTo>
                    <a:pt x="47" y="41"/>
                  </a:moveTo>
                  <a:cubicBezTo>
                    <a:pt x="47" y="41"/>
                    <a:pt x="47" y="41"/>
                    <a:pt x="47" y="41"/>
                  </a:cubicBezTo>
                  <a:cubicBezTo>
                    <a:pt x="57" y="40"/>
                    <a:pt x="57" y="40"/>
                    <a:pt x="57" y="40"/>
                  </a:cubicBezTo>
                  <a:cubicBezTo>
                    <a:pt x="57" y="41"/>
                    <a:pt x="57" y="41"/>
                    <a:pt x="57" y="41"/>
                  </a:cubicBezTo>
                  <a:cubicBezTo>
                    <a:pt x="60" y="40"/>
                    <a:pt x="60" y="40"/>
                    <a:pt x="60" y="40"/>
                  </a:cubicBezTo>
                  <a:cubicBezTo>
                    <a:pt x="60" y="40"/>
                    <a:pt x="60" y="40"/>
                    <a:pt x="60" y="40"/>
                  </a:cubicBezTo>
                  <a:cubicBezTo>
                    <a:pt x="57" y="40"/>
                    <a:pt x="57" y="40"/>
                    <a:pt x="57" y="40"/>
                  </a:cubicBezTo>
                  <a:cubicBezTo>
                    <a:pt x="57" y="40"/>
                    <a:pt x="57" y="40"/>
                    <a:pt x="57" y="40"/>
                  </a:cubicBezTo>
                  <a:cubicBezTo>
                    <a:pt x="47" y="41"/>
                    <a:pt x="47" y="41"/>
                    <a:pt x="47" y="41"/>
                  </a:cubicBezTo>
                  <a:close/>
                  <a:moveTo>
                    <a:pt x="47" y="42"/>
                  </a:moveTo>
                  <a:cubicBezTo>
                    <a:pt x="47" y="42"/>
                    <a:pt x="47" y="42"/>
                    <a:pt x="47" y="42"/>
                  </a:cubicBezTo>
                  <a:cubicBezTo>
                    <a:pt x="57" y="41"/>
                    <a:pt x="57" y="41"/>
                    <a:pt x="57" y="41"/>
                  </a:cubicBezTo>
                  <a:cubicBezTo>
                    <a:pt x="57" y="41"/>
                    <a:pt x="57" y="41"/>
                    <a:pt x="57" y="41"/>
                  </a:cubicBezTo>
                  <a:cubicBezTo>
                    <a:pt x="60" y="41"/>
                    <a:pt x="60" y="41"/>
                    <a:pt x="60" y="41"/>
                  </a:cubicBezTo>
                  <a:cubicBezTo>
                    <a:pt x="60" y="41"/>
                    <a:pt x="60" y="41"/>
                    <a:pt x="60" y="41"/>
                  </a:cubicBezTo>
                  <a:cubicBezTo>
                    <a:pt x="57" y="41"/>
                    <a:pt x="57" y="41"/>
                    <a:pt x="57" y="41"/>
                  </a:cubicBezTo>
                  <a:cubicBezTo>
                    <a:pt x="57" y="41"/>
                    <a:pt x="57" y="41"/>
                    <a:pt x="57" y="41"/>
                  </a:cubicBezTo>
                  <a:cubicBezTo>
                    <a:pt x="47" y="41"/>
                    <a:pt x="47" y="41"/>
                    <a:pt x="47" y="41"/>
                  </a:cubicBezTo>
                  <a:lnTo>
                    <a:pt x="47" y="42"/>
                  </a:lnTo>
                  <a:close/>
                  <a:moveTo>
                    <a:pt x="47" y="40"/>
                  </a:moveTo>
                  <a:cubicBezTo>
                    <a:pt x="47" y="40"/>
                    <a:pt x="47" y="40"/>
                    <a:pt x="47" y="40"/>
                  </a:cubicBezTo>
                  <a:cubicBezTo>
                    <a:pt x="57" y="40"/>
                    <a:pt x="57" y="40"/>
                    <a:pt x="57" y="40"/>
                  </a:cubicBezTo>
                  <a:cubicBezTo>
                    <a:pt x="57" y="40"/>
                    <a:pt x="57" y="40"/>
                    <a:pt x="57" y="40"/>
                  </a:cubicBezTo>
                  <a:cubicBezTo>
                    <a:pt x="60" y="40"/>
                    <a:pt x="60" y="40"/>
                    <a:pt x="60" y="40"/>
                  </a:cubicBezTo>
                  <a:cubicBezTo>
                    <a:pt x="60" y="39"/>
                    <a:pt x="60" y="39"/>
                    <a:pt x="60" y="39"/>
                  </a:cubicBezTo>
                  <a:cubicBezTo>
                    <a:pt x="57" y="39"/>
                    <a:pt x="57" y="39"/>
                    <a:pt x="57" y="39"/>
                  </a:cubicBezTo>
                  <a:cubicBezTo>
                    <a:pt x="57" y="39"/>
                    <a:pt x="57" y="39"/>
                    <a:pt x="57" y="39"/>
                  </a:cubicBezTo>
                  <a:cubicBezTo>
                    <a:pt x="47" y="40"/>
                    <a:pt x="47" y="40"/>
                    <a:pt x="47" y="40"/>
                  </a:cubicBezTo>
                  <a:close/>
                  <a:moveTo>
                    <a:pt x="108" y="37"/>
                  </a:moveTo>
                  <a:cubicBezTo>
                    <a:pt x="108" y="37"/>
                    <a:pt x="108" y="37"/>
                    <a:pt x="108" y="37"/>
                  </a:cubicBezTo>
                  <a:cubicBezTo>
                    <a:pt x="112" y="37"/>
                    <a:pt x="112" y="37"/>
                    <a:pt x="112" y="37"/>
                  </a:cubicBezTo>
                  <a:cubicBezTo>
                    <a:pt x="106" y="36"/>
                    <a:pt x="106" y="36"/>
                    <a:pt x="106" y="36"/>
                  </a:cubicBezTo>
                  <a:cubicBezTo>
                    <a:pt x="106" y="37"/>
                    <a:pt x="106" y="37"/>
                    <a:pt x="106" y="37"/>
                  </a:cubicBezTo>
                  <a:lnTo>
                    <a:pt x="108" y="37"/>
                  </a:lnTo>
                  <a:close/>
                  <a:moveTo>
                    <a:pt x="154" y="41"/>
                  </a:moveTo>
                  <a:cubicBezTo>
                    <a:pt x="154" y="41"/>
                    <a:pt x="154" y="41"/>
                    <a:pt x="154" y="41"/>
                  </a:cubicBezTo>
                  <a:cubicBezTo>
                    <a:pt x="148" y="41"/>
                    <a:pt x="148" y="41"/>
                    <a:pt x="148" y="41"/>
                  </a:cubicBezTo>
                  <a:cubicBezTo>
                    <a:pt x="148" y="39"/>
                    <a:pt x="148" y="39"/>
                    <a:pt x="148" y="39"/>
                  </a:cubicBezTo>
                  <a:cubicBezTo>
                    <a:pt x="146" y="34"/>
                    <a:pt x="146" y="34"/>
                    <a:pt x="146" y="34"/>
                  </a:cubicBezTo>
                  <a:cubicBezTo>
                    <a:pt x="128" y="35"/>
                    <a:pt x="128" y="35"/>
                    <a:pt x="128" y="35"/>
                  </a:cubicBezTo>
                  <a:cubicBezTo>
                    <a:pt x="120" y="34"/>
                    <a:pt x="120" y="34"/>
                    <a:pt x="120" y="34"/>
                  </a:cubicBezTo>
                  <a:cubicBezTo>
                    <a:pt x="117" y="34"/>
                    <a:pt x="117" y="34"/>
                    <a:pt x="117" y="34"/>
                  </a:cubicBezTo>
                  <a:cubicBezTo>
                    <a:pt x="118" y="34"/>
                    <a:pt x="118" y="34"/>
                    <a:pt x="118" y="34"/>
                  </a:cubicBezTo>
                  <a:cubicBezTo>
                    <a:pt x="119" y="5"/>
                    <a:pt x="119" y="5"/>
                    <a:pt x="119" y="5"/>
                  </a:cubicBezTo>
                  <a:cubicBezTo>
                    <a:pt x="116" y="3"/>
                    <a:pt x="116" y="3"/>
                    <a:pt x="116" y="3"/>
                  </a:cubicBezTo>
                  <a:cubicBezTo>
                    <a:pt x="114" y="3"/>
                    <a:pt x="114" y="3"/>
                    <a:pt x="114" y="3"/>
                  </a:cubicBezTo>
                  <a:cubicBezTo>
                    <a:pt x="114" y="2"/>
                    <a:pt x="114" y="2"/>
                    <a:pt x="114" y="2"/>
                  </a:cubicBezTo>
                  <a:cubicBezTo>
                    <a:pt x="110" y="0"/>
                    <a:pt x="110" y="0"/>
                    <a:pt x="110" y="0"/>
                  </a:cubicBezTo>
                  <a:cubicBezTo>
                    <a:pt x="110" y="0"/>
                    <a:pt x="110" y="0"/>
                    <a:pt x="110" y="0"/>
                  </a:cubicBezTo>
                  <a:cubicBezTo>
                    <a:pt x="75" y="10"/>
                    <a:pt x="75" y="10"/>
                    <a:pt x="75" y="10"/>
                  </a:cubicBezTo>
                  <a:cubicBezTo>
                    <a:pt x="75" y="35"/>
                    <a:pt x="75" y="35"/>
                    <a:pt x="75" y="35"/>
                  </a:cubicBezTo>
                  <a:cubicBezTo>
                    <a:pt x="67" y="36"/>
                    <a:pt x="58" y="37"/>
                    <a:pt x="52" y="38"/>
                  </a:cubicBezTo>
                  <a:cubicBezTo>
                    <a:pt x="35" y="36"/>
                    <a:pt x="35" y="36"/>
                    <a:pt x="35" y="36"/>
                  </a:cubicBezTo>
                  <a:cubicBezTo>
                    <a:pt x="20" y="38"/>
                    <a:pt x="20" y="38"/>
                    <a:pt x="20" y="38"/>
                  </a:cubicBezTo>
                  <a:cubicBezTo>
                    <a:pt x="20" y="39"/>
                    <a:pt x="20" y="39"/>
                    <a:pt x="20" y="39"/>
                  </a:cubicBezTo>
                  <a:cubicBezTo>
                    <a:pt x="35" y="37"/>
                    <a:pt x="35" y="37"/>
                    <a:pt x="35" y="37"/>
                  </a:cubicBezTo>
                  <a:cubicBezTo>
                    <a:pt x="49" y="39"/>
                    <a:pt x="49" y="39"/>
                    <a:pt x="49" y="39"/>
                  </a:cubicBezTo>
                  <a:cubicBezTo>
                    <a:pt x="48" y="39"/>
                    <a:pt x="47" y="39"/>
                    <a:pt x="47" y="39"/>
                  </a:cubicBezTo>
                  <a:cubicBezTo>
                    <a:pt x="47" y="41"/>
                    <a:pt x="47" y="41"/>
                    <a:pt x="47" y="41"/>
                  </a:cubicBezTo>
                  <a:cubicBezTo>
                    <a:pt x="47" y="39"/>
                    <a:pt x="47" y="39"/>
                    <a:pt x="47" y="39"/>
                  </a:cubicBezTo>
                  <a:cubicBezTo>
                    <a:pt x="101" y="34"/>
                    <a:pt x="101" y="34"/>
                    <a:pt x="101" y="34"/>
                  </a:cubicBezTo>
                  <a:cubicBezTo>
                    <a:pt x="101" y="34"/>
                    <a:pt x="101" y="34"/>
                    <a:pt x="101" y="34"/>
                  </a:cubicBezTo>
                  <a:cubicBezTo>
                    <a:pt x="101" y="34"/>
                    <a:pt x="101" y="34"/>
                    <a:pt x="101" y="34"/>
                  </a:cubicBezTo>
                  <a:cubicBezTo>
                    <a:pt x="103" y="33"/>
                    <a:pt x="103" y="33"/>
                    <a:pt x="103" y="33"/>
                  </a:cubicBezTo>
                  <a:cubicBezTo>
                    <a:pt x="103" y="44"/>
                    <a:pt x="103" y="44"/>
                    <a:pt x="103" y="44"/>
                  </a:cubicBezTo>
                  <a:cubicBezTo>
                    <a:pt x="88" y="45"/>
                    <a:pt x="88" y="45"/>
                    <a:pt x="88" y="45"/>
                  </a:cubicBezTo>
                  <a:cubicBezTo>
                    <a:pt x="88" y="45"/>
                    <a:pt x="88" y="45"/>
                    <a:pt x="88" y="45"/>
                  </a:cubicBezTo>
                  <a:cubicBezTo>
                    <a:pt x="88" y="45"/>
                    <a:pt x="88" y="45"/>
                    <a:pt x="88" y="45"/>
                  </a:cubicBezTo>
                  <a:cubicBezTo>
                    <a:pt x="88" y="45"/>
                    <a:pt x="88" y="45"/>
                    <a:pt x="88" y="45"/>
                  </a:cubicBezTo>
                  <a:cubicBezTo>
                    <a:pt x="90" y="46"/>
                    <a:pt x="90" y="46"/>
                    <a:pt x="90" y="46"/>
                  </a:cubicBezTo>
                  <a:cubicBezTo>
                    <a:pt x="65" y="47"/>
                    <a:pt x="65" y="47"/>
                    <a:pt x="65" y="47"/>
                  </a:cubicBezTo>
                  <a:cubicBezTo>
                    <a:pt x="65" y="47"/>
                    <a:pt x="65" y="47"/>
                    <a:pt x="65" y="47"/>
                  </a:cubicBezTo>
                  <a:cubicBezTo>
                    <a:pt x="65" y="47"/>
                    <a:pt x="65" y="47"/>
                    <a:pt x="65" y="47"/>
                  </a:cubicBezTo>
                  <a:cubicBezTo>
                    <a:pt x="57" y="47"/>
                    <a:pt x="57" y="47"/>
                    <a:pt x="57" y="47"/>
                  </a:cubicBezTo>
                  <a:cubicBezTo>
                    <a:pt x="57" y="47"/>
                    <a:pt x="57" y="47"/>
                    <a:pt x="57" y="47"/>
                  </a:cubicBezTo>
                  <a:cubicBezTo>
                    <a:pt x="57" y="47"/>
                    <a:pt x="57" y="47"/>
                    <a:pt x="57" y="47"/>
                  </a:cubicBezTo>
                  <a:cubicBezTo>
                    <a:pt x="54" y="47"/>
                    <a:pt x="54" y="47"/>
                    <a:pt x="54" y="47"/>
                  </a:cubicBezTo>
                  <a:cubicBezTo>
                    <a:pt x="54" y="47"/>
                    <a:pt x="54" y="47"/>
                    <a:pt x="54" y="47"/>
                  </a:cubicBezTo>
                  <a:cubicBezTo>
                    <a:pt x="54" y="47"/>
                    <a:pt x="54" y="47"/>
                    <a:pt x="54" y="47"/>
                  </a:cubicBezTo>
                  <a:cubicBezTo>
                    <a:pt x="38" y="48"/>
                    <a:pt x="38" y="48"/>
                    <a:pt x="38" y="48"/>
                  </a:cubicBezTo>
                  <a:cubicBezTo>
                    <a:pt x="38" y="38"/>
                    <a:pt x="38" y="38"/>
                    <a:pt x="38" y="38"/>
                  </a:cubicBezTo>
                  <a:cubicBezTo>
                    <a:pt x="37" y="38"/>
                    <a:pt x="37" y="38"/>
                    <a:pt x="37" y="38"/>
                  </a:cubicBezTo>
                  <a:cubicBezTo>
                    <a:pt x="37" y="48"/>
                    <a:pt x="37" y="48"/>
                    <a:pt x="37" y="48"/>
                  </a:cubicBezTo>
                  <a:cubicBezTo>
                    <a:pt x="37" y="48"/>
                    <a:pt x="37" y="48"/>
                    <a:pt x="37" y="48"/>
                  </a:cubicBezTo>
                  <a:cubicBezTo>
                    <a:pt x="37" y="48"/>
                    <a:pt x="37" y="48"/>
                    <a:pt x="37" y="48"/>
                  </a:cubicBezTo>
                  <a:cubicBezTo>
                    <a:pt x="37" y="48"/>
                    <a:pt x="37" y="48"/>
                    <a:pt x="37" y="48"/>
                  </a:cubicBezTo>
                  <a:cubicBezTo>
                    <a:pt x="37" y="53"/>
                    <a:pt x="37" y="53"/>
                    <a:pt x="37" y="53"/>
                  </a:cubicBezTo>
                  <a:cubicBezTo>
                    <a:pt x="37" y="53"/>
                    <a:pt x="37" y="53"/>
                    <a:pt x="37" y="53"/>
                  </a:cubicBezTo>
                  <a:cubicBezTo>
                    <a:pt x="37" y="40"/>
                    <a:pt x="37" y="40"/>
                    <a:pt x="37" y="40"/>
                  </a:cubicBezTo>
                  <a:cubicBezTo>
                    <a:pt x="33" y="40"/>
                    <a:pt x="33" y="40"/>
                    <a:pt x="33" y="40"/>
                  </a:cubicBezTo>
                  <a:cubicBezTo>
                    <a:pt x="33" y="53"/>
                    <a:pt x="33" y="53"/>
                    <a:pt x="33" y="53"/>
                  </a:cubicBezTo>
                  <a:cubicBezTo>
                    <a:pt x="33" y="53"/>
                    <a:pt x="33" y="53"/>
                    <a:pt x="33" y="53"/>
                  </a:cubicBezTo>
                  <a:cubicBezTo>
                    <a:pt x="33" y="38"/>
                    <a:pt x="33" y="38"/>
                    <a:pt x="33" y="38"/>
                  </a:cubicBezTo>
                  <a:cubicBezTo>
                    <a:pt x="33" y="38"/>
                    <a:pt x="33" y="38"/>
                    <a:pt x="33" y="38"/>
                  </a:cubicBezTo>
                  <a:cubicBezTo>
                    <a:pt x="33" y="53"/>
                    <a:pt x="33" y="53"/>
                    <a:pt x="33" y="53"/>
                  </a:cubicBezTo>
                  <a:cubicBezTo>
                    <a:pt x="32" y="53"/>
                    <a:pt x="32" y="53"/>
                    <a:pt x="32" y="53"/>
                  </a:cubicBezTo>
                  <a:cubicBezTo>
                    <a:pt x="32" y="40"/>
                    <a:pt x="32" y="40"/>
                    <a:pt x="32" y="40"/>
                  </a:cubicBezTo>
                  <a:cubicBezTo>
                    <a:pt x="30" y="40"/>
                    <a:pt x="30" y="40"/>
                    <a:pt x="30" y="40"/>
                  </a:cubicBezTo>
                  <a:cubicBezTo>
                    <a:pt x="30" y="53"/>
                    <a:pt x="30" y="53"/>
                    <a:pt x="30" y="53"/>
                  </a:cubicBezTo>
                  <a:cubicBezTo>
                    <a:pt x="31" y="53"/>
                    <a:pt x="31" y="53"/>
                    <a:pt x="31" y="53"/>
                  </a:cubicBezTo>
                  <a:cubicBezTo>
                    <a:pt x="29" y="53"/>
                    <a:pt x="29" y="53"/>
                    <a:pt x="29" y="53"/>
                  </a:cubicBezTo>
                  <a:cubicBezTo>
                    <a:pt x="29" y="39"/>
                    <a:pt x="29" y="39"/>
                    <a:pt x="29" y="39"/>
                  </a:cubicBezTo>
                  <a:cubicBezTo>
                    <a:pt x="29" y="39"/>
                    <a:pt x="29" y="39"/>
                    <a:pt x="29" y="39"/>
                  </a:cubicBezTo>
                  <a:cubicBezTo>
                    <a:pt x="29" y="53"/>
                    <a:pt x="29" y="53"/>
                    <a:pt x="29" y="53"/>
                  </a:cubicBezTo>
                  <a:cubicBezTo>
                    <a:pt x="24" y="54"/>
                    <a:pt x="24" y="54"/>
                    <a:pt x="24" y="54"/>
                  </a:cubicBezTo>
                  <a:cubicBezTo>
                    <a:pt x="24" y="54"/>
                    <a:pt x="79" y="56"/>
                    <a:pt x="94" y="56"/>
                  </a:cubicBezTo>
                  <a:cubicBezTo>
                    <a:pt x="100" y="56"/>
                    <a:pt x="129" y="55"/>
                    <a:pt x="131" y="55"/>
                  </a:cubicBezTo>
                  <a:cubicBezTo>
                    <a:pt x="131" y="55"/>
                    <a:pt x="131" y="55"/>
                    <a:pt x="131" y="55"/>
                  </a:cubicBezTo>
                  <a:cubicBezTo>
                    <a:pt x="132" y="55"/>
                    <a:pt x="132" y="55"/>
                    <a:pt x="132" y="55"/>
                  </a:cubicBezTo>
                  <a:cubicBezTo>
                    <a:pt x="132" y="55"/>
                    <a:pt x="132" y="55"/>
                    <a:pt x="132" y="55"/>
                  </a:cubicBezTo>
                  <a:cubicBezTo>
                    <a:pt x="140" y="55"/>
                    <a:pt x="146" y="55"/>
                    <a:pt x="146" y="55"/>
                  </a:cubicBezTo>
                  <a:cubicBezTo>
                    <a:pt x="132" y="55"/>
                    <a:pt x="132" y="55"/>
                    <a:pt x="132" y="55"/>
                  </a:cubicBezTo>
                  <a:cubicBezTo>
                    <a:pt x="132" y="47"/>
                    <a:pt x="132" y="47"/>
                    <a:pt x="132" y="47"/>
                  </a:cubicBezTo>
                  <a:cubicBezTo>
                    <a:pt x="131" y="47"/>
                    <a:pt x="131" y="47"/>
                    <a:pt x="131" y="47"/>
                  </a:cubicBezTo>
                  <a:cubicBezTo>
                    <a:pt x="131" y="55"/>
                    <a:pt x="131" y="55"/>
                    <a:pt x="131" y="55"/>
                  </a:cubicBezTo>
                  <a:cubicBezTo>
                    <a:pt x="126" y="54"/>
                    <a:pt x="126" y="54"/>
                    <a:pt x="126" y="54"/>
                  </a:cubicBezTo>
                  <a:cubicBezTo>
                    <a:pt x="126" y="46"/>
                    <a:pt x="126" y="46"/>
                    <a:pt x="126" y="46"/>
                  </a:cubicBezTo>
                  <a:cubicBezTo>
                    <a:pt x="125" y="46"/>
                    <a:pt x="125" y="46"/>
                    <a:pt x="125" y="46"/>
                  </a:cubicBezTo>
                  <a:cubicBezTo>
                    <a:pt x="125" y="54"/>
                    <a:pt x="125" y="54"/>
                    <a:pt x="125" y="54"/>
                  </a:cubicBezTo>
                  <a:cubicBezTo>
                    <a:pt x="121" y="54"/>
                    <a:pt x="121" y="54"/>
                    <a:pt x="121" y="54"/>
                  </a:cubicBezTo>
                  <a:cubicBezTo>
                    <a:pt x="121" y="47"/>
                    <a:pt x="121" y="47"/>
                    <a:pt x="121" y="47"/>
                  </a:cubicBezTo>
                  <a:cubicBezTo>
                    <a:pt x="122" y="47"/>
                    <a:pt x="122" y="47"/>
                    <a:pt x="122" y="47"/>
                  </a:cubicBezTo>
                  <a:cubicBezTo>
                    <a:pt x="121" y="47"/>
                    <a:pt x="121" y="47"/>
                    <a:pt x="121" y="47"/>
                  </a:cubicBezTo>
                  <a:cubicBezTo>
                    <a:pt x="121" y="47"/>
                    <a:pt x="121" y="47"/>
                    <a:pt x="121" y="47"/>
                  </a:cubicBezTo>
                  <a:cubicBezTo>
                    <a:pt x="120" y="47"/>
                    <a:pt x="120" y="47"/>
                    <a:pt x="120" y="47"/>
                  </a:cubicBezTo>
                  <a:cubicBezTo>
                    <a:pt x="120" y="47"/>
                    <a:pt x="120" y="47"/>
                    <a:pt x="120" y="47"/>
                  </a:cubicBezTo>
                  <a:cubicBezTo>
                    <a:pt x="116" y="47"/>
                    <a:pt x="116" y="47"/>
                    <a:pt x="116" y="47"/>
                  </a:cubicBezTo>
                  <a:cubicBezTo>
                    <a:pt x="111" y="45"/>
                    <a:pt x="111" y="45"/>
                    <a:pt x="111" y="45"/>
                  </a:cubicBezTo>
                  <a:cubicBezTo>
                    <a:pt x="111" y="44"/>
                    <a:pt x="111" y="44"/>
                    <a:pt x="111" y="44"/>
                  </a:cubicBezTo>
                  <a:cubicBezTo>
                    <a:pt x="121" y="44"/>
                    <a:pt x="121" y="44"/>
                    <a:pt x="121" y="44"/>
                  </a:cubicBezTo>
                  <a:cubicBezTo>
                    <a:pt x="121" y="44"/>
                    <a:pt x="121" y="44"/>
                    <a:pt x="121" y="44"/>
                  </a:cubicBezTo>
                  <a:cubicBezTo>
                    <a:pt x="121" y="44"/>
                    <a:pt x="121" y="44"/>
                    <a:pt x="121" y="44"/>
                  </a:cubicBezTo>
                  <a:cubicBezTo>
                    <a:pt x="121" y="44"/>
                    <a:pt x="121" y="44"/>
                    <a:pt x="121" y="44"/>
                  </a:cubicBezTo>
                  <a:cubicBezTo>
                    <a:pt x="121" y="44"/>
                    <a:pt x="121" y="44"/>
                    <a:pt x="121" y="44"/>
                  </a:cubicBezTo>
                  <a:cubicBezTo>
                    <a:pt x="121" y="44"/>
                    <a:pt x="121" y="44"/>
                    <a:pt x="121" y="44"/>
                  </a:cubicBezTo>
                  <a:cubicBezTo>
                    <a:pt x="121" y="47"/>
                    <a:pt x="121" y="47"/>
                    <a:pt x="121" y="47"/>
                  </a:cubicBezTo>
                  <a:cubicBezTo>
                    <a:pt x="121" y="47"/>
                    <a:pt x="121" y="47"/>
                    <a:pt x="121" y="47"/>
                  </a:cubicBezTo>
                  <a:cubicBezTo>
                    <a:pt x="121" y="47"/>
                    <a:pt x="121" y="47"/>
                    <a:pt x="121" y="47"/>
                  </a:cubicBezTo>
                  <a:cubicBezTo>
                    <a:pt x="122" y="44"/>
                    <a:pt x="122" y="44"/>
                    <a:pt x="122" y="44"/>
                  </a:cubicBezTo>
                  <a:cubicBezTo>
                    <a:pt x="128" y="47"/>
                    <a:pt x="128" y="47"/>
                    <a:pt x="128" y="47"/>
                  </a:cubicBezTo>
                  <a:cubicBezTo>
                    <a:pt x="134" y="47"/>
                    <a:pt x="134" y="47"/>
                    <a:pt x="134" y="47"/>
                  </a:cubicBezTo>
                  <a:cubicBezTo>
                    <a:pt x="128" y="46"/>
                    <a:pt x="128" y="46"/>
                    <a:pt x="128" y="46"/>
                  </a:cubicBezTo>
                  <a:cubicBezTo>
                    <a:pt x="126" y="45"/>
                    <a:pt x="126" y="45"/>
                    <a:pt x="126" y="45"/>
                  </a:cubicBezTo>
                  <a:cubicBezTo>
                    <a:pt x="130" y="45"/>
                    <a:pt x="130" y="45"/>
                    <a:pt x="130" y="45"/>
                  </a:cubicBezTo>
                  <a:cubicBezTo>
                    <a:pt x="130" y="45"/>
                    <a:pt x="130" y="45"/>
                    <a:pt x="130" y="45"/>
                  </a:cubicBezTo>
                  <a:cubicBezTo>
                    <a:pt x="130" y="37"/>
                    <a:pt x="130" y="37"/>
                    <a:pt x="130" y="37"/>
                  </a:cubicBezTo>
                  <a:cubicBezTo>
                    <a:pt x="130" y="36"/>
                    <a:pt x="130" y="36"/>
                    <a:pt x="130" y="36"/>
                  </a:cubicBezTo>
                  <a:cubicBezTo>
                    <a:pt x="130" y="36"/>
                    <a:pt x="130" y="36"/>
                    <a:pt x="130" y="36"/>
                  </a:cubicBezTo>
                  <a:cubicBezTo>
                    <a:pt x="127" y="37"/>
                    <a:pt x="127" y="37"/>
                    <a:pt x="127" y="37"/>
                  </a:cubicBezTo>
                  <a:cubicBezTo>
                    <a:pt x="127" y="37"/>
                    <a:pt x="127" y="37"/>
                    <a:pt x="127" y="37"/>
                  </a:cubicBezTo>
                  <a:cubicBezTo>
                    <a:pt x="127" y="37"/>
                    <a:pt x="127" y="37"/>
                    <a:pt x="127" y="37"/>
                  </a:cubicBezTo>
                  <a:cubicBezTo>
                    <a:pt x="124" y="37"/>
                    <a:pt x="124" y="37"/>
                    <a:pt x="124" y="37"/>
                  </a:cubicBezTo>
                  <a:cubicBezTo>
                    <a:pt x="124" y="37"/>
                    <a:pt x="124" y="37"/>
                    <a:pt x="124" y="37"/>
                  </a:cubicBezTo>
                  <a:cubicBezTo>
                    <a:pt x="124" y="37"/>
                    <a:pt x="124" y="37"/>
                    <a:pt x="124" y="37"/>
                  </a:cubicBezTo>
                  <a:cubicBezTo>
                    <a:pt x="124" y="37"/>
                    <a:pt x="124" y="37"/>
                    <a:pt x="124" y="37"/>
                  </a:cubicBezTo>
                  <a:cubicBezTo>
                    <a:pt x="124" y="37"/>
                    <a:pt x="124" y="37"/>
                    <a:pt x="124" y="37"/>
                  </a:cubicBezTo>
                  <a:cubicBezTo>
                    <a:pt x="121" y="37"/>
                    <a:pt x="121" y="37"/>
                    <a:pt x="121" y="37"/>
                  </a:cubicBezTo>
                  <a:cubicBezTo>
                    <a:pt x="121" y="37"/>
                    <a:pt x="121" y="37"/>
                    <a:pt x="121" y="37"/>
                  </a:cubicBezTo>
                  <a:cubicBezTo>
                    <a:pt x="121" y="37"/>
                    <a:pt x="121" y="37"/>
                    <a:pt x="121" y="37"/>
                  </a:cubicBezTo>
                  <a:cubicBezTo>
                    <a:pt x="121" y="37"/>
                    <a:pt x="121" y="37"/>
                    <a:pt x="121" y="37"/>
                  </a:cubicBezTo>
                  <a:cubicBezTo>
                    <a:pt x="121" y="37"/>
                    <a:pt x="121" y="37"/>
                    <a:pt x="121" y="37"/>
                  </a:cubicBezTo>
                  <a:cubicBezTo>
                    <a:pt x="118" y="37"/>
                    <a:pt x="118" y="37"/>
                    <a:pt x="118" y="37"/>
                  </a:cubicBezTo>
                  <a:cubicBezTo>
                    <a:pt x="118" y="37"/>
                    <a:pt x="118" y="37"/>
                    <a:pt x="118" y="37"/>
                  </a:cubicBezTo>
                  <a:cubicBezTo>
                    <a:pt x="118" y="37"/>
                    <a:pt x="118" y="37"/>
                    <a:pt x="118" y="37"/>
                  </a:cubicBezTo>
                  <a:cubicBezTo>
                    <a:pt x="118" y="37"/>
                    <a:pt x="118" y="37"/>
                    <a:pt x="118" y="37"/>
                  </a:cubicBezTo>
                  <a:cubicBezTo>
                    <a:pt x="118" y="37"/>
                    <a:pt x="118" y="37"/>
                    <a:pt x="118" y="37"/>
                  </a:cubicBezTo>
                  <a:cubicBezTo>
                    <a:pt x="113" y="37"/>
                    <a:pt x="113" y="37"/>
                    <a:pt x="113" y="37"/>
                  </a:cubicBezTo>
                  <a:cubicBezTo>
                    <a:pt x="113" y="36"/>
                    <a:pt x="113" y="36"/>
                    <a:pt x="113" y="36"/>
                  </a:cubicBezTo>
                  <a:cubicBezTo>
                    <a:pt x="116" y="36"/>
                    <a:pt x="116" y="36"/>
                    <a:pt x="116" y="36"/>
                  </a:cubicBezTo>
                  <a:cubicBezTo>
                    <a:pt x="116" y="35"/>
                    <a:pt x="116" y="35"/>
                    <a:pt x="116" y="35"/>
                  </a:cubicBezTo>
                  <a:cubicBezTo>
                    <a:pt x="113" y="35"/>
                    <a:pt x="113" y="35"/>
                    <a:pt x="113" y="35"/>
                  </a:cubicBezTo>
                  <a:cubicBezTo>
                    <a:pt x="114" y="35"/>
                    <a:pt x="114" y="35"/>
                    <a:pt x="114" y="35"/>
                  </a:cubicBezTo>
                  <a:cubicBezTo>
                    <a:pt x="114" y="34"/>
                    <a:pt x="114" y="34"/>
                    <a:pt x="114" y="34"/>
                  </a:cubicBezTo>
                  <a:cubicBezTo>
                    <a:pt x="120" y="35"/>
                    <a:pt x="120" y="35"/>
                    <a:pt x="120" y="35"/>
                  </a:cubicBezTo>
                  <a:cubicBezTo>
                    <a:pt x="120" y="36"/>
                    <a:pt x="120" y="36"/>
                    <a:pt x="120" y="36"/>
                  </a:cubicBezTo>
                  <a:cubicBezTo>
                    <a:pt x="121" y="36"/>
                    <a:pt x="121" y="36"/>
                    <a:pt x="121" y="36"/>
                  </a:cubicBezTo>
                  <a:cubicBezTo>
                    <a:pt x="117" y="36"/>
                    <a:pt x="117" y="36"/>
                    <a:pt x="117" y="36"/>
                  </a:cubicBezTo>
                  <a:cubicBezTo>
                    <a:pt x="125" y="35"/>
                    <a:pt x="125" y="35"/>
                    <a:pt x="125" y="35"/>
                  </a:cubicBezTo>
                  <a:cubicBezTo>
                    <a:pt x="128" y="35"/>
                    <a:pt x="128" y="35"/>
                    <a:pt x="128" y="35"/>
                  </a:cubicBezTo>
                  <a:cubicBezTo>
                    <a:pt x="128" y="35"/>
                    <a:pt x="128" y="35"/>
                    <a:pt x="128" y="35"/>
                  </a:cubicBezTo>
                  <a:cubicBezTo>
                    <a:pt x="146" y="34"/>
                    <a:pt x="146" y="34"/>
                    <a:pt x="146" y="34"/>
                  </a:cubicBezTo>
                  <a:cubicBezTo>
                    <a:pt x="146" y="55"/>
                    <a:pt x="146" y="55"/>
                    <a:pt x="146" y="55"/>
                  </a:cubicBezTo>
                  <a:cubicBezTo>
                    <a:pt x="146" y="55"/>
                    <a:pt x="146" y="55"/>
                    <a:pt x="146" y="55"/>
                  </a:cubicBezTo>
                  <a:cubicBezTo>
                    <a:pt x="146" y="55"/>
                    <a:pt x="146" y="55"/>
                    <a:pt x="146" y="55"/>
                  </a:cubicBezTo>
                  <a:cubicBezTo>
                    <a:pt x="154" y="55"/>
                    <a:pt x="154" y="55"/>
                    <a:pt x="154" y="55"/>
                  </a:cubicBezTo>
                  <a:cubicBezTo>
                    <a:pt x="154" y="43"/>
                    <a:pt x="154" y="43"/>
                    <a:pt x="154" y="43"/>
                  </a:cubicBezTo>
                  <a:lnTo>
                    <a:pt x="154" y="41"/>
                  </a:lnTo>
                  <a:close/>
                  <a:moveTo>
                    <a:pt x="128" y="37"/>
                  </a:moveTo>
                  <a:cubicBezTo>
                    <a:pt x="128" y="37"/>
                    <a:pt x="128" y="37"/>
                    <a:pt x="128" y="37"/>
                  </a:cubicBezTo>
                  <a:cubicBezTo>
                    <a:pt x="130" y="37"/>
                    <a:pt x="130" y="37"/>
                    <a:pt x="130" y="37"/>
                  </a:cubicBezTo>
                  <a:cubicBezTo>
                    <a:pt x="130" y="37"/>
                    <a:pt x="130" y="37"/>
                    <a:pt x="130" y="37"/>
                  </a:cubicBezTo>
                  <a:cubicBezTo>
                    <a:pt x="128" y="37"/>
                    <a:pt x="128" y="37"/>
                    <a:pt x="128" y="37"/>
                  </a:cubicBezTo>
                  <a:close/>
                  <a:moveTo>
                    <a:pt x="128" y="37"/>
                  </a:moveTo>
                  <a:cubicBezTo>
                    <a:pt x="128" y="37"/>
                    <a:pt x="128" y="37"/>
                    <a:pt x="128" y="37"/>
                  </a:cubicBezTo>
                  <a:cubicBezTo>
                    <a:pt x="130" y="37"/>
                    <a:pt x="130" y="37"/>
                    <a:pt x="130" y="37"/>
                  </a:cubicBezTo>
                  <a:cubicBezTo>
                    <a:pt x="130" y="44"/>
                    <a:pt x="130" y="44"/>
                    <a:pt x="130" y="44"/>
                  </a:cubicBezTo>
                  <a:cubicBezTo>
                    <a:pt x="128" y="44"/>
                    <a:pt x="128" y="44"/>
                    <a:pt x="128" y="44"/>
                  </a:cubicBezTo>
                  <a:lnTo>
                    <a:pt x="128" y="37"/>
                  </a:lnTo>
                  <a:close/>
                  <a:moveTo>
                    <a:pt x="128" y="44"/>
                  </a:moveTo>
                  <a:cubicBezTo>
                    <a:pt x="128" y="44"/>
                    <a:pt x="128" y="44"/>
                    <a:pt x="128" y="44"/>
                  </a:cubicBezTo>
                  <a:cubicBezTo>
                    <a:pt x="130" y="44"/>
                    <a:pt x="130" y="44"/>
                    <a:pt x="130" y="44"/>
                  </a:cubicBezTo>
                  <a:cubicBezTo>
                    <a:pt x="130" y="45"/>
                    <a:pt x="130" y="45"/>
                    <a:pt x="130" y="45"/>
                  </a:cubicBezTo>
                  <a:cubicBezTo>
                    <a:pt x="128" y="45"/>
                    <a:pt x="128" y="45"/>
                    <a:pt x="128" y="45"/>
                  </a:cubicBezTo>
                  <a:lnTo>
                    <a:pt x="128" y="44"/>
                  </a:lnTo>
                  <a:close/>
                  <a:moveTo>
                    <a:pt x="124" y="37"/>
                  </a:moveTo>
                  <a:cubicBezTo>
                    <a:pt x="124" y="37"/>
                    <a:pt x="124" y="37"/>
                    <a:pt x="124" y="37"/>
                  </a:cubicBezTo>
                  <a:cubicBezTo>
                    <a:pt x="127" y="37"/>
                    <a:pt x="127" y="37"/>
                    <a:pt x="127" y="37"/>
                  </a:cubicBezTo>
                  <a:cubicBezTo>
                    <a:pt x="127" y="37"/>
                    <a:pt x="127" y="37"/>
                    <a:pt x="127" y="37"/>
                  </a:cubicBezTo>
                  <a:cubicBezTo>
                    <a:pt x="124" y="37"/>
                    <a:pt x="124" y="37"/>
                    <a:pt x="124" y="37"/>
                  </a:cubicBezTo>
                  <a:close/>
                  <a:moveTo>
                    <a:pt x="124" y="37"/>
                  </a:moveTo>
                  <a:cubicBezTo>
                    <a:pt x="124" y="37"/>
                    <a:pt x="124" y="37"/>
                    <a:pt x="124" y="37"/>
                  </a:cubicBezTo>
                  <a:cubicBezTo>
                    <a:pt x="127" y="37"/>
                    <a:pt x="127" y="37"/>
                    <a:pt x="127" y="37"/>
                  </a:cubicBezTo>
                  <a:cubicBezTo>
                    <a:pt x="127" y="44"/>
                    <a:pt x="127" y="44"/>
                    <a:pt x="127" y="44"/>
                  </a:cubicBezTo>
                  <a:cubicBezTo>
                    <a:pt x="124" y="44"/>
                    <a:pt x="124" y="44"/>
                    <a:pt x="124" y="44"/>
                  </a:cubicBezTo>
                  <a:lnTo>
                    <a:pt x="124" y="37"/>
                  </a:lnTo>
                  <a:close/>
                  <a:moveTo>
                    <a:pt x="124" y="44"/>
                  </a:moveTo>
                  <a:cubicBezTo>
                    <a:pt x="124" y="44"/>
                    <a:pt x="124" y="44"/>
                    <a:pt x="124" y="44"/>
                  </a:cubicBezTo>
                  <a:cubicBezTo>
                    <a:pt x="127" y="44"/>
                    <a:pt x="127" y="44"/>
                    <a:pt x="127" y="44"/>
                  </a:cubicBezTo>
                  <a:cubicBezTo>
                    <a:pt x="127" y="45"/>
                    <a:pt x="127" y="45"/>
                    <a:pt x="127" y="45"/>
                  </a:cubicBezTo>
                  <a:cubicBezTo>
                    <a:pt x="126" y="45"/>
                    <a:pt x="126" y="45"/>
                    <a:pt x="126" y="45"/>
                  </a:cubicBezTo>
                  <a:cubicBezTo>
                    <a:pt x="126" y="45"/>
                    <a:pt x="126" y="45"/>
                    <a:pt x="126" y="45"/>
                  </a:cubicBezTo>
                  <a:cubicBezTo>
                    <a:pt x="124" y="45"/>
                    <a:pt x="124" y="45"/>
                    <a:pt x="124" y="45"/>
                  </a:cubicBezTo>
                  <a:lnTo>
                    <a:pt x="124" y="44"/>
                  </a:lnTo>
                  <a:close/>
                  <a:moveTo>
                    <a:pt x="124" y="45"/>
                  </a:moveTo>
                  <a:cubicBezTo>
                    <a:pt x="124" y="45"/>
                    <a:pt x="124" y="45"/>
                    <a:pt x="124" y="45"/>
                  </a:cubicBezTo>
                  <a:cubicBezTo>
                    <a:pt x="123" y="44"/>
                    <a:pt x="123" y="44"/>
                    <a:pt x="123" y="44"/>
                  </a:cubicBezTo>
                  <a:cubicBezTo>
                    <a:pt x="124" y="44"/>
                    <a:pt x="124" y="44"/>
                    <a:pt x="124" y="44"/>
                  </a:cubicBezTo>
                  <a:lnTo>
                    <a:pt x="124" y="45"/>
                  </a:lnTo>
                  <a:close/>
                  <a:moveTo>
                    <a:pt x="121" y="37"/>
                  </a:moveTo>
                  <a:cubicBezTo>
                    <a:pt x="121" y="37"/>
                    <a:pt x="121" y="37"/>
                    <a:pt x="121" y="37"/>
                  </a:cubicBezTo>
                  <a:cubicBezTo>
                    <a:pt x="124" y="37"/>
                    <a:pt x="124" y="37"/>
                    <a:pt x="124" y="37"/>
                  </a:cubicBezTo>
                  <a:cubicBezTo>
                    <a:pt x="124" y="37"/>
                    <a:pt x="124" y="37"/>
                    <a:pt x="124" y="37"/>
                  </a:cubicBezTo>
                  <a:cubicBezTo>
                    <a:pt x="121" y="37"/>
                    <a:pt x="121" y="37"/>
                    <a:pt x="121" y="37"/>
                  </a:cubicBezTo>
                  <a:close/>
                  <a:moveTo>
                    <a:pt x="121" y="37"/>
                  </a:moveTo>
                  <a:cubicBezTo>
                    <a:pt x="121" y="37"/>
                    <a:pt x="121" y="37"/>
                    <a:pt x="121" y="37"/>
                  </a:cubicBezTo>
                  <a:cubicBezTo>
                    <a:pt x="124" y="37"/>
                    <a:pt x="124" y="37"/>
                    <a:pt x="124" y="37"/>
                  </a:cubicBezTo>
                  <a:cubicBezTo>
                    <a:pt x="124" y="44"/>
                    <a:pt x="124" y="44"/>
                    <a:pt x="124" y="44"/>
                  </a:cubicBezTo>
                  <a:cubicBezTo>
                    <a:pt x="122" y="44"/>
                    <a:pt x="122" y="44"/>
                    <a:pt x="122" y="44"/>
                  </a:cubicBezTo>
                  <a:cubicBezTo>
                    <a:pt x="121" y="43"/>
                    <a:pt x="121" y="43"/>
                    <a:pt x="121" y="43"/>
                  </a:cubicBezTo>
                  <a:cubicBezTo>
                    <a:pt x="121" y="43"/>
                    <a:pt x="121" y="43"/>
                    <a:pt x="121" y="43"/>
                  </a:cubicBezTo>
                  <a:lnTo>
                    <a:pt x="121" y="37"/>
                  </a:lnTo>
                  <a:close/>
                  <a:moveTo>
                    <a:pt x="118" y="37"/>
                  </a:moveTo>
                  <a:cubicBezTo>
                    <a:pt x="118" y="37"/>
                    <a:pt x="118" y="37"/>
                    <a:pt x="118" y="37"/>
                  </a:cubicBezTo>
                  <a:cubicBezTo>
                    <a:pt x="121" y="37"/>
                    <a:pt x="121" y="37"/>
                    <a:pt x="121" y="37"/>
                  </a:cubicBezTo>
                  <a:cubicBezTo>
                    <a:pt x="121" y="37"/>
                    <a:pt x="121" y="37"/>
                    <a:pt x="121" y="37"/>
                  </a:cubicBezTo>
                  <a:cubicBezTo>
                    <a:pt x="118" y="37"/>
                    <a:pt x="118" y="37"/>
                    <a:pt x="118" y="37"/>
                  </a:cubicBezTo>
                  <a:close/>
                  <a:moveTo>
                    <a:pt x="118" y="38"/>
                  </a:moveTo>
                  <a:cubicBezTo>
                    <a:pt x="118" y="38"/>
                    <a:pt x="118" y="38"/>
                    <a:pt x="118" y="38"/>
                  </a:cubicBezTo>
                  <a:cubicBezTo>
                    <a:pt x="121" y="37"/>
                    <a:pt x="121" y="37"/>
                    <a:pt x="121" y="37"/>
                  </a:cubicBezTo>
                  <a:cubicBezTo>
                    <a:pt x="121" y="43"/>
                    <a:pt x="121" y="43"/>
                    <a:pt x="121" y="43"/>
                  </a:cubicBezTo>
                  <a:cubicBezTo>
                    <a:pt x="118" y="43"/>
                    <a:pt x="118" y="43"/>
                    <a:pt x="118" y="43"/>
                  </a:cubicBezTo>
                  <a:lnTo>
                    <a:pt x="118" y="38"/>
                  </a:lnTo>
                  <a:close/>
                  <a:moveTo>
                    <a:pt x="118" y="44"/>
                  </a:moveTo>
                  <a:cubicBezTo>
                    <a:pt x="118" y="44"/>
                    <a:pt x="118" y="44"/>
                    <a:pt x="118" y="44"/>
                  </a:cubicBezTo>
                  <a:cubicBezTo>
                    <a:pt x="113" y="44"/>
                    <a:pt x="113" y="44"/>
                    <a:pt x="113" y="44"/>
                  </a:cubicBezTo>
                  <a:cubicBezTo>
                    <a:pt x="113" y="44"/>
                    <a:pt x="113" y="44"/>
                    <a:pt x="113" y="44"/>
                  </a:cubicBezTo>
                  <a:cubicBezTo>
                    <a:pt x="113" y="38"/>
                    <a:pt x="113" y="38"/>
                    <a:pt x="113" y="38"/>
                  </a:cubicBezTo>
                  <a:cubicBezTo>
                    <a:pt x="118" y="38"/>
                    <a:pt x="118" y="38"/>
                    <a:pt x="118" y="38"/>
                  </a:cubicBezTo>
                  <a:lnTo>
                    <a:pt x="118" y="44"/>
                  </a:lnTo>
                  <a:close/>
                  <a:moveTo>
                    <a:pt x="118" y="37"/>
                  </a:moveTo>
                  <a:cubicBezTo>
                    <a:pt x="118" y="37"/>
                    <a:pt x="118" y="37"/>
                    <a:pt x="118" y="37"/>
                  </a:cubicBezTo>
                  <a:cubicBezTo>
                    <a:pt x="118" y="37"/>
                    <a:pt x="118" y="37"/>
                    <a:pt x="118" y="37"/>
                  </a:cubicBezTo>
                  <a:cubicBezTo>
                    <a:pt x="113" y="38"/>
                    <a:pt x="113" y="38"/>
                    <a:pt x="113" y="38"/>
                  </a:cubicBezTo>
                  <a:cubicBezTo>
                    <a:pt x="113" y="37"/>
                    <a:pt x="113" y="37"/>
                    <a:pt x="113" y="37"/>
                  </a:cubicBezTo>
                  <a:lnTo>
                    <a:pt x="118" y="37"/>
                  </a:lnTo>
                  <a:close/>
                  <a:moveTo>
                    <a:pt x="75" y="10"/>
                  </a:moveTo>
                  <a:cubicBezTo>
                    <a:pt x="75" y="10"/>
                    <a:pt x="75" y="10"/>
                    <a:pt x="75" y="10"/>
                  </a:cubicBezTo>
                  <a:cubicBezTo>
                    <a:pt x="77" y="10"/>
                    <a:pt x="77" y="10"/>
                    <a:pt x="77" y="10"/>
                  </a:cubicBezTo>
                  <a:cubicBezTo>
                    <a:pt x="77" y="12"/>
                    <a:pt x="77" y="12"/>
                    <a:pt x="77" y="12"/>
                  </a:cubicBezTo>
                  <a:cubicBezTo>
                    <a:pt x="75" y="12"/>
                    <a:pt x="75" y="12"/>
                    <a:pt x="75" y="12"/>
                  </a:cubicBezTo>
                  <a:lnTo>
                    <a:pt x="75" y="10"/>
                  </a:lnTo>
                  <a:close/>
                  <a:moveTo>
                    <a:pt x="103" y="33"/>
                  </a:moveTo>
                  <a:cubicBezTo>
                    <a:pt x="103" y="33"/>
                    <a:pt x="103" y="33"/>
                    <a:pt x="103" y="33"/>
                  </a:cubicBezTo>
                  <a:cubicBezTo>
                    <a:pt x="101" y="33"/>
                    <a:pt x="101" y="33"/>
                    <a:pt x="101" y="33"/>
                  </a:cubicBezTo>
                  <a:cubicBezTo>
                    <a:pt x="101" y="33"/>
                    <a:pt x="101" y="33"/>
                    <a:pt x="101" y="33"/>
                  </a:cubicBezTo>
                  <a:cubicBezTo>
                    <a:pt x="101" y="33"/>
                    <a:pt x="101" y="33"/>
                    <a:pt x="101" y="33"/>
                  </a:cubicBezTo>
                  <a:cubicBezTo>
                    <a:pt x="103" y="33"/>
                    <a:pt x="103" y="33"/>
                    <a:pt x="103" y="33"/>
                  </a:cubicBezTo>
                  <a:cubicBezTo>
                    <a:pt x="103" y="33"/>
                    <a:pt x="103" y="33"/>
                    <a:pt x="103" y="33"/>
                  </a:cubicBezTo>
                  <a:cubicBezTo>
                    <a:pt x="100" y="33"/>
                    <a:pt x="100" y="33"/>
                    <a:pt x="100" y="33"/>
                  </a:cubicBezTo>
                  <a:cubicBezTo>
                    <a:pt x="100" y="33"/>
                    <a:pt x="100" y="33"/>
                    <a:pt x="100" y="33"/>
                  </a:cubicBezTo>
                  <a:cubicBezTo>
                    <a:pt x="96" y="34"/>
                    <a:pt x="96" y="34"/>
                    <a:pt x="96" y="34"/>
                  </a:cubicBezTo>
                  <a:cubicBezTo>
                    <a:pt x="96" y="34"/>
                    <a:pt x="93" y="34"/>
                    <a:pt x="88" y="34"/>
                  </a:cubicBezTo>
                  <a:cubicBezTo>
                    <a:pt x="87" y="34"/>
                    <a:pt x="85" y="34"/>
                    <a:pt x="83" y="35"/>
                  </a:cubicBezTo>
                  <a:cubicBezTo>
                    <a:pt x="83" y="34"/>
                    <a:pt x="83" y="34"/>
                    <a:pt x="83" y="34"/>
                  </a:cubicBezTo>
                  <a:cubicBezTo>
                    <a:pt x="84" y="34"/>
                    <a:pt x="88" y="34"/>
                    <a:pt x="91" y="34"/>
                  </a:cubicBezTo>
                  <a:cubicBezTo>
                    <a:pt x="96" y="33"/>
                    <a:pt x="98" y="33"/>
                    <a:pt x="99" y="33"/>
                  </a:cubicBezTo>
                  <a:cubicBezTo>
                    <a:pt x="99" y="33"/>
                    <a:pt x="99" y="33"/>
                    <a:pt x="99" y="33"/>
                  </a:cubicBezTo>
                  <a:cubicBezTo>
                    <a:pt x="100" y="33"/>
                    <a:pt x="100" y="33"/>
                    <a:pt x="100" y="33"/>
                  </a:cubicBezTo>
                  <a:cubicBezTo>
                    <a:pt x="100" y="8"/>
                    <a:pt x="100" y="8"/>
                    <a:pt x="100" y="8"/>
                  </a:cubicBezTo>
                  <a:cubicBezTo>
                    <a:pt x="99" y="8"/>
                    <a:pt x="99" y="8"/>
                    <a:pt x="99" y="8"/>
                  </a:cubicBezTo>
                  <a:cubicBezTo>
                    <a:pt x="99" y="8"/>
                    <a:pt x="99" y="8"/>
                    <a:pt x="99" y="8"/>
                  </a:cubicBezTo>
                  <a:cubicBezTo>
                    <a:pt x="99" y="8"/>
                    <a:pt x="98" y="8"/>
                    <a:pt x="98" y="8"/>
                  </a:cubicBezTo>
                  <a:cubicBezTo>
                    <a:pt x="98" y="7"/>
                    <a:pt x="98" y="7"/>
                    <a:pt x="98" y="7"/>
                  </a:cubicBezTo>
                  <a:cubicBezTo>
                    <a:pt x="100" y="6"/>
                    <a:pt x="100" y="6"/>
                    <a:pt x="100" y="6"/>
                  </a:cubicBezTo>
                  <a:cubicBezTo>
                    <a:pt x="100" y="4"/>
                    <a:pt x="100" y="4"/>
                    <a:pt x="100" y="4"/>
                  </a:cubicBezTo>
                  <a:cubicBezTo>
                    <a:pt x="100" y="4"/>
                    <a:pt x="100" y="4"/>
                    <a:pt x="100" y="4"/>
                  </a:cubicBezTo>
                  <a:cubicBezTo>
                    <a:pt x="100" y="4"/>
                    <a:pt x="100" y="4"/>
                    <a:pt x="100" y="4"/>
                  </a:cubicBezTo>
                  <a:cubicBezTo>
                    <a:pt x="98" y="4"/>
                    <a:pt x="98" y="4"/>
                    <a:pt x="98" y="4"/>
                  </a:cubicBezTo>
                  <a:cubicBezTo>
                    <a:pt x="98" y="4"/>
                    <a:pt x="98" y="4"/>
                    <a:pt x="98" y="4"/>
                  </a:cubicBezTo>
                  <a:cubicBezTo>
                    <a:pt x="98" y="4"/>
                    <a:pt x="98" y="4"/>
                    <a:pt x="98" y="4"/>
                  </a:cubicBezTo>
                  <a:cubicBezTo>
                    <a:pt x="97" y="4"/>
                    <a:pt x="97" y="4"/>
                    <a:pt x="97" y="4"/>
                  </a:cubicBezTo>
                  <a:cubicBezTo>
                    <a:pt x="97" y="8"/>
                    <a:pt x="97" y="8"/>
                    <a:pt x="97" y="8"/>
                  </a:cubicBezTo>
                  <a:cubicBezTo>
                    <a:pt x="97" y="8"/>
                    <a:pt x="96" y="9"/>
                    <a:pt x="95" y="9"/>
                  </a:cubicBezTo>
                  <a:cubicBezTo>
                    <a:pt x="95" y="7"/>
                    <a:pt x="95" y="7"/>
                    <a:pt x="95" y="7"/>
                  </a:cubicBezTo>
                  <a:cubicBezTo>
                    <a:pt x="95" y="7"/>
                    <a:pt x="95" y="7"/>
                    <a:pt x="95" y="7"/>
                  </a:cubicBezTo>
                  <a:cubicBezTo>
                    <a:pt x="95" y="7"/>
                    <a:pt x="95" y="7"/>
                    <a:pt x="95" y="7"/>
                  </a:cubicBezTo>
                  <a:cubicBezTo>
                    <a:pt x="97" y="7"/>
                    <a:pt x="97" y="7"/>
                    <a:pt x="97" y="7"/>
                  </a:cubicBezTo>
                  <a:cubicBezTo>
                    <a:pt x="97" y="7"/>
                    <a:pt x="97" y="7"/>
                    <a:pt x="97" y="7"/>
                  </a:cubicBezTo>
                  <a:cubicBezTo>
                    <a:pt x="97" y="4"/>
                    <a:pt x="97" y="4"/>
                    <a:pt x="97" y="4"/>
                  </a:cubicBezTo>
                  <a:cubicBezTo>
                    <a:pt x="97" y="4"/>
                    <a:pt x="97" y="4"/>
                    <a:pt x="97" y="4"/>
                  </a:cubicBezTo>
                  <a:cubicBezTo>
                    <a:pt x="97" y="4"/>
                    <a:pt x="97" y="4"/>
                    <a:pt x="97" y="4"/>
                  </a:cubicBezTo>
                  <a:cubicBezTo>
                    <a:pt x="95" y="5"/>
                    <a:pt x="95" y="5"/>
                    <a:pt x="95" y="5"/>
                  </a:cubicBezTo>
                  <a:cubicBezTo>
                    <a:pt x="95" y="5"/>
                    <a:pt x="95" y="5"/>
                    <a:pt x="95" y="5"/>
                  </a:cubicBezTo>
                  <a:cubicBezTo>
                    <a:pt x="95" y="7"/>
                    <a:pt x="95" y="7"/>
                    <a:pt x="95" y="7"/>
                  </a:cubicBezTo>
                  <a:cubicBezTo>
                    <a:pt x="95" y="7"/>
                    <a:pt x="95" y="7"/>
                    <a:pt x="95" y="7"/>
                  </a:cubicBezTo>
                  <a:cubicBezTo>
                    <a:pt x="95" y="7"/>
                    <a:pt x="95" y="7"/>
                    <a:pt x="95" y="7"/>
                  </a:cubicBezTo>
                  <a:cubicBezTo>
                    <a:pt x="95" y="9"/>
                    <a:pt x="95" y="9"/>
                    <a:pt x="95" y="9"/>
                  </a:cubicBezTo>
                  <a:cubicBezTo>
                    <a:pt x="94" y="9"/>
                    <a:pt x="93" y="10"/>
                    <a:pt x="92" y="10"/>
                  </a:cubicBezTo>
                  <a:cubicBezTo>
                    <a:pt x="92" y="8"/>
                    <a:pt x="92" y="8"/>
                    <a:pt x="92" y="8"/>
                  </a:cubicBezTo>
                  <a:cubicBezTo>
                    <a:pt x="94" y="7"/>
                    <a:pt x="94" y="7"/>
                    <a:pt x="94" y="7"/>
                  </a:cubicBezTo>
                  <a:cubicBezTo>
                    <a:pt x="94" y="5"/>
                    <a:pt x="94" y="5"/>
                    <a:pt x="94" y="5"/>
                  </a:cubicBezTo>
                  <a:cubicBezTo>
                    <a:pt x="94" y="5"/>
                    <a:pt x="94" y="5"/>
                    <a:pt x="94" y="5"/>
                  </a:cubicBezTo>
                  <a:cubicBezTo>
                    <a:pt x="94" y="5"/>
                    <a:pt x="94" y="5"/>
                    <a:pt x="94" y="5"/>
                  </a:cubicBezTo>
                  <a:cubicBezTo>
                    <a:pt x="92" y="6"/>
                    <a:pt x="92" y="6"/>
                    <a:pt x="92" y="6"/>
                  </a:cubicBezTo>
                  <a:cubicBezTo>
                    <a:pt x="92" y="6"/>
                    <a:pt x="92" y="6"/>
                    <a:pt x="92" y="6"/>
                  </a:cubicBezTo>
                  <a:cubicBezTo>
                    <a:pt x="92" y="6"/>
                    <a:pt x="92" y="6"/>
                    <a:pt x="92" y="6"/>
                  </a:cubicBezTo>
                  <a:cubicBezTo>
                    <a:pt x="92" y="10"/>
                    <a:pt x="92" y="10"/>
                    <a:pt x="92" y="10"/>
                  </a:cubicBezTo>
                  <a:cubicBezTo>
                    <a:pt x="91" y="10"/>
                    <a:pt x="91" y="10"/>
                    <a:pt x="91" y="10"/>
                  </a:cubicBezTo>
                  <a:cubicBezTo>
                    <a:pt x="90" y="11"/>
                    <a:pt x="88" y="11"/>
                    <a:pt x="87" y="11"/>
                  </a:cubicBezTo>
                  <a:cubicBezTo>
                    <a:pt x="87" y="9"/>
                    <a:pt x="87" y="9"/>
                    <a:pt x="87" y="9"/>
                  </a:cubicBezTo>
                  <a:cubicBezTo>
                    <a:pt x="87" y="9"/>
                    <a:pt x="87" y="9"/>
                    <a:pt x="87" y="9"/>
                  </a:cubicBezTo>
                  <a:cubicBezTo>
                    <a:pt x="87" y="9"/>
                    <a:pt x="87" y="9"/>
                    <a:pt x="87" y="9"/>
                  </a:cubicBezTo>
                  <a:cubicBezTo>
                    <a:pt x="89" y="9"/>
                    <a:pt x="89" y="9"/>
                    <a:pt x="89" y="9"/>
                  </a:cubicBezTo>
                  <a:cubicBezTo>
                    <a:pt x="89" y="7"/>
                    <a:pt x="89" y="7"/>
                    <a:pt x="89" y="7"/>
                  </a:cubicBezTo>
                  <a:cubicBezTo>
                    <a:pt x="89" y="7"/>
                    <a:pt x="89" y="7"/>
                    <a:pt x="89" y="7"/>
                  </a:cubicBezTo>
                  <a:cubicBezTo>
                    <a:pt x="89" y="7"/>
                    <a:pt x="89" y="7"/>
                    <a:pt x="89" y="7"/>
                  </a:cubicBezTo>
                  <a:cubicBezTo>
                    <a:pt x="87" y="7"/>
                    <a:pt x="87" y="7"/>
                    <a:pt x="87" y="7"/>
                  </a:cubicBezTo>
                  <a:cubicBezTo>
                    <a:pt x="87" y="7"/>
                    <a:pt x="87" y="7"/>
                    <a:pt x="87" y="7"/>
                  </a:cubicBezTo>
                  <a:cubicBezTo>
                    <a:pt x="87" y="7"/>
                    <a:pt x="87" y="7"/>
                    <a:pt x="87" y="7"/>
                  </a:cubicBezTo>
                  <a:cubicBezTo>
                    <a:pt x="87" y="7"/>
                    <a:pt x="87" y="7"/>
                    <a:pt x="87" y="7"/>
                  </a:cubicBezTo>
                  <a:cubicBezTo>
                    <a:pt x="87" y="7"/>
                    <a:pt x="87" y="7"/>
                    <a:pt x="87" y="7"/>
                  </a:cubicBezTo>
                  <a:cubicBezTo>
                    <a:pt x="87" y="11"/>
                    <a:pt x="87" y="11"/>
                    <a:pt x="87" y="11"/>
                  </a:cubicBezTo>
                  <a:cubicBezTo>
                    <a:pt x="86" y="11"/>
                    <a:pt x="85" y="11"/>
                    <a:pt x="84" y="12"/>
                  </a:cubicBezTo>
                  <a:cubicBezTo>
                    <a:pt x="84" y="10"/>
                    <a:pt x="84" y="10"/>
                    <a:pt x="84" y="10"/>
                  </a:cubicBezTo>
                  <a:cubicBezTo>
                    <a:pt x="87" y="9"/>
                    <a:pt x="87" y="9"/>
                    <a:pt x="87" y="9"/>
                  </a:cubicBezTo>
                  <a:cubicBezTo>
                    <a:pt x="87" y="7"/>
                    <a:pt x="87" y="7"/>
                    <a:pt x="87" y="7"/>
                  </a:cubicBezTo>
                  <a:cubicBezTo>
                    <a:pt x="86" y="7"/>
                    <a:pt x="86" y="7"/>
                    <a:pt x="86" y="7"/>
                  </a:cubicBezTo>
                  <a:cubicBezTo>
                    <a:pt x="86" y="9"/>
                    <a:pt x="86" y="9"/>
                    <a:pt x="86" y="9"/>
                  </a:cubicBezTo>
                  <a:cubicBezTo>
                    <a:pt x="85" y="10"/>
                    <a:pt x="85" y="10"/>
                    <a:pt x="85" y="10"/>
                  </a:cubicBezTo>
                  <a:cubicBezTo>
                    <a:pt x="85" y="8"/>
                    <a:pt x="85" y="8"/>
                    <a:pt x="85" y="8"/>
                  </a:cubicBezTo>
                  <a:cubicBezTo>
                    <a:pt x="86" y="7"/>
                    <a:pt x="86" y="7"/>
                    <a:pt x="86" y="7"/>
                  </a:cubicBezTo>
                  <a:cubicBezTo>
                    <a:pt x="86" y="7"/>
                    <a:pt x="86" y="7"/>
                    <a:pt x="86" y="7"/>
                  </a:cubicBezTo>
                  <a:cubicBezTo>
                    <a:pt x="84" y="8"/>
                    <a:pt x="84" y="8"/>
                    <a:pt x="84" y="8"/>
                  </a:cubicBezTo>
                  <a:cubicBezTo>
                    <a:pt x="84" y="8"/>
                    <a:pt x="84" y="8"/>
                    <a:pt x="84" y="8"/>
                  </a:cubicBezTo>
                  <a:cubicBezTo>
                    <a:pt x="84" y="8"/>
                    <a:pt x="84" y="8"/>
                    <a:pt x="84" y="8"/>
                  </a:cubicBezTo>
                  <a:cubicBezTo>
                    <a:pt x="84" y="12"/>
                    <a:pt x="84" y="12"/>
                    <a:pt x="84" y="12"/>
                  </a:cubicBezTo>
                  <a:cubicBezTo>
                    <a:pt x="83" y="12"/>
                    <a:pt x="83" y="12"/>
                    <a:pt x="83" y="12"/>
                  </a:cubicBezTo>
                  <a:cubicBezTo>
                    <a:pt x="83" y="12"/>
                    <a:pt x="83" y="12"/>
                    <a:pt x="83" y="12"/>
                  </a:cubicBezTo>
                  <a:cubicBezTo>
                    <a:pt x="83" y="12"/>
                    <a:pt x="83" y="12"/>
                    <a:pt x="83" y="12"/>
                  </a:cubicBezTo>
                  <a:cubicBezTo>
                    <a:pt x="83" y="13"/>
                    <a:pt x="83" y="13"/>
                    <a:pt x="83" y="13"/>
                  </a:cubicBezTo>
                  <a:cubicBezTo>
                    <a:pt x="82" y="13"/>
                    <a:pt x="82" y="13"/>
                    <a:pt x="82" y="13"/>
                  </a:cubicBezTo>
                  <a:cubicBezTo>
                    <a:pt x="82" y="16"/>
                    <a:pt x="82" y="16"/>
                    <a:pt x="82" y="16"/>
                  </a:cubicBezTo>
                  <a:cubicBezTo>
                    <a:pt x="82" y="15"/>
                    <a:pt x="82" y="15"/>
                    <a:pt x="82" y="15"/>
                  </a:cubicBezTo>
                  <a:cubicBezTo>
                    <a:pt x="82" y="14"/>
                    <a:pt x="82" y="14"/>
                    <a:pt x="82" y="14"/>
                  </a:cubicBezTo>
                  <a:cubicBezTo>
                    <a:pt x="82" y="13"/>
                    <a:pt x="82" y="13"/>
                    <a:pt x="82" y="13"/>
                  </a:cubicBezTo>
                  <a:cubicBezTo>
                    <a:pt x="82" y="13"/>
                    <a:pt x="82" y="13"/>
                    <a:pt x="82" y="13"/>
                  </a:cubicBezTo>
                  <a:cubicBezTo>
                    <a:pt x="83" y="13"/>
                    <a:pt x="83" y="13"/>
                    <a:pt x="83" y="13"/>
                  </a:cubicBezTo>
                  <a:cubicBezTo>
                    <a:pt x="83" y="16"/>
                    <a:pt x="83" y="16"/>
                    <a:pt x="83" y="16"/>
                  </a:cubicBezTo>
                  <a:cubicBezTo>
                    <a:pt x="82" y="16"/>
                    <a:pt x="82" y="16"/>
                    <a:pt x="82" y="16"/>
                  </a:cubicBezTo>
                  <a:cubicBezTo>
                    <a:pt x="82" y="18"/>
                    <a:pt x="82" y="18"/>
                    <a:pt x="82" y="18"/>
                  </a:cubicBezTo>
                  <a:cubicBezTo>
                    <a:pt x="82" y="18"/>
                    <a:pt x="82" y="18"/>
                    <a:pt x="82" y="18"/>
                  </a:cubicBezTo>
                  <a:cubicBezTo>
                    <a:pt x="82" y="17"/>
                    <a:pt x="82" y="17"/>
                    <a:pt x="82" y="17"/>
                  </a:cubicBezTo>
                  <a:cubicBezTo>
                    <a:pt x="82" y="16"/>
                    <a:pt x="82" y="16"/>
                    <a:pt x="82" y="16"/>
                  </a:cubicBezTo>
                  <a:cubicBezTo>
                    <a:pt x="82" y="16"/>
                    <a:pt x="82" y="16"/>
                    <a:pt x="82" y="16"/>
                  </a:cubicBezTo>
                  <a:cubicBezTo>
                    <a:pt x="83" y="16"/>
                    <a:pt x="83" y="16"/>
                    <a:pt x="83" y="16"/>
                  </a:cubicBezTo>
                  <a:cubicBezTo>
                    <a:pt x="83" y="18"/>
                    <a:pt x="83" y="18"/>
                    <a:pt x="83" y="18"/>
                  </a:cubicBezTo>
                  <a:cubicBezTo>
                    <a:pt x="82" y="18"/>
                    <a:pt x="82" y="18"/>
                    <a:pt x="82" y="18"/>
                  </a:cubicBezTo>
                  <a:cubicBezTo>
                    <a:pt x="82" y="21"/>
                    <a:pt x="82" y="21"/>
                    <a:pt x="82" y="21"/>
                  </a:cubicBezTo>
                  <a:cubicBezTo>
                    <a:pt x="82" y="21"/>
                    <a:pt x="82" y="21"/>
                    <a:pt x="82" y="21"/>
                  </a:cubicBezTo>
                  <a:cubicBezTo>
                    <a:pt x="82" y="19"/>
                    <a:pt x="82" y="19"/>
                    <a:pt x="82" y="19"/>
                  </a:cubicBezTo>
                  <a:cubicBezTo>
                    <a:pt x="82" y="19"/>
                    <a:pt x="82" y="19"/>
                    <a:pt x="82" y="19"/>
                  </a:cubicBezTo>
                  <a:cubicBezTo>
                    <a:pt x="82" y="19"/>
                    <a:pt x="82" y="19"/>
                    <a:pt x="82" y="19"/>
                  </a:cubicBezTo>
                  <a:cubicBezTo>
                    <a:pt x="83" y="18"/>
                    <a:pt x="83" y="18"/>
                    <a:pt x="83" y="18"/>
                  </a:cubicBezTo>
                  <a:cubicBezTo>
                    <a:pt x="83" y="21"/>
                    <a:pt x="83" y="21"/>
                    <a:pt x="83" y="21"/>
                  </a:cubicBezTo>
                  <a:cubicBezTo>
                    <a:pt x="82" y="21"/>
                    <a:pt x="82" y="21"/>
                    <a:pt x="82" y="21"/>
                  </a:cubicBezTo>
                  <a:cubicBezTo>
                    <a:pt x="82" y="24"/>
                    <a:pt x="82" y="24"/>
                    <a:pt x="82" y="24"/>
                  </a:cubicBezTo>
                  <a:cubicBezTo>
                    <a:pt x="82" y="24"/>
                    <a:pt x="82" y="24"/>
                    <a:pt x="82" y="24"/>
                  </a:cubicBezTo>
                  <a:cubicBezTo>
                    <a:pt x="82" y="22"/>
                    <a:pt x="82" y="22"/>
                    <a:pt x="82" y="22"/>
                  </a:cubicBezTo>
                  <a:cubicBezTo>
                    <a:pt x="82" y="21"/>
                    <a:pt x="82" y="21"/>
                    <a:pt x="82" y="21"/>
                  </a:cubicBezTo>
                  <a:cubicBezTo>
                    <a:pt x="82" y="21"/>
                    <a:pt x="82" y="21"/>
                    <a:pt x="82" y="21"/>
                  </a:cubicBezTo>
                  <a:cubicBezTo>
                    <a:pt x="83" y="21"/>
                    <a:pt x="83" y="21"/>
                    <a:pt x="83" y="21"/>
                  </a:cubicBezTo>
                  <a:cubicBezTo>
                    <a:pt x="83" y="24"/>
                    <a:pt x="83" y="24"/>
                    <a:pt x="83" y="24"/>
                  </a:cubicBezTo>
                  <a:cubicBezTo>
                    <a:pt x="82" y="24"/>
                    <a:pt x="82" y="24"/>
                    <a:pt x="82" y="24"/>
                  </a:cubicBezTo>
                  <a:cubicBezTo>
                    <a:pt x="82" y="26"/>
                    <a:pt x="82" y="26"/>
                    <a:pt x="82" y="26"/>
                  </a:cubicBezTo>
                  <a:cubicBezTo>
                    <a:pt x="82" y="26"/>
                    <a:pt x="82" y="26"/>
                    <a:pt x="82" y="26"/>
                  </a:cubicBezTo>
                  <a:cubicBezTo>
                    <a:pt x="82" y="25"/>
                    <a:pt x="82" y="25"/>
                    <a:pt x="82" y="25"/>
                  </a:cubicBezTo>
                  <a:cubicBezTo>
                    <a:pt x="82" y="24"/>
                    <a:pt x="82" y="24"/>
                    <a:pt x="82" y="24"/>
                  </a:cubicBezTo>
                  <a:cubicBezTo>
                    <a:pt x="82" y="24"/>
                    <a:pt x="82" y="24"/>
                    <a:pt x="82" y="24"/>
                  </a:cubicBezTo>
                  <a:cubicBezTo>
                    <a:pt x="83" y="24"/>
                    <a:pt x="83" y="24"/>
                    <a:pt x="83" y="24"/>
                  </a:cubicBezTo>
                  <a:cubicBezTo>
                    <a:pt x="83" y="26"/>
                    <a:pt x="83" y="26"/>
                    <a:pt x="83" y="26"/>
                  </a:cubicBezTo>
                  <a:cubicBezTo>
                    <a:pt x="82" y="27"/>
                    <a:pt x="82" y="27"/>
                    <a:pt x="82" y="27"/>
                  </a:cubicBezTo>
                  <a:cubicBezTo>
                    <a:pt x="82" y="29"/>
                    <a:pt x="82" y="29"/>
                    <a:pt x="82" y="29"/>
                  </a:cubicBezTo>
                  <a:cubicBezTo>
                    <a:pt x="82" y="29"/>
                    <a:pt x="82" y="29"/>
                    <a:pt x="82" y="29"/>
                  </a:cubicBezTo>
                  <a:cubicBezTo>
                    <a:pt x="82" y="27"/>
                    <a:pt x="82" y="27"/>
                    <a:pt x="82" y="27"/>
                  </a:cubicBezTo>
                  <a:cubicBezTo>
                    <a:pt x="82" y="27"/>
                    <a:pt x="82" y="27"/>
                    <a:pt x="82" y="27"/>
                  </a:cubicBezTo>
                  <a:cubicBezTo>
                    <a:pt x="82" y="27"/>
                    <a:pt x="82" y="27"/>
                    <a:pt x="82" y="27"/>
                  </a:cubicBezTo>
                  <a:cubicBezTo>
                    <a:pt x="83" y="26"/>
                    <a:pt x="83" y="26"/>
                    <a:pt x="83" y="26"/>
                  </a:cubicBezTo>
                  <a:cubicBezTo>
                    <a:pt x="83" y="29"/>
                    <a:pt x="83" y="29"/>
                    <a:pt x="83" y="29"/>
                  </a:cubicBezTo>
                  <a:cubicBezTo>
                    <a:pt x="82" y="29"/>
                    <a:pt x="82" y="29"/>
                    <a:pt x="82" y="29"/>
                  </a:cubicBezTo>
                  <a:cubicBezTo>
                    <a:pt x="82" y="32"/>
                    <a:pt x="82" y="32"/>
                    <a:pt x="82" y="32"/>
                  </a:cubicBezTo>
                  <a:cubicBezTo>
                    <a:pt x="82" y="31"/>
                    <a:pt x="82" y="31"/>
                    <a:pt x="82" y="31"/>
                  </a:cubicBezTo>
                  <a:cubicBezTo>
                    <a:pt x="82" y="30"/>
                    <a:pt x="82" y="30"/>
                    <a:pt x="82" y="30"/>
                  </a:cubicBezTo>
                  <a:cubicBezTo>
                    <a:pt x="82" y="30"/>
                    <a:pt x="82" y="30"/>
                    <a:pt x="82" y="30"/>
                  </a:cubicBezTo>
                  <a:cubicBezTo>
                    <a:pt x="82" y="29"/>
                    <a:pt x="82" y="29"/>
                    <a:pt x="82" y="29"/>
                  </a:cubicBezTo>
                  <a:cubicBezTo>
                    <a:pt x="83" y="29"/>
                    <a:pt x="83" y="29"/>
                    <a:pt x="83" y="29"/>
                  </a:cubicBezTo>
                  <a:cubicBezTo>
                    <a:pt x="83" y="32"/>
                    <a:pt x="83" y="32"/>
                    <a:pt x="83" y="32"/>
                  </a:cubicBezTo>
                  <a:cubicBezTo>
                    <a:pt x="82" y="32"/>
                    <a:pt x="82" y="32"/>
                    <a:pt x="82" y="32"/>
                  </a:cubicBezTo>
                  <a:cubicBezTo>
                    <a:pt x="82" y="34"/>
                    <a:pt x="82" y="34"/>
                    <a:pt x="82" y="34"/>
                  </a:cubicBezTo>
                  <a:cubicBezTo>
                    <a:pt x="82" y="34"/>
                    <a:pt x="82" y="34"/>
                    <a:pt x="82" y="34"/>
                  </a:cubicBezTo>
                  <a:cubicBezTo>
                    <a:pt x="82" y="33"/>
                    <a:pt x="82" y="33"/>
                    <a:pt x="82" y="33"/>
                  </a:cubicBezTo>
                  <a:cubicBezTo>
                    <a:pt x="82" y="32"/>
                    <a:pt x="82" y="32"/>
                    <a:pt x="82" y="32"/>
                  </a:cubicBezTo>
                  <a:cubicBezTo>
                    <a:pt x="82" y="32"/>
                    <a:pt x="82" y="32"/>
                    <a:pt x="82" y="32"/>
                  </a:cubicBezTo>
                  <a:cubicBezTo>
                    <a:pt x="83" y="32"/>
                    <a:pt x="83" y="32"/>
                    <a:pt x="83" y="32"/>
                  </a:cubicBezTo>
                  <a:cubicBezTo>
                    <a:pt x="83" y="35"/>
                    <a:pt x="83" y="35"/>
                    <a:pt x="83" y="35"/>
                  </a:cubicBezTo>
                  <a:cubicBezTo>
                    <a:pt x="81" y="35"/>
                    <a:pt x="78" y="35"/>
                    <a:pt x="75" y="35"/>
                  </a:cubicBezTo>
                  <a:cubicBezTo>
                    <a:pt x="75" y="35"/>
                    <a:pt x="75" y="35"/>
                    <a:pt x="75" y="35"/>
                  </a:cubicBezTo>
                  <a:cubicBezTo>
                    <a:pt x="75" y="35"/>
                    <a:pt x="75" y="35"/>
                    <a:pt x="75" y="35"/>
                  </a:cubicBezTo>
                  <a:cubicBezTo>
                    <a:pt x="75" y="34"/>
                    <a:pt x="75" y="34"/>
                    <a:pt x="75" y="34"/>
                  </a:cubicBezTo>
                  <a:cubicBezTo>
                    <a:pt x="75" y="33"/>
                    <a:pt x="75" y="33"/>
                    <a:pt x="75" y="33"/>
                  </a:cubicBezTo>
                  <a:cubicBezTo>
                    <a:pt x="76" y="33"/>
                    <a:pt x="76" y="33"/>
                    <a:pt x="76" y="33"/>
                  </a:cubicBezTo>
                  <a:cubicBezTo>
                    <a:pt x="77" y="33"/>
                    <a:pt x="77" y="33"/>
                    <a:pt x="77" y="33"/>
                  </a:cubicBezTo>
                  <a:cubicBezTo>
                    <a:pt x="77" y="33"/>
                    <a:pt x="77" y="33"/>
                    <a:pt x="77" y="33"/>
                  </a:cubicBezTo>
                  <a:cubicBezTo>
                    <a:pt x="75" y="33"/>
                    <a:pt x="75" y="33"/>
                    <a:pt x="75" y="33"/>
                  </a:cubicBezTo>
                  <a:cubicBezTo>
                    <a:pt x="75" y="33"/>
                    <a:pt x="75" y="33"/>
                    <a:pt x="75" y="33"/>
                  </a:cubicBezTo>
                  <a:cubicBezTo>
                    <a:pt x="75" y="33"/>
                    <a:pt x="75" y="33"/>
                    <a:pt x="75" y="33"/>
                  </a:cubicBezTo>
                  <a:cubicBezTo>
                    <a:pt x="75" y="31"/>
                    <a:pt x="75" y="31"/>
                    <a:pt x="75" y="31"/>
                  </a:cubicBezTo>
                  <a:cubicBezTo>
                    <a:pt x="75" y="30"/>
                    <a:pt x="75" y="30"/>
                    <a:pt x="75" y="30"/>
                  </a:cubicBezTo>
                  <a:cubicBezTo>
                    <a:pt x="76" y="30"/>
                    <a:pt x="76" y="30"/>
                    <a:pt x="76" y="30"/>
                  </a:cubicBezTo>
                  <a:cubicBezTo>
                    <a:pt x="77" y="30"/>
                    <a:pt x="77" y="30"/>
                    <a:pt x="77" y="30"/>
                  </a:cubicBezTo>
                  <a:cubicBezTo>
                    <a:pt x="77" y="30"/>
                    <a:pt x="77" y="30"/>
                    <a:pt x="77" y="30"/>
                  </a:cubicBezTo>
                  <a:cubicBezTo>
                    <a:pt x="75" y="30"/>
                    <a:pt x="75" y="30"/>
                    <a:pt x="75" y="30"/>
                  </a:cubicBezTo>
                  <a:cubicBezTo>
                    <a:pt x="75" y="30"/>
                    <a:pt x="75" y="30"/>
                    <a:pt x="75" y="30"/>
                  </a:cubicBezTo>
                  <a:cubicBezTo>
                    <a:pt x="75" y="30"/>
                    <a:pt x="75" y="30"/>
                    <a:pt x="75" y="30"/>
                  </a:cubicBezTo>
                  <a:cubicBezTo>
                    <a:pt x="75" y="29"/>
                    <a:pt x="75" y="29"/>
                    <a:pt x="75" y="29"/>
                  </a:cubicBezTo>
                  <a:cubicBezTo>
                    <a:pt x="75" y="28"/>
                    <a:pt x="75" y="28"/>
                    <a:pt x="75" y="28"/>
                  </a:cubicBezTo>
                  <a:cubicBezTo>
                    <a:pt x="76" y="28"/>
                    <a:pt x="76" y="28"/>
                    <a:pt x="76" y="28"/>
                  </a:cubicBezTo>
                  <a:cubicBezTo>
                    <a:pt x="77" y="28"/>
                    <a:pt x="77" y="28"/>
                    <a:pt x="77" y="28"/>
                  </a:cubicBezTo>
                  <a:cubicBezTo>
                    <a:pt x="77" y="28"/>
                    <a:pt x="77" y="28"/>
                    <a:pt x="77" y="28"/>
                  </a:cubicBezTo>
                  <a:cubicBezTo>
                    <a:pt x="75" y="28"/>
                    <a:pt x="75" y="28"/>
                    <a:pt x="75" y="28"/>
                  </a:cubicBezTo>
                  <a:cubicBezTo>
                    <a:pt x="75" y="27"/>
                    <a:pt x="75" y="27"/>
                    <a:pt x="75" y="27"/>
                  </a:cubicBezTo>
                  <a:cubicBezTo>
                    <a:pt x="75" y="27"/>
                    <a:pt x="75" y="27"/>
                    <a:pt x="75" y="27"/>
                  </a:cubicBezTo>
                  <a:cubicBezTo>
                    <a:pt x="75" y="26"/>
                    <a:pt x="75" y="26"/>
                    <a:pt x="75" y="26"/>
                  </a:cubicBezTo>
                  <a:cubicBezTo>
                    <a:pt x="75" y="25"/>
                    <a:pt x="75" y="25"/>
                    <a:pt x="75" y="25"/>
                  </a:cubicBezTo>
                  <a:cubicBezTo>
                    <a:pt x="76" y="25"/>
                    <a:pt x="76" y="25"/>
                    <a:pt x="76" y="25"/>
                  </a:cubicBezTo>
                  <a:cubicBezTo>
                    <a:pt x="77" y="25"/>
                    <a:pt x="77" y="25"/>
                    <a:pt x="77" y="25"/>
                  </a:cubicBezTo>
                  <a:cubicBezTo>
                    <a:pt x="77" y="25"/>
                    <a:pt x="77" y="25"/>
                    <a:pt x="77" y="25"/>
                  </a:cubicBezTo>
                  <a:cubicBezTo>
                    <a:pt x="75" y="25"/>
                    <a:pt x="75" y="25"/>
                    <a:pt x="75" y="25"/>
                  </a:cubicBezTo>
                  <a:cubicBezTo>
                    <a:pt x="75" y="25"/>
                    <a:pt x="75" y="25"/>
                    <a:pt x="75" y="25"/>
                  </a:cubicBezTo>
                  <a:cubicBezTo>
                    <a:pt x="75" y="25"/>
                    <a:pt x="75" y="25"/>
                    <a:pt x="75" y="25"/>
                  </a:cubicBezTo>
                  <a:cubicBezTo>
                    <a:pt x="75" y="23"/>
                    <a:pt x="75" y="23"/>
                    <a:pt x="75" y="23"/>
                  </a:cubicBezTo>
                  <a:cubicBezTo>
                    <a:pt x="75" y="23"/>
                    <a:pt x="75" y="23"/>
                    <a:pt x="75" y="23"/>
                  </a:cubicBezTo>
                  <a:cubicBezTo>
                    <a:pt x="76" y="23"/>
                    <a:pt x="76" y="23"/>
                    <a:pt x="76" y="23"/>
                  </a:cubicBezTo>
                  <a:cubicBezTo>
                    <a:pt x="77" y="22"/>
                    <a:pt x="77" y="22"/>
                    <a:pt x="77" y="22"/>
                  </a:cubicBezTo>
                  <a:cubicBezTo>
                    <a:pt x="77" y="22"/>
                    <a:pt x="77" y="22"/>
                    <a:pt x="77" y="22"/>
                  </a:cubicBezTo>
                  <a:cubicBezTo>
                    <a:pt x="75" y="22"/>
                    <a:pt x="75" y="22"/>
                    <a:pt x="75" y="22"/>
                  </a:cubicBezTo>
                  <a:cubicBezTo>
                    <a:pt x="75" y="22"/>
                    <a:pt x="75" y="22"/>
                    <a:pt x="75" y="22"/>
                  </a:cubicBezTo>
                  <a:cubicBezTo>
                    <a:pt x="75" y="22"/>
                    <a:pt x="75" y="22"/>
                    <a:pt x="75" y="22"/>
                  </a:cubicBezTo>
                  <a:cubicBezTo>
                    <a:pt x="75" y="21"/>
                    <a:pt x="75" y="21"/>
                    <a:pt x="75" y="21"/>
                  </a:cubicBezTo>
                  <a:cubicBezTo>
                    <a:pt x="75" y="20"/>
                    <a:pt x="75" y="20"/>
                    <a:pt x="75" y="20"/>
                  </a:cubicBezTo>
                  <a:cubicBezTo>
                    <a:pt x="76" y="20"/>
                    <a:pt x="76" y="20"/>
                    <a:pt x="76" y="20"/>
                  </a:cubicBezTo>
                  <a:cubicBezTo>
                    <a:pt x="77" y="20"/>
                    <a:pt x="77" y="20"/>
                    <a:pt x="77" y="20"/>
                  </a:cubicBezTo>
                  <a:cubicBezTo>
                    <a:pt x="77" y="20"/>
                    <a:pt x="77" y="20"/>
                    <a:pt x="77" y="20"/>
                  </a:cubicBezTo>
                  <a:cubicBezTo>
                    <a:pt x="75" y="20"/>
                    <a:pt x="75" y="20"/>
                    <a:pt x="75" y="20"/>
                  </a:cubicBezTo>
                  <a:cubicBezTo>
                    <a:pt x="75" y="20"/>
                    <a:pt x="75" y="20"/>
                    <a:pt x="75" y="20"/>
                  </a:cubicBezTo>
                  <a:cubicBezTo>
                    <a:pt x="75" y="20"/>
                    <a:pt x="75" y="20"/>
                    <a:pt x="75" y="20"/>
                  </a:cubicBezTo>
                  <a:cubicBezTo>
                    <a:pt x="75" y="18"/>
                    <a:pt x="75" y="18"/>
                    <a:pt x="75" y="18"/>
                  </a:cubicBezTo>
                  <a:cubicBezTo>
                    <a:pt x="75" y="17"/>
                    <a:pt x="75" y="17"/>
                    <a:pt x="75" y="17"/>
                  </a:cubicBezTo>
                  <a:cubicBezTo>
                    <a:pt x="76" y="17"/>
                    <a:pt x="76" y="17"/>
                    <a:pt x="76" y="17"/>
                  </a:cubicBezTo>
                  <a:cubicBezTo>
                    <a:pt x="77" y="17"/>
                    <a:pt x="77" y="17"/>
                    <a:pt x="77" y="17"/>
                  </a:cubicBezTo>
                  <a:cubicBezTo>
                    <a:pt x="77" y="17"/>
                    <a:pt x="77" y="17"/>
                    <a:pt x="77" y="17"/>
                  </a:cubicBezTo>
                  <a:cubicBezTo>
                    <a:pt x="75" y="17"/>
                    <a:pt x="75" y="17"/>
                    <a:pt x="75" y="17"/>
                  </a:cubicBezTo>
                  <a:cubicBezTo>
                    <a:pt x="75" y="17"/>
                    <a:pt x="75" y="17"/>
                    <a:pt x="75" y="17"/>
                  </a:cubicBezTo>
                  <a:cubicBezTo>
                    <a:pt x="75" y="17"/>
                    <a:pt x="75" y="17"/>
                    <a:pt x="75" y="17"/>
                  </a:cubicBezTo>
                  <a:cubicBezTo>
                    <a:pt x="75" y="15"/>
                    <a:pt x="75" y="15"/>
                    <a:pt x="75" y="15"/>
                  </a:cubicBezTo>
                  <a:cubicBezTo>
                    <a:pt x="75" y="15"/>
                    <a:pt x="75" y="15"/>
                    <a:pt x="75" y="15"/>
                  </a:cubicBezTo>
                  <a:cubicBezTo>
                    <a:pt x="76" y="15"/>
                    <a:pt x="76" y="15"/>
                    <a:pt x="76" y="15"/>
                  </a:cubicBezTo>
                  <a:cubicBezTo>
                    <a:pt x="77" y="14"/>
                    <a:pt x="77" y="14"/>
                    <a:pt x="77" y="14"/>
                  </a:cubicBezTo>
                  <a:cubicBezTo>
                    <a:pt x="77" y="14"/>
                    <a:pt x="77" y="14"/>
                    <a:pt x="77" y="14"/>
                  </a:cubicBezTo>
                  <a:cubicBezTo>
                    <a:pt x="75" y="15"/>
                    <a:pt x="75" y="15"/>
                    <a:pt x="75" y="15"/>
                  </a:cubicBezTo>
                  <a:cubicBezTo>
                    <a:pt x="75" y="12"/>
                    <a:pt x="75" y="12"/>
                    <a:pt x="75" y="12"/>
                  </a:cubicBezTo>
                  <a:cubicBezTo>
                    <a:pt x="77" y="12"/>
                    <a:pt x="77" y="12"/>
                    <a:pt x="77" y="12"/>
                  </a:cubicBezTo>
                  <a:cubicBezTo>
                    <a:pt x="77" y="12"/>
                    <a:pt x="77" y="12"/>
                    <a:pt x="77" y="12"/>
                  </a:cubicBezTo>
                  <a:cubicBezTo>
                    <a:pt x="77" y="10"/>
                    <a:pt x="77" y="10"/>
                    <a:pt x="77" y="10"/>
                  </a:cubicBezTo>
                  <a:cubicBezTo>
                    <a:pt x="77" y="10"/>
                    <a:pt x="77" y="10"/>
                    <a:pt x="77" y="10"/>
                  </a:cubicBezTo>
                  <a:cubicBezTo>
                    <a:pt x="77" y="10"/>
                    <a:pt x="77" y="10"/>
                    <a:pt x="77" y="10"/>
                  </a:cubicBezTo>
                  <a:cubicBezTo>
                    <a:pt x="77" y="10"/>
                    <a:pt x="77" y="10"/>
                    <a:pt x="77" y="10"/>
                  </a:cubicBezTo>
                  <a:cubicBezTo>
                    <a:pt x="77" y="10"/>
                    <a:pt x="77" y="10"/>
                    <a:pt x="77" y="10"/>
                  </a:cubicBezTo>
                  <a:cubicBezTo>
                    <a:pt x="77" y="10"/>
                    <a:pt x="77" y="10"/>
                    <a:pt x="77" y="10"/>
                  </a:cubicBezTo>
                  <a:cubicBezTo>
                    <a:pt x="75" y="10"/>
                    <a:pt x="75" y="10"/>
                    <a:pt x="75" y="10"/>
                  </a:cubicBezTo>
                  <a:cubicBezTo>
                    <a:pt x="75" y="10"/>
                    <a:pt x="75" y="10"/>
                    <a:pt x="75" y="10"/>
                  </a:cubicBezTo>
                  <a:cubicBezTo>
                    <a:pt x="110" y="1"/>
                    <a:pt x="110" y="1"/>
                    <a:pt x="110" y="1"/>
                  </a:cubicBezTo>
                  <a:cubicBezTo>
                    <a:pt x="110" y="34"/>
                    <a:pt x="110" y="34"/>
                    <a:pt x="110" y="34"/>
                  </a:cubicBezTo>
                  <a:cubicBezTo>
                    <a:pt x="107" y="34"/>
                    <a:pt x="107" y="34"/>
                    <a:pt x="107" y="34"/>
                  </a:cubicBezTo>
                  <a:cubicBezTo>
                    <a:pt x="107" y="33"/>
                    <a:pt x="107" y="33"/>
                    <a:pt x="107" y="33"/>
                  </a:cubicBezTo>
                  <a:cubicBezTo>
                    <a:pt x="107" y="32"/>
                    <a:pt x="107" y="32"/>
                    <a:pt x="107" y="32"/>
                  </a:cubicBezTo>
                  <a:cubicBezTo>
                    <a:pt x="107" y="32"/>
                    <a:pt x="107" y="32"/>
                    <a:pt x="107" y="32"/>
                  </a:cubicBezTo>
                  <a:cubicBezTo>
                    <a:pt x="109" y="32"/>
                    <a:pt x="109" y="32"/>
                    <a:pt x="109" y="32"/>
                  </a:cubicBezTo>
                  <a:cubicBezTo>
                    <a:pt x="109" y="32"/>
                    <a:pt x="109" y="32"/>
                    <a:pt x="109" y="32"/>
                  </a:cubicBezTo>
                  <a:cubicBezTo>
                    <a:pt x="106" y="32"/>
                    <a:pt x="106" y="32"/>
                    <a:pt x="106" y="32"/>
                  </a:cubicBezTo>
                  <a:cubicBezTo>
                    <a:pt x="106" y="34"/>
                    <a:pt x="106" y="34"/>
                    <a:pt x="106" y="34"/>
                  </a:cubicBezTo>
                  <a:cubicBezTo>
                    <a:pt x="104" y="33"/>
                    <a:pt x="104" y="33"/>
                    <a:pt x="104" y="33"/>
                  </a:cubicBezTo>
                  <a:cubicBezTo>
                    <a:pt x="104" y="33"/>
                    <a:pt x="104" y="33"/>
                    <a:pt x="104" y="33"/>
                  </a:cubicBezTo>
                  <a:cubicBezTo>
                    <a:pt x="104" y="33"/>
                    <a:pt x="104" y="33"/>
                    <a:pt x="104" y="33"/>
                  </a:cubicBezTo>
                  <a:cubicBezTo>
                    <a:pt x="106" y="32"/>
                    <a:pt x="106" y="32"/>
                    <a:pt x="106" y="32"/>
                  </a:cubicBezTo>
                  <a:cubicBezTo>
                    <a:pt x="106" y="32"/>
                    <a:pt x="106" y="32"/>
                    <a:pt x="106" y="32"/>
                  </a:cubicBezTo>
                  <a:cubicBezTo>
                    <a:pt x="103" y="33"/>
                    <a:pt x="103" y="33"/>
                    <a:pt x="103" y="33"/>
                  </a:cubicBezTo>
                  <a:close/>
                  <a:moveTo>
                    <a:pt x="91" y="11"/>
                  </a:moveTo>
                  <a:cubicBezTo>
                    <a:pt x="91" y="11"/>
                    <a:pt x="91" y="11"/>
                    <a:pt x="91" y="11"/>
                  </a:cubicBezTo>
                  <a:cubicBezTo>
                    <a:pt x="94" y="10"/>
                    <a:pt x="98" y="9"/>
                    <a:pt x="99" y="9"/>
                  </a:cubicBezTo>
                  <a:cubicBezTo>
                    <a:pt x="99" y="10"/>
                    <a:pt x="99" y="10"/>
                    <a:pt x="99" y="10"/>
                  </a:cubicBezTo>
                  <a:cubicBezTo>
                    <a:pt x="99" y="10"/>
                    <a:pt x="94" y="12"/>
                    <a:pt x="91" y="13"/>
                  </a:cubicBezTo>
                  <a:cubicBezTo>
                    <a:pt x="88" y="13"/>
                    <a:pt x="84" y="14"/>
                    <a:pt x="83" y="14"/>
                  </a:cubicBezTo>
                  <a:cubicBezTo>
                    <a:pt x="83" y="12"/>
                    <a:pt x="83" y="12"/>
                    <a:pt x="83" y="12"/>
                  </a:cubicBezTo>
                  <a:cubicBezTo>
                    <a:pt x="84" y="12"/>
                    <a:pt x="88" y="12"/>
                    <a:pt x="91" y="11"/>
                  </a:cubicBezTo>
                  <a:close/>
                  <a:moveTo>
                    <a:pt x="83" y="12"/>
                  </a:moveTo>
                  <a:cubicBezTo>
                    <a:pt x="83" y="12"/>
                    <a:pt x="83" y="12"/>
                    <a:pt x="83" y="12"/>
                  </a:cubicBezTo>
                  <a:cubicBezTo>
                    <a:pt x="83" y="12"/>
                    <a:pt x="83" y="12"/>
                    <a:pt x="83" y="12"/>
                  </a:cubicBezTo>
                  <a:cubicBezTo>
                    <a:pt x="84" y="12"/>
                    <a:pt x="88" y="11"/>
                    <a:pt x="91" y="10"/>
                  </a:cubicBezTo>
                  <a:cubicBezTo>
                    <a:pt x="94" y="10"/>
                    <a:pt x="99" y="8"/>
                    <a:pt x="99" y="8"/>
                  </a:cubicBezTo>
                  <a:cubicBezTo>
                    <a:pt x="99" y="8"/>
                    <a:pt x="99" y="8"/>
                    <a:pt x="99" y="8"/>
                  </a:cubicBezTo>
                  <a:cubicBezTo>
                    <a:pt x="99" y="8"/>
                    <a:pt x="94" y="10"/>
                    <a:pt x="91" y="11"/>
                  </a:cubicBezTo>
                  <a:cubicBezTo>
                    <a:pt x="88" y="11"/>
                    <a:pt x="84" y="12"/>
                    <a:pt x="83" y="12"/>
                  </a:cubicBezTo>
                  <a:close/>
                  <a:moveTo>
                    <a:pt x="91" y="13"/>
                  </a:moveTo>
                  <a:cubicBezTo>
                    <a:pt x="91" y="13"/>
                    <a:pt x="91" y="13"/>
                    <a:pt x="91" y="13"/>
                  </a:cubicBezTo>
                  <a:cubicBezTo>
                    <a:pt x="94" y="12"/>
                    <a:pt x="98" y="11"/>
                    <a:pt x="99" y="11"/>
                  </a:cubicBezTo>
                  <a:cubicBezTo>
                    <a:pt x="99" y="11"/>
                    <a:pt x="99" y="11"/>
                    <a:pt x="99" y="11"/>
                  </a:cubicBezTo>
                  <a:cubicBezTo>
                    <a:pt x="99" y="11"/>
                    <a:pt x="94" y="13"/>
                    <a:pt x="91" y="13"/>
                  </a:cubicBezTo>
                  <a:cubicBezTo>
                    <a:pt x="88" y="14"/>
                    <a:pt x="84" y="15"/>
                    <a:pt x="83" y="15"/>
                  </a:cubicBezTo>
                  <a:cubicBezTo>
                    <a:pt x="83" y="14"/>
                    <a:pt x="83" y="14"/>
                    <a:pt x="83" y="14"/>
                  </a:cubicBezTo>
                  <a:cubicBezTo>
                    <a:pt x="84" y="14"/>
                    <a:pt x="88" y="13"/>
                    <a:pt x="91" y="13"/>
                  </a:cubicBezTo>
                  <a:close/>
                  <a:moveTo>
                    <a:pt x="91" y="14"/>
                  </a:moveTo>
                  <a:cubicBezTo>
                    <a:pt x="91" y="14"/>
                    <a:pt x="91" y="14"/>
                    <a:pt x="91" y="14"/>
                  </a:cubicBezTo>
                  <a:cubicBezTo>
                    <a:pt x="94" y="13"/>
                    <a:pt x="98" y="11"/>
                    <a:pt x="99" y="11"/>
                  </a:cubicBezTo>
                  <a:cubicBezTo>
                    <a:pt x="99" y="11"/>
                    <a:pt x="99" y="11"/>
                    <a:pt x="99" y="11"/>
                  </a:cubicBezTo>
                  <a:cubicBezTo>
                    <a:pt x="99" y="12"/>
                    <a:pt x="94" y="13"/>
                    <a:pt x="91" y="14"/>
                  </a:cubicBezTo>
                  <a:cubicBezTo>
                    <a:pt x="88" y="14"/>
                    <a:pt x="84" y="15"/>
                    <a:pt x="83" y="15"/>
                  </a:cubicBezTo>
                  <a:cubicBezTo>
                    <a:pt x="83" y="15"/>
                    <a:pt x="83" y="15"/>
                    <a:pt x="83" y="15"/>
                  </a:cubicBezTo>
                  <a:cubicBezTo>
                    <a:pt x="84" y="15"/>
                    <a:pt x="88" y="14"/>
                    <a:pt x="91" y="14"/>
                  </a:cubicBezTo>
                  <a:close/>
                  <a:moveTo>
                    <a:pt x="91" y="14"/>
                  </a:moveTo>
                  <a:cubicBezTo>
                    <a:pt x="91" y="14"/>
                    <a:pt x="91" y="14"/>
                    <a:pt x="91" y="14"/>
                  </a:cubicBezTo>
                  <a:cubicBezTo>
                    <a:pt x="94" y="13"/>
                    <a:pt x="98" y="12"/>
                    <a:pt x="99" y="12"/>
                  </a:cubicBezTo>
                  <a:cubicBezTo>
                    <a:pt x="99" y="12"/>
                    <a:pt x="99" y="12"/>
                    <a:pt x="99" y="12"/>
                  </a:cubicBezTo>
                  <a:cubicBezTo>
                    <a:pt x="99" y="12"/>
                    <a:pt x="94" y="14"/>
                    <a:pt x="91" y="14"/>
                  </a:cubicBezTo>
                  <a:cubicBezTo>
                    <a:pt x="88" y="15"/>
                    <a:pt x="84" y="16"/>
                    <a:pt x="83" y="16"/>
                  </a:cubicBezTo>
                  <a:cubicBezTo>
                    <a:pt x="83" y="15"/>
                    <a:pt x="83" y="15"/>
                    <a:pt x="83" y="15"/>
                  </a:cubicBezTo>
                  <a:cubicBezTo>
                    <a:pt x="84" y="15"/>
                    <a:pt x="88" y="15"/>
                    <a:pt x="91" y="14"/>
                  </a:cubicBezTo>
                  <a:close/>
                  <a:moveTo>
                    <a:pt x="91" y="14"/>
                  </a:moveTo>
                  <a:cubicBezTo>
                    <a:pt x="91" y="14"/>
                    <a:pt x="91" y="14"/>
                    <a:pt x="91" y="14"/>
                  </a:cubicBezTo>
                  <a:cubicBezTo>
                    <a:pt x="94" y="14"/>
                    <a:pt x="98" y="12"/>
                    <a:pt x="99" y="12"/>
                  </a:cubicBezTo>
                  <a:cubicBezTo>
                    <a:pt x="99" y="13"/>
                    <a:pt x="99" y="13"/>
                    <a:pt x="99" y="13"/>
                  </a:cubicBezTo>
                  <a:cubicBezTo>
                    <a:pt x="99" y="14"/>
                    <a:pt x="97" y="14"/>
                    <a:pt x="91" y="16"/>
                  </a:cubicBezTo>
                  <a:cubicBezTo>
                    <a:pt x="88" y="16"/>
                    <a:pt x="84" y="17"/>
                    <a:pt x="83" y="17"/>
                  </a:cubicBezTo>
                  <a:cubicBezTo>
                    <a:pt x="83" y="16"/>
                    <a:pt x="83" y="16"/>
                    <a:pt x="83" y="16"/>
                  </a:cubicBezTo>
                  <a:cubicBezTo>
                    <a:pt x="84" y="16"/>
                    <a:pt x="88" y="15"/>
                    <a:pt x="91" y="14"/>
                  </a:cubicBezTo>
                  <a:close/>
                  <a:moveTo>
                    <a:pt x="91" y="16"/>
                  </a:moveTo>
                  <a:cubicBezTo>
                    <a:pt x="91" y="16"/>
                    <a:pt x="91" y="16"/>
                    <a:pt x="91" y="16"/>
                  </a:cubicBezTo>
                  <a:cubicBezTo>
                    <a:pt x="96" y="14"/>
                    <a:pt x="98" y="14"/>
                    <a:pt x="99" y="14"/>
                  </a:cubicBezTo>
                  <a:cubicBezTo>
                    <a:pt x="99" y="14"/>
                    <a:pt x="99" y="14"/>
                    <a:pt x="99" y="14"/>
                  </a:cubicBezTo>
                  <a:cubicBezTo>
                    <a:pt x="99" y="14"/>
                    <a:pt x="95" y="16"/>
                    <a:pt x="91" y="16"/>
                  </a:cubicBezTo>
                  <a:cubicBezTo>
                    <a:pt x="88" y="17"/>
                    <a:pt x="84" y="17"/>
                    <a:pt x="83" y="18"/>
                  </a:cubicBezTo>
                  <a:cubicBezTo>
                    <a:pt x="83" y="17"/>
                    <a:pt x="83" y="17"/>
                    <a:pt x="83" y="17"/>
                  </a:cubicBezTo>
                  <a:cubicBezTo>
                    <a:pt x="84" y="17"/>
                    <a:pt x="88" y="16"/>
                    <a:pt x="91" y="16"/>
                  </a:cubicBezTo>
                  <a:close/>
                  <a:moveTo>
                    <a:pt x="91" y="16"/>
                  </a:moveTo>
                  <a:cubicBezTo>
                    <a:pt x="91" y="16"/>
                    <a:pt x="91" y="16"/>
                    <a:pt x="91" y="16"/>
                  </a:cubicBezTo>
                  <a:cubicBezTo>
                    <a:pt x="95" y="16"/>
                    <a:pt x="98" y="15"/>
                    <a:pt x="99" y="14"/>
                  </a:cubicBezTo>
                  <a:cubicBezTo>
                    <a:pt x="99" y="14"/>
                    <a:pt x="99" y="14"/>
                    <a:pt x="99" y="14"/>
                  </a:cubicBezTo>
                  <a:cubicBezTo>
                    <a:pt x="99" y="15"/>
                    <a:pt x="95" y="16"/>
                    <a:pt x="91" y="17"/>
                  </a:cubicBezTo>
                  <a:cubicBezTo>
                    <a:pt x="88" y="17"/>
                    <a:pt x="84" y="18"/>
                    <a:pt x="83" y="18"/>
                  </a:cubicBezTo>
                  <a:cubicBezTo>
                    <a:pt x="83" y="18"/>
                    <a:pt x="83" y="18"/>
                    <a:pt x="83" y="18"/>
                  </a:cubicBezTo>
                  <a:cubicBezTo>
                    <a:pt x="84" y="18"/>
                    <a:pt x="88" y="17"/>
                    <a:pt x="91" y="16"/>
                  </a:cubicBezTo>
                  <a:close/>
                  <a:moveTo>
                    <a:pt x="91" y="17"/>
                  </a:moveTo>
                  <a:cubicBezTo>
                    <a:pt x="91" y="17"/>
                    <a:pt x="91" y="17"/>
                    <a:pt x="91" y="17"/>
                  </a:cubicBezTo>
                  <a:cubicBezTo>
                    <a:pt x="95" y="16"/>
                    <a:pt x="98" y="15"/>
                    <a:pt x="99" y="15"/>
                  </a:cubicBezTo>
                  <a:cubicBezTo>
                    <a:pt x="99" y="15"/>
                    <a:pt x="99" y="15"/>
                    <a:pt x="99" y="15"/>
                  </a:cubicBezTo>
                  <a:cubicBezTo>
                    <a:pt x="99" y="15"/>
                    <a:pt x="95" y="16"/>
                    <a:pt x="91" y="17"/>
                  </a:cubicBezTo>
                  <a:cubicBezTo>
                    <a:pt x="88" y="18"/>
                    <a:pt x="84" y="18"/>
                    <a:pt x="83" y="18"/>
                  </a:cubicBezTo>
                  <a:cubicBezTo>
                    <a:pt x="83" y="18"/>
                    <a:pt x="83" y="18"/>
                    <a:pt x="83" y="18"/>
                  </a:cubicBezTo>
                  <a:cubicBezTo>
                    <a:pt x="84" y="18"/>
                    <a:pt x="88" y="17"/>
                    <a:pt x="91" y="17"/>
                  </a:cubicBezTo>
                  <a:close/>
                  <a:moveTo>
                    <a:pt x="91" y="17"/>
                  </a:moveTo>
                  <a:cubicBezTo>
                    <a:pt x="91" y="17"/>
                    <a:pt x="91" y="17"/>
                    <a:pt x="91" y="17"/>
                  </a:cubicBezTo>
                  <a:cubicBezTo>
                    <a:pt x="95" y="17"/>
                    <a:pt x="98" y="15"/>
                    <a:pt x="99" y="15"/>
                  </a:cubicBezTo>
                  <a:cubicBezTo>
                    <a:pt x="99" y="17"/>
                    <a:pt x="99" y="17"/>
                    <a:pt x="99" y="17"/>
                  </a:cubicBezTo>
                  <a:cubicBezTo>
                    <a:pt x="99" y="17"/>
                    <a:pt x="95" y="18"/>
                    <a:pt x="91" y="19"/>
                  </a:cubicBezTo>
                  <a:cubicBezTo>
                    <a:pt x="88" y="19"/>
                    <a:pt x="84" y="20"/>
                    <a:pt x="83" y="20"/>
                  </a:cubicBezTo>
                  <a:cubicBezTo>
                    <a:pt x="83" y="19"/>
                    <a:pt x="83" y="19"/>
                    <a:pt x="83" y="19"/>
                  </a:cubicBezTo>
                  <a:cubicBezTo>
                    <a:pt x="84" y="18"/>
                    <a:pt x="88" y="18"/>
                    <a:pt x="91" y="17"/>
                  </a:cubicBezTo>
                  <a:close/>
                  <a:moveTo>
                    <a:pt x="91" y="19"/>
                  </a:moveTo>
                  <a:cubicBezTo>
                    <a:pt x="91" y="19"/>
                    <a:pt x="91" y="19"/>
                    <a:pt x="91" y="19"/>
                  </a:cubicBezTo>
                  <a:cubicBezTo>
                    <a:pt x="95" y="18"/>
                    <a:pt x="98" y="17"/>
                    <a:pt x="99" y="17"/>
                  </a:cubicBezTo>
                  <a:cubicBezTo>
                    <a:pt x="99" y="17"/>
                    <a:pt x="99" y="17"/>
                    <a:pt x="99" y="17"/>
                  </a:cubicBezTo>
                  <a:cubicBezTo>
                    <a:pt x="99" y="17"/>
                    <a:pt x="95" y="18"/>
                    <a:pt x="91" y="19"/>
                  </a:cubicBezTo>
                  <a:cubicBezTo>
                    <a:pt x="88" y="20"/>
                    <a:pt x="84" y="20"/>
                    <a:pt x="83" y="20"/>
                  </a:cubicBezTo>
                  <a:cubicBezTo>
                    <a:pt x="83" y="20"/>
                    <a:pt x="83" y="20"/>
                    <a:pt x="83" y="20"/>
                  </a:cubicBezTo>
                  <a:cubicBezTo>
                    <a:pt x="84" y="20"/>
                    <a:pt x="88" y="19"/>
                    <a:pt x="91" y="19"/>
                  </a:cubicBezTo>
                  <a:close/>
                  <a:moveTo>
                    <a:pt x="91" y="19"/>
                  </a:moveTo>
                  <a:cubicBezTo>
                    <a:pt x="91" y="19"/>
                    <a:pt x="91" y="19"/>
                    <a:pt x="91" y="19"/>
                  </a:cubicBezTo>
                  <a:cubicBezTo>
                    <a:pt x="95" y="19"/>
                    <a:pt x="98" y="17"/>
                    <a:pt x="99" y="17"/>
                  </a:cubicBezTo>
                  <a:cubicBezTo>
                    <a:pt x="99" y="17"/>
                    <a:pt x="99" y="17"/>
                    <a:pt x="99" y="17"/>
                  </a:cubicBezTo>
                  <a:cubicBezTo>
                    <a:pt x="99" y="18"/>
                    <a:pt x="95" y="19"/>
                    <a:pt x="91" y="19"/>
                  </a:cubicBezTo>
                  <a:cubicBezTo>
                    <a:pt x="88" y="20"/>
                    <a:pt x="84" y="20"/>
                    <a:pt x="83" y="21"/>
                  </a:cubicBezTo>
                  <a:cubicBezTo>
                    <a:pt x="83" y="20"/>
                    <a:pt x="83" y="20"/>
                    <a:pt x="83" y="20"/>
                  </a:cubicBezTo>
                  <a:cubicBezTo>
                    <a:pt x="84" y="20"/>
                    <a:pt x="88" y="20"/>
                    <a:pt x="91" y="19"/>
                  </a:cubicBezTo>
                  <a:close/>
                  <a:moveTo>
                    <a:pt x="91" y="20"/>
                  </a:moveTo>
                  <a:cubicBezTo>
                    <a:pt x="91" y="20"/>
                    <a:pt x="91" y="20"/>
                    <a:pt x="91" y="20"/>
                  </a:cubicBezTo>
                  <a:cubicBezTo>
                    <a:pt x="95" y="19"/>
                    <a:pt x="98" y="18"/>
                    <a:pt x="99" y="18"/>
                  </a:cubicBezTo>
                  <a:cubicBezTo>
                    <a:pt x="99" y="18"/>
                    <a:pt x="99" y="18"/>
                    <a:pt x="99" y="18"/>
                  </a:cubicBezTo>
                  <a:cubicBezTo>
                    <a:pt x="99" y="18"/>
                    <a:pt x="95" y="19"/>
                    <a:pt x="91" y="20"/>
                  </a:cubicBezTo>
                  <a:cubicBezTo>
                    <a:pt x="88" y="20"/>
                    <a:pt x="84" y="21"/>
                    <a:pt x="83" y="21"/>
                  </a:cubicBezTo>
                  <a:cubicBezTo>
                    <a:pt x="83" y="21"/>
                    <a:pt x="83" y="21"/>
                    <a:pt x="83" y="21"/>
                  </a:cubicBezTo>
                  <a:cubicBezTo>
                    <a:pt x="84" y="21"/>
                    <a:pt x="88" y="20"/>
                    <a:pt x="91" y="20"/>
                  </a:cubicBezTo>
                  <a:close/>
                  <a:moveTo>
                    <a:pt x="91" y="20"/>
                  </a:moveTo>
                  <a:cubicBezTo>
                    <a:pt x="91" y="20"/>
                    <a:pt x="91" y="20"/>
                    <a:pt x="91" y="20"/>
                  </a:cubicBezTo>
                  <a:cubicBezTo>
                    <a:pt x="95" y="19"/>
                    <a:pt x="98" y="18"/>
                    <a:pt x="99" y="18"/>
                  </a:cubicBezTo>
                  <a:cubicBezTo>
                    <a:pt x="99" y="20"/>
                    <a:pt x="99" y="20"/>
                    <a:pt x="99" y="20"/>
                  </a:cubicBezTo>
                  <a:cubicBezTo>
                    <a:pt x="99" y="20"/>
                    <a:pt x="97" y="20"/>
                    <a:pt x="91" y="21"/>
                  </a:cubicBezTo>
                  <a:cubicBezTo>
                    <a:pt x="88" y="22"/>
                    <a:pt x="84" y="22"/>
                    <a:pt x="83" y="23"/>
                  </a:cubicBezTo>
                  <a:cubicBezTo>
                    <a:pt x="83" y="21"/>
                    <a:pt x="83" y="21"/>
                    <a:pt x="83" y="21"/>
                  </a:cubicBezTo>
                  <a:cubicBezTo>
                    <a:pt x="84" y="21"/>
                    <a:pt x="88" y="21"/>
                    <a:pt x="91" y="20"/>
                  </a:cubicBezTo>
                  <a:close/>
                  <a:moveTo>
                    <a:pt x="91" y="22"/>
                  </a:moveTo>
                  <a:cubicBezTo>
                    <a:pt x="91" y="22"/>
                    <a:pt x="91" y="22"/>
                    <a:pt x="91" y="22"/>
                  </a:cubicBezTo>
                  <a:cubicBezTo>
                    <a:pt x="96" y="21"/>
                    <a:pt x="98" y="20"/>
                    <a:pt x="99" y="20"/>
                  </a:cubicBezTo>
                  <a:cubicBezTo>
                    <a:pt x="99" y="20"/>
                    <a:pt x="99" y="20"/>
                    <a:pt x="99" y="20"/>
                  </a:cubicBezTo>
                  <a:cubicBezTo>
                    <a:pt x="99" y="20"/>
                    <a:pt x="97" y="21"/>
                    <a:pt x="91" y="22"/>
                  </a:cubicBezTo>
                  <a:cubicBezTo>
                    <a:pt x="88" y="22"/>
                    <a:pt x="84" y="23"/>
                    <a:pt x="83" y="23"/>
                  </a:cubicBezTo>
                  <a:cubicBezTo>
                    <a:pt x="83" y="23"/>
                    <a:pt x="83" y="23"/>
                    <a:pt x="83" y="23"/>
                  </a:cubicBezTo>
                  <a:cubicBezTo>
                    <a:pt x="84" y="23"/>
                    <a:pt x="88" y="22"/>
                    <a:pt x="91" y="22"/>
                  </a:cubicBezTo>
                  <a:close/>
                  <a:moveTo>
                    <a:pt x="91" y="22"/>
                  </a:moveTo>
                  <a:cubicBezTo>
                    <a:pt x="91" y="22"/>
                    <a:pt x="91" y="22"/>
                    <a:pt x="91" y="22"/>
                  </a:cubicBezTo>
                  <a:cubicBezTo>
                    <a:pt x="96" y="21"/>
                    <a:pt x="98" y="21"/>
                    <a:pt x="99" y="20"/>
                  </a:cubicBezTo>
                  <a:cubicBezTo>
                    <a:pt x="99" y="20"/>
                    <a:pt x="99" y="20"/>
                    <a:pt x="99" y="20"/>
                  </a:cubicBezTo>
                  <a:cubicBezTo>
                    <a:pt x="99" y="21"/>
                    <a:pt x="97" y="21"/>
                    <a:pt x="91" y="22"/>
                  </a:cubicBezTo>
                  <a:cubicBezTo>
                    <a:pt x="88" y="23"/>
                    <a:pt x="84" y="23"/>
                    <a:pt x="83" y="23"/>
                  </a:cubicBezTo>
                  <a:cubicBezTo>
                    <a:pt x="83" y="23"/>
                    <a:pt x="83" y="23"/>
                    <a:pt x="83" y="23"/>
                  </a:cubicBezTo>
                  <a:cubicBezTo>
                    <a:pt x="84" y="23"/>
                    <a:pt x="88" y="23"/>
                    <a:pt x="91" y="22"/>
                  </a:cubicBezTo>
                  <a:close/>
                  <a:moveTo>
                    <a:pt x="91" y="22"/>
                  </a:moveTo>
                  <a:cubicBezTo>
                    <a:pt x="91" y="22"/>
                    <a:pt x="91" y="22"/>
                    <a:pt x="91" y="22"/>
                  </a:cubicBezTo>
                  <a:cubicBezTo>
                    <a:pt x="96" y="22"/>
                    <a:pt x="98" y="21"/>
                    <a:pt x="99" y="21"/>
                  </a:cubicBezTo>
                  <a:cubicBezTo>
                    <a:pt x="99" y="21"/>
                    <a:pt x="99" y="21"/>
                    <a:pt x="99" y="21"/>
                  </a:cubicBezTo>
                  <a:cubicBezTo>
                    <a:pt x="99" y="21"/>
                    <a:pt x="97" y="22"/>
                    <a:pt x="91" y="23"/>
                  </a:cubicBezTo>
                  <a:cubicBezTo>
                    <a:pt x="88" y="23"/>
                    <a:pt x="84" y="24"/>
                    <a:pt x="83" y="24"/>
                  </a:cubicBezTo>
                  <a:cubicBezTo>
                    <a:pt x="83" y="24"/>
                    <a:pt x="83" y="24"/>
                    <a:pt x="83" y="24"/>
                  </a:cubicBezTo>
                  <a:cubicBezTo>
                    <a:pt x="84" y="23"/>
                    <a:pt x="88" y="23"/>
                    <a:pt x="91" y="22"/>
                  </a:cubicBezTo>
                  <a:close/>
                  <a:moveTo>
                    <a:pt x="91" y="23"/>
                  </a:moveTo>
                  <a:cubicBezTo>
                    <a:pt x="91" y="23"/>
                    <a:pt x="91" y="23"/>
                    <a:pt x="91" y="23"/>
                  </a:cubicBezTo>
                  <a:cubicBezTo>
                    <a:pt x="96" y="22"/>
                    <a:pt x="98" y="21"/>
                    <a:pt x="99" y="21"/>
                  </a:cubicBezTo>
                  <a:cubicBezTo>
                    <a:pt x="99" y="23"/>
                    <a:pt x="99" y="23"/>
                    <a:pt x="99" y="23"/>
                  </a:cubicBezTo>
                  <a:cubicBezTo>
                    <a:pt x="99" y="23"/>
                    <a:pt x="97" y="23"/>
                    <a:pt x="91" y="24"/>
                  </a:cubicBezTo>
                  <a:cubicBezTo>
                    <a:pt x="88" y="25"/>
                    <a:pt x="84" y="25"/>
                    <a:pt x="83" y="25"/>
                  </a:cubicBezTo>
                  <a:cubicBezTo>
                    <a:pt x="83" y="24"/>
                    <a:pt x="83" y="24"/>
                    <a:pt x="83" y="24"/>
                  </a:cubicBezTo>
                  <a:cubicBezTo>
                    <a:pt x="84" y="24"/>
                    <a:pt x="88" y="23"/>
                    <a:pt x="91" y="23"/>
                  </a:cubicBezTo>
                  <a:close/>
                  <a:moveTo>
                    <a:pt x="91" y="24"/>
                  </a:moveTo>
                  <a:cubicBezTo>
                    <a:pt x="91" y="24"/>
                    <a:pt x="91" y="24"/>
                    <a:pt x="91" y="24"/>
                  </a:cubicBezTo>
                  <a:cubicBezTo>
                    <a:pt x="96" y="23"/>
                    <a:pt x="98" y="23"/>
                    <a:pt x="99" y="23"/>
                  </a:cubicBezTo>
                  <a:cubicBezTo>
                    <a:pt x="99" y="23"/>
                    <a:pt x="99" y="23"/>
                    <a:pt x="99" y="23"/>
                  </a:cubicBezTo>
                  <a:cubicBezTo>
                    <a:pt x="99" y="23"/>
                    <a:pt x="97" y="24"/>
                    <a:pt x="91" y="25"/>
                  </a:cubicBezTo>
                  <a:cubicBezTo>
                    <a:pt x="88" y="25"/>
                    <a:pt x="84" y="26"/>
                    <a:pt x="83" y="26"/>
                  </a:cubicBezTo>
                  <a:cubicBezTo>
                    <a:pt x="83" y="25"/>
                    <a:pt x="83" y="25"/>
                    <a:pt x="83" y="25"/>
                  </a:cubicBezTo>
                  <a:cubicBezTo>
                    <a:pt x="84" y="25"/>
                    <a:pt x="88" y="25"/>
                    <a:pt x="91" y="24"/>
                  </a:cubicBezTo>
                  <a:close/>
                  <a:moveTo>
                    <a:pt x="91" y="25"/>
                  </a:moveTo>
                  <a:cubicBezTo>
                    <a:pt x="91" y="25"/>
                    <a:pt x="91" y="25"/>
                    <a:pt x="91" y="25"/>
                  </a:cubicBezTo>
                  <a:cubicBezTo>
                    <a:pt x="96" y="24"/>
                    <a:pt x="98" y="24"/>
                    <a:pt x="99" y="23"/>
                  </a:cubicBezTo>
                  <a:cubicBezTo>
                    <a:pt x="99" y="23"/>
                    <a:pt x="99" y="23"/>
                    <a:pt x="99" y="23"/>
                  </a:cubicBezTo>
                  <a:cubicBezTo>
                    <a:pt x="99" y="24"/>
                    <a:pt x="97" y="24"/>
                    <a:pt x="91" y="25"/>
                  </a:cubicBezTo>
                  <a:cubicBezTo>
                    <a:pt x="88" y="26"/>
                    <a:pt x="84" y="26"/>
                    <a:pt x="83" y="26"/>
                  </a:cubicBezTo>
                  <a:cubicBezTo>
                    <a:pt x="83" y="26"/>
                    <a:pt x="83" y="26"/>
                    <a:pt x="83" y="26"/>
                  </a:cubicBezTo>
                  <a:cubicBezTo>
                    <a:pt x="84" y="26"/>
                    <a:pt x="88" y="25"/>
                    <a:pt x="91" y="25"/>
                  </a:cubicBezTo>
                  <a:close/>
                  <a:moveTo>
                    <a:pt x="91" y="25"/>
                  </a:moveTo>
                  <a:cubicBezTo>
                    <a:pt x="91" y="25"/>
                    <a:pt x="91" y="25"/>
                    <a:pt x="91" y="25"/>
                  </a:cubicBezTo>
                  <a:cubicBezTo>
                    <a:pt x="96" y="24"/>
                    <a:pt x="98" y="24"/>
                    <a:pt x="99" y="24"/>
                  </a:cubicBezTo>
                  <a:cubicBezTo>
                    <a:pt x="99" y="24"/>
                    <a:pt x="99" y="24"/>
                    <a:pt x="99" y="24"/>
                  </a:cubicBezTo>
                  <a:cubicBezTo>
                    <a:pt x="99" y="24"/>
                    <a:pt x="97" y="25"/>
                    <a:pt x="91" y="26"/>
                  </a:cubicBezTo>
                  <a:cubicBezTo>
                    <a:pt x="88" y="26"/>
                    <a:pt x="84" y="27"/>
                    <a:pt x="83" y="27"/>
                  </a:cubicBezTo>
                  <a:cubicBezTo>
                    <a:pt x="83" y="26"/>
                    <a:pt x="83" y="26"/>
                    <a:pt x="83" y="26"/>
                  </a:cubicBezTo>
                  <a:cubicBezTo>
                    <a:pt x="84" y="26"/>
                    <a:pt x="88" y="26"/>
                    <a:pt x="91" y="25"/>
                  </a:cubicBezTo>
                  <a:close/>
                  <a:moveTo>
                    <a:pt x="91" y="26"/>
                  </a:moveTo>
                  <a:cubicBezTo>
                    <a:pt x="91" y="26"/>
                    <a:pt x="91" y="26"/>
                    <a:pt x="91" y="26"/>
                  </a:cubicBezTo>
                  <a:cubicBezTo>
                    <a:pt x="96" y="25"/>
                    <a:pt x="98" y="24"/>
                    <a:pt x="99" y="24"/>
                  </a:cubicBezTo>
                  <a:cubicBezTo>
                    <a:pt x="99" y="26"/>
                    <a:pt x="99" y="26"/>
                    <a:pt x="99" y="26"/>
                  </a:cubicBezTo>
                  <a:cubicBezTo>
                    <a:pt x="98" y="26"/>
                    <a:pt x="96" y="26"/>
                    <a:pt x="91" y="27"/>
                  </a:cubicBezTo>
                  <a:cubicBezTo>
                    <a:pt x="88" y="27"/>
                    <a:pt x="84" y="28"/>
                    <a:pt x="83" y="28"/>
                  </a:cubicBezTo>
                  <a:cubicBezTo>
                    <a:pt x="83" y="27"/>
                    <a:pt x="83" y="27"/>
                    <a:pt x="83" y="27"/>
                  </a:cubicBezTo>
                  <a:cubicBezTo>
                    <a:pt x="84" y="27"/>
                    <a:pt x="88" y="26"/>
                    <a:pt x="91" y="26"/>
                  </a:cubicBezTo>
                  <a:close/>
                  <a:moveTo>
                    <a:pt x="91" y="27"/>
                  </a:moveTo>
                  <a:cubicBezTo>
                    <a:pt x="91" y="27"/>
                    <a:pt x="91" y="27"/>
                    <a:pt x="91" y="27"/>
                  </a:cubicBezTo>
                  <a:cubicBezTo>
                    <a:pt x="96" y="26"/>
                    <a:pt x="98" y="26"/>
                    <a:pt x="99" y="26"/>
                  </a:cubicBezTo>
                  <a:cubicBezTo>
                    <a:pt x="99" y="26"/>
                    <a:pt x="99" y="26"/>
                    <a:pt x="99" y="26"/>
                  </a:cubicBezTo>
                  <a:cubicBezTo>
                    <a:pt x="98" y="27"/>
                    <a:pt x="96" y="27"/>
                    <a:pt x="91" y="28"/>
                  </a:cubicBezTo>
                  <a:cubicBezTo>
                    <a:pt x="88" y="28"/>
                    <a:pt x="84" y="29"/>
                    <a:pt x="83" y="29"/>
                  </a:cubicBezTo>
                  <a:cubicBezTo>
                    <a:pt x="83" y="28"/>
                    <a:pt x="83" y="28"/>
                    <a:pt x="83" y="28"/>
                  </a:cubicBezTo>
                  <a:cubicBezTo>
                    <a:pt x="84" y="28"/>
                    <a:pt x="88" y="28"/>
                    <a:pt x="91" y="27"/>
                  </a:cubicBezTo>
                  <a:close/>
                  <a:moveTo>
                    <a:pt x="91" y="28"/>
                  </a:moveTo>
                  <a:cubicBezTo>
                    <a:pt x="91" y="28"/>
                    <a:pt x="91" y="28"/>
                    <a:pt x="91" y="28"/>
                  </a:cubicBezTo>
                  <a:cubicBezTo>
                    <a:pt x="96" y="27"/>
                    <a:pt x="98" y="27"/>
                    <a:pt x="99" y="27"/>
                  </a:cubicBezTo>
                  <a:cubicBezTo>
                    <a:pt x="99" y="27"/>
                    <a:pt x="99" y="27"/>
                    <a:pt x="99" y="27"/>
                  </a:cubicBezTo>
                  <a:cubicBezTo>
                    <a:pt x="98" y="27"/>
                    <a:pt x="96" y="27"/>
                    <a:pt x="91" y="28"/>
                  </a:cubicBezTo>
                  <a:cubicBezTo>
                    <a:pt x="88" y="28"/>
                    <a:pt x="84" y="29"/>
                    <a:pt x="83" y="29"/>
                  </a:cubicBezTo>
                  <a:cubicBezTo>
                    <a:pt x="83" y="29"/>
                    <a:pt x="83" y="29"/>
                    <a:pt x="83" y="29"/>
                  </a:cubicBezTo>
                  <a:cubicBezTo>
                    <a:pt x="84" y="29"/>
                    <a:pt x="88" y="28"/>
                    <a:pt x="91" y="28"/>
                  </a:cubicBezTo>
                  <a:close/>
                  <a:moveTo>
                    <a:pt x="91" y="28"/>
                  </a:moveTo>
                  <a:cubicBezTo>
                    <a:pt x="91" y="28"/>
                    <a:pt x="91" y="28"/>
                    <a:pt x="91" y="28"/>
                  </a:cubicBezTo>
                  <a:cubicBezTo>
                    <a:pt x="96" y="28"/>
                    <a:pt x="98" y="27"/>
                    <a:pt x="99" y="27"/>
                  </a:cubicBezTo>
                  <a:cubicBezTo>
                    <a:pt x="99" y="27"/>
                    <a:pt x="99" y="27"/>
                    <a:pt x="99" y="27"/>
                  </a:cubicBezTo>
                  <a:cubicBezTo>
                    <a:pt x="98" y="27"/>
                    <a:pt x="96" y="28"/>
                    <a:pt x="91" y="29"/>
                  </a:cubicBezTo>
                  <a:cubicBezTo>
                    <a:pt x="88" y="29"/>
                    <a:pt x="84" y="29"/>
                    <a:pt x="83" y="29"/>
                  </a:cubicBezTo>
                  <a:cubicBezTo>
                    <a:pt x="83" y="29"/>
                    <a:pt x="83" y="29"/>
                    <a:pt x="83" y="29"/>
                  </a:cubicBezTo>
                  <a:cubicBezTo>
                    <a:pt x="84" y="29"/>
                    <a:pt x="88" y="29"/>
                    <a:pt x="91" y="28"/>
                  </a:cubicBezTo>
                  <a:close/>
                  <a:moveTo>
                    <a:pt x="91" y="29"/>
                  </a:moveTo>
                  <a:cubicBezTo>
                    <a:pt x="91" y="29"/>
                    <a:pt x="91" y="29"/>
                    <a:pt x="91" y="29"/>
                  </a:cubicBezTo>
                  <a:cubicBezTo>
                    <a:pt x="96" y="28"/>
                    <a:pt x="98" y="28"/>
                    <a:pt x="99" y="27"/>
                  </a:cubicBezTo>
                  <a:cubicBezTo>
                    <a:pt x="99" y="29"/>
                    <a:pt x="99" y="29"/>
                    <a:pt x="99" y="29"/>
                  </a:cubicBezTo>
                  <a:cubicBezTo>
                    <a:pt x="98" y="29"/>
                    <a:pt x="96" y="29"/>
                    <a:pt x="91" y="30"/>
                  </a:cubicBezTo>
                  <a:cubicBezTo>
                    <a:pt x="88" y="30"/>
                    <a:pt x="84" y="31"/>
                    <a:pt x="83" y="31"/>
                  </a:cubicBezTo>
                  <a:cubicBezTo>
                    <a:pt x="83" y="30"/>
                    <a:pt x="83" y="30"/>
                    <a:pt x="83" y="30"/>
                  </a:cubicBezTo>
                  <a:cubicBezTo>
                    <a:pt x="84" y="30"/>
                    <a:pt x="88" y="29"/>
                    <a:pt x="91" y="29"/>
                  </a:cubicBezTo>
                  <a:close/>
                  <a:moveTo>
                    <a:pt x="91" y="30"/>
                  </a:moveTo>
                  <a:cubicBezTo>
                    <a:pt x="91" y="30"/>
                    <a:pt x="91" y="30"/>
                    <a:pt x="91" y="30"/>
                  </a:cubicBezTo>
                  <a:cubicBezTo>
                    <a:pt x="95" y="30"/>
                    <a:pt x="98" y="29"/>
                    <a:pt x="99" y="29"/>
                  </a:cubicBezTo>
                  <a:cubicBezTo>
                    <a:pt x="99" y="29"/>
                    <a:pt x="99" y="29"/>
                    <a:pt x="99" y="29"/>
                  </a:cubicBezTo>
                  <a:cubicBezTo>
                    <a:pt x="98" y="29"/>
                    <a:pt x="96" y="30"/>
                    <a:pt x="91" y="31"/>
                  </a:cubicBezTo>
                  <a:cubicBezTo>
                    <a:pt x="88" y="31"/>
                    <a:pt x="84" y="31"/>
                    <a:pt x="83" y="31"/>
                  </a:cubicBezTo>
                  <a:cubicBezTo>
                    <a:pt x="83" y="31"/>
                    <a:pt x="83" y="31"/>
                    <a:pt x="83" y="31"/>
                  </a:cubicBezTo>
                  <a:cubicBezTo>
                    <a:pt x="84" y="31"/>
                    <a:pt x="88" y="30"/>
                    <a:pt x="91" y="30"/>
                  </a:cubicBezTo>
                  <a:close/>
                  <a:moveTo>
                    <a:pt x="91" y="31"/>
                  </a:moveTo>
                  <a:cubicBezTo>
                    <a:pt x="91" y="31"/>
                    <a:pt x="91" y="31"/>
                    <a:pt x="91" y="31"/>
                  </a:cubicBezTo>
                  <a:cubicBezTo>
                    <a:pt x="95" y="30"/>
                    <a:pt x="98" y="30"/>
                    <a:pt x="99" y="30"/>
                  </a:cubicBezTo>
                  <a:cubicBezTo>
                    <a:pt x="99" y="30"/>
                    <a:pt x="99" y="30"/>
                    <a:pt x="99" y="30"/>
                  </a:cubicBezTo>
                  <a:cubicBezTo>
                    <a:pt x="98" y="30"/>
                    <a:pt x="96" y="30"/>
                    <a:pt x="91" y="31"/>
                  </a:cubicBezTo>
                  <a:cubicBezTo>
                    <a:pt x="88" y="31"/>
                    <a:pt x="84" y="32"/>
                    <a:pt x="83" y="32"/>
                  </a:cubicBezTo>
                  <a:cubicBezTo>
                    <a:pt x="83" y="32"/>
                    <a:pt x="83" y="32"/>
                    <a:pt x="83" y="32"/>
                  </a:cubicBezTo>
                  <a:cubicBezTo>
                    <a:pt x="84" y="31"/>
                    <a:pt x="88" y="31"/>
                    <a:pt x="91" y="31"/>
                  </a:cubicBezTo>
                  <a:close/>
                  <a:moveTo>
                    <a:pt x="91" y="31"/>
                  </a:moveTo>
                  <a:cubicBezTo>
                    <a:pt x="91" y="31"/>
                    <a:pt x="91" y="31"/>
                    <a:pt x="91" y="31"/>
                  </a:cubicBezTo>
                  <a:cubicBezTo>
                    <a:pt x="95" y="30"/>
                    <a:pt x="98" y="30"/>
                    <a:pt x="99" y="30"/>
                  </a:cubicBezTo>
                  <a:cubicBezTo>
                    <a:pt x="99" y="30"/>
                    <a:pt x="99" y="30"/>
                    <a:pt x="99" y="30"/>
                  </a:cubicBezTo>
                  <a:cubicBezTo>
                    <a:pt x="98" y="30"/>
                    <a:pt x="96" y="31"/>
                    <a:pt x="91" y="31"/>
                  </a:cubicBezTo>
                  <a:cubicBezTo>
                    <a:pt x="88" y="32"/>
                    <a:pt x="84" y="32"/>
                    <a:pt x="83" y="32"/>
                  </a:cubicBezTo>
                  <a:cubicBezTo>
                    <a:pt x="83" y="32"/>
                    <a:pt x="83" y="32"/>
                    <a:pt x="83" y="32"/>
                  </a:cubicBezTo>
                  <a:cubicBezTo>
                    <a:pt x="84" y="32"/>
                    <a:pt x="88" y="31"/>
                    <a:pt x="91" y="31"/>
                  </a:cubicBezTo>
                  <a:close/>
                  <a:moveTo>
                    <a:pt x="91" y="32"/>
                  </a:moveTo>
                  <a:cubicBezTo>
                    <a:pt x="91" y="32"/>
                    <a:pt x="91" y="32"/>
                    <a:pt x="91" y="32"/>
                  </a:cubicBezTo>
                  <a:cubicBezTo>
                    <a:pt x="95" y="31"/>
                    <a:pt x="98" y="31"/>
                    <a:pt x="99" y="30"/>
                  </a:cubicBezTo>
                  <a:cubicBezTo>
                    <a:pt x="99" y="31"/>
                    <a:pt x="99" y="31"/>
                    <a:pt x="99" y="31"/>
                  </a:cubicBezTo>
                  <a:cubicBezTo>
                    <a:pt x="98" y="32"/>
                    <a:pt x="96" y="32"/>
                    <a:pt x="91" y="33"/>
                  </a:cubicBezTo>
                  <a:cubicBezTo>
                    <a:pt x="88" y="33"/>
                    <a:pt x="84" y="34"/>
                    <a:pt x="83" y="34"/>
                  </a:cubicBezTo>
                  <a:cubicBezTo>
                    <a:pt x="83" y="32"/>
                    <a:pt x="83" y="32"/>
                    <a:pt x="83" y="32"/>
                  </a:cubicBezTo>
                  <a:cubicBezTo>
                    <a:pt x="84" y="32"/>
                    <a:pt x="88" y="32"/>
                    <a:pt x="91" y="32"/>
                  </a:cubicBezTo>
                  <a:close/>
                  <a:moveTo>
                    <a:pt x="91" y="33"/>
                  </a:moveTo>
                  <a:cubicBezTo>
                    <a:pt x="91" y="33"/>
                    <a:pt x="91" y="33"/>
                    <a:pt x="91" y="33"/>
                  </a:cubicBezTo>
                  <a:cubicBezTo>
                    <a:pt x="95" y="32"/>
                    <a:pt x="98" y="32"/>
                    <a:pt x="99" y="32"/>
                  </a:cubicBezTo>
                  <a:cubicBezTo>
                    <a:pt x="99" y="33"/>
                    <a:pt x="99" y="33"/>
                    <a:pt x="99" y="33"/>
                  </a:cubicBezTo>
                  <a:cubicBezTo>
                    <a:pt x="98" y="33"/>
                    <a:pt x="96" y="33"/>
                    <a:pt x="91" y="33"/>
                  </a:cubicBezTo>
                  <a:cubicBezTo>
                    <a:pt x="88" y="34"/>
                    <a:pt x="84" y="34"/>
                    <a:pt x="83" y="34"/>
                  </a:cubicBezTo>
                  <a:cubicBezTo>
                    <a:pt x="83" y="34"/>
                    <a:pt x="83" y="34"/>
                    <a:pt x="83" y="34"/>
                  </a:cubicBezTo>
                  <a:cubicBezTo>
                    <a:pt x="84" y="34"/>
                    <a:pt x="88" y="33"/>
                    <a:pt x="91" y="33"/>
                  </a:cubicBezTo>
                  <a:close/>
                  <a:moveTo>
                    <a:pt x="98" y="4"/>
                  </a:moveTo>
                  <a:cubicBezTo>
                    <a:pt x="98" y="4"/>
                    <a:pt x="98" y="4"/>
                    <a:pt x="98" y="4"/>
                  </a:cubicBezTo>
                  <a:cubicBezTo>
                    <a:pt x="100" y="4"/>
                    <a:pt x="100" y="4"/>
                    <a:pt x="100" y="4"/>
                  </a:cubicBezTo>
                  <a:cubicBezTo>
                    <a:pt x="100" y="6"/>
                    <a:pt x="100" y="6"/>
                    <a:pt x="100" y="6"/>
                  </a:cubicBezTo>
                  <a:cubicBezTo>
                    <a:pt x="98" y="6"/>
                    <a:pt x="98" y="6"/>
                    <a:pt x="98" y="6"/>
                  </a:cubicBezTo>
                  <a:lnTo>
                    <a:pt x="98" y="4"/>
                  </a:lnTo>
                  <a:close/>
                  <a:moveTo>
                    <a:pt x="95" y="7"/>
                  </a:moveTo>
                  <a:cubicBezTo>
                    <a:pt x="95" y="7"/>
                    <a:pt x="95" y="7"/>
                    <a:pt x="95" y="7"/>
                  </a:cubicBezTo>
                  <a:cubicBezTo>
                    <a:pt x="95" y="5"/>
                    <a:pt x="95" y="5"/>
                    <a:pt x="95" y="5"/>
                  </a:cubicBezTo>
                  <a:cubicBezTo>
                    <a:pt x="97" y="5"/>
                    <a:pt x="97" y="5"/>
                    <a:pt x="97" y="5"/>
                  </a:cubicBezTo>
                  <a:cubicBezTo>
                    <a:pt x="97" y="7"/>
                    <a:pt x="97" y="7"/>
                    <a:pt x="97" y="7"/>
                  </a:cubicBezTo>
                  <a:lnTo>
                    <a:pt x="95" y="7"/>
                  </a:lnTo>
                  <a:close/>
                  <a:moveTo>
                    <a:pt x="92" y="8"/>
                  </a:moveTo>
                  <a:cubicBezTo>
                    <a:pt x="92" y="8"/>
                    <a:pt x="92" y="8"/>
                    <a:pt x="92" y="8"/>
                  </a:cubicBezTo>
                  <a:cubicBezTo>
                    <a:pt x="92" y="6"/>
                    <a:pt x="92" y="6"/>
                    <a:pt x="92" y="6"/>
                  </a:cubicBezTo>
                  <a:cubicBezTo>
                    <a:pt x="94" y="5"/>
                    <a:pt x="94" y="5"/>
                    <a:pt x="94" y="5"/>
                  </a:cubicBezTo>
                  <a:cubicBezTo>
                    <a:pt x="94" y="7"/>
                    <a:pt x="94" y="7"/>
                    <a:pt x="94" y="7"/>
                  </a:cubicBezTo>
                  <a:lnTo>
                    <a:pt x="92" y="8"/>
                  </a:lnTo>
                  <a:close/>
                  <a:moveTo>
                    <a:pt x="87" y="9"/>
                  </a:moveTo>
                  <a:cubicBezTo>
                    <a:pt x="87" y="9"/>
                    <a:pt x="87" y="9"/>
                    <a:pt x="87" y="9"/>
                  </a:cubicBezTo>
                  <a:cubicBezTo>
                    <a:pt x="87" y="7"/>
                    <a:pt x="87" y="7"/>
                    <a:pt x="87" y="7"/>
                  </a:cubicBezTo>
                  <a:cubicBezTo>
                    <a:pt x="89" y="7"/>
                    <a:pt x="89" y="7"/>
                    <a:pt x="89" y="7"/>
                  </a:cubicBezTo>
                  <a:cubicBezTo>
                    <a:pt x="89" y="9"/>
                    <a:pt x="89" y="9"/>
                    <a:pt x="89" y="9"/>
                  </a:cubicBezTo>
                  <a:lnTo>
                    <a:pt x="87" y="9"/>
                  </a:lnTo>
                  <a:close/>
                  <a:moveTo>
                    <a:pt x="105" y="43"/>
                  </a:moveTo>
                  <a:cubicBezTo>
                    <a:pt x="105" y="43"/>
                    <a:pt x="105" y="43"/>
                    <a:pt x="105" y="43"/>
                  </a:cubicBezTo>
                  <a:cubicBezTo>
                    <a:pt x="106" y="43"/>
                    <a:pt x="106" y="43"/>
                    <a:pt x="106" y="43"/>
                  </a:cubicBezTo>
                  <a:cubicBezTo>
                    <a:pt x="106" y="44"/>
                    <a:pt x="106" y="44"/>
                    <a:pt x="106" y="44"/>
                  </a:cubicBezTo>
                  <a:cubicBezTo>
                    <a:pt x="104" y="44"/>
                    <a:pt x="104" y="44"/>
                    <a:pt x="104" y="44"/>
                  </a:cubicBezTo>
                  <a:cubicBezTo>
                    <a:pt x="105" y="44"/>
                    <a:pt x="105" y="44"/>
                    <a:pt x="105" y="44"/>
                  </a:cubicBezTo>
                  <a:lnTo>
                    <a:pt x="105" y="43"/>
                  </a:lnTo>
                  <a:close/>
                  <a:moveTo>
                    <a:pt x="102" y="45"/>
                  </a:moveTo>
                  <a:cubicBezTo>
                    <a:pt x="102" y="45"/>
                    <a:pt x="102" y="45"/>
                    <a:pt x="102" y="45"/>
                  </a:cubicBezTo>
                  <a:cubicBezTo>
                    <a:pt x="101" y="46"/>
                    <a:pt x="101" y="46"/>
                    <a:pt x="101" y="46"/>
                  </a:cubicBezTo>
                  <a:cubicBezTo>
                    <a:pt x="99" y="45"/>
                    <a:pt x="99" y="45"/>
                    <a:pt x="99" y="45"/>
                  </a:cubicBezTo>
                  <a:lnTo>
                    <a:pt x="102" y="45"/>
                  </a:lnTo>
                  <a:close/>
                  <a:moveTo>
                    <a:pt x="78" y="47"/>
                  </a:moveTo>
                  <a:cubicBezTo>
                    <a:pt x="78" y="47"/>
                    <a:pt x="78" y="47"/>
                    <a:pt x="78" y="47"/>
                  </a:cubicBezTo>
                  <a:cubicBezTo>
                    <a:pt x="78" y="47"/>
                    <a:pt x="78" y="47"/>
                    <a:pt x="78" y="47"/>
                  </a:cubicBezTo>
                  <a:cubicBezTo>
                    <a:pt x="81" y="48"/>
                    <a:pt x="81" y="48"/>
                    <a:pt x="81" y="48"/>
                  </a:cubicBezTo>
                  <a:cubicBezTo>
                    <a:pt x="77" y="48"/>
                    <a:pt x="77" y="48"/>
                    <a:pt x="77" y="48"/>
                  </a:cubicBezTo>
                  <a:cubicBezTo>
                    <a:pt x="74" y="47"/>
                    <a:pt x="74" y="47"/>
                    <a:pt x="74" y="47"/>
                  </a:cubicBezTo>
                  <a:lnTo>
                    <a:pt x="78" y="47"/>
                  </a:lnTo>
                  <a:close/>
                  <a:moveTo>
                    <a:pt x="70" y="47"/>
                  </a:moveTo>
                  <a:cubicBezTo>
                    <a:pt x="70" y="47"/>
                    <a:pt x="70" y="47"/>
                    <a:pt x="70" y="47"/>
                  </a:cubicBezTo>
                  <a:cubicBezTo>
                    <a:pt x="70" y="47"/>
                    <a:pt x="70" y="47"/>
                    <a:pt x="70" y="47"/>
                  </a:cubicBezTo>
                  <a:cubicBezTo>
                    <a:pt x="74" y="48"/>
                    <a:pt x="74" y="48"/>
                    <a:pt x="74" y="48"/>
                  </a:cubicBezTo>
                  <a:cubicBezTo>
                    <a:pt x="70" y="48"/>
                    <a:pt x="70" y="48"/>
                    <a:pt x="70" y="48"/>
                  </a:cubicBezTo>
                  <a:cubicBezTo>
                    <a:pt x="70" y="48"/>
                    <a:pt x="70" y="48"/>
                    <a:pt x="70" y="48"/>
                  </a:cubicBezTo>
                  <a:cubicBezTo>
                    <a:pt x="66" y="47"/>
                    <a:pt x="66" y="47"/>
                    <a:pt x="66" y="47"/>
                  </a:cubicBezTo>
                  <a:lnTo>
                    <a:pt x="70" y="47"/>
                  </a:lnTo>
                  <a:close/>
                  <a:moveTo>
                    <a:pt x="62" y="47"/>
                  </a:moveTo>
                  <a:cubicBezTo>
                    <a:pt x="62" y="47"/>
                    <a:pt x="62" y="47"/>
                    <a:pt x="62" y="47"/>
                  </a:cubicBezTo>
                  <a:cubicBezTo>
                    <a:pt x="65" y="48"/>
                    <a:pt x="65" y="48"/>
                    <a:pt x="65" y="48"/>
                  </a:cubicBezTo>
                  <a:cubicBezTo>
                    <a:pt x="61" y="48"/>
                    <a:pt x="61" y="48"/>
                    <a:pt x="61" y="48"/>
                  </a:cubicBezTo>
                  <a:cubicBezTo>
                    <a:pt x="58" y="47"/>
                    <a:pt x="58" y="47"/>
                    <a:pt x="58" y="47"/>
                  </a:cubicBezTo>
                  <a:lnTo>
                    <a:pt x="62" y="47"/>
                  </a:lnTo>
                  <a:close/>
                  <a:moveTo>
                    <a:pt x="60" y="48"/>
                  </a:moveTo>
                  <a:cubicBezTo>
                    <a:pt x="60" y="48"/>
                    <a:pt x="60" y="48"/>
                    <a:pt x="60" y="48"/>
                  </a:cubicBezTo>
                  <a:cubicBezTo>
                    <a:pt x="60" y="48"/>
                    <a:pt x="60" y="48"/>
                    <a:pt x="60" y="48"/>
                  </a:cubicBezTo>
                  <a:cubicBezTo>
                    <a:pt x="60" y="48"/>
                    <a:pt x="60" y="48"/>
                    <a:pt x="60" y="48"/>
                  </a:cubicBezTo>
                  <a:close/>
                  <a:moveTo>
                    <a:pt x="41" y="48"/>
                  </a:moveTo>
                  <a:cubicBezTo>
                    <a:pt x="41" y="48"/>
                    <a:pt x="41" y="48"/>
                    <a:pt x="41" y="48"/>
                  </a:cubicBezTo>
                  <a:cubicBezTo>
                    <a:pt x="43" y="49"/>
                    <a:pt x="43" y="49"/>
                    <a:pt x="43" y="49"/>
                  </a:cubicBezTo>
                  <a:cubicBezTo>
                    <a:pt x="42" y="49"/>
                    <a:pt x="42" y="49"/>
                    <a:pt x="42" y="49"/>
                  </a:cubicBezTo>
                  <a:cubicBezTo>
                    <a:pt x="38" y="48"/>
                    <a:pt x="38" y="48"/>
                    <a:pt x="38" y="48"/>
                  </a:cubicBezTo>
                  <a:lnTo>
                    <a:pt x="41" y="48"/>
                  </a:lnTo>
                  <a:close/>
                  <a:moveTo>
                    <a:pt x="39" y="53"/>
                  </a:moveTo>
                  <a:cubicBezTo>
                    <a:pt x="39" y="53"/>
                    <a:pt x="39" y="53"/>
                    <a:pt x="39" y="53"/>
                  </a:cubicBezTo>
                  <a:cubicBezTo>
                    <a:pt x="39" y="53"/>
                    <a:pt x="39" y="53"/>
                    <a:pt x="39" y="53"/>
                  </a:cubicBezTo>
                  <a:cubicBezTo>
                    <a:pt x="38" y="53"/>
                    <a:pt x="38" y="53"/>
                    <a:pt x="38" y="53"/>
                  </a:cubicBezTo>
                  <a:cubicBezTo>
                    <a:pt x="38" y="48"/>
                    <a:pt x="38" y="48"/>
                    <a:pt x="38" y="48"/>
                  </a:cubicBezTo>
                  <a:cubicBezTo>
                    <a:pt x="39" y="49"/>
                    <a:pt x="39" y="49"/>
                    <a:pt x="39" y="49"/>
                  </a:cubicBezTo>
                  <a:lnTo>
                    <a:pt x="39" y="53"/>
                  </a:lnTo>
                  <a:close/>
                  <a:moveTo>
                    <a:pt x="45" y="53"/>
                  </a:moveTo>
                  <a:cubicBezTo>
                    <a:pt x="45" y="53"/>
                    <a:pt x="45" y="53"/>
                    <a:pt x="45" y="53"/>
                  </a:cubicBezTo>
                  <a:cubicBezTo>
                    <a:pt x="40" y="53"/>
                    <a:pt x="40" y="53"/>
                    <a:pt x="40" y="53"/>
                  </a:cubicBezTo>
                  <a:cubicBezTo>
                    <a:pt x="40" y="49"/>
                    <a:pt x="40" y="49"/>
                    <a:pt x="40" y="49"/>
                  </a:cubicBezTo>
                  <a:cubicBezTo>
                    <a:pt x="42" y="49"/>
                    <a:pt x="42" y="49"/>
                    <a:pt x="42" y="49"/>
                  </a:cubicBezTo>
                  <a:cubicBezTo>
                    <a:pt x="45" y="49"/>
                    <a:pt x="45" y="49"/>
                    <a:pt x="45" y="49"/>
                  </a:cubicBezTo>
                  <a:lnTo>
                    <a:pt x="45" y="53"/>
                  </a:lnTo>
                  <a:close/>
                  <a:moveTo>
                    <a:pt x="45" y="49"/>
                  </a:moveTo>
                  <a:cubicBezTo>
                    <a:pt x="45" y="49"/>
                    <a:pt x="45" y="49"/>
                    <a:pt x="45" y="49"/>
                  </a:cubicBezTo>
                  <a:cubicBezTo>
                    <a:pt x="44" y="49"/>
                    <a:pt x="44" y="49"/>
                    <a:pt x="44" y="49"/>
                  </a:cubicBezTo>
                  <a:cubicBezTo>
                    <a:pt x="41" y="48"/>
                    <a:pt x="41" y="48"/>
                    <a:pt x="41" y="48"/>
                  </a:cubicBezTo>
                  <a:cubicBezTo>
                    <a:pt x="44" y="48"/>
                    <a:pt x="44" y="48"/>
                    <a:pt x="44" y="48"/>
                  </a:cubicBezTo>
                  <a:cubicBezTo>
                    <a:pt x="45" y="48"/>
                    <a:pt x="45" y="48"/>
                    <a:pt x="45" y="48"/>
                  </a:cubicBezTo>
                  <a:lnTo>
                    <a:pt x="45" y="49"/>
                  </a:lnTo>
                  <a:close/>
                  <a:moveTo>
                    <a:pt x="48" y="48"/>
                  </a:moveTo>
                  <a:cubicBezTo>
                    <a:pt x="48" y="48"/>
                    <a:pt x="48" y="48"/>
                    <a:pt x="48" y="48"/>
                  </a:cubicBezTo>
                  <a:cubicBezTo>
                    <a:pt x="51" y="49"/>
                    <a:pt x="51" y="49"/>
                    <a:pt x="51" y="49"/>
                  </a:cubicBezTo>
                  <a:cubicBezTo>
                    <a:pt x="48" y="49"/>
                    <a:pt x="48" y="49"/>
                    <a:pt x="48" y="49"/>
                  </a:cubicBezTo>
                  <a:cubicBezTo>
                    <a:pt x="45" y="48"/>
                    <a:pt x="45" y="48"/>
                    <a:pt x="45" y="48"/>
                  </a:cubicBezTo>
                  <a:lnTo>
                    <a:pt x="48" y="48"/>
                  </a:lnTo>
                  <a:close/>
                  <a:moveTo>
                    <a:pt x="47" y="49"/>
                  </a:moveTo>
                  <a:cubicBezTo>
                    <a:pt x="47" y="49"/>
                    <a:pt x="47" y="49"/>
                    <a:pt x="47" y="49"/>
                  </a:cubicBezTo>
                  <a:cubicBezTo>
                    <a:pt x="46" y="49"/>
                    <a:pt x="46" y="49"/>
                    <a:pt x="46" y="49"/>
                  </a:cubicBezTo>
                  <a:cubicBezTo>
                    <a:pt x="46" y="48"/>
                    <a:pt x="46" y="48"/>
                    <a:pt x="46" y="48"/>
                  </a:cubicBezTo>
                  <a:lnTo>
                    <a:pt x="47" y="49"/>
                  </a:lnTo>
                  <a:close/>
                  <a:moveTo>
                    <a:pt x="52" y="53"/>
                  </a:moveTo>
                  <a:cubicBezTo>
                    <a:pt x="52" y="53"/>
                    <a:pt x="52" y="53"/>
                    <a:pt x="52" y="53"/>
                  </a:cubicBezTo>
                  <a:cubicBezTo>
                    <a:pt x="46" y="53"/>
                    <a:pt x="46" y="53"/>
                    <a:pt x="46" y="53"/>
                  </a:cubicBezTo>
                  <a:cubicBezTo>
                    <a:pt x="46" y="49"/>
                    <a:pt x="46" y="49"/>
                    <a:pt x="46" y="49"/>
                  </a:cubicBezTo>
                  <a:cubicBezTo>
                    <a:pt x="49" y="49"/>
                    <a:pt x="49" y="49"/>
                    <a:pt x="49" y="49"/>
                  </a:cubicBezTo>
                  <a:cubicBezTo>
                    <a:pt x="49" y="49"/>
                    <a:pt x="49" y="49"/>
                    <a:pt x="49" y="49"/>
                  </a:cubicBezTo>
                  <a:cubicBezTo>
                    <a:pt x="49" y="49"/>
                    <a:pt x="49" y="49"/>
                    <a:pt x="49" y="49"/>
                  </a:cubicBezTo>
                  <a:cubicBezTo>
                    <a:pt x="52" y="49"/>
                    <a:pt x="52" y="49"/>
                    <a:pt x="52" y="49"/>
                  </a:cubicBezTo>
                  <a:lnTo>
                    <a:pt x="52" y="53"/>
                  </a:lnTo>
                  <a:close/>
                  <a:moveTo>
                    <a:pt x="52" y="49"/>
                  </a:moveTo>
                  <a:cubicBezTo>
                    <a:pt x="52" y="49"/>
                    <a:pt x="52" y="49"/>
                    <a:pt x="52" y="49"/>
                  </a:cubicBezTo>
                  <a:cubicBezTo>
                    <a:pt x="52" y="49"/>
                    <a:pt x="52" y="49"/>
                    <a:pt x="52" y="49"/>
                  </a:cubicBezTo>
                  <a:cubicBezTo>
                    <a:pt x="52" y="48"/>
                    <a:pt x="52" y="48"/>
                    <a:pt x="52" y="48"/>
                  </a:cubicBezTo>
                  <a:cubicBezTo>
                    <a:pt x="49" y="48"/>
                    <a:pt x="49" y="48"/>
                    <a:pt x="49" y="48"/>
                  </a:cubicBezTo>
                  <a:cubicBezTo>
                    <a:pt x="51" y="48"/>
                    <a:pt x="51" y="48"/>
                    <a:pt x="51" y="48"/>
                  </a:cubicBezTo>
                  <a:cubicBezTo>
                    <a:pt x="52" y="48"/>
                    <a:pt x="52" y="48"/>
                    <a:pt x="52" y="48"/>
                  </a:cubicBezTo>
                  <a:lnTo>
                    <a:pt x="52" y="49"/>
                  </a:lnTo>
                  <a:close/>
                  <a:moveTo>
                    <a:pt x="52" y="48"/>
                  </a:moveTo>
                  <a:cubicBezTo>
                    <a:pt x="52" y="48"/>
                    <a:pt x="52" y="48"/>
                    <a:pt x="52" y="48"/>
                  </a:cubicBezTo>
                  <a:cubicBezTo>
                    <a:pt x="55" y="48"/>
                    <a:pt x="55" y="48"/>
                    <a:pt x="55" y="48"/>
                  </a:cubicBezTo>
                  <a:cubicBezTo>
                    <a:pt x="57" y="48"/>
                    <a:pt x="57" y="48"/>
                    <a:pt x="57" y="48"/>
                  </a:cubicBezTo>
                  <a:cubicBezTo>
                    <a:pt x="55" y="49"/>
                    <a:pt x="55" y="49"/>
                    <a:pt x="55" y="49"/>
                  </a:cubicBezTo>
                  <a:cubicBezTo>
                    <a:pt x="53" y="48"/>
                    <a:pt x="53" y="48"/>
                    <a:pt x="53" y="48"/>
                  </a:cubicBezTo>
                  <a:cubicBezTo>
                    <a:pt x="53" y="48"/>
                    <a:pt x="53" y="48"/>
                    <a:pt x="53" y="48"/>
                  </a:cubicBezTo>
                  <a:cubicBezTo>
                    <a:pt x="53" y="48"/>
                    <a:pt x="53" y="48"/>
                    <a:pt x="53" y="48"/>
                  </a:cubicBezTo>
                  <a:lnTo>
                    <a:pt x="52" y="48"/>
                  </a:lnTo>
                  <a:close/>
                  <a:moveTo>
                    <a:pt x="54" y="49"/>
                  </a:moveTo>
                  <a:cubicBezTo>
                    <a:pt x="54" y="49"/>
                    <a:pt x="54" y="49"/>
                    <a:pt x="54" y="49"/>
                  </a:cubicBezTo>
                  <a:cubicBezTo>
                    <a:pt x="53" y="49"/>
                    <a:pt x="53" y="49"/>
                    <a:pt x="53" y="49"/>
                  </a:cubicBezTo>
                  <a:cubicBezTo>
                    <a:pt x="53" y="48"/>
                    <a:pt x="53" y="48"/>
                    <a:pt x="53" y="48"/>
                  </a:cubicBezTo>
                  <a:lnTo>
                    <a:pt x="54" y="49"/>
                  </a:lnTo>
                  <a:close/>
                  <a:moveTo>
                    <a:pt x="59" y="53"/>
                  </a:moveTo>
                  <a:cubicBezTo>
                    <a:pt x="59" y="53"/>
                    <a:pt x="59" y="53"/>
                    <a:pt x="59" y="53"/>
                  </a:cubicBezTo>
                  <a:cubicBezTo>
                    <a:pt x="53" y="53"/>
                    <a:pt x="53" y="53"/>
                    <a:pt x="53" y="53"/>
                  </a:cubicBezTo>
                  <a:cubicBezTo>
                    <a:pt x="53" y="49"/>
                    <a:pt x="53" y="49"/>
                    <a:pt x="53" y="49"/>
                  </a:cubicBezTo>
                  <a:cubicBezTo>
                    <a:pt x="59" y="49"/>
                    <a:pt x="59" y="49"/>
                    <a:pt x="59" y="49"/>
                  </a:cubicBezTo>
                  <a:lnTo>
                    <a:pt x="59" y="53"/>
                  </a:lnTo>
                  <a:close/>
                  <a:moveTo>
                    <a:pt x="59" y="48"/>
                  </a:moveTo>
                  <a:cubicBezTo>
                    <a:pt x="59" y="48"/>
                    <a:pt x="59" y="48"/>
                    <a:pt x="59" y="48"/>
                  </a:cubicBezTo>
                  <a:cubicBezTo>
                    <a:pt x="58" y="48"/>
                    <a:pt x="58" y="48"/>
                    <a:pt x="58" y="48"/>
                  </a:cubicBezTo>
                  <a:cubicBezTo>
                    <a:pt x="55" y="48"/>
                    <a:pt x="55" y="48"/>
                    <a:pt x="55" y="48"/>
                  </a:cubicBezTo>
                  <a:cubicBezTo>
                    <a:pt x="57" y="47"/>
                    <a:pt x="57" y="47"/>
                    <a:pt x="57" y="47"/>
                  </a:cubicBezTo>
                  <a:cubicBezTo>
                    <a:pt x="59" y="48"/>
                    <a:pt x="59" y="48"/>
                    <a:pt x="59" y="48"/>
                  </a:cubicBezTo>
                  <a:close/>
                  <a:moveTo>
                    <a:pt x="67" y="54"/>
                  </a:moveTo>
                  <a:cubicBezTo>
                    <a:pt x="67" y="54"/>
                    <a:pt x="67" y="54"/>
                    <a:pt x="67" y="54"/>
                  </a:cubicBezTo>
                  <a:cubicBezTo>
                    <a:pt x="60" y="53"/>
                    <a:pt x="60" y="53"/>
                    <a:pt x="60" y="53"/>
                  </a:cubicBezTo>
                  <a:cubicBezTo>
                    <a:pt x="60" y="49"/>
                    <a:pt x="60" y="49"/>
                    <a:pt x="60" y="49"/>
                  </a:cubicBezTo>
                  <a:cubicBezTo>
                    <a:pt x="66" y="49"/>
                    <a:pt x="66" y="49"/>
                    <a:pt x="66" y="49"/>
                  </a:cubicBezTo>
                  <a:cubicBezTo>
                    <a:pt x="66" y="49"/>
                    <a:pt x="66" y="49"/>
                    <a:pt x="66" y="49"/>
                  </a:cubicBezTo>
                  <a:cubicBezTo>
                    <a:pt x="66" y="49"/>
                    <a:pt x="66" y="49"/>
                    <a:pt x="66" y="49"/>
                  </a:cubicBezTo>
                  <a:cubicBezTo>
                    <a:pt x="67" y="49"/>
                    <a:pt x="67" y="49"/>
                    <a:pt x="67" y="49"/>
                  </a:cubicBezTo>
                  <a:lnTo>
                    <a:pt x="67" y="54"/>
                  </a:lnTo>
                  <a:close/>
                  <a:moveTo>
                    <a:pt x="67" y="48"/>
                  </a:moveTo>
                  <a:cubicBezTo>
                    <a:pt x="67" y="48"/>
                    <a:pt x="67" y="48"/>
                    <a:pt x="67" y="48"/>
                  </a:cubicBezTo>
                  <a:cubicBezTo>
                    <a:pt x="66" y="48"/>
                    <a:pt x="66" y="48"/>
                    <a:pt x="66" y="48"/>
                  </a:cubicBezTo>
                  <a:cubicBezTo>
                    <a:pt x="63" y="47"/>
                    <a:pt x="63" y="47"/>
                    <a:pt x="63" y="47"/>
                  </a:cubicBezTo>
                  <a:cubicBezTo>
                    <a:pt x="66" y="47"/>
                    <a:pt x="66" y="47"/>
                    <a:pt x="66" y="47"/>
                  </a:cubicBezTo>
                  <a:cubicBezTo>
                    <a:pt x="69" y="48"/>
                    <a:pt x="69" y="48"/>
                    <a:pt x="69" y="48"/>
                  </a:cubicBezTo>
                  <a:cubicBezTo>
                    <a:pt x="67" y="48"/>
                    <a:pt x="67" y="48"/>
                    <a:pt x="67" y="48"/>
                  </a:cubicBezTo>
                  <a:cubicBezTo>
                    <a:pt x="67" y="48"/>
                    <a:pt x="67" y="48"/>
                    <a:pt x="67" y="48"/>
                  </a:cubicBezTo>
                  <a:cubicBezTo>
                    <a:pt x="67" y="48"/>
                    <a:pt x="67" y="48"/>
                    <a:pt x="67" y="48"/>
                  </a:cubicBezTo>
                  <a:close/>
                  <a:moveTo>
                    <a:pt x="75" y="54"/>
                  </a:moveTo>
                  <a:cubicBezTo>
                    <a:pt x="75" y="54"/>
                    <a:pt x="75" y="54"/>
                    <a:pt x="75" y="54"/>
                  </a:cubicBezTo>
                  <a:cubicBezTo>
                    <a:pt x="67" y="54"/>
                    <a:pt x="67" y="54"/>
                    <a:pt x="67" y="54"/>
                  </a:cubicBezTo>
                  <a:cubicBezTo>
                    <a:pt x="67" y="49"/>
                    <a:pt x="67" y="49"/>
                    <a:pt x="67" y="49"/>
                  </a:cubicBezTo>
                  <a:cubicBezTo>
                    <a:pt x="74" y="49"/>
                    <a:pt x="74" y="49"/>
                    <a:pt x="74" y="49"/>
                  </a:cubicBezTo>
                  <a:cubicBezTo>
                    <a:pt x="74" y="49"/>
                    <a:pt x="74" y="49"/>
                    <a:pt x="74" y="49"/>
                  </a:cubicBezTo>
                  <a:cubicBezTo>
                    <a:pt x="74" y="49"/>
                    <a:pt x="74" y="49"/>
                    <a:pt x="74" y="49"/>
                  </a:cubicBezTo>
                  <a:cubicBezTo>
                    <a:pt x="75" y="49"/>
                    <a:pt x="75" y="49"/>
                    <a:pt x="75" y="49"/>
                  </a:cubicBezTo>
                  <a:lnTo>
                    <a:pt x="75" y="54"/>
                  </a:lnTo>
                  <a:close/>
                  <a:moveTo>
                    <a:pt x="75" y="48"/>
                  </a:moveTo>
                  <a:cubicBezTo>
                    <a:pt x="75" y="48"/>
                    <a:pt x="75" y="48"/>
                    <a:pt x="75" y="48"/>
                  </a:cubicBezTo>
                  <a:cubicBezTo>
                    <a:pt x="74" y="48"/>
                    <a:pt x="74" y="48"/>
                    <a:pt x="74" y="48"/>
                  </a:cubicBezTo>
                  <a:cubicBezTo>
                    <a:pt x="71" y="47"/>
                    <a:pt x="71" y="47"/>
                    <a:pt x="71" y="47"/>
                  </a:cubicBezTo>
                  <a:cubicBezTo>
                    <a:pt x="73" y="47"/>
                    <a:pt x="73" y="47"/>
                    <a:pt x="73" y="47"/>
                  </a:cubicBezTo>
                  <a:cubicBezTo>
                    <a:pt x="77" y="48"/>
                    <a:pt x="77" y="48"/>
                    <a:pt x="77" y="48"/>
                  </a:cubicBezTo>
                  <a:cubicBezTo>
                    <a:pt x="75" y="48"/>
                    <a:pt x="75" y="48"/>
                    <a:pt x="75" y="48"/>
                  </a:cubicBezTo>
                  <a:cubicBezTo>
                    <a:pt x="75" y="48"/>
                    <a:pt x="75" y="48"/>
                    <a:pt x="75" y="48"/>
                  </a:cubicBezTo>
                  <a:cubicBezTo>
                    <a:pt x="75" y="48"/>
                    <a:pt x="75" y="48"/>
                    <a:pt x="75" y="48"/>
                  </a:cubicBezTo>
                  <a:close/>
                  <a:moveTo>
                    <a:pt x="83" y="54"/>
                  </a:moveTo>
                  <a:cubicBezTo>
                    <a:pt x="83" y="54"/>
                    <a:pt x="83" y="54"/>
                    <a:pt x="83" y="54"/>
                  </a:cubicBezTo>
                  <a:cubicBezTo>
                    <a:pt x="75" y="54"/>
                    <a:pt x="75" y="54"/>
                    <a:pt x="75" y="54"/>
                  </a:cubicBezTo>
                  <a:cubicBezTo>
                    <a:pt x="75" y="49"/>
                    <a:pt x="75" y="49"/>
                    <a:pt x="75" y="49"/>
                  </a:cubicBezTo>
                  <a:cubicBezTo>
                    <a:pt x="77" y="48"/>
                    <a:pt x="77" y="48"/>
                    <a:pt x="77" y="48"/>
                  </a:cubicBezTo>
                  <a:cubicBezTo>
                    <a:pt x="77" y="48"/>
                    <a:pt x="77" y="48"/>
                    <a:pt x="77" y="48"/>
                  </a:cubicBezTo>
                  <a:cubicBezTo>
                    <a:pt x="77" y="48"/>
                    <a:pt x="77" y="48"/>
                    <a:pt x="77" y="48"/>
                  </a:cubicBezTo>
                  <a:cubicBezTo>
                    <a:pt x="83" y="48"/>
                    <a:pt x="83" y="48"/>
                    <a:pt x="83" y="48"/>
                  </a:cubicBezTo>
                  <a:lnTo>
                    <a:pt x="83" y="54"/>
                  </a:lnTo>
                  <a:close/>
                  <a:moveTo>
                    <a:pt x="83" y="48"/>
                  </a:moveTo>
                  <a:cubicBezTo>
                    <a:pt x="83" y="48"/>
                    <a:pt x="83" y="48"/>
                    <a:pt x="83" y="48"/>
                  </a:cubicBezTo>
                  <a:cubicBezTo>
                    <a:pt x="82" y="48"/>
                    <a:pt x="82" y="48"/>
                    <a:pt x="82" y="48"/>
                  </a:cubicBezTo>
                  <a:cubicBezTo>
                    <a:pt x="79" y="47"/>
                    <a:pt x="79" y="47"/>
                    <a:pt x="79" y="47"/>
                  </a:cubicBezTo>
                  <a:cubicBezTo>
                    <a:pt x="82" y="47"/>
                    <a:pt x="82" y="47"/>
                    <a:pt x="82" y="47"/>
                  </a:cubicBezTo>
                  <a:cubicBezTo>
                    <a:pt x="82" y="47"/>
                    <a:pt x="82" y="47"/>
                    <a:pt x="82" y="47"/>
                  </a:cubicBezTo>
                  <a:cubicBezTo>
                    <a:pt x="86" y="48"/>
                    <a:pt x="86" y="48"/>
                    <a:pt x="86" y="48"/>
                  </a:cubicBezTo>
                  <a:cubicBezTo>
                    <a:pt x="84" y="48"/>
                    <a:pt x="84" y="48"/>
                    <a:pt x="84" y="48"/>
                  </a:cubicBezTo>
                  <a:cubicBezTo>
                    <a:pt x="84" y="48"/>
                    <a:pt x="84" y="48"/>
                    <a:pt x="84" y="48"/>
                  </a:cubicBezTo>
                  <a:cubicBezTo>
                    <a:pt x="83" y="48"/>
                    <a:pt x="83" y="48"/>
                    <a:pt x="83" y="48"/>
                  </a:cubicBezTo>
                  <a:close/>
                  <a:moveTo>
                    <a:pt x="90" y="54"/>
                  </a:moveTo>
                  <a:cubicBezTo>
                    <a:pt x="90" y="54"/>
                    <a:pt x="90" y="54"/>
                    <a:pt x="90" y="54"/>
                  </a:cubicBezTo>
                  <a:cubicBezTo>
                    <a:pt x="84" y="54"/>
                    <a:pt x="84" y="54"/>
                    <a:pt x="84" y="54"/>
                  </a:cubicBezTo>
                  <a:cubicBezTo>
                    <a:pt x="84" y="48"/>
                    <a:pt x="84" y="48"/>
                    <a:pt x="84" y="48"/>
                  </a:cubicBezTo>
                  <a:cubicBezTo>
                    <a:pt x="87" y="48"/>
                    <a:pt x="87" y="48"/>
                    <a:pt x="87" y="48"/>
                  </a:cubicBezTo>
                  <a:cubicBezTo>
                    <a:pt x="87" y="48"/>
                    <a:pt x="87" y="48"/>
                    <a:pt x="87" y="48"/>
                  </a:cubicBezTo>
                  <a:cubicBezTo>
                    <a:pt x="87" y="48"/>
                    <a:pt x="87" y="48"/>
                    <a:pt x="87" y="48"/>
                  </a:cubicBezTo>
                  <a:cubicBezTo>
                    <a:pt x="90" y="48"/>
                    <a:pt x="90" y="48"/>
                    <a:pt x="90" y="48"/>
                  </a:cubicBezTo>
                  <a:lnTo>
                    <a:pt x="90" y="54"/>
                  </a:lnTo>
                  <a:close/>
                  <a:moveTo>
                    <a:pt x="90" y="48"/>
                  </a:moveTo>
                  <a:cubicBezTo>
                    <a:pt x="90" y="48"/>
                    <a:pt x="90" y="48"/>
                    <a:pt x="90" y="48"/>
                  </a:cubicBezTo>
                  <a:cubicBezTo>
                    <a:pt x="87" y="48"/>
                    <a:pt x="87" y="48"/>
                    <a:pt x="87" y="48"/>
                  </a:cubicBezTo>
                  <a:cubicBezTo>
                    <a:pt x="83" y="47"/>
                    <a:pt x="83" y="47"/>
                    <a:pt x="83" y="47"/>
                  </a:cubicBezTo>
                  <a:cubicBezTo>
                    <a:pt x="87" y="46"/>
                    <a:pt x="87" y="46"/>
                    <a:pt x="87" y="46"/>
                  </a:cubicBezTo>
                  <a:cubicBezTo>
                    <a:pt x="87" y="47"/>
                    <a:pt x="87" y="47"/>
                    <a:pt x="87" y="47"/>
                  </a:cubicBezTo>
                  <a:cubicBezTo>
                    <a:pt x="90" y="48"/>
                    <a:pt x="90" y="48"/>
                    <a:pt x="90" y="48"/>
                  </a:cubicBezTo>
                  <a:close/>
                  <a:moveTo>
                    <a:pt x="94" y="54"/>
                  </a:moveTo>
                  <a:cubicBezTo>
                    <a:pt x="94" y="54"/>
                    <a:pt x="94" y="54"/>
                    <a:pt x="94" y="54"/>
                  </a:cubicBezTo>
                  <a:cubicBezTo>
                    <a:pt x="91" y="54"/>
                    <a:pt x="91" y="54"/>
                    <a:pt x="91" y="54"/>
                  </a:cubicBezTo>
                  <a:cubicBezTo>
                    <a:pt x="91" y="48"/>
                    <a:pt x="91" y="48"/>
                    <a:pt x="91" y="48"/>
                  </a:cubicBezTo>
                  <a:cubicBezTo>
                    <a:pt x="94" y="48"/>
                    <a:pt x="94" y="48"/>
                    <a:pt x="94" y="48"/>
                  </a:cubicBezTo>
                  <a:lnTo>
                    <a:pt x="94" y="54"/>
                  </a:lnTo>
                  <a:close/>
                  <a:moveTo>
                    <a:pt x="94" y="48"/>
                  </a:moveTo>
                  <a:cubicBezTo>
                    <a:pt x="94" y="48"/>
                    <a:pt x="94" y="48"/>
                    <a:pt x="94" y="48"/>
                  </a:cubicBezTo>
                  <a:cubicBezTo>
                    <a:pt x="91" y="48"/>
                    <a:pt x="91" y="48"/>
                    <a:pt x="91" y="48"/>
                  </a:cubicBezTo>
                  <a:cubicBezTo>
                    <a:pt x="91" y="48"/>
                    <a:pt x="91" y="48"/>
                    <a:pt x="91" y="48"/>
                  </a:cubicBezTo>
                  <a:cubicBezTo>
                    <a:pt x="91" y="46"/>
                    <a:pt x="91" y="46"/>
                    <a:pt x="91" y="46"/>
                  </a:cubicBezTo>
                  <a:cubicBezTo>
                    <a:pt x="90" y="46"/>
                    <a:pt x="90" y="46"/>
                    <a:pt x="90" y="46"/>
                  </a:cubicBezTo>
                  <a:cubicBezTo>
                    <a:pt x="90" y="48"/>
                    <a:pt x="90" y="48"/>
                    <a:pt x="90" y="48"/>
                  </a:cubicBezTo>
                  <a:cubicBezTo>
                    <a:pt x="88" y="46"/>
                    <a:pt x="88" y="46"/>
                    <a:pt x="88" y="46"/>
                  </a:cubicBezTo>
                  <a:cubicBezTo>
                    <a:pt x="91" y="46"/>
                    <a:pt x="91" y="46"/>
                    <a:pt x="91" y="46"/>
                  </a:cubicBezTo>
                  <a:cubicBezTo>
                    <a:pt x="91" y="46"/>
                    <a:pt x="91" y="46"/>
                    <a:pt x="91" y="46"/>
                  </a:cubicBezTo>
                  <a:cubicBezTo>
                    <a:pt x="94" y="47"/>
                    <a:pt x="94" y="47"/>
                    <a:pt x="94" y="47"/>
                  </a:cubicBezTo>
                  <a:lnTo>
                    <a:pt x="94" y="48"/>
                  </a:lnTo>
                  <a:close/>
                  <a:moveTo>
                    <a:pt x="101" y="54"/>
                  </a:moveTo>
                  <a:cubicBezTo>
                    <a:pt x="101" y="54"/>
                    <a:pt x="101" y="54"/>
                    <a:pt x="101" y="54"/>
                  </a:cubicBezTo>
                  <a:cubicBezTo>
                    <a:pt x="94" y="54"/>
                    <a:pt x="94" y="54"/>
                    <a:pt x="94" y="54"/>
                  </a:cubicBezTo>
                  <a:cubicBezTo>
                    <a:pt x="94" y="48"/>
                    <a:pt x="94" y="48"/>
                    <a:pt x="94" y="48"/>
                  </a:cubicBezTo>
                  <a:cubicBezTo>
                    <a:pt x="96" y="48"/>
                    <a:pt x="96" y="48"/>
                    <a:pt x="96" y="48"/>
                  </a:cubicBezTo>
                  <a:cubicBezTo>
                    <a:pt x="96" y="48"/>
                    <a:pt x="96" y="48"/>
                    <a:pt x="96" y="48"/>
                  </a:cubicBezTo>
                  <a:cubicBezTo>
                    <a:pt x="101" y="48"/>
                    <a:pt x="101" y="48"/>
                    <a:pt x="101" y="48"/>
                  </a:cubicBezTo>
                  <a:lnTo>
                    <a:pt x="101" y="54"/>
                  </a:lnTo>
                  <a:close/>
                  <a:moveTo>
                    <a:pt x="94" y="48"/>
                  </a:moveTo>
                  <a:cubicBezTo>
                    <a:pt x="94" y="48"/>
                    <a:pt x="94" y="48"/>
                    <a:pt x="94" y="48"/>
                  </a:cubicBezTo>
                  <a:cubicBezTo>
                    <a:pt x="94" y="47"/>
                    <a:pt x="94" y="47"/>
                    <a:pt x="94" y="47"/>
                  </a:cubicBezTo>
                  <a:cubicBezTo>
                    <a:pt x="95" y="48"/>
                    <a:pt x="95" y="48"/>
                    <a:pt x="95" y="48"/>
                  </a:cubicBezTo>
                  <a:lnTo>
                    <a:pt x="94" y="48"/>
                  </a:lnTo>
                  <a:close/>
                  <a:moveTo>
                    <a:pt x="101" y="48"/>
                  </a:moveTo>
                  <a:cubicBezTo>
                    <a:pt x="101" y="48"/>
                    <a:pt x="101" y="48"/>
                    <a:pt x="101" y="48"/>
                  </a:cubicBezTo>
                  <a:cubicBezTo>
                    <a:pt x="96" y="48"/>
                    <a:pt x="96" y="48"/>
                    <a:pt x="96" y="48"/>
                  </a:cubicBezTo>
                  <a:cubicBezTo>
                    <a:pt x="89" y="45"/>
                    <a:pt x="89" y="45"/>
                    <a:pt x="89" y="45"/>
                  </a:cubicBezTo>
                  <a:cubicBezTo>
                    <a:pt x="98" y="45"/>
                    <a:pt x="98" y="45"/>
                    <a:pt x="98" y="45"/>
                  </a:cubicBezTo>
                  <a:cubicBezTo>
                    <a:pt x="98" y="45"/>
                    <a:pt x="98" y="45"/>
                    <a:pt x="98" y="45"/>
                  </a:cubicBezTo>
                  <a:cubicBezTo>
                    <a:pt x="101" y="46"/>
                    <a:pt x="101" y="46"/>
                    <a:pt x="101" y="46"/>
                  </a:cubicBezTo>
                  <a:lnTo>
                    <a:pt x="101" y="48"/>
                  </a:lnTo>
                  <a:close/>
                  <a:moveTo>
                    <a:pt x="103" y="54"/>
                  </a:moveTo>
                  <a:cubicBezTo>
                    <a:pt x="103" y="54"/>
                    <a:pt x="103" y="54"/>
                    <a:pt x="103" y="54"/>
                  </a:cubicBezTo>
                  <a:cubicBezTo>
                    <a:pt x="101" y="54"/>
                    <a:pt x="101" y="54"/>
                    <a:pt x="101" y="54"/>
                  </a:cubicBezTo>
                  <a:cubicBezTo>
                    <a:pt x="101" y="48"/>
                    <a:pt x="101" y="48"/>
                    <a:pt x="101" y="48"/>
                  </a:cubicBezTo>
                  <a:cubicBezTo>
                    <a:pt x="103" y="48"/>
                    <a:pt x="103" y="48"/>
                    <a:pt x="103" y="48"/>
                  </a:cubicBezTo>
                  <a:lnTo>
                    <a:pt x="103" y="54"/>
                  </a:lnTo>
                  <a:close/>
                  <a:moveTo>
                    <a:pt x="103" y="48"/>
                  </a:moveTo>
                  <a:cubicBezTo>
                    <a:pt x="103" y="48"/>
                    <a:pt x="103" y="48"/>
                    <a:pt x="103" y="48"/>
                  </a:cubicBezTo>
                  <a:cubicBezTo>
                    <a:pt x="101" y="48"/>
                    <a:pt x="101" y="48"/>
                    <a:pt x="101" y="48"/>
                  </a:cubicBezTo>
                  <a:cubicBezTo>
                    <a:pt x="102" y="46"/>
                    <a:pt x="102" y="46"/>
                    <a:pt x="102" y="46"/>
                  </a:cubicBezTo>
                  <a:cubicBezTo>
                    <a:pt x="103" y="47"/>
                    <a:pt x="103" y="47"/>
                    <a:pt x="103" y="47"/>
                  </a:cubicBezTo>
                  <a:lnTo>
                    <a:pt x="103" y="48"/>
                  </a:lnTo>
                  <a:close/>
                  <a:moveTo>
                    <a:pt x="104" y="46"/>
                  </a:moveTo>
                  <a:cubicBezTo>
                    <a:pt x="104" y="46"/>
                    <a:pt x="104" y="46"/>
                    <a:pt x="104" y="46"/>
                  </a:cubicBezTo>
                  <a:cubicBezTo>
                    <a:pt x="102" y="46"/>
                    <a:pt x="102" y="46"/>
                    <a:pt x="102" y="46"/>
                  </a:cubicBezTo>
                  <a:cubicBezTo>
                    <a:pt x="102" y="45"/>
                    <a:pt x="102" y="45"/>
                    <a:pt x="102" y="45"/>
                  </a:cubicBezTo>
                  <a:cubicBezTo>
                    <a:pt x="102" y="45"/>
                    <a:pt x="102" y="45"/>
                    <a:pt x="102" y="45"/>
                  </a:cubicBezTo>
                  <a:cubicBezTo>
                    <a:pt x="104" y="44"/>
                    <a:pt x="104" y="44"/>
                    <a:pt x="104" y="44"/>
                  </a:cubicBezTo>
                  <a:lnTo>
                    <a:pt x="104" y="46"/>
                  </a:lnTo>
                  <a:close/>
                  <a:moveTo>
                    <a:pt x="110" y="54"/>
                  </a:moveTo>
                  <a:cubicBezTo>
                    <a:pt x="110" y="54"/>
                    <a:pt x="110" y="54"/>
                    <a:pt x="110" y="54"/>
                  </a:cubicBezTo>
                  <a:cubicBezTo>
                    <a:pt x="104" y="54"/>
                    <a:pt x="104" y="54"/>
                    <a:pt x="104" y="54"/>
                  </a:cubicBezTo>
                  <a:cubicBezTo>
                    <a:pt x="104" y="47"/>
                    <a:pt x="104" y="47"/>
                    <a:pt x="104" y="47"/>
                  </a:cubicBezTo>
                  <a:cubicBezTo>
                    <a:pt x="106" y="48"/>
                    <a:pt x="106" y="48"/>
                    <a:pt x="106" y="48"/>
                  </a:cubicBezTo>
                  <a:cubicBezTo>
                    <a:pt x="110" y="48"/>
                    <a:pt x="110" y="48"/>
                    <a:pt x="110" y="48"/>
                  </a:cubicBezTo>
                  <a:lnTo>
                    <a:pt x="110" y="54"/>
                  </a:lnTo>
                  <a:close/>
                  <a:moveTo>
                    <a:pt x="111" y="47"/>
                  </a:moveTo>
                  <a:cubicBezTo>
                    <a:pt x="111" y="47"/>
                    <a:pt x="111" y="47"/>
                    <a:pt x="111" y="47"/>
                  </a:cubicBezTo>
                  <a:cubicBezTo>
                    <a:pt x="110" y="47"/>
                    <a:pt x="110" y="47"/>
                    <a:pt x="110" y="47"/>
                  </a:cubicBezTo>
                  <a:cubicBezTo>
                    <a:pt x="110" y="47"/>
                    <a:pt x="110" y="47"/>
                    <a:pt x="110" y="47"/>
                  </a:cubicBezTo>
                  <a:cubicBezTo>
                    <a:pt x="106" y="47"/>
                    <a:pt x="106" y="47"/>
                    <a:pt x="106" y="47"/>
                  </a:cubicBezTo>
                  <a:cubicBezTo>
                    <a:pt x="104" y="47"/>
                    <a:pt x="104" y="47"/>
                    <a:pt x="104" y="47"/>
                  </a:cubicBezTo>
                  <a:cubicBezTo>
                    <a:pt x="104" y="44"/>
                    <a:pt x="104" y="44"/>
                    <a:pt x="104" y="44"/>
                  </a:cubicBezTo>
                  <a:cubicBezTo>
                    <a:pt x="108" y="44"/>
                    <a:pt x="108" y="44"/>
                    <a:pt x="108" y="44"/>
                  </a:cubicBezTo>
                  <a:cubicBezTo>
                    <a:pt x="108" y="44"/>
                    <a:pt x="108" y="44"/>
                    <a:pt x="108" y="44"/>
                  </a:cubicBezTo>
                  <a:cubicBezTo>
                    <a:pt x="111" y="45"/>
                    <a:pt x="111" y="45"/>
                    <a:pt x="111" y="45"/>
                  </a:cubicBezTo>
                  <a:lnTo>
                    <a:pt x="111" y="47"/>
                  </a:lnTo>
                  <a:close/>
                  <a:moveTo>
                    <a:pt x="106" y="44"/>
                  </a:moveTo>
                  <a:cubicBezTo>
                    <a:pt x="106" y="44"/>
                    <a:pt x="106" y="44"/>
                    <a:pt x="106" y="44"/>
                  </a:cubicBezTo>
                  <a:cubicBezTo>
                    <a:pt x="106" y="43"/>
                    <a:pt x="106" y="43"/>
                    <a:pt x="106" y="43"/>
                  </a:cubicBezTo>
                  <a:cubicBezTo>
                    <a:pt x="108" y="43"/>
                    <a:pt x="108" y="43"/>
                    <a:pt x="108" y="43"/>
                  </a:cubicBezTo>
                  <a:cubicBezTo>
                    <a:pt x="108" y="44"/>
                    <a:pt x="108" y="44"/>
                    <a:pt x="108" y="44"/>
                  </a:cubicBezTo>
                  <a:lnTo>
                    <a:pt x="106" y="44"/>
                  </a:lnTo>
                  <a:close/>
                  <a:moveTo>
                    <a:pt x="111" y="44"/>
                  </a:moveTo>
                  <a:cubicBezTo>
                    <a:pt x="111" y="44"/>
                    <a:pt x="111" y="44"/>
                    <a:pt x="111" y="44"/>
                  </a:cubicBezTo>
                  <a:cubicBezTo>
                    <a:pt x="111" y="45"/>
                    <a:pt x="111" y="45"/>
                    <a:pt x="111" y="45"/>
                  </a:cubicBezTo>
                  <a:cubicBezTo>
                    <a:pt x="109" y="44"/>
                    <a:pt x="109" y="44"/>
                    <a:pt x="109" y="44"/>
                  </a:cubicBezTo>
                  <a:lnTo>
                    <a:pt x="111" y="44"/>
                  </a:lnTo>
                  <a:close/>
                  <a:moveTo>
                    <a:pt x="110" y="44"/>
                  </a:moveTo>
                  <a:cubicBezTo>
                    <a:pt x="110" y="44"/>
                    <a:pt x="110" y="44"/>
                    <a:pt x="110" y="44"/>
                  </a:cubicBezTo>
                  <a:cubicBezTo>
                    <a:pt x="110" y="43"/>
                    <a:pt x="110" y="43"/>
                    <a:pt x="110" y="43"/>
                  </a:cubicBezTo>
                  <a:cubicBezTo>
                    <a:pt x="111" y="43"/>
                    <a:pt x="111" y="43"/>
                    <a:pt x="111" y="43"/>
                  </a:cubicBezTo>
                  <a:cubicBezTo>
                    <a:pt x="111" y="44"/>
                    <a:pt x="111" y="44"/>
                    <a:pt x="111" y="44"/>
                  </a:cubicBezTo>
                  <a:lnTo>
                    <a:pt x="110" y="44"/>
                  </a:lnTo>
                  <a:close/>
                  <a:moveTo>
                    <a:pt x="110" y="44"/>
                  </a:moveTo>
                  <a:cubicBezTo>
                    <a:pt x="110" y="44"/>
                    <a:pt x="110" y="44"/>
                    <a:pt x="110" y="44"/>
                  </a:cubicBezTo>
                  <a:cubicBezTo>
                    <a:pt x="108" y="44"/>
                    <a:pt x="108" y="44"/>
                    <a:pt x="108" y="44"/>
                  </a:cubicBezTo>
                  <a:cubicBezTo>
                    <a:pt x="108" y="43"/>
                    <a:pt x="108" y="43"/>
                    <a:pt x="108" y="43"/>
                  </a:cubicBezTo>
                  <a:cubicBezTo>
                    <a:pt x="110" y="43"/>
                    <a:pt x="110" y="43"/>
                    <a:pt x="110" y="43"/>
                  </a:cubicBezTo>
                  <a:lnTo>
                    <a:pt x="110" y="44"/>
                  </a:lnTo>
                  <a:close/>
                  <a:moveTo>
                    <a:pt x="114" y="47"/>
                  </a:moveTo>
                  <a:cubicBezTo>
                    <a:pt x="114" y="47"/>
                    <a:pt x="114" y="47"/>
                    <a:pt x="114" y="47"/>
                  </a:cubicBezTo>
                  <a:cubicBezTo>
                    <a:pt x="116" y="47"/>
                    <a:pt x="116" y="47"/>
                    <a:pt x="116" y="47"/>
                  </a:cubicBezTo>
                  <a:cubicBezTo>
                    <a:pt x="120" y="47"/>
                    <a:pt x="120" y="47"/>
                    <a:pt x="120" y="47"/>
                  </a:cubicBezTo>
                  <a:cubicBezTo>
                    <a:pt x="120" y="54"/>
                    <a:pt x="120" y="54"/>
                    <a:pt x="120" y="54"/>
                  </a:cubicBezTo>
                  <a:cubicBezTo>
                    <a:pt x="114" y="54"/>
                    <a:pt x="114" y="54"/>
                    <a:pt x="114" y="54"/>
                  </a:cubicBezTo>
                  <a:lnTo>
                    <a:pt x="114" y="47"/>
                  </a:lnTo>
                  <a:close/>
                  <a:moveTo>
                    <a:pt x="114" y="47"/>
                  </a:moveTo>
                  <a:cubicBezTo>
                    <a:pt x="114" y="47"/>
                    <a:pt x="114" y="47"/>
                    <a:pt x="114" y="47"/>
                  </a:cubicBezTo>
                  <a:cubicBezTo>
                    <a:pt x="113" y="47"/>
                    <a:pt x="113" y="47"/>
                    <a:pt x="113" y="47"/>
                  </a:cubicBezTo>
                  <a:cubicBezTo>
                    <a:pt x="113" y="54"/>
                    <a:pt x="113" y="54"/>
                    <a:pt x="113" y="54"/>
                  </a:cubicBezTo>
                  <a:cubicBezTo>
                    <a:pt x="111" y="54"/>
                    <a:pt x="111" y="54"/>
                    <a:pt x="111" y="54"/>
                  </a:cubicBezTo>
                  <a:cubicBezTo>
                    <a:pt x="111" y="48"/>
                    <a:pt x="111" y="48"/>
                    <a:pt x="111" y="48"/>
                  </a:cubicBezTo>
                  <a:cubicBezTo>
                    <a:pt x="113" y="47"/>
                    <a:pt x="113" y="47"/>
                    <a:pt x="113" y="47"/>
                  </a:cubicBezTo>
                  <a:cubicBezTo>
                    <a:pt x="111" y="47"/>
                    <a:pt x="111" y="47"/>
                    <a:pt x="111" y="47"/>
                  </a:cubicBezTo>
                  <a:cubicBezTo>
                    <a:pt x="111" y="47"/>
                    <a:pt x="111" y="47"/>
                    <a:pt x="111" y="47"/>
                  </a:cubicBezTo>
                  <a:cubicBezTo>
                    <a:pt x="111" y="47"/>
                    <a:pt x="111" y="47"/>
                    <a:pt x="111" y="47"/>
                  </a:cubicBezTo>
                  <a:cubicBezTo>
                    <a:pt x="111" y="46"/>
                    <a:pt x="111" y="46"/>
                    <a:pt x="111" y="46"/>
                  </a:cubicBezTo>
                  <a:lnTo>
                    <a:pt x="114" y="47"/>
                  </a:lnTo>
                  <a:close/>
                  <a:moveTo>
                    <a:pt x="112" y="44"/>
                  </a:moveTo>
                  <a:cubicBezTo>
                    <a:pt x="112" y="44"/>
                    <a:pt x="112" y="44"/>
                    <a:pt x="112" y="44"/>
                  </a:cubicBezTo>
                  <a:cubicBezTo>
                    <a:pt x="112" y="44"/>
                    <a:pt x="112" y="44"/>
                    <a:pt x="112" y="44"/>
                  </a:cubicBezTo>
                  <a:cubicBezTo>
                    <a:pt x="112" y="37"/>
                    <a:pt x="112" y="37"/>
                    <a:pt x="112" y="37"/>
                  </a:cubicBezTo>
                  <a:cubicBezTo>
                    <a:pt x="108" y="37"/>
                    <a:pt x="108" y="37"/>
                    <a:pt x="108" y="37"/>
                  </a:cubicBezTo>
                  <a:cubicBezTo>
                    <a:pt x="108" y="43"/>
                    <a:pt x="108" y="43"/>
                    <a:pt x="108" y="43"/>
                  </a:cubicBezTo>
                  <a:cubicBezTo>
                    <a:pt x="112" y="43"/>
                    <a:pt x="112" y="43"/>
                    <a:pt x="112" y="43"/>
                  </a:cubicBezTo>
                  <a:cubicBezTo>
                    <a:pt x="112" y="44"/>
                    <a:pt x="112" y="44"/>
                    <a:pt x="112" y="44"/>
                  </a:cubicBezTo>
                  <a:cubicBezTo>
                    <a:pt x="111" y="44"/>
                    <a:pt x="111" y="44"/>
                    <a:pt x="111" y="44"/>
                  </a:cubicBezTo>
                  <a:cubicBezTo>
                    <a:pt x="111" y="43"/>
                    <a:pt x="111" y="43"/>
                    <a:pt x="111" y="43"/>
                  </a:cubicBezTo>
                  <a:cubicBezTo>
                    <a:pt x="105" y="42"/>
                    <a:pt x="105" y="42"/>
                    <a:pt x="105" y="42"/>
                  </a:cubicBezTo>
                  <a:cubicBezTo>
                    <a:pt x="105" y="36"/>
                    <a:pt x="105" y="36"/>
                    <a:pt x="105" y="36"/>
                  </a:cubicBezTo>
                  <a:cubicBezTo>
                    <a:pt x="112" y="37"/>
                    <a:pt x="112" y="37"/>
                    <a:pt x="112" y="37"/>
                  </a:cubicBezTo>
                  <a:lnTo>
                    <a:pt x="112" y="44"/>
                  </a:lnTo>
                  <a:close/>
                  <a:moveTo>
                    <a:pt x="115" y="5"/>
                  </a:moveTo>
                  <a:cubicBezTo>
                    <a:pt x="115" y="5"/>
                    <a:pt x="115" y="5"/>
                    <a:pt x="115" y="5"/>
                  </a:cubicBezTo>
                  <a:cubicBezTo>
                    <a:pt x="115" y="5"/>
                    <a:pt x="115" y="5"/>
                    <a:pt x="115" y="5"/>
                  </a:cubicBezTo>
                  <a:cubicBezTo>
                    <a:pt x="117" y="6"/>
                    <a:pt x="117" y="6"/>
                    <a:pt x="117" y="6"/>
                  </a:cubicBezTo>
                  <a:cubicBezTo>
                    <a:pt x="117" y="8"/>
                    <a:pt x="117" y="8"/>
                    <a:pt x="117" y="8"/>
                  </a:cubicBezTo>
                  <a:cubicBezTo>
                    <a:pt x="115" y="7"/>
                    <a:pt x="115" y="7"/>
                    <a:pt x="115" y="7"/>
                  </a:cubicBezTo>
                  <a:lnTo>
                    <a:pt x="115" y="5"/>
                  </a:lnTo>
                  <a:close/>
                  <a:moveTo>
                    <a:pt x="115" y="7"/>
                  </a:moveTo>
                  <a:cubicBezTo>
                    <a:pt x="115" y="7"/>
                    <a:pt x="115" y="7"/>
                    <a:pt x="115" y="7"/>
                  </a:cubicBezTo>
                  <a:cubicBezTo>
                    <a:pt x="117" y="8"/>
                    <a:pt x="117" y="8"/>
                    <a:pt x="117" y="8"/>
                  </a:cubicBezTo>
                  <a:cubicBezTo>
                    <a:pt x="117" y="8"/>
                    <a:pt x="117" y="8"/>
                    <a:pt x="117" y="8"/>
                  </a:cubicBezTo>
                  <a:cubicBezTo>
                    <a:pt x="115" y="8"/>
                    <a:pt x="115" y="8"/>
                    <a:pt x="115" y="8"/>
                  </a:cubicBezTo>
                  <a:lnTo>
                    <a:pt x="115" y="7"/>
                  </a:lnTo>
                  <a:close/>
                  <a:moveTo>
                    <a:pt x="115" y="8"/>
                  </a:moveTo>
                  <a:cubicBezTo>
                    <a:pt x="115" y="8"/>
                    <a:pt x="115" y="8"/>
                    <a:pt x="115" y="8"/>
                  </a:cubicBezTo>
                  <a:cubicBezTo>
                    <a:pt x="117" y="9"/>
                    <a:pt x="117" y="9"/>
                    <a:pt x="117" y="9"/>
                  </a:cubicBezTo>
                  <a:cubicBezTo>
                    <a:pt x="117" y="9"/>
                    <a:pt x="117" y="9"/>
                    <a:pt x="117" y="9"/>
                  </a:cubicBezTo>
                  <a:cubicBezTo>
                    <a:pt x="115" y="8"/>
                    <a:pt x="115" y="8"/>
                    <a:pt x="115" y="8"/>
                  </a:cubicBezTo>
                  <a:close/>
                  <a:moveTo>
                    <a:pt x="115" y="9"/>
                  </a:moveTo>
                  <a:cubicBezTo>
                    <a:pt x="115" y="9"/>
                    <a:pt x="115" y="9"/>
                    <a:pt x="115" y="9"/>
                  </a:cubicBezTo>
                  <a:cubicBezTo>
                    <a:pt x="117" y="9"/>
                    <a:pt x="117" y="9"/>
                    <a:pt x="117" y="9"/>
                  </a:cubicBezTo>
                  <a:cubicBezTo>
                    <a:pt x="117" y="11"/>
                    <a:pt x="117" y="11"/>
                    <a:pt x="117" y="11"/>
                  </a:cubicBezTo>
                  <a:cubicBezTo>
                    <a:pt x="115" y="10"/>
                    <a:pt x="115" y="10"/>
                    <a:pt x="115" y="10"/>
                  </a:cubicBezTo>
                  <a:lnTo>
                    <a:pt x="115" y="9"/>
                  </a:lnTo>
                  <a:close/>
                  <a:moveTo>
                    <a:pt x="115" y="10"/>
                  </a:moveTo>
                  <a:cubicBezTo>
                    <a:pt x="115" y="10"/>
                    <a:pt x="115" y="10"/>
                    <a:pt x="115" y="10"/>
                  </a:cubicBezTo>
                  <a:cubicBezTo>
                    <a:pt x="117" y="11"/>
                    <a:pt x="117" y="11"/>
                    <a:pt x="117" y="11"/>
                  </a:cubicBezTo>
                  <a:cubicBezTo>
                    <a:pt x="117" y="12"/>
                    <a:pt x="117" y="12"/>
                    <a:pt x="117" y="12"/>
                  </a:cubicBezTo>
                  <a:cubicBezTo>
                    <a:pt x="115" y="11"/>
                    <a:pt x="115" y="11"/>
                    <a:pt x="115" y="11"/>
                  </a:cubicBezTo>
                  <a:lnTo>
                    <a:pt x="115" y="10"/>
                  </a:lnTo>
                  <a:close/>
                  <a:moveTo>
                    <a:pt x="115" y="11"/>
                  </a:moveTo>
                  <a:cubicBezTo>
                    <a:pt x="115" y="11"/>
                    <a:pt x="115" y="11"/>
                    <a:pt x="115" y="11"/>
                  </a:cubicBezTo>
                  <a:cubicBezTo>
                    <a:pt x="117" y="12"/>
                    <a:pt x="117" y="12"/>
                    <a:pt x="117" y="12"/>
                  </a:cubicBezTo>
                  <a:cubicBezTo>
                    <a:pt x="117" y="12"/>
                    <a:pt x="117" y="12"/>
                    <a:pt x="117" y="12"/>
                  </a:cubicBezTo>
                  <a:cubicBezTo>
                    <a:pt x="115" y="12"/>
                    <a:pt x="115" y="12"/>
                    <a:pt x="115" y="12"/>
                  </a:cubicBezTo>
                  <a:lnTo>
                    <a:pt x="115" y="11"/>
                  </a:lnTo>
                  <a:close/>
                  <a:moveTo>
                    <a:pt x="115" y="12"/>
                  </a:moveTo>
                  <a:cubicBezTo>
                    <a:pt x="115" y="12"/>
                    <a:pt x="115" y="12"/>
                    <a:pt x="115" y="12"/>
                  </a:cubicBezTo>
                  <a:cubicBezTo>
                    <a:pt x="117" y="12"/>
                    <a:pt x="117" y="12"/>
                    <a:pt x="117" y="12"/>
                  </a:cubicBezTo>
                  <a:cubicBezTo>
                    <a:pt x="117" y="14"/>
                    <a:pt x="117" y="14"/>
                    <a:pt x="117" y="14"/>
                  </a:cubicBezTo>
                  <a:cubicBezTo>
                    <a:pt x="115" y="13"/>
                    <a:pt x="115" y="13"/>
                    <a:pt x="115" y="13"/>
                  </a:cubicBezTo>
                  <a:lnTo>
                    <a:pt x="115" y="12"/>
                  </a:lnTo>
                  <a:close/>
                  <a:moveTo>
                    <a:pt x="115" y="13"/>
                  </a:moveTo>
                  <a:cubicBezTo>
                    <a:pt x="115" y="13"/>
                    <a:pt x="115" y="13"/>
                    <a:pt x="115" y="13"/>
                  </a:cubicBezTo>
                  <a:cubicBezTo>
                    <a:pt x="117" y="14"/>
                    <a:pt x="117" y="14"/>
                    <a:pt x="117" y="14"/>
                  </a:cubicBezTo>
                  <a:cubicBezTo>
                    <a:pt x="117" y="14"/>
                    <a:pt x="117" y="14"/>
                    <a:pt x="117" y="14"/>
                  </a:cubicBezTo>
                  <a:cubicBezTo>
                    <a:pt x="115" y="14"/>
                    <a:pt x="115" y="14"/>
                    <a:pt x="115" y="14"/>
                  </a:cubicBezTo>
                  <a:lnTo>
                    <a:pt x="115" y="13"/>
                  </a:lnTo>
                  <a:close/>
                  <a:moveTo>
                    <a:pt x="115" y="14"/>
                  </a:moveTo>
                  <a:cubicBezTo>
                    <a:pt x="115" y="14"/>
                    <a:pt x="115" y="14"/>
                    <a:pt x="115" y="14"/>
                  </a:cubicBezTo>
                  <a:cubicBezTo>
                    <a:pt x="117" y="15"/>
                    <a:pt x="117" y="15"/>
                    <a:pt x="117" y="15"/>
                  </a:cubicBezTo>
                  <a:cubicBezTo>
                    <a:pt x="117" y="15"/>
                    <a:pt x="117" y="15"/>
                    <a:pt x="117" y="15"/>
                  </a:cubicBezTo>
                  <a:cubicBezTo>
                    <a:pt x="115" y="15"/>
                    <a:pt x="115" y="15"/>
                    <a:pt x="115" y="15"/>
                  </a:cubicBezTo>
                  <a:lnTo>
                    <a:pt x="115" y="14"/>
                  </a:lnTo>
                  <a:close/>
                  <a:moveTo>
                    <a:pt x="115" y="15"/>
                  </a:moveTo>
                  <a:cubicBezTo>
                    <a:pt x="115" y="15"/>
                    <a:pt x="115" y="15"/>
                    <a:pt x="115" y="15"/>
                  </a:cubicBezTo>
                  <a:cubicBezTo>
                    <a:pt x="117" y="15"/>
                    <a:pt x="117" y="15"/>
                    <a:pt x="117" y="15"/>
                  </a:cubicBezTo>
                  <a:cubicBezTo>
                    <a:pt x="117" y="17"/>
                    <a:pt x="117" y="17"/>
                    <a:pt x="117" y="17"/>
                  </a:cubicBezTo>
                  <a:cubicBezTo>
                    <a:pt x="115" y="16"/>
                    <a:pt x="115" y="16"/>
                    <a:pt x="115" y="16"/>
                  </a:cubicBezTo>
                  <a:lnTo>
                    <a:pt x="115" y="15"/>
                  </a:lnTo>
                  <a:close/>
                  <a:moveTo>
                    <a:pt x="115" y="17"/>
                  </a:moveTo>
                  <a:cubicBezTo>
                    <a:pt x="115" y="17"/>
                    <a:pt x="115" y="17"/>
                    <a:pt x="115" y="17"/>
                  </a:cubicBezTo>
                  <a:cubicBezTo>
                    <a:pt x="117" y="17"/>
                    <a:pt x="117" y="17"/>
                    <a:pt x="117" y="17"/>
                  </a:cubicBezTo>
                  <a:cubicBezTo>
                    <a:pt x="117" y="18"/>
                    <a:pt x="117" y="18"/>
                    <a:pt x="117" y="18"/>
                  </a:cubicBezTo>
                  <a:cubicBezTo>
                    <a:pt x="115" y="17"/>
                    <a:pt x="115" y="17"/>
                    <a:pt x="115" y="17"/>
                  </a:cubicBezTo>
                  <a:close/>
                  <a:moveTo>
                    <a:pt x="115" y="17"/>
                  </a:moveTo>
                  <a:cubicBezTo>
                    <a:pt x="115" y="17"/>
                    <a:pt x="115" y="17"/>
                    <a:pt x="115" y="17"/>
                  </a:cubicBezTo>
                  <a:cubicBezTo>
                    <a:pt x="117" y="18"/>
                    <a:pt x="117" y="18"/>
                    <a:pt x="117" y="18"/>
                  </a:cubicBezTo>
                  <a:cubicBezTo>
                    <a:pt x="117" y="18"/>
                    <a:pt x="117" y="18"/>
                    <a:pt x="117" y="18"/>
                  </a:cubicBezTo>
                  <a:cubicBezTo>
                    <a:pt x="115" y="18"/>
                    <a:pt x="115" y="18"/>
                    <a:pt x="115" y="18"/>
                  </a:cubicBezTo>
                  <a:lnTo>
                    <a:pt x="115" y="17"/>
                  </a:lnTo>
                  <a:close/>
                  <a:moveTo>
                    <a:pt x="115" y="18"/>
                  </a:moveTo>
                  <a:cubicBezTo>
                    <a:pt x="115" y="18"/>
                    <a:pt x="115" y="18"/>
                    <a:pt x="115" y="18"/>
                  </a:cubicBezTo>
                  <a:cubicBezTo>
                    <a:pt x="117" y="18"/>
                    <a:pt x="117" y="18"/>
                    <a:pt x="117" y="18"/>
                  </a:cubicBezTo>
                  <a:cubicBezTo>
                    <a:pt x="117" y="20"/>
                    <a:pt x="117" y="20"/>
                    <a:pt x="117" y="20"/>
                  </a:cubicBezTo>
                  <a:cubicBezTo>
                    <a:pt x="115" y="19"/>
                    <a:pt x="115" y="19"/>
                    <a:pt x="115" y="19"/>
                  </a:cubicBezTo>
                  <a:lnTo>
                    <a:pt x="115" y="18"/>
                  </a:lnTo>
                  <a:close/>
                  <a:moveTo>
                    <a:pt x="115" y="19"/>
                  </a:moveTo>
                  <a:cubicBezTo>
                    <a:pt x="115" y="19"/>
                    <a:pt x="115" y="19"/>
                    <a:pt x="115" y="19"/>
                  </a:cubicBezTo>
                  <a:cubicBezTo>
                    <a:pt x="117" y="20"/>
                    <a:pt x="117" y="20"/>
                    <a:pt x="117" y="20"/>
                  </a:cubicBezTo>
                  <a:cubicBezTo>
                    <a:pt x="117" y="20"/>
                    <a:pt x="117" y="20"/>
                    <a:pt x="117" y="20"/>
                  </a:cubicBezTo>
                  <a:cubicBezTo>
                    <a:pt x="115" y="20"/>
                    <a:pt x="115" y="20"/>
                    <a:pt x="115" y="20"/>
                  </a:cubicBezTo>
                  <a:lnTo>
                    <a:pt x="115" y="19"/>
                  </a:lnTo>
                  <a:close/>
                  <a:moveTo>
                    <a:pt x="115" y="20"/>
                  </a:moveTo>
                  <a:cubicBezTo>
                    <a:pt x="115" y="20"/>
                    <a:pt x="115" y="20"/>
                    <a:pt x="115" y="20"/>
                  </a:cubicBezTo>
                  <a:cubicBezTo>
                    <a:pt x="117" y="21"/>
                    <a:pt x="117" y="21"/>
                    <a:pt x="117" y="21"/>
                  </a:cubicBezTo>
                  <a:cubicBezTo>
                    <a:pt x="117" y="21"/>
                    <a:pt x="117" y="21"/>
                    <a:pt x="117" y="21"/>
                  </a:cubicBezTo>
                  <a:cubicBezTo>
                    <a:pt x="115" y="21"/>
                    <a:pt x="115" y="21"/>
                    <a:pt x="115" y="21"/>
                  </a:cubicBezTo>
                  <a:lnTo>
                    <a:pt x="115" y="20"/>
                  </a:lnTo>
                  <a:close/>
                  <a:moveTo>
                    <a:pt x="115" y="21"/>
                  </a:moveTo>
                  <a:cubicBezTo>
                    <a:pt x="115" y="21"/>
                    <a:pt x="115" y="21"/>
                    <a:pt x="115" y="21"/>
                  </a:cubicBezTo>
                  <a:cubicBezTo>
                    <a:pt x="117" y="21"/>
                    <a:pt x="117" y="21"/>
                    <a:pt x="117" y="21"/>
                  </a:cubicBezTo>
                  <a:cubicBezTo>
                    <a:pt x="117" y="23"/>
                    <a:pt x="117" y="23"/>
                    <a:pt x="117" y="23"/>
                  </a:cubicBezTo>
                  <a:cubicBezTo>
                    <a:pt x="115" y="22"/>
                    <a:pt x="115" y="22"/>
                    <a:pt x="115" y="22"/>
                  </a:cubicBezTo>
                  <a:lnTo>
                    <a:pt x="115" y="21"/>
                  </a:lnTo>
                  <a:close/>
                  <a:moveTo>
                    <a:pt x="115" y="23"/>
                  </a:moveTo>
                  <a:cubicBezTo>
                    <a:pt x="115" y="23"/>
                    <a:pt x="115" y="23"/>
                    <a:pt x="115" y="23"/>
                  </a:cubicBezTo>
                  <a:cubicBezTo>
                    <a:pt x="117" y="23"/>
                    <a:pt x="117" y="23"/>
                    <a:pt x="117" y="23"/>
                  </a:cubicBezTo>
                  <a:cubicBezTo>
                    <a:pt x="117" y="23"/>
                    <a:pt x="117" y="23"/>
                    <a:pt x="117" y="23"/>
                  </a:cubicBezTo>
                  <a:cubicBezTo>
                    <a:pt x="115" y="23"/>
                    <a:pt x="115" y="23"/>
                    <a:pt x="115" y="23"/>
                  </a:cubicBezTo>
                  <a:close/>
                  <a:moveTo>
                    <a:pt x="115" y="23"/>
                  </a:moveTo>
                  <a:cubicBezTo>
                    <a:pt x="115" y="23"/>
                    <a:pt x="115" y="23"/>
                    <a:pt x="115" y="23"/>
                  </a:cubicBezTo>
                  <a:cubicBezTo>
                    <a:pt x="117" y="24"/>
                    <a:pt x="117" y="24"/>
                    <a:pt x="117" y="24"/>
                  </a:cubicBezTo>
                  <a:cubicBezTo>
                    <a:pt x="117" y="24"/>
                    <a:pt x="117" y="24"/>
                    <a:pt x="117" y="24"/>
                  </a:cubicBezTo>
                  <a:cubicBezTo>
                    <a:pt x="115" y="24"/>
                    <a:pt x="115" y="24"/>
                    <a:pt x="115" y="24"/>
                  </a:cubicBezTo>
                  <a:lnTo>
                    <a:pt x="115" y="23"/>
                  </a:lnTo>
                  <a:close/>
                  <a:moveTo>
                    <a:pt x="115" y="24"/>
                  </a:moveTo>
                  <a:cubicBezTo>
                    <a:pt x="115" y="24"/>
                    <a:pt x="115" y="24"/>
                    <a:pt x="115" y="24"/>
                  </a:cubicBezTo>
                  <a:cubicBezTo>
                    <a:pt x="117" y="24"/>
                    <a:pt x="117" y="24"/>
                    <a:pt x="117" y="24"/>
                  </a:cubicBezTo>
                  <a:cubicBezTo>
                    <a:pt x="117" y="26"/>
                    <a:pt x="117" y="26"/>
                    <a:pt x="117" y="26"/>
                  </a:cubicBezTo>
                  <a:cubicBezTo>
                    <a:pt x="115" y="25"/>
                    <a:pt x="115" y="25"/>
                    <a:pt x="115" y="25"/>
                  </a:cubicBezTo>
                  <a:lnTo>
                    <a:pt x="115" y="24"/>
                  </a:lnTo>
                  <a:close/>
                  <a:moveTo>
                    <a:pt x="115" y="25"/>
                  </a:moveTo>
                  <a:cubicBezTo>
                    <a:pt x="115" y="25"/>
                    <a:pt x="115" y="25"/>
                    <a:pt x="115" y="25"/>
                  </a:cubicBezTo>
                  <a:cubicBezTo>
                    <a:pt x="117" y="26"/>
                    <a:pt x="117" y="26"/>
                    <a:pt x="117" y="26"/>
                  </a:cubicBezTo>
                  <a:cubicBezTo>
                    <a:pt x="117" y="26"/>
                    <a:pt x="117" y="26"/>
                    <a:pt x="117" y="26"/>
                  </a:cubicBezTo>
                  <a:cubicBezTo>
                    <a:pt x="115" y="26"/>
                    <a:pt x="115" y="26"/>
                    <a:pt x="115" y="26"/>
                  </a:cubicBezTo>
                  <a:lnTo>
                    <a:pt x="115" y="25"/>
                  </a:lnTo>
                  <a:close/>
                  <a:moveTo>
                    <a:pt x="115" y="26"/>
                  </a:moveTo>
                  <a:cubicBezTo>
                    <a:pt x="115" y="26"/>
                    <a:pt x="115" y="26"/>
                    <a:pt x="115" y="26"/>
                  </a:cubicBezTo>
                  <a:cubicBezTo>
                    <a:pt x="117" y="27"/>
                    <a:pt x="117" y="27"/>
                    <a:pt x="117" y="27"/>
                  </a:cubicBezTo>
                  <a:cubicBezTo>
                    <a:pt x="117" y="27"/>
                    <a:pt x="117" y="27"/>
                    <a:pt x="117" y="27"/>
                  </a:cubicBezTo>
                  <a:cubicBezTo>
                    <a:pt x="115" y="27"/>
                    <a:pt x="115" y="27"/>
                    <a:pt x="115" y="27"/>
                  </a:cubicBezTo>
                  <a:lnTo>
                    <a:pt x="115" y="26"/>
                  </a:lnTo>
                  <a:close/>
                  <a:moveTo>
                    <a:pt x="115" y="27"/>
                  </a:moveTo>
                  <a:cubicBezTo>
                    <a:pt x="115" y="27"/>
                    <a:pt x="115" y="27"/>
                    <a:pt x="115" y="27"/>
                  </a:cubicBezTo>
                  <a:cubicBezTo>
                    <a:pt x="117" y="27"/>
                    <a:pt x="117" y="27"/>
                    <a:pt x="117" y="27"/>
                  </a:cubicBezTo>
                  <a:cubicBezTo>
                    <a:pt x="117" y="29"/>
                    <a:pt x="117" y="29"/>
                    <a:pt x="117" y="29"/>
                  </a:cubicBezTo>
                  <a:cubicBezTo>
                    <a:pt x="115" y="28"/>
                    <a:pt x="115" y="28"/>
                    <a:pt x="115" y="28"/>
                  </a:cubicBezTo>
                  <a:lnTo>
                    <a:pt x="115" y="27"/>
                  </a:lnTo>
                  <a:close/>
                  <a:moveTo>
                    <a:pt x="115" y="29"/>
                  </a:moveTo>
                  <a:cubicBezTo>
                    <a:pt x="115" y="29"/>
                    <a:pt x="115" y="29"/>
                    <a:pt x="115" y="29"/>
                  </a:cubicBezTo>
                  <a:cubicBezTo>
                    <a:pt x="117" y="29"/>
                    <a:pt x="117" y="29"/>
                    <a:pt x="117" y="29"/>
                  </a:cubicBezTo>
                  <a:cubicBezTo>
                    <a:pt x="117" y="29"/>
                    <a:pt x="117" y="29"/>
                    <a:pt x="117" y="29"/>
                  </a:cubicBezTo>
                  <a:cubicBezTo>
                    <a:pt x="115" y="29"/>
                    <a:pt x="115" y="29"/>
                    <a:pt x="115" y="29"/>
                  </a:cubicBezTo>
                  <a:close/>
                  <a:moveTo>
                    <a:pt x="115" y="29"/>
                  </a:moveTo>
                  <a:cubicBezTo>
                    <a:pt x="115" y="29"/>
                    <a:pt x="115" y="29"/>
                    <a:pt x="115" y="29"/>
                  </a:cubicBezTo>
                  <a:cubicBezTo>
                    <a:pt x="117" y="30"/>
                    <a:pt x="117" y="30"/>
                    <a:pt x="117" y="30"/>
                  </a:cubicBezTo>
                  <a:cubicBezTo>
                    <a:pt x="117" y="30"/>
                    <a:pt x="117" y="30"/>
                    <a:pt x="117" y="30"/>
                  </a:cubicBezTo>
                  <a:cubicBezTo>
                    <a:pt x="115" y="30"/>
                    <a:pt x="115" y="30"/>
                    <a:pt x="115" y="30"/>
                  </a:cubicBezTo>
                  <a:lnTo>
                    <a:pt x="115" y="29"/>
                  </a:lnTo>
                  <a:close/>
                  <a:moveTo>
                    <a:pt x="115" y="30"/>
                  </a:moveTo>
                  <a:cubicBezTo>
                    <a:pt x="115" y="30"/>
                    <a:pt x="115" y="30"/>
                    <a:pt x="115" y="30"/>
                  </a:cubicBezTo>
                  <a:cubicBezTo>
                    <a:pt x="117" y="30"/>
                    <a:pt x="117" y="30"/>
                    <a:pt x="117" y="30"/>
                  </a:cubicBezTo>
                  <a:cubicBezTo>
                    <a:pt x="117" y="32"/>
                    <a:pt x="117" y="32"/>
                    <a:pt x="117" y="32"/>
                  </a:cubicBezTo>
                  <a:cubicBezTo>
                    <a:pt x="115" y="31"/>
                    <a:pt x="115" y="31"/>
                    <a:pt x="115" y="31"/>
                  </a:cubicBezTo>
                  <a:lnTo>
                    <a:pt x="115" y="30"/>
                  </a:lnTo>
                  <a:close/>
                  <a:moveTo>
                    <a:pt x="115" y="32"/>
                  </a:moveTo>
                  <a:cubicBezTo>
                    <a:pt x="115" y="32"/>
                    <a:pt x="115" y="32"/>
                    <a:pt x="115" y="32"/>
                  </a:cubicBezTo>
                  <a:cubicBezTo>
                    <a:pt x="117" y="32"/>
                    <a:pt x="117" y="32"/>
                    <a:pt x="117" y="32"/>
                  </a:cubicBezTo>
                  <a:cubicBezTo>
                    <a:pt x="117" y="33"/>
                    <a:pt x="117" y="33"/>
                    <a:pt x="117" y="33"/>
                  </a:cubicBezTo>
                  <a:cubicBezTo>
                    <a:pt x="115" y="32"/>
                    <a:pt x="115" y="32"/>
                    <a:pt x="115" y="32"/>
                  </a:cubicBezTo>
                  <a:close/>
                  <a:moveTo>
                    <a:pt x="115" y="32"/>
                  </a:moveTo>
                  <a:cubicBezTo>
                    <a:pt x="115" y="32"/>
                    <a:pt x="115" y="32"/>
                    <a:pt x="115" y="32"/>
                  </a:cubicBezTo>
                  <a:cubicBezTo>
                    <a:pt x="117" y="33"/>
                    <a:pt x="117" y="33"/>
                    <a:pt x="117" y="33"/>
                  </a:cubicBezTo>
                  <a:cubicBezTo>
                    <a:pt x="117" y="33"/>
                    <a:pt x="117" y="33"/>
                    <a:pt x="117" y="33"/>
                  </a:cubicBezTo>
                  <a:cubicBezTo>
                    <a:pt x="115" y="33"/>
                    <a:pt x="115" y="33"/>
                    <a:pt x="115" y="33"/>
                  </a:cubicBezTo>
                  <a:lnTo>
                    <a:pt x="115" y="32"/>
                  </a:lnTo>
                  <a:close/>
                  <a:moveTo>
                    <a:pt x="114" y="6"/>
                  </a:moveTo>
                  <a:cubicBezTo>
                    <a:pt x="114" y="6"/>
                    <a:pt x="114" y="6"/>
                    <a:pt x="114" y="6"/>
                  </a:cubicBezTo>
                  <a:cubicBezTo>
                    <a:pt x="115" y="5"/>
                    <a:pt x="115" y="5"/>
                    <a:pt x="115" y="5"/>
                  </a:cubicBezTo>
                  <a:cubicBezTo>
                    <a:pt x="115" y="7"/>
                    <a:pt x="115" y="7"/>
                    <a:pt x="115" y="7"/>
                  </a:cubicBezTo>
                  <a:cubicBezTo>
                    <a:pt x="114" y="7"/>
                    <a:pt x="114" y="7"/>
                    <a:pt x="114" y="7"/>
                  </a:cubicBezTo>
                  <a:lnTo>
                    <a:pt x="114" y="6"/>
                  </a:lnTo>
                  <a:close/>
                  <a:moveTo>
                    <a:pt x="114" y="7"/>
                  </a:moveTo>
                  <a:cubicBezTo>
                    <a:pt x="114" y="7"/>
                    <a:pt x="114" y="7"/>
                    <a:pt x="114" y="7"/>
                  </a:cubicBezTo>
                  <a:cubicBezTo>
                    <a:pt x="115" y="7"/>
                    <a:pt x="115" y="7"/>
                    <a:pt x="115" y="7"/>
                  </a:cubicBezTo>
                  <a:cubicBezTo>
                    <a:pt x="115" y="8"/>
                    <a:pt x="115" y="8"/>
                    <a:pt x="115" y="8"/>
                  </a:cubicBezTo>
                  <a:cubicBezTo>
                    <a:pt x="114" y="8"/>
                    <a:pt x="114" y="8"/>
                    <a:pt x="114" y="8"/>
                  </a:cubicBezTo>
                  <a:lnTo>
                    <a:pt x="114" y="7"/>
                  </a:lnTo>
                  <a:close/>
                  <a:moveTo>
                    <a:pt x="114" y="8"/>
                  </a:moveTo>
                  <a:cubicBezTo>
                    <a:pt x="114" y="8"/>
                    <a:pt x="114" y="8"/>
                    <a:pt x="114" y="8"/>
                  </a:cubicBezTo>
                  <a:cubicBezTo>
                    <a:pt x="115" y="8"/>
                    <a:pt x="115" y="8"/>
                    <a:pt x="115" y="8"/>
                  </a:cubicBezTo>
                  <a:cubicBezTo>
                    <a:pt x="115" y="8"/>
                    <a:pt x="115" y="8"/>
                    <a:pt x="115" y="8"/>
                  </a:cubicBezTo>
                  <a:cubicBezTo>
                    <a:pt x="114" y="9"/>
                    <a:pt x="114" y="9"/>
                    <a:pt x="114" y="9"/>
                  </a:cubicBezTo>
                  <a:lnTo>
                    <a:pt x="114" y="8"/>
                  </a:lnTo>
                  <a:close/>
                  <a:moveTo>
                    <a:pt x="114" y="9"/>
                  </a:moveTo>
                  <a:cubicBezTo>
                    <a:pt x="114" y="9"/>
                    <a:pt x="114" y="9"/>
                    <a:pt x="114" y="9"/>
                  </a:cubicBezTo>
                  <a:cubicBezTo>
                    <a:pt x="115" y="9"/>
                    <a:pt x="115" y="9"/>
                    <a:pt x="115" y="9"/>
                  </a:cubicBezTo>
                  <a:cubicBezTo>
                    <a:pt x="115" y="10"/>
                    <a:pt x="115" y="10"/>
                    <a:pt x="115" y="10"/>
                  </a:cubicBezTo>
                  <a:cubicBezTo>
                    <a:pt x="114" y="10"/>
                    <a:pt x="114" y="10"/>
                    <a:pt x="114" y="10"/>
                  </a:cubicBezTo>
                  <a:lnTo>
                    <a:pt x="114" y="9"/>
                  </a:lnTo>
                  <a:close/>
                  <a:moveTo>
                    <a:pt x="114" y="11"/>
                  </a:moveTo>
                  <a:cubicBezTo>
                    <a:pt x="114" y="11"/>
                    <a:pt x="114" y="11"/>
                    <a:pt x="114" y="11"/>
                  </a:cubicBezTo>
                  <a:cubicBezTo>
                    <a:pt x="115" y="10"/>
                    <a:pt x="115" y="10"/>
                    <a:pt x="115" y="10"/>
                  </a:cubicBezTo>
                  <a:cubicBezTo>
                    <a:pt x="115" y="11"/>
                    <a:pt x="115" y="11"/>
                    <a:pt x="115" y="11"/>
                  </a:cubicBezTo>
                  <a:cubicBezTo>
                    <a:pt x="114" y="11"/>
                    <a:pt x="114" y="11"/>
                    <a:pt x="114" y="11"/>
                  </a:cubicBezTo>
                  <a:close/>
                  <a:moveTo>
                    <a:pt x="114" y="11"/>
                  </a:moveTo>
                  <a:cubicBezTo>
                    <a:pt x="114" y="11"/>
                    <a:pt x="114" y="11"/>
                    <a:pt x="114" y="11"/>
                  </a:cubicBezTo>
                  <a:cubicBezTo>
                    <a:pt x="115" y="11"/>
                    <a:pt x="115" y="11"/>
                    <a:pt x="115" y="11"/>
                  </a:cubicBezTo>
                  <a:cubicBezTo>
                    <a:pt x="115" y="12"/>
                    <a:pt x="115" y="12"/>
                    <a:pt x="115" y="12"/>
                  </a:cubicBezTo>
                  <a:cubicBezTo>
                    <a:pt x="114" y="12"/>
                    <a:pt x="114" y="12"/>
                    <a:pt x="114" y="12"/>
                  </a:cubicBezTo>
                  <a:lnTo>
                    <a:pt x="114" y="11"/>
                  </a:lnTo>
                  <a:close/>
                  <a:moveTo>
                    <a:pt x="114" y="12"/>
                  </a:moveTo>
                  <a:cubicBezTo>
                    <a:pt x="114" y="12"/>
                    <a:pt x="114" y="12"/>
                    <a:pt x="114" y="12"/>
                  </a:cubicBezTo>
                  <a:cubicBezTo>
                    <a:pt x="115" y="12"/>
                    <a:pt x="115" y="12"/>
                    <a:pt x="115" y="12"/>
                  </a:cubicBezTo>
                  <a:cubicBezTo>
                    <a:pt x="115" y="13"/>
                    <a:pt x="115" y="13"/>
                    <a:pt x="115" y="13"/>
                  </a:cubicBezTo>
                  <a:cubicBezTo>
                    <a:pt x="114" y="13"/>
                    <a:pt x="114" y="13"/>
                    <a:pt x="114" y="13"/>
                  </a:cubicBezTo>
                  <a:lnTo>
                    <a:pt x="114" y="12"/>
                  </a:lnTo>
                  <a:close/>
                  <a:moveTo>
                    <a:pt x="114" y="13"/>
                  </a:moveTo>
                  <a:cubicBezTo>
                    <a:pt x="114" y="13"/>
                    <a:pt x="114" y="13"/>
                    <a:pt x="114" y="13"/>
                  </a:cubicBezTo>
                  <a:cubicBezTo>
                    <a:pt x="115" y="13"/>
                    <a:pt x="115" y="13"/>
                    <a:pt x="115" y="13"/>
                  </a:cubicBezTo>
                  <a:cubicBezTo>
                    <a:pt x="115" y="14"/>
                    <a:pt x="115" y="14"/>
                    <a:pt x="115" y="14"/>
                  </a:cubicBezTo>
                  <a:cubicBezTo>
                    <a:pt x="114" y="14"/>
                    <a:pt x="114" y="14"/>
                    <a:pt x="114" y="14"/>
                  </a:cubicBezTo>
                  <a:lnTo>
                    <a:pt x="114" y="13"/>
                  </a:lnTo>
                  <a:close/>
                  <a:moveTo>
                    <a:pt x="114" y="14"/>
                  </a:moveTo>
                  <a:cubicBezTo>
                    <a:pt x="114" y="14"/>
                    <a:pt x="114" y="14"/>
                    <a:pt x="114" y="14"/>
                  </a:cubicBezTo>
                  <a:cubicBezTo>
                    <a:pt x="115" y="14"/>
                    <a:pt x="115" y="14"/>
                    <a:pt x="115" y="14"/>
                  </a:cubicBezTo>
                  <a:cubicBezTo>
                    <a:pt x="115" y="14"/>
                    <a:pt x="115" y="14"/>
                    <a:pt x="115" y="14"/>
                  </a:cubicBezTo>
                  <a:cubicBezTo>
                    <a:pt x="114" y="15"/>
                    <a:pt x="114" y="15"/>
                    <a:pt x="114" y="15"/>
                  </a:cubicBezTo>
                  <a:lnTo>
                    <a:pt x="114" y="14"/>
                  </a:lnTo>
                  <a:close/>
                  <a:moveTo>
                    <a:pt x="114" y="15"/>
                  </a:moveTo>
                  <a:cubicBezTo>
                    <a:pt x="114" y="15"/>
                    <a:pt x="114" y="15"/>
                    <a:pt x="114" y="15"/>
                  </a:cubicBezTo>
                  <a:cubicBezTo>
                    <a:pt x="115" y="15"/>
                    <a:pt x="115" y="15"/>
                    <a:pt x="115" y="15"/>
                  </a:cubicBezTo>
                  <a:cubicBezTo>
                    <a:pt x="115" y="16"/>
                    <a:pt x="115" y="16"/>
                    <a:pt x="115" y="16"/>
                  </a:cubicBezTo>
                  <a:cubicBezTo>
                    <a:pt x="114" y="17"/>
                    <a:pt x="114" y="17"/>
                    <a:pt x="114" y="17"/>
                  </a:cubicBezTo>
                  <a:lnTo>
                    <a:pt x="114" y="15"/>
                  </a:lnTo>
                  <a:close/>
                  <a:moveTo>
                    <a:pt x="114" y="17"/>
                  </a:moveTo>
                  <a:cubicBezTo>
                    <a:pt x="114" y="17"/>
                    <a:pt x="114" y="17"/>
                    <a:pt x="114" y="17"/>
                  </a:cubicBezTo>
                  <a:cubicBezTo>
                    <a:pt x="115" y="16"/>
                    <a:pt x="115" y="16"/>
                    <a:pt x="115" y="16"/>
                  </a:cubicBezTo>
                  <a:cubicBezTo>
                    <a:pt x="115" y="17"/>
                    <a:pt x="115" y="17"/>
                    <a:pt x="115" y="17"/>
                  </a:cubicBezTo>
                  <a:cubicBezTo>
                    <a:pt x="114" y="17"/>
                    <a:pt x="114" y="17"/>
                    <a:pt x="114" y="17"/>
                  </a:cubicBezTo>
                  <a:close/>
                  <a:moveTo>
                    <a:pt x="114" y="17"/>
                  </a:moveTo>
                  <a:cubicBezTo>
                    <a:pt x="114" y="17"/>
                    <a:pt x="114" y="17"/>
                    <a:pt x="114" y="17"/>
                  </a:cubicBezTo>
                  <a:cubicBezTo>
                    <a:pt x="115" y="17"/>
                    <a:pt x="115" y="17"/>
                    <a:pt x="115" y="17"/>
                  </a:cubicBezTo>
                  <a:cubicBezTo>
                    <a:pt x="115" y="18"/>
                    <a:pt x="115" y="18"/>
                    <a:pt x="115" y="18"/>
                  </a:cubicBezTo>
                  <a:cubicBezTo>
                    <a:pt x="114" y="18"/>
                    <a:pt x="114" y="18"/>
                    <a:pt x="114" y="18"/>
                  </a:cubicBezTo>
                  <a:lnTo>
                    <a:pt x="114" y="17"/>
                  </a:lnTo>
                  <a:close/>
                  <a:moveTo>
                    <a:pt x="114" y="18"/>
                  </a:moveTo>
                  <a:cubicBezTo>
                    <a:pt x="114" y="18"/>
                    <a:pt x="114" y="18"/>
                    <a:pt x="114" y="18"/>
                  </a:cubicBezTo>
                  <a:cubicBezTo>
                    <a:pt x="115" y="18"/>
                    <a:pt x="115" y="18"/>
                    <a:pt x="115" y="18"/>
                  </a:cubicBezTo>
                  <a:cubicBezTo>
                    <a:pt x="115" y="19"/>
                    <a:pt x="115" y="19"/>
                    <a:pt x="115" y="19"/>
                  </a:cubicBezTo>
                  <a:cubicBezTo>
                    <a:pt x="114" y="19"/>
                    <a:pt x="114" y="19"/>
                    <a:pt x="114" y="19"/>
                  </a:cubicBezTo>
                  <a:lnTo>
                    <a:pt x="114" y="18"/>
                  </a:lnTo>
                  <a:close/>
                  <a:moveTo>
                    <a:pt x="114" y="20"/>
                  </a:moveTo>
                  <a:cubicBezTo>
                    <a:pt x="114" y="20"/>
                    <a:pt x="114" y="20"/>
                    <a:pt x="114" y="20"/>
                  </a:cubicBezTo>
                  <a:cubicBezTo>
                    <a:pt x="115" y="19"/>
                    <a:pt x="115" y="19"/>
                    <a:pt x="115" y="19"/>
                  </a:cubicBezTo>
                  <a:cubicBezTo>
                    <a:pt x="115" y="20"/>
                    <a:pt x="115" y="20"/>
                    <a:pt x="115" y="20"/>
                  </a:cubicBezTo>
                  <a:cubicBezTo>
                    <a:pt x="114" y="20"/>
                    <a:pt x="114" y="20"/>
                    <a:pt x="114" y="20"/>
                  </a:cubicBezTo>
                  <a:close/>
                  <a:moveTo>
                    <a:pt x="114" y="20"/>
                  </a:moveTo>
                  <a:cubicBezTo>
                    <a:pt x="114" y="20"/>
                    <a:pt x="114" y="20"/>
                    <a:pt x="114" y="20"/>
                  </a:cubicBezTo>
                  <a:cubicBezTo>
                    <a:pt x="115" y="20"/>
                    <a:pt x="115" y="20"/>
                    <a:pt x="115" y="20"/>
                  </a:cubicBezTo>
                  <a:cubicBezTo>
                    <a:pt x="115" y="21"/>
                    <a:pt x="115" y="21"/>
                    <a:pt x="115" y="21"/>
                  </a:cubicBezTo>
                  <a:cubicBezTo>
                    <a:pt x="114" y="21"/>
                    <a:pt x="114" y="21"/>
                    <a:pt x="114" y="21"/>
                  </a:cubicBezTo>
                  <a:lnTo>
                    <a:pt x="114" y="20"/>
                  </a:lnTo>
                  <a:close/>
                  <a:moveTo>
                    <a:pt x="114" y="21"/>
                  </a:moveTo>
                  <a:cubicBezTo>
                    <a:pt x="114" y="21"/>
                    <a:pt x="114" y="21"/>
                    <a:pt x="114" y="21"/>
                  </a:cubicBezTo>
                  <a:cubicBezTo>
                    <a:pt x="115" y="21"/>
                    <a:pt x="115" y="21"/>
                    <a:pt x="115" y="21"/>
                  </a:cubicBezTo>
                  <a:cubicBezTo>
                    <a:pt x="115" y="22"/>
                    <a:pt x="115" y="22"/>
                    <a:pt x="115" y="22"/>
                  </a:cubicBezTo>
                  <a:cubicBezTo>
                    <a:pt x="114" y="23"/>
                    <a:pt x="114" y="23"/>
                    <a:pt x="114" y="23"/>
                  </a:cubicBezTo>
                  <a:lnTo>
                    <a:pt x="114" y="21"/>
                  </a:lnTo>
                  <a:close/>
                  <a:moveTo>
                    <a:pt x="114" y="23"/>
                  </a:moveTo>
                  <a:cubicBezTo>
                    <a:pt x="114" y="23"/>
                    <a:pt x="114" y="23"/>
                    <a:pt x="114" y="23"/>
                  </a:cubicBezTo>
                  <a:cubicBezTo>
                    <a:pt x="115" y="23"/>
                    <a:pt x="115" y="23"/>
                    <a:pt x="115" y="23"/>
                  </a:cubicBezTo>
                  <a:cubicBezTo>
                    <a:pt x="115" y="23"/>
                    <a:pt x="115" y="23"/>
                    <a:pt x="115" y="23"/>
                  </a:cubicBezTo>
                  <a:cubicBezTo>
                    <a:pt x="114" y="23"/>
                    <a:pt x="114" y="23"/>
                    <a:pt x="114" y="23"/>
                  </a:cubicBezTo>
                  <a:close/>
                  <a:moveTo>
                    <a:pt x="114" y="23"/>
                  </a:moveTo>
                  <a:cubicBezTo>
                    <a:pt x="114" y="23"/>
                    <a:pt x="114" y="23"/>
                    <a:pt x="114" y="23"/>
                  </a:cubicBezTo>
                  <a:cubicBezTo>
                    <a:pt x="115" y="23"/>
                    <a:pt x="115" y="23"/>
                    <a:pt x="115" y="23"/>
                  </a:cubicBezTo>
                  <a:cubicBezTo>
                    <a:pt x="115" y="24"/>
                    <a:pt x="115" y="24"/>
                    <a:pt x="115" y="24"/>
                  </a:cubicBezTo>
                  <a:cubicBezTo>
                    <a:pt x="114" y="24"/>
                    <a:pt x="114" y="24"/>
                    <a:pt x="114" y="24"/>
                  </a:cubicBezTo>
                  <a:lnTo>
                    <a:pt x="114" y="23"/>
                  </a:lnTo>
                  <a:close/>
                  <a:moveTo>
                    <a:pt x="114" y="24"/>
                  </a:moveTo>
                  <a:cubicBezTo>
                    <a:pt x="114" y="24"/>
                    <a:pt x="114" y="24"/>
                    <a:pt x="114" y="24"/>
                  </a:cubicBezTo>
                  <a:cubicBezTo>
                    <a:pt x="115" y="24"/>
                    <a:pt x="115" y="24"/>
                    <a:pt x="115" y="24"/>
                  </a:cubicBezTo>
                  <a:cubicBezTo>
                    <a:pt x="115" y="25"/>
                    <a:pt x="115" y="25"/>
                    <a:pt x="115" y="25"/>
                  </a:cubicBezTo>
                  <a:cubicBezTo>
                    <a:pt x="114" y="25"/>
                    <a:pt x="114" y="25"/>
                    <a:pt x="114" y="25"/>
                  </a:cubicBezTo>
                  <a:lnTo>
                    <a:pt x="114" y="24"/>
                  </a:lnTo>
                  <a:close/>
                  <a:moveTo>
                    <a:pt x="114" y="26"/>
                  </a:moveTo>
                  <a:cubicBezTo>
                    <a:pt x="114" y="26"/>
                    <a:pt x="114" y="26"/>
                    <a:pt x="114" y="26"/>
                  </a:cubicBezTo>
                  <a:cubicBezTo>
                    <a:pt x="115" y="25"/>
                    <a:pt x="115" y="25"/>
                    <a:pt x="115" y="25"/>
                  </a:cubicBezTo>
                  <a:cubicBezTo>
                    <a:pt x="115" y="26"/>
                    <a:pt x="115" y="26"/>
                    <a:pt x="115" y="26"/>
                  </a:cubicBezTo>
                  <a:cubicBezTo>
                    <a:pt x="114" y="26"/>
                    <a:pt x="114" y="26"/>
                    <a:pt x="114" y="26"/>
                  </a:cubicBezTo>
                  <a:close/>
                  <a:moveTo>
                    <a:pt x="114" y="26"/>
                  </a:moveTo>
                  <a:cubicBezTo>
                    <a:pt x="114" y="26"/>
                    <a:pt x="114" y="26"/>
                    <a:pt x="114" y="26"/>
                  </a:cubicBezTo>
                  <a:cubicBezTo>
                    <a:pt x="115" y="26"/>
                    <a:pt x="115" y="26"/>
                    <a:pt x="115" y="26"/>
                  </a:cubicBezTo>
                  <a:cubicBezTo>
                    <a:pt x="115" y="27"/>
                    <a:pt x="115" y="27"/>
                    <a:pt x="115" y="27"/>
                  </a:cubicBezTo>
                  <a:cubicBezTo>
                    <a:pt x="114" y="27"/>
                    <a:pt x="114" y="27"/>
                    <a:pt x="114" y="27"/>
                  </a:cubicBezTo>
                  <a:lnTo>
                    <a:pt x="114" y="26"/>
                  </a:lnTo>
                  <a:close/>
                  <a:moveTo>
                    <a:pt x="114" y="27"/>
                  </a:moveTo>
                  <a:cubicBezTo>
                    <a:pt x="114" y="27"/>
                    <a:pt x="114" y="27"/>
                    <a:pt x="114" y="27"/>
                  </a:cubicBezTo>
                  <a:cubicBezTo>
                    <a:pt x="115" y="27"/>
                    <a:pt x="115" y="27"/>
                    <a:pt x="115" y="27"/>
                  </a:cubicBezTo>
                  <a:cubicBezTo>
                    <a:pt x="115" y="28"/>
                    <a:pt x="115" y="28"/>
                    <a:pt x="115" y="28"/>
                  </a:cubicBezTo>
                  <a:cubicBezTo>
                    <a:pt x="114" y="28"/>
                    <a:pt x="114" y="28"/>
                    <a:pt x="114" y="28"/>
                  </a:cubicBezTo>
                  <a:lnTo>
                    <a:pt x="114" y="27"/>
                  </a:lnTo>
                  <a:close/>
                  <a:moveTo>
                    <a:pt x="114" y="29"/>
                  </a:moveTo>
                  <a:cubicBezTo>
                    <a:pt x="114" y="29"/>
                    <a:pt x="114" y="29"/>
                    <a:pt x="114" y="29"/>
                  </a:cubicBezTo>
                  <a:cubicBezTo>
                    <a:pt x="115" y="29"/>
                    <a:pt x="115" y="29"/>
                    <a:pt x="115" y="29"/>
                  </a:cubicBezTo>
                  <a:cubicBezTo>
                    <a:pt x="115" y="29"/>
                    <a:pt x="115" y="29"/>
                    <a:pt x="115" y="29"/>
                  </a:cubicBezTo>
                  <a:cubicBezTo>
                    <a:pt x="114" y="29"/>
                    <a:pt x="114" y="29"/>
                    <a:pt x="114" y="29"/>
                  </a:cubicBezTo>
                  <a:close/>
                  <a:moveTo>
                    <a:pt x="114" y="29"/>
                  </a:moveTo>
                  <a:cubicBezTo>
                    <a:pt x="114" y="29"/>
                    <a:pt x="114" y="29"/>
                    <a:pt x="114" y="29"/>
                  </a:cubicBezTo>
                  <a:cubicBezTo>
                    <a:pt x="115" y="29"/>
                    <a:pt x="115" y="29"/>
                    <a:pt x="115" y="29"/>
                  </a:cubicBezTo>
                  <a:cubicBezTo>
                    <a:pt x="115" y="30"/>
                    <a:pt x="115" y="30"/>
                    <a:pt x="115" y="30"/>
                  </a:cubicBezTo>
                  <a:cubicBezTo>
                    <a:pt x="114" y="30"/>
                    <a:pt x="114" y="30"/>
                    <a:pt x="114" y="30"/>
                  </a:cubicBezTo>
                  <a:lnTo>
                    <a:pt x="114" y="29"/>
                  </a:lnTo>
                  <a:close/>
                  <a:moveTo>
                    <a:pt x="114" y="30"/>
                  </a:moveTo>
                  <a:cubicBezTo>
                    <a:pt x="114" y="30"/>
                    <a:pt x="114" y="30"/>
                    <a:pt x="114" y="30"/>
                  </a:cubicBezTo>
                  <a:cubicBezTo>
                    <a:pt x="115" y="30"/>
                    <a:pt x="115" y="30"/>
                    <a:pt x="115" y="30"/>
                  </a:cubicBezTo>
                  <a:cubicBezTo>
                    <a:pt x="115" y="31"/>
                    <a:pt x="115" y="31"/>
                    <a:pt x="115" y="31"/>
                  </a:cubicBezTo>
                  <a:cubicBezTo>
                    <a:pt x="114" y="31"/>
                    <a:pt x="114" y="31"/>
                    <a:pt x="114" y="31"/>
                  </a:cubicBezTo>
                  <a:lnTo>
                    <a:pt x="114" y="30"/>
                  </a:lnTo>
                  <a:close/>
                  <a:moveTo>
                    <a:pt x="114" y="32"/>
                  </a:moveTo>
                  <a:cubicBezTo>
                    <a:pt x="114" y="32"/>
                    <a:pt x="114" y="32"/>
                    <a:pt x="114" y="32"/>
                  </a:cubicBezTo>
                  <a:cubicBezTo>
                    <a:pt x="115" y="31"/>
                    <a:pt x="115" y="31"/>
                    <a:pt x="115" y="31"/>
                  </a:cubicBezTo>
                  <a:cubicBezTo>
                    <a:pt x="115" y="32"/>
                    <a:pt x="115" y="32"/>
                    <a:pt x="115" y="32"/>
                  </a:cubicBezTo>
                  <a:cubicBezTo>
                    <a:pt x="114" y="32"/>
                    <a:pt x="114" y="32"/>
                    <a:pt x="114" y="32"/>
                  </a:cubicBezTo>
                  <a:close/>
                  <a:moveTo>
                    <a:pt x="114" y="32"/>
                  </a:moveTo>
                  <a:cubicBezTo>
                    <a:pt x="114" y="32"/>
                    <a:pt x="114" y="32"/>
                    <a:pt x="114" y="32"/>
                  </a:cubicBezTo>
                  <a:cubicBezTo>
                    <a:pt x="115" y="32"/>
                    <a:pt x="115" y="32"/>
                    <a:pt x="115" y="32"/>
                  </a:cubicBezTo>
                  <a:cubicBezTo>
                    <a:pt x="115" y="33"/>
                    <a:pt x="115" y="33"/>
                    <a:pt x="115" y="33"/>
                  </a:cubicBezTo>
                  <a:cubicBezTo>
                    <a:pt x="114" y="33"/>
                    <a:pt x="114" y="33"/>
                    <a:pt x="114" y="33"/>
                  </a:cubicBezTo>
                  <a:lnTo>
                    <a:pt x="114" y="32"/>
                  </a:lnTo>
                  <a:close/>
                  <a:moveTo>
                    <a:pt x="114" y="34"/>
                  </a:moveTo>
                  <a:cubicBezTo>
                    <a:pt x="114" y="34"/>
                    <a:pt x="114" y="34"/>
                    <a:pt x="114" y="34"/>
                  </a:cubicBezTo>
                  <a:cubicBezTo>
                    <a:pt x="114" y="33"/>
                    <a:pt x="114" y="33"/>
                    <a:pt x="114" y="33"/>
                  </a:cubicBezTo>
                  <a:cubicBezTo>
                    <a:pt x="115" y="33"/>
                    <a:pt x="115" y="33"/>
                    <a:pt x="115" y="33"/>
                  </a:cubicBezTo>
                  <a:cubicBezTo>
                    <a:pt x="115" y="34"/>
                    <a:pt x="115" y="34"/>
                    <a:pt x="115" y="34"/>
                  </a:cubicBezTo>
                  <a:cubicBezTo>
                    <a:pt x="115" y="34"/>
                    <a:pt x="115" y="34"/>
                    <a:pt x="115" y="34"/>
                  </a:cubicBezTo>
                  <a:cubicBezTo>
                    <a:pt x="115" y="33"/>
                    <a:pt x="115" y="33"/>
                    <a:pt x="115" y="33"/>
                  </a:cubicBezTo>
                  <a:cubicBezTo>
                    <a:pt x="117" y="33"/>
                    <a:pt x="117" y="33"/>
                    <a:pt x="117" y="33"/>
                  </a:cubicBezTo>
                  <a:cubicBezTo>
                    <a:pt x="117" y="34"/>
                    <a:pt x="117" y="34"/>
                    <a:pt x="117" y="34"/>
                  </a:cubicBezTo>
                  <a:lnTo>
                    <a:pt x="114" y="34"/>
                  </a:lnTo>
                  <a:close/>
                  <a:moveTo>
                    <a:pt x="146" y="43"/>
                  </a:moveTo>
                  <a:cubicBezTo>
                    <a:pt x="146" y="43"/>
                    <a:pt x="146" y="43"/>
                    <a:pt x="146" y="43"/>
                  </a:cubicBezTo>
                  <a:cubicBezTo>
                    <a:pt x="151" y="43"/>
                    <a:pt x="151" y="43"/>
                    <a:pt x="151" y="43"/>
                  </a:cubicBezTo>
                  <a:cubicBezTo>
                    <a:pt x="151" y="43"/>
                    <a:pt x="151" y="43"/>
                    <a:pt x="151" y="43"/>
                  </a:cubicBezTo>
                  <a:cubicBezTo>
                    <a:pt x="146" y="43"/>
                    <a:pt x="146" y="43"/>
                    <a:pt x="146" y="43"/>
                  </a:cubicBezTo>
                  <a:close/>
                  <a:moveTo>
                    <a:pt x="146" y="44"/>
                  </a:moveTo>
                  <a:cubicBezTo>
                    <a:pt x="146" y="44"/>
                    <a:pt x="146" y="44"/>
                    <a:pt x="146" y="44"/>
                  </a:cubicBezTo>
                  <a:cubicBezTo>
                    <a:pt x="151" y="44"/>
                    <a:pt x="151" y="44"/>
                    <a:pt x="151" y="44"/>
                  </a:cubicBezTo>
                  <a:cubicBezTo>
                    <a:pt x="151" y="44"/>
                    <a:pt x="151" y="44"/>
                    <a:pt x="151" y="44"/>
                  </a:cubicBezTo>
                  <a:cubicBezTo>
                    <a:pt x="146" y="44"/>
                    <a:pt x="146" y="44"/>
                    <a:pt x="146" y="44"/>
                  </a:cubicBezTo>
                  <a:close/>
                  <a:moveTo>
                    <a:pt x="146" y="45"/>
                  </a:moveTo>
                  <a:cubicBezTo>
                    <a:pt x="146" y="45"/>
                    <a:pt x="146" y="45"/>
                    <a:pt x="146" y="45"/>
                  </a:cubicBezTo>
                  <a:cubicBezTo>
                    <a:pt x="151" y="45"/>
                    <a:pt x="151" y="45"/>
                    <a:pt x="151" y="45"/>
                  </a:cubicBezTo>
                  <a:cubicBezTo>
                    <a:pt x="151" y="45"/>
                    <a:pt x="151" y="45"/>
                    <a:pt x="151" y="45"/>
                  </a:cubicBezTo>
                  <a:cubicBezTo>
                    <a:pt x="146" y="45"/>
                    <a:pt x="146" y="45"/>
                    <a:pt x="146" y="45"/>
                  </a:cubicBezTo>
                  <a:close/>
                  <a:moveTo>
                    <a:pt x="146" y="46"/>
                  </a:moveTo>
                  <a:cubicBezTo>
                    <a:pt x="146" y="46"/>
                    <a:pt x="146" y="46"/>
                    <a:pt x="146" y="46"/>
                  </a:cubicBezTo>
                  <a:cubicBezTo>
                    <a:pt x="151" y="46"/>
                    <a:pt x="151" y="46"/>
                    <a:pt x="151" y="46"/>
                  </a:cubicBezTo>
                  <a:cubicBezTo>
                    <a:pt x="151" y="46"/>
                    <a:pt x="151" y="46"/>
                    <a:pt x="151" y="46"/>
                  </a:cubicBezTo>
                  <a:cubicBezTo>
                    <a:pt x="146" y="46"/>
                    <a:pt x="146" y="46"/>
                    <a:pt x="146" y="46"/>
                  </a:cubicBezTo>
                  <a:close/>
                  <a:moveTo>
                    <a:pt x="146" y="47"/>
                  </a:moveTo>
                  <a:cubicBezTo>
                    <a:pt x="146" y="47"/>
                    <a:pt x="146" y="47"/>
                    <a:pt x="146" y="47"/>
                  </a:cubicBezTo>
                  <a:cubicBezTo>
                    <a:pt x="151" y="47"/>
                    <a:pt x="151" y="47"/>
                    <a:pt x="151" y="47"/>
                  </a:cubicBezTo>
                  <a:cubicBezTo>
                    <a:pt x="151" y="47"/>
                    <a:pt x="151" y="47"/>
                    <a:pt x="151" y="47"/>
                  </a:cubicBezTo>
                  <a:cubicBezTo>
                    <a:pt x="146" y="47"/>
                    <a:pt x="146" y="47"/>
                    <a:pt x="146" y="47"/>
                  </a:cubicBezTo>
                  <a:close/>
                  <a:moveTo>
                    <a:pt x="146" y="48"/>
                  </a:moveTo>
                  <a:cubicBezTo>
                    <a:pt x="146" y="48"/>
                    <a:pt x="146" y="48"/>
                    <a:pt x="146" y="48"/>
                  </a:cubicBezTo>
                  <a:cubicBezTo>
                    <a:pt x="151" y="48"/>
                    <a:pt x="151" y="48"/>
                    <a:pt x="151" y="48"/>
                  </a:cubicBezTo>
                  <a:cubicBezTo>
                    <a:pt x="151" y="48"/>
                    <a:pt x="151" y="48"/>
                    <a:pt x="151" y="48"/>
                  </a:cubicBezTo>
                  <a:cubicBezTo>
                    <a:pt x="146" y="48"/>
                    <a:pt x="146" y="48"/>
                    <a:pt x="146" y="48"/>
                  </a:cubicBezTo>
                  <a:close/>
                  <a:moveTo>
                    <a:pt x="146" y="49"/>
                  </a:moveTo>
                  <a:cubicBezTo>
                    <a:pt x="146" y="49"/>
                    <a:pt x="146" y="49"/>
                    <a:pt x="146" y="49"/>
                  </a:cubicBezTo>
                  <a:cubicBezTo>
                    <a:pt x="151" y="49"/>
                    <a:pt x="151" y="49"/>
                    <a:pt x="151" y="49"/>
                  </a:cubicBezTo>
                  <a:cubicBezTo>
                    <a:pt x="151" y="49"/>
                    <a:pt x="151" y="49"/>
                    <a:pt x="151" y="49"/>
                  </a:cubicBezTo>
                  <a:cubicBezTo>
                    <a:pt x="146" y="49"/>
                    <a:pt x="146" y="49"/>
                    <a:pt x="146" y="49"/>
                  </a:cubicBezTo>
                  <a:close/>
                  <a:moveTo>
                    <a:pt x="146" y="50"/>
                  </a:moveTo>
                  <a:cubicBezTo>
                    <a:pt x="146" y="50"/>
                    <a:pt x="146" y="50"/>
                    <a:pt x="146" y="50"/>
                  </a:cubicBezTo>
                  <a:cubicBezTo>
                    <a:pt x="151" y="50"/>
                    <a:pt x="151" y="50"/>
                    <a:pt x="151" y="50"/>
                  </a:cubicBezTo>
                  <a:cubicBezTo>
                    <a:pt x="151" y="50"/>
                    <a:pt x="151" y="50"/>
                    <a:pt x="151" y="50"/>
                  </a:cubicBezTo>
                  <a:cubicBezTo>
                    <a:pt x="146" y="50"/>
                    <a:pt x="146" y="50"/>
                    <a:pt x="146" y="50"/>
                  </a:cubicBezTo>
                  <a:close/>
                  <a:moveTo>
                    <a:pt x="146" y="51"/>
                  </a:moveTo>
                  <a:cubicBezTo>
                    <a:pt x="146" y="51"/>
                    <a:pt x="146" y="51"/>
                    <a:pt x="146" y="51"/>
                  </a:cubicBezTo>
                  <a:cubicBezTo>
                    <a:pt x="151" y="51"/>
                    <a:pt x="151" y="51"/>
                    <a:pt x="151" y="51"/>
                  </a:cubicBezTo>
                  <a:cubicBezTo>
                    <a:pt x="151" y="51"/>
                    <a:pt x="151" y="51"/>
                    <a:pt x="151" y="51"/>
                  </a:cubicBezTo>
                  <a:cubicBezTo>
                    <a:pt x="146" y="51"/>
                    <a:pt x="146" y="51"/>
                    <a:pt x="146" y="51"/>
                  </a:cubicBezTo>
                  <a:close/>
                  <a:moveTo>
                    <a:pt x="146" y="52"/>
                  </a:moveTo>
                  <a:cubicBezTo>
                    <a:pt x="146" y="52"/>
                    <a:pt x="146" y="52"/>
                    <a:pt x="146" y="52"/>
                  </a:cubicBezTo>
                  <a:cubicBezTo>
                    <a:pt x="151" y="52"/>
                    <a:pt x="151" y="52"/>
                    <a:pt x="151" y="52"/>
                  </a:cubicBezTo>
                  <a:cubicBezTo>
                    <a:pt x="151" y="52"/>
                    <a:pt x="151" y="52"/>
                    <a:pt x="151" y="52"/>
                  </a:cubicBezTo>
                  <a:cubicBezTo>
                    <a:pt x="146" y="52"/>
                    <a:pt x="146" y="52"/>
                    <a:pt x="146" y="52"/>
                  </a:cubicBezTo>
                  <a:close/>
                  <a:moveTo>
                    <a:pt x="146" y="52"/>
                  </a:moveTo>
                  <a:cubicBezTo>
                    <a:pt x="146" y="52"/>
                    <a:pt x="146" y="52"/>
                    <a:pt x="146" y="52"/>
                  </a:cubicBezTo>
                  <a:cubicBezTo>
                    <a:pt x="151" y="52"/>
                    <a:pt x="151" y="52"/>
                    <a:pt x="151" y="52"/>
                  </a:cubicBezTo>
                  <a:cubicBezTo>
                    <a:pt x="151" y="53"/>
                    <a:pt x="151" y="53"/>
                    <a:pt x="151" y="53"/>
                  </a:cubicBezTo>
                  <a:cubicBezTo>
                    <a:pt x="146" y="53"/>
                    <a:pt x="146" y="53"/>
                    <a:pt x="146" y="53"/>
                  </a:cubicBezTo>
                  <a:lnTo>
                    <a:pt x="146" y="52"/>
                  </a:lnTo>
                  <a:close/>
                  <a:moveTo>
                    <a:pt x="151" y="54"/>
                  </a:moveTo>
                  <a:cubicBezTo>
                    <a:pt x="151" y="54"/>
                    <a:pt x="151" y="54"/>
                    <a:pt x="151" y="54"/>
                  </a:cubicBezTo>
                  <a:cubicBezTo>
                    <a:pt x="146" y="54"/>
                    <a:pt x="146" y="54"/>
                    <a:pt x="146" y="54"/>
                  </a:cubicBezTo>
                  <a:cubicBezTo>
                    <a:pt x="146" y="54"/>
                    <a:pt x="146" y="54"/>
                    <a:pt x="146" y="54"/>
                  </a:cubicBezTo>
                  <a:cubicBezTo>
                    <a:pt x="151" y="54"/>
                    <a:pt x="151" y="54"/>
                    <a:pt x="151" y="54"/>
                  </a:cubicBezTo>
                  <a:close/>
                  <a:moveTo>
                    <a:pt x="47" y="39"/>
                  </a:moveTo>
                  <a:cubicBezTo>
                    <a:pt x="47" y="39"/>
                    <a:pt x="47" y="39"/>
                    <a:pt x="47" y="39"/>
                  </a:cubicBezTo>
                  <a:cubicBezTo>
                    <a:pt x="47" y="40"/>
                    <a:pt x="47" y="40"/>
                    <a:pt x="47" y="40"/>
                  </a:cubicBezTo>
                  <a:cubicBezTo>
                    <a:pt x="57" y="39"/>
                    <a:pt x="57" y="39"/>
                    <a:pt x="57" y="39"/>
                  </a:cubicBezTo>
                  <a:cubicBezTo>
                    <a:pt x="57" y="39"/>
                    <a:pt x="57" y="39"/>
                    <a:pt x="57" y="39"/>
                  </a:cubicBezTo>
                  <a:cubicBezTo>
                    <a:pt x="60" y="39"/>
                    <a:pt x="60" y="39"/>
                    <a:pt x="60" y="39"/>
                  </a:cubicBezTo>
                  <a:cubicBezTo>
                    <a:pt x="60" y="38"/>
                    <a:pt x="60" y="38"/>
                    <a:pt x="60" y="38"/>
                  </a:cubicBezTo>
                  <a:cubicBezTo>
                    <a:pt x="57" y="39"/>
                    <a:pt x="57" y="39"/>
                    <a:pt x="57" y="39"/>
                  </a:cubicBezTo>
                  <a:cubicBezTo>
                    <a:pt x="57" y="39"/>
                    <a:pt x="57" y="39"/>
                    <a:pt x="57" y="39"/>
                  </a:cubicBezTo>
                  <a:lnTo>
                    <a:pt x="47" y="39"/>
                  </a:lnTo>
                  <a:close/>
                  <a:moveTo>
                    <a:pt x="38" y="40"/>
                  </a:moveTo>
                  <a:cubicBezTo>
                    <a:pt x="38" y="40"/>
                    <a:pt x="38" y="40"/>
                    <a:pt x="38" y="40"/>
                  </a:cubicBezTo>
                  <a:cubicBezTo>
                    <a:pt x="38" y="46"/>
                    <a:pt x="38" y="46"/>
                    <a:pt x="38" y="46"/>
                  </a:cubicBezTo>
                  <a:cubicBezTo>
                    <a:pt x="47" y="46"/>
                    <a:pt x="47" y="46"/>
                    <a:pt x="47" y="46"/>
                  </a:cubicBezTo>
                  <a:cubicBezTo>
                    <a:pt x="47" y="39"/>
                    <a:pt x="47" y="39"/>
                    <a:pt x="47" y="39"/>
                  </a:cubicBezTo>
                  <a:lnTo>
                    <a:pt x="38" y="40"/>
                  </a:lnTo>
                  <a:close/>
                  <a:moveTo>
                    <a:pt x="47" y="43"/>
                  </a:moveTo>
                  <a:cubicBezTo>
                    <a:pt x="47" y="43"/>
                    <a:pt x="47" y="43"/>
                    <a:pt x="47" y="43"/>
                  </a:cubicBezTo>
                  <a:cubicBezTo>
                    <a:pt x="57" y="42"/>
                    <a:pt x="57" y="42"/>
                    <a:pt x="57" y="42"/>
                  </a:cubicBezTo>
                  <a:cubicBezTo>
                    <a:pt x="57" y="43"/>
                    <a:pt x="57" y="43"/>
                    <a:pt x="57" y="43"/>
                  </a:cubicBezTo>
                  <a:cubicBezTo>
                    <a:pt x="60" y="42"/>
                    <a:pt x="60" y="42"/>
                    <a:pt x="60" y="42"/>
                  </a:cubicBezTo>
                  <a:cubicBezTo>
                    <a:pt x="60" y="42"/>
                    <a:pt x="60" y="42"/>
                    <a:pt x="60" y="42"/>
                  </a:cubicBezTo>
                  <a:cubicBezTo>
                    <a:pt x="57" y="42"/>
                    <a:pt x="57" y="42"/>
                    <a:pt x="57" y="42"/>
                  </a:cubicBezTo>
                  <a:cubicBezTo>
                    <a:pt x="57" y="42"/>
                    <a:pt x="57" y="42"/>
                    <a:pt x="57" y="42"/>
                  </a:cubicBezTo>
                  <a:cubicBezTo>
                    <a:pt x="47" y="43"/>
                    <a:pt x="47" y="43"/>
                    <a:pt x="47" y="43"/>
                  </a:cubicBezTo>
                  <a:close/>
                  <a:moveTo>
                    <a:pt x="60" y="39"/>
                  </a:moveTo>
                  <a:cubicBezTo>
                    <a:pt x="60" y="39"/>
                    <a:pt x="60" y="39"/>
                    <a:pt x="60" y="39"/>
                  </a:cubicBezTo>
                  <a:cubicBezTo>
                    <a:pt x="63" y="39"/>
                    <a:pt x="63" y="39"/>
                    <a:pt x="63" y="39"/>
                  </a:cubicBezTo>
                  <a:cubicBezTo>
                    <a:pt x="63" y="39"/>
                    <a:pt x="63" y="39"/>
                    <a:pt x="63" y="39"/>
                  </a:cubicBezTo>
                  <a:cubicBezTo>
                    <a:pt x="60" y="39"/>
                    <a:pt x="60" y="39"/>
                    <a:pt x="60" y="39"/>
                  </a:cubicBezTo>
                  <a:close/>
                  <a:moveTo>
                    <a:pt x="47" y="44"/>
                  </a:moveTo>
                  <a:cubicBezTo>
                    <a:pt x="47" y="44"/>
                    <a:pt x="47" y="44"/>
                    <a:pt x="47" y="44"/>
                  </a:cubicBezTo>
                  <a:cubicBezTo>
                    <a:pt x="57" y="43"/>
                    <a:pt x="57" y="43"/>
                    <a:pt x="57" y="43"/>
                  </a:cubicBezTo>
                  <a:cubicBezTo>
                    <a:pt x="57" y="44"/>
                    <a:pt x="57" y="44"/>
                    <a:pt x="57" y="44"/>
                  </a:cubicBezTo>
                  <a:cubicBezTo>
                    <a:pt x="60" y="43"/>
                    <a:pt x="60" y="43"/>
                    <a:pt x="60" y="43"/>
                  </a:cubicBezTo>
                  <a:cubicBezTo>
                    <a:pt x="60" y="43"/>
                    <a:pt x="60" y="43"/>
                    <a:pt x="60" y="43"/>
                  </a:cubicBezTo>
                  <a:cubicBezTo>
                    <a:pt x="57" y="43"/>
                    <a:pt x="57" y="43"/>
                    <a:pt x="57" y="43"/>
                  </a:cubicBezTo>
                  <a:cubicBezTo>
                    <a:pt x="57" y="43"/>
                    <a:pt x="57" y="43"/>
                    <a:pt x="57" y="43"/>
                  </a:cubicBezTo>
                  <a:cubicBezTo>
                    <a:pt x="47" y="44"/>
                    <a:pt x="47" y="44"/>
                    <a:pt x="47" y="44"/>
                  </a:cubicBezTo>
                  <a:close/>
                  <a:moveTo>
                    <a:pt x="60" y="40"/>
                  </a:moveTo>
                  <a:cubicBezTo>
                    <a:pt x="60" y="40"/>
                    <a:pt x="60" y="40"/>
                    <a:pt x="60" y="40"/>
                  </a:cubicBezTo>
                  <a:cubicBezTo>
                    <a:pt x="63" y="40"/>
                    <a:pt x="63" y="40"/>
                    <a:pt x="63" y="40"/>
                  </a:cubicBezTo>
                  <a:cubicBezTo>
                    <a:pt x="63" y="39"/>
                    <a:pt x="63" y="39"/>
                    <a:pt x="63" y="39"/>
                  </a:cubicBezTo>
                  <a:cubicBezTo>
                    <a:pt x="60" y="40"/>
                    <a:pt x="60" y="40"/>
                    <a:pt x="60" y="40"/>
                  </a:cubicBezTo>
                  <a:close/>
                  <a:moveTo>
                    <a:pt x="63" y="38"/>
                  </a:moveTo>
                  <a:cubicBezTo>
                    <a:pt x="63" y="38"/>
                    <a:pt x="63" y="38"/>
                    <a:pt x="63" y="38"/>
                  </a:cubicBezTo>
                  <a:cubicBezTo>
                    <a:pt x="60" y="38"/>
                    <a:pt x="60" y="38"/>
                    <a:pt x="60" y="38"/>
                  </a:cubicBezTo>
                  <a:cubicBezTo>
                    <a:pt x="60" y="39"/>
                    <a:pt x="60" y="39"/>
                    <a:pt x="60" y="39"/>
                  </a:cubicBezTo>
                  <a:cubicBezTo>
                    <a:pt x="63" y="38"/>
                    <a:pt x="63" y="38"/>
                    <a:pt x="63" y="38"/>
                  </a:cubicBezTo>
                  <a:close/>
                  <a:moveTo>
                    <a:pt x="47" y="45"/>
                  </a:moveTo>
                  <a:cubicBezTo>
                    <a:pt x="47" y="45"/>
                    <a:pt x="47" y="45"/>
                    <a:pt x="47" y="45"/>
                  </a:cubicBezTo>
                  <a:cubicBezTo>
                    <a:pt x="57" y="44"/>
                    <a:pt x="57" y="44"/>
                    <a:pt x="57" y="44"/>
                  </a:cubicBezTo>
                  <a:cubicBezTo>
                    <a:pt x="57" y="44"/>
                    <a:pt x="57" y="44"/>
                    <a:pt x="57" y="44"/>
                  </a:cubicBezTo>
                  <a:cubicBezTo>
                    <a:pt x="60" y="44"/>
                    <a:pt x="60" y="44"/>
                    <a:pt x="60" y="44"/>
                  </a:cubicBezTo>
                  <a:cubicBezTo>
                    <a:pt x="60" y="44"/>
                    <a:pt x="60" y="44"/>
                    <a:pt x="60" y="44"/>
                  </a:cubicBezTo>
                  <a:cubicBezTo>
                    <a:pt x="57" y="44"/>
                    <a:pt x="57" y="44"/>
                    <a:pt x="57" y="44"/>
                  </a:cubicBezTo>
                  <a:cubicBezTo>
                    <a:pt x="57" y="44"/>
                    <a:pt x="57" y="44"/>
                    <a:pt x="57" y="44"/>
                  </a:cubicBezTo>
                  <a:cubicBezTo>
                    <a:pt x="47" y="44"/>
                    <a:pt x="47" y="44"/>
                    <a:pt x="47" y="44"/>
                  </a:cubicBezTo>
                  <a:lnTo>
                    <a:pt x="47" y="45"/>
                  </a:lnTo>
                  <a:close/>
                  <a:moveTo>
                    <a:pt x="47" y="46"/>
                  </a:moveTo>
                  <a:cubicBezTo>
                    <a:pt x="47" y="46"/>
                    <a:pt x="47" y="46"/>
                    <a:pt x="47" y="46"/>
                  </a:cubicBezTo>
                  <a:cubicBezTo>
                    <a:pt x="57" y="46"/>
                    <a:pt x="57" y="46"/>
                    <a:pt x="57" y="46"/>
                  </a:cubicBezTo>
                  <a:cubicBezTo>
                    <a:pt x="57" y="46"/>
                    <a:pt x="57" y="46"/>
                    <a:pt x="57" y="46"/>
                  </a:cubicBezTo>
                  <a:cubicBezTo>
                    <a:pt x="60" y="46"/>
                    <a:pt x="60" y="46"/>
                    <a:pt x="60" y="46"/>
                  </a:cubicBezTo>
                  <a:cubicBezTo>
                    <a:pt x="60" y="45"/>
                    <a:pt x="60" y="45"/>
                    <a:pt x="60" y="45"/>
                  </a:cubicBezTo>
                  <a:cubicBezTo>
                    <a:pt x="57" y="45"/>
                    <a:pt x="57" y="45"/>
                    <a:pt x="57" y="45"/>
                  </a:cubicBezTo>
                  <a:cubicBezTo>
                    <a:pt x="57" y="45"/>
                    <a:pt x="57" y="45"/>
                    <a:pt x="57" y="45"/>
                  </a:cubicBezTo>
                  <a:cubicBezTo>
                    <a:pt x="47" y="46"/>
                    <a:pt x="47" y="46"/>
                    <a:pt x="47" y="46"/>
                  </a:cubicBezTo>
                  <a:close/>
                  <a:moveTo>
                    <a:pt x="47" y="46"/>
                  </a:moveTo>
                  <a:cubicBezTo>
                    <a:pt x="47" y="46"/>
                    <a:pt x="47" y="46"/>
                    <a:pt x="47" y="46"/>
                  </a:cubicBezTo>
                  <a:cubicBezTo>
                    <a:pt x="57" y="45"/>
                    <a:pt x="57" y="45"/>
                    <a:pt x="57" y="45"/>
                  </a:cubicBezTo>
                  <a:cubicBezTo>
                    <a:pt x="57" y="45"/>
                    <a:pt x="57" y="45"/>
                    <a:pt x="57" y="45"/>
                  </a:cubicBezTo>
                  <a:cubicBezTo>
                    <a:pt x="60" y="45"/>
                    <a:pt x="60" y="45"/>
                    <a:pt x="60" y="45"/>
                  </a:cubicBezTo>
                  <a:cubicBezTo>
                    <a:pt x="60" y="44"/>
                    <a:pt x="60" y="44"/>
                    <a:pt x="60" y="44"/>
                  </a:cubicBezTo>
                  <a:cubicBezTo>
                    <a:pt x="57" y="45"/>
                    <a:pt x="57" y="45"/>
                    <a:pt x="57" y="45"/>
                  </a:cubicBezTo>
                  <a:cubicBezTo>
                    <a:pt x="57" y="44"/>
                    <a:pt x="57" y="44"/>
                    <a:pt x="57" y="44"/>
                  </a:cubicBezTo>
                  <a:cubicBezTo>
                    <a:pt x="47" y="45"/>
                    <a:pt x="47" y="45"/>
                    <a:pt x="47" y="45"/>
                  </a:cubicBezTo>
                  <a:lnTo>
                    <a:pt x="47" y="46"/>
                  </a:lnTo>
                  <a:close/>
                  <a:moveTo>
                    <a:pt x="100" y="14"/>
                  </a:moveTo>
                  <a:cubicBezTo>
                    <a:pt x="100" y="14"/>
                    <a:pt x="100" y="14"/>
                    <a:pt x="100" y="14"/>
                  </a:cubicBezTo>
                  <a:cubicBezTo>
                    <a:pt x="101" y="14"/>
                    <a:pt x="101" y="14"/>
                    <a:pt x="101" y="14"/>
                  </a:cubicBezTo>
                  <a:cubicBezTo>
                    <a:pt x="101" y="12"/>
                    <a:pt x="101" y="12"/>
                    <a:pt x="101" y="12"/>
                  </a:cubicBezTo>
                  <a:cubicBezTo>
                    <a:pt x="101" y="12"/>
                    <a:pt x="101" y="12"/>
                    <a:pt x="101" y="12"/>
                  </a:cubicBezTo>
                  <a:cubicBezTo>
                    <a:pt x="101" y="12"/>
                    <a:pt x="101" y="12"/>
                    <a:pt x="101" y="12"/>
                  </a:cubicBezTo>
                  <a:cubicBezTo>
                    <a:pt x="103" y="11"/>
                    <a:pt x="103" y="11"/>
                    <a:pt x="103" y="11"/>
                  </a:cubicBezTo>
                  <a:cubicBezTo>
                    <a:pt x="103" y="11"/>
                    <a:pt x="103" y="11"/>
                    <a:pt x="103" y="11"/>
                  </a:cubicBezTo>
                  <a:cubicBezTo>
                    <a:pt x="100" y="12"/>
                    <a:pt x="100" y="12"/>
                    <a:pt x="100" y="12"/>
                  </a:cubicBezTo>
                  <a:lnTo>
                    <a:pt x="100" y="14"/>
                  </a:lnTo>
                  <a:close/>
                  <a:moveTo>
                    <a:pt x="100" y="11"/>
                  </a:moveTo>
                  <a:cubicBezTo>
                    <a:pt x="100" y="11"/>
                    <a:pt x="100" y="11"/>
                    <a:pt x="100" y="11"/>
                  </a:cubicBezTo>
                  <a:cubicBezTo>
                    <a:pt x="101" y="11"/>
                    <a:pt x="101" y="11"/>
                    <a:pt x="101" y="11"/>
                  </a:cubicBezTo>
                  <a:cubicBezTo>
                    <a:pt x="101" y="9"/>
                    <a:pt x="101" y="9"/>
                    <a:pt x="101" y="9"/>
                  </a:cubicBezTo>
                  <a:cubicBezTo>
                    <a:pt x="101" y="9"/>
                    <a:pt x="101" y="9"/>
                    <a:pt x="101" y="9"/>
                  </a:cubicBezTo>
                  <a:cubicBezTo>
                    <a:pt x="101" y="8"/>
                    <a:pt x="101" y="8"/>
                    <a:pt x="101" y="8"/>
                  </a:cubicBezTo>
                  <a:cubicBezTo>
                    <a:pt x="103" y="8"/>
                    <a:pt x="103" y="8"/>
                    <a:pt x="103" y="8"/>
                  </a:cubicBezTo>
                  <a:cubicBezTo>
                    <a:pt x="103" y="8"/>
                    <a:pt x="103" y="8"/>
                    <a:pt x="103" y="8"/>
                  </a:cubicBezTo>
                  <a:cubicBezTo>
                    <a:pt x="100" y="8"/>
                    <a:pt x="100" y="8"/>
                    <a:pt x="100" y="8"/>
                  </a:cubicBezTo>
                  <a:lnTo>
                    <a:pt x="100" y="11"/>
                  </a:lnTo>
                  <a:close/>
                  <a:moveTo>
                    <a:pt x="103" y="29"/>
                  </a:moveTo>
                  <a:cubicBezTo>
                    <a:pt x="103" y="29"/>
                    <a:pt x="103" y="29"/>
                    <a:pt x="103" y="29"/>
                  </a:cubicBezTo>
                  <a:cubicBezTo>
                    <a:pt x="103" y="32"/>
                    <a:pt x="103" y="32"/>
                    <a:pt x="103" y="32"/>
                  </a:cubicBezTo>
                  <a:cubicBezTo>
                    <a:pt x="104" y="32"/>
                    <a:pt x="104" y="32"/>
                    <a:pt x="104" y="32"/>
                  </a:cubicBezTo>
                  <a:cubicBezTo>
                    <a:pt x="104" y="30"/>
                    <a:pt x="104" y="30"/>
                    <a:pt x="104" y="30"/>
                  </a:cubicBezTo>
                  <a:cubicBezTo>
                    <a:pt x="104" y="30"/>
                    <a:pt x="104" y="30"/>
                    <a:pt x="104" y="30"/>
                  </a:cubicBezTo>
                  <a:cubicBezTo>
                    <a:pt x="104" y="29"/>
                    <a:pt x="104" y="29"/>
                    <a:pt x="104" y="29"/>
                  </a:cubicBezTo>
                  <a:cubicBezTo>
                    <a:pt x="106" y="29"/>
                    <a:pt x="106" y="29"/>
                    <a:pt x="106" y="29"/>
                  </a:cubicBezTo>
                  <a:cubicBezTo>
                    <a:pt x="106" y="29"/>
                    <a:pt x="106" y="29"/>
                    <a:pt x="106" y="29"/>
                  </a:cubicBezTo>
                  <a:lnTo>
                    <a:pt x="103" y="29"/>
                  </a:lnTo>
                  <a:close/>
                  <a:moveTo>
                    <a:pt x="104" y="8"/>
                  </a:moveTo>
                  <a:cubicBezTo>
                    <a:pt x="104" y="8"/>
                    <a:pt x="104" y="8"/>
                    <a:pt x="104" y="8"/>
                  </a:cubicBezTo>
                  <a:cubicBezTo>
                    <a:pt x="104" y="5"/>
                    <a:pt x="104" y="5"/>
                    <a:pt x="104" y="5"/>
                  </a:cubicBezTo>
                  <a:cubicBezTo>
                    <a:pt x="106" y="5"/>
                    <a:pt x="106" y="5"/>
                    <a:pt x="106" y="5"/>
                  </a:cubicBezTo>
                  <a:cubicBezTo>
                    <a:pt x="106" y="2"/>
                    <a:pt x="106" y="2"/>
                    <a:pt x="106" y="2"/>
                  </a:cubicBezTo>
                  <a:cubicBezTo>
                    <a:pt x="106" y="2"/>
                    <a:pt x="106" y="2"/>
                    <a:pt x="106" y="2"/>
                  </a:cubicBezTo>
                  <a:cubicBezTo>
                    <a:pt x="106" y="2"/>
                    <a:pt x="106" y="2"/>
                    <a:pt x="106" y="2"/>
                  </a:cubicBezTo>
                  <a:cubicBezTo>
                    <a:pt x="103" y="3"/>
                    <a:pt x="103" y="3"/>
                    <a:pt x="103" y="3"/>
                  </a:cubicBezTo>
                  <a:cubicBezTo>
                    <a:pt x="103" y="8"/>
                    <a:pt x="103" y="8"/>
                    <a:pt x="103" y="8"/>
                  </a:cubicBezTo>
                  <a:lnTo>
                    <a:pt x="104" y="8"/>
                  </a:lnTo>
                  <a:close/>
                  <a:moveTo>
                    <a:pt x="104" y="3"/>
                  </a:moveTo>
                  <a:cubicBezTo>
                    <a:pt x="104" y="3"/>
                    <a:pt x="104" y="3"/>
                    <a:pt x="104" y="3"/>
                  </a:cubicBezTo>
                  <a:cubicBezTo>
                    <a:pt x="106" y="2"/>
                    <a:pt x="106" y="2"/>
                    <a:pt x="106" y="2"/>
                  </a:cubicBezTo>
                  <a:cubicBezTo>
                    <a:pt x="106" y="4"/>
                    <a:pt x="106" y="4"/>
                    <a:pt x="106" y="4"/>
                  </a:cubicBezTo>
                  <a:cubicBezTo>
                    <a:pt x="104" y="5"/>
                    <a:pt x="104" y="5"/>
                    <a:pt x="104" y="5"/>
                  </a:cubicBezTo>
                  <a:lnTo>
                    <a:pt x="104" y="3"/>
                  </a:lnTo>
                  <a:close/>
                  <a:moveTo>
                    <a:pt x="60" y="41"/>
                  </a:moveTo>
                  <a:cubicBezTo>
                    <a:pt x="60" y="41"/>
                    <a:pt x="60" y="41"/>
                    <a:pt x="60" y="41"/>
                  </a:cubicBezTo>
                  <a:cubicBezTo>
                    <a:pt x="63" y="40"/>
                    <a:pt x="63" y="40"/>
                    <a:pt x="63" y="40"/>
                  </a:cubicBezTo>
                  <a:cubicBezTo>
                    <a:pt x="63" y="40"/>
                    <a:pt x="63" y="40"/>
                    <a:pt x="63" y="40"/>
                  </a:cubicBezTo>
                  <a:cubicBezTo>
                    <a:pt x="60" y="41"/>
                    <a:pt x="60" y="41"/>
                    <a:pt x="60" y="41"/>
                  </a:cubicBezTo>
                  <a:close/>
                  <a:moveTo>
                    <a:pt x="100" y="23"/>
                  </a:moveTo>
                  <a:cubicBezTo>
                    <a:pt x="100" y="23"/>
                    <a:pt x="100" y="23"/>
                    <a:pt x="100" y="23"/>
                  </a:cubicBezTo>
                  <a:cubicBezTo>
                    <a:pt x="101" y="23"/>
                    <a:pt x="101" y="23"/>
                    <a:pt x="101" y="23"/>
                  </a:cubicBezTo>
                  <a:cubicBezTo>
                    <a:pt x="101" y="22"/>
                    <a:pt x="101" y="22"/>
                    <a:pt x="101" y="22"/>
                  </a:cubicBezTo>
                  <a:cubicBezTo>
                    <a:pt x="101" y="21"/>
                    <a:pt x="101" y="21"/>
                    <a:pt x="101" y="21"/>
                  </a:cubicBezTo>
                  <a:cubicBezTo>
                    <a:pt x="101" y="21"/>
                    <a:pt x="101" y="21"/>
                    <a:pt x="101" y="21"/>
                  </a:cubicBezTo>
                  <a:cubicBezTo>
                    <a:pt x="103" y="20"/>
                    <a:pt x="103" y="20"/>
                    <a:pt x="103" y="20"/>
                  </a:cubicBezTo>
                  <a:cubicBezTo>
                    <a:pt x="103" y="20"/>
                    <a:pt x="103" y="20"/>
                    <a:pt x="103" y="20"/>
                  </a:cubicBezTo>
                  <a:cubicBezTo>
                    <a:pt x="100" y="21"/>
                    <a:pt x="100" y="21"/>
                    <a:pt x="100" y="21"/>
                  </a:cubicBezTo>
                  <a:lnTo>
                    <a:pt x="100" y="23"/>
                  </a:lnTo>
                  <a:close/>
                  <a:moveTo>
                    <a:pt x="100" y="20"/>
                  </a:moveTo>
                  <a:cubicBezTo>
                    <a:pt x="100" y="20"/>
                    <a:pt x="100" y="20"/>
                    <a:pt x="100" y="20"/>
                  </a:cubicBezTo>
                  <a:cubicBezTo>
                    <a:pt x="101" y="20"/>
                    <a:pt x="101" y="20"/>
                    <a:pt x="101" y="20"/>
                  </a:cubicBezTo>
                  <a:cubicBezTo>
                    <a:pt x="101" y="18"/>
                    <a:pt x="101" y="18"/>
                    <a:pt x="101" y="18"/>
                  </a:cubicBezTo>
                  <a:cubicBezTo>
                    <a:pt x="101" y="18"/>
                    <a:pt x="101" y="18"/>
                    <a:pt x="101" y="18"/>
                  </a:cubicBezTo>
                  <a:cubicBezTo>
                    <a:pt x="101" y="18"/>
                    <a:pt x="101" y="18"/>
                    <a:pt x="101" y="18"/>
                  </a:cubicBezTo>
                  <a:cubicBezTo>
                    <a:pt x="103" y="17"/>
                    <a:pt x="103" y="17"/>
                    <a:pt x="103" y="17"/>
                  </a:cubicBezTo>
                  <a:cubicBezTo>
                    <a:pt x="103" y="17"/>
                    <a:pt x="103" y="17"/>
                    <a:pt x="103" y="17"/>
                  </a:cubicBezTo>
                  <a:cubicBezTo>
                    <a:pt x="100" y="18"/>
                    <a:pt x="100" y="18"/>
                    <a:pt x="100" y="18"/>
                  </a:cubicBezTo>
                  <a:lnTo>
                    <a:pt x="100" y="20"/>
                  </a:lnTo>
                  <a:close/>
                  <a:moveTo>
                    <a:pt x="100" y="17"/>
                  </a:moveTo>
                  <a:cubicBezTo>
                    <a:pt x="100" y="17"/>
                    <a:pt x="100" y="17"/>
                    <a:pt x="100" y="17"/>
                  </a:cubicBezTo>
                  <a:cubicBezTo>
                    <a:pt x="101" y="17"/>
                    <a:pt x="101" y="17"/>
                    <a:pt x="101" y="17"/>
                  </a:cubicBezTo>
                  <a:cubicBezTo>
                    <a:pt x="101" y="15"/>
                    <a:pt x="101" y="15"/>
                    <a:pt x="101" y="15"/>
                  </a:cubicBezTo>
                  <a:cubicBezTo>
                    <a:pt x="101" y="15"/>
                    <a:pt x="101" y="15"/>
                    <a:pt x="101" y="15"/>
                  </a:cubicBezTo>
                  <a:cubicBezTo>
                    <a:pt x="101" y="15"/>
                    <a:pt x="101" y="15"/>
                    <a:pt x="101" y="15"/>
                  </a:cubicBezTo>
                  <a:cubicBezTo>
                    <a:pt x="103" y="14"/>
                    <a:pt x="103" y="14"/>
                    <a:pt x="103" y="14"/>
                  </a:cubicBezTo>
                  <a:cubicBezTo>
                    <a:pt x="103" y="14"/>
                    <a:pt x="103" y="14"/>
                    <a:pt x="103" y="14"/>
                  </a:cubicBezTo>
                  <a:cubicBezTo>
                    <a:pt x="100" y="15"/>
                    <a:pt x="100" y="15"/>
                    <a:pt x="100" y="15"/>
                  </a:cubicBezTo>
                  <a:lnTo>
                    <a:pt x="100" y="17"/>
                  </a:lnTo>
                  <a:close/>
                  <a:moveTo>
                    <a:pt x="71" y="42"/>
                  </a:moveTo>
                  <a:cubicBezTo>
                    <a:pt x="71" y="42"/>
                    <a:pt x="71" y="42"/>
                    <a:pt x="71" y="42"/>
                  </a:cubicBezTo>
                  <a:cubicBezTo>
                    <a:pt x="74" y="42"/>
                    <a:pt x="74" y="42"/>
                    <a:pt x="74" y="42"/>
                  </a:cubicBezTo>
                  <a:cubicBezTo>
                    <a:pt x="74" y="41"/>
                    <a:pt x="74" y="41"/>
                    <a:pt x="74" y="41"/>
                  </a:cubicBezTo>
                  <a:cubicBezTo>
                    <a:pt x="71" y="41"/>
                    <a:pt x="71" y="41"/>
                    <a:pt x="71" y="41"/>
                  </a:cubicBezTo>
                  <a:lnTo>
                    <a:pt x="71" y="42"/>
                  </a:lnTo>
                  <a:close/>
                  <a:moveTo>
                    <a:pt x="104" y="26"/>
                  </a:moveTo>
                  <a:cubicBezTo>
                    <a:pt x="104" y="26"/>
                    <a:pt x="104" y="26"/>
                    <a:pt x="104" y="26"/>
                  </a:cubicBezTo>
                  <a:cubicBezTo>
                    <a:pt x="104" y="24"/>
                    <a:pt x="104" y="24"/>
                    <a:pt x="104" y="24"/>
                  </a:cubicBezTo>
                  <a:cubicBezTo>
                    <a:pt x="104" y="24"/>
                    <a:pt x="104" y="24"/>
                    <a:pt x="104" y="24"/>
                  </a:cubicBezTo>
                  <a:cubicBezTo>
                    <a:pt x="104" y="23"/>
                    <a:pt x="104" y="23"/>
                    <a:pt x="104" y="23"/>
                  </a:cubicBezTo>
                  <a:cubicBezTo>
                    <a:pt x="106" y="23"/>
                    <a:pt x="106" y="23"/>
                    <a:pt x="106" y="23"/>
                  </a:cubicBezTo>
                  <a:cubicBezTo>
                    <a:pt x="106" y="23"/>
                    <a:pt x="106" y="23"/>
                    <a:pt x="106" y="23"/>
                  </a:cubicBezTo>
                  <a:cubicBezTo>
                    <a:pt x="103" y="23"/>
                    <a:pt x="103" y="23"/>
                    <a:pt x="103" y="23"/>
                  </a:cubicBezTo>
                  <a:cubicBezTo>
                    <a:pt x="103" y="26"/>
                    <a:pt x="103" y="26"/>
                    <a:pt x="103" y="26"/>
                  </a:cubicBezTo>
                  <a:lnTo>
                    <a:pt x="104" y="26"/>
                  </a:lnTo>
                  <a:close/>
                  <a:moveTo>
                    <a:pt x="104" y="11"/>
                  </a:moveTo>
                  <a:cubicBezTo>
                    <a:pt x="104" y="11"/>
                    <a:pt x="104" y="11"/>
                    <a:pt x="104" y="11"/>
                  </a:cubicBezTo>
                  <a:cubicBezTo>
                    <a:pt x="104" y="9"/>
                    <a:pt x="104" y="9"/>
                    <a:pt x="104" y="9"/>
                  </a:cubicBezTo>
                  <a:cubicBezTo>
                    <a:pt x="104" y="8"/>
                    <a:pt x="104" y="8"/>
                    <a:pt x="104" y="8"/>
                  </a:cubicBezTo>
                  <a:cubicBezTo>
                    <a:pt x="104" y="8"/>
                    <a:pt x="104" y="8"/>
                    <a:pt x="104" y="8"/>
                  </a:cubicBezTo>
                  <a:cubicBezTo>
                    <a:pt x="106" y="8"/>
                    <a:pt x="106" y="8"/>
                    <a:pt x="106" y="8"/>
                  </a:cubicBezTo>
                  <a:cubicBezTo>
                    <a:pt x="106" y="7"/>
                    <a:pt x="106" y="7"/>
                    <a:pt x="106" y="7"/>
                  </a:cubicBezTo>
                  <a:cubicBezTo>
                    <a:pt x="103" y="8"/>
                    <a:pt x="103" y="8"/>
                    <a:pt x="103" y="8"/>
                  </a:cubicBezTo>
                  <a:cubicBezTo>
                    <a:pt x="103" y="11"/>
                    <a:pt x="103" y="11"/>
                    <a:pt x="103" y="11"/>
                  </a:cubicBezTo>
                  <a:lnTo>
                    <a:pt x="104" y="11"/>
                  </a:lnTo>
                  <a:close/>
                  <a:moveTo>
                    <a:pt x="104" y="23"/>
                  </a:moveTo>
                  <a:cubicBezTo>
                    <a:pt x="104" y="23"/>
                    <a:pt x="104" y="23"/>
                    <a:pt x="104" y="23"/>
                  </a:cubicBezTo>
                  <a:cubicBezTo>
                    <a:pt x="104" y="21"/>
                    <a:pt x="104" y="21"/>
                    <a:pt x="104" y="21"/>
                  </a:cubicBezTo>
                  <a:cubicBezTo>
                    <a:pt x="104" y="20"/>
                    <a:pt x="104" y="20"/>
                    <a:pt x="104" y="20"/>
                  </a:cubicBezTo>
                  <a:cubicBezTo>
                    <a:pt x="104" y="20"/>
                    <a:pt x="104" y="20"/>
                    <a:pt x="104" y="20"/>
                  </a:cubicBezTo>
                  <a:cubicBezTo>
                    <a:pt x="106" y="20"/>
                    <a:pt x="106" y="20"/>
                    <a:pt x="106" y="20"/>
                  </a:cubicBezTo>
                  <a:cubicBezTo>
                    <a:pt x="106" y="20"/>
                    <a:pt x="106" y="20"/>
                    <a:pt x="106" y="20"/>
                  </a:cubicBezTo>
                  <a:cubicBezTo>
                    <a:pt x="103" y="20"/>
                    <a:pt x="103" y="20"/>
                    <a:pt x="103" y="20"/>
                  </a:cubicBezTo>
                  <a:cubicBezTo>
                    <a:pt x="103" y="23"/>
                    <a:pt x="103" y="23"/>
                    <a:pt x="103" y="23"/>
                  </a:cubicBezTo>
                  <a:lnTo>
                    <a:pt x="104" y="23"/>
                  </a:lnTo>
                  <a:close/>
                  <a:moveTo>
                    <a:pt x="104" y="29"/>
                  </a:moveTo>
                  <a:cubicBezTo>
                    <a:pt x="104" y="29"/>
                    <a:pt x="104" y="29"/>
                    <a:pt x="104" y="29"/>
                  </a:cubicBezTo>
                  <a:cubicBezTo>
                    <a:pt x="104" y="27"/>
                    <a:pt x="104" y="27"/>
                    <a:pt x="104" y="27"/>
                  </a:cubicBezTo>
                  <a:cubicBezTo>
                    <a:pt x="104" y="27"/>
                    <a:pt x="104" y="27"/>
                    <a:pt x="104" y="27"/>
                  </a:cubicBezTo>
                  <a:cubicBezTo>
                    <a:pt x="104" y="26"/>
                    <a:pt x="104" y="26"/>
                    <a:pt x="104" y="26"/>
                  </a:cubicBezTo>
                  <a:cubicBezTo>
                    <a:pt x="106" y="26"/>
                    <a:pt x="106" y="26"/>
                    <a:pt x="106" y="26"/>
                  </a:cubicBezTo>
                  <a:cubicBezTo>
                    <a:pt x="106" y="26"/>
                    <a:pt x="106" y="26"/>
                    <a:pt x="106" y="26"/>
                  </a:cubicBezTo>
                  <a:cubicBezTo>
                    <a:pt x="103" y="26"/>
                    <a:pt x="103" y="26"/>
                    <a:pt x="103" y="26"/>
                  </a:cubicBezTo>
                  <a:cubicBezTo>
                    <a:pt x="103" y="29"/>
                    <a:pt x="103" y="29"/>
                    <a:pt x="103" y="29"/>
                  </a:cubicBezTo>
                  <a:lnTo>
                    <a:pt x="104" y="29"/>
                  </a:lnTo>
                  <a:close/>
                  <a:moveTo>
                    <a:pt x="104" y="14"/>
                  </a:moveTo>
                  <a:cubicBezTo>
                    <a:pt x="104" y="14"/>
                    <a:pt x="104" y="14"/>
                    <a:pt x="104" y="14"/>
                  </a:cubicBezTo>
                  <a:cubicBezTo>
                    <a:pt x="104" y="12"/>
                    <a:pt x="104" y="12"/>
                    <a:pt x="104" y="12"/>
                  </a:cubicBezTo>
                  <a:cubicBezTo>
                    <a:pt x="104" y="11"/>
                    <a:pt x="104" y="11"/>
                    <a:pt x="104" y="11"/>
                  </a:cubicBezTo>
                  <a:cubicBezTo>
                    <a:pt x="104" y="11"/>
                    <a:pt x="104" y="11"/>
                    <a:pt x="104" y="11"/>
                  </a:cubicBezTo>
                  <a:cubicBezTo>
                    <a:pt x="106" y="11"/>
                    <a:pt x="106" y="11"/>
                    <a:pt x="106" y="11"/>
                  </a:cubicBezTo>
                  <a:cubicBezTo>
                    <a:pt x="106" y="10"/>
                    <a:pt x="106" y="10"/>
                    <a:pt x="106" y="10"/>
                  </a:cubicBezTo>
                  <a:cubicBezTo>
                    <a:pt x="103" y="11"/>
                    <a:pt x="103" y="11"/>
                    <a:pt x="103" y="11"/>
                  </a:cubicBezTo>
                  <a:cubicBezTo>
                    <a:pt x="103" y="14"/>
                    <a:pt x="103" y="14"/>
                    <a:pt x="103" y="14"/>
                  </a:cubicBezTo>
                  <a:lnTo>
                    <a:pt x="104" y="14"/>
                  </a:lnTo>
                  <a:close/>
                  <a:moveTo>
                    <a:pt x="104" y="20"/>
                  </a:moveTo>
                  <a:cubicBezTo>
                    <a:pt x="104" y="20"/>
                    <a:pt x="104" y="20"/>
                    <a:pt x="104" y="20"/>
                  </a:cubicBezTo>
                  <a:cubicBezTo>
                    <a:pt x="104" y="18"/>
                    <a:pt x="104" y="18"/>
                    <a:pt x="104" y="18"/>
                  </a:cubicBezTo>
                  <a:cubicBezTo>
                    <a:pt x="104" y="17"/>
                    <a:pt x="104" y="17"/>
                    <a:pt x="104" y="17"/>
                  </a:cubicBezTo>
                  <a:cubicBezTo>
                    <a:pt x="104" y="17"/>
                    <a:pt x="104" y="17"/>
                    <a:pt x="104" y="17"/>
                  </a:cubicBezTo>
                  <a:cubicBezTo>
                    <a:pt x="106" y="17"/>
                    <a:pt x="106" y="17"/>
                    <a:pt x="106" y="17"/>
                  </a:cubicBezTo>
                  <a:cubicBezTo>
                    <a:pt x="106" y="17"/>
                    <a:pt x="106" y="17"/>
                    <a:pt x="106" y="17"/>
                  </a:cubicBezTo>
                  <a:cubicBezTo>
                    <a:pt x="103" y="17"/>
                    <a:pt x="103" y="17"/>
                    <a:pt x="103" y="17"/>
                  </a:cubicBezTo>
                  <a:cubicBezTo>
                    <a:pt x="103" y="20"/>
                    <a:pt x="103" y="20"/>
                    <a:pt x="103" y="20"/>
                  </a:cubicBezTo>
                  <a:lnTo>
                    <a:pt x="104" y="20"/>
                  </a:lnTo>
                  <a:close/>
                  <a:moveTo>
                    <a:pt x="104" y="17"/>
                  </a:moveTo>
                  <a:cubicBezTo>
                    <a:pt x="104" y="17"/>
                    <a:pt x="104" y="17"/>
                    <a:pt x="104" y="17"/>
                  </a:cubicBezTo>
                  <a:cubicBezTo>
                    <a:pt x="104" y="15"/>
                    <a:pt x="104" y="15"/>
                    <a:pt x="104" y="15"/>
                  </a:cubicBezTo>
                  <a:cubicBezTo>
                    <a:pt x="104" y="14"/>
                    <a:pt x="104" y="14"/>
                    <a:pt x="104" y="14"/>
                  </a:cubicBezTo>
                  <a:cubicBezTo>
                    <a:pt x="104" y="14"/>
                    <a:pt x="104" y="14"/>
                    <a:pt x="104" y="14"/>
                  </a:cubicBezTo>
                  <a:cubicBezTo>
                    <a:pt x="106" y="14"/>
                    <a:pt x="106" y="14"/>
                    <a:pt x="106" y="14"/>
                  </a:cubicBezTo>
                  <a:cubicBezTo>
                    <a:pt x="106" y="14"/>
                    <a:pt x="106" y="14"/>
                    <a:pt x="106" y="14"/>
                  </a:cubicBezTo>
                  <a:cubicBezTo>
                    <a:pt x="103" y="14"/>
                    <a:pt x="103" y="14"/>
                    <a:pt x="103" y="14"/>
                  </a:cubicBezTo>
                  <a:cubicBezTo>
                    <a:pt x="103" y="17"/>
                    <a:pt x="103" y="17"/>
                    <a:pt x="103" y="17"/>
                  </a:cubicBezTo>
                  <a:lnTo>
                    <a:pt x="104" y="17"/>
                  </a:lnTo>
                  <a:close/>
                  <a:moveTo>
                    <a:pt x="103" y="3"/>
                  </a:moveTo>
                  <a:cubicBezTo>
                    <a:pt x="103" y="3"/>
                    <a:pt x="103" y="3"/>
                    <a:pt x="103" y="3"/>
                  </a:cubicBezTo>
                  <a:cubicBezTo>
                    <a:pt x="101" y="3"/>
                    <a:pt x="101" y="3"/>
                    <a:pt x="101" y="3"/>
                  </a:cubicBezTo>
                  <a:cubicBezTo>
                    <a:pt x="101" y="3"/>
                    <a:pt x="101" y="3"/>
                    <a:pt x="101" y="3"/>
                  </a:cubicBezTo>
                  <a:cubicBezTo>
                    <a:pt x="100" y="3"/>
                    <a:pt x="100" y="3"/>
                    <a:pt x="100" y="3"/>
                  </a:cubicBezTo>
                  <a:cubicBezTo>
                    <a:pt x="100" y="8"/>
                    <a:pt x="100" y="8"/>
                    <a:pt x="100" y="8"/>
                  </a:cubicBezTo>
                  <a:cubicBezTo>
                    <a:pt x="100" y="8"/>
                    <a:pt x="100" y="8"/>
                    <a:pt x="100" y="8"/>
                  </a:cubicBezTo>
                  <a:cubicBezTo>
                    <a:pt x="101" y="6"/>
                    <a:pt x="101" y="6"/>
                    <a:pt x="101" y="6"/>
                  </a:cubicBezTo>
                  <a:cubicBezTo>
                    <a:pt x="101" y="6"/>
                    <a:pt x="101" y="6"/>
                    <a:pt x="101" y="6"/>
                  </a:cubicBezTo>
                  <a:cubicBezTo>
                    <a:pt x="101" y="6"/>
                    <a:pt x="101" y="6"/>
                    <a:pt x="101" y="6"/>
                  </a:cubicBezTo>
                  <a:cubicBezTo>
                    <a:pt x="103" y="5"/>
                    <a:pt x="103" y="5"/>
                    <a:pt x="103" y="5"/>
                  </a:cubicBezTo>
                  <a:cubicBezTo>
                    <a:pt x="103" y="3"/>
                    <a:pt x="103" y="3"/>
                    <a:pt x="103" y="3"/>
                  </a:cubicBezTo>
                  <a:cubicBezTo>
                    <a:pt x="103" y="3"/>
                    <a:pt x="103" y="3"/>
                    <a:pt x="103" y="3"/>
                  </a:cubicBezTo>
                  <a:close/>
                  <a:moveTo>
                    <a:pt x="103" y="5"/>
                  </a:moveTo>
                  <a:cubicBezTo>
                    <a:pt x="103" y="5"/>
                    <a:pt x="103" y="5"/>
                    <a:pt x="103" y="5"/>
                  </a:cubicBezTo>
                  <a:cubicBezTo>
                    <a:pt x="101" y="6"/>
                    <a:pt x="101" y="6"/>
                    <a:pt x="101" y="6"/>
                  </a:cubicBezTo>
                  <a:cubicBezTo>
                    <a:pt x="101" y="4"/>
                    <a:pt x="101" y="4"/>
                    <a:pt x="101" y="4"/>
                  </a:cubicBezTo>
                  <a:cubicBezTo>
                    <a:pt x="103" y="3"/>
                    <a:pt x="103" y="3"/>
                    <a:pt x="103" y="3"/>
                  </a:cubicBezTo>
                  <a:lnTo>
                    <a:pt x="103" y="5"/>
                  </a:lnTo>
                  <a:close/>
                  <a:moveTo>
                    <a:pt x="67" y="42"/>
                  </a:moveTo>
                  <a:cubicBezTo>
                    <a:pt x="67" y="42"/>
                    <a:pt x="67" y="42"/>
                    <a:pt x="67" y="42"/>
                  </a:cubicBezTo>
                  <a:cubicBezTo>
                    <a:pt x="71" y="41"/>
                    <a:pt x="71" y="41"/>
                    <a:pt x="71" y="41"/>
                  </a:cubicBezTo>
                  <a:cubicBezTo>
                    <a:pt x="71" y="41"/>
                    <a:pt x="71" y="41"/>
                    <a:pt x="71" y="41"/>
                  </a:cubicBezTo>
                  <a:cubicBezTo>
                    <a:pt x="67" y="41"/>
                    <a:pt x="67" y="41"/>
                    <a:pt x="67" y="41"/>
                  </a:cubicBezTo>
                  <a:lnTo>
                    <a:pt x="67" y="42"/>
                  </a:lnTo>
                  <a:close/>
                  <a:moveTo>
                    <a:pt x="67" y="43"/>
                  </a:moveTo>
                  <a:cubicBezTo>
                    <a:pt x="67" y="43"/>
                    <a:pt x="67" y="43"/>
                    <a:pt x="67" y="43"/>
                  </a:cubicBezTo>
                  <a:cubicBezTo>
                    <a:pt x="71" y="42"/>
                    <a:pt x="71" y="42"/>
                    <a:pt x="71" y="42"/>
                  </a:cubicBezTo>
                  <a:cubicBezTo>
                    <a:pt x="71" y="42"/>
                    <a:pt x="71" y="42"/>
                    <a:pt x="71" y="42"/>
                  </a:cubicBezTo>
                  <a:cubicBezTo>
                    <a:pt x="67" y="42"/>
                    <a:pt x="67" y="42"/>
                    <a:pt x="67" y="42"/>
                  </a:cubicBezTo>
                  <a:lnTo>
                    <a:pt x="67" y="43"/>
                  </a:lnTo>
                  <a:close/>
                  <a:moveTo>
                    <a:pt x="67" y="43"/>
                  </a:moveTo>
                  <a:cubicBezTo>
                    <a:pt x="67" y="43"/>
                    <a:pt x="67" y="43"/>
                    <a:pt x="67" y="43"/>
                  </a:cubicBezTo>
                  <a:cubicBezTo>
                    <a:pt x="71" y="43"/>
                    <a:pt x="71" y="43"/>
                    <a:pt x="71" y="43"/>
                  </a:cubicBezTo>
                  <a:cubicBezTo>
                    <a:pt x="71" y="43"/>
                    <a:pt x="71" y="43"/>
                    <a:pt x="71" y="43"/>
                  </a:cubicBezTo>
                  <a:cubicBezTo>
                    <a:pt x="67" y="43"/>
                    <a:pt x="67" y="43"/>
                    <a:pt x="67" y="43"/>
                  </a:cubicBezTo>
                  <a:close/>
                  <a:moveTo>
                    <a:pt x="67" y="41"/>
                  </a:moveTo>
                  <a:cubicBezTo>
                    <a:pt x="67" y="41"/>
                    <a:pt x="67" y="41"/>
                    <a:pt x="67" y="41"/>
                  </a:cubicBezTo>
                  <a:cubicBezTo>
                    <a:pt x="71" y="41"/>
                    <a:pt x="71" y="41"/>
                    <a:pt x="71" y="41"/>
                  </a:cubicBezTo>
                  <a:cubicBezTo>
                    <a:pt x="71" y="40"/>
                    <a:pt x="71" y="40"/>
                    <a:pt x="71" y="40"/>
                  </a:cubicBezTo>
                  <a:cubicBezTo>
                    <a:pt x="67" y="41"/>
                    <a:pt x="67" y="41"/>
                    <a:pt x="67" y="41"/>
                  </a:cubicBezTo>
                  <a:close/>
                  <a:moveTo>
                    <a:pt x="71" y="37"/>
                  </a:moveTo>
                  <a:cubicBezTo>
                    <a:pt x="71" y="37"/>
                    <a:pt x="71" y="37"/>
                    <a:pt x="71" y="37"/>
                  </a:cubicBezTo>
                  <a:cubicBezTo>
                    <a:pt x="67" y="38"/>
                    <a:pt x="67" y="38"/>
                    <a:pt x="67" y="38"/>
                  </a:cubicBezTo>
                  <a:cubicBezTo>
                    <a:pt x="67" y="38"/>
                    <a:pt x="67" y="38"/>
                    <a:pt x="67" y="38"/>
                  </a:cubicBezTo>
                  <a:cubicBezTo>
                    <a:pt x="71" y="37"/>
                    <a:pt x="71" y="37"/>
                    <a:pt x="71" y="37"/>
                  </a:cubicBezTo>
                  <a:close/>
                  <a:moveTo>
                    <a:pt x="67" y="40"/>
                  </a:moveTo>
                  <a:cubicBezTo>
                    <a:pt x="67" y="40"/>
                    <a:pt x="67" y="40"/>
                    <a:pt x="67" y="40"/>
                  </a:cubicBezTo>
                  <a:cubicBezTo>
                    <a:pt x="71" y="40"/>
                    <a:pt x="71" y="40"/>
                    <a:pt x="71" y="40"/>
                  </a:cubicBezTo>
                  <a:cubicBezTo>
                    <a:pt x="71" y="40"/>
                    <a:pt x="71" y="40"/>
                    <a:pt x="71" y="40"/>
                  </a:cubicBezTo>
                  <a:cubicBezTo>
                    <a:pt x="67" y="40"/>
                    <a:pt x="67" y="40"/>
                    <a:pt x="67" y="40"/>
                  </a:cubicBezTo>
                  <a:close/>
                  <a:moveTo>
                    <a:pt x="60" y="42"/>
                  </a:moveTo>
                  <a:cubicBezTo>
                    <a:pt x="60" y="42"/>
                    <a:pt x="60" y="42"/>
                    <a:pt x="60" y="42"/>
                  </a:cubicBezTo>
                  <a:cubicBezTo>
                    <a:pt x="63" y="41"/>
                    <a:pt x="63" y="41"/>
                    <a:pt x="63" y="41"/>
                  </a:cubicBezTo>
                  <a:cubicBezTo>
                    <a:pt x="63" y="41"/>
                    <a:pt x="63" y="41"/>
                    <a:pt x="63" y="41"/>
                  </a:cubicBezTo>
                  <a:cubicBezTo>
                    <a:pt x="60" y="41"/>
                    <a:pt x="60" y="41"/>
                    <a:pt x="60" y="41"/>
                  </a:cubicBezTo>
                  <a:lnTo>
                    <a:pt x="60" y="42"/>
                  </a:lnTo>
                  <a:close/>
                  <a:moveTo>
                    <a:pt x="67" y="39"/>
                  </a:moveTo>
                  <a:cubicBezTo>
                    <a:pt x="67" y="39"/>
                    <a:pt x="67" y="39"/>
                    <a:pt x="67" y="39"/>
                  </a:cubicBezTo>
                  <a:cubicBezTo>
                    <a:pt x="71" y="39"/>
                    <a:pt x="71" y="39"/>
                    <a:pt x="71" y="39"/>
                  </a:cubicBezTo>
                  <a:cubicBezTo>
                    <a:pt x="71" y="39"/>
                    <a:pt x="71" y="39"/>
                    <a:pt x="71" y="39"/>
                  </a:cubicBezTo>
                  <a:cubicBezTo>
                    <a:pt x="67" y="39"/>
                    <a:pt x="67" y="39"/>
                    <a:pt x="67" y="39"/>
                  </a:cubicBezTo>
                  <a:close/>
                  <a:moveTo>
                    <a:pt x="71" y="39"/>
                  </a:moveTo>
                  <a:cubicBezTo>
                    <a:pt x="71" y="39"/>
                    <a:pt x="71" y="39"/>
                    <a:pt x="71" y="39"/>
                  </a:cubicBezTo>
                  <a:cubicBezTo>
                    <a:pt x="74" y="39"/>
                    <a:pt x="74" y="39"/>
                    <a:pt x="74" y="39"/>
                  </a:cubicBezTo>
                  <a:cubicBezTo>
                    <a:pt x="74" y="39"/>
                    <a:pt x="74" y="39"/>
                    <a:pt x="74" y="39"/>
                  </a:cubicBezTo>
                  <a:cubicBezTo>
                    <a:pt x="71" y="39"/>
                    <a:pt x="71" y="39"/>
                    <a:pt x="71" y="39"/>
                  </a:cubicBezTo>
                  <a:close/>
                  <a:moveTo>
                    <a:pt x="71" y="40"/>
                  </a:moveTo>
                  <a:cubicBezTo>
                    <a:pt x="71" y="40"/>
                    <a:pt x="71" y="40"/>
                    <a:pt x="71" y="40"/>
                  </a:cubicBezTo>
                  <a:cubicBezTo>
                    <a:pt x="74" y="40"/>
                    <a:pt x="74" y="40"/>
                    <a:pt x="74" y="40"/>
                  </a:cubicBezTo>
                  <a:cubicBezTo>
                    <a:pt x="74" y="40"/>
                    <a:pt x="74" y="40"/>
                    <a:pt x="74" y="40"/>
                  </a:cubicBezTo>
                  <a:cubicBezTo>
                    <a:pt x="71" y="40"/>
                    <a:pt x="71" y="40"/>
                    <a:pt x="71" y="40"/>
                  </a:cubicBezTo>
                  <a:close/>
                  <a:moveTo>
                    <a:pt x="71" y="41"/>
                  </a:moveTo>
                  <a:cubicBezTo>
                    <a:pt x="71" y="41"/>
                    <a:pt x="71" y="41"/>
                    <a:pt x="71" y="41"/>
                  </a:cubicBezTo>
                  <a:cubicBezTo>
                    <a:pt x="74" y="41"/>
                    <a:pt x="74" y="41"/>
                    <a:pt x="74" y="41"/>
                  </a:cubicBezTo>
                  <a:cubicBezTo>
                    <a:pt x="74" y="40"/>
                    <a:pt x="74" y="40"/>
                    <a:pt x="74" y="40"/>
                  </a:cubicBezTo>
                  <a:cubicBezTo>
                    <a:pt x="71" y="41"/>
                    <a:pt x="71" y="41"/>
                    <a:pt x="71" y="41"/>
                  </a:cubicBezTo>
                  <a:close/>
                  <a:moveTo>
                    <a:pt x="71" y="39"/>
                  </a:moveTo>
                  <a:cubicBezTo>
                    <a:pt x="71" y="39"/>
                    <a:pt x="71" y="39"/>
                    <a:pt x="71" y="39"/>
                  </a:cubicBezTo>
                  <a:cubicBezTo>
                    <a:pt x="74" y="38"/>
                    <a:pt x="74" y="38"/>
                    <a:pt x="74" y="38"/>
                  </a:cubicBezTo>
                  <a:cubicBezTo>
                    <a:pt x="74" y="38"/>
                    <a:pt x="74" y="38"/>
                    <a:pt x="74" y="38"/>
                  </a:cubicBezTo>
                  <a:cubicBezTo>
                    <a:pt x="71" y="38"/>
                    <a:pt x="71" y="38"/>
                    <a:pt x="71" y="38"/>
                  </a:cubicBezTo>
                  <a:lnTo>
                    <a:pt x="71" y="39"/>
                  </a:lnTo>
                  <a:close/>
                  <a:moveTo>
                    <a:pt x="67" y="45"/>
                  </a:moveTo>
                  <a:cubicBezTo>
                    <a:pt x="67" y="45"/>
                    <a:pt x="67" y="45"/>
                    <a:pt x="67" y="45"/>
                  </a:cubicBezTo>
                  <a:cubicBezTo>
                    <a:pt x="71" y="45"/>
                    <a:pt x="71" y="45"/>
                    <a:pt x="71" y="45"/>
                  </a:cubicBezTo>
                  <a:cubicBezTo>
                    <a:pt x="71" y="45"/>
                    <a:pt x="71" y="45"/>
                    <a:pt x="71" y="45"/>
                  </a:cubicBezTo>
                  <a:cubicBezTo>
                    <a:pt x="67" y="45"/>
                    <a:pt x="67" y="45"/>
                    <a:pt x="67" y="45"/>
                  </a:cubicBezTo>
                  <a:close/>
                  <a:moveTo>
                    <a:pt x="74" y="37"/>
                  </a:moveTo>
                  <a:cubicBezTo>
                    <a:pt x="74" y="37"/>
                    <a:pt x="74" y="37"/>
                    <a:pt x="74" y="37"/>
                  </a:cubicBezTo>
                  <a:cubicBezTo>
                    <a:pt x="71" y="37"/>
                    <a:pt x="71" y="37"/>
                    <a:pt x="71" y="37"/>
                  </a:cubicBezTo>
                  <a:cubicBezTo>
                    <a:pt x="71" y="38"/>
                    <a:pt x="71" y="38"/>
                    <a:pt x="71" y="38"/>
                  </a:cubicBezTo>
                  <a:cubicBezTo>
                    <a:pt x="74" y="37"/>
                    <a:pt x="74" y="37"/>
                    <a:pt x="74" y="37"/>
                  </a:cubicBezTo>
                  <a:close/>
                  <a:moveTo>
                    <a:pt x="67" y="44"/>
                  </a:moveTo>
                  <a:cubicBezTo>
                    <a:pt x="67" y="44"/>
                    <a:pt x="67" y="44"/>
                    <a:pt x="67" y="44"/>
                  </a:cubicBezTo>
                  <a:cubicBezTo>
                    <a:pt x="71" y="44"/>
                    <a:pt x="71" y="44"/>
                    <a:pt x="71" y="44"/>
                  </a:cubicBezTo>
                  <a:cubicBezTo>
                    <a:pt x="71" y="44"/>
                    <a:pt x="71" y="44"/>
                    <a:pt x="71" y="44"/>
                  </a:cubicBezTo>
                  <a:cubicBezTo>
                    <a:pt x="67" y="44"/>
                    <a:pt x="67" y="44"/>
                    <a:pt x="67" y="44"/>
                  </a:cubicBezTo>
                  <a:close/>
                  <a:moveTo>
                    <a:pt x="67" y="39"/>
                  </a:moveTo>
                  <a:cubicBezTo>
                    <a:pt x="67" y="39"/>
                    <a:pt x="67" y="39"/>
                    <a:pt x="67" y="39"/>
                  </a:cubicBezTo>
                  <a:cubicBezTo>
                    <a:pt x="71" y="38"/>
                    <a:pt x="71" y="38"/>
                    <a:pt x="71" y="38"/>
                  </a:cubicBezTo>
                  <a:cubicBezTo>
                    <a:pt x="71" y="38"/>
                    <a:pt x="71" y="38"/>
                    <a:pt x="71" y="38"/>
                  </a:cubicBezTo>
                  <a:cubicBezTo>
                    <a:pt x="67" y="38"/>
                    <a:pt x="67" y="38"/>
                    <a:pt x="67" y="38"/>
                  </a:cubicBezTo>
                  <a:lnTo>
                    <a:pt x="67" y="39"/>
                  </a:lnTo>
                  <a:close/>
                  <a:moveTo>
                    <a:pt x="60" y="46"/>
                  </a:moveTo>
                  <a:cubicBezTo>
                    <a:pt x="60" y="46"/>
                    <a:pt x="60" y="46"/>
                    <a:pt x="60" y="46"/>
                  </a:cubicBezTo>
                  <a:cubicBezTo>
                    <a:pt x="63" y="45"/>
                    <a:pt x="63" y="45"/>
                    <a:pt x="63" y="45"/>
                  </a:cubicBezTo>
                  <a:cubicBezTo>
                    <a:pt x="63" y="45"/>
                    <a:pt x="63" y="45"/>
                    <a:pt x="63" y="45"/>
                  </a:cubicBezTo>
                  <a:cubicBezTo>
                    <a:pt x="60" y="45"/>
                    <a:pt x="60" y="45"/>
                    <a:pt x="60" y="45"/>
                  </a:cubicBezTo>
                  <a:lnTo>
                    <a:pt x="60" y="46"/>
                  </a:lnTo>
                  <a:close/>
                  <a:moveTo>
                    <a:pt x="60" y="45"/>
                  </a:moveTo>
                  <a:cubicBezTo>
                    <a:pt x="60" y="45"/>
                    <a:pt x="60" y="45"/>
                    <a:pt x="60" y="45"/>
                  </a:cubicBezTo>
                  <a:cubicBezTo>
                    <a:pt x="63" y="44"/>
                    <a:pt x="63" y="44"/>
                    <a:pt x="63" y="44"/>
                  </a:cubicBezTo>
                  <a:cubicBezTo>
                    <a:pt x="63" y="44"/>
                    <a:pt x="63" y="44"/>
                    <a:pt x="63" y="44"/>
                  </a:cubicBezTo>
                  <a:cubicBezTo>
                    <a:pt x="60" y="44"/>
                    <a:pt x="60" y="44"/>
                    <a:pt x="60" y="44"/>
                  </a:cubicBezTo>
                  <a:lnTo>
                    <a:pt x="60" y="45"/>
                  </a:lnTo>
                  <a:close/>
                  <a:moveTo>
                    <a:pt x="67" y="38"/>
                  </a:moveTo>
                  <a:cubicBezTo>
                    <a:pt x="67" y="38"/>
                    <a:pt x="67" y="38"/>
                    <a:pt x="67" y="38"/>
                  </a:cubicBezTo>
                  <a:cubicBezTo>
                    <a:pt x="64" y="38"/>
                    <a:pt x="64" y="38"/>
                    <a:pt x="64" y="38"/>
                  </a:cubicBezTo>
                  <a:cubicBezTo>
                    <a:pt x="64" y="38"/>
                    <a:pt x="64" y="38"/>
                    <a:pt x="64" y="38"/>
                  </a:cubicBezTo>
                  <a:cubicBezTo>
                    <a:pt x="67" y="38"/>
                    <a:pt x="67" y="38"/>
                    <a:pt x="67" y="38"/>
                  </a:cubicBezTo>
                  <a:close/>
                  <a:moveTo>
                    <a:pt x="64" y="39"/>
                  </a:moveTo>
                  <a:cubicBezTo>
                    <a:pt x="64" y="39"/>
                    <a:pt x="64" y="39"/>
                    <a:pt x="64" y="39"/>
                  </a:cubicBezTo>
                  <a:cubicBezTo>
                    <a:pt x="67" y="39"/>
                    <a:pt x="67" y="39"/>
                    <a:pt x="67" y="39"/>
                  </a:cubicBezTo>
                  <a:cubicBezTo>
                    <a:pt x="67" y="39"/>
                    <a:pt x="67" y="39"/>
                    <a:pt x="67" y="39"/>
                  </a:cubicBezTo>
                  <a:cubicBezTo>
                    <a:pt x="64" y="39"/>
                    <a:pt x="64" y="39"/>
                    <a:pt x="64" y="39"/>
                  </a:cubicBezTo>
                  <a:close/>
                  <a:moveTo>
                    <a:pt x="60" y="42"/>
                  </a:moveTo>
                  <a:cubicBezTo>
                    <a:pt x="60" y="42"/>
                    <a:pt x="60" y="42"/>
                    <a:pt x="60" y="42"/>
                  </a:cubicBezTo>
                  <a:cubicBezTo>
                    <a:pt x="63" y="42"/>
                    <a:pt x="63" y="42"/>
                    <a:pt x="63" y="42"/>
                  </a:cubicBezTo>
                  <a:cubicBezTo>
                    <a:pt x="63" y="42"/>
                    <a:pt x="63" y="42"/>
                    <a:pt x="63" y="42"/>
                  </a:cubicBezTo>
                  <a:cubicBezTo>
                    <a:pt x="60" y="42"/>
                    <a:pt x="60" y="42"/>
                    <a:pt x="60" y="42"/>
                  </a:cubicBezTo>
                  <a:close/>
                  <a:moveTo>
                    <a:pt x="60" y="44"/>
                  </a:moveTo>
                  <a:cubicBezTo>
                    <a:pt x="60" y="44"/>
                    <a:pt x="60" y="44"/>
                    <a:pt x="60" y="44"/>
                  </a:cubicBezTo>
                  <a:cubicBezTo>
                    <a:pt x="63" y="44"/>
                    <a:pt x="63" y="44"/>
                    <a:pt x="63" y="44"/>
                  </a:cubicBezTo>
                  <a:cubicBezTo>
                    <a:pt x="63" y="43"/>
                    <a:pt x="63" y="43"/>
                    <a:pt x="63" y="43"/>
                  </a:cubicBezTo>
                  <a:cubicBezTo>
                    <a:pt x="60" y="44"/>
                    <a:pt x="60" y="44"/>
                    <a:pt x="60" y="44"/>
                  </a:cubicBezTo>
                  <a:close/>
                  <a:moveTo>
                    <a:pt x="60" y="43"/>
                  </a:moveTo>
                  <a:cubicBezTo>
                    <a:pt x="60" y="43"/>
                    <a:pt x="60" y="43"/>
                    <a:pt x="60" y="43"/>
                  </a:cubicBezTo>
                  <a:cubicBezTo>
                    <a:pt x="63" y="43"/>
                    <a:pt x="63" y="43"/>
                    <a:pt x="63" y="43"/>
                  </a:cubicBezTo>
                  <a:cubicBezTo>
                    <a:pt x="63" y="43"/>
                    <a:pt x="63" y="43"/>
                    <a:pt x="63" y="43"/>
                  </a:cubicBezTo>
                  <a:cubicBezTo>
                    <a:pt x="60" y="43"/>
                    <a:pt x="60" y="43"/>
                    <a:pt x="60" y="43"/>
                  </a:cubicBezTo>
                  <a:close/>
                  <a:moveTo>
                    <a:pt x="64" y="43"/>
                  </a:moveTo>
                  <a:cubicBezTo>
                    <a:pt x="64" y="43"/>
                    <a:pt x="64" y="43"/>
                    <a:pt x="64" y="43"/>
                  </a:cubicBezTo>
                  <a:cubicBezTo>
                    <a:pt x="67" y="43"/>
                    <a:pt x="67" y="43"/>
                    <a:pt x="67" y="43"/>
                  </a:cubicBezTo>
                  <a:cubicBezTo>
                    <a:pt x="67" y="42"/>
                    <a:pt x="67" y="42"/>
                    <a:pt x="67" y="42"/>
                  </a:cubicBezTo>
                  <a:cubicBezTo>
                    <a:pt x="64" y="43"/>
                    <a:pt x="64" y="43"/>
                    <a:pt x="64" y="43"/>
                  </a:cubicBezTo>
                  <a:close/>
                  <a:moveTo>
                    <a:pt x="64" y="45"/>
                  </a:moveTo>
                  <a:cubicBezTo>
                    <a:pt x="64" y="45"/>
                    <a:pt x="64" y="45"/>
                    <a:pt x="64" y="45"/>
                  </a:cubicBezTo>
                  <a:cubicBezTo>
                    <a:pt x="67" y="45"/>
                    <a:pt x="67" y="45"/>
                    <a:pt x="67" y="45"/>
                  </a:cubicBezTo>
                  <a:cubicBezTo>
                    <a:pt x="67" y="45"/>
                    <a:pt x="67" y="45"/>
                    <a:pt x="67" y="45"/>
                  </a:cubicBezTo>
                  <a:cubicBezTo>
                    <a:pt x="64" y="45"/>
                    <a:pt x="64" y="45"/>
                    <a:pt x="64" y="45"/>
                  </a:cubicBezTo>
                  <a:close/>
                  <a:moveTo>
                    <a:pt x="64" y="40"/>
                  </a:moveTo>
                  <a:cubicBezTo>
                    <a:pt x="64" y="40"/>
                    <a:pt x="64" y="40"/>
                    <a:pt x="64" y="40"/>
                  </a:cubicBezTo>
                  <a:cubicBezTo>
                    <a:pt x="67" y="40"/>
                    <a:pt x="67" y="40"/>
                    <a:pt x="67" y="40"/>
                  </a:cubicBezTo>
                  <a:cubicBezTo>
                    <a:pt x="67" y="39"/>
                    <a:pt x="67" y="39"/>
                    <a:pt x="67" y="39"/>
                  </a:cubicBezTo>
                  <a:cubicBezTo>
                    <a:pt x="64" y="40"/>
                    <a:pt x="64" y="40"/>
                    <a:pt x="64" y="40"/>
                  </a:cubicBezTo>
                  <a:close/>
                  <a:moveTo>
                    <a:pt x="64" y="45"/>
                  </a:moveTo>
                  <a:cubicBezTo>
                    <a:pt x="64" y="45"/>
                    <a:pt x="64" y="45"/>
                    <a:pt x="64" y="45"/>
                  </a:cubicBezTo>
                  <a:cubicBezTo>
                    <a:pt x="67" y="44"/>
                    <a:pt x="67" y="44"/>
                    <a:pt x="67" y="44"/>
                  </a:cubicBezTo>
                  <a:cubicBezTo>
                    <a:pt x="67" y="44"/>
                    <a:pt x="67" y="44"/>
                    <a:pt x="67" y="44"/>
                  </a:cubicBezTo>
                  <a:cubicBezTo>
                    <a:pt x="64" y="44"/>
                    <a:pt x="64" y="44"/>
                    <a:pt x="64" y="44"/>
                  </a:cubicBezTo>
                  <a:lnTo>
                    <a:pt x="64" y="45"/>
                  </a:lnTo>
                  <a:close/>
                  <a:moveTo>
                    <a:pt x="64" y="44"/>
                  </a:moveTo>
                  <a:cubicBezTo>
                    <a:pt x="64" y="44"/>
                    <a:pt x="64" y="44"/>
                    <a:pt x="64" y="44"/>
                  </a:cubicBezTo>
                  <a:cubicBezTo>
                    <a:pt x="67" y="44"/>
                    <a:pt x="67" y="44"/>
                    <a:pt x="67" y="44"/>
                  </a:cubicBezTo>
                  <a:cubicBezTo>
                    <a:pt x="67" y="43"/>
                    <a:pt x="67" y="43"/>
                    <a:pt x="67" y="43"/>
                  </a:cubicBezTo>
                  <a:cubicBezTo>
                    <a:pt x="64" y="43"/>
                    <a:pt x="64" y="43"/>
                    <a:pt x="64" y="43"/>
                  </a:cubicBezTo>
                  <a:lnTo>
                    <a:pt x="64" y="44"/>
                  </a:lnTo>
                  <a:close/>
                  <a:moveTo>
                    <a:pt x="64" y="41"/>
                  </a:moveTo>
                  <a:cubicBezTo>
                    <a:pt x="64" y="41"/>
                    <a:pt x="64" y="41"/>
                    <a:pt x="64" y="41"/>
                  </a:cubicBezTo>
                  <a:cubicBezTo>
                    <a:pt x="67" y="40"/>
                    <a:pt x="67" y="40"/>
                    <a:pt x="67" y="40"/>
                  </a:cubicBezTo>
                  <a:cubicBezTo>
                    <a:pt x="67" y="40"/>
                    <a:pt x="67" y="40"/>
                    <a:pt x="67" y="40"/>
                  </a:cubicBezTo>
                  <a:cubicBezTo>
                    <a:pt x="64" y="40"/>
                    <a:pt x="64" y="40"/>
                    <a:pt x="64" y="40"/>
                  </a:cubicBezTo>
                  <a:lnTo>
                    <a:pt x="64" y="41"/>
                  </a:lnTo>
                  <a:close/>
                  <a:moveTo>
                    <a:pt x="64" y="42"/>
                  </a:moveTo>
                  <a:cubicBezTo>
                    <a:pt x="64" y="42"/>
                    <a:pt x="64" y="42"/>
                    <a:pt x="64" y="42"/>
                  </a:cubicBezTo>
                  <a:cubicBezTo>
                    <a:pt x="67" y="41"/>
                    <a:pt x="67" y="41"/>
                    <a:pt x="67" y="41"/>
                  </a:cubicBezTo>
                  <a:cubicBezTo>
                    <a:pt x="67" y="41"/>
                    <a:pt x="67" y="41"/>
                    <a:pt x="67" y="41"/>
                  </a:cubicBezTo>
                  <a:cubicBezTo>
                    <a:pt x="64" y="41"/>
                    <a:pt x="64" y="41"/>
                    <a:pt x="64" y="41"/>
                  </a:cubicBezTo>
                  <a:lnTo>
                    <a:pt x="64" y="42"/>
                  </a:lnTo>
                  <a:close/>
                  <a:moveTo>
                    <a:pt x="64" y="42"/>
                  </a:moveTo>
                  <a:cubicBezTo>
                    <a:pt x="64" y="42"/>
                    <a:pt x="64" y="42"/>
                    <a:pt x="64" y="42"/>
                  </a:cubicBezTo>
                  <a:cubicBezTo>
                    <a:pt x="67" y="42"/>
                    <a:pt x="67" y="42"/>
                    <a:pt x="67" y="42"/>
                  </a:cubicBezTo>
                  <a:cubicBezTo>
                    <a:pt x="67" y="42"/>
                    <a:pt x="67" y="42"/>
                    <a:pt x="67" y="42"/>
                  </a:cubicBezTo>
                  <a:cubicBezTo>
                    <a:pt x="64" y="42"/>
                    <a:pt x="64" y="42"/>
                    <a:pt x="64" y="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8"/>
            <p:cNvSpPr>
              <a:spLocks noEditPoints="1"/>
            </p:cNvSpPr>
            <p:nvPr/>
          </p:nvSpPr>
          <p:spPr bwMode="auto">
            <a:xfrm>
              <a:off x="1193" y="4158"/>
              <a:ext cx="482" cy="141"/>
            </a:xfrm>
            <a:custGeom>
              <a:avLst/>
              <a:gdLst>
                <a:gd name="T0" fmla="*/ 0 w 186"/>
                <a:gd name="T1" fmla="*/ 53 h 53"/>
                <a:gd name="T2" fmla="*/ 81 w 186"/>
                <a:gd name="T3" fmla="*/ 11 h 53"/>
                <a:gd name="T4" fmla="*/ 155 w 186"/>
                <a:gd name="T5" fmla="*/ 31 h 53"/>
                <a:gd name="T6" fmla="*/ 76 w 186"/>
                <a:gd name="T7" fmla="*/ 4 h 53"/>
                <a:gd name="T8" fmla="*/ 96 w 186"/>
                <a:gd name="T9" fmla="*/ 49 h 53"/>
                <a:gd name="T10" fmla="*/ 95 w 186"/>
                <a:gd name="T11" fmla="*/ 52 h 53"/>
                <a:gd name="T12" fmla="*/ 154 w 186"/>
                <a:gd name="T13" fmla="*/ 15 h 53"/>
                <a:gd name="T14" fmla="*/ 99 w 186"/>
                <a:gd name="T15" fmla="*/ 17 h 53"/>
                <a:gd name="T16" fmla="*/ 18 w 186"/>
                <a:gd name="T17" fmla="*/ 19 h 53"/>
                <a:gd name="T18" fmla="*/ 15 w 186"/>
                <a:gd name="T19" fmla="*/ 21 h 53"/>
                <a:gd name="T20" fmla="*/ 19 w 186"/>
                <a:gd name="T21" fmla="*/ 20 h 53"/>
                <a:gd name="T22" fmla="*/ 23 w 186"/>
                <a:gd name="T23" fmla="*/ 32 h 53"/>
                <a:gd name="T24" fmla="*/ 25 w 186"/>
                <a:gd name="T25" fmla="*/ 32 h 53"/>
                <a:gd name="T26" fmla="*/ 29 w 186"/>
                <a:gd name="T27" fmla="*/ 17 h 53"/>
                <a:gd name="T28" fmla="*/ 49 w 186"/>
                <a:gd name="T29" fmla="*/ 18 h 53"/>
                <a:gd name="T30" fmla="*/ 59 w 186"/>
                <a:gd name="T31" fmla="*/ 4 h 53"/>
                <a:gd name="T32" fmla="*/ 31 w 186"/>
                <a:gd name="T33" fmla="*/ 2 h 53"/>
                <a:gd name="T34" fmla="*/ 22 w 186"/>
                <a:gd name="T35" fmla="*/ 5 h 53"/>
                <a:gd name="T36" fmla="*/ 67 w 186"/>
                <a:gd name="T37" fmla="*/ 31 h 53"/>
                <a:gd name="T38" fmla="*/ 75 w 186"/>
                <a:gd name="T39" fmla="*/ 31 h 53"/>
                <a:gd name="T40" fmla="*/ 78 w 186"/>
                <a:gd name="T41" fmla="*/ 29 h 53"/>
                <a:gd name="T42" fmla="*/ 83 w 186"/>
                <a:gd name="T43" fmla="*/ 26 h 53"/>
                <a:gd name="T44" fmla="*/ 93 w 186"/>
                <a:gd name="T45" fmla="*/ 19 h 53"/>
                <a:gd name="T46" fmla="*/ 103 w 186"/>
                <a:gd name="T47" fmla="*/ 17 h 53"/>
                <a:gd name="T48" fmla="*/ 107 w 186"/>
                <a:gd name="T49" fmla="*/ 21 h 53"/>
                <a:gd name="T50" fmla="*/ 117 w 186"/>
                <a:gd name="T51" fmla="*/ 21 h 53"/>
                <a:gd name="T52" fmla="*/ 20 w 186"/>
                <a:gd name="T53" fmla="*/ 35 h 53"/>
                <a:gd name="T54" fmla="*/ 28 w 186"/>
                <a:gd name="T55" fmla="*/ 41 h 53"/>
                <a:gd name="T56" fmla="*/ 31 w 186"/>
                <a:gd name="T57" fmla="*/ 41 h 53"/>
                <a:gd name="T58" fmla="*/ 33 w 186"/>
                <a:gd name="T59" fmla="*/ 35 h 53"/>
                <a:gd name="T60" fmla="*/ 36 w 186"/>
                <a:gd name="T61" fmla="*/ 47 h 53"/>
                <a:gd name="T62" fmla="*/ 40 w 186"/>
                <a:gd name="T63" fmla="*/ 47 h 53"/>
                <a:gd name="T64" fmla="*/ 41 w 186"/>
                <a:gd name="T65" fmla="*/ 41 h 53"/>
                <a:gd name="T66" fmla="*/ 43 w 186"/>
                <a:gd name="T67" fmla="*/ 48 h 53"/>
                <a:gd name="T68" fmla="*/ 46 w 186"/>
                <a:gd name="T69" fmla="*/ 48 h 53"/>
                <a:gd name="T70" fmla="*/ 49 w 186"/>
                <a:gd name="T71" fmla="*/ 48 h 53"/>
                <a:gd name="T72" fmla="*/ 52 w 186"/>
                <a:gd name="T73" fmla="*/ 41 h 53"/>
                <a:gd name="T74" fmla="*/ 55 w 186"/>
                <a:gd name="T75" fmla="*/ 48 h 53"/>
                <a:gd name="T76" fmla="*/ 57 w 186"/>
                <a:gd name="T77" fmla="*/ 41 h 53"/>
                <a:gd name="T78" fmla="*/ 61 w 186"/>
                <a:gd name="T79" fmla="*/ 48 h 53"/>
                <a:gd name="T80" fmla="*/ 64 w 186"/>
                <a:gd name="T81" fmla="*/ 41 h 53"/>
                <a:gd name="T82" fmla="*/ 71 w 186"/>
                <a:gd name="T83" fmla="*/ 41 h 53"/>
                <a:gd name="T84" fmla="*/ 77 w 186"/>
                <a:gd name="T85" fmla="*/ 33 h 53"/>
                <a:gd name="T86" fmla="*/ 84 w 186"/>
                <a:gd name="T87" fmla="*/ 48 h 53"/>
                <a:gd name="T88" fmla="*/ 89 w 186"/>
                <a:gd name="T89" fmla="*/ 33 h 53"/>
                <a:gd name="T90" fmla="*/ 99 w 186"/>
                <a:gd name="T91" fmla="*/ 41 h 53"/>
                <a:gd name="T92" fmla="*/ 105 w 186"/>
                <a:gd name="T93" fmla="*/ 34 h 53"/>
                <a:gd name="T94" fmla="*/ 112 w 186"/>
                <a:gd name="T95" fmla="*/ 48 h 53"/>
                <a:gd name="T96" fmla="*/ 114 w 186"/>
                <a:gd name="T97" fmla="*/ 48 h 53"/>
                <a:gd name="T98" fmla="*/ 117 w 186"/>
                <a:gd name="T99" fmla="*/ 34 h 53"/>
                <a:gd name="T100" fmla="*/ 143 w 186"/>
                <a:gd name="T101" fmla="*/ 18 h 53"/>
                <a:gd name="T102" fmla="*/ 141 w 186"/>
                <a:gd name="T103" fmla="*/ 17 h 53"/>
                <a:gd name="T104" fmla="*/ 134 w 186"/>
                <a:gd name="T105" fmla="*/ 33 h 53"/>
                <a:gd name="T106" fmla="*/ 127 w 186"/>
                <a:gd name="T107" fmla="*/ 32 h 53"/>
                <a:gd name="T108" fmla="*/ 123 w 186"/>
                <a:gd name="T109" fmla="*/ 22 h 53"/>
                <a:gd name="T110" fmla="*/ 120 w 186"/>
                <a:gd name="T111" fmla="*/ 18 h 53"/>
                <a:gd name="T112" fmla="*/ 122 w 186"/>
                <a:gd name="T113" fmla="*/ 41 h 53"/>
                <a:gd name="T114" fmla="*/ 125 w 186"/>
                <a:gd name="T115" fmla="*/ 33 h 53"/>
                <a:gd name="T116" fmla="*/ 155 w 186"/>
                <a:gd name="T117" fmla="*/ 49 h 53"/>
                <a:gd name="T118" fmla="*/ 162 w 186"/>
                <a:gd name="T119" fmla="*/ 40 h 53"/>
                <a:gd name="T120" fmla="*/ 162 w 186"/>
                <a:gd name="T121" fmla="*/ 40 h 53"/>
                <a:gd name="T122" fmla="*/ 177 w 186"/>
                <a:gd name="T123" fmla="*/ 49 h 53"/>
                <a:gd name="T124" fmla="*/ 181 w 186"/>
                <a:gd name="T125" fmla="*/ 4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86" h="53">
                  <a:moveTo>
                    <a:pt x="3" y="53"/>
                  </a:moveTo>
                  <a:cubicBezTo>
                    <a:pt x="94" y="51"/>
                    <a:pt x="94" y="51"/>
                    <a:pt x="94" y="51"/>
                  </a:cubicBezTo>
                  <a:cubicBezTo>
                    <a:pt x="94" y="51"/>
                    <a:pt x="94" y="51"/>
                    <a:pt x="94" y="51"/>
                  </a:cubicBezTo>
                  <a:cubicBezTo>
                    <a:pt x="3" y="52"/>
                    <a:pt x="3" y="52"/>
                    <a:pt x="3" y="52"/>
                  </a:cubicBezTo>
                  <a:lnTo>
                    <a:pt x="3" y="53"/>
                  </a:lnTo>
                  <a:close/>
                  <a:moveTo>
                    <a:pt x="4" y="50"/>
                  </a:moveTo>
                  <a:cubicBezTo>
                    <a:pt x="4" y="50"/>
                    <a:pt x="4" y="50"/>
                    <a:pt x="4" y="50"/>
                  </a:cubicBezTo>
                  <a:cubicBezTo>
                    <a:pt x="5" y="50"/>
                    <a:pt x="5" y="50"/>
                    <a:pt x="5" y="50"/>
                  </a:cubicBezTo>
                  <a:cubicBezTo>
                    <a:pt x="4" y="50"/>
                    <a:pt x="4" y="50"/>
                    <a:pt x="4" y="50"/>
                  </a:cubicBezTo>
                  <a:cubicBezTo>
                    <a:pt x="3" y="51"/>
                    <a:pt x="3" y="51"/>
                    <a:pt x="3" y="51"/>
                  </a:cubicBezTo>
                  <a:lnTo>
                    <a:pt x="4" y="50"/>
                  </a:lnTo>
                  <a:close/>
                  <a:moveTo>
                    <a:pt x="3" y="50"/>
                  </a:moveTo>
                  <a:cubicBezTo>
                    <a:pt x="3" y="50"/>
                    <a:pt x="3" y="50"/>
                    <a:pt x="3" y="50"/>
                  </a:cubicBezTo>
                  <a:cubicBezTo>
                    <a:pt x="2" y="50"/>
                    <a:pt x="2" y="50"/>
                    <a:pt x="2" y="50"/>
                  </a:cubicBezTo>
                  <a:cubicBezTo>
                    <a:pt x="1" y="52"/>
                    <a:pt x="1" y="52"/>
                    <a:pt x="1" y="52"/>
                  </a:cubicBezTo>
                  <a:cubicBezTo>
                    <a:pt x="2" y="50"/>
                    <a:pt x="2" y="50"/>
                    <a:pt x="2" y="50"/>
                  </a:cubicBezTo>
                  <a:lnTo>
                    <a:pt x="3" y="50"/>
                  </a:lnTo>
                  <a:close/>
                  <a:moveTo>
                    <a:pt x="5" y="49"/>
                  </a:moveTo>
                  <a:cubicBezTo>
                    <a:pt x="5" y="49"/>
                    <a:pt x="5" y="49"/>
                    <a:pt x="5" y="49"/>
                  </a:cubicBezTo>
                  <a:cubicBezTo>
                    <a:pt x="7" y="49"/>
                    <a:pt x="7" y="49"/>
                    <a:pt x="7" y="49"/>
                  </a:cubicBezTo>
                  <a:cubicBezTo>
                    <a:pt x="6" y="49"/>
                    <a:pt x="5" y="49"/>
                    <a:pt x="5" y="49"/>
                  </a:cubicBezTo>
                  <a:cubicBezTo>
                    <a:pt x="5" y="51"/>
                    <a:pt x="5" y="51"/>
                    <a:pt x="5" y="51"/>
                  </a:cubicBezTo>
                  <a:lnTo>
                    <a:pt x="5" y="49"/>
                  </a:lnTo>
                  <a:close/>
                  <a:moveTo>
                    <a:pt x="10" y="47"/>
                  </a:moveTo>
                  <a:cubicBezTo>
                    <a:pt x="10" y="47"/>
                    <a:pt x="10" y="47"/>
                    <a:pt x="10" y="47"/>
                  </a:cubicBezTo>
                  <a:cubicBezTo>
                    <a:pt x="9" y="47"/>
                    <a:pt x="9" y="47"/>
                    <a:pt x="9" y="47"/>
                  </a:cubicBezTo>
                  <a:cubicBezTo>
                    <a:pt x="9" y="48"/>
                    <a:pt x="9" y="48"/>
                    <a:pt x="9" y="48"/>
                  </a:cubicBezTo>
                  <a:cubicBezTo>
                    <a:pt x="9" y="47"/>
                    <a:pt x="9" y="47"/>
                    <a:pt x="9" y="47"/>
                  </a:cubicBezTo>
                  <a:lnTo>
                    <a:pt x="10" y="47"/>
                  </a:lnTo>
                  <a:close/>
                  <a:moveTo>
                    <a:pt x="0" y="53"/>
                  </a:moveTo>
                  <a:cubicBezTo>
                    <a:pt x="0" y="53"/>
                    <a:pt x="0" y="53"/>
                    <a:pt x="0" y="53"/>
                  </a:cubicBezTo>
                  <a:cubicBezTo>
                    <a:pt x="95" y="52"/>
                    <a:pt x="95" y="52"/>
                    <a:pt x="95" y="52"/>
                  </a:cubicBezTo>
                  <a:cubicBezTo>
                    <a:pt x="95" y="51"/>
                    <a:pt x="95" y="51"/>
                    <a:pt x="95" y="51"/>
                  </a:cubicBezTo>
                  <a:cubicBezTo>
                    <a:pt x="0" y="53"/>
                    <a:pt x="0" y="53"/>
                    <a:pt x="0" y="53"/>
                  </a:cubicBezTo>
                  <a:close/>
                  <a:moveTo>
                    <a:pt x="5" y="52"/>
                  </a:moveTo>
                  <a:cubicBezTo>
                    <a:pt x="5" y="52"/>
                    <a:pt x="5" y="52"/>
                    <a:pt x="5" y="52"/>
                  </a:cubicBezTo>
                  <a:cubicBezTo>
                    <a:pt x="94" y="51"/>
                    <a:pt x="94" y="51"/>
                    <a:pt x="94" y="51"/>
                  </a:cubicBezTo>
                  <a:cubicBezTo>
                    <a:pt x="94" y="50"/>
                    <a:pt x="94" y="50"/>
                    <a:pt x="94" y="50"/>
                  </a:cubicBezTo>
                  <a:cubicBezTo>
                    <a:pt x="5" y="51"/>
                    <a:pt x="5" y="51"/>
                    <a:pt x="5" y="51"/>
                  </a:cubicBezTo>
                  <a:lnTo>
                    <a:pt x="5" y="52"/>
                  </a:lnTo>
                  <a:close/>
                  <a:moveTo>
                    <a:pt x="76" y="7"/>
                  </a:moveTo>
                  <a:cubicBezTo>
                    <a:pt x="76" y="7"/>
                    <a:pt x="76" y="7"/>
                    <a:pt x="76" y="7"/>
                  </a:cubicBezTo>
                  <a:cubicBezTo>
                    <a:pt x="76" y="9"/>
                    <a:pt x="76" y="9"/>
                    <a:pt x="76" y="9"/>
                  </a:cubicBezTo>
                  <a:cubicBezTo>
                    <a:pt x="79" y="11"/>
                    <a:pt x="79" y="11"/>
                    <a:pt x="79" y="11"/>
                  </a:cubicBezTo>
                  <a:cubicBezTo>
                    <a:pt x="79" y="9"/>
                    <a:pt x="79" y="9"/>
                    <a:pt x="79" y="9"/>
                  </a:cubicBezTo>
                  <a:cubicBezTo>
                    <a:pt x="79" y="9"/>
                    <a:pt x="78" y="8"/>
                    <a:pt x="77" y="8"/>
                  </a:cubicBezTo>
                  <a:cubicBezTo>
                    <a:pt x="76" y="7"/>
                    <a:pt x="76" y="7"/>
                    <a:pt x="76" y="7"/>
                  </a:cubicBezTo>
                  <a:close/>
                  <a:moveTo>
                    <a:pt x="99" y="13"/>
                  </a:moveTo>
                  <a:cubicBezTo>
                    <a:pt x="99" y="13"/>
                    <a:pt x="99" y="13"/>
                    <a:pt x="99" y="13"/>
                  </a:cubicBezTo>
                  <a:cubicBezTo>
                    <a:pt x="99" y="13"/>
                    <a:pt x="99" y="13"/>
                    <a:pt x="99" y="13"/>
                  </a:cubicBezTo>
                  <a:cubicBezTo>
                    <a:pt x="102" y="13"/>
                    <a:pt x="102" y="13"/>
                    <a:pt x="102" y="13"/>
                  </a:cubicBezTo>
                  <a:lnTo>
                    <a:pt x="99" y="13"/>
                  </a:lnTo>
                  <a:close/>
                  <a:moveTo>
                    <a:pt x="10" y="48"/>
                  </a:moveTo>
                  <a:cubicBezTo>
                    <a:pt x="10" y="48"/>
                    <a:pt x="10" y="48"/>
                    <a:pt x="10" y="48"/>
                  </a:cubicBezTo>
                  <a:cubicBezTo>
                    <a:pt x="10" y="48"/>
                    <a:pt x="10" y="48"/>
                    <a:pt x="10" y="48"/>
                  </a:cubicBezTo>
                  <a:cubicBezTo>
                    <a:pt x="8" y="48"/>
                    <a:pt x="8" y="48"/>
                    <a:pt x="8" y="48"/>
                  </a:cubicBezTo>
                  <a:lnTo>
                    <a:pt x="10" y="48"/>
                  </a:lnTo>
                  <a:close/>
                  <a:moveTo>
                    <a:pt x="87" y="12"/>
                  </a:moveTo>
                  <a:cubicBezTo>
                    <a:pt x="87" y="12"/>
                    <a:pt x="87" y="12"/>
                    <a:pt x="87" y="12"/>
                  </a:cubicBezTo>
                  <a:cubicBezTo>
                    <a:pt x="87" y="12"/>
                    <a:pt x="85" y="11"/>
                    <a:pt x="84" y="11"/>
                  </a:cubicBezTo>
                  <a:cubicBezTo>
                    <a:pt x="83" y="11"/>
                    <a:pt x="81" y="10"/>
                    <a:pt x="81" y="10"/>
                  </a:cubicBezTo>
                  <a:cubicBezTo>
                    <a:pt x="81" y="11"/>
                    <a:pt x="81" y="11"/>
                    <a:pt x="81" y="11"/>
                  </a:cubicBezTo>
                  <a:cubicBezTo>
                    <a:pt x="81" y="11"/>
                    <a:pt x="82" y="12"/>
                    <a:pt x="83" y="12"/>
                  </a:cubicBezTo>
                  <a:cubicBezTo>
                    <a:pt x="85" y="13"/>
                    <a:pt x="87" y="13"/>
                    <a:pt x="87" y="13"/>
                  </a:cubicBezTo>
                  <a:lnTo>
                    <a:pt x="87" y="12"/>
                  </a:lnTo>
                  <a:close/>
                  <a:moveTo>
                    <a:pt x="92" y="13"/>
                  </a:moveTo>
                  <a:cubicBezTo>
                    <a:pt x="92" y="13"/>
                    <a:pt x="92" y="13"/>
                    <a:pt x="92" y="13"/>
                  </a:cubicBezTo>
                  <a:cubicBezTo>
                    <a:pt x="91" y="12"/>
                    <a:pt x="88" y="12"/>
                    <a:pt x="88" y="12"/>
                  </a:cubicBezTo>
                  <a:cubicBezTo>
                    <a:pt x="88" y="13"/>
                    <a:pt x="88" y="13"/>
                    <a:pt x="88" y="13"/>
                  </a:cubicBezTo>
                  <a:cubicBezTo>
                    <a:pt x="98" y="13"/>
                    <a:pt x="98" y="13"/>
                    <a:pt x="98" y="13"/>
                  </a:cubicBezTo>
                  <a:cubicBezTo>
                    <a:pt x="98" y="13"/>
                    <a:pt x="98" y="13"/>
                    <a:pt x="98" y="13"/>
                  </a:cubicBezTo>
                  <a:cubicBezTo>
                    <a:pt x="98" y="13"/>
                    <a:pt x="93" y="13"/>
                    <a:pt x="92" y="13"/>
                  </a:cubicBezTo>
                  <a:close/>
                  <a:moveTo>
                    <a:pt x="11" y="50"/>
                  </a:moveTo>
                  <a:cubicBezTo>
                    <a:pt x="11" y="50"/>
                    <a:pt x="11" y="50"/>
                    <a:pt x="11" y="50"/>
                  </a:cubicBezTo>
                  <a:cubicBezTo>
                    <a:pt x="10" y="48"/>
                    <a:pt x="10" y="48"/>
                    <a:pt x="10" y="48"/>
                  </a:cubicBezTo>
                  <a:cubicBezTo>
                    <a:pt x="11" y="50"/>
                    <a:pt x="11" y="50"/>
                    <a:pt x="11" y="50"/>
                  </a:cubicBezTo>
                  <a:cubicBezTo>
                    <a:pt x="93" y="49"/>
                    <a:pt x="93" y="49"/>
                    <a:pt x="93" y="49"/>
                  </a:cubicBezTo>
                  <a:cubicBezTo>
                    <a:pt x="93" y="49"/>
                    <a:pt x="11" y="50"/>
                    <a:pt x="11" y="50"/>
                  </a:cubicBezTo>
                  <a:close/>
                  <a:moveTo>
                    <a:pt x="181" y="49"/>
                  </a:moveTo>
                  <a:cubicBezTo>
                    <a:pt x="181" y="49"/>
                    <a:pt x="181" y="49"/>
                    <a:pt x="181" y="49"/>
                  </a:cubicBezTo>
                  <a:cubicBezTo>
                    <a:pt x="181" y="40"/>
                    <a:pt x="181" y="40"/>
                    <a:pt x="181" y="40"/>
                  </a:cubicBezTo>
                  <a:cubicBezTo>
                    <a:pt x="183" y="40"/>
                    <a:pt x="183" y="40"/>
                    <a:pt x="183" y="40"/>
                  </a:cubicBezTo>
                  <a:cubicBezTo>
                    <a:pt x="183" y="49"/>
                    <a:pt x="183" y="49"/>
                    <a:pt x="183" y="49"/>
                  </a:cubicBezTo>
                  <a:cubicBezTo>
                    <a:pt x="183" y="49"/>
                    <a:pt x="183" y="49"/>
                    <a:pt x="183" y="49"/>
                  </a:cubicBezTo>
                  <a:cubicBezTo>
                    <a:pt x="183" y="32"/>
                    <a:pt x="183" y="32"/>
                    <a:pt x="183" y="32"/>
                  </a:cubicBezTo>
                  <a:cubicBezTo>
                    <a:pt x="186" y="32"/>
                    <a:pt x="186" y="32"/>
                    <a:pt x="186" y="32"/>
                  </a:cubicBezTo>
                  <a:cubicBezTo>
                    <a:pt x="155" y="31"/>
                    <a:pt x="155" y="31"/>
                    <a:pt x="155" y="31"/>
                  </a:cubicBezTo>
                  <a:cubicBezTo>
                    <a:pt x="155" y="31"/>
                    <a:pt x="155" y="31"/>
                    <a:pt x="155" y="31"/>
                  </a:cubicBezTo>
                  <a:cubicBezTo>
                    <a:pt x="157" y="32"/>
                    <a:pt x="157" y="32"/>
                    <a:pt x="157" y="32"/>
                  </a:cubicBezTo>
                  <a:cubicBezTo>
                    <a:pt x="157" y="32"/>
                    <a:pt x="157" y="32"/>
                    <a:pt x="157" y="32"/>
                  </a:cubicBezTo>
                  <a:cubicBezTo>
                    <a:pt x="156" y="32"/>
                    <a:pt x="155" y="32"/>
                    <a:pt x="155" y="32"/>
                  </a:cubicBezTo>
                  <a:cubicBezTo>
                    <a:pt x="155" y="31"/>
                    <a:pt x="155" y="31"/>
                    <a:pt x="155" y="31"/>
                  </a:cubicBezTo>
                  <a:cubicBezTo>
                    <a:pt x="155" y="31"/>
                    <a:pt x="155" y="31"/>
                    <a:pt x="155" y="31"/>
                  </a:cubicBezTo>
                  <a:cubicBezTo>
                    <a:pt x="155" y="40"/>
                    <a:pt x="155" y="40"/>
                    <a:pt x="155" y="40"/>
                  </a:cubicBezTo>
                  <a:cubicBezTo>
                    <a:pt x="154" y="40"/>
                    <a:pt x="154" y="40"/>
                    <a:pt x="154" y="40"/>
                  </a:cubicBezTo>
                  <a:cubicBezTo>
                    <a:pt x="154" y="40"/>
                    <a:pt x="154" y="40"/>
                    <a:pt x="154" y="39"/>
                  </a:cubicBezTo>
                  <a:cubicBezTo>
                    <a:pt x="154" y="37"/>
                    <a:pt x="154" y="32"/>
                    <a:pt x="154" y="32"/>
                  </a:cubicBezTo>
                  <a:cubicBezTo>
                    <a:pt x="154" y="32"/>
                    <a:pt x="151" y="32"/>
                    <a:pt x="148" y="31"/>
                  </a:cubicBezTo>
                  <a:cubicBezTo>
                    <a:pt x="145" y="31"/>
                    <a:pt x="143" y="31"/>
                    <a:pt x="143" y="31"/>
                  </a:cubicBezTo>
                  <a:cubicBezTo>
                    <a:pt x="143" y="31"/>
                    <a:pt x="143" y="38"/>
                    <a:pt x="143" y="40"/>
                  </a:cubicBezTo>
                  <a:cubicBezTo>
                    <a:pt x="142" y="40"/>
                    <a:pt x="142" y="40"/>
                    <a:pt x="142" y="40"/>
                  </a:cubicBezTo>
                  <a:cubicBezTo>
                    <a:pt x="142" y="31"/>
                    <a:pt x="142" y="31"/>
                    <a:pt x="142" y="31"/>
                  </a:cubicBezTo>
                  <a:cubicBezTo>
                    <a:pt x="142" y="31"/>
                    <a:pt x="142" y="31"/>
                    <a:pt x="142" y="31"/>
                  </a:cubicBezTo>
                  <a:cubicBezTo>
                    <a:pt x="186" y="32"/>
                    <a:pt x="186" y="32"/>
                    <a:pt x="186" y="32"/>
                  </a:cubicBezTo>
                  <a:cubicBezTo>
                    <a:pt x="186" y="30"/>
                    <a:pt x="186" y="30"/>
                    <a:pt x="186" y="30"/>
                  </a:cubicBezTo>
                  <a:cubicBezTo>
                    <a:pt x="173" y="30"/>
                    <a:pt x="173" y="30"/>
                    <a:pt x="173" y="30"/>
                  </a:cubicBezTo>
                  <a:cubicBezTo>
                    <a:pt x="170" y="10"/>
                    <a:pt x="170" y="10"/>
                    <a:pt x="170" y="10"/>
                  </a:cubicBezTo>
                  <a:cubicBezTo>
                    <a:pt x="170" y="10"/>
                    <a:pt x="167" y="10"/>
                    <a:pt x="165" y="10"/>
                  </a:cubicBezTo>
                  <a:cubicBezTo>
                    <a:pt x="163" y="10"/>
                    <a:pt x="159" y="10"/>
                    <a:pt x="159" y="10"/>
                  </a:cubicBezTo>
                  <a:cubicBezTo>
                    <a:pt x="159" y="10"/>
                    <a:pt x="159" y="10"/>
                    <a:pt x="159" y="10"/>
                  </a:cubicBezTo>
                  <a:cubicBezTo>
                    <a:pt x="159" y="13"/>
                    <a:pt x="159" y="13"/>
                    <a:pt x="159" y="13"/>
                  </a:cubicBezTo>
                  <a:cubicBezTo>
                    <a:pt x="158" y="13"/>
                    <a:pt x="158" y="13"/>
                    <a:pt x="156" y="14"/>
                  </a:cubicBezTo>
                  <a:cubicBezTo>
                    <a:pt x="154" y="14"/>
                    <a:pt x="154" y="15"/>
                    <a:pt x="154" y="15"/>
                  </a:cubicBezTo>
                  <a:cubicBezTo>
                    <a:pt x="154" y="21"/>
                    <a:pt x="154" y="21"/>
                    <a:pt x="154" y="21"/>
                  </a:cubicBezTo>
                  <a:cubicBezTo>
                    <a:pt x="153" y="22"/>
                    <a:pt x="153" y="22"/>
                    <a:pt x="153" y="22"/>
                  </a:cubicBezTo>
                  <a:cubicBezTo>
                    <a:pt x="153" y="22"/>
                    <a:pt x="153" y="21"/>
                    <a:pt x="153" y="21"/>
                  </a:cubicBezTo>
                  <a:cubicBezTo>
                    <a:pt x="153" y="20"/>
                    <a:pt x="152" y="20"/>
                    <a:pt x="150" y="20"/>
                  </a:cubicBezTo>
                  <a:cubicBezTo>
                    <a:pt x="150" y="19"/>
                    <a:pt x="149" y="19"/>
                    <a:pt x="149" y="19"/>
                  </a:cubicBezTo>
                  <a:cubicBezTo>
                    <a:pt x="148" y="13"/>
                    <a:pt x="148" y="13"/>
                    <a:pt x="148" y="13"/>
                  </a:cubicBezTo>
                  <a:cubicBezTo>
                    <a:pt x="148" y="13"/>
                    <a:pt x="129" y="13"/>
                    <a:pt x="117" y="13"/>
                  </a:cubicBezTo>
                  <a:cubicBezTo>
                    <a:pt x="117" y="13"/>
                    <a:pt x="117" y="13"/>
                    <a:pt x="117" y="13"/>
                  </a:cubicBezTo>
                  <a:cubicBezTo>
                    <a:pt x="117" y="13"/>
                    <a:pt x="89" y="11"/>
                    <a:pt x="85" y="10"/>
                  </a:cubicBezTo>
                  <a:cubicBezTo>
                    <a:pt x="82" y="9"/>
                    <a:pt x="78" y="7"/>
                    <a:pt x="77" y="6"/>
                  </a:cubicBezTo>
                  <a:cubicBezTo>
                    <a:pt x="76" y="4"/>
                    <a:pt x="76" y="4"/>
                    <a:pt x="76" y="4"/>
                  </a:cubicBezTo>
                  <a:cubicBezTo>
                    <a:pt x="26" y="0"/>
                    <a:pt x="26" y="0"/>
                    <a:pt x="26" y="0"/>
                  </a:cubicBezTo>
                  <a:cubicBezTo>
                    <a:pt x="14" y="10"/>
                    <a:pt x="14" y="10"/>
                    <a:pt x="14" y="10"/>
                  </a:cubicBezTo>
                  <a:cubicBezTo>
                    <a:pt x="14" y="11"/>
                    <a:pt x="14" y="11"/>
                    <a:pt x="14" y="11"/>
                  </a:cubicBezTo>
                  <a:cubicBezTo>
                    <a:pt x="13" y="11"/>
                    <a:pt x="13" y="11"/>
                    <a:pt x="13" y="11"/>
                  </a:cubicBezTo>
                  <a:cubicBezTo>
                    <a:pt x="13" y="34"/>
                    <a:pt x="13" y="34"/>
                    <a:pt x="13" y="34"/>
                  </a:cubicBezTo>
                  <a:cubicBezTo>
                    <a:pt x="14" y="34"/>
                    <a:pt x="14" y="34"/>
                    <a:pt x="14" y="34"/>
                  </a:cubicBezTo>
                  <a:cubicBezTo>
                    <a:pt x="14" y="34"/>
                    <a:pt x="14" y="34"/>
                    <a:pt x="14" y="34"/>
                  </a:cubicBezTo>
                  <a:cubicBezTo>
                    <a:pt x="33" y="32"/>
                    <a:pt x="33" y="32"/>
                    <a:pt x="33" y="32"/>
                  </a:cubicBezTo>
                  <a:cubicBezTo>
                    <a:pt x="33" y="32"/>
                    <a:pt x="33" y="32"/>
                    <a:pt x="33" y="32"/>
                  </a:cubicBezTo>
                  <a:cubicBezTo>
                    <a:pt x="33" y="32"/>
                    <a:pt x="33" y="32"/>
                    <a:pt x="33" y="32"/>
                  </a:cubicBezTo>
                  <a:cubicBezTo>
                    <a:pt x="118" y="33"/>
                    <a:pt x="118" y="33"/>
                    <a:pt x="118" y="33"/>
                  </a:cubicBezTo>
                  <a:cubicBezTo>
                    <a:pt x="120" y="33"/>
                    <a:pt x="120" y="33"/>
                    <a:pt x="120" y="33"/>
                  </a:cubicBezTo>
                  <a:cubicBezTo>
                    <a:pt x="120" y="41"/>
                    <a:pt x="120" y="41"/>
                    <a:pt x="120" y="41"/>
                  </a:cubicBezTo>
                  <a:cubicBezTo>
                    <a:pt x="119" y="41"/>
                    <a:pt x="119" y="41"/>
                    <a:pt x="119" y="41"/>
                  </a:cubicBezTo>
                  <a:cubicBezTo>
                    <a:pt x="119" y="33"/>
                    <a:pt x="119" y="33"/>
                    <a:pt x="119" y="33"/>
                  </a:cubicBezTo>
                  <a:cubicBezTo>
                    <a:pt x="119" y="33"/>
                    <a:pt x="119" y="33"/>
                    <a:pt x="119" y="33"/>
                  </a:cubicBezTo>
                  <a:cubicBezTo>
                    <a:pt x="119" y="33"/>
                    <a:pt x="119" y="33"/>
                    <a:pt x="119" y="33"/>
                  </a:cubicBezTo>
                  <a:cubicBezTo>
                    <a:pt x="87" y="33"/>
                    <a:pt x="87" y="33"/>
                    <a:pt x="87" y="33"/>
                  </a:cubicBezTo>
                  <a:cubicBezTo>
                    <a:pt x="87" y="33"/>
                    <a:pt x="87" y="33"/>
                    <a:pt x="87" y="33"/>
                  </a:cubicBezTo>
                  <a:cubicBezTo>
                    <a:pt x="87" y="33"/>
                    <a:pt x="87" y="33"/>
                    <a:pt x="87" y="33"/>
                  </a:cubicBezTo>
                  <a:cubicBezTo>
                    <a:pt x="87" y="33"/>
                    <a:pt x="87" y="33"/>
                    <a:pt x="87" y="33"/>
                  </a:cubicBezTo>
                  <a:cubicBezTo>
                    <a:pt x="34" y="32"/>
                    <a:pt x="34" y="32"/>
                    <a:pt x="34" y="32"/>
                  </a:cubicBezTo>
                  <a:cubicBezTo>
                    <a:pt x="14" y="34"/>
                    <a:pt x="14" y="34"/>
                    <a:pt x="14" y="34"/>
                  </a:cubicBezTo>
                  <a:cubicBezTo>
                    <a:pt x="14" y="34"/>
                    <a:pt x="14" y="34"/>
                    <a:pt x="14" y="34"/>
                  </a:cubicBezTo>
                  <a:cubicBezTo>
                    <a:pt x="14" y="34"/>
                    <a:pt x="14" y="34"/>
                    <a:pt x="14" y="34"/>
                  </a:cubicBezTo>
                  <a:cubicBezTo>
                    <a:pt x="14" y="34"/>
                    <a:pt x="14" y="34"/>
                    <a:pt x="14" y="34"/>
                  </a:cubicBezTo>
                  <a:cubicBezTo>
                    <a:pt x="14" y="47"/>
                    <a:pt x="14" y="47"/>
                    <a:pt x="14" y="47"/>
                  </a:cubicBezTo>
                  <a:cubicBezTo>
                    <a:pt x="9" y="47"/>
                    <a:pt x="9" y="47"/>
                    <a:pt x="9" y="47"/>
                  </a:cubicBezTo>
                  <a:cubicBezTo>
                    <a:pt x="12" y="49"/>
                    <a:pt x="12" y="49"/>
                    <a:pt x="12" y="49"/>
                  </a:cubicBezTo>
                  <a:cubicBezTo>
                    <a:pt x="96" y="48"/>
                    <a:pt x="96" y="48"/>
                    <a:pt x="96" y="48"/>
                  </a:cubicBezTo>
                  <a:cubicBezTo>
                    <a:pt x="96" y="49"/>
                    <a:pt x="96" y="49"/>
                    <a:pt x="96" y="49"/>
                  </a:cubicBezTo>
                  <a:cubicBezTo>
                    <a:pt x="96" y="49"/>
                    <a:pt x="96" y="49"/>
                    <a:pt x="96" y="49"/>
                  </a:cubicBezTo>
                  <a:cubicBezTo>
                    <a:pt x="96" y="48"/>
                    <a:pt x="96" y="48"/>
                    <a:pt x="96" y="48"/>
                  </a:cubicBezTo>
                  <a:cubicBezTo>
                    <a:pt x="107" y="48"/>
                    <a:pt x="107" y="48"/>
                    <a:pt x="107" y="48"/>
                  </a:cubicBezTo>
                  <a:cubicBezTo>
                    <a:pt x="107" y="48"/>
                    <a:pt x="107" y="48"/>
                    <a:pt x="107" y="48"/>
                  </a:cubicBezTo>
                  <a:cubicBezTo>
                    <a:pt x="107" y="48"/>
                    <a:pt x="107" y="48"/>
                    <a:pt x="107" y="48"/>
                  </a:cubicBezTo>
                  <a:cubicBezTo>
                    <a:pt x="107" y="48"/>
                    <a:pt x="107" y="48"/>
                    <a:pt x="107" y="48"/>
                  </a:cubicBezTo>
                  <a:cubicBezTo>
                    <a:pt x="109" y="48"/>
                    <a:pt x="109" y="48"/>
                    <a:pt x="109" y="48"/>
                  </a:cubicBezTo>
                  <a:cubicBezTo>
                    <a:pt x="109" y="48"/>
                    <a:pt x="109" y="48"/>
                    <a:pt x="109" y="48"/>
                  </a:cubicBezTo>
                  <a:cubicBezTo>
                    <a:pt x="93" y="49"/>
                    <a:pt x="93" y="49"/>
                    <a:pt x="93" y="49"/>
                  </a:cubicBezTo>
                  <a:cubicBezTo>
                    <a:pt x="93" y="49"/>
                    <a:pt x="93" y="49"/>
                    <a:pt x="93" y="49"/>
                  </a:cubicBezTo>
                  <a:cubicBezTo>
                    <a:pt x="93" y="49"/>
                    <a:pt x="93" y="49"/>
                    <a:pt x="93" y="49"/>
                  </a:cubicBezTo>
                  <a:cubicBezTo>
                    <a:pt x="9" y="50"/>
                    <a:pt x="9" y="50"/>
                    <a:pt x="9" y="50"/>
                  </a:cubicBezTo>
                  <a:cubicBezTo>
                    <a:pt x="8" y="48"/>
                    <a:pt x="8" y="48"/>
                    <a:pt x="8" y="48"/>
                  </a:cubicBezTo>
                  <a:cubicBezTo>
                    <a:pt x="8" y="49"/>
                    <a:pt x="8" y="49"/>
                    <a:pt x="8" y="49"/>
                  </a:cubicBezTo>
                  <a:cubicBezTo>
                    <a:pt x="8" y="49"/>
                    <a:pt x="8" y="49"/>
                    <a:pt x="8" y="49"/>
                  </a:cubicBezTo>
                  <a:cubicBezTo>
                    <a:pt x="7" y="49"/>
                    <a:pt x="7" y="49"/>
                    <a:pt x="7" y="49"/>
                  </a:cubicBezTo>
                  <a:cubicBezTo>
                    <a:pt x="8" y="49"/>
                    <a:pt x="8" y="49"/>
                    <a:pt x="8" y="49"/>
                  </a:cubicBezTo>
                  <a:cubicBezTo>
                    <a:pt x="8" y="49"/>
                    <a:pt x="8" y="49"/>
                    <a:pt x="8" y="49"/>
                  </a:cubicBezTo>
                  <a:cubicBezTo>
                    <a:pt x="9" y="50"/>
                    <a:pt x="9" y="50"/>
                    <a:pt x="9" y="50"/>
                  </a:cubicBezTo>
                  <a:cubicBezTo>
                    <a:pt x="93" y="50"/>
                    <a:pt x="93" y="50"/>
                    <a:pt x="93" y="50"/>
                  </a:cubicBezTo>
                  <a:cubicBezTo>
                    <a:pt x="94" y="50"/>
                    <a:pt x="94" y="50"/>
                    <a:pt x="94" y="50"/>
                  </a:cubicBezTo>
                  <a:cubicBezTo>
                    <a:pt x="7" y="50"/>
                    <a:pt x="7" y="50"/>
                    <a:pt x="7" y="50"/>
                  </a:cubicBezTo>
                  <a:cubicBezTo>
                    <a:pt x="7" y="49"/>
                    <a:pt x="7" y="49"/>
                    <a:pt x="7" y="49"/>
                  </a:cubicBezTo>
                  <a:cubicBezTo>
                    <a:pt x="7" y="51"/>
                    <a:pt x="7" y="51"/>
                    <a:pt x="7" y="51"/>
                  </a:cubicBezTo>
                  <a:cubicBezTo>
                    <a:pt x="94" y="50"/>
                    <a:pt x="94" y="50"/>
                    <a:pt x="94" y="50"/>
                  </a:cubicBezTo>
                  <a:cubicBezTo>
                    <a:pt x="94" y="50"/>
                    <a:pt x="94" y="50"/>
                    <a:pt x="94" y="50"/>
                  </a:cubicBezTo>
                  <a:cubicBezTo>
                    <a:pt x="94" y="51"/>
                    <a:pt x="94" y="51"/>
                    <a:pt x="94" y="51"/>
                  </a:cubicBezTo>
                  <a:cubicBezTo>
                    <a:pt x="94" y="51"/>
                    <a:pt x="94" y="51"/>
                    <a:pt x="94" y="51"/>
                  </a:cubicBezTo>
                  <a:cubicBezTo>
                    <a:pt x="95" y="51"/>
                    <a:pt x="95" y="51"/>
                    <a:pt x="95" y="51"/>
                  </a:cubicBezTo>
                  <a:cubicBezTo>
                    <a:pt x="95" y="51"/>
                    <a:pt x="95" y="51"/>
                    <a:pt x="95" y="51"/>
                  </a:cubicBezTo>
                  <a:cubicBezTo>
                    <a:pt x="95" y="52"/>
                    <a:pt x="95" y="52"/>
                    <a:pt x="95" y="52"/>
                  </a:cubicBezTo>
                  <a:cubicBezTo>
                    <a:pt x="123" y="51"/>
                    <a:pt x="123" y="51"/>
                    <a:pt x="123" y="51"/>
                  </a:cubicBezTo>
                  <a:cubicBezTo>
                    <a:pt x="148" y="53"/>
                    <a:pt x="148" y="53"/>
                    <a:pt x="148" y="53"/>
                  </a:cubicBezTo>
                  <a:cubicBezTo>
                    <a:pt x="186" y="53"/>
                    <a:pt x="186" y="53"/>
                    <a:pt x="186" y="53"/>
                  </a:cubicBezTo>
                  <a:cubicBezTo>
                    <a:pt x="186" y="49"/>
                    <a:pt x="186" y="49"/>
                    <a:pt x="186" y="49"/>
                  </a:cubicBezTo>
                  <a:lnTo>
                    <a:pt x="181" y="49"/>
                  </a:lnTo>
                  <a:close/>
                  <a:moveTo>
                    <a:pt x="181" y="32"/>
                  </a:moveTo>
                  <a:cubicBezTo>
                    <a:pt x="181" y="32"/>
                    <a:pt x="181" y="32"/>
                    <a:pt x="181" y="32"/>
                  </a:cubicBezTo>
                  <a:cubicBezTo>
                    <a:pt x="183" y="32"/>
                    <a:pt x="183" y="32"/>
                    <a:pt x="183" y="32"/>
                  </a:cubicBezTo>
                  <a:cubicBezTo>
                    <a:pt x="183" y="40"/>
                    <a:pt x="183" y="40"/>
                    <a:pt x="183" y="40"/>
                  </a:cubicBezTo>
                  <a:cubicBezTo>
                    <a:pt x="181" y="40"/>
                    <a:pt x="181" y="40"/>
                    <a:pt x="181" y="40"/>
                  </a:cubicBezTo>
                  <a:lnTo>
                    <a:pt x="181" y="32"/>
                  </a:lnTo>
                  <a:close/>
                  <a:moveTo>
                    <a:pt x="160" y="10"/>
                  </a:moveTo>
                  <a:cubicBezTo>
                    <a:pt x="160" y="10"/>
                    <a:pt x="160" y="10"/>
                    <a:pt x="160" y="10"/>
                  </a:cubicBezTo>
                  <a:cubicBezTo>
                    <a:pt x="160" y="10"/>
                    <a:pt x="161" y="10"/>
                    <a:pt x="163" y="10"/>
                  </a:cubicBezTo>
                  <a:cubicBezTo>
                    <a:pt x="165" y="10"/>
                    <a:pt x="170" y="11"/>
                    <a:pt x="170" y="11"/>
                  </a:cubicBezTo>
                  <a:cubicBezTo>
                    <a:pt x="170" y="11"/>
                    <a:pt x="166" y="11"/>
                    <a:pt x="164" y="11"/>
                  </a:cubicBezTo>
                  <a:cubicBezTo>
                    <a:pt x="162" y="11"/>
                    <a:pt x="160" y="10"/>
                    <a:pt x="160" y="10"/>
                  </a:cubicBezTo>
                  <a:cubicBezTo>
                    <a:pt x="160" y="13"/>
                    <a:pt x="160" y="13"/>
                    <a:pt x="160" y="13"/>
                  </a:cubicBezTo>
                  <a:cubicBezTo>
                    <a:pt x="159" y="13"/>
                    <a:pt x="159" y="13"/>
                    <a:pt x="159" y="13"/>
                  </a:cubicBezTo>
                  <a:cubicBezTo>
                    <a:pt x="159" y="10"/>
                    <a:pt x="159" y="10"/>
                    <a:pt x="159" y="10"/>
                  </a:cubicBezTo>
                  <a:lnTo>
                    <a:pt x="160" y="10"/>
                  </a:lnTo>
                  <a:close/>
                  <a:moveTo>
                    <a:pt x="159" y="13"/>
                  </a:moveTo>
                  <a:cubicBezTo>
                    <a:pt x="159" y="13"/>
                    <a:pt x="159" y="13"/>
                    <a:pt x="159" y="13"/>
                  </a:cubicBezTo>
                  <a:cubicBezTo>
                    <a:pt x="164" y="12"/>
                    <a:pt x="170" y="11"/>
                    <a:pt x="170" y="11"/>
                  </a:cubicBezTo>
                  <a:cubicBezTo>
                    <a:pt x="172" y="30"/>
                    <a:pt x="172" y="30"/>
                    <a:pt x="172" y="30"/>
                  </a:cubicBezTo>
                  <a:cubicBezTo>
                    <a:pt x="172" y="30"/>
                    <a:pt x="172" y="30"/>
                    <a:pt x="172" y="30"/>
                  </a:cubicBezTo>
                  <a:cubicBezTo>
                    <a:pt x="169" y="11"/>
                    <a:pt x="169" y="11"/>
                    <a:pt x="169" y="11"/>
                  </a:cubicBezTo>
                  <a:cubicBezTo>
                    <a:pt x="169" y="11"/>
                    <a:pt x="162" y="13"/>
                    <a:pt x="159" y="14"/>
                  </a:cubicBezTo>
                  <a:cubicBezTo>
                    <a:pt x="156" y="15"/>
                    <a:pt x="155" y="16"/>
                    <a:pt x="155" y="16"/>
                  </a:cubicBezTo>
                  <a:cubicBezTo>
                    <a:pt x="155" y="29"/>
                    <a:pt x="155" y="29"/>
                    <a:pt x="155" y="29"/>
                  </a:cubicBezTo>
                  <a:cubicBezTo>
                    <a:pt x="154" y="15"/>
                    <a:pt x="154" y="15"/>
                    <a:pt x="154" y="15"/>
                  </a:cubicBezTo>
                  <a:cubicBezTo>
                    <a:pt x="154" y="15"/>
                    <a:pt x="154" y="14"/>
                    <a:pt x="159" y="13"/>
                  </a:cubicBezTo>
                  <a:close/>
                  <a:moveTo>
                    <a:pt x="114" y="20"/>
                  </a:moveTo>
                  <a:cubicBezTo>
                    <a:pt x="114" y="20"/>
                    <a:pt x="114" y="20"/>
                    <a:pt x="114" y="20"/>
                  </a:cubicBezTo>
                  <a:cubicBezTo>
                    <a:pt x="115" y="20"/>
                    <a:pt x="115" y="20"/>
                    <a:pt x="115" y="20"/>
                  </a:cubicBezTo>
                  <a:cubicBezTo>
                    <a:pt x="115" y="21"/>
                    <a:pt x="115" y="21"/>
                    <a:pt x="115" y="21"/>
                  </a:cubicBezTo>
                  <a:cubicBezTo>
                    <a:pt x="114" y="21"/>
                    <a:pt x="114" y="21"/>
                    <a:pt x="114" y="21"/>
                  </a:cubicBezTo>
                  <a:lnTo>
                    <a:pt x="114" y="20"/>
                  </a:lnTo>
                  <a:close/>
                  <a:moveTo>
                    <a:pt x="112" y="17"/>
                  </a:moveTo>
                  <a:cubicBezTo>
                    <a:pt x="112" y="17"/>
                    <a:pt x="112" y="17"/>
                    <a:pt x="112" y="17"/>
                  </a:cubicBezTo>
                  <a:cubicBezTo>
                    <a:pt x="114" y="17"/>
                    <a:pt x="114" y="17"/>
                    <a:pt x="114" y="17"/>
                  </a:cubicBezTo>
                  <a:cubicBezTo>
                    <a:pt x="114" y="19"/>
                    <a:pt x="114" y="19"/>
                    <a:pt x="114" y="19"/>
                  </a:cubicBezTo>
                  <a:cubicBezTo>
                    <a:pt x="112" y="19"/>
                    <a:pt x="112" y="19"/>
                    <a:pt x="112" y="19"/>
                  </a:cubicBezTo>
                  <a:lnTo>
                    <a:pt x="112" y="17"/>
                  </a:lnTo>
                  <a:close/>
                  <a:moveTo>
                    <a:pt x="111" y="22"/>
                  </a:moveTo>
                  <a:cubicBezTo>
                    <a:pt x="111" y="22"/>
                    <a:pt x="111" y="22"/>
                    <a:pt x="111" y="22"/>
                  </a:cubicBezTo>
                  <a:cubicBezTo>
                    <a:pt x="113" y="22"/>
                    <a:pt x="113" y="22"/>
                    <a:pt x="113" y="22"/>
                  </a:cubicBezTo>
                  <a:cubicBezTo>
                    <a:pt x="113" y="23"/>
                    <a:pt x="113" y="23"/>
                    <a:pt x="113" y="23"/>
                  </a:cubicBezTo>
                  <a:cubicBezTo>
                    <a:pt x="111" y="23"/>
                    <a:pt x="111" y="23"/>
                    <a:pt x="111" y="23"/>
                  </a:cubicBezTo>
                  <a:lnTo>
                    <a:pt x="111" y="22"/>
                  </a:lnTo>
                  <a:close/>
                  <a:moveTo>
                    <a:pt x="109" y="19"/>
                  </a:moveTo>
                  <a:cubicBezTo>
                    <a:pt x="109" y="19"/>
                    <a:pt x="109" y="19"/>
                    <a:pt x="109" y="19"/>
                  </a:cubicBezTo>
                  <a:cubicBezTo>
                    <a:pt x="111" y="19"/>
                    <a:pt x="111" y="19"/>
                    <a:pt x="111" y="19"/>
                  </a:cubicBezTo>
                  <a:cubicBezTo>
                    <a:pt x="111" y="21"/>
                    <a:pt x="111" y="21"/>
                    <a:pt x="111" y="21"/>
                  </a:cubicBezTo>
                  <a:cubicBezTo>
                    <a:pt x="109" y="21"/>
                    <a:pt x="109" y="21"/>
                    <a:pt x="109" y="21"/>
                  </a:cubicBezTo>
                  <a:lnTo>
                    <a:pt x="109" y="19"/>
                  </a:lnTo>
                  <a:close/>
                  <a:moveTo>
                    <a:pt x="98" y="13"/>
                  </a:moveTo>
                  <a:cubicBezTo>
                    <a:pt x="98" y="13"/>
                    <a:pt x="98" y="13"/>
                    <a:pt x="98" y="13"/>
                  </a:cubicBezTo>
                  <a:cubicBezTo>
                    <a:pt x="100" y="13"/>
                    <a:pt x="103" y="13"/>
                    <a:pt x="105" y="13"/>
                  </a:cubicBezTo>
                  <a:cubicBezTo>
                    <a:pt x="103" y="13"/>
                    <a:pt x="101" y="13"/>
                    <a:pt x="98" y="13"/>
                  </a:cubicBezTo>
                  <a:close/>
                  <a:moveTo>
                    <a:pt x="99" y="17"/>
                  </a:moveTo>
                  <a:cubicBezTo>
                    <a:pt x="99" y="17"/>
                    <a:pt x="99" y="17"/>
                    <a:pt x="99" y="17"/>
                  </a:cubicBezTo>
                  <a:cubicBezTo>
                    <a:pt x="99" y="20"/>
                    <a:pt x="99" y="20"/>
                    <a:pt x="99" y="20"/>
                  </a:cubicBezTo>
                  <a:cubicBezTo>
                    <a:pt x="97" y="20"/>
                    <a:pt x="97" y="20"/>
                    <a:pt x="97" y="20"/>
                  </a:cubicBezTo>
                  <a:cubicBezTo>
                    <a:pt x="97" y="17"/>
                    <a:pt x="97" y="17"/>
                    <a:pt x="97" y="17"/>
                  </a:cubicBezTo>
                  <a:lnTo>
                    <a:pt x="99" y="17"/>
                  </a:lnTo>
                  <a:close/>
                  <a:moveTo>
                    <a:pt x="88" y="12"/>
                  </a:moveTo>
                  <a:cubicBezTo>
                    <a:pt x="88" y="12"/>
                    <a:pt x="88" y="12"/>
                    <a:pt x="88" y="12"/>
                  </a:cubicBezTo>
                  <a:cubicBezTo>
                    <a:pt x="91" y="12"/>
                    <a:pt x="94" y="12"/>
                    <a:pt x="98" y="13"/>
                  </a:cubicBezTo>
                  <a:cubicBezTo>
                    <a:pt x="98" y="13"/>
                    <a:pt x="98" y="13"/>
                    <a:pt x="98" y="13"/>
                  </a:cubicBezTo>
                  <a:cubicBezTo>
                    <a:pt x="94" y="13"/>
                    <a:pt x="90" y="13"/>
                    <a:pt x="88" y="13"/>
                  </a:cubicBezTo>
                  <a:lnTo>
                    <a:pt x="88" y="12"/>
                  </a:lnTo>
                  <a:close/>
                  <a:moveTo>
                    <a:pt x="80" y="9"/>
                  </a:moveTo>
                  <a:cubicBezTo>
                    <a:pt x="80" y="9"/>
                    <a:pt x="80" y="9"/>
                    <a:pt x="80" y="9"/>
                  </a:cubicBezTo>
                  <a:cubicBezTo>
                    <a:pt x="82" y="10"/>
                    <a:pt x="83" y="11"/>
                    <a:pt x="85" y="11"/>
                  </a:cubicBezTo>
                  <a:cubicBezTo>
                    <a:pt x="85" y="11"/>
                    <a:pt x="86" y="12"/>
                    <a:pt x="87" y="12"/>
                  </a:cubicBezTo>
                  <a:cubicBezTo>
                    <a:pt x="87" y="13"/>
                    <a:pt x="87" y="13"/>
                    <a:pt x="87" y="13"/>
                  </a:cubicBezTo>
                  <a:cubicBezTo>
                    <a:pt x="86" y="13"/>
                    <a:pt x="86" y="13"/>
                    <a:pt x="86" y="13"/>
                  </a:cubicBezTo>
                  <a:cubicBezTo>
                    <a:pt x="80" y="13"/>
                    <a:pt x="80" y="13"/>
                    <a:pt x="80" y="13"/>
                  </a:cubicBezTo>
                  <a:lnTo>
                    <a:pt x="80" y="9"/>
                  </a:lnTo>
                  <a:close/>
                  <a:moveTo>
                    <a:pt x="86" y="25"/>
                  </a:moveTo>
                  <a:cubicBezTo>
                    <a:pt x="86" y="25"/>
                    <a:pt x="86" y="25"/>
                    <a:pt x="86" y="25"/>
                  </a:cubicBezTo>
                  <a:cubicBezTo>
                    <a:pt x="86" y="27"/>
                    <a:pt x="86" y="27"/>
                    <a:pt x="86" y="27"/>
                  </a:cubicBezTo>
                  <a:cubicBezTo>
                    <a:pt x="85" y="27"/>
                    <a:pt x="85" y="27"/>
                    <a:pt x="85" y="27"/>
                  </a:cubicBezTo>
                  <a:cubicBezTo>
                    <a:pt x="85" y="25"/>
                    <a:pt x="85" y="25"/>
                    <a:pt x="85" y="25"/>
                  </a:cubicBezTo>
                  <a:lnTo>
                    <a:pt x="86" y="25"/>
                  </a:lnTo>
                  <a:close/>
                  <a:moveTo>
                    <a:pt x="18" y="8"/>
                  </a:moveTo>
                  <a:cubicBezTo>
                    <a:pt x="18" y="8"/>
                    <a:pt x="18" y="8"/>
                    <a:pt x="18" y="8"/>
                  </a:cubicBezTo>
                  <a:cubicBezTo>
                    <a:pt x="18" y="19"/>
                    <a:pt x="18" y="19"/>
                    <a:pt x="18" y="19"/>
                  </a:cubicBezTo>
                  <a:cubicBezTo>
                    <a:pt x="18" y="19"/>
                    <a:pt x="18" y="19"/>
                    <a:pt x="18" y="19"/>
                  </a:cubicBezTo>
                  <a:cubicBezTo>
                    <a:pt x="18" y="9"/>
                    <a:pt x="18" y="9"/>
                    <a:pt x="18" y="9"/>
                  </a:cubicBezTo>
                  <a:cubicBezTo>
                    <a:pt x="18" y="9"/>
                    <a:pt x="18" y="9"/>
                    <a:pt x="18" y="9"/>
                  </a:cubicBezTo>
                  <a:cubicBezTo>
                    <a:pt x="18" y="19"/>
                    <a:pt x="18" y="19"/>
                    <a:pt x="18" y="19"/>
                  </a:cubicBezTo>
                  <a:cubicBezTo>
                    <a:pt x="16" y="20"/>
                    <a:pt x="16" y="20"/>
                    <a:pt x="16" y="20"/>
                  </a:cubicBezTo>
                  <a:cubicBezTo>
                    <a:pt x="16" y="10"/>
                    <a:pt x="16" y="10"/>
                    <a:pt x="16" y="10"/>
                  </a:cubicBezTo>
                  <a:cubicBezTo>
                    <a:pt x="16" y="10"/>
                    <a:pt x="16" y="10"/>
                    <a:pt x="16" y="10"/>
                  </a:cubicBezTo>
                  <a:cubicBezTo>
                    <a:pt x="16" y="20"/>
                    <a:pt x="16" y="20"/>
                    <a:pt x="16" y="20"/>
                  </a:cubicBezTo>
                  <a:cubicBezTo>
                    <a:pt x="15" y="20"/>
                    <a:pt x="15" y="20"/>
                    <a:pt x="15" y="20"/>
                  </a:cubicBezTo>
                  <a:cubicBezTo>
                    <a:pt x="15" y="11"/>
                    <a:pt x="15" y="11"/>
                    <a:pt x="15" y="11"/>
                  </a:cubicBezTo>
                  <a:cubicBezTo>
                    <a:pt x="15" y="11"/>
                    <a:pt x="15" y="11"/>
                    <a:pt x="15" y="11"/>
                  </a:cubicBezTo>
                  <a:cubicBezTo>
                    <a:pt x="15" y="20"/>
                    <a:pt x="15" y="20"/>
                    <a:pt x="15" y="20"/>
                  </a:cubicBezTo>
                  <a:cubicBezTo>
                    <a:pt x="15" y="20"/>
                    <a:pt x="15" y="20"/>
                    <a:pt x="15" y="20"/>
                  </a:cubicBezTo>
                  <a:cubicBezTo>
                    <a:pt x="15" y="11"/>
                    <a:pt x="15" y="11"/>
                    <a:pt x="15" y="11"/>
                  </a:cubicBezTo>
                  <a:cubicBezTo>
                    <a:pt x="14" y="11"/>
                    <a:pt x="14" y="11"/>
                    <a:pt x="14" y="11"/>
                  </a:cubicBezTo>
                  <a:lnTo>
                    <a:pt x="18" y="8"/>
                  </a:lnTo>
                  <a:close/>
                  <a:moveTo>
                    <a:pt x="18" y="20"/>
                  </a:moveTo>
                  <a:cubicBezTo>
                    <a:pt x="18" y="20"/>
                    <a:pt x="18" y="20"/>
                    <a:pt x="18" y="20"/>
                  </a:cubicBezTo>
                  <a:cubicBezTo>
                    <a:pt x="18" y="33"/>
                    <a:pt x="18" y="33"/>
                    <a:pt x="18" y="33"/>
                  </a:cubicBezTo>
                  <a:cubicBezTo>
                    <a:pt x="18" y="33"/>
                    <a:pt x="18" y="33"/>
                    <a:pt x="18" y="33"/>
                  </a:cubicBezTo>
                  <a:cubicBezTo>
                    <a:pt x="18" y="20"/>
                    <a:pt x="18" y="20"/>
                    <a:pt x="18" y="20"/>
                  </a:cubicBezTo>
                  <a:close/>
                  <a:moveTo>
                    <a:pt x="18" y="21"/>
                  </a:moveTo>
                  <a:cubicBezTo>
                    <a:pt x="18" y="21"/>
                    <a:pt x="18" y="21"/>
                    <a:pt x="18" y="21"/>
                  </a:cubicBezTo>
                  <a:cubicBezTo>
                    <a:pt x="18" y="33"/>
                    <a:pt x="18" y="33"/>
                    <a:pt x="18" y="33"/>
                  </a:cubicBezTo>
                  <a:cubicBezTo>
                    <a:pt x="16" y="33"/>
                    <a:pt x="16" y="33"/>
                    <a:pt x="16" y="33"/>
                  </a:cubicBezTo>
                  <a:cubicBezTo>
                    <a:pt x="16" y="21"/>
                    <a:pt x="16" y="21"/>
                    <a:pt x="16" y="21"/>
                  </a:cubicBezTo>
                  <a:lnTo>
                    <a:pt x="18" y="21"/>
                  </a:lnTo>
                  <a:close/>
                  <a:moveTo>
                    <a:pt x="16" y="21"/>
                  </a:moveTo>
                  <a:cubicBezTo>
                    <a:pt x="16" y="21"/>
                    <a:pt x="16" y="21"/>
                    <a:pt x="16" y="21"/>
                  </a:cubicBezTo>
                  <a:cubicBezTo>
                    <a:pt x="16" y="33"/>
                    <a:pt x="16" y="33"/>
                    <a:pt x="16" y="33"/>
                  </a:cubicBezTo>
                  <a:cubicBezTo>
                    <a:pt x="15" y="33"/>
                    <a:pt x="15" y="33"/>
                    <a:pt x="15" y="33"/>
                  </a:cubicBezTo>
                  <a:cubicBezTo>
                    <a:pt x="15" y="21"/>
                    <a:pt x="15" y="21"/>
                    <a:pt x="15" y="21"/>
                  </a:cubicBezTo>
                  <a:lnTo>
                    <a:pt x="16" y="21"/>
                  </a:lnTo>
                  <a:close/>
                  <a:moveTo>
                    <a:pt x="15" y="21"/>
                  </a:moveTo>
                  <a:cubicBezTo>
                    <a:pt x="15" y="21"/>
                    <a:pt x="15" y="21"/>
                    <a:pt x="15" y="21"/>
                  </a:cubicBezTo>
                  <a:cubicBezTo>
                    <a:pt x="15" y="33"/>
                    <a:pt x="15" y="33"/>
                    <a:pt x="15" y="33"/>
                  </a:cubicBezTo>
                  <a:cubicBezTo>
                    <a:pt x="15" y="33"/>
                    <a:pt x="15" y="33"/>
                    <a:pt x="15" y="33"/>
                  </a:cubicBezTo>
                  <a:cubicBezTo>
                    <a:pt x="15" y="21"/>
                    <a:pt x="15" y="21"/>
                    <a:pt x="15" y="21"/>
                  </a:cubicBezTo>
                  <a:close/>
                  <a:moveTo>
                    <a:pt x="14" y="12"/>
                  </a:moveTo>
                  <a:cubicBezTo>
                    <a:pt x="14" y="12"/>
                    <a:pt x="14" y="12"/>
                    <a:pt x="14" y="12"/>
                  </a:cubicBezTo>
                  <a:cubicBezTo>
                    <a:pt x="14" y="11"/>
                    <a:pt x="14" y="11"/>
                    <a:pt x="14" y="11"/>
                  </a:cubicBezTo>
                  <a:cubicBezTo>
                    <a:pt x="14" y="33"/>
                    <a:pt x="14" y="33"/>
                    <a:pt x="14" y="33"/>
                  </a:cubicBezTo>
                  <a:cubicBezTo>
                    <a:pt x="14" y="33"/>
                    <a:pt x="14" y="33"/>
                    <a:pt x="14" y="33"/>
                  </a:cubicBezTo>
                  <a:lnTo>
                    <a:pt x="14" y="12"/>
                  </a:lnTo>
                  <a:close/>
                  <a:moveTo>
                    <a:pt x="19" y="33"/>
                  </a:moveTo>
                  <a:cubicBezTo>
                    <a:pt x="19" y="33"/>
                    <a:pt x="19" y="33"/>
                    <a:pt x="19" y="33"/>
                  </a:cubicBezTo>
                  <a:cubicBezTo>
                    <a:pt x="14" y="34"/>
                    <a:pt x="14" y="34"/>
                    <a:pt x="14" y="34"/>
                  </a:cubicBezTo>
                  <a:cubicBezTo>
                    <a:pt x="14" y="33"/>
                    <a:pt x="14" y="33"/>
                    <a:pt x="14" y="33"/>
                  </a:cubicBezTo>
                  <a:cubicBezTo>
                    <a:pt x="14" y="33"/>
                    <a:pt x="14" y="33"/>
                    <a:pt x="14" y="33"/>
                  </a:cubicBezTo>
                  <a:cubicBezTo>
                    <a:pt x="15" y="33"/>
                    <a:pt x="15" y="33"/>
                    <a:pt x="15" y="33"/>
                  </a:cubicBezTo>
                  <a:cubicBezTo>
                    <a:pt x="15" y="33"/>
                    <a:pt x="15" y="33"/>
                    <a:pt x="15" y="33"/>
                  </a:cubicBezTo>
                  <a:cubicBezTo>
                    <a:pt x="15" y="33"/>
                    <a:pt x="15" y="33"/>
                    <a:pt x="15" y="33"/>
                  </a:cubicBezTo>
                  <a:cubicBezTo>
                    <a:pt x="15" y="33"/>
                    <a:pt x="15" y="33"/>
                    <a:pt x="15" y="33"/>
                  </a:cubicBezTo>
                  <a:cubicBezTo>
                    <a:pt x="15" y="33"/>
                    <a:pt x="15" y="33"/>
                    <a:pt x="15" y="33"/>
                  </a:cubicBezTo>
                  <a:cubicBezTo>
                    <a:pt x="16" y="33"/>
                    <a:pt x="16" y="33"/>
                    <a:pt x="16" y="33"/>
                  </a:cubicBezTo>
                  <a:cubicBezTo>
                    <a:pt x="16" y="33"/>
                    <a:pt x="16" y="33"/>
                    <a:pt x="16" y="33"/>
                  </a:cubicBezTo>
                  <a:cubicBezTo>
                    <a:pt x="16" y="33"/>
                    <a:pt x="16" y="33"/>
                    <a:pt x="16" y="33"/>
                  </a:cubicBezTo>
                  <a:cubicBezTo>
                    <a:pt x="19" y="33"/>
                    <a:pt x="19" y="33"/>
                    <a:pt x="19" y="33"/>
                  </a:cubicBezTo>
                  <a:close/>
                  <a:moveTo>
                    <a:pt x="20" y="33"/>
                  </a:moveTo>
                  <a:cubicBezTo>
                    <a:pt x="20" y="33"/>
                    <a:pt x="20" y="33"/>
                    <a:pt x="20" y="33"/>
                  </a:cubicBezTo>
                  <a:cubicBezTo>
                    <a:pt x="19" y="33"/>
                    <a:pt x="19" y="33"/>
                    <a:pt x="19" y="33"/>
                  </a:cubicBezTo>
                  <a:cubicBezTo>
                    <a:pt x="19" y="33"/>
                    <a:pt x="19" y="33"/>
                    <a:pt x="19" y="33"/>
                  </a:cubicBezTo>
                  <a:cubicBezTo>
                    <a:pt x="20" y="33"/>
                    <a:pt x="20" y="33"/>
                    <a:pt x="20" y="33"/>
                  </a:cubicBezTo>
                  <a:close/>
                  <a:moveTo>
                    <a:pt x="19" y="32"/>
                  </a:moveTo>
                  <a:cubicBezTo>
                    <a:pt x="19" y="32"/>
                    <a:pt x="19" y="32"/>
                    <a:pt x="19" y="32"/>
                  </a:cubicBezTo>
                  <a:cubicBezTo>
                    <a:pt x="19" y="20"/>
                    <a:pt x="19" y="20"/>
                    <a:pt x="19" y="20"/>
                  </a:cubicBezTo>
                  <a:cubicBezTo>
                    <a:pt x="19" y="20"/>
                    <a:pt x="19" y="20"/>
                    <a:pt x="19" y="20"/>
                  </a:cubicBezTo>
                  <a:cubicBezTo>
                    <a:pt x="19" y="32"/>
                    <a:pt x="19" y="32"/>
                    <a:pt x="19" y="32"/>
                  </a:cubicBezTo>
                  <a:close/>
                  <a:moveTo>
                    <a:pt x="20" y="33"/>
                  </a:moveTo>
                  <a:cubicBezTo>
                    <a:pt x="20" y="33"/>
                    <a:pt x="20" y="33"/>
                    <a:pt x="20" y="33"/>
                  </a:cubicBezTo>
                  <a:cubicBezTo>
                    <a:pt x="20" y="33"/>
                    <a:pt x="20" y="33"/>
                    <a:pt x="20" y="33"/>
                  </a:cubicBezTo>
                  <a:cubicBezTo>
                    <a:pt x="20" y="33"/>
                    <a:pt x="20" y="33"/>
                    <a:pt x="20" y="33"/>
                  </a:cubicBezTo>
                  <a:cubicBezTo>
                    <a:pt x="20" y="32"/>
                    <a:pt x="20" y="32"/>
                    <a:pt x="20" y="32"/>
                  </a:cubicBezTo>
                  <a:lnTo>
                    <a:pt x="20" y="33"/>
                  </a:lnTo>
                  <a:close/>
                  <a:moveTo>
                    <a:pt x="22" y="32"/>
                  </a:moveTo>
                  <a:cubicBezTo>
                    <a:pt x="22" y="32"/>
                    <a:pt x="22" y="32"/>
                    <a:pt x="22" y="32"/>
                  </a:cubicBezTo>
                  <a:cubicBezTo>
                    <a:pt x="20" y="32"/>
                    <a:pt x="20" y="32"/>
                    <a:pt x="20" y="32"/>
                  </a:cubicBezTo>
                  <a:cubicBezTo>
                    <a:pt x="20" y="20"/>
                    <a:pt x="20" y="20"/>
                    <a:pt x="20" y="20"/>
                  </a:cubicBezTo>
                  <a:cubicBezTo>
                    <a:pt x="22" y="19"/>
                    <a:pt x="22" y="19"/>
                    <a:pt x="22" y="19"/>
                  </a:cubicBezTo>
                  <a:cubicBezTo>
                    <a:pt x="22" y="32"/>
                    <a:pt x="22" y="32"/>
                    <a:pt x="22" y="32"/>
                  </a:cubicBezTo>
                  <a:close/>
                  <a:moveTo>
                    <a:pt x="21" y="33"/>
                  </a:moveTo>
                  <a:cubicBezTo>
                    <a:pt x="21" y="33"/>
                    <a:pt x="21" y="33"/>
                    <a:pt x="21" y="33"/>
                  </a:cubicBezTo>
                  <a:cubicBezTo>
                    <a:pt x="20" y="33"/>
                    <a:pt x="20" y="33"/>
                    <a:pt x="20" y="33"/>
                  </a:cubicBezTo>
                  <a:cubicBezTo>
                    <a:pt x="20" y="32"/>
                    <a:pt x="20" y="32"/>
                    <a:pt x="20" y="32"/>
                  </a:cubicBezTo>
                  <a:cubicBezTo>
                    <a:pt x="21" y="32"/>
                    <a:pt x="21" y="32"/>
                    <a:pt x="21" y="32"/>
                  </a:cubicBezTo>
                  <a:lnTo>
                    <a:pt x="21" y="33"/>
                  </a:lnTo>
                  <a:close/>
                  <a:moveTo>
                    <a:pt x="22" y="33"/>
                  </a:moveTo>
                  <a:cubicBezTo>
                    <a:pt x="22" y="33"/>
                    <a:pt x="22" y="33"/>
                    <a:pt x="22" y="33"/>
                  </a:cubicBezTo>
                  <a:cubicBezTo>
                    <a:pt x="21" y="33"/>
                    <a:pt x="21" y="33"/>
                    <a:pt x="21" y="33"/>
                  </a:cubicBezTo>
                  <a:cubicBezTo>
                    <a:pt x="21" y="32"/>
                    <a:pt x="21" y="32"/>
                    <a:pt x="21" y="32"/>
                  </a:cubicBezTo>
                  <a:cubicBezTo>
                    <a:pt x="22" y="32"/>
                    <a:pt x="22" y="32"/>
                    <a:pt x="22" y="32"/>
                  </a:cubicBezTo>
                  <a:lnTo>
                    <a:pt x="22" y="33"/>
                  </a:lnTo>
                  <a:close/>
                  <a:moveTo>
                    <a:pt x="23" y="33"/>
                  </a:moveTo>
                  <a:cubicBezTo>
                    <a:pt x="23" y="33"/>
                    <a:pt x="23" y="33"/>
                    <a:pt x="23" y="33"/>
                  </a:cubicBezTo>
                  <a:cubicBezTo>
                    <a:pt x="22" y="33"/>
                    <a:pt x="22" y="33"/>
                    <a:pt x="22" y="33"/>
                  </a:cubicBezTo>
                  <a:cubicBezTo>
                    <a:pt x="22" y="32"/>
                    <a:pt x="22" y="32"/>
                    <a:pt x="22" y="32"/>
                  </a:cubicBezTo>
                  <a:cubicBezTo>
                    <a:pt x="23" y="32"/>
                    <a:pt x="23" y="32"/>
                    <a:pt x="23" y="32"/>
                  </a:cubicBezTo>
                  <a:lnTo>
                    <a:pt x="23" y="33"/>
                  </a:lnTo>
                  <a:close/>
                  <a:moveTo>
                    <a:pt x="22" y="32"/>
                  </a:moveTo>
                  <a:cubicBezTo>
                    <a:pt x="22" y="32"/>
                    <a:pt x="22" y="32"/>
                    <a:pt x="22" y="32"/>
                  </a:cubicBezTo>
                  <a:cubicBezTo>
                    <a:pt x="22" y="19"/>
                    <a:pt x="22" y="19"/>
                    <a:pt x="22" y="19"/>
                  </a:cubicBezTo>
                  <a:cubicBezTo>
                    <a:pt x="22" y="19"/>
                    <a:pt x="22" y="19"/>
                    <a:pt x="22" y="19"/>
                  </a:cubicBezTo>
                  <a:cubicBezTo>
                    <a:pt x="22" y="32"/>
                    <a:pt x="22" y="32"/>
                    <a:pt x="22" y="32"/>
                  </a:cubicBezTo>
                  <a:close/>
                  <a:moveTo>
                    <a:pt x="23" y="33"/>
                  </a:moveTo>
                  <a:cubicBezTo>
                    <a:pt x="23" y="33"/>
                    <a:pt x="23" y="33"/>
                    <a:pt x="23" y="33"/>
                  </a:cubicBezTo>
                  <a:cubicBezTo>
                    <a:pt x="23" y="33"/>
                    <a:pt x="23" y="33"/>
                    <a:pt x="23" y="33"/>
                  </a:cubicBezTo>
                  <a:cubicBezTo>
                    <a:pt x="23" y="32"/>
                    <a:pt x="23" y="32"/>
                    <a:pt x="23" y="32"/>
                  </a:cubicBezTo>
                  <a:cubicBezTo>
                    <a:pt x="23" y="32"/>
                    <a:pt x="23" y="32"/>
                    <a:pt x="23" y="32"/>
                  </a:cubicBezTo>
                  <a:lnTo>
                    <a:pt x="23" y="33"/>
                  </a:lnTo>
                  <a:close/>
                  <a:moveTo>
                    <a:pt x="23" y="32"/>
                  </a:moveTo>
                  <a:cubicBezTo>
                    <a:pt x="23" y="32"/>
                    <a:pt x="23" y="32"/>
                    <a:pt x="23" y="32"/>
                  </a:cubicBezTo>
                  <a:cubicBezTo>
                    <a:pt x="23" y="19"/>
                    <a:pt x="23" y="19"/>
                    <a:pt x="23" y="19"/>
                  </a:cubicBezTo>
                  <a:cubicBezTo>
                    <a:pt x="23" y="19"/>
                    <a:pt x="23" y="19"/>
                    <a:pt x="23" y="19"/>
                  </a:cubicBezTo>
                  <a:cubicBezTo>
                    <a:pt x="23" y="32"/>
                    <a:pt x="23" y="32"/>
                    <a:pt x="23" y="32"/>
                  </a:cubicBezTo>
                  <a:close/>
                  <a:moveTo>
                    <a:pt x="25" y="33"/>
                  </a:moveTo>
                  <a:cubicBezTo>
                    <a:pt x="25" y="33"/>
                    <a:pt x="25" y="33"/>
                    <a:pt x="25" y="33"/>
                  </a:cubicBezTo>
                  <a:cubicBezTo>
                    <a:pt x="25" y="32"/>
                    <a:pt x="25" y="32"/>
                    <a:pt x="25" y="32"/>
                  </a:cubicBezTo>
                  <a:cubicBezTo>
                    <a:pt x="24" y="32"/>
                    <a:pt x="24" y="32"/>
                    <a:pt x="24" y="32"/>
                  </a:cubicBezTo>
                  <a:cubicBezTo>
                    <a:pt x="24" y="33"/>
                    <a:pt x="24" y="33"/>
                    <a:pt x="24" y="33"/>
                  </a:cubicBezTo>
                  <a:cubicBezTo>
                    <a:pt x="24" y="33"/>
                    <a:pt x="24" y="33"/>
                    <a:pt x="24" y="33"/>
                  </a:cubicBezTo>
                  <a:cubicBezTo>
                    <a:pt x="24" y="32"/>
                    <a:pt x="24" y="32"/>
                    <a:pt x="24" y="32"/>
                  </a:cubicBezTo>
                  <a:cubicBezTo>
                    <a:pt x="24" y="32"/>
                    <a:pt x="24" y="32"/>
                    <a:pt x="24" y="32"/>
                  </a:cubicBezTo>
                  <a:cubicBezTo>
                    <a:pt x="24" y="32"/>
                    <a:pt x="24" y="32"/>
                    <a:pt x="24" y="32"/>
                  </a:cubicBezTo>
                  <a:cubicBezTo>
                    <a:pt x="24" y="32"/>
                    <a:pt x="24" y="32"/>
                    <a:pt x="24" y="32"/>
                  </a:cubicBezTo>
                  <a:cubicBezTo>
                    <a:pt x="25" y="32"/>
                    <a:pt x="25" y="32"/>
                    <a:pt x="25" y="32"/>
                  </a:cubicBezTo>
                  <a:cubicBezTo>
                    <a:pt x="25" y="33"/>
                    <a:pt x="25" y="33"/>
                    <a:pt x="25" y="33"/>
                  </a:cubicBezTo>
                  <a:cubicBezTo>
                    <a:pt x="25" y="33"/>
                    <a:pt x="25" y="33"/>
                    <a:pt x="25" y="33"/>
                  </a:cubicBezTo>
                  <a:cubicBezTo>
                    <a:pt x="25" y="32"/>
                    <a:pt x="25" y="32"/>
                    <a:pt x="25" y="32"/>
                  </a:cubicBezTo>
                  <a:cubicBezTo>
                    <a:pt x="26" y="32"/>
                    <a:pt x="26" y="32"/>
                    <a:pt x="26" y="32"/>
                  </a:cubicBezTo>
                  <a:cubicBezTo>
                    <a:pt x="26" y="32"/>
                    <a:pt x="26" y="32"/>
                    <a:pt x="26" y="32"/>
                  </a:cubicBezTo>
                  <a:lnTo>
                    <a:pt x="25" y="33"/>
                  </a:lnTo>
                  <a:close/>
                  <a:moveTo>
                    <a:pt x="24" y="32"/>
                  </a:moveTo>
                  <a:cubicBezTo>
                    <a:pt x="24" y="32"/>
                    <a:pt x="24" y="32"/>
                    <a:pt x="24" y="32"/>
                  </a:cubicBezTo>
                  <a:cubicBezTo>
                    <a:pt x="24" y="19"/>
                    <a:pt x="24" y="19"/>
                    <a:pt x="24" y="19"/>
                  </a:cubicBezTo>
                  <a:cubicBezTo>
                    <a:pt x="24" y="18"/>
                    <a:pt x="24" y="18"/>
                    <a:pt x="24" y="18"/>
                  </a:cubicBezTo>
                  <a:cubicBezTo>
                    <a:pt x="24" y="32"/>
                    <a:pt x="24" y="32"/>
                    <a:pt x="24" y="32"/>
                  </a:cubicBezTo>
                  <a:close/>
                  <a:moveTo>
                    <a:pt x="25" y="32"/>
                  </a:moveTo>
                  <a:cubicBezTo>
                    <a:pt x="25" y="32"/>
                    <a:pt x="25" y="32"/>
                    <a:pt x="25" y="32"/>
                  </a:cubicBezTo>
                  <a:cubicBezTo>
                    <a:pt x="25" y="18"/>
                    <a:pt x="25" y="18"/>
                    <a:pt x="25" y="18"/>
                  </a:cubicBezTo>
                  <a:cubicBezTo>
                    <a:pt x="25" y="18"/>
                    <a:pt x="25" y="18"/>
                    <a:pt x="25" y="18"/>
                  </a:cubicBezTo>
                  <a:cubicBezTo>
                    <a:pt x="25" y="32"/>
                    <a:pt x="25" y="32"/>
                    <a:pt x="25" y="32"/>
                  </a:cubicBezTo>
                  <a:close/>
                  <a:moveTo>
                    <a:pt x="26" y="31"/>
                  </a:moveTo>
                  <a:cubicBezTo>
                    <a:pt x="26" y="31"/>
                    <a:pt x="26" y="31"/>
                    <a:pt x="26" y="31"/>
                  </a:cubicBezTo>
                  <a:cubicBezTo>
                    <a:pt x="26" y="18"/>
                    <a:pt x="26" y="18"/>
                    <a:pt x="26" y="18"/>
                  </a:cubicBezTo>
                  <a:cubicBezTo>
                    <a:pt x="26" y="18"/>
                    <a:pt x="26" y="18"/>
                    <a:pt x="26" y="18"/>
                  </a:cubicBezTo>
                  <a:cubicBezTo>
                    <a:pt x="26" y="31"/>
                    <a:pt x="26" y="31"/>
                    <a:pt x="26" y="31"/>
                  </a:cubicBezTo>
                  <a:close/>
                  <a:moveTo>
                    <a:pt x="28" y="31"/>
                  </a:moveTo>
                  <a:cubicBezTo>
                    <a:pt x="28" y="31"/>
                    <a:pt x="28" y="31"/>
                    <a:pt x="28" y="31"/>
                  </a:cubicBezTo>
                  <a:cubicBezTo>
                    <a:pt x="27" y="31"/>
                    <a:pt x="27" y="31"/>
                    <a:pt x="27" y="31"/>
                  </a:cubicBezTo>
                  <a:cubicBezTo>
                    <a:pt x="27" y="31"/>
                    <a:pt x="27" y="31"/>
                    <a:pt x="27" y="31"/>
                  </a:cubicBezTo>
                  <a:cubicBezTo>
                    <a:pt x="27" y="31"/>
                    <a:pt x="27" y="31"/>
                    <a:pt x="27" y="31"/>
                  </a:cubicBezTo>
                  <a:cubicBezTo>
                    <a:pt x="27" y="17"/>
                    <a:pt x="27" y="17"/>
                    <a:pt x="27" y="17"/>
                  </a:cubicBezTo>
                  <a:cubicBezTo>
                    <a:pt x="27" y="17"/>
                    <a:pt x="27" y="17"/>
                    <a:pt x="27" y="17"/>
                  </a:cubicBezTo>
                  <a:cubicBezTo>
                    <a:pt x="28" y="17"/>
                    <a:pt x="28" y="17"/>
                    <a:pt x="28" y="17"/>
                  </a:cubicBezTo>
                  <a:lnTo>
                    <a:pt x="28" y="31"/>
                  </a:lnTo>
                  <a:close/>
                  <a:moveTo>
                    <a:pt x="30" y="31"/>
                  </a:moveTo>
                  <a:cubicBezTo>
                    <a:pt x="30" y="31"/>
                    <a:pt x="30" y="31"/>
                    <a:pt x="30" y="31"/>
                  </a:cubicBezTo>
                  <a:cubicBezTo>
                    <a:pt x="29" y="31"/>
                    <a:pt x="29" y="31"/>
                    <a:pt x="29" y="31"/>
                  </a:cubicBezTo>
                  <a:cubicBezTo>
                    <a:pt x="29" y="17"/>
                    <a:pt x="29" y="17"/>
                    <a:pt x="29" y="17"/>
                  </a:cubicBezTo>
                  <a:cubicBezTo>
                    <a:pt x="30" y="18"/>
                    <a:pt x="30" y="18"/>
                    <a:pt x="30" y="18"/>
                  </a:cubicBezTo>
                  <a:lnTo>
                    <a:pt x="30" y="31"/>
                  </a:lnTo>
                  <a:close/>
                  <a:moveTo>
                    <a:pt x="37" y="30"/>
                  </a:moveTo>
                  <a:cubicBezTo>
                    <a:pt x="37" y="30"/>
                    <a:pt x="37" y="30"/>
                    <a:pt x="37" y="30"/>
                  </a:cubicBezTo>
                  <a:cubicBezTo>
                    <a:pt x="34" y="30"/>
                    <a:pt x="34" y="30"/>
                    <a:pt x="34" y="30"/>
                  </a:cubicBezTo>
                  <a:cubicBezTo>
                    <a:pt x="31" y="31"/>
                    <a:pt x="31" y="31"/>
                    <a:pt x="31" y="31"/>
                  </a:cubicBezTo>
                  <a:cubicBezTo>
                    <a:pt x="31" y="18"/>
                    <a:pt x="31" y="18"/>
                    <a:pt x="31" y="18"/>
                  </a:cubicBezTo>
                  <a:cubicBezTo>
                    <a:pt x="37" y="18"/>
                    <a:pt x="37" y="18"/>
                    <a:pt x="37" y="18"/>
                  </a:cubicBezTo>
                  <a:lnTo>
                    <a:pt x="37" y="30"/>
                  </a:lnTo>
                  <a:close/>
                  <a:moveTo>
                    <a:pt x="39" y="31"/>
                  </a:moveTo>
                  <a:cubicBezTo>
                    <a:pt x="39" y="31"/>
                    <a:pt x="39" y="31"/>
                    <a:pt x="39" y="31"/>
                  </a:cubicBezTo>
                  <a:cubicBezTo>
                    <a:pt x="38" y="31"/>
                    <a:pt x="38" y="31"/>
                    <a:pt x="38" y="31"/>
                  </a:cubicBezTo>
                  <a:cubicBezTo>
                    <a:pt x="38" y="18"/>
                    <a:pt x="38" y="18"/>
                    <a:pt x="38" y="18"/>
                  </a:cubicBezTo>
                  <a:cubicBezTo>
                    <a:pt x="39" y="18"/>
                    <a:pt x="39" y="18"/>
                    <a:pt x="39" y="18"/>
                  </a:cubicBezTo>
                  <a:lnTo>
                    <a:pt x="39" y="31"/>
                  </a:lnTo>
                  <a:close/>
                  <a:moveTo>
                    <a:pt x="42" y="31"/>
                  </a:moveTo>
                  <a:cubicBezTo>
                    <a:pt x="42" y="31"/>
                    <a:pt x="42" y="31"/>
                    <a:pt x="42" y="31"/>
                  </a:cubicBezTo>
                  <a:cubicBezTo>
                    <a:pt x="40" y="31"/>
                    <a:pt x="40" y="31"/>
                    <a:pt x="40" y="31"/>
                  </a:cubicBezTo>
                  <a:cubicBezTo>
                    <a:pt x="40" y="18"/>
                    <a:pt x="40" y="18"/>
                    <a:pt x="40" y="18"/>
                  </a:cubicBezTo>
                  <a:cubicBezTo>
                    <a:pt x="42" y="18"/>
                    <a:pt x="42" y="18"/>
                    <a:pt x="42" y="18"/>
                  </a:cubicBezTo>
                  <a:lnTo>
                    <a:pt x="42" y="31"/>
                  </a:lnTo>
                  <a:close/>
                  <a:moveTo>
                    <a:pt x="48" y="31"/>
                  </a:moveTo>
                  <a:cubicBezTo>
                    <a:pt x="48" y="31"/>
                    <a:pt x="48" y="31"/>
                    <a:pt x="48" y="31"/>
                  </a:cubicBezTo>
                  <a:cubicBezTo>
                    <a:pt x="42" y="31"/>
                    <a:pt x="42" y="31"/>
                    <a:pt x="42" y="31"/>
                  </a:cubicBezTo>
                  <a:cubicBezTo>
                    <a:pt x="42" y="18"/>
                    <a:pt x="42" y="18"/>
                    <a:pt x="42" y="18"/>
                  </a:cubicBezTo>
                  <a:cubicBezTo>
                    <a:pt x="48" y="18"/>
                    <a:pt x="48" y="18"/>
                    <a:pt x="48" y="18"/>
                  </a:cubicBezTo>
                  <a:lnTo>
                    <a:pt x="48" y="31"/>
                  </a:lnTo>
                  <a:close/>
                  <a:moveTo>
                    <a:pt x="50" y="31"/>
                  </a:moveTo>
                  <a:cubicBezTo>
                    <a:pt x="50" y="31"/>
                    <a:pt x="50" y="31"/>
                    <a:pt x="50" y="31"/>
                  </a:cubicBezTo>
                  <a:cubicBezTo>
                    <a:pt x="49" y="31"/>
                    <a:pt x="49" y="31"/>
                    <a:pt x="49" y="31"/>
                  </a:cubicBezTo>
                  <a:cubicBezTo>
                    <a:pt x="49" y="18"/>
                    <a:pt x="49" y="18"/>
                    <a:pt x="49" y="18"/>
                  </a:cubicBezTo>
                  <a:cubicBezTo>
                    <a:pt x="50" y="19"/>
                    <a:pt x="50" y="19"/>
                    <a:pt x="50" y="19"/>
                  </a:cubicBezTo>
                  <a:lnTo>
                    <a:pt x="50" y="31"/>
                  </a:lnTo>
                  <a:close/>
                  <a:moveTo>
                    <a:pt x="52" y="31"/>
                  </a:moveTo>
                  <a:cubicBezTo>
                    <a:pt x="52" y="31"/>
                    <a:pt x="52" y="31"/>
                    <a:pt x="52" y="31"/>
                  </a:cubicBezTo>
                  <a:cubicBezTo>
                    <a:pt x="51" y="31"/>
                    <a:pt x="51" y="31"/>
                    <a:pt x="51" y="31"/>
                  </a:cubicBezTo>
                  <a:cubicBezTo>
                    <a:pt x="51" y="19"/>
                    <a:pt x="51" y="19"/>
                    <a:pt x="51" y="19"/>
                  </a:cubicBezTo>
                  <a:cubicBezTo>
                    <a:pt x="52" y="19"/>
                    <a:pt x="52" y="19"/>
                    <a:pt x="52" y="19"/>
                  </a:cubicBezTo>
                  <a:lnTo>
                    <a:pt x="52" y="31"/>
                  </a:lnTo>
                  <a:close/>
                  <a:moveTo>
                    <a:pt x="57" y="31"/>
                  </a:moveTo>
                  <a:cubicBezTo>
                    <a:pt x="57" y="31"/>
                    <a:pt x="57" y="31"/>
                    <a:pt x="57" y="31"/>
                  </a:cubicBezTo>
                  <a:cubicBezTo>
                    <a:pt x="53" y="31"/>
                    <a:pt x="53" y="31"/>
                    <a:pt x="53" y="31"/>
                  </a:cubicBezTo>
                  <a:cubicBezTo>
                    <a:pt x="53" y="19"/>
                    <a:pt x="53" y="19"/>
                    <a:pt x="53" y="19"/>
                  </a:cubicBezTo>
                  <a:cubicBezTo>
                    <a:pt x="57" y="19"/>
                    <a:pt x="57" y="19"/>
                    <a:pt x="57" y="19"/>
                  </a:cubicBezTo>
                  <a:lnTo>
                    <a:pt x="57" y="31"/>
                  </a:lnTo>
                  <a:close/>
                  <a:moveTo>
                    <a:pt x="59" y="31"/>
                  </a:moveTo>
                  <a:cubicBezTo>
                    <a:pt x="59" y="31"/>
                    <a:pt x="59" y="31"/>
                    <a:pt x="59" y="31"/>
                  </a:cubicBezTo>
                  <a:cubicBezTo>
                    <a:pt x="58" y="31"/>
                    <a:pt x="58" y="31"/>
                    <a:pt x="58" y="31"/>
                  </a:cubicBezTo>
                  <a:cubicBezTo>
                    <a:pt x="58" y="19"/>
                    <a:pt x="58" y="19"/>
                    <a:pt x="58" y="19"/>
                  </a:cubicBezTo>
                  <a:cubicBezTo>
                    <a:pt x="59" y="19"/>
                    <a:pt x="59" y="19"/>
                    <a:pt x="59" y="19"/>
                  </a:cubicBezTo>
                  <a:lnTo>
                    <a:pt x="59" y="31"/>
                  </a:lnTo>
                  <a:close/>
                  <a:moveTo>
                    <a:pt x="63" y="31"/>
                  </a:moveTo>
                  <a:cubicBezTo>
                    <a:pt x="63" y="31"/>
                    <a:pt x="63" y="31"/>
                    <a:pt x="63" y="31"/>
                  </a:cubicBezTo>
                  <a:cubicBezTo>
                    <a:pt x="60" y="31"/>
                    <a:pt x="60" y="31"/>
                    <a:pt x="60" y="31"/>
                  </a:cubicBezTo>
                  <a:cubicBezTo>
                    <a:pt x="60" y="19"/>
                    <a:pt x="60" y="19"/>
                    <a:pt x="60" y="19"/>
                  </a:cubicBezTo>
                  <a:cubicBezTo>
                    <a:pt x="63" y="19"/>
                    <a:pt x="63" y="19"/>
                    <a:pt x="63" y="19"/>
                  </a:cubicBezTo>
                  <a:lnTo>
                    <a:pt x="63" y="31"/>
                  </a:lnTo>
                  <a:close/>
                  <a:moveTo>
                    <a:pt x="63" y="18"/>
                  </a:moveTo>
                  <a:cubicBezTo>
                    <a:pt x="63" y="18"/>
                    <a:pt x="63" y="18"/>
                    <a:pt x="63" y="18"/>
                  </a:cubicBezTo>
                  <a:cubicBezTo>
                    <a:pt x="60" y="17"/>
                    <a:pt x="60" y="17"/>
                    <a:pt x="60" y="17"/>
                  </a:cubicBezTo>
                  <a:cubicBezTo>
                    <a:pt x="60" y="4"/>
                    <a:pt x="60" y="4"/>
                    <a:pt x="60" y="4"/>
                  </a:cubicBezTo>
                  <a:cubicBezTo>
                    <a:pt x="59" y="4"/>
                    <a:pt x="59" y="4"/>
                    <a:pt x="59" y="4"/>
                  </a:cubicBezTo>
                  <a:cubicBezTo>
                    <a:pt x="59" y="17"/>
                    <a:pt x="59" y="17"/>
                    <a:pt x="59" y="17"/>
                  </a:cubicBezTo>
                  <a:cubicBezTo>
                    <a:pt x="58" y="17"/>
                    <a:pt x="58" y="17"/>
                    <a:pt x="58" y="17"/>
                  </a:cubicBezTo>
                  <a:cubicBezTo>
                    <a:pt x="58" y="4"/>
                    <a:pt x="58" y="4"/>
                    <a:pt x="58" y="4"/>
                  </a:cubicBezTo>
                  <a:cubicBezTo>
                    <a:pt x="57" y="4"/>
                    <a:pt x="57" y="4"/>
                    <a:pt x="57" y="4"/>
                  </a:cubicBezTo>
                  <a:cubicBezTo>
                    <a:pt x="57" y="17"/>
                    <a:pt x="57" y="17"/>
                    <a:pt x="57" y="17"/>
                  </a:cubicBezTo>
                  <a:cubicBezTo>
                    <a:pt x="53" y="17"/>
                    <a:pt x="53" y="17"/>
                    <a:pt x="53" y="17"/>
                  </a:cubicBezTo>
                  <a:cubicBezTo>
                    <a:pt x="53" y="3"/>
                    <a:pt x="53" y="3"/>
                    <a:pt x="53" y="3"/>
                  </a:cubicBezTo>
                  <a:cubicBezTo>
                    <a:pt x="52" y="4"/>
                    <a:pt x="52" y="4"/>
                    <a:pt x="52" y="4"/>
                  </a:cubicBezTo>
                  <a:cubicBezTo>
                    <a:pt x="52" y="17"/>
                    <a:pt x="52" y="17"/>
                    <a:pt x="52" y="17"/>
                  </a:cubicBezTo>
                  <a:cubicBezTo>
                    <a:pt x="51" y="17"/>
                    <a:pt x="51" y="17"/>
                    <a:pt x="51" y="17"/>
                  </a:cubicBezTo>
                  <a:cubicBezTo>
                    <a:pt x="51" y="3"/>
                    <a:pt x="51" y="3"/>
                    <a:pt x="51" y="3"/>
                  </a:cubicBezTo>
                  <a:cubicBezTo>
                    <a:pt x="50" y="4"/>
                    <a:pt x="50" y="4"/>
                    <a:pt x="50" y="4"/>
                  </a:cubicBezTo>
                  <a:cubicBezTo>
                    <a:pt x="50" y="17"/>
                    <a:pt x="50" y="17"/>
                    <a:pt x="50" y="17"/>
                  </a:cubicBezTo>
                  <a:cubicBezTo>
                    <a:pt x="49" y="17"/>
                    <a:pt x="49" y="17"/>
                    <a:pt x="49" y="17"/>
                  </a:cubicBezTo>
                  <a:cubicBezTo>
                    <a:pt x="49" y="3"/>
                    <a:pt x="49" y="3"/>
                    <a:pt x="49" y="3"/>
                  </a:cubicBezTo>
                  <a:cubicBezTo>
                    <a:pt x="48" y="3"/>
                    <a:pt x="48" y="3"/>
                    <a:pt x="48" y="3"/>
                  </a:cubicBezTo>
                  <a:cubicBezTo>
                    <a:pt x="48" y="17"/>
                    <a:pt x="48" y="17"/>
                    <a:pt x="48" y="17"/>
                  </a:cubicBezTo>
                  <a:cubicBezTo>
                    <a:pt x="42" y="17"/>
                    <a:pt x="42" y="17"/>
                    <a:pt x="42" y="17"/>
                  </a:cubicBezTo>
                  <a:cubicBezTo>
                    <a:pt x="42" y="3"/>
                    <a:pt x="42" y="3"/>
                    <a:pt x="42" y="3"/>
                  </a:cubicBezTo>
                  <a:cubicBezTo>
                    <a:pt x="42" y="3"/>
                    <a:pt x="42" y="3"/>
                    <a:pt x="42" y="3"/>
                  </a:cubicBezTo>
                  <a:cubicBezTo>
                    <a:pt x="42" y="17"/>
                    <a:pt x="42" y="17"/>
                    <a:pt x="42" y="17"/>
                  </a:cubicBezTo>
                  <a:cubicBezTo>
                    <a:pt x="40" y="17"/>
                    <a:pt x="40" y="17"/>
                    <a:pt x="40" y="17"/>
                  </a:cubicBezTo>
                  <a:cubicBezTo>
                    <a:pt x="40" y="2"/>
                    <a:pt x="40" y="2"/>
                    <a:pt x="40" y="2"/>
                  </a:cubicBezTo>
                  <a:cubicBezTo>
                    <a:pt x="39" y="3"/>
                    <a:pt x="39" y="3"/>
                    <a:pt x="39" y="3"/>
                  </a:cubicBezTo>
                  <a:cubicBezTo>
                    <a:pt x="39" y="17"/>
                    <a:pt x="39" y="17"/>
                    <a:pt x="39" y="17"/>
                  </a:cubicBezTo>
                  <a:cubicBezTo>
                    <a:pt x="38" y="16"/>
                    <a:pt x="38" y="16"/>
                    <a:pt x="38" y="16"/>
                  </a:cubicBezTo>
                  <a:cubicBezTo>
                    <a:pt x="38" y="2"/>
                    <a:pt x="38" y="2"/>
                    <a:pt x="38" y="2"/>
                  </a:cubicBezTo>
                  <a:cubicBezTo>
                    <a:pt x="37" y="3"/>
                    <a:pt x="37" y="3"/>
                    <a:pt x="37" y="3"/>
                  </a:cubicBezTo>
                  <a:cubicBezTo>
                    <a:pt x="37" y="16"/>
                    <a:pt x="37" y="16"/>
                    <a:pt x="37" y="16"/>
                  </a:cubicBezTo>
                  <a:cubicBezTo>
                    <a:pt x="31" y="16"/>
                    <a:pt x="31" y="16"/>
                    <a:pt x="31" y="16"/>
                  </a:cubicBezTo>
                  <a:cubicBezTo>
                    <a:pt x="31" y="2"/>
                    <a:pt x="31" y="2"/>
                    <a:pt x="31" y="2"/>
                  </a:cubicBezTo>
                  <a:cubicBezTo>
                    <a:pt x="30" y="2"/>
                    <a:pt x="30" y="2"/>
                    <a:pt x="30" y="2"/>
                  </a:cubicBezTo>
                  <a:cubicBezTo>
                    <a:pt x="30" y="16"/>
                    <a:pt x="30" y="16"/>
                    <a:pt x="30" y="16"/>
                  </a:cubicBezTo>
                  <a:cubicBezTo>
                    <a:pt x="29" y="16"/>
                    <a:pt x="29" y="16"/>
                    <a:pt x="29" y="16"/>
                  </a:cubicBezTo>
                  <a:cubicBezTo>
                    <a:pt x="29" y="2"/>
                    <a:pt x="29" y="2"/>
                    <a:pt x="29" y="2"/>
                  </a:cubicBezTo>
                  <a:cubicBezTo>
                    <a:pt x="28" y="2"/>
                    <a:pt x="28" y="2"/>
                    <a:pt x="28" y="2"/>
                  </a:cubicBezTo>
                  <a:cubicBezTo>
                    <a:pt x="28" y="16"/>
                    <a:pt x="28" y="16"/>
                    <a:pt x="28" y="16"/>
                  </a:cubicBezTo>
                  <a:cubicBezTo>
                    <a:pt x="27" y="16"/>
                    <a:pt x="27" y="16"/>
                    <a:pt x="27" y="16"/>
                  </a:cubicBezTo>
                  <a:cubicBezTo>
                    <a:pt x="27" y="16"/>
                    <a:pt x="27" y="16"/>
                    <a:pt x="27" y="16"/>
                  </a:cubicBezTo>
                  <a:cubicBezTo>
                    <a:pt x="27" y="16"/>
                    <a:pt x="27" y="16"/>
                    <a:pt x="27" y="16"/>
                  </a:cubicBezTo>
                  <a:cubicBezTo>
                    <a:pt x="27" y="3"/>
                    <a:pt x="27" y="3"/>
                    <a:pt x="27" y="3"/>
                  </a:cubicBezTo>
                  <a:cubicBezTo>
                    <a:pt x="26" y="2"/>
                    <a:pt x="26" y="2"/>
                    <a:pt x="26" y="2"/>
                  </a:cubicBezTo>
                  <a:cubicBezTo>
                    <a:pt x="26" y="16"/>
                    <a:pt x="26" y="16"/>
                    <a:pt x="26" y="16"/>
                  </a:cubicBezTo>
                  <a:cubicBezTo>
                    <a:pt x="26" y="16"/>
                    <a:pt x="26" y="16"/>
                    <a:pt x="26" y="16"/>
                  </a:cubicBezTo>
                  <a:cubicBezTo>
                    <a:pt x="26" y="3"/>
                    <a:pt x="26" y="3"/>
                    <a:pt x="26" y="3"/>
                  </a:cubicBezTo>
                  <a:cubicBezTo>
                    <a:pt x="25" y="3"/>
                    <a:pt x="25" y="3"/>
                    <a:pt x="25" y="3"/>
                  </a:cubicBezTo>
                  <a:cubicBezTo>
                    <a:pt x="25" y="17"/>
                    <a:pt x="25" y="17"/>
                    <a:pt x="25" y="17"/>
                  </a:cubicBezTo>
                  <a:cubicBezTo>
                    <a:pt x="25" y="17"/>
                    <a:pt x="25" y="17"/>
                    <a:pt x="25" y="17"/>
                  </a:cubicBezTo>
                  <a:cubicBezTo>
                    <a:pt x="25" y="4"/>
                    <a:pt x="25" y="4"/>
                    <a:pt x="25" y="4"/>
                  </a:cubicBezTo>
                  <a:cubicBezTo>
                    <a:pt x="24" y="3"/>
                    <a:pt x="24" y="3"/>
                    <a:pt x="24" y="3"/>
                  </a:cubicBezTo>
                  <a:cubicBezTo>
                    <a:pt x="24" y="17"/>
                    <a:pt x="24" y="17"/>
                    <a:pt x="24" y="17"/>
                  </a:cubicBezTo>
                  <a:cubicBezTo>
                    <a:pt x="24" y="17"/>
                    <a:pt x="24" y="17"/>
                    <a:pt x="24" y="17"/>
                  </a:cubicBezTo>
                  <a:cubicBezTo>
                    <a:pt x="24" y="4"/>
                    <a:pt x="24" y="4"/>
                    <a:pt x="24" y="4"/>
                  </a:cubicBezTo>
                  <a:cubicBezTo>
                    <a:pt x="23" y="4"/>
                    <a:pt x="23" y="4"/>
                    <a:pt x="23" y="4"/>
                  </a:cubicBezTo>
                  <a:cubicBezTo>
                    <a:pt x="23" y="17"/>
                    <a:pt x="23" y="17"/>
                    <a:pt x="23" y="17"/>
                  </a:cubicBezTo>
                  <a:cubicBezTo>
                    <a:pt x="23" y="17"/>
                    <a:pt x="23" y="17"/>
                    <a:pt x="23" y="17"/>
                  </a:cubicBezTo>
                  <a:cubicBezTo>
                    <a:pt x="23" y="5"/>
                    <a:pt x="23" y="5"/>
                    <a:pt x="23" y="5"/>
                  </a:cubicBezTo>
                  <a:cubicBezTo>
                    <a:pt x="22" y="5"/>
                    <a:pt x="22" y="5"/>
                    <a:pt x="22" y="5"/>
                  </a:cubicBezTo>
                  <a:cubicBezTo>
                    <a:pt x="22" y="17"/>
                    <a:pt x="22" y="17"/>
                    <a:pt x="22" y="17"/>
                  </a:cubicBezTo>
                  <a:cubicBezTo>
                    <a:pt x="22" y="17"/>
                    <a:pt x="22" y="17"/>
                    <a:pt x="22" y="17"/>
                  </a:cubicBezTo>
                  <a:cubicBezTo>
                    <a:pt x="22" y="5"/>
                    <a:pt x="22" y="5"/>
                    <a:pt x="22" y="5"/>
                  </a:cubicBezTo>
                  <a:cubicBezTo>
                    <a:pt x="22" y="5"/>
                    <a:pt x="22" y="5"/>
                    <a:pt x="22" y="5"/>
                  </a:cubicBezTo>
                  <a:cubicBezTo>
                    <a:pt x="22" y="18"/>
                    <a:pt x="22" y="18"/>
                    <a:pt x="22" y="18"/>
                  </a:cubicBezTo>
                  <a:cubicBezTo>
                    <a:pt x="20" y="18"/>
                    <a:pt x="20" y="18"/>
                    <a:pt x="20" y="18"/>
                  </a:cubicBezTo>
                  <a:cubicBezTo>
                    <a:pt x="20" y="8"/>
                    <a:pt x="20" y="8"/>
                    <a:pt x="20" y="8"/>
                  </a:cubicBezTo>
                  <a:cubicBezTo>
                    <a:pt x="19" y="8"/>
                    <a:pt x="19" y="8"/>
                    <a:pt x="19" y="8"/>
                  </a:cubicBezTo>
                  <a:cubicBezTo>
                    <a:pt x="19" y="19"/>
                    <a:pt x="19" y="19"/>
                    <a:pt x="19" y="19"/>
                  </a:cubicBezTo>
                  <a:cubicBezTo>
                    <a:pt x="19" y="19"/>
                    <a:pt x="19" y="19"/>
                    <a:pt x="19" y="19"/>
                  </a:cubicBezTo>
                  <a:cubicBezTo>
                    <a:pt x="19" y="8"/>
                    <a:pt x="19" y="8"/>
                    <a:pt x="19" y="8"/>
                  </a:cubicBezTo>
                  <a:cubicBezTo>
                    <a:pt x="18" y="8"/>
                    <a:pt x="18" y="8"/>
                    <a:pt x="18" y="8"/>
                  </a:cubicBezTo>
                  <a:cubicBezTo>
                    <a:pt x="26" y="1"/>
                    <a:pt x="26" y="1"/>
                    <a:pt x="26" y="1"/>
                  </a:cubicBezTo>
                  <a:cubicBezTo>
                    <a:pt x="63" y="4"/>
                    <a:pt x="63" y="4"/>
                    <a:pt x="63" y="4"/>
                  </a:cubicBezTo>
                  <a:lnTo>
                    <a:pt x="63" y="18"/>
                  </a:lnTo>
                  <a:close/>
                  <a:moveTo>
                    <a:pt x="65" y="31"/>
                  </a:moveTo>
                  <a:cubicBezTo>
                    <a:pt x="65" y="31"/>
                    <a:pt x="65" y="31"/>
                    <a:pt x="65" y="31"/>
                  </a:cubicBezTo>
                  <a:cubicBezTo>
                    <a:pt x="64" y="31"/>
                    <a:pt x="64" y="31"/>
                    <a:pt x="64" y="31"/>
                  </a:cubicBezTo>
                  <a:cubicBezTo>
                    <a:pt x="64" y="19"/>
                    <a:pt x="64" y="19"/>
                    <a:pt x="64" y="19"/>
                  </a:cubicBezTo>
                  <a:cubicBezTo>
                    <a:pt x="65" y="19"/>
                    <a:pt x="65" y="19"/>
                    <a:pt x="65" y="19"/>
                  </a:cubicBezTo>
                  <a:lnTo>
                    <a:pt x="65" y="31"/>
                  </a:lnTo>
                  <a:close/>
                  <a:moveTo>
                    <a:pt x="65" y="5"/>
                  </a:moveTo>
                  <a:cubicBezTo>
                    <a:pt x="65" y="5"/>
                    <a:pt x="65" y="5"/>
                    <a:pt x="65" y="5"/>
                  </a:cubicBezTo>
                  <a:cubicBezTo>
                    <a:pt x="65" y="18"/>
                    <a:pt x="65" y="18"/>
                    <a:pt x="65" y="18"/>
                  </a:cubicBezTo>
                  <a:cubicBezTo>
                    <a:pt x="64" y="18"/>
                    <a:pt x="64" y="18"/>
                    <a:pt x="64" y="18"/>
                  </a:cubicBezTo>
                  <a:cubicBezTo>
                    <a:pt x="64" y="5"/>
                    <a:pt x="64" y="5"/>
                    <a:pt x="64" y="5"/>
                  </a:cubicBezTo>
                  <a:cubicBezTo>
                    <a:pt x="63" y="4"/>
                    <a:pt x="63" y="4"/>
                    <a:pt x="63" y="4"/>
                  </a:cubicBezTo>
                  <a:cubicBezTo>
                    <a:pt x="66" y="4"/>
                    <a:pt x="66" y="4"/>
                    <a:pt x="66" y="4"/>
                  </a:cubicBezTo>
                  <a:lnTo>
                    <a:pt x="65" y="5"/>
                  </a:lnTo>
                  <a:close/>
                  <a:moveTo>
                    <a:pt x="67" y="31"/>
                  </a:moveTo>
                  <a:cubicBezTo>
                    <a:pt x="67" y="31"/>
                    <a:pt x="67" y="31"/>
                    <a:pt x="67" y="31"/>
                  </a:cubicBezTo>
                  <a:cubicBezTo>
                    <a:pt x="66" y="31"/>
                    <a:pt x="66" y="31"/>
                    <a:pt x="66" y="31"/>
                  </a:cubicBezTo>
                  <a:cubicBezTo>
                    <a:pt x="66" y="19"/>
                    <a:pt x="66" y="19"/>
                    <a:pt x="66" y="19"/>
                  </a:cubicBezTo>
                  <a:cubicBezTo>
                    <a:pt x="67" y="19"/>
                    <a:pt x="67" y="19"/>
                    <a:pt x="67" y="19"/>
                  </a:cubicBezTo>
                  <a:lnTo>
                    <a:pt x="67" y="31"/>
                  </a:lnTo>
                  <a:close/>
                  <a:moveTo>
                    <a:pt x="71" y="31"/>
                  </a:moveTo>
                  <a:cubicBezTo>
                    <a:pt x="71" y="31"/>
                    <a:pt x="71" y="31"/>
                    <a:pt x="71" y="31"/>
                  </a:cubicBezTo>
                  <a:cubicBezTo>
                    <a:pt x="68" y="31"/>
                    <a:pt x="68" y="31"/>
                    <a:pt x="68" y="31"/>
                  </a:cubicBezTo>
                  <a:cubicBezTo>
                    <a:pt x="68" y="19"/>
                    <a:pt x="68" y="19"/>
                    <a:pt x="68" y="19"/>
                  </a:cubicBezTo>
                  <a:cubicBezTo>
                    <a:pt x="71" y="19"/>
                    <a:pt x="71" y="19"/>
                    <a:pt x="71" y="19"/>
                  </a:cubicBezTo>
                  <a:lnTo>
                    <a:pt x="71" y="31"/>
                  </a:lnTo>
                  <a:close/>
                  <a:moveTo>
                    <a:pt x="71" y="5"/>
                  </a:moveTo>
                  <a:cubicBezTo>
                    <a:pt x="71" y="5"/>
                    <a:pt x="71" y="5"/>
                    <a:pt x="71" y="5"/>
                  </a:cubicBezTo>
                  <a:cubicBezTo>
                    <a:pt x="71" y="18"/>
                    <a:pt x="71" y="18"/>
                    <a:pt x="71" y="18"/>
                  </a:cubicBezTo>
                  <a:cubicBezTo>
                    <a:pt x="68" y="18"/>
                    <a:pt x="68" y="18"/>
                    <a:pt x="68" y="18"/>
                  </a:cubicBezTo>
                  <a:cubicBezTo>
                    <a:pt x="68" y="5"/>
                    <a:pt x="68" y="5"/>
                    <a:pt x="68" y="5"/>
                  </a:cubicBezTo>
                  <a:cubicBezTo>
                    <a:pt x="67" y="5"/>
                    <a:pt x="67" y="5"/>
                    <a:pt x="67" y="5"/>
                  </a:cubicBezTo>
                  <a:cubicBezTo>
                    <a:pt x="67" y="18"/>
                    <a:pt x="67" y="18"/>
                    <a:pt x="67" y="18"/>
                  </a:cubicBezTo>
                  <a:cubicBezTo>
                    <a:pt x="66" y="18"/>
                    <a:pt x="66" y="18"/>
                    <a:pt x="66" y="18"/>
                  </a:cubicBezTo>
                  <a:cubicBezTo>
                    <a:pt x="66" y="4"/>
                    <a:pt x="66" y="4"/>
                    <a:pt x="66" y="4"/>
                  </a:cubicBezTo>
                  <a:cubicBezTo>
                    <a:pt x="72" y="5"/>
                    <a:pt x="72" y="5"/>
                    <a:pt x="72" y="5"/>
                  </a:cubicBezTo>
                  <a:lnTo>
                    <a:pt x="71" y="5"/>
                  </a:lnTo>
                  <a:close/>
                  <a:moveTo>
                    <a:pt x="73" y="31"/>
                  </a:moveTo>
                  <a:cubicBezTo>
                    <a:pt x="73" y="31"/>
                    <a:pt x="73" y="31"/>
                    <a:pt x="73" y="31"/>
                  </a:cubicBezTo>
                  <a:cubicBezTo>
                    <a:pt x="72" y="31"/>
                    <a:pt x="72" y="31"/>
                    <a:pt x="72" y="31"/>
                  </a:cubicBezTo>
                  <a:cubicBezTo>
                    <a:pt x="72" y="19"/>
                    <a:pt x="72" y="19"/>
                    <a:pt x="72" y="19"/>
                  </a:cubicBezTo>
                  <a:cubicBezTo>
                    <a:pt x="73" y="19"/>
                    <a:pt x="73" y="19"/>
                    <a:pt x="73" y="19"/>
                  </a:cubicBezTo>
                  <a:lnTo>
                    <a:pt x="73" y="31"/>
                  </a:lnTo>
                  <a:close/>
                  <a:moveTo>
                    <a:pt x="73" y="5"/>
                  </a:moveTo>
                  <a:cubicBezTo>
                    <a:pt x="73" y="5"/>
                    <a:pt x="73" y="5"/>
                    <a:pt x="73" y="5"/>
                  </a:cubicBezTo>
                  <a:cubicBezTo>
                    <a:pt x="73" y="18"/>
                    <a:pt x="73" y="18"/>
                    <a:pt x="73" y="18"/>
                  </a:cubicBezTo>
                  <a:cubicBezTo>
                    <a:pt x="72" y="18"/>
                    <a:pt x="72" y="18"/>
                    <a:pt x="72" y="18"/>
                  </a:cubicBezTo>
                  <a:cubicBezTo>
                    <a:pt x="72" y="5"/>
                    <a:pt x="72" y="5"/>
                    <a:pt x="72" y="5"/>
                  </a:cubicBezTo>
                  <a:cubicBezTo>
                    <a:pt x="74" y="5"/>
                    <a:pt x="74" y="5"/>
                    <a:pt x="74" y="5"/>
                  </a:cubicBezTo>
                  <a:lnTo>
                    <a:pt x="73" y="5"/>
                  </a:lnTo>
                  <a:close/>
                  <a:moveTo>
                    <a:pt x="75" y="31"/>
                  </a:moveTo>
                  <a:cubicBezTo>
                    <a:pt x="75" y="31"/>
                    <a:pt x="75" y="31"/>
                    <a:pt x="75" y="31"/>
                  </a:cubicBezTo>
                  <a:cubicBezTo>
                    <a:pt x="74" y="31"/>
                    <a:pt x="74" y="31"/>
                    <a:pt x="74" y="31"/>
                  </a:cubicBezTo>
                  <a:cubicBezTo>
                    <a:pt x="74" y="20"/>
                    <a:pt x="74" y="20"/>
                    <a:pt x="74" y="20"/>
                  </a:cubicBezTo>
                  <a:cubicBezTo>
                    <a:pt x="74" y="20"/>
                    <a:pt x="74" y="20"/>
                    <a:pt x="74" y="20"/>
                  </a:cubicBezTo>
                  <a:cubicBezTo>
                    <a:pt x="74" y="18"/>
                    <a:pt x="74" y="18"/>
                    <a:pt x="74" y="18"/>
                  </a:cubicBezTo>
                  <a:cubicBezTo>
                    <a:pt x="74" y="18"/>
                    <a:pt x="74" y="18"/>
                    <a:pt x="74" y="18"/>
                  </a:cubicBezTo>
                  <a:cubicBezTo>
                    <a:pt x="74" y="5"/>
                    <a:pt x="74" y="5"/>
                    <a:pt x="74" y="5"/>
                  </a:cubicBezTo>
                  <a:cubicBezTo>
                    <a:pt x="75" y="5"/>
                    <a:pt x="75" y="5"/>
                    <a:pt x="75" y="5"/>
                  </a:cubicBezTo>
                  <a:cubicBezTo>
                    <a:pt x="76" y="7"/>
                    <a:pt x="76" y="7"/>
                    <a:pt x="76" y="7"/>
                  </a:cubicBezTo>
                  <a:cubicBezTo>
                    <a:pt x="76" y="7"/>
                    <a:pt x="76" y="7"/>
                    <a:pt x="76" y="7"/>
                  </a:cubicBezTo>
                  <a:cubicBezTo>
                    <a:pt x="76" y="7"/>
                    <a:pt x="78" y="8"/>
                    <a:pt x="80" y="9"/>
                  </a:cubicBezTo>
                  <a:cubicBezTo>
                    <a:pt x="80" y="13"/>
                    <a:pt x="80" y="13"/>
                    <a:pt x="80" y="13"/>
                  </a:cubicBezTo>
                  <a:cubicBezTo>
                    <a:pt x="76" y="13"/>
                    <a:pt x="76" y="13"/>
                    <a:pt x="76" y="13"/>
                  </a:cubicBezTo>
                  <a:lnTo>
                    <a:pt x="75" y="31"/>
                  </a:lnTo>
                  <a:close/>
                  <a:moveTo>
                    <a:pt x="77" y="16"/>
                  </a:moveTo>
                  <a:cubicBezTo>
                    <a:pt x="77" y="16"/>
                    <a:pt x="77" y="16"/>
                    <a:pt x="77" y="16"/>
                  </a:cubicBezTo>
                  <a:cubicBezTo>
                    <a:pt x="77" y="17"/>
                    <a:pt x="77" y="17"/>
                    <a:pt x="77" y="17"/>
                  </a:cubicBezTo>
                  <a:cubicBezTo>
                    <a:pt x="76" y="17"/>
                    <a:pt x="76" y="17"/>
                    <a:pt x="76" y="17"/>
                  </a:cubicBezTo>
                  <a:cubicBezTo>
                    <a:pt x="76" y="16"/>
                    <a:pt x="76" y="16"/>
                    <a:pt x="76" y="16"/>
                  </a:cubicBezTo>
                  <a:lnTo>
                    <a:pt x="77" y="16"/>
                  </a:lnTo>
                  <a:close/>
                  <a:moveTo>
                    <a:pt x="76" y="25"/>
                  </a:moveTo>
                  <a:cubicBezTo>
                    <a:pt x="76" y="25"/>
                    <a:pt x="76" y="25"/>
                    <a:pt x="76" y="25"/>
                  </a:cubicBezTo>
                  <a:cubicBezTo>
                    <a:pt x="77" y="25"/>
                    <a:pt x="77" y="25"/>
                    <a:pt x="77" y="25"/>
                  </a:cubicBezTo>
                  <a:cubicBezTo>
                    <a:pt x="77" y="26"/>
                    <a:pt x="77" y="26"/>
                    <a:pt x="77" y="26"/>
                  </a:cubicBezTo>
                  <a:cubicBezTo>
                    <a:pt x="76" y="26"/>
                    <a:pt x="76" y="26"/>
                    <a:pt x="76" y="26"/>
                  </a:cubicBezTo>
                  <a:lnTo>
                    <a:pt x="76" y="25"/>
                  </a:lnTo>
                  <a:close/>
                  <a:moveTo>
                    <a:pt x="78" y="30"/>
                  </a:moveTo>
                  <a:cubicBezTo>
                    <a:pt x="78" y="30"/>
                    <a:pt x="78" y="30"/>
                    <a:pt x="78" y="30"/>
                  </a:cubicBezTo>
                  <a:cubicBezTo>
                    <a:pt x="77" y="30"/>
                    <a:pt x="77" y="30"/>
                    <a:pt x="77" y="30"/>
                  </a:cubicBezTo>
                  <a:cubicBezTo>
                    <a:pt x="77" y="29"/>
                    <a:pt x="77" y="29"/>
                    <a:pt x="77" y="29"/>
                  </a:cubicBezTo>
                  <a:cubicBezTo>
                    <a:pt x="78" y="29"/>
                    <a:pt x="78" y="29"/>
                    <a:pt x="78" y="29"/>
                  </a:cubicBezTo>
                  <a:lnTo>
                    <a:pt x="78" y="30"/>
                  </a:lnTo>
                  <a:close/>
                  <a:moveTo>
                    <a:pt x="79" y="21"/>
                  </a:moveTo>
                  <a:cubicBezTo>
                    <a:pt x="79" y="21"/>
                    <a:pt x="79" y="21"/>
                    <a:pt x="79" y="21"/>
                  </a:cubicBezTo>
                  <a:cubicBezTo>
                    <a:pt x="80" y="21"/>
                    <a:pt x="80" y="21"/>
                    <a:pt x="80" y="21"/>
                  </a:cubicBezTo>
                  <a:cubicBezTo>
                    <a:pt x="80" y="23"/>
                    <a:pt x="80" y="23"/>
                    <a:pt x="80" y="23"/>
                  </a:cubicBezTo>
                  <a:cubicBezTo>
                    <a:pt x="79" y="23"/>
                    <a:pt x="79" y="23"/>
                    <a:pt x="79" y="23"/>
                  </a:cubicBezTo>
                  <a:lnTo>
                    <a:pt x="79" y="21"/>
                  </a:lnTo>
                  <a:close/>
                  <a:moveTo>
                    <a:pt x="81" y="31"/>
                  </a:moveTo>
                  <a:cubicBezTo>
                    <a:pt x="81" y="31"/>
                    <a:pt x="81" y="31"/>
                    <a:pt x="81" y="31"/>
                  </a:cubicBezTo>
                  <a:cubicBezTo>
                    <a:pt x="80" y="31"/>
                    <a:pt x="80" y="31"/>
                    <a:pt x="80" y="31"/>
                  </a:cubicBezTo>
                  <a:cubicBezTo>
                    <a:pt x="80" y="29"/>
                    <a:pt x="80" y="29"/>
                    <a:pt x="80" y="29"/>
                  </a:cubicBezTo>
                  <a:cubicBezTo>
                    <a:pt x="81" y="29"/>
                    <a:pt x="81" y="29"/>
                    <a:pt x="81" y="29"/>
                  </a:cubicBezTo>
                  <a:lnTo>
                    <a:pt x="81" y="31"/>
                  </a:lnTo>
                  <a:close/>
                  <a:moveTo>
                    <a:pt x="81" y="18"/>
                  </a:moveTo>
                  <a:cubicBezTo>
                    <a:pt x="81" y="18"/>
                    <a:pt x="81" y="18"/>
                    <a:pt x="81" y="18"/>
                  </a:cubicBezTo>
                  <a:cubicBezTo>
                    <a:pt x="79" y="18"/>
                    <a:pt x="79" y="18"/>
                    <a:pt x="79" y="18"/>
                  </a:cubicBezTo>
                  <a:cubicBezTo>
                    <a:pt x="79" y="16"/>
                    <a:pt x="79" y="16"/>
                    <a:pt x="79" y="16"/>
                  </a:cubicBezTo>
                  <a:cubicBezTo>
                    <a:pt x="81" y="16"/>
                    <a:pt x="81" y="16"/>
                    <a:pt x="81" y="16"/>
                  </a:cubicBezTo>
                  <a:lnTo>
                    <a:pt x="81" y="18"/>
                  </a:lnTo>
                  <a:close/>
                  <a:moveTo>
                    <a:pt x="83" y="30"/>
                  </a:moveTo>
                  <a:cubicBezTo>
                    <a:pt x="83" y="30"/>
                    <a:pt x="83" y="30"/>
                    <a:pt x="83" y="30"/>
                  </a:cubicBezTo>
                  <a:cubicBezTo>
                    <a:pt x="82" y="30"/>
                    <a:pt x="82" y="30"/>
                    <a:pt x="82" y="30"/>
                  </a:cubicBezTo>
                  <a:cubicBezTo>
                    <a:pt x="82" y="28"/>
                    <a:pt x="82" y="28"/>
                    <a:pt x="82" y="28"/>
                  </a:cubicBezTo>
                  <a:cubicBezTo>
                    <a:pt x="83" y="28"/>
                    <a:pt x="83" y="28"/>
                    <a:pt x="83" y="28"/>
                  </a:cubicBezTo>
                  <a:lnTo>
                    <a:pt x="83" y="30"/>
                  </a:lnTo>
                  <a:close/>
                  <a:moveTo>
                    <a:pt x="83" y="26"/>
                  </a:moveTo>
                  <a:cubicBezTo>
                    <a:pt x="83" y="26"/>
                    <a:pt x="83" y="26"/>
                    <a:pt x="83" y="26"/>
                  </a:cubicBezTo>
                  <a:cubicBezTo>
                    <a:pt x="81" y="26"/>
                    <a:pt x="81" y="26"/>
                    <a:pt x="81" y="26"/>
                  </a:cubicBezTo>
                  <a:cubicBezTo>
                    <a:pt x="81" y="24"/>
                    <a:pt x="81" y="24"/>
                    <a:pt x="81" y="24"/>
                  </a:cubicBezTo>
                  <a:cubicBezTo>
                    <a:pt x="83" y="24"/>
                    <a:pt x="83" y="24"/>
                    <a:pt x="83" y="24"/>
                  </a:cubicBezTo>
                  <a:lnTo>
                    <a:pt x="83" y="26"/>
                  </a:lnTo>
                  <a:close/>
                  <a:moveTo>
                    <a:pt x="86" y="31"/>
                  </a:moveTo>
                  <a:cubicBezTo>
                    <a:pt x="86" y="31"/>
                    <a:pt x="86" y="31"/>
                    <a:pt x="86" y="31"/>
                  </a:cubicBezTo>
                  <a:cubicBezTo>
                    <a:pt x="84" y="31"/>
                    <a:pt x="84" y="31"/>
                    <a:pt x="84" y="31"/>
                  </a:cubicBezTo>
                  <a:cubicBezTo>
                    <a:pt x="84" y="28"/>
                    <a:pt x="84" y="28"/>
                    <a:pt x="84" y="28"/>
                  </a:cubicBezTo>
                  <a:cubicBezTo>
                    <a:pt x="86" y="28"/>
                    <a:pt x="86" y="28"/>
                    <a:pt x="86" y="28"/>
                  </a:cubicBezTo>
                  <a:lnTo>
                    <a:pt x="86" y="31"/>
                  </a:lnTo>
                  <a:close/>
                  <a:moveTo>
                    <a:pt x="87" y="19"/>
                  </a:moveTo>
                  <a:cubicBezTo>
                    <a:pt x="87" y="19"/>
                    <a:pt x="87" y="19"/>
                    <a:pt x="87" y="19"/>
                  </a:cubicBezTo>
                  <a:cubicBezTo>
                    <a:pt x="88" y="19"/>
                    <a:pt x="88" y="19"/>
                    <a:pt x="88" y="19"/>
                  </a:cubicBezTo>
                  <a:cubicBezTo>
                    <a:pt x="88" y="20"/>
                    <a:pt x="88" y="20"/>
                    <a:pt x="88" y="20"/>
                  </a:cubicBezTo>
                  <a:cubicBezTo>
                    <a:pt x="87" y="20"/>
                    <a:pt x="87" y="20"/>
                    <a:pt x="87" y="20"/>
                  </a:cubicBezTo>
                  <a:lnTo>
                    <a:pt x="87" y="19"/>
                  </a:lnTo>
                  <a:close/>
                  <a:moveTo>
                    <a:pt x="87" y="23"/>
                  </a:moveTo>
                  <a:cubicBezTo>
                    <a:pt x="87" y="23"/>
                    <a:pt x="87" y="23"/>
                    <a:pt x="87" y="23"/>
                  </a:cubicBezTo>
                  <a:cubicBezTo>
                    <a:pt x="89" y="23"/>
                    <a:pt x="89" y="23"/>
                    <a:pt x="89" y="23"/>
                  </a:cubicBezTo>
                  <a:cubicBezTo>
                    <a:pt x="89" y="25"/>
                    <a:pt x="89" y="25"/>
                    <a:pt x="89" y="25"/>
                  </a:cubicBezTo>
                  <a:cubicBezTo>
                    <a:pt x="87" y="25"/>
                    <a:pt x="87" y="25"/>
                    <a:pt x="87" y="25"/>
                  </a:cubicBezTo>
                  <a:lnTo>
                    <a:pt x="87" y="23"/>
                  </a:lnTo>
                  <a:close/>
                  <a:moveTo>
                    <a:pt x="90" y="30"/>
                  </a:moveTo>
                  <a:cubicBezTo>
                    <a:pt x="90" y="30"/>
                    <a:pt x="90" y="30"/>
                    <a:pt x="90" y="30"/>
                  </a:cubicBezTo>
                  <a:cubicBezTo>
                    <a:pt x="88" y="30"/>
                    <a:pt x="88" y="30"/>
                    <a:pt x="88" y="30"/>
                  </a:cubicBezTo>
                  <a:cubicBezTo>
                    <a:pt x="88" y="28"/>
                    <a:pt x="88" y="28"/>
                    <a:pt x="88" y="28"/>
                  </a:cubicBezTo>
                  <a:cubicBezTo>
                    <a:pt x="90" y="28"/>
                    <a:pt x="90" y="28"/>
                    <a:pt x="90" y="28"/>
                  </a:cubicBezTo>
                  <a:lnTo>
                    <a:pt x="90" y="30"/>
                  </a:lnTo>
                  <a:close/>
                  <a:moveTo>
                    <a:pt x="91" y="25"/>
                  </a:moveTo>
                  <a:cubicBezTo>
                    <a:pt x="91" y="25"/>
                    <a:pt x="91" y="25"/>
                    <a:pt x="91" y="25"/>
                  </a:cubicBezTo>
                  <a:cubicBezTo>
                    <a:pt x="90" y="25"/>
                    <a:pt x="90" y="25"/>
                    <a:pt x="90" y="25"/>
                  </a:cubicBezTo>
                  <a:cubicBezTo>
                    <a:pt x="90" y="24"/>
                    <a:pt x="90" y="24"/>
                    <a:pt x="90" y="24"/>
                  </a:cubicBezTo>
                  <a:cubicBezTo>
                    <a:pt x="91" y="24"/>
                    <a:pt x="91" y="24"/>
                    <a:pt x="91" y="24"/>
                  </a:cubicBezTo>
                  <a:lnTo>
                    <a:pt x="91" y="25"/>
                  </a:lnTo>
                  <a:close/>
                  <a:moveTo>
                    <a:pt x="93" y="19"/>
                  </a:moveTo>
                  <a:cubicBezTo>
                    <a:pt x="93" y="19"/>
                    <a:pt x="93" y="19"/>
                    <a:pt x="93" y="19"/>
                  </a:cubicBezTo>
                  <a:cubicBezTo>
                    <a:pt x="92" y="19"/>
                    <a:pt x="92" y="19"/>
                    <a:pt x="92" y="19"/>
                  </a:cubicBezTo>
                  <a:cubicBezTo>
                    <a:pt x="92" y="18"/>
                    <a:pt x="92" y="18"/>
                    <a:pt x="92" y="18"/>
                  </a:cubicBezTo>
                  <a:cubicBezTo>
                    <a:pt x="93" y="18"/>
                    <a:pt x="93" y="18"/>
                    <a:pt x="93" y="18"/>
                  </a:cubicBezTo>
                  <a:lnTo>
                    <a:pt x="93" y="19"/>
                  </a:lnTo>
                  <a:close/>
                  <a:moveTo>
                    <a:pt x="97" y="31"/>
                  </a:moveTo>
                  <a:cubicBezTo>
                    <a:pt x="97" y="31"/>
                    <a:pt x="97" y="31"/>
                    <a:pt x="97" y="31"/>
                  </a:cubicBezTo>
                  <a:cubicBezTo>
                    <a:pt x="95" y="31"/>
                    <a:pt x="95" y="31"/>
                    <a:pt x="95" y="31"/>
                  </a:cubicBezTo>
                  <a:cubicBezTo>
                    <a:pt x="95" y="29"/>
                    <a:pt x="95" y="29"/>
                    <a:pt x="95" y="29"/>
                  </a:cubicBezTo>
                  <a:cubicBezTo>
                    <a:pt x="97" y="29"/>
                    <a:pt x="97" y="29"/>
                    <a:pt x="97" y="29"/>
                  </a:cubicBezTo>
                  <a:lnTo>
                    <a:pt x="97" y="31"/>
                  </a:lnTo>
                  <a:close/>
                  <a:moveTo>
                    <a:pt x="99" y="25"/>
                  </a:moveTo>
                  <a:cubicBezTo>
                    <a:pt x="99" y="25"/>
                    <a:pt x="99" y="25"/>
                    <a:pt x="99" y="25"/>
                  </a:cubicBezTo>
                  <a:cubicBezTo>
                    <a:pt x="98" y="25"/>
                    <a:pt x="98" y="25"/>
                    <a:pt x="98" y="25"/>
                  </a:cubicBezTo>
                  <a:cubicBezTo>
                    <a:pt x="98" y="24"/>
                    <a:pt x="98" y="24"/>
                    <a:pt x="98" y="24"/>
                  </a:cubicBezTo>
                  <a:cubicBezTo>
                    <a:pt x="99" y="24"/>
                    <a:pt x="99" y="24"/>
                    <a:pt x="99" y="24"/>
                  </a:cubicBezTo>
                  <a:lnTo>
                    <a:pt x="99" y="25"/>
                  </a:lnTo>
                  <a:close/>
                  <a:moveTo>
                    <a:pt x="100" y="19"/>
                  </a:moveTo>
                  <a:cubicBezTo>
                    <a:pt x="100" y="19"/>
                    <a:pt x="100" y="19"/>
                    <a:pt x="100" y="19"/>
                  </a:cubicBezTo>
                  <a:cubicBezTo>
                    <a:pt x="102" y="19"/>
                    <a:pt x="102" y="19"/>
                    <a:pt x="102" y="19"/>
                  </a:cubicBezTo>
                  <a:cubicBezTo>
                    <a:pt x="102" y="21"/>
                    <a:pt x="102" y="21"/>
                    <a:pt x="102" y="21"/>
                  </a:cubicBezTo>
                  <a:cubicBezTo>
                    <a:pt x="100" y="21"/>
                    <a:pt x="100" y="21"/>
                    <a:pt x="100" y="21"/>
                  </a:cubicBezTo>
                  <a:lnTo>
                    <a:pt x="100" y="19"/>
                  </a:lnTo>
                  <a:close/>
                  <a:moveTo>
                    <a:pt x="102" y="31"/>
                  </a:moveTo>
                  <a:cubicBezTo>
                    <a:pt x="102" y="31"/>
                    <a:pt x="102" y="31"/>
                    <a:pt x="102" y="31"/>
                  </a:cubicBezTo>
                  <a:cubicBezTo>
                    <a:pt x="100" y="31"/>
                    <a:pt x="100" y="31"/>
                    <a:pt x="100" y="31"/>
                  </a:cubicBezTo>
                  <a:cubicBezTo>
                    <a:pt x="100" y="29"/>
                    <a:pt x="100" y="29"/>
                    <a:pt x="100" y="29"/>
                  </a:cubicBezTo>
                  <a:cubicBezTo>
                    <a:pt x="102" y="29"/>
                    <a:pt x="102" y="29"/>
                    <a:pt x="102" y="29"/>
                  </a:cubicBezTo>
                  <a:lnTo>
                    <a:pt x="102" y="31"/>
                  </a:lnTo>
                  <a:close/>
                  <a:moveTo>
                    <a:pt x="103" y="17"/>
                  </a:moveTo>
                  <a:cubicBezTo>
                    <a:pt x="103" y="17"/>
                    <a:pt x="103" y="17"/>
                    <a:pt x="103" y="17"/>
                  </a:cubicBezTo>
                  <a:cubicBezTo>
                    <a:pt x="104" y="17"/>
                    <a:pt x="104" y="17"/>
                    <a:pt x="104" y="17"/>
                  </a:cubicBezTo>
                  <a:cubicBezTo>
                    <a:pt x="104" y="18"/>
                    <a:pt x="104" y="18"/>
                    <a:pt x="104" y="18"/>
                  </a:cubicBezTo>
                  <a:cubicBezTo>
                    <a:pt x="103" y="18"/>
                    <a:pt x="103" y="18"/>
                    <a:pt x="103" y="18"/>
                  </a:cubicBezTo>
                  <a:lnTo>
                    <a:pt x="103" y="17"/>
                  </a:lnTo>
                  <a:close/>
                  <a:moveTo>
                    <a:pt x="104" y="31"/>
                  </a:moveTo>
                  <a:cubicBezTo>
                    <a:pt x="104" y="31"/>
                    <a:pt x="104" y="31"/>
                    <a:pt x="104" y="31"/>
                  </a:cubicBezTo>
                  <a:cubicBezTo>
                    <a:pt x="103" y="31"/>
                    <a:pt x="103" y="31"/>
                    <a:pt x="103" y="31"/>
                  </a:cubicBezTo>
                  <a:cubicBezTo>
                    <a:pt x="103" y="30"/>
                    <a:pt x="103" y="30"/>
                    <a:pt x="103" y="30"/>
                  </a:cubicBezTo>
                  <a:cubicBezTo>
                    <a:pt x="104" y="30"/>
                    <a:pt x="104" y="30"/>
                    <a:pt x="104" y="30"/>
                  </a:cubicBezTo>
                  <a:lnTo>
                    <a:pt x="104" y="31"/>
                  </a:lnTo>
                  <a:close/>
                  <a:moveTo>
                    <a:pt x="104" y="26"/>
                  </a:moveTo>
                  <a:cubicBezTo>
                    <a:pt x="104" y="26"/>
                    <a:pt x="104" y="26"/>
                    <a:pt x="104" y="26"/>
                  </a:cubicBezTo>
                  <a:cubicBezTo>
                    <a:pt x="103" y="26"/>
                    <a:pt x="103" y="26"/>
                    <a:pt x="103" y="26"/>
                  </a:cubicBezTo>
                  <a:cubicBezTo>
                    <a:pt x="103" y="24"/>
                    <a:pt x="103" y="24"/>
                    <a:pt x="103" y="24"/>
                  </a:cubicBezTo>
                  <a:cubicBezTo>
                    <a:pt x="104" y="24"/>
                    <a:pt x="104" y="24"/>
                    <a:pt x="104" y="24"/>
                  </a:cubicBezTo>
                  <a:lnTo>
                    <a:pt x="104" y="26"/>
                  </a:lnTo>
                  <a:close/>
                  <a:moveTo>
                    <a:pt x="104" y="18"/>
                  </a:moveTo>
                  <a:cubicBezTo>
                    <a:pt x="104" y="18"/>
                    <a:pt x="104" y="18"/>
                    <a:pt x="104" y="18"/>
                  </a:cubicBezTo>
                  <a:cubicBezTo>
                    <a:pt x="106" y="18"/>
                    <a:pt x="106" y="18"/>
                    <a:pt x="106" y="18"/>
                  </a:cubicBezTo>
                  <a:cubicBezTo>
                    <a:pt x="106" y="20"/>
                    <a:pt x="106" y="20"/>
                    <a:pt x="106" y="20"/>
                  </a:cubicBezTo>
                  <a:cubicBezTo>
                    <a:pt x="104" y="20"/>
                    <a:pt x="104" y="20"/>
                    <a:pt x="104" y="20"/>
                  </a:cubicBezTo>
                  <a:lnTo>
                    <a:pt x="104" y="18"/>
                  </a:lnTo>
                  <a:close/>
                  <a:moveTo>
                    <a:pt x="107" y="23"/>
                  </a:moveTo>
                  <a:cubicBezTo>
                    <a:pt x="107" y="23"/>
                    <a:pt x="107" y="23"/>
                    <a:pt x="107" y="23"/>
                  </a:cubicBezTo>
                  <a:cubicBezTo>
                    <a:pt x="106" y="23"/>
                    <a:pt x="106" y="23"/>
                    <a:pt x="106" y="23"/>
                  </a:cubicBezTo>
                  <a:cubicBezTo>
                    <a:pt x="106" y="22"/>
                    <a:pt x="106" y="22"/>
                    <a:pt x="106" y="22"/>
                  </a:cubicBezTo>
                  <a:cubicBezTo>
                    <a:pt x="107" y="22"/>
                    <a:pt x="107" y="22"/>
                    <a:pt x="107" y="22"/>
                  </a:cubicBezTo>
                  <a:lnTo>
                    <a:pt x="107" y="23"/>
                  </a:lnTo>
                  <a:close/>
                  <a:moveTo>
                    <a:pt x="108" y="21"/>
                  </a:moveTo>
                  <a:cubicBezTo>
                    <a:pt x="108" y="21"/>
                    <a:pt x="108" y="21"/>
                    <a:pt x="108" y="21"/>
                  </a:cubicBezTo>
                  <a:cubicBezTo>
                    <a:pt x="107" y="21"/>
                    <a:pt x="107" y="21"/>
                    <a:pt x="107" y="21"/>
                  </a:cubicBezTo>
                  <a:cubicBezTo>
                    <a:pt x="107" y="20"/>
                    <a:pt x="107" y="20"/>
                    <a:pt x="107" y="20"/>
                  </a:cubicBezTo>
                  <a:cubicBezTo>
                    <a:pt x="108" y="20"/>
                    <a:pt x="108" y="20"/>
                    <a:pt x="108" y="20"/>
                  </a:cubicBezTo>
                  <a:lnTo>
                    <a:pt x="108" y="21"/>
                  </a:lnTo>
                  <a:close/>
                  <a:moveTo>
                    <a:pt x="111" y="25"/>
                  </a:moveTo>
                  <a:cubicBezTo>
                    <a:pt x="111" y="25"/>
                    <a:pt x="111" y="25"/>
                    <a:pt x="111" y="25"/>
                  </a:cubicBezTo>
                  <a:cubicBezTo>
                    <a:pt x="109" y="25"/>
                    <a:pt x="109" y="25"/>
                    <a:pt x="109" y="25"/>
                  </a:cubicBezTo>
                  <a:cubicBezTo>
                    <a:pt x="109" y="23"/>
                    <a:pt x="109" y="23"/>
                    <a:pt x="109" y="23"/>
                  </a:cubicBezTo>
                  <a:cubicBezTo>
                    <a:pt x="111" y="23"/>
                    <a:pt x="111" y="23"/>
                    <a:pt x="111" y="23"/>
                  </a:cubicBezTo>
                  <a:lnTo>
                    <a:pt x="111" y="25"/>
                  </a:lnTo>
                  <a:close/>
                  <a:moveTo>
                    <a:pt x="112" y="27"/>
                  </a:moveTo>
                  <a:cubicBezTo>
                    <a:pt x="112" y="27"/>
                    <a:pt x="112" y="27"/>
                    <a:pt x="112" y="27"/>
                  </a:cubicBezTo>
                  <a:cubicBezTo>
                    <a:pt x="111" y="27"/>
                    <a:pt x="111" y="27"/>
                    <a:pt x="111" y="27"/>
                  </a:cubicBezTo>
                  <a:cubicBezTo>
                    <a:pt x="111" y="26"/>
                    <a:pt x="111" y="26"/>
                    <a:pt x="111" y="26"/>
                  </a:cubicBezTo>
                  <a:cubicBezTo>
                    <a:pt x="112" y="26"/>
                    <a:pt x="112" y="26"/>
                    <a:pt x="112" y="26"/>
                  </a:cubicBezTo>
                  <a:lnTo>
                    <a:pt x="112" y="27"/>
                  </a:lnTo>
                  <a:close/>
                  <a:moveTo>
                    <a:pt x="114" y="32"/>
                  </a:moveTo>
                  <a:cubicBezTo>
                    <a:pt x="114" y="32"/>
                    <a:pt x="114" y="32"/>
                    <a:pt x="114" y="32"/>
                  </a:cubicBezTo>
                  <a:cubicBezTo>
                    <a:pt x="112" y="31"/>
                    <a:pt x="112" y="31"/>
                    <a:pt x="112" y="31"/>
                  </a:cubicBezTo>
                  <a:cubicBezTo>
                    <a:pt x="112" y="30"/>
                    <a:pt x="112" y="30"/>
                    <a:pt x="112" y="30"/>
                  </a:cubicBezTo>
                  <a:cubicBezTo>
                    <a:pt x="114" y="30"/>
                    <a:pt x="114" y="30"/>
                    <a:pt x="114" y="30"/>
                  </a:cubicBezTo>
                  <a:lnTo>
                    <a:pt x="114" y="32"/>
                  </a:lnTo>
                  <a:close/>
                  <a:moveTo>
                    <a:pt x="116" y="25"/>
                  </a:moveTo>
                  <a:cubicBezTo>
                    <a:pt x="116" y="25"/>
                    <a:pt x="116" y="25"/>
                    <a:pt x="116" y="25"/>
                  </a:cubicBezTo>
                  <a:cubicBezTo>
                    <a:pt x="113" y="25"/>
                    <a:pt x="113" y="25"/>
                    <a:pt x="113" y="25"/>
                  </a:cubicBezTo>
                  <a:cubicBezTo>
                    <a:pt x="113" y="22"/>
                    <a:pt x="113" y="22"/>
                    <a:pt x="113" y="22"/>
                  </a:cubicBezTo>
                  <a:cubicBezTo>
                    <a:pt x="116" y="22"/>
                    <a:pt x="116" y="22"/>
                    <a:pt x="116" y="22"/>
                  </a:cubicBezTo>
                  <a:lnTo>
                    <a:pt x="116" y="25"/>
                  </a:lnTo>
                  <a:close/>
                  <a:moveTo>
                    <a:pt x="116" y="19"/>
                  </a:moveTo>
                  <a:cubicBezTo>
                    <a:pt x="116" y="19"/>
                    <a:pt x="116" y="19"/>
                    <a:pt x="116" y="19"/>
                  </a:cubicBezTo>
                  <a:cubicBezTo>
                    <a:pt x="117" y="19"/>
                    <a:pt x="117" y="19"/>
                    <a:pt x="117" y="19"/>
                  </a:cubicBezTo>
                  <a:cubicBezTo>
                    <a:pt x="117" y="21"/>
                    <a:pt x="117" y="21"/>
                    <a:pt x="117" y="21"/>
                  </a:cubicBezTo>
                  <a:cubicBezTo>
                    <a:pt x="116" y="21"/>
                    <a:pt x="116" y="21"/>
                    <a:pt x="116" y="21"/>
                  </a:cubicBezTo>
                  <a:lnTo>
                    <a:pt x="116" y="19"/>
                  </a:lnTo>
                  <a:close/>
                  <a:moveTo>
                    <a:pt x="117" y="25"/>
                  </a:moveTo>
                  <a:cubicBezTo>
                    <a:pt x="117" y="25"/>
                    <a:pt x="117" y="25"/>
                    <a:pt x="117" y="25"/>
                  </a:cubicBezTo>
                  <a:cubicBezTo>
                    <a:pt x="116" y="25"/>
                    <a:pt x="116" y="25"/>
                    <a:pt x="116" y="25"/>
                  </a:cubicBezTo>
                  <a:cubicBezTo>
                    <a:pt x="116" y="24"/>
                    <a:pt x="116" y="24"/>
                    <a:pt x="116" y="24"/>
                  </a:cubicBezTo>
                  <a:cubicBezTo>
                    <a:pt x="117" y="24"/>
                    <a:pt x="117" y="24"/>
                    <a:pt x="117" y="24"/>
                  </a:cubicBezTo>
                  <a:lnTo>
                    <a:pt x="117" y="25"/>
                  </a:lnTo>
                  <a:close/>
                  <a:moveTo>
                    <a:pt x="85" y="33"/>
                  </a:moveTo>
                  <a:cubicBezTo>
                    <a:pt x="85" y="33"/>
                    <a:pt x="85" y="33"/>
                    <a:pt x="85" y="33"/>
                  </a:cubicBezTo>
                  <a:cubicBezTo>
                    <a:pt x="87" y="33"/>
                    <a:pt x="87" y="33"/>
                    <a:pt x="87" y="33"/>
                  </a:cubicBezTo>
                  <a:cubicBezTo>
                    <a:pt x="87" y="41"/>
                    <a:pt x="87" y="41"/>
                    <a:pt x="87" y="41"/>
                  </a:cubicBezTo>
                  <a:cubicBezTo>
                    <a:pt x="85" y="41"/>
                    <a:pt x="85" y="41"/>
                    <a:pt x="85" y="41"/>
                  </a:cubicBezTo>
                  <a:lnTo>
                    <a:pt x="85" y="33"/>
                  </a:lnTo>
                  <a:close/>
                  <a:moveTo>
                    <a:pt x="44" y="34"/>
                  </a:moveTo>
                  <a:cubicBezTo>
                    <a:pt x="44" y="34"/>
                    <a:pt x="44" y="34"/>
                    <a:pt x="44" y="34"/>
                  </a:cubicBezTo>
                  <a:cubicBezTo>
                    <a:pt x="44" y="34"/>
                    <a:pt x="44" y="34"/>
                    <a:pt x="44" y="34"/>
                  </a:cubicBezTo>
                  <a:cubicBezTo>
                    <a:pt x="44" y="41"/>
                    <a:pt x="44" y="41"/>
                    <a:pt x="44" y="41"/>
                  </a:cubicBezTo>
                  <a:cubicBezTo>
                    <a:pt x="44" y="41"/>
                    <a:pt x="44" y="41"/>
                    <a:pt x="44" y="41"/>
                  </a:cubicBezTo>
                  <a:lnTo>
                    <a:pt x="44" y="34"/>
                  </a:lnTo>
                  <a:close/>
                  <a:moveTo>
                    <a:pt x="15" y="47"/>
                  </a:moveTo>
                  <a:cubicBezTo>
                    <a:pt x="15" y="47"/>
                    <a:pt x="15" y="47"/>
                    <a:pt x="15" y="47"/>
                  </a:cubicBezTo>
                  <a:cubicBezTo>
                    <a:pt x="15" y="47"/>
                    <a:pt x="15" y="47"/>
                    <a:pt x="15" y="47"/>
                  </a:cubicBezTo>
                  <a:cubicBezTo>
                    <a:pt x="15" y="35"/>
                    <a:pt x="15" y="35"/>
                    <a:pt x="15" y="35"/>
                  </a:cubicBezTo>
                  <a:cubicBezTo>
                    <a:pt x="15" y="35"/>
                    <a:pt x="15" y="35"/>
                    <a:pt x="15" y="35"/>
                  </a:cubicBezTo>
                  <a:lnTo>
                    <a:pt x="15" y="47"/>
                  </a:lnTo>
                  <a:close/>
                  <a:moveTo>
                    <a:pt x="20" y="46"/>
                  </a:moveTo>
                  <a:cubicBezTo>
                    <a:pt x="20" y="46"/>
                    <a:pt x="20" y="46"/>
                    <a:pt x="20" y="46"/>
                  </a:cubicBezTo>
                  <a:cubicBezTo>
                    <a:pt x="16" y="47"/>
                    <a:pt x="16" y="47"/>
                    <a:pt x="16" y="47"/>
                  </a:cubicBezTo>
                  <a:cubicBezTo>
                    <a:pt x="16" y="35"/>
                    <a:pt x="16" y="35"/>
                    <a:pt x="16" y="35"/>
                  </a:cubicBezTo>
                  <a:cubicBezTo>
                    <a:pt x="20" y="35"/>
                    <a:pt x="20" y="35"/>
                    <a:pt x="20" y="35"/>
                  </a:cubicBezTo>
                  <a:lnTo>
                    <a:pt x="20" y="46"/>
                  </a:lnTo>
                  <a:close/>
                  <a:moveTo>
                    <a:pt x="25" y="46"/>
                  </a:moveTo>
                  <a:cubicBezTo>
                    <a:pt x="25" y="46"/>
                    <a:pt x="25" y="46"/>
                    <a:pt x="25" y="46"/>
                  </a:cubicBezTo>
                  <a:cubicBezTo>
                    <a:pt x="22" y="46"/>
                    <a:pt x="22" y="46"/>
                    <a:pt x="22" y="46"/>
                  </a:cubicBezTo>
                  <a:cubicBezTo>
                    <a:pt x="22" y="35"/>
                    <a:pt x="22" y="35"/>
                    <a:pt x="22" y="35"/>
                  </a:cubicBezTo>
                  <a:cubicBezTo>
                    <a:pt x="24" y="35"/>
                    <a:pt x="24" y="35"/>
                    <a:pt x="24" y="35"/>
                  </a:cubicBezTo>
                  <a:cubicBezTo>
                    <a:pt x="24" y="36"/>
                    <a:pt x="24" y="36"/>
                    <a:pt x="24" y="36"/>
                  </a:cubicBezTo>
                  <a:cubicBezTo>
                    <a:pt x="25" y="36"/>
                    <a:pt x="25" y="36"/>
                    <a:pt x="25" y="36"/>
                  </a:cubicBezTo>
                  <a:lnTo>
                    <a:pt x="25" y="46"/>
                  </a:lnTo>
                  <a:close/>
                  <a:moveTo>
                    <a:pt x="26" y="46"/>
                  </a:moveTo>
                  <a:cubicBezTo>
                    <a:pt x="26" y="46"/>
                    <a:pt x="26" y="46"/>
                    <a:pt x="26" y="46"/>
                  </a:cubicBezTo>
                  <a:cubicBezTo>
                    <a:pt x="25" y="46"/>
                    <a:pt x="25" y="46"/>
                    <a:pt x="25" y="46"/>
                  </a:cubicBezTo>
                  <a:cubicBezTo>
                    <a:pt x="25" y="46"/>
                    <a:pt x="25" y="46"/>
                    <a:pt x="25" y="46"/>
                  </a:cubicBezTo>
                  <a:cubicBezTo>
                    <a:pt x="25" y="42"/>
                    <a:pt x="25" y="42"/>
                    <a:pt x="25" y="42"/>
                  </a:cubicBezTo>
                  <a:cubicBezTo>
                    <a:pt x="26" y="42"/>
                    <a:pt x="26" y="42"/>
                    <a:pt x="26" y="42"/>
                  </a:cubicBezTo>
                  <a:lnTo>
                    <a:pt x="26" y="46"/>
                  </a:lnTo>
                  <a:close/>
                  <a:moveTo>
                    <a:pt x="26" y="41"/>
                  </a:moveTo>
                  <a:cubicBezTo>
                    <a:pt x="26" y="41"/>
                    <a:pt x="26" y="41"/>
                    <a:pt x="26" y="41"/>
                  </a:cubicBezTo>
                  <a:cubicBezTo>
                    <a:pt x="25" y="42"/>
                    <a:pt x="25" y="42"/>
                    <a:pt x="25" y="42"/>
                  </a:cubicBezTo>
                  <a:cubicBezTo>
                    <a:pt x="25" y="36"/>
                    <a:pt x="25" y="36"/>
                    <a:pt x="25" y="36"/>
                  </a:cubicBezTo>
                  <a:cubicBezTo>
                    <a:pt x="26" y="36"/>
                    <a:pt x="26" y="36"/>
                    <a:pt x="26" y="36"/>
                  </a:cubicBezTo>
                  <a:lnTo>
                    <a:pt x="26" y="41"/>
                  </a:lnTo>
                  <a:close/>
                  <a:moveTo>
                    <a:pt x="28" y="47"/>
                  </a:moveTo>
                  <a:cubicBezTo>
                    <a:pt x="28" y="47"/>
                    <a:pt x="28" y="47"/>
                    <a:pt x="28" y="47"/>
                  </a:cubicBezTo>
                  <a:cubicBezTo>
                    <a:pt x="28" y="47"/>
                    <a:pt x="28" y="47"/>
                    <a:pt x="28" y="47"/>
                  </a:cubicBezTo>
                  <a:cubicBezTo>
                    <a:pt x="28" y="42"/>
                    <a:pt x="28" y="42"/>
                    <a:pt x="28" y="42"/>
                  </a:cubicBezTo>
                  <a:cubicBezTo>
                    <a:pt x="28" y="42"/>
                    <a:pt x="28" y="42"/>
                    <a:pt x="28" y="42"/>
                  </a:cubicBezTo>
                  <a:lnTo>
                    <a:pt x="28" y="47"/>
                  </a:lnTo>
                  <a:close/>
                  <a:moveTo>
                    <a:pt x="28" y="41"/>
                  </a:moveTo>
                  <a:cubicBezTo>
                    <a:pt x="28" y="41"/>
                    <a:pt x="28" y="41"/>
                    <a:pt x="28" y="41"/>
                  </a:cubicBezTo>
                  <a:cubicBezTo>
                    <a:pt x="28" y="41"/>
                    <a:pt x="28" y="41"/>
                    <a:pt x="28" y="41"/>
                  </a:cubicBezTo>
                  <a:cubicBezTo>
                    <a:pt x="28" y="36"/>
                    <a:pt x="28" y="36"/>
                    <a:pt x="28" y="36"/>
                  </a:cubicBezTo>
                  <a:cubicBezTo>
                    <a:pt x="28" y="36"/>
                    <a:pt x="28" y="36"/>
                    <a:pt x="28" y="36"/>
                  </a:cubicBezTo>
                  <a:lnTo>
                    <a:pt x="28" y="41"/>
                  </a:lnTo>
                  <a:close/>
                  <a:moveTo>
                    <a:pt x="29" y="47"/>
                  </a:moveTo>
                  <a:cubicBezTo>
                    <a:pt x="29" y="47"/>
                    <a:pt x="29" y="47"/>
                    <a:pt x="29" y="47"/>
                  </a:cubicBezTo>
                  <a:cubicBezTo>
                    <a:pt x="28" y="47"/>
                    <a:pt x="28" y="47"/>
                    <a:pt x="28" y="47"/>
                  </a:cubicBezTo>
                  <a:cubicBezTo>
                    <a:pt x="28" y="42"/>
                    <a:pt x="28" y="42"/>
                    <a:pt x="28" y="42"/>
                  </a:cubicBezTo>
                  <a:cubicBezTo>
                    <a:pt x="29" y="42"/>
                    <a:pt x="29" y="42"/>
                    <a:pt x="29" y="42"/>
                  </a:cubicBezTo>
                  <a:lnTo>
                    <a:pt x="29" y="47"/>
                  </a:lnTo>
                  <a:close/>
                  <a:moveTo>
                    <a:pt x="29" y="41"/>
                  </a:moveTo>
                  <a:cubicBezTo>
                    <a:pt x="29" y="41"/>
                    <a:pt x="29" y="41"/>
                    <a:pt x="29" y="41"/>
                  </a:cubicBezTo>
                  <a:cubicBezTo>
                    <a:pt x="28" y="41"/>
                    <a:pt x="28" y="41"/>
                    <a:pt x="28" y="41"/>
                  </a:cubicBezTo>
                  <a:cubicBezTo>
                    <a:pt x="28" y="36"/>
                    <a:pt x="28" y="36"/>
                    <a:pt x="28" y="36"/>
                  </a:cubicBezTo>
                  <a:cubicBezTo>
                    <a:pt x="29" y="36"/>
                    <a:pt x="29" y="36"/>
                    <a:pt x="29" y="36"/>
                  </a:cubicBezTo>
                  <a:lnTo>
                    <a:pt x="29" y="41"/>
                  </a:lnTo>
                  <a:close/>
                  <a:moveTo>
                    <a:pt x="30" y="47"/>
                  </a:moveTo>
                  <a:cubicBezTo>
                    <a:pt x="30" y="47"/>
                    <a:pt x="30" y="47"/>
                    <a:pt x="30" y="47"/>
                  </a:cubicBezTo>
                  <a:cubicBezTo>
                    <a:pt x="29" y="47"/>
                    <a:pt x="29" y="47"/>
                    <a:pt x="29" y="47"/>
                  </a:cubicBezTo>
                  <a:cubicBezTo>
                    <a:pt x="29" y="41"/>
                    <a:pt x="29" y="41"/>
                    <a:pt x="29" y="41"/>
                  </a:cubicBezTo>
                  <a:cubicBezTo>
                    <a:pt x="30" y="41"/>
                    <a:pt x="30" y="41"/>
                    <a:pt x="30" y="41"/>
                  </a:cubicBezTo>
                  <a:lnTo>
                    <a:pt x="30" y="47"/>
                  </a:lnTo>
                  <a:close/>
                  <a:moveTo>
                    <a:pt x="30" y="41"/>
                  </a:moveTo>
                  <a:cubicBezTo>
                    <a:pt x="30" y="41"/>
                    <a:pt x="30" y="41"/>
                    <a:pt x="30" y="41"/>
                  </a:cubicBezTo>
                  <a:cubicBezTo>
                    <a:pt x="29" y="41"/>
                    <a:pt x="29" y="41"/>
                    <a:pt x="29" y="41"/>
                  </a:cubicBezTo>
                  <a:cubicBezTo>
                    <a:pt x="29" y="36"/>
                    <a:pt x="29" y="36"/>
                    <a:pt x="29" y="36"/>
                  </a:cubicBezTo>
                  <a:cubicBezTo>
                    <a:pt x="30" y="36"/>
                    <a:pt x="30" y="36"/>
                    <a:pt x="30" y="36"/>
                  </a:cubicBezTo>
                  <a:lnTo>
                    <a:pt x="30" y="41"/>
                  </a:lnTo>
                  <a:close/>
                  <a:moveTo>
                    <a:pt x="32" y="47"/>
                  </a:moveTo>
                  <a:cubicBezTo>
                    <a:pt x="32" y="47"/>
                    <a:pt x="32" y="47"/>
                    <a:pt x="32" y="47"/>
                  </a:cubicBezTo>
                  <a:cubicBezTo>
                    <a:pt x="31" y="47"/>
                    <a:pt x="31" y="47"/>
                    <a:pt x="31" y="47"/>
                  </a:cubicBezTo>
                  <a:cubicBezTo>
                    <a:pt x="31" y="41"/>
                    <a:pt x="31" y="41"/>
                    <a:pt x="31" y="41"/>
                  </a:cubicBezTo>
                  <a:cubicBezTo>
                    <a:pt x="32" y="41"/>
                    <a:pt x="32" y="41"/>
                    <a:pt x="32" y="41"/>
                  </a:cubicBezTo>
                  <a:lnTo>
                    <a:pt x="32" y="47"/>
                  </a:lnTo>
                  <a:close/>
                  <a:moveTo>
                    <a:pt x="32" y="41"/>
                  </a:moveTo>
                  <a:cubicBezTo>
                    <a:pt x="32" y="41"/>
                    <a:pt x="32" y="41"/>
                    <a:pt x="32" y="41"/>
                  </a:cubicBezTo>
                  <a:cubicBezTo>
                    <a:pt x="31" y="41"/>
                    <a:pt x="31" y="41"/>
                    <a:pt x="31" y="41"/>
                  </a:cubicBezTo>
                  <a:cubicBezTo>
                    <a:pt x="31" y="36"/>
                    <a:pt x="31" y="36"/>
                    <a:pt x="31" y="36"/>
                  </a:cubicBezTo>
                  <a:cubicBezTo>
                    <a:pt x="32" y="35"/>
                    <a:pt x="32" y="35"/>
                    <a:pt x="32" y="35"/>
                  </a:cubicBezTo>
                  <a:lnTo>
                    <a:pt x="32" y="41"/>
                  </a:lnTo>
                  <a:close/>
                  <a:moveTo>
                    <a:pt x="33" y="47"/>
                  </a:moveTo>
                  <a:cubicBezTo>
                    <a:pt x="33" y="47"/>
                    <a:pt x="33" y="47"/>
                    <a:pt x="33" y="47"/>
                  </a:cubicBezTo>
                  <a:cubicBezTo>
                    <a:pt x="32" y="47"/>
                    <a:pt x="32" y="47"/>
                    <a:pt x="32" y="47"/>
                  </a:cubicBezTo>
                  <a:cubicBezTo>
                    <a:pt x="32" y="41"/>
                    <a:pt x="32" y="41"/>
                    <a:pt x="32" y="41"/>
                  </a:cubicBezTo>
                  <a:cubicBezTo>
                    <a:pt x="33" y="41"/>
                    <a:pt x="33" y="41"/>
                    <a:pt x="33" y="41"/>
                  </a:cubicBezTo>
                  <a:lnTo>
                    <a:pt x="33" y="47"/>
                  </a:lnTo>
                  <a:close/>
                  <a:moveTo>
                    <a:pt x="33" y="41"/>
                  </a:moveTo>
                  <a:cubicBezTo>
                    <a:pt x="33" y="41"/>
                    <a:pt x="33" y="41"/>
                    <a:pt x="33" y="41"/>
                  </a:cubicBezTo>
                  <a:cubicBezTo>
                    <a:pt x="32" y="41"/>
                    <a:pt x="32" y="41"/>
                    <a:pt x="32" y="41"/>
                  </a:cubicBezTo>
                  <a:cubicBezTo>
                    <a:pt x="32" y="35"/>
                    <a:pt x="32" y="35"/>
                    <a:pt x="32" y="35"/>
                  </a:cubicBezTo>
                  <a:cubicBezTo>
                    <a:pt x="33" y="35"/>
                    <a:pt x="33" y="35"/>
                    <a:pt x="33" y="35"/>
                  </a:cubicBezTo>
                  <a:lnTo>
                    <a:pt x="33" y="41"/>
                  </a:lnTo>
                  <a:close/>
                  <a:moveTo>
                    <a:pt x="33" y="47"/>
                  </a:moveTo>
                  <a:cubicBezTo>
                    <a:pt x="33" y="47"/>
                    <a:pt x="33" y="47"/>
                    <a:pt x="33" y="47"/>
                  </a:cubicBezTo>
                  <a:cubicBezTo>
                    <a:pt x="33" y="47"/>
                    <a:pt x="33" y="47"/>
                    <a:pt x="33" y="47"/>
                  </a:cubicBezTo>
                  <a:cubicBezTo>
                    <a:pt x="33" y="41"/>
                    <a:pt x="33" y="41"/>
                    <a:pt x="33" y="41"/>
                  </a:cubicBezTo>
                  <a:cubicBezTo>
                    <a:pt x="33" y="41"/>
                    <a:pt x="33" y="41"/>
                    <a:pt x="33" y="41"/>
                  </a:cubicBezTo>
                  <a:lnTo>
                    <a:pt x="33" y="47"/>
                  </a:lnTo>
                  <a:close/>
                  <a:moveTo>
                    <a:pt x="33" y="41"/>
                  </a:moveTo>
                  <a:cubicBezTo>
                    <a:pt x="33" y="41"/>
                    <a:pt x="33" y="41"/>
                    <a:pt x="33" y="41"/>
                  </a:cubicBezTo>
                  <a:cubicBezTo>
                    <a:pt x="33" y="41"/>
                    <a:pt x="33" y="41"/>
                    <a:pt x="33" y="41"/>
                  </a:cubicBezTo>
                  <a:cubicBezTo>
                    <a:pt x="33" y="35"/>
                    <a:pt x="33" y="35"/>
                    <a:pt x="33" y="35"/>
                  </a:cubicBezTo>
                  <a:cubicBezTo>
                    <a:pt x="33" y="35"/>
                    <a:pt x="33" y="35"/>
                    <a:pt x="33" y="35"/>
                  </a:cubicBezTo>
                  <a:lnTo>
                    <a:pt x="33" y="41"/>
                  </a:lnTo>
                  <a:close/>
                  <a:moveTo>
                    <a:pt x="34" y="47"/>
                  </a:moveTo>
                  <a:cubicBezTo>
                    <a:pt x="34" y="47"/>
                    <a:pt x="34" y="47"/>
                    <a:pt x="34" y="47"/>
                  </a:cubicBezTo>
                  <a:cubicBezTo>
                    <a:pt x="33" y="47"/>
                    <a:pt x="33" y="47"/>
                    <a:pt x="33" y="47"/>
                  </a:cubicBezTo>
                  <a:cubicBezTo>
                    <a:pt x="33" y="41"/>
                    <a:pt x="33" y="41"/>
                    <a:pt x="33" y="41"/>
                  </a:cubicBezTo>
                  <a:cubicBezTo>
                    <a:pt x="34" y="41"/>
                    <a:pt x="34" y="41"/>
                    <a:pt x="34" y="41"/>
                  </a:cubicBezTo>
                  <a:lnTo>
                    <a:pt x="34" y="47"/>
                  </a:lnTo>
                  <a:close/>
                  <a:moveTo>
                    <a:pt x="34" y="41"/>
                  </a:moveTo>
                  <a:cubicBezTo>
                    <a:pt x="34" y="41"/>
                    <a:pt x="34" y="41"/>
                    <a:pt x="34" y="41"/>
                  </a:cubicBezTo>
                  <a:cubicBezTo>
                    <a:pt x="33" y="41"/>
                    <a:pt x="33" y="41"/>
                    <a:pt x="33" y="41"/>
                  </a:cubicBezTo>
                  <a:cubicBezTo>
                    <a:pt x="33" y="35"/>
                    <a:pt x="33" y="35"/>
                    <a:pt x="33" y="35"/>
                  </a:cubicBezTo>
                  <a:cubicBezTo>
                    <a:pt x="34" y="35"/>
                    <a:pt x="34" y="35"/>
                    <a:pt x="34" y="35"/>
                  </a:cubicBezTo>
                  <a:lnTo>
                    <a:pt x="34" y="41"/>
                  </a:lnTo>
                  <a:close/>
                  <a:moveTo>
                    <a:pt x="34" y="47"/>
                  </a:moveTo>
                  <a:cubicBezTo>
                    <a:pt x="34" y="47"/>
                    <a:pt x="34" y="47"/>
                    <a:pt x="34" y="47"/>
                  </a:cubicBezTo>
                  <a:cubicBezTo>
                    <a:pt x="34" y="47"/>
                    <a:pt x="34" y="47"/>
                    <a:pt x="34" y="47"/>
                  </a:cubicBezTo>
                  <a:cubicBezTo>
                    <a:pt x="34" y="41"/>
                    <a:pt x="34" y="41"/>
                    <a:pt x="34" y="41"/>
                  </a:cubicBezTo>
                  <a:cubicBezTo>
                    <a:pt x="34" y="41"/>
                    <a:pt x="34" y="41"/>
                    <a:pt x="34" y="41"/>
                  </a:cubicBezTo>
                  <a:lnTo>
                    <a:pt x="34" y="47"/>
                  </a:lnTo>
                  <a:close/>
                  <a:moveTo>
                    <a:pt x="34" y="41"/>
                  </a:moveTo>
                  <a:cubicBezTo>
                    <a:pt x="34" y="41"/>
                    <a:pt x="34" y="41"/>
                    <a:pt x="34" y="41"/>
                  </a:cubicBezTo>
                  <a:cubicBezTo>
                    <a:pt x="34" y="41"/>
                    <a:pt x="34" y="41"/>
                    <a:pt x="34" y="41"/>
                  </a:cubicBezTo>
                  <a:cubicBezTo>
                    <a:pt x="34" y="35"/>
                    <a:pt x="34" y="35"/>
                    <a:pt x="34" y="35"/>
                  </a:cubicBezTo>
                  <a:cubicBezTo>
                    <a:pt x="34" y="35"/>
                    <a:pt x="34" y="35"/>
                    <a:pt x="34" y="35"/>
                  </a:cubicBezTo>
                  <a:lnTo>
                    <a:pt x="34" y="41"/>
                  </a:lnTo>
                  <a:close/>
                  <a:moveTo>
                    <a:pt x="36" y="47"/>
                  </a:moveTo>
                  <a:cubicBezTo>
                    <a:pt x="36" y="47"/>
                    <a:pt x="36" y="47"/>
                    <a:pt x="36" y="47"/>
                  </a:cubicBezTo>
                  <a:cubicBezTo>
                    <a:pt x="36" y="47"/>
                    <a:pt x="36" y="47"/>
                    <a:pt x="36" y="47"/>
                  </a:cubicBezTo>
                  <a:cubicBezTo>
                    <a:pt x="36" y="41"/>
                    <a:pt x="36" y="41"/>
                    <a:pt x="36" y="41"/>
                  </a:cubicBezTo>
                  <a:cubicBezTo>
                    <a:pt x="36" y="41"/>
                    <a:pt x="36" y="41"/>
                    <a:pt x="36" y="41"/>
                  </a:cubicBezTo>
                  <a:lnTo>
                    <a:pt x="36" y="47"/>
                  </a:lnTo>
                  <a:close/>
                  <a:moveTo>
                    <a:pt x="36" y="41"/>
                  </a:moveTo>
                  <a:cubicBezTo>
                    <a:pt x="36" y="41"/>
                    <a:pt x="36" y="41"/>
                    <a:pt x="36" y="41"/>
                  </a:cubicBezTo>
                  <a:cubicBezTo>
                    <a:pt x="36" y="41"/>
                    <a:pt x="36" y="41"/>
                    <a:pt x="36" y="41"/>
                  </a:cubicBezTo>
                  <a:cubicBezTo>
                    <a:pt x="36" y="35"/>
                    <a:pt x="36" y="35"/>
                    <a:pt x="36" y="35"/>
                  </a:cubicBezTo>
                  <a:cubicBezTo>
                    <a:pt x="36" y="35"/>
                    <a:pt x="36" y="35"/>
                    <a:pt x="36" y="35"/>
                  </a:cubicBezTo>
                  <a:lnTo>
                    <a:pt x="36" y="41"/>
                  </a:lnTo>
                  <a:close/>
                  <a:moveTo>
                    <a:pt x="37" y="47"/>
                  </a:moveTo>
                  <a:cubicBezTo>
                    <a:pt x="37" y="47"/>
                    <a:pt x="37" y="47"/>
                    <a:pt x="37" y="47"/>
                  </a:cubicBezTo>
                  <a:cubicBezTo>
                    <a:pt x="37" y="47"/>
                    <a:pt x="37" y="47"/>
                    <a:pt x="37" y="47"/>
                  </a:cubicBezTo>
                  <a:cubicBezTo>
                    <a:pt x="37" y="41"/>
                    <a:pt x="37" y="41"/>
                    <a:pt x="37" y="41"/>
                  </a:cubicBezTo>
                  <a:cubicBezTo>
                    <a:pt x="37" y="41"/>
                    <a:pt x="37" y="41"/>
                    <a:pt x="37" y="41"/>
                  </a:cubicBezTo>
                  <a:lnTo>
                    <a:pt x="37" y="47"/>
                  </a:lnTo>
                  <a:close/>
                  <a:moveTo>
                    <a:pt x="37" y="41"/>
                  </a:moveTo>
                  <a:cubicBezTo>
                    <a:pt x="37" y="41"/>
                    <a:pt x="37" y="41"/>
                    <a:pt x="37" y="41"/>
                  </a:cubicBezTo>
                  <a:cubicBezTo>
                    <a:pt x="37" y="41"/>
                    <a:pt x="37" y="41"/>
                    <a:pt x="37" y="41"/>
                  </a:cubicBezTo>
                  <a:cubicBezTo>
                    <a:pt x="37" y="35"/>
                    <a:pt x="37" y="35"/>
                    <a:pt x="37" y="35"/>
                  </a:cubicBezTo>
                  <a:cubicBezTo>
                    <a:pt x="37" y="35"/>
                    <a:pt x="37" y="35"/>
                    <a:pt x="37" y="35"/>
                  </a:cubicBezTo>
                  <a:lnTo>
                    <a:pt x="37" y="41"/>
                  </a:lnTo>
                  <a:close/>
                  <a:moveTo>
                    <a:pt x="38" y="47"/>
                  </a:moveTo>
                  <a:cubicBezTo>
                    <a:pt x="38" y="47"/>
                    <a:pt x="38" y="47"/>
                    <a:pt x="38" y="47"/>
                  </a:cubicBezTo>
                  <a:cubicBezTo>
                    <a:pt x="37" y="47"/>
                    <a:pt x="37" y="47"/>
                    <a:pt x="37" y="47"/>
                  </a:cubicBezTo>
                  <a:cubicBezTo>
                    <a:pt x="37" y="41"/>
                    <a:pt x="37" y="41"/>
                    <a:pt x="37" y="41"/>
                  </a:cubicBezTo>
                  <a:cubicBezTo>
                    <a:pt x="38" y="41"/>
                    <a:pt x="38" y="41"/>
                    <a:pt x="38" y="41"/>
                  </a:cubicBezTo>
                  <a:lnTo>
                    <a:pt x="38" y="47"/>
                  </a:lnTo>
                  <a:close/>
                  <a:moveTo>
                    <a:pt x="38" y="41"/>
                  </a:moveTo>
                  <a:cubicBezTo>
                    <a:pt x="38" y="41"/>
                    <a:pt x="38" y="41"/>
                    <a:pt x="38" y="41"/>
                  </a:cubicBezTo>
                  <a:cubicBezTo>
                    <a:pt x="37" y="41"/>
                    <a:pt x="37" y="41"/>
                    <a:pt x="37" y="41"/>
                  </a:cubicBezTo>
                  <a:cubicBezTo>
                    <a:pt x="37" y="35"/>
                    <a:pt x="37" y="35"/>
                    <a:pt x="37" y="35"/>
                  </a:cubicBezTo>
                  <a:cubicBezTo>
                    <a:pt x="38" y="35"/>
                    <a:pt x="38" y="35"/>
                    <a:pt x="38" y="35"/>
                  </a:cubicBezTo>
                  <a:lnTo>
                    <a:pt x="38" y="41"/>
                  </a:lnTo>
                  <a:close/>
                  <a:moveTo>
                    <a:pt x="40" y="47"/>
                  </a:moveTo>
                  <a:cubicBezTo>
                    <a:pt x="40" y="47"/>
                    <a:pt x="40" y="47"/>
                    <a:pt x="40" y="47"/>
                  </a:cubicBezTo>
                  <a:cubicBezTo>
                    <a:pt x="39" y="47"/>
                    <a:pt x="39" y="47"/>
                    <a:pt x="39" y="47"/>
                  </a:cubicBezTo>
                  <a:cubicBezTo>
                    <a:pt x="39" y="41"/>
                    <a:pt x="39" y="41"/>
                    <a:pt x="39" y="41"/>
                  </a:cubicBezTo>
                  <a:cubicBezTo>
                    <a:pt x="40" y="41"/>
                    <a:pt x="40" y="41"/>
                    <a:pt x="40" y="41"/>
                  </a:cubicBezTo>
                  <a:lnTo>
                    <a:pt x="40" y="47"/>
                  </a:lnTo>
                  <a:close/>
                  <a:moveTo>
                    <a:pt x="40" y="41"/>
                  </a:moveTo>
                  <a:cubicBezTo>
                    <a:pt x="40" y="41"/>
                    <a:pt x="40" y="41"/>
                    <a:pt x="40" y="41"/>
                  </a:cubicBezTo>
                  <a:cubicBezTo>
                    <a:pt x="39" y="41"/>
                    <a:pt x="39" y="41"/>
                    <a:pt x="39" y="41"/>
                  </a:cubicBezTo>
                  <a:cubicBezTo>
                    <a:pt x="39" y="35"/>
                    <a:pt x="39" y="35"/>
                    <a:pt x="39" y="35"/>
                  </a:cubicBezTo>
                  <a:cubicBezTo>
                    <a:pt x="40" y="35"/>
                    <a:pt x="40" y="35"/>
                    <a:pt x="40" y="35"/>
                  </a:cubicBezTo>
                  <a:lnTo>
                    <a:pt x="40" y="41"/>
                  </a:lnTo>
                  <a:close/>
                  <a:moveTo>
                    <a:pt x="41" y="47"/>
                  </a:moveTo>
                  <a:cubicBezTo>
                    <a:pt x="41" y="47"/>
                    <a:pt x="41" y="47"/>
                    <a:pt x="41" y="47"/>
                  </a:cubicBezTo>
                  <a:cubicBezTo>
                    <a:pt x="40" y="47"/>
                    <a:pt x="40" y="47"/>
                    <a:pt x="40" y="47"/>
                  </a:cubicBezTo>
                  <a:cubicBezTo>
                    <a:pt x="40" y="41"/>
                    <a:pt x="40" y="41"/>
                    <a:pt x="40" y="41"/>
                  </a:cubicBezTo>
                  <a:cubicBezTo>
                    <a:pt x="41" y="41"/>
                    <a:pt x="41" y="41"/>
                    <a:pt x="41" y="41"/>
                  </a:cubicBezTo>
                  <a:lnTo>
                    <a:pt x="41" y="47"/>
                  </a:lnTo>
                  <a:close/>
                  <a:moveTo>
                    <a:pt x="41" y="41"/>
                  </a:moveTo>
                  <a:cubicBezTo>
                    <a:pt x="41" y="41"/>
                    <a:pt x="41" y="41"/>
                    <a:pt x="41" y="41"/>
                  </a:cubicBezTo>
                  <a:cubicBezTo>
                    <a:pt x="40" y="41"/>
                    <a:pt x="40" y="41"/>
                    <a:pt x="40" y="41"/>
                  </a:cubicBezTo>
                  <a:cubicBezTo>
                    <a:pt x="40" y="35"/>
                    <a:pt x="40" y="35"/>
                    <a:pt x="40" y="35"/>
                  </a:cubicBezTo>
                  <a:cubicBezTo>
                    <a:pt x="41" y="35"/>
                    <a:pt x="41" y="35"/>
                    <a:pt x="41" y="35"/>
                  </a:cubicBezTo>
                  <a:lnTo>
                    <a:pt x="41" y="41"/>
                  </a:lnTo>
                  <a:close/>
                  <a:moveTo>
                    <a:pt x="41" y="47"/>
                  </a:moveTo>
                  <a:cubicBezTo>
                    <a:pt x="41" y="47"/>
                    <a:pt x="41" y="47"/>
                    <a:pt x="41" y="47"/>
                  </a:cubicBezTo>
                  <a:cubicBezTo>
                    <a:pt x="41" y="47"/>
                    <a:pt x="41" y="47"/>
                    <a:pt x="41" y="47"/>
                  </a:cubicBezTo>
                  <a:cubicBezTo>
                    <a:pt x="41" y="41"/>
                    <a:pt x="41" y="41"/>
                    <a:pt x="41" y="41"/>
                  </a:cubicBezTo>
                  <a:cubicBezTo>
                    <a:pt x="41" y="41"/>
                    <a:pt x="41" y="41"/>
                    <a:pt x="41" y="41"/>
                  </a:cubicBezTo>
                  <a:lnTo>
                    <a:pt x="41" y="47"/>
                  </a:lnTo>
                  <a:close/>
                  <a:moveTo>
                    <a:pt x="41" y="41"/>
                  </a:moveTo>
                  <a:cubicBezTo>
                    <a:pt x="41" y="41"/>
                    <a:pt x="41" y="41"/>
                    <a:pt x="41" y="41"/>
                  </a:cubicBezTo>
                  <a:cubicBezTo>
                    <a:pt x="41" y="41"/>
                    <a:pt x="41" y="41"/>
                    <a:pt x="41" y="41"/>
                  </a:cubicBezTo>
                  <a:cubicBezTo>
                    <a:pt x="41" y="35"/>
                    <a:pt x="41" y="35"/>
                    <a:pt x="41" y="35"/>
                  </a:cubicBezTo>
                  <a:cubicBezTo>
                    <a:pt x="41" y="35"/>
                    <a:pt x="41" y="35"/>
                    <a:pt x="41" y="35"/>
                  </a:cubicBezTo>
                  <a:lnTo>
                    <a:pt x="41" y="41"/>
                  </a:lnTo>
                  <a:close/>
                  <a:moveTo>
                    <a:pt x="42" y="47"/>
                  </a:moveTo>
                  <a:cubicBezTo>
                    <a:pt x="42" y="47"/>
                    <a:pt x="42" y="47"/>
                    <a:pt x="42" y="47"/>
                  </a:cubicBezTo>
                  <a:cubicBezTo>
                    <a:pt x="41" y="47"/>
                    <a:pt x="41" y="47"/>
                    <a:pt x="41" y="47"/>
                  </a:cubicBezTo>
                  <a:cubicBezTo>
                    <a:pt x="41" y="41"/>
                    <a:pt x="41" y="41"/>
                    <a:pt x="41" y="41"/>
                  </a:cubicBezTo>
                  <a:cubicBezTo>
                    <a:pt x="42" y="41"/>
                    <a:pt x="42" y="41"/>
                    <a:pt x="42" y="41"/>
                  </a:cubicBezTo>
                  <a:lnTo>
                    <a:pt x="42" y="47"/>
                  </a:lnTo>
                  <a:close/>
                  <a:moveTo>
                    <a:pt x="42" y="41"/>
                  </a:moveTo>
                  <a:cubicBezTo>
                    <a:pt x="42" y="41"/>
                    <a:pt x="42" y="41"/>
                    <a:pt x="42" y="41"/>
                  </a:cubicBezTo>
                  <a:cubicBezTo>
                    <a:pt x="41" y="41"/>
                    <a:pt x="41" y="41"/>
                    <a:pt x="41" y="41"/>
                  </a:cubicBezTo>
                  <a:cubicBezTo>
                    <a:pt x="41" y="35"/>
                    <a:pt x="41" y="35"/>
                    <a:pt x="41" y="35"/>
                  </a:cubicBezTo>
                  <a:cubicBezTo>
                    <a:pt x="42" y="34"/>
                    <a:pt x="42" y="34"/>
                    <a:pt x="42" y="34"/>
                  </a:cubicBezTo>
                  <a:lnTo>
                    <a:pt x="42" y="41"/>
                  </a:lnTo>
                  <a:close/>
                  <a:moveTo>
                    <a:pt x="43" y="48"/>
                  </a:moveTo>
                  <a:cubicBezTo>
                    <a:pt x="43" y="48"/>
                    <a:pt x="43" y="48"/>
                    <a:pt x="43" y="48"/>
                  </a:cubicBezTo>
                  <a:cubicBezTo>
                    <a:pt x="42" y="47"/>
                    <a:pt x="42" y="47"/>
                    <a:pt x="42" y="47"/>
                  </a:cubicBezTo>
                  <a:cubicBezTo>
                    <a:pt x="42" y="41"/>
                    <a:pt x="42" y="41"/>
                    <a:pt x="42" y="41"/>
                  </a:cubicBezTo>
                  <a:cubicBezTo>
                    <a:pt x="43" y="41"/>
                    <a:pt x="43" y="41"/>
                    <a:pt x="43" y="41"/>
                  </a:cubicBezTo>
                  <a:lnTo>
                    <a:pt x="43" y="48"/>
                  </a:lnTo>
                  <a:close/>
                  <a:moveTo>
                    <a:pt x="43" y="41"/>
                  </a:moveTo>
                  <a:cubicBezTo>
                    <a:pt x="43" y="41"/>
                    <a:pt x="43" y="41"/>
                    <a:pt x="43" y="41"/>
                  </a:cubicBezTo>
                  <a:cubicBezTo>
                    <a:pt x="42" y="41"/>
                    <a:pt x="42" y="41"/>
                    <a:pt x="42" y="41"/>
                  </a:cubicBezTo>
                  <a:cubicBezTo>
                    <a:pt x="42" y="34"/>
                    <a:pt x="42" y="34"/>
                    <a:pt x="42" y="34"/>
                  </a:cubicBezTo>
                  <a:cubicBezTo>
                    <a:pt x="43" y="34"/>
                    <a:pt x="43" y="34"/>
                    <a:pt x="43" y="34"/>
                  </a:cubicBezTo>
                  <a:lnTo>
                    <a:pt x="43" y="41"/>
                  </a:lnTo>
                  <a:close/>
                  <a:moveTo>
                    <a:pt x="44" y="48"/>
                  </a:moveTo>
                  <a:cubicBezTo>
                    <a:pt x="44" y="48"/>
                    <a:pt x="44" y="48"/>
                    <a:pt x="44" y="48"/>
                  </a:cubicBezTo>
                  <a:cubicBezTo>
                    <a:pt x="43" y="48"/>
                    <a:pt x="43" y="48"/>
                    <a:pt x="43" y="48"/>
                  </a:cubicBezTo>
                  <a:cubicBezTo>
                    <a:pt x="43" y="41"/>
                    <a:pt x="43" y="41"/>
                    <a:pt x="43" y="41"/>
                  </a:cubicBezTo>
                  <a:cubicBezTo>
                    <a:pt x="44" y="41"/>
                    <a:pt x="44" y="41"/>
                    <a:pt x="44" y="41"/>
                  </a:cubicBezTo>
                  <a:lnTo>
                    <a:pt x="44" y="48"/>
                  </a:lnTo>
                  <a:close/>
                  <a:moveTo>
                    <a:pt x="44" y="41"/>
                  </a:moveTo>
                  <a:cubicBezTo>
                    <a:pt x="44" y="41"/>
                    <a:pt x="44" y="41"/>
                    <a:pt x="44" y="41"/>
                  </a:cubicBezTo>
                  <a:cubicBezTo>
                    <a:pt x="43" y="41"/>
                    <a:pt x="43" y="41"/>
                    <a:pt x="43" y="41"/>
                  </a:cubicBezTo>
                  <a:cubicBezTo>
                    <a:pt x="43" y="34"/>
                    <a:pt x="43" y="34"/>
                    <a:pt x="43" y="34"/>
                  </a:cubicBezTo>
                  <a:cubicBezTo>
                    <a:pt x="44" y="34"/>
                    <a:pt x="44" y="34"/>
                    <a:pt x="44" y="34"/>
                  </a:cubicBezTo>
                  <a:lnTo>
                    <a:pt x="44" y="41"/>
                  </a:lnTo>
                  <a:close/>
                  <a:moveTo>
                    <a:pt x="45" y="48"/>
                  </a:moveTo>
                  <a:cubicBezTo>
                    <a:pt x="45" y="48"/>
                    <a:pt x="45" y="48"/>
                    <a:pt x="45" y="48"/>
                  </a:cubicBezTo>
                  <a:cubicBezTo>
                    <a:pt x="44" y="48"/>
                    <a:pt x="44" y="48"/>
                    <a:pt x="44" y="48"/>
                  </a:cubicBezTo>
                  <a:cubicBezTo>
                    <a:pt x="44" y="41"/>
                    <a:pt x="44" y="41"/>
                    <a:pt x="44" y="41"/>
                  </a:cubicBezTo>
                  <a:cubicBezTo>
                    <a:pt x="44" y="41"/>
                    <a:pt x="44" y="41"/>
                    <a:pt x="44" y="41"/>
                  </a:cubicBezTo>
                  <a:cubicBezTo>
                    <a:pt x="44" y="48"/>
                    <a:pt x="44" y="48"/>
                    <a:pt x="44" y="48"/>
                  </a:cubicBezTo>
                  <a:cubicBezTo>
                    <a:pt x="45" y="48"/>
                    <a:pt x="45" y="48"/>
                    <a:pt x="45" y="48"/>
                  </a:cubicBezTo>
                  <a:cubicBezTo>
                    <a:pt x="45" y="41"/>
                    <a:pt x="45" y="41"/>
                    <a:pt x="45" y="41"/>
                  </a:cubicBezTo>
                  <a:cubicBezTo>
                    <a:pt x="45" y="41"/>
                    <a:pt x="45" y="41"/>
                    <a:pt x="45" y="41"/>
                  </a:cubicBezTo>
                  <a:lnTo>
                    <a:pt x="45" y="48"/>
                  </a:lnTo>
                  <a:close/>
                  <a:moveTo>
                    <a:pt x="45" y="41"/>
                  </a:moveTo>
                  <a:cubicBezTo>
                    <a:pt x="45" y="41"/>
                    <a:pt x="45" y="41"/>
                    <a:pt x="45" y="41"/>
                  </a:cubicBezTo>
                  <a:cubicBezTo>
                    <a:pt x="45" y="41"/>
                    <a:pt x="45" y="41"/>
                    <a:pt x="45" y="41"/>
                  </a:cubicBezTo>
                  <a:cubicBezTo>
                    <a:pt x="45" y="34"/>
                    <a:pt x="45" y="34"/>
                    <a:pt x="45" y="34"/>
                  </a:cubicBezTo>
                  <a:cubicBezTo>
                    <a:pt x="45" y="34"/>
                    <a:pt x="45" y="34"/>
                    <a:pt x="45" y="34"/>
                  </a:cubicBezTo>
                  <a:lnTo>
                    <a:pt x="45" y="41"/>
                  </a:lnTo>
                  <a:close/>
                  <a:moveTo>
                    <a:pt x="46" y="48"/>
                  </a:moveTo>
                  <a:cubicBezTo>
                    <a:pt x="46" y="48"/>
                    <a:pt x="46" y="48"/>
                    <a:pt x="46" y="48"/>
                  </a:cubicBezTo>
                  <a:cubicBezTo>
                    <a:pt x="45" y="48"/>
                    <a:pt x="45" y="48"/>
                    <a:pt x="45" y="48"/>
                  </a:cubicBezTo>
                  <a:cubicBezTo>
                    <a:pt x="45" y="41"/>
                    <a:pt x="45" y="41"/>
                    <a:pt x="45" y="41"/>
                  </a:cubicBezTo>
                  <a:cubicBezTo>
                    <a:pt x="46" y="41"/>
                    <a:pt x="46" y="41"/>
                    <a:pt x="46" y="41"/>
                  </a:cubicBezTo>
                  <a:lnTo>
                    <a:pt x="46" y="48"/>
                  </a:lnTo>
                  <a:close/>
                  <a:moveTo>
                    <a:pt x="46" y="41"/>
                  </a:moveTo>
                  <a:cubicBezTo>
                    <a:pt x="46" y="41"/>
                    <a:pt x="46" y="41"/>
                    <a:pt x="46" y="41"/>
                  </a:cubicBezTo>
                  <a:cubicBezTo>
                    <a:pt x="45" y="41"/>
                    <a:pt x="45" y="41"/>
                    <a:pt x="45" y="41"/>
                  </a:cubicBezTo>
                  <a:cubicBezTo>
                    <a:pt x="45" y="34"/>
                    <a:pt x="45" y="34"/>
                    <a:pt x="45" y="34"/>
                  </a:cubicBezTo>
                  <a:cubicBezTo>
                    <a:pt x="46" y="34"/>
                    <a:pt x="46" y="34"/>
                    <a:pt x="46" y="34"/>
                  </a:cubicBezTo>
                  <a:lnTo>
                    <a:pt x="46" y="41"/>
                  </a:lnTo>
                  <a:close/>
                  <a:moveTo>
                    <a:pt x="47" y="48"/>
                  </a:moveTo>
                  <a:cubicBezTo>
                    <a:pt x="47" y="48"/>
                    <a:pt x="47" y="48"/>
                    <a:pt x="47" y="48"/>
                  </a:cubicBezTo>
                  <a:cubicBezTo>
                    <a:pt x="46" y="48"/>
                    <a:pt x="46" y="48"/>
                    <a:pt x="46" y="48"/>
                  </a:cubicBezTo>
                  <a:cubicBezTo>
                    <a:pt x="46" y="41"/>
                    <a:pt x="46" y="41"/>
                    <a:pt x="46" y="41"/>
                  </a:cubicBezTo>
                  <a:cubicBezTo>
                    <a:pt x="47" y="41"/>
                    <a:pt x="47" y="41"/>
                    <a:pt x="47" y="41"/>
                  </a:cubicBezTo>
                  <a:lnTo>
                    <a:pt x="47" y="48"/>
                  </a:lnTo>
                  <a:close/>
                  <a:moveTo>
                    <a:pt x="47" y="41"/>
                  </a:moveTo>
                  <a:cubicBezTo>
                    <a:pt x="47" y="41"/>
                    <a:pt x="47" y="41"/>
                    <a:pt x="47" y="41"/>
                  </a:cubicBezTo>
                  <a:cubicBezTo>
                    <a:pt x="46" y="41"/>
                    <a:pt x="46" y="41"/>
                    <a:pt x="46" y="41"/>
                  </a:cubicBezTo>
                  <a:cubicBezTo>
                    <a:pt x="46" y="34"/>
                    <a:pt x="46" y="34"/>
                    <a:pt x="46" y="34"/>
                  </a:cubicBezTo>
                  <a:cubicBezTo>
                    <a:pt x="47" y="34"/>
                    <a:pt x="47" y="34"/>
                    <a:pt x="47" y="34"/>
                  </a:cubicBezTo>
                  <a:lnTo>
                    <a:pt x="47" y="41"/>
                  </a:lnTo>
                  <a:close/>
                  <a:moveTo>
                    <a:pt x="48" y="48"/>
                  </a:moveTo>
                  <a:cubicBezTo>
                    <a:pt x="48" y="48"/>
                    <a:pt x="48" y="48"/>
                    <a:pt x="48" y="48"/>
                  </a:cubicBezTo>
                  <a:cubicBezTo>
                    <a:pt x="47" y="48"/>
                    <a:pt x="47" y="48"/>
                    <a:pt x="47" y="48"/>
                  </a:cubicBezTo>
                  <a:cubicBezTo>
                    <a:pt x="47" y="41"/>
                    <a:pt x="47" y="41"/>
                    <a:pt x="47" y="41"/>
                  </a:cubicBezTo>
                  <a:cubicBezTo>
                    <a:pt x="48" y="41"/>
                    <a:pt x="48" y="41"/>
                    <a:pt x="48" y="41"/>
                  </a:cubicBezTo>
                  <a:lnTo>
                    <a:pt x="48" y="48"/>
                  </a:lnTo>
                  <a:close/>
                  <a:moveTo>
                    <a:pt x="48" y="41"/>
                  </a:moveTo>
                  <a:cubicBezTo>
                    <a:pt x="48" y="41"/>
                    <a:pt x="48" y="41"/>
                    <a:pt x="48" y="41"/>
                  </a:cubicBezTo>
                  <a:cubicBezTo>
                    <a:pt x="47" y="41"/>
                    <a:pt x="47" y="41"/>
                    <a:pt x="47" y="41"/>
                  </a:cubicBezTo>
                  <a:cubicBezTo>
                    <a:pt x="47" y="34"/>
                    <a:pt x="47" y="34"/>
                    <a:pt x="47" y="34"/>
                  </a:cubicBezTo>
                  <a:cubicBezTo>
                    <a:pt x="48" y="34"/>
                    <a:pt x="48" y="34"/>
                    <a:pt x="48" y="34"/>
                  </a:cubicBezTo>
                  <a:lnTo>
                    <a:pt x="48" y="41"/>
                  </a:lnTo>
                  <a:close/>
                  <a:moveTo>
                    <a:pt x="49" y="48"/>
                  </a:moveTo>
                  <a:cubicBezTo>
                    <a:pt x="49" y="48"/>
                    <a:pt x="49" y="48"/>
                    <a:pt x="49" y="48"/>
                  </a:cubicBezTo>
                  <a:cubicBezTo>
                    <a:pt x="49" y="48"/>
                    <a:pt x="49" y="48"/>
                    <a:pt x="49" y="48"/>
                  </a:cubicBezTo>
                  <a:cubicBezTo>
                    <a:pt x="49" y="41"/>
                    <a:pt x="49" y="41"/>
                    <a:pt x="49" y="41"/>
                  </a:cubicBezTo>
                  <a:cubicBezTo>
                    <a:pt x="49" y="41"/>
                    <a:pt x="49" y="41"/>
                    <a:pt x="49" y="41"/>
                  </a:cubicBezTo>
                  <a:lnTo>
                    <a:pt x="49" y="48"/>
                  </a:lnTo>
                  <a:close/>
                  <a:moveTo>
                    <a:pt x="49" y="41"/>
                  </a:moveTo>
                  <a:cubicBezTo>
                    <a:pt x="49" y="41"/>
                    <a:pt x="49" y="41"/>
                    <a:pt x="49" y="41"/>
                  </a:cubicBezTo>
                  <a:cubicBezTo>
                    <a:pt x="49" y="41"/>
                    <a:pt x="49" y="41"/>
                    <a:pt x="49" y="41"/>
                  </a:cubicBezTo>
                  <a:cubicBezTo>
                    <a:pt x="49" y="34"/>
                    <a:pt x="49" y="34"/>
                    <a:pt x="49" y="34"/>
                  </a:cubicBezTo>
                  <a:cubicBezTo>
                    <a:pt x="49" y="34"/>
                    <a:pt x="49" y="34"/>
                    <a:pt x="49" y="34"/>
                  </a:cubicBezTo>
                  <a:lnTo>
                    <a:pt x="49" y="41"/>
                  </a:lnTo>
                  <a:close/>
                  <a:moveTo>
                    <a:pt x="50" y="48"/>
                  </a:moveTo>
                  <a:cubicBezTo>
                    <a:pt x="50" y="48"/>
                    <a:pt x="50" y="48"/>
                    <a:pt x="50" y="48"/>
                  </a:cubicBezTo>
                  <a:cubicBezTo>
                    <a:pt x="49" y="48"/>
                    <a:pt x="49" y="48"/>
                    <a:pt x="49" y="48"/>
                  </a:cubicBezTo>
                  <a:cubicBezTo>
                    <a:pt x="49" y="41"/>
                    <a:pt x="49" y="41"/>
                    <a:pt x="49" y="41"/>
                  </a:cubicBezTo>
                  <a:cubicBezTo>
                    <a:pt x="50" y="41"/>
                    <a:pt x="50" y="41"/>
                    <a:pt x="50" y="41"/>
                  </a:cubicBezTo>
                  <a:lnTo>
                    <a:pt x="50" y="48"/>
                  </a:lnTo>
                  <a:close/>
                  <a:moveTo>
                    <a:pt x="50" y="41"/>
                  </a:moveTo>
                  <a:cubicBezTo>
                    <a:pt x="50" y="41"/>
                    <a:pt x="50" y="41"/>
                    <a:pt x="50" y="41"/>
                  </a:cubicBezTo>
                  <a:cubicBezTo>
                    <a:pt x="49" y="41"/>
                    <a:pt x="49" y="41"/>
                    <a:pt x="49" y="41"/>
                  </a:cubicBezTo>
                  <a:cubicBezTo>
                    <a:pt x="49" y="34"/>
                    <a:pt x="49" y="34"/>
                    <a:pt x="49" y="34"/>
                  </a:cubicBezTo>
                  <a:cubicBezTo>
                    <a:pt x="49" y="34"/>
                    <a:pt x="49" y="34"/>
                    <a:pt x="49" y="34"/>
                  </a:cubicBezTo>
                  <a:cubicBezTo>
                    <a:pt x="50" y="34"/>
                    <a:pt x="50" y="34"/>
                    <a:pt x="50" y="34"/>
                  </a:cubicBezTo>
                  <a:lnTo>
                    <a:pt x="50" y="41"/>
                  </a:lnTo>
                  <a:close/>
                  <a:moveTo>
                    <a:pt x="52" y="48"/>
                  </a:moveTo>
                  <a:cubicBezTo>
                    <a:pt x="52" y="48"/>
                    <a:pt x="52" y="48"/>
                    <a:pt x="52" y="48"/>
                  </a:cubicBezTo>
                  <a:cubicBezTo>
                    <a:pt x="51" y="48"/>
                    <a:pt x="51" y="48"/>
                    <a:pt x="51" y="48"/>
                  </a:cubicBezTo>
                  <a:cubicBezTo>
                    <a:pt x="51" y="41"/>
                    <a:pt x="51" y="41"/>
                    <a:pt x="51" y="41"/>
                  </a:cubicBezTo>
                  <a:cubicBezTo>
                    <a:pt x="52" y="41"/>
                    <a:pt x="52" y="41"/>
                    <a:pt x="52" y="41"/>
                  </a:cubicBezTo>
                  <a:lnTo>
                    <a:pt x="52" y="48"/>
                  </a:lnTo>
                  <a:close/>
                  <a:moveTo>
                    <a:pt x="52" y="41"/>
                  </a:moveTo>
                  <a:cubicBezTo>
                    <a:pt x="52" y="41"/>
                    <a:pt x="52" y="41"/>
                    <a:pt x="52" y="41"/>
                  </a:cubicBezTo>
                  <a:cubicBezTo>
                    <a:pt x="51" y="41"/>
                    <a:pt x="51" y="41"/>
                    <a:pt x="51" y="41"/>
                  </a:cubicBezTo>
                  <a:cubicBezTo>
                    <a:pt x="51" y="34"/>
                    <a:pt x="51" y="34"/>
                    <a:pt x="51" y="34"/>
                  </a:cubicBezTo>
                  <a:cubicBezTo>
                    <a:pt x="52" y="34"/>
                    <a:pt x="52" y="34"/>
                    <a:pt x="52" y="34"/>
                  </a:cubicBezTo>
                  <a:lnTo>
                    <a:pt x="52" y="41"/>
                  </a:lnTo>
                  <a:close/>
                  <a:moveTo>
                    <a:pt x="53" y="48"/>
                  </a:moveTo>
                  <a:cubicBezTo>
                    <a:pt x="53" y="48"/>
                    <a:pt x="53" y="48"/>
                    <a:pt x="53" y="48"/>
                  </a:cubicBezTo>
                  <a:cubicBezTo>
                    <a:pt x="52" y="48"/>
                    <a:pt x="52" y="48"/>
                    <a:pt x="52" y="48"/>
                  </a:cubicBezTo>
                  <a:cubicBezTo>
                    <a:pt x="52" y="41"/>
                    <a:pt x="52" y="41"/>
                    <a:pt x="52" y="41"/>
                  </a:cubicBezTo>
                  <a:cubicBezTo>
                    <a:pt x="53" y="41"/>
                    <a:pt x="53" y="41"/>
                    <a:pt x="53" y="41"/>
                  </a:cubicBezTo>
                  <a:lnTo>
                    <a:pt x="53" y="48"/>
                  </a:lnTo>
                  <a:close/>
                  <a:moveTo>
                    <a:pt x="53" y="41"/>
                  </a:moveTo>
                  <a:cubicBezTo>
                    <a:pt x="53" y="41"/>
                    <a:pt x="53" y="41"/>
                    <a:pt x="53" y="41"/>
                  </a:cubicBezTo>
                  <a:cubicBezTo>
                    <a:pt x="52" y="41"/>
                    <a:pt x="52" y="41"/>
                    <a:pt x="52" y="41"/>
                  </a:cubicBezTo>
                  <a:cubicBezTo>
                    <a:pt x="52" y="34"/>
                    <a:pt x="52" y="34"/>
                    <a:pt x="52" y="34"/>
                  </a:cubicBezTo>
                  <a:cubicBezTo>
                    <a:pt x="53" y="34"/>
                    <a:pt x="53" y="34"/>
                    <a:pt x="53" y="34"/>
                  </a:cubicBezTo>
                  <a:lnTo>
                    <a:pt x="53" y="41"/>
                  </a:lnTo>
                  <a:close/>
                  <a:moveTo>
                    <a:pt x="54" y="48"/>
                  </a:moveTo>
                  <a:cubicBezTo>
                    <a:pt x="54" y="48"/>
                    <a:pt x="54" y="48"/>
                    <a:pt x="54" y="48"/>
                  </a:cubicBezTo>
                  <a:cubicBezTo>
                    <a:pt x="53" y="48"/>
                    <a:pt x="53" y="48"/>
                    <a:pt x="53" y="48"/>
                  </a:cubicBezTo>
                  <a:cubicBezTo>
                    <a:pt x="53" y="41"/>
                    <a:pt x="53" y="41"/>
                    <a:pt x="53" y="41"/>
                  </a:cubicBezTo>
                  <a:cubicBezTo>
                    <a:pt x="54" y="41"/>
                    <a:pt x="54" y="41"/>
                    <a:pt x="54" y="41"/>
                  </a:cubicBezTo>
                  <a:lnTo>
                    <a:pt x="54" y="48"/>
                  </a:lnTo>
                  <a:close/>
                  <a:moveTo>
                    <a:pt x="54" y="41"/>
                  </a:moveTo>
                  <a:cubicBezTo>
                    <a:pt x="54" y="41"/>
                    <a:pt x="54" y="41"/>
                    <a:pt x="54" y="41"/>
                  </a:cubicBezTo>
                  <a:cubicBezTo>
                    <a:pt x="53" y="41"/>
                    <a:pt x="53" y="41"/>
                    <a:pt x="53" y="41"/>
                  </a:cubicBezTo>
                  <a:cubicBezTo>
                    <a:pt x="53" y="34"/>
                    <a:pt x="53" y="34"/>
                    <a:pt x="53" y="34"/>
                  </a:cubicBezTo>
                  <a:cubicBezTo>
                    <a:pt x="54" y="33"/>
                    <a:pt x="54" y="33"/>
                    <a:pt x="54" y="33"/>
                  </a:cubicBezTo>
                  <a:lnTo>
                    <a:pt x="54" y="41"/>
                  </a:lnTo>
                  <a:close/>
                  <a:moveTo>
                    <a:pt x="55" y="48"/>
                  </a:moveTo>
                  <a:cubicBezTo>
                    <a:pt x="55" y="48"/>
                    <a:pt x="55" y="48"/>
                    <a:pt x="55" y="48"/>
                  </a:cubicBezTo>
                  <a:cubicBezTo>
                    <a:pt x="54" y="48"/>
                    <a:pt x="54" y="48"/>
                    <a:pt x="54" y="48"/>
                  </a:cubicBezTo>
                  <a:cubicBezTo>
                    <a:pt x="54" y="41"/>
                    <a:pt x="54" y="41"/>
                    <a:pt x="54" y="41"/>
                  </a:cubicBezTo>
                  <a:cubicBezTo>
                    <a:pt x="55" y="41"/>
                    <a:pt x="55" y="41"/>
                    <a:pt x="55" y="41"/>
                  </a:cubicBezTo>
                  <a:lnTo>
                    <a:pt x="55" y="48"/>
                  </a:lnTo>
                  <a:close/>
                  <a:moveTo>
                    <a:pt x="55" y="41"/>
                  </a:moveTo>
                  <a:cubicBezTo>
                    <a:pt x="55" y="41"/>
                    <a:pt x="55" y="41"/>
                    <a:pt x="55" y="41"/>
                  </a:cubicBezTo>
                  <a:cubicBezTo>
                    <a:pt x="54" y="41"/>
                    <a:pt x="54" y="41"/>
                    <a:pt x="54" y="41"/>
                  </a:cubicBezTo>
                  <a:cubicBezTo>
                    <a:pt x="54" y="33"/>
                    <a:pt x="54" y="33"/>
                    <a:pt x="54" y="33"/>
                  </a:cubicBezTo>
                  <a:cubicBezTo>
                    <a:pt x="55" y="33"/>
                    <a:pt x="55" y="33"/>
                    <a:pt x="55" y="33"/>
                  </a:cubicBezTo>
                  <a:lnTo>
                    <a:pt x="55" y="41"/>
                  </a:lnTo>
                  <a:close/>
                  <a:moveTo>
                    <a:pt x="57" y="48"/>
                  </a:moveTo>
                  <a:cubicBezTo>
                    <a:pt x="57" y="48"/>
                    <a:pt x="57" y="48"/>
                    <a:pt x="57" y="48"/>
                  </a:cubicBezTo>
                  <a:cubicBezTo>
                    <a:pt x="55" y="48"/>
                    <a:pt x="55" y="48"/>
                    <a:pt x="55" y="48"/>
                  </a:cubicBezTo>
                  <a:cubicBezTo>
                    <a:pt x="55" y="41"/>
                    <a:pt x="55" y="41"/>
                    <a:pt x="55" y="41"/>
                  </a:cubicBezTo>
                  <a:cubicBezTo>
                    <a:pt x="57" y="41"/>
                    <a:pt x="57" y="41"/>
                    <a:pt x="57" y="41"/>
                  </a:cubicBezTo>
                  <a:lnTo>
                    <a:pt x="57" y="48"/>
                  </a:lnTo>
                  <a:close/>
                  <a:moveTo>
                    <a:pt x="57" y="41"/>
                  </a:moveTo>
                  <a:cubicBezTo>
                    <a:pt x="57" y="41"/>
                    <a:pt x="57" y="41"/>
                    <a:pt x="57" y="41"/>
                  </a:cubicBezTo>
                  <a:cubicBezTo>
                    <a:pt x="55" y="41"/>
                    <a:pt x="55" y="41"/>
                    <a:pt x="55" y="41"/>
                  </a:cubicBezTo>
                  <a:cubicBezTo>
                    <a:pt x="55" y="33"/>
                    <a:pt x="55" y="33"/>
                    <a:pt x="55" y="33"/>
                  </a:cubicBezTo>
                  <a:cubicBezTo>
                    <a:pt x="57" y="33"/>
                    <a:pt x="57" y="33"/>
                    <a:pt x="57" y="33"/>
                  </a:cubicBezTo>
                  <a:lnTo>
                    <a:pt x="57" y="41"/>
                  </a:lnTo>
                  <a:close/>
                  <a:moveTo>
                    <a:pt x="57" y="48"/>
                  </a:moveTo>
                  <a:cubicBezTo>
                    <a:pt x="57" y="48"/>
                    <a:pt x="57" y="48"/>
                    <a:pt x="57" y="48"/>
                  </a:cubicBezTo>
                  <a:cubicBezTo>
                    <a:pt x="57" y="48"/>
                    <a:pt x="57" y="48"/>
                    <a:pt x="57" y="48"/>
                  </a:cubicBezTo>
                  <a:cubicBezTo>
                    <a:pt x="57" y="41"/>
                    <a:pt x="57" y="41"/>
                    <a:pt x="57" y="41"/>
                  </a:cubicBezTo>
                  <a:cubicBezTo>
                    <a:pt x="57" y="41"/>
                    <a:pt x="57" y="41"/>
                    <a:pt x="57" y="41"/>
                  </a:cubicBezTo>
                  <a:lnTo>
                    <a:pt x="57" y="48"/>
                  </a:lnTo>
                  <a:close/>
                  <a:moveTo>
                    <a:pt x="57" y="41"/>
                  </a:moveTo>
                  <a:cubicBezTo>
                    <a:pt x="57" y="41"/>
                    <a:pt x="57" y="41"/>
                    <a:pt x="57" y="41"/>
                  </a:cubicBezTo>
                  <a:cubicBezTo>
                    <a:pt x="57" y="41"/>
                    <a:pt x="57" y="41"/>
                    <a:pt x="57" y="41"/>
                  </a:cubicBezTo>
                  <a:cubicBezTo>
                    <a:pt x="57" y="33"/>
                    <a:pt x="57" y="33"/>
                    <a:pt x="57" y="33"/>
                  </a:cubicBezTo>
                  <a:cubicBezTo>
                    <a:pt x="57" y="33"/>
                    <a:pt x="57" y="33"/>
                    <a:pt x="57" y="33"/>
                  </a:cubicBezTo>
                  <a:lnTo>
                    <a:pt x="57" y="41"/>
                  </a:lnTo>
                  <a:close/>
                  <a:moveTo>
                    <a:pt x="58" y="48"/>
                  </a:moveTo>
                  <a:cubicBezTo>
                    <a:pt x="58" y="48"/>
                    <a:pt x="58" y="48"/>
                    <a:pt x="58" y="48"/>
                  </a:cubicBezTo>
                  <a:cubicBezTo>
                    <a:pt x="58" y="48"/>
                    <a:pt x="58" y="48"/>
                    <a:pt x="58" y="48"/>
                  </a:cubicBezTo>
                  <a:cubicBezTo>
                    <a:pt x="58" y="41"/>
                    <a:pt x="58" y="41"/>
                    <a:pt x="58" y="41"/>
                  </a:cubicBezTo>
                  <a:cubicBezTo>
                    <a:pt x="58" y="41"/>
                    <a:pt x="58" y="41"/>
                    <a:pt x="58" y="41"/>
                  </a:cubicBezTo>
                  <a:lnTo>
                    <a:pt x="58" y="48"/>
                  </a:lnTo>
                  <a:close/>
                  <a:moveTo>
                    <a:pt x="58" y="41"/>
                  </a:moveTo>
                  <a:cubicBezTo>
                    <a:pt x="58" y="41"/>
                    <a:pt x="58" y="41"/>
                    <a:pt x="58" y="41"/>
                  </a:cubicBezTo>
                  <a:cubicBezTo>
                    <a:pt x="58" y="41"/>
                    <a:pt x="58" y="41"/>
                    <a:pt x="58" y="41"/>
                  </a:cubicBezTo>
                  <a:cubicBezTo>
                    <a:pt x="58" y="33"/>
                    <a:pt x="58" y="33"/>
                    <a:pt x="58" y="33"/>
                  </a:cubicBezTo>
                  <a:cubicBezTo>
                    <a:pt x="58" y="33"/>
                    <a:pt x="58" y="33"/>
                    <a:pt x="58" y="33"/>
                  </a:cubicBezTo>
                  <a:lnTo>
                    <a:pt x="58" y="41"/>
                  </a:lnTo>
                  <a:close/>
                  <a:moveTo>
                    <a:pt x="59" y="48"/>
                  </a:moveTo>
                  <a:cubicBezTo>
                    <a:pt x="59" y="48"/>
                    <a:pt x="59" y="48"/>
                    <a:pt x="59" y="48"/>
                  </a:cubicBezTo>
                  <a:cubicBezTo>
                    <a:pt x="59" y="48"/>
                    <a:pt x="59" y="48"/>
                    <a:pt x="59" y="48"/>
                  </a:cubicBezTo>
                  <a:cubicBezTo>
                    <a:pt x="59" y="48"/>
                    <a:pt x="59" y="48"/>
                    <a:pt x="59" y="48"/>
                  </a:cubicBezTo>
                  <a:cubicBezTo>
                    <a:pt x="59" y="41"/>
                    <a:pt x="59" y="41"/>
                    <a:pt x="59" y="41"/>
                  </a:cubicBezTo>
                  <a:cubicBezTo>
                    <a:pt x="59" y="41"/>
                    <a:pt x="59" y="41"/>
                    <a:pt x="59" y="41"/>
                  </a:cubicBezTo>
                  <a:lnTo>
                    <a:pt x="59" y="48"/>
                  </a:lnTo>
                  <a:close/>
                  <a:moveTo>
                    <a:pt x="59" y="41"/>
                  </a:moveTo>
                  <a:cubicBezTo>
                    <a:pt x="59" y="41"/>
                    <a:pt x="59" y="41"/>
                    <a:pt x="59" y="41"/>
                  </a:cubicBezTo>
                  <a:cubicBezTo>
                    <a:pt x="59" y="41"/>
                    <a:pt x="59" y="41"/>
                    <a:pt x="59" y="41"/>
                  </a:cubicBezTo>
                  <a:cubicBezTo>
                    <a:pt x="59" y="33"/>
                    <a:pt x="59" y="33"/>
                    <a:pt x="59" y="33"/>
                  </a:cubicBezTo>
                  <a:cubicBezTo>
                    <a:pt x="59" y="33"/>
                    <a:pt x="59" y="33"/>
                    <a:pt x="59" y="33"/>
                  </a:cubicBezTo>
                  <a:cubicBezTo>
                    <a:pt x="59" y="33"/>
                    <a:pt x="59" y="33"/>
                    <a:pt x="59" y="33"/>
                  </a:cubicBezTo>
                  <a:lnTo>
                    <a:pt x="59" y="41"/>
                  </a:lnTo>
                  <a:close/>
                  <a:moveTo>
                    <a:pt x="61" y="48"/>
                  </a:moveTo>
                  <a:cubicBezTo>
                    <a:pt x="61" y="48"/>
                    <a:pt x="61" y="48"/>
                    <a:pt x="61" y="48"/>
                  </a:cubicBezTo>
                  <a:cubicBezTo>
                    <a:pt x="60" y="48"/>
                    <a:pt x="60" y="48"/>
                    <a:pt x="60" y="48"/>
                  </a:cubicBezTo>
                  <a:cubicBezTo>
                    <a:pt x="60" y="41"/>
                    <a:pt x="60" y="41"/>
                    <a:pt x="60" y="41"/>
                  </a:cubicBezTo>
                  <a:cubicBezTo>
                    <a:pt x="61" y="41"/>
                    <a:pt x="61" y="41"/>
                    <a:pt x="61" y="41"/>
                  </a:cubicBezTo>
                  <a:lnTo>
                    <a:pt x="61" y="48"/>
                  </a:lnTo>
                  <a:close/>
                  <a:moveTo>
                    <a:pt x="61" y="41"/>
                  </a:moveTo>
                  <a:cubicBezTo>
                    <a:pt x="61" y="41"/>
                    <a:pt x="61" y="41"/>
                    <a:pt x="61" y="41"/>
                  </a:cubicBezTo>
                  <a:cubicBezTo>
                    <a:pt x="60" y="41"/>
                    <a:pt x="60" y="41"/>
                    <a:pt x="60" y="41"/>
                  </a:cubicBezTo>
                  <a:cubicBezTo>
                    <a:pt x="60" y="33"/>
                    <a:pt x="60" y="33"/>
                    <a:pt x="60" y="33"/>
                  </a:cubicBezTo>
                  <a:cubicBezTo>
                    <a:pt x="61" y="33"/>
                    <a:pt x="61" y="33"/>
                    <a:pt x="61" y="33"/>
                  </a:cubicBezTo>
                  <a:lnTo>
                    <a:pt x="61" y="41"/>
                  </a:lnTo>
                  <a:close/>
                  <a:moveTo>
                    <a:pt x="64" y="48"/>
                  </a:moveTo>
                  <a:cubicBezTo>
                    <a:pt x="64" y="48"/>
                    <a:pt x="64" y="48"/>
                    <a:pt x="64" y="48"/>
                  </a:cubicBezTo>
                  <a:cubicBezTo>
                    <a:pt x="61" y="48"/>
                    <a:pt x="61" y="48"/>
                    <a:pt x="61" y="48"/>
                  </a:cubicBezTo>
                  <a:cubicBezTo>
                    <a:pt x="61" y="41"/>
                    <a:pt x="61" y="41"/>
                    <a:pt x="61" y="41"/>
                  </a:cubicBezTo>
                  <a:cubicBezTo>
                    <a:pt x="64" y="41"/>
                    <a:pt x="64" y="41"/>
                    <a:pt x="64" y="41"/>
                  </a:cubicBezTo>
                  <a:lnTo>
                    <a:pt x="64" y="48"/>
                  </a:lnTo>
                  <a:close/>
                  <a:moveTo>
                    <a:pt x="64" y="41"/>
                  </a:moveTo>
                  <a:cubicBezTo>
                    <a:pt x="64" y="41"/>
                    <a:pt x="64" y="41"/>
                    <a:pt x="64" y="41"/>
                  </a:cubicBezTo>
                  <a:cubicBezTo>
                    <a:pt x="61" y="41"/>
                    <a:pt x="61" y="41"/>
                    <a:pt x="61" y="41"/>
                  </a:cubicBezTo>
                  <a:cubicBezTo>
                    <a:pt x="61" y="33"/>
                    <a:pt x="61" y="33"/>
                    <a:pt x="61" y="33"/>
                  </a:cubicBezTo>
                  <a:cubicBezTo>
                    <a:pt x="64" y="33"/>
                    <a:pt x="64" y="33"/>
                    <a:pt x="64" y="33"/>
                  </a:cubicBezTo>
                  <a:lnTo>
                    <a:pt x="64" y="41"/>
                  </a:lnTo>
                  <a:close/>
                  <a:moveTo>
                    <a:pt x="66" y="48"/>
                  </a:moveTo>
                  <a:cubicBezTo>
                    <a:pt x="66" y="48"/>
                    <a:pt x="66" y="48"/>
                    <a:pt x="66" y="48"/>
                  </a:cubicBezTo>
                  <a:cubicBezTo>
                    <a:pt x="64" y="48"/>
                    <a:pt x="64" y="48"/>
                    <a:pt x="64" y="48"/>
                  </a:cubicBezTo>
                  <a:cubicBezTo>
                    <a:pt x="64" y="41"/>
                    <a:pt x="64" y="41"/>
                    <a:pt x="64" y="41"/>
                  </a:cubicBezTo>
                  <a:cubicBezTo>
                    <a:pt x="66" y="41"/>
                    <a:pt x="66" y="41"/>
                    <a:pt x="66" y="41"/>
                  </a:cubicBezTo>
                  <a:lnTo>
                    <a:pt x="66" y="48"/>
                  </a:lnTo>
                  <a:close/>
                  <a:moveTo>
                    <a:pt x="66" y="41"/>
                  </a:moveTo>
                  <a:cubicBezTo>
                    <a:pt x="66" y="41"/>
                    <a:pt x="66" y="41"/>
                    <a:pt x="66" y="41"/>
                  </a:cubicBezTo>
                  <a:cubicBezTo>
                    <a:pt x="64" y="41"/>
                    <a:pt x="64" y="41"/>
                    <a:pt x="64" y="41"/>
                  </a:cubicBezTo>
                  <a:cubicBezTo>
                    <a:pt x="64" y="33"/>
                    <a:pt x="64" y="33"/>
                    <a:pt x="64" y="33"/>
                  </a:cubicBezTo>
                  <a:cubicBezTo>
                    <a:pt x="66" y="33"/>
                    <a:pt x="66" y="33"/>
                    <a:pt x="66" y="33"/>
                  </a:cubicBezTo>
                  <a:lnTo>
                    <a:pt x="66" y="41"/>
                  </a:lnTo>
                  <a:close/>
                  <a:moveTo>
                    <a:pt x="68" y="48"/>
                  </a:moveTo>
                  <a:cubicBezTo>
                    <a:pt x="68" y="48"/>
                    <a:pt x="68" y="48"/>
                    <a:pt x="68" y="48"/>
                  </a:cubicBezTo>
                  <a:cubicBezTo>
                    <a:pt x="66" y="48"/>
                    <a:pt x="66" y="48"/>
                    <a:pt x="66" y="48"/>
                  </a:cubicBezTo>
                  <a:cubicBezTo>
                    <a:pt x="66" y="41"/>
                    <a:pt x="66" y="41"/>
                    <a:pt x="66" y="41"/>
                  </a:cubicBezTo>
                  <a:cubicBezTo>
                    <a:pt x="68" y="41"/>
                    <a:pt x="68" y="41"/>
                    <a:pt x="68" y="41"/>
                  </a:cubicBezTo>
                  <a:lnTo>
                    <a:pt x="68" y="48"/>
                  </a:lnTo>
                  <a:close/>
                  <a:moveTo>
                    <a:pt x="68" y="41"/>
                  </a:moveTo>
                  <a:cubicBezTo>
                    <a:pt x="68" y="41"/>
                    <a:pt x="68" y="41"/>
                    <a:pt x="68" y="41"/>
                  </a:cubicBezTo>
                  <a:cubicBezTo>
                    <a:pt x="66" y="41"/>
                    <a:pt x="66" y="41"/>
                    <a:pt x="66" y="41"/>
                  </a:cubicBezTo>
                  <a:cubicBezTo>
                    <a:pt x="66" y="33"/>
                    <a:pt x="66" y="33"/>
                    <a:pt x="66" y="33"/>
                  </a:cubicBezTo>
                  <a:cubicBezTo>
                    <a:pt x="68" y="33"/>
                    <a:pt x="68" y="33"/>
                    <a:pt x="68" y="33"/>
                  </a:cubicBezTo>
                  <a:lnTo>
                    <a:pt x="68" y="41"/>
                  </a:lnTo>
                  <a:close/>
                  <a:moveTo>
                    <a:pt x="71" y="48"/>
                  </a:moveTo>
                  <a:cubicBezTo>
                    <a:pt x="71" y="48"/>
                    <a:pt x="71" y="48"/>
                    <a:pt x="71" y="48"/>
                  </a:cubicBezTo>
                  <a:cubicBezTo>
                    <a:pt x="68" y="48"/>
                    <a:pt x="68" y="48"/>
                    <a:pt x="68" y="48"/>
                  </a:cubicBezTo>
                  <a:cubicBezTo>
                    <a:pt x="68" y="41"/>
                    <a:pt x="68" y="41"/>
                    <a:pt x="68" y="41"/>
                  </a:cubicBezTo>
                  <a:cubicBezTo>
                    <a:pt x="71" y="41"/>
                    <a:pt x="71" y="41"/>
                    <a:pt x="71" y="41"/>
                  </a:cubicBezTo>
                  <a:lnTo>
                    <a:pt x="71" y="48"/>
                  </a:lnTo>
                  <a:close/>
                  <a:moveTo>
                    <a:pt x="71" y="41"/>
                  </a:moveTo>
                  <a:cubicBezTo>
                    <a:pt x="71" y="41"/>
                    <a:pt x="71" y="41"/>
                    <a:pt x="71" y="41"/>
                  </a:cubicBezTo>
                  <a:cubicBezTo>
                    <a:pt x="68" y="41"/>
                    <a:pt x="68" y="41"/>
                    <a:pt x="68" y="41"/>
                  </a:cubicBezTo>
                  <a:cubicBezTo>
                    <a:pt x="68" y="33"/>
                    <a:pt x="68" y="33"/>
                    <a:pt x="68" y="33"/>
                  </a:cubicBezTo>
                  <a:cubicBezTo>
                    <a:pt x="71" y="33"/>
                    <a:pt x="71" y="33"/>
                    <a:pt x="71" y="33"/>
                  </a:cubicBezTo>
                  <a:lnTo>
                    <a:pt x="71" y="41"/>
                  </a:lnTo>
                  <a:close/>
                  <a:moveTo>
                    <a:pt x="73" y="48"/>
                  </a:moveTo>
                  <a:cubicBezTo>
                    <a:pt x="73" y="48"/>
                    <a:pt x="73" y="48"/>
                    <a:pt x="73" y="48"/>
                  </a:cubicBezTo>
                  <a:cubicBezTo>
                    <a:pt x="71" y="48"/>
                    <a:pt x="71" y="48"/>
                    <a:pt x="71" y="48"/>
                  </a:cubicBezTo>
                  <a:cubicBezTo>
                    <a:pt x="71" y="41"/>
                    <a:pt x="71" y="41"/>
                    <a:pt x="71" y="41"/>
                  </a:cubicBezTo>
                  <a:cubicBezTo>
                    <a:pt x="73" y="41"/>
                    <a:pt x="73" y="41"/>
                    <a:pt x="73" y="41"/>
                  </a:cubicBezTo>
                  <a:lnTo>
                    <a:pt x="73" y="48"/>
                  </a:lnTo>
                  <a:close/>
                  <a:moveTo>
                    <a:pt x="73" y="41"/>
                  </a:moveTo>
                  <a:cubicBezTo>
                    <a:pt x="73" y="41"/>
                    <a:pt x="73" y="41"/>
                    <a:pt x="73" y="41"/>
                  </a:cubicBezTo>
                  <a:cubicBezTo>
                    <a:pt x="71" y="41"/>
                    <a:pt x="71" y="41"/>
                    <a:pt x="71" y="41"/>
                  </a:cubicBezTo>
                  <a:cubicBezTo>
                    <a:pt x="71" y="33"/>
                    <a:pt x="71" y="33"/>
                    <a:pt x="71" y="33"/>
                  </a:cubicBezTo>
                  <a:cubicBezTo>
                    <a:pt x="73" y="33"/>
                    <a:pt x="73" y="33"/>
                    <a:pt x="73" y="33"/>
                  </a:cubicBezTo>
                  <a:lnTo>
                    <a:pt x="73" y="41"/>
                  </a:lnTo>
                  <a:close/>
                  <a:moveTo>
                    <a:pt x="75" y="48"/>
                  </a:moveTo>
                  <a:cubicBezTo>
                    <a:pt x="75" y="48"/>
                    <a:pt x="75" y="48"/>
                    <a:pt x="75" y="48"/>
                  </a:cubicBezTo>
                  <a:cubicBezTo>
                    <a:pt x="73" y="48"/>
                    <a:pt x="73" y="48"/>
                    <a:pt x="73" y="48"/>
                  </a:cubicBezTo>
                  <a:cubicBezTo>
                    <a:pt x="73" y="41"/>
                    <a:pt x="73" y="41"/>
                    <a:pt x="73" y="41"/>
                  </a:cubicBezTo>
                  <a:cubicBezTo>
                    <a:pt x="75" y="41"/>
                    <a:pt x="75" y="41"/>
                    <a:pt x="75" y="41"/>
                  </a:cubicBezTo>
                  <a:lnTo>
                    <a:pt x="75" y="48"/>
                  </a:lnTo>
                  <a:close/>
                  <a:moveTo>
                    <a:pt x="75" y="41"/>
                  </a:moveTo>
                  <a:cubicBezTo>
                    <a:pt x="75" y="41"/>
                    <a:pt x="75" y="41"/>
                    <a:pt x="75" y="41"/>
                  </a:cubicBezTo>
                  <a:cubicBezTo>
                    <a:pt x="73" y="41"/>
                    <a:pt x="73" y="41"/>
                    <a:pt x="73" y="41"/>
                  </a:cubicBezTo>
                  <a:cubicBezTo>
                    <a:pt x="73" y="33"/>
                    <a:pt x="73" y="33"/>
                    <a:pt x="73" y="33"/>
                  </a:cubicBezTo>
                  <a:cubicBezTo>
                    <a:pt x="75" y="33"/>
                    <a:pt x="75" y="33"/>
                    <a:pt x="75" y="33"/>
                  </a:cubicBezTo>
                  <a:lnTo>
                    <a:pt x="75" y="41"/>
                  </a:lnTo>
                  <a:close/>
                  <a:moveTo>
                    <a:pt x="77" y="48"/>
                  </a:moveTo>
                  <a:cubicBezTo>
                    <a:pt x="77" y="48"/>
                    <a:pt x="77" y="48"/>
                    <a:pt x="77" y="48"/>
                  </a:cubicBezTo>
                  <a:cubicBezTo>
                    <a:pt x="76" y="48"/>
                    <a:pt x="76" y="48"/>
                    <a:pt x="76" y="48"/>
                  </a:cubicBezTo>
                  <a:cubicBezTo>
                    <a:pt x="76" y="41"/>
                    <a:pt x="76" y="41"/>
                    <a:pt x="76" y="41"/>
                  </a:cubicBezTo>
                  <a:cubicBezTo>
                    <a:pt x="77" y="41"/>
                    <a:pt x="77" y="41"/>
                    <a:pt x="77" y="41"/>
                  </a:cubicBezTo>
                  <a:lnTo>
                    <a:pt x="77" y="48"/>
                  </a:lnTo>
                  <a:close/>
                  <a:moveTo>
                    <a:pt x="77" y="41"/>
                  </a:moveTo>
                  <a:cubicBezTo>
                    <a:pt x="77" y="41"/>
                    <a:pt x="77" y="41"/>
                    <a:pt x="77" y="41"/>
                  </a:cubicBezTo>
                  <a:cubicBezTo>
                    <a:pt x="76" y="41"/>
                    <a:pt x="76" y="41"/>
                    <a:pt x="76" y="41"/>
                  </a:cubicBezTo>
                  <a:cubicBezTo>
                    <a:pt x="76" y="33"/>
                    <a:pt x="76" y="33"/>
                    <a:pt x="76" y="33"/>
                  </a:cubicBezTo>
                  <a:cubicBezTo>
                    <a:pt x="77" y="33"/>
                    <a:pt x="77" y="33"/>
                    <a:pt x="77" y="33"/>
                  </a:cubicBezTo>
                  <a:lnTo>
                    <a:pt x="77" y="41"/>
                  </a:lnTo>
                  <a:close/>
                  <a:moveTo>
                    <a:pt x="80" y="48"/>
                  </a:moveTo>
                  <a:cubicBezTo>
                    <a:pt x="80" y="48"/>
                    <a:pt x="80" y="48"/>
                    <a:pt x="80" y="48"/>
                  </a:cubicBezTo>
                  <a:cubicBezTo>
                    <a:pt x="78" y="48"/>
                    <a:pt x="78" y="48"/>
                    <a:pt x="78" y="48"/>
                  </a:cubicBezTo>
                  <a:cubicBezTo>
                    <a:pt x="78" y="41"/>
                    <a:pt x="78" y="41"/>
                    <a:pt x="78" y="41"/>
                  </a:cubicBezTo>
                  <a:cubicBezTo>
                    <a:pt x="80" y="41"/>
                    <a:pt x="80" y="41"/>
                    <a:pt x="80" y="41"/>
                  </a:cubicBezTo>
                  <a:lnTo>
                    <a:pt x="80" y="48"/>
                  </a:lnTo>
                  <a:close/>
                  <a:moveTo>
                    <a:pt x="80" y="41"/>
                  </a:moveTo>
                  <a:cubicBezTo>
                    <a:pt x="80" y="41"/>
                    <a:pt x="80" y="41"/>
                    <a:pt x="80" y="41"/>
                  </a:cubicBezTo>
                  <a:cubicBezTo>
                    <a:pt x="78" y="41"/>
                    <a:pt x="78" y="41"/>
                    <a:pt x="78" y="41"/>
                  </a:cubicBezTo>
                  <a:cubicBezTo>
                    <a:pt x="78" y="33"/>
                    <a:pt x="78" y="33"/>
                    <a:pt x="78" y="33"/>
                  </a:cubicBezTo>
                  <a:cubicBezTo>
                    <a:pt x="80" y="33"/>
                    <a:pt x="80" y="33"/>
                    <a:pt x="80" y="33"/>
                  </a:cubicBezTo>
                  <a:lnTo>
                    <a:pt x="80" y="41"/>
                  </a:lnTo>
                  <a:close/>
                  <a:moveTo>
                    <a:pt x="82" y="48"/>
                  </a:moveTo>
                  <a:cubicBezTo>
                    <a:pt x="82" y="48"/>
                    <a:pt x="82" y="48"/>
                    <a:pt x="82" y="48"/>
                  </a:cubicBezTo>
                  <a:cubicBezTo>
                    <a:pt x="80" y="48"/>
                    <a:pt x="80" y="48"/>
                    <a:pt x="80" y="48"/>
                  </a:cubicBezTo>
                  <a:cubicBezTo>
                    <a:pt x="80" y="41"/>
                    <a:pt x="80" y="41"/>
                    <a:pt x="80" y="41"/>
                  </a:cubicBezTo>
                  <a:cubicBezTo>
                    <a:pt x="82" y="41"/>
                    <a:pt x="82" y="41"/>
                    <a:pt x="82" y="41"/>
                  </a:cubicBezTo>
                  <a:lnTo>
                    <a:pt x="82" y="48"/>
                  </a:lnTo>
                  <a:close/>
                  <a:moveTo>
                    <a:pt x="82" y="41"/>
                  </a:moveTo>
                  <a:cubicBezTo>
                    <a:pt x="82" y="41"/>
                    <a:pt x="82" y="41"/>
                    <a:pt x="82" y="41"/>
                  </a:cubicBezTo>
                  <a:cubicBezTo>
                    <a:pt x="80" y="41"/>
                    <a:pt x="80" y="41"/>
                    <a:pt x="80" y="41"/>
                  </a:cubicBezTo>
                  <a:cubicBezTo>
                    <a:pt x="80" y="33"/>
                    <a:pt x="80" y="33"/>
                    <a:pt x="80" y="33"/>
                  </a:cubicBezTo>
                  <a:cubicBezTo>
                    <a:pt x="82" y="33"/>
                    <a:pt x="82" y="33"/>
                    <a:pt x="82" y="33"/>
                  </a:cubicBezTo>
                  <a:lnTo>
                    <a:pt x="82" y="41"/>
                  </a:lnTo>
                  <a:close/>
                  <a:moveTo>
                    <a:pt x="84" y="48"/>
                  </a:moveTo>
                  <a:cubicBezTo>
                    <a:pt x="84" y="48"/>
                    <a:pt x="84" y="48"/>
                    <a:pt x="84" y="48"/>
                  </a:cubicBezTo>
                  <a:cubicBezTo>
                    <a:pt x="82" y="48"/>
                    <a:pt x="82" y="48"/>
                    <a:pt x="82" y="48"/>
                  </a:cubicBezTo>
                  <a:cubicBezTo>
                    <a:pt x="82" y="41"/>
                    <a:pt x="82" y="41"/>
                    <a:pt x="82" y="41"/>
                  </a:cubicBezTo>
                  <a:cubicBezTo>
                    <a:pt x="84" y="41"/>
                    <a:pt x="84" y="41"/>
                    <a:pt x="84" y="41"/>
                  </a:cubicBezTo>
                  <a:lnTo>
                    <a:pt x="84" y="48"/>
                  </a:lnTo>
                  <a:close/>
                  <a:moveTo>
                    <a:pt x="84" y="41"/>
                  </a:moveTo>
                  <a:cubicBezTo>
                    <a:pt x="84" y="41"/>
                    <a:pt x="84" y="41"/>
                    <a:pt x="84" y="41"/>
                  </a:cubicBezTo>
                  <a:cubicBezTo>
                    <a:pt x="82" y="41"/>
                    <a:pt x="82" y="41"/>
                    <a:pt x="82" y="41"/>
                  </a:cubicBezTo>
                  <a:cubicBezTo>
                    <a:pt x="82" y="33"/>
                    <a:pt x="82" y="33"/>
                    <a:pt x="82" y="33"/>
                  </a:cubicBezTo>
                  <a:cubicBezTo>
                    <a:pt x="84" y="33"/>
                    <a:pt x="84" y="33"/>
                    <a:pt x="84" y="33"/>
                  </a:cubicBezTo>
                  <a:lnTo>
                    <a:pt x="84" y="41"/>
                  </a:lnTo>
                  <a:close/>
                  <a:moveTo>
                    <a:pt x="94" y="48"/>
                  </a:moveTo>
                  <a:cubicBezTo>
                    <a:pt x="94" y="48"/>
                    <a:pt x="94" y="48"/>
                    <a:pt x="94" y="48"/>
                  </a:cubicBezTo>
                  <a:cubicBezTo>
                    <a:pt x="85" y="48"/>
                    <a:pt x="85" y="48"/>
                    <a:pt x="85" y="48"/>
                  </a:cubicBezTo>
                  <a:cubicBezTo>
                    <a:pt x="85" y="41"/>
                    <a:pt x="85" y="41"/>
                    <a:pt x="85" y="41"/>
                  </a:cubicBezTo>
                  <a:cubicBezTo>
                    <a:pt x="87" y="41"/>
                    <a:pt x="87" y="41"/>
                    <a:pt x="87" y="41"/>
                  </a:cubicBezTo>
                  <a:cubicBezTo>
                    <a:pt x="87" y="48"/>
                    <a:pt x="87" y="48"/>
                    <a:pt x="87" y="48"/>
                  </a:cubicBezTo>
                  <a:cubicBezTo>
                    <a:pt x="87" y="48"/>
                    <a:pt x="87" y="48"/>
                    <a:pt x="87" y="48"/>
                  </a:cubicBezTo>
                  <a:cubicBezTo>
                    <a:pt x="87" y="41"/>
                    <a:pt x="87" y="41"/>
                    <a:pt x="87" y="41"/>
                  </a:cubicBezTo>
                  <a:cubicBezTo>
                    <a:pt x="89" y="41"/>
                    <a:pt x="89" y="41"/>
                    <a:pt x="89" y="41"/>
                  </a:cubicBezTo>
                  <a:cubicBezTo>
                    <a:pt x="89" y="48"/>
                    <a:pt x="89" y="48"/>
                    <a:pt x="89" y="48"/>
                  </a:cubicBezTo>
                  <a:cubicBezTo>
                    <a:pt x="92" y="48"/>
                    <a:pt x="92" y="48"/>
                    <a:pt x="92" y="48"/>
                  </a:cubicBezTo>
                  <a:cubicBezTo>
                    <a:pt x="92" y="41"/>
                    <a:pt x="92" y="41"/>
                    <a:pt x="92" y="41"/>
                  </a:cubicBezTo>
                  <a:cubicBezTo>
                    <a:pt x="94" y="41"/>
                    <a:pt x="94" y="41"/>
                    <a:pt x="94" y="41"/>
                  </a:cubicBezTo>
                  <a:lnTo>
                    <a:pt x="94" y="48"/>
                  </a:lnTo>
                  <a:close/>
                  <a:moveTo>
                    <a:pt x="90" y="48"/>
                  </a:moveTo>
                  <a:cubicBezTo>
                    <a:pt x="90" y="48"/>
                    <a:pt x="90" y="48"/>
                    <a:pt x="90" y="48"/>
                  </a:cubicBezTo>
                  <a:cubicBezTo>
                    <a:pt x="90" y="45"/>
                    <a:pt x="90" y="45"/>
                    <a:pt x="90" y="45"/>
                  </a:cubicBezTo>
                  <a:cubicBezTo>
                    <a:pt x="91" y="45"/>
                    <a:pt x="91" y="45"/>
                    <a:pt x="91" y="45"/>
                  </a:cubicBezTo>
                  <a:cubicBezTo>
                    <a:pt x="91" y="48"/>
                    <a:pt x="91" y="48"/>
                    <a:pt x="91" y="48"/>
                  </a:cubicBezTo>
                  <a:lnTo>
                    <a:pt x="90" y="48"/>
                  </a:lnTo>
                  <a:close/>
                  <a:moveTo>
                    <a:pt x="94" y="41"/>
                  </a:moveTo>
                  <a:cubicBezTo>
                    <a:pt x="94" y="41"/>
                    <a:pt x="94" y="41"/>
                    <a:pt x="94" y="41"/>
                  </a:cubicBezTo>
                  <a:cubicBezTo>
                    <a:pt x="92" y="41"/>
                    <a:pt x="92" y="41"/>
                    <a:pt x="92" y="41"/>
                  </a:cubicBezTo>
                  <a:cubicBezTo>
                    <a:pt x="92" y="34"/>
                    <a:pt x="92" y="34"/>
                    <a:pt x="92" y="34"/>
                  </a:cubicBezTo>
                  <a:cubicBezTo>
                    <a:pt x="89" y="33"/>
                    <a:pt x="89" y="33"/>
                    <a:pt x="89" y="33"/>
                  </a:cubicBezTo>
                  <a:cubicBezTo>
                    <a:pt x="89" y="41"/>
                    <a:pt x="89" y="41"/>
                    <a:pt x="89" y="41"/>
                  </a:cubicBezTo>
                  <a:cubicBezTo>
                    <a:pt x="87" y="41"/>
                    <a:pt x="87" y="41"/>
                    <a:pt x="87" y="41"/>
                  </a:cubicBezTo>
                  <a:cubicBezTo>
                    <a:pt x="87" y="33"/>
                    <a:pt x="87" y="33"/>
                    <a:pt x="87" y="33"/>
                  </a:cubicBezTo>
                  <a:cubicBezTo>
                    <a:pt x="94" y="33"/>
                    <a:pt x="94" y="33"/>
                    <a:pt x="94" y="33"/>
                  </a:cubicBezTo>
                  <a:lnTo>
                    <a:pt x="94" y="41"/>
                  </a:lnTo>
                  <a:close/>
                  <a:moveTo>
                    <a:pt x="96" y="48"/>
                  </a:moveTo>
                  <a:cubicBezTo>
                    <a:pt x="96" y="48"/>
                    <a:pt x="96" y="48"/>
                    <a:pt x="96" y="48"/>
                  </a:cubicBezTo>
                  <a:cubicBezTo>
                    <a:pt x="94" y="48"/>
                    <a:pt x="94" y="48"/>
                    <a:pt x="94" y="48"/>
                  </a:cubicBezTo>
                  <a:cubicBezTo>
                    <a:pt x="94" y="41"/>
                    <a:pt x="94" y="41"/>
                    <a:pt x="94" y="41"/>
                  </a:cubicBezTo>
                  <a:cubicBezTo>
                    <a:pt x="96" y="41"/>
                    <a:pt x="96" y="41"/>
                    <a:pt x="96" y="41"/>
                  </a:cubicBezTo>
                  <a:lnTo>
                    <a:pt x="96" y="48"/>
                  </a:lnTo>
                  <a:close/>
                  <a:moveTo>
                    <a:pt x="96" y="41"/>
                  </a:moveTo>
                  <a:cubicBezTo>
                    <a:pt x="96" y="41"/>
                    <a:pt x="96" y="41"/>
                    <a:pt x="96" y="41"/>
                  </a:cubicBezTo>
                  <a:cubicBezTo>
                    <a:pt x="94" y="41"/>
                    <a:pt x="94" y="41"/>
                    <a:pt x="94" y="41"/>
                  </a:cubicBezTo>
                  <a:cubicBezTo>
                    <a:pt x="94" y="33"/>
                    <a:pt x="94" y="33"/>
                    <a:pt x="94" y="33"/>
                  </a:cubicBezTo>
                  <a:cubicBezTo>
                    <a:pt x="96" y="33"/>
                    <a:pt x="96" y="33"/>
                    <a:pt x="96" y="33"/>
                  </a:cubicBezTo>
                  <a:lnTo>
                    <a:pt x="96" y="41"/>
                  </a:lnTo>
                  <a:close/>
                  <a:moveTo>
                    <a:pt x="96" y="33"/>
                  </a:moveTo>
                  <a:cubicBezTo>
                    <a:pt x="96" y="33"/>
                    <a:pt x="96" y="33"/>
                    <a:pt x="96" y="33"/>
                  </a:cubicBezTo>
                  <a:cubicBezTo>
                    <a:pt x="98" y="34"/>
                    <a:pt x="98" y="34"/>
                    <a:pt x="98" y="34"/>
                  </a:cubicBezTo>
                  <a:cubicBezTo>
                    <a:pt x="98" y="41"/>
                    <a:pt x="98" y="41"/>
                    <a:pt x="98" y="41"/>
                  </a:cubicBezTo>
                  <a:cubicBezTo>
                    <a:pt x="96" y="41"/>
                    <a:pt x="96" y="41"/>
                    <a:pt x="96" y="41"/>
                  </a:cubicBezTo>
                  <a:lnTo>
                    <a:pt x="96" y="33"/>
                  </a:lnTo>
                  <a:close/>
                  <a:moveTo>
                    <a:pt x="101" y="48"/>
                  </a:moveTo>
                  <a:cubicBezTo>
                    <a:pt x="101" y="48"/>
                    <a:pt x="101" y="48"/>
                    <a:pt x="101" y="48"/>
                  </a:cubicBezTo>
                  <a:cubicBezTo>
                    <a:pt x="96" y="48"/>
                    <a:pt x="96" y="48"/>
                    <a:pt x="96" y="48"/>
                  </a:cubicBezTo>
                  <a:cubicBezTo>
                    <a:pt x="96" y="41"/>
                    <a:pt x="96" y="41"/>
                    <a:pt x="96" y="41"/>
                  </a:cubicBezTo>
                  <a:cubicBezTo>
                    <a:pt x="98" y="41"/>
                    <a:pt x="98" y="41"/>
                    <a:pt x="98" y="41"/>
                  </a:cubicBezTo>
                  <a:cubicBezTo>
                    <a:pt x="98" y="48"/>
                    <a:pt x="98" y="48"/>
                    <a:pt x="98" y="48"/>
                  </a:cubicBezTo>
                  <a:cubicBezTo>
                    <a:pt x="99" y="48"/>
                    <a:pt x="99" y="48"/>
                    <a:pt x="99" y="48"/>
                  </a:cubicBezTo>
                  <a:cubicBezTo>
                    <a:pt x="99" y="41"/>
                    <a:pt x="99" y="41"/>
                    <a:pt x="99" y="41"/>
                  </a:cubicBezTo>
                  <a:cubicBezTo>
                    <a:pt x="101" y="41"/>
                    <a:pt x="101" y="41"/>
                    <a:pt x="101" y="41"/>
                  </a:cubicBezTo>
                  <a:lnTo>
                    <a:pt x="101" y="48"/>
                  </a:lnTo>
                  <a:close/>
                  <a:moveTo>
                    <a:pt x="101" y="41"/>
                  </a:moveTo>
                  <a:cubicBezTo>
                    <a:pt x="101" y="41"/>
                    <a:pt x="101" y="41"/>
                    <a:pt x="101" y="41"/>
                  </a:cubicBezTo>
                  <a:cubicBezTo>
                    <a:pt x="99" y="41"/>
                    <a:pt x="99" y="41"/>
                    <a:pt x="99" y="41"/>
                  </a:cubicBezTo>
                  <a:cubicBezTo>
                    <a:pt x="99" y="34"/>
                    <a:pt x="99" y="34"/>
                    <a:pt x="99" y="34"/>
                  </a:cubicBezTo>
                  <a:cubicBezTo>
                    <a:pt x="101" y="34"/>
                    <a:pt x="101" y="34"/>
                    <a:pt x="101" y="34"/>
                  </a:cubicBezTo>
                  <a:lnTo>
                    <a:pt x="101" y="41"/>
                  </a:lnTo>
                  <a:close/>
                  <a:moveTo>
                    <a:pt x="103" y="48"/>
                  </a:moveTo>
                  <a:cubicBezTo>
                    <a:pt x="103" y="48"/>
                    <a:pt x="103" y="48"/>
                    <a:pt x="103" y="48"/>
                  </a:cubicBezTo>
                  <a:cubicBezTo>
                    <a:pt x="101" y="48"/>
                    <a:pt x="101" y="48"/>
                    <a:pt x="101" y="48"/>
                  </a:cubicBezTo>
                  <a:cubicBezTo>
                    <a:pt x="101" y="41"/>
                    <a:pt x="101" y="41"/>
                    <a:pt x="101" y="41"/>
                  </a:cubicBezTo>
                  <a:cubicBezTo>
                    <a:pt x="103" y="41"/>
                    <a:pt x="103" y="41"/>
                    <a:pt x="103" y="41"/>
                  </a:cubicBezTo>
                  <a:lnTo>
                    <a:pt x="103" y="48"/>
                  </a:lnTo>
                  <a:close/>
                  <a:moveTo>
                    <a:pt x="103" y="41"/>
                  </a:moveTo>
                  <a:cubicBezTo>
                    <a:pt x="103" y="41"/>
                    <a:pt x="103" y="41"/>
                    <a:pt x="103" y="41"/>
                  </a:cubicBezTo>
                  <a:cubicBezTo>
                    <a:pt x="101" y="41"/>
                    <a:pt x="101" y="41"/>
                    <a:pt x="101" y="41"/>
                  </a:cubicBezTo>
                  <a:cubicBezTo>
                    <a:pt x="101" y="34"/>
                    <a:pt x="101" y="34"/>
                    <a:pt x="101" y="34"/>
                  </a:cubicBezTo>
                  <a:cubicBezTo>
                    <a:pt x="103" y="34"/>
                    <a:pt x="103" y="34"/>
                    <a:pt x="103" y="34"/>
                  </a:cubicBezTo>
                  <a:lnTo>
                    <a:pt x="103" y="41"/>
                  </a:lnTo>
                  <a:close/>
                  <a:moveTo>
                    <a:pt x="105" y="48"/>
                  </a:moveTo>
                  <a:cubicBezTo>
                    <a:pt x="105" y="48"/>
                    <a:pt x="105" y="48"/>
                    <a:pt x="105" y="48"/>
                  </a:cubicBezTo>
                  <a:cubicBezTo>
                    <a:pt x="103" y="48"/>
                    <a:pt x="103" y="48"/>
                    <a:pt x="103" y="48"/>
                  </a:cubicBezTo>
                  <a:cubicBezTo>
                    <a:pt x="103" y="41"/>
                    <a:pt x="103" y="41"/>
                    <a:pt x="103" y="41"/>
                  </a:cubicBezTo>
                  <a:cubicBezTo>
                    <a:pt x="105" y="41"/>
                    <a:pt x="105" y="41"/>
                    <a:pt x="105" y="41"/>
                  </a:cubicBezTo>
                  <a:lnTo>
                    <a:pt x="105" y="48"/>
                  </a:lnTo>
                  <a:close/>
                  <a:moveTo>
                    <a:pt x="105" y="41"/>
                  </a:moveTo>
                  <a:cubicBezTo>
                    <a:pt x="105" y="41"/>
                    <a:pt x="105" y="41"/>
                    <a:pt x="105" y="41"/>
                  </a:cubicBezTo>
                  <a:cubicBezTo>
                    <a:pt x="103" y="41"/>
                    <a:pt x="103" y="41"/>
                    <a:pt x="103" y="41"/>
                  </a:cubicBezTo>
                  <a:cubicBezTo>
                    <a:pt x="103" y="34"/>
                    <a:pt x="103" y="34"/>
                    <a:pt x="103" y="34"/>
                  </a:cubicBezTo>
                  <a:cubicBezTo>
                    <a:pt x="105" y="34"/>
                    <a:pt x="105" y="34"/>
                    <a:pt x="105" y="34"/>
                  </a:cubicBezTo>
                  <a:lnTo>
                    <a:pt x="105" y="41"/>
                  </a:lnTo>
                  <a:close/>
                  <a:moveTo>
                    <a:pt x="107" y="48"/>
                  </a:moveTo>
                  <a:cubicBezTo>
                    <a:pt x="107" y="48"/>
                    <a:pt x="107" y="48"/>
                    <a:pt x="107" y="48"/>
                  </a:cubicBezTo>
                  <a:cubicBezTo>
                    <a:pt x="105" y="48"/>
                    <a:pt x="105" y="48"/>
                    <a:pt x="105" y="48"/>
                  </a:cubicBezTo>
                  <a:cubicBezTo>
                    <a:pt x="105" y="41"/>
                    <a:pt x="105" y="41"/>
                    <a:pt x="105" y="41"/>
                  </a:cubicBezTo>
                  <a:cubicBezTo>
                    <a:pt x="107" y="41"/>
                    <a:pt x="107" y="41"/>
                    <a:pt x="107" y="41"/>
                  </a:cubicBezTo>
                  <a:lnTo>
                    <a:pt x="107" y="48"/>
                  </a:lnTo>
                  <a:close/>
                  <a:moveTo>
                    <a:pt x="107" y="41"/>
                  </a:moveTo>
                  <a:cubicBezTo>
                    <a:pt x="107" y="41"/>
                    <a:pt x="107" y="41"/>
                    <a:pt x="107" y="41"/>
                  </a:cubicBezTo>
                  <a:cubicBezTo>
                    <a:pt x="105" y="41"/>
                    <a:pt x="105" y="41"/>
                    <a:pt x="105" y="41"/>
                  </a:cubicBezTo>
                  <a:cubicBezTo>
                    <a:pt x="105" y="34"/>
                    <a:pt x="105" y="34"/>
                    <a:pt x="105" y="34"/>
                  </a:cubicBezTo>
                  <a:cubicBezTo>
                    <a:pt x="107" y="34"/>
                    <a:pt x="107" y="34"/>
                    <a:pt x="107" y="34"/>
                  </a:cubicBezTo>
                  <a:lnTo>
                    <a:pt x="107" y="41"/>
                  </a:lnTo>
                  <a:close/>
                  <a:moveTo>
                    <a:pt x="109" y="48"/>
                  </a:moveTo>
                  <a:cubicBezTo>
                    <a:pt x="109" y="48"/>
                    <a:pt x="109" y="48"/>
                    <a:pt x="109" y="48"/>
                  </a:cubicBezTo>
                  <a:cubicBezTo>
                    <a:pt x="107" y="48"/>
                    <a:pt x="107" y="48"/>
                    <a:pt x="107" y="48"/>
                  </a:cubicBezTo>
                  <a:cubicBezTo>
                    <a:pt x="107" y="41"/>
                    <a:pt x="107" y="41"/>
                    <a:pt x="107" y="41"/>
                  </a:cubicBezTo>
                  <a:cubicBezTo>
                    <a:pt x="109" y="41"/>
                    <a:pt x="109" y="41"/>
                    <a:pt x="109" y="41"/>
                  </a:cubicBezTo>
                  <a:lnTo>
                    <a:pt x="109" y="48"/>
                  </a:lnTo>
                  <a:close/>
                  <a:moveTo>
                    <a:pt x="109" y="41"/>
                  </a:moveTo>
                  <a:cubicBezTo>
                    <a:pt x="109" y="41"/>
                    <a:pt x="109" y="41"/>
                    <a:pt x="109" y="41"/>
                  </a:cubicBezTo>
                  <a:cubicBezTo>
                    <a:pt x="107" y="41"/>
                    <a:pt x="107" y="41"/>
                    <a:pt x="107" y="41"/>
                  </a:cubicBezTo>
                  <a:cubicBezTo>
                    <a:pt x="107" y="34"/>
                    <a:pt x="107" y="34"/>
                    <a:pt x="107" y="34"/>
                  </a:cubicBezTo>
                  <a:cubicBezTo>
                    <a:pt x="109" y="34"/>
                    <a:pt x="109" y="34"/>
                    <a:pt x="109" y="34"/>
                  </a:cubicBezTo>
                  <a:lnTo>
                    <a:pt x="109" y="41"/>
                  </a:lnTo>
                  <a:close/>
                  <a:moveTo>
                    <a:pt x="112" y="48"/>
                  </a:moveTo>
                  <a:cubicBezTo>
                    <a:pt x="112" y="48"/>
                    <a:pt x="112" y="48"/>
                    <a:pt x="112" y="48"/>
                  </a:cubicBezTo>
                  <a:cubicBezTo>
                    <a:pt x="110" y="48"/>
                    <a:pt x="110" y="48"/>
                    <a:pt x="110" y="48"/>
                  </a:cubicBezTo>
                  <a:cubicBezTo>
                    <a:pt x="110" y="48"/>
                    <a:pt x="110" y="48"/>
                    <a:pt x="110" y="48"/>
                  </a:cubicBezTo>
                  <a:cubicBezTo>
                    <a:pt x="112" y="48"/>
                    <a:pt x="112" y="48"/>
                    <a:pt x="112" y="48"/>
                  </a:cubicBezTo>
                  <a:close/>
                  <a:moveTo>
                    <a:pt x="112" y="48"/>
                  </a:moveTo>
                  <a:cubicBezTo>
                    <a:pt x="112" y="48"/>
                    <a:pt x="112" y="48"/>
                    <a:pt x="112" y="48"/>
                  </a:cubicBezTo>
                  <a:cubicBezTo>
                    <a:pt x="110" y="48"/>
                    <a:pt x="110" y="48"/>
                    <a:pt x="110" y="48"/>
                  </a:cubicBezTo>
                  <a:cubicBezTo>
                    <a:pt x="110" y="41"/>
                    <a:pt x="110" y="41"/>
                    <a:pt x="110" y="41"/>
                  </a:cubicBezTo>
                  <a:cubicBezTo>
                    <a:pt x="112" y="41"/>
                    <a:pt x="112" y="41"/>
                    <a:pt x="112" y="41"/>
                  </a:cubicBezTo>
                  <a:lnTo>
                    <a:pt x="112" y="48"/>
                  </a:lnTo>
                  <a:close/>
                  <a:moveTo>
                    <a:pt x="112" y="41"/>
                  </a:moveTo>
                  <a:cubicBezTo>
                    <a:pt x="112" y="41"/>
                    <a:pt x="112" y="41"/>
                    <a:pt x="112" y="41"/>
                  </a:cubicBezTo>
                  <a:cubicBezTo>
                    <a:pt x="110" y="41"/>
                    <a:pt x="110" y="41"/>
                    <a:pt x="110" y="41"/>
                  </a:cubicBezTo>
                  <a:cubicBezTo>
                    <a:pt x="110" y="34"/>
                    <a:pt x="110" y="34"/>
                    <a:pt x="110" y="34"/>
                  </a:cubicBezTo>
                  <a:cubicBezTo>
                    <a:pt x="112" y="34"/>
                    <a:pt x="112" y="34"/>
                    <a:pt x="112" y="34"/>
                  </a:cubicBezTo>
                  <a:lnTo>
                    <a:pt x="112" y="41"/>
                  </a:lnTo>
                  <a:close/>
                  <a:moveTo>
                    <a:pt x="114" y="48"/>
                  </a:moveTo>
                  <a:cubicBezTo>
                    <a:pt x="114" y="48"/>
                    <a:pt x="114" y="48"/>
                    <a:pt x="114" y="48"/>
                  </a:cubicBezTo>
                  <a:cubicBezTo>
                    <a:pt x="112" y="48"/>
                    <a:pt x="112" y="48"/>
                    <a:pt x="112" y="48"/>
                  </a:cubicBezTo>
                  <a:cubicBezTo>
                    <a:pt x="112" y="48"/>
                    <a:pt x="112" y="48"/>
                    <a:pt x="112" y="48"/>
                  </a:cubicBezTo>
                  <a:cubicBezTo>
                    <a:pt x="114" y="48"/>
                    <a:pt x="114" y="48"/>
                    <a:pt x="114" y="48"/>
                  </a:cubicBezTo>
                  <a:close/>
                  <a:moveTo>
                    <a:pt x="114" y="48"/>
                  </a:moveTo>
                  <a:cubicBezTo>
                    <a:pt x="114" y="48"/>
                    <a:pt x="114" y="48"/>
                    <a:pt x="114" y="48"/>
                  </a:cubicBezTo>
                  <a:cubicBezTo>
                    <a:pt x="112" y="48"/>
                    <a:pt x="112" y="48"/>
                    <a:pt x="112" y="48"/>
                  </a:cubicBezTo>
                  <a:cubicBezTo>
                    <a:pt x="112" y="41"/>
                    <a:pt x="112" y="41"/>
                    <a:pt x="112" y="41"/>
                  </a:cubicBezTo>
                  <a:cubicBezTo>
                    <a:pt x="114" y="41"/>
                    <a:pt x="114" y="41"/>
                    <a:pt x="114" y="41"/>
                  </a:cubicBezTo>
                  <a:lnTo>
                    <a:pt x="114" y="48"/>
                  </a:lnTo>
                  <a:close/>
                  <a:moveTo>
                    <a:pt x="114" y="41"/>
                  </a:moveTo>
                  <a:cubicBezTo>
                    <a:pt x="114" y="41"/>
                    <a:pt x="114" y="41"/>
                    <a:pt x="114" y="41"/>
                  </a:cubicBezTo>
                  <a:cubicBezTo>
                    <a:pt x="112" y="41"/>
                    <a:pt x="112" y="41"/>
                    <a:pt x="112" y="41"/>
                  </a:cubicBezTo>
                  <a:cubicBezTo>
                    <a:pt x="112" y="34"/>
                    <a:pt x="112" y="34"/>
                    <a:pt x="112" y="34"/>
                  </a:cubicBezTo>
                  <a:cubicBezTo>
                    <a:pt x="114" y="34"/>
                    <a:pt x="114" y="34"/>
                    <a:pt x="114" y="34"/>
                  </a:cubicBezTo>
                  <a:lnTo>
                    <a:pt x="114" y="41"/>
                  </a:lnTo>
                  <a:close/>
                  <a:moveTo>
                    <a:pt x="116" y="48"/>
                  </a:moveTo>
                  <a:cubicBezTo>
                    <a:pt x="116" y="48"/>
                    <a:pt x="116" y="48"/>
                    <a:pt x="116" y="48"/>
                  </a:cubicBezTo>
                  <a:cubicBezTo>
                    <a:pt x="114" y="48"/>
                    <a:pt x="114" y="48"/>
                    <a:pt x="114" y="48"/>
                  </a:cubicBezTo>
                  <a:cubicBezTo>
                    <a:pt x="114" y="48"/>
                    <a:pt x="114" y="48"/>
                    <a:pt x="114" y="48"/>
                  </a:cubicBezTo>
                  <a:cubicBezTo>
                    <a:pt x="116" y="48"/>
                    <a:pt x="116" y="48"/>
                    <a:pt x="116" y="48"/>
                  </a:cubicBezTo>
                  <a:close/>
                  <a:moveTo>
                    <a:pt x="116" y="48"/>
                  </a:moveTo>
                  <a:cubicBezTo>
                    <a:pt x="116" y="48"/>
                    <a:pt x="116" y="48"/>
                    <a:pt x="116" y="48"/>
                  </a:cubicBezTo>
                  <a:cubicBezTo>
                    <a:pt x="114" y="48"/>
                    <a:pt x="114" y="48"/>
                    <a:pt x="114" y="48"/>
                  </a:cubicBezTo>
                  <a:cubicBezTo>
                    <a:pt x="114" y="41"/>
                    <a:pt x="114" y="41"/>
                    <a:pt x="114" y="41"/>
                  </a:cubicBezTo>
                  <a:cubicBezTo>
                    <a:pt x="116" y="41"/>
                    <a:pt x="116" y="41"/>
                    <a:pt x="116" y="41"/>
                  </a:cubicBezTo>
                  <a:lnTo>
                    <a:pt x="116" y="48"/>
                  </a:lnTo>
                  <a:close/>
                  <a:moveTo>
                    <a:pt x="116" y="41"/>
                  </a:moveTo>
                  <a:cubicBezTo>
                    <a:pt x="116" y="41"/>
                    <a:pt x="116" y="41"/>
                    <a:pt x="116" y="41"/>
                  </a:cubicBezTo>
                  <a:cubicBezTo>
                    <a:pt x="114" y="41"/>
                    <a:pt x="114" y="41"/>
                    <a:pt x="114" y="41"/>
                  </a:cubicBezTo>
                  <a:cubicBezTo>
                    <a:pt x="114" y="34"/>
                    <a:pt x="114" y="34"/>
                    <a:pt x="114" y="34"/>
                  </a:cubicBezTo>
                  <a:cubicBezTo>
                    <a:pt x="116" y="34"/>
                    <a:pt x="116" y="34"/>
                    <a:pt x="116" y="34"/>
                  </a:cubicBezTo>
                  <a:lnTo>
                    <a:pt x="116" y="41"/>
                  </a:lnTo>
                  <a:close/>
                  <a:moveTo>
                    <a:pt x="117" y="48"/>
                  </a:moveTo>
                  <a:cubicBezTo>
                    <a:pt x="117" y="48"/>
                    <a:pt x="117" y="48"/>
                    <a:pt x="117" y="48"/>
                  </a:cubicBezTo>
                  <a:cubicBezTo>
                    <a:pt x="116" y="48"/>
                    <a:pt x="116" y="48"/>
                    <a:pt x="116" y="48"/>
                  </a:cubicBezTo>
                  <a:cubicBezTo>
                    <a:pt x="116" y="48"/>
                    <a:pt x="116" y="48"/>
                    <a:pt x="116" y="48"/>
                  </a:cubicBezTo>
                  <a:cubicBezTo>
                    <a:pt x="117" y="48"/>
                    <a:pt x="117" y="48"/>
                    <a:pt x="117" y="48"/>
                  </a:cubicBezTo>
                  <a:close/>
                  <a:moveTo>
                    <a:pt x="117" y="48"/>
                  </a:moveTo>
                  <a:cubicBezTo>
                    <a:pt x="117" y="48"/>
                    <a:pt x="117" y="48"/>
                    <a:pt x="117" y="48"/>
                  </a:cubicBezTo>
                  <a:cubicBezTo>
                    <a:pt x="116" y="48"/>
                    <a:pt x="116" y="48"/>
                    <a:pt x="116" y="48"/>
                  </a:cubicBezTo>
                  <a:cubicBezTo>
                    <a:pt x="116" y="41"/>
                    <a:pt x="116" y="41"/>
                    <a:pt x="116" y="41"/>
                  </a:cubicBezTo>
                  <a:cubicBezTo>
                    <a:pt x="117" y="41"/>
                    <a:pt x="117" y="41"/>
                    <a:pt x="117" y="41"/>
                  </a:cubicBezTo>
                  <a:lnTo>
                    <a:pt x="117" y="48"/>
                  </a:lnTo>
                  <a:close/>
                  <a:moveTo>
                    <a:pt x="117" y="34"/>
                  </a:moveTo>
                  <a:cubicBezTo>
                    <a:pt x="117" y="34"/>
                    <a:pt x="117" y="34"/>
                    <a:pt x="117" y="34"/>
                  </a:cubicBezTo>
                  <a:cubicBezTo>
                    <a:pt x="117" y="41"/>
                    <a:pt x="117" y="41"/>
                    <a:pt x="117" y="41"/>
                  </a:cubicBezTo>
                  <a:cubicBezTo>
                    <a:pt x="116" y="41"/>
                    <a:pt x="116" y="41"/>
                    <a:pt x="116" y="41"/>
                  </a:cubicBezTo>
                  <a:cubicBezTo>
                    <a:pt x="116" y="34"/>
                    <a:pt x="116" y="34"/>
                    <a:pt x="116" y="34"/>
                  </a:cubicBezTo>
                  <a:cubicBezTo>
                    <a:pt x="117" y="34"/>
                    <a:pt x="117" y="34"/>
                    <a:pt x="117" y="34"/>
                  </a:cubicBezTo>
                  <a:close/>
                  <a:moveTo>
                    <a:pt x="119" y="48"/>
                  </a:moveTo>
                  <a:cubicBezTo>
                    <a:pt x="119" y="48"/>
                    <a:pt x="119" y="48"/>
                    <a:pt x="119" y="48"/>
                  </a:cubicBezTo>
                  <a:cubicBezTo>
                    <a:pt x="117" y="48"/>
                    <a:pt x="117" y="48"/>
                    <a:pt x="117" y="48"/>
                  </a:cubicBezTo>
                  <a:cubicBezTo>
                    <a:pt x="117" y="48"/>
                    <a:pt x="117" y="48"/>
                    <a:pt x="117" y="48"/>
                  </a:cubicBezTo>
                  <a:cubicBezTo>
                    <a:pt x="119" y="48"/>
                    <a:pt x="119" y="48"/>
                    <a:pt x="119" y="48"/>
                  </a:cubicBezTo>
                  <a:close/>
                  <a:moveTo>
                    <a:pt x="119" y="48"/>
                  </a:moveTo>
                  <a:cubicBezTo>
                    <a:pt x="119" y="48"/>
                    <a:pt x="119" y="48"/>
                    <a:pt x="119" y="48"/>
                  </a:cubicBezTo>
                  <a:cubicBezTo>
                    <a:pt x="117" y="48"/>
                    <a:pt x="117" y="48"/>
                    <a:pt x="117" y="48"/>
                  </a:cubicBezTo>
                  <a:cubicBezTo>
                    <a:pt x="117" y="41"/>
                    <a:pt x="117" y="41"/>
                    <a:pt x="117" y="41"/>
                  </a:cubicBezTo>
                  <a:cubicBezTo>
                    <a:pt x="119" y="41"/>
                    <a:pt x="119" y="41"/>
                    <a:pt x="119" y="41"/>
                  </a:cubicBezTo>
                  <a:lnTo>
                    <a:pt x="119" y="48"/>
                  </a:lnTo>
                  <a:close/>
                  <a:moveTo>
                    <a:pt x="119" y="41"/>
                  </a:moveTo>
                  <a:cubicBezTo>
                    <a:pt x="119" y="41"/>
                    <a:pt x="119" y="41"/>
                    <a:pt x="119" y="41"/>
                  </a:cubicBezTo>
                  <a:cubicBezTo>
                    <a:pt x="117" y="41"/>
                    <a:pt x="117" y="41"/>
                    <a:pt x="117" y="41"/>
                  </a:cubicBezTo>
                  <a:cubicBezTo>
                    <a:pt x="117" y="34"/>
                    <a:pt x="117" y="34"/>
                    <a:pt x="117" y="34"/>
                  </a:cubicBezTo>
                  <a:cubicBezTo>
                    <a:pt x="119" y="34"/>
                    <a:pt x="119" y="34"/>
                    <a:pt x="119" y="34"/>
                  </a:cubicBezTo>
                  <a:cubicBezTo>
                    <a:pt x="119" y="34"/>
                    <a:pt x="119" y="34"/>
                    <a:pt x="119" y="34"/>
                  </a:cubicBezTo>
                  <a:lnTo>
                    <a:pt x="119" y="41"/>
                  </a:lnTo>
                  <a:close/>
                  <a:moveTo>
                    <a:pt x="120" y="48"/>
                  </a:moveTo>
                  <a:cubicBezTo>
                    <a:pt x="120" y="48"/>
                    <a:pt x="120" y="48"/>
                    <a:pt x="120" y="48"/>
                  </a:cubicBezTo>
                  <a:cubicBezTo>
                    <a:pt x="119" y="48"/>
                    <a:pt x="119" y="48"/>
                    <a:pt x="119" y="48"/>
                  </a:cubicBezTo>
                  <a:cubicBezTo>
                    <a:pt x="119" y="48"/>
                    <a:pt x="119" y="48"/>
                    <a:pt x="119" y="48"/>
                  </a:cubicBezTo>
                  <a:cubicBezTo>
                    <a:pt x="120" y="48"/>
                    <a:pt x="120" y="48"/>
                    <a:pt x="120" y="48"/>
                  </a:cubicBezTo>
                  <a:close/>
                  <a:moveTo>
                    <a:pt x="120" y="48"/>
                  </a:moveTo>
                  <a:cubicBezTo>
                    <a:pt x="120" y="48"/>
                    <a:pt x="120" y="48"/>
                    <a:pt x="120" y="48"/>
                  </a:cubicBezTo>
                  <a:cubicBezTo>
                    <a:pt x="119" y="48"/>
                    <a:pt x="119" y="48"/>
                    <a:pt x="119" y="48"/>
                  </a:cubicBezTo>
                  <a:cubicBezTo>
                    <a:pt x="119" y="41"/>
                    <a:pt x="119" y="41"/>
                    <a:pt x="119" y="41"/>
                  </a:cubicBezTo>
                  <a:cubicBezTo>
                    <a:pt x="120" y="41"/>
                    <a:pt x="120" y="41"/>
                    <a:pt x="120" y="41"/>
                  </a:cubicBezTo>
                  <a:lnTo>
                    <a:pt x="120" y="48"/>
                  </a:lnTo>
                  <a:close/>
                  <a:moveTo>
                    <a:pt x="143" y="18"/>
                  </a:moveTo>
                  <a:cubicBezTo>
                    <a:pt x="143" y="18"/>
                    <a:pt x="143" y="18"/>
                    <a:pt x="143" y="18"/>
                  </a:cubicBezTo>
                  <a:cubicBezTo>
                    <a:pt x="145" y="18"/>
                    <a:pt x="145" y="18"/>
                    <a:pt x="145" y="18"/>
                  </a:cubicBezTo>
                  <a:cubicBezTo>
                    <a:pt x="145" y="19"/>
                    <a:pt x="145" y="19"/>
                    <a:pt x="145" y="19"/>
                  </a:cubicBezTo>
                  <a:cubicBezTo>
                    <a:pt x="145" y="19"/>
                    <a:pt x="146" y="19"/>
                    <a:pt x="146" y="19"/>
                  </a:cubicBezTo>
                  <a:cubicBezTo>
                    <a:pt x="146" y="19"/>
                    <a:pt x="146" y="19"/>
                    <a:pt x="146" y="19"/>
                  </a:cubicBezTo>
                  <a:cubicBezTo>
                    <a:pt x="147" y="19"/>
                    <a:pt x="147" y="19"/>
                    <a:pt x="147" y="19"/>
                  </a:cubicBezTo>
                  <a:cubicBezTo>
                    <a:pt x="147" y="19"/>
                    <a:pt x="147" y="19"/>
                    <a:pt x="147" y="19"/>
                  </a:cubicBezTo>
                  <a:cubicBezTo>
                    <a:pt x="152" y="20"/>
                    <a:pt x="153" y="21"/>
                    <a:pt x="153" y="21"/>
                  </a:cubicBezTo>
                  <a:cubicBezTo>
                    <a:pt x="153" y="29"/>
                    <a:pt x="153" y="29"/>
                    <a:pt x="153" y="29"/>
                  </a:cubicBezTo>
                  <a:cubicBezTo>
                    <a:pt x="153" y="29"/>
                    <a:pt x="153" y="29"/>
                    <a:pt x="153" y="29"/>
                  </a:cubicBezTo>
                  <a:cubicBezTo>
                    <a:pt x="153" y="21"/>
                    <a:pt x="153" y="21"/>
                    <a:pt x="153" y="21"/>
                  </a:cubicBezTo>
                  <a:cubicBezTo>
                    <a:pt x="153" y="21"/>
                    <a:pt x="150" y="20"/>
                    <a:pt x="146" y="20"/>
                  </a:cubicBezTo>
                  <a:cubicBezTo>
                    <a:pt x="143" y="20"/>
                    <a:pt x="140" y="21"/>
                    <a:pt x="140" y="21"/>
                  </a:cubicBezTo>
                  <a:cubicBezTo>
                    <a:pt x="139" y="29"/>
                    <a:pt x="139" y="29"/>
                    <a:pt x="139" y="29"/>
                  </a:cubicBezTo>
                  <a:cubicBezTo>
                    <a:pt x="139" y="29"/>
                    <a:pt x="139" y="29"/>
                    <a:pt x="139" y="29"/>
                  </a:cubicBezTo>
                  <a:cubicBezTo>
                    <a:pt x="140" y="21"/>
                    <a:pt x="140" y="21"/>
                    <a:pt x="140" y="21"/>
                  </a:cubicBezTo>
                  <a:cubicBezTo>
                    <a:pt x="140" y="21"/>
                    <a:pt x="141" y="20"/>
                    <a:pt x="143" y="20"/>
                  </a:cubicBezTo>
                  <a:lnTo>
                    <a:pt x="143" y="18"/>
                  </a:lnTo>
                  <a:close/>
                  <a:moveTo>
                    <a:pt x="142" y="31"/>
                  </a:moveTo>
                  <a:cubicBezTo>
                    <a:pt x="142" y="31"/>
                    <a:pt x="142" y="31"/>
                    <a:pt x="142" y="31"/>
                  </a:cubicBezTo>
                  <a:cubicBezTo>
                    <a:pt x="142" y="40"/>
                    <a:pt x="142" y="40"/>
                    <a:pt x="142" y="40"/>
                  </a:cubicBezTo>
                  <a:cubicBezTo>
                    <a:pt x="140" y="40"/>
                    <a:pt x="140" y="40"/>
                    <a:pt x="140" y="40"/>
                  </a:cubicBezTo>
                  <a:cubicBezTo>
                    <a:pt x="140" y="31"/>
                    <a:pt x="140" y="31"/>
                    <a:pt x="140" y="31"/>
                  </a:cubicBezTo>
                  <a:lnTo>
                    <a:pt x="142" y="31"/>
                  </a:lnTo>
                  <a:close/>
                  <a:moveTo>
                    <a:pt x="141" y="20"/>
                  </a:moveTo>
                  <a:cubicBezTo>
                    <a:pt x="141" y="20"/>
                    <a:pt x="141" y="20"/>
                    <a:pt x="141" y="20"/>
                  </a:cubicBezTo>
                  <a:cubicBezTo>
                    <a:pt x="141" y="18"/>
                    <a:pt x="141" y="18"/>
                    <a:pt x="141" y="18"/>
                  </a:cubicBezTo>
                  <a:cubicBezTo>
                    <a:pt x="141" y="20"/>
                    <a:pt x="141" y="20"/>
                    <a:pt x="141" y="20"/>
                  </a:cubicBezTo>
                  <a:close/>
                  <a:moveTo>
                    <a:pt x="140" y="15"/>
                  </a:moveTo>
                  <a:cubicBezTo>
                    <a:pt x="140" y="15"/>
                    <a:pt x="140" y="15"/>
                    <a:pt x="140" y="15"/>
                  </a:cubicBezTo>
                  <a:cubicBezTo>
                    <a:pt x="141" y="15"/>
                    <a:pt x="141" y="15"/>
                    <a:pt x="141" y="15"/>
                  </a:cubicBezTo>
                  <a:cubicBezTo>
                    <a:pt x="141" y="17"/>
                    <a:pt x="141" y="17"/>
                    <a:pt x="141" y="17"/>
                  </a:cubicBezTo>
                  <a:cubicBezTo>
                    <a:pt x="140" y="17"/>
                    <a:pt x="140" y="17"/>
                    <a:pt x="140" y="17"/>
                  </a:cubicBezTo>
                  <a:lnTo>
                    <a:pt x="140" y="15"/>
                  </a:lnTo>
                  <a:close/>
                  <a:moveTo>
                    <a:pt x="129" y="21"/>
                  </a:moveTo>
                  <a:cubicBezTo>
                    <a:pt x="129" y="21"/>
                    <a:pt x="129" y="21"/>
                    <a:pt x="129" y="21"/>
                  </a:cubicBezTo>
                  <a:cubicBezTo>
                    <a:pt x="129" y="19"/>
                    <a:pt x="129" y="19"/>
                    <a:pt x="129" y="19"/>
                  </a:cubicBezTo>
                  <a:cubicBezTo>
                    <a:pt x="131" y="19"/>
                    <a:pt x="131" y="19"/>
                    <a:pt x="131" y="19"/>
                  </a:cubicBezTo>
                  <a:cubicBezTo>
                    <a:pt x="131" y="20"/>
                    <a:pt x="131" y="20"/>
                    <a:pt x="131" y="20"/>
                  </a:cubicBezTo>
                  <a:cubicBezTo>
                    <a:pt x="132" y="19"/>
                    <a:pt x="133" y="19"/>
                    <a:pt x="134" y="19"/>
                  </a:cubicBezTo>
                  <a:cubicBezTo>
                    <a:pt x="134" y="17"/>
                    <a:pt x="134" y="17"/>
                    <a:pt x="134" y="17"/>
                  </a:cubicBezTo>
                  <a:cubicBezTo>
                    <a:pt x="135" y="17"/>
                    <a:pt x="135" y="17"/>
                    <a:pt x="135" y="17"/>
                  </a:cubicBezTo>
                  <a:cubicBezTo>
                    <a:pt x="135" y="18"/>
                    <a:pt x="135" y="18"/>
                    <a:pt x="135" y="18"/>
                  </a:cubicBezTo>
                  <a:cubicBezTo>
                    <a:pt x="139" y="18"/>
                    <a:pt x="141" y="18"/>
                    <a:pt x="141" y="18"/>
                  </a:cubicBezTo>
                  <a:cubicBezTo>
                    <a:pt x="141" y="18"/>
                    <a:pt x="137" y="18"/>
                    <a:pt x="133" y="19"/>
                  </a:cubicBezTo>
                  <a:cubicBezTo>
                    <a:pt x="129" y="21"/>
                    <a:pt x="129" y="22"/>
                    <a:pt x="129" y="22"/>
                  </a:cubicBezTo>
                  <a:cubicBezTo>
                    <a:pt x="127" y="31"/>
                    <a:pt x="127" y="31"/>
                    <a:pt x="127" y="31"/>
                  </a:cubicBezTo>
                  <a:cubicBezTo>
                    <a:pt x="128" y="22"/>
                    <a:pt x="128" y="22"/>
                    <a:pt x="128" y="22"/>
                  </a:cubicBezTo>
                  <a:cubicBezTo>
                    <a:pt x="127" y="22"/>
                    <a:pt x="127" y="22"/>
                    <a:pt x="127" y="22"/>
                  </a:cubicBezTo>
                  <a:cubicBezTo>
                    <a:pt x="127" y="20"/>
                    <a:pt x="127" y="20"/>
                    <a:pt x="127" y="20"/>
                  </a:cubicBezTo>
                  <a:cubicBezTo>
                    <a:pt x="128" y="20"/>
                    <a:pt x="128" y="20"/>
                    <a:pt x="128" y="20"/>
                  </a:cubicBezTo>
                  <a:cubicBezTo>
                    <a:pt x="128" y="22"/>
                    <a:pt x="128" y="22"/>
                    <a:pt x="128" y="22"/>
                  </a:cubicBezTo>
                  <a:cubicBezTo>
                    <a:pt x="128" y="21"/>
                    <a:pt x="129" y="21"/>
                    <a:pt x="129" y="21"/>
                  </a:cubicBezTo>
                  <a:close/>
                  <a:moveTo>
                    <a:pt x="137" y="31"/>
                  </a:moveTo>
                  <a:cubicBezTo>
                    <a:pt x="137" y="31"/>
                    <a:pt x="137" y="31"/>
                    <a:pt x="137" y="31"/>
                  </a:cubicBezTo>
                  <a:cubicBezTo>
                    <a:pt x="137" y="32"/>
                    <a:pt x="137" y="32"/>
                    <a:pt x="137" y="32"/>
                  </a:cubicBezTo>
                  <a:cubicBezTo>
                    <a:pt x="136" y="32"/>
                    <a:pt x="136" y="32"/>
                    <a:pt x="135" y="32"/>
                  </a:cubicBezTo>
                  <a:cubicBezTo>
                    <a:pt x="135" y="32"/>
                    <a:pt x="135" y="32"/>
                    <a:pt x="135" y="32"/>
                  </a:cubicBezTo>
                  <a:lnTo>
                    <a:pt x="137" y="31"/>
                  </a:lnTo>
                  <a:close/>
                  <a:moveTo>
                    <a:pt x="135" y="32"/>
                  </a:moveTo>
                  <a:cubicBezTo>
                    <a:pt x="135" y="32"/>
                    <a:pt x="135" y="32"/>
                    <a:pt x="135" y="32"/>
                  </a:cubicBezTo>
                  <a:cubicBezTo>
                    <a:pt x="135" y="32"/>
                    <a:pt x="135" y="32"/>
                    <a:pt x="135" y="32"/>
                  </a:cubicBezTo>
                  <a:cubicBezTo>
                    <a:pt x="135" y="33"/>
                    <a:pt x="134" y="33"/>
                    <a:pt x="134" y="33"/>
                  </a:cubicBezTo>
                  <a:cubicBezTo>
                    <a:pt x="134" y="32"/>
                    <a:pt x="134" y="32"/>
                    <a:pt x="134" y="32"/>
                  </a:cubicBezTo>
                  <a:lnTo>
                    <a:pt x="135" y="32"/>
                  </a:lnTo>
                  <a:close/>
                  <a:moveTo>
                    <a:pt x="134" y="32"/>
                  </a:moveTo>
                  <a:cubicBezTo>
                    <a:pt x="134" y="32"/>
                    <a:pt x="134" y="32"/>
                    <a:pt x="134" y="32"/>
                  </a:cubicBezTo>
                  <a:cubicBezTo>
                    <a:pt x="134" y="33"/>
                    <a:pt x="134" y="33"/>
                    <a:pt x="134" y="33"/>
                  </a:cubicBezTo>
                  <a:cubicBezTo>
                    <a:pt x="133" y="33"/>
                    <a:pt x="133" y="33"/>
                    <a:pt x="133" y="33"/>
                  </a:cubicBezTo>
                  <a:cubicBezTo>
                    <a:pt x="133" y="33"/>
                    <a:pt x="133" y="33"/>
                    <a:pt x="132" y="33"/>
                  </a:cubicBezTo>
                  <a:cubicBezTo>
                    <a:pt x="132" y="32"/>
                    <a:pt x="132" y="32"/>
                    <a:pt x="132" y="32"/>
                  </a:cubicBezTo>
                  <a:lnTo>
                    <a:pt x="134" y="32"/>
                  </a:lnTo>
                  <a:close/>
                  <a:moveTo>
                    <a:pt x="131" y="32"/>
                  </a:moveTo>
                  <a:cubicBezTo>
                    <a:pt x="131" y="32"/>
                    <a:pt x="131" y="32"/>
                    <a:pt x="131" y="32"/>
                  </a:cubicBezTo>
                  <a:cubicBezTo>
                    <a:pt x="131" y="33"/>
                    <a:pt x="131" y="33"/>
                    <a:pt x="131" y="33"/>
                  </a:cubicBezTo>
                  <a:cubicBezTo>
                    <a:pt x="130" y="33"/>
                    <a:pt x="130" y="33"/>
                    <a:pt x="129" y="33"/>
                  </a:cubicBezTo>
                  <a:cubicBezTo>
                    <a:pt x="129" y="32"/>
                    <a:pt x="129" y="32"/>
                    <a:pt x="129" y="32"/>
                  </a:cubicBezTo>
                  <a:cubicBezTo>
                    <a:pt x="132" y="32"/>
                    <a:pt x="132" y="32"/>
                    <a:pt x="132" y="32"/>
                  </a:cubicBezTo>
                  <a:cubicBezTo>
                    <a:pt x="132" y="33"/>
                    <a:pt x="132" y="33"/>
                    <a:pt x="132" y="33"/>
                  </a:cubicBezTo>
                  <a:cubicBezTo>
                    <a:pt x="132" y="33"/>
                    <a:pt x="131" y="33"/>
                    <a:pt x="131" y="33"/>
                  </a:cubicBezTo>
                  <a:cubicBezTo>
                    <a:pt x="131" y="32"/>
                    <a:pt x="131" y="32"/>
                    <a:pt x="131" y="32"/>
                  </a:cubicBezTo>
                  <a:close/>
                  <a:moveTo>
                    <a:pt x="129" y="32"/>
                  </a:moveTo>
                  <a:cubicBezTo>
                    <a:pt x="129" y="32"/>
                    <a:pt x="129" y="32"/>
                    <a:pt x="129" y="32"/>
                  </a:cubicBezTo>
                  <a:cubicBezTo>
                    <a:pt x="129" y="33"/>
                    <a:pt x="129" y="33"/>
                    <a:pt x="129" y="33"/>
                  </a:cubicBezTo>
                  <a:cubicBezTo>
                    <a:pt x="129" y="33"/>
                    <a:pt x="128" y="33"/>
                    <a:pt x="128" y="33"/>
                  </a:cubicBezTo>
                  <a:cubicBezTo>
                    <a:pt x="128" y="32"/>
                    <a:pt x="128" y="32"/>
                    <a:pt x="128" y="32"/>
                  </a:cubicBezTo>
                  <a:lnTo>
                    <a:pt x="129" y="32"/>
                  </a:lnTo>
                  <a:close/>
                  <a:moveTo>
                    <a:pt x="125" y="31"/>
                  </a:moveTo>
                  <a:cubicBezTo>
                    <a:pt x="125" y="31"/>
                    <a:pt x="125" y="31"/>
                    <a:pt x="125" y="31"/>
                  </a:cubicBezTo>
                  <a:cubicBezTo>
                    <a:pt x="125" y="30"/>
                    <a:pt x="125" y="30"/>
                    <a:pt x="125" y="30"/>
                  </a:cubicBezTo>
                  <a:cubicBezTo>
                    <a:pt x="127" y="30"/>
                    <a:pt x="127" y="30"/>
                    <a:pt x="127" y="30"/>
                  </a:cubicBezTo>
                  <a:cubicBezTo>
                    <a:pt x="127" y="31"/>
                    <a:pt x="127" y="31"/>
                    <a:pt x="127" y="31"/>
                  </a:cubicBezTo>
                  <a:lnTo>
                    <a:pt x="125" y="31"/>
                  </a:lnTo>
                  <a:close/>
                  <a:moveTo>
                    <a:pt x="127" y="32"/>
                  </a:moveTo>
                  <a:cubicBezTo>
                    <a:pt x="127" y="32"/>
                    <a:pt x="127" y="32"/>
                    <a:pt x="127" y="32"/>
                  </a:cubicBezTo>
                  <a:cubicBezTo>
                    <a:pt x="127" y="36"/>
                    <a:pt x="127" y="36"/>
                    <a:pt x="127" y="36"/>
                  </a:cubicBezTo>
                  <a:cubicBezTo>
                    <a:pt x="127" y="37"/>
                    <a:pt x="126" y="38"/>
                    <a:pt x="126" y="40"/>
                  </a:cubicBezTo>
                  <a:cubicBezTo>
                    <a:pt x="126" y="40"/>
                    <a:pt x="126" y="40"/>
                    <a:pt x="126" y="41"/>
                  </a:cubicBezTo>
                  <a:cubicBezTo>
                    <a:pt x="125" y="41"/>
                    <a:pt x="125" y="41"/>
                    <a:pt x="125" y="41"/>
                  </a:cubicBezTo>
                  <a:cubicBezTo>
                    <a:pt x="125" y="33"/>
                    <a:pt x="125" y="33"/>
                    <a:pt x="125" y="33"/>
                  </a:cubicBezTo>
                  <a:lnTo>
                    <a:pt x="127" y="32"/>
                  </a:lnTo>
                  <a:close/>
                  <a:moveTo>
                    <a:pt x="127" y="32"/>
                  </a:moveTo>
                  <a:cubicBezTo>
                    <a:pt x="127" y="32"/>
                    <a:pt x="127" y="32"/>
                    <a:pt x="127" y="32"/>
                  </a:cubicBezTo>
                  <a:cubicBezTo>
                    <a:pt x="128" y="32"/>
                    <a:pt x="128" y="32"/>
                    <a:pt x="128" y="32"/>
                  </a:cubicBezTo>
                  <a:cubicBezTo>
                    <a:pt x="128" y="33"/>
                    <a:pt x="128" y="33"/>
                    <a:pt x="128" y="33"/>
                  </a:cubicBezTo>
                  <a:cubicBezTo>
                    <a:pt x="127" y="33"/>
                    <a:pt x="127" y="33"/>
                    <a:pt x="127" y="33"/>
                  </a:cubicBezTo>
                  <a:cubicBezTo>
                    <a:pt x="127" y="33"/>
                    <a:pt x="127" y="34"/>
                    <a:pt x="127" y="35"/>
                  </a:cubicBezTo>
                  <a:lnTo>
                    <a:pt x="127" y="32"/>
                  </a:lnTo>
                  <a:close/>
                  <a:moveTo>
                    <a:pt x="126" y="15"/>
                  </a:moveTo>
                  <a:cubicBezTo>
                    <a:pt x="126" y="15"/>
                    <a:pt x="126" y="15"/>
                    <a:pt x="126" y="15"/>
                  </a:cubicBezTo>
                  <a:cubicBezTo>
                    <a:pt x="128" y="15"/>
                    <a:pt x="128" y="15"/>
                    <a:pt x="128" y="15"/>
                  </a:cubicBezTo>
                  <a:cubicBezTo>
                    <a:pt x="128" y="17"/>
                    <a:pt x="128" y="17"/>
                    <a:pt x="128" y="17"/>
                  </a:cubicBezTo>
                  <a:cubicBezTo>
                    <a:pt x="126" y="17"/>
                    <a:pt x="126" y="17"/>
                    <a:pt x="126" y="17"/>
                  </a:cubicBezTo>
                  <a:lnTo>
                    <a:pt x="126" y="15"/>
                  </a:lnTo>
                  <a:close/>
                  <a:moveTo>
                    <a:pt x="124" y="16"/>
                  </a:moveTo>
                  <a:cubicBezTo>
                    <a:pt x="124" y="16"/>
                    <a:pt x="124" y="16"/>
                    <a:pt x="124" y="16"/>
                  </a:cubicBezTo>
                  <a:cubicBezTo>
                    <a:pt x="125" y="16"/>
                    <a:pt x="125" y="16"/>
                    <a:pt x="125" y="16"/>
                  </a:cubicBezTo>
                  <a:cubicBezTo>
                    <a:pt x="125" y="18"/>
                    <a:pt x="125" y="18"/>
                    <a:pt x="125" y="18"/>
                  </a:cubicBezTo>
                  <a:cubicBezTo>
                    <a:pt x="124" y="18"/>
                    <a:pt x="124" y="18"/>
                    <a:pt x="124" y="18"/>
                  </a:cubicBezTo>
                  <a:lnTo>
                    <a:pt x="124" y="16"/>
                  </a:lnTo>
                  <a:close/>
                  <a:moveTo>
                    <a:pt x="123" y="20"/>
                  </a:moveTo>
                  <a:cubicBezTo>
                    <a:pt x="123" y="20"/>
                    <a:pt x="123" y="20"/>
                    <a:pt x="123" y="20"/>
                  </a:cubicBezTo>
                  <a:cubicBezTo>
                    <a:pt x="124" y="20"/>
                    <a:pt x="124" y="20"/>
                    <a:pt x="124" y="20"/>
                  </a:cubicBezTo>
                  <a:cubicBezTo>
                    <a:pt x="124" y="22"/>
                    <a:pt x="124" y="22"/>
                    <a:pt x="124" y="22"/>
                  </a:cubicBezTo>
                  <a:cubicBezTo>
                    <a:pt x="123" y="22"/>
                    <a:pt x="123" y="22"/>
                    <a:pt x="123" y="22"/>
                  </a:cubicBezTo>
                  <a:lnTo>
                    <a:pt x="123" y="20"/>
                  </a:lnTo>
                  <a:close/>
                  <a:moveTo>
                    <a:pt x="124" y="23"/>
                  </a:moveTo>
                  <a:cubicBezTo>
                    <a:pt x="124" y="23"/>
                    <a:pt x="124" y="23"/>
                    <a:pt x="124" y="23"/>
                  </a:cubicBezTo>
                  <a:cubicBezTo>
                    <a:pt x="124" y="24"/>
                    <a:pt x="124" y="24"/>
                    <a:pt x="124" y="24"/>
                  </a:cubicBezTo>
                  <a:cubicBezTo>
                    <a:pt x="123" y="24"/>
                    <a:pt x="123" y="24"/>
                    <a:pt x="123" y="24"/>
                  </a:cubicBezTo>
                  <a:cubicBezTo>
                    <a:pt x="123" y="23"/>
                    <a:pt x="123" y="23"/>
                    <a:pt x="123" y="23"/>
                  </a:cubicBezTo>
                  <a:lnTo>
                    <a:pt x="124" y="23"/>
                  </a:lnTo>
                  <a:close/>
                  <a:moveTo>
                    <a:pt x="122" y="28"/>
                  </a:moveTo>
                  <a:cubicBezTo>
                    <a:pt x="122" y="28"/>
                    <a:pt x="122" y="28"/>
                    <a:pt x="122" y="28"/>
                  </a:cubicBezTo>
                  <a:cubicBezTo>
                    <a:pt x="122" y="27"/>
                    <a:pt x="122" y="27"/>
                    <a:pt x="122" y="27"/>
                  </a:cubicBezTo>
                  <a:cubicBezTo>
                    <a:pt x="123" y="27"/>
                    <a:pt x="123" y="27"/>
                    <a:pt x="123" y="27"/>
                  </a:cubicBezTo>
                  <a:cubicBezTo>
                    <a:pt x="123" y="28"/>
                    <a:pt x="123" y="28"/>
                    <a:pt x="123" y="28"/>
                  </a:cubicBezTo>
                  <a:lnTo>
                    <a:pt x="122" y="28"/>
                  </a:lnTo>
                  <a:close/>
                  <a:moveTo>
                    <a:pt x="122" y="29"/>
                  </a:moveTo>
                  <a:cubicBezTo>
                    <a:pt x="122" y="29"/>
                    <a:pt x="122" y="29"/>
                    <a:pt x="122" y="29"/>
                  </a:cubicBezTo>
                  <a:cubicBezTo>
                    <a:pt x="122" y="30"/>
                    <a:pt x="122" y="30"/>
                    <a:pt x="122" y="30"/>
                  </a:cubicBezTo>
                  <a:cubicBezTo>
                    <a:pt x="121" y="30"/>
                    <a:pt x="121" y="30"/>
                    <a:pt x="121" y="30"/>
                  </a:cubicBezTo>
                  <a:cubicBezTo>
                    <a:pt x="121" y="29"/>
                    <a:pt x="121" y="29"/>
                    <a:pt x="121" y="29"/>
                  </a:cubicBezTo>
                  <a:lnTo>
                    <a:pt x="122" y="29"/>
                  </a:lnTo>
                  <a:close/>
                  <a:moveTo>
                    <a:pt x="121" y="19"/>
                  </a:moveTo>
                  <a:cubicBezTo>
                    <a:pt x="121" y="19"/>
                    <a:pt x="121" y="19"/>
                    <a:pt x="121" y="19"/>
                  </a:cubicBezTo>
                  <a:cubicBezTo>
                    <a:pt x="122" y="19"/>
                    <a:pt x="122" y="19"/>
                    <a:pt x="122" y="19"/>
                  </a:cubicBezTo>
                  <a:cubicBezTo>
                    <a:pt x="122" y="21"/>
                    <a:pt x="122" y="21"/>
                    <a:pt x="122" y="21"/>
                  </a:cubicBezTo>
                  <a:cubicBezTo>
                    <a:pt x="121" y="21"/>
                    <a:pt x="121" y="21"/>
                    <a:pt x="121" y="21"/>
                  </a:cubicBezTo>
                  <a:lnTo>
                    <a:pt x="121" y="19"/>
                  </a:lnTo>
                  <a:close/>
                  <a:moveTo>
                    <a:pt x="120" y="18"/>
                  </a:moveTo>
                  <a:cubicBezTo>
                    <a:pt x="120" y="18"/>
                    <a:pt x="120" y="18"/>
                    <a:pt x="120" y="18"/>
                  </a:cubicBezTo>
                  <a:cubicBezTo>
                    <a:pt x="119" y="18"/>
                    <a:pt x="119" y="18"/>
                    <a:pt x="119" y="18"/>
                  </a:cubicBezTo>
                  <a:cubicBezTo>
                    <a:pt x="119" y="17"/>
                    <a:pt x="119" y="17"/>
                    <a:pt x="119" y="17"/>
                  </a:cubicBezTo>
                  <a:cubicBezTo>
                    <a:pt x="120" y="17"/>
                    <a:pt x="120" y="17"/>
                    <a:pt x="120" y="17"/>
                  </a:cubicBezTo>
                  <a:lnTo>
                    <a:pt x="120" y="18"/>
                  </a:lnTo>
                  <a:close/>
                  <a:moveTo>
                    <a:pt x="120" y="26"/>
                  </a:moveTo>
                  <a:cubicBezTo>
                    <a:pt x="120" y="26"/>
                    <a:pt x="120" y="26"/>
                    <a:pt x="120" y="26"/>
                  </a:cubicBezTo>
                  <a:cubicBezTo>
                    <a:pt x="120" y="25"/>
                    <a:pt x="120" y="25"/>
                    <a:pt x="120" y="25"/>
                  </a:cubicBezTo>
                  <a:cubicBezTo>
                    <a:pt x="121" y="25"/>
                    <a:pt x="121" y="25"/>
                    <a:pt x="121" y="25"/>
                  </a:cubicBezTo>
                  <a:cubicBezTo>
                    <a:pt x="121" y="26"/>
                    <a:pt x="121" y="26"/>
                    <a:pt x="121" y="26"/>
                  </a:cubicBezTo>
                  <a:lnTo>
                    <a:pt x="120" y="26"/>
                  </a:lnTo>
                  <a:close/>
                  <a:moveTo>
                    <a:pt x="120" y="48"/>
                  </a:moveTo>
                  <a:cubicBezTo>
                    <a:pt x="120" y="48"/>
                    <a:pt x="120" y="48"/>
                    <a:pt x="120" y="48"/>
                  </a:cubicBezTo>
                  <a:cubicBezTo>
                    <a:pt x="120" y="48"/>
                    <a:pt x="120" y="48"/>
                    <a:pt x="120" y="48"/>
                  </a:cubicBezTo>
                  <a:cubicBezTo>
                    <a:pt x="122" y="48"/>
                    <a:pt x="122" y="48"/>
                    <a:pt x="122" y="48"/>
                  </a:cubicBezTo>
                  <a:lnTo>
                    <a:pt x="120" y="48"/>
                  </a:lnTo>
                  <a:close/>
                  <a:moveTo>
                    <a:pt x="122" y="48"/>
                  </a:moveTo>
                  <a:cubicBezTo>
                    <a:pt x="122" y="48"/>
                    <a:pt x="122" y="48"/>
                    <a:pt x="122" y="48"/>
                  </a:cubicBezTo>
                  <a:cubicBezTo>
                    <a:pt x="120" y="48"/>
                    <a:pt x="120" y="48"/>
                    <a:pt x="120" y="48"/>
                  </a:cubicBezTo>
                  <a:cubicBezTo>
                    <a:pt x="120" y="41"/>
                    <a:pt x="120" y="41"/>
                    <a:pt x="120" y="41"/>
                  </a:cubicBezTo>
                  <a:cubicBezTo>
                    <a:pt x="122" y="41"/>
                    <a:pt x="122" y="41"/>
                    <a:pt x="122" y="41"/>
                  </a:cubicBezTo>
                  <a:lnTo>
                    <a:pt x="122" y="48"/>
                  </a:lnTo>
                  <a:close/>
                  <a:moveTo>
                    <a:pt x="122" y="41"/>
                  </a:moveTo>
                  <a:cubicBezTo>
                    <a:pt x="122" y="41"/>
                    <a:pt x="122" y="41"/>
                    <a:pt x="122" y="41"/>
                  </a:cubicBezTo>
                  <a:cubicBezTo>
                    <a:pt x="120" y="41"/>
                    <a:pt x="120" y="41"/>
                    <a:pt x="120" y="41"/>
                  </a:cubicBezTo>
                  <a:cubicBezTo>
                    <a:pt x="120" y="33"/>
                    <a:pt x="120" y="33"/>
                    <a:pt x="120" y="33"/>
                  </a:cubicBezTo>
                  <a:cubicBezTo>
                    <a:pt x="122" y="33"/>
                    <a:pt x="122" y="33"/>
                    <a:pt x="122" y="33"/>
                  </a:cubicBezTo>
                  <a:lnTo>
                    <a:pt x="122" y="41"/>
                  </a:lnTo>
                  <a:close/>
                  <a:moveTo>
                    <a:pt x="123" y="48"/>
                  </a:moveTo>
                  <a:cubicBezTo>
                    <a:pt x="123" y="48"/>
                    <a:pt x="123" y="48"/>
                    <a:pt x="123" y="48"/>
                  </a:cubicBezTo>
                  <a:cubicBezTo>
                    <a:pt x="123" y="48"/>
                    <a:pt x="123" y="48"/>
                    <a:pt x="123" y="48"/>
                  </a:cubicBezTo>
                  <a:cubicBezTo>
                    <a:pt x="122" y="48"/>
                    <a:pt x="122" y="48"/>
                    <a:pt x="122" y="48"/>
                  </a:cubicBezTo>
                  <a:cubicBezTo>
                    <a:pt x="122" y="48"/>
                    <a:pt x="122" y="48"/>
                    <a:pt x="122" y="48"/>
                  </a:cubicBezTo>
                  <a:cubicBezTo>
                    <a:pt x="123" y="48"/>
                    <a:pt x="123" y="48"/>
                    <a:pt x="123" y="48"/>
                  </a:cubicBezTo>
                  <a:cubicBezTo>
                    <a:pt x="122" y="48"/>
                    <a:pt x="122" y="48"/>
                    <a:pt x="122" y="48"/>
                  </a:cubicBezTo>
                  <a:cubicBezTo>
                    <a:pt x="122" y="41"/>
                    <a:pt x="122" y="41"/>
                    <a:pt x="122" y="41"/>
                  </a:cubicBezTo>
                  <a:cubicBezTo>
                    <a:pt x="123" y="41"/>
                    <a:pt x="123" y="41"/>
                    <a:pt x="123" y="41"/>
                  </a:cubicBezTo>
                  <a:lnTo>
                    <a:pt x="123" y="48"/>
                  </a:lnTo>
                  <a:close/>
                  <a:moveTo>
                    <a:pt x="123" y="41"/>
                  </a:moveTo>
                  <a:cubicBezTo>
                    <a:pt x="123" y="41"/>
                    <a:pt x="123" y="41"/>
                    <a:pt x="123" y="41"/>
                  </a:cubicBezTo>
                  <a:cubicBezTo>
                    <a:pt x="122" y="41"/>
                    <a:pt x="122" y="41"/>
                    <a:pt x="122" y="41"/>
                  </a:cubicBezTo>
                  <a:cubicBezTo>
                    <a:pt x="122" y="33"/>
                    <a:pt x="122" y="33"/>
                    <a:pt x="122" y="33"/>
                  </a:cubicBezTo>
                  <a:cubicBezTo>
                    <a:pt x="123" y="33"/>
                    <a:pt x="123" y="33"/>
                    <a:pt x="123" y="33"/>
                  </a:cubicBezTo>
                  <a:lnTo>
                    <a:pt x="123" y="41"/>
                  </a:lnTo>
                  <a:close/>
                  <a:moveTo>
                    <a:pt x="124" y="48"/>
                  </a:moveTo>
                  <a:cubicBezTo>
                    <a:pt x="124" y="48"/>
                    <a:pt x="124" y="48"/>
                    <a:pt x="124" y="48"/>
                  </a:cubicBezTo>
                  <a:cubicBezTo>
                    <a:pt x="123" y="48"/>
                    <a:pt x="123" y="48"/>
                    <a:pt x="123" y="48"/>
                  </a:cubicBezTo>
                  <a:cubicBezTo>
                    <a:pt x="123" y="41"/>
                    <a:pt x="123" y="41"/>
                    <a:pt x="123" y="41"/>
                  </a:cubicBezTo>
                  <a:cubicBezTo>
                    <a:pt x="124" y="41"/>
                    <a:pt x="124" y="41"/>
                    <a:pt x="124" y="41"/>
                  </a:cubicBezTo>
                  <a:lnTo>
                    <a:pt x="124" y="48"/>
                  </a:lnTo>
                  <a:close/>
                  <a:moveTo>
                    <a:pt x="124" y="41"/>
                  </a:moveTo>
                  <a:cubicBezTo>
                    <a:pt x="124" y="41"/>
                    <a:pt x="124" y="41"/>
                    <a:pt x="124" y="41"/>
                  </a:cubicBezTo>
                  <a:cubicBezTo>
                    <a:pt x="123" y="41"/>
                    <a:pt x="123" y="41"/>
                    <a:pt x="123" y="41"/>
                  </a:cubicBezTo>
                  <a:cubicBezTo>
                    <a:pt x="123" y="33"/>
                    <a:pt x="123" y="33"/>
                    <a:pt x="123" y="33"/>
                  </a:cubicBezTo>
                  <a:cubicBezTo>
                    <a:pt x="124" y="33"/>
                    <a:pt x="124" y="33"/>
                    <a:pt x="124" y="33"/>
                  </a:cubicBezTo>
                  <a:lnTo>
                    <a:pt x="124" y="41"/>
                  </a:lnTo>
                  <a:close/>
                  <a:moveTo>
                    <a:pt x="125" y="48"/>
                  </a:moveTo>
                  <a:cubicBezTo>
                    <a:pt x="125" y="48"/>
                    <a:pt x="125" y="48"/>
                    <a:pt x="125" y="48"/>
                  </a:cubicBezTo>
                  <a:cubicBezTo>
                    <a:pt x="124" y="48"/>
                    <a:pt x="124" y="48"/>
                    <a:pt x="124" y="48"/>
                  </a:cubicBezTo>
                  <a:cubicBezTo>
                    <a:pt x="124" y="41"/>
                    <a:pt x="124" y="41"/>
                    <a:pt x="124" y="41"/>
                  </a:cubicBezTo>
                  <a:cubicBezTo>
                    <a:pt x="125" y="41"/>
                    <a:pt x="125" y="41"/>
                    <a:pt x="125" y="41"/>
                  </a:cubicBezTo>
                  <a:lnTo>
                    <a:pt x="125" y="48"/>
                  </a:lnTo>
                  <a:close/>
                  <a:moveTo>
                    <a:pt x="125" y="41"/>
                  </a:moveTo>
                  <a:cubicBezTo>
                    <a:pt x="125" y="41"/>
                    <a:pt x="125" y="41"/>
                    <a:pt x="125" y="41"/>
                  </a:cubicBezTo>
                  <a:cubicBezTo>
                    <a:pt x="124" y="41"/>
                    <a:pt x="124" y="41"/>
                    <a:pt x="124" y="41"/>
                  </a:cubicBezTo>
                  <a:cubicBezTo>
                    <a:pt x="124" y="33"/>
                    <a:pt x="124" y="33"/>
                    <a:pt x="124" y="33"/>
                  </a:cubicBezTo>
                  <a:cubicBezTo>
                    <a:pt x="125" y="33"/>
                    <a:pt x="125" y="33"/>
                    <a:pt x="125" y="33"/>
                  </a:cubicBezTo>
                  <a:lnTo>
                    <a:pt x="125" y="41"/>
                  </a:lnTo>
                  <a:close/>
                  <a:moveTo>
                    <a:pt x="140" y="49"/>
                  </a:moveTo>
                  <a:cubicBezTo>
                    <a:pt x="140" y="49"/>
                    <a:pt x="140" y="49"/>
                    <a:pt x="140" y="49"/>
                  </a:cubicBezTo>
                  <a:cubicBezTo>
                    <a:pt x="125" y="48"/>
                    <a:pt x="125" y="48"/>
                    <a:pt x="125" y="48"/>
                  </a:cubicBezTo>
                  <a:cubicBezTo>
                    <a:pt x="125" y="41"/>
                    <a:pt x="125" y="41"/>
                    <a:pt x="125" y="41"/>
                  </a:cubicBezTo>
                  <a:cubicBezTo>
                    <a:pt x="126" y="41"/>
                    <a:pt x="126" y="41"/>
                    <a:pt x="126" y="41"/>
                  </a:cubicBezTo>
                  <a:cubicBezTo>
                    <a:pt x="126" y="44"/>
                    <a:pt x="126" y="48"/>
                    <a:pt x="126" y="48"/>
                  </a:cubicBezTo>
                  <a:cubicBezTo>
                    <a:pt x="126" y="48"/>
                    <a:pt x="126" y="48"/>
                    <a:pt x="127" y="48"/>
                  </a:cubicBezTo>
                  <a:cubicBezTo>
                    <a:pt x="127" y="48"/>
                    <a:pt x="127" y="48"/>
                    <a:pt x="127" y="48"/>
                  </a:cubicBezTo>
                  <a:cubicBezTo>
                    <a:pt x="127" y="48"/>
                    <a:pt x="127" y="48"/>
                    <a:pt x="127" y="48"/>
                  </a:cubicBezTo>
                  <a:cubicBezTo>
                    <a:pt x="127" y="48"/>
                    <a:pt x="127" y="48"/>
                    <a:pt x="127" y="48"/>
                  </a:cubicBezTo>
                  <a:cubicBezTo>
                    <a:pt x="127" y="48"/>
                    <a:pt x="127" y="48"/>
                    <a:pt x="128" y="48"/>
                  </a:cubicBezTo>
                  <a:cubicBezTo>
                    <a:pt x="128" y="48"/>
                    <a:pt x="128" y="48"/>
                    <a:pt x="128" y="48"/>
                  </a:cubicBezTo>
                  <a:cubicBezTo>
                    <a:pt x="128" y="48"/>
                    <a:pt x="128" y="48"/>
                    <a:pt x="128" y="48"/>
                  </a:cubicBezTo>
                  <a:cubicBezTo>
                    <a:pt x="128" y="48"/>
                    <a:pt x="128" y="48"/>
                    <a:pt x="128" y="48"/>
                  </a:cubicBezTo>
                  <a:cubicBezTo>
                    <a:pt x="129" y="48"/>
                    <a:pt x="130" y="48"/>
                    <a:pt x="131" y="49"/>
                  </a:cubicBezTo>
                  <a:cubicBezTo>
                    <a:pt x="134" y="49"/>
                    <a:pt x="139" y="49"/>
                    <a:pt x="139" y="49"/>
                  </a:cubicBezTo>
                  <a:cubicBezTo>
                    <a:pt x="139" y="49"/>
                    <a:pt x="139" y="45"/>
                    <a:pt x="139" y="42"/>
                  </a:cubicBezTo>
                  <a:cubicBezTo>
                    <a:pt x="139" y="42"/>
                    <a:pt x="139" y="41"/>
                    <a:pt x="139" y="41"/>
                  </a:cubicBezTo>
                  <a:cubicBezTo>
                    <a:pt x="140" y="40"/>
                    <a:pt x="140" y="40"/>
                    <a:pt x="140" y="40"/>
                  </a:cubicBezTo>
                  <a:lnTo>
                    <a:pt x="140" y="49"/>
                  </a:lnTo>
                  <a:close/>
                  <a:moveTo>
                    <a:pt x="140" y="40"/>
                  </a:moveTo>
                  <a:cubicBezTo>
                    <a:pt x="140" y="40"/>
                    <a:pt x="140" y="40"/>
                    <a:pt x="140" y="40"/>
                  </a:cubicBezTo>
                  <a:cubicBezTo>
                    <a:pt x="139" y="40"/>
                    <a:pt x="139" y="40"/>
                    <a:pt x="139" y="40"/>
                  </a:cubicBezTo>
                  <a:cubicBezTo>
                    <a:pt x="139" y="37"/>
                    <a:pt x="139" y="32"/>
                    <a:pt x="139" y="32"/>
                  </a:cubicBezTo>
                  <a:cubicBezTo>
                    <a:pt x="139" y="32"/>
                    <a:pt x="138" y="32"/>
                    <a:pt x="137" y="32"/>
                  </a:cubicBezTo>
                  <a:cubicBezTo>
                    <a:pt x="137" y="31"/>
                    <a:pt x="137" y="31"/>
                    <a:pt x="137" y="31"/>
                  </a:cubicBezTo>
                  <a:cubicBezTo>
                    <a:pt x="140" y="31"/>
                    <a:pt x="140" y="31"/>
                    <a:pt x="140" y="31"/>
                  </a:cubicBezTo>
                  <a:lnTo>
                    <a:pt x="140" y="40"/>
                  </a:lnTo>
                  <a:close/>
                  <a:moveTo>
                    <a:pt x="155" y="49"/>
                  </a:moveTo>
                  <a:cubicBezTo>
                    <a:pt x="155" y="49"/>
                    <a:pt x="155" y="49"/>
                    <a:pt x="155" y="49"/>
                  </a:cubicBezTo>
                  <a:cubicBezTo>
                    <a:pt x="149" y="49"/>
                    <a:pt x="149" y="49"/>
                    <a:pt x="149" y="49"/>
                  </a:cubicBezTo>
                  <a:cubicBezTo>
                    <a:pt x="140" y="49"/>
                    <a:pt x="140" y="49"/>
                    <a:pt x="140" y="49"/>
                  </a:cubicBezTo>
                  <a:cubicBezTo>
                    <a:pt x="140" y="40"/>
                    <a:pt x="140" y="40"/>
                    <a:pt x="140" y="40"/>
                  </a:cubicBezTo>
                  <a:cubicBezTo>
                    <a:pt x="142" y="40"/>
                    <a:pt x="142" y="40"/>
                    <a:pt x="142" y="40"/>
                  </a:cubicBezTo>
                  <a:cubicBezTo>
                    <a:pt x="142" y="49"/>
                    <a:pt x="142" y="49"/>
                    <a:pt x="142" y="49"/>
                  </a:cubicBezTo>
                  <a:cubicBezTo>
                    <a:pt x="142" y="49"/>
                    <a:pt x="142" y="49"/>
                    <a:pt x="142" y="49"/>
                  </a:cubicBezTo>
                  <a:cubicBezTo>
                    <a:pt x="142" y="40"/>
                    <a:pt x="142" y="40"/>
                    <a:pt x="142" y="40"/>
                  </a:cubicBezTo>
                  <a:cubicBezTo>
                    <a:pt x="143" y="40"/>
                    <a:pt x="143" y="40"/>
                    <a:pt x="143" y="40"/>
                  </a:cubicBezTo>
                  <a:cubicBezTo>
                    <a:pt x="143" y="43"/>
                    <a:pt x="143" y="49"/>
                    <a:pt x="143" y="49"/>
                  </a:cubicBezTo>
                  <a:cubicBezTo>
                    <a:pt x="143" y="49"/>
                    <a:pt x="147" y="49"/>
                    <a:pt x="148" y="49"/>
                  </a:cubicBezTo>
                  <a:cubicBezTo>
                    <a:pt x="150" y="49"/>
                    <a:pt x="154" y="49"/>
                    <a:pt x="154" y="49"/>
                  </a:cubicBezTo>
                  <a:cubicBezTo>
                    <a:pt x="154" y="49"/>
                    <a:pt x="154" y="43"/>
                    <a:pt x="154" y="40"/>
                  </a:cubicBezTo>
                  <a:cubicBezTo>
                    <a:pt x="155" y="40"/>
                    <a:pt x="155" y="40"/>
                    <a:pt x="155" y="40"/>
                  </a:cubicBezTo>
                  <a:lnTo>
                    <a:pt x="155" y="49"/>
                  </a:lnTo>
                  <a:close/>
                  <a:moveTo>
                    <a:pt x="157" y="49"/>
                  </a:moveTo>
                  <a:cubicBezTo>
                    <a:pt x="157" y="49"/>
                    <a:pt x="157" y="49"/>
                    <a:pt x="157" y="49"/>
                  </a:cubicBezTo>
                  <a:cubicBezTo>
                    <a:pt x="155" y="49"/>
                    <a:pt x="155" y="49"/>
                    <a:pt x="155" y="49"/>
                  </a:cubicBezTo>
                  <a:cubicBezTo>
                    <a:pt x="155" y="40"/>
                    <a:pt x="155" y="40"/>
                    <a:pt x="155" y="40"/>
                  </a:cubicBezTo>
                  <a:cubicBezTo>
                    <a:pt x="157" y="40"/>
                    <a:pt x="157" y="40"/>
                    <a:pt x="157" y="40"/>
                  </a:cubicBezTo>
                  <a:lnTo>
                    <a:pt x="157" y="49"/>
                  </a:lnTo>
                  <a:close/>
                  <a:moveTo>
                    <a:pt x="157" y="40"/>
                  </a:moveTo>
                  <a:cubicBezTo>
                    <a:pt x="157" y="40"/>
                    <a:pt x="157" y="40"/>
                    <a:pt x="157" y="40"/>
                  </a:cubicBezTo>
                  <a:cubicBezTo>
                    <a:pt x="155" y="40"/>
                    <a:pt x="155" y="40"/>
                    <a:pt x="155" y="40"/>
                  </a:cubicBezTo>
                  <a:cubicBezTo>
                    <a:pt x="155" y="32"/>
                    <a:pt x="155" y="32"/>
                    <a:pt x="155" y="32"/>
                  </a:cubicBezTo>
                  <a:cubicBezTo>
                    <a:pt x="156" y="33"/>
                    <a:pt x="156" y="33"/>
                    <a:pt x="156" y="33"/>
                  </a:cubicBezTo>
                  <a:cubicBezTo>
                    <a:pt x="156" y="33"/>
                    <a:pt x="156" y="33"/>
                    <a:pt x="157" y="34"/>
                  </a:cubicBezTo>
                  <a:lnTo>
                    <a:pt x="157" y="40"/>
                  </a:lnTo>
                  <a:close/>
                  <a:moveTo>
                    <a:pt x="162" y="39"/>
                  </a:moveTo>
                  <a:cubicBezTo>
                    <a:pt x="162" y="39"/>
                    <a:pt x="162" y="39"/>
                    <a:pt x="162" y="39"/>
                  </a:cubicBezTo>
                  <a:cubicBezTo>
                    <a:pt x="162" y="39"/>
                    <a:pt x="162" y="40"/>
                    <a:pt x="162" y="40"/>
                  </a:cubicBezTo>
                  <a:cubicBezTo>
                    <a:pt x="162" y="40"/>
                    <a:pt x="162" y="40"/>
                    <a:pt x="162" y="40"/>
                  </a:cubicBezTo>
                  <a:lnTo>
                    <a:pt x="162" y="39"/>
                  </a:lnTo>
                  <a:close/>
                  <a:moveTo>
                    <a:pt x="160" y="49"/>
                  </a:moveTo>
                  <a:cubicBezTo>
                    <a:pt x="160" y="49"/>
                    <a:pt x="160" y="49"/>
                    <a:pt x="160" y="49"/>
                  </a:cubicBezTo>
                  <a:cubicBezTo>
                    <a:pt x="157" y="49"/>
                    <a:pt x="157" y="49"/>
                    <a:pt x="157" y="49"/>
                  </a:cubicBezTo>
                  <a:cubicBezTo>
                    <a:pt x="157" y="40"/>
                    <a:pt x="157" y="40"/>
                    <a:pt x="157" y="40"/>
                  </a:cubicBezTo>
                  <a:cubicBezTo>
                    <a:pt x="160" y="40"/>
                    <a:pt x="160" y="40"/>
                    <a:pt x="160" y="40"/>
                  </a:cubicBezTo>
                  <a:lnTo>
                    <a:pt x="160" y="49"/>
                  </a:lnTo>
                  <a:close/>
                  <a:moveTo>
                    <a:pt x="160" y="40"/>
                  </a:moveTo>
                  <a:cubicBezTo>
                    <a:pt x="160" y="40"/>
                    <a:pt x="160" y="40"/>
                    <a:pt x="160" y="40"/>
                  </a:cubicBezTo>
                  <a:cubicBezTo>
                    <a:pt x="157" y="40"/>
                    <a:pt x="157" y="40"/>
                    <a:pt x="157" y="40"/>
                  </a:cubicBezTo>
                  <a:cubicBezTo>
                    <a:pt x="157" y="34"/>
                    <a:pt x="157" y="34"/>
                    <a:pt x="157" y="34"/>
                  </a:cubicBezTo>
                  <a:cubicBezTo>
                    <a:pt x="158" y="35"/>
                    <a:pt x="159" y="35"/>
                    <a:pt x="160" y="36"/>
                  </a:cubicBezTo>
                  <a:lnTo>
                    <a:pt x="160" y="40"/>
                  </a:lnTo>
                  <a:close/>
                  <a:moveTo>
                    <a:pt x="160" y="32"/>
                  </a:moveTo>
                  <a:cubicBezTo>
                    <a:pt x="160" y="32"/>
                    <a:pt x="160" y="32"/>
                    <a:pt x="160" y="32"/>
                  </a:cubicBezTo>
                  <a:cubicBezTo>
                    <a:pt x="159" y="32"/>
                    <a:pt x="158" y="32"/>
                    <a:pt x="157" y="32"/>
                  </a:cubicBezTo>
                  <a:cubicBezTo>
                    <a:pt x="157" y="32"/>
                    <a:pt x="157" y="32"/>
                    <a:pt x="157" y="32"/>
                  </a:cubicBezTo>
                  <a:cubicBezTo>
                    <a:pt x="160" y="32"/>
                    <a:pt x="160" y="32"/>
                    <a:pt x="160" y="32"/>
                  </a:cubicBezTo>
                  <a:close/>
                  <a:moveTo>
                    <a:pt x="162" y="49"/>
                  </a:moveTo>
                  <a:cubicBezTo>
                    <a:pt x="162" y="49"/>
                    <a:pt x="162" y="49"/>
                    <a:pt x="162" y="49"/>
                  </a:cubicBezTo>
                  <a:cubicBezTo>
                    <a:pt x="160" y="49"/>
                    <a:pt x="160" y="49"/>
                    <a:pt x="160" y="49"/>
                  </a:cubicBezTo>
                  <a:cubicBezTo>
                    <a:pt x="160" y="40"/>
                    <a:pt x="160" y="40"/>
                    <a:pt x="160" y="40"/>
                  </a:cubicBezTo>
                  <a:cubicBezTo>
                    <a:pt x="162" y="40"/>
                    <a:pt x="162" y="40"/>
                    <a:pt x="162" y="40"/>
                  </a:cubicBezTo>
                  <a:lnTo>
                    <a:pt x="162" y="49"/>
                  </a:lnTo>
                  <a:close/>
                  <a:moveTo>
                    <a:pt x="162" y="40"/>
                  </a:moveTo>
                  <a:cubicBezTo>
                    <a:pt x="162" y="40"/>
                    <a:pt x="162" y="40"/>
                    <a:pt x="162" y="40"/>
                  </a:cubicBezTo>
                  <a:cubicBezTo>
                    <a:pt x="160" y="40"/>
                    <a:pt x="160" y="40"/>
                    <a:pt x="160" y="40"/>
                  </a:cubicBezTo>
                  <a:cubicBezTo>
                    <a:pt x="160" y="36"/>
                    <a:pt x="160" y="36"/>
                    <a:pt x="160" y="36"/>
                  </a:cubicBezTo>
                  <a:cubicBezTo>
                    <a:pt x="160" y="37"/>
                    <a:pt x="160" y="37"/>
                    <a:pt x="161" y="37"/>
                  </a:cubicBezTo>
                  <a:cubicBezTo>
                    <a:pt x="161" y="38"/>
                    <a:pt x="161" y="38"/>
                    <a:pt x="162" y="39"/>
                  </a:cubicBezTo>
                  <a:lnTo>
                    <a:pt x="162" y="40"/>
                  </a:lnTo>
                  <a:close/>
                  <a:moveTo>
                    <a:pt x="162" y="32"/>
                  </a:moveTo>
                  <a:cubicBezTo>
                    <a:pt x="162" y="32"/>
                    <a:pt x="162" y="32"/>
                    <a:pt x="162" y="32"/>
                  </a:cubicBezTo>
                  <a:cubicBezTo>
                    <a:pt x="161" y="32"/>
                    <a:pt x="160" y="32"/>
                    <a:pt x="160" y="32"/>
                  </a:cubicBezTo>
                  <a:cubicBezTo>
                    <a:pt x="160" y="32"/>
                    <a:pt x="160" y="32"/>
                    <a:pt x="160" y="32"/>
                  </a:cubicBezTo>
                  <a:cubicBezTo>
                    <a:pt x="162" y="32"/>
                    <a:pt x="162" y="32"/>
                    <a:pt x="162" y="32"/>
                  </a:cubicBezTo>
                  <a:close/>
                  <a:moveTo>
                    <a:pt x="175" y="49"/>
                  </a:moveTo>
                  <a:cubicBezTo>
                    <a:pt x="175" y="49"/>
                    <a:pt x="175" y="49"/>
                    <a:pt x="175" y="49"/>
                  </a:cubicBezTo>
                  <a:cubicBezTo>
                    <a:pt x="162" y="49"/>
                    <a:pt x="162" y="49"/>
                    <a:pt x="162" y="49"/>
                  </a:cubicBezTo>
                  <a:cubicBezTo>
                    <a:pt x="162" y="40"/>
                    <a:pt x="162" y="40"/>
                    <a:pt x="162" y="40"/>
                  </a:cubicBezTo>
                  <a:cubicBezTo>
                    <a:pt x="162" y="40"/>
                    <a:pt x="162" y="40"/>
                    <a:pt x="162" y="40"/>
                  </a:cubicBezTo>
                  <a:cubicBezTo>
                    <a:pt x="164" y="44"/>
                    <a:pt x="165" y="49"/>
                    <a:pt x="165" y="49"/>
                  </a:cubicBezTo>
                  <a:cubicBezTo>
                    <a:pt x="165" y="49"/>
                    <a:pt x="167" y="49"/>
                    <a:pt x="169" y="49"/>
                  </a:cubicBezTo>
                  <a:cubicBezTo>
                    <a:pt x="170" y="49"/>
                    <a:pt x="174" y="49"/>
                    <a:pt x="175" y="49"/>
                  </a:cubicBezTo>
                  <a:close/>
                  <a:moveTo>
                    <a:pt x="175" y="48"/>
                  </a:moveTo>
                  <a:cubicBezTo>
                    <a:pt x="175" y="48"/>
                    <a:pt x="175" y="48"/>
                    <a:pt x="175" y="48"/>
                  </a:cubicBezTo>
                  <a:cubicBezTo>
                    <a:pt x="175" y="46"/>
                    <a:pt x="174" y="43"/>
                    <a:pt x="174" y="41"/>
                  </a:cubicBezTo>
                  <a:cubicBezTo>
                    <a:pt x="174" y="41"/>
                    <a:pt x="174" y="41"/>
                    <a:pt x="174" y="40"/>
                  </a:cubicBezTo>
                  <a:cubicBezTo>
                    <a:pt x="175" y="40"/>
                    <a:pt x="175" y="40"/>
                    <a:pt x="175" y="40"/>
                  </a:cubicBezTo>
                  <a:lnTo>
                    <a:pt x="175" y="48"/>
                  </a:lnTo>
                  <a:close/>
                  <a:moveTo>
                    <a:pt x="175" y="40"/>
                  </a:moveTo>
                  <a:cubicBezTo>
                    <a:pt x="175" y="40"/>
                    <a:pt x="175" y="40"/>
                    <a:pt x="175" y="40"/>
                  </a:cubicBezTo>
                  <a:cubicBezTo>
                    <a:pt x="174" y="40"/>
                    <a:pt x="174" y="40"/>
                    <a:pt x="174" y="40"/>
                  </a:cubicBezTo>
                  <a:cubicBezTo>
                    <a:pt x="174" y="37"/>
                    <a:pt x="173" y="32"/>
                    <a:pt x="173" y="32"/>
                  </a:cubicBezTo>
                  <a:cubicBezTo>
                    <a:pt x="173" y="32"/>
                    <a:pt x="167" y="32"/>
                    <a:pt x="163" y="32"/>
                  </a:cubicBezTo>
                  <a:cubicBezTo>
                    <a:pt x="163" y="32"/>
                    <a:pt x="162" y="32"/>
                    <a:pt x="162" y="32"/>
                  </a:cubicBezTo>
                  <a:cubicBezTo>
                    <a:pt x="162" y="32"/>
                    <a:pt x="162" y="32"/>
                    <a:pt x="162" y="32"/>
                  </a:cubicBezTo>
                  <a:cubicBezTo>
                    <a:pt x="173" y="32"/>
                    <a:pt x="173" y="32"/>
                    <a:pt x="173" y="32"/>
                  </a:cubicBezTo>
                  <a:cubicBezTo>
                    <a:pt x="173" y="33"/>
                    <a:pt x="173" y="33"/>
                    <a:pt x="173" y="33"/>
                  </a:cubicBezTo>
                  <a:cubicBezTo>
                    <a:pt x="175" y="33"/>
                    <a:pt x="175" y="33"/>
                    <a:pt x="175" y="33"/>
                  </a:cubicBezTo>
                  <a:lnTo>
                    <a:pt x="175" y="40"/>
                  </a:lnTo>
                  <a:close/>
                  <a:moveTo>
                    <a:pt x="177" y="49"/>
                  </a:moveTo>
                  <a:cubicBezTo>
                    <a:pt x="177" y="49"/>
                    <a:pt x="177" y="49"/>
                    <a:pt x="177" y="49"/>
                  </a:cubicBezTo>
                  <a:cubicBezTo>
                    <a:pt x="175" y="49"/>
                    <a:pt x="175" y="49"/>
                    <a:pt x="175" y="49"/>
                  </a:cubicBezTo>
                  <a:cubicBezTo>
                    <a:pt x="175" y="49"/>
                    <a:pt x="175" y="49"/>
                    <a:pt x="175" y="49"/>
                  </a:cubicBezTo>
                  <a:cubicBezTo>
                    <a:pt x="175" y="49"/>
                    <a:pt x="175" y="49"/>
                    <a:pt x="175" y="49"/>
                  </a:cubicBezTo>
                  <a:cubicBezTo>
                    <a:pt x="175" y="49"/>
                    <a:pt x="175" y="49"/>
                    <a:pt x="175" y="48"/>
                  </a:cubicBezTo>
                  <a:cubicBezTo>
                    <a:pt x="175" y="40"/>
                    <a:pt x="175" y="40"/>
                    <a:pt x="175" y="40"/>
                  </a:cubicBezTo>
                  <a:cubicBezTo>
                    <a:pt x="177" y="40"/>
                    <a:pt x="177" y="40"/>
                    <a:pt x="177" y="40"/>
                  </a:cubicBezTo>
                  <a:lnTo>
                    <a:pt x="177" y="49"/>
                  </a:lnTo>
                  <a:close/>
                  <a:moveTo>
                    <a:pt x="177" y="40"/>
                  </a:moveTo>
                  <a:cubicBezTo>
                    <a:pt x="177" y="40"/>
                    <a:pt x="177" y="40"/>
                    <a:pt x="177" y="40"/>
                  </a:cubicBezTo>
                  <a:cubicBezTo>
                    <a:pt x="175" y="40"/>
                    <a:pt x="175" y="40"/>
                    <a:pt x="175" y="40"/>
                  </a:cubicBezTo>
                  <a:cubicBezTo>
                    <a:pt x="175" y="33"/>
                    <a:pt x="175" y="33"/>
                    <a:pt x="175" y="33"/>
                  </a:cubicBezTo>
                  <a:cubicBezTo>
                    <a:pt x="177" y="33"/>
                    <a:pt x="177" y="33"/>
                    <a:pt x="177" y="33"/>
                  </a:cubicBezTo>
                  <a:lnTo>
                    <a:pt x="177" y="40"/>
                  </a:lnTo>
                  <a:close/>
                  <a:moveTo>
                    <a:pt x="179" y="49"/>
                  </a:moveTo>
                  <a:cubicBezTo>
                    <a:pt x="179" y="49"/>
                    <a:pt x="179" y="49"/>
                    <a:pt x="179" y="49"/>
                  </a:cubicBezTo>
                  <a:cubicBezTo>
                    <a:pt x="177" y="49"/>
                    <a:pt x="177" y="49"/>
                    <a:pt x="177" y="49"/>
                  </a:cubicBezTo>
                  <a:cubicBezTo>
                    <a:pt x="177" y="40"/>
                    <a:pt x="177" y="40"/>
                    <a:pt x="177" y="40"/>
                  </a:cubicBezTo>
                  <a:cubicBezTo>
                    <a:pt x="179" y="40"/>
                    <a:pt x="179" y="40"/>
                    <a:pt x="179" y="40"/>
                  </a:cubicBezTo>
                  <a:lnTo>
                    <a:pt x="179" y="49"/>
                  </a:lnTo>
                  <a:close/>
                  <a:moveTo>
                    <a:pt x="179" y="40"/>
                  </a:moveTo>
                  <a:cubicBezTo>
                    <a:pt x="179" y="40"/>
                    <a:pt x="179" y="40"/>
                    <a:pt x="179" y="40"/>
                  </a:cubicBezTo>
                  <a:cubicBezTo>
                    <a:pt x="177" y="40"/>
                    <a:pt x="177" y="40"/>
                    <a:pt x="177" y="40"/>
                  </a:cubicBezTo>
                  <a:cubicBezTo>
                    <a:pt x="177" y="33"/>
                    <a:pt x="177" y="33"/>
                    <a:pt x="177" y="33"/>
                  </a:cubicBezTo>
                  <a:cubicBezTo>
                    <a:pt x="179" y="33"/>
                    <a:pt x="179" y="33"/>
                    <a:pt x="179" y="33"/>
                  </a:cubicBezTo>
                  <a:lnTo>
                    <a:pt x="179" y="40"/>
                  </a:lnTo>
                  <a:close/>
                  <a:moveTo>
                    <a:pt x="181" y="49"/>
                  </a:moveTo>
                  <a:cubicBezTo>
                    <a:pt x="181" y="49"/>
                    <a:pt x="181" y="49"/>
                    <a:pt x="181" y="49"/>
                  </a:cubicBezTo>
                  <a:cubicBezTo>
                    <a:pt x="179" y="49"/>
                    <a:pt x="179" y="49"/>
                    <a:pt x="179" y="49"/>
                  </a:cubicBezTo>
                  <a:cubicBezTo>
                    <a:pt x="179" y="40"/>
                    <a:pt x="179" y="40"/>
                    <a:pt x="179" y="40"/>
                  </a:cubicBezTo>
                  <a:cubicBezTo>
                    <a:pt x="181" y="40"/>
                    <a:pt x="181" y="40"/>
                    <a:pt x="181" y="40"/>
                  </a:cubicBezTo>
                  <a:lnTo>
                    <a:pt x="181" y="49"/>
                  </a:lnTo>
                  <a:close/>
                  <a:moveTo>
                    <a:pt x="181" y="40"/>
                  </a:moveTo>
                  <a:cubicBezTo>
                    <a:pt x="181" y="40"/>
                    <a:pt x="181" y="40"/>
                    <a:pt x="181" y="40"/>
                  </a:cubicBezTo>
                  <a:cubicBezTo>
                    <a:pt x="179" y="40"/>
                    <a:pt x="179" y="40"/>
                    <a:pt x="179" y="40"/>
                  </a:cubicBezTo>
                  <a:cubicBezTo>
                    <a:pt x="179" y="33"/>
                    <a:pt x="179" y="33"/>
                    <a:pt x="179" y="33"/>
                  </a:cubicBezTo>
                  <a:cubicBezTo>
                    <a:pt x="181" y="32"/>
                    <a:pt x="181" y="32"/>
                    <a:pt x="181" y="32"/>
                  </a:cubicBezTo>
                  <a:lnTo>
                    <a:pt x="181" y="4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9"/>
            <p:cNvSpPr>
              <a:spLocks noEditPoints="1"/>
            </p:cNvSpPr>
            <p:nvPr/>
          </p:nvSpPr>
          <p:spPr bwMode="auto">
            <a:xfrm>
              <a:off x="888" y="4158"/>
              <a:ext cx="435" cy="136"/>
            </a:xfrm>
            <a:custGeom>
              <a:avLst/>
              <a:gdLst>
                <a:gd name="T0" fmla="*/ 46 w 168"/>
                <a:gd name="T1" fmla="*/ 51 h 51"/>
                <a:gd name="T2" fmla="*/ 61 w 168"/>
                <a:gd name="T3" fmla="*/ 38 h 51"/>
                <a:gd name="T4" fmla="*/ 16 w 168"/>
                <a:gd name="T5" fmla="*/ 51 h 51"/>
                <a:gd name="T6" fmla="*/ 70 w 168"/>
                <a:gd name="T7" fmla="*/ 12 h 51"/>
                <a:gd name="T8" fmla="*/ 55 w 168"/>
                <a:gd name="T9" fmla="*/ 37 h 51"/>
                <a:gd name="T10" fmla="*/ 45 w 168"/>
                <a:gd name="T11" fmla="*/ 34 h 51"/>
                <a:gd name="T12" fmla="*/ 28 w 168"/>
                <a:gd name="T13" fmla="*/ 8 h 51"/>
                <a:gd name="T14" fmla="*/ 50 w 168"/>
                <a:gd name="T15" fmla="*/ 9 h 51"/>
                <a:gd name="T16" fmla="*/ 76 w 168"/>
                <a:gd name="T17" fmla="*/ 13 h 51"/>
                <a:gd name="T18" fmla="*/ 90 w 168"/>
                <a:gd name="T19" fmla="*/ 17 h 51"/>
                <a:gd name="T20" fmla="*/ 101 w 168"/>
                <a:gd name="T21" fmla="*/ 20 h 51"/>
                <a:gd name="T22" fmla="*/ 106 w 168"/>
                <a:gd name="T23" fmla="*/ 22 h 51"/>
                <a:gd name="T24" fmla="*/ 110 w 168"/>
                <a:gd name="T25" fmla="*/ 39 h 51"/>
                <a:gd name="T26" fmla="*/ 121 w 168"/>
                <a:gd name="T27" fmla="*/ 29 h 51"/>
                <a:gd name="T28" fmla="*/ 10 w 168"/>
                <a:gd name="T29" fmla="*/ 38 h 51"/>
                <a:gd name="T30" fmla="*/ 19 w 168"/>
                <a:gd name="T31" fmla="*/ 8 h 51"/>
                <a:gd name="T32" fmla="*/ 2 w 168"/>
                <a:gd name="T33" fmla="*/ 12 h 51"/>
                <a:gd name="T34" fmla="*/ 5 w 168"/>
                <a:gd name="T35" fmla="*/ 10 h 51"/>
                <a:gd name="T36" fmla="*/ 57 w 168"/>
                <a:gd name="T37" fmla="*/ 10 h 51"/>
                <a:gd name="T38" fmla="*/ 139 w 168"/>
                <a:gd name="T39" fmla="*/ 41 h 51"/>
                <a:gd name="T40" fmla="*/ 115 w 168"/>
                <a:gd name="T41" fmla="*/ 39 h 51"/>
                <a:gd name="T42" fmla="*/ 107 w 168"/>
                <a:gd name="T43" fmla="*/ 43 h 51"/>
                <a:gd name="T44" fmla="*/ 97 w 168"/>
                <a:gd name="T45" fmla="*/ 40 h 51"/>
                <a:gd name="T46" fmla="*/ 84 w 168"/>
                <a:gd name="T47" fmla="*/ 40 h 51"/>
                <a:gd name="T48" fmla="*/ 67 w 168"/>
                <a:gd name="T49" fmla="*/ 39 h 51"/>
                <a:gd name="T50" fmla="*/ 142 w 168"/>
                <a:gd name="T51" fmla="*/ 42 h 51"/>
                <a:gd name="T52" fmla="*/ 140 w 168"/>
                <a:gd name="T53" fmla="*/ 49 h 51"/>
                <a:gd name="T54" fmla="*/ 142 w 168"/>
                <a:gd name="T55" fmla="*/ 49 h 51"/>
                <a:gd name="T56" fmla="*/ 118 w 168"/>
                <a:gd name="T57" fmla="*/ 43 h 51"/>
                <a:gd name="T58" fmla="*/ 115 w 168"/>
                <a:gd name="T59" fmla="*/ 43 h 51"/>
                <a:gd name="T60" fmla="*/ 109 w 168"/>
                <a:gd name="T61" fmla="*/ 44 h 51"/>
                <a:gd name="T62" fmla="*/ 95 w 168"/>
                <a:gd name="T63" fmla="*/ 44 h 51"/>
                <a:gd name="T64" fmla="*/ 75 w 168"/>
                <a:gd name="T65" fmla="*/ 49 h 51"/>
                <a:gd name="T66" fmla="*/ 91 w 168"/>
                <a:gd name="T67" fmla="*/ 50 h 51"/>
                <a:gd name="T68" fmla="*/ 99 w 168"/>
                <a:gd name="T69" fmla="*/ 50 h 51"/>
                <a:gd name="T70" fmla="*/ 107 w 168"/>
                <a:gd name="T71" fmla="*/ 47 h 51"/>
                <a:gd name="T72" fmla="*/ 110 w 168"/>
                <a:gd name="T73" fmla="*/ 50 h 51"/>
                <a:gd name="T74" fmla="*/ 113 w 168"/>
                <a:gd name="T75" fmla="*/ 50 h 51"/>
                <a:gd name="T76" fmla="*/ 116 w 168"/>
                <a:gd name="T77" fmla="*/ 49 h 51"/>
                <a:gd name="T78" fmla="*/ 120 w 168"/>
                <a:gd name="T79" fmla="*/ 47 h 51"/>
                <a:gd name="T80" fmla="*/ 124 w 168"/>
                <a:gd name="T81" fmla="*/ 49 h 51"/>
                <a:gd name="T82" fmla="*/ 127 w 168"/>
                <a:gd name="T83" fmla="*/ 50 h 51"/>
                <a:gd name="T84" fmla="*/ 128 w 168"/>
                <a:gd name="T85" fmla="*/ 49 h 51"/>
                <a:gd name="T86" fmla="*/ 128 w 168"/>
                <a:gd name="T87" fmla="*/ 47 h 51"/>
                <a:gd name="T88" fmla="*/ 129 w 168"/>
                <a:gd name="T89" fmla="*/ 45 h 51"/>
                <a:gd name="T90" fmla="*/ 74 w 168"/>
                <a:gd name="T91" fmla="*/ 50 h 51"/>
                <a:gd name="T92" fmla="*/ 132 w 168"/>
                <a:gd name="T93" fmla="*/ 45 h 51"/>
                <a:gd name="T94" fmla="*/ 140 w 168"/>
                <a:gd name="T95" fmla="*/ 43 h 51"/>
                <a:gd name="T96" fmla="*/ 135 w 168"/>
                <a:gd name="T97" fmla="*/ 50 h 51"/>
                <a:gd name="T98" fmla="*/ 137 w 168"/>
                <a:gd name="T99" fmla="*/ 47 h 51"/>
                <a:gd name="T100" fmla="*/ 139 w 168"/>
                <a:gd name="T101" fmla="*/ 49 h 51"/>
                <a:gd name="T102" fmla="*/ 139 w 168"/>
                <a:gd name="T103" fmla="*/ 48 h 51"/>
                <a:gd name="T104" fmla="*/ 144 w 168"/>
                <a:gd name="T105" fmla="*/ 45 h 51"/>
                <a:gd name="T106" fmla="*/ 144 w 168"/>
                <a:gd name="T107" fmla="*/ 45 h 51"/>
                <a:gd name="T108" fmla="*/ 148 w 168"/>
                <a:gd name="T109" fmla="*/ 49 h 51"/>
                <a:gd name="T110" fmla="*/ 151 w 168"/>
                <a:gd name="T111" fmla="*/ 46 h 51"/>
                <a:gd name="T112" fmla="*/ 152 w 168"/>
                <a:gd name="T113" fmla="*/ 49 h 51"/>
                <a:gd name="T114" fmla="*/ 157 w 168"/>
                <a:gd name="T115" fmla="*/ 49 h 51"/>
                <a:gd name="T116" fmla="*/ 159 w 168"/>
                <a:gd name="T117" fmla="*/ 49 h 51"/>
                <a:gd name="T118" fmla="*/ 161 w 168"/>
                <a:gd name="T119" fmla="*/ 48 h 51"/>
                <a:gd name="T120" fmla="*/ 117 w 168"/>
                <a:gd name="T121" fmla="*/ 39 h 51"/>
                <a:gd name="T122" fmla="*/ 26 w 168"/>
                <a:gd name="T123" fmla="*/ 51 h 51"/>
                <a:gd name="T124" fmla="*/ 35 w 168"/>
                <a:gd name="T125"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8" h="51">
                  <a:moveTo>
                    <a:pt x="26" y="51"/>
                  </a:moveTo>
                  <a:cubicBezTo>
                    <a:pt x="26" y="51"/>
                    <a:pt x="26" y="51"/>
                    <a:pt x="26" y="51"/>
                  </a:cubicBezTo>
                  <a:cubicBezTo>
                    <a:pt x="26" y="51"/>
                    <a:pt x="26" y="51"/>
                    <a:pt x="26" y="51"/>
                  </a:cubicBezTo>
                  <a:cubicBezTo>
                    <a:pt x="26" y="51"/>
                    <a:pt x="26" y="51"/>
                    <a:pt x="26" y="51"/>
                  </a:cubicBezTo>
                  <a:close/>
                  <a:moveTo>
                    <a:pt x="29" y="51"/>
                  </a:moveTo>
                  <a:cubicBezTo>
                    <a:pt x="29" y="51"/>
                    <a:pt x="29" y="51"/>
                    <a:pt x="29" y="51"/>
                  </a:cubicBezTo>
                  <a:cubicBezTo>
                    <a:pt x="30" y="51"/>
                    <a:pt x="30" y="51"/>
                    <a:pt x="30" y="51"/>
                  </a:cubicBezTo>
                  <a:cubicBezTo>
                    <a:pt x="30" y="51"/>
                    <a:pt x="30" y="51"/>
                    <a:pt x="30" y="51"/>
                  </a:cubicBezTo>
                  <a:cubicBezTo>
                    <a:pt x="29" y="51"/>
                    <a:pt x="29" y="51"/>
                    <a:pt x="29" y="51"/>
                  </a:cubicBezTo>
                  <a:close/>
                  <a:moveTo>
                    <a:pt x="39" y="51"/>
                  </a:moveTo>
                  <a:cubicBezTo>
                    <a:pt x="39" y="51"/>
                    <a:pt x="39" y="51"/>
                    <a:pt x="39" y="51"/>
                  </a:cubicBezTo>
                  <a:cubicBezTo>
                    <a:pt x="40" y="51"/>
                    <a:pt x="40" y="51"/>
                    <a:pt x="40" y="51"/>
                  </a:cubicBezTo>
                  <a:cubicBezTo>
                    <a:pt x="40" y="51"/>
                    <a:pt x="40" y="51"/>
                    <a:pt x="40" y="51"/>
                  </a:cubicBezTo>
                  <a:cubicBezTo>
                    <a:pt x="40" y="51"/>
                    <a:pt x="39" y="51"/>
                    <a:pt x="39" y="51"/>
                  </a:cubicBezTo>
                  <a:close/>
                  <a:moveTo>
                    <a:pt x="19" y="51"/>
                  </a:moveTo>
                  <a:cubicBezTo>
                    <a:pt x="19" y="51"/>
                    <a:pt x="19" y="51"/>
                    <a:pt x="19" y="51"/>
                  </a:cubicBezTo>
                  <a:cubicBezTo>
                    <a:pt x="20" y="51"/>
                    <a:pt x="20" y="51"/>
                    <a:pt x="20" y="51"/>
                  </a:cubicBezTo>
                  <a:cubicBezTo>
                    <a:pt x="20" y="51"/>
                    <a:pt x="20" y="51"/>
                    <a:pt x="20" y="51"/>
                  </a:cubicBezTo>
                  <a:cubicBezTo>
                    <a:pt x="19" y="51"/>
                    <a:pt x="19" y="51"/>
                    <a:pt x="19" y="51"/>
                  </a:cubicBezTo>
                  <a:close/>
                  <a:moveTo>
                    <a:pt x="73" y="39"/>
                  </a:moveTo>
                  <a:cubicBezTo>
                    <a:pt x="73" y="39"/>
                    <a:pt x="73" y="39"/>
                    <a:pt x="73" y="39"/>
                  </a:cubicBezTo>
                  <a:cubicBezTo>
                    <a:pt x="74" y="39"/>
                    <a:pt x="74" y="39"/>
                    <a:pt x="74" y="39"/>
                  </a:cubicBezTo>
                  <a:cubicBezTo>
                    <a:pt x="74" y="39"/>
                    <a:pt x="74" y="39"/>
                    <a:pt x="74" y="39"/>
                  </a:cubicBezTo>
                  <a:cubicBezTo>
                    <a:pt x="74" y="39"/>
                    <a:pt x="74" y="39"/>
                    <a:pt x="74" y="39"/>
                  </a:cubicBezTo>
                  <a:cubicBezTo>
                    <a:pt x="75" y="13"/>
                    <a:pt x="75" y="13"/>
                    <a:pt x="75" y="13"/>
                  </a:cubicBezTo>
                  <a:cubicBezTo>
                    <a:pt x="73" y="13"/>
                    <a:pt x="73" y="13"/>
                    <a:pt x="73" y="13"/>
                  </a:cubicBezTo>
                  <a:lnTo>
                    <a:pt x="73" y="39"/>
                  </a:lnTo>
                  <a:close/>
                  <a:moveTo>
                    <a:pt x="45" y="51"/>
                  </a:moveTo>
                  <a:cubicBezTo>
                    <a:pt x="45" y="51"/>
                    <a:pt x="45" y="51"/>
                    <a:pt x="45" y="51"/>
                  </a:cubicBezTo>
                  <a:cubicBezTo>
                    <a:pt x="46" y="51"/>
                    <a:pt x="46" y="51"/>
                    <a:pt x="46" y="51"/>
                  </a:cubicBezTo>
                  <a:cubicBezTo>
                    <a:pt x="46" y="51"/>
                    <a:pt x="46" y="51"/>
                    <a:pt x="46" y="51"/>
                  </a:cubicBezTo>
                  <a:cubicBezTo>
                    <a:pt x="45" y="51"/>
                    <a:pt x="45" y="51"/>
                    <a:pt x="45" y="51"/>
                  </a:cubicBezTo>
                  <a:close/>
                  <a:moveTo>
                    <a:pt x="61" y="51"/>
                  </a:moveTo>
                  <a:cubicBezTo>
                    <a:pt x="61" y="51"/>
                    <a:pt x="61" y="51"/>
                    <a:pt x="61" y="51"/>
                  </a:cubicBezTo>
                  <a:cubicBezTo>
                    <a:pt x="61" y="51"/>
                    <a:pt x="61" y="51"/>
                    <a:pt x="61" y="51"/>
                  </a:cubicBezTo>
                  <a:cubicBezTo>
                    <a:pt x="61" y="51"/>
                    <a:pt x="61" y="51"/>
                    <a:pt x="61" y="51"/>
                  </a:cubicBezTo>
                  <a:cubicBezTo>
                    <a:pt x="61" y="51"/>
                    <a:pt x="61" y="51"/>
                    <a:pt x="61" y="51"/>
                  </a:cubicBezTo>
                  <a:close/>
                  <a:moveTo>
                    <a:pt x="50" y="51"/>
                  </a:moveTo>
                  <a:cubicBezTo>
                    <a:pt x="50" y="51"/>
                    <a:pt x="50" y="51"/>
                    <a:pt x="50" y="51"/>
                  </a:cubicBezTo>
                  <a:cubicBezTo>
                    <a:pt x="51" y="51"/>
                    <a:pt x="51" y="51"/>
                    <a:pt x="51" y="51"/>
                  </a:cubicBezTo>
                  <a:cubicBezTo>
                    <a:pt x="51" y="51"/>
                    <a:pt x="51" y="51"/>
                    <a:pt x="51" y="51"/>
                  </a:cubicBezTo>
                  <a:cubicBezTo>
                    <a:pt x="51" y="51"/>
                    <a:pt x="51" y="51"/>
                    <a:pt x="50" y="51"/>
                  </a:cubicBezTo>
                  <a:close/>
                  <a:moveTo>
                    <a:pt x="22" y="51"/>
                  </a:moveTo>
                  <a:cubicBezTo>
                    <a:pt x="22" y="51"/>
                    <a:pt x="22" y="51"/>
                    <a:pt x="22" y="51"/>
                  </a:cubicBezTo>
                  <a:cubicBezTo>
                    <a:pt x="23" y="51"/>
                    <a:pt x="23" y="51"/>
                    <a:pt x="23" y="51"/>
                  </a:cubicBezTo>
                  <a:cubicBezTo>
                    <a:pt x="23" y="51"/>
                    <a:pt x="23" y="51"/>
                    <a:pt x="23" y="51"/>
                  </a:cubicBezTo>
                  <a:cubicBezTo>
                    <a:pt x="22" y="51"/>
                    <a:pt x="22" y="51"/>
                    <a:pt x="22" y="51"/>
                  </a:cubicBezTo>
                  <a:close/>
                  <a:moveTo>
                    <a:pt x="82" y="39"/>
                  </a:moveTo>
                  <a:cubicBezTo>
                    <a:pt x="82" y="39"/>
                    <a:pt x="82" y="39"/>
                    <a:pt x="82" y="39"/>
                  </a:cubicBezTo>
                  <a:cubicBezTo>
                    <a:pt x="83" y="39"/>
                    <a:pt x="83" y="39"/>
                    <a:pt x="83" y="39"/>
                  </a:cubicBezTo>
                  <a:cubicBezTo>
                    <a:pt x="83" y="39"/>
                    <a:pt x="83" y="39"/>
                    <a:pt x="83" y="39"/>
                  </a:cubicBezTo>
                  <a:cubicBezTo>
                    <a:pt x="84" y="15"/>
                    <a:pt x="84" y="15"/>
                    <a:pt x="84" y="15"/>
                  </a:cubicBezTo>
                  <a:cubicBezTo>
                    <a:pt x="83" y="15"/>
                    <a:pt x="83" y="15"/>
                    <a:pt x="83" y="15"/>
                  </a:cubicBezTo>
                  <a:lnTo>
                    <a:pt x="82" y="39"/>
                  </a:lnTo>
                  <a:close/>
                  <a:moveTo>
                    <a:pt x="80" y="39"/>
                  </a:moveTo>
                  <a:cubicBezTo>
                    <a:pt x="80" y="39"/>
                    <a:pt x="80" y="39"/>
                    <a:pt x="80" y="39"/>
                  </a:cubicBezTo>
                  <a:cubicBezTo>
                    <a:pt x="80" y="39"/>
                    <a:pt x="80" y="39"/>
                    <a:pt x="80" y="39"/>
                  </a:cubicBezTo>
                  <a:cubicBezTo>
                    <a:pt x="80" y="39"/>
                    <a:pt x="80" y="39"/>
                    <a:pt x="80" y="39"/>
                  </a:cubicBezTo>
                  <a:cubicBezTo>
                    <a:pt x="82" y="15"/>
                    <a:pt x="82" y="15"/>
                    <a:pt x="82" y="15"/>
                  </a:cubicBezTo>
                  <a:cubicBezTo>
                    <a:pt x="80" y="14"/>
                    <a:pt x="80" y="14"/>
                    <a:pt x="80" y="14"/>
                  </a:cubicBezTo>
                  <a:lnTo>
                    <a:pt x="80" y="39"/>
                  </a:lnTo>
                  <a:close/>
                  <a:moveTo>
                    <a:pt x="61" y="38"/>
                  </a:moveTo>
                  <a:cubicBezTo>
                    <a:pt x="61" y="38"/>
                    <a:pt x="61" y="38"/>
                    <a:pt x="61" y="38"/>
                  </a:cubicBezTo>
                  <a:cubicBezTo>
                    <a:pt x="61" y="38"/>
                    <a:pt x="61" y="38"/>
                    <a:pt x="61" y="38"/>
                  </a:cubicBezTo>
                  <a:cubicBezTo>
                    <a:pt x="62" y="38"/>
                    <a:pt x="62" y="38"/>
                    <a:pt x="62" y="38"/>
                  </a:cubicBezTo>
                  <a:cubicBezTo>
                    <a:pt x="62" y="38"/>
                    <a:pt x="62" y="38"/>
                    <a:pt x="62" y="38"/>
                  </a:cubicBezTo>
                  <a:cubicBezTo>
                    <a:pt x="62" y="38"/>
                    <a:pt x="62" y="38"/>
                    <a:pt x="62" y="38"/>
                  </a:cubicBezTo>
                  <a:cubicBezTo>
                    <a:pt x="63" y="38"/>
                    <a:pt x="63" y="38"/>
                    <a:pt x="63" y="38"/>
                  </a:cubicBezTo>
                  <a:cubicBezTo>
                    <a:pt x="63" y="38"/>
                    <a:pt x="63" y="38"/>
                    <a:pt x="63" y="38"/>
                  </a:cubicBezTo>
                  <a:cubicBezTo>
                    <a:pt x="62" y="10"/>
                    <a:pt x="62" y="10"/>
                    <a:pt x="62" y="10"/>
                  </a:cubicBezTo>
                  <a:cubicBezTo>
                    <a:pt x="60" y="10"/>
                    <a:pt x="60" y="10"/>
                    <a:pt x="60" y="10"/>
                  </a:cubicBezTo>
                  <a:lnTo>
                    <a:pt x="61" y="38"/>
                  </a:lnTo>
                  <a:close/>
                  <a:moveTo>
                    <a:pt x="71" y="39"/>
                  </a:moveTo>
                  <a:cubicBezTo>
                    <a:pt x="71" y="39"/>
                    <a:pt x="71" y="39"/>
                    <a:pt x="71" y="39"/>
                  </a:cubicBezTo>
                  <a:cubicBezTo>
                    <a:pt x="72" y="39"/>
                    <a:pt x="72" y="39"/>
                    <a:pt x="72" y="39"/>
                  </a:cubicBezTo>
                  <a:cubicBezTo>
                    <a:pt x="73" y="39"/>
                    <a:pt x="73" y="39"/>
                    <a:pt x="73" y="39"/>
                  </a:cubicBezTo>
                  <a:cubicBezTo>
                    <a:pt x="73" y="13"/>
                    <a:pt x="73" y="13"/>
                    <a:pt x="73" y="13"/>
                  </a:cubicBezTo>
                  <a:cubicBezTo>
                    <a:pt x="71" y="12"/>
                    <a:pt x="71" y="12"/>
                    <a:pt x="71" y="12"/>
                  </a:cubicBezTo>
                  <a:lnTo>
                    <a:pt x="71" y="39"/>
                  </a:lnTo>
                  <a:close/>
                  <a:moveTo>
                    <a:pt x="95" y="40"/>
                  </a:moveTo>
                  <a:cubicBezTo>
                    <a:pt x="95" y="40"/>
                    <a:pt x="95" y="40"/>
                    <a:pt x="95" y="40"/>
                  </a:cubicBezTo>
                  <a:cubicBezTo>
                    <a:pt x="96" y="40"/>
                    <a:pt x="96" y="40"/>
                    <a:pt x="96" y="40"/>
                  </a:cubicBezTo>
                  <a:cubicBezTo>
                    <a:pt x="96" y="40"/>
                    <a:pt x="96" y="40"/>
                    <a:pt x="96" y="40"/>
                  </a:cubicBezTo>
                  <a:cubicBezTo>
                    <a:pt x="96" y="40"/>
                    <a:pt x="96" y="40"/>
                    <a:pt x="96" y="40"/>
                  </a:cubicBezTo>
                  <a:cubicBezTo>
                    <a:pt x="96" y="40"/>
                    <a:pt x="96" y="40"/>
                    <a:pt x="96" y="40"/>
                  </a:cubicBezTo>
                  <a:cubicBezTo>
                    <a:pt x="98" y="19"/>
                    <a:pt x="98" y="19"/>
                    <a:pt x="98" y="19"/>
                  </a:cubicBezTo>
                  <a:cubicBezTo>
                    <a:pt x="97" y="19"/>
                    <a:pt x="97" y="19"/>
                    <a:pt x="97" y="19"/>
                  </a:cubicBezTo>
                  <a:lnTo>
                    <a:pt x="95" y="40"/>
                  </a:lnTo>
                  <a:close/>
                  <a:moveTo>
                    <a:pt x="16" y="51"/>
                  </a:moveTo>
                  <a:cubicBezTo>
                    <a:pt x="16" y="51"/>
                    <a:pt x="16" y="51"/>
                    <a:pt x="16" y="51"/>
                  </a:cubicBezTo>
                  <a:cubicBezTo>
                    <a:pt x="17" y="51"/>
                    <a:pt x="17" y="51"/>
                    <a:pt x="17" y="51"/>
                  </a:cubicBezTo>
                  <a:cubicBezTo>
                    <a:pt x="17" y="51"/>
                    <a:pt x="17" y="51"/>
                    <a:pt x="17" y="51"/>
                  </a:cubicBezTo>
                  <a:cubicBezTo>
                    <a:pt x="16" y="51"/>
                    <a:pt x="16" y="51"/>
                    <a:pt x="16" y="51"/>
                  </a:cubicBezTo>
                  <a:close/>
                  <a:moveTo>
                    <a:pt x="16" y="51"/>
                  </a:moveTo>
                  <a:cubicBezTo>
                    <a:pt x="16" y="51"/>
                    <a:pt x="16" y="51"/>
                    <a:pt x="16" y="51"/>
                  </a:cubicBezTo>
                  <a:cubicBezTo>
                    <a:pt x="16" y="51"/>
                    <a:pt x="16" y="51"/>
                    <a:pt x="16" y="51"/>
                  </a:cubicBezTo>
                  <a:cubicBezTo>
                    <a:pt x="16" y="51"/>
                    <a:pt x="16" y="51"/>
                    <a:pt x="16" y="51"/>
                  </a:cubicBezTo>
                  <a:cubicBezTo>
                    <a:pt x="15" y="51"/>
                    <a:pt x="15" y="51"/>
                    <a:pt x="15" y="51"/>
                  </a:cubicBezTo>
                  <a:lnTo>
                    <a:pt x="16" y="51"/>
                  </a:lnTo>
                  <a:close/>
                  <a:moveTo>
                    <a:pt x="120" y="39"/>
                  </a:moveTo>
                  <a:cubicBezTo>
                    <a:pt x="120" y="39"/>
                    <a:pt x="120" y="39"/>
                    <a:pt x="120" y="39"/>
                  </a:cubicBezTo>
                  <a:cubicBezTo>
                    <a:pt x="120" y="39"/>
                    <a:pt x="120" y="39"/>
                    <a:pt x="120" y="39"/>
                  </a:cubicBezTo>
                  <a:cubicBezTo>
                    <a:pt x="120" y="39"/>
                    <a:pt x="120" y="39"/>
                    <a:pt x="120" y="39"/>
                  </a:cubicBezTo>
                  <a:cubicBezTo>
                    <a:pt x="121" y="39"/>
                    <a:pt x="121" y="39"/>
                    <a:pt x="121" y="39"/>
                  </a:cubicBezTo>
                  <a:cubicBezTo>
                    <a:pt x="121" y="39"/>
                    <a:pt x="121" y="39"/>
                    <a:pt x="121" y="39"/>
                  </a:cubicBezTo>
                  <a:cubicBezTo>
                    <a:pt x="121" y="39"/>
                    <a:pt x="121" y="39"/>
                    <a:pt x="121" y="39"/>
                  </a:cubicBezTo>
                  <a:cubicBezTo>
                    <a:pt x="121" y="38"/>
                    <a:pt x="121" y="38"/>
                    <a:pt x="121" y="38"/>
                  </a:cubicBezTo>
                  <a:cubicBezTo>
                    <a:pt x="121" y="38"/>
                    <a:pt x="121" y="38"/>
                    <a:pt x="121" y="38"/>
                  </a:cubicBezTo>
                  <a:cubicBezTo>
                    <a:pt x="123" y="31"/>
                    <a:pt x="123" y="31"/>
                    <a:pt x="123" y="31"/>
                  </a:cubicBezTo>
                  <a:cubicBezTo>
                    <a:pt x="122" y="31"/>
                    <a:pt x="122" y="31"/>
                    <a:pt x="122" y="31"/>
                  </a:cubicBezTo>
                  <a:cubicBezTo>
                    <a:pt x="122" y="31"/>
                    <a:pt x="122" y="31"/>
                    <a:pt x="122" y="31"/>
                  </a:cubicBezTo>
                  <a:cubicBezTo>
                    <a:pt x="122" y="31"/>
                    <a:pt x="122" y="31"/>
                    <a:pt x="122" y="31"/>
                  </a:cubicBezTo>
                  <a:cubicBezTo>
                    <a:pt x="122" y="33"/>
                    <a:pt x="122" y="36"/>
                    <a:pt x="121" y="37"/>
                  </a:cubicBezTo>
                  <a:cubicBezTo>
                    <a:pt x="121" y="38"/>
                    <a:pt x="121" y="39"/>
                    <a:pt x="120" y="39"/>
                  </a:cubicBezTo>
                  <a:close/>
                  <a:moveTo>
                    <a:pt x="18" y="51"/>
                  </a:moveTo>
                  <a:cubicBezTo>
                    <a:pt x="18" y="51"/>
                    <a:pt x="18" y="51"/>
                    <a:pt x="18" y="51"/>
                  </a:cubicBezTo>
                  <a:cubicBezTo>
                    <a:pt x="18" y="51"/>
                    <a:pt x="18" y="51"/>
                    <a:pt x="18" y="51"/>
                  </a:cubicBezTo>
                  <a:cubicBezTo>
                    <a:pt x="18" y="51"/>
                    <a:pt x="18" y="51"/>
                    <a:pt x="18" y="51"/>
                  </a:cubicBezTo>
                  <a:cubicBezTo>
                    <a:pt x="18" y="51"/>
                    <a:pt x="18" y="51"/>
                    <a:pt x="18" y="51"/>
                  </a:cubicBezTo>
                  <a:close/>
                  <a:moveTo>
                    <a:pt x="69" y="39"/>
                  </a:moveTo>
                  <a:cubicBezTo>
                    <a:pt x="69" y="39"/>
                    <a:pt x="69" y="39"/>
                    <a:pt x="69" y="39"/>
                  </a:cubicBezTo>
                  <a:cubicBezTo>
                    <a:pt x="69" y="39"/>
                    <a:pt x="69" y="39"/>
                    <a:pt x="69" y="39"/>
                  </a:cubicBezTo>
                  <a:cubicBezTo>
                    <a:pt x="70" y="39"/>
                    <a:pt x="70" y="39"/>
                    <a:pt x="70" y="39"/>
                  </a:cubicBezTo>
                  <a:cubicBezTo>
                    <a:pt x="70" y="12"/>
                    <a:pt x="70" y="12"/>
                    <a:pt x="70" y="12"/>
                  </a:cubicBezTo>
                  <a:cubicBezTo>
                    <a:pt x="69" y="11"/>
                    <a:pt x="69" y="11"/>
                    <a:pt x="69" y="11"/>
                  </a:cubicBezTo>
                  <a:lnTo>
                    <a:pt x="69" y="39"/>
                  </a:lnTo>
                  <a:close/>
                  <a:moveTo>
                    <a:pt x="117" y="37"/>
                  </a:moveTo>
                  <a:cubicBezTo>
                    <a:pt x="117" y="37"/>
                    <a:pt x="117" y="37"/>
                    <a:pt x="117" y="37"/>
                  </a:cubicBezTo>
                  <a:cubicBezTo>
                    <a:pt x="117" y="39"/>
                    <a:pt x="117" y="39"/>
                    <a:pt x="117" y="39"/>
                  </a:cubicBezTo>
                  <a:cubicBezTo>
                    <a:pt x="117" y="39"/>
                    <a:pt x="117" y="39"/>
                    <a:pt x="117" y="39"/>
                  </a:cubicBezTo>
                  <a:lnTo>
                    <a:pt x="117" y="37"/>
                  </a:lnTo>
                  <a:close/>
                  <a:moveTo>
                    <a:pt x="115" y="39"/>
                  </a:moveTo>
                  <a:cubicBezTo>
                    <a:pt x="115" y="39"/>
                    <a:pt x="115" y="39"/>
                    <a:pt x="115" y="39"/>
                  </a:cubicBezTo>
                  <a:cubicBezTo>
                    <a:pt x="116" y="36"/>
                    <a:pt x="116" y="36"/>
                    <a:pt x="116" y="36"/>
                  </a:cubicBezTo>
                  <a:cubicBezTo>
                    <a:pt x="115" y="39"/>
                    <a:pt x="115" y="39"/>
                    <a:pt x="115" y="39"/>
                  </a:cubicBezTo>
                  <a:cubicBezTo>
                    <a:pt x="115" y="39"/>
                    <a:pt x="115" y="39"/>
                    <a:pt x="115" y="39"/>
                  </a:cubicBezTo>
                  <a:close/>
                  <a:moveTo>
                    <a:pt x="114" y="39"/>
                  </a:moveTo>
                  <a:cubicBezTo>
                    <a:pt x="114" y="39"/>
                    <a:pt x="114" y="39"/>
                    <a:pt x="114" y="39"/>
                  </a:cubicBezTo>
                  <a:cubicBezTo>
                    <a:pt x="116" y="27"/>
                    <a:pt x="116" y="27"/>
                    <a:pt x="116" y="27"/>
                  </a:cubicBezTo>
                  <a:cubicBezTo>
                    <a:pt x="114" y="39"/>
                    <a:pt x="114" y="39"/>
                    <a:pt x="114" y="39"/>
                  </a:cubicBezTo>
                  <a:cubicBezTo>
                    <a:pt x="114" y="39"/>
                    <a:pt x="114" y="39"/>
                    <a:pt x="114" y="39"/>
                  </a:cubicBezTo>
                  <a:close/>
                  <a:moveTo>
                    <a:pt x="119" y="34"/>
                  </a:moveTo>
                  <a:cubicBezTo>
                    <a:pt x="119" y="34"/>
                    <a:pt x="119" y="34"/>
                    <a:pt x="119" y="34"/>
                  </a:cubicBezTo>
                  <a:cubicBezTo>
                    <a:pt x="118" y="39"/>
                    <a:pt x="118" y="39"/>
                    <a:pt x="118" y="39"/>
                  </a:cubicBezTo>
                  <a:cubicBezTo>
                    <a:pt x="118" y="39"/>
                    <a:pt x="118" y="39"/>
                    <a:pt x="118" y="39"/>
                  </a:cubicBezTo>
                  <a:lnTo>
                    <a:pt x="119" y="34"/>
                  </a:lnTo>
                  <a:close/>
                  <a:moveTo>
                    <a:pt x="14" y="37"/>
                  </a:moveTo>
                  <a:cubicBezTo>
                    <a:pt x="14" y="37"/>
                    <a:pt x="14" y="37"/>
                    <a:pt x="14" y="37"/>
                  </a:cubicBezTo>
                  <a:cubicBezTo>
                    <a:pt x="14" y="37"/>
                    <a:pt x="15" y="36"/>
                    <a:pt x="17" y="35"/>
                  </a:cubicBezTo>
                  <a:cubicBezTo>
                    <a:pt x="20" y="35"/>
                    <a:pt x="30" y="34"/>
                    <a:pt x="46" y="36"/>
                  </a:cubicBezTo>
                  <a:cubicBezTo>
                    <a:pt x="47" y="36"/>
                    <a:pt x="48" y="36"/>
                    <a:pt x="49" y="36"/>
                  </a:cubicBezTo>
                  <a:cubicBezTo>
                    <a:pt x="49" y="36"/>
                    <a:pt x="49" y="36"/>
                    <a:pt x="49" y="36"/>
                  </a:cubicBezTo>
                  <a:cubicBezTo>
                    <a:pt x="50" y="36"/>
                    <a:pt x="50" y="36"/>
                    <a:pt x="50" y="36"/>
                  </a:cubicBezTo>
                  <a:cubicBezTo>
                    <a:pt x="50" y="36"/>
                    <a:pt x="50" y="36"/>
                    <a:pt x="50" y="36"/>
                  </a:cubicBezTo>
                  <a:cubicBezTo>
                    <a:pt x="52" y="37"/>
                    <a:pt x="54" y="37"/>
                    <a:pt x="55" y="37"/>
                  </a:cubicBezTo>
                  <a:cubicBezTo>
                    <a:pt x="53" y="9"/>
                    <a:pt x="53" y="9"/>
                    <a:pt x="53" y="9"/>
                  </a:cubicBezTo>
                  <a:cubicBezTo>
                    <a:pt x="51" y="9"/>
                    <a:pt x="51" y="9"/>
                    <a:pt x="51" y="9"/>
                  </a:cubicBezTo>
                  <a:cubicBezTo>
                    <a:pt x="54" y="34"/>
                    <a:pt x="54" y="34"/>
                    <a:pt x="54" y="34"/>
                  </a:cubicBezTo>
                  <a:cubicBezTo>
                    <a:pt x="51" y="9"/>
                    <a:pt x="51" y="9"/>
                    <a:pt x="51" y="9"/>
                  </a:cubicBezTo>
                  <a:cubicBezTo>
                    <a:pt x="52" y="9"/>
                    <a:pt x="52" y="9"/>
                    <a:pt x="52" y="9"/>
                  </a:cubicBezTo>
                  <a:cubicBezTo>
                    <a:pt x="50" y="8"/>
                    <a:pt x="50" y="8"/>
                    <a:pt x="50" y="8"/>
                  </a:cubicBezTo>
                  <a:cubicBezTo>
                    <a:pt x="50" y="9"/>
                    <a:pt x="50" y="9"/>
                    <a:pt x="50" y="9"/>
                  </a:cubicBezTo>
                  <a:cubicBezTo>
                    <a:pt x="50" y="9"/>
                    <a:pt x="50" y="9"/>
                    <a:pt x="50" y="9"/>
                  </a:cubicBezTo>
                  <a:cubicBezTo>
                    <a:pt x="50" y="9"/>
                    <a:pt x="50" y="9"/>
                    <a:pt x="50" y="9"/>
                  </a:cubicBezTo>
                  <a:cubicBezTo>
                    <a:pt x="53" y="36"/>
                    <a:pt x="53" y="36"/>
                    <a:pt x="53" y="36"/>
                  </a:cubicBezTo>
                  <a:cubicBezTo>
                    <a:pt x="50" y="9"/>
                    <a:pt x="50" y="9"/>
                    <a:pt x="50" y="9"/>
                  </a:cubicBezTo>
                  <a:cubicBezTo>
                    <a:pt x="48" y="9"/>
                    <a:pt x="48" y="9"/>
                    <a:pt x="48" y="9"/>
                  </a:cubicBezTo>
                  <a:cubicBezTo>
                    <a:pt x="51" y="34"/>
                    <a:pt x="51" y="34"/>
                    <a:pt x="51" y="34"/>
                  </a:cubicBezTo>
                  <a:cubicBezTo>
                    <a:pt x="48" y="9"/>
                    <a:pt x="48" y="9"/>
                    <a:pt x="48" y="9"/>
                  </a:cubicBezTo>
                  <a:cubicBezTo>
                    <a:pt x="49" y="9"/>
                    <a:pt x="49" y="9"/>
                    <a:pt x="49" y="9"/>
                  </a:cubicBezTo>
                  <a:cubicBezTo>
                    <a:pt x="47" y="8"/>
                    <a:pt x="47" y="8"/>
                    <a:pt x="47" y="8"/>
                  </a:cubicBezTo>
                  <a:cubicBezTo>
                    <a:pt x="50" y="36"/>
                    <a:pt x="50" y="36"/>
                    <a:pt x="50" y="36"/>
                  </a:cubicBezTo>
                  <a:cubicBezTo>
                    <a:pt x="47" y="8"/>
                    <a:pt x="47" y="8"/>
                    <a:pt x="47" y="8"/>
                  </a:cubicBezTo>
                  <a:cubicBezTo>
                    <a:pt x="45" y="9"/>
                    <a:pt x="45" y="9"/>
                    <a:pt x="45" y="9"/>
                  </a:cubicBezTo>
                  <a:cubicBezTo>
                    <a:pt x="49" y="33"/>
                    <a:pt x="49" y="33"/>
                    <a:pt x="49" y="33"/>
                  </a:cubicBezTo>
                  <a:cubicBezTo>
                    <a:pt x="45" y="9"/>
                    <a:pt x="45" y="9"/>
                    <a:pt x="45" y="9"/>
                  </a:cubicBezTo>
                  <a:cubicBezTo>
                    <a:pt x="46" y="8"/>
                    <a:pt x="46" y="8"/>
                    <a:pt x="46" y="8"/>
                  </a:cubicBezTo>
                  <a:cubicBezTo>
                    <a:pt x="44" y="8"/>
                    <a:pt x="44" y="8"/>
                    <a:pt x="44" y="8"/>
                  </a:cubicBezTo>
                  <a:cubicBezTo>
                    <a:pt x="48" y="35"/>
                    <a:pt x="48" y="35"/>
                    <a:pt x="48" y="35"/>
                  </a:cubicBezTo>
                  <a:cubicBezTo>
                    <a:pt x="44" y="8"/>
                    <a:pt x="44" y="8"/>
                    <a:pt x="44" y="8"/>
                  </a:cubicBezTo>
                  <a:cubicBezTo>
                    <a:pt x="42" y="8"/>
                    <a:pt x="42" y="8"/>
                    <a:pt x="42" y="8"/>
                  </a:cubicBezTo>
                  <a:cubicBezTo>
                    <a:pt x="46" y="33"/>
                    <a:pt x="46" y="33"/>
                    <a:pt x="46" y="33"/>
                  </a:cubicBezTo>
                  <a:cubicBezTo>
                    <a:pt x="41" y="8"/>
                    <a:pt x="41" y="8"/>
                    <a:pt x="41" y="8"/>
                  </a:cubicBezTo>
                  <a:cubicBezTo>
                    <a:pt x="43" y="8"/>
                    <a:pt x="43" y="8"/>
                    <a:pt x="43" y="8"/>
                  </a:cubicBezTo>
                  <a:cubicBezTo>
                    <a:pt x="40" y="7"/>
                    <a:pt x="40" y="7"/>
                    <a:pt x="40" y="7"/>
                  </a:cubicBezTo>
                  <a:cubicBezTo>
                    <a:pt x="45" y="34"/>
                    <a:pt x="45" y="34"/>
                    <a:pt x="45" y="34"/>
                  </a:cubicBezTo>
                  <a:cubicBezTo>
                    <a:pt x="40" y="8"/>
                    <a:pt x="40" y="8"/>
                    <a:pt x="40" y="8"/>
                  </a:cubicBezTo>
                  <a:cubicBezTo>
                    <a:pt x="38" y="8"/>
                    <a:pt x="38" y="8"/>
                    <a:pt x="38" y="8"/>
                  </a:cubicBezTo>
                  <a:cubicBezTo>
                    <a:pt x="43" y="32"/>
                    <a:pt x="43" y="32"/>
                    <a:pt x="43" y="32"/>
                  </a:cubicBezTo>
                  <a:cubicBezTo>
                    <a:pt x="38" y="8"/>
                    <a:pt x="38" y="8"/>
                    <a:pt x="38" y="8"/>
                  </a:cubicBezTo>
                  <a:cubicBezTo>
                    <a:pt x="39" y="8"/>
                    <a:pt x="39" y="8"/>
                    <a:pt x="39" y="8"/>
                  </a:cubicBezTo>
                  <a:cubicBezTo>
                    <a:pt x="37" y="7"/>
                    <a:pt x="37" y="7"/>
                    <a:pt x="37" y="7"/>
                  </a:cubicBezTo>
                  <a:cubicBezTo>
                    <a:pt x="42" y="34"/>
                    <a:pt x="42" y="34"/>
                    <a:pt x="42" y="34"/>
                  </a:cubicBezTo>
                  <a:cubicBezTo>
                    <a:pt x="37" y="8"/>
                    <a:pt x="37" y="8"/>
                    <a:pt x="37" y="8"/>
                  </a:cubicBezTo>
                  <a:cubicBezTo>
                    <a:pt x="35" y="8"/>
                    <a:pt x="35" y="8"/>
                    <a:pt x="35" y="8"/>
                  </a:cubicBezTo>
                  <a:cubicBezTo>
                    <a:pt x="40" y="31"/>
                    <a:pt x="40" y="31"/>
                    <a:pt x="40" y="31"/>
                  </a:cubicBezTo>
                  <a:cubicBezTo>
                    <a:pt x="35" y="8"/>
                    <a:pt x="35" y="8"/>
                    <a:pt x="35" y="8"/>
                  </a:cubicBezTo>
                  <a:cubicBezTo>
                    <a:pt x="36" y="8"/>
                    <a:pt x="36" y="8"/>
                    <a:pt x="36" y="8"/>
                  </a:cubicBezTo>
                  <a:cubicBezTo>
                    <a:pt x="34" y="7"/>
                    <a:pt x="34" y="7"/>
                    <a:pt x="34" y="7"/>
                  </a:cubicBezTo>
                  <a:cubicBezTo>
                    <a:pt x="39" y="35"/>
                    <a:pt x="39" y="35"/>
                    <a:pt x="39" y="35"/>
                  </a:cubicBezTo>
                  <a:cubicBezTo>
                    <a:pt x="34" y="8"/>
                    <a:pt x="34" y="8"/>
                    <a:pt x="34" y="8"/>
                  </a:cubicBezTo>
                  <a:cubicBezTo>
                    <a:pt x="32" y="8"/>
                    <a:pt x="32" y="8"/>
                    <a:pt x="32" y="8"/>
                  </a:cubicBezTo>
                  <a:cubicBezTo>
                    <a:pt x="38" y="34"/>
                    <a:pt x="38" y="34"/>
                    <a:pt x="38" y="34"/>
                  </a:cubicBezTo>
                  <a:cubicBezTo>
                    <a:pt x="32" y="8"/>
                    <a:pt x="32" y="8"/>
                    <a:pt x="32" y="8"/>
                  </a:cubicBezTo>
                  <a:cubicBezTo>
                    <a:pt x="34" y="8"/>
                    <a:pt x="34" y="8"/>
                    <a:pt x="34" y="8"/>
                  </a:cubicBezTo>
                  <a:cubicBezTo>
                    <a:pt x="34" y="8"/>
                    <a:pt x="34" y="8"/>
                    <a:pt x="34" y="8"/>
                  </a:cubicBezTo>
                  <a:cubicBezTo>
                    <a:pt x="31" y="7"/>
                    <a:pt x="31" y="7"/>
                    <a:pt x="31" y="7"/>
                  </a:cubicBezTo>
                  <a:cubicBezTo>
                    <a:pt x="34" y="20"/>
                    <a:pt x="34" y="20"/>
                    <a:pt x="34" y="20"/>
                  </a:cubicBezTo>
                  <a:cubicBezTo>
                    <a:pt x="31" y="8"/>
                    <a:pt x="31" y="8"/>
                    <a:pt x="31" y="8"/>
                  </a:cubicBezTo>
                  <a:cubicBezTo>
                    <a:pt x="29" y="8"/>
                    <a:pt x="29" y="8"/>
                    <a:pt x="29" y="8"/>
                  </a:cubicBezTo>
                  <a:cubicBezTo>
                    <a:pt x="34" y="29"/>
                    <a:pt x="34" y="29"/>
                    <a:pt x="34" y="29"/>
                  </a:cubicBezTo>
                  <a:cubicBezTo>
                    <a:pt x="29" y="8"/>
                    <a:pt x="29" y="8"/>
                    <a:pt x="29" y="8"/>
                  </a:cubicBezTo>
                  <a:cubicBezTo>
                    <a:pt x="31" y="8"/>
                    <a:pt x="31" y="8"/>
                    <a:pt x="31" y="8"/>
                  </a:cubicBezTo>
                  <a:cubicBezTo>
                    <a:pt x="31" y="7"/>
                    <a:pt x="31" y="7"/>
                    <a:pt x="31" y="7"/>
                  </a:cubicBezTo>
                  <a:cubicBezTo>
                    <a:pt x="28" y="7"/>
                    <a:pt x="28" y="7"/>
                    <a:pt x="28" y="7"/>
                  </a:cubicBezTo>
                  <a:cubicBezTo>
                    <a:pt x="33" y="29"/>
                    <a:pt x="33" y="29"/>
                    <a:pt x="33" y="29"/>
                  </a:cubicBezTo>
                  <a:cubicBezTo>
                    <a:pt x="28" y="8"/>
                    <a:pt x="28" y="8"/>
                    <a:pt x="28" y="8"/>
                  </a:cubicBezTo>
                  <a:cubicBezTo>
                    <a:pt x="26" y="8"/>
                    <a:pt x="26" y="8"/>
                    <a:pt x="26" y="8"/>
                  </a:cubicBezTo>
                  <a:cubicBezTo>
                    <a:pt x="32" y="30"/>
                    <a:pt x="32" y="30"/>
                    <a:pt x="32" y="30"/>
                  </a:cubicBezTo>
                  <a:cubicBezTo>
                    <a:pt x="26" y="8"/>
                    <a:pt x="26" y="8"/>
                    <a:pt x="26" y="8"/>
                  </a:cubicBezTo>
                  <a:cubicBezTo>
                    <a:pt x="27" y="7"/>
                    <a:pt x="27" y="7"/>
                    <a:pt x="27" y="7"/>
                  </a:cubicBezTo>
                  <a:cubicBezTo>
                    <a:pt x="25" y="7"/>
                    <a:pt x="25" y="7"/>
                    <a:pt x="25" y="7"/>
                  </a:cubicBezTo>
                  <a:cubicBezTo>
                    <a:pt x="31" y="34"/>
                    <a:pt x="31" y="34"/>
                    <a:pt x="31" y="34"/>
                  </a:cubicBezTo>
                  <a:cubicBezTo>
                    <a:pt x="25" y="8"/>
                    <a:pt x="25" y="8"/>
                    <a:pt x="25" y="8"/>
                  </a:cubicBezTo>
                  <a:cubicBezTo>
                    <a:pt x="24" y="8"/>
                    <a:pt x="24" y="8"/>
                    <a:pt x="24" y="8"/>
                  </a:cubicBezTo>
                  <a:cubicBezTo>
                    <a:pt x="27" y="20"/>
                    <a:pt x="27" y="20"/>
                    <a:pt x="27" y="20"/>
                  </a:cubicBezTo>
                  <a:cubicBezTo>
                    <a:pt x="23" y="8"/>
                    <a:pt x="23" y="8"/>
                    <a:pt x="23" y="8"/>
                  </a:cubicBezTo>
                  <a:cubicBezTo>
                    <a:pt x="24" y="7"/>
                    <a:pt x="24" y="7"/>
                    <a:pt x="24" y="7"/>
                  </a:cubicBezTo>
                  <a:cubicBezTo>
                    <a:pt x="22" y="7"/>
                    <a:pt x="22" y="7"/>
                    <a:pt x="22" y="7"/>
                  </a:cubicBezTo>
                  <a:cubicBezTo>
                    <a:pt x="25" y="7"/>
                    <a:pt x="25" y="7"/>
                    <a:pt x="25" y="7"/>
                  </a:cubicBezTo>
                  <a:cubicBezTo>
                    <a:pt x="25" y="8"/>
                    <a:pt x="25" y="8"/>
                    <a:pt x="25" y="8"/>
                  </a:cubicBezTo>
                  <a:cubicBezTo>
                    <a:pt x="24" y="7"/>
                    <a:pt x="24" y="7"/>
                    <a:pt x="24" y="7"/>
                  </a:cubicBezTo>
                  <a:cubicBezTo>
                    <a:pt x="28" y="7"/>
                    <a:pt x="28" y="7"/>
                    <a:pt x="28" y="7"/>
                  </a:cubicBezTo>
                  <a:cubicBezTo>
                    <a:pt x="28" y="7"/>
                    <a:pt x="28" y="7"/>
                    <a:pt x="28" y="7"/>
                  </a:cubicBezTo>
                  <a:cubicBezTo>
                    <a:pt x="31" y="7"/>
                    <a:pt x="31" y="7"/>
                    <a:pt x="31" y="7"/>
                  </a:cubicBezTo>
                  <a:cubicBezTo>
                    <a:pt x="30" y="7"/>
                    <a:pt x="30" y="7"/>
                    <a:pt x="30" y="7"/>
                  </a:cubicBezTo>
                  <a:cubicBezTo>
                    <a:pt x="34" y="8"/>
                    <a:pt x="34" y="8"/>
                    <a:pt x="34" y="8"/>
                  </a:cubicBezTo>
                  <a:cubicBezTo>
                    <a:pt x="34" y="8"/>
                    <a:pt x="34" y="8"/>
                    <a:pt x="34" y="8"/>
                  </a:cubicBezTo>
                  <a:cubicBezTo>
                    <a:pt x="34" y="7"/>
                    <a:pt x="34" y="7"/>
                    <a:pt x="34" y="7"/>
                  </a:cubicBezTo>
                  <a:cubicBezTo>
                    <a:pt x="37" y="8"/>
                    <a:pt x="37" y="8"/>
                    <a:pt x="37" y="8"/>
                  </a:cubicBezTo>
                  <a:cubicBezTo>
                    <a:pt x="37" y="7"/>
                    <a:pt x="37" y="7"/>
                    <a:pt x="37" y="7"/>
                  </a:cubicBezTo>
                  <a:cubicBezTo>
                    <a:pt x="40" y="8"/>
                    <a:pt x="40" y="8"/>
                    <a:pt x="40" y="8"/>
                  </a:cubicBezTo>
                  <a:cubicBezTo>
                    <a:pt x="40" y="7"/>
                    <a:pt x="40" y="7"/>
                    <a:pt x="40" y="7"/>
                  </a:cubicBezTo>
                  <a:cubicBezTo>
                    <a:pt x="44" y="8"/>
                    <a:pt x="44" y="8"/>
                    <a:pt x="44" y="8"/>
                  </a:cubicBezTo>
                  <a:cubicBezTo>
                    <a:pt x="44" y="7"/>
                    <a:pt x="44" y="7"/>
                    <a:pt x="44" y="7"/>
                  </a:cubicBezTo>
                  <a:cubicBezTo>
                    <a:pt x="47" y="8"/>
                    <a:pt x="47" y="8"/>
                    <a:pt x="47" y="8"/>
                  </a:cubicBezTo>
                  <a:cubicBezTo>
                    <a:pt x="47" y="8"/>
                    <a:pt x="47" y="8"/>
                    <a:pt x="47" y="8"/>
                  </a:cubicBezTo>
                  <a:cubicBezTo>
                    <a:pt x="50" y="9"/>
                    <a:pt x="50" y="9"/>
                    <a:pt x="50" y="9"/>
                  </a:cubicBezTo>
                  <a:cubicBezTo>
                    <a:pt x="50" y="8"/>
                    <a:pt x="50" y="8"/>
                    <a:pt x="50" y="8"/>
                  </a:cubicBezTo>
                  <a:cubicBezTo>
                    <a:pt x="53" y="9"/>
                    <a:pt x="53" y="9"/>
                    <a:pt x="53" y="9"/>
                  </a:cubicBezTo>
                  <a:cubicBezTo>
                    <a:pt x="53" y="8"/>
                    <a:pt x="53" y="8"/>
                    <a:pt x="53" y="8"/>
                  </a:cubicBezTo>
                  <a:cubicBezTo>
                    <a:pt x="56" y="9"/>
                    <a:pt x="56" y="9"/>
                    <a:pt x="56" y="9"/>
                  </a:cubicBezTo>
                  <a:cubicBezTo>
                    <a:pt x="56" y="9"/>
                    <a:pt x="56" y="9"/>
                    <a:pt x="56" y="9"/>
                  </a:cubicBezTo>
                  <a:cubicBezTo>
                    <a:pt x="59" y="10"/>
                    <a:pt x="59" y="10"/>
                    <a:pt x="59" y="10"/>
                  </a:cubicBezTo>
                  <a:cubicBezTo>
                    <a:pt x="60" y="10"/>
                    <a:pt x="60" y="10"/>
                    <a:pt x="60" y="10"/>
                  </a:cubicBezTo>
                  <a:cubicBezTo>
                    <a:pt x="62" y="10"/>
                    <a:pt x="62" y="10"/>
                    <a:pt x="62" y="10"/>
                  </a:cubicBezTo>
                  <a:cubicBezTo>
                    <a:pt x="63" y="10"/>
                    <a:pt x="63" y="10"/>
                    <a:pt x="63" y="10"/>
                  </a:cubicBezTo>
                  <a:cubicBezTo>
                    <a:pt x="64" y="11"/>
                    <a:pt x="64" y="11"/>
                    <a:pt x="64" y="11"/>
                  </a:cubicBezTo>
                  <a:cubicBezTo>
                    <a:pt x="63" y="10"/>
                    <a:pt x="63" y="10"/>
                    <a:pt x="63" y="10"/>
                  </a:cubicBezTo>
                  <a:cubicBezTo>
                    <a:pt x="64" y="38"/>
                    <a:pt x="64" y="38"/>
                    <a:pt x="64" y="38"/>
                  </a:cubicBezTo>
                  <a:cubicBezTo>
                    <a:pt x="64" y="38"/>
                    <a:pt x="64" y="38"/>
                    <a:pt x="64" y="38"/>
                  </a:cubicBezTo>
                  <a:cubicBezTo>
                    <a:pt x="66" y="38"/>
                    <a:pt x="66" y="38"/>
                    <a:pt x="66" y="38"/>
                  </a:cubicBezTo>
                  <a:cubicBezTo>
                    <a:pt x="65" y="11"/>
                    <a:pt x="65" y="11"/>
                    <a:pt x="65" y="11"/>
                  </a:cubicBezTo>
                  <a:cubicBezTo>
                    <a:pt x="66" y="11"/>
                    <a:pt x="66" y="11"/>
                    <a:pt x="66" y="11"/>
                  </a:cubicBezTo>
                  <a:cubicBezTo>
                    <a:pt x="67" y="11"/>
                    <a:pt x="67" y="11"/>
                    <a:pt x="67" y="11"/>
                  </a:cubicBezTo>
                  <a:cubicBezTo>
                    <a:pt x="66" y="11"/>
                    <a:pt x="66" y="11"/>
                    <a:pt x="66" y="11"/>
                  </a:cubicBezTo>
                  <a:cubicBezTo>
                    <a:pt x="67" y="38"/>
                    <a:pt x="67" y="38"/>
                    <a:pt x="67" y="38"/>
                  </a:cubicBezTo>
                  <a:cubicBezTo>
                    <a:pt x="67" y="38"/>
                    <a:pt x="67" y="38"/>
                    <a:pt x="67" y="38"/>
                  </a:cubicBezTo>
                  <a:cubicBezTo>
                    <a:pt x="68" y="38"/>
                    <a:pt x="68" y="38"/>
                    <a:pt x="68" y="38"/>
                  </a:cubicBezTo>
                  <a:cubicBezTo>
                    <a:pt x="67" y="12"/>
                    <a:pt x="67" y="12"/>
                    <a:pt x="67" y="12"/>
                  </a:cubicBezTo>
                  <a:cubicBezTo>
                    <a:pt x="68" y="11"/>
                    <a:pt x="68" y="11"/>
                    <a:pt x="68" y="11"/>
                  </a:cubicBezTo>
                  <a:cubicBezTo>
                    <a:pt x="70" y="12"/>
                    <a:pt x="70" y="12"/>
                    <a:pt x="70" y="12"/>
                  </a:cubicBezTo>
                  <a:cubicBezTo>
                    <a:pt x="71" y="12"/>
                    <a:pt x="71" y="12"/>
                    <a:pt x="71" y="12"/>
                  </a:cubicBezTo>
                  <a:cubicBezTo>
                    <a:pt x="73" y="13"/>
                    <a:pt x="73" y="13"/>
                    <a:pt x="73" y="13"/>
                  </a:cubicBezTo>
                  <a:cubicBezTo>
                    <a:pt x="73" y="12"/>
                    <a:pt x="73" y="12"/>
                    <a:pt x="73" y="12"/>
                  </a:cubicBezTo>
                  <a:cubicBezTo>
                    <a:pt x="75" y="13"/>
                    <a:pt x="75" y="13"/>
                    <a:pt x="75" y="13"/>
                  </a:cubicBezTo>
                  <a:cubicBezTo>
                    <a:pt x="76" y="13"/>
                    <a:pt x="76" y="13"/>
                    <a:pt x="76" y="13"/>
                  </a:cubicBezTo>
                  <a:cubicBezTo>
                    <a:pt x="77" y="13"/>
                    <a:pt x="77" y="13"/>
                    <a:pt x="77" y="13"/>
                  </a:cubicBezTo>
                  <a:cubicBezTo>
                    <a:pt x="76" y="13"/>
                    <a:pt x="76" y="13"/>
                    <a:pt x="76" y="13"/>
                  </a:cubicBezTo>
                  <a:cubicBezTo>
                    <a:pt x="75" y="39"/>
                    <a:pt x="75" y="39"/>
                    <a:pt x="75" y="39"/>
                  </a:cubicBezTo>
                  <a:cubicBezTo>
                    <a:pt x="76" y="39"/>
                    <a:pt x="76" y="39"/>
                    <a:pt x="76" y="39"/>
                  </a:cubicBezTo>
                  <a:cubicBezTo>
                    <a:pt x="77" y="39"/>
                    <a:pt x="77" y="39"/>
                    <a:pt x="77" y="39"/>
                  </a:cubicBezTo>
                  <a:cubicBezTo>
                    <a:pt x="77" y="14"/>
                    <a:pt x="77" y="14"/>
                    <a:pt x="77" y="14"/>
                  </a:cubicBezTo>
                  <a:cubicBezTo>
                    <a:pt x="78" y="13"/>
                    <a:pt x="78" y="13"/>
                    <a:pt x="78" y="13"/>
                  </a:cubicBezTo>
                  <a:cubicBezTo>
                    <a:pt x="79" y="14"/>
                    <a:pt x="79" y="14"/>
                    <a:pt x="79" y="14"/>
                  </a:cubicBezTo>
                  <a:cubicBezTo>
                    <a:pt x="78" y="14"/>
                    <a:pt x="78" y="14"/>
                    <a:pt x="78" y="14"/>
                  </a:cubicBezTo>
                  <a:cubicBezTo>
                    <a:pt x="77" y="39"/>
                    <a:pt x="77" y="39"/>
                    <a:pt x="77" y="39"/>
                  </a:cubicBezTo>
                  <a:cubicBezTo>
                    <a:pt x="77" y="39"/>
                    <a:pt x="77" y="39"/>
                    <a:pt x="77" y="39"/>
                  </a:cubicBezTo>
                  <a:cubicBezTo>
                    <a:pt x="79" y="39"/>
                    <a:pt x="79" y="39"/>
                    <a:pt x="79" y="39"/>
                  </a:cubicBezTo>
                  <a:cubicBezTo>
                    <a:pt x="79" y="39"/>
                    <a:pt x="79" y="39"/>
                    <a:pt x="79" y="39"/>
                  </a:cubicBezTo>
                  <a:cubicBezTo>
                    <a:pt x="79" y="14"/>
                    <a:pt x="79" y="14"/>
                    <a:pt x="79" y="14"/>
                  </a:cubicBezTo>
                  <a:cubicBezTo>
                    <a:pt x="80" y="14"/>
                    <a:pt x="80" y="14"/>
                    <a:pt x="80" y="14"/>
                  </a:cubicBezTo>
                  <a:cubicBezTo>
                    <a:pt x="82" y="15"/>
                    <a:pt x="82" y="15"/>
                    <a:pt x="82" y="15"/>
                  </a:cubicBezTo>
                  <a:cubicBezTo>
                    <a:pt x="83" y="14"/>
                    <a:pt x="83" y="14"/>
                    <a:pt x="83" y="14"/>
                  </a:cubicBezTo>
                  <a:cubicBezTo>
                    <a:pt x="84" y="15"/>
                    <a:pt x="84" y="15"/>
                    <a:pt x="84" y="15"/>
                  </a:cubicBezTo>
                  <a:cubicBezTo>
                    <a:pt x="85" y="15"/>
                    <a:pt x="85" y="15"/>
                    <a:pt x="85" y="15"/>
                  </a:cubicBezTo>
                  <a:cubicBezTo>
                    <a:pt x="86" y="16"/>
                    <a:pt x="86" y="16"/>
                    <a:pt x="86" y="16"/>
                  </a:cubicBezTo>
                  <a:cubicBezTo>
                    <a:pt x="85" y="15"/>
                    <a:pt x="85" y="15"/>
                    <a:pt x="85" y="15"/>
                  </a:cubicBezTo>
                  <a:cubicBezTo>
                    <a:pt x="84" y="40"/>
                    <a:pt x="84" y="40"/>
                    <a:pt x="84" y="40"/>
                  </a:cubicBezTo>
                  <a:cubicBezTo>
                    <a:pt x="84" y="40"/>
                    <a:pt x="84" y="40"/>
                    <a:pt x="84" y="40"/>
                  </a:cubicBezTo>
                  <a:cubicBezTo>
                    <a:pt x="85" y="40"/>
                    <a:pt x="85" y="40"/>
                    <a:pt x="85" y="40"/>
                  </a:cubicBezTo>
                  <a:cubicBezTo>
                    <a:pt x="86" y="16"/>
                    <a:pt x="86" y="16"/>
                    <a:pt x="86" y="16"/>
                  </a:cubicBezTo>
                  <a:cubicBezTo>
                    <a:pt x="87" y="16"/>
                    <a:pt x="87" y="16"/>
                    <a:pt x="87" y="16"/>
                  </a:cubicBezTo>
                  <a:cubicBezTo>
                    <a:pt x="88" y="16"/>
                    <a:pt x="88" y="16"/>
                    <a:pt x="88" y="16"/>
                  </a:cubicBezTo>
                  <a:cubicBezTo>
                    <a:pt x="87" y="16"/>
                    <a:pt x="87" y="16"/>
                    <a:pt x="87" y="16"/>
                  </a:cubicBezTo>
                  <a:cubicBezTo>
                    <a:pt x="86" y="40"/>
                    <a:pt x="86" y="40"/>
                    <a:pt x="86" y="40"/>
                  </a:cubicBezTo>
                  <a:cubicBezTo>
                    <a:pt x="87" y="40"/>
                    <a:pt x="87" y="40"/>
                    <a:pt x="87" y="40"/>
                  </a:cubicBezTo>
                  <a:cubicBezTo>
                    <a:pt x="88" y="16"/>
                    <a:pt x="88" y="16"/>
                    <a:pt x="88" y="16"/>
                  </a:cubicBezTo>
                  <a:cubicBezTo>
                    <a:pt x="89" y="16"/>
                    <a:pt x="89" y="16"/>
                    <a:pt x="89" y="16"/>
                  </a:cubicBezTo>
                  <a:cubicBezTo>
                    <a:pt x="90" y="17"/>
                    <a:pt x="90" y="17"/>
                    <a:pt x="90" y="17"/>
                  </a:cubicBezTo>
                  <a:cubicBezTo>
                    <a:pt x="90" y="17"/>
                    <a:pt x="90" y="17"/>
                    <a:pt x="90" y="17"/>
                  </a:cubicBezTo>
                  <a:cubicBezTo>
                    <a:pt x="91" y="16"/>
                    <a:pt x="91" y="16"/>
                    <a:pt x="91" y="16"/>
                  </a:cubicBezTo>
                  <a:cubicBezTo>
                    <a:pt x="92" y="17"/>
                    <a:pt x="92" y="17"/>
                    <a:pt x="92" y="17"/>
                  </a:cubicBezTo>
                  <a:cubicBezTo>
                    <a:pt x="91" y="16"/>
                    <a:pt x="91" y="16"/>
                    <a:pt x="91" y="16"/>
                  </a:cubicBezTo>
                  <a:cubicBezTo>
                    <a:pt x="89" y="40"/>
                    <a:pt x="89" y="40"/>
                    <a:pt x="89" y="40"/>
                  </a:cubicBezTo>
                  <a:cubicBezTo>
                    <a:pt x="90" y="40"/>
                    <a:pt x="90" y="40"/>
                    <a:pt x="90" y="40"/>
                  </a:cubicBezTo>
                  <a:cubicBezTo>
                    <a:pt x="90" y="40"/>
                    <a:pt x="90" y="40"/>
                    <a:pt x="90" y="40"/>
                  </a:cubicBezTo>
                  <a:cubicBezTo>
                    <a:pt x="90" y="40"/>
                    <a:pt x="90" y="40"/>
                    <a:pt x="90" y="40"/>
                  </a:cubicBezTo>
                  <a:cubicBezTo>
                    <a:pt x="90" y="40"/>
                    <a:pt x="90" y="40"/>
                    <a:pt x="90" y="40"/>
                  </a:cubicBezTo>
                  <a:cubicBezTo>
                    <a:pt x="92" y="17"/>
                    <a:pt x="92" y="17"/>
                    <a:pt x="92" y="17"/>
                  </a:cubicBezTo>
                  <a:cubicBezTo>
                    <a:pt x="93" y="17"/>
                    <a:pt x="93" y="17"/>
                    <a:pt x="93" y="17"/>
                  </a:cubicBezTo>
                  <a:cubicBezTo>
                    <a:pt x="94" y="18"/>
                    <a:pt x="94" y="18"/>
                    <a:pt x="94" y="18"/>
                  </a:cubicBezTo>
                  <a:cubicBezTo>
                    <a:pt x="95" y="18"/>
                    <a:pt x="95" y="18"/>
                    <a:pt x="95" y="18"/>
                  </a:cubicBezTo>
                  <a:cubicBezTo>
                    <a:pt x="96" y="19"/>
                    <a:pt x="96" y="19"/>
                    <a:pt x="96" y="19"/>
                  </a:cubicBezTo>
                  <a:cubicBezTo>
                    <a:pt x="95" y="18"/>
                    <a:pt x="95" y="18"/>
                    <a:pt x="95" y="18"/>
                  </a:cubicBezTo>
                  <a:cubicBezTo>
                    <a:pt x="93" y="40"/>
                    <a:pt x="93" y="40"/>
                    <a:pt x="93" y="40"/>
                  </a:cubicBezTo>
                  <a:cubicBezTo>
                    <a:pt x="94" y="40"/>
                    <a:pt x="94" y="40"/>
                    <a:pt x="94" y="40"/>
                  </a:cubicBezTo>
                  <a:cubicBezTo>
                    <a:pt x="94" y="40"/>
                    <a:pt x="94" y="40"/>
                    <a:pt x="94" y="40"/>
                  </a:cubicBezTo>
                  <a:cubicBezTo>
                    <a:pt x="96" y="19"/>
                    <a:pt x="96" y="19"/>
                    <a:pt x="96" y="19"/>
                  </a:cubicBezTo>
                  <a:cubicBezTo>
                    <a:pt x="97" y="18"/>
                    <a:pt x="97" y="18"/>
                    <a:pt x="97" y="18"/>
                  </a:cubicBezTo>
                  <a:cubicBezTo>
                    <a:pt x="98" y="19"/>
                    <a:pt x="98" y="19"/>
                    <a:pt x="98" y="19"/>
                  </a:cubicBezTo>
                  <a:cubicBezTo>
                    <a:pt x="99" y="19"/>
                    <a:pt x="99" y="19"/>
                    <a:pt x="99" y="19"/>
                  </a:cubicBezTo>
                  <a:cubicBezTo>
                    <a:pt x="99" y="20"/>
                    <a:pt x="99" y="20"/>
                    <a:pt x="99" y="20"/>
                  </a:cubicBezTo>
                  <a:cubicBezTo>
                    <a:pt x="99" y="19"/>
                    <a:pt x="99" y="19"/>
                    <a:pt x="99" y="19"/>
                  </a:cubicBezTo>
                  <a:cubicBezTo>
                    <a:pt x="97" y="40"/>
                    <a:pt x="97" y="40"/>
                    <a:pt x="97" y="40"/>
                  </a:cubicBezTo>
                  <a:cubicBezTo>
                    <a:pt x="97" y="40"/>
                    <a:pt x="97" y="40"/>
                    <a:pt x="97" y="40"/>
                  </a:cubicBezTo>
                  <a:cubicBezTo>
                    <a:pt x="97" y="40"/>
                    <a:pt x="97" y="40"/>
                    <a:pt x="97" y="40"/>
                  </a:cubicBezTo>
                  <a:cubicBezTo>
                    <a:pt x="97" y="40"/>
                    <a:pt x="97" y="40"/>
                    <a:pt x="97" y="40"/>
                  </a:cubicBezTo>
                  <a:cubicBezTo>
                    <a:pt x="100" y="20"/>
                    <a:pt x="100" y="20"/>
                    <a:pt x="100" y="20"/>
                  </a:cubicBezTo>
                  <a:cubicBezTo>
                    <a:pt x="100" y="20"/>
                    <a:pt x="100" y="20"/>
                    <a:pt x="100" y="20"/>
                  </a:cubicBezTo>
                  <a:cubicBezTo>
                    <a:pt x="101" y="20"/>
                    <a:pt x="101" y="20"/>
                    <a:pt x="101" y="20"/>
                  </a:cubicBezTo>
                  <a:cubicBezTo>
                    <a:pt x="100" y="20"/>
                    <a:pt x="100" y="20"/>
                    <a:pt x="100" y="20"/>
                  </a:cubicBezTo>
                  <a:cubicBezTo>
                    <a:pt x="98" y="40"/>
                    <a:pt x="98" y="40"/>
                    <a:pt x="98" y="40"/>
                  </a:cubicBezTo>
                  <a:cubicBezTo>
                    <a:pt x="98" y="40"/>
                    <a:pt x="98" y="40"/>
                    <a:pt x="98" y="40"/>
                  </a:cubicBezTo>
                  <a:cubicBezTo>
                    <a:pt x="99" y="40"/>
                    <a:pt x="99" y="40"/>
                    <a:pt x="99" y="40"/>
                  </a:cubicBezTo>
                  <a:cubicBezTo>
                    <a:pt x="99" y="40"/>
                    <a:pt x="99" y="40"/>
                    <a:pt x="99" y="40"/>
                  </a:cubicBezTo>
                  <a:cubicBezTo>
                    <a:pt x="101" y="20"/>
                    <a:pt x="101" y="20"/>
                    <a:pt x="101" y="20"/>
                  </a:cubicBezTo>
                  <a:cubicBezTo>
                    <a:pt x="102" y="20"/>
                    <a:pt x="102" y="20"/>
                    <a:pt x="102" y="20"/>
                  </a:cubicBezTo>
                  <a:cubicBezTo>
                    <a:pt x="103" y="21"/>
                    <a:pt x="103" y="21"/>
                    <a:pt x="103" y="21"/>
                  </a:cubicBezTo>
                  <a:cubicBezTo>
                    <a:pt x="102" y="20"/>
                    <a:pt x="102" y="20"/>
                    <a:pt x="102" y="20"/>
                  </a:cubicBezTo>
                  <a:cubicBezTo>
                    <a:pt x="100" y="40"/>
                    <a:pt x="100" y="40"/>
                    <a:pt x="100" y="40"/>
                  </a:cubicBezTo>
                  <a:cubicBezTo>
                    <a:pt x="100" y="40"/>
                    <a:pt x="100" y="40"/>
                    <a:pt x="100" y="40"/>
                  </a:cubicBezTo>
                  <a:cubicBezTo>
                    <a:pt x="100" y="40"/>
                    <a:pt x="100" y="40"/>
                    <a:pt x="100" y="40"/>
                  </a:cubicBezTo>
                  <a:cubicBezTo>
                    <a:pt x="100" y="40"/>
                    <a:pt x="100" y="40"/>
                    <a:pt x="100" y="40"/>
                  </a:cubicBezTo>
                  <a:cubicBezTo>
                    <a:pt x="103" y="21"/>
                    <a:pt x="103" y="21"/>
                    <a:pt x="103" y="21"/>
                  </a:cubicBezTo>
                  <a:cubicBezTo>
                    <a:pt x="104" y="21"/>
                    <a:pt x="104" y="21"/>
                    <a:pt x="104" y="21"/>
                  </a:cubicBezTo>
                  <a:cubicBezTo>
                    <a:pt x="104" y="21"/>
                    <a:pt x="104" y="21"/>
                    <a:pt x="104" y="21"/>
                  </a:cubicBezTo>
                  <a:cubicBezTo>
                    <a:pt x="104" y="21"/>
                    <a:pt x="104" y="21"/>
                    <a:pt x="104" y="21"/>
                  </a:cubicBezTo>
                  <a:cubicBezTo>
                    <a:pt x="101" y="40"/>
                    <a:pt x="101" y="40"/>
                    <a:pt x="101" y="40"/>
                  </a:cubicBezTo>
                  <a:cubicBezTo>
                    <a:pt x="101" y="40"/>
                    <a:pt x="101" y="40"/>
                    <a:pt x="101" y="40"/>
                  </a:cubicBezTo>
                  <a:cubicBezTo>
                    <a:pt x="102" y="40"/>
                    <a:pt x="102" y="40"/>
                    <a:pt x="102" y="40"/>
                  </a:cubicBezTo>
                  <a:cubicBezTo>
                    <a:pt x="102" y="40"/>
                    <a:pt x="102" y="40"/>
                    <a:pt x="102" y="40"/>
                  </a:cubicBezTo>
                  <a:cubicBezTo>
                    <a:pt x="104" y="21"/>
                    <a:pt x="104" y="21"/>
                    <a:pt x="104" y="21"/>
                  </a:cubicBezTo>
                  <a:cubicBezTo>
                    <a:pt x="105" y="21"/>
                    <a:pt x="105" y="21"/>
                    <a:pt x="105" y="21"/>
                  </a:cubicBezTo>
                  <a:cubicBezTo>
                    <a:pt x="105" y="22"/>
                    <a:pt x="105" y="22"/>
                    <a:pt x="105" y="22"/>
                  </a:cubicBezTo>
                  <a:cubicBezTo>
                    <a:pt x="105" y="21"/>
                    <a:pt x="105" y="21"/>
                    <a:pt x="105" y="21"/>
                  </a:cubicBezTo>
                  <a:cubicBezTo>
                    <a:pt x="103" y="40"/>
                    <a:pt x="103" y="40"/>
                    <a:pt x="103" y="40"/>
                  </a:cubicBezTo>
                  <a:cubicBezTo>
                    <a:pt x="103" y="40"/>
                    <a:pt x="103" y="40"/>
                    <a:pt x="103" y="40"/>
                  </a:cubicBezTo>
                  <a:cubicBezTo>
                    <a:pt x="103" y="40"/>
                    <a:pt x="103" y="40"/>
                    <a:pt x="103" y="40"/>
                  </a:cubicBezTo>
                  <a:cubicBezTo>
                    <a:pt x="103" y="39"/>
                    <a:pt x="103" y="39"/>
                    <a:pt x="103" y="40"/>
                  </a:cubicBezTo>
                  <a:cubicBezTo>
                    <a:pt x="106" y="22"/>
                    <a:pt x="106" y="22"/>
                    <a:pt x="106" y="22"/>
                  </a:cubicBezTo>
                  <a:cubicBezTo>
                    <a:pt x="106" y="22"/>
                    <a:pt x="106" y="22"/>
                    <a:pt x="106" y="22"/>
                  </a:cubicBezTo>
                  <a:cubicBezTo>
                    <a:pt x="107" y="22"/>
                    <a:pt x="107" y="22"/>
                    <a:pt x="107" y="22"/>
                  </a:cubicBezTo>
                  <a:cubicBezTo>
                    <a:pt x="106" y="22"/>
                    <a:pt x="106" y="22"/>
                    <a:pt x="106" y="22"/>
                  </a:cubicBezTo>
                  <a:cubicBezTo>
                    <a:pt x="104" y="40"/>
                    <a:pt x="104" y="40"/>
                    <a:pt x="104" y="40"/>
                  </a:cubicBezTo>
                  <a:cubicBezTo>
                    <a:pt x="105" y="40"/>
                    <a:pt x="105" y="40"/>
                    <a:pt x="105" y="40"/>
                  </a:cubicBezTo>
                  <a:cubicBezTo>
                    <a:pt x="107" y="22"/>
                    <a:pt x="107" y="22"/>
                    <a:pt x="107" y="22"/>
                  </a:cubicBezTo>
                  <a:cubicBezTo>
                    <a:pt x="108" y="22"/>
                    <a:pt x="108" y="22"/>
                    <a:pt x="108" y="22"/>
                  </a:cubicBezTo>
                  <a:cubicBezTo>
                    <a:pt x="108" y="23"/>
                    <a:pt x="108" y="23"/>
                    <a:pt x="108" y="23"/>
                  </a:cubicBezTo>
                  <a:cubicBezTo>
                    <a:pt x="108" y="22"/>
                    <a:pt x="108" y="22"/>
                    <a:pt x="108" y="22"/>
                  </a:cubicBezTo>
                  <a:cubicBezTo>
                    <a:pt x="105" y="40"/>
                    <a:pt x="105" y="40"/>
                    <a:pt x="105" y="40"/>
                  </a:cubicBezTo>
                  <a:cubicBezTo>
                    <a:pt x="106" y="40"/>
                    <a:pt x="106" y="40"/>
                    <a:pt x="106" y="40"/>
                  </a:cubicBezTo>
                  <a:cubicBezTo>
                    <a:pt x="106" y="39"/>
                    <a:pt x="106" y="39"/>
                    <a:pt x="106" y="39"/>
                  </a:cubicBezTo>
                  <a:cubicBezTo>
                    <a:pt x="106" y="39"/>
                    <a:pt x="106" y="39"/>
                    <a:pt x="106" y="39"/>
                  </a:cubicBezTo>
                  <a:cubicBezTo>
                    <a:pt x="108" y="23"/>
                    <a:pt x="108" y="23"/>
                    <a:pt x="108" y="23"/>
                  </a:cubicBezTo>
                  <a:cubicBezTo>
                    <a:pt x="109" y="23"/>
                    <a:pt x="109" y="23"/>
                    <a:pt x="109" y="23"/>
                  </a:cubicBezTo>
                  <a:cubicBezTo>
                    <a:pt x="107" y="40"/>
                    <a:pt x="107" y="40"/>
                    <a:pt x="107" y="40"/>
                  </a:cubicBezTo>
                  <a:cubicBezTo>
                    <a:pt x="107" y="40"/>
                    <a:pt x="107" y="40"/>
                    <a:pt x="107" y="40"/>
                  </a:cubicBezTo>
                  <a:cubicBezTo>
                    <a:pt x="107" y="40"/>
                    <a:pt x="107" y="40"/>
                    <a:pt x="107" y="40"/>
                  </a:cubicBezTo>
                  <a:cubicBezTo>
                    <a:pt x="109" y="23"/>
                    <a:pt x="109" y="23"/>
                    <a:pt x="109" y="23"/>
                  </a:cubicBezTo>
                  <a:cubicBezTo>
                    <a:pt x="110" y="23"/>
                    <a:pt x="110" y="23"/>
                    <a:pt x="110" y="23"/>
                  </a:cubicBezTo>
                  <a:cubicBezTo>
                    <a:pt x="108" y="39"/>
                    <a:pt x="108" y="39"/>
                    <a:pt x="108" y="39"/>
                  </a:cubicBezTo>
                  <a:cubicBezTo>
                    <a:pt x="108" y="39"/>
                    <a:pt x="108" y="39"/>
                    <a:pt x="108" y="39"/>
                  </a:cubicBezTo>
                  <a:cubicBezTo>
                    <a:pt x="108" y="39"/>
                    <a:pt x="108" y="39"/>
                    <a:pt x="108" y="39"/>
                  </a:cubicBezTo>
                  <a:cubicBezTo>
                    <a:pt x="108" y="39"/>
                    <a:pt x="108" y="39"/>
                    <a:pt x="108" y="39"/>
                  </a:cubicBezTo>
                  <a:cubicBezTo>
                    <a:pt x="110" y="24"/>
                    <a:pt x="110" y="24"/>
                    <a:pt x="110" y="24"/>
                  </a:cubicBezTo>
                  <a:cubicBezTo>
                    <a:pt x="111" y="23"/>
                    <a:pt x="111" y="23"/>
                    <a:pt x="111" y="23"/>
                  </a:cubicBezTo>
                  <a:cubicBezTo>
                    <a:pt x="109" y="39"/>
                    <a:pt x="109" y="39"/>
                    <a:pt x="109" y="39"/>
                  </a:cubicBezTo>
                  <a:cubicBezTo>
                    <a:pt x="109" y="39"/>
                    <a:pt x="109" y="39"/>
                    <a:pt x="109" y="39"/>
                  </a:cubicBezTo>
                  <a:cubicBezTo>
                    <a:pt x="109" y="39"/>
                    <a:pt x="109" y="39"/>
                    <a:pt x="109" y="39"/>
                  </a:cubicBezTo>
                  <a:cubicBezTo>
                    <a:pt x="111" y="24"/>
                    <a:pt x="111" y="24"/>
                    <a:pt x="111" y="24"/>
                  </a:cubicBezTo>
                  <a:cubicBezTo>
                    <a:pt x="112" y="24"/>
                    <a:pt x="112" y="24"/>
                    <a:pt x="112" y="24"/>
                  </a:cubicBezTo>
                  <a:cubicBezTo>
                    <a:pt x="110" y="39"/>
                    <a:pt x="110" y="39"/>
                    <a:pt x="110" y="39"/>
                  </a:cubicBezTo>
                  <a:cubicBezTo>
                    <a:pt x="110" y="39"/>
                    <a:pt x="110" y="39"/>
                    <a:pt x="110" y="39"/>
                  </a:cubicBezTo>
                  <a:cubicBezTo>
                    <a:pt x="110" y="39"/>
                    <a:pt x="110" y="39"/>
                    <a:pt x="110" y="39"/>
                  </a:cubicBezTo>
                  <a:cubicBezTo>
                    <a:pt x="112" y="25"/>
                    <a:pt x="112" y="25"/>
                    <a:pt x="112" y="25"/>
                  </a:cubicBezTo>
                  <a:cubicBezTo>
                    <a:pt x="113" y="24"/>
                    <a:pt x="113" y="24"/>
                    <a:pt x="113" y="24"/>
                  </a:cubicBezTo>
                  <a:cubicBezTo>
                    <a:pt x="111" y="39"/>
                    <a:pt x="111" y="39"/>
                    <a:pt x="111" y="39"/>
                  </a:cubicBezTo>
                  <a:cubicBezTo>
                    <a:pt x="111" y="39"/>
                    <a:pt x="111" y="39"/>
                    <a:pt x="111" y="39"/>
                  </a:cubicBezTo>
                  <a:cubicBezTo>
                    <a:pt x="111" y="39"/>
                    <a:pt x="111" y="39"/>
                    <a:pt x="111" y="39"/>
                  </a:cubicBezTo>
                  <a:cubicBezTo>
                    <a:pt x="113" y="25"/>
                    <a:pt x="113" y="25"/>
                    <a:pt x="113" y="25"/>
                  </a:cubicBezTo>
                  <a:cubicBezTo>
                    <a:pt x="115" y="25"/>
                    <a:pt x="115" y="25"/>
                    <a:pt x="115" y="25"/>
                  </a:cubicBezTo>
                  <a:cubicBezTo>
                    <a:pt x="112" y="39"/>
                    <a:pt x="112" y="39"/>
                    <a:pt x="112" y="39"/>
                  </a:cubicBezTo>
                  <a:cubicBezTo>
                    <a:pt x="112" y="39"/>
                    <a:pt x="112" y="39"/>
                    <a:pt x="112" y="39"/>
                  </a:cubicBezTo>
                  <a:cubicBezTo>
                    <a:pt x="112" y="39"/>
                    <a:pt x="112" y="39"/>
                    <a:pt x="112" y="39"/>
                  </a:cubicBezTo>
                  <a:cubicBezTo>
                    <a:pt x="112" y="39"/>
                    <a:pt x="112" y="39"/>
                    <a:pt x="112" y="39"/>
                  </a:cubicBezTo>
                  <a:cubicBezTo>
                    <a:pt x="115" y="26"/>
                    <a:pt x="115" y="26"/>
                    <a:pt x="115" y="26"/>
                  </a:cubicBezTo>
                  <a:cubicBezTo>
                    <a:pt x="116" y="25"/>
                    <a:pt x="116" y="25"/>
                    <a:pt x="116" y="25"/>
                  </a:cubicBezTo>
                  <a:cubicBezTo>
                    <a:pt x="115" y="26"/>
                    <a:pt x="115" y="26"/>
                    <a:pt x="115" y="26"/>
                  </a:cubicBezTo>
                  <a:cubicBezTo>
                    <a:pt x="116" y="26"/>
                    <a:pt x="116" y="26"/>
                    <a:pt x="116" y="26"/>
                  </a:cubicBezTo>
                  <a:cubicBezTo>
                    <a:pt x="116" y="26"/>
                    <a:pt x="116" y="26"/>
                    <a:pt x="116" y="26"/>
                  </a:cubicBezTo>
                  <a:cubicBezTo>
                    <a:pt x="117" y="26"/>
                    <a:pt x="117" y="26"/>
                    <a:pt x="117" y="26"/>
                  </a:cubicBezTo>
                  <a:cubicBezTo>
                    <a:pt x="117" y="27"/>
                    <a:pt x="117" y="27"/>
                    <a:pt x="117" y="27"/>
                  </a:cubicBezTo>
                  <a:cubicBezTo>
                    <a:pt x="118" y="26"/>
                    <a:pt x="118" y="26"/>
                    <a:pt x="118" y="26"/>
                  </a:cubicBezTo>
                  <a:cubicBezTo>
                    <a:pt x="118" y="27"/>
                    <a:pt x="118" y="27"/>
                    <a:pt x="118" y="27"/>
                  </a:cubicBezTo>
                  <a:cubicBezTo>
                    <a:pt x="118" y="27"/>
                    <a:pt x="118" y="27"/>
                    <a:pt x="118" y="27"/>
                  </a:cubicBezTo>
                  <a:cubicBezTo>
                    <a:pt x="118" y="27"/>
                    <a:pt x="118" y="27"/>
                    <a:pt x="118" y="27"/>
                  </a:cubicBezTo>
                  <a:cubicBezTo>
                    <a:pt x="119" y="27"/>
                    <a:pt x="119" y="27"/>
                    <a:pt x="119" y="27"/>
                  </a:cubicBezTo>
                  <a:cubicBezTo>
                    <a:pt x="119" y="28"/>
                    <a:pt x="119" y="28"/>
                    <a:pt x="119" y="28"/>
                  </a:cubicBezTo>
                  <a:cubicBezTo>
                    <a:pt x="120" y="27"/>
                    <a:pt x="120" y="27"/>
                    <a:pt x="120" y="27"/>
                  </a:cubicBezTo>
                  <a:cubicBezTo>
                    <a:pt x="120" y="28"/>
                    <a:pt x="120" y="28"/>
                    <a:pt x="120" y="28"/>
                  </a:cubicBezTo>
                  <a:cubicBezTo>
                    <a:pt x="120" y="28"/>
                    <a:pt x="120" y="28"/>
                    <a:pt x="120" y="28"/>
                  </a:cubicBezTo>
                  <a:cubicBezTo>
                    <a:pt x="120" y="29"/>
                    <a:pt x="120" y="29"/>
                    <a:pt x="120" y="29"/>
                  </a:cubicBezTo>
                  <a:cubicBezTo>
                    <a:pt x="121" y="29"/>
                    <a:pt x="121" y="29"/>
                    <a:pt x="121" y="29"/>
                  </a:cubicBezTo>
                  <a:cubicBezTo>
                    <a:pt x="121" y="29"/>
                    <a:pt x="121" y="29"/>
                    <a:pt x="121" y="29"/>
                  </a:cubicBezTo>
                  <a:cubicBezTo>
                    <a:pt x="121" y="29"/>
                    <a:pt x="121" y="29"/>
                    <a:pt x="121" y="29"/>
                  </a:cubicBezTo>
                  <a:cubicBezTo>
                    <a:pt x="121" y="30"/>
                    <a:pt x="121" y="30"/>
                    <a:pt x="121" y="30"/>
                  </a:cubicBezTo>
                  <a:cubicBezTo>
                    <a:pt x="122" y="29"/>
                    <a:pt x="122" y="29"/>
                    <a:pt x="122" y="29"/>
                  </a:cubicBezTo>
                  <a:cubicBezTo>
                    <a:pt x="122" y="30"/>
                    <a:pt x="122" y="30"/>
                    <a:pt x="122" y="30"/>
                  </a:cubicBezTo>
                  <a:cubicBezTo>
                    <a:pt x="122" y="30"/>
                    <a:pt x="122" y="30"/>
                    <a:pt x="122" y="30"/>
                  </a:cubicBezTo>
                  <a:cubicBezTo>
                    <a:pt x="122" y="31"/>
                    <a:pt x="122" y="31"/>
                    <a:pt x="122" y="31"/>
                  </a:cubicBezTo>
                  <a:cubicBezTo>
                    <a:pt x="122" y="31"/>
                    <a:pt x="122" y="31"/>
                    <a:pt x="122" y="31"/>
                  </a:cubicBezTo>
                  <a:cubicBezTo>
                    <a:pt x="122" y="31"/>
                    <a:pt x="122" y="31"/>
                    <a:pt x="122" y="31"/>
                  </a:cubicBezTo>
                  <a:cubicBezTo>
                    <a:pt x="122" y="31"/>
                    <a:pt x="122" y="31"/>
                    <a:pt x="122" y="31"/>
                  </a:cubicBezTo>
                  <a:cubicBezTo>
                    <a:pt x="122" y="31"/>
                    <a:pt x="122" y="31"/>
                    <a:pt x="122" y="31"/>
                  </a:cubicBezTo>
                  <a:cubicBezTo>
                    <a:pt x="122" y="31"/>
                    <a:pt x="122" y="31"/>
                    <a:pt x="122" y="31"/>
                  </a:cubicBezTo>
                  <a:cubicBezTo>
                    <a:pt x="122" y="30"/>
                    <a:pt x="122" y="29"/>
                    <a:pt x="122" y="28"/>
                  </a:cubicBezTo>
                  <a:cubicBezTo>
                    <a:pt x="121" y="27"/>
                    <a:pt x="120" y="26"/>
                    <a:pt x="119" y="25"/>
                  </a:cubicBezTo>
                  <a:cubicBezTo>
                    <a:pt x="114" y="20"/>
                    <a:pt x="97" y="15"/>
                    <a:pt x="88" y="12"/>
                  </a:cubicBezTo>
                  <a:cubicBezTo>
                    <a:pt x="80" y="9"/>
                    <a:pt x="57" y="3"/>
                    <a:pt x="36" y="2"/>
                  </a:cubicBezTo>
                  <a:cubicBezTo>
                    <a:pt x="16" y="0"/>
                    <a:pt x="7" y="3"/>
                    <a:pt x="4" y="5"/>
                  </a:cubicBezTo>
                  <a:cubicBezTo>
                    <a:pt x="1" y="7"/>
                    <a:pt x="2" y="9"/>
                    <a:pt x="2" y="9"/>
                  </a:cubicBezTo>
                  <a:cubicBezTo>
                    <a:pt x="3" y="10"/>
                    <a:pt x="3" y="10"/>
                    <a:pt x="3" y="10"/>
                  </a:cubicBezTo>
                  <a:cubicBezTo>
                    <a:pt x="2" y="10"/>
                    <a:pt x="2" y="10"/>
                    <a:pt x="2" y="10"/>
                  </a:cubicBezTo>
                  <a:cubicBezTo>
                    <a:pt x="2" y="11"/>
                    <a:pt x="2" y="11"/>
                    <a:pt x="2" y="11"/>
                  </a:cubicBezTo>
                  <a:cubicBezTo>
                    <a:pt x="1" y="11"/>
                    <a:pt x="1" y="11"/>
                    <a:pt x="1" y="11"/>
                  </a:cubicBezTo>
                  <a:cubicBezTo>
                    <a:pt x="2" y="11"/>
                    <a:pt x="2" y="11"/>
                    <a:pt x="2" y="11"/>
                  </a:cubicBezTo>
                  <a:cubicBezTo>
                    <a:pt x="1" y="11"/>
                    <a:pt x="1" y="11"/>
                    <a:pt x="1" y="11"/>
                  </a:cubicBezTo>
                  <a:cubicBezTo>
                    <a:pt x="1" y="12"/>
                    <a:pt x="1" y="12"/>
                    <a:pt x="1" y="12"/>
                  </a:cubicBezTo>
                  <a:cubicBezTo>
                    <a:pt x="1" y="12"/>
                    <a:pt x="1" y="12"/>
                    <a:pt x="1" y="12"/>
                  </a:cubicBezTo>
                  <a:cubicBezTo>
                    <a:pt x="1" y="13"/>
                    <a:pt x="1" y="13"/>
                    <a:pt x="1" y="13"/>
                  </a:cubicBezTo>
                  <a:cubicBezTo>
                    <a:pt x="0" y="13"/>
                    <a:pt x="0" y="13"/>
                    <a:pt x="0" y="13"/>
                  </a:cubicBezTo>
                  <a:cubicBezTo>
                    <a:pt x="1" y="13"/>
                    <a:pt x="1" y="13"/>
                    <a:pt x="1" y="13"/>
                  </a:cubicBezTo>
                  <a:cubicBezTo>
                    <a:pt x="1" y="13"/>
                    <a:pt x="1" y="13"/>
                    <a:pt x="1" y="13"/>
                  </a:cubicBezTo>
                  <a:cubicBezTo>
                    <a:pt x="1" y="13"/>
                    <a:pt x="9" y="36"/>
                    <a:pt x="10" y="38"/>
                  </a:cubicBezTo>
                  <a:cubicBezTo>
                    <a:pt x="11" y="40"/>
                    <a:pt x="13" y="41"/>
                    <a:pt x="13" y="41"/>
                  </a:cubicBezTo>
                  <a:cubicBezTo>
                    <a:pt x="15" y="51"/>
                    <a:pt x="15" y="51"/>
                    <a:pt x="15" y="51"/>
                  </a:cubicBezTo>
                  <a:cubicBezTo>
                    <a:pt x="15" y="51"/>
                    <a:pt x="15" y="51"/>
                    <a:pt x="15" y="51"/>
                  </a:cubicBezTo>
                  <a:cubicBezTo>
                    <a:pt x="13" y="41"/>
                    <a:pt x="13" y="41"/>
                    <a:pt x="13" y="41"/>
                  </a:cubicBezTo>
                  <a:cubicBezTo>
                    <a:pt x="13" y="40"/>
                    <a:pt x="12" y="40"/>
                    <a:pt x="11" y="39"/>
                  </a:cubicBezTo>
                  <a:cubicBezTo>
                    <a:pt x="10" y="37"/>
                    <a:pt x="14" y="36"/>
                    <a:pt x="15" y="36"/>
                  </a:cubicBezTo>
                  <a:cubicBezTo>
                    <a:pt x="15" y="36"/>
                    <a:pt x="14" y="37"/>
                    <a:pt x="13" y="38"/>
                  </a:cubicBezTo>
                  <a:cubicBezTo>
                    <a:pt x="14" y="38"/>
                    <a:pt x="14" y="38"/>
                    <a:pt x="14" y="38"/>
                  </a:cubicBezTo>
                  <a:cubicBezTo>
                    <a:pt x="16" y="51"/>
                    <a:pt x="16" y="51"/>
                    <a:pt x="16" y="51"/>
                  </a:cubicBezTo>
                  <a:cubicBezTo>
                    <a:pt x="16" y="51"/>
                    <a:pt x="16" y="51"/>
                    <a:pt x="16" y="51"/>
                  </a:cubicBezTo>
                  <a:cubicBezTo>
                    <a:pt x="14" y="37"/>
                    <a:pt x="14" y="37"/>
                    <a:pt x="14" y="37"/>
                  </a:cubicBezTo>
                  <a:close/>
                  <a:moveTo>
                    <a:pt x="29" y="34"/>
                  </a:moveTo>
                  <a:cubicBezTo>
                    <a:pt x="29" y="34"/>
                    <a:pt x="29" y="34"/>
                    <a:pt x="29" y="34"/>
                  </a:cubicBezTo>
                  <a:cubicBezTo>
                    <a:pt x="22" y="8"/>
                    <a:pt x="22" y="8"/>
                    <a:pt x="22" y="8"/>
                  </a:cubicBezTo>
                  <a:cubicBezTo>
                    <a:pt x="22" y="7"/>
                    <a:pt x="22" y="7"/>
                    <a:pt x="22" y="7"/>
                  </a:cubicBezTo>
                  <a:lnTo>
                    <a:pt x="29" y="34"/>
                  </a:lnTo>
                  <a:close/>
                  <a:moveTo>
                    <a:pt x="19" y="7"/>
                  </a:moveTo>
                  <a:cubicBezTo>
                    <a:pt x="19" y="7"/>
                    <a:pt x="19" y="7"/>
                    <a:pt x="19" y="7"/>
                  </a:cubicBezTo>
                  <a:cubicBezTo>
                    <a:pt x="22" y="7"/>
                    <a:pt x="22" y="7"/>
                    <a:pt x="22" y="7"/>
                  </a:cubicBezTo>
                  <a:cubicBezTo>
                    <a:pt x="22" y="8"/>
                    <a:pt x="22" y="8"/>
                    <a:pt x="22" y="8"/>
                  </a:cubicBezTo>
                  <a:cubicBezTo>
                    <a:pt x="21" y="8"/>
                    <a:pt x="21" y="8"/>
                    <a:pt x="21" y="8"/>
                  </a:cubicBezTo>
                  <a:cubicBezTo>
                    <a:pt x="25" y="22"/>
                    <a:pt x="25" y="22"/>
                    <a:pt x="25" y="22"/>
                  </a:cubicBezTo>
                  <a:cubicBezTo>
                    <a:pt x="21" y="8"/>
                    <a:pt x="21" y="8"/>
                    <a:pt x="21" y="8"/>
                  </a:cubicBezTo>
                  <a:cubicBezTo>
                    <a:pt x="21" y="7"/>
                    <a:pt x="21" y="7"/>
                    <a:pt x="21" y="7"/>
                  </a:cubicBezTo>
                  <a:cubicBezTo>
                    <a:pt x="19" y="7"/>
                    <a:pt x="19" y="7"/>
                    <a:pt x="19" y="7"/>
                  </a:cubicBezTo>
                  <a:cubicBezTo>
                    <a:pt x="20" y="10"/>
                    <a:pt x="20" y="10"/>
                    <a:pt x="20" y="10"/>
                  </a:cubicBezTo>
                  <a:cubicBezTo>
                    <a:pt x="19" y="7"/>
                    <a:pt x="19" y="7"/>
                    <a:pt x="19" y="7"/>
                  </a:cubicBezTo>
                  <a:close/>
                  <a:moveTo>
                    <a:pt x="19" y="8"/>
                  </a:moveTo>
                  <a:cubicBezTo>
                    <a:pt x="19" y="8"/>
                    <a:pt x="19" y="8"/>
                    <a:pt x="19" y="8"/>
                  </a:cubicBezTo>
                  <a:cubicBezTo>
                    <a:pt x="26" y="32"/>
                    <a:pt x="26" y="32"/>
                    <a:pt x="26" y="32"/>
                  </a:cubicBezTo>
                  <a:cubicBezTo>
                    <a:pt x="19" y="8"/>
                    <a:pt x="19" y="8"/>
                    <a:pt x="19" y="8"/>
                  </a:cubicBezTo>
                  <a:close/>
                  <a:moveTo>
                    <a:pt x="18" y="8"/>
                  </a:moveTo>
                  <a:cubicBezTo>
                    <a:pt x="18" y="8"/>
                    <a:pt x="18" y="8"/>
                    <a:pt x="18" y="8"/>
                  </a:cubicBezTo>
                  <a:cubicBezTo>
                    <a:pt x="17" y="7"/>
                    <a:pt x="17" y="7"/>
                    <a:pt x="17" y="7"/>
                  </a:cubicBezTo>
                  <a:cubicBezTo>
                    <a:pt x="24" y="34"/>
                    <a:pt x="24" y="34"/>
                    <a:pt x="24" y="34"/>
                  </a:cubicBezTo>
                  <a:cubicBezTo>
                    <a:pt x="16" y="7"/>
                    <a:pt x="16" y="7"/>
                    <a:pt x="16" y="7"/>
                  </a:cubicBezTo>
                  <a:lnTo>
                    <a:pt x="18" y="8"/>
                  </a:lnTo>
                  <a:close/>
                  <a:moveTo>
                    <a:pt x="16" y="8"/>
                  </a:moveTo>
                  <a:cubicBezTo>
                    <a:pt x="16" y="8"/>
                    <a:pt x="16" y="8"/>
                    <a:pt x="16" y="8"/>
                  </a:cubicBezTo>
                  <a:cubicBezTo>
                    <a:pt x="14" y="8"/>
                    <a:pt x="14" y="8"/>
                    <a:pt x="14" y="8"/>
                  </a:cubicBezTo>
                  <a:cubicBezTo>
                    <a:pt x="22" y="34"/>
                    <a:pt x="22" y="34"/>
                    <a:pt x="22" y="34"/>
                  </a:cubicBezTo>
                  <a:cubicBezTo>
                    <a:pt x="14" y="7"/>
                    <a:pt x="14" y="7"/>
                    <a:pt x="14" y="7"/>
                  </a:cubicBezTo>
                  <a:lnTo>
                    <a:pt x="16" y="8"/>
                  </a:lnTo>
                  <a:close/>
                  <a:moveTo>
                    <a:pt x="14" y="8"/>
                  </a:moveTo>
                  <a:cubicBezTo>
                    <a:pt x="14" y="8"/>
                    <a:pt x="14" y="8"/>
                    <a:pt x="14" y="8"/>
                  </a:cubicBezTo>
                  <a:cubicBezTo>
                    <a:pt x="12" y="8"/>
                    <a:pt x="12" y="8"/>
                    <a:pt x="12" y="8"/>
                  </a:cubicBezTo>
                  <a:cubicBezTo>
                    <a:pt x="20" y="34"/>
                    <a:pt x="20" y="34"/>
                    <a:pt x="20" y="34"/>
                  </a:cubicBezTo>
                  <a:cubicBezTo>
                    <a:pt x="11" y="8"/>
                    <a:pt x="11" y="8"/>
                    <a:pt x="11" y="8"/>
                  </a:cubicBezTo>
                  <a:cubicBezTo>
                    <a:pt x="11" y="8"/>
                    <a:pt x="14" y="8"/>
                    <a:pt x="14" y="8"/>
                  </a:cubicBezTo>
                  <a:close/>
                  <a:moveTo>
                    <a:pt x="11" y="8"/>
                  </a:moveTo>
                  <a:cubicBezTo>
                    <a:pt x="11" y="8"/>
                    <a:pt x="11" y="8"/>
                    <a:pt x="11" y="8"/>
                  </a:cubicBezTo>
                  <a:cubicBezTo>
                    <a:pt x="10" y="8"/>
                    <a:pt x="10" y="8"/>
                    <a:pt x="10" y="8"/>
                  </a:cubicBezTo>
                  <a:cubicBezTo>
                    <a:pt x="18" y="35"/>
                    <a:pt x="18" y="35"/>
                    <a:pt x="18" y="35"/>
                  </a:cubicBezTo>
                  <a:cubicBezTo>
                    <a:pt x="9" y="8"/>
                    <a:pt x="9" y="8"/>
                    <a:pt x="9" y="8"/>
                  </a:cubicBezTo>
                  <a:lnTo>
                    <a:pt x="11" y="8"/>
                  </a:lnTo>
                  <a:close/>
                  <a:moveTo>
                    <a:pt x="1" y="13"/>
                  </a:moveTo>
                  <a:cubicBezTo>
                    <a:pt x="1" y="13"/>
                    <a:pt x="1" y="13"/>
                    <a:pt x="1" y="13"/>
                  </a:cubicBezTo>
                  <a:cubicBezTo>
                    <a:pt x="1" y="13"/>
                    <a:pt x="1" y="13"/>
                    <a:pt x="1" y="13"/>
                  </a:cubicBezTo>
                  <a:cubicBezTo>
                    <a:pt x="1" y="13"/>
                    <a:pt x="1" y="13"/>
                    <a:pt x="1" y="13"/>
                  </a:cubicBezTo>
                  <a:close/>
                  <a:moveTo>
                    <a:pt x="1" y="12"/>
                  </a:moveTo>
                  <a:cubicBezTo>
                    <a:pt x="1" y="12"/>
                    <a:pt x="1" y="12"/>
                    <a:pt x="1" y="12"/>
                  </a:cubicBezTo>
                  <a:cubicBezTo>
                    <a:pt x="2" y="12"/>
                    <a:pt x="2" y="12"/>
                    <a:pt x="2" y="12"/>
                  </a:cubicBezTo>
                  <a:cubicBezTo>
                    <a:pt x="1" y="12"/>
                    <a:pt x="1" y="12"/>
                    <a:pt x="1" y="12"/>
                  </a:cubicBezTo>
                  <a:cubicBezTo>
                    <a:pt x="2" y="13"/>
                    <a:pt x="2" y="13"/>
                    <a:pt x="2" y="13"/>
                  </a:cubicBezTo>
                  <a:lnTo>
                    <a:pt x="1" y="12"/>
                  </a:lnTo>
                  <a:close/>
                  <a:moveTo>
                    <a:pt x="2" y="11"/>
                  </a:moveTo>
                  <a:cubicBezTo>
                    <a:pt x="2" y="11"/>
                    <a:pt x="2" y="11"/>
                    <a:pt x="2" y="11"/>
                  </a:cubicBezTo>
                  <a:cubicBezTo>
                    <a:pt x="2" y="12"/>
                    <a:pt x="2" y="12"/>
                    <a:pt x="2" y="12"/>
                  </a:cubicBezTo>
                  <a:cubicBezTo>
                    <a:pt x="2" y="12"/>
                    <a:pt x="2" y="12"/>
                    <a:pt x="2" y="12"/>
                  </a:cubicBezTo>
                  <a:cubicBezTo>
                    <a:pt x="2" y="14"/>
                    <a:pt x="2" y="14"/>
                    <a:pt x="2" y="14"/>
                  </a:cubicBezTo>
                  <a:lnTo>
                    <a:pt x="2" y="11"/>
                  </a:lnTo>
                  <a:close/>
                  <a:moveTo>
                    <a:pt x="2" y="11"/>
                  </a:moveTo>
                  <a:cubicBezTo>
                    <a:pt x="2" y="11"/>
                    <a:pt x="2" y="11"/>
                    <a:pt x="2" y="11"/>
                  </a:cubicBezTo>
                  <a:cubicBezTo>
                    <a:pt x="3" y="11"/>
                    <a:pt x="3" y="11"/>
                    <a:pt x="3" y="11"/>
                  </a:cubicBezTo>
                  <a:cubicBezTo>
                    <a:pt x="2" y="11"/>
                    <a:pt x="2" y="11"/>
                    <a:pt x="2" y="11"/>
                  </a:cubicBezTo>
                  <a:cubicBezTo>
                    <a:pt x="4" y="18"/>
                    <a:pt x="4" y="18"/>
                    <a:pt x="4" y="18"/>
                  </a:cubicBezTo>
                  <a:lnTo>
                    <a:pt x="2" y="11"/>
                  </a:lnTo>
                  <a:close/>
                  <a:moveTo>
                    <a:pt x="3" y="10"/>
                  </a:moveTo>
                  <a:cubicBezTo>
                    <a:pt x="3" y="10"/>
                    <a:pt x="3" y="10"/>
                    <a:pt x="3" y="10"/>
                  </a:cubicBezTo>
                  <a:cubicBezTo>
                    <a:pt x="4" y="11"/>
                    <a:pt x="4" y="11"/>
                    <a:pt x="4" y="11"/>
                  </a:cubicBezTo>
                  <a:cubicBezTo>
                    <a:pt x="3" y="11"/>
                    <a:pt x="3" y="11"/>
                    <a:pt x="3" y="11"/>
                  </a:cubicBezTo>
                  <a:cubicBezTo>
                    <a:pt x="8" y="25"/>
                    <a:pt x="8" y="25"/>
                    <a:pt x="8" y="25"/>
                  </a:cubicBezTo>
                  <a:lnTo>
                    <a:pt x="3" y="10"/>
                  </a:lnTo>
                  <a:close/>
                  <a:moveTo>
                    <a:pt x="4" y="10"/>
                  </a:moveTo>
                  <a:cubicBezTo>
                    <a:pt x="4" y="10"/>
                    <a:pt x="4" y="10"/>
                    <a:pt x="4" y="10"/>
                  </a:cubicBezTo>
                  <a:cubicBezTo>
                    <a:pt x="5" y="10"/>
                    <a:pt x="5" y="10"/>
                    <a:pt x="5" y="10"/>
                  </a:cubicBezTo>
                  <a:cubicBezTo>
                    <a:pt x="4" y="10"/>
                    <a:pt x="4" y="10"/>
                    <a:pt x="4" y="10"/>
                  </a:cubicBezTo>
                  <a:cubicBezTo>
                    <a:pt x="13" y="36"/>
                    <a:pt x="13" y="36"/>
                    <a:pt x="13" y="36"/>
                  </a:cubicBezTo>
                  <a:lnTo>
                    <a:pt x="4" y="10"/>
                  </a:lnTo>
                  <a:close/>
                  <a:moveTo>
                    <a:pt x="5" y="9"/>
                  </a:moveTo>
                  <a:cubicBezTo>
                    <a:pt x="5" y="9"/>
                    <a:pt x="5" y="9"/>
                    <a:pt x="5" y="9"/>
                  </a:cubicBezTo>
                  <a:cubicBezTo>
                    <a:pt x="6" y="9"/>
                    <a:pt x="6" y="9"/>
                    <a:pt x="6" y="9"/>
                  </a:cubicBezTo>
                  <a:cubicBezTo>
                    <a:pt x="5" y="10"/>
                    <a:pt x="5" y="10"/>
                    <a:pt x="5" y="10"/>
                  </a:cubicBezTo>
                  <a:cubicBezTo>
                    <a:pt x="13" y="36"/>
                    <a:pt x="13" y="36"/>
                    <a:pt x="13" y="36"/>
                  </a:cubicBezTo>
                  <a:lnTo>
                    <a:pt x="5" y="9"/>
                  </a:lnTo>
                  <a:close/>
                  <a:moveTo>
                    <a:pt x="6" y="9"/>
                  </a:moveTo>
                  <a:cubicBezTo>
                    <a:pt x="6" y="9"/>
                    <a:pt x="6" y="9"/>
                    <a:pt x="6" y="9"/>
                  </a:cubicBezTo>
                  <a:cubicBezTo>
                    <a:pt x="8" y="9"/>
                    <a:pt x="8" y="9"/>
                    <a:pt x="8" y="9"/>
                  </a:cubicBezTo>
                  <a:cubicBezTo>
                    <a:pt x="6" y="9"/>
                    <a:pt x="6" y="9"/>
                    <a:pt x="6" y="9"/>
                  </a:cubicBezTo>
                  <a:cubicBezTo>
                    <a:pt x="14" y="35"/>
                    <a:pt x="14" y="35"/>
                    <a:pt x="14" y="35"/>
                  </a:cubicBezTo>
                  <a:lnTo>
                    <a:pt x="6" y="9"/>
                  </a:lnTo>
                  <a:close/>
                  <a:moveTo>
                    <a:pt x="8" y="9"/>
                  </a:moveTo>
                  <a:cubicBezTo>
                    <a:pt x="8" y="9"/>
                    <a:pt x="8" y="9"/>
                    <a:pt x="8" y="9"/>
                  </a:cubicBezTo>
                  <a:cubicBezTo>
                    <a:pt x="9" y="9"/>
                    <a:pt x="9" y="9"/>
                    <a:pt x="9" y="9"/>
                  </a:cubicBezTo>
                  <a:cubicBezTo>
                    <a:pt x="8" y="9"/>
                    <a:pt x="8" y="9"/>
                    <a:pt x="8" y="9"/>
                  </a:cubicBezTo>
                  <a:cubicBezTo>
                    <a:pt x="16" y="35"/>
                    <a:pt x="16" y="35"/>
                    <a:pt x="16" y="35"/>
                  </a:cubicBezTo>
                  <a:lnTo>
                    <a:pt x="8" y="9"/>
                  </a:lnTo>
                  <a:close/>
                  <a:moveTo>
                    <a:pt x="115" y="29"/>
                  </a:moveTo>
                  <a:cubicBezTo>
                    <a:pt x="115" y="29"/>
                    <a:pt x="115" y="29"/>
                    <a:pt x="115" y="29"/>
                  </a:cubicBezTo>
                  <a:cubicBezTo>
                    <a:pt x="113" y="39"/>
                    <a:pt x="113" y="39"/>
                    <a:pt x="113" y="39"/>
                  </a:cubicBezTo>
                  <a:cubicBezTo>
                    <a:pt x="113" y="39"/>
                    <a:pt x="113" y="39"/>
                    <a:pt x="113" y="39"/>
                  </a:cubicBezTo>
                  <a:lnTo>
                    <a:pt x="115" y="29"/>
                  </a:lnTo>
                  <a:close/>
                  <a:moveTo>
                    <a:pt x="55" y="37"/>
                  </a:moveTo>
                  <a:cubicBezTo>
                    <a:pt x="55" y="37"/>
                    <a:pt x="55" y="37"/>
                    <a:pt x="55" y="37"/>
                  </a:cubicBezTo>
                  <a:cubicBezTo>
                    <a:pt x="56" y="51"/>
                    <a:pt x="56" y="51"/>
                    <a:pt x="56" y="51"/>
                  </a:cubicBezTo>
                  <a:cubicBezTo>
                    <a:pt x="56" y="51"/>
                    <a:pt x="56" y="51"/>
                    <a:pt x="56" y="51"/>
                  </a:cubicBezTo>
                  <a:cubicBezTo>
                    <a:pt x="55" y="37"/>
                    <a:pt x="55" y="37"/>
                    <a:pt x="55" y="37"/>
                  </a:cubicBezTo>
                  <a:cubicBezTo>
                    <a:pt x="53" y="37"/>
                    <a:pt x="52" y="37"/>
                    <a:pt x="50" y="37"/>
                  </a:cubicBezTo>
                  <a:cubicBezTo>
                    <a:pt x="51" y="51"/>
                    <a:pt x="51" y="51"/>
                    <a:pt x="51" y="51"/>
                  </a:cubicBezTo>
                  <a:cubicBezTo>
                    <a:pt x="55" y="51"/>
                    <a:pt x="58" y="51"/>
                    <a:pt x="61" y="51"/>
                  </a:cubicBezTo>
                  <a:cubicBezTo>
                    <a:pt x="61" y="38"/>
                    <a:pt x="61" y="38"/>
                    <a:pt x="61" y="38"/>
                  </a:cubicBezTo>
                  <a:cubicBezTo>
                    <a:pt x="60" y="38"/>
                    <a:pt x="58" y="38"/>
                    <a:pt x="55" y="37"/>
                  </a:cubicBezTo>
                  <a:close/>
                  <a:moveTo>
                    <a:pt x="57" y="10"/>
                  </a:moveTo>
                  <a:cubicBezTo>
                    <a:pt x="57" y="10"/>
                    <a:pt x="57" y="10"/>
                    <a:pt x="57" y="10"/>
                  </a:cubicBezTo>
                  <a:cubicBezTo>
                    <a:pt x="60" y="36"/>
                    <a:pt x="60" y="36"/>
                    <a:pt x="60" y="36"/>
                  </a:cubicBezTo>
                  <a:cubicBezTo>
                    <a:pt x="57" y="10"/>
                    <a:pt x="57" y="10"/>
                    <a:pt x="57" y="10"/>
                  </a:cubicBezTo>
                  <a:cubicBezTo>
                    <a:pt x="58" y="10"/>
                    <a:pt x="58" y="10"/>
                    <a:pt x="58" y="10"/>
                  </a:cubicBezTo>
                  <a:cubicBezTo>
                    <a:pt x="56" y="9"/>
                    <a:pt x="56" y="9"/>
                    <a:pt x="56" y="9"/>
                  </a:cubicBezTo>
                  <a:cubicBezTo>
                    <a:pt x="58" y="37"/>
                    <a:pt x="58" y="37"/>
                    <a:pt x="58" y="37"/>
                  </a:cubicBezTo>
                  <a:cubicBezTo>
                    <a:pt x="56" y="9"/>
                    <a:pt x="56" y="9"/>
                    <a:pt x="56" y="9"/>
                  </a:cubicBezTo>
                  <a:cubicBezTo>
                    <a:pt x="54" y="10"/>
                    <a:pt x="54" y="10"/>
                    <a:pt x="54" y="10"/>
                  </a:cubicBezTo>
                  <a:cubicBezTo>
                    <a:pt x="57" y="35"/>
                    <a:pt x="57" y="35"/>
                    <a:pt x="57" y="35"/>
                  </a:cubicBezTo>
                  <a:cubicBezTo>
                    <a:pt x="54" y="9"/>
                    <a:pt x="54" y="9"/>
                    <a:pt x="54" y="9"/>
                  </a:cubicBezTo>
                  <a:cubicBezTo>
                    <a:pt x="55" y="9"/>
                    <a:pt x="55" y="9"/>
                    <a:pt x="55" y="9"/>
                  </a:cubicBezTo>
                  <a:cubicBezTo>
                    <a:pt x="53" y="9"/>
                    <a:pt x="53" y="9"/>
                    <a:pt x="53" y="9"/>
                  </a:cubicBezTo>
                  <a:cubicBezTo>
                    <a:pt x="55" y="37"/>
                    <a:pt x="55" y="37"/>
                    <a:pt x="55" y="37"/>
                  </a:cubicBezTo>
                  <a:cubicBezTo>
                    <a:pt x="58" y="37"/>
                    <a:pt x="60" y="38"/>
                    <a:pt x="61" y="38"/>
                  </a:cubicBezTo>
                  <a:cubicBezTo>
                    <a:pt x="59" y="10"/>
                    <a:pt x="59" y="10"/>
                    <a:pt x="59" y="10"/>
                  </a:cubicBezTo>
                  <a:lnTo>
                    <a:pt x="57" y="10"/>
                  </a:lnTo>
                  <a:close/>
                  <a:moveTo>
                    <a:pt x="166" y="48"/>
                  </a:moveTo>
                  <a:cubicBezTo>
                    <a:pt x="166" y="48"/>
                    <a:pt x="166" y="48"/>
                    <a:pt x="166" y="48"/>
                  </a:cubicBezTo>
                  <a:cubicBezTo>
                    <a:pt x="166" y="47"/>
                    <a:pt x="166" y="47"/>
                    <a:pt x="166" y="47"/>
                  </a:cubicBezTo>
                  <a:cubicBezTo>
                    <a:pt x="154" y="42"/>
                    <a:pt x="154" y="42"/>
                    <a:pt x="154" y="42"/>
                  </a:cubicBezTo>
                  <a:cubicBezTo>
                    <a:pt x="154" y="42"/>
                    <a:pt x="154" y="42"/>
                    <a:pt x="154" y="42"/>
                  </a:cubicBezTo>
                  <a:cubicBezTo>
                    <a:pt x="154" y="42"/>
                    <a:pt x="146" y="42"/>
                    <a:pt x="145" y="42"/>
                  </a:cubicBezTo>
                  <a:cubicBezTo>
                    <a:pt x="144" y="42"/>
                    <a:pt x="143" y="42"/>
                    <a:pt x="143" y="42"/>
                  </a:cubicBezTo>
                  <a:cubicBezTo>
                    <a:pt x="143" y="41"/>
                    <a:pt x="143" y="41"/>
                    <a:pt x="143" y="41"/>
                  </a:cubicBezTo>
                  <a:cubicBezTo>
                    <a:pt x="141" y="41"/>
                    <a:pt x="141" y="41"/>
                    <a:pt x="141" y="41"/>
                  </a:cubicBezTo>
                  <a:cubicBezTo>
                    <a:pt x="141" y="41"/>
                    <a:pt x="141" y="41"/>
                    <a:pt x="141" y="41"/>
                  </a:cubicBezTo>
                  <a:cubicBezTo>
                    <a:pt x="141" y="41"/>
                    <a:pt x="141" y="41"/>
                    <a:pt x="140" y="42"/>
                  </a:cubicBezTo>
                  <a:cubicBezTo>
                    <a:pt x="140" y="42"/>
                    <a:pt x="140" y="42"/>
                    <a:pt x="140" y="42"/>
                  </a:cubicBezTo>
                  <a:cubicBezTo>
                    <a:pt x="140" y="42"/>
                    <a:pt x="140" y="42"/>
                    <a:pt x="140" y="42"/>
                  </a:cubicBezTo>
                  <a:cubicBezTo>
                    <a:pt x="140" y="41"/>
                    <a:pt x="140" y="41"/>
                    <a:pt x="140" y="41"/>
                  </a:cubicBezTo>
                  <a:cubicBezTo>
                    <a:pt x="139" y="41"/>
                    <a:pt x="139" y="41"/>
                    <a:pt x="139" y="41"/>
                  </a:cubicBezTo>
                  <a:cubicBezTo>
                    <a:pt x="139" y="41"/>
                    <a:pt x="139" y="41"/>
                    <a:pt x="139" y="41"/>
                  </a:cubicBezTo>
                  <a:cubicBezTo>
                    <a:pt x="139" y="41"/>
                    <a:pt x="139" y="41"/>
                    <a:pt x="138" y="41"/>
                  </a:cubicBezTo>
                  <a:cubicBezTo>
                    <a:pt x="136" y="41"/>
                    <a:pt x="133" y="41"/>
                    <a:pt x="129" y="41"/>
                  </a:cubicBezTo>
                  <a:cubicBezTo>
                    <a:pt x="128" y="41"/>
                    <a:pt x="124" y="41"/>
                    <a:pt x="119" y="42"/>
                  </a:cubicBezTo>
                  <a:cubicBezTo>
                    <a:pt x="120" y="41"/>
                    <a:pt x="120" y="39"/>
                    <a:pt x="120" y="39"/>
                  </a:cubicBezTo>
                  <a:cubicBezTo>
                    <a:pt x="120" y="39"/>
                    <a:pt x="120" y="39"/>
                    <a:pt x="120" y="39"/>
                  </a:cubicBezTo>
                  <a:cubicBezTo>
                    <a:pt x="120" y="39"/>
                    <a:pt x="120" y="39"/>
                    <a:pt x="120" y="39"/>
                  </a:cubicBezTo>
                  <a:cubicBezTo>
                    <a:pt x="120" y="39"/>
                    <a:pt x="120" y="39"/>
                    <a:pt x="120" y="39"/>
                  </a:cubicBezTo>
                  <a:cubicBezTo>
                    <a:pt x="120" y="39"/>
                    <a:pt x="120" y="39"/>
                    <a:pt x="120" y="39"/>
                  </a:cubicBezTo>
                  <a:cubicBezTo>
                    <a:pt x="120" y="39"/>
                    <a:pt x="120" y="39"/>
                    <a:pt x="120" y="39"/>
                  </a:cubicBezTo>
                  <a:cubicBezTo>
                    <a:pt x="120" y="39"/>
                    <a:pt x="120" y="39"/>
                    <a:pt x="120" y="39"/>
                  </a:cubicBezTo>
                  <a:cubicBezTo>
                    <a:pt x="119" y="42"/>
                    <a:pt x="119" y="42"/>
                    <a:pt x="119" y="42"/>
                  </a:cubicBezTo>
                  <a:cubicBezTo>
                    <a:pt x="119" y="42"/>
                    <a:pt x="119" y="42"/>
                    <a:pt x="119" y="42"/>
                  </a:cubicBezTo>
                  <a:cubicBezTo>
                    <a:pt x="119" y="39"/>
                    <a:pt x="119" y="39"/>
                    <a:pt x="119" y="39"/>
                  </a:cubicBezTo>
                  <a:cubicBezTo>
                    <a:pt x="119" y="39"/>
                    <a:pt x="119" y="39"/>
                    <a:pt x="119" y="39"/>
                  </a:cubicBezTo>
                  <a:cubicBezTo>
                    <a:pt x="118" y="42"/>
                    <a:pt x="118" y="42"/>
                    <a:pt x="118" y="42"/>
                  </a:cubicBezTo>
                  <a:cubicBezTo>
                    <a:pt x="118" y="42"/>
                    <a:pt x="118" y="42"/>
                    <a:pt x="118" y="42"/>
                  </a:cubicBezTo>
                  <a:cubicBezTo>
                    <a:pt x="118" y="39"/>
                    <a:pt x="118" y="39"/>
                    <a:pt x="118" y="39"/>
                  </a:cubicBezTo>
                  <a:cubicBezTo>
                    <a:pt x="118" y="39"/>
                    <a:pt x="118" y="39"/>
                    <a:pt x="118" y="39"/>
                  </a:cubicBezTo>
                  <a:cubicBezTo>
                    <a:pt x="117" y="42"/>
                    <a:pt x="117" y="42"/>
                    <a:pt x="117" y="42"/>
                  </a:cubicBezTo>
                  <a:cubicBezTo>
                    <a:pt x="117" y="42"/>
                    <a:pt x="117" y="42"/>
                    <a:pt x="117" y="42"/>
                  </a:cubicBezTo>
                  <a:cubicBezTo>
                    <a:pt x="117" y="39"/>
                    <a:pt x="117" y="39"/>
                    <a:pt x="117" y="39"/>
                  </a:cubicBezTo>
                  <a:cubicBezTo>
                    <a:pt x="117" y="39"/>
                    <a:pt x="117" y="39"/>
                    <a:pt x="117" y="39"/>
                  </a:cubicBezTo>
                  <a:cubicBezTo>
                    <a:pt x="116" y="42"/>
                    <a:pt x="116" y="42"/>
                    <a:pt x="116" y="42"/>
                  </a:cubicBezTo>
                  <a:cubicBezTo>
                    <a:pt x="116" y="42"/>
                    <a:pt x="116" y="42"/>
                    <a:pt x="116" y="42"/>
                  </a:cubicBezTo>
                  <a:cubicBezTo>
                    <a:pt x="116" y="39"/>
                    <a:pt x="116" y="39"/>
                    <a:pt x="116" y="39"/>
                  </a:cubicBezTo>
                  <a:cubicBezTo>
                    <a:pt x="116" y="39"/>
                    <a:pt x="116" y="39"/>
                    <a:pt x="116" y="39"/>
                  </a:cubicBezTo>
                  <a:cubicBezTo>
                    <a:pt x="116" y="39"/>
                    <a:pt x="116" y="39"/>
                    <a:pt x="116" y="39"/>
                  </a:cubicBezTo>
                  <a:cubicBezTo>
                    <a:pt x="115" y="39"/>
                    <a:pt x="115" y="39"/>
                    <a:pt x="115" y="39"/>
                  </a:cubicBezTo>
                  <a:cubicBezTo>
                    <a:pt x="115" y="42"/>
                    <a:pt x="115" y="42"/>
                    <a:pt x="115" y="42"/>
                  </a:cubicBezTo>
                  <a:cubicBezTo>
                    <a:pt x="115" y="42"/>
                    <a:pt x="115" y="42"/>
                    <a:pt x="114" y="42"/>
                  </a:cubicBezTo>
                  <a:cubicBezTo>
                    <a:pt x="115" y="39"/>
                    <a:pt x="115" y="39"/>
                    <a:pt x="115" y="39"/>
                  </a:cubicBezTo>
                  <a:cubicBezTo>
                    <a:pt x="114" y="39"/>
                    <a:pt x="114" y="39"/>
                    <a:pt x="114" y="39"/>
                  </a:cubicBezTo>
                  <a:cubicBezTo>
                    <a:pt x="114" y="39"/>
                    <a:pt x="114" y="39"/>
                    <a:pt x="114" y="39"/>
                  </a:cubicBezTo>
                  <a:cubicBezTo>
                    <a:pt x="114" y="39"/>
                    <a:pt x="114" y="39"/>
                    <a:pt x="114" y="39"/>
                  </a:cubicBezTo>
                  <a:cubicBezTo>
                    <a:pt x="114" y="39"/>
                    <a:pt x="114" y="39"/>
                    <a:pt x="114" y="39"/>
                  </a:cubicBezTo>
                  <a:cubicBezTo>
                    <a:pt x="113" y="42"/>
                    <a:pt x="113" y="42"/>
                    <a:pt x="113" y="42"/>
                  </a:cubicBezTo>
                  <a:cubicBezTo>
                    <a:pt x="113" y="42"/>
                    <a:pt x="113" y="42"/>
                    <a:pt x="113" y="42"/>
                  </a:cubicBezTo>
                  <a:cubicBezTo>
                    <a:pt x="113" y="39"/>
                    <a:pt x="113" y="39"/>
                    <a:pt x="113" y="39"/>
                  </a:cubicBezTo>
                  <a:cubicBezTo>
                    <a:pt x="112" y="39"/>
                    <a:pt x="112" y="39"/>
                    <a:pt x="112" y="39"/>
                  </a:cubicBezTo>
                  <a:cubicBezTo>
                    <a:pt x="112" y="39"/>
                    <a:pt x="112" y="39"/>
                    <a:pt x="112" y="39"/>
                  </a:cubicBezTo>
                  <a:cubicBezTo>
                    <a:pt x="112" y="39"/>
                    <a:pt x="112" y="40"/>
                    <a:pt x="112" y="39"/>
                  </a:cubicBezTo>
                  <a:cubicBezTo>
                    <a:pt x="112" y="39"/>
                    <a:pt x="112" y="39"/>
                    <a:pt x="112" y="39"/>
                  </a:cubicBezTo>
                  <a:cubicBezTo>
                    <a:pt x="111" y="43"/>
                    <a:pt x="111" y="43"/>
                    <a:pt x="111" y="43"/>
                  </a:cubicBezTo>
                  <a:cubicBezTo>
                    <a:pt x="111" y="43"/>
                    <a:pt x="111" y="43"/>
                    <a:pt x="111" y="43"/>
                  </a:cubicBezTo>
                  <a:cubicBezTo>
                    <a:pt x="111" y="39"/>
                    <a:pt x="111" y="39"/>
                    <a:pt x="111" y="39"/>
                  </a:cubicBezTo>
                  <a:cubicBezTo>
                    <a:pt x="111" y="39"/>
                    <a:pt x="111" y="39"/>
                    <a:pt x="111" y="39"/>
                  </a:cubicBezTo>
                  <a:cubicBezTo>
                    <a:pt x="111" y="39"/>
                    <a:pt x="111" y="39"/>
                    <a:pt x="111" y="39"/>
                  </a:cubicBezTo>
                  <a:cubicBezTo>
                    <a:pt x="111" y="40"/>
                    <a:pt x="111" y="40"/>
                    <a:pt x="111" y="40"/>
                  </a:cubicBezTo>
                  <a:cubicBezTo>
                    <a:pt x="110" y="40"/>
                    <a:pt x="110" y="40"/>
                    <a:pt x="110" y="40"/>
                  </a:cubicBezTo>
                  <a:cubicBezTo>
                    <a:pt x="110" y="39"/>
                    <a:pt x="110" y="39"/>
                    <a:pt x="110" y="39"/>
                  </a:cubicBezTo>
                  <a:cubicBezTo>
                    <a:pt x="109" y="43"/>
                    <a:pt x="109" y="43"/>
                    <a:pt x="109" y="43"/>
                  </a:cubicBezTo>
                  <a:cubicBezTo>
                    <a:pt x="109" y="43"/>
                    <a:pt x="109" y="43"/>
                    <a:pt x="109" y="43"/>
                  </a:cubicBezTo>
                  <a:cubicBezTo>
                    <a:pt x="109" y="39"/>
                    <a:pt x="109" y="39"/>
                    <a:pt x="109" y="39"/>
                  </a:cubicBezTo>
                  <a:cubicBezTo>
                    <a:pt x="109" y="39"/>
                    <a:pt x="109" y="39"/>
                    <a:pt x="109" y="39"/>
                  </a:cubicBezTo>
                  <a:cubicBezTo>
                    <a:pt x="109" y="40"/>
                    <a:pt x="109" y="40"/>
                    <a:pt x="109" y="40"/>
                  </a:cubicBezTo>
                  <a:cubicBezTo>
                    <a:pt x="109" y="40"/>
                    <a:pt x="109" y="40"/>
                    <a:pt x="109" y="40"/>
                  </a:cubicBezTo>
                  <a:cubicBezTo>
                    <a:pt x="108" y="40"/>
                    <a:pt x="108" y="40"/>
                    <a:pt x="108" y="40"/>
                  </a:cubicBezTo>
                  <a:cubicBezTo>
                    <a:pt x="108" y="40"/>
                    <a:pt x="108" y="40"/>
                    <a:pt x="108" y="40"/>
                  </a:cubicBezTo>
                  <a:cubicBezTo>
                    <a:pt x="108" y="40"/>
                    <a:pt x="108" y="40"/>
                    <a:pt x="108" y="40"/>
                  </a:cubicBezTo>
                  <a:cubicBezTo>
                    <a:pt x="107" y="40"/>
                    <a:pt x="107" y="40"/>
                    <a:pt x="107" y="40"/>
                  </a:cubicBezTo>
                  <a:cubicBezTo>
                    <a:pt x="107" y="43"/>
                    <a:pt x="107" y="43"/>
                    <a:pt x="107" y="43"/>
                  </a:cubicBezTo>
                  <a:cubicBezTo>
                    <a:pt x="107" y="43"/>
                    <a:pt x="107" y="43"/>
                    <a:pt x="107" y="43"/>
                  </a:cubicBezTo>
                  <a:cubicBezTo>
                    <a:pt x="107" y="40"/>
                    <a:pt x="107" y="40"/>
                    <a:pt x="107" y="40"/>
                  </a:cubicBezTo>
                  <a:cubicBezTo>
                    <a:pt x="107" y="40"/>
                    <a:pt x="107" y="40"/>
                    <a:pt x="107" y="40"/>
                  </a:cubicBezTo>
                  <a:cubicBezTo>
                    <a:pt x="107" y="40"/>
                    <a:pt x="107" y="40"/>
                    <a:pt x="107" y="40"/>
                  </a:cubicBezTo>
                  <a:cubicBezTo>
                    <a:pt x="106" y="40"/>
                    <a:pt x="106" y="40"/>
                    <a:pt x="106" y="40"/>
                  </a:cubicBezTo>
                  <a:cubicBezTo>
                    <a:pt x="106" y="40"/>
                    <a:pt x="106" y="40"/>
                    <a:pt x="106" y="40"/>
                  </a:cubicBezTo>
                  <a:cubicBezTo>
                    <a:pt x="106" y="40"/>
                    <a:pt x="106" y="40"/>
                    <a:pt x="106" y="40"/>
                  </a:cubicBezTo>
                  <a:cubicBezTo>
                    <a:pt x="105" y="40"/>
                    <a:pt x="105" y="40"/>
                    <a:pt x="105" y="40"/>
                  </a:cubicBezTo>
                  <a:cubicBezTo>
                    <a:pt x="105" y="43"/>
                    <a:pt x="105" y="43"/>
                    <a:pt x="105" y="43"/>
                  </a:cubicBezTo>
                  <a:cubicBezTo>
                    <a:pt x="105" y="43"/>
                    <a:pt x="104" y="43"/>
                    <a:pt x="104" y="43"/>
                  </a:cubicBezTo>
                  <a:cubicBezTo>
                    <a:pt x="105" y="40"/>
                    <a:pt x="105" y="40"/>
                    <a:pt x="105" y="40"/>
                  </a:cubicBezTo>
                  <a:cubicBezTo>
                    <a:pt x="104" y="40"/>
                    <a:pt x="104" y="40"/>
                    <a:pt x="104" y="40"/>
                  </a:cubicBezTo>
                  <a:cubicBezTo>
                    <a:pt x="104" y="40"/>
                    <a:pt x="104" y="40"/>
                    <a:pt x="104" y="40"/>
                  </a:cubicBezTo>
                  <a:cubicBezTo>
                    <a:pt x="103" y="40"/>
                    <a:pt x="103" y="40"/>
                    <a:pt x="103" y="40"/>
                  </a:cubicBezTo>
                  <a:cubicBezTo>
                    <a:pt x="103" y="40"/>
                    <a:pt x="103" y="40"/>
                    <a:pt x="103" y="40"/>
                  </a:cubicBezTo>
                  <a:cubicBezTo>
                    <a:pt x="103" y="40"/>
                    <a:pt x="103" y="40"/>
                    <a:pt x="103" y="40"/>
                  </a:cubicBezTo>
                  <a:cubicBezTo>
                    <a:pt x="102" y="40"/>
                    <a:pt x="102" y="40"/>
                    <a:pt x="102" y="40"/>
                  </a:cubicBezTo>
                  <a:cubicBezTo>
                    <a:pt x="102" y="43"/>
                    <a:pt x="102" y="43"/>
                    <a:pt x="102" y="43"/>
                  </a:cubicBezTo>
                  <a:cubicBezTo>
                    <a:pt x="102" y="43"/>
                    <a:pt x="101" y="43"/>
                    <a:pt x="101" y="43"/>
                  </a:cubicBezTo>
                  <a:cubicBezTo>
                    <a:pt x="102" y="40"/>
                    <a:pt x="102" y="40"/>
                    <a:pt x="102" y="40"/>
                  </a:cubicBezTo>
                  <a:cubicBezTo>
                    <a:pt x="102" y="40"/>
                    <a:pt x="102" y="40"/>
                    <a:pt x="102" y="40"/>
                  </a:cubicBezTo>
                  <a:cubicBezTo>
                    <a:pt x="102" y="40"/>
                    <a:pt x="102" y="40"/>
                    <a:pt x="102" y="40"/>
                  </a:cubicBezTo>
                  <a:cubicBezTo>
                    <a:pt x="100" y="40"/>
                    <a:pt x="100" y="40"/>
                    <a:pt x="100" y="40"/>
                  </a:cubicBezTo>
                  <a:cubicBezTo>
                    <a:pt x="100" y="40"/>
                    <a:pt x="100" y="40"/>
                    <a:pt x="100" y="40"/>
                  </a:cubicBezTo>
                  <a:cubicBezTo>
                    <a:pt x="100" y="40"/>
                    <a:pt x="100" y="40"/>
                    <a:pt x="100" y="40"/>
                  </a:cubicBezTo>
                  <a:cubicBezTo>
                    <a:pt x="99" y="40"/>
                    <a:pt x="99" y="40"/>
                    <a:pt x="99" y="40"/>
                  </a:cubicBezTo>
                  <a:cubicBezTo>
                    <a:pt x="99" y="44"/>
                    <a:pt x="99" y="44"/>
                    <a:pt x="99" y="44"/>
                  </a:cubicBezTo>
                  <a:cubicBezTo>
                    <a:pt x="99" y="44"/>
                    <a:pt x="99" y="44"/>
                    <a:pt x="99" y="44"/>
                  </a:cubicBezTo>
                  <a:cubicBezTo>
                    <a:pt x="99" y="40"/>
                    <a:pt x="99" y="40"/>
                    <a:pt x="99" y="40"/>
                  </a:cubicBezTo>
                  <a:cubicBezTo>
                    <a:pt x="98" y="40"/>
                    <a:pt x="98" y="40"/>
                    <a:pt x="98" y="40"/>
                  </a:cubicBezTo>
                  <a:cubicBezTo>
                    <a:pt x="98" y="40"/>
                    <a:pt x="98" y="40"/>
                    <a:pt x="98" y="40"/>
                  </a:cubicBezTo>
                  <a:cubicBezTo>
                    <a:pt x="97" y="40"/>
                    <a:pt x="97" y="40"/>
                    <a:pt x="97" y="40"/>
                  </a:cubicBezTo>
                  <a:cubicBezTo>
                    <a:pt x="97" y="40"/>
                    <a:pt x="97" y="40"/>
                    <a:pt x="97" y="40"/>
                  </a:cubicBezTo>
                  <a:cubicBezTo>
                    <a:pt x="96" y="40"/>
                    <a:pt x="96" y="40"/>
                    <a:pt x="96" y="40"/>
                  </a:cubicBezTo>
                  <a:cubicBezTo>
                    <a:pt x="96" y="44"/>
                    <a:pt x="96" y="44"/>
                    <a:pt x="96" y="44"/>
                  </a:cubicBezTo>
                  <a:cubicBezTo>
                    <a:pt x="96" y="44"/>
                    <a:pt x="95" y="44"/>
                    <a:pt x="95" y="44"/>
                  </a:cubicBezTo>
                  <a:cubicBezTo>
                    <a:pt x="96" y="40"/>
                    <a:pt x="96" y="40"/>
                    <a:pt x="96" y="40"/>
                  </a:cubicBezTo>
                  <a:cubicBezTo>
                    <a:pt x="95" y="41"/>
                    <a:pt x="95" y="41"/>
                    <a:pt x="95" y="41"/>
                  </a:cubicBezTo>
                  <a:cubicBezTo>
                    <a:pt x="95" y="41"/>
                    <a:pt x="95" y="41"/>
                    <a:pt x="95" y="41"/>
                  </a:cubicBezTo>
                  <a:cubicBezTo>
                    <a:pt x="95" y="41"/>
                    <a:pt x="95" y="41"/>
                    <a:pt x="95" y="41"/>
                  </a:cubicBezTo>
                  <a:cubicBezTo>
                    <a:pt x="94" y="40"/>
                    <a:pt x="94" y="40"/>
                    <a:pt x="94" y="40"/>
                  </a:cubicBezTo>
                  <a:cubicBezTo>
                    <a:pt x="93" y="40"/>
                    <a:pt x="93" y="40"/>
                    <a:pt x="93" y="40"/>
                  </a:cubicBezTo>
                  <a:cubicBezTo>
                    <a:pt x="93" y="40"/>
                    <a:pt x="93" y="40"/>
                    <a:pt x="93" y="40"/>
                  </a:cubicBezTo>
                  <a:cubicBezTo>
                    <a:pt x="92" y="44"/>
                    <a:pt x="92" y="44"/>
                    <a:pt x="92" y="44"/>
                  </a:cubicBezTo>
                  <a:cubicBezTo>
                    <a:pt x="92" y="44"/>
                    <a:pt x="92" y="45"/>
                    <a:pt x="92" y="45"/>
                  </a:cubicBezTo>
                  <a:cubicBezTo>
                    <a:pt x="92" y="40"/>
                    <a:pt x="92" y="40"/>
                    <a:pt x="92" y="40"/>
                  </a:cubicBezTo>
                  <a:cubicBezTo>
                    <a:pt x="91" y="40"/>
                    <a:pt x="91" y="40"/>
                    <a:pt x="91" y="40"/>
                  </a:cubicBezTo>
                  <a:cubicBezTo>
                    <a:pt x="91" y="40"/>
                    <a:pt x="91" y="40"/>
                    <a:pt x="91" y="40"/>
                  </a:cubicBezTo>
                  <a:cubicBezTo>
                    <a:pt x="90" y="40"/>
                    <a:pt x="90" y="40"/>
                    <a:pt x="90" y="40"/>
                  </a:cubicBezTo>
                  <a:cubicBezTo>
                    <a:pt x="90" y="40"/>
                    <a:pt x="90" y="40"/>
                    <a:pt x="90" y="40"/>
                  </a:cubicBezTo>
                  <a:cubicBezTo>
                    <a:pt x="89" y="40"/>
                    <a:pt x="89" y="40"/>
                    <a:pt x="89" y="40"/>
                  </a:cubicBezTo>
                  <a:cubicBezTo>
                    <a:pt x="88" y="45"/>
                    <a:pt x="88" y="45"/>
                    <a:pt x="88" y="45"/>
                  </a:cubicBezTo>
                  <a:cubicBezTo>
                    <a:pt x="88" y="45"/>
                    <a:pt x="88" y="45"/>
                    <a:pt x="88" y="45"/>
                  </a:cubicBezTo>
                  <a:cubicBezTo>
                    <a:pt x="88" y="40"/>
                    <a:pt x="88" y="40"/>
                    <a:pt x="88" y="40"/>
                  </a:cubicBezTo>
                  <a:cubicBezTo>
                    <a:pt x="88" y="40"/>
                    <a:pt x="88" y="40"/>
                    <a:pt x="88" y="40"/>
                  </a:cubicBezTo>
                  <a:cubicBezTo>
                    <a:pt x="87" y="40"/>
                    <a:pt x="87" y="40"/>
                    <a:pt x="87" y="40"/>
                  </a:cubicBezTo>
                  <a:cubicBezTo>
                    <a:pt x="87" y="40"/>
                    <a:pt x="87" y="40"/>
                    <a:pt x="87" y="40"/>
                  </a:cubicBezTo>
                  <a:cubicBezTo>
                    <a:pt x="86" y="40"/>
                    <a:pt x="86" y="40"/>
                    <a:pt x="86" y="40"/>
                  </a:cubicBezTo>
                  <a:cubicBezTo>
                    <a:pt x="86" y="40"/>
                    <a:pt x="86" y="40"/>
                    <a:pt x="86" y="40"/>
                  </a:cubicBezTo>
                  <a:cubicBezTo>
                    <a:pt x="85" y="40"/>
                    <a:pt x="85" y="40"/>
                    <a:pt x="85" y="40"/>
                  </a:cubicBezTo>
                  <a:cubicBezTo>
                    <a:pt x="84" y="46"/>
                    <a:pt x="84" y="46"/>
                    <a:pt x="84" y="46"/>
                  </a:cubicBezTo>
                  <a:cubicBezTo>
                    <a:pt x="84" y="46"/>
                    <a:pt x="84" y="46"/>
                    <a:pt x="84" y="46"/>
                  </a:cubicBezTo>
                  <a:cubicBezTo>
                    <a:pt x="84" y="40"/>
                    <a:pt x="84" y="40"/>
                    <a:pt x="84" y="40"/>
                  </a:cubicBezTo>
                  <a:cubicBezTo>
                    <a:pt x="84" y="40"/>
                    <a:pt x="84" y="40"/>
                    <a:pt x="84" y="40"/>
                  </a:cubicBezTo>
                  <a:cubicBezTo>
                    <a:pt x="83" y="40"/>
                    <a:pt x="83" y="40"/>
                    <a:pt x="83" y="40"/>
                  </a:cubicBezTo>
                  <a:cubicBezTo>
                    <a:pt x="81" y="40"/>
                    <a:pt x="81" y="40"/>
                    <a:pt x="81" y="40"/>
                  </a:cubicBezTo>
                  <a:cubicBezTo>
                    <a:pt x="81" y="40"/>
                    <a:pt x="81" y="40"/>
                    <a:pt x="81" y="40"/>
                  </a:cubicBezTo>
                  <a:cubicBezTo>
                    <a:pt x="80" y="40"/>
                    <a:pt x="80" y="40"/>
                    <a:pt x="80" y="40"/>
                  </a:cubicBezTo>
                  <a:cubicBezTo>
                    <a:pt x="80" y="46"/>
                    <a:pt x="80" y="46"/>
                    <a:pt x="80" y="46"/>
                  </a:cubicBezTo>
                  <a:cubicBezTo>
                    <a:pt x="80" y="46"/>
                    <a:pt x="80" y="46"/>
                    <a:pt x="80" y="47"/>
                  </a:cubicBezTo>
                  <a:cubicBezTo>
                    <a:pt x="80" y="40"/>
                    <a:pt x="80" y="40"/>
                    <a:pt x="80" y="40"/>
                  </a:cubicBezTo>
                  <a:cubicBezTo>
                    <a:pt x="80" y="40"/>
                    <a:pt x="80" y="40"/>
                    <a:pt x="80" y="40"/>
                  </a:cubicBezTo>
                  <a:cubicBezTo>
                    <a:pt x="79" y="40"/>
                    <a:pt x="79" y="40"/>
                    <a:pt x="79" y="40"/>
                  </a:cubicBezTo>
                  <a:cubicBezTo>
                    <a:pt x="77" y="40"/>
                    <a:pt x="77" y="40"/>
                    <a:pt x="77" y="40"/>
                  </a:cubicBezTo>
                  <a:cubicBezTo>
                    <a:pt x="77" y="40"/>
                    <a:pt x="77" y="40"/>
                    <a:pt x="77" y="40"/>
                  </a:cubicBezTo>
                  <a:cubicBezTo>
                    <a:pt x="77" y="40"/>
                    <a:pt x="77" y="40"/>
                    <a:pt x="77" y="40"/>
                  </a:cubicBezTo>
                  <a:cubicBezTo>
                    <a:pt x="76" y="39"/>
                    <a:pt x="76" y="39"/>
                    <a:pt x="76" y="39"/>
                  </a:cubicBezTo>
                  <a:cubicBezTo>
                    <a:pt x="76" y="39"/>
                    <a:pt x="76" y="39"/>
                    <a:pt x="76" y="39"/>
                  </a:cubicBezTo>
                  <a:cubicBezTo>
                    <a:pt x="76" y="47"/>
                    <a:pt x="76" y="47"/>
                    <a:pt x="76" y="47"/>
                  </a:cubicBezTo>
                  <a:cubicBezTo>
                    <a:pt x="75" y="47"/>
                    <a:pt x="75" y="47"/>
                    <a:pt x="75" y="47"/>
                  </a:cubicBezTo>
                  <a:cubicBezTo>
                    <a:pt x="75" y="39"/>
                    <a:pt x="75" y="39"/>
                    <a:pt x="75" y="39"/>
                  </a:cubicBezTo>
                  <a:cubicBezTo>
                    <a:pt x="74" y="39"/>
                    <a:pt x="74" y="39"/>
                    <a:pt x="74" y="39"/>
                  </a:cubicBezTo>
                  <a:cubicBezTo>
                    <a:pt x="74" y="39"/>
                    <a:pt x="74" y="39"/>
                    <a:pt x="74" y="39"/>
                  </a:cubicBezTo>
                  <a:cubicBezTo>
                    <a:pt x="74" y="39"/>
                    <a:pt x="74" y="39"/>
                    <a:pt x="74" y="39"/>
                  </a:cubicBezTo>
                  <a:cubicBezTo>
                    <a:pt x="73" y="39"/>
                    <a:pt x="73" y="39"/>
                    <a:pt x="73" y="39"/>
                  </a:cubicBezTo>
                  <a:cubicBezTo>
                    <a:pt x="72" y="39"/>
                    <a:pt x="72" y="39"/>
                    <a:pt x="72" y="39"/>
                  </a:cubicBezTo>
                  <a:cubicBezTo>
                    <a:pt x="71" y="39"/>
                    <a:pt x="71" y="39"/>
                    <a:pt x="71" y="39"/>
                  </a:cubicBezTo>
                  <a:cubicBezTo>
                    <a:pt x="71" y="49"/>
                    <a:pt x="71" y="49"/>
                    <a:pt x="71" y="49"/>
                  </a:cubicBezTo>
                  <a:cubicBezTo>
                    <a:pt x="70" y="49"/>
                    <a:pt x="70" y="49"/>
                    <a:pt x="70" y="49"/>
                  </a:cubicBezTo>
                  <a:cubicBezTo>
                    <a:pt x="70" y="39"/>
                    <a:pt x="70" y="39"/>
                    <a:pt x="70" y="39"/>
                  </a:cubicBezTo>
                  <a:cubicBezTo>
                    <a:pt x="69" y="39"/>
                    <a:pt x="69" y="39"/>
                    <a:pt x="69" y="39"/>
                  </a:cubicBezTo>
                  <a:cubicBezTo>
                    <a:pt x="69" y="39"/>
                    <a:pt x="69" y="39"/>
                    <a:pt x="69" y="39"/>
                  </a:cubicBezTo>
                  <a:cubicBezTo>
                    <a:pt x="68" y="39"/>
                    <a:pt x="68" y="39"/>
                    <a:pt x="68" y="39"/>
                  </a:cubicBezTo>
                  <a:cubicBezTo>
                    <a:pt x="67" y="39"/>
                    <a:pt x="67" y="39"/>
                    <a:pt x="67" y="39"/>
                  </a:cubicBezTo>
                  <a:cubicBezTo>
                    <a:pt x="66" y="39"/>
                    <a:pt x="66" y="39"/>
                    <a:pt x="66" y="39"/>
                  </a:cubicBezTo>
                  <a:cubicBezTo>
                    <a:pt x="66" y="51"/>
                    <a:pt x="66" y="51"/>
                    <a:pt x="66" y="51"/>
                  </a:cubicBezTo>
                  <a:cubicBezTo>
                    <a:pt x="66" y="51"/>
                    <a:pt x="66" y="51"/>
                    <a:pt x="66" y="51"/>
                  </a:cubicBezTo>
                  <a:cubicBezTo>
                    <a:pt x="66" y="38"/>
                    <a:pt x="66" y="38"/>
                    <a:pt x="66" y="38"/>
                  </a:cubicBezTo>
                  <a:cubicBezTo>
                    <a:pt x="64" y="38"/>
                    <a:pt x="64" y="38"/>
                    <a:pt x="64" y="38"/>
                  </a:cubicBezTo>
                  <a:cubicBezTo>
                    <a:pt x="62" y="38"/>
                    <a:pt x="62" y="38"/>
                    <a:pt x="62" y="38"/>
                  </a:cubicBezTo>
                  <a:cubicBezTo>
                    <a:pt x="62" y="38"/>
                    <a:pt x="62" y="38"/>
                    <a:pt x="62" y="38"/>
                  </a:cubicBezTo>
                  <a:cubicBezTo>
                    <a:pt x="62" y="38"/>
                    <a:pt x="62" y="38"/>
                    <a:pt x="62" y="38"/>
                  </a:cubicBezTo>
                  <a:cubicBezTo>
                    <a:pt x="62" y="38"/>
                    <a:pt x="62" y="38"/>
                    <a:pt x="61" y="38"/>
                  </a:cubicBezTo>
                  <a:cubicBezTo>
                    <a:pt x="61" y="51"/>
                    <a:pt x="61" y="51"/>
                    <a:pt x="61" y="51"/>
                  </a:cubicBezTo>
                  <a:cubicBezTo>
                    <a:pt x="63" y="51"/>
                    <a:pt x="64" y="51"/>
                    <a:pt x="64" y="51"/>
                  </a:cubicBezTo>
                  <a:cubicBezTo>
                    <a:pt x="69" y="51"/>
                    <a:pt x="69" y="51"/>
                    <a:pt x="69" y="51"/>
                  </a:cubicBezTo>
                  <a:cubicBezTo>
                    <a:pt x="69" y="51"/>
                    <a:pt x="71" y="51"/>
                    <a:pt x="74" y="50"/>
                  </a:cubicBezTo>
                  <a:cubicBezTo>
                    <a:pt x="74" y="51"/>
                    <a:pt x="74" y="51"/>
                    <a:pt x="74" y="51"/>
                  </a:cubicBezTo>
                  <a:cubicBezTo>
                    <a:pt x="81" y="51"/>
                    <a:pt x="81" y="51"/>
                    <a:pt x="81" y="51"/>
                  </a:cubicBezTo>
                  <a:cubicBezTo>
                    <a:pt x="81" y="51"/>
                    <a:pt x="82" y="51"/>
                    <a:pt x="82" y="51"/>
                  </a:cubicBezTo>
                  <a:cubicBezTo>
                    <a:pt x="86" y="51"/>
                    <a:pt x="97" y="51"/>
                    <a:pt x="103" y="51"/>
                  </a:cubicBezTo>
                  <a:cubicBezTo>
                    <a:pt x="110" y="51"/>
                    <a:pt x="131" y="50"/>
                    <a:pt x="132" y="50"/>
                  </a:cubicBezTo>
                  <a:cubicBezTo>
                    <a:pt x="132" y="50"/>
                    <a:pt x="132" y="50"/>
                    <a:pt x="132" y="50"/>
                  </a:cubicBezTo>
                  <a:cubicBezTo>
                    <a:pt x="132" y="50"/>
                    <a:pt x="132" y="50"/>
                    <a:pt x="132" y="50"/>
                  </a:cubicBezTo>
                  <a:cubicBezTo>
                    <a:pt x="132" y="50"/>
                    <a:pt x="132" y="50"/>
                    <a:pt x="132" y="50"/>
                  </a:cubicBezTo>
                  <a:cubicBezTo>
                    <a:pt x="132" y="50"/>
                    <a:pt x="134" y="48"/>
                    <a:pt x="136" y="47"/>
                  </a:cubicBezTo>
                  <a:cubicBezTo>
                    <a:pt x="138" y="45"/>
                    <a:pt x="139" y="45"/>
                    <a:pt x="139" y="44"/>
                  </a:cubicBezTo>
                  <a:cubicBezTo>
                    <a:pt x="140" y="44"/>
                    <a:pt x="141" y="43"/>
                    <a:pt x="141" y="43"/>
                  </a:cubicBezTo>
                  <a:cubicBezTo>
                    <a:pt x="140" y="43"/>
                    <a:pt x="140" y="43"/>
                    <a:pt x="140" y="43"/>
                  </a:cubicBezTo>
                  <a:cubicBezTo>
                    <a:pt x="140" y="43"/>
                    <a:pt x="140" y="43"/>
                    <a:pt x="140" y="43"/>
                  </a:cubicBezTo>
                  <a:cubicBezTo>
                    <a:pt x="140" y="43"/>
                    <a:pt x="140" y="43"/>
                    <a:pt x="140" y="43"/>
                  </a:cubicBezTo>
                  <a:cubicBezTo>
                    <a:pt x="140" y="43"/>
                    <a:pt x="140" y="43"/>
                    <a:pt x="140" y="43"/>
                  </a:cubicBezTo>
                  <a:cubicBezTo>
                    <a:pt x="140" y="42"/>
                    <a:pt x="140" y="42"/>
                    <a:pt x="141" y="42"/>
                  </a:cubicBezTo>
                  <a:cubicBezTo>
                    <a:pt x="141" y="42"/>
                    <a:pt x="141" y="41"/>
                    <a:pt x="141" y="41"/>
                  </a:cubicBezTo>
                  <a:cubicBezTo>
                    <a:pt x="142" y="42"/>
                    <a:pt x="142" y="42"/>
                    <a:pt x="142" y="42"/>
                  </a:cubicBezTo>
                  <a:cubicBezTo>
                    <a:pt x="142" y="43"/>
                    <a:pt x="142" y="43"/>
                    <a:pt x="142" y="43"/>
                  </a:cubicBezTo>
                  <a:cubicBezTo>
                    <a:pt x="141" y="43"/>
                    <a:pt x="141" y="43"/>
                    <a:pt x="141" y="43"/>
                  </a:cubicBezTo>
                  <a:cubicBezTo>
                    <a:pt x="141" y="43"/>
                    <a:pt x="139" y="45"/>
                    <a:pt x="137" y="46"/>
                  </a:cubicBezTo>
                  <a:cubicBezTo>
                    <a:pt x="135" y="47"/>
                    <a:pt x="132" y="50"/>
                    <a:pt x="132" y="50"/>
                  </a:cubicBezTo>
                  <a:cubicBezTo>
                    <a:pt x="133" y="50"/>
                    <a:pt x="133" y="50"/>
                    <a:pt x="133" y="50"/>
                  </a:cubicBezTo>
                  <a:cubicBezTo>
                    <a:pt x="133" y="50"/>
                    <a:pt x="134" y="50"/>
                    <a:pt x="135" y="49"/>
                  </a:cubicBezTo>
                  <a:cubicBezTo>
                    <a:pt x="135" y="49"/>
                    <a:pt x="135" y="49"/>
                    <a:pt x="135" y="49"/>
                  </a:cubicBezTo>
                  <a:cubicBezTo>
                    <a:pt x="135" y="50"/>
                    <a:pt x="135" y="50"/>
                    <a:pt x="135" y="50"/>
                  </a:cubicBezTo>
                  <a:cubicBezTo>
                    <a:pt x="133" y="50"/>
                    <a:pt x="133" y="50"/>
                    <a:pt x="133" y="50"/>
                  </a:cubicBezTo>
                  <a:cubicBezTo>
                    <a:pt x="133" y="50"/>
                    <a:pt x="134" y="50"/>
                    <a:pt x="135" y="50"/>
                  </a:cubicBezTo>
                  <a:cubicBezTo>
                    <a:pt x="135" y="50"/>
                    <a:pt x="135" y="50"/>
                    <a:pt x="135" y="50"/>
                  </a:cubicBezTo>
                  <a:cubicBezTo>
                    <a:pt x="135" y="50"/>
                    <a:pt x="135" y="50"/>
                    <a:pt x="135" y="50"/>
                  </a:cubicBezTo>
                  <a:cubicBezTo>
                    <a:pt x="135" y="50"/>
                    <a:pt x="135" y="50"/>
                    <a:pt x="135" y="50"/>
                  </a:cubicBezTo>
                  <a:cubicBezTo>
                    <a:pt x="135" y="50"/>
                    <a:pt x="135" y="50"/>
                    <a:pt x="135" y="50"/>
                  </a:cubicBezTo>
                  <a:cubicBezTo>
                    <a:pt x="135" y="50"/>
                    <a:pt x="135" y="50"/>
                    <a:pt x="135" y="50"/>
                  </a:cubicBezTo>
                  <a:cubicBezTo>
                    <a:pt x="135" y="50"/>
                    <a:pt x="135" y="50"/>
                    <a:pt x="135" y="50"/>
                  </a:cubicBezTo>
                  <a:cubicBezTo>
                    <a:pt x="135" y="50"/>
                    <a:pt x="135" y="50"/>
                    <a:pt x="135" y="50"/>
                  </a:cubicBezTo>
                  <a:cubicBezTo>
                    <a:pt x="136" y="50"/>
                    <a:pt x="136" y="50"/>
                    <a:pt x="136" y="50"/>
                  </a:cubicBezTo>
                  <a:cubicBezTo>
                    <a:pt x="136" y="50"/>
                    <a:pt x="136" y="50"/>
                    <a:pt x="136" y="50"/>
                  </a:cubicBezTo>
                  <a:cubicBezTo>
                    <a:pt x="136" y="50"/>
                    <a:pt x="136" y="50"/>
                    <a:pt x="136" y="50"/>
                  </a:cubicBezTo>
                  <a:cubicBezTo>
                    <a:pt x="136" y="50"/>
                    <a:pt x="136" y="50"/>
                    <a:pt x="136" y="50"/>
                  </a:cubicBezTo>
                  <a:cubicBezTo>
                    <a:pt x="136" y="50"/>
                    <a:pt x="136" y="50"/>
                    <a:pt x="137" y="50"/>
                  </a:cubicBezTo>
                  <a:cubicBezTo>
                    <a:pt x="137" y="50"/>
                    <a:pt x="137" y="50"/>
                    <a:pt x="137" y="50"/>
                  </a:cubicBezTo>
                  <a:cubicBezTo>
                    <a:pt x="137" y="50"/>
                    <a:pt x="137" y="50"/>
                    <a:pt x="137" y="50"/>
                  </a:cubicBezTo>
                  <a:cubicBezTo>
                    <a:pt x="137" y="50"/>
                    <a:pt x="137" y="50"/>
                    <a:pt x="137" y="50"/>
                  </a:cubicBezTo>
                  <a:cubicBezTo>
                    <a:pt x="138" y="50"/>
                    <a:pt x="140" y="50"/>
                    <a:pt x="143" y="50"/>
                  </a:cubicBezTo>
                  <a:cubicBezTo>
                    <a:pt x="147" y="50"/>
                    <a:pt x="152" y="50"/>
                    <a:pt x="152" y="50"/>
                  </a:cubicBezTo>
                  <a:cubicBezTo>
                    <a:pt x="141" y="50"/>
                    <a:pt x="141" y="50"/>
                    <a:pt x="141" y="50"/>
                  </a:cubicBezTo>
                  <a:cubicBezTo>
                    <a:pt x="141" y="50"/>
                    <a:pt x="141" y="50"/>
                    <a:pt x="141" y="50"/>
                  </a:cubicBezTo>
                  <a:cubicBezTo>
                    <a:pt x="140" y="50"/>
                    <a:pt x="140" y="50"/>
                    <a:pt x="140" y="50"/>
                  </a:cubicBezTo>
                  <a:cubicBezTo>
                    <a:pt x="140" y="49"/>
                    <a:pt x="140" y="49"/>
                    <a:pt x="140" y="49"/>
                  </a:cubicBezTo>
                  <a:cubicBezTo>
                    <a:pt x="141" y="49"/>
                    <a:pt x="141" y="49"/>
                    <a:pt x="141" y="49"/>
                  </a:cubicBezTo>
                  <a:cubicBezTo>
                    <a:pt x="141" y="48"/>
                    <a:pt x="141" y="48"/>
                    <a:pt x="141" y="48"/>
                  </a:cubicBezTo>
                  <a:cubicBezTo>
                    <a:pt x="140" y="48"/>
                    <a:pt x="140" y="48"/>
                    <a:pt x="140" y="48"/>
                  </a:cubicBezTo>
                  <a:cubicBezTo>
                    <a:pt x="140" y="46"/>
                    <a:pt x="140" y="46"/>
                    <a:pt x="140" y="46"/>
                  </a:cubicBezTo>
                  <a:cubicBezTo>
                    <a:pt x="141" y="46"/>
                    <a:pt x="141" y="46"/>
                    <a:pt x="141" y="46"/>
                  </a:cubicBezTo>
                  <a:cubicBezTo>
                    <a:pt x="141" y="46"/>
                    <a:pt x="141" y="46"/>
                    <a:pt x="141" y="46"/>
                  </a:cubicBezTo>
                  <a:cubicBezTo>
                    <a:pt x="140" y="46"/>
                    <a:pt x="140" y="46"/>
                    <a:pt x="140" y="46"/>
                  </a:cubicBezTo>
                  <a:cubicBezTo>
                    <a:pt x="140" y="45"/>
                    <a:pt x="140" y="45"/>
                    <a:pt x="140" y="45"/>
                  </a:cubicBezTo>
                  <a:cubicBezTo>
                    <a:pt x="141" y="45"/>
                    <a:pt x="141" y="45"/>
                    <a:pt x="141" y="45"/>
                  </a:cubicBezTo>
                  <a:cubicBezTo>
                    <a:pt x="141" y="45"/>
                    <a:pt x="141" y="45"/>
                    <a:pt x="141" y="45"/>
                  </a:cubicBezTo>
                  <a:cubicBezTo>
                    <a:pt x="140" y="45"/>
                    <a:pt x="140" y="45"/>
                    <a:pt x="140" y="45"/>
                  </a:cubicBezTo>
                  <a:cubicBezTo>
                    <a:pt x="140" y="45"/>
                    <a:pt x="140" y="45"/>
                    <a:pt x="140" y="45"/>
                  </a:cubicBezTo>
                  <a:cubicBezTo>
                    <a:pt x="141" y="45"/>
                    <a:pt x="141" y="44"/>
                    <a:pt x="141" y="44"/>
                  </a:cubicBezTo>
                  <a:cubicBezTo>
                    <a:pt x="141" y="44"/>
                    <a:pt x="142" y="44"/>
                    <a:pt x="142" y="44"/>
                  </a:cubicBezTo>
                  <a:cubicBezTo>
                    <a:pt x="142" y="46"/>
                    <a:pt x="142" y="46"/>
                    <a:pt x="142" y="46"/>
                  </a:cubicBezTo>
                  <a:cubicBezTo>
                    <a:pt x="141" y="46"/>
                    <a:pt x="141" y="46"/>
                    <a:pt x="141" y="46"/>
                  </a:cubicBezTo>
                  <a:cubicBezTo>
                    <a:pt x="141" y="46"/>
                    <a:pt x="141" y="46"/>
                    <a:pt x="141" y="46"/>
                  </a:cubicBezTo>
                  <a:cubicBezTo>
                    <a:pt x="142" y="46"/>
                    <a:pt x="142" y="46"/>
                    <a:pt x="142" y="46"/>
                  </a:cubicBezTo>
                  <a:cubicBezTo>
                    <a:pt x="142" y="46"/>
                    <a:pt x="142" y="46"/>
                    <a:pt x="142" y="46"/>
                  </a:cubicBezTo>
                  <a:cubicBezTo>
                    <a:pt x="141" y="46"/>
                    <a:pt x="141" y="46"/>
                    <a:pt x="141" y="46"/>
                  </a:cubicBezTo>
                  <a:cubicBezTo>
                    <a:pt x="141" y="47"/>
                    <a:pt x="141" y="47"/>
                    <a:pt x="141" y="47"/>
                  </a:cubicBezTo>
                  <a:cubicBezTo>
                    <a:pt x="142" y="47"/>
                    <a:pt x="142" y="47"/>
                    <a:pt x="142" y="47"/>
                  </a:cubicBezTo>
                  <a:cubicBezTo>
                    <a:pt x="142" y="48"/>
                    <a:pt x="142" y="48"/>
                    <a:pt x="142" y="48"/>
                  </a:cubicBezTo>
                  <a:cubicBezTo>
                    <a:pt x="141" y="48"/>
                    <a:pt x="141" y="48"/>
                    <a:pt x="141" y="48"/>
                  </a:cubicBezTo>
                  <a:cubicBezTo>
                    <a:pt x="141" y="48"/>
                    <a:pt x="141" y="48"/>
                    <a:pt x="141" y="48"/>
                  </a:cubicBezTo>
                  <a:cubicBezTo>
                    <a:pt x="142" y="48"/>
                    <a:pt x="142" y="48"/>
                    <a:pt x="142" y="48"/>
                  </a:cubicBezTo>
                  <a:cubicBezTo>
                    <a:pt x="142" y="49"/>
                    <a:pt x="142" y="49"/>
                    <a:pt x="142" y="49"/>
                  </a:cubicBezTo>
                  <a:cubicBezTo>
                    <a:pt x="141" y="49"/>
                    <a:pt x="141" y="49"/>
                    <a:pt x="141" y="49"/>
                  </a:cubicBezTo>
                  <a:cubicBezTo>
                    <a:pt x="141" y="49"/>
                    <a:pt x="141" y="49"/>
                    <a:pt x="141" y="49"/>
                  </a:cubicBezTo>
                  <a:cubicBezTo>
                    <a:pt x="142" y="49"/>
                    <a:pt x="142" y="49"/>
                    <a:pt x="142" y="49"/>
                  </a:cubicBezTo>
                  <a:cubicBezTo>
                    <a:pt x="142" y="49"/>
                    <a:pt x="142" y="49"/>
                    <a:pt x="142" y="49"/>
                  </a:cubicBezTo>
                  <a:cubicBezTo>
                    <a:pt x="141" y="49"/>
                    <a:pt x="141" y="49"/>
                    <a:pt x="141" y="49"/>
                  </a:cubicBezTo>
                  <a:cubicBezTo>
                    <a:pt x="141" y="49"/>
                    <a:pt x="141" y="49"/>
                    <a:pt x="141" y="49"/>
                  </a:cubicBezTo>
                  <a:cubicBezTo>
                    <a:pt x="146" y="49"/>
                    <a:pt x="146" y="49"/>
                    <a:pt x="146" y="49"/>
                  </a:cubicBezTo>
                  <a:cubicBezTo>
                    <a:pt x="146" y="49"/>
                    <a:pt x="146" y="49"/>
                    <a:pt x="146" y="49"/>
                  </a:cubicBezTo>
                  <a:cubicBezTo>
                    <a:pt x="146" y="49"/>
                    <a:pt x="146" y="49"/>
                    <a:pt x="146" y="49"/>
                  </a:cubicBezTo>
                  <a:cubicBezTo>
                    <a:pt x="146" y="49"/>
                    <a:pt x="146" y="49"/>
                    <a:pt x="146" y="49"/>
                  </a:cubicBezTo>
                  <a:cubicBezTo>
                    <a:pt x="165" y="49"/>
                    <a:pt x="165" y="49"/>
                    <a:pt x="165" y="49"/>
                  </a:cubicBezTo>
                  <a:cubicBezTo>
                    <a:pt x="165" y="49"/>
                    <a:pt x="165" y="49"/>
                    <a:pt x="165" y="49"/>
                  </a:cubicBezTo>
                  <a:cubicBezTo>
                    <a:pt x="168" y="49"/>
                    <a:pt x="168" y="49"/>
                    <a:pt x="168" y="49"/>
                  </a:cubicBezTo>
                  <a:cubicBezTo>
                    <a:pt x="168" y="49"/>
                    <a:pt x="168" y="49"/>
                    <a:pt x="168" y="49"/>
                  </a:cubicBezTo>
                  <a:lnTo>
                    <a:pt x="166" y="48"/>
                  </a:lnTo>
                  <a:close/>
                  <a:moveTo>
                    <a:pt x="119" y="43"/>
                  </a:moveTo>
                  <a:cubicBezTo>
                    <a:pt x="119" y="43"/>
                    <a:pt x="119" y="43"/>
                    <a:pt x="119" y="43"/>
                  </a:cubicBezTo>
                  <a:cubicBezTo>
                    <a:pt x="119" y="43"/>
                    <a:pt x="119" y="43"/>
                    <a:pt x="119" y="43"/>
                  </a:cubicBezTo>
                  <a:cubicBezTo>
                    <a:pt x="119" y="43"/>
                    <a:pt x="119" y="43"/>
                    <a:pt x="119" y="43"/>
                  </a:cubicBezTo>
                  <a:cubicBezTo>
                    <a:pt x="119" y="42"/>
                    <a:pt x="119" y="42"/>
                    <a:pt x="119" y="42"/>
                  </a:cubicBezTo>
                  <a:cubicBezTo>
                    <a:pt x="119" y="42"/>
                    <a:pt x="119" y="42"/>
                    <a:pt x="119" y="42"/>
                  </a:cubicBezTo>
                  <a:cubicBezTo>
                    <a:pt x="119" y="43"/>
                    <a:pt x="119" y="43"/>
                    <a:pt x="119" y="43"/>
                  </a:cubicBezTo>
                  <a:cubicBezTo>
                    <a:pt x="119" y="43"/>
                    <a:pt x="119" y="43"/>
                    <a:pt x="119" y="43"/>
                  </a:cubicBezTo>
                  <a:close/>
                  <a:moveTo>
                    <a:pt x="118" y="42"/>
                  </a:moveTo>
                  <a:cubicBezTo>
                    <a:pt x="118" y="42"/>
                    <a:pt x="118" y="42"/>
                    <a:pt x="118" y="42"/>
                  </a:cubicBezTo>
                  <a:cubicBezTo>
                    <a:pt x="118" y="42"/>
                    <a:pt x="118" y="42"/>
                    <a:pt x="118" y="42"/>
                  </a:cubicBezTo>
                  <a:cubicBezTo>
                    <a:pt x="118" y="43"/>
                    <a:pt x="118" y="43"/>
                    <a:pt x="118" y="43"/>
                  </a:cubicBezTo>
                  <a:cubicBezTo>
                    <a:pt x="118" y="43"/>
                    <a:pt x="118" y="43"/>
                    <a:pt x="118" y="43"/>
                  </a:cubicBezTo>
                  <a:lnTo>
                    <a:pt x="118" y="42"/>
                  </a:lnTo>
                  <a:close/>
                  <a:moveTo>
                    <a:pt x="118" y="43"/>
                  </a:moveTo>
                  <a:cubicBezTo>
                    <a:pt x="118" y="43"/>
                    <a:pt x="118" y="43"/>
                    <a:pt x="118" y="43"/>
                  </a:cubicBezTo>
                  <a:cubicBezTo>
                    <a:pt x="118" y="43"/>
                    <a:pt x="118" y="43"/>
                    <a:pt x="118" y="43"/>
                  </a:cubicBezTo>
                  <a:cubicBezTo>
                    <a:pt x="118" y="43"/>
                    <a:pt x="118" y="43"/>
                    <a:pt x="118" y="43"/>
                  </a:cubicBezTo>
                  <a:cubicBezTo>
                    <a:pt x="117" y="43"/>
                    <a:pt x="117" y="43"/>
                    <a:pt x="117" y="43"/>
                  </a:cubicBezTo>
                  <a:lnTo>
                    <a:pt x="118" y="43"/>
                  </a:lnTo>
                  <a:close/>
                  <a:moveTo>
                    <a:pt x="117" y="42"/>
                  </a:moveTo>
                  <a:cubicBezTo>
                    <a:pt x="117" y="42"/>
                    <a:pt x="117" y="42"/>
                    <a:pt x="117" y="42"/>
                  </a:cubicBezTo>
                  <a:cubicBezTo>
                    <a:pt x="117" y="42"/>
                    <a:pt x="117" y="42"/>
                    <a:pt x="117" y="42"/>
                  </a:cubicBezTo>
                  <a:cubicBezTo>
                    <a:pt x="117" y="43"/>
                    <a:pt x="117" y="43"/>
                    <a:pt x="117" y="43"/>
                  </a:cubicBezTo>
                  <a:cubicBezTo>
                    <a:pt x="117" y="43"/>
                    <a:pt x="117" y="43"/>
                    <a:pt x="117" y="43"/>
                  </a:cubicBezTo>
                  <a:lnTo>
                    <a:pt x="117" y="42"/>
                  </a:lnTo>
                  <a:close/>
                  <a:moveTo>
                    <a:pt x="117" y="43"/>
                  </a:moveTo>
                  <a:cubicBezTo>
                    <a:pt x="117" y="43"/>
                    <a:pt x="117" y="43"/>
                    <a:pt x="117" y="43"/>
                  </a:cubicBezTo>
                  <a:cubicBezTo>
                    <a:pt x="117" y="43"/>
                    <a:pt x="117" y="43"/>
                    <a:pt x="117" y="43"/>
                  </a:cubicBezTo>
                  <a:cubicBezTo>
                    <a:pt x="117" y="43"/>
                    <a:pt x="117" y="43"/>
                    <a:pt x="117" y="43"/>
                  </a:cubicBezTo>
                  <a:cubicBezTo>
                    <a:pt x="117" y="43"/>
                    <a:pt x="117" y="43"/>
                    <a:pt x="117" y="43"/>
                  </a:cubicBezTo>
                  <a:close/>
                  <a:moveTo>
                    <a:pt x="116" y="42"/>
                  </a:moveTo>
                  <a:cubicBezTo>
                    <a:pt x="116" y="42"/>
                    <a:pt x="116" y="42"/>
                    <a:pt x="116" y="42"/>
                  </a:cubicBezTo>
                  <a:cubicBezTo>
                    <a:pt x="116" y="42"/>
                    <a:pt x="116" y="42"/>
                    <a:pt x="116" y="42"/>
                  </a:cubicBezTo>
                  <a:cubicBezTo>
                    <a:pt x="116" y="43"/>
                    <a:pt x="116" y="43"/>
                    <a:pt x="116" y="43"/>
                  </a:cubicBezTo>
                  <a:cubicBezTo>
                    <a:pt x="116" y="43"/>
                    <a:pt x="116" y="43"/>
                    <a:pt x="115" y="43"/>
                  </a:cubicBezTo>
                  <a:lnTo>
                    <a:pt x="116" y="42"/>
                  </a:lnTo>
                  <a:close/>
                  <a:moveTo>
                    <a:pt x="115" y="43"/>
                  </a:moveTo>
                  <a:cubicBezTo>
                    <a:pt x="115" y="43"/>
                    <a:pt x="115" y="43"/>
                    <a:pt x="115" y="43"/>
                  </a:cubicBezTo>
                  <a:cubicBezTo>
                    <a:pt x="116" y="43"/>
                    <a:pt x="116" y="43"/>
                    <a:pt x="116" y="43"/>
                  </a:cubicBezTo>
                  <a:cubicBezTo>
                    <a:pt x="116" y="43"/>
                    <a:pt x="116" y="43"/>
                    <a:pt x="116" y="43"/>
                  </a:cubicBezTo>
                  <a:cubicBezTo>
                    <a:pt x="115" y="43"/>
                    <a:pt x="115" y="43"/>
                    <a:pt x="115" y="43"/>
                  </a:cubicBezTo>
                  <a:close/>
                  <a:moveTo>
                    <a:pt x="114" y="43"/>
                  </a:moveTo>
                  <a:cubicBezTo>
                    <a:pt x="114" y="43"/>
                    <a:pt x="114" y="43"/>
                    <a:pt x="114" y="43"/>
                  </a:cubicBezTo>
                  <a:cubicBezTo>
                    <a:pt x="114" y="42"/>
                    <a:pt x="115" y="42"/>
                    <a:pt x="115" y="42"/>
                  </a:cubicBezTo>
                  <a:cubicBezTo>
                    <a:pt x="115" y="43"/>
                    <a:pt x="115" y="43"/>
                    <a:pt x="115" y="43"/>
                  </a:cubicBezTo>
                  <a:cubicBezTo>
                    <a:pt x="115" y="43"/>
                    <a:pt x="114" y="43"/>
                    <a:pt x="114" y="43"/>
                  </a:cubicBezTo>
                  <a:close/>
                  <a:moveTo>
                    <a:pt x="114" y="43"/>
                  </a:moveTo>
                  <a:cubicBezTo>
                    <a:pt x="114" y="43"/>
                    <a:pt x="114" y="43"/>
                    <a:pt x="114" y="43"/>
                  </a:cubicBezTo>
                  <a:cubicBezTo>
                    <a:pt x="114" y="43"/>
                    <a:pt x="115" y="43"/>
                    <a:pt x="115" y="43"/>
                  </a:cubicBezTo>
                  <a:cubicBezTo>
                    <a:pt x="115" y="43"/>
                    <a:pt x="115" y="43"/>
                    <a:pt x="115" y="43"/>
                  </a:cubicBezTo>
                  <a:cubicBezTo>
                    <a:pt x="114" y="43"/>
                    <a:pt x="114" y="43"/>
                    <a:pt x="114" y="43"/>
                  </a:cubicBezTo>
                  <a:close/>
                  <a:moveTo>
                    <a:pt x="113" y="43"/>
                  </a:moveTo>
                  <a:cubicBezTo>
                    <a:pt x="113" y="43"/>
                    <a:pt x="113" y="43"/>
                    <a:pt x="113" y="43"/>
                  </a:cubicBezTo>
                  <a:cubicBezTo>
                    <a:pt x="113" y="43"/>
                    <a:pt x="113" y="43"/>
                    <a:pt x="113" y="43"/>
                  </a:cubicBezTo>
                  <a:cubicBezTo>
                    <a:pt x="113" y="43"/>
                    <a:pt x="113" y="43"/>
                    <a:pt x="113" y="43"/>
                  </a:cubicBezTo>
                  <a:cubicBezTo>
                    <a:pt x="113" y="44"/>
                    <a:pt x="113" y="44"/>
                    <a:pt x="113" y="44"/>
                  </a:cubicBezTo>
                  <a:cubicBezTo>
                    <a:pt x="113" y="44"/>
                    <a:pt x="113" y="44"/>
                    <a:pt x="112" y="44"/>
                  </a:cubicBezTo>
                  <a:lnTo>
                    <a:pt x="113" y="43"/>
                  </a:lnTo>
                  <a:close/>
                  <a:moveTo>
                    <a:pt x="112" y="44"/>
                  </a:moveTo>
                  <a:cubicBezTo>
                    <a:pt x="112" y="44"/>
                    <a:pt x="112" y="44"/>
                    <a:pt x="112" y="44"/>
                  </a:cubicBezTo>
                  <a:cubicBezTo>
                    <a:pt x="113" y="44"/>
                    <a:pt x="113" y="44"/>
                    <a:pt x="113" y="44"/>
                  </a:cubicBezTo>
                  <a:cubicBezTo>
                    <a:pt x="112" y="44"/>
                    <a:pt x="112" y="44"/>
                    <a:pt x="112" y="44"/>
                  </a:cubicBezTo>
                  <a:close/>
                  <a:moveTo>
                    <a:pt x="111" y="43"/>
                  </a:moveTo>
                  <a:cubicBezTo>
                    <a:pt x="111" y="43"/>
                    <a:pt x="111" y="43"/>
                    <a:pt x="111" y="43"/>
                  </a:cubicBezTo>
                  <a:cubicBezTo>
                    <a:pt x="111" y="43"/>
                    <a:pt x="111" y="43"/>
                    <a:pt x="111" y="43"/>
                  </a:cubicBezTo>
                  <a:cubicBezTo>
                    <a:pt x="111" y="44"/>
                    <a:pt x="111" y="44"/>
                    <a:pt x="111" y="44"/>
                  </a:cubicBezTo>
                  <a:cubicBezTo>
                    <a:pt x="111" y="44"/>
                    <a:pt x="111" y="44"/>
                    <a:pt x="111" y="44"/>
                  </a:cubicBezTo>
                  <a:lnTo>
                    <a:pt x="111" y="43"/>
                  </a:lnTo>
                  <a:close/>
                  <a:moveTo>
                    <a:pt x="111" y="44"/>
                  </a:moveTo>
                  <a:cubicBezTo>
                    <a:pt x="111" y="44"/>
                    <a:pt x="111" y="44"/>
                    <a:pt x="111" y="44"/>
                  </a:cubicBezTo>
                  <a:cubicBezTo>
                    <a:pt x="111" y="44"/>
                    <a:pt x="111" y="44"/>
                    <a:pt x="111" y="44"/>
                  </a:cubicBezTo>
                  <a:cubicBezTo>
                    <a:pt x="111" y="44"/>
                    <a:pt x="111" y="44"/>
                    <a:pt x="111" y="44"/>
                  </a:cubicBezTo>
                  <a:close/>
                  <a:moveTo>
                    <a:pt x="109" y="43"/>
                  </a:moveTo>
                  <a:cubicBezTo>
                    <a:pt x="109" y="43"/>
                    <a:pt x="109" y="43"/>
                    <a:pt x="109" y="43"/>
                  </a:cubicBezTo>
                  <a:cubicBezTo>
                    <a:pt x="109" y="43"/>
                    <a:pt x="109" y="43"/>
                    <a:pt x="109" y="43"/>
                  </a:cubicBezTo>
                  <a:cubicBezTo>
                    <a:pt x="109" y="44"/>
                    <a:pt x="109" y="44"/>
                    <a:pt x="109" y="44"/>
                  </a:cubicBezTo>
                  <a:cubicBezTo>
                    <a:pt x="109" y="44"/>
                    <a:pt x="109" y="44"/>
                    <a:pt x="109" y="44"/>
                  </a:cubicBezTo>
                  <a:lnTo>
                    <a:pt x="109" y="43"/>
                  </a:lnTo>
                  <a:close/>
                  <a:moveTo>
                    <a:pt x="109" y="44"/>
                  </a:moveTo>
                  <a:cubicBezTo>
                    <a:pt x="109" y="44"/>
                    <a:pt x="109" y="44"/>
                    <a:pt x="109" y="44"/>
                  </a:cubicBezTo>
                  <a:cubicBezTo>
                    <a:pt x="109" y="44"/>
                    <a:pt x="109" y="44"/>
                    <a:pt x="109" y="44"/>
                  </a:cubicBezTo>
                  <a:cubicBezTo>
                    <a:pt x="109" y="44"/>
                    <a:pt x="109" y="44"/>
                    <a:pt x="109" y="44"/>
                  </a:cubicBezTo>
                  <a:close/>
                  <a:moveTo>
                    <a:pt x="107" y="43"/>
                  </a:moveTo>
                  <a:cubicBezTo>
                    <a:pt x="107" y="43"/>
                    <a:pt x="107" y="43"/>
                    <a:pt x="107" y="43"/>
                  </a:cubicBezTo>
                  <a:cubicBezTo>
                    <a:pt x="107" y="43"/>
                    <a:pt x="107" y="43"/>
                    <a:pt x="107" y="43"/>
                  </a:cubicBezTo>
                  <a:cubicBezTo>
                    <a:pt x="107" y="44"/>
                    <a:pt x="107" y="44"/>
                    <a:pt x="107" y="44"/>
                  </a:cubicBezTo>
                  <a:cubicBezTo>
                    <a:pt x="107" y="44"/>
                    <a:pt x="107" y="44"/>
                    <a:pt x="106" y="44"/>
                  </a:cubicBezTo>
                  <a:lnTo>
                    <a:pt x="107" y="43"/>
                  </a:lnTo>
                  <a:close/>
                  <a:moveTo>
                    <a:pt x="106" y="44"/>
                  </a:moveTo>
                  <a:cubicBezTo>
                    <a:pt x="106" y="44"/>
                    <a:pt x="106" y="44"/>
                    <a:pt x="106" y="44"/>
                  </a:cubicBezTo>
                  <a:cubicBezTo>
                    <a:pt x="106" y="44"/>
                    <a:pt x="106" y="44"/>
                    <a:pt x="106" y="44"/>
                  </a:cubicBezTo>
                  <a:cubicBezTo>
                    <a:pt x="106" y="44"/>
                    <a:pt x="106" y="44"/>
                    <a:pt x="106" y="44"/>
                  </a:cubicBezTo>
                  <a:close/>
                  <a:moveTo>
                    <a:pt x="104" y="43"/>
                  </a:moveTo>
                  <a:cubicBezTo>
                    <a:pt x="104" y="43"/>
                    <a:pt x="104" y="43"/>
                    <a:pt x="104" y="43"/>
                  </a:cubicBezTo>
                  <a:cubicBezTo>
                    <a:pt x="104" y="43"/>
                    <a:pt x="105" y="43"/>
                    <a:pt x="105" y="43"/>
                  </a:cubicBezTo>
                  <a:cubicBezTo>
                    <a:pt x="105" y="45"/>
                    <a:pt x="105" y="45"/>
                    <a:pt x="105" y="45"/>
                  </a:cubicBezTo>
                  <a:cubicBezTo>
                    <a:pt x="104" y="45"/>
                    <a:pt x="104" y="45"/>
                    <a:pt x="104" y="45"/>
                  </a:cubicBezTo>
                  <a:lnTo>
                    <a:pt x="104" y="43"/>
                  </a:lnTo>
                  <a:close/>
                  <a:moveTo>
                    <a:pt x="101" y="44"/>
                  </a:moveTo>
                  <a:cubicBezTo>
                    <a:pt x="101" y="44"/>
                    <a:pt x="101" y="44"/>
                    <a:pt x="101" y="44"/>
                  </a:cubicBezTo>
                  <a:cubicBezTo>
                    <a:pt x="101" y="44"/>
                    <a:pt x="102" y="44"/>
                    <a:pt x="102" y="44"/>
                  </a:cubicBezTo>
                  <a:cubicBezTo>
                    <a:pt x="102" y="45"/>
                    <a:pt x="102" y="45"/>
                    <a:pt x="102" y="45"/>
                  </a:cubicBezTo>
                  <a:cubicBezTo>
                    <a:pt x="101" y="45"/>
                    <a:pt x="101" y="45"/>
                    <a:pt x="101" y="45"/>
                  </a:cubicBezTo>
                  <a:lnTo>
                    <a:pt x="101" y="44"/>
                  </a:lnTo>
                  <a:close/>
                  <a:moveTo>
                    <a:pt x="98" y="44"/>
                  </a:moveTo>
                  <a:cubicBezTo>
                    <a:pt x="98" y="44"/>
                    <a:pt x="98" y="44"/>
                    <a:pt x="98" y="44"/>
                  </a:cubicBezTo>
                  <a:cubicBezTo>
                    <a:pt x="99" y="44"/>
                    <a:pt x="99" y="44"/>
                    <a:pt x="99" y="44"/>
                  </a:cubicBezTo>
                  <a:cubicBezTo>
                    <a:pt x="99" y="45"/>
                    <a:pt x="99" y="45"/>
                    <a:pt x="99" y="45"/>
                  </a:cubicBezTo>
                  <a:cubicBezTo>
                    <a:pt x="99" y="45"/>
                    <a:pt x="99" y="45"/>
                    <a:pt x="98" y="45"/>
                  </a:cubicBezTo>
                  <a:lnTo>
                    <a:pt x="98" y="44"/>
                  </a:lnTo>
                  <a:close/>
                  <a:moveTo>
                    <a:pt x="95" y="44"/>
                  </a:moveTo>
                  <a:cubicBezTo>
                    <a:pt x="95" y="44"/>
                    <a:pt x="95" y="44"/>
                    <a:pt x="95" y="44"/>
                  </a:cubicBezTo>
                  <a:cubicBezTo>
                    <a:pt x="95" y="44"/>
                    <a:pt x="96" y="44"/>
                    <a:pt x="96" y="44"/>
                  </a:cubicBezTo>
                  <a:cubicBezTo>
                    <a:pt x="96" y="46"/>
                    <a:pt x="96" y="46"/>
                    <a:pt x="96" y="46"/>
                  </a:cubicBezTo>
                  <a:cubicBezTo>
                    <a:pt x="95" y="46"/>
                    <a:pt x="95" y="46"/>
                    <a:pt x="95" y="46"/>
                  </a:cubicBezTo>
                  <a:lnTo>
                    <a:pt x="95" y="44"/>
                  </a:lnTo>
                  <a:close/>
                  <a:moveTo>
                    <a:pt x="92" y="45"/>
                  </a:moveTo>
                  <a:cubicBezTo>
                    <a:pt x="92" y="45"/>
                    <a:pt x="92" y="45"/>
                    <a:pt x="92" y="45"/>
                  </a:cubicBezTo>
                  <a:cubicBezTo>
                    <a:pt x="92" y="45"/>
                    <a:pt x="92" y="45"/>
                    <a:pt x="92" y="45"/>
                  </a:cubicBezTo>
                  <a:cubicBezTo>
                    <a:pt x="92" y="46"/>
                    <a:pt x="92" y="46"/>
                    <a:pt x="92" y="46"/>
                  </a:cubicBezTo>
                  <a:cubicBezTo>
                    <a:pt x="92" y="46"/>
                    <a:pt x="92" y="46"/>
                    <a:pt x="91" y="46"/>
                  </a:cubicBezTo>
                  <a:lnTo>
                    <a:pt x="92" y="45"/>
                  </a:lnTo>
                  <a:close/>
                  <a:moveTo>
                    <a:pt x="88" y="45"/>
                  </a:moveTo>
                  <a:cubicBezTo>
                    <a:pt x="88" y="45"/>
                    <a:pt x="88" y="45"/>
                    <a:pt x="88" y="45"/>
                  </a:cubicBezTo>
                  <a:cubicBezTo>
                    <a:pt x="88" y="45"/>
                    <a:pt x="88" y="45"/>
                    <a:pt x="88" y="45"/>
                  </a:cubicBezTo>
                  <a:cubicBezTo>
                    <a:pt x="88" y="47"/>
                    <a:pt x="88" y="47"/>
                    <a:pt x="88" y="47"/>
                  </a:cubicBezTo>
                  <a:cubicBezTo>
                    <a:pt x="88" y="47"/>
                    <a:pt x="88" y="47"/>
                    <a:pt x="88" y="47"/>
                  </a:cubicBezTo>
                  <a:lnTo>
                    <a:pt x="88" y="45"/>
                  </a:lnTo>
                  <a:close/>
                  <a:moveTo>
                    <a:pt x="84" y="46"/>
                  </a:moveTo>
                  <a:cubicBezTo>
                    <a:pt x="84" y="46"/>
                    <a:pt x="84" y="46"/>
                    <a:pt x="84" y="46"/>
                  </a:cubicBezTo>
                  <a:cubicBezTo>
                    <a:pt x="84" y="46"/>
                    <a:pt x="84" y="46"/>
                    <a:pt x="84" y="46"/>
                  </a:cubicBezTo>
                  <a:cubicBezTo>
                    <a:pt x="84" y="47"/>
                    <a:pt x="84" y="47"/>
                    <a:pt x="84" y="47"/>
                  </a:cubicBezTo>
                  <a:cubicBezTo>
                    <a:pt x="84" y="47"/>
                    <a:pt x="84" y="47"/>
                    <a:pt x="84" y="47"/>
                  </a:cubicBezTo>
                  <a:lnTo>
                    <a:pt x="84" y="46"/>
                  </a:lnTo>
                  <a:close/>
                  <a:moveTo>
                    <a:pt x="80" y="47"/>
                  </a:moveTo>
                  <a:cubicBezTo>
                    <a:pt x="80" y="47"/>
                    <a:pt x="80" y="47"/>
                    <a:pt x="80" y="47"/>
                  </a:cubicBezTo>
                  <a:cubicBezTo>
                    <a:pt x="80" y="47"/>
                    <a:pt x="80" y="47"/>
                    <a:pt x="80" y="47"/>
                  </a:cubicBezTo>
                  <a:cubicBezTo>
                    <a:pt x="80" y="48"/>
                    <a:pt x="80" y="48"/>
                    <a:pt x="80" y="48"/>
                  </a:cubicBezTo>
                  <a:cubicBezTo>
                    <a:pt x="80" y="48"/>
                    <a:pt x="80" y="48"/>
                    <a:pt x="80" y="48"/>
                  </a:cubicBezTo>
                  <a:lnTo>
                    <a:pt x="80" y="47"/>
                  </a:lnTo>
                  <a:close/>
                  <a:moveTo>
                    <a:pt x="74" y="49"/>
                  </a:moveTo>
                  <a:cubicBezTo>
                    <a:pt x="74" y="49"/>
                    <a:pt x="74" y="49"/>
                    <a:pt x="74" y="49"/>
                  </a:cubicBezTo>
                  <a:cubicBezTo>
                    <a:pt x="74" y="49"/>
                    <a:pt x="75" y="49"/>
                    <a:pt x="75" y="49"/>
                  </a:cubicBezTo>
                  <a:cubicBezTo>
                    <a:pt x="75" y="47"/>
                    <a:pt x="75" y="47"/>
                    <a:pt x="75" y="47"/>
                  </a:cubicBezTo>
                  <a:cubicBezTo>
                    <a:pt x="75" y="47"/>
                    <a:pt x="75" y="47"/>
                    <a:pt x="76" y="47"/>
                  </a:cubicBezTo>
                  <a:cubicBezTo>
                    <a:pt x="76" y="48"/>
                    <a:pt x="76" y="48"/>
                    <a:pt x="76" y="48"/>
                  </a:cubicBezTo>
                  <a:cubicBezTo>
                    <a:pt x="76" y="48"/>
                    <a:pt x="77" y="48"/>
                    <a:pt x="77" y="48"/>
                  </a:cubicBezTo>
                  <a:cubicBezTo>
                    <a:pt x="77" y="48"/>
                    <a:pt x="76" y="48"/>
                    <a:pt x="76" y="49"/>
                  </a:cubicBezTo>
                  <a:cubicBezTo>
                    <a:pt x="76" y="48"/>
                    <a:pt x="76" y="48"/>
                    <a:pt x="76" y="48"/>
                  </a:cubicBezTo>
                  <a:cubicBezTo>
                    <a:pt x="75" y="49"/>
                    <a:pt x="75" y="49"/>
                    <a:pt x="75" y="49"/>
                  </a:cubicBezTo>
                  <a:cubicBezTo>
                    <a:pt x="75" y="49"/>
                    <a:pt x="75" y="49"/>
                    <a:pt x="75" y="49"/>
                  </a:cubicBezTo>
                  <a:cubicBezTo>
                    <a:pt x="75" y="49"/>
                    <a:pt x="75" y="49"/>
                    <a:pt x="75" y="49"/>
                  </a:cubicBezTo>
                  <a:cubicBezTo>
                    <a:pt x="75" y="49"/>
                    <a:pt x="74" y="49"/>
                    <a:pt x="74" y="49"/>
                  </a:cubicBezTo>
                  <a:close/>
                  <a:moveTo>
                    <a:pt x="74" y="49"/>
                  </a:moveTo>
                  <a:cubicBezTo>
                    <a:pt x="74" y="49"/>
                    <a:pt x="74" y="49"/>
                    <a:pt x="74" y="49"/>
                  </a:cubicBezTo>
                  <a:cubicBezTo>
                    <a:pt x="71" y="49"/>
                    <a:pt x="69" y="50"/>
                    <a:pt x="67" y="50"/>
                  </a:cubicBezTo>
                  <a:cubicBezTo>
                    <a:pt x="69" y="50"/>
                    <a:pt x="72" y="49"/>
                    <a:pt x="73" y="49"/>
                  </a:cubicBezTo>
                  <a:cubicBezTo>
                    <a:pt x="73" y="49"/>
                    <a:pt x="74" y="49"/>
                    <a:pt x="74" y="49"/>
                  </a:cubicBezTo>
                  <a:close/>
                  <a:moveTo>
                    <a:pt x="87" y="51"/>
                  </a:moveTo>
                  <a:cubicBezTo>
                    <a:pt x="87" y="51"/>
                    <a:pt x="87" y="51"/>
                    <a:pt x="87" y="51"/>
                  </a:cubicBezTo>
                  <a:cubicBezTo>
                    <a:pt x="85" y="51"/>
                    <a:pt x="84" y="51"/>
                    <a:pt x="83" y="51"/>
                  </a:cubicBezTo>
                  <a:cubicBezTo>
                    <a:pt x="84" y="51"/>
                    <a:pt x="85" y="51"/>
                    <a:pt x="87" y="50"/>
                  </a:cubicBezTo>
                  <a:lnTo>
                    <a:pt x="87" y="51"/>
                  </a:lnTo>
                  <a:close/>
                  <a:moveTo>
                    <a:pt x="89" y="51"/>
                  </a:moveTo>
                  <a:cubicBezTo>
                    <a:pt x="89" y="51"/>
                    <a:pt x="89" y="51"/>
                    <a:pt x="89" y="51"/>
                  </a:cubicBezTo>
                  <a:cubicBezTo>
                    <a:pt x="88" y="51"/>
                    <a:pt x="88" y="51"/>
                    <a:pt x="87" y="51"/>
                  </a:cubicBezTo>
                  <a:cubicBezTo>
                    <a:pt x="87" y="50"/>
                    <a:pt x="87" y="50"/>
                    <a:pt x="87" y="50"/>
                  </a:cubicBezTo>
                  <a:cubicBezTo>
                    <a:pt x="88" y="50"/>
                    <a:pt x="88" y="50"/>
                    <a:pt x="89" y="50"/>
                  </a:cubicBezTo>
                  <a:lnTo>
                    <a:pt x="89" y="51"/>
                  </a:lnTo>
                  <a:close/>
                  <a:moveTo>
                    <a:pt x="91" y="51"/>
                  </a:moveTo>
                  <a:cubicBezTo>
                    <a:pt x="91" y="51"/>
                    <a:pt x="91" y="51"/>
                    <a:pt x="91" y="51"/>
                  </a:cubicBezTo>
                  <a:cubicBezTo>
                    <a:pt x="91" y="51"/>
                    <a:pt x="90" y="51"/>
                    <a:pt x="89" y="51"/>
                  </a:cubicBezTo>
                  <a:cubicBezTo>
                    <a:pt x="89" y="50"/>
                    <a:pt x="89" y="50"/>
                    <a:pt x="89" y="50"/>
                  </a:cubicBezTo>
                  <a:cubicBezTo>
                    <a:pt x="90" y="50"/>
                    <a:pt x="91" y="50"/>
                    <a:pt x="91" y="50"/>
                  </a:cubicBezTo>
                  <a:lnTo>
                    <a:pt x="91" y="51"/>
                  </a:lnTo>
                  <a:close/>
                  <a:moveTo>
                    <a:pt x="93" y="51"/>
                  </a:moveTo>
                  <a:cubicBezTo>
                    <a:pt x="93" y="51"/>
                    <a:pt x="93" y="51"/>
                    <a:pt x="93" y="51"/>
                  </a:cubicBezTo>
                  <a:cubicBezTo>
                    <a:pt x="93" y="51"/>
                    <a:pt x="92" y="51"/>
                    <a:pt x="91" y="51"/>
                  </a:cubicBezTo>
                  <a:cubicBezTo>
                    <a:pt x="91" y="50"/>
                    <a:pt x="91" y="50"/>
                    <a:pt x="91" y="50"/>
                  </a:cubicBezTo>
                  <a:cubicBezTo>
                    <a:pt x="92" y="49"/>
                    <a:pt x="93" y="49"/>
                    <a:pt x="93" y="49"/>
                  </a:cubicBezTo>
                  <a:lnTo>
                    <a:pt x="93" y="51"/>
                  </a:lnTo>
                  <a:close/>
                  <a:moveTo>
                    <a:pt x="95" y="51"/>
                  </a:moveTo>
                  <a:cubicBezTo>
                    <a:pt x="95" y="51"/>
                    <a:pt x="95" y="51"/>
                    <a:pt x="95" y="51"/>
                  </a:cubicBezTo>
                  <a:cubicBezTo>
                    <a:pt x="95" y="51"/>
                    <a:pt x="94" y="51"/>
                    <a:pt x="94" y="51"/>
                  </a:cubicBezTo>
                  <a:cubicBezTo>
                    <a:pt x="94" y="49"/>
                    <a:pt x="94" y="49"/>
                    <a:pt x="94" y="49"/>
                  </a:cubicBezTo>
                  <a:cubicBezTo>
                    <a:pt x="94" y="49"/>
                    <a:pt x="95" y="49"/>
                    <a:pt x="95" y="49"/>
                  </a:cubicBezTo>
                  <a:lnTo>
                    <a:pt x="95" y="51"/>
                  </a:lnTo>
                  <a:close/>
                  <a:moveTo>
                    <a:pt x="98" y="51"/>
                  </a:moveTo>
                  <a:cubicBezTo>
                    <a:pt x="98" y="51"/>
                    <a:pt x="98" y="51"/>
                    <a:pt x="98" y="51"/>
                  </a:cubicBezTo>
                  <a:cubicBezTo>
                    <a:pt x="97" y="51"/>
                    <a:pt x="96" y="51"/>
                    <a:pt x="96" y="51"/>
                  </a:cubicBezTo>
                  <a:cubicBezTo>
                    <a:pt x="96" y="50"/>
                    <a:pt x="96" y="50"/>
                    <a:pt x="96" y="50"/>
                  </a:cubicBezTo>
                  <a:cubicBezTo>
                    <a:pt x="98" y="50"/>
                    <a:pt x="98" y="50"/>
                    <a:pt x="98" y="50"/>
                  </a:cubicBezTo>
                  <a:lnTo>
                    <a:pt x="98" y="51"/>
                  </a:lnTo>
                  <a:close/>
                  <a:moveTo>
                    <a:pt x="98" y="50"/>
                  </a:moveTo>
                  <a:cubicBezTo>
                    <a:pt x="98" y="50"/>
                    <a:pt x="98" y="50"/>
                    <a:pt x="98" y="50"/>
                  </a:cubicBezTo>
                  <a:cubicBezTo>
                    <a:pt x="96" y="50"/>
                    <a:pt x="96" y="50"/>
                    <a:pt x="96" y="50"/>
                  </a:cubicBezTo>
                  <a:cubicBezTo>
                    <a:pt x="96" y="49"/>
                    <a:pt x="96" y="49"/>
                    <a:pt x="96" y="49"/>
                  </a:cubicBezTo>
                  <a:cubicBezTo>
                    <a:pt x="96" y="49"/>
                    <a:pt x="97" y="49"/>
                    <a:pt x="98" y="49"/>
                  </a:cubicBezTo>
                  <a:lnTo>
                    <a:pt x="98" y="50"/>
                  </a:lnTo>
                  <a:close/>
                  <a:moveTo>
                    <a:pt x="100" y="51"/>
                  </a:moveTo>
                  <a:cubicBezTo>
                    <a:pt x="100" y="51"/>
                    <a:pt x="100" y="51"/>
                    <a:pt x="100" y="51"/>
                  </a:cubicBezTo>
                  <a:cubicBezTo>
                    <a:pt x="99" y="51"/>
                    <a:pt x="98" y="51"/>
                    <a:pt x="98" y="51"/>
                  </a:cubicBezTo>
                  <a:cubicBezTo>
                    <a:pt x="98" y="50"/>
                    <a:pt x="98" y="50"/>
                    <a:pt x="98" y="50"/>
                  </a:cubicBezTo>
                  <a:cubicBezTo>
                    <a:pt x="99" y="50"/>
                    <a:pt x="99" y="50"/>
                    <a:pt x="99" y="50"/>
                  </a:cubicBezTo>
                  <a:cubicBezTo>
                    <a:pt x="99" y="50"/>
                    <a:pt x="99" y="50"/>
                    <a:pt x="99" y="50"/>
                  </a:cubicBezTo>
                  <a:cubicBezTo>
                    <a:pt x="98" y="50"/>
                    <a:pt x="98" y="50"/>
                    <a:pt x="98" y="50"/>
                  </a:cubicBezTo>
                  <a:cubicBezTo>
                    <a:pt x="98" y="48"/>
                    <a:pt x="98" y="48"/>
                    <a:pt x="98" y="48"/>
                  </a:cubicBezTo>
                  <a:cubicBezTo>
                    <a:pt x="98" y="48"/>
                    <a:pt x="99" y="48"/>
                    <a:pt x="100" y="48"/>
                  </a:cubicBezTo>
                  <a:lnTo>
                    <a:pt x="100" y="51"/>
                  </a:lnTo>
                  <a:close/>
                  <a:moveTo>
                    <a:pt x="101" y="51"/>
                  </a:moveTo>
                  <a:cubicBezTo>
                    <a:pt x="101" y="51"/>
                    <a:pt x="101" y="51"/>
                    <a:pt x="101" y="51"/>
                  </a:cubicBezTo>
                  <a:cubicBezTo>
                    <a:pt x="101" y="51"/>
                    <a:pt x="100" y="51"/>
                    <a:pt x="100" y="51"/>
                  </a:cubicBezTo>
                  <a:cubicBezTo>
                    <a:pt x="100" y="48"/>
                    <a:pt x="100" y="48"/>
                    <a:pt x="100" y="48"/>
                  </a:cubicBezTo>
                  <a:cubicBezTo>
                    <a:pt x="100" y="48"/>
                    <a:pt x="101" y="48"/>
                    <a:pt x="101" y="48"/>
                  </a:cubicBezTo>
                  <a:lnTo>
                    <a:pt x="101" y="51"/>
                  </a:lnTo>
                  <a:close/>
                  <a:moveTo>
                    <a:pt x="103" y="49"/>
                  </a:moveTo>
                  <a:cubicBezTo>
                    <a:pt x="103" y="49"/>
                    <a:pt x="103" y="49"/>
                    <a:pt x="103" y="49"/>
                  </a:cubicBezTo>
                  <a:cubicBezTo>
                    <a:pt x="103" y="49"/>
                    <a:pt x="103" y="49"/>
                    <a:pt x="103" y="49"/>
                  </a:cubicBezTo>
                  <a:cubicBezTo>
                    <a:pt x="103" y="49"/>
                    <a:pt x="103" y="49"/>
                    <a:pt x="103" y="49"/>
                  </a:cubicBezTo>
                  <a:cubicBezTo>
                    <a:pt x="103" y="49"/>
                    <a:pt x="103" y="49"/>
                    <a:pt x="103" y="49"/>
                  </a:cubicBezTo>
                  <a:cubicBezTo>
                    <a:pt x="103" y="51"/>
                    <a:pt x="103" y="51"/>
                    <a:pt x="103" y="51"/>
                  </a:cubicBezTo>
                  <a:cubicBezTo>
                    <a:pt x="103" y="51"/>
                    <a:pt x="103" y="51"/>
                    <a:pt x="103" y="51"/>
                  </a:cubicBezTo>
                  <a:cubicBezTo>
                    <a:pt x="103" y="51"/>
                    <a:pt x="102" y="51"/>
                    <a:pt x="102" y="51"/>
                  </a:cubicBezTo>
                  <a:cubicBezTo>
                    <a:pt x="102" y="48"/>
                    <a:pt x="102" y="48"/>
                    <a:pt x="102" y="48"/>
                  </a:cubicBezTo>
                  <a:cubicBezTo>
                    <a:pt x="102" y="48"/>
                    <a:pt x="103" y="48"/>
                    <a:pt x="103" y="48"/>
                  </a:cubicBezTo>
                  <a:lnTo>
                    <a:pt x="103" y="49"/>
                  </a:lnTo>
                  <a:close/>
                  <a:moveTo>
                    <a:pt x="108" y="50"/>
                  </a:moveTo>
                  <a:cubicBezTo>
                    <a:pt x="108" y="50"/>
                    <a:pt x="108" y="50"/>
                    <a:pt x="108" y="50"/>
                  </a:cubicBezTo>
                  <a:cubicBezTo>
                    <a:pt x="108" y="50"/>
                    <a:pt x="107" y="50"/>
                    <a:pt x="107" y="50"/>
                  </a:cubicBezTo>
                  <a:cubicBezTo>
                    <a:pt x="107" y="50"/>
                    <a:pt x="107" y="50"/>
                    <a:pt x="107" y="50"/>
                  </a:cubicBezTo>
                  <a:cubicBezTo>
                    <a:pt x="108" y="50"/>
                    <a:pt x="108" y="50"/>
                    <a:pt x="108" y="50"/>
                  </a:cubicBezTo>
                  <a:close/>
                  <a:moveTo>
                    <a:pt x="108" y="50"/>
                  </a:moveTo>
                  <a:cubicBezTo>
                    <a:pt x="108" y="50"/>
                    <a:pt x="108" y="50"/>
                    <a:pt x="108" y="50"/>
                  </a:cubicBezTo>
                  <a:cubicBezTo>
                    <a:pt x="107" y="50"/>
                    <a:pt x="107" y="50"/>
                    <a:pt x="107" y="50"/>
                  </a:cubicBezTo>
                  <a:cubicBezTo>
                    <a:pt x="107" y="47"/>
                    <a:pt x="107" y="47"/>
                    <a:pt x="107" y="47"/>
                  </a:cubicBezTo>
                  <a:cubicBezTo>
                    <a:pt x="107" y="47"/>
                    <a:pt x="107" y="47"/>
                    <a:pt x="107" y="47"/>
                  </a:cubicBezTo>
                  <a:cubicBezTo>
                    <a:pt x="107" y="50"/>
                    <a:pt x="107" y="50"/>
                    <a:pt x="107" y="50"/>
                  </a:cubicBezTo>
                  <a:cubicBezTo>
                    <a:pt x="106" y="50"/>
                    <a:pt x="106" y="50"/>
                    <a:pt x="106" y="50"/>
                  </a:cubicBezTo>
                  <a:cubicBezTo>
                    <a:pt x="106" y="50"/>
                    <a:pt x="106" y="50"/>
                    <a:pt x="106" y="50"/>
                  </a:cubicBezTo>
                  <a:cubicBezTo>
                    <a:pt x="107" y="50"/>
                    <a:pt x="107" y="50"/>
                    <a:pt x="107" y="50"/>
                  </a:cubicBezTo>
                  <a:cubicBezTo>
                    <a:pt x="107" y="50"/>
                    <a:pt x="107" y="50"/>
                    <a:pt x="107" y="50"/>
                  </a:cubicBezTo>
                  <a:cubicBezTo>
                    <a:pt x="106" y="51"/>
                    <a:pt x="105" y="51"/>
                    <a:pt x="104" y="51"/>
                  </a:cubicBezTo>
                  <a:cubicBezTo>
                    <a:pt x="104" y="49"/>
                    <a:pt x="104" y="49"/>
                    <a:pt x="104" y="49"/>
                  </a:cubicBezTo>
                  <a:cubicBezTo>
                    <a:pt x="105" y="49"/>
                    <a:pt x="105" y="49"/>
                    <a:pt x="105" y="49"/>
                  </a:cubicBezTo>
                  <a:cubicBezTo>
                    <a:pt x="105" y="50"/>
                    <a:pt x="105" y="50"/>
                    <a:pt x="105" y="50"/>
                  </a:cubicBezTo>
                  <a:cubicBezTo>
                    <a:pt x="105" y="50"/>
                    <a:pt x="105" y="50"/>
                    <a:pt x="105" y="50"/>
                  </a:cubicBezTo>
                  <a:cubicBezTo>
                    <a:pt x="105" y="49"/>
                    <a:pt x="105" y="49"/>
                    <a:pt x="105" y="49"/>
                  </a:cubicBezTo>
                  <a:cubicBezTo>
                    <a:pt x="106" y="49"/>
                    <a:pt x="106" y="49"/>
                    <a:pt x="106" y="49"/>
                  </a:cubicBezTo>
                  <a:cubicBezTo>
                    <a:pt x="106" y="49"/>
                    <a:pt x="106" y="49"/>
                    <a:pt x="106" y="49"/>
                  </a:cubicBezTo>
                  <a:cubicBezTo>
                    <a:pt x="105" y="49"/>
                    <a:pt x="105" y="49"/>
                    <a:pt x="105" y="49"/>
                  </a:cubicBezTo>
                  <a:cubicBezTo>
                    <a:pt x="105" y="47"/>
                    <a:pt x="105" y="47"/>
                    <a:pt x="105" y="47"/>
                  </a:cubicBezTo>
                  <a:cubicBezTo>
                    <a:pt x="106" y="47"/>
                    <a:pt x="107" y="47"/>
                    <a:pt x="108" y="47"/>
                  </a:cubicBezTo>
                  <a:lnTo>
                    <a:pt x="108" y="50"/>
                  </a:lnTo>
                  <a:close/>
                  <a:moveTo>
                    <a:pt x="104" y="49"/>
                  </a:moveTo>
                  <a:cubicBezTo>
                    <a:pt x="104" y="49"/>
                    <a:pt x="104" y="49"/>
                    <a:pt x="104" y="49"/>
                  </a:cubicBezTo>
                  <a:cubicBezTo>
                    <a:pt x="104" y="48"/>
                    <a:pt x="104" y="48"/>
                    <a:pt x="104" y="48"/>
                  </a:cubicBezTo>
                  <a:cubicBezTo>
                    <a:pt x="104" y="47"/>
                    <a:pt x="105" y="47"/>
                    <a:pt x="105" y="47"/>
                  </a:cubicBezTo>
                  <a:cubicBezTo>
                    <a:pt x="105" y="49"/>
                    <a:pt x="105" y="49"/>
                    <a:pt x="105" y="49"/>
                  </a:cubicBezTo>
                  <a:lnTo>
                    <a:pt x="104" y="49"/>
                  </a:lnTo>
                  <a:close/>
                  <a:moveTo>
                    <a:pt x="112" y="50"/>
                  </a:moveTo>
                  <a:cubicBezTo>
                    <a:pt x="112" y="50"/>
                    <a:pt x="112" y="50"/>
                    <a:pt x="112" y="50"/>
                  </a:cubicBezTo>
                  <a:cubicBezTo>
                    <a:pt x="111" y="50"/>
                    <a:pt x="110" y="50"/>
                    <a:pt x="109" y="50"/>
                  </a:cubicBezTo>
                  <a:cubicBezTo>
                    <a:pt x="109" y="50"/>
                    <a:pt x="109" y="50"/>
                    <a:pt x="109" y="50"/>
                  </a:cubicBezTo>
                  <a:cubicBezTo>
                    <a:pt x="110" y="50"/>
                    <a:pt x="110" y="50"/>
                    <a:pt x="110" y="50"/>
                  </a:cubicBezTo>
                  <a:cubicBezTo>
                    <a:pt x="110" y="50"/>
                    <a:pt x="110" y="50"/>
                    <a:pt x="110" y="50"/>
                  </a:cubicBezTo>
                  <a:cubicBezTo>
                    <a:pt x="110" y="50"/>
                    <a:pt x="110" y="50"/>
                    <a:pt x="110" y="50"/>
                  </a:cubicBezTo>
                  <a:cubicBezTo>
                    <a:pt x="110" y="50"/>
                    <a:pt x="110" y="50"/>
                    <a:pt x="110" y="50"/>
                  </a:cubicBezTo>
                  <a:cubicBezTo>
                    <a:pt x="112" y="50"/>
                    <a:pt x="112" y="50"/>
                    <a:pt x="112" y="50"/>
                  </a:cubicBezTo>
                  <a:cubicBezTo>
                    <a:pt x="112" y="50"/>
                    <a:pt x="112" y="50"/>
                    <a:pt x="112" y="50"/>
                  </a:cubicBezTo>
                  <a:cubicBezTo>
                    <a:pt x="110" y="50"/>
                    <a:pt x="110" y="50"/>
                    <a:pt x="110" y="50"/>
                  </a:cubicBezTo>
                  <a:cubicBezTo>
                    <a:pt x="110" y="47"/>
                    <a:pt x="110" y="47"/>
                    <a:pt x="110" y="47"/>
                  </a:cubicBezTo>
                  <a:cubicBezTo>
                    <a:pt x="111" y="46"/>
                    <a:pt x="111" y="46"/>
                    <a:pt x="112" y="46"/>
                  </a:cubicBezTo>
                  <a:lnTo>
                    <a:pt x="112" y="50"/>
                  </a:lnTo>
                  <a:close/>
                  <a:moveTo>
                    <a:pt x="109" y="50"/>
                  </a:moveTo>
                  <a:cubicBezTo>
                    <a:pt x="109" y="50"/>
                    <a:pt x="109" y="50"/>
                    <a:pt x="109" y="50"/>
                  </a:cubicBezTo>
                  <a:cubicBezTo>
                    <a:pt x="109" y="47"/>
                    <a:pt x="109" y="47"/>
                    <a:pt x="109" y="47"/>
                  </a:cubicBezTo>
                  <a:cubicBezTo>
                    <a:pt x="109" y="47"/>
                    <a:pt x="110" y="47"/>
                    <a:pt x="110" y="47"/>
                  </a:cubicBezTo>
                  <a:cubicBezTo>
                    <a:pt x="110" y="50"/>
                    <a:pt x="110" y="50"/>
                    <a:pt x="110" y="50"/>
                  </a:cubicBezTo>
                  <a:lnTo>
                    <a:pt x="109" y="50"/>
                  </a:lnTo>
                  <a:close/>
                  <a:moveTo>
                    <a:pt x="113" y="47"/>
                  </a:moveTo>
                  <a:cubicBezTo>
                    <a:pt x="113" y="47"/>
                    <a:pt x="113" y="47"/>
                    <a:pt x="113" y="47"/>
                  </a:cubicBezTo>
                  <a:cubicBezTo>
                    <a:pt x="113" y="47"/>
                    <a:pt x="113" y="47"/>
                    <a:pt x="113" y="47"/>
                  </a:cubicBezTo>
                  <a:cubicBezTo>
                    <a:pt x="113" y="47"/>
                    <a:pt x="113" y="47"/>
                    <a:pt x="113" y="47"/>
                  </a:cubicBezTo>
                  <a:cubicBezTo>
                    <a:pt x="113" y="47"/>
                    <a:pt x="113" y="47"/>
                    <a:pt x="113" y="47"/>
                  </a:cubicBezTo>
                  <a:cubicBezTo>
                    <a:pt x="113" y="50"/>
                    <a:pt x="113" y="50"/>
                    <a:pt x="113" y="50"/>
                  </a:cubicBezTo>
                  <a:cubicBezTo>
                    <a:pt x="113" y="50"/>
                    <a:pt x="113" y="50"/>
                    <a:pt x="113" y="50"/>
                  </a:cubicBezTo>
                  <a:cubicBezTo>
                    <a:pt x="113" y="50"/>
                    <a:pt x="113" y="50"/>
                    <a:pt x="113" y="50"/>
                  </a:cubicBezTo>
                  <a:cubicBezTo>
                    <a:pt x="113" y="50"/>
                    <a:pt x="113" y="50"/>
                    <a:pt x="113" y="50"/>
                  </a:cubicBezTo>
                  <a:cubicBezTo>
                    <a:pt x="113" y="50"/>
                    <a:pt x="113" y="50"/>
                    <a:pt x="113" y="50"/>
                  </a:cubicBezTo>
                  <a:cubicBezTo>
                    <a:pt x="113" y="50"/>
                    <a:pt x="112" y="50"/>
                    <a:pt x="112" y="50"/>
                  </a:cubicBezTo>
                  <a:cubicBezTo>
                    <a:pt x="112" y="46"/>
                    <a:pt x="112" y="46"/>
                    <a:pt x="112" y="46"/>
                  </a:cubicBezTo>
                  <a:cubicBezTo>
                    <a:pt x="112" y="46"/>
                    <a:pt x="112" y="46"/>
                    <a:pt x="112" y="46"/>
                  </a:cubicBezTo>
                  <a:cubicBezTo>
                    <a:pt x="112" y="46"/>
                    <a:pt x="113" y="46"/>
                    <a:pt x="113" y="46"/>
                  </a:cubicBezTo>
                  <a:lnTo>
                    <a:pt x="113" y="47"/>
                  </a:lnTo>
                  <a:close/>
                  <a:moveTo>
                    <a:pt x="115" y="50"/>
                  </a:moveTo>
                  <a:cubicBezTo>
                    <a:pt x="115" y="50"/>
                    <a:pt x="115" y="50"/>
                    <a:pt x="115" y="50"/>
                  </a:cubicBezTo>
                  <a:cubicBezTo>
                    <a:pt x="114" y="50"/>
                    <a:pt x="114" y="50"/>
                    <a:pt x="113" y="50"/>
                  </a:cubicBezTo>
                  <a:cubicBezTo>
                    <a:pt x="113" y="50"/>
                    <a:pt x="113" y="50"/>
                    <a:pt x="113" y="50"/>
                  </a:cubicBezTo>
                  <a:cubicBezTo>
                    <a:pt x="115" y="50"/>
                    <a:pt x="115" y="50"/>
                    <a:pt x="115" y="50"/>
                  </a:cubicBezTo>
                  <a:close/>
                  <a:moveTo>
                    <a:pt x="115" y="50"/>
                  </a:moveTo>
                  <a:cubicBezTo>
                    <a:pt x="115" y="50"/>
                    <a:pt x="115" y="50"/>
                    <a:pt x="115" y="50"/>
                  </a:cubicBezTo>
                  <a:cubicBezTo>
                    <a:pt x="113" y="50"/>
                    <a:pt x="113" y="50"/>
                    <a:pt x="113" y="50"/>
                  </a:cubicBezTo>
                  <a:cubicBezTo>
                    <a:pt x="113" y="47"/>
                    <a:pt x="113" y="47"/>
                    <a:pt x="113" y="47"/>
                  </a:cubicBezTo>
                  <a:cubicBezTo>
                    <a:pt x="115" y="47"/>
                    <a:pt x="115" y="47"/>
                    <a:pt x="115" y="47"/>
                  </a:cubicBezTo>
                  <a:lnTo>
                    <a:pt x="115" y="50"/>
                  </a:lnTo>
                  <a:close/>
                  <a:moveTo>
                    <a:pt x="115" y="47"/>
                  </a:moveTo>
                  <a:cubicBezTo>
                    <a:pt x="115" y="47"/>
                    <a:pt x="115" y="47"/>
                    <a:pt x="115" y="47"/>
                  </a:cubicBezTo>
                  <a:cubicBezTo>
                    <a:pt x="113" y="47"/>
                    <a:pt x="113" y="47"/>
                    <a:pt x="113" y="47"/>
                  </a:cubicBezTo>
                  <a:cubicBezTo>
                    <a:pt x="113" y="46"/>
                    <a:pt x="113" y="46"/>
                    <a:pt x="113" y="46"/>
                  </a:cubicBezTo>
                  <a:cubicBezTo>
                    <a:pt x="114" y="46"/>
                    <a:pt x="114" y="46"/>
                    <a:pt x="115" y="46"/>
                  </a:cubicBezTo>
                  <a:lnTo>
                    <a:pt x="115" y="47"/>
                  </a:lnTo>
                  <a:close/>
                  <a:moveTo>
                    <a:pt x="116" y="49"/>
                  </a:moveTo>
                  <a:cubicBezTo>
                    <a:pt x="116" y="49"/>
                    <a:pt x="116" y="49"/>
                    <a:pt x="116" y="49"/>
                  </a:cubicBezTo>
                  <a:cubicBezTo>
                    <a:pt x="116" y="49"/>
                    <a:pt x="116" y="49"/>
                    <a:pt x="116" y="49"/>
                  </a:cubicBezTo>
                  <a:cubicBezTo>
                    <a:pt x="116" y="49"/>
                    <a:pt x="116" y="49"/>
                    <a:pt x="116" y="49"/>
                  </a:cubicBezTo>
                  <a:cubicBezTo>
                    <a:pt x="116" y="49"/>
                    <a:pt x="116" y="49"/>
                    <a:pt x="116" y="49"/>
                  </a:cubicBezTo>
                  <a:cubicBezTo>
                    <a:pt x="116" y="50"/>
                    <a:pt x="116" y="50"/>
                    <a:pt x="116" y="50"/>
                  </a:cubicBezTo>
                  <a:cubicBezTo>
                    <a:pt x="116" y="50"/>
                    <a:pt x="115" y="50"/>
                    <a:pt x="115" y="50"/>
                  </a:cubicBezTo>
                  <a:cubicBezTo>
                    <a:pt x="115" y="50"/>
                    <a:pt x="115" y="50"/>
                    <a:pt x="115" y="50"/>
                  </a:cubicBezTo>
                  <a:cubicBezTo>
                    <a:pt x="115" y="50"/>
                    <a:pt x="115" y="50"/>
                    <a:pt x="115" y="50"/>
                  </a:cubicBezTo>
                  <a:cubicBezTo>
                    <a:pt x="115" y="50"/>
                    <a:pt x="115" y="50"/>
                    <a:pt x="115" y="50"/>
                  </a:cubicBezTo>
                  <a:cubicBezTo>
                    <a:pt x="115" y="50"/>
                    <a:pt x="115" y="50"/>
                    <a:pt x="115" y="50"/>
                  </a:cubicBezTo>
                  <a:cubicBezTo>
                    <a:pt x="115" y="47"/>
                    <a:pt x="115" y="47"/>
                    <a:pt x="115" y="47"/>
                  </a:cubicBezTo>
                  <a:cubicBezTo>
                    <a:pt x="115" y="47"/>
                    <a:pt x="115" y="47"/>
                    <a:pt x="115" y="47"/>
                  </a:cubicBezTo>
                  <a:cubicBezTo>
                    <a:pt x="115" y="47"/>
                    <a:pt x="115" y="47"/>
                    <a:pt x="115" y="47"/>
                  </a:cubicBezTo>
                  <a:cubicBezTo>
                    <a:pt x="115" y="47"/>
                    <a:pt x="115" y="47"/>
                    <a:pt x="115" y="47"/>
                  </a:cubicBezTo>
                  <a:cubicBezTo>
                    <a:pt x="115" y="46"/>
                    <a:pt x="115" y="46"/>
                    <a:pt x="115" y="46"/>
                  </a:cubicBezTo>
                  <a:cubicBezTo>
                    <a:pt x="115" y="46"/>
                    <a:pt x="116" y="46"/>
                    <a:pt x="116" y="46"/>
                  </a:cubicBezTo>
                  <a:lnTo>
                    <a:pt x="116" y="49"/>
                  </a:lnTo>
                  <a:close/>
                  <a:moveTo>
                    <a:pt x="117" y="50"/>
                  </a:moveTo>
                  <a:cubicBezTo>
                    <a:pt x="117" y="50"/>
                    <a:pt x="117" y="50"/>
                    <a:pt x="117" y="50"/>
                  </a:cubicBezTo>
                  <a:cubicBezTo>
                    <a:pt x="117" y="50"/>
                    <a:pt x="117" y="50"/>
                    <a:pt x="116" y="50"/>
                  </a:cubicBezTo>
                  <a:cubicBezTo>
                    <a:pt x="116" y="49"/>
                    <a:pt x="116" y="49"/>
                    <a:pt x="116" y="49"/>
                  </a:cubicBezTo>
                  <a:cubicBezTo>
                    <a:pt x="117" y="49"/>
                    <a:pt x="117" y="49"/>
                    <a:pt x="117" y="49"/>
                  </a:cubicBezTo>
                  <a:lnTo>
                    <a:pt x="117" y="50"/>
                  </a:lnTo>
                  <a:close/>
                  <a:moveTo>
                    <a:pt x="117" y="49"/>
                  </a:moveTo>
                  <a:cubicBezTo>
                    <a:pt x="117" y="49"/>
                    <a:pt x="117" y="49"/>
                    <a:pt x="117" y="49"/>
                  </a:cubicBezTo>
                  <a:cubicBezTo>
                    <a:pt x="116" y="49"/>
                    <a:pt x="116" y="49"/>
                    <a:pt x="116" y="49"/>
                  </a:cubicBezTo>
                  <a:cubicBezTo>
                    <a:pt x="116" y="46"/>
                    <a:pt x="116" y="46"/>
                    <a:pt x="116" y="46"/>
                  </a:cubicBezTo>
                  <a:cubicBezTo>
                    <a:pt x="117" y="46"/>
                    <a:pt x="117" y="46"/>
                    <a:pt x="117" y="46"/>
                  </a:cubicBezTo>
                  <a:lnTo>
                    <a:pt x="117" y="49"/>
                  </a:lnTo>
                  <a:close/>
                  <a:moveTo>
                    <a:pt x="119" y="47"/>
                  </a:moveTo>
                  <a:cubicBezTo>
                    <a:pt x="119" y="47"/>
                    <a:pt x="119" y="47"/>
                    <a:pt x="119" y="47"/>
                  </a:cubicBezTo>
                  <a:cubicBezTo>
                    <a:pt x="118" y="47"/>
                    <a:pt x="118" y="47"/>
                    <a:pt x="118" y="47"/>
                  </a:cubicBezTo>
                  <a:cubicBezTo>
                    <a:pt x="118" y="47"/>
                    <a:pt x="118" y="47"/>
                    <a:pt x="118" y="47"/>
                  </a:cubicBezTo>
                  <a:cubicBezTo>
                    <a:pt x="119" y="47"/>
                    <a:pt x="119" y="47"/>
                    <a:pt x="119" y="47"/>
                  </a:cubicBezTo>
                  <a:cubicBezTo>
                    <a:pt x="119" y="50"/>
                    <a:pt x="119" y="50"/>
                    <a:pt x="119" y="50"/>
                  </a:cubicBezTo>
                  <a:cubicBezTo>
                    <a:pt x="118" y="50"/>
                    <a:pt x="118" y="50"/>
                    <a:pt x="118" y="50"/>
                  </a:cubicBezTo>
                  <a:cubicBezTo>
                    <a:pt x="118" y="49"/>
                    <a:pt x="118" y="49"/>
                    <a:pt x="118" y="49"/>
                  </a:cubicBezTo>
                  <a:cubicBezTo>
                    <a:pt x="118" y="49"/>
                    <a:pt x="118" y="49"/>
                    <a:pt x="118" y="49"/>
                  </a:cubicBezTo>
                  <a:cubicBezTo>
                    <a:pt x="118" y="49"/>
                    <a:pt x="118" y="49"/>
                    <a:pt x="118" y="49"/>
                  </a:cubicBezTo>
                  <a:cubicBezTo>
                    <a:pt x="118" y="49"/>
                    <a:pt x="118" y="49"/>
                    <a:pt x="118" y="49"/>
                  </a:cubicBezTo>
                  <a:cubicBezTo>
                    <a:pt x="118" y="46"/>
                    <a:pt x="118" y="46"/>
                    <a:pt x="118" y="46"/>
                  </a:cubicBezTo>
                  <a:cubicBezTo>
                    <a:pt x="118" y="46"/>
                    <a:pt x="118" y="46"/>
                    <a:pt x="119" y="46"/>
                  </a:cubicBezTo>
                  <a:lnTo>
                    <a:pt x="119" y="47"/>
                  </a:lnTo>
                  <a:close/>
                  <a:moveTo>
                    <a:pt x="120" y="50"/>
                  </a:moveTo>
                  <a:cubicBezTo>
                    <a:pt x="120" y="50"/>
                    <a:pt x="120" y="50"/>
                    <a:pt x="120" y="50"/>
                  </a:cubicBezTo>
                  <a:cubicBezTo>
                    <a:pt x="120" y="50"/>
                    <a:pt x="119" y="50"/>
                    <a:pt x="119" y="50"/>
                  </a:cubicBezTo>
                  <a:cubicBezTo>
                    <a:pt x="119" y="47"/>
                    <a:pt x="119" y="47"/>
                    <a:pt x="119" y="47"/>
                  </a:cubicBezTo>
                  <a:cubicBezTo>
                    <a:pt x="120" y="47"/>
                    <a:pt x="120" y="47"/>
                    <a:pt x="120" y="47"/>
                  </a:cubicBezTo>
                  <a:lnTo>
                    <a:pt x="120" y="50"/>
                  </a:lnTo>
                  <a:close/>
                  <a:moveTo>
                    <a:pt x="120" y="47"/>
                  </a:moveTo>
                  <a:cubicBezTo>
                    <a:pt x="120" y="47"/>
                    <a:pt x="120" y="47"/>
                    <a:pt x="120" y="47"/>
                  </a:cubicBezTo>
                  <a:cubicBezTo>
                    <a:pt x="119" y="47"/>
                    <a:pt x="119" y="47"/>
                    <a:pt x="119" y="47"/>
                  </a:cubicBezTo>
                  <a:cubicBezTo>
                    <a:pt x="119" y="46"/>
                    <a:pt x="119" y="46"/>
                    <a:pt x="119" y="46"/>
                  </a:cubicBezTo>
                  <a:cubicBezTo>
                    <a:pt x="119" y="46"/>
                    <a:pt x="120" y="45"/>
                    <a:pt x="120" y="45"/>
                  </a:cubicBezTo>
                  <a:lnTo>
                    <a:pt x="120" y="47"/>
                  </a:lnTo>
                  <a:close/>
                  <a:moveTo>
                    <a:pt x="123" y="50"/>
                  </a:moveTo>
                  <a:cubicBezTo>
                    <a:pt x="123" y="50"/>
                    <a:pt x="123" y="50"/>
                    <a:pt x="123" y="50"/>
                  </a:cubicBezTo>
                  <a:cubicBezTo>
                    <a:pt x="122" y="50"/>
                    <a:pt x="121" y="50"/>
                    <a:pt x="120" y="50"/>
                  </a:cubicBezTo>
                  <a:cubicBezTo>
                    <a:pt x="120" y="47"/>
                    <a:pt x="120" y="47"/>
                    <a:pt x="120" y="47"/>
                  </a:cubicBezTo>
                  <a:cubicBezTo>
                    <a:pt x="121" y="47"/>
                    <a:pt x="121" y="47"/>
                    <a:pt x="121" y="47"/>
                  </a:cubicBezTo>
                  <a:cubicBezTo>
                    <a:pt x="121" y="47"/>
                    <a:pt x="121" y="47"/>
                    <a:pt x="121" y="47"/>
                  </a:cubicBezTo>
                  <a:cubicBezTo>
                    <a:pt x="120" y="47"/>
                    <a:pt x="120" y="47"/>
                    <a:pt x="120" y="47"/>
                  </a:cubicBezTo>
                  <a:cubicBezTo>
                    <a:pt x="120" y="45"/>
                    <a:pt x="120" y="45"/>
                    <a:pt x="120" y="45"/>
                  </a:cubicBezTo>
                  <a:cubicBezTo>
                    <a:pt x="121" y="45"/>
                    <a:pt x="121" y="45"/>
                    <a:pt x="121" y="45"/>
                  </a:cubicBezTo>
                  <a:cubicBezTo>
                    <a:pt x="121" y="50"/>
                    <a:pt x="121" y="50"/>
                    <a:pt x="121" y="50"/>
                  </a:cubicBezTo>
                  <a:cubicBezTo>
                    <a:pt x="122" y="50"/>
                    <a:pt x="122" y="50"/>
                    <a:pt x="122" y="50"/>
                  </a:cubicBezTo>
                  <a:cubicBezTo>
                    <a:pt x="122" y="45"/>
                    <a:pt x="122" y="45"/>
                    <a:pt x="122" y="45"/>
                  </a:cubicBezTo>
                  <a:cubicBezTo>
                    <a:pt x="122" y="45"/>
                    <a:pt x="122" y="45"/>
                    <a:pt x="123" y="45"/>
                  </a:cubicBezTo>
                  <a:lnTo>
                    <a:pt x="123" y="50"/>
                  </a:lnTo>
                  <a:close/>
                  <a:moveTo>
                    <a:pt x="124" y="49"/>
                  </a:moveTo>
                  <a:cubicBezTo>
                    <a:pt x="124" y="49"/>
                    <a:pt x="124" y="49"/>
                    <a:pt x="124" y="49"/>
                  </a:cubicBezTo>
                  <a:cubicBezTo>
                    <a:pt x="123" y="49"/>
                    <a:pt x="123" y="49"/>
                    <a:pt x="123" y="49"/>
                  </a:cubicBezTo>
                  <a:cubicBezTo>
                    <a:pt x="123" y="50"/>
                    <a:pt x="123" y="50"/>
                    <a:pt x="123" y="50"/>
                  </a:cubicBezTo>
                  <a:cubicBezTo>
                    <a:pt x="124" y="50"/>
                    <a:pt x="124" y="50"/>
                    <a:pt x="124" y="50"/>
                  </a:cubicBezTo>
                  <a:cubicBezTo>
                    <a:pt x="124" y="50"/>
                    <a:pt x="124" y="50"/>
                    <a:pt x="124" y="50"/>
                  </a:cubicBezTo>
                  <a:cubicBezTo>
                    <a:pt x="123" y="50"/>
                    <a:pt x="123" y="50"/>
                    <a:pt x="123" y="50"/>
                  </a:cubicBezTo>
                  <a:cubicBezTo>
                    <a:pt x="123" y="45"/>
                    <a:pt x="123" y="45"/>
                    <a:pt x="123" y="45"/>
                  </a:cubicBezTo>
                  <a:cubicBezTo>
                    <a:pt x="123" y="45"/>
                    <a:pt x="123" y="45"/>
                    <a:pt x="124" y="45"/>
                  </a:cubicBezTo>
                  <a:lnTo>
                    <a:pt x="124" y="49"/>
                  </a:lnTo>
                  <a:close/>
                  <a:moveTo>
                    <a:pt x="125" y="50"/>
                  </a:moveTo>
                  <a:cubicBezTo>
                    <a:pt x="125" y="50"/>
                    <a:pt x="125" y="50"/>
                    <a:pt x="125" y="50"/>
                  </a:cubicBezTo>
                  <a:cubicBezTo>
                    <a:pt x="124" y="50"/>
                    <a:pt x="124" y="50"/>
                    <a:pt x="124" y="50"/>
                  </a:cubicBezTo>
                  <a:cubicBezTo>
                    <a:pt x="124" y="50"/>
                    <a:pt x="124" y="50"/>
                    <a:pt x="124" y="50"/>
                  </a:cubicBezTo>
                  <a:cubicBezTo>
                    <a:pt x="125" y="50"/>
                    <a:pt x="125" y="50"/>
                    <a:pt x="125" y="50"/>
                  </a:cubicBezTo>
                  <a:close/>
                  <a:moveTo>
                    <a:pt x="125" y="49"/>
                  </a:moveTo>
                  <a:cubicBezTo>
                    <a:pt x="125" y="49"/>
                    <a:pt x="125" y="49"/>
                    <a:pt x="125" y="49"/>
                  </a:cubicBezTo>
                  <a:cubicBezTo>
                    <a:pt x="124" y="49"/>
                    <a:pt x="124" y="49"/>
                    <a:pt x="124" y="49"/>
                  </a:cubicBezTo>
                  <a:cubicBezTo>
                    <a:pt x="124" y="45"/>
                    <a:pt x="124" y="45"/>
                    <a:pt x="124" y="45"/>
                  </a:cubicBezTo>
                  <a:cubicBezTo>
                    <a:pt x="124" y="45"/>
                    <a:pt x="124" y="45"/>
                    <a:pt x="125" y="45"/>
                  </a:cubicBezTo>
                  <a:lnTo>
                    <a:pt x="125" y="49"/>
                  </a:lnTo>
                  <a:close/>
                  <a:moveTo>
                    <a:pt x="126" y="46"/>
                  </a:moveTo>
                  <a:cubicBezTo>
                    <a:pt x="126" y="46"/>
                    <a:pt x="126" y="46"/>
                    <a:pt x="126" y="46"/>
                  </a:cubicBezTo>
                  <a:cubicBezTo>
                    <a:pt x="125" y="46"/>
                    <a:pt x="125" y="46"/>
                    <a:pt x="125" y="46"/>
                  </a:cubicBezTo>
                  <a:cubicBezTo>
                    <a:pt x="125" y="46"/>
                    <a:pt x="125" y="46"/>
                    <a:pt x="125" y="46"/>
                  </a:cubicBezTo>
                  <a:cubicBezTo>
                    <a:pt x="126" y="46"/>
                    <a:pt x="126" y="46"/>
                    <a:pt x="126" y="46"/>
                  </a:cubicBezTo>
                  <a:cubicBezTo>
                    <a:pt x="126" y="49"/>
                    <a:pt x="126" y="49"/>
                    <a:pt x="126" y="49"/>
                  </a:cubicBezTo>
                  <a:cubicBezTo>
                    <a:pt x="125" y="49"/>
                    <a:pt x="125" y="49"/>
                    <a:pt x="125" y="49"/>
                  </a:cubicBezTo>
                  <a:cubicBezTo>
                    <a:pt x="125" y="49"/>
                    <a:pt x="125" y="49"/>
                    <a:pt x="125" y="49"/>
                  </a:cubicBezTo>
                  <a:cubicBezTo>
                    <a:pt x="126" y="49"/>
                    <a:pt x="126" y="49"/>
                    <a:pt x="126" y="49"/>
                  </a:cubicBezTo>
                  <a:cubicBezTo>
                    <a:pt x="126" y="50"/>
                    <a:pt x="126" y="50"/>
                    <a:pt x="126" y="50"/>
                  </a:cubicBezTo>
                  <a:cubicBezTo>
                    <a:pt x="126" y="50"/>
                    <a:pt x="125" y="50"/>
                    <a:pt x="125" y="50"/>
                  </a:cubicBezTo>
                  <a:cubicBezTo>
                    <a:pt x="125" y="50"/>
                    <a:pt x="125" y="50"/>
                    <a:pt x="125" y="50"/>
                  </a:cubicBezTo>
                  <a:cubicBezTo>
                    <a:pt x="125" y="50"/>
                    <a:pt x="125" y="50"/>
                    <a:pt x="125" y="50"/>
                  </a:cubicBezTo>
                  <a:cubicBezTo>
                    <a:pt x="125" y="49"/>
                    <a:pt x="125" y="49"/>
                    <a:pt x="125" y="49"/>
                  </a:cubicBezTo>
                  <a:cubicBezTo>
                    <a:pt x="125" y="49"/>
                    <a:pt x="125" y="49"/>
                    <a:pt x="125" y="49"/>
                  </a:cubicBezTo>
                  <a:cubicBezTo>
                    <a:pt x="125" y="45"/>
                    <a:pt x="125" y="45"/>
                    <a:pt x="125" y="45"/>
                  </a:cubicBezTo>
                  <a:cubicBezTo>
                    <a:pt x="125" y="45"/>
                    <a:pt x="126" y="45"/>
                    <a:pt x="126" y="45"/>
                  </a:cubicBezTo>
                  <a:lnTo>
                    <a:pt x="126" y="46"/>
                  </a:lnTo>
                  <a:close/>
                  <a:moveTo>
                    <a:pt x="127" y="50"/>
                  </a:moveTo>
                  <a:cubicBezTo>
                    <a:pt x="127" y="50"/>
                    <a:pt x="127" y="50"/>
                    <a:pt x="127" y="50"/>
                  </a:cubicBezTo>
                  <a:cubicBezTo>
                    <a:pt x="127" y="50"/>
                    <a:pt x="126" y="50"/>
                    <a:pt x="126" y="50"/>
                  </a:cubicBezTo>
                  <a:cubicBezTo>
                    <a:pt x="126" y="49"/>
                    <a:pt x="126" y="49"/>
                    <a:pt x="126" y="49"/>
                  </a:cubicBezTo>
                  <a:cubicBezTo>
                    <a:pt x="127" y="49"/>
                    <a:pt x="127" y="49"/>
                    <a:pt x="127" y="49"/>
                  </a:cubicBezTo>
                  <a:lnTo>
                    <a:pt x="127" y="50"/>
                  </a:lnTo>
                  <a:close/>
                  <a:moveTo>
                    <a:pt x="127" y="49"/>
                  </a:moveTo>
                  <a:cubicBezTo>
                    <a:pt x="127" y="49"/>
                    <a:pt x="127" y="49"/>
                    <a:pt x="127" y="49"/>
                  </a:cubicBezTo>
                  <a:cubicBezTo>
                    <a:pt x="126" y="49"/>
                    <a:pt x="126" y="49"/>
                    <a:pt x="126" y="49"/>
                  </a:cubicBezTo>
                  <a:cubicBezTo>
                    <a:pt x="126" y="46"/>
                    <a:pt x="126" y="46"/>
                    <a:pt x="126" y="46"/>
                  </a:cubicBezTo>
                  <a:cubicBezTo>
                    <a:pt x="127" y="46"/>
                    <a:pt x="127" y="46"/>
                    <a:pt x="127" y="46"/>
                  </a:cubicBezTo>
                  <a:lnTo>
                    <a:pt x="127" y="49"/>
                  </a:lnTo>
                  <a:close/>
                  <a:moveTo>
                    <a:pt x="127" y="46"/>
                  </a:moveTo>
                  <a:cubicBezTo>
                    <a:pt x="127" y="46"/>
                    <a:pt x="127" y="46"/>
                    <a:pt x="127" y="46"/>
                  </a:cubicBezTo>
                  <a:cubicBezTo>
                    <a:pt x="126" y="46"/>
                    <a:pt x="126" y="46"/>
                    <a:pt x="126" y="46"/>
                  </a:cubicBezTo>
                  <a:cubicBezTo>
                    <a:pt x="126" y="45"/>
                    <a:pt x="126" y="45"/>
                    <a:pt x="126" y="45"/>
                  </a:cubicBezTo>
                  <a:cubicBezTo>
                    <a:pt x="126" y="45"/>
                    <a:pt x="127" y="45"/>
                    <a:pt x="127" y="45"/>
                  </a:cubicBezTo>
                  <a:lnTo>
                    <a:pt x="127" y="46"/>
                  </a:lnTo>
                  <a:close/>
                  <a:moveTo>
                    <a:pt x="128" y="50"/>
                  </a:moveTo>
                  <a:cubicBezTo>
                    <a:pt x="128" y="50"/>
                    <a:pt x="128" y="50"/>
                    <a:pt x="128" y="50"/>
                  </a:cubicBezTo>
                  <a:cubicBezTo>
                    <a:pt x="128" y="50"/>
                    <a:pt x="127" y="50"/>
                    <a:pt x="127" y="50"/>
                  </a:cubicBezTo>
                  <a:cubicBezTo>
                    <a:pt x="127" y="50"/>
                    <a:pt x="127" y="50"/>
                    <a:pt x="127" y="50"/>
                  </a:cubicBezTo>
                  <a:cubicBezTo>
                    <a:pt x="128" y="50"/>
                    <a:pt x="128" y="50"/>
                    <a:pt x="128" y="50"/>
                  </a:cubicBezTo>
                  <a:close/>
                  <a:moveTo>
                    <a:pt x="128" y="49"/>
                  </a:moveTo>
                  <a:cubicBezTo>
                    <a:pt x="128" y="49"/>
                    <a:pt x="128" y="49"/>
                    <a:pt x="128" y="49"/>
                  </a:cubicBezTo>
                  <a:cubicBezTo>
                    <a:pt x="127" y="49"/>
                    <a:pt x="127" y="49"/>
                    <a:pt x="127" y="49"/>
                  </a:cubicBezTo>
                  <a:cubicBezTo>
                    <a:pt x="127" y="49"/>
                    <a:pt x="127" y="49"/>
                    <a:pt x="127" y="49"/>
                  </a:cubicBezTo>
                  <a:cubicBezTo>
                    <a:pt x="127" y="49"/>
                    <a:pt x="127" y="49"/>
                    <a:pt x="127" y="49"/>
                  </a:cubicBezTo>
                  <a:cubicBezTo>
                    <a:pt x="127" y="49"/>
                    <a:pt x="127" y="49"/>
                    <a:pt x="127" y="49"/>
                  </a:cubicBezTo>
                  <a:cubicBezTo>
                    <a:pt x="127" y="49"/>
                    <a:pt x="127" y="49"/>
                    <a:pt x="127" y="49"/>
                  </a:cubicBezTo>
                  <a:cubicBezTo>
                    <a:pt x="127" y="48"/>
                    <a:pt x="127" y="48"/>
                    <a:pt x="127" y="48"/>
                  </a:cubicBezTo>
                  <a:cubicBezTo>
                    <a:pt x="128" y="48"/>
                    <a:pt x="128" y="48"/>
                    <a:pt x="128" y="48"/>
                  </a:cubicBezTo>
                  <a:lnTo>
                    <a:pt x="128" y="49"/>
                  </a:lnTo>
                  <a:close/>
                  <a:moveTo>
                    <a:pt x="128" y="48"/>
                  </a:moveTo>
                  <a:cubicBezTo>
                    <a:pt x="128" y="48"/>
                    <a:pt x="128" y="48"/>
                    <a:pt x="128" y="48"/>
                  </a:cubicBezTo>
                  <a:cubicBezTo>
                    <a:pt x="127" y="48"/>
                    <a:pt x="127" y="48"/>
                    <a:pt x="127" y="48"/>
                  </a:cubicBezTo>
                  <a:cubicBezTo>
                    <a:pt x="127" y="47"/>
                    <a:pt x="127" y="47"/>
                    <a:pt x="127" y="47"/>
                  </a:cubicBezTo>
                  <a:cubicBezTo>
                    <a:pt x="128" y="47"/>
                    <a:pt x="128" y="47"/>
                    <a:pt x="128" y="47"/>
                  </a:cubicBezTo>
                  <a:lnTo>
                    <a:pt x="128" y="48"/>
                  </a:lnTo>
                  <a:close/>
                  <a:moveTo>
                    <a:pt x="128" y="47"/>
                  </a:moveTo>
                  <a:cubicBezTo>
                    <a:pt x="128" y="47"/>
                    <a:pt x="128" y="47"/>
                    <a:pt x="128" y="47"/>
                  </a:cubicBezTo>
                  <a:cubicBezTo>
                    <a:pt x="127" y="47"/>
                    <a:pt x="127" y="47"/>
                    <a:pt x="127" y="47"/>
                  </a:cubicBezTo>
                  <a:cubicBezTo>
                    <a:pt x="127" y="45"/>
                    <a:pt x="127" y="45"/>
                    <a:pt x="127" y="45"/>
                  </a:cubicBezTo>
                  <a:cubicBezTo>
                    <a:pt x="127" y="45"/>
                    <a:pt x="128" y="45"/>
                    <a:pt x="128" y="45"/>
                  </a:cubicBezTo>
                  <a:lnTo>
                    <a:pt x="128" y="47"/>
                  </a:lnTo>
                  <a:close/>
                  <a:moveTo>
                    <a:pt x="128" y="50"/>
                  </a:moveTo>
                  <a:cubicBezTo>
                    <a:pt x="128" y="50"/>
                    <a:pt x="128" y="50"/>
                    <a:pt x="128" y="50"/>
                  </a:cubicBezTo>
                  <a:cubicBezTo>
                    <a:pt x="128" y="50"/>
                    <a:pt x="128" y="50"/>
                    <a:pt x="128" y="50"/>
                  </a:cubicBezTo>
                  <a:cubicBezTo>
                    <a:pt x="128" y="50"/>
                    <a:pt x="128" y="50"/>
                    <a:pt x="128" y="50"/>
                  </a:cubicBezTo>
                  <a:cubicBezTo>
                    <a:pt x="128" y="50"/>
                    <a:pt x="128" y="50"/>
                    <a:pt x="128" y="50"/>
                  </a:cubicBezTo>
                  <a:cubicBezTo>
                    <a:pt x="128" y="50"/>
                    <a:pt x="128" y="50"/>
                    <a:pt x="128" y="50"/>
                  </a:cubicBezTo>
                  <a:cubicBezTo>
                    <a:pt x="128" y="50"/>
                    <a:pt x="128" y="50"/>
                    <a:pt x="128" y="50"/>
                  </a:cubicBezTo>
                  <a:cubicBezTo>
                    <a:pt x="128" y="50"/>
                    <a:pt x="128" y="50"/>
                    <a:pt x="128" y="50"/>
                  </a:cubicBezTo>
                  <a:cubicBezTo>
                    <a:pt x="129" y="50"/>
                    <a:pt x="129" y="50"/>
                    <a:pt x="129" y="50"/>
                  </a:cubicBezTo>
                  <a:cubicBezTo>
                    <a:pt x="129" y="50"/>
                    <a:pt x="129" y="50"/>
                    <a:pt x="129" y="50"/>
                  </a:cubicBezTo>
                  <a:cubicBezTo>
                    <a:pt x="129" y="50"/>
                    <a:pt x="129" y="50"/>
                    <a:pt x="129" y="50"/>
                  </a:cubicBezTo>
                  <a:cubicBezTo>
                    <a:pt x="129" y="50"/>
                    <a:pt x="128" y="50"/>
                    <a:pt x="128" y="50"/>
                  </a:cubicBezTo>
                  <a:close/>
                  <a:moveTo>
                    <a:pt x="129" y="47"/>
                  </a:moveTo>
                  <a:cubicBezTo>
                    <a:pt x="129" y="47"/>
                    <a:pt x="129" y="47"/>
                    <a:pt x="129" y="47"/>
                  </a:cubicBezTo>
                  <a:cubicBezTo>
                    <a:pt x="129" y="48"/>
                    <a:pt x="129" y="48"/>
                    <a:pt x="129" y="48"/>
                  </a:cubicBezTo>
                  <a:cubicBezTo>
                    <a:pt x="128" y="48"/>
                    <a:pt x="128" y="48"/>
                    <a:pt x="128" y="48"/>
                  </a:cubicBezTo>
                  <a:cubicBezTo>
                    <a:pt x="128" y="47"/>
                    <a:pt x="128" y="47"/>
                    <a:pt x="128" y="47"/>
                  </a:cubicBezTo>
                  <a:lnTo>
                    <a:pt x="129" y="47"/>
                  </a:lnTo>
                  <a:close/>
                  <a:moveTo>
                    <a:pt x="128" y="47"/>
                  </a:moveTo>
                  <a:cubicBezTo>
                    <a:pt x="128" y="47"/>
                    <a:pt x="128" y="47"/>
                    <a:pt x="128" y="47"/>
                  </a:cubicBezTo>
                  <a:cubicBezTo>
                    <a:pt x="128" y="45"/>
                    <a:pt x="128" y="45"/>
                    <a:pt x="128" y="45"/>
                  </a:cubicBezTo>
                  <a:cubicBezTo>
                    <a:pt x="128" y="45"/>
                    <a:pt x="129" y="45"/>
                    <a:pt x="129" y="45"/>
                  </a:cubicBezTo>
                  <a:cubicBezTo>
                    <a:pt x="129" y="47"/>
                    <a:pt x="129" y="47"/>
                    <a:pt x="129" y="47"/>
                  </a:cubicBezTo>
                  <a:lnTo>
                    <a:pt x="128" y="47"/>
                  </a:lnTo>
                  <a:close/>
                  <a:moveTo>
                    <a:pt x="129" y="48"/>
                  </a:moveTo>
                  <a:cubicBezTo>
                    <a:pt x="129" y="48"/>
                    <a:pt x="129" y="48"/>
                    <a:pt x="129" y="48"/>
                  </a:cubicBezTo>
                  <a:cubicBezTo>
                    <a:pt x="128" y="48"/>
                    <a:pt x="128" y="48"/>
                    <a:pt x="128" y="48"/>
                  </a:cubicBezTo>
                  <a:cubicBezTo>
                    <a:pt x="128" y="48"/>
                    <a:pt x="128" y="48"/>
                    <a:pt x="128" y="48"/>
                  </a:cubicBezTo>
                  <a:cubicBezTo>
                    <a:pt x="128" y="49"/>
                    <a:pt x="128" y="49"/>
                    <a:pt x="128" y="49"/>
                  </a:cubicBezTo>
                  <a:cubicBezTo>
                    <a:pt x="128" y="49"/>
                    <a:pt x="128" y="49"/>
                    <a:pt x="128" y="49"/>
                  </a:cubicBezTo>
                  <a:cubicBezTo>
                    <a:pt x="128" y="48"/>
                    <a:pt x="128" y="48"/>
                    <a:pt x="128" y="48"/>
                  </a:cubicBezTo>
                  <a:lnTo>
                    <a:pt x="129" y="48"/>
                  </a:lnTo>
                  <a:close/>
                  <a:moveTo>
                    <a:pt x="129" y="48"/>
                  </a:moveTo>
                  <a:cubicBezTo>
                    <a:pt x="129" y="48"/>
                    <a:pt x="129" y="48"/>
                    <a:pt x="129" y="48"/>
                  </a:cubicBezTo>
                  <a:cubicBezTo>
                    <a:pt x="129" y="49"/>
                    <a:pt x="129" y="49"/>
                    <a:pt x="129" y="49"/>
                  </a:cubicBezTo>
                  <a:cubicBezTo>
                    <a:pt x="128" y="49"/>
                    <a:pt x="128" y="49"/>
                    <a:pt x="128" y="49"/>
                  </a:cubicBezTo>
                  <a:cubicBezTo>
                    <a:pt x="128" y="48"/>
                    <a:pt x="128" y="48"/>
                    <a:pt x="128" y="48"/>
                  </a:cubicBezTo>
                  <a:cubicBezTo>
                    <a:pt x="128" y="48"/>
                    <a:pt x="129" y="48"/>
                    <a:pt x="129" y="48"/>
                  </a:cubicBezTo>
                  <a:close/>
                  <a:moveTo>
                    <a:pt x="129" y="50"/>
                  </a:moveTo>
                  <a:cubicBezTo>
                    <a:pt x="129" y="50"/>
                    <a:pt x="129" y="50"/>
                    <a:pt x="129" y="50"/>
                  </a:cubicBezTo>
                  <a:cubicBezTo>
                    <a:pt x="129" y="48"/>
                    <a:pt x="129" y="48"/>
                    <a:pt x="129" y="48"/>
                  </a:cubicBezTo>
                  <a:cubicBezTo>
                    <a:pt x="129" y="48"/>
                    <a:pt x="129" y="48"/>
                    <a:pt x="130" y="47"/>
                  </a:cubicBezTo>
                  <a:cubicBezTo>
                    <a:pt x="130" y="49"/>
                    <a:pt x="130" y="49"/>
                    <a:pt x="130" y="49"/>
                  </a:cubicBezTo>
                  <a:cubicBezTo>
                    <a:pt x="129" y="49"/>
                    <a:pt x="129" y="49"/>
                    <a:pt x="129" y="50"/>
                  </a:cubicBezTo>
                  <a:close/>
                  <a:moveTo>
                    <a:pt x="129" y="45"/>
                  </a:moveTo>
                  <a:cubicBezTo>
                    <a:pt x="129" y="45"/>
                    <a:pt x="129" y="45"/>
                    <a:pt x="129" y="45"/>
                  </a:cubicBezTo>
                  <a:cubicBezTo>
                    <a:pt x="129" y="45"/>
                    <a:pt x="129" y="45"/>
                    <a:pt x="130" y="45"/>
                  </a:cubicBezTo>
                  <a:cubicBezTo>
                    <a:pt x="130" y="47"/>
                    <a:pt x="130" y="47"/>
                    <a:pt x="130" y="47"/>
                  </a:cubicBezTo>
                  <a:cubicBezTo>
                    <a:pt x="129" y="47"/>
                    <a:pt x="129" y="47"/>
                    <a:pt x="129" y="48"/>
                  </a:cubicBezTo>
                  <a:lnTo>
                    <a:pt x="129" y="45"/>
                  </a:lnTo>
                  <a:close/>
                  <a:moveTo>
                    <a:pt x="130" y="49"/>
                  </a:moveTo>
                  <a:cubicBezTo>
                    <a:pt x="130" y="49"/>
                    <a:pt x="130" y="49"/>
                    <a:pt x="130" y="49"/>
                  </a:cubicBezTo>
                  <a:cubicBezTo>
                    <a:pt x="130" y="47"/>
                    <a:pt x="130" y="47"/>
                    <a:pt x="130" y="47"/>
                  </a:cubicBezTo>
                  <a:cubicBezTo>
                    <a:pt x="130" y="47"/>
                    <a:pt x="130" y="47"/>
                    <a:pt x="130" y="47"/>
                  </a:cubicBezTo>
                  <a:cubicBezTo>
                    <a:pt x="130" y="48"/>
                    <a:pt x="130" y="48"/>
                    <a:pt x="130" y="48"/>
                  </a:cubicBezTo>
                  <a:cubicBezTo>
                    <a:pt x="130" y="49"/>
                    <a:pt x="130" y="49"/>
                    <a:pt x="130" y="49"/>
                  </a:cubicBezTo>
                  <a:close/>
                  <a:moveTo>
                    <a:pt x="130" y="45"/>
                  </a:moveTo>
                  <a:cubicBezTo>
                    <a:pt x="130" y="45"/>
                    <a:pt x="130" y="45"/>
                    <a:pt x="130" y="45"/>
                  </a:cubicBezTo>
                  <a:cubicBezTo>
                    <a:pt x="130" y="45"/>
                    <a:pt x="130" y="45"/>
                    <a:pt x="130" y="45"/>
                  </a:cubicBezTo>
                  <a:cubicBezTo>
                    <a:pt x="130" y="47"/>
                    <a:pt x="130" y="47"/>
                    <a:pt x="130" y="47"/>
                  </a:cubicBezTo>
                  <a:cubicBezTo>
                    <a:pt x="130" y="47"/>
                    <a:pt x="130" y="47"/>
                    <a:pt x="130" y="47"/>
                  </a:cubicBezTo>
                  <a:lnTo>
                    <a:pt x="130" y="45"/>
                  </a:lnTo>
                  <a:close/>
                  <a:moveTo>
                    <a:pt x="131" y="45"/>
                  </a:moveTo>
                  <a:cubicBezTo>
                    <a:pt x="131" y="45"/>
                    <a:pt x="131" y="45"/>
                    <a:pt x="131" y="45"/>
                  </a:cubicBezTo>
                  <a:cubicBezTo>
                    <a:pt x="131" y="45"/>
                    <a:pt x="131" y="45"/>
                    <a:pt x="131" y="45"/>
                  </a:cubicBezTo>
                  <a:cubicBezTo>
                    <a:pt x="131" y="46"/>
                    <a:pt x="131" y="46"/>
                    <a:pt x="131" y="46"/>
                  </a:cubicBezTo>
                  <a:cubicBezTo>
                    <a:pt x="131" y="46"/>
                    <a:pt x="131" y="46"/>
                    <a:pt x="131" y="46"/>
                  </a:cubicBezTo>
                  <a:lnTo>
                    <a:pt x="131" y="45"/>
                  </a:lnTo>
                  <a:close/>
                  <a:moveTo>
                    <a:pt x="131" y="48"/>
                  </a:moveTo>
                  <a:cubicBezTo>
                    <a:pt x="131" y="48"/>
                    <a:pt x="131" y="48"/>
                    <a:pt x="131" y="48"/>
                  </a:cubicBezTo>
                  <a:cubicBezTo>
                    <a:pt x="131" y="48"/>
                    <a:pt x="131" y="48"/>
                    <a:pt x="131" y="48"/>
                  </a:cubicBezTo>
                  <a:cubicBezTo>
                    <a:pt x="131" y="48"/>
                    <a:pt x="131" y="48"/>
                    <a:pt x="131" y="48"/>
                  </a:cubicBezTo>
                  <a:cubicBezTo>
                    <a:pt x="131" y="48"/>
                    <a:pt x="131" y="48"/>
                    <a:pt x="131" y="48"/>
                  </a:cubicBezTo>
                  <a:cubicBezTo>
                    <a:pt x="131" y="47"/>
                    <a:pt x="131" y="47"/>
                    <a:pt x="131" y="47"/>
                  </a:cubicBezTo>
                  <a:cubicBezTo>
                    <a:pt x="131" y="47"/>
                    <a:pt x="131" y="46"/>
                    <a:pt x="131" y="46"/>
                  </a:cubicBezTo>
                  <a:cubicBezTo>
                    <a:pt x="131" y="48"/>
                    <a:pt x="131" y="48"/>
                    <a:pt x="131" y="48"/>
                  </a:cubicBezTo>
                  <a:cubicBezTo>
                    <a:pt x="131" y="48"/>
                    <a:pt x="131" y="48"/>
                    <a:pt x="131" y="48"/>
                  </a:cubicBezTo>
                  <a:close/>
                  <a:moveTo>
                    <a:pt x="106" y="45"/>
                  </a:moveTo>
                  <a:cubicBezTo>
                    <a:pt x="106" y="45"/>
                    <a:pt x="106" y="45"/>
                    <a:pt x="106" y="45"/>
                  </a:cubicBezTo>
                  <a:cubicBezTo>
                    <a:pt x="101" y="46"/>
                    <a:pt x="76" y="50"/>
                    <a:pt x="74" y="50"/>
                  </a:cubicBezTo>
                  <a:cubicBezTo>
                    <a:pt x="74" y="50"/>
                    <a:pt x="74" y="50"/>
                    <a:pt x="74" y="50"/>
                  </a:cubicBezTo>
                  <a:cubicBezTo>
                    <a:pt x="79" y="49"/>
                    <a:pt x="86" y="47"/>
                    <a:pt x="91" y="47"/>
                  </a:cubicBezTo>
                  <a:cubicBezTo>
                    <a:pt x="94" y="46"/>
                    <a:pt x="98" y="46"/>
                    <a:pt x="102" y="45"/>
                  </a:cubicBezTo>
                  <a:cubicBezTo>
                    <a:pt x="108" y="44"/>
                    <a:pt x="115" y="43"/>
                    <a:pt x="118" y="43"/>
                  </a:cubicBezTo>
                  <a:cubicBezTo>
                    <a:pt x="134" y="43"/>
                    <a:pt x="134" y="43"/>
                    <a:pt x="134" y="43"/>
                  </a:cubicBezTo>
                  <a:cubicBezTo>
                    <a:pt x="119" y="43"/>
                    <a:pt x="119" y="43"/>
                    <a:pt x="119" y="43"/>
                  </a:cubicBezTo>
                  <a:cubicBezTo>
                    <a:pt x="119" y="43"/>
                    <a:pt x="119" y="42"/>
                    <a:pt x="119" y="42"/>
                  </a:cubicBezTo>
                  <a:cubicBezTo>
                    <a:pt x="124" y="42"/>
                    <a:pt x="128" y="41"/>
                    <a:pt x="129" y="41"/>
                  </a:cubicBezTo>
                  <a:cubicBezTo>
                    <a:pt x="133" y="41"/>
                    <a:pt x="136" y="41"/>
                    <a:pt x="138" y="42"/>
                  </a:cubicBezTo>
                  <a:cubicBezTo>
                    <a:pt x="138" y="42"/>
                    <a:pt x="137" y="42"/>
                    <a:pt x="136" y="43"/>
                  </a:cubicBezTo>
                  <a:cubicBezTo>
                    <a:pt x="134" y="43"/>
                    <a:pt x="134" y="43"/>
                    <a:pt x="134" y="43"/>
                  </a:cubicBezTo>
                  <a:cubicBezTo>
                    <a:pt x="134" y="43"/>
                    <a:pt x="111" y="45"/>
                    <a:pt x="106" y="45"/>
                  </a:cubicBezTo>
                  <a:close/>
                  <a:moveTo>
                    <a:pt x="132" y="45"/>
                  </a:moveTo>
                  <a:cubicBezTo>
                    <a:pt x="132" y="45"/>
                    <a:pt x="132" y="45"/>
                    <a:pt x="132" y="45"/>
                  </a:cubicBezTo>
                  <a:cubicBezTo>
                    <a:pt x="132" y="45"/>
                    <a:pt x="132" y="44"/>
                    <a:pt x="132" y="44"/>
                  </a:cubicBezTo>
                  <a:cubicBezTo>
                    <a:pt x="132" y="45"/>
                    <a:pt x="132" y="45"/>
                    <a:pt x="132" y="45"/>
                  </a:cubicBezTo>
                  <a:cubicBezTo>
                    <a:pt x="132" y="45"/>
                    <a:pt x="132" y="46"/>
                    <a:pt x="132" y="46"/>
                  </a:cubicBezTo>
                  <a:lnTo>
                    <a:pt x="132" y="45"/>
                  </a:lnTo>
                  <a:close/>
                  <a:moveTo>
                    <a:pt x="132" y="48"/>
                  </a:moveTo>
                  <a:cubicBezTo>
                    <a:pt x="132" y="48"/>
                    <a:pt x="132" y="48"/>
                    <a:pt x="132" y="48"/>
                  </a:cubicBezTo>
                  <a:cubicBezTo>
                    <a:pt x="132" y="46"/>
                    <a:pt x="132" y="46"/>
                    <a:pt x="132" y="46"/>
                  </a:cubicBezTo>
                  <a:cubicBezTo>
                    <a:pt x="132" y="46"/>
                    <a:pt x="132" y="46"/>
                    <a:pt x="132" y="46"/>
                  </a:cubicBezTo>
                  <a:cubicBezTo>
                    <a:pt x="132" y="47"/>
                    <a:pt x="132" y="47"/>
                    <a:pt x="132" y="47"/>
                  </a:cubicBezTo>
                  <a:cubicBezTo>
                    <a:pt x="132" y="47"/>
                    <a:pt x="132" y="48"/>
                    <a:pt x="132" y="48"/>
                  </a:cubicBezTo>
                  <a:close/>
                  <a:moveTo>
                    <a:pt x="132" y="44"/>
                  </a:moveTo>
                  <a:cubicBezTo>
                    <a:pt x="132" y="44"/>
                    <a:pt x="132" y="44"/>
                    <a:pt x="132" y="44"/>
                  </a:cubicBezTo>
                  <a:cubicBezTo>
                    <a:pt x="133" y="44"/>
                    <a:pt x="133" y="44"/>
                    <a:pt x="133" y="44"/>
                  </a:cubicBezTo>
                  <a:cubicBezTo>
                    <a:pt x="133" y="45"/>
                    <a:pt x="133" y="45"/>
                    <a:pt x="133" y="45"/>
                  </a:cubicBezTo>
                  <a:cubicBezTo>
                    <a:pt x="133" y="45"/>
                    <a:pt x="133" y="45"/>
                    <a:pt x="133" y="45"/>
                  </a:cubicBezTo>
                  <a:cubicBezTo>
                    <a:pt x="133" y="45"/>
                    <a:pt x="133" y="45"/>
                    <a:pt x="132" y="45"/>
                  </a:cubicBezTo>
                  <a:lnTo>
                    <a:pt x="132" y="44"/>
                  </a:lnTo>
                  <a:close/>
                  <a:moveTo>
                    <a:pt x="132" y="45"/>
                  </a:moveTo>
                  <a:cubicBezTo>
                    <a:pt x="132" y="45"/>
                    <a:pt x="132" y="45"/>
                    <a:pt x="132" y="45"/>
                  </a:cubicBezTo>
                  <a:cubicBezTo>
                    <a:pt x="133" y="45"/>
                    <a:pt x="133" y="45"/>
                    <a:pt x="133" y="45"/>
                  </a:cubicBezTo>
                  <a:cubicBezTo>
                    <a:pt x="133" y="45"/>
                    <a:pt x="133" y="45"/>
                    <a:pt x="133" y="45"/>
                  </a:cubicBezTo>
                  <a:cubicBezTo>
                    <a:pt x="133" y="47"/>
                    <a:pt x="133" y="47"/>
                    <a:pt x="133" y="47"/>
                  </a:cubicBezTo>
                  <a:cubicBezTo>
                    <a:pt x="133" y="47"/>
                    <a:pt x="133" y="47"/>
                    <a:pt x="132" y="47"/>
                  </a:cubicBezTo>
                  <a:lnTo>
                    <a:pt x="132" y="45"/>
                  </a:lnTo>
                  <a:close/>
                  <a:moveTo>
                    <a:pt x="133" y="47"/>
                  </a:moveTo>
                  <a:cubicBezTo>
                    <a:pt x="133" y="47"/>
                    <a:pt x="133" y="47"/>
                    <a:pt x="133" y="47"/>
                  </a:cubicBezTo>
                  <a:cubicBezTo>
                    <a:pt x="133" y="47"/>
                    <a:pt x="133" y="47"/>
                    <a:pt x="133" y="47"/>
                  </a:cubicBezTo>
                  <a:cubicBezTo>
                    <a:pt x="133" y="47"/>
                    <a:pt x="133" y="47"/>
                    <a:pt x="133" y="47"/>
                  </a:cubicBezTo>
                  <a:close/>
                  <a:moveTo>
                    <a:pt x="133" y="44"/>
                  </a:moveTo>
                  <a:cubicBezTo>
                    <a:pt x="133" y="44"/>
                    <a:pt x="133" y="44"/>
                    <a:pt x="133" y="44"/>
                  </a:cubicBezTo>
                  <a:cubicBezTo>
                    <a:pt x="133" y="44"/>
                    <a:pt x="134" y="44"/>
                    <a:pt x="134" y="44"/>
                  </a:cubicBezTo>
                  <a:cubicBezTo>
                    <a:pt x="134" y="44"/>
                    <a:pt x="133" y="45"/>
                    <a:pt x="133" y="45"/>
                  </a:cubicBezTo>
                  <a:lnTo>
                    <a:pt x="133" y="44"/>
                  </a:lnTo>
                  <a:close/>
                  <a:moveTo>
                    <a:pt x="133" y="45"/>
                  </a:moveTo>
                  <a:cubicBezTo>
                    <a:pt x="133" y="45"/>
                    <a:pt x="133" y="45"/>
                    <a:pt x="133" y="45"/>
                  </a:cubicBezTo>
                  <a:cubicBezTo>
                    <a:pt x="134" y="45"/>
                    <a:pt x="134" y="45"/>
                    <a:pt x="134" y="44"/>
                  </a:cubicBezTo>
                  <a:cubicBezTo>
                    <a:pt x="135" y="44"/>
                    <a:pt x="136" y="44"/>
                    <a:pt x="137" y="44"/>
                  </a:cubicBezTo>
                  <a:cubicBezTo>
                    <a:pt x="137" y="44"/>
                    <a:pt x="136" y="45"/>
                    <a:pt x="136" y="45"/>
                  </a:cubicBezTo>
                  <a:cubicBezTo>
                    <a:pt x="135" y="45"/>
                    <a:pt x="134" y="46"/>
                    <a:pt x="133" y="46"/>
                  </a:cubicBezTo>
                  <a:lnTo>
                    <a:pt x="133" y="45"/>
                  </a:lnTo>
                  <a:close/>
                  <a:moveTo>
                    <a:pt x="133" y="47"/>
                  </a:moveTo>
                  <a:cubicBezTo>
                    <a:pt x="133" y="47"/>
                    <a:pt x="133" y="47"/>
                    <a:pt x="133" y="47"/>
                  </a:cubicBezTo>
                  <a:cubicBezTo>
                    <a:pt x="133" y="47"/>
                    <a:pt x="133" y="47"/>
                    <a:pt x="133" y="47"/>
                  </a:cubicBezTo>
                  <a:cubicBezTo>
                    <a:pt x="134" y="46"/>
                    <a:pt x="135" y="45"/>
                    <a:pt x="136" y="45"/>
                  </a:cubicBezTo>
                  <a:cubicBezTo>
                    <a:pt x="137" y="45"/>
                    <a:pt x="137" y="44"/>
                    <a:pt x="138" y="44"/>
                  </a:cubicBezTo>
                  <a:cubicBezTo>
                    <a:pt x="138" y="44"/>
                    <a:pt x="138" y="44"/>
                    <a:pt x="138" y="44"/>
                  </a:cubicBezTo>
                  <a:cubicBezTo>
                    <a:pt x="137" y="45"/>
                    <a:pt x="135" y="46"/>
                    <a:pt x="133" y="47"/>
                  </a:cubicBezTo>
                  <a:close/>
                  <a:moveTo>
                    <a:pt x="140" y="43"/>
                  </a:moveTo>
                  <a:cubicBezTo>
                    <a:pt x="140" y="43"/>
                    <a:pt x="140" y="43"/>
                    <a:pt x="140" y="43"/>
                  </a:cubicBezTo>
                  <a:cubicBezTo>
                    <a:pt x="139" y="43"/>
                    <a:pt x="139" y="43"/>
                    <a:pt x="139" y="43"/>
                  </a:cubicBezTo>
                  <a:cubicBezTo>
                    <a:pt x="139" y="43"/>
                    <a:pt x="139" y="43"/>
                    <a:pt x="140" y="43"/>
                  </a:cubicBezTo>
                  <a:close/>
                  <a:moveTo>
                    <a:pt x="139" y="43"/>
                  </a:moveTo>
                  <a:cubicBezTo>
                    <a:pt x="139" y="43"/>
                    <a:pt x="139" y="43"/>
                    <a:pt x="139" y="43"/>
                  </a:cubicBezTo>
                  <a:cubicBezTo>
                    <a:pt x="137" y="43"/>
                    <a:pt x="137" y="43"/>
                    <a:pt x="137" y="43"/>
                  </a:cubicBezTo>
                  <a:cubicBezTo>
                    <a:pt x="137" y="42"/>
                    <a:pt x="138" y="42"/>
                    <a:pt x="138" y="42"/>
                  </a:cubicBezTo>
                  <a:cubicBezTo>
                    <a:pt x="139" y="42"/>
                    <a:pt x="139" y="42"/>
                    <a:pt x="140" y="42"/>
                  </a:cubicBezTo>
                  <a:cubicBezTo>
                    <a:pt x="140" y="43"/>
                    <a:pt x="140" y="43"/>
                    <a:pt x="140" y="43"/>
                  </a:cubicBezTo>
                  <a:cubicBezTo>
                    <a:pt x="139" y="43"/>
                    <a:pt x="139" y="43"/>
                    <a:pt x="139" y="43"/>
                  </a:cubicBezTo>
                  <a:close/>
                  <a:moveTo>
                    <a:pt x="140" y="42"/>
                  </a:moveTo>
                  <a:cubicBezTo>
                    <a:pt x="140" y="42"/>
                    <a:pt x="140" y="42"/>
                    <a:pt x="140" y="42"/>
                  </a:cubicBezTo>
                  <a:cubicBezTo>
                    <a:pt x="139" y="42"/>
                    <a:pt x="139" y="42"/>
                    <a:pt x="139" y="41"/>
                  </a:cubicBezTo>
                  <a:cubicBezTo>
                    <a:pt x="139" y="41"/>
                    <a:pt x="139" y="41"/>
                    <a:pt x="139" y="41"/>
                  </a:cubicBezTo>
                  <a:cubicBezTo>
                    <a:pt x="140" y="42"/>
                    <a:pt x="140" y="42"/>
                    <a:pt x="140" y="42"/>
                  </a:cubicBezTo>
                  <a:close/>
                  <a:moveTo>
                    <a:pt x="135" y="49"/>
                  </a:moveTo>
                  <a:cubicBezTo>
                    <a:pt x="135" y="49"/>
                    <a:pt x="135" y="49"/>
                    <a:pt x="135" y="49"/>
                  </a:cubicBezTo>
                  <a:cubicBezTo>
                    <a:pt x="135" y="49"/>
                    <a:pt x="135" y="49"/>
                    <a:pt x="135" y="49"/>
                  </a:cubicBezTo>
                  <a:cubicBezTo>
                    <a:pt x="135" y="49"/>
                    <a:pt x="135" y="49"/>
                    <a:pt x="135" y="49"/>
                  </a:cubicBezTo>
                  <a:cubicBezTo>
                    <a:pt x="135" y="49"/>
                    <a:pt x="135" y="49"/>
                    <a:pt x="135" y="49"/>
                  </a:cubicBezTo>
                  <a:close/>
                  <a:moveTo>
                    <a:pt x="135" y="50"/>
                  </a:moveTo>
                  <a:cubicBezTo>
                    <a:pt x="135" y="50"/>
                    <a:pt x="135" y="50"/>
                    <a:pt x="135" y="50"/>
                  </a:cubicBezTo>
                  <a:cubicBezTo>
                    <a:pt x="135" y="49"/>
                    <a:pt x="135" y="49"/>
                    <a:pt x="135" y="49"/>
                  </a:cubicBezTo>
                  <a:cubicBezTo>
                    <a:pt x="135" y="49"/>
                    <a:pt x="135" y="49"/>
                    <a:pt x="135" y="49"/>
                  </a:cubicBezTo>
                  <a:cubicBezTo>
                    <a:pt x="135" y="50"/>
                    <a:pt x="135" y="50"/>
                    <a:pt x="135" y="50"/>
                  </a:cubicBezTo>
                  <a:close/>
                  <a:moveTo>
                    <a:pt x="135" y="49"/>
                  </a:moveTo>
                  <a:cubicBezTo>
                    <a:pt x="135" y="49"/>
                    <a:pt x="135" y="49"/>
                    <a:pt x="135" y="49"/>
                  </a:cubicBezTo>
                  <a:cubicBezTo>
                    <a:pt x="136" y="49"/>
                    <a:pt x="136" y="49"/>
                    <a:pt x="136" y="48"/>
                  </a:cubicBezTo>
                  <a:cubicBezTo>
                    <a:pt x="136" y="49"/>
                    <a:pt x="136" y="49"/>
                    <a:pt x="136" y="49"/>
                  </a:cubicBezTo>
                  <a:cubicBezTo>
                    <a:pt x="135" y="49"/>
                    <a:pt x="135" y="49"/>
                    <a:pt x="135" y="49"/>
                  </a:cubicBezTo>
                  <a:close/>
                  <a:moveTo>
                    <a:pt x="135" y="50"/>
                  </a:moveTo>
                  <a:cubicBezTo>
                    <a:pt x="135" y="50"/>
                    <a:pt x="135" y="50"/>
                    <a:pt x="135" y="50"/>
                  </a:cubicBezTo>
                  <a:cubicBezTo>
                    <a:pt x="135" y="49"/>
                    <a:pt x="135" y="49"/>
                    <a:pt x="135" y="49"/>
                  </a:cubicBezTo>
                  <a:cubicBezTo>
                    <a:pt x="136" y="49"/>
                    <a:pt x="136" y="49"/>
                    <a:pt x="136" y="49"/>
                  </a:cubicBezTo>
                  <a:cubicBezTo>
                    <a:pt x="136" y="50"/>
                    <a:pt x="136" y="50"/>
                    <a:pt x="136" y="50"/>
                  </a:cubicBezTo>
                  <a:lnTo>
                    <a:pt x="135" y="50"/>
                  </a:lnTo>
                  <a:close/>
                  <a:moveTo>
                    <a:pt x="136" y="50"/>
                  </a:moveTo>
                  <a:cubicBezTo>
                    <a:pt x="136" y="50"/>
                    <a:pt x="136" y="50"/>
                    <a:pt x="136" y="50"/>
                  </a:cubicBezTo>
                  <a:cubicBezTo>
                    <a:pt x="136" y="49"/>
                    <a:pt x="136" y="49"/>
                    <a:pt x="136" y="49"/>
                  </a:cubicBezTo>
                  <a:cubicBezTo>
                    <a:pt x="136" y="49"/>
                    <a:pt x="136" y="49"/>
                    <a:pt x="136" y="49"/>
                  </a:cubicBezTo>
                  <a:cubicBezTo>
                    <a:pt x="136" y="49"/>
                    <a:pt x="136" y="49"/>
                    <a:pt x="136" y="49"/>
                  </a:cubicBezTo>
                  <a:cubicBezTo>
                    <a:pt x="136" y="49"/>
                    <a:pt x="136" y="49"/>
                    <a:pt x="136" y="49"/>
                  </a:cubicBezTo>
                  <a:cubicBezTo>
                    <a:pt x="136" y="48"/>
                    <a:pt x="136" y="48"/>
                    <a:pt x="136" y="48"/>
                  </a:cubicBezTo>
                  <a:cubicBezTo>
                    <a:pt x="136" y="48"/>
                    <a:pt x="136" y="48"/>
                    <a:pt x="137" y="48"/>
                  </a:cubicBezTo>
                  <a:cubicBezTo>
                    <a:pt x="137" y="50"/>
                    <a:pt x="137" y="50"/>
                    <a:pt x="137" y="50"/>
                  </a:cubicBezTo>
                  <a:lnTo>
                    <a:pt x="136" y="50"/>
                  </a:lnTo>
                  <a:close/>
                  <a:moveTo>
                    <a:pt x="137" y="48"/>
                  </a:moveTo>
                  <a:cubicBezTo>
                    <a:pt x="137" y="48"/>
                    <a:pt x="137" y="48"/>
                    <a:pt x="137" y="48"/>
                  </a:cubicBezTo>
                  <a:cubicBezTo>
                    <a:pt x="137" y="48"/>
                    <a:pt x="137" y="48"/>
                    <a:pt x="137" y="48"/>
                  </a:cubicBezTo>
                  <a:cubicBezTo>
                    <a:pt x="137" y="48"/>
                    <a:pt x="137" y="48"/>
                    <a:pt x="137" y="48"/>
                  </a:cubicBezTo>
                  <a:cubicBezTo>
                    <a:pt x="137" y="48"/>
                    <a:pt x="137" y="48"/>
                    <a:pt x="137" y="48"/>
                  </a:cubicBezTo>
                  <a:close/>
                  <a:moveTo>
                    <a:pt x="137" y="48"/>
                  </a:moveTo>
                  <a:cubicBezTo>
                    <a:pt x="137" y="48"/>
                    <a:pt x="137" y="48"/>
                    <a:pt x="137" y="48"/>
                  </a:cubicBezTo>
                  <a:cubicBezTo>
                    <a:pt x="137" y="48"/>
                    <a:pt x="137" y="48"/>
                    <a:pt x="137" y="48"/>
                  </a:cubicBezTo>
                  <a:cubicBezTo>
                    <a:pt x="137" y="48"/>
                    <a:pt x="137" y="48"/>
                    <a:pt x="137" y="48"/>
                  </a:cubicBezTo>
                  <a:cubicBezTo>
                    <a:pt x="137" y="48"/>
                    <a:pt x="137" y="48"/>
                    <a:pt x="137" y="48"/>
                  </a:cubicBezTo>
                  <a:cubicBezTo>
                    <a:pt x="137" y="48"/>
                    <a:pt x="137" y="48"/>
                    <a:pt x="137" y="48"/>
                  </a:cubicBezTo>
                  <a:close/>
                  <a:moveTo>
                    <a:pt x="137" y="50"/>
                  </a:moveTo>
                  <a:cubicBezTo>
                    <a:pt x="137" y="50"/>
                    <a:pt x="137" y="50"/>
                    <a:pt x="137" y="50"/>
                  </a:cubicBezTo>
                  <a:cubicBezTo>
                    <a:pt x="137" y="49"/>
                    <a:pt x="137" y="49"/>
                    <a:pt x="137" y="49"/>
                  </a:cubicBezTo>
                  <a:cubicBezTo>
                    <a:pt x="137" y="49"/>
                    <a:pt x="137" y="49"/>
                    <a:pt x="137" y="49"/>
                  </a:cubicBezTo>
                  <a:cubicBezTo>
                    <a:pt x="137" y="50"/>
                    <a:pt x="137" y="50"/>
                    <a:pt x="137" y="50"/>
                  </a:cubicBezTo>
                  <a:close/>
                  <a:moveTo>
                    <a:pt x="137" y="47"/>
                  </a:moveTo>
                  <a:cubicBezTo>
                    <a:pt x="137" y="47"/>
                    <a:pt x="137" y="47"/>
                    <a:pt x="137" y="47"/>
                  </a:cubicBezTo>
                  <a:cubicBezTo>
                    <a:pt x="138" y="47"/>
                    <a:pt x="138" y="47"/>
                    <a:pt x="138" y="47"/>
                  </a:cubicBezTo>
                  <a:cubicBezTo>
                    <a:pt x="138" y="48"/>
                    <a:pt x="138" y="48"/>
                    <a:pt x="138" y="48"/>
                  </a:cubicBezTo>
                  <a:cubicBezTo>
                    <a:pt x="137" y="48"/>
                    <a:pt x="137" y="48"/>
                    <a:pt x="137" y="48"/>
                  </a:cubicBezTo>
                  <a:lnTo>
                    <a:pt x="137" y="47"/>
                  </a:lnTo>
                  <a:close/>
                  <a:moveTo>
                    <a:pt x="137" y="48"/>
                  </a:moveTo>
                  <a:cubicBezTo>
                    <a:pt x="137" y="48"/>
                    <a:pt x="137" y="48"/>
                    <a:pt x="137" y="48"/>
                  </a:cubicBezTo>
                  <a:cubicBezTo>
                    <a:pt x="138" y="48"/>
                    <a:pt x="138" y="48"/>
                    <a:pt x="138" y="48"/>
                  </a:cubicBezTo>
                  <a:cubicBezTo>
                    <a:pt x="138" y="48"/>
                    <a:pt x="138" y="48"/>
                    <a:pt x="138" y="48"/>
                  </a:cubicBezTo>
                  <a:cubicBezTo>
                    <a:pt x="137" y="48"/>
                    <a:pt x="137" y="48"/>
                    <a:pt x="137" y="48"/>
                  </a:cubicBezTo>
                  <a:close/>
                  <a:moveTo>
                    <a:pt x="137" y="50"/>
                  </a:moveTo>
                  <a:cubicBezTo>
                    <a:pt x="137" y="50"/>
                    <a:pt x="137" y="50"/>
                    <a:pt x="137" y="50"/>
                  </a:cubicBezTo>
                  <a:cubicBezTo>
                    <a:pt x="137" y="49"/>
                    <a:pt x="137" y="49"/>
                    <a:pt x="137" y="49"/>
                  </a:cubicBezTo>
                  <a:cubicBezTo>
                    <a:pt x="138" y="49"/>
                    <a:pt x="138" y="49"/>
                    <a:pt x="138" y="49"/>
                  </a:cubicBezTo>
                  <a:cubicBezTo>
                    <a:pt x="138" y="50"/>
                    <a:pt x="138" y="50"/>
                    <a:pt x="138" y="50"/>
                  </a:cubicBezTo>
                  <a:lnTo>
                    <a:pt x="137" y="50"/>
                  </a:lnTo>
                  <a:close/>
                  <a:moveTo>
                    <a:pt x="138" y="47"/>
                  </a:moveTo>
                  <a:cubicBezTo>
                    <a:pt x="138" y="47"/>
                    <a:pt x="138" y="47"/>
                    <a:pt x="138" y="47"/>
                  </a:cubicBezTo>
                  <a:cubicBezTo>
                    <a:pt x="138" y="47"/>
                    <a:pt x="138" y="47"/>
                    <a:pt x="138" y="47"/>
                  </a:cubicBezTo>
                  <a:cubicBezTo>
                    <a:pt x="138" y="48"/>
                    <a:pt x="138" y="48"/>
                    <a:pt x="138" y="48"/>
                  </a:cubicBezTo>
                  <a:cubicBezTo>
                    <a:pt x="138" y="48"/>
                    <a:pt x="138" y="48"/>
                    <a:pt x="138" y="48"/>
                  </a:cubicBezTo>
                  <a:cubicBezTo>
                    <a:pt x="138" y="47"/>
                    <a:pt x="138" y="47"/>
                    <a:pt x="138" y="47"/>
                  </a:cubicBezTo>
                  <a:cubicBezTo>
                    <a:pt x="138" y="47"/>
                    <a:pt x="138" y="47"/>
                    <a:pt x="138" y="47"/>
                  </a:cubicBezTo>
                  <a:close/>
                  <a:moveTo>
                    <a:pt x="138" y="50"/>
                  </a:moveTo>
                  <a:cubicBezTo>
                    <a:pt x="138" y="50"/>
                    <a:pt x="138" y="50"/>
                    <a:pt x="138" y="50"/>
                  </a:cubicBezTo>
                  <a:cubicBezTo>
                    <a:pt x="138" y="49"/>
                    <a:pt x="138" y="49"/>
                    <a:pt x="138" y="49"/>
                  </a:cubicBezTo>
                  <a:cubicBezTo>
                    <a:pt x="138" y="49"/>
                    <a:pt x="138" y="49"/>
                    <a:pt x="138" y="49"/>
                  </a:cubicBezTo>
                  <a:cubicBezTo>
                    <a:pt x="138" y="50"/>
                    <a:pt x="138" y="50"/>
                    <a:pt x="138" y="50"/>
                  </a:cubicBezTo>
                  <a:close/>
                  <a:moveTo>
                    <a:pt x="139" y="50"/>
                  </a:moveTo>
                  <a:cubicBezTo>
                    <a:pt x="139" y="50"/>
                    <a:pt x="139" y="50"/>
                    <a:pt x="139" y="50"/>
                  </a:cubicBezTo>
                  <a:cubicBezTo>
                    <a:pt x="139" y="49"/>
                    <a:pt x="139" y="49"/>
                    <a:pt x="139" y="49"/>
                  </a:cubicBezTo>
                  <a:cubicBezTo>
                    <a:pt x="139" y="49"/>
                    <a:pt x="139" y="49"/>
                    <a:pt x="139" y="49"/>
                  </a:cubicBezTo>
                  <a:cubicBezTo>
                    <a:pt x="139" y="48"/>
                    <a:pt x="139" y="48"/>
                    <a:pt x="139" y="48"/>
                  </a:cubicBezTo>
                  <a:cubicBezTo>
                    <a:pt x="139" y="48"/>
                    <a:pt x="139" y="48"/>
                    <a:pt x="139" y="48"/>
                  </a:cubicBezTo>
                  <a:cubicBezTo>
                    <a:pt x="139" y="47"/>
                    <a:pt x="139" y="47"/>
                    <a:pt x="139" y="47"/>
                  </a:cubicBezTo>
                  <a:cubicBezTo>
                    <a:pt x="139" y="47"/>
                    <a:pt x="139" y="47"/>
                    <a:pt x="139" y="47"/>
                  </a:cubicBezTo>
                  <a:cubicBezTo>
                    <a:pt x="139" y="47"/>
                    <a:pt x="139" y="47"/>
                    <a:pt x="139" y="47"/>
                  </a:cubicBezTo>
                  <a:cubicBezTo>
                    <a:pt x="139" y="47"/>
                    <a:pt x="139" y="47"/>
                    <a:pt x="139" y="47"/>
                  </a:cubicBezTo>
                  <a:cubicBezTo>
                    <a:pt x="139" y="47"/>
                    <a:pt x="139" y="47"/>
                    <a:pt x="139" y="47"/>
                  </a:cubicBezTo>
                  <a:cubicBezTo>
                    <a:pt x="139" y="47"/>
                    <a:pt x="139" y="47"/>
                    <a:pt x="139" y="47"/>
                  </a:cubicBezTo>
                  <a:cubicBezTo>
                    <a:pt x="139" y="48"/>
                    <a:pt x="139" y="48"/>
                    <a:pt x="139" y="48"/>
                  </a:cubicBezTo>
                  <a:cubicBezTo>
                    <a:pt x="139" y="48"/>
                    <a:pt x="139" y="48"/>
                    <a:pt x="139" y="48"/>
                  </a:cubicBezTo>
                  <a:cubicBezTo>
                    <a:pt x="139" y="48"/>
                    <a:pt x="139" y="48"/>
                    <a:pt x="139" y="48"/>
                  </a:cubicBezTo>
                  <a:cubicBezTo>
                    <a:pt x="139" y="48"/>
                    <a:pt x="139" y="48"/>
                    <a:pt x="139" y="48"/>
                  </a:cubicBezTo>
                  <a:cubicBezTo>
                    <a:pt x="139" y="50"/>
                    <a:pt x="139" y="50"/>
                    <a:pt x="139" y="50"/>
                  </a:cubicBezTo>
                  <a:close/>
                  <a:moveTo>
                    <a:pt x="139" y="46"/>
                  </a:moveTo>
                  <a:cubicBezTo>
                    <a:pt x="139" y="46"/>
                    <a:pt x="139" y="46"/>
                    <a:pt x="139" y="46"/>
                  </a:cubicBezTo>
                  <a:cubicBezTo>
                    <a:pt x="139" y="46"/>
                    <a:pt x="139" y="46"/>
                    <a:pt x="139" y="46"/>
                  </a:cubicBezTo>
                  <a:cubicBezTo>
                    <a:pt x="139" y="48"/>
                    <a:pt x="139" y="48"/>
                    <a:pt x="139" y="48"/>
                  </a:cubicBezTo>
                  <a:cubicBezTo>
                    <a:pt x="139" y="48"/>
                    <a:pt x="139" y="48"/>
                    <a:pt x="139" y="48"/>
                  </a:cubicBezTo>
                  <a:lnTo>
                    <a:pt x="139" y="46"/>
                  </a:lnTo>
                  <a:close/>
                  <a:moveTo>
                    <a:pt x="139" y="50"/>
                  </a:moveTo>
                  <a:cubicBezTo>
                    <a:pt x="139" y="50"/>
                    <a:pt x="139" y="50"/>
                    <a:pt x="139" y="50"/>
                  </a:cubicBezTo>
                  <a:cubicBezTo>
                    <a:pt x="139" y="48"/>
                    <a:pt x="139" y="48"/>
                    <a:pt x="139" y="48"/>
                  </a:cubicBezTo>
                  <a:cubicBezTo>
                    <a:pt x="139" y="48"/>
                    <a:pt x="139" y="48"/>
                    <a:pt x="139" y="48"/>
                  </a:cubicBezTo>
                  <a:cubicBezTo>
                    <a:pt x="139" y="50"/>
                    <a:pt x="139" y="50"/>
                    <a:pt x="139" y="50"/>
                  </a:cubicBezTo>
                  <a:close/>
                  <a:moveTo>
                    <a:pt x="139" y="46"/>
                  </a:moveTo>
                  <a:cubicBezTo>
                    <a:pt x="139" y="46"/>
                    <a:pt x="139" y="46"/>
                    <a:pt x="139" y="46"/>
                  </a:cubicBezTo>
                  <a:cubicBezTo>
                    <a:pt x="139" y="46"/>
                    <a:pt x="139" y="46"/>
                    <a:pt x="139" y="46"/>
                  </a:cubicBezTo>
                  <a:cubicBezTo>
                    <a:pt x="139" y="46"/>
                    <a:pt x="140" y="46"/>
                    <a:pt x="140" y="46"/>
                  </a:cubicBezTo>
                  <a:cubicBezTo>
                    <a:pt x="140" y="48"/>
                    <a:pt x="140" y="48"/>
                    <a:pt x="140" y="48"/>
                  </a:cubicBezTo>
                  <a:cubicBezTo>
                    <a:pt x="139" y="48"/>
                    <a:pt x="139" y="48"/>
                    <a:pt x="139" y="48"/>
                  </a:cubicBezTo>
                  <a:lnTo>
                    <a:pt x="139" y="46"/>
                  </a:lnTo>
                  <a:close/>
                  <a:moveTo>
                    <a:pt x="139" y="50"/>
                  </a:moveTo>
                  <a:cubicBezTo>
                    <a:pt x="139" y="50"/>
                    <a:pt x="139" y="50"/>
                    <a:pt x="139" y="50"/>
                  </a:cubicBezTo>
                  <a:cubicBezTo>
                    <a:pt x="139" y="48"/>
                    <a:pt x="139" y="48"/>
                    <a:pt x="139" y="48"/>
                  </a:cubicBezTo>
                  <a:cubicBezTo>
                    <a:pt x="140" y="48"/>
                    <a:pt x="140" y="48"/>
                    <a:pt x="140" y="48"/>
                  </a:cubicBezTo>
                  <a:cubicBezTo>
                    <a:pt x="140" y="50"/>
                    <a:pt x="140" y="50"/>
                    <a:pt x="140" y="50"/>
                  </a:cubicBezTo>
                  <a:lnTo>
                    <a:pt x="139" y="50"/>
                  </a:lnTo>
                  <a:close/>
                  <a:moveTo>
                    <a:pt x="140" y="46"/>
                  </a:moveTo>
                  <a:cubicBezTo>
                    <a:pt x="140" y="46"/>
                    <a:pt x="140" y="46"/>
                    <a:pt x="140" y="46"/>
                  </a:cubicBezTo>
                  <a:cubicBezTo>
                    <a:pt x="140" y="46"/>
                    <a:pt x="140" y="46"/>
                    <a:pt x="140" y="45"/>
                  </a:cubicBezTo>
                  <a:cubicBezTo>
                    <a:pt x="140" y="45"/>
                    <a:pt x="140" y="45"/>
                    <a:pt x="140" y="45"/>
                  </a:cubicBezTo>
                  <a:cubicBezTo>
                    <a:pt x="140" y="46"/>
                    <a:pt x="140" y="46"/>
                    <a:pt x="140" y="46"/>
                  </a:cubicBezTo>
                  <a:cubicBezTo>
                    <a:pt x="140" y="46"/>
                    <a:pt x="140" y="46"/>
                    <a:pt x="140" y="46"/>
                  </a:cubicBezTo>
                  <a:close/>
                  <a:moveTo>
                    <a:pt x="140" y="46"/>
                  </a:moveTo>
                  <a:cubicBezTo>
                    <a:pt x="140" y="46"/>
                    <a:pt x="140" y="46"/>
                    <a:pt x="140" y="46"/>
                  </a:cubicBezTo>
                  <a:cubicBezTo>
                    <a:pt x="140" y="48"/>
                    <a:pt x="140" y="48"/>
                    <a:pt x="140" y="48"/>
                  </a:cubicBezTo>
                  <a:cubicBezTo>
                    <a:pt x="140" y="48"/>
                    <a:pt x="140" y="48"/>
                    <a:pt x="140" y="48"/>
                  </a:cubicBezTo>
                  <a:cubicBezTo>
                    <a:pt x="140" y="46"/>
                    <a:pt x="140" y="46"/>
                    <a:pt x="140" y="46"/>
                  </a:cubicBezTo>
                  <a:close/>
                  <a:moveTo>
                    <a:pt x="140" y="50"/>
                  </a:moveTo>
                  <a:cubicBezTo>
                    <a:pt x="140" y="50"/>
                    <a:pt x="140" y="50"/>
                    <a:pt x="140" y="50"/>
                  </a:cubicBezTo>
                  <a:cubicBezTo>
                    <a:pt x="140" y="49"/>
                    <a:pt x="140" y="49"/>
                    <a:pt x="140" y="49"/>
                  </a:cubicBezTo>
                  <a:cubicBezTo>
                    <a:pt x="140" y="49"/>
                    <a:pt x="140" y="49"/>
                    <a:pt x="140" y="49"/>
                  </a:cubicBezTo>
                  <a:cubicBezTo>
                    <a:pt x="140" y="50"/>
                    <a:pt x="140" y="50"/>
                    <a:pt x="140" y="50"/>
                  </a:cubicBezTo>
                  <a:close/>
                  <a:moveTo>
                    <a:pt x="143" y="44"/>
                  </a:moveTo>
                  <a:cubicBezTo>
                    <a:pt x="143" y="44"/>
                    <a:pt x="143" y="44"/>
                    <a:pt x="143" y="44"/>
                  </a:cubicBezTo>
                  <a:cubicBezTo>
                    <a:pt x="143" y="45"/>
                    <a:pt x="144" y="45"/>
                    <a:pt x="144" y="45"/>
                  </a:cubicBezTo>
                  <a:cubicBezTo>
                    <a:pt x="144" y="45"/>
                    <a:pt x="144" y="45"/>
                    <a:pt x="144" y="45"/>
                  </a:cubicBezTo>
                  <a:cubicBezTo>
                    <a:pt x="143" y="45"/>
                    <a:pt x="143" y="45"/>
                    <a:pt x="143" y="45"/>
                  </a:cubicBezTo>
                  <a:lnTo>
                    <a:pt x="143" y="44"/>
                  </a:lnTo>
                  <a:close/>
                  <a:moveTo>
                    <a:pt x="144" y="45"/>
                  </a:moveTo>
                  <a:cubicBezTo>
                    <a:pt x="144" y="45"/>
                    <a:pt x="144" y="45"/>
                    <a:pt x="144" y="45"/>
                  </a:cubicBezTo>
                  <a:cubicBezTo>
                    <a:pt x="144" y="47"/>
                    <a:pt x="144" y="47"/>
                    <a:pt x="144" y="47"/>
                  </a:cubicBezTo>
                  <a:cubicBezTo>
                    <a:pt x="143" y="47"/>
                    <a:pt x="143" y="47"/>
                    <a:pt x="143" y="47"/>
                  </a:cubicBezTo>
                  <a:cubicBezTo>
                    <a:pt x="143" y="45"/>
                    <a:pt x="143" y="45"/>
                    <a:pt x="143" y="45"/>
                  </a:cubicBezTo>
                  <a:lnTo>
                    <a:pt x="144" y="45"/>
                  </a:lnTo>
                  <a:close/>
                  <a:moveTo>
                    <a:pt x="143" y="47"/>
                  </a:moveTo>
                  <a:cubicBezTo>
                    <a:pt x="143" y="47"/>
                    <a:pt x="143" y="47"/>
                    <a:pt x="143" y="47"/>
                  </a:cubicBezTo>
                  <a:cubicBezTo>
                    <a:pt x="144" y="47"/>
                    <a:pt x="144" y="47"/>
                    <a:pt x="144" y="47"/>
                  </a:cubicBezTo>
                  <a:cubicBezTo>
                    <a:pt x="144" y="49"/>
                    <a:pt x="144" y="49"/>
                    <a:pt x="144" y="49"/>
                  </a:cubicBezTo>
                  <a:cubicBezTo>
                    <a:pt x="143" y="49"/>
                    <a:pt x="143" y="49"/>
                    <a:pt x="143" y="49"/>
                  </a:cubicBezTo>
                  <a:lnTo>
                    <a:pt x="143" y="47"/>
                  </a:lnTo>
                  <a:close/>
                  <a:moveTo>
                    <a:pt x="143" y="49"/>
                  </a:moveTo>
                  <a:cubicBezTo>
                    <a:pt x="143" y="49"/>
                    <a:pt x="143" y="49"/>
                    <a:pt x="143" y="49"/>
                  </a:cubicBezTo>
                  <a:cubicBezTo>
                    <a:pt x="143" y="49"/>
                    <a:pt x="143" y="49"/>
                    <a:pt x="143" y="49"/>
                  </a:cubicBezTo>
                  <a:cubicBezTo>
                    <a:pt x="144" y="49"/>
                    <a:pt x="144" y="49"/>
                    <a:pt x="144" y="49"/>
                  </a:cubicBezTo>
                  <a:cubicBezTo>
                    <a:pt x="144" y="49"/>
                    <a:pt x="144" y="49"/>
                    <a:pt x="144" y="49"/>
                  </a:cubicBezTo>
                  <a:lnTo>
                    <a:pt x="143" y="49"/>
                  </a:lnTo>
                  <a:close/>
                  <a:moveTo>
                    <a:pt x="144" y="47"/>
                  </a:moveTo>
                  <a:cubicBezTo>
                    <a:pt x="144" y="47"/>
                    <a:pt x="144" y="47"/>
                    <a:pt x="144" y="47"/>
                  </a:cubicBezTo>
                  <a:cubicBezTo>
                    <a:pt x="145" y="47"/>
                    <a:pt x="145" y="47"/>
                    <a:pt x="145" y="47"/>
                  </a:cubicBezTo>
                  <a:cubicBezTo>
                    <a:pt x="145" y="47"/>
                    <a:pt x="145" y="47"/>
                    <a:pt x="145" y="47"/>
                  </a:cubicBezTo>
                  <a:cubicBezTo>
                    <a:pt x="144" y="47"/>
                    <a:pt x="144" y="47"/>
                    <a:pt x="144" y="47"/>
                  </a:cubicBezTo>
                  <a:cubicBezTo>
                    <a:pt x="144" y="45"/>
                    <a:pt x="144" y="45"/>
                    <a:pt x="144" y="45"/>
                  </a:cubicBezTo>
                  <a:cubicBezTo>
                    <a:pt x="146" y="45"/>
                    <a:pt x="146" y="45"/>
                    <a:pt x="146" y="45"/>
                  </a:cubicBezTo>
                  <a:cubicBezTo>
                    <a:pt x="146" y="46"/>
                    <a:pt x="146" y="46"/>
                    <a:pt x="146" y="46"/>
                  </a:cubicBezTo>
                  <a:cubicBezTo>
                    <a:pt x="145" y="46"/>
                    <a:pt x="145" y="46"/>
                    <a:pt x="145" y="46"/>
                  </a:cubicBezTo>
                  <a:cubicBezTo>
                    <a:pt x="145" y="47"/>
                    <a:pt x="145" y="47"/>
                    <a:pt x="145" y="47"/>
                  </a:cubicBezTo>
                  <a:cubicBezTo>
                    <a:pt x="146" y="47"/>
                    <a:pt x="146" y="47"/>
                    <a:pt x="146" y="47"/>
                  </a:cubicBezTo>
                  <a:cubicBezTo>
                    <a:pt x="146" y="49"/>
                    <a:pt x="146" y="49"/>
                    <a:pt x="146" y="49"/>
                  </a:cubicBezTo>
                  <a:cubicBezTo>
                    <a:pt x="144" y="49"/>
                    <a:pt x="144" y="49"/>
                    <a:pt x="144" y="49"/>
                  </a:cubicBezTo>
                  <a:lnTo>
                    <a:pt x="144" y="47"/>
                  </a:lnTo>
                  <a:close/>
                  <a:moveTo>
                    <a:pt x="144" y="45"/>
                  </a:moveTo>
                  <a:cubicBezTo>
                    <a:pt x="144" y="45"/>
                    <a:pt x="144" y="45"/>
                    <a:pt x="144" y="45"/>
                  </a:cubicBezTo>
                  <a:cubicBezTo>
                    <a:pt x="145" y="45"/>
                    <a:pt x="145" y="45"/>
                    <a:pt x="146" y="45"/>
                  </a:cubicBezTo>
                  <a:cubicBezTo>
                    <a:pt x="146" y="45"/>
                    <a:pt x="146" y="45"/>
                    <a:pt x="146" y="45"/>
                  </a:cubicBezTo>
                  <a:cubicBezTo>
                    <a:pt x="144" y="45"/>
                    <a:pt x="144" y="45"/>
                    <a:pt x="144" y="45"/>
                  </a:cubicBezTo>
                  <a:close/>
                  <a:moveTo>
                    <a:pt x="144" y="49"/>
                  </a:moveTo>
                  <a:cubicBezTo>
                    <a:pt x="144" y="49"/>
                    <a:pt x="144" y="49"/>
                    <a:pt x="144" y="49"/>
                  </a:cubicBezTo>
                  <a:cubicBezTo>
                    <a:pt x="144" y="49"/>
                    <a:pt x="144" y="49"/>
                    <a:pt x="144" y="49"/>
                  </a:cubicBezTo>
                  <a:cubicBezTo>
                    <a:pt x="146" y="49"/>
                    <a:pt x="146" y="49"/>
                    <a:pt x="146" y="49"/>
                  </a:cubicBezTo>
                  <a:cubicBezTo>
                    <a:pt x="146" y="49"/>
                    <a:pt x="146" y="49"/>
                    <a:pt x="146" y="49"/>
                  </a:cubicBezTo>
                  <a:lnTo>
                    <a:pt x="144" y="49"/>
                  </a:lnTo>
                  <a:close/>
                  <a:moveTo>
                    <a:pt x="146" y="45"/>
                  </a:moveTo>
                  <a:cubicBezTo>
                    <a:pt x="146" y="45"/>
                    <a:pt x="146" y="45"/>
                    <a:pt x="146" y="45"/>
                  </a:cubicBezTo>
                  <a:cubicBezTo>
                    <a:pt x="146" y="45"/>
                    <a:pt x="147" y="45"/>
                    <a:pt x="147" y="45"/>
                  </a:cubicBezTo>
                  <a:cubicBezTo>
                    <a:pt x="147" y="45"/>
                    <a:pt x="148" y="45"/>
                    <a:pt x="148" y="45"/>
                  </a:cubicBezTo>
                  <a:cubicBezTo>
                    <a:pt x="148" y="45"/>
                    <a:pt x="148" y="45"/>
                    <a:pt x="148" y="45"/>
                  </a:cubicBezTo>
                  <a:cubicBezTo>
                    <a:pt x="146" y="45"/>
                    <a:pt x="146" y="45"/>
                    <a:pt x="146" y="45"/>
                  </a:cubicBezTo>
                  <a:close/>
                  <a:moveTo>
                    <a:pt x="148" y="45"/>
                  </a:moveTo>
                  <a:cubicBezTo>
                    <a:pt x="148" y="45"/>
                    <a:pt x="148" y="45"/>
                    <a:pt x="148" y="45"/>
                  </a:cubicBezTo>
                  <a:cubicBezTo>
                    <a:pt x="148" y="46"/>
                    <a:pt x="148" y="46"/>
                    <a:pt x="148" y="46"/>
                  </a:cubicBezTo>
                  <a:cubicBezTo>
                    <a:pt x="146" y="46"/>
                    <a:pt x="146" y="46"/>
                    <a:pt x="146" y="46"/>
                  </a:cubicBezTo>
                  <a:cubicBezTo>
                    <a:pt x="146" y="45"/>
                    <a:pt x="146" y="45"/>
                    <a:pt x="146" y="45"/>
                  </a:cubicBezTo>
                  <a:lnTo>
                    <a:pt x="148" y="45"/>
                  </a:lnTo>
                  <a:close/>
                  <a:moveTo>
                    <a:pt x="146" y="49"/>
                  </a:moveTo>
                  <a:cubicBezTo>
                    <a:pt x="146" y="49"/>
                    <a:pt x="146" y="49"/>
                    <a:pt x="146" y="49"/>
                  </a:cubicBezTo>
                  <a:cubicBezTo>
                    <a:pt x="146" y="49"/>
                    <a:pt x="146" y="49"/>
                    <a:pt x="146" y="49"/>
                  </a:cubicBezTo>
                  <a:cubicBezTo>
                    <a:pt x="147" y="49"/>
                    <a:pt x="147" y="49"/>
                    <a:pt x="147" y="49"/>
                  </a:cubicBezTo>
                  <a:cubicBezTo>
                    <a:pt x="147" y="49"/>
                    <a:pt x="147" y="49"/>
                    <a:pt x="147" y="49"/>
                  </a:cubicBezTo>
                  <a:cubicBezTo>
                    <a:pt x="146" y="49"/>
                    <a:pt x="146" y="49"/>
                    <a:pt x="146" y="49"/>
                  </a:cubicBezTo>
                  <a:cubicBezTo>
                    <a:pt x="146" y="47"/>
                    <a:pt x="146" y="47"/>
                    <a:pt x="146" y="47"/>
                  </a:cubicBezTo>
                  <a:cubicBezTo>
                    <a:pt x="148" y="47"/>
                    <a:pt x="148" y="47"/>
                    <a:pt x="148" y="47"/>
                  </a:cubicBezTo>
                  <a:cubicBezTo>
                    <a:pt x="148" y="49"/>
                    <a:pt x="148" y="49"/>
                    <a:pt x="148" y="49"/>
                  </a:cubicBezTo>
                  <a:lnTo>
                    <a:pt x="146" y="49"/>
                  </a:lnTo>
                  <a:close/>
                  <a:moveTo>
                    <a:pt x="148" y="45"/>
                  </a:moveTo>
                  <a:cubicBezTo>
                    <a:pt x="148" y="45"/>
                    <a:pt x="148" y="45"/>
                    <a:pt x="148" y="45"/>
                  </a:cubicBezTo>
                  <a:cubicBezTo>
                    <a:pt x="149" y="45"/>
                    <a:pt x="149" y="45"/>
                    <a:pt x="150" y="45"/>
                  </a:cubicBezTo>
                  <a:cubicBezTo>
                    <a:pt x="150" y="46"/>
                    <a:pt x="150" y="46"/>
                    <a:pt x="150" y="46"/>
                  </a:cubicBezTo>
                  <a:cubicBezTo>
                    <a:pt x="148" y="46"/>
                    <a:pt x="148" y="46"/>
                    <a:pt x="148" y="46"/>
                  </a:cubicBezTo>
                  <a:lnTo>
                    <a:pt x="148" y="45"/>
                  </a:lnTo>
                  <a:close/>
                  <a:moveTo>
                    <a:pt x="148" y="47"/>
                  </a:moveTo>
                  <a:cubicBezTo>
                    <a:pt x="148" y="47"/>
                    <a:pt x="148" y="47"/>
                    <a:pt x="148" y="47"/>
                  </a:cubicBezTo>
                  <a:cubicBezTo>
                    <a:pt x="148" y="47"/>
                    <a:pt x="148" y="47"/>
                    <a:pt x="148" y="47"/>
                  </a:cubicBezTo>
                  <a:cubicBezTo>
                    <a:pt x="148" y="46"/>
                    <a:pt x="148" y="46"/>
                    <a:pt x="148" y="46"/>
                  </a:cubicBezTo>
                  <a:cubicBezTo>
                    <a:pt x="148" y="46"/>
                    <a:pt x="148" y="46"/>
                    <a:pt x="148" y="46"/>
                  </a:cubicBezTo>
                  <a:cubicBezTo>
                    <a:pt x="148" y="46"/>
                    <a:pt x="148" y="46"/>
                    <a:pt x="148" y="46"/>
                  </a:cubicBezTo>
                  <a:cubicBezTo>
                    <a:pt x="150" y="46"/>
                    <a:pt x="150" y="46"/>
                    <a:pt x="150" y="46"/>
                  </a:cubicBezTo>
                  <a:cubicBezTo>
                    <a:pt x="150" y="47"/>
                    <a:pt x="150" y="47"/>
                    <a:pt x="150" y="47"/>
                  </a:cubicBezTo>
                  <a:cubicBezTo>
                    <a:pt x="148" y="47"/>
                    <a:pt x="148" y="47"/>
                    <a:pt x="148" y="47"/>
                  </a:cubicBezTo>
                  <a:close/>
                  <a:moveTo>
                    <a:pt x="148" y="49"/>
                  </a:moveTo>
                  <a:cubicBezTo>
                    <a:pt x="148" y="49"/>
                    <a:pt x="148" y="49"/>
                    <a:pt x="148" y="49"/>
                  </a:cubicBezTo>
                  <a:cubicBezTo>
                    <a:pt x="148" y="47"/>
                    <a:pt x="148" y="47"/>
                    <a:pt x="148" y="47"/>
                  </a:cubicBezTo>
                  <a:cubicBezTo>
                    <a:pt x="150" y="47"/>
                    <a:pt x="150" y="47"/>
                    <a:pt x="150" y="47"/>
                  </a:cubicBezTo>
                  <a:cubicBezTo>
                    <a:pt x="150" y="49"/>
                    <a:pt x="150" y="49"/>
                    <a:pt x="150" y="49"/>
                  </a:cubicBezTo>
                  <a:lnTo>
                    <a:pt x="148" y="49"/>
                  </a:lnTo>
                  <a:close/>
                  <a:moveTo>
                    <a:pt x="150" y="49"/>
                  </a:moveTo>
                  <a:cubicBezTo>
                    <a:pt x="150" y="49"/>
                    <a:pt x="150" y="49"/>
                    <a:pt x="150" y="49"/>
                  </a:cubicBezTo>
                  <a:cubicBezTo>
                    <a:pt x="150" y="47"/>
                    <a:pt x="150" y="47"/>
                    <a:pt x="150" y="47"/>
                  </a:cubicBezTo>
                  <a:cubicBezTo>
                    <a:pt x="151" y="47"/>
                    <a:pt x="151" y="47"/>
                    <a:pt x="151" y="47"/>
                  </a:cubicBezTo>
                  <a:cubicBezTo>
                    <a:pt x="151" y="47"/>
                    <a:pt x="151" y="47"/>
                    <a:pt x="151" y="47"/>
                  </a:cubicBezTo>
                  <a:cubicBezTo>
                    <a:pt x="150" y="47"/>
                    <a:pt x="150" y="47"/>
                    <a:pt x="150" y="47"/>
                  </a:cubicBezTo>
                  <a:cubicBezTo>
                    <a:pt x="150" y="46"/>
                    <a:pt x="150" y="46"/>
                    <a:pt x="150" y="46"/>
                  </a:cubicBezTo>
                  <a:cubicBezTo>
                    <a:pt x="151" y="46"/>
                    <a:pt x="151" y="46"/>
                    <a:pt x="151" y="46"/>
                  </a:cubicBezTo>
                  <a:cubicBezTo>
                    <a:pt x="151" y="46"/>
                    <a:pt x="151" y="46"/>
                    <a:pt x="151" y="46"/>
                  </a:cubicBezTo>
                  <a:cubicBezTo>
                    <a:pt x="150" y="46"/>
                    <a:pt x="150" y="46"/>
                    <a:pt x="150" y="46"/>
                  </a:cubicBezTo>
                  <a:cubicBezTo>
                    <a:pt x="150" y="45"/>
                    <a:pt x="150" y="45"/>
                    <a:pt x="150" y="45"/>
                  </a:cubicBezTo>
                  <a:cubicBezTo>
                    <a:pt x="151" y="45"/>
                    <a:pt x="151" y="45"/>
                    <a:pt x="152" y="45"/>
                  </a:cubicBezTo>
                  <a:cubicBezTo>
                    <a:pt x="152" y="46"/>
                    <a:pt x="152" y="46"/>
                    <a:pt x="152" y="46"/>
                  </a:cubicBezTo>
                  <a:cubicBezTo>
                    <a:pt x="151" y="46"/>
                    <a:pt x="151" y="46"/>
                    <a:pt x="151" y="46"/>
                  </a:cubicBezTo>
                  <a:cubicBezTo>
                    <a:pt x="151" y="47"/>
                    <a:pt x="151" y="47"/>
                    <a:pt x="151" y="47"/>
                  </a:cubicBezTo>
                  <a:cubicBezTo>
                    <a:pt x="152" y="47"/>
                    <a:pt x="152" y="47"/>
                    <a:pt x="152" y="47"/>
                  </a:cubicBezTo>
                  <a:cubicBezTo>
                    <a:pt x="152" y="49"/>
                    <a:pt x="152" y="49"/>
                    <a:pt x="152" y="49"/>
                  </a:cubicBezTo>
                  <a:cubicBezTo>
                    <a:pt x="151" y="49"/>
                    <a:pt x="151" y="49"/>
                    <a:pt x="151" y="49"/>
                  </a:cubicBezTo>
                  <a:cubicBezTo>
                    <a:pt x="151" y="49"/>
                    <a:pt x="151" y="49"/>
                    <a:pt x="151" y="49"/>
                  </a:cubicBezTo>
                  <a:cubicBezTo>
                    <a:pt x="152" y="49"/>
                    <a:pt x="152" y="49"/>
                    <a:pt x="152" y="49"/>
                  </a:cubicBezTo>
                  <a:cubicBezTo>
                    <a:pt x="152" y="49"/>
                    <a:pt x="152" y="49"/>
                    <a:pt x="152" y="49"/>
                  </a:cubicBezTo>
                  <a:lnTo>
                    <a:pt x="150" y="49"/>
                  </a:lnTo>
                  <a:close/>
                  <a:moveTo>
                    <a:pt x="152" y="45"/>
                  </a:moveTo>
                  <a:cubicBezTo>
                    <a:pt x="152" y="45"/>
                    <a:pt x="152" y="45"/>
                    <a:pt x="152" y="45"/>
                  </a:cubicBezTo>
                  <a:cubicBezTo>
                    <a:pt x="153" y="45"/>
                    <a:pt x="153" y="45"/>
                    <a:pt x="154" y="45"/>
                  </a:cubicBezTo>
                  <a:cubicBezTo>
                    <a:pt x="154" y="46"/>
                    <a:pt x="154" y="46"/>
                    <a:pt x="154" y="46"/>
                  </a:cubicBezTo>
                  <a:cubicBezTo>
                    <a:pt x="152" y="46"/>
                    <a:pt x="152" y="46"/>
                    <a:pt x="152" y="46"/>
                  </a:cubicBezTo>
                  <a:lnTo>
                    <a:pt x="152" y="45"/>
                  </a:lnTo>
                  <a:close/>
                  <a:moveTo>
                    <a:pt x="152" y="47"/>
                  </a:moveTo>
                  <a:cubicBezTo>
                    <a:pt x="152" y="47"/>
                    <a:pt x="152" y="47"/>
                    <a:pt x="152" y="47"/>
                  </a:cubicBezTo>
                  <a:cubicBezTo>
                    <a:pt x="154" y="47"/>
                    <a:pt x="154" y="47"/>
                    <a:pt x="154" y="47"/>
                  </a:cubicBezTo>
                  <a:cubicBezTo>
                    <a:pt x="154" y="49"/>
                    <a:pt x="154" y="49"/>
                    <a:pt x="154" y="49"/>
                  </a:cubicBezTo>
                  <a:cubicBezTo>
                    <a:pt x="152" y="49"/>
                    <a:pt x="152" y="49"/>
                    <a:pt x="152" y="49"/>
                  </a:cubicBezTo>
                  <a:lnTo>
                    <a:pt x="152" y="47"/>
                  </a:lnTo>
                  <a:close/>
                  <a:moveTo>
                    <a:pt x="152" y="49"/>
                  </a:moveTo>
                  <a:cubicBezTo>
                    <a:pt x="152" y="49"/>
                    <a:pt x="152" y="49"/>
                    <a:pt x="152" y="49"/>
                  </a:cubicBezTo>
                  <a:cubicBezTo>
                    <a:pt x="152" y="49"/>
                    <a:pt x="152" y="49"/>
                    <a:pt x="152" y="49"/>
                  </a:cubicBezTo>
                  <a:cubicBezTo>
                    <a:pt x="154" y="49"/>
                    <a:pt x="154" y="49"/>
                    <a:pt x="154" y="49"/>
                  </a:cubicBezTo>
                  <a:cubicBezTo>
                    <a:pt x="154" y="49"/>
                    <a:pt x="154" y="49"/>
                    <a:pt x="154" y="49"/>
                  </a:cubicBezTo>
                  <a:lnTo>
                    <a:pt x="152" y="49"/>
                  </a:lnTo>
                  <a:close/>
                  <a:moveTo>
                    <a:pt x="154" y="49"/>
                  </a:moveTo>
                  <a:cubicBezTo>
                    <a:pt x="154" y="49"/>
                    <a:pt x="154" y="49"/>
                    <a:pt x="154" y="49"/>
                  </a:cubicBezTo>
                  <a:cubicBezTo>
                    <a:pt x="154" y="49"/>
                    <a:pt x="154" y="49"/>
                    <a:pt x="154" y="49"/>
                  </a:cubicBezTo>
                  <a:cubicBezTo>
                    <a:pt x="154" y="49"/>
                    <a:pt x="154" y="49"/>
                    <a:pt x="154" y="49"/>
                  </a:cubicBezTo>
                  <a:cubicBezTo>
                    <a:pt x="154" y="49"/>
                    <a:pt x="154" y="49"/>
                    <a:pt x="154" y="49"/>
                  </a:cubicBezTo>
                  <a:cubicBezTo>
                    <a:pt x="154" y="49"/>
                    <a:pt x="154" y="49"/>
                    <a:pt x="154" y="49"/>
                  </a:cubicBezTo>
                  <a:cubicBezTo>
                    <a:pt x="154" y="47"/>
                    <a:pt x="154" y="47"/>
                    <a:pt x="154" y="47"/>
                  </a:cubicBezTo>
                  <a:cubicBezTo>
                    <a:pt x="154" y="47"/>
                    <a:pt x="154" y="47"/>
                    <a:pt x="154" y="47"/>
                  </a:cubicBezTo>
                  <a:cubicBezTo>
                    <a:pt x="154" y="46"/>
                    <a:pt x="154" y="46"/>
                    <a:pt x="154" y="46"/>
                  </a:cubicBezTo>
                  <a:cubicBezTo>
                    <a:pt x="154" y="46"/>
                    <a:pt x="154" y="46"/>
                    <a:pt x="154" y="46"/>
                  </a:cubicBezTo>
                  <a:cubicBezTo>
                    <a:pt x="154" y="45"/>
                    <a:pt x="154" y="45"/>
                    <a:pt x="154" y="45"/>
                  </a:cubicBezTo>
                  <a:cubicBezTo>
                    <a:pt x="154" y="45"/>
                    <a:pt x="154" y="45"/>
                    <a:pt x="154" y="45"/>
                  </a:cubicBezTo>
                  <a:cubicBezTo>
                    <a:pt x="155" y="45"/>
                    <a:pt x="155" y="45"/>
                    <a:pt x="155" y="45"/>
                  </a:cubicBezTo>
                  <a:cubicBezTo>
                    <a:pt x="155" y="48"/>
                    <a:pt x="155" y="48"/>
                    <a:pt x="155" y="48"/>
                  </a:cubicBezTo>
                  <a:cubicBezTo>
                    <a:pt x="154" y="48"/>
                    <a:pt x="154" y="48"/>
                    <a:pt x="154" y="48"/>
                  </a:cubicBezTo>
                  <a:cubicBezTo>
                    <a:pt x="154" y="48"/>
                    <a:pt x="154" y="48"/>
                    <a:pt x="154" y="48"/>
                  </a:cubicBezTo>
                  <a:cubicBezTo>
                    <a:pt x="155" y="48"/>
                    <a:pt x="155" y="48"/>
                    <a:pt x="155" y="48"/>
                  </a:cubicBezTo>
                  <a:cubicBezTo>
                    <a:pt x="155" y="49"/>
                    <a:pt x="155" y="49"/>
                    <a:pt x="155" y="49"/>
                  </a:cubicBezTo>
                  <a:lnTo>
                    <a:pt x="154" y="49"/>
                  </a:lnTo>
                  <a:close/>
                  <a:moveTo>
                    <a:pt x="155" y="45"/>
                  </a:moveTo>
                  <a:cubicBezTo>
                    <a:pt x="155" y="45"/>
                    <a:pt x="155" y="45"/>
                    <a:pt x="155" y="45"/>
                  </a:cubicBezTo>
                  <a:cubicBezTo>
                    <a:pt x="156" y="46"/>
                    <a:pt x="156" y="46"/>
                    <a:pt x="156" y="46"/>
                  </a:cubicBezTo>
                  <a:cubicBezTo>
                    <a:pt x="156" y="48"/>
                    <a:pt x="156" y="48"/>
                    <a:pt x="156" y="48"/>
                  </a:cubicBezTo>
                  <a:cubicBezTo>
                    <a:pt x="155" y="48"/>
                    <a:pt x="155" y="48"/>
                    <a:pt x="155" y="48"/>
                  </a:cubicBezTo>
                  <a:lnTo>
                    <a:pt x="155" y="45"/>
                  </a:lnTo>
                  <a:close/>
                  <a:moveTo>
                    <a:pt x="155" y="49"/>
                  </a:moveTo>
                  <a:cubicBezTo>
                    <a:pt x="155" y="49"/>
                    <a:pt x="155" y="49"/>
                    <a:pt x="155" y="49"/>
                  </a:cubicBezTo>
                  <a:cubicBezTo>
                    <a:pt x="155" y="48"/>
                    <a:pt x="155" y="48"/>
                    <a:pt x="155" y="48"/>
                  </a:cubicBezTo>
                  <a:cubicBezTo>
                    <a:pt x="156" y="48"/>
                    <a:pt x="156" y="48"/>
                    <a:pt x="156" y="48"/>
                  </a:cubicBezTo>
                  <a:cubicBezTo>
                    <a:pt x="156" y="49"/>
                    <a:pt x="156" y="49"/>
                    <a:pt x="156" y="49"/>
                  </a:cubicBezTo>
                  <a:cubicBezTo>
                    <a:pt x="157" y="49"/>
                    <a:pt x="157" y="49"/>
                    <a:pt x="157" y="49"/>
                  </a:cubicBezTo>
                  <a:cubicBezTo>
                    <a:pt x="157" y="48"/>
                    <a:pt x="157" y="48"/>
                    <a:pt x="157" y="48"/>
                  </a:cubicBezTo>
                  <a:cubicBezTo>
                    <a:pt x="157" y="48"/>
                    <a:pt x="157" y="48"/>
                    <a:pt x="157" y="48"/>
                  </a:cubicBezTo>
                  <a:cubicBezTo>
                    <a:pt x="157" y="48"/>
                    <a:pt x="157" y="48"/>
                    <a:pt x="157" y="48"/>
                  </a:cubicBezTo>
                  <a:cubicBezTo>
                    <a:pt x="157" y="48"/>
                    <a:pt x="157" y="48"/>
                    <a:pt x="157" y="48"/>
                  </a:cubicBezTo>
                  <a:cubicBezTo>
                    <a:pt x="157" y="46"/>
                    <a:pt x="157" y="46"/>
                    <a:pt x="157" y="46"/>
                  </a:cubicBezTo>
                  <a:cubicBezTo>
                    <a:pt x="158" y="46"/>
                    <a:pt x="158" y="46"/>
                    <a:pt x="158" y="46"/>
                  </a:cubicBezTo>
                  <a:cubicBezTo>
                    <a:pt x="158" y="47"/>
                    <a:pt x="158" y="47"/>
                    <a:pt x="158" y="47"/>
                  </a:cubicBezTo>
                  <a:cubicBezTo>
                    <a:pt x="157" y="47"/>
                    <a:pt x="157" y="47"/>
                    <a:pt x="157" y="47"/>
                  </a:cubicBezTo>
                  <a:cubicBezTo>
                    <a:pt x="157" y="47"/>
                    <a:pt x="157" y="47"/>
                    <a:pt x="157" y="47"/>
                  </a:cubicBezTo>
                  <a:cubicBezTo>
                    <a:pt x="158" y="47"/>
                    <a:pt x="158" y="47"/>
                    <a:pt x="158" y="47"/>
                  </a:cubicBezTo>
                  <a:cubicBezTo>
                    <a:pt x="158" y="49"/>
                    <a:pt x="158" y="49"/>
                    <a:pt x="158" y="49"/>
                  </a:cubicBezTo>
                  <a:cubicBezTo>
                    <a:pt x="157" y="49"/>
                    <a:pt x="157" y="49"/>
                    <a:pt x="157" y="49"/>
                  </a:cubicBezTo>
                  <a:cubicBezTo>
                    <a:pt x="157" y="49"/>
                    <a:pt x="157" y="49"/>
                    <a:pt x="157" y="49"/>
                  </a:cubicBezTo>
                  <a:cubicBezTo>
                    <a:pt x="158" y="49"/>
                    <a:pt x="158" y="49"/>
                    <a:pt x="158" y="49"/>
                  </a:cubicBezTo>
                  <a:cubicBezTo>
                    <a:pt x="158" y="49"/>
                    <a:pt x="158" y="49"/>
                    <a:pt x="158" y="49"/>
                  </a:cubicBezTo>
                  <a:lnTo>
                    <a:pt x="155" y="49"/>
                  </a:lnTo>
                  <a:close/>
                  <a:moveTo>
                    <a:pt x="158" y="47"/>
                  </a:moveTo>
                  <a:cubicBezTo>
                    <a:pt x="158" y="47"/>
                    <a:pt x="158" y="47"/>
                    <a:pt x="158" y="47"/>
                  </a:cubicBezTo>
                  <a:cubicBezTo>
                    <a:pt x="159" y="47"/>
                    <a:pt x="159" y="47"/>
                    <a:pt x="159" y="47"/>
                  </a:cubicBezTo>
                  <a:cubicBezTo>
                    <a:pt x="159" y="47"/>
                    <a:pt x="159" y="47"/>
                    <a:pt x="159" y="47"/>
                  </a:cubicBezTo>
                  <a:cubicBezTo>
                    <a:pt x="158" y="47"/>
                    <a:pt x="158" y="47"/>
                    <a:pt x="158" y="47"/>
                  </a:cubicBezTo>
                  <a:close/>
                  <a:moveTo>
                    <a:pt x="158" y="47"/>
                  </a:moveTo>
                  <a:cubicBezTo>
                    <a:pt x="158" y="47"/>
                    <a:pt x="158" y="47"/>
                    <a:pt x="158" y="47"/>
                  </a:cubicBezTo>
                  <a:cubicBezTo>
                    <a:pt x="159" y="47"/>
                    <a:pt x="159" y="47"/>
                    <a:pt x="159" y="47"/>
                  </a:cubicBezTo>
                  <a:cubicBezTo>
                    <a:pt x="159" y="49"/>
                    <a:pt x="159" y="49"/>
                    <a:pt x="159" y="49"/>
                  </a:cubicBezTo>
                  <a:cubicBezTo>
                    <a:pt x="158" y="49"/>
                    <a:pt x="158" y="49"/>
                    <a:pt x="158" y="49"/>
                  </a:cubicBezTo>
                  <a:lnTo>
                    <a:pt x="158" y="47"/>
                  </a:lnTo>
                  <a:close/>
                  <a:moveTo>
                    <a:pt x="158" y="49"/>
                  </a:moveTo>
                  <a:cubicBezTo>
                    <a:pt x="158" y="49"/>
                    <a:pt x="158" y="49"/>
                    <a:pt x="158" y="49"/>
                  </a:cubicBezTo>
                  <a:cubicBezTo>
                    <a:pt x="158" y="49"/>
                    <a:pt x="158" y="49"/>
                    <a:pt x="158" y="49"/>
                  </a:cubicBezTo>
                  <a:cubicBezTo>
                    <a:pt x="159" y="49"/>
                    <a:pt x="159" y="49"/>
                    <a:pt x="159" y="49"/>
                  </a:cubicBezTo>
                  <a:cubicBezTo>
                    <a:pt x="159" y="49"/>
                    <a:pt x="159" y="49"/>
                    <a:pt x="159" y="49"/>
                  </a:cubicBezTo>
                  <a:lnTo>
                    <a:pt x="158" y="49"/>
                  </a:lnTo>
                  <a:close/>
                  <a:moveTo>
                    <a:pt x="159" y="49"/>
                  </a:moveTo>
                  <a:cubicBezTo>
                    <a:pt x="159" y="49"/>
                    <a:pt x="159" y="49"/>
                    <a:pt x="159" y="49"/>
                  </a:cubicBezTo>
                  <a:cubicBezTo>
                    <a:pt x="159" y="49"/>
                    <a:pt x="159" y="49"/>
                    <a:pt x="159" y="49"/>
                  </a:cubicBezTo>
                  <a:cubicBezTo>
                    <a:pt x="160" y="49"/>
                    <a:pt x="160" y="49"/>
                    <a:pt x="160" y="49"/>
                  </a:cubicBezTo>
                  <a:cubicBezTo>
                    <a:pt x="160" y="49"/>
                    <a:pt x="160" y="49"/>
                    <a:pt x="160" y="49"/>
                  </a:cubicBezTo>
                  <a:cubicBezTo>
                    <a:pt x="159" y="49"/>
                    <a:pt x="159" y="49"/>
                    <a:pt x="159" y="49"/>
                  </a:cubicBezTo>
                  <a:cubicBezTo>
                    <a:pt x="159" y="47"/>
                    <a:pt x="159" y="47"/>
                    <a:pt x="159" y="47"/>
                  </a:cubicBezTo>
                  <a:cubicBezTo>
                    <a:pt x="160" y="47"/>
                    <a:pt x="160" y="47"/>
                    <a:pt x="160" y="47"/>
                  </a:cubicBezTo>
                  <a:cubicBezTo>
                    <a:pt x="160" y="48"/>
                    <a:pt x="160" y="48"/>
                    <a:pt x="160" y="48"/>
                  </a:cubicBezTo>
                  <a:cubicBezTo>
                    <a:pt x="160" y="48"/>
                    <a:pt x="160" y="48"/>
                    <a:pt x="160" y="48"/>
                  </a:cubicBezTo>
                  <a:cubicBezTo>
                    <a:pt x="160" y="48"/>
                    <a:pt x="160" y="48"/>
                    <a:pt x="160" y="48"/>
                  </a:cubicBezTo>
                  <a:cubicBezTo>
                    <a:pt x="160" y="48"/>
                    <a:pt x="160" y="48"/>
                    <a:pt x="160" y="48"/>
                  </a:cubicBezTo>
                  <a:cubicBezTo>
                    <a:pt x="160" y="48"/>
                    <a:pt x="160" y="48"/>
                    <a:pt x="160" y="48"/>
                  </a:cubicBezTo>
                  <a:cubicBezTo>
                    <a:pt x="160" y="49"/>
                    <a:pt x="160" y="49"/>
                    <a:pt x="160" y="49"/>
                  </a:cubicBezTo>
                  <a:lnTo>
                    <a:pt x="159" y="49"/>
                  </a:lnTo>
                  <a:close/>
                  <a:moveTo>
                    <a:pt x="161" y="49"/>
                  </a:moveTo>
                  <a:cubicBezTo>
                    <a:pt x="161" y="49"/>
                    <a:pt x="161" y="49"/>
                    <a:pt x="161" y="49"/>
                  </a:cubicBezTo>
                  <a:cubicBezTo>
                    <a:pt x="161" y="48"/>
                    <a:pt x="161" y="48"/>
                    <a:pt x="161" y="48"/>
                  </a:cubicBezTo>
                  <a:cubicBezTo>
                    <a:pt x="161" y="48"/>
                    <a:pt x="161" y="48"/>
                    <a:pt x="161" y="48"/>
                  </a:cubicBezTo>
                  <a:cubicBezTo>
                    <a:pt x="162" y="48"/>
                    <a:pt x="162" y="48"/>
                    <a:pt x="162" y="48"/>
                  </a:cubicBezTo>
                  <a:cubicBezTo>
                    <a:pt x="162" y="49"/>
                    <a:pt x="162" y="49"/>
                    <a:pt x="162" y="49"/>
                  </a:cubicBezTo>
                  <a:cubicBezTo>
                    <a:pt x="162" y="49"/>
                    <a:pt x="162" y="49"/>
                    <a:pt x="162" y="49"/>
                  </a:cubicBezTo>
                  <a:cubicBezTo>
                    <a:pt x="162" y="48"/>
                    <a:pt x="162" y="48"/>
                    <a:pt x="162" y="48"/>
                  </a:cubicBezTo>
                  <a:cubicBezTo>
                    <a:pt x="163" y="49"/>
                    <a:pt x="163" y="49"/>
                    <a:pt x="163" y="49"/>
                  </a:cubicBezTo>
                  <a:cubicBezTo>
                    <a:pt x="163" y="49"/>
                    <a:pt x="163" y="49"/>
                    <a:pt x="163" y="49"/>
                  </a:cubicBezTo>
                  <a:lnTo>
                    <a:pt x="161" y="49"/>
                  </a:lnTo>
                  <a:close/>
                  <a:moveTo>
                    <a:pt x="161" y="48"/>
                  </a:moveTo>
                  <a:cubicBezTo>
                    <a:pt x="161" y="48"/>
                    <a:pt x="161" y="48"/>
                    <a:pt x="161" y="48"/>
                  </a:cubicBezTo>
                  <a:cubicBezTo>
                    <a:pt x="161" y="48"/>
                    <a:pt x="161" y="48"/>
                    <a:pt x="161" y="48"/>
                  </a:cubicBezTo>
                  <a:cubicBezTo>
                    <a:pt x="161" y="48"/>
                    <a:pt x="161" y="48"/>
                    <a:pt x="161" y="48"/>
                  </a:cubicBezTo>
                  <a:close/>
                  <a:moveTo>
                    <a:pt x="163" y="49"/>
                  </a:moveTo>
                  <a:cubicBezTo>
                    <a:pt x="163" y="49"/>
                    <a:pt x="163" y="49"/>
                    <a:pt x="163" y="49"/>
                  </a:cubicBezTo>
                  <a:cubicBezTo>
                    <a:pt x="163" y="49"/>
                    <a:pt x="163" y="49"/>
                    <a:pt x="163" y="49"/>
                  </a:cubicBezTo>
                  <a:cubicBezTo>
                    <a:pt x="165" y="49"/>
                    <a:pt x="165" y="49"/>
                    <a:pt x="165" y="49"/>
                  </a:cubicBezTo>
                  <a:lnTo>
                    <a:pt x="163" y="49"/>
                  </a:lnTo>
                  <a:close/>
                  <a:moveTo>
                    <a:pt x="166" y="48"/>
                  </a:moveTo>
                  <a:cubicBezTo>
                    <a:pt x="166" y="48"/>
                    <a:pt x="166" y="48"/>
                    <a:pt x="166" y="48"/>
                  </a:cubicBezTo>
                  <a:cubicBezTo>
                    <a:pt x="156" y="44"/>
                    <a:pt x="156" y="44"/>
                    <a:pt x="156" y="44"/>
                  </a:cubicBezTo>
                  <a:cubicBezTo>
                    <a:pt x="156" y="44"/>
                    <a:pt x="146" y="44"/>
                    <a:pt x="145" y="44"/>
                  </a:cubicBezTo>
                  <a:cubicBezTo>
                    <a:pt x="144" y="43"/>
                    <a:pt x="143" y="43"/>
                    <a:pt x="143" y="43"/>
                  </a:cubicBezTo>
                  <a:cubicBezTo>
                    <a:pt x="143" y="43"/>
                    <a:pt x="143" y="43"/>
                    <a:pt x="143" y="43"/>
                  </a:cubicBezTo>
                  <a:cubicBezTo>
                    <a:pt x="143" y="42"/>
                    <a:pt x="143" y="42"/>
                    <a:pt x="143" y="42"/>
                  </a:cubicBezTo>
                  <a:cubicBezTo>
                    <a:pt x="143" y="42"/>
                    <a:pt x="144" y="42"/>
                    <a:pt x="145" y="42"/>
                  </a:cubicBezTo>
                  <a:cubicBezTo>
                    <a:pt x="146" y="43"/>
                    <a:pt x="153" y="43"/>
                    <a:pt x="154" y="43"/>
                  </a:cubicBezTo>
                  <a:cubicBezTo>
                    <a:pt x="166" y="48"/>
                    <a:pt x="166" y="48"/>
                    <a:pt x="166" y="48"/>
                  </a:cubicBezTo>
                  <a:close/>
                  <a:moveTo>
                    <a:pt x="88" y="40"/>
                  </a:moveTo>
                  <a:cubicBezTo>
                    <a:pt x="88" y="40"/>
                    <a:pt x="88" y="40"/>
                    <a:pt x="88" y="40"/>
                  </a:cubicBezTo>
                  <a:cubicBezTo>
                    <a:pt x="90" y="17"/>
                    <a:pt x="90" y="17"/>
                    <a:pt x="90" y="17"/>
                  </a:cubicBezTo>
                  <a:cubicBezTo>
                    <a:pt x="89" y="16"/>
                    <a:pt x="89" y="16"/>
                    <a:pt x="89" y="16"/>
                  </a:cubicBezTo>
                  <a:cubicBezTo>
                    <a:pt x="88" y="40"/>
                    <a:pt x="88" y="40"/>
                    <a:pt x="88" y="40"/>
                  </a:cubicBezTo>
                  <a:cubicBezTo>
                    <a:pt x="88" y="40"/>
                    <a:pt x="88" y="40"/>
                    <a:pt x="88" y="40"/>
                  </a:cubicBezTo>
                  <a:close/>
                  <a:moveTo>
                    <a:pt x="92" y="40"/>
                  </a:moveTo>
                  <a:cubicBezTo>
                    <a:pt x="92" y="40"/>
                    <a:pt x="92" y="40"/>
                    <a:pt x="92" y="40"/>
                  </a:cubicBezTo>
                  <a:cubicBezTo>
                    <a:pt x="94" y="18"/>
                    <a:pt x="94" y="18"/>
                    <a:pt x="94" y="18"/>
                  </a:cubicBezTo>
                  <a:cubicBezTo>
                    <a:pt x="94" y="18"/>
                    <a:pt x="94" y="18"/>
                    <a:pt x="94" y="18"/>
                  </a:cubicBezTo>
                  <a:cubicBezTo>
                    <a:pt x="93" y="17"/>
                    <a:pt x="93" y="17"/>
                    <a:pt x="93" y="17"/>
                  </a:cubicBezTo>
                  <a:cubicBezTo>
                    <a:pt x="91" y="40"/>
                    <a:pt x="91" y="40"/>
                    <a:pt x="91" y="40"/>
                  </a:cubicBezTo>
                  <a:cubicBezTo>
                    <a:pt x="92" y="40"/>
                    <a:pt x="92" y="40"/>
                    <a:pt x="92" y="40"/>
                  </a:cubicBezTo>
                  <a:close/>
                  <a:moveTo>
                    <a:pt x="117" y="39"/>
                  </a:moveTo>
                  <a:cubicBezTo>
                    <a:pt x="117" y="39"/>
                    <a:pt x="117" y="39"/>
                    <a:pt x="117" y="39"/>
                  </a:cubicBezTo>
                  <a:cubicBezTo>
                    <a:pt x="117" y="39"/>
                    <a:pt x="117" y="39"/>
                    <a:pt x="117" y="39"/>
                  </a:cubicBezTo>
                  <a:cubicBezTo>
                    <a:pt x="117" y="39"/>
                    <a:pt x="117" y="39"/>
                    <a:pt x="117" y="39"/>
                  </a:cubicBezTo>
                  <a:cubicBezTo>
                    <a:pt x="117" y="39"/>
                    <a:pt x="117" y="39"/>
                    <a:pt x="117" y="39"/>
                  </a:cubicBezTo>
                  <a:cubicBezTo>
                    <a:pt x="117" y="39"/>
                    <a:pt x="117" y="39"/>
                    <a:pt x="117" y="39"/>
                  </a:cubicBezTo>
                  <a:close/>
                  <a:moveTo>
                    <a:pt x="20" y="37"/>
                  </a:moveTo>
                  <a:cubicBezTo>
                    <a:pt x="20" y="37"/>
                    <a:pt x="20" y="37"/>
                    <a:pt x="20" y="37"/>
                  </a:cubicBezTo>
                  <a:cubicBezTo>
                    <a:pt x="23" y="51"/>
                    <a:pt x="23" y="51"/>
                    <a:pt x="23" y="51"/>
                  </a:cubicBezTo>
                  <a:cubicBezTo>
                    <a:pt x="26" y="51"/>
                    <a:pt x="26" y="51"/>
                    <a:pt x="26" y="51"/>
                  </a:cubicBezTo>
                  <a:cubicBezTo>
                    <a:pt x="23" y="37"/>
                    <a:pt x="23" y="37"/>
                    <a:pt x="23" y="37"/>
                  </a:cubicBezTo>
                  <a:cubicBezTo>
                    <a:pt x="22" y="37"/>
                    <a:pt x="21" y="37"/>
                    <a:pt x="20" y="37"/>
                  </a:cubicBezTo>
                  <a:close/>
                  <a:moveTo>
                    <a:pt x="18" y="37"/>
                  </a:moveTo>
                  <a:cubicBezTo>
                    <a:pt x="18" y="37"/>
                    <a:pt x="18" y="37"/>
                    <a:pt x="18" y="37"/>
                  </a:cubicBezTo>
                  <a:cubicBezTo>
                    <a:pt x="20" y="51"/>
                    <a:pt x="20" y="51"/>
                    <a:pt x="20" y="51"/>
                  </a:cubicBezTo>
                  <a:cubicBezTo>
                    <a:pt x="22" y="51"/>
                    <a:pt x="22" y="51"/>
                    <a:pt x="22" y="51"/>
                  </a:cubicBezTo>
                  <a:cubicBezTo>
                    <a:pt x="20" y="37"/>
                    <a:pt x="20" y="37"/>
                    <a:pt x="20" y="37"/>
                  </a:cubicBezTo>
                  <a:cubicBezTo>
                    <a:pt x="19" y="37"/>
                    <a:pt x="18" y="37"/>
                    <a:pt x="18" y="37"/>
                  </a:cubicBezTo>
                  <a:close/>
                  <a:moveTo>
                    <a:pt x="44" y="37"/>
                  </a:moveTo>
                  <a:cubicBezTo>
                    <a:pt x="44" y="37"/>
                    <a:pt x="44" y="37"/>
                    <a:pt x="44" y="37"/>
                  </a:cubicBezTo>
                  <a:cubicBezTo>
                    <a:pt x="46" y="51"/>
                    <a:pt x="46" y="51"/>
                    <a:pt x="46" y="51"/>
                  </a:cubicBezTo>
                  <a:cubicBezTo>
                    <a:pt x="47" y="51"/>
                    <a:pt x="49" y="51"/>
                    <a:pt x="50" y="51"/>
                  </a:cubicBezTo>
                  <a:cubicBezTo>
                    <a:pt x="49" y="37"/>
                    <a:pt x="49" y="37"/>
                    <a:pt x="49" y="37"/>
                  </a:cubicBezTo>
                  <a:cubicBezTo>
                    <a:pt x="47" y="37"/>
                    <a:pt x="46" y="37"/>
                    <a:pt x="44" y="37"/>
                  </a:cubicBezTo>
                  <a:close/>
                  <a:moveTo>
                    <a:pt x="15" y="38"/>
                  </a:moveTo>
                  <a:cubicBezTo>
                    <a:pt x="15" y="38"/>
                    <a:pt x="15" y="38"/>
                    <a:pt x="15" y="38"/>
                  </a:cubicBezTo>
                  <a:cubicBezTo>
                    <a:pt x="17" y="51"/>
                    <a:pt x="17" y="51"/>
                    <a:pt x="17" y="51"/>
                  </a:cubicBezTo>
                  <a:cubicBezTo>
                    <a:pt x="18" y="51"/>
                    <a:pt x="18" y="51"/>
                    <a:pt x="18" y="51"/>
                  </a:cubicBezTo>
                  <a:cubicBezTo>
                    <a:pt x="15" y="37"/>
                    <a:pt x="15" y="37"/>
                    <a:pt x="15" y="37"/>
                  </a:cubicBezTo>
                  <a:cubicBezTo>
                    <a:pt x="15" y="37"/>
                    <a:pt x="15" y="37"/>
                    <a:pt x="15" y="38"/>
                  </a:cubicBezTo>
                  <a:close/>
                  <a:moveTo>
                    <a:pt x="24" y="37"/>
                  </a:moveTo>
                  <a:cubicBezTo>
                    <a:pt x="24" y="37"/>
                    <a:pt x="24" y="37"/>
                    <a:pt x="24" y="37"/>
                  </a:cubicBezTo>
                  <a:cubicBezTo>
                    <a:pt x="26" y="51"/>
                    <a:pt x="26" y="51"/>
                    <a:pt x="26" y="51"/>
                  </a:cubicBezTo>
                  <a:cubicBezTo>
                    <a:pt x="29" y="51"/>
                    <a:pt x="29" y="51"/>
                    <a:pt x="29" y="51"/>
                  </a:cubicBezTo>
                  <a:cubicBezTo>
                    <a:pt x="27" y="37"/>
                    <a:pt x="27" y="37"/>
                    <a:pt x="27" y="37"/>
                  </a:cubicBezTo>
                  <a:cubicBezTo>
                    <a:pt x="26" y="37"/>
                    <a:pt x="25" y="37"/>
                    <a:pt x="24" y="37"/>
                  </a:cubicBezTo>
                  <a:close/>
                  <a:moveTo>
                    <a:pt x="16" y="37"/>
                  </a:moveTo>
                  <a:cubicBezTo>
                    <a:pt x="16" y="37"/>
                    <a:pt x="16" y="37"/>
                    <a:pt x="16" y="37"/>
                  </a:cubicBezTo>
                  <a:cubicBezTo>
                    <a:pt x="18" y="51"/>
                    <a:pt x="18" y="51"/>
                    <a:pt x="18" y="51"/>
                  </a:cubicBezTo>
                  <a:cubicBezTo>
                    <a:pt x="19" y="51"/>
                    <a:pt x="19" y="51"/>
                    <a:pt x="19" y="51"/>
                  </a:cubicBezTo>
                  <a:cubicBezTo>
                    <a:pt x="17" y="37"/>
                    <a:pt x="17" y="37"/>
                    <a:pt x="17" y="37"/>
                  </a:cubicBezTo>
                  <a:cubicBezTo>
                    <a:pt x="16" y="37"/>
                    <a:pt x="16" y="37"/>
                    <a:pt x="16" y="37"/>
                  </a:cubicBezTo>
                  <a:close/>
                  <a:moveTo>
                    <a:pt x="38" y="36"/>
                  </a:moveTo>
                  <a:cubicBezTo>
                    <a:pt x="38" y="36"/>
                    <a:pt x="38" y="36"/>
                    <a:pt x="38" y="36"/>
                  </a:cubicBezTo>
                  <a:cubicBezTo>
                    <a:pt x="40" y="51"/>
                    <a:pt x="40" y="51"/>
                    <a:pt x="40" y="51"/>
                  </a:cubicBezTo>
                  <a:cubicBezTo>
                    <a:pt x="41" y="51"/>
                    <a:pt x="43" y="51"/>
                    <a:pt x="45" y="51"/>
                  </a:cubicBezTo>
                  <a:cubicBezTo>
                    <a:pt x="43" y="37"/>
                    <a:pt x="43" y="37"/>
                    <a:pt x="43" y="37"/>
                  </a:cubicBezTo>
                  <a:cubicBezTo>
                    <a:pt x="41" y="37"/>
                    <a:pt x="40" y="37"/>
                    <a:pt x="38" y="36"/>
                  </a:cubicBezTo>
                  <a:close/>
                  <a:moveTo>
                    <a:pt x="33" y="36"/>
                  </a:moveTo>
                  <a:cubicBezTo>
                    <a:pt x="33" y="36"/>
                    <a:pt x="33" y="36"/>
                    <a:pt x="33" y="36"/>
                  </a:cubicBezTo>
                  <a:cubicBezTo>
                    <a:pt x="33" y="36"/>
                    <a:pt x="33" y="36"/>
                    <a:pt x="33" y="36"/>
                  </a:cubicBezTo>
                  <a:cubicBezTo>
                    <a:pt x="35" y="51"/>
                    <a:pt x="35" y="51"/>
                    <a:pt x="35" y="51"/>
                  </a:cubicBezTo>
                  <a:cubicBezTo>
                    <a:pt x="36" y="51"/>
                    <a:pt x="38" y="51"/>
                    <a:pt x="39" y="51"/>
                  </a:cubicBezTo>
                  <a:cubicBezTo>
                    <a:pt x="37" y="36"/>
                    <a:pt x="37" y="36"/>
                    <a:pt x="37" y="36"/>
                  </a:cubicBezTo>
                  <a:cubicBezTo>
                    <a:pt x="36" y="36"/>
                    <a:pt x="34" y="36"/>
                    <a:pt x="33" y="36"/>
                  </a:cubicBezTo>
                  <a:close/>
                  <a:moveTo>
                    <a:pt x="28" y="37"/>
                  </a:moveTo>
                  <a:cubicBezTo>
                    <a:pt x="28" y="37"/>
                    <a:pt x="28" y="37"/>
                    <a:pt x="28" y="37"/>
                  </a:cubicBezTo>
                  <a:cubicBezTo>
                    <a:pt x="30" y="51"/>
                    <a:pt x="30" y="51"/>
                    <a:pt x="30" y="51"/>
                  </a:cubicBezTo>
                  <a:cubicBezTo>
                    <a:pt x="34" y="51"/>
                    <a:pt x="34" y="51"/>
                    <a:pt x="34" y="51"/>
                  </a:cubicBezTo>
                  <a:cubicBezTo>
                    <a:pt x="32" y="36"/>
                    <a:pt x="32" y="36"/>
                    <a:pt x="32" y="36"/>
                  </a:cubicBezTo>
                  <a:cubicBezTo>
                    <a:pt x="31" y="36"/>
                    <a:pt x="29" y="36"/>
                    <a:pt x="28" y="37"/>
                  </a:cubicBezTo>
                  <a:close/>
                  <a:moveTo>
                    <a:pt x="34" y="51"/>
                  </a:moveTo>
                  <a:cubicBezTo>
                    <a:pt x="34" y="51"/>
                    <a:pt x="34" y="51"/>
                    <a:pt x="34" y="51"/>
                  </a:cubicBezTo>
                  <a:cubicBezTo>
                    <a:pt x="35" y="51"/>
                    <a:pt x="35" y="51"/>
                    <a:pt x="35" y="51"/>
                  </a:cubicBezTo>
                  <a:cubicBezTo>
                    <a:pt x="35" y="51"/>
                    <a:pt x="35" y="51"/>
                    <a:pt x="35" y="51"/>
                  </a:cubicBezTo>
                  <a:cubicBezTo>
                    <a:pt x="34" y="51"/>
                    <a:pt x="34" y="51"/>
                    <a:pt x="34" y="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Rectangle 10"/>
            <p:cNvSpPr>
              <a:spLocks noChangeArrowheads="1"/>
            </p:cNvSpPr>
            <p:nvPr/>
          </p:nvSpPr>
          <p:spPr bwMode="auto">
            <a:xfrm>
              <a:off x="0" y="4299"/>
              <a:ext cx="5775" cy="3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7" name="Freeform 11"/>
            <p:cNvSpPr/>
            <p:nvPr/>
          </p:nvSpPr>
          <p:spPr bwMode="auto">
            <a:xfrm>
              <a:off x="4947" y="4133"/>
              <a:ext cx="122" cy="131"/>
            </a:xfrm>
            <a:custGeom>
              <a:avLst/>
              <a:gdLst>
                <a:gd name="T0" fmla="*/ 34 w 47"/>
                <a:gd name="T1" fmla="*/ 3 h 49"/>
                <a:gd name="T2" fmla="*/ 34 w 47"/>
                <a:gd name="T3" fmla="*/ 5 h 49"/>
                <a:gd name="T4" fmla="*/ 33 w 47"/>
                <a:gd name="T5" fmla="*/ 12 h 49"/>
                <a:gd name="T6" fmla="*/ 37 w 47"/>
                <a:gd name="T7" fmla="*/ 12 h 49"/>
                <a:gd name="T8" fmla="*/ 40 w 47"/>
                <a:gd name="T9" fmla="*/ 12 h 49"/>
                <a:gd name="T10" fmla="*/ 47 w 47"/>
                <a:gd name="T11" fmla="*/ 15 h 49"/>
                <a:gd name="T12" fmla="*/ 43 w 47"/>
                <a:gd name="T13" fmla="*/ 16 h 49"/>
                <a:gd name="T14" fmla="*/ 37 w 47"/>
                <a:gd name="T15" fmla="*/ 16 h 49"/>
                <a:gd name="T16" fmla="*/ 36 w 47"/>
                <a:gd name="T17" fmla="*/ 18 h 49"/>
                <a:gd name="T18" fmla="*/ 32 w 47"/>
                <a:gd name="T19" fmla="*/ 25 h 49"/>
                <a:gd name="T20" fmla="*/ 32 w 47"/>
                <a:gd name="T21" fmla="*/ 30 h 49"/>
                <a:gd name="T22" fmla="*/ 32 w 47"/>
                <a:gd name="T23" fmla="*/ 31 h 49"/>
                <a:gd name="T24" fmla="*/ 33 w 47"/>
                <a:gd name="T25" fmla="*/ 37 h 49"/>
                <a:gd name="T26" fmla="*/ 33 w 47"/>
                <a:gd name="T27" fmla="*/ 39 h 49"/>
                <a:gd name="T28" fmla="*/ 33 w 47"/>
                <a:gd name="T29" fmla="*/ 43 h 49"/>
                <a:gd name="T30" fmla="*/ 31 w 47"/>
                <a:gd name="T31" fmla="*/ 49 h 49"/>
                <a:gd name="T32" fmla="*/ 28 w 47"/>
                <a:gd name="T33" fmla="*/ 45 h 49"/>
                <a:gd name="T34" fmla="*/ 27 w 47"/>
                <a:gd name="T35" fmla="*/ 40 h 49"/>
                <a:gd name="T36" fmla="*/ 26 w 47"/>
                <a:gd name="T37" fmla="*/ 37 h 49"/>
                <a:gd name="T38" fmla="*/ 28 w 47"/>
                <a:gd name="T39" fmla="*/ 36 h 49"/>
                <a:gd name="T40" fmla="*/ 28 w 47"/>
                <a:gd name="T41" fmla="*/ 34 h 49"/>
                <a:gd name="T42" fmla="*/ 28 w 47"/>
                <a:gd name="T43" fmla="*/ 29 h 49"/>
                <a:gd name="T44" fmla="*/ 25 w 47"/>
                <a:gd name="T45" fmla="*/ 33 h 49"/>
                <a:gd name="T46" fmla="*/ 22 w 47"/>
                <a:gd name="T47" fmla="*/ 36 h 49"/>
                <a:gd name="T48" fmla="*/ 21 w 47"/>
                <a:gd name="T49" fmla="*/ 37 h 49"/>
                <a:gd name="T50" fmla="*/ 16 w 47"/>
                <a:gd name="T51" fmla="*/ 40 h 49"/>
                <a:gd name="T52" fmla="*/ 16 w 47"/>
                <a:gd name="T53" fmla="*/ 36 h 49"/>
                <a:gd name="T54" fmla="*/ 14 w 47"/>
                <a:gd name="T55" fmla="*/ 36 h 49"/>
                <a:gd name="T56" fmla="*/ 18 w 47"/>
                <a:gd name="T57" fmla="*/ 30 h 49"/>
                <a:gd name="T58" fmla="*/ 21 w 47"/>
                <a:gd name="T59" fmla="*/ 27 h 49"/>
                <a:gd name="T60" fmla="*/ 25 w 47"/>
                <a:gd name="T61" fmla="*/ 23 h 49"/>
                <a:gd name="T62" fmla="*/ 28 w 47"/>
                <a:gd name="T63" fmla="*/ 18 h 49"/>
                <a:gd name="T64" fmla="*/ 26 w 47"/>
                <a:gd name="T65" fmla="*/ 17 h 49"/>
                <a:gd name="T66" fmla="*/ 26 w 47"/>
                <a:gd name="T67" fmla="*/ 17 h 49"/>
                <a:gd name="T68" fmla="*/ 19 w 47"/>
                <a:gd name="T69" fmla="*/ 20 h 49"/>
                <a:gd name="T70" fmla="*/ 16 w 47"/>
                <a:gd name="T71" fmla="*/ 21 h 49"/>
                <a:gd name="T72" fmla="*/ 10 w 47"/>
                <a:gd name="T73" fmla="*/ 24 h 49"/>
                <a:gd name="T74" fmla="*/ 1 w 47"/>
                <a:gd name="T75" fmla="*/ 23 h 49"/>
                <a:gd name="T76" fmla="*/ 4 w 47"/>
                <a:gd name="T77" fmla="*/ 21 h 49"/>
                <a:gd name="T78" fmla="*/ 8 w 47"/>
                <a:gd name="T79" fmla="*/ 21 h 49"/>
                <a:gd name="T80" fmla="*/ 11 w 47"/>
                <a:gd name="T81" fmla="*/ 20 h 49"/>
                <a:gd name="T82" fmla="*/ 17 w 47"/>
                <a:gd name="T83" fmla="*/ 18 h 49"/>
                <a:gd name="T84" fmla="*/ 29 w 47"/>
                <a:gd name="T85" fmla="*/ 8 h 49"/>
                <a:gd name="T86" fmla="*/ 29 w 47"/>
                <a:gd name="T87" fmla="*/ 4 h 49"/>
                <a:gd name="T88" fmla="*/ 27 w 47"/>
                <a:gd name="T89" fmla="*/ 1 h 49"/>
                <a:gd name="T90" fmla="*/ 33 w 47"/>
                <a:gd name="T91" fmla="*/ 1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7" h="49">
                  <a:moveTo>
                    <a:pt x="33" y="1"/>
                  </a:moveTo>
                  <a:cubicBezTo>
                    <a:pt x="34" y="1"/>
                    <a:pt x="33" y="2"/>
                    <a:pt x="34" y="3"/>
                  </a:cubicBezTo>
                  <a:cubicBezTo>
                    <a:pt x="34" y="3"/>
                    <a:pt x="34" y="3"/>
                    <a:pt x="34" y="3"/>
                  </a:cubicBezTo>
                  <a:cubicBezTo>
                    <a:pt x="34" y="4"/>
                    <a:pt x="34" y="5"/>
                    <a:pt x="34" y="5"/>
                  </a:cubicBezTo>
                  <a:cubicBezTo>
                    <a:pt x="34" y="8"/>
                    <a:pt x="33" y="10"/>
                    <a:pt x="33" y="12"/>
                  </a:cubicBezTo>
                  <a:cubicBezTo>
                    <a:pt x="33" y="12"/>
                    <a:pt x="33" y="12"/>
                    <a:pt x="33" y="12"/>
                  </a:cubicBezTo>
                  <a:cubicBezTo>
                    <a:pt x="34" y="13"/>
                    <a:pt x="34" y="12"/>
                    <a:pt x="34" y="12"/>
                  </a:cubicBezTo>
                  <a:cubicBezTo>
                    <a:pt x="35" y="12"/>
                    <a:pt x="36" y="12"/>
                    <a:pt x="37" y="12"/>
                  </a:cubicBezTo>
                  <a:cubicBezTo>
                    <a:pt x="37" y="12"/>
                    <a:pt x="37" y="12"/>
                    <a:pt x="38" y="12"/>
                  </a:cubicBezTo>
                  <a:cubicBezTo>
                    <a:pt x="38" y="12"/>
                    <a:pt x="39" y="12"/>
                    <a:pt x="40" y="12"/>
                  </a:cubicBezTo>
                  <a:cubicBezTo>
                    <a:pt x="42" y="12"/>
                    <a:pt x="43" y="13"/>
                    <a:pt x="45" y="13"/>
                  </a:cubicBezTo>
                  <a:cubicBezTo>
                    <a:pt x="45" y="14"/>
                    <a:pt x="46" y="14"/>
                    <a:pt x="47" y="15"/>
                  </a:cubicBezTo>
                  <a:cubicBezTo>
                    <a:pt x="46" y="16"/>
                    <a:pt x="47" y="17"/>
                    <a:pt x="45" y="17"/>
                  </a:cubicBezTo>
                  <a:cubicBezTo>
                    <a:pt x="45" y="16"/>
                    <a:pt x="44" y="17"/>
                    <a:pt x="43" y="16"/>
                  </a:cubicBezTo>
                  <a:cubicBezTo>
                    <a:pt x="43" y="16"/>
                    <a:pt x="42" y="16"/>
                    <a:pt x="41" y="16"/>
                  </a:cubicBezTo>
                  <a:cubicBezTo>
                    <a:pt x="40" y="16"/>
                    <a:pt x="39" y="16"/>
                    <a:pt x="37" y="16"/>
                  </a:cubicBezTo>
                  <a:cubicBezTo>
                    <a:pt x="37" y="16"/>
                    <a:pt x="37" y="16"/>
                    <a:pt x="37" y="16"/>
                  </a:cubicBezTo>
                  <a:cubicBezTo>
                    <a:pt x="37" y="17"/>
                    <a:pt x="37" y="18"/>
                    <a:pt x="36" y="18"/>
                  </a:cubicBezTo>
                  <a:cubicBezTo>
                    <a:pt x="36" y="19"/>
                    <a:pt x="36" y="20"/>
                    <a:pt x="36" y="20"/>
                  </a:cubicBezTo>
                  <a:cubicBezTo>
                    <a:pt x="34" y="22"/>
                    <a:pt x="33" y="23"/>
                    <a:pt x="32" y="25"/>
                  </a:cubicBezTo>
                  <a:cubicBezTo>
                    <a:pt x="32" y="25"/>
                    <a:pt x="32" y="26"/>
                    <a:pt x="32" y="26"/>
                  </a:cubicBezTo>
                  <a:cubicBezTo>
                    <a:pt x="32" y="27"/>
                    <a:pt x="32" y="28"/>
                    <a:pt x="32" y="30"/>
                  </a:cubicBezTo>
                  <a:cubicBezTo>
                    <a:pt x="32" y="30"/>
                    <a:pt x="32" y="30"/>
                    <a:pt x="32" y="31"/>
                  </a:cubicBezTo>
                  <a:cubicBezTo>
                    <a:pt x="32" y="31"/>
                    <a:pt x="32" y="31"/>
                    <a:pt x="32" y="31"/>
                  </a:cubicBezTo>
                  <a:cubicBezTo>
                    <a:pt x="32" y="31"/>
                    <a:pt x="32" y="32"/>
                    <a:pt x="33" y="33"/>
                  </a:cubicBezTo>
                  <a:cubicBezTo>
                    <a:pt x="32" y="34"/>
                    <a:pt x="32" y="35"/>
                    <a:pt x="33" y="37"/>
                  </a:cubicBezTo>
                  <a:cubicBezTo>
                    <a:pt x="33" y="37"/>
                    <a:pt x="32" y="37"/>
                    <a:pt x="33" y="38"/>
                  </a:cubicBezTo>
                  <a:cubicBezTo>
                    <a:pt x="33" y="38"/>
                    <a:pt x="32" y="39"/>
                    <a:pt x="33" y="39"/>
                  </a:cubicBezTo>
                  <a:cubicBezTo>
                    <a:pt x="32" y="40"/>
                    <a:pt x="33" y="41"/>
                    <a:pt x="33" y="42"/>
                  </a:cubicBezTo>
                  <a:cubicBezTo>
                    <a:pt x="33" y="42"/>
                    <a:pt x="33" y="42"/>
                    <a:pt x="33" y="43"/>
                  </a:cubicBezTo>
                  <a:cubicBezTo>
                    <a:pt x="33" y="44"/>
                    <a:pt x="33" y="45"/>
                    <a:pt x="33" y="46"/>
                  </a:cubicBezTo>
                  <a:cubicBezTo>
                    <a:pt x="32" y="47"/>
                    <a:pt x="32" y="48"/>
                    <a:pt x="31" y="49"/>
                  </a:cubicBezTo>
                  <a:cubicBezTo>
                    <a:pt x="30" y="49"/>
                    <a:pt x="30" y="49"/>
                    <a:pt x="29" y="49"/>
                  </a:cubicBezTo>
                  <a:cubicBezTo>
                    <a:pt x="30" y="47"/>
                    <a:pt x="28" y="47"/>
                    <a:pt x="28" y="45"/>
                  </a:cubicBezTo>
                  <a:cubicBezTo>
                    <a:pt x="27" y="45"/>
                    <a:pt x="27" y="43"/>
                    <a:pt x="28" y="42"/>
                  </a:cubicBezTo>
                  <a:cubicBezTo>
                    <a:pt x="28" y="41"/>
                    <a:pt x="27" y="41"/>
                    <a:pt x="27" y="40"/>
                  </a:cubicBezTo>
                  <a:cubicBezTo>
                    <a:pt x="27" y="39"/>
                    <a:pt x="26" y="39"/>
                    <a:pt x="26" y="38"/>
                  </a:cubicBezTo>
                  <a:cubicBezTo>
                    <a:pt x="26" y="38"/>
                    <a:pt x="27" y="38"/>
                    <a:pt x="26" y="37"/>
                  </a:cubicBezTo>
                  <a:cubicBezTo>
                    <a:pt x="27" y="37"/>
                    <a:pt x="27" y="38"/>
                    <a:pt x="27" y="38"/>
                  </a:cubicBezTo>
                  <a:cubicBezTo>
                    <a:pt x="28" y="38"/>
                    <a:pt x="28" y="37"/>
                    <a:pt x="28" y="36"/>
                  </a:cubicBezTo>
                  <a:cubicBezTo>
                    <a:pt x="28" y="36"/>
                    <a:pt x="28" y="36"/>
                    <a:pt x="28" y="36"/>
                  </a:cubicBezTo>
                  <a:cubicBezTo>
                    <a:pt x="28" y="35"/>
                    <a:pt x="28" y="34"/>
                    <a:pt x="28" y="34"/>
                  </a:cubicBezTo>
                  <a:cubicBezTo>
                    <a:pt x="28" y="33"/>
                    <a:pt x="28" y="31"/>
                    <a:pt x="28" y="30"/>
                  </a:cubicBezTo>
                  <a:cubicBezTo>
                    <a:pt x="28" y="29"/>
                    <a:pt x="29" y="29"/>
                    <a:pt x="28" y="29"/>
                  </a:cubicBezTo>
                  <a:cubicBezTo>
                    <a:pt x="27" y="29"/>
                    <a:pt x="27" y="31"/>
                    <a:pt x="26" y="31"/>
                  </a:cubicBezTo>
                  <a:cubicBezTo>
                    <a:pt x="26" y="32"/>
                    <a:pt x="25" y="32"/>
                    <a:pt x="25" y="33"/>
                  </a:cubicBezTo>
                  <a:cubicBezTo>
                    <a:pt x="23" y="34"/>
                    <a:pt x="23" y="34"/>
                    <a:pt x="23" y="34"/>
                  </a:cubicBezTo>
                  <a:cubicBezTo>
                    <a:pt x="23" y="35"/>
                    <a:pt x="22" y="35"/>
                    <a:pt x="22" y="36"/>
                  </a:cubicBezTo>
                  <a:cubicBezTo>
                    <a:pt x="21" y="36"/>
                    <a:pt x="21" y="36"/>
                    <a:pt x="21" y="36"/>
                  </a:cubicBezTo>
                  <a:cubicBezTo>
                    <a:pt x="21" y="37"/>
                    <a:pt x="21" y="37"/>
                    <a:pt x="21" y="37"/>
                  </a:cubicBezTo>
                  <a:cubicBezTo>
                    <a:pt x="20" y="36"/>
                    <a:pt x="20" y="37"/>
                    <a:pt x="20" y="37"/>
                  </a:cubicBezTo>
                  <a:cubicBezTo>
                    <a:pt x="19" y="38"/>
                    <a:pt x="18" y="39"/>
                    <a:pt x="16" y="40"/>
                  </a:cubicBezTo>
                  <a:cubicBezTo>
                    <a:pt x="16" y="40"/>
                    <a:pt x="16" y="39"/>
                    <a:pt x="16" y="39"/>
                  </a:cubicBezTo>
                  <a:cubicBezTo>
                    <a:pt x="16" y="38"/>
                    <a:pt x="16" y="37"/>
                    <a:pt x="16" y="36"/>
                  </a:cubicBezTo>
                  <a:cubicBezTo>
                    <a:pt x="15" y="36"/>
                    <a:pt x="15" y="36"/>
                    <a:pt x="15" y="36"/>
                  </a:cubicBezTo>
                  <a:cubicBezTo>
                    <a:pt x="15" y="36"/>
                    <a:pt x="15" y="36"/>
                    <a:pt x="14" y="36"/>
                  </a:cubicBezTo>
                  <a:cubicBezTo>
                    <a:pt x="14" y="35"/>
                    <a:pt x="16" y="34"/>
                    <a:pt x="16" y="33"/>
                  </a:cubicBezTo>
                  <a:cubicBezTo>
                    <a:pt x="17" y="32"/>
                    <a:pt x="17" y="31"/>
                    <a:pt x="18" y="30"/>
                  </a:cubicBezTo>
                  <a:cubicBezTo>
                    <a:pt x="18" y="30"/>
                    <a:pt x="19" y="30"/>
                    <a:pt x="19" y="29"/>
                  </a:cubicBezTo>
                  <a:cubicBezTo>
                    <a:pt x="20" y="28"/>
                    <a:pt x="20" y="28"/>
                    <a:pt x="21" y="27"/>
                  </a:cubicBezTo>
                  <a:cubicBezTo>
                    <a:pt x="21" y="26"/>
                    <a:pt x="22" y="27"/>
                    <a:pt x="22" y="26"/>
                  </a:cubicBezTo>
                  <a:cubicBezTo>
                    <a:pt x="23" y="25"/>
                    <a:pt x="24" y="24"/>
                    <a:pt x="25" y="23"/>
                  </a:cubicBezTo>
                  <a:cubicBezTo>
                    <a:pt x="25" y="22"/>
                    <a:pt x="25" y="22"/>
                    <a:pt x="26" y="21"/>
                  </a:cubicBezTo>
                  <a:cubicBezTo>
                    <a:pt x="27" y="20"/>
                    <a:pt x="28" y="19"/>
                    <a:pt x="28" y="18"/>
                  </a:cubicBezTo>
                  <a:cubicBezTo>
                    <a:pt x="28" y="17"/>
                    <a:pt x="30" y="17"/>
                    <a:pt x="29" y="16"/>
                  </a:cubicBezTo>
                  <a:cubicBezTo>
                    <a:pt x="28" y="16"/>
                    <a:pt x="27" y="17"/>
                    <a:pt x="26" y="17"/>
                  </a:cubicBezTo>
                  <a:cubicBezTo>
                    <a:pt x="26" y="17"/>
                    <a:pt x="26" y="17"/>
                    <a:pt x="26" y="17"/>
                  </a:cubicBezTo>
                  <a:cubicBezTo>
                    <a:pt x="26" y="17"/>
                    <a:pt x="26" y="17"/>
                    <a:pt x="26" y="17"/>
                  </a:cubicBezTo>
                  <a:cubicBezTo>
                    <a:pt x="25" y="17"/>
                    <a:pt x="24" y="18"/>
                    <a:pt x="23" y="18"/>
                  </a:cubicBezTo>
                  <a:cubicBezTo>
                    <a:pt x="22" y="19"/>
                    <a:pt x="20" y="19"/>
                    <a:pt x="19" y="20"/>
                  </a:cubicBezTo>
                  <a:cubicBezTo>
                    <a:pt x="18" y="20"/>
                    <a:pt x="18" y="21"/>
                    <a:pt x="17" y="21"/>
                  </a:cubicBezTo>
                  <a:cubicBezTo>
                    <a:pt x="16" y="21"/>
                    <a:pt x="16" y="21"/>
                    <a:pt x="16" y="21"/>
                  </a:cubicBezTo>
                  <a:cubicBezTo>
                    <a:pt x="14" y="22"/>
                    <a:pt x="13" y="23"/>
                    <a:pt x="12" y="23"/>
                  </a:cubicBezTo>
                  <a:cubicBezTo>
                    <a:pt x="12" y="24"/>
                    <a:pt x="10" y="23"/>
                    <a:pt x="10" y="24"/>
                  </a:cubicBezTo>
                  <a:cubicBezTo>
                    <a:pt x="8" y="25"/>
                    <a:pt x="6" y="26"/>
                    <a:pt x="3" y="26"/>
                  </a:cubicBezTo>
                  <a:cubicBezTo>
                    <a:pt x="3" y="25"/>
                    <a:pt x="2" y="24"/>
                    <a:pt x="1" y="23"/>
                  </a:cubicBezTo>
                  <a:cubicBezTo>
                    <a:pt x="2" y="22"/>
                    <a:pt x="0" y="22"/>
                    <a:pt x="2" y="21"/>
                  </a:cubicBezTo>
                  <a:cubicBezTo>
                    <a:pt x="2" y="21"/>
                    <a:pt x="3" y="22"/>
                    <a:pt x="4" y="21"/>
                  </a:cubicBezTo>
                  <a:cubicBezTo>
                    <a:pt x="4" y="22"/>
                    <a:pt x="4" y="22"/>
                    <a:pt x="4" y="22"/>
                  </a:cubicBezTo>
                  <a:cubicBezTo>
                    <a:pt x="5" y="21"/>
                    <a:pt x="7" y="21"/>
                    <a:pt x="8" y="21"/>
                  </a:cubicBezTo>
                  <a:cubicBezTo>
                    <a:pt x="8" y="21"/>
                    <a:pt x="8" y="20"/>
                    <a:pt x="8" y="21"/>
                  </a:cubicBezTo>
                  <a:cubicBezTo>
                    <a:pt x="9" y="20"/>
                    <a:pt x="10" y="20"/>
                    <a:pt x="11" y="20"/>
                  </a:cubicBezTo>
                  <a:cubicBezTo>
                    <a:pt x="12" y="20"/>
                    <a:pt x="13" y="19"/>
                    <a:pt x="14" y="19"/>
                  </a:cubicBezTo>
                  <a:cubicBezTo>
                    <a:pt x="15" y="19"/>
                    <a:pt x="16" y="18"/>
                    <a:pt x="17" y="18"/>
                  </a:cubicBezTo>
                  <a:cubicBezTo>
                    <a:pt x="21" y="16"/>
                    <a:pt x="25" y="15"/>
                    <a:pt x="29" y="14"/>
                  </a:cubicBezTo>
                  <a:cubicBezTo>
                    <a:pt x="29" y="12"/>
                    <a:pt x="29" y="10"/>
                    <a:pt x="29" y="8"/>
                  </a:cubicBezTo>
                  <a:cubicBezTo>
                    <a:pt x="29" y="8"/>
                    <a:pt x="30" y="8"/>
                    <a:pt x="30" y="8"/>
                  </a:cubicBezTo>
                  <a:cubicBezTo>
                    <a:pt x="29" y="4"/>
                    <a:pt x="29" y="4"/>
                    <a:pt x="29" y="4"/>
                  </a:cubicBezTo>
                  <a:cubicBezTo>
                    <a:pt x="29" y="3"/>
                    <a:pt x="29" y="2"/>
                    <a:pt x="28" y="2"/>
                  </a:cubicBezTo>
                  <a:cubicBezTo>
                    <a:pt x="28" y="1"/>
                    <a:pt x="26" y="2"/>
                    <a:pt x="27" y="1"/>
                  </a:cubicBezTo>
                  <a:cubicBezTo>
                    <a:pt x="27" y="0"/>
                    <a:pt x="28" y="0"/>
                    <a:pt x="28" y="0"/>
                  </a:cubicBezTo>
                  <a:cubicBezTo>
                    <a:pt x="30" y="0"/>
                    <a:pt x="32" y="0"/>
                    <a:pt x="33"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12"/>
            <p:cNvSpPr>
              <a:spLocks noEditPoints="1"/>
            </p:cNvSpPr>
            <p:nvPr/>
          </p:nvSpPr>
          <p:spPr bwMode="auto">
            <a:xfrm>
              <a:off x="4833" y="4128"/>
              <a:ext cx="140" cy="142"/>
            </a:xfrm>
            <a:custGeom>
              <a:avLst/>
              <a:gdLst>
                <a:gd name="T0" fmla="*/ 15 w 54"/>
                <a:gd name="T1" fmla="*/ 0 h 53"/>
                <a:gd name="T2" fmla="*/ 20 w 54"/>
                <a:gd name="T3" fmla="*/ 7 h 53"/>
                <a:gd name="T4" fmla="*/ 23 w 54"/>
                <a:gd name="T5" fmla="*/ 11 h 53"/>
                <a:gd name="T6" fmla="*/ 25 w 54"/>
                <a:gd name="T7" fmla="*/ 15 h 53"/>
                <a:gd name="T8" fmla="*/ 30 w 54"/>
                <a:gd name="T9" fmla="*/ 22 h 53"/>
                <a:gd name="T10" fmla="*/ 33 w 54"/>
                <a:gd name="T11" fmla="*/ 27 h 53"/>
                <a:gd name="T12" fmla="*/ 36 w 54"/>
                <a:gd name="T13" fmla="*/ 25 h 53"/>
                <a:gd name="T14" fmla="*/ 35 w 54"/>
                <a:gd name="T15" fmla="*/ 18 h 53"/>
                <a:gd name="T16" fmla="*/ 39 w 54"/>
                <a:gd name="T17" fmla="*/ 18 h 53"/>
                <a:gd name="T18" fmla="*/ 41 w 54"/>
                <a:gd name="T19" fmla="*/ 25 h 53"/>
                <a:gd name="T20" fmla="*/ 39 w 54"/>
                <a:gd name="T21" fmla="*/ 35 h 53"/>
                <a:gd name="T22" fmla="*/ 42 w 54"/>
                <a:gd name="T23" fmla="*/ 41 h 53"/>
                <a:gd name="T24" fmla="*/ 48 w 54"/>
                <a:gd name="T25" fmla="*/ 46 h 53"/>
                <a:gd name="T26" fmla="*/ 51 w 54"/>
                <a:gd name="T27" fmla="*/ 45 h 53"/>
                <a:gd name="T28" fmla="*/ 54 w 54"/>
                <a:gd name="T29" fmla="*/ 51 h 53"/>
                <a:gd name="T30" fmla="*/ 53 w 54"/>
                <a:gd name="T31" fmla="*/ 53 h 53"/>
                <a:gd name="T32" fmla="*/ 51 w 54"/>
                <a:gd name="T33" fmla="*/ 53 h 53"/>
                <a:gd name="T34" fmla="*/ 44 w 54"/>
                <a:gd name="T35" fmla="*/ 48 h 53"/>
                <a:gd name="T36" fmla="*/ 37 w 54"/>
                <a:gd name="T37" fmla="*/ 40 h 53"/>
                <a:gd name="T38" fmla="*/ 32 w 54"/>
                <a:gd name="T39" fmla="*/ 42 h 53"/>
                <a:gd name="T40" fmla="*/ 27 w 54"/>
                <a:gd name="T41" fmla="*/ 44 h 53"/>
                <a:gd name="T42" fmla="*/ 25 w 54"/>
                <a:gd name="T43" fmla="*/ 43 h 53"/>
                <a:gd name="T44" fmla="*/ 30 w 54"/>
                <a:gd name="T45" fmla="*/ 41 h 53"/>
                <a:gd name="T46" fmla="*/ 34 w 54"/>
                <a:gd name="T47" fmla="*/ 35 h 53"/>
                <a:gd name="T48" fmla="*/ 32 w 54"/>
                <a:gd name="T49" fmla="*/ 31 h 53"/>
                <a:gd name="T50" fmla="*/ 26 w 54"/>
                <a:gd name="T51" fmla="*/ 34 h 53"/>
                <a:gd name="T52" fmla="*/ 22 w 54"/>
                <a:gd name="T53" fmla="*/ 38 h 53"/>
                <a:gd name="T54" fmla="*/ 17 w 54"/>
                <a:gd name="T55" fmla="*/ 44 h 53"/>
                <a:gd name="T56" fmla="*/ 14 w 54"/>
                <a:gd name="T57" fmla="*/ 45 h 53"/>
                <a:gd name="T58" fmla="*/ 12 w 54"/>
                <a:gd name="T59" fmla="*/ 37 h 53"/>
                <a:gd name="T60" fmla="*/ 19 w 54"/>
                <a:gd name="T61" fmla="*/ 34 h 53"/>
                <a:gd name="T62" fmla="*/ 24 w 54"/>
                <a:gd name="T63" fmla="*/ 27 h 53"/>
                <a:gd name="T64" fmla="*/ 19 w 54"/>
                <a:gd name="T65" fmla="*/ 28 h 53"/>
                <a:gd name="T66" fmla="*/ 16 w 54"/>
                <a:gd name="T67" fmla="*/ 29 h 53"/>
                <a:gd name="T68" fmla="*/ 9 w 54"/>
                <a:gd name="T69" fmla="*/ 34 h 53"/>
                <a:gd name="T70" fmla="*/ 7 w 54"/>
                <a:gd name="T71" fmla="*/ 42 h 53"/>
                <a:gd name="T72" fmla="*/ 3 w 54"/>
                <a:gd name="T73" fmla="*/ 42 h 53"/>
                <a:gd name="T74" fmla="*/ 2 w 54"/>
                <a:gd name="T75" fmla="*/ 38 h 53"/>
                <a:gd name="T76" fmla="*/ 4 w 54"/>
                <a:gd name="T77" fmla="*/ 29 h 53"/>
                <a:gd name="T78" fmla="*/ 1 w 54"/>
                <a:gd name="T79" fmla="*/ 23 h 53"/>
                <a:gd name="T80" fmla="*/ 7 w 54"/>
                <a:gd name="T81" fmla="*/ 28 h 53"/>
                <a:gd name="T82" fmla="*/ 10 w 54"/>
                <a:gd name="T83" fmla="*/ 27 h 53"/>
                <a:gd name="T84" fmla="*/ 13 w 54"/>
                <a:gd name="T85" fmla="*/ 23 h 53"/>
                <a:gd name="T86" fmla="*/ 14 w 54"/>
                <a:gd name="T87" fmla="*/ 21 h 53"/>
                <a:gd name="T88" fmla="*/ 16 w 54"/>
                <a:gd name="T89" fmla="*/ 19 h 53"/>
                <a:gd name="T90" fmla="*/ 15 w 54"/>
                <a:gd name="T91" fmla="*/ 17 h 53"/>
                <a:gd name="T92" fmla="*/ 10 w 54"/>
                <a:gd name="T93" fmla="*/ 20 h 53"/>
                <a:gd name="T94" fmla="*/ 6 w 54"/>
                <a:gd name="T95" fmla="*/ 20 h 53"/>
                <a:gd name="T96" fmla="*/ 3 w 54"/>
                <a:gd name="T97" fmla="*/ 19 h 53"/>
                <a:gd name="T98" fmla="*/ 11 w 54"/>
                <a:gd name="T99" fmla="*/ 16 h 53"/>
                <a:gd name="T100" fmla="*/ 19 w 54"/>
                <a:gd name="T101" fmla="*/ 12 h 53"/>
                <a:gd name="T102" fmla="*/ 16 w 54"/>
                <a:gd name="T103" fmla="*/ 8 h 53"/>
                <a:gd name="T104" fmla="*/ 10 w 54"/>
                <a:gd name="T105" fmla="*/ 1 h 53"/>
                <a:gd name="T106" fmla="*/ 31 w 54"/>
                <a:gd name="T107" fmla="*/ 4 h 53"/>
                <a:gd name="T108" fmla="*/ 33 w 54"/>
                <a:gd name="T109" fmla="*/ 8 h 53"/>
                <a:gd name="T110" fmla="*/ 29 w 54"/>
                <a:gd name="T111" fmla="*/ 9 h 53"/>
                <a:gd name="T112" fmla="*/ 27 w 54"/>
                <a:gd name="T113" fmla="*/ 3 h 53"/>
                <a:gd name="T114" fmla="*/ 29 w 54"/>
                <a:gd name="T115" fmla="*/ 4 h 53"/>
                <a:gd name="T116" fmla="*/ 25 w 54"/>
                <a:gd name="T117" fmla="*/ 19 h 53"/>
                <a:gd name="T118" fmla="*/ 18 w 54"/>
                <a:gd name="T119" fmla="*/ 25 h 53"/>
                <a:gd name="T120" fmla="*/ 23 w 54"/>
                <a:gd name="T121" fmla="*/ 17 h 53"/>
                <a:gd name="T122" fmla="*/ 12 w 54"/>
                <a:gd name="T123" fmla="*/ 2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4" h="53">
                  <a:moveTo>
                    <a:pt x="12" y="0"/>
                  </a:moveTo>
                  <a:cubicBezTo>
                    <a:pt x="12" y="0"/>
                    <a:pt x="13" y="0"/>
                    <a:pt x="14" y="0"/>
                  </a:cubicBezTo>
                  <a:cubicBezTo>
                    <a:pt x="14" y="0"/>
                    <a:pt x="14" y="0"/>
                    <a:pt x="14" y="0"/>
                  </a:cubicBezTo>
                  <a:cubicBezTo>
                    <a:pt x="14" y="0"/>
                    <a:pt x="15" y="0"/>
                    <a:pt x="15" y="0"/>
                  </a:cubicBezTo>
                  <a:cubicBezTo>
                    <a:pt x="16" y="1"/>
                    <a:pt x="16" y="1"/>
                    <a:pt x="16" y="2"/>
                  </a:cubicBezTo>
                  <a:cubicBezTo>
                    <a:pt x="17" y="2"/>
                    <a:pt x="17" y="3"/>
                    <a:pt x="17" y="3"/>
                  </a:cubicBezTo>
                  <a:cubicBezTo>
                    <a:pt x="17" y="4"/>
                    <a:pt x="18" y="4"/>
                    <a:pt x="18" y="5"/>
                  </a:cubicBezTo>
                  <a:cubicBezTo>
                    <a:pt x="19" y="6"/>
                    <a:pt x="19" y="6"/>
                    <a:pt x="20" y="7"/>
                  </a:cubicBezTo>
                  <a:cubicBezTo>
                    <a:pt x="20" y="8"/>
                    <a:pt x="22" y="8"/>
                    <a:pt x="21" y="10"/>
                  </a:cubicBezTo>
                  <a:cubicBezTo>
                    <a:pt x="21" y="10"/>
                    <a:pt x="22" y="10"/>
                    <a:pt x="23" y="11"/>
                  </a:cubicBezTo>
                  <a:cubicBezTo>
                    <a:pt x="23" y="10"/>
                    <a:pt x="23" y="10"/>
                    <a:pt x="23" y="10"/>
                  </a:cubicBezTo>
                  <a:cubicBezTo>
                    <a:pt x="23" y="11"/>
                    <a:pt x="23" y="11"/>
                    <a:pt x="23" y="11"/>
                  </a:cubicBezTo>
                  <a:cubicBezTo>
                    <a:pt x="24" y="10"/>
                    <a:pt x="25" y="10"/>
                    <a:pt x="26" y="10"/>
                  </a:cubicBezTo>
                  <a:cubicBezTo>
                    <a:pt x="26" y="10"/>
                    <a:pt x="27" y="11"/>
                    <a:pt x="27" y="12"/>
                  </a:cubicBezTo>
                  <a:cubicBezTo>
                    <a:pt x="27" y="12"/>
                    <a:pt x="26" y="12"/>
                    <a:pt x="27" y="12"/>
                  </a:cubicBezTo>
                  <a:cubicBezTo>
                    <a:pt x="26" y="13"/>
                    <a:pt x="26" y="14"/>
                    <a:pt x="25" y="15"/>
                  </a:cubicBezTo>
                  <a:cubicBezTo>
                    <a:pt x="24" y="16"/>
                    <a:pt x="26" y="16"/>
                    <a:pt x="26" y="18"/>
                  </a:cubicBezTo>
                  <a:cubicBezTo>
                    <a:pt x="27" y="18"/>
                    <a:pt x="27" y="19"/>
                    <a:pt x="27" y="19"/>
                  </a:cubicBezTo>
                  <a:cubicBezTo>
                    <a:pt x="28" y="20"/>
                    <a:pt x="28" y="21"/>
                    <a:pt x="28" y="21"/>
                  </a:cubicBezTo>
                  <a:cubicBezTo>
                    <a:pt x="29" y="21"/>
                    <a:pt x="29" y="21"/>
                    <a:pt x="30" y="22"/>
                  </a:cubicBezTo>
                  <a:cubicBezTo>
                    <a:pt x="31" y="22"/>
                    <a:pt x="32" y="23"/>
                    <a:pt x="31" y="25"/>
                  </a:cubicBezTo>
                  <a:cubicBezTo>
                    <a:pt x="31" y="25"/>
                    <a:pt x="31" y="25"/>
                    <a:pt x="31" y="25"/>
                  </a:cubicBezTo>
                  <a:cubicBezTo>
                    <a:pt x="31" y="25"/>
                    <a:pt x="31" y="26"/>
                    <a:pt x="31" y="26"/>
                  </a:cubicBezTo>
                  <a:cubicBezTo>
                    <a:pt x="32" y="26"/>
                    <a:pt x="32" y="27"/>
                    <a:pt x="33" y="27"/>
                  </a:cubicBezTo>
                  <a:cubicBezTo>
                    <a:pt x="33" y="28"/>
                    <a:pt x="34" y="30"/>
                    <a:pt x="35" y="30"/>
                  </a:cubicBezTo>
                  <a:cubicBezTo>
                    <a:pt x="36" y="30"/>
                    <a:pt x="35" y="29"/>
                    <a:pt x="36" y="28"/>
                  </a:cubicBezTo>
                  <a:cubicBezTo>
                    <a:pt x="36" y="28"/>
                    <a:pt x="36" y="26"/>
                    <a:pt x="37" y="26"/>
                  </a:cubicBezTo>
                  <a:cubicBezTo>
                    <a:pt x="36" y="25"/>
                    <a:pt x="36" y="25"/>
                    <a:pt x="36" y="25"/>
                  </a:cubicBezTo>
                  <a:cubicBezTo>
                    <a:pt x="36" y="23"/>
                    <a:pt x="37" y="21"/>
                    <a:pt x="36" y="20"/>
                  </a:cubicBezTo>
                  <a:cubicBezTo>
                    <a:pt x="36" y="19"/>
                    <a:pt x="36" y="19"/>
                    <a:pt x="36" y="19"/>
                  </a:cubicBezTo>
                  <a:cubicBezTo>
                    <a:pt x="35" y="19"/>
                    <a:pt x="35" y="18"/>
                    <a:pt x="35" y="18"/>
                  </a:cubicBezTo>
                  <a:cubicBezTo>
                    <a:pt x="35" y="18"/>
                    <a:pt x="35" y="18"/>
                    <a:pt x="35" y="18"/>
                  </a:cubicBezTo>
                  <a:cubicBezTo>
                    <a:pt x="35" y="18"/>
                    <a:pt x="35" y="18"/>
                    <a:pt x="36" y="18"/>
                  </a:cubicBezTo>
                  <a:cubicBezTo>
                    <a:pt x="36" y="18"/>
                    <a:pt x="37" y="19"/>
                    <a:pt x="38" y="18"/>
                  </a:cubicBezTo>
                  <a:cubicBezTo>
                    <a:pt x="38" y="19"/>
                    <a:pt x="38" y="19"/>
                    <a:pt x="38" y="19"/>
                  </a:cubicBezTo>
                  <a:cubicBezTo>
                    <a:pt x="39" y="18"/>
                    <a:pt x="39" y="18"/>
                    <a:pt x="39" y="18"/>
                  </a:cubicBezTo>
                  <a:cubicBezTo>
                    <a:pt x="40" y="19"/>
                    <a:pt x="39" y="20"/>
                    <a:pt x="40" y="21"/>
                  </a:cubicBezTo>
                  <a:cubicBezTo>
                    <a:pt x="40" y="21"/>
                    <a:pt x="40" y="21"/>
                    <a:pt x="40" y="21"/>
                  </a:cubicBezTo>
                  <a:cubicBezTo>
                    <a:pt x="41" y="21"/>
                    <a:pt x="40" y="22"/>
                    <a:pt x="41" y="22"/>
                  </a:cubicBezTo>
                  <a:cubicBezTo>
                    <a:pt x="40" y="23"/>
                    <a:pt x="41" y="24"/>
                    <a:pt x="41" y="25"/>
                  </a:cubicBezTo>
                  <a:cubicBezTo>
                    <a:pt x="40" y="26"/>
                    <a:pt x="40" y="26"/>
                    <a:pt x="40" y="26"/>
                  </a:cubicBezTo>
                  <a:cubicBezTo>
                    <a:pt x="41" y="26"/>
                    <a:pt x="41" y="26"/>
                    <a:pt x="41" y="26"/>
                  </a:cubicBezTo>
                  <a:cubicBezTo>
                    <a:pt x="40" y="27"/>
                    <a:pt x="41" y="28"/>
                    <a:pt x="40" y="28"/>
                  </a:cubicBezTo>
                  <a:cubicBezTo>
                    <a:pt x="39" y="30"/>
                    <a:pt x="40" y="33"/>
                    <a:pt x="39" y="35"/>
                  </a:cubicBezTo>
                  <a:cubicBezTo>
                    <a:pt x="39" y="35"/>
                    <a:pt x="39" y="35"/>
                    <a:pt x="39" y="35"/>
                  </a:cubicBezTo>
                  <a:cubicBezTo>
                    <a:pt x="38" y="36"/>
                    <a:pt x="39" y="36"/>
                    <a:pt x="39" y="37"/>
                  </a:cubicBezTo>
                  <a:cubicBezTo>
                    <a:pt x="41" y="38"/>
                    <a:pt x="40" y="40"/>
                    <a:pt x="42" y="40"/>
                  </a:cubicBezTo>
                  <a:cubicBezTo>
                    <a:pt x="41" y="41"/>
                    <a:pt x="42" y="41"/>
                    <a:pt x="42" y="41"/>
                  </a:cubicBezTo>
                  <a:cubicBezTo>
                    <a:pt x="43" y="41"/>
                    <a:pt x="44" y="42"/>
                    <a:pt x="44" y="43"/>
                  </a:cubicBezTo>
                  <a:cubicBezTo>
                    <a:pt x="45" y="44"/>
                    <a:pt x="45" y="44"/>
                    <a:pt x="45" y="44"/>
                  </a:cubicBezTo>
                  <a:cubicBezTo>
                    <a:pt x="46" y="45"/>
                    <a:pt x="46" y="45"/>
                    <a:pt x="47" y="45"/>
                  </a:cubicBezTo>
                  <a:cubicBezTo>
                    <a:pt x="47" y="45"/>
                    <a:pt x="47" y="46"/>
                    <a:pt x="48" y="46"/>
                  </a:cubicBezTo>
                  <a:cubicBezTo>
                    <a:pt x="48" y="46"/>
                    <a:pt x="48" y="47"/>
                    <a:pt x="48" y="47"/>
                  </a:cubicBezTo>
                  <a:cubicBezTo>
                    <a:pt x="48" y="46"/>
                    <a:pt x="49" y="46"/>
                    <a:pt x="49" y="45"/>
                  </a:cubicBezTo>
                  <a:cubicBezTo>
                    <a:pt x="49" y="45"/>
                    <a:pt x="48" y="44"/>
                    <a:pt x="49" y="44"/>
                  </a:cubicBezTo>
                  <a:cubicBezTo>
                    <a:pt x="50" y="44"/>
                    <a:pt x="50" y="45"/>
                    <a:pt x="51" y="45"/>
                  </a:cubicBezTo>
                  <a:cubicBezTo>
                    <a:pt x="50" y="46"/>
                    <a:pt x="52" y="47"/>
                    <a:pt x="52" y="48"/>
                  </a:cubicBezTo>
                  <a:cubicBezTo>
                    <a:pt x="53" y="48"/>
                    <a:pt x="52" y="49"/>
                    <a:pt x="53" y="50"/>
                  </a:cubicBezTo>
                  <a:cubicBezTo>
                    <a:pt x="53" y="50"/>
                    <a:pt x="53" y="51"/>
                    <a:pt x="53" y="51"/>
                  </a:cubicBezTo>
                  <a:cubicBezTo>
                    <a:pt x="53" y="51"/>
                    <a:pt x="54" y="51"/>
                    <a:pt x="54" y="51"/>
                  </a:cubicBezTo>
                  <a:cubicBezTo>
                    <a:pt x="54" y="51"/>
                    <a:pt x="54" y="51"/>
                    <a:pt x="54" y="51"/>
                  </a:cubicBezTo>
                  <a:cubicBezTo>
                    <a:pt x="54" y="51"/>
                    <a:pt x="53" y="52"/>
                    <a:pt x="53" y="52"/>
                  </a:cubicBezTo>
                  <a:cubicBezTo>
                    <a:pt x="53" y="52"/>
                    <a:pt x="54" y="52"/>
                    <a:pt x="53" y="53"/>
                  </a:cubicBezTo>
                  <a:cubicBezTo>
                    <a:pt x="53" y="53"/>
                    <a:pt x="53" y="53"/>
                    <a:pt x="53" y="53"/>
                  </a:cubicBezTo>
                  <a:cubicBezTo>
                    <a:pt x="52" y="53"/>
                    <a:pt x="52" y="53"/>
                    <a:pt x="52" y="53"/>
                  </a:cubicBezTo>
                  <a:cubicBezTo>
                    <a:pt x="52" y="53"/>
                    <a:pt x="52" y="53"/>
                    <a:pt x="51" y="53"/>
                  </a:cubicBezTo>
                  <a:cubicBezTo>
                    <a:pt x="51" y="53"/>
                    <a:pt x="51" y="53"/>
                    <a:pt x="51" y="53"/>
                  </a:cubicBezTo>
                  <a:cubicBezTo>
                    <a:pt x="51" y="53"/>
                    <a:pt x="51" y="53"/>
                    <a:pt x="51" y="53"/>
                  </a:cubicBezTo>
                  <a:cubicBezTo>
                    <a:pt x="50" y="52"/>
                    <a:pt x="49" y="53"/>
                    <a:pt x="49" y="52"/>
                  </a:cubicBezTo>
                  <a:cubicBezTo>
                    <a:pt x="49" y="52"/>
                    <a:pt x="48" y="51"/>
                    <a:pt x="48" y="51"/>
                  </a:cubicBezTo>
                  <a:cubicBezTo>
                    <a:pt x="49" y="50"/>
                    <a:pt x="47" y="51"/>
                    <a:pt x="46" y="50"/>
                  </a:cubicBezTo>
                  <a:cubicBezTo>
                    <a:pt x="46" y="49"/>
                    <a:pt x="44" y="49"/>
                    <a:pt x="44" y="48"/>
                  </a:cubicBezTo>
                  <a:cubicBezTo>
                    <a:pt x="44" y="48"/>
                    <a:pt x="43" y="47"/>
                    <a:pt x="42" y="47"/>
                  </a:cubicBezTo>
                  <a:cubicBezTo>
                    <a:pt x="42" y="46"/>
                    <a:pt x="42" y="46"/>
                    <a:pt x="42" y="46"/>
                  </a:cubicBezTo>
                  <a:cubicBezTo>
                    <a:pt x="41" y="45"/>
                    <a:pt x="39" y="43"/>
                    <a:pt x="39" y="42"/>
                  </a:cubicBezTo>
                  <a:cubicBezTo>
                    <a:pt x="39" y="41"/>
                    <a:pt x="38" y="40"/>
                    <a:pt x="37" y="40"/>
                  </a:cubicBezTo>
                  <a:cubicBezTo>
                    <a:pt x="37" y="40"/>
                    <a:pt x="37" y="39"/>
                    <a:pt x="37" y="39"/>
                  </a:cubicBezTo>
                  <a:cubicBezTo>
                    <a:pt x="36" y="40"/>
                    <a:pt x="35" y="40"/>
                    <a:pt x="35" y="40"/>
                  </a:cubicBezTo>
                  <a:cubicBezTo>
                    <a:pt x="33" y="40"/>
                    <a:pt x="33" y="42"/>
                    <a:pt x="32" y="42"/>
                  </a:cubicBezTo>
                  <a:cubicBezTo>
                    <a:pt x="32" y="42"/>
                    <a:pt x="32" y="42"/>
                    <a:pt x="32" y="42"/>
                  </a:cubicBezTo>
                  <a:cubicBezTo>
                    <a:pt x="31" y="42"/>
                    <a:pt x="31" y="42"/>
                    <a:pt x="31" y="42"/>
                  </a:cubicBezTo>
                  <a:cubicBezTo>
                    <a:pt x="31" y="42"/>
                    <a:pt x="31" y="43"/>
                    <a:pt x="31" y="43"/>
                  </a:cubicBezTo>
                  <a:cubicBezTo>
                    <a:pt x="30" y="43"/>
                    <a:pt x="30" y="42"/>
                    <a:pt x="29" y="42"/>
                  </a:cubicBezTo>
                  <a:cubicBezTo>
                    <a:pt x="29" y="43"/>
                    <a:pt x="27" y="42"/>
                    <a:pt x="27" y="44"/>
                  </a:cubicBezTo>
                  <a:cubicBezTo>
                    <a:pt x="26" y="43"/>
                    <a:pt x="25" y="45"/>
                    <a:pt x="24" y="43"/>
                  </a:cubicBezTo>
                  <a:cubicBezTo>
                    <a:pt x="24" y="43"/>
                    <a:pt x="24" y="43"/>
                    <a:pt x="24" y="43"/>
                  </a:cubicBezTo>
                  <a:cubicBezTo>
                    <a:pt x="25" y="43"/>
                    <a:pt x="25" y="43"/>
                    <a:pt x="25" y="43"/>
                  </a:cubicBezTo>
                  <a:cubicBezTo>
                    <a:pt x="25" y="43"/>
                    <a:pt x="25" y="43"/>
                    <a:pt x="25" y="43"/>
                  </a:cubicBezTo>
                  <a:cubicBezTo>
                    <a:pt x="26" y="43"/>
                    <a:pt x="26" y="43"/>
                    <a:pt x="26" y="43"/>
                  </a:cubicBezTo>
                  <a:cubicBezTo>
                    <a:pt x="26" y="43"/>
                    <a:pt x="27" y="42"/>
                    <a:pt x="27" y="42"/>
                  </a:cubicBezTo>
                  <a:cubicBezTo>
                    <a:pt x="28" y="42"/>
                    <a:pt x="28" y="42"/>
                    <a:pt x="29" y="41"/>
                  </a:cubicBezTo>
                  <a:cubicBezTo>
                    <a:pt x="29" y="42"/>
                    <a:pt x="29" y="41"/>
                    <a:pt x="30" y="41"/>
                  </a:cubicBezTo>
                  <a:cubicBezTo>
                    <a:pt x="29" y="41"/>
                    <a:pt x="30" y="41"/>
                    <a:pt x="30" y="41"/>
                  </a:cubicBezTo>
                  <a:cubicBezTo>
                    <a:pt x="31" y="41"/>
                    <a:pt x="32" y="40"/>
                    <a:pt x="32" y="39"/>
                  </a:cubicBezTo>
                  <a:cubicBezTo>
                    <a:pt x="33" y="39"/>
                    <a:pt x="33" y="38"/>
                    <a:pt x="34" y="37"/>
                  </a:cubicBezTo>
                  <a:cubicBezTo>
                    <a:pt x="34" y="37"/>
                    <a:pt x="34" y="36"/>
                    <a:pt x="34" y="35"/>
                  </a:cubicBezTo>
                  <a:cubicBezTo>
                    <a:pt x="34" y="35"/>
                    <a:pt x="33" y="35"/>
                    <a:pt x="33" y="34"/>
                  </a:cubicBezTo>
                  <a:cubicBezTo>
                    <a:pt x="33" y="33"/>
                    <a:pt x="32" y="32"/>
                    <a:pt x="32" y="31"/>
                  </a:cubicBezTo>
                  <a:cubicBezTo>
                    <a:pt x="32" y="31"/>
                    <a:pt x="31" y="31"/>
                    <a:pt x="31" y="31"/>
                  </a:cubicBezTo>
                  <a:cubicBezTo>
                    <a:pt x="32" y="31"/>
                    <a:pt x="32" y="31"/>
                    <a:pt x="32" y="31"/>
                  </a:cubicBezTo>
                  <a:cubicBezTo>
                    <a:pt x="31" y="30"/>
                    <a:pt x="31" y="28"/>
                    <a:pt x="29" y="28"/>
                  </a:cubicBezTo>
                  <a:cubicBezTo>
                    <a:pt x="29" y="29"/>
                    <a:pt x="28" y="29"/>
                    <a:pt x="28" y="30"/>
                  </a:cubicBezTo>
                  <a:cubicBezTo>
                    <a:pt x="27" y="31"/>
                    <a:pt x="27" y="32"/>
                    <a:pt x="26" y="33"/>
                  </a:cubicBezTo>
                  <a:cubicBezTo>
                    <a:pt x="26" y="33"/>
                    <a:pt x="26" y="33"/>
                    <a:pt x="26" y="34"/>
                  </a:cubicBezTo>
                  <a:cubicBezTo>
                    <a:pt x="26" y="34"/>
                    <a:pt x="25" y="35"/>
                    <a:pt x="25" y="35"/>
                  </a:cubicBezTo>
                  <a:cubicBezTo>
                    <a:pt x="24" y="35"/>
                    <a:pt x="24" y="35"/>
                    <a:pt x="24" y="35"/>
                  </a:cubicBezTo>
                  <a:cubicBezTo>
                    <a:pt x="24" y="35"/>
                    <a:pt x="25" y="36"/>
                    <a:pt x="24" y="36"/>
                  </a:cubicBezTo>
                  <a:cubicBezTo>
                    <a:pt x="23" y="37"/>
                    <a:pt x="23" y="38"/>
                    <a:pt x="22" y="38"/>
                  </a:cubicBezTo>
                  <a:cubicBezTo>
                    <a:pt x="21" y="38"/>
                    <a:pt x="22" y="40"/>
                    <a:pt x="21" y="40"/>
                  </a:cubicBezTo>
                  <a:cubicBezTo>
                    <a:pt x="20" y="40"/>
                    <a:pt x="20" y="41"/>
                    <a:pt x="19" y="41"/>
                  </a:cubicBezTo>
                  <a:cubicBezTo>
                    <a:pt x="19" y="42"/>
                    <a:pt x="18" y="42"/>
                    <a:pt x="18" y="43"/>
                  </a:cubicBezTo>
                  <a:cubicBezTo>
                    <a:pt x="18" y="43"/>
                    <a:pt x="17" y="43"/>
                    <a:pt x="17" y="44"/>
                  </a:cubicBezTo>
                  <a:cubicBezTo>
                    <a:pt x="17" y="43"/>
                    <a:pt x="17" y="43"/>
                    <a:pt x="17" y="43"/>
                  </a:cubicBezTo>
                  <a:cubicBezTo>
                    <a:pt x="16" y="44"/>
                    <a:pt x="15" y="43"/>
                    <a:pt x="15" y="44"/>
                  </a:cubicBezTo>
                  <a:cubicBezTo>
                    <a:pt x="15" y="44"/>
                    <a:pt x="15" y="44"/>
                    <a:pt x="15" y="44"/>
                  </a:cubicBezTo>
                  <a:cubicBezTo>
                    <a:pt x="15" y="44"/>
                    <a:pt x="14" y="45"/>
                    <a:pt x="14" y="45"/>
                  </a:cubicBezTo>
                  <a:cubicBezTo>
                    <a:pt x="12" y="44"/>
                    <a:pt x="13" y="42"/>
                    <a:pt x="12" y="40"/>
                  </a:cubicBezTo>
                  <a:cubicBezTo>
                    <a:pt x="12" y="40"/>
                    <a:pt x="11" y="39"/>
                    <a:pt x="12" y="38"/>
                  </a:cubicBezTo>
                  <a:cubicBezTo>
                    <a:pt x="11" y="38"/>
                    <a:pt x="11" y="38"/>
                    <a:pt x="11" y="38"/>
                  </a:cubicBezTo>
                  <a:cubicBezTo>
                    <a:pt x="11" y="37"/>
                    <a:pt x="12" y="37"/>
                    <a:pt x="12" y="37"/>
                  </a:cubicBezTo>
                  <a:cubicBezTo>
                    <a:pt x="13" y="38"/>
                    <a:pt x="14" y="39"/>
                    <a:pt x="16" y="39"/>
                  </a:cubicBezTo>
                  <a:cubicBezTo>
                    <a:pt x="16" y="40"/>
                    <a:pt x="16" y="39"/>
                    <a:pt x="17" y="39"/>
                  </a:cubicBezTo>
                  <a:cubicBezTo>
                    <a:pt x="16" y="38"/>
                    <a:pt x="18" y="38"/>
                    <a:pt x="17" y="37"/>
                  </a:cubicBezTo>
                  <a:cubicBezTo>
                    <a:pt x="18" y="36"/>
                    <a:pt x="19" y="36"/>
                    <a:pt x="19" y="34"/>
                  </a:cubicBezTo>
                  <a:cubicBezTo>
                    <a:pt x="19" y="34"/>
                    <a:pt x="20" y="33"/>
                    <a:pt x="20" y="33"/>
                  </a:cubicBezTo>
                  <a:cubicBezTo>
                    <a:pt x="20" y="31"/>
                    <a:pt x="22" y="31"/>
                    <a:pt x="22" y="30"/>
                  </a:cubicBezTo>
                  <a:cubicBezTo>
                    <a:pt x="22" y="29"/>
                    <a:pt x="23" y="28"/>
                    <a:pt x="23" y="28"/>
                  </a:cubicBezTo>
                  <a:cubicBezTo>
                    <a:pt x="24" y="27"/>
                    <a:pt x="24" y="27"/>
                    <a:pt x="24" y="27"/>
                  </a:cubicBezTo>
                  <a:cubicBezTo>
                    <a:pt x="24" y="26"/>
                    <a:pt x="26" y="26"/>
                    <a:pt x="24" y="25"/>
                  </a:cubicBezTo>
                  <a:cubicBezTo>
                    <a:pt x="23" y="25"/>
                    <a:pt x="22" y="26"/>
                    <a:pt x="21" y="26"/>
                  </a:cubicBezTo>
                  <a:cubicBezTo>
                    <a:pt x="21" y="27"/>
                    <a:pt x="20" y="27"/>
                    <a:pt x="20" y="27"/>
                  </a:cubicBezTo>
                  <a:cubicBezTo>
                    <a:pt x="19" y="27"/>
                    <a:pt x="19" y="28"/>
                    <a:pt x="19" y="28"/>
                  </a:cubicBezTo>
                  <a:cubicBezTo>
                    <a:pt x="18" y="28"/>
                    <a:pt x="18" y="29"/>
                    <a:pt x="17" y="28"/>
                  </a:cubicBezTo>
                  <a:cubicBezTo>
                    <a:pt x="16" y="29"/>
                    <a:pt x="16" y="29"/>
                    <a:pt x="16" y="29"/>
                  </a:cubicBezTo>
                  <a:cubicBezTo>
                    <a:pt x="16" y="29"/>
                    <a:pt x="16" y="29"/>
                    <a:pt x="16" y="29"/>
                  </a:cubicBezTo>
                  <a:cubicBezTo>
                    <a:pt x="16" y="29"/>
                    <a:pt x="16" y="29"/>
                    <a:pt x="16" y="29"/>
                  </a:cubicBezTo>
                  <a:cubicBezTo>
                    <a:pt x="16" y="29"/>
                    <a:pt x="16" y="29"/>
                    <a:pt x="16" y="29"/>
                  </a:cubicBezTo>
                  <a:cubicBezTo>
                    <a:pt x="16" y="30"/>
                    <a:pt x="14" y="30"/>
                    <a:pt x="14" y="32"/>
                  </a:cubicBezTo>
                  <a:cubicBezTo>
                    <a:pt x="13" y="32"/>
                    <a:pt x="13" y="32"/>
                    <a:pt x="13" y="32"/>
                  </a:cubicBezTo>
                  <a:cubicBezTo>
                    <a:pt x="12" y="33"/>
                    <a:pt x="10" y="34"/>
                    <a:pt x="9" y="34"/>
                  </a:cubicBezTo>
                  <a:cubicBezTo>
                    <a:pt x="8" y="35"/>
                    <a:pt x="8" y="35"/>
                    <a:pt x="8" y="36"/>
                  </a:cubicBezTo>
                  <a:cubicBezTo>
                    <a:pt x="8" y="37"/>
                    <a:pt x="8" y="38"/>
                    <a:pt x="8" y="39"/>
                  </a:cubicBezTo>
                  <a:cubicBezTo>
                    <a:pt x="8" y="39"/>
                    <a:pt x="8" y="40"/>
                    <a:pt x="7" y="41"/>
                  </a:cubicBezTo>
                  <a:cubicBezTo>
                    <a:pt x="8" y="42"/>
                    <a:pt x="6" y="42"/>
                    <a:pt x="7" y="42"/>
                  </a:cubicBezTo>
                  <a:cubicBezTo>
                    <a:pt x="7" y="43"/>
                    <a:pt x="6" y="43"/>
                    <a:pt x="5" y="43"/>
                  </a:cubicBezTo>
                  <a:cubicBezTo>
                    <a:pt x="5" y="43"/>
                    <a:pt x="5" y="43"/>
                    <a:pt x="5" y="43"/>
                  </a:cubicBezTo>
                  <a:cubicBezTo>
                    <a:pt x="5" y="44"/>
                    <a:pt x="5" y="44"/>
                    <a:pt x="4" y="44"/>
                  </a:cubicBezTo>
                  <a:cubicBezTo>
                    <a:pt x="4" y="43"/>
                    <a:pt x="4" y="43"/>
                    <a:pt x="3" y="42"/>
                  </a:cubicBezTo>
                  <a:cubicBezTo>
                    <a:pt x="4" y="41"/>
                    <a:pt x="2" y="41"/>
                    <a:pt x="3" y="40"/>
                  </a:cubicBezTo>
                  <a:cubicBezTo>
                    <a:pt x="2" y="39"/>
                    <a:pt x="2" y="38"/>
                    <a:pt x="2" y="37"/>
                  </a:cubicBezTo>
                  <a:cubicBezTo>
                    <a:pt x="2" y="37"/>
                    <a:pt x="2" y="37"/>
                    <a:pt x="2" y="37"/>
                  </a:cubicBezTo>
                  <a:cubicBezTo>
                    <a:pt x="2" y="38"/>
                    <a:pt x="2" y="38"/>
                    <a:pt x="2" y="38"/>
                  </a:cubicBezTo>
                  <a:cubicBezTo>
                    <a:pt x="3" y="37"/>
                    <a:pt x="3" y="36"/>
                    <a:pt x="4" y="36"/>
                  </a:cubicBezTo>
                  <a:cubicBezTo>
                    <a:pt x="4" y="35"/>
                    <a:pt x="4" y="34"/>
                    <a:pt x="4" y="32"/>
                  </a:cubicBezTo>
                  <a:cubicBezTo>
                    <a:pt x="4" y="32"/>
                    <a:pt x="4" y="31"/>
                    <a:pt x="4" y="31"/>
                  </a:cubicBezTo>
                  <a:cubicBezTo>
                    <a:pt x="4" y="31"/>
                    <a:pt x="4" y="30"/>
                    <a:pt x="4" y="29"/>
                  </a:cubicBezTo>
                  <a:cubicBezTo>
                    <a:pt x="4" y="28"/>
                    <a:pt x="3" y="28"/>
                    <a:pt x="3" y="27"/>
                  </a:cubicBezTo>
                  <a:cubicBezTo>
                    <a:pt x="3" y="26"/>
                    <a:pt x="1" y="26"/>
                    <a:pt x="1" y="24"/>
                  </a:cubicBezTo>
                  <a:cubicBezTo>
                    <a:pt x="1" y="24"/>
                    <a:pt x="0" y="24"/>
                    <a:pt x="0" y="23"/>
                  </a:cubicBezTo>
                  <a:cubicBezTo>
                    <a:pt x="0" y="23"/>
                    <a:pt x="0" y="23"/>
                    <a:pt x="1" y="23"/>
                  </a:cubicBezTo>
                  <a:cubicBezTo>
                    <a:pt x="2" y="24"/>
                    <a:pt x="3" y="23"/>
                    <a:pt x="3" y="24"/>
                  </a:cubicBezTo>
                  <a:cubicBezTo>
                    <a:pt x="4" y="23"/>
                    <a:pt x="4" y="25"/>
                    <a:pt x="5" y="24"/>
                  </a:cubicBezTo>
                  <a:cubicBezTo>
                    <a:pt x="5" y="25"/>
                    <a:pt x="6" y="25"/>
                    <a:pt x="6" y="26"/>
                  </a:cubicBezTo>
                  <a:cubicBezTo>
                    <a:pt x="7" y="27"/>
                    <a:pt x="6" y="28"/>
                    <a:pt x="7" y="28"/>
                  </a:cubicBezTo>
                  <a:cubicBezTo>
                    <a:pt x="7" y="29"/>
                    <a:pt x="7" y="29"/>
                    <a:pt x="7" y="30"/>
                  </a:cubicBezTo>
                  <a:cubicBezTo>
                    <a:pt x="7" y="30"/>
                    <a:pt x="8" y="30"/>
                    <a:pt x="9" y="31"/>
                  </a:cubicBezTo>
                  <a:cubicBezTo>
                    <a:pt x="9" y="30"/>
                    <a:pt x="9" y="30"/>
                    <a:pt x="10" y="29"/>
                  </a:cubicBezTo>
                  <a:cubicBezTo>
                    <a:pt x="9" y="28"/>
                    <a:pt x="10" y="28"/>
                    <a:pt x="10" y="27"/>
                  </a:cubicBezTo>
                  <a:cubicBezTo>
                    <a:pt x="11" y="27"/>
                    <a:pt x="10" y="26"/>
                    <a:pt x="12" y="25"/>
                  </a:cubicBezTo>
                  <a:cubicBezTo>
                    <a:pt x="11" y="24"/>
                    <a:pt x="13" y="25"/>
                    <a:pt x="12" y="23"/>
                  </a:cubicBezTo>
                  <a:cubicBezTo>
                    <a:pt x="13" y="23"/>
                    <a:pt x="13" y="23"/>
                    <a:pt x="13" y="23"/>
                  </a:cubicBezTo>
                  <a:cubicBezTo>
                    <a:pt x="13" y="23"/>
                    <a:pt x="13" y="23"/>
                    <a:pt x="13" y="23"/>
                  </a:cubicBezTo>
                  <a:cubicBezTo>
                    <a:pt x="13" y="22"/>
                    <a:pt x="13" y="22"/>
                    <a:pt x="13" y="22"/>
                  </a:cubicBezTo>
                  <a:cubicBezTo>
                    <a:pt x="13" y="23"/>
                    <a:pt x="13" y="23"/>
                    <a:pt x="14" y="23"/>
                  </a:cubicBezTo>
                  <a:cubicBezTo>
                    <a:pt x="14" y="22"/>
                    <a:pt x="14" y="21"/>
                    <a:pt x="14" y="21"/>
                  </a:cubicBezTo>
                  <a:cubicBezTo>
                    <a:pt x="14" y="21"/>
                    <a:pt x="14" y="21"/>
                    <a:pt x="14" y="21"/>
                  </a:cubicBezTo>
                  <a:cubicBezTo>
                    <a:pt x="14" y="21"/>
                    <a:pt x="14" y="21"/>
                    <a:pt x="14" y="21"/>
                  </a:cubicBezTo>
                  <a:cubicBezTo>
                    <a:pt x="14" y="20"/>
                    <a:pt x="16" y="20"/>
                    <a:pt x="15" y="19"/>
                  </a:cubicBezTo>
                  <a:cubicBezTo>
                    <a:pt x="16" y="18"/>
                    <a:pt x="16" y="18"/>
                    <a:pt x="16" y="18"/>
                  </a:cubicBezTo>
                  <a:cubicBezTo>
                    <a:pt x="16" y="19"/>
                    <a:pt x="16" y="19"/>
                    <a:pt x="16" y="19"/>
                  </a:cubicBezTo>
                  <a:cubicBezTo>
                    <a:pt x="17" y="19"/>
                    <a:pt x="16" y="18"/>
                    <a:pt x="16" y="18"/>
                  </a:cubicBezTo>
                  <a:cubicBezTo>
                    <a:pt x="16" y="18"/>
                    <a:pt x="16" y="17"/>
                    <a:pt x="16" y="17"/>
                  </a:cubicBezTo>
                  <a:cubicBezTo>
                    <a:pt x="15" y="18"/>
                    <a:pt x="15" y="18"/>
                    <a:pt x="15" y="18"/>
                  </a:cubicBezTo>
                  <a:cubicBezTo>
                    <a:pt x="15" y="17"/>
                    <a:pt x="15" y="17"/>
                    <a:pt x="15" y="17"/>
                  </a:cubicBezTo>
                  <a:cubicBezTo>
                    <a:pt x="14" y="18"/>
                    <a:pt x="13" y="19"/>
                    <a:pt x="12" y="19"/>
                  </a:cubicBezTo>
                  <a:cubicBezTo>
                    <a:pt x="12" y="19"/>
                    <a:pt x="12" y="19"/>
                    <a:pt x="12" y="19"/>
                  </a:cubicBezTo>
                  <a:cubicBezTo>
                    <a:pt x="12" y="20"/>
                    <a:pt x="10" y="19"/>
                    <a:pt x="10" y="20"/>
                  </a:cubicBezTo>
                  <a:cubicBezTo>
                    <a:pt x="10" y="20"/>
                    <a:pt x="10" y="20"/>
                    <a:pt x="10" y="20"/>
                  </a:cubicBezTo>
                  <a:cubicBezTo>
                    <a:pt x="9" y="21"/>
                    <a:pt x="9" y="21"/>
                    <a:pt x="9" y="21"/>
                  </a:cubicBezTo>
                  <a:cubicBezTo>
                    <a:pt x="9" y="20"/>
                    <a:pt x="9" y="20"/>
                    <a:pt x="9" y="20"/>
                  </a:cubicBezTo>
                  <a:cubicBezTo>
                    <a:pt x="9" y="21"/>
                    <a:pt x="8" y="20"/>
                    <a:pt x="7" y="21"/>
                  </a:cubicBezTo>
                  <a:cubicBezTo>
                    <a:pt x="7" y="21"/>
                    <a:pt x="6" y="21"/>
                    <a:pt x="6" y="20"/>
                  </a:cubicBezTo>
                  <a:cubicBezTo>
                    <a:pt x="6" y="21"/>
                    <a:pt x="6" y="21"/>
                    <a:pt x="6" y="21"/>
                  </a:cubicBezTo>
                  <a:cubicBezTo>
                    <a:pt x="5" y="20"/>
                    <a:pt x="4" y="21"/>
                    <a:pt x="4" y="20"/>
                  </a:cubicBezTo>
                  <a:cubicBezTo>
                    <a:pt x="4" y="20"/>
                    <a:pt x="4" y="20"/>
                    <a:pt x="4" y="20"/>
                  </a:cubicBezTo>
                  <a:cubicBezTo>
                    <a:pt x="3" y="20"/>
                    <a:pt x="4" y="20"/>
                    <a:pt x="3" y="19"/>
                  </a:cubicBezTo>
                  <a:cubicBezTo>
                    <a:pt x="4" y="19"/>
                    <a:pt x="5" y="18"/>
                    <a:pt x="6" y="19"/>
                  </a:cubicBezTo>
                  <a:cubicBezTo>
                    <a:pt x="6" y="18"/>
                    <a:pt x="6" y="18"/>
                    <a:pt x="6" y="18"/>
                  </a:cubicBezTo>
                  <a:cubicBezTo>
                    <a:pt x="7" y="19"/>
                    <a:pt x="7" y="18"/>
                    <a:pt x="8" y="18"/>
                  </a:cubicBezTo>
                  <a:cubicBezTo>
                    <a:pt x="9" y="17"/>
                    <a:pt x="10" y="17"/>
                    <a:pt x="11" y="16"/>
                  </a:cubicBezTo>
                  <a:cubicBezTo>
                    <a:pt x="13" y="16"/>
                    <a:pt x="13" y="14"/>
                    <a:pt x="15" y="14"/>
                  </a:cubicBezTo>
                  <a:cubicBezTo>
                    <a:pt x="15" y="14"/>
                    <a:pt x="15" y="14"/>
                    <a:pt x="15" y="14"/>
                  </a:cubicBezTo>
                  <a:cubicBezTo>
                    <a:pt x="15" y="14"/>
                    <a:pt x="16" y="14"/>
                    <a:pt x="17" y="13"/>
                  </a:cubicBezTo>
                  <a:cubicBezTo>
                    <a:pt x="18" y="14"/>
                    <a:pt x="18" y="12"/>
                    <a:pt x="19" y="12"/>
                  </a:cubicBezTo>
                  <a:cubicBezTo>
                    <a:pt x="19" y="11"/>
                    <a:pt x="18" y="10"/>
                    <a:pt x="18" y="9"/>
                  </a:cubicBezTo>
                  <a:cubicBezTo>
                    <a:pt x="17" y="9"/>
                    <a:pt x="17" y="9"/>
                    <a:pt x="17" y="9"/>
                  </a:cubicBezTo>
                  <a:cubicBezTo>
                    <a:pt x="17" y="8"/>
                    <a:pt x="17" y="8"/>
                    <a:pt x="16" y="7"/>
                  </a:cubicBezTo>
                  <a:cubicBezTo>
                    <a:pt x="16" y="8"/>
                    <a:pt x="16" y="8"/>
                    <a:pt x="16" y="8"/>
                  </a:cubicBezTo>
                  <a:cubicBezTo>
                    <a:pt x="16" y="7"/>
                    <a:pt x="15" y="7"/>
                    <a:pt x="14" y="6"/>
                  </a:cubicBezTo>
                  <a:cubicBezTo>
                    <a:pt x="14" y="5"/>
                    <a:pt x="13" y="5"/>
                    <a:pt x="13" y="4"/>
                  </a:cubicBezTo>
                  <a:cubicBezTo>
                    <a:pt x="12" y="3"/>
                    <a:pt x="10" y="5"/>
                    <a:pt x="10" y="3"/>
                  </a:cubicBezTo>
                  <a:cubicBezTo>
                    <a:pt x="10" y="2"/>
                    <a:pt x="9" y="2"/>
                    <a:pt x="10" y="1"/>
                  </a:cubicBezTo>
                  <a:cubicBezTo>
                    <a:pt x="10" y="1"/>
                    <a:pt x="10" y="0"/>
                    <a:pt x="11" y="0"/>
                  </a:cubicBezTo>
                  <a:cubicBezTo>
                    <a:pt x="11" y="0"/>
                    <a:pt x="12" y="0"/>
                    <a:pt x="12" y="0"/>
                  </a:cubicBezTo>
                  <a:close/>
                  <a:moveTo>
                    <a:pt x="31" y="4"/>
                  </a:moveTo>
                  <a:cubicBezTo>
                    <a:pt x="31" y="4"/>
                    <a:pt x="31" y="4"/>
                    <a:pt x="31" y="4"/>
                  </a:cubicBezTo>
                  <a:cubicBezTo>
                    <a:pt x="31" y="5"/>
                    <a:pt x="32" y="4"/>
                    <a:pt x="33" y="6"/>
                  </a:cubicBezTo>
                  <a:cubicBezTo>
                    <a:pt x="33" y="6"/>
                    <a:pt x="32" y="6"/>
                    <a:pt x="32" y="7"/>
                  </a:cubicBezTo>
                  <a:cubicBezTo>
                    <a:pt x="33" y="7"/>
                    <a:pt x="33" y="7"/>
                    <a:pt x="33" y="7"/>
                  </a:cubicBezTo>
                  <a:cubicBezTo>
                    <a:pt x="33" y="8"/>
                    <a:pt x="33" y="8"/>
                    <a:pt x="33" y="8"/>
                  </a:cubicBezTo>
                  <a:cubicBezTo>
                    <a:pt x="33" y="8"/>
                    <a:pt x="33" y="8"/>
                    <a:pt x="33" y="8"/>
                  </a:cubicBezTo>
                  <a:cubicBezTo>
                    <a:pt x="32" y="8"/>
                    <a:pt x="33" y="10"/>
                    <a:pt x="32" y="9"/>
                  </a:cubicBezTo>
                  <a:cubicBezTo>
                    <a:pt x="31" y="9"/>
                    <a:pt x="30" y="9"/>
                    <a:pt x="30" y="9"/>
                  </a:cubicBezTo>
                  <a:cubicBezTo>
                    <a:pt x="29" y="9"/>
                    <a:pt x="29" y="9"/>
                    <a:pt x="29" y="9"/>
                  </a:cubicBezTo>
                  <a:cubicBezTo>
                    <a:pt x="28" y="8"/>
                    <a:pt x="29" y="7"/>
                    <a:pt x="28" y="6"/>
                  </a:cubicBezTo>
                  <a:cubicBezTo>
                    <a:pt x="28" y="5"/>
                    <a:pt x="27" y="5"/>
                    <a:pt x="27" y="4"/>
                  </a:cubicBezTo>
                  <a:cubicBezTo>
                    <a:pt x="26" y="4"/>
                    <a:pt x="25" y="4"/>
                    <a:pt x="25" y="4"/>
                  </a:cubicBezTo>
                  <a:cubicBezTo>
                    <a:pt x="26" y="4"/>
                    <a:pt x="26" y="3"/>
                    <a:pt x="27" y="3"/>
                  </a:cubicBezTo>
                  <a:cubicBezTo>
                    <a:pt x="28" y="4"/>
                    <a:pt x="27" y="3"/>
                    <a:pt x="28" y="3"/>
                  </a:cubicBezTo>
                  <a:cubicBezTo>
                    <a:pt x="28" y="4"/>
                    <a:pt x="28" y="4"/>
                    <a:pt x="28" y="4"/>
                  </a:cubicBezTo>
                  <a:cubicBezTo>
                    <a:pt x="28" y="3"/>
                    <a:pt x="28" y="3"/>
                    <a:pt x="28" y="3"/>
                  </a:cubicBezTo>
                  <a:cubicBezTo>
                    <a:pt x="28" y="4"/>
                    <a:pt x="29" y="4"/>
                    <a:pt x="29" y="4"/>
                  </a:cubicBezTo>
                  <a:cubicBezTo>
                    <a:pt x="30" y="3"/>
                    <a:pt x="30" y="3"/>
                    <a:pt x="30" y="3"/>
                  </a:cubicBezTo>
                  <a:cubicBezTo>
                    <a:pt x="30" y="3"/>
                    <a:pt x="30" y="4"/>
                    <a:pt x="31" y="4"/>
                  </a:cubicBezTo>
                  <a:close/>
                  <a:moveTo>
                    <a:pt x="25" y="19"/>
                  </a:moveTo>
                  <a:cubicBezTo>
                    <a:pt x="25" y="19"/>
                    <a:pt x="25" y="19"/>
                    <a:pt x="25" y="19"/>
                  </a:cubicBezTo>
                  <a:cubicBezTo>
                    <a:pt x="25" y="20"/>
                    <a:pt x="26" y="20"/>
                    <a:pt x="26" y="21"/>
                  </a:cubicBezTo>
                  <a:cubicBezTo>
                    <a:pt x="25" y="21"/>
                    <a:pt x="24" y="22"/>
                    <a:pt x="24" y="22"/>
                  </a:cubicBezTo>
                  <a:cubicBezTo>
                    <a:pt x="23" y="22"/>
                    <a:pt x="23" y="23"/>
                    <a:pt x="21" y="23"/>
                  </a:cubicBezTo>
                  <a:cubicBezTo>
                    <a:pt x="21" y="24"/>
                    <a:pt x="19" y="24"/>
                    <a:pt x="18" y="25"/>
                  </a:cubicBezTo>
                  <a:cubicBezTo>
                    <a:pt x="18" y="25"/>
                    <a:pt x="17" y="25"/>
                    <a:pt x="18" y="24"/>
                  </a:cubicBezTo>
                  <a:cubicBezTo>
                    <a:pt x="18" y="24"/>
                    <a:pt x="18" y="24"/>
                    <a:pt x="18" y="23"/>
                  </a:cubicBezTo>
                  <a:cubicBezTo>
                    <a:pt x="19" y="22"/>
                    <a:pt x="20" y="21"/>
                    <a:pt x="21" y="20"/>
                  </a:cubicBezTo>
                  <a:cubicBezTo>
                    <a:pt x="21" y="19"/>
                    <a:pt x="23" y="18"/>
                    <a:pt x="23" y="17"/>
                  </a:cubicBezTo>
                  <a:cubicBezTo>
                    <a:pt x="24" y="17"/>
                    <a:pt x="24" y="19"/>
                    <a:pt x="25" y="19"/>
                  </a:cubicBezTo>
                  <a:close/>
                  <a:moveTo>
                    <a:pt x="12" y="24"/>
                  </a:moveTo>
                  <a:cubicBezTo>
                    <a:pt x="12" y="24"/>
                    <a:pt x="12" y="24"/>
                    <a:pt x="12" y="24"/>
                  </a:cubicBezTo>
                  <a:cubicBezTo>
                    <a:pt x="12" y="23"/>
                    <a:pt x="12" y="23"/>
                    <a:pt x="12" y="23"/>
                  </a:cubicBezTo>
                  <a:cubicBezTo>
                    <a:pt x="12" y="23"/>
                    <a:pt x="12" y="24"/>
                    <a:pt x="12" y="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13"/>
            <p:cNvSpPr>
              <a:spLocks noEditPoints="1"/>
            </p:cNvSpPr>
            <p:nvPr/>
          </p:nvSpPr>
          <p:spPr bwMode="auto">
            <a:xfrm>
              <a:off x="4541" y="4120"/>
              <a:ext cx="145" cy="158"/>
            </a:xfrm>
            <a:custGeom>
              <a:avLst/>
              <a:gdLst>
                <a:gd name="T0" fmla="*/ 35 w 56"/>
                <a:gd name="T1" fmla="*/ 2 h 59"/>
                <a:gd name="T2" fmla="*/ 37 w 56"/>
                <a:gd name="T3" fmla="*/ 6 h 59"/>
                <a:gd name="T4" fmla="*/ 35 w 56"/>
                <a:gd name="T5" fmla="*/ 10 h 59"/>
                <a:gd name="T6" fmla="*/ 28 w 56"/>
                <a:gd name="T7" fmla="*/ 12 h 59"/>
                <a:gd name="T8" fmla="*/ 25 w 56"/>
                <a:gd name="T9" fmla="*/ 8 h 59"/>
                <a:gd name="T10" fmla="*/ 19 w 56"/>
                <a:gd name="T11" fmla="*/ 3 h 59"/>
                <a:gd name="T12" fmla="*/ 20 w 56"/>
                <a:gd name="T13" fmla="*/ 0 h 59"/>
                <a:gd name="T14" fmla="*/ 27 w 56"/>
                <a:gd name="T15" fmla="*/ 1 h 59"/>
                <a:gd name="T16" fmla="*/ 43 w 56"/>
                <a:gd name="T17" fmla="*/ 18 h 59"/>
                <a:gd name="T18" fmla="*/ 48 w 56"/>
                <a:gd name="T19" fmla="*/ 21 h 59"/>
                <a:gd name="T20" fmla="*/ 47 w 56"/>
                <a:gd name="T21" fmla="*/ 25 h 59"/>
                <a:gd name="T22" fmla="*/ 43 w 56"/>
                <a:gd name="T23" fmla="*/ 26 h 59"/>
                <a:gd name="T24" fmla="*/ 39 w 56"/>
                <a:gd name="T25" fmla="*/ 25 h 59"/>
                <a:gd name="T26" fmla="*/ 34 w 56"/>
                <a:gd name="T27" fmla="*/ 26 h 59"/>
                <a:gd name="T28" fmla="*/ 28 w 56"/>
                <a:gd name="T29" fmla="*/ 27 h 59"/>
                <a:gd name="T30" fmla="*/ 23 w 56"/>
                <a:gd name="T31" fmla="*/ 28 h 59"/>
                <a:gd name="T32" fmla="*/ 15 w 56"/>
                <a:gd name="T33" fmla="*/ 27 h 59"/>
                <a:gd name="T34" fmla="*/ 8 w 56"/>
                <a:gd name="T35" fmla="*/ 23 h 59"/>
                <a:gd name="T36" fmla="*/ 20 w 56"/>
                <a:gd name="T37" fmla="*/ 21 h 59"/>
                <a:gd name="T38" fmla="*/ 29 w 56"/>
                <a:gd name="T39" fmla="*/ 20 h 59"/>
                <a:gd name="T40" fmla="*/ 32 w 56"/>
                <a:gd name="T41" fmla="*/ 20 h 59"/>
                <a:gd name="T42" fmla="*/ 39 w 56"/>
                <a:gd name="T43" fmla="*/ 19 h 59"/>
                <a:gd name="T44" fmla="*/ 42 w 56"/>
                <a:gd name="T45" fmla="*/ 18 h 59"/>
                <a:gd name="T46" fmla="*/ 44 w 56"/>
                <a:gd name="T47" fmla="*/ 33 h 59"/>
                <a:gd name="T48" fmla="*/ 39 w 56"/>
                <a:gd name="T49" fmla="*/ 39 h 59"/>
                <a:gd name="T50" fmla="*/ 34 w 56"/>
                <a:gd name="T51" fmla="*/ 43 h 59"/>
                <a:gd name="T52" fmla="*/ 34 w 56"/>
                <a:gd name="T53" fmla="*/ 44 h 59"/>
                <a:gd name="T54" fmla="*/ 30 w 56"/>
                <a:gd name="T55" fmla="*/ 44 h 59"/>
                <a:gd name="T56" fmla="*/ 35 w 56"/>
                <a:gd name="T57" fmla="*/ 36 h 59"/>
                <a:gd name="T58" fmla="*/ 38 w 56"/>
                <a:gd name="T59" fmla="*/ 30 h 59"/>
                <a:gd name="T60" fmla="*/ 23 w 56"/>
                <a:gd name="T61" fmla="*/ 36 h 59"/>
                <a:gd name="T62" fmla="*/ 28 w 56"/>
                <a:gd name="T63" fmla="*/ 35 h 59"/>
                <a:gd name="T64" fmla="*/ 25 w 56"/>
                <a:gd name="T65" fmla="*/ 40 h 59"/>
                <a:gd name="T66" fmla="*/ 22 w 56"/>
                <a:gd name="T67" fmla="*/ 45 h 59"/>
                <a:gd name="T68" fmla="*/ 21 w 56"/>
                <a:gd name="T69" fmla="*/ 45 h 59"/>
                <a:gd name="T70" fmla="*/ 17 w 56"/>
                <a:gd name="T71" fmla="*/ 43 h 59"/>
                <a:gd name="T72" fmla="*/ 14 w 56"/>
                <a:gd name="T73" fmla="*/ 42 h 59"/>
                <a:gd name="T74" fmla="*/ 19 w 56"/>
                <a:gd name="T75" fmla="*/ 35 h 59"/>
                <a:gd name="T76" fmla="*/ 24 w 56"/>
                <a:gd name="T77" fmla="*/ 31 h 59"/>
                <a:gd name="T78" fmla="*/ 34 w 56"/>
                <a:gd name="T79" fmla="*/ 42 h 59"/>
                <a:gd name="T80" fmla="*/ 54 w 56"/>
                <a:gd name="T81" fmla="*/ 48 h 59"/>
                <a:gd name="T82" fmla="*/ 56 w 56"/>
                <a:gd name="T83" fmla="*/ 50 h 59"/>
                <a:gd name="T84" fmla="*/ 55 w 56"/>
                <a:gd name="T85" fmla="*/ 52 h 59"/>
                <a:gd name="T86" fmla="*/ 51 w 56"/>
                <a:gd name="T87" fmla="*/ 52 h 59"/>
                <a:gd name="T88" fmla="*/ 48 w 56"/>
                <a:gd name="T89" fmla="*/ 52 h 59"/>
                <a:gd name="T90" fmla="*/ 45 w 56"/>
                <a:gd name="T91" fmla="*/ 53 h 59"/>
                <a:gd name="T92" fmla="*/ 35 w 56"/>
                <a:gd name="T93" fmla="*/ 53 h 59"/>
                <a:gd name="T94" fmla="*/ 26 w 56"/>
                <a:gd name="T95" fmla="*/ 54 h 59"/>
                <a:gd name="T96" fmla="*/ 24 w 56"/>
                <a:gd name="T97" fmla="*/ 55 h 59"/>
                <a:gd name="T98" fmla="*/ 17 w 56"/>
                <a:gd name="T99" fmla="*/ 56 h 59"/>
                <a:gd name="T100" fmla="*/ 11 w 56"/>
                <a:gd name="T101" fmla="*/ 58 h 59"/>
                <a:gd name="T102" fmla="*/ 6 w 56"/>
                <a:gd name="T103" fmla="*/ 57 h 59"/>
                <a:gd name="T104" fmla="*/ 1 w 56"/>
                <a:gd name="T105" fmla="*/ 55 h 59"/>
                <a:gd name="T106" fmla="*/ 4 w 56"/>
                <a:gd name="T107" fmla="*/ 52 h 59"/>
                <a:gd name="T108" fmla="*/ 10 w 56"/>
                <a:gd name="T109" fmla="*/ 52 h 59"/>
                <a:gd name="T110" fmla="*/ 16 w 56"/>
                <a:gd name="T111" fmla="*/ 50 h 59"/>
                <a:gd name="T112" fmla="*/ 23 w 56"/>
                <a:gd name="T113" fmla="*/ 49 h 59"/>
                <a:gd name="T114" fmla="*/ 30 w 56"/>
                <a:gd name="T115" fmla="*/ 48 h 59"/>
                <a:gd name="T116" fmla="*/ 39 w 56"/>
                <a:gd name="T117" fmla="*/ 47 h 59"/>
                <a:gd name="T118" fmla="*/ 47 w 56"/>
                <a:gd name="T119" fmla="*/ 46 h 59"/>
                <a:gd name="T120" fmla="*/ 11 w 56"/>
                <a:gd name="T121" fmla="*/ 5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6" h="59">
                  <a:moveTo>
                    <a:pt x="29" y="1"/>
                  </a:moveTo>
                  <a:cubicBezTo>
                    <a:pt x="30" y="0"/>
                    <a:pt x="32" y="0"/>
                    <a:pt x="32" y="1"/>
                  </a:cubicBezTo>
                  <a:cubicBezTo>
                    <a:pt x="33" y="1"/>
                    <a:pt x="33" y="0"/>
                    <a:pt x="33" y="1"/>
                  </a:cubicBezTo>
                  <a:cubicBezTo>
                    <a:pt x="34" y="1"/>
                    <a:pt x="34" y="2"/>
                    <a:pt x="35" y="2"/>
                  </a:cubicBezTo>
                  <a:cubicBezTo>
                    <a:pt x="35" y="3"/>
                    <a:pt x="35" y="3"/>
                    <a:pt x="36" y="4"/>
                  </a:cubicBezTo>
                  <a:cubicBezTo>
                    <a:pt x="36" y="5"/>
                    <a:pt x="36" y="5"/>
                    <a:pt x="36" y="5"/>
                  </a:cubicBezTo>
                  <a:cubicBezTo>
                    <a:pt x="36" y="5"/>
                    <a:pt x="37" y="6"/>
                    <a:pt x="37" y="7"/>
                  </a:cubicBezTo>
                  <a:cubicBezTo>
                    <a:pt x="37" y="6"/>
                    <a:pt x="37" y="6"/>
                    <a:pt x="37" y="6"/>
                  </a:cubicBezTo>
                  <a:cubicBezTo>
                    <a:pt x="37" y="7"/>
                    <a:pt x="37" y="7"/>
                    <a:pt x="37" y="7"/>
                  </a:cubicBezTo>
                  <a:cubicBezTo>
                    <a:pt x="36" y="7"/>
                    <a:pt x="38" y="8"/>
                    <a:pt x="36" y="8"/>
                  </a:cubicBezTo>
                  <a:cubicBezTo>
                    <a:pt x="36" y="7"/>
                    <a:pt x="36" y="7"/>
                    <a:pt x="36" y="7"/>
                  </a:cubicBezTo>
                  <a:cubicBezTo>
                    <a:pt x="35" y="8"/>
                    <a:pt x="36" y="10"/>
                    <a:pt x="35" y="10"/>
                  </a:cubicBezTo>
                  <a:cubicBezTo>
                    <a:pt x="34" y="11"/>
                    <a:pt x="33" y="11"/>
                    <a:pt x="32" y="11"/>
                  </a:cubicBezTo>
                  <a:cubicBezTo>
                    <a:pt x="31" y="12"/>
                    <a:pt x="31" y="13"/>
                    <a:pt x="30" y="13"/>
                  </a:cubicBezTo>
                  <a:cubicBezTo>
                    <a:pt x="29" y="13"/>
                    <a:pt x="29" y="14"/>
                    <a:pt x="28" y="13"/>
                  </a:cubicBezTo>
                  <a:cubicBezTo>
                    <a:pt x="27" y="13"/>
                    <a:pt x="28" y="12"/>
                    <a:pt x="28" y="12"/>
                  </a:cubicBezTo>
                  <a:cubicBezTo>
                    <a:pt x="28" y="11"/>
                    <a:pt x="30" y="10"/>
                    <a:pt x="28" y="9"/>
                  </a:cubicBezTo>
                  <a:cubicBezTo>
                    <a:pt x="28" y="9"/>
                    <a:pt x="28" y="7"/>
                    <a:pt x="27" y="8"/>
                  </a:cubicBezTo>
                  <a:cubicBezTo>
                    <a:pt x="27" y="8"/>
                    <a:pt x="26" y="8"/>
                    <a:pt x="25" y="8"/>
                  </a:cubicBezTo>
                  <a:cubicBezTo>
                    <a:pt x="25" y="8"/>
                    <a:pt x="25" y="8"/>
                    <a:pt x="25" y="8"/>
                  </a:cubicBezTo>
                  <a:cubicBezTo>
                    <a:pt x="24" y="8"/>
                    <a:pt x="24" y="7"/>
                    <a:pt x="23" y="7"/>
                  </a:cubicBezTo>
                  <a:cubicBezTo>
                    <a:pt x="22" y="7"/>
                    <a:pt x="22" y="7"/>
                    <a:pt x="21" y="7"/>
                  </a:cubicBezTo>
                  <a:cubicBezTo>
                    <a:pt x="21" y="6"/>
                    <a:pt x="20" y="6"/>
                    <a:pt x="20" y="6"/>
                  </a:cubicBezTo>
                  <a:cubicBezTo>
                    <a:pt x="19" y="5"/>
                    <a:pt x="20" y="4"/>
                    <a:pt x="19" y="3"/>
                  </a:cubicBezTo>
                  <a:cubicBezTo>
                    <a:pt x="19" y="3"/>
                    <a:pt x="19" y="3"/>
                    <a:pt x="18" y="3"/>
                  </a:cubicBezTo>
                  <a:cubicBezTo>
                    <a:pt x="19" y="2"/>
                    <a:pt x="19" y="2"/>
                    <a:pt x="19" y="2"/>
                  </a:cubicBezTo>
                  <a:cubicBezTo>
                    <a:pt x="18" y="2"/>
                    <a:pt x="18" y="2"/>
                    <a:pt x="18" y="2"/>
                  </a:cubicBezTo>
                  <a:cubicBezTo>
                    <a:pt x="19" y="1"/>
                    <a:pt x="20" y="1"/>
                    <a:pt x="20" y="0"/>
                  </a:cubicBezTo>
                  <a:cubicBezTo>
                    <a:pt x="21" y="0"/>
                    <a:pt x="21" y="1"/>
                    <a:pt x="22" y="0"/>
                  </a:cubicBezTo>
                  <a:cubicBezTo>
                    <a:pt x="23" y="0"/>
                    <a:pt x="24" y="0"/>
                    <a:pt x="25" y="1"/>
                  </a:cubicBezTo>
                  <a:cubicBezTo>
                    <a:pt x="25" y="1"/>
                    <a:pt x="25" y="0"/>
                    <a:pt x="25" y="0"/>
                  </a:cubicBezTo>
                  <a:cubicBezTo>
                    <a:pt x="26" y="1"/>
                    <a:pt x="26" y="1"/>
                    <a:pt x="27" y="1"/>
                  </a:cubicBezTo>
                  <a:cubicBezTo>
                    <a:pt x="28" y="1"/>
                    <a:pt x="28" y="1"/>
                    <a:pt x="29" y="0"/>
                  </a:cubicBezTo>
                  <a:lnTo>
                    <a:pt x="29" y="1"/>
                  </a:lnTo>
                  <a:close/>
                  <a:moveTo>
                    <a:pt x="43" y="18"/>
                  </a:moveTo>
                  <a:cubicBezTo>
                    <a:pt x="43" y="18"/>
                    <a:pt x="43" y="18"/>
                    <a:pt x="43" y="18"/>
                  </a:cubicBezTo>
                  <a:cubicBezTo>
                    <a:pt x="44" y="19"/>
                    <a:pt x="44" y="18"/>
                    <a:pt x="45" y="18"/>
                  </a:cubicBezTo>
                  <a:cubicBezTo>
                    <a:pt x="45" y="18"/>
                    <a:pt x="46" y="19"/>
                    <a:pt x="46" y="18"/>
                  </a:cubicBezTo>
                  <a:cubicBezTo>
                    <a:pt x="47" y="19"/>
                    <a:pt x="45" y="20"/>
                    <a:pt x="46" y="20"/>
                  </a:cubicBezTo>
                  <a:cubicBezTo>
                    <a:pt x="47" y="20"/>
                    <a:pt x="48" y="20"/>
                    <a:pt x="48" y="21"/>
                  </a:cubicBezTo>
                  <a:cubicBezTo>
                    <a:pt x="48" y="21"/>
                    <a:pt x="50" y="22"/>
                    <a:pt x="49" y="22"/>
                  </a:cubicBezTo>
                  <a:cubicBezTo>
                    <a:pt x="50" y="23"/>
                    <a:pt x="49" y="24"/>
                    <a:pt x="50" y="24"/>
                  </a:cubicBezTo>
                  <a:cubicBezTo>
                    <a:pt x="50" y="25"/>
                    <a:pt x="50" y="25"/>
                    <a:pt x="49" y="25"/>
                  </a:cubicBezTo>
                  <a:cubicBezTo>
                    <a:pt x="48" y="24"/>
                    <a:pt x="48" y="26"/>
                    <a:pt x="47" y="25"/>
                  </a:cubicBezTo>
                  <a:cubicBezTo>
                    <a:pt x="46" y="25"/>
                    <a:pt x="46" y="25"/>
                    <a:pt x="46" y="25"/>
                  </a:cubicBezTo>
                  <a:cubicBezTo>
                    <a:pt x="46" y="25"/>
                    <a:pt x="45" y="25"/>
                    <a:pt x="44" y="26"/>
                  </a:cubicBezTo>
                  <a:cubicBezTo>
                    <a:pt x="43" y="25"/>
                    <a:pt x="43" y="25"/>
                    <a:pt x="43" y="25"/>
                  </a:cubicBezTo>
                  <a:cubicBezTo>
                    <a:pt x="43" y="26"/>
                    <a:pt x="43" y="26"/>
                    <a:pt x="43" y="26"/>
                  </a:cubicBezTo>
                  <a:cubicBezTo>
                    <a:pt x="43" y="25"/>
                    <a:pt x="42" y="25"/>
                    <a:pt x="41" y="25"/>
                  </a:cubicBezTo>
                  <a:cubicBezTo>
                    <a:pt x="41" y="25"/>
                    <a:pt x="40" y="25"/>
                    <a:pt x="40" y="25"/>
                  </a:cubicBezTo>
                  <a:cubicBezTo>
                    <a:pt x="40" y="25"/>
                    <a:pt x="40" y="25"/>
                    <a:pt x="40" y="25"/>
                  </a:cubicBezTo>
                  <a:cubicBezTo>
                    <a:pt x="39" y="25"/>
                    <a:pt x="39" y="25"/>
                    <a:pt x="39" y="25"/>
                  </a:cubicBezTo>
                  <a:cubicBezTo>
                    <a:pt x="39" y="25"/>
                    <a:pt x="39" y="25"/>
                    <a:pt x="39" y="25"/>
                  </a:cubicBezTo>
                  <a:cubicBezTo>
                    <a:pt x="38" y="26"/>
                    <a:pt x="38" y="26"/>
                    <a:pt x="38" y="26"/>
                  </a:cubicBezTo>
                  <a:cubicBezTo>
                    <a:pt x="37" y="25"/>
                    <a:pt x="36" y="26"/>
                    <a:pt x="35" y="25"/>
                  </a:cubicBezTo>
                  <a:cubicBezTo>
                    <a:pt x="35" y="26"/>
                    <a:pt x="34" y="26"/>
                    <a:pt x="34" y="26"/>
                  </a:cubicBezTo>
                  <a:cubicBezTo>
                    <a:pt x="34" y="26"/>
                    <a:pt x="34" y="26"/>
                    <a:pt x="34" y="26"/>
                  </a:cubicBezTo>
                  <a:cubicBezTo>
                    <a:pt x="33" y="25"/>
                    <a:pt x="32" y="26"/>
                    <a:pt x="32" y="26"/>
                  </a:cubicBezTo>
                  <a:cubicBezTo>
                    <a:pt x="31" y="26"/>
                    <a:pt x="30" y="26"/>
                    <a:pt x="29" y="26"/>
                  </a:cubicBezTo>
                  <a:cubicBezTo>
                    <a:pt x="29" y="26"/>
                    <a:pt x="28" y="26"/>
                    <a:pt x="28" y="27"/>
                  </a:cubicBezTo>
                  <a:cubicBezTo>
                    <a:pt x="27" y="27"/>
                    <a:pt x="26" y="27"/>
                    <a:pt x="26" y="26"/>
                  </a:cubicBezTo>
                  <a:cubicBezTo>
                    <a:pt x="26" y="26"/>
                    <a:pt x="26" y="27"/>
                    <a:pt x="25" y="27"/>
                  </a:cubicBezTo>
                  <a:cubicBezTo>
                    <a:pt x="25" y="26"/>
                    <a:pt x="25" y="26"/>
                    <a:pt x="25" y="26"/>
                  </a:cubicBezTo>
                  <a:cubicBezTo>
                    <a:pt x="24" y="27"/>
                    <a:pt x="24" y="27"/>
                    <a:pt x="23" y="28"/>
                  </a:cubicBezTo>
                  <a:cubicBezTo>
                    <a:pt x="23" y="27"/>
                    <a:pt x="22" y="27"/>
                    <a:pt x="21" y="28"/>
                  </a:cubicBezTo>
                  <a:cubicBezTo>
                    <a:pt x="20" y="27"/>
                    <a:pt x="20" y="28"/>
                    <a:pt x="18" y="28"/>
                  </a:cubicBezTo>
                  <a:cubicBezTo>
                    <a:pt x="18" y="28"/>
                    <a:pt x="18" y="29"/>
                    <a:pt x="17" y="28"/>
                  </a:cubicBezTo>
                  <a:cubicBezTo>
                    <a:pt x="17" y="28"/>
                    <a:pt x="15" y="28"/>
                    <a:pt x="15" y="27"/>
                  </a:cubicBezTo>
                  <a:cubicBezTo>
                    <a:pt x="14" y="27"/>
                    <a:pt x="12" y="27"/>
                    <a:pt x="12" y="26"/>
                  </a:cubicBezTo>
                  <a:cubicBezTo>
                    <a:pt x="11" y="25"/>
                    <a:pt x="10" y="25"/>
                    <a:pt x="9" y="24"/>
                  </a:cubicBezTo>
                  <a:cubicBezTo>
                    <a:pt x="10" y="24"/>
                    <a:pt x="9" y="24"/>
                    <a:pt x="9" y="23"/>
                  </a:cubicBezTo>
                  <a:cubicBezTo>
                    <a:pt x="9" y="24"/>
                    <a:pt x="8" y="23"/>
                    <a:pt x="8" y="23"/>
                  </a:cubicBezTo>
                  <a:cubicBezTo>
                    <a:pt x="8" y="22"/>
                    <a:pt x="9" y="23"/>
                    <a:pt x="9" y="22"/>
                  </a:cubicBezTo>
                  <a:cubicBezTo>
                    <a:pt x="11" y="22"/>
                    <a:pt x="14" y="22"/>
                    <a:pt x="16" y="21"/>
                  </a:cubicBezTo>
                  <a:cubicBezTo>
                    <a:pt x="17" y="21"/>
                    <a:pt x="18" y="21"/>
                    <a:pt x="18" y="21"/>
                  </a:cubicBezTo>
                  <a:cubicBezTo>
                    <a:pt x="19" y="21"/>
                    <a:pt x="19" y="21"/>
                    <a:pt x="20" y="21"/>
                  </a:cubicBezTo>
                  <a:cubicBezTo>
                    <a:pt x="21" y="21"/>
                    <a:pt x="22" y="21"/>
                    <a:pt x="22" y="21"/>
                  </a:cubicBezTo>
                  <a:cubicBezTo>
                    <a:pt x="23" y="21"/>
                    <a:pt x="23" y="20"/>
                    <a:pt x="24" y="20"/>
                  </a:cubicBezTo>
                  <a:cubicBezTo>
                    <a:pt x="25" y="20"/>
                    <a:pt x="26" y="21"/>
                    <a:pt x="26" y="20"/>
                  </a:cubicBezTo>
                  <a:cubicBezTo>
                    <a:pt x="27" y="21"/>
                    <a:pt x="28" y="20"/>
                    <a:pt x="29" y="20"/>
                  </a:cubicBezTo>
                  <a:cubicBezTo>
                    <a:pt x="29" y="20"/>
                    <a:pt x="30" y="20"/>
                    <a:pt x="31" y="20"/>
                  </a:cubicBezTo>
                  <a:cubicBezTo>
                    <a:pt x="31" y="20"/>
                    <a:pt x="31" y="20"/>
                    <a:pt x="31" y="20"/>
                  </a:cubicBezTo>
                  <a:cubicBezTo>
                    <a:pt x="31" y="20"/>
                    <a:pt x="31" y="20"/>
                    <a:pt x="31" y="20"/>
                  </a:cubicBezTo>
                  <a:cubicBezTo>
                    <a:pt x="32" y="20"/>
                    <a:pt x="32" y="20"/>
                    <a:pt x="32" y="20"/>
                  </a:cubicBezTo>
                  <a:cubicBezTo>
                    <a:pt x="32" y="19"/>
                    <a:pt x="34" y="20"/>
                    <a:pt x="35" y="19"/>
                  </a:cubicBezTo>
                  <a:cubicBezTo>
                    <a:pt x="36" y="20"/>
                    <a:pt x="36" y="19"/>
                    <a:pt x="38" y="19"/>
                  </a:cubicBezTo>
                  <a:cubicBezTo>
                    <a:pt x="38" y="19"/>
                    <a:pt x="38" y="19"/>
                    <a:pt x="38" y="19"/>
                  </a:cubicBezTo>
                  <a:cubicBezTo>
                    <a:pt x="39" y="19"/>
                    <a:pt x="39" y="19"/>
                    <a:pt x="39" y="19"/>
                  </a:cubicBezTo>
                  <a:cubicBezTo>
                    <a:pt x="39" y="19"/>
                    <a:pt x="39" y="19"/>
                    <a:pt x="39" y="19"/>
                  </a:cubicBezTo>
                  <a:cubicBezTo>
                    <a:pt x="39" y="19"/>
                    <a:pt x="39" y="19"/>
                    <a:pt x="39" y="19"/>
                  </a:cubicBezTo>
                  <a:cubicBezTo>
                    <a:pt x="40" y="19"/>
                    <a:pt x="39" y="18"/>
                    <a:pt x="40" y="18"/>
                  </a:cubicBezTo>
                  <a:cubicBezTo>
                    <a:pt x="41" y="19"/>
                    <a:pt x="42" y="18"/>
                    <a:pt x="42" y="18"/>
                  </a:cubicBezTo>
                  <a:lnTo>
                    <a:pt x="43" y="18"/>
                  </a:lnTo>
                  <a:close/>
                  <a:moveTo>
                    <a:pt x="41" y="31"/>
                  </a:moveTo>
                  <a:cubicBezTo>
                    <a:pt x="41" y="31"/>
                    <a:pt x="41" y="31"/>
                    <a:pt x="42" y="31"/>
                  </a:cubicBezTo>
                  <a:cubicBezTo>
                    <a:pt x="42" y="32"/>
                    <a:pt x="43" y="32"/>
                    <a:pt x="44" y="33"/>
                  </a:cubicBezTo>
                  <a:cubicBezTo>
                    <a:pt x="44" y="33"/>
                    <a:pt x="44" y="33"/>
                    <a:pt x="44" y="33"/>
                  </a:cubicBezTo>
                  <a:cubicBezTo>
                    <a:pt x="44" y="33"/>
                    <a:pt x="44" y="34"/>
                    <a:pt x="44" y="34"/>
                  </a:cubicBezTo>
                  <a:cubicBezTo>
                    <a:pt x="43" y="35"/>
                    <a:pt x="43" y="36"/>
                    <a:pt x="42" y="37"/>
                  </a:cubicBezTo>
                  <a:cubicBezTo>
                    <a:pt x="41" y="38"/>
                    <a:pt x="40" y="39"/>
                    <a:pt x="39" y="39"/>
                  </a:cubicBezTo>
                  <a:cubicBezTo>
                    <a:pt x="38" y="40"/>
                    <a:pt x="37" y="41"/>
                    <a:pt x="37" y="42"/>
                  </a:cubicBezTo>
                  <a:cubicBezTo>
                    <a:pt x="36" y="42"/>
                    <a:pt x="36" y="43"/>
                    <a:pt x="35" y="43"/>
                  </a:cubicBezTo>
                  <a:cubicBezTo>
                    <a:pt x="34" y="43"/>
                    <a:pt x="34" y="43"/>
                    <a:pt x="34" y="43"/>
                  </a:cubicBezTo>
                  <a:cubicBezTo>
                    <a:pt x="34" y="43"/>
                    <a:pt x="34" y="43"/>
                    <a:pt x="34" y="43"/>
                  </a:cubicBezTo>
                  <a:cubicBezTo>
                    <a:pt x="33" y="43"/>
                    <a:pt x="33" y="43"/>
                    <a:pt x="33" y="43"/>
                  </a:cubicBezTo>
                  <a:cubicBezTo>
                    <a:pt x="33" y="43"/>
                    <a:pt x="33" y="43"/>
                    <a:pt x="33" y="43"/>
                  </a:cubicBezTo>
                  <a:cubicBezTo>
                    <a:pt x="33" y="43"/>
                    <a:pt x="33" y="43"/>
                    <a:pt x="33" y="43"/>
                  </a:cubicBezTo>
                  <a:cubicBezTo>
                    <a:pt x="33" y="43"/>
                    <a:pt x="34" y="43"/>
                    <a:pt x="34" y="44"/>
                  </a:cubicBezTo>
                  <a:cubicBezTo>
                    <a:pt x="33" y="44"/>
                    <a:pt x="32" y="45"/>
                    <a:pt x="31" y="45"/>
                  </a:cubicBezTo>
                  <a:cubicBezTo>
                    <a:pt x="31" y="46"/>
                    <a:pt x="30" y="46"/>
                    <a:pt x="29" y="47"/>
                  </a:cubicBezTo>
                  <a:cubicBezTo>
                    <a:pt x="29" y="47"/>
                    <a:pt x="28" y="46"/>
                    <a:pt x="29" y="46"/>
                  </a:cubicBezTo>
                  <a:cubicBezTo>
                    <a:pt x="28" y="45"/>
                    <a:pt x="30" y="45"/>
                    <a:pt x="30" y="44"/>
                  </a:cubicBezTo>
                  <a:cubicBezTo>
                    <a:pt x="31" y="44"/>
                    <a:pt x="30" y="43"/>
                    <a:pt x="32" y="42"/>
                  </a:cubicBezTo>
                  <a:cubicBezTo>
                    <a:pt x="32" y="42"/>
                    <a:pt x="33" y="41"/>
                    <a:pt x="33" y="40"/>
                  </a:cubicBezTo>
                  <a:cubicBezTo>
                    <a:pt x="33" y="40"/>
                    <a:pt x="33" y="39"/>
                    <a:pt x="34" y="38"/>
                  </a:cubicBezTo>
                  <a:cubicBezTo>
                    <a:pt x="34" y="37"/>
                    <a:pt x="35" y="37"/>
                    <a:pt x="35" y="36"/>
                  </a:cubicBezTo>
                  <a:cubicBezTo>
                    <a:pt x="36" y="36"/>
                    <a:pt x="37" y="35"/>
                    <a:pt x="36" y="34"/>
                  </a:cubicBezTo>
                  <a:cubicBezTo>
                    <a:pt x="37" y="34"/>
                    <a:pt x="37" y="33"/>
                    <a:pt x="37" y="33"/>
                  </a:cubicBezTo>
                  <a:cubicBezTo>
                    <a:pt x="37" y="32"/>
                    <a:pt x="39" y="31"/>
                    <a:pt x="38" y="31"/>
                  </a:cubicBezTo>
                  <a:cubicBezTo>
                    <a:pt x="38" y="31"/>
                    <a:pt x="38" y="30"/>
                    <a:pt x="38" y="30"/>
                  </a:cubicBezTo>
                  <a:cubicBezTo>
                    <a:pt x="39" y="30"/>
                    <a:pt x="40" y="30"/>
                    <a:pt x="41" y="31"/>
                  </a:cubicBezTo>
                  <a:close/>
                  <a:moveTo>
                    <a:pt x="26" y="30"/>
                  </a:moveTo>
                  <a:cubicBezTo>
                    <a:pt x="25" y="31"/>
                    <a:pt x="25" y="33"/>
                    <a:pt x="24" y="33"/>
                  </a:cubicBezTo>
                  <a:cubicBezTo>
                    <a:pt x="24" y="34"/>
                    <a:pt x="23" y="35"/>
                    <a:pt x="23" y="36"/>
                  </a:cubicBezTo>
                  <a:cubicBezTo>
                    <a:pt x="23" y="37"/>
                    <a:pt x="23" y="38"/>
                    <a:pt x="24" y="38"/>
                  </a:cubicBezTo>
                  <a:cubicBezTo>
                    <a:pt x="25" y="38"/>
                    <a:pt x="26" y="38"/>
                    <a:pt x="26" y="37"/>
                  </a:cubicBezTo>
                  <a:cubicBezTo>
                    <a:pt x="27" y="37"/>
                    <a:pt x="27" y="36"/>
                    <a:pt x="28" y="36"/>
                  </a:cubicBezTo>
                  <a:cubicBezTo>
                    <a:pt x="28" y="35"/>
                    <a:pt x="28" y="35"/>
                    <a:pt x="28" y="35"/>
                  </a:cubicBezTo>
                  <a:cubicBezTo>
                    <a:pt x="29" y="35"/>
                    <a:pt x="28" y="36"/>
                    <a:pt x="28" y="36"/>
                  </a:cubicBezTo>
                  <a:cubicBezTo>
                    <a:pt x="27" y="36"/>
                    <a:pt x="28" y="38"/>
                    <a:pt x="27" y="37"/>
                  </a:cubicBezTo>
                  <a:cubicBezTo>
                    <a:pt x="26" y="38"/>
                    <a:pt x="25" y="39"/>
                    <a:pt x="26" y="40"/>
                  </a:cubicBezTo>
                  <a:cubicBezTo>
                    <a:pt x="25" y="40"/>
                    <a:pt x="25" y="40"/>
                    <a:pt x="25" y="40"/>
                  </a:cubicBezTo>
                  <a:cubicBezTo>
                    <a:pt x="25" y="41"/>
                    <a:pt x="25" y="41"/>
                    <a:pt x="25" y="41"/>
                  </a:cubicBezTo>
                  <a:cubicBezTo>
                    <a:pt x="24" y="41"/>
                    <a:pt x="25" y="42"/>
                    <a:pt x="24" y="42"/>
                  </a:cubicBezTo>
                  <a:cubicBezTo>
                    <a:pt x="24" y="43"/>
                    <a:pt x="23" y="43"/>
                    <a:pt x="23" y="44"/>
                  </a:cubicBezTo>
                  <a:cubicBezTo>
                    <a:pt x="22" y="44"/>
                    <a:pt x="23" y="45"/>
                    <a:pt x="22" y="45"/>
                  </a:cubicBezTo>
                  <a:cubicBezTo>
                    <a:pt x="22" y="45"/>
                    <a:pt x="22" y="45"/>
                    <a:pt x="22" y="45"/>
                  </a:cubicBezTo>
                  <a:cubicBezTo>
                    <a:pt x="21" y="45"/>
                    <a:pt x="21" y="45"/>
                    <a:pt x="21" y="45"/>
                  </a:cubicBezTo>
                  <a:cubicBezTo>
                    <a:pt x="21" y="45"/>
                    <a:pt x="21" y="45"/>
                    <a:pt x="21" y="45"/>
                  </a:cubicBezTo>
                  <a:cubicBezTo>
                    <a:pt x="21" y="45"/>
                    <a:pt x="21" y="45"/>
                    <a:pt x="21" y="45"/>
                  </a:cubicBezTo>
                  <a:cubicBezTo>
                    <a:pt x="20" y="45"/>
                    <a:pt x="20" y="45"/>
                    <a:pt x="20" y="45"/>
                  </a:cubicBezTo>
                  <a:cubicBezTo>
                    <a:pt x="20" y="44"/>
                    <a:pt x="20" y="44"/>
                    <a:pt x="20" y="44"/>
                  </a:cubicBezTo>
                  <a:cubicBezTo>
                    <a:pt x="19" y="44"/>
                    <a:pt x="19" y="44"/>
                    <a:pt x="19" y="44"/>
                  </a:cubicBezTo>
                  <a:cubicBezTo>
                    <a:pt x="19" y="43"/>
                    <a:pt x="18" y="44"/>
                    <a:pt x="17" y="43"/>
                  </a:cubicBezTo>
                  <a:cubicBezTo>
                    <a:pt x="17" y="43"/>
                    <a:pt x="17" y="43"/>
                    <a:pt x="17" y="43"/>
                  </a:cubicBezTo>
                  <a:cubicBezTo>
                    <a:pt x="17" y="42"/>
                    <a:pt x="16" y="43"/>
                    <a:pt x="15" y="42"/>
                  </a:cubicBezTo>
                  <a:cubicBezTo>
                    <a:pt x="15" y="43"/>
                    <a:pt x="15" y="43"/>
                    <a:pt x="15" y="43"/>
                  </a:cubicBezTo>
                  <a:cubicBezTo>
                    <a:pt x="14" y="43"/>
                    <a:pt x="15" y="42"/>
                    <a:pt x="14" y="42"/>
                  </a:cubicBezTo>
                  <a:cubicBezTo>
                    <a:pt x="14" y="41"/>
                    <a:pt x="13" y="40"/>
                    <a:pt x="14" y="40"/>
                  </a:cubicBezTo>
                  <a:cubicBezTo>
                    <a:pt x="15" y="40"/>
                    <a:pt x="16" y="39"/>
                    <a:pt x="16" y="39"/>
                  </a:cubicBezTo>
                  <a:cubicBezTo>
                    <a:pt x="16" y="37"/>
                    <a:pt x="17" y="37"/>
                    <a:pt x="18" y="36"/>
                  </a:cubicBezTo>
                  <a:cubicBezTo>
                    <a:pt x="19" y="36"/>
                    <a:pt x="18" y="35"/>
                    <a:pt x="19" y="35"/>
                  </a:cubicBezTo>
                  <a:cubicBezTo>
                    <a:pt x="20" y="34"/>
                    <a:pt x="21" y="35"/>
                    <a:pt x="21" y="34"/>
                  </a:cubicBezTo>
                  <a:cubicBezTo>
                    <a:pt x="21" y="33"/>
                    <a:pt x="21" y="33"/>
                    <a:pt x="22" y="33"/>
                  </a:cubicBezTo>
                  <a:cubicBezTo>
                    <a:pt x="22" y="33"/>
                    <a:pt x="22" y="33"/>
                    <a:pt x="22" y="33"/>
                  </a:cubicBezTo>
                  <a:cubicBezTo>
                    <a:pt x="23" y="32"/>
                    <a:pt x="24" y="32"/>
                    <a:pt x="24" y="31"/>
                  </a:cubicBezTo>
                  <a:cubicBezTo>
                    <a:pt x="25" y="31"/>
                    <a:pt x="25" y="30"/>
                    <a:pt x="26" y="30"/>
                  </a:cubicBezTo>
                  <a:close/>
                  <a:moveTo>
                    <a:pt x="35" y="42"/>
                  </a:moveTo>
                  <a:cubicBezTo>
                    <a:pt x="34" y="42"/>
                    <a:pt x="34" y="42"/>
                    <a:pt x="34" y="42"/>
                  </a:cubicBezTo>
                  <a:cubicBezTo>
                    <a:pt x="34" y="42"/>
                    <a:pt x="34" y="42"/>
                    <a:pt x="34" y="42"/>
                  </a:cubicBezTo>
                  <a:cubicBezTo>
                    <a:pt x="34" y="42"/>
                    <a:pt x="35" y="42"/>
                    <a:pt x="35" y="42"/>
                  </a:cubicBezTo>
                  <a:close/>
                  <a:moveTo>
                    <a:pt x="51" y="47"/>
                  </a:moveTo>
                  <a:cubicBezTo>
                    <a:pt x="52" y="46"/>
                    <a:pt x="53" y="47"/>
                    <a:pt x="53" y="46"/>
                  </a:cubicBezTo>
                  <a:cubicBezTo>
                    <a:pt x="53" y="47"/>
                    <a:pt x="54" y="47"/>
                    <a:pt x="54" y="48"/>
                  </a:cubicBezTo>
                  <a:cubicBezTo>
                    <a:pt x="55" y="48"/>
                    <a:pt x="55" y="48"/>
                    <a:pt x="55" y="48"/>
                  </a:cubicBezTo>
                  <a:cubicBezTo>
                    <a:pt x="55" y="48"/>
                    <a:pt x="55" y="48"/>
                    <a:pt x="55" y="48"/>
                  </a:cubicBezTo>
                  <a:cubicBezTo>
                    <a:pt x="54" y="48"/>
                    <a:pt x="55" y="49"/>
                    <a:pt x="54" y="49"/>
                  </a:cubicBezTo>
                  <a:cubicBezTo>
                    <a:pt x="55" y="49"/>
                    <a:pt x="55" y="50"/>
                    <a:pt x="56" y="50"/>
                  </a:cubicBezTo>
                  <a:cubicBezTo>
                    <a:pt x="56" y="50"/>
                    <a:pt x="56" y="51"/>
                    <a:pt x="55" y="51"/>
                  </a:cubicBezTo>
                  <a:cubicBezTo>
                    <a:pt x="56" y="51"/>
                    <a:pt x="56" y="52"/>
                    <a:pt x="56" y="52"/>
                  </a:cubicBezTo>
                  <a:cubicBezTo>
                    <a:pt x="56" y="53"/>
                    <a:pt x="55" y="53"/>
                    <a:pt x="55" y="53"/>
                  </a:cubicBezTo>
                  <a:cubicBezTo>
                    <a:pt x="55" y="52"/>
                    <a:pt x="55" y="52"/>
                    <a:pt x="55" y="52"/>
                  </a:cubicBezTo>
                  <a:cubicBezTo>
                    <a:pt x="54" y="53"/>
                    <a:pt x="54" y="53"/>
                    <a:pt x="54" y="53"/>
                  </a:cubicBezTo>
                  <a:cubicBezTo>
                    <a:pt x="54" y="53"/>
                    <a:pt x="54" y="53"/>
                    <a:pt x="54" y="53"/>
                  </a:cubicBezTo>
                  <a:cubicBezTo>
                    <a:pt x="53" y="53"/>
                    <a:pt x="52" y="52"/>
                    <a:pt x="52" y="53"/>
                  </a:cubicBezTo>
                  <a:cubicBezTo>
                    <a:pt x="51" y="52"/>
                    <a:pt x="51" y="52"/>
                    <a:pt x="51" y="52"/>
                  </a:cubicBezTo>
                  <a:cubicBezTo>
                    <a:pt x="51" y="53"/>
                    <a:pt x="50" y="52"/>
                    <a:pt x="49" y="52"/>
                  </a:cubicBezTo>
                  <a:cubicBezTo>
                    <a:pt x="49" y="52"/>
                    <a:pt x="49" y="52"/>
                    <a:pt x="49" y="52"/>
                  </a:cubicBezTo>
                  <a:cubicBezTo>
                    <a:pt x="49" y="52"/>
                    <a:pt x="49" y="52"/>
                    <a:pt x="49" y="52"/>
                  </a:cubicBezTo>
                  <a:cubicBezTo>
                    <a:pt x="48" y="52"/>
                    <a:pt x="48" y="52"/>
                    <a:pt x="48" y="52"/>
                  </a:cubicBezTo>
                  <a:cubicBezTo>
                    <a:pt x="48" y="52"/>
                    <a:pt x="47" y="53"/>
                    <a:pt x="46" y="53"/>
                  </a:cubicBezTo>
                  <a:cubicBezTo>
                    <a:pt x="46" y="53"/>
                    <a:pt x="46" y="53"/>
                    <a:pt x="46" y="53"/>
                  </a:cubicBezTo>
                  <a:cubicBezTo>
                    <a:pt x="46" y="53"/>
                    <a:pt x="46" y="53"/>
                    <a:pt x="46" y="53"/>
                  </a:cubicBezTo>
                  <a:cubicBezTo>
                    <a:pt x="45" y="53"/>
                    <a:pt x="45" y="53"/>
                    <a:pt x="45" y="53"/>
                  </a:cubicBezTo>
                  <a:cubicBezTo>
                    <a:pt x="45" y="53"/>
                    <a:pt x="44" y="52"/>
                    <a:pt x="43" y="53"/>
                  </a:cubicBezTo>
                  <a:cubicBezTo>
                    <a:pt x="42" y="53"/>
                    <a:pt x="41" y="53"/>
                    <a:pt x="40" y="53"/>
                  </a:cubicBezTo>
                  <a:cubicBezTo>
                    <a:pt x="40" y="53"/>
                    <a:pt x="39" y="53"/>
                    <a:pt x="39" y="53"/>
                  </a:cubicBezTo>
                  <a:cubicBezTo>
                    <a:pt x="37" y="53"/>
                    <a:pt x="36" y="54"/>
                    <a:pt x="35" y="53"/>
                  </a:cubicBezTo>
                  <a:cubicBezTo>
                    <a:pt x="34" y="54"/>
                    <a:pt x="33" y="54"/>
                    <a:pt x="33" y="54"/>
                  </a:cubicBezTo>
                  <a:cubicBezTo>
                    <a:pt x="32" y="54"/>
                    <a:pt x="31" y="53"/>
                    <a:pt x="30" y="54"/>
                  </a:cubicBezTo>
                  <a:cubicBezTo>
                    <a:pt x="29" y="54"/>
                    <a:pt x="28" y="54"/>
                    <a:pt x="27" y="54"/>
                  </a:cubicBezTo>
                  <a:cubicBezTo>
                    <a:pt x="27" y="53"/>
                    <a:pt x="27" y="54"/>
                    <a:pt x="26" y="54"/>
                  </a:cubicBezTo>
                  <a:cubicBezTo>
                    <a:pt x="26" y="54"/>
                    <a:pt x="26" y="55"/>
                    <a:pt x="26" y="55"/>
                  </a:cubicBezTo>
                  <a:cubicBezTo>
                    <a:pt x="26" y="55"/>
                    <a:pt x="26" y="54"/>
                    <a:pt x="25" y="54"/>
                  </a:cubicBezTo>
                  <a:cubicBezTo>
                    <a:pt x="25" y="55"/>
                    <a:pt x="25" y="55"/>
                    <a:pt x="25" y="55"/>
                  </a:cubicBezTo>
                  <a:cubicBezTo>
                    <a:pt x="24" y="55"/>
                    <a:pt x="24" y="55"/>
                    <a:pt x="24" y="55"/>
                  </a:cubicBezTo>
                  <a:cubicBezTo>
                    <a:pt x="24" y="55"/>
                    <a:pt x="24" y="55"/>
                    <a:pt x="24" y="55"/>
                  </a:cubicBezTo>
                  <a:cubicBezTo>
                    <a:pt x="23" y="55"/>
                    <a:pt x="23" y="55"/>
                    <a:pt x="23" y="55"/>
                  </a:cubicBezTo>
                  <a:cubicBezTo>
                    <a:pt x="23" y="56"/>
                    <a:pt x="21" y="55"/>
                    <a:pt x="20" y="55"/>
                  </a:cubicBezTo>
                  <a:cubicBezTo>
                    <a:pt x="19" y="55"/>
                    <a:pt x="18" y="56"/>
                    <a:pt x="17" y="56"/>
                  </a:cubicBezTo>
                  <a:cubicBezTo>
                    <a:pt x="16" y="57"/>
                    <a:pt x="15" y="56"/>
                    <a:pt x="14" y="57"/>
                  </a:cubicBezTo>
                  <a:cubicBezTo>
                    <a:pt x="13" y="56"/>
                    <a:pt x="12" y="58"/>
                    <a:pt x="12" y="57"/>
                  </a:cubicBezTo>
                  <a:cubicBezTo>
                    <a:pt x="12" y="56"/>
                    <a:pt x="12" y="56"/>
                    <a:pt x="11" y="56"/>
                  </a:cubicBezTo>
                  <a:cubicBezTo>
                    <a:pt x="11" y="57"/>
                    <a:pt x="11" y="57"/>
                    <a:pt x="11" y="58"/>
                  </a:cubicBezTo>
                  <a:cubicBezTo>
                    <a:pt x="10" y="58"/>
                    <a:pt x="9" y="58"/>
                    <a:pt x="9" y="58"/>
                  </a:cubicBezTo>
                  <a:cubicBezTo>
                    <a:pt x="9" y="58"/>
                    <a:pt x="9" y="57"/>
                    <a:pt x="9" y="57"/>
                  </a:cubicBezTo>
                  <a:cubicBezTo>
                    <a:pt x="8" y="58"/>
                    <a:pt x="7" y="59"/>
                    <a:pt x="7" y="58"/>
                  </a:cubicBezTo>
                  <a:cubicBezTo>
                    <a:pt x="6" y="58"/>
                    <a:pt x="6" y="58"/>
                    <a:pt x="6" y="57"/>
                  </a:cubicBezTo>
                  <a:cubicBezTo>
                    <a:pt x="5" y="58"/>
                    <a:pt x="5" y="58"/>
                    <a:pt x="5" y="58"/>
                  </a:cubicBezTo>
                  <a:cubicBezTo>
                    <a:pt x="5" y="57"/>
                    <a:pt x="3" y="57"/>
                    <a:pt x="3" y="56"/>
                  </a:cubicBezTo>
                  <a:cubicBezTo>
                    <a:pt x="2" y="57"/>
                    <a:pt x="2" y="56"/>
                    <a:pt x="1" y="56"/>
                  </a:cubicBezTo>
                  <a:cubicBezTo>
                    <a:pt x="1" y="55"/>
                    <a:pt x="1" y="55"/>
                    <a:pt x="1" y="55"/>
                  </a:cubicBezTo>
                  <a:cubicBezTo>
                    <a:pt x="1" y="55"/>
                    <a:pt x="1" y="55"/>
                    <a:pt x="1" y="55"/>
                  </a:cubicBezTo>
                  <a:cubicBezTo>
                    <a:pt x="0" y="54"/>
                    <a:pt x="1" y="54"/>
                    <a:pt x="1" y="53"/>
                  </a:cubicBezTo>
                  <a:cubicBezTo>
                    <a:pt x="1" y="54"/>
                    <a:pt x="1" y="54"/>
                    <a:pt x="1" y="54"/>
                  </a:cubicBezTo>
                  <a:cubicBezTo>
                    <a:pt x="2" y="53"/>
                    <a:pt x="3" y="53"/>
                    <a:pt x="4" y="52"/>
                  </a:cubicBezTo>
                  <a:cubicBezTo>
                    <a:pt x="4" y="53"/>
                    <a:pt x="5" y="53"/>
                    <a:pt x="5" y="53"/>
                  </a:cubicBezTo>
                  <a:cubicBezTo>
                    <a:pt x="5" y="52"/>
                    <a:pt x="7" y="53"/>
                    <a:pt x="8" y="52"/>
                  </a:cubicBezTo>
                  <a:cubicBezTo>
                    <a:pt x="8" y="52"/>
                    <a:pt x="9" y="52"/>
                    <a:pt x="9" y="51"/>
                  </a:cubicBezTo>
                  <a:cubicBezTo>
                    <a:pt x="9" y="52"/>
                    <a:pt x="10" y="52"/>
                    <a:pt x="10" y="52"/>
                  </a:cubicBezTo>
                  <a:cubicBezTo>
                    <a:pt x="11" y="51"/>
                    <a:pt x="12" y="51"/>
                    <a:pt x="13" y="51"/>
                  </a:cubicBezTo>
                  <a:cubicBezTo>
                    <a:pt x="13" y="51"/>
                    <a:pt x="13" y="51"/>
                    <a:pt x="13" y="51"/>
                  </a:cubicBezTo>
                  <a:cubicBezTo>
                    <a:pt x="14" y="51"/>
                    <a:pt x="14" y="51"/>
                    <a:pt x="14" y="51"/>
                  </a:cubicBezTo>
                  <a:cubicBezTo>
                    <a:pt x="14" y="51"/>
                    <a:pt x="15" y="50"/>
                    <a:pt x="16" y="50"/>
                  </a:cubicBezTo>
                  <a:cubicBezTo>
                    <a:pt x="17" y="51"/>
                    <a:pt x="18" y="50"/>
                    <a:pt x="18" y="49"/>
                  </a:cubicBezTo>
                  <a:cubicBezTo>
                    <a:pt x="19" y="50"/>
                    <a:pt x="19" y="50"/>
                    <a:pt x="20" y="50"/>
                  </a:cubicBezTo>
                  <a:cubicBezTo>
                    <a:pt x="20" y="49"/>
                    <a:pt x="21" y="50"/>
                    <a:pt x="21" y="49"/>
                  </a:cubicBezTo>
                  <a:cubicBezTo>
                    <a:pt x="22" y="50"/>
                    <a:pt x="23" y="49"/>
                    <a:pt x="23" y="49"/>
                  </a:cubicBezTo>
                  <a:cubicBezTo>
                    <a:pt x="24" y="49"/>
                    <a:pt x="24" y="49"/>
                    <a:pt x="24" y="49"/>
                  </a:cubicBezTo>
                  <a:cubicBezTo>
                    <a:pt x="25" y="49"/>
                    <a:pt x="26" y="49"/>
                    <a:pt x="27" y="49"/>
                  </a:cubicBezTo>
                  <a:cubicBezTo>
                    <a:pt x="28" y="49"/>
                    <a:pt x="29" y="48"/>
                    <a:pt x="29" y="49"/>
                  </a:cubicBezTo>
                  <a:cubicBezTo>
                    <a:pt x="29" y="49"/>
                    <a:pt x="30" y="49"/>
                    <a:pt x="30" y="48"/>
                  </a:cubicBezTo>
                  <a:cubicBezTo>
                    <a:pt x="30" y="49"/>
                    <a:pt x="30" y="49"/>
                    <a:pt x="30" y="49"/>
                  </a:cubicBezTo>
                  <a:cubicBezTo>
                    <a:pt x="31" y="48"/>
                    <a:pt x="32" y="49"/>
                    <a:pt x="33" y="49"/>
                  </a:cubicBezTo>
                  <a:cubicBezTo>
                    <a:pt x="34" y="49"/>
                    <a:pt x="35" y="48"/>
                    <a:pt x="36" y="48"/>
                  </a:cubicBezTo>
                  <a:cubicBezTo>
                    <a:pt x="36" y="47"/>
                    <a:pt x="38" y="49"/>
                    <a:pt x="39" y="47"/>
                  </a:cubicBezTo>
                  <a:cubicBezTo>
                    <a:pt x="40" y="47"/>
                    <a:pt x="41" y="49"/>
                    <a:pt x="41" y="47"/>
                  </a:cubicBezTo>
                  <a:cubicBezTo>
                    <a:pt x="42" y="47"/>
                    <a:pt x="42" y="47"/>
                    <a:pt x="42" y="47"/>
                  </a:cubicBezTo>
                  <a:cubicBezTo>
                    <a:pt x="42" y="48"/>
                    <a:pt x="43" y="47"/>
                    <a:pt x="44" y="47"/>
                  </a:cubicBezTo>
                  <a:cubicBezTo>
                    <a:pt x="45" y="47"/>
                    <a:pt x="46" y="47"/>
                    <a:pt x="47" y="46"/>
                  </a:cubicBezTo>
                  <a:cubicBezTo>
                    <a:pt x="47" y="47"/>
                    <a:pt x="48" y="47"/>
                    <a:pt x="49" y="47"/>
                  </a:cubicBezTo>
                  <a:cubicBezTo>
                    <a:pt x="49" y="46"/>
                    <a:pt x="51" y="46"/>
                    <a:pt x="51" y="47"/>
                  </a:cubicBezTo>
                  <a:close/>
                  <a:moveTo>
                    <a:pt x="11" y="57"/>
                  </a:moveTo>
                  <a:cubicBezTo>
                    <a:pt x="11" y="57"/>
                    <a:pt x="11" y="57"/>
                    <a:pt x="11" y="57"/>
                  </a:cubicBezTo>
                  <a:cubicBezTo>
                    <a:pt x="10" y="57"/>
                    <a:pt x="10" y="57"/>
                    <a:pt x="10" y="57"/>
                  </a:cubicBezTo>
                  <a:lnTo>
                    <a:pt x="11" y="5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14"/>
            <p:cNvSpPr>
              <a:spLocks noEditPoints="1"/>
            </p:cNvSpPr>
            <p:nvPr/>
          </p:nvSpPr>
          <p:spPr bwMode="auto">
            <a:xfrm>
              <a:off x="4696" y="4155"/>
              <a:ext cx="101" cy="112"/>
            </a:xfrm>
            <a:custGeom>
              <a:avLst/>
              <a:gdLst>
                <a:gd name="T0" fmla="*/ 20 w 39"/>
                <a:gd name="T1" fmla="*/ 3 h 42"/>
                <a:gd name="T2" fmla="*/ 20 w 39"/>
                <a:gd name="T3" fmla="*/ 8 h 42"/>
                <a:gd name="T4" fmla="*/ 23 w 39"/>
                <a:gd name="T5" fmla="*/ 9 h 42"/>
                <a:gd name="T6" fmla="*/ 24 w 39"/>
                <a:gd name="T7" fmla="*/ 10 h 42"/>
                <a:gd name="T8" fmla="*/ 22 w 39"/>
                <a:gd name="T9" fmla="*/ 13 h 42"/>
                <a:gd name="T10" fmla="*/ 20 w 39"/>
                <a:gd name="T11" fmla="*/ 18 h 42"/>
                <a:gd name="T12" fmla="*/ 23 w 39"/>
                <a:gd name="T13" fmla="*/ 19 h 42"/>
                <a:gd name="T14" fmla="*/ 19 w 39"/>
                <a:gd name="T15" fmla="*/ 22 h 42"/>
                <a:gd name="T16" fmla="*/ 15 w 39"/>
                <a:gd name="T17" fmla="*/ 24 h 42"/>
                <a:gd name="T18" fmla="*/ 11 w 39"/>
                <a:gd name="T19" fmla="*/ 26 h 42"/>
                <a:gd name="T20" fmla="*/ 6 w 39"/>
                <a:gd name="T21" fmla="*/ 32 h 42"/>
                <a:gd name="T22" fmla="*/ 4 w 39"/>
                <a:gd name="T23" fmla="*/ 35 h 42"/>
                <a:gd name="T24" fmla="*/ 1 w 39"/>
                <a:gd name="T25" fmla="*/ 39 h 42"/>
                <a:gd name="T26" fmla="*/ 1 w 39"/>
                <a:gd name="T27" fmla="*/ 36 h 42"/>
                <a:gd name="T28" fmla="*/ 2 w 39"/>
                <a:gd name="T29" fmla="*/ 32 h 42"/>
                <a:gd name="T30" fmla="*/ 7 w 39"/>
                <a:gd name="T31" fmla="*/ 28 h 42"/>
                <a:gd name="T32" fmla="*/ 10 w 39"/>
                <a:gd name="T33" fmla="*/ 25 h 42"/>
                <a:gd name="T34" fmla="*/ 9 w 39"/>
                <a:gd name="T35" fmla="*/ 20 h 42"/>
                <a:gd name="T36" fmla="*/ 9 w 39"/>
                <a:gd name="T37" fmla="*/ 20 h 42"/>
                <a:gd name="T38" fmla="*/ 12 w 39"/>
                <a:gd name="T39" fmla="*/ 20 h 42"/>
                <a:gd name="T40" fmla="*/ 15 w 39"/>
                <a:gd name="T41" fmla="*/ 18 h 42"/>
                <a:gd name="T42" fmla="*/ 13 w 39"/>
                <a:gd name="T43" fmla="*/ 16 h 42"/>
                <a:gd name="T44" fmla="*/ 8 w 39"/>
                <a:gd name="T45" fmla="*/ 15 h 42"/>
                <a:gd name="T46" fmla="*/ 6 w 39"/>
                <a:gd name="T47" fmla="*/ 14 h 42"/>
                <a:gd name="T48" fmla="*/ 13 w 39"/>
                <a:gd name="T49" fmla="*/ 12 h 42"/>
                <a:gd name="T50" fmla="*/ 15 w 39"/>
                <a:gd name="T51" fmla="*/ 6 h 42"/>
                <a:gd name="T52" fmla="*/ 15 w 39"/>
                <a:gd name="T53" fmla="*/ 2 h 42"/>
                <a:gd name="T54" fmla="*/ 15 w 39"/>
                <a:gd name="T55" fmla="*/ 1 h 42"/>
                <a:gd name="T56" fmla="*/ 16 w 39"/>
                <a:gd name="T57" fmla="*/ 1 h 42"/>
                <a:gd name="T58" fmla="*/ 32 w 39"/>
                <a:gd name="T59" fmla="*/ 25 h 42"/>
                <a:gd name="T60" fmla="*/ 35 w 39"/>
                <a:gd name="T61" fmla="*/ 26 h 42"/>
                <a:gd name="T62" fmla="*/ 39 w 39"/>
                <a:gd name="T63" fmla="*/ 29 h 42"/>
                <a:gd name="T64" fmla="*/ 36 w 39"/>
                <a:gd name="T65" fmla="*/ 31 h 42"/>
                <a:gd name="T66" fmla="*/ 34 w 39"/>
                <a:gd name="T67" fmla="*/ 30 h 42"/>
                <a:gd name="T68" fmla="*/ 32 w 39"/>
                <a:gd name="T69" fmla="*/ 27 h 42"/>
                <a:gd name="T70" fmla="*/ 31 w 39"/>
                <a:gd name="T71" fmla="*/ 27 h 42"/>
                <a:gd name="T72" fmla="*/ 32 w 39"/>
                <a:gd name="T73" fmla="*/ 25 h 42"/>
                <a:gd name="T74" fmla="*/ 24 w 39"/>
                <a:gd name="T75" fmla="*/ 28 h 42"/>
                <a:gd name="T76" fmla="*/ 25 w 39"/>
                <a:gd name="T77" fmla="*/ 30 h 42"/>
                <a:gd name="T78" fmla="*/ 29 w 39"/>
                <a:gd name="T79" fmla="*/ 34 h 42"/>
                <a:gd name="T80" fmla="*/ 31 w 39"/>
                <a:gd name="T81" fmla="*/ 37 h 42"/>
                <a:gd name="T82" fmla="*/ 27 w 39"/>
                <a:gd name="T83" fmla="*/ 40 h 42"/>
                <a:gd name="T84" fmla="*/ 23 w 39"/>
                <a:gd name="T85" fmla="*/ 41 h 42"/>
                <a:gd name="T86" fmla="*/ 17 w 39"/>
                <a:gd name="T87" fmla="*/ 41 h 42"/>
                <a:gd name="T88" fmla="*/ 12 w 39"/>
                <a:gd name="T89" fmla="*/ 37 h 42"/>
                <a:gd name="T90" fmla="*/ 10 w 39"/>
                <a:gd name="T91" fmla="*/ 33 h 42"/>
                <a:gd name="T92" fmla="*/ 9 w 39"/>
                <a:gd name="T93" fmla="*/ 31 h 42"/>
                <a:gd name="T94" fmla="*/ 11 w 39"/>
                <a:gd name="T95" fmla="*/ 32 h 42"/>
                <a:gd name="T96" fmla="*/ 17 w 39"/>
                <a:gd name="T97" fmla="*/ 37 h 42"/>
                <a:gd name="T98" fmla="*/ 24 w 39"/>
                <a:gd name="T99" fmla="*/ 37 h 42"/>
                <a:gd name="T100" fmla="*/ 25 w 39"/>
                <a:gd name="T101" fmla="*/ 35 h 42"/>
                <a:gd name="T102" fmla="*/ 23 w 39"/>
                <a:gd name="T103" fmla="*/ 32 h 42"/>
                <a:gd name="T104" fmla="*/ 22 w 39"/>
                <a:gd name="T105" fmla="*/ 30 h 42"/>
                <a:gd name="T106" fmla="*/ 21 w 39"/>
                <a:gd name="T107" fmla="*/ 29 h 42"/>
                <a:gd name="T108" fmla="*/ 19 w 39"/>
                <a:gd name="T109" fmla="*/ 28 h 42"/>
                <a:gd name="T110" fmla="*/ 18 w 39"/>
                <a:gd name="T111" fmla="*/ 31 h 42"/>
                <a:gd name="T112" fmla="*/ 20 w 39"/>
                <a:gd name="T113" fmla="*/ 33 h 42"/>
                <a:gd name="T114" fmla="*/ 18 w 39"/>
                <a:gd name="T115" fmla="*/ 35 h 42"/>
                <a:gd name="T116" fmla="*/ 16 w 39"/>
                <a:gd name="T117" fmla="*/ 30 h 42"/>
                <a:gd name="T118" fmla="*/ 17 w 39"/>
                <a:gd name="T119" fmla="*/ 28 h 42"/>
                <a:gd name="T120" fmla="*/ 22 w 39"/>
                <a:gd name="T121" fmla="*/ 27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9" h="42">
                  <a:moveTo>
                    <a:pt x="18" y="1"/>
                  </a:moveTo>
                  <a:cubicBezTo>
                    <a:pt x="19" y="1"/>
                    <a:pt x="19" y="2"/>
                    <a:pt x="19" y="2"/>
                  </a:cubicBezTo>
                  <a:cubicBezTo>
                    <a:pt x="20" y="3"/>
                    <a:pt x="20" y="3"/>
                    <a:pt x="20" y="3"/>
                  </a:cubicBezTo>
                  <a:cubicBezTo>
                    <a:pt x="20" y="3"/>
                    <a:pt x="20" y="4"/>
                    <a:pt x="20" y="4"/>
                  </a:cubicBezTo>
                  <a:cubicBezTo>
                    <a:pt x="20" y="5"/>
                    <a:pt x="20" y="7"/>
                    <a:pt x="20" y="8"/>
                  </a:cubicBezTo>
                  <a:cubicBezTo>
                    <a:pt x="20" y="8"/>
                    <a:pt x="20" y="8"/>
                    <a:pt x="20" y="8"/>
                  </a:cubicBezTo>
                  <a:cubicBezTo>
                    <a:pt x="21" y="8"/>
                    <a:pt x="21" y="8"/>
                    <a:pt x="21" y="8"/>
                  </a:cubicBezTo>
                  <a:cubicBezTo>
                    <a:pt x="21" y="8"/>
                    <a:pt x="22" y="8"/>
                    <a:pt x="23" y="9"/>
                  </a:cubicBezTo>
                  <a:cubicBezTo>
                    <a:pt x="23" y="9"/>
                    <a:pt x="23" y="9"/>
                    <a:pt x="23" y="9"/>
                  </a:cubicBezTo>
                  <a:cubicBezTo>
                    <a:pt x="23" y="9"/>
                    <a:pt x="23" y="10"/>
                    <a:pt x="24" y="10"/>
                  </a:cubicBezTo>
                  <a:cubicBezTo>
                    <a:pt x="24" y="10"/>
                    <a:pt x="24" y="10"/>
                    <a:pt x="24" y="10"/>
                  </a:cubicBezTo>
                  <a:cubicBezTo>
                    <a:pt x="24" y="10"/>
                    <a:pt x="24" y="10"/>
                    <a:pt x="24" y="10"/>
                  </a:cubicBezTo>
                  <a:cubicBezTo>
                    <a:pt x="24" y="11"/>
                    <a:pt x="25" y="11"/>
                    <a:pt x="24" y="11"/>
                  </a:cubicBezTo>
                  <a:cubicBezTo>
                    <a:pt x="23" y="11"/>
                    <a:pt x="24" y="12"/>
                    <a:pt x="24" y="12"/>
                  </a:cubicBezTo>
                  <a:cubicBezTo>
                    <a:pt x="23" y="13"/>
                    <a:pt x="22" y="12"/>
                    <a:pt x="22" y="13"/>
                  </a:cubicBezTo>
                  <a:cubicBezTo>
                    <a:pt x="21" y="13"/>
                    <a:pt x="20" y="14"/>
                    <a:pt x="20" y="15"/>
                  </a:cubicBezTo>
                  <a:cubicBezTo>
                    <a:pt x="19" y="15"/>
                    <a:pt x="20" y="15"/>
                    <a:pt x="19" y="15"/>
                  </a:cubicBezTo>
                  <a:cubicBezTo>
                    <a:pt x="20" y="16"/>
                    <a:pt x="18" y="18"/>
                    <a:pt x="20" y="18"/>
                  </a:cubicBezTo>
                  <a:cubicBezTo>
                    <a:pt x="20" y="18"/>
                    <a:pt x="21" y="18"/>
                    <a:pt x="21" y="18"/>
                  </a:cubicBezTo>
                  <a:cubicBezTo>
                    <a:pt x="22" y="18"/>
                    <a:pt x="22" y="19"/>
                    <a:pt x="22" y="19"/>
                  </a:cubicBezTo>
                  <a:cubicBezTo>
                    <a:pt x="22" y="19"/>
                    <a:pt x="23" y="19"/>
                    <a:pt x="23" y="19"/>
                  </a:cubicBezTo>
                  <a:cubicBezTo>
                    <a:pt x="23" y="20"/>
                    <a:pt x="23" y="20"/>
                    <a:pt x="22" y="21"/>
                  </a:cubicBezTo>
                  <a:cubicBezTo>
                    <a:pt x="23" y="21"/>
                    <a:pt x="22" y="21"/>
                    <a:pt x="22" y="22"/>
                  </a:cubicBezTo>
                  <a:cubicBezTo>
                    <a:pt x="21" y="22"/>
                    <a:pt x="20" y="22"/>
                    <a:pt x="19" y="22"/>
                  </a:cubicBezTo>
                  <a:cubicBezTo>
                    <a:pt x="19" y="22"/>
                    <a:pt x="18" y="22"/>
                    <a:pt x="18" y="22"/>
                  </a:cubicBezTo>
                  <a:cubicBezTo>
                    <a:pt x="18" y="23"/>
                    <a:pt x="17" y="23"/>
                    <a:pt x="17" y="23"/>
                  </a:cubicBezTo>
                  <a:cubicBezTo>
                    <a:pt x="16" y="23"/>
                    <a:pt x="16" y="25"/>
                    <a:pt x="15" y="24"/>
                  </a:cubicBezTo>
                  <a:cubicBezTo>
                    <a:pt x="14" y="24"/>
                    <a:pt x="14" y="24"/>
                    <a:pt x="13" y="24"/>
                  </a:cubicBezTo>
                  <a:cubicBezTo>
                    <a:pt x="13" y="24"/>
                    <a:pt x="13" y="24"/>
                    <a:pt x="12" y="24"/>
                  </a:cubicBezTo>
                  <a:cubicBezTo>
                    <a:pt x="12" y="25"/>
                    <a:pt x="11" y="25"/>
                    <a:pt x="11" y="26"/>
                  </a:cubicBezTo>
                  <a:cubicBezTo>
                    <a:pt x="9" y="28"/>
                    <a:pt x="8" y="30"/>
                    <a:pt x="6" y="31"/>
                  </a:cubicBezTo>
                  <a:cubicBezTo>
                    <a:pt x="6" y="31"/>
                    <a:pt x="5" y="31"/>
                    <a:pt x="5" y="32"/>
                  </a:cubicBezTo>
                  <a:cubicBezTo>
                    <a:pt x="6" y="32"/>
                    <a:pt x="6" y="32"/>
                    <a:pt x="6" y="32"/>
                  </a:cubicBezTo>
                  <a:cubicBezTo>
                    <a:pt x="6" y="32"/>
                    <a:pt x="5" y="32"/>
                    <a:pt x="5" y="33"/>
                  </a:cubicBezTo>
                  <a:cubicBezTo>
                    <a:pt x="4" y="33"/>
                    <a:pt x="5" y="34"/>
                    <a:pt x="4" y="34"/>
                  </a:cubicBezTo>
                  <a:cubicBezTo>
                    <a:pt x="5" y="34"/>
                    <a:pt x="4" y="35"/>
                    <a:pt x="4" y="35"/>
                  </a:cubicBezTo>
                  <a:cubicBezTo>
                    <a:pt x="4" y="35"/>
                    <a:pt x="4" y="35"/>
                    <a:pt x="4" y="36"/>
                  </a:cubicBezTo>
                  <a:cubicBezTo>
                    <a:pt x="4" y="36"/>
                    <a:pt x="4" y="36"/>
                    <a:pt x="4" y="37"/>
                  </a:cubicBezTo>
                  <a:cubicBezTo>
                    <a:pt x="3" y="38"/>
                    <a:pt x="3" y="39"/>
                    <a:pt x="1" y="39"/>
                  </a:cubicBezTo>
                  <a:cubicBezTo>
                    <a:pt x="1" y="39"/>
                    <a:pt x="1" y="38"/>
                    <a:pt x="0" y="37"/>
                  </a:cubicBezTo>
                  <a:cubicBezTo>
                    <a:pt x="1" y="37"/>
                    <a:pt x="1" y="37"/>
                    <a:pt x="1" y="37"/>
                  </a:cubicBezTo>
                  <a:cubicBezTo>
                    <a:pt x="1" y="37"/>
                    <a:pt x="1" y="37"/>
                    <a:pt x="1" y="36"/>
                  </a:cubicBezTo>
                  <a:cubicBezTo>
                    <a:pt x="1" y="36"/>
                    <a:pt x="1" y="35"/>
                    <a:pt x="1" y="35"/>
                  </a:cubicBezTo>
                  <a:cubicBezTo>
                    <a:pt x="1" y="34"/>
                    <a:pt x="1" y="33"/>
                    <a:pt x="2" y="33"/>
                  </a:cubicBezTo>
                  <a:cubicBezTo>
                    <a:pt x="2" y="33"/>
                    <a:pt x="2" y="33"/>
                    <a:pt x="2" y="32"/>
                  </a:cubicBezTo>
                  <a:cubicBezTo>
                    <a:pt x="3" y="32"/>
                    <a:pt x="3" y="31"/>
                    <a:pt x="3" y="31"/>
                  </a:cubicBezTo>
                  <a:cubicBezTo>
                    <a:pt x="3" y="31"/>
                    <a:pt x="4" y="31"/>
                    <a:pt x="4" y="30"/>
                  </a:cubicBezTo>
                  <a:cubicBezTo>
                    <a:pt x="5" y="29"/>
                    <a:pt x="6" y="29"/>
                    <a:pt x="7" y="28"/>
                  </a:cubicBezTo>
                  <a:cubicBezTo>
                    <a:pt x="7" y="28"/>
                    <a:pt x="8" y="27"/>
                    <a:pt x="8" y="27"/>
                  </a:cubicBezTo>
                  <a:cubicBezTo>
                    <a:pt x="8" y="27"/>
                    <a:pt x="9" y="26"/>
                    <a:pt x="9" y="26"/>
                  </a:cubicBezTo>
                  <a:cubicBezTo>
                    <a:pt x="9" y="26"/>
                    <a:pt x="10" y="26"/>
                    <a:pt x="10" y="25"/>
                  </a:cubicBezTo>
                  <a:cubicBezTo>
                    <a:pt x="10" y="25"/>
                    <a:pt x="11" y="24"/>
                    <a:pt x="12" y="24"/>
                  </a:cubicBezTo>
                  <a:cubicBezTo>
                    <a:pt x="12" y="23"/>
                    <a:pt x="10" y="23"/>
                    <a:pt x="10" y="22"/>
                  </a:cubicBezTo>
                  <a:cubicBezTo>
                    <a:pt x="10" y="22"/>
                    <a:pt x="9" y="21"/>
                    <a:pt x="9" y="20"/>
                  </a:cubicBezTo>
                  <a:cubicBezTo>
                    <a:pt x="9" y="20"/>
                    <a:pt x="9" y="20"/>
                    <a:pt x="9" y="20"/>
                  </a:cubicBezTo>
                  <a:cubicBezTo>
                    <a:pt x="9" y="20"/>
                    <a:pt x="9" y="20"/>
                    <a:pt x="9" y="20"/>
                  </a:cubicBezTo>
                  <a:cubicBezTo>
                    <a:pt x="9" y="20"/>
                    <a:pt x="9" y="20"/>
                    <a:pt x="9" y="20"/>
                  </a:cubicBezTo>
                  <a:cubicBezTo>
                    <a:pt x="9" y="19"/>
                    <a:pt x="9" y="20"/>
                    <a:pt x="9" y="19"/>
                  </a:cubicBezTo>
                  <a:cubicBezTo>
                    <a:pt x="10" y="20"/>
                    <a:pt x="10" y="19"/>
                    <a:pt x="11" y="20"/>
                  </a:cubicBezTo>
                  <a:cubicBezTo>
                    <a:pt x="11" y="20"/>
                    <a:pt x="12" y="19"/>
                    <a:pt x="12" y="20"/>
                  </a:cubicBezTo>
                  <a:cubicBezTo>
                    <a:pt x="12" y="20"/>
                    <a:pt x="13" y="20"/>
                    <a:pt x="13" y="20"/>
                  </a:cubicBezTo>
                  <a:cubicBezTo>
                    <a:pt x="14" y="20"/>
                    <a:pt x="14" y="19"/>
                    <a:pt x="14" y="19"/>
                  </a:cubicBezTo>
                  <a:cubicBezTo>
                    <a:pt x="14" y="19"/>
                    <a:pt x="15" y="19"/>
                    <a:pt x="15" y="18"/>
                  </a:cubicBezTo>
                  <a:cubicBezTo>
                    <a:pt x="15" y="18"/>
                    <a:pt x="16" y="17"/>
                    <a:pt x="16" y="17"/>
                  </a:cubicBezTo>
                  <a:cubicBezTo>
                    <a:pt x="15" y="16"/>
                    <a:pt x="14" y="17"/>
                    <a:pt x="14" y="17"/>
                  </a:cubicBezTo>
                  <a:cubicBezTo>
                    <a:pt x="14" y="16"/>
                    <a:pt x="13" y="16"/>
                    <a:pt x="13" y="16"/>
                  </a:cubicBezTo>
                  <a:cubicBezTo>
                    <a:pt x="12" y="16"/>
                    <a:pt x="11" y="16"/>
                    <a:pt x="10" y="16"/>
                  </a:cubicBezTo>
                  <a:cubicBezTo>
                    <a:pt x="9" y="15"/>
                    <a:pt x="8" y="15"/>
                    <a:pt x="8" y="15"/>
                  </a:cubicBezTo>
                  <a:cubicBezTo>
                    <a:pt x="8" y="15"/>
                    <a:pt x="8" y="15"/>
                    <a:pt x="8" y="15"/>
                  </a:cubicBezTo>
                  <a:cubicBezTo>
                    <a:pt x="7" y="15"/>
                    <a:pt x="7" y="15"/>
                    <a:pt x="7" y="15"/>
                  </a:cubicBezTo>
                  <a:cubicBezTo>
                    <a:pt x="7" y="14"/>
                    <a:pt x="7" y="14"/>
                    <a:pt x="7" y="14"/>
                  </a:cubicBezTo>
                  <a:cubicBezTo>
                    <a:pt x="7" y="14"/>
                    <a:pt x="6" y="14"/>
                    <a:pt x="6" y="14"/>
                  </a:cubicBezTo>
                  <a:cubicBezTo>
                    <a:pt x="6" y="14"/>
                    <a:pt x="6" y="14"/>
                    <a:pt x="6" y="13"/>
                  </a:cubicBezTo>
                  <a:cubicBezTo>
                    <a:pt x="6" y="14"/>
                    <a:pt x="6" y="14"/>
                    <a:pt x="7" y="13"/>
                  </a:cubicBezTo>
                  <a:cubicBezTo>
                    <a:pt x="9" y="13"/>
                    <a:pt x="11" y="13"/>
                    <a:pt x="13" y="12"/>
                  </a:cubicBezTo>
                  <a:cubicBezTo>
                    <a:pt x="14" y="11"/>
                    <a:pt x="15" y="11"/>
                    <a:pt x="15" y="10"/>
                  </a:cubicBezTo>
                  <a:cubicBezTo>
                    <a:pt x="16" y="10"/>
                    <a:pt x="16" y="10"/>
                    <a:pt x="16" y="10"/>
                  </a:cubicBezTo>
                  <a:cubicBezTo>
                    <a:pt x="16" y="8"/>
                    <a:pt x="15" y="7"/>
                    <a:pt x="15" y="6"/>
                  </a:cubicBezTo>
                  <a:cubicBezTo>
                    <a:pt x="15" y="6"/>
                    <a:pt x="15" y="5"/>
                    <a:pt x="14" y="5"/>
                  </a:cubicBezTo>
                  <a:cubicBezTo>
                    <a:pt x="14" y="4"/>
                    <a:pt x="15" y="4"/>
                    <a:pt x="15" y="4"/>
                  </a:cubicBezTo>
                  <a:cubicBezTo>
                    <a:pt x="15" y="3"/>
                    <a:pt x="15" y="2"/>
                    <a:pt x="15" y="2"/>
                  </a:cubicBezTo>
                  <a:cubicBezTo>
                    <a:pt x="16" y="2"/>
                    <a:pt x="16" y="2"/>
                    <a:pt x="16" y="1"/>
                  </a:cubicBezTo>
                  <a:cubicBezTo>
                    <a:pt x="16" y="1"/>
                    <a:pt x="16" y="1"/>
                    <a:pt x="15" y="1"/>
                  </a:cubicBezTo>
                  <a:cubicBezTo>
                    <a:pt x="15" y="1"/>
                    <a:pt x="15" y="1"/>
                    <a:pt x="15" y="1"/>
                  </a:cubicBezTo>
                  <a:cubicBezTo>
                    <a:pt x="15" y="1"/>
                    <a:pt x="16" y="1"/>
                    <a:pt x="16" y="1"/>
                  </a:cubicBezTo>
                  <a:cubicBezTo>
                    <a:pt x="16" y="1"/>
                    <a:pt x="16" y="1"/>
                    <a:pt x="16" y="1"/>
                  </a:cubicBezTo>
                  <a:cubicBezTo>
                    <a:pt x="16" y="1"/>
                    <a:pt x="16" y="1"/>
                    <a:pt x="16" y="1"/>
                  </a:cubicBezTo>
                  <a:cubicBezTo>
                    <a:pt x="16" y="1"/>
                    <a:pt x="17" y="0"/>
                    <a:pt x="18" y="1"/>
                  </a:cubicBezTo>
                  <a:close/>
                  <a:moveTo>
                    <a:pt x="32" y="25"/>
                  </a:moveTo>
                  <a:cubicBezTo>
                    <a:pt x="32" y="25"/>
                    <a:pt x="32" y="25"/>
                    <a:pt x="32" y="25"/>
                  </a:cubicBezTo>
                  <a:cubicBezTo>
                    <a:pt x="32" y="26"/>
                    <a:pt x="32" y="26"/>
                    <a:pt x="32" y="26"/>
                  </a:cubicBezTo>
                  <a:cubicBezTo>
                    <a:pt x="33" y="25"/>
                    <a:pt x="34" y="26"/>
                    <a:pt x="35" y="26"/>
                  </a:cubicBezTo>
                  <a:cubicBezTo>
                    <a:pt x="35" y="26"/>
                    <a:pt x="35" y="26"/>
                    <a:pt x="35" y="26"/>
                  </a:cubicBezTo>
                  <a:cubicBezTo>
                    <a:pt x="36" y="26"/>
                    <a:pt x="36" y="26"/>
                    <a:pt x="37" y="27"/>
                  </a:cubicBezTo>
                  <a:cubicBezTo>
                    <a:pt x="38" y="27"/>
                    <a:pt x="39" y="28"/>
                    <a:pt x="39" y="29"/>
                  </a:cubicBezTo>
                  <a:cubicBezTo>
                    <a:pt x="39" y="29"/>
                    <a:pt x="39" y="29"/>
                    <a:pt x="39" y="29"/>
                  </a:cubicBezTo>
                  <a:cubicBezTo>
                    <a:pt x="39" y="30"/>
                    <a:pt x="39" y="30"/>
                    <a:pt x="39" y="31"/>
                  </a:cubicBezTo>
                  <a:cubicBezTo>
                    <a:pt x="38" y="31"/>
                    <a:pt x="38" y="31"/>
                    <a:pt x="38" y="31"/>
                  </a:cubicBezTo>
                  <a:cubicBezTo>
                    <a:pt x="38" y="31"/>
                    <a:pt x="37" y="31"/>
                    <a:pt x="36" y="31"/>
                  </a:cubicBezTo>
                  <a:cubicBezTo>
                    <a:pt x="36" y="31"/>
                    <a:pt x="35" y="31"/>
                    <a:pt x="36" y="30"/>
                  </a:cubicBezTo>
                  <a:cubicBezTo>
                    <a:pt x="35" y="30"/>
                    <a:pt x="35" y="30"/>
                    <a:pt x="34" y="29"/>
                  </a:cubicBezTo>
                  <a:cubicBezTo>
                    <a:pt x="34" y="30"/>
                    <a:pt x="34" y="30"/>
                    <a:pt x="34" y="30"/>
                  </a:cubicBezTo>
                  <a:cubicBezTo>
                    <a:pt x="34" y="29"/>
                    <a:pt x="34" y="29"/>
                    <a:pt x="33" y="28"/>
                  </a:cubicBezTo>
                  <a:cubicBezTo>
                    <a:pt x="33" y="28"/>
                    <a:pt x="33" y="28"/>
                    <a:pt x="33" y="28"/>
                  </a:cubicBezTo>
                  <a:cubicBezTo>
                    <a:pt x="33" y="28"/>
                    <a:pt x="33" y="27"/>
                    <a:pt x="32" y="27"/>
                  </a:cubicBezTo>
                  <a:cubicBezTo>
                    <a:pt x="32" y="27"/>
                    <a:pt x="32" y="27"/>
                    <a:pt x="32" y="27"/>
                  </a:cubicBezTo>
                  <a:cubicBezTo>
                    <a:pt x="32" y="27"/>
                    <a:pt x="32" y="27"/>
                    <a:pt x="32" y="27"/>
                  </a:cubicBezTo>
                  <a:cubicBezTo>
                    <a:pt x="31" y="26"/>
                    <a:pt x="31" y="27"/>
                    <a:pt x="31" y="27"/>
                  </a:cubicBezTo>
                  <a:cubicBezTo>
                    <a:pt x="31" y="26"/>
                    <a:pt x="30" y="26"/>
                    <a:pt x="31" y="26"/>
                  </a:cubicBezTo>
                  <a:cubicBezTo>
                    <a:pt x="31" y="26"/>
                    <a:pt x="31" y="25"/>
                    <a:pt x="30" y="26"/>
                  </a:cubicBezTo>
                  <a:cubicBezTo>
                    <a:pt x="31" y="25"/>
                    <a:pt x="31" y="26"/>
                    <a:pt x="32" y="25"/>
                  </a:cubicBezTo>
                  <a:close/>
                  <a:moveTo>
                    <a:pt x="22" y="27"/>
                  </a:moveTo>
                  <a:cubicBezTo>
                    <a:pt x="22" y="28"/>
                    <a:pt x="23" y="28"/>
                    <a:pt x="23" y="28"/>
                  </a:cubicBezTo>
                  <a:cubicBezTo>
                    <a:pt x="24" y="28"/>
                    <a:pt x="24" y="28"/>
                    <a:pt x="24" y="28"/>
                  </a:cubicBezTo>
                  <a:cubicBezTo>
                    <a:pt x="24" y="28"/>
                    <a:pt x="24" y="28"/>
                    <a:pt x="24" y="28"/>
                  </a:cubicBezTo>
                  <a:cubicBezTo>
                    <a:pt x="24" y="28"/>
                    <a:pt x="24" y="28"/>
                    <a:pt x="24" y="28"/>
                  </a:cubicBezTo>
                  <a:cubicBezTo>
                    <a:pt x="25" y="29"/>
                    <a:pt x="25" y="29"/>
                    <a:pt x="25" y="30"/>
                  </a:cubicBezTo>
                  <a:cubicBezTo>
                    <a:pt x="26" y="30"/>
                    <a:pt x="26" y="31"/>
                    <a:pt x="27" y="32"/>
                  </a:cubicBezTo>
                  <a:cubicBezTo>
                    <a:pt x="27" y="32"/>
                    <a:pt x="27" y="33"/>
                    <a:pt x="28" y="33"/>
                  </a:cubicBezTo>
                  <a:cubicBezTo>
                    <a:pt x="28" y="33"/>
                    <a:pt x="29" y="34"/>
                    <a:pt x="29" y="34"/>
                  </a:cubicBezTo>
                  <a:cubicBezTo>
                    <a:pt x="29" y="35"/>
                    <a:pt x="31" y="35"/>
                    <a:pt x="30" y="36"/>
                  </a:cubicBezTo>
                  <a:cubicBezTo>
                    <a:pt x="31" y="37"/>
                    <a:pt x="31" y="37"/>
                    <a:pt x="31" y="37"/>
                  </a:cubicBezTo>
                  <a:cubicBezTo>
                    <a:pt x="31" y="37"/>
                    <a:pt x="31" y="37"/>
                    <a:pt x="31" y="37"/>
                  </a:cubicBezTo>
                  <a:cubicBezTo>
                    <a:pt x="32" y="37"/>
                    <a:pt x="32" y="38"/>
                    <a:pt x="32" y="39"/>
                  </a:cubicBezTo>
                  <a:cubicBezTo>
                    <a:pt x="31" y="40"/>
                    <a:pt x="30" y="40"/>
                    <a:pt x="28" y="40"/>
                  </a:cubicBezTo>
                  <a:cubicBezTo>
                    <a:pt x="27" y="40"/>
                    <a:pt x="27" y="40"/>
                    <a:pt x="27" y="40"/>
                  </a:cubicBezTo>
                  <a:cubicBezTo>
                    <a:pt x="26" y="40"/>
                    <a:pt x="26" y="41"/>
                    <a:pt x="25" y="41"/>
                  </a:cubicBezTo>
                  <a:cubicBezTo>
                    <a:pt x="25" y="41"/>
                    <a:pt x="24" y="41"/>
                    <a:pt x="23" y="41"/>
                  </a:cubicBezTo>
                  <a:cubicBezTo>
                    <a:pt x="23" y="41"/>
                    <a:pt x="23" y="41"/>
                    <a:pt x="23" y="41"/>
                  </a:cubicBezTo>
                  <a:cubicBezTo>
                    <a:pt x="22" y="41"/>
                    <a:pt x="21" y="41"/>
                    <a:pt x="21" y="41"/>
                  </a:cubicBezTo>
                  <a:cubicBezTo>
                    <a:pt x="20" y="41"/>
                    <a:pt x="20" y="42"/>
                    <a:pt x="19" y="41"/>
                  </a:cubicBezTo>
                  <a:cubicBezTo>
                    <a:pt x="19" y="42"/>
                    <a:pt x="18" y="41"/>
                    <a:pt x="17" y="41"/>
                  </a:cubicBezTo>
                  <a:cubicBezTo>
                    <a:pt x="17" y="41"/>
                    <a:pt x="16" y="41"/>
                    <a:pt x="16" y="41"/>
                  </a:cubicBezTo>
                  <a:cubicBezTo>
                    <a:pt x="15" y="41"/>
                    <a:pt x="15" y="40"/>
                    <a:pt x="15" y="41"/>
                  </a:cubicBezTo>
                  <a:cubicBezTo>
                    <a:pt x="13" y="40"/>
                    <a:pt x="12" y="38"/>
                    <a:pt x="12" y="37"/>
                  </a:cubicBezTo>
                  <a:cubicBezTo>
                    <a:pt x="11" y="37"/>
                    <a:pt x="11" y="36"/>
                    <a:pt x="11" y="35"/>
                  </a:cubicBezTo>
                  <a:cubicBezTo>
                    <a:pt x="10" y="34"/>
                    <a:pt x="10" y="34"/>
                    <a:pt x="10" y="33"/>
                  </a:cubicBezTo>
                  <a:cubicBezTo>
                    <a:pt x="9" y="33"/>
                    <a:pt x="10" y="33"/>
                    <a:pt x="10" y="33"/>
                  </a:cubicBezTo>
                  <a:cubicBezTo>
                    <a:pt x="10" y="33"/>
                    <a:pt x="9" y="33"/>
                    <a:pt x="9" y="33"/>
                  </a:cubicBezTo>
                  <a:cubicBezTo>
                    <a:pt x="9" y="32"/>
                    <a:pt x="10" y="32"/>
                    <a:pt x="10" y="32"/>
                  </a:cubicBezTo>
                  <a:cubicBezTo>
                    <a:pt x="9" y="32"/>
                    <a:pt x="9" y="31"/>
                    <a:pt x="9" y="31"/>
                  </a:cubicBezTo>
                  <a:cubicBezTo>
                    <a:pt x="10" y="31"/>
                    <a:pt x="10" y="31"/>
                    <a:pt x="10" y="31"/>
                  </a:cubicBezTo>
                  <a:cubicBezTo>
                    <a:pt x="10" y="31"/>
                    <a:pt x="10" y="31"/>
                    <a:pt x="10" y="31"/>
                  </a:cubicBezTo>
                  <a:cubicBezTo>
                    <a:pt x="11" y="31"/>
                    <a:pt x="11" y="31"/>
                    <a:pt x="11" y="32"/>
                  </a:cubicBezTo>
                  <a:cubicBezTo>
                    <a:pt x="11" y="32"/>
                    <a:pt x="12" y="32"/>
                    <a:pt x="12" y="33"/>
                  </a:cubicBezTo>
                  <a:cubicBezTo>
                    <a:pt x="13" y="34"/>
                    <a:pt x="14" y="36"/>
                    <a:pt x="16" y="37"/>
                  </a:cubicBezTo>
                  <a:cubicBezTo>
                    <a:pt x="16" y="37"/>
                    <a:pt x="17" y="37"/>
                    <a:pt x="17" y="37"/>
                  </a:cubicBezTo>
                  <a:cubicBezTo>
                    <a:pt x="18" y="37"/>
                    <a:pt x="19" y="37"/>
                    <a:pt x="20" y="37"/>
                  </a:cubicBezTo>
                  <a:cubicBezTo>
                    <a:pt x="21" y="38"/>
                    <a:pt x="21" y="37"/>
                    <a:pt x="22" y="37"/>
                  </a:cubicBezTo>
                  <a:cubicBezTo>
                    <a:pt x="22" y="37"/>
                    <a:pt x="23" y="38"/>
                    <a:pt x="24" y="37"/>
                  </a:cubicBezTo>
                  <a:cubicBezTo>
                    <a:pt x="24" y="37"/>
                    <a:pt x="24" y="37"/>
                    <a:pt x="24" y="37"/>
                  </a:cubicBezTo>
                  <a:cubicBezTo>
                    <a:pt x="24" y="37"/>
                    <a:pt x="25" y="37"/>
                    <a:pt x="26" y="37"/>
                  </a:cubicBezTo>
                  <a:cubicBezTo>
                    <a:pt x="25" y="36"/>
                    <a:pt x="26" y="35"/>
                    <a:pt x="25" y="35"/>
                  </a:cubicBezTo>
                  <a:cubicBezTo>
                    <a:pt x="25" y="34"/>
                    <a:pt x="24" y="34"/>
                    <a:pt x="24" y="33"/>
                  </a:cubicBezTo>
                  <a:cubicBezTo>
                    <a:pt x="24" y="33"/>
                    <a:pt x="24" y="33"/>
                    <a:pt x="24" y="33"/>
                  </a:cubicBezTo>
                  <a:cubicBezTo>
                    <a:pt x="24" y="33"/>
                    <a:pt x="24" y="32"/>
                    <a:pt x="23" y="32"/>
                  </a:cubicBezTo>
                  <a:cubicBezTo>
                    <a:pt x="23" y="32"/>
                    <a:pt x="23" y="32"/>
                    <a:pt x="23" y="31"/>
                  </a:cubicBezTo>
                  <a:cubicBezTo>
                    <a:pt x="23" y="31"/>
                    <a:pt x="23" y="31"/>
                    <a:pt x="23" y="31"/>
                  </a:cubicBezTo>
                  <a:cubicBezTo>
                    <a:pt x="23" y="31"/>
                    <a:pt x="22" y="30"/>
                    <a:pt x="22" y="30"/>
                  </a:cubicBezTo>
                  <a:cubicBezTo>
                    <a:pt x="22" y="30"/>
                    <a:pt x="22" y="30"/>
                    <a:pt x="23" y="30"/>
                  </a:cubicBezTo>
                  <a:cubicBezTo>
                    <a:pt x="23" y="29"/>
                    <a:pt x="22" y="29"/>
                    <a:pt x="22" y="29"/>
                  </a:cubicBezTo>
                  <a:cubicBezTo>
                    <a:pt x="22" y="29"/>
                    <a:pt x="22" y="29"/>
                    <a:pt x="21" y="29"/>
                  </a:cubicBezTo>
                  <a:cubicBezTo>
                    <a:pt x="21" y="28"/>
                    <a:pt x="21" y="29"/>
                    <a:pt x="20" y="29"/>
                  </a:cubicBezTo>
                  <a:cubicBezTo>
                    <a:pt x="20" y="29"/>
                    <a:pt x="20" y="29"/>
                    <a:pt x="20" y="29"/>
                  </a:cubicBezTo>
                  <a:cubicBezTo>
                    <a:pt x="20" y="28"/>
                    <a:pt x="20" y="28"/>
                    <a:pt x="19" y="28"/>
                  </a:cubicBezTo>
                  <a:cubicBezTo>
                    <a:pt x="19" y="28"/>
                    <a:pt x="19" y="28"/>
                    <a:pt x="19" y="28"/>
                  </a:cubicBezTo>
                  <a:cubicBezTo>
                    <a:pt x="19" y="28"/>
                    <a:pt x="19" y="28"/>
                    <a:pt x="18" y="28"/>
                  </a:cubicBezTo>
                  <a:cubicBezTo>
                    <a:pt x="18" y="29"/>
                    <a:pt x="18" y="30"/>
                    <a:pt x="18" y="31"/>
                  </a:cubicBezTo>
                  <a:cubicBezTo>
                    <a:pt x="18" y="31"/>
                    <a:pt x="18" y="31"/>
                    <a:pt x="18" y="31"/>
                  </a:cubicBezTo>
                  <a:cubicBezTo>
                    <a:pt x="18" y="31"/>
                    <a:pt x="18" y="31"/>
                    <a:pt x="18" y="31"/>
                  </a:cubicBezTo>
                  <a:cubicBezTo>
                    <a:pt x="18" y="31"/>
                    <a:pt x="19" y="32"/>
                    <a:pt x="20" y="33"/>
                  </a:cubicBezTo>
                  <a:cubicBezTo>
                    <a:pt x="20" y="33"/>
                    <a:pt x="19" y="34"/>
                    <a:pt x="19" y="34"/>
                  </a:cubicBezTo>
                  <a:cubicBezTo>
                    <a:pt x="19" y="34"/>
                    <a:pt x="19" y="35"/>
                    <a:pt x="18" y="35"/>
                  </a:cubicBezTo>
                  <a:cubicBezTo>
                    <a:pt x="18" y="34"/>
                    <a:pt x="18" y="35"/>
                    <a:pt x="18" y="35"/>
                  </a:cubicBezTo>
                  <a:cubicBezTo>
                    <a:pt x="17" y="35"/>
                    <a:pt x="17" y="34"/>
                    <a:pt x="17" y="34"/>
                  </a:cubicBezTo>
                  <a:cubicBezTo>
                    <a:pt x="17" y="32"/>
                    <a:pt x="17" y="31"/>
                    <a:pt x="16" y="30"/>
                  </a:cubicBezTo>
                  <a:cubicBezTo>
                    <a:pt x="16" y="30"/>
                    <a:pt x="16" y="30"/>
                    <a:pt x="16" y="30"/>
                  </a:cubicBezTo>
                  <a:cubicBezTo>
                    <a:pt x="16" y="30"/>
                    <a:pt x="16" y="29"/>
                    <a:pt x="16" y="28"/>
                  </a:cubicBezTo>
                  <a:cubicBezTo>
                    <a:pt x="16" y="28"/>
                    <a:pt x="17" y="28"/>
                    <a:pt x="17" y="27"/>
                  </a:cubicBezTo>
                  <a:cubicBezTo>
                    <a:pt x="17" y="28"/>
                    <a:pt x="17" y="28"/>
                    <a:pt x="17" y="28"/>
                  </a:cubicBezTo>
                  <a:cubicBezTo>
                    <a:pt x="18" y="27"/>
                    <a:pt x="19" y="26"/>
                    <a:pt x="20" y="27"/>
                  </a:cubicBezTo>
                  <a:cubicBezTo>
                    <a:pt x="21" y="26"/>
                    <a:pt x="21" y="26"/>
                    <a:pt x="21" y="26"/>
                  </a:cubicBezTo>
                  <a:cubicBezTo>
                    <a:pt x="22" y="27"/>
                    <a:pt x="22" y="27"/>
                    <a:pt x="22"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15"/>
            <p:cNvSpPr>
              <a:spLocks noEditPoints="1"/>
            </p:cNvSpPr>
            <p:nvPr/>
          </p:nvSpPr>
          <p:spPr bwMode="auto">
            <a:xfrm>
              <a:off x="5268" y="4115"/>
              <a:ext cx="98" cy="115"/>
            </a:xfrm>
            <a:custGeom>
              <a:avLst/>
              <a:gdLst>
                <a:gd name="T0" fmla="*/ 35 w 38"/>
                <a:gd name="T1" fmla="*/ 4 h 43"/>
                <a:gd name="T2" fmla="*/ 38 w 38"/>
                <a:gd name="T3" fmla="*/ 8 h 43"/>
                <a:gd name="T4" fmla="*/ 36 w 38"/>
                <a:gd name="T5" fmla="*/ 15 h 43"/>
                <a:gd name="T6" fmla="*/ 36 w 38"/>
                <a:gd name="T7" fmla="*/ 19 h 43"/>
                <a:gd name="T8" fmla="*/ 36 w 38"/>
                <a:gd name="T9" fmla="*/ 31 h 43"/>
                <a:gd name="T10" fmla="*/ 37 w 38"/>
                <a:gd name="T11" fmla="*/ 33 h 43"/>
                <a:gd name="T12" fmla="*/ 34 w 38"/>
                <a:gd name="T13" fmla="*/ 42 h 43"/>
                <a:gd name="T14" fmla="*/ 33 w 38"/>
                <a:gd name="T15" fmla="*/ 40 h 43"/>
                <a:gd name="T16" fmla="*/ 32 w 38"/>
                <a:gd name="T17" fmla="*/ 37 h 43"/>
                <a:gd name="T18" fmla="*/ 32 w 38"/>
                <a:gd name="T19" fmla="*/ 36 h 43"/>
                <a:gd name="T20" fmla="*/ 32 w 38"/>
                <a:gd name="T21" fmla="*/ 35 h 43"/>
                <a:gd name="T22" fmla="*/ 32 w 38"/>
                <a:gd name="T23" fmla="*/ 35 h 43"/>
                <a:gd name="T24" fmla="*/ 33 w 38"/>
                <a:gd name="T25" fmla="*/ 21 h 43"/>
                <a:gd name="T26" fmla="*/ 32 w 38"/>
                <a:gd name="T27" fmla="*/ 5 h 43"/>
                <a:gd name="T28" fmla="*/ 25 w 38"/>
                <a:gd name="T29" fmla="*/ 3 h 43"/>
                <a:gd name="T30" fmla="*/ 17 w 38"/>
                <a:gd name="T31" fmla="*/ 4 h 43"/>
                <a:gd name="T32" fmla="*/ 14 w 38"/>
                <a:gd name="T33" fmla="*/ 5 h 43"/>
                <a:gd name="T34" fmla="*/ 18 w 38"/>
                <a:gd name="T35" fmla="*/ 0 h 43"/>
                <a:gd name="T36" fmla="*/ 28 w 38"/>
                <a:gd name="T37" fmla="*/ 0 h 43"/>
                <a:gd name="T38" fmla="*/ 17 w 38"/>
                <a:gd name="T39" fmla="*/ 14 h 43"/>
                <a:gd name="T40" fmla="*/ 17 w 38"/>
                <a:gd name="T41" fmla="*/ 19 h 43"/>
                <a:gd name="T42" fmla="*/ 21 w 38"/>
                <a:gd name="T43" fmla="*/ 21 h 43"/>
                <a:gd name="T44" fmla="*/ 23 w 38"/>
                <a:gd name="T45" fmla="*/ 24 h 43"/>
                <a:gd name="T46" fmla="*/ 19 w 38"/>
                <a:gd name="T47" fmla="*/ 26 h 43"/>
                <a:gd name="T48" fmla="*/ 15 w 38"/>
                <a:gd name="T49" fmla="*/ 27 h 43"/>
                <a:gd name="T50" fmla="*/ 10 w 38"/>
                <a:gd name="T51" fmla="*/ 26 h 43"/>
                <a:gd name="T52" fmla="*/ 10 w 38"/>
                <a:gd name="T53" fmla="*/ 21 h 43"/>
                <a:gd name="T54" fmla="*/ 10 w 38"/>
                <a:gd name="T55" fmla="*/ 19 h 43"/>
                <a:gd name="T56" fmla="*/ 8 w 38"/>
                <a:gd name="T57" fmla="*/ 17 h 43"/>
                <a:gd name="T58" fmla="*/ 15 w 38"/>
                <a:gd name="T59" fmla="*/ 14 h 43"/>
                <a:gd name="T60" fmla="*/ 12 w 38"/>
                <a:gd name="T61" fmla="*/ 11 h 43"/>
                <a:gd name="T62" fmla="*/ 5 w 38"/>
                <a:gd name="T63" fmla="*/ 10 h 43"/>
                <a:gd name="T64" fmla="*/ 6 w 38"/>
                <a:gd name="T65" fmla="*/ 19 h 43"/>
                <a:gd name="T66" fmla="*/ 4 w 38"/>
                <a:gd name="T67" fmla="*/ 24 h 43"/>
                <a:gd name="T68" fmla="*/ 4 w 38"/>
                <a:gd name="T69" fmla="*/ 30 h 43"/>
                <a:gd name="T70" fmla="*/ 5 w 38"/>
                <a:gd name="T71" fmla="*/ 35 h 43"/>
                <a:gd name="T72" fmla="*/ 4 w 38"/>
                <a:gd name="T73" fmla="*/ 36 h 43"/>
                <a:gd name="T74" fmla="*/ 0 w 38"/>
                <a:gd name="T75" fmla="*/ 30 h 43"/>
                <a:gd name="T76" fmla="*/ 0 w 38"/>
                <a:gd name="T77" fmla="*/ 28 h 43"/>
                <a:gd name="T78" fmla="*/ 3 w 38"/>
                <a:gd name="T79" fmla="*/ 10 h 43"/>
                <a:gd name="T80" fmla="*/ 23 w 38"/>
                <a:gd name="T81" fmla="*/ 14 h 43"/>
                <a:gd name="T82" fmla="*/ 26 w 38"/>
                <a:gd name="T83" fmla="*/ 18 h 43"/>
                <a:gd name="T84" fmla="*/ 22 w 38"/>
                <a:gd name="T85" fmla="*/ 13 h 43"/>
                <a:gd name="T86" fmla="*/ 24 w 38"/>
                <a:gd name="T87" fmla="*/ 31 h 43"/>
                <a:gd name="T88" fmla="*/ 21 w 38"/>
                <a:gd name="T89" fmla="*/ 34 h 43"/>
                <a:gd name="T90" fmla="*/ 16 w 38"/>
                <a:gd name="T91" fmla="*/ 34 h 43"/>
                <a:gd name="T92" fmla="*/ 9 w 38"/>
                <a:gd name="T93" fmla="*/ 34 h 43"/>
                <a:gd name="T94" fmla="*/ 9 w 38"/>
                <a:gd name="T95" fmla="*/ 32 h 43"/>
                <a:gd name="T96" fmla="*/ 22 w 38"/>
                <a:gd name="T97" fmla="*/ 3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8" h="43">
                  <a:moveTo>
                    <a:pt x="28" y="0"/>
                  </a:moveTo>
                  <a:cubicBezTo>
                    <a:pt x="30" y="0"/>
                    <a:pt x="31" y="1"/>
                    <a:pt x="32" y="2"/>
                  </a:cubicBezTo>
                  <a:cubicBezTo>
                    <a:pt x="34" y="2"/>
                    <a:pt x="34" y="3"/>
                    <a:pt x="35" y="4"/>
                  </a:cubicBezTo>
                  <a:cubicBezTo>
                    <a:pt x="35" y="4"/>
                    <a:pt x="35" y="5"/>
                    <a:pt x="36" y="5"/>
                  </a:cubicBezTo>
                  <a:cubicBezTo>
                    <a:pt x="36" y="6"/>
                    <a:pt x="36" y="7"/>
                    <a:pt x="37" y="7"/>
                  </a:cubicBezTo>
                  <a:cubicBezTo>
                    <a:pt x="37" y="8"/>
                    <a:pt x="38" y="8"/>
                    <a:pt x="38" y="8"/>
                  </a:cubicBezTo>
                  <a:cubicBezTo>
                    <a:pt x="37" y="9"/>
                    <a:pt x="38" y="10"/>
                    <a:pt x="37" y="11"/>
                  </a:cubicBezTo>
                  <a:cubicBezTo>
                    <a:pt x="37" y="12"/>
                    <a:pt x="37" y="12"/>
                    <a:pt x="36" y="13"/>
                  </a:cubicBezTo>
                  <a:cubicBezTo>
                    <a:pt x="37" y="14"/>
                    <a:pt x="36" y="15"/>
                    <a:pt x="36" y="15"/>
                  </a:cubicBezTo>
                  <a:cubicBezTo>
                    <a:pt x="36" y="15"/>
                    <a:pt x="36" y="16"/>
                    <a:pt x="36" y="16"/>
                  </a:cubicBezTo>
                  <a:cubicBezTo>
                    <a:pt x="36" y="16"/>
                    <a:pt x="36" y="17"/>
                    <a:pt x="36" y="17"/>
                  </a:cubicBezTo>
                  <a:cubicBezTo>
                    <a:pt x="36" y="18"/>
                    <a:pt x="36" y="18"/>
                    <a:pt x="36" y="19"/>
                  </a:cubicBezTo>
                  <a:cubicBezTo>
                    <a:pt x="36" y="20"/>
                    <a:pt x="35" y="21"/>
                    <a:pt x="36" y="21"/>
                  </a:cubicBezTo>
                  <a:cubicBezTo>
                    <a:pt x="36" y="22"/>
                    <a:pt x="35" y="22"/>
                    <a:pt x="36" y="23"/>
                  </a:cubicBezTo>
                  <a:cubicBezTo>
                    <a:pt x="35" y="26"/>
                    <a:pt x="37" y="28"/>
                    <a:pt x="36" y="31"/>
                  </a:cubicBezTo>
                  <a:cubicBezTo>
                    <a:pt x="36" y="31"/>
                    <a:pt x="36" y="31"/>
                    <a:pt x="36" y="31"/>
                  </a:cubicBezTo>
                  <a:cubicBezTo>
                    <a:pt x="36" y="32"/>
                    <a:pt x="36" y="32"/>
                    <a:pt x="36" y="33"/>
                  </a:cubicBezTo>
                  <a:cubicBezTo>
                    <a:pt x="37" y="33"/>
                    <a:pt x="37" y="33"/>
                    <a:pt x="37" y="33"/>
                  </a:cubicBezTo>
                  <a:cubicBezTo>
                    <a:pt x="36" y="33"/>
                    <a:pt x="36" y="33"/>
                    <a:pt x="36" y="33"/>
                  </a:cubicBezTo>
                  <a:cubicBezTo>
                    <a:pt x="37" y="36"/>
                    <a:pt x="37" y="38"/>
                    <a:pt x="37" y="41"/>
                  </a:cubicBezTo>
                  <a:cubicBezTo>
                    <a:pt x="36" y="42"/>
                    <a:pt x="35" y="43"/>
                    <a:pt x="34" y="42"/>
                  </a:cubicBezTo>
                  <a:cubicBezTo>
                    <a:pt x="33" y="42"/>
                    <a:pt x="33" y="41"/>
                    <a:pt x="33" y="41"/>
                  </a:cubicBezTo>
                  <a:cubicBezTo>
                    <a:pt x="33" y="41"/>
                    <a:pt x="33" y="41"/>
                    <a:pt x="33" y="41"/>
                  </a:cubicBezTo>
                  <a:cubicBezTo>
                    <a:pt x="33" y="40"/>
                    <a:pt x="33" y="40"/>
                    <a:pt x="33" y="40"/>
                  </a:cubicBezTo>
                  <a:cubicBezTo>
                    <a:pt x="32" y="39"/>
                    <a:pt x="32" y="39"/>
                    <a:pt x="32" y="38"/>
                  </a:cubicBezTo>
                  <a:cubicBezTo>
                    <a:pt x="32" y="38"/>
                    <a:pt x="33" y="38"/>
                    <a:pt x="33" y="38"/>
                  </a:cubicBezTo>
                  <a:cubicBezTo>
                    <a:pt x="32" y="38"/>
                    <a:pt x="32" y="38"/>
                    <a:pt x="32" y="37"/>
                  </a:cubicBezTo>
                  <a:cubicBezTo>
                    <a:pt x="32" y="37"/>
                    <a:pt x="32" y="37"/>
                    <a:pt x="32" y="37"/>
                  </a:cubicBezTo>
                  <a:cubicBezTo>
                    <a:pt x="32" y="37"/>
                    <a:pt x="32" y="37"/>
                    <a:pt x="32" y="37"/>
                  </a:cubicBezTo>
                  <a:cubicBezTo>
                    <a:pt x="32" y="37"/>
                    <a:pt x="32" y="36"/>
                    <a:pt x="32" y="36"/>
                  </a:cubicBezTo>
                  <a:cubicBezTo>
                    <a:pt x="32" y="36"/>
                    <a:pt x="32" y="36"/>
                    <a:pt x="32" y="35"/>
                  </a:cubicBezTo>
                  <a:cubicBezTo>
                    <a:pt x="32" y="35"/>
                    <a:pt x="32" y="35"/>
                    <a:pt x="32" y="35"/>
                  </a:cubicBezTo>
                  <a:cubicBezTo>
                    <a:pt x="32" y="35"/>
                    <a:pt x="32" y="36"/>
                    <a:pt x="32" y="35"/>
                  </a:cubicBezTo>
                  <a:cubicBezTo>
                    <a:pt x="32" y="35"/>
                    <a:pt x="32" y="35"/>
                    <a:pt x="32" y="35"/>
                  </a:cubicBezTo>
                  <a:cubicBezTo>
                    <a:pt x="32" y="35"/>
                    <a:pt x="32" y="35"/>
                    <a:pt x="32" y="35"/>
                  </a:cubicBezTo>
                  <a:cubicBezTo>
                    <a:pt x="33" y="35"/>
                    <a:pt x="32" y="35"/>
                    <a:pt x="32" y="35"/>
                  </a:cubicBezTo>
                  <a:cubicBezTo>
                    <a:pt x="33" y="35"/>
                    <a:pt x="33" y="35"/>
                    <a:pt x="33" y="35"/>
                  </a:cubicBezTo>
                  <a:cubicBezTo>
                    <a:pt x="33" y="30"/>
                    <a:pt x="32" y="26"/>
                    <a:pt x="33" y="21"/>
                  </a:cubicBezTo>
                  <a:cubicBezTo>
                    <a:pt x="33" y="21"/>
                    <a:pt x="33" y="21"/>
                    <a:pt x="33" y="21"/>
                  </a:cubicBezTo>
                  <a:cubicBezTo>
                    <a:pt x="33" y="16"/>
                    <a:pt x="33" y="11"/>
                    <a:pt x="32" y="6"/>
                  </a:cubicBezTo>
                  <a:cubicBezTo>
                    <a:pt x="32" y="6"/>
                    <a:pt x="32" y="6"/>
                    <a:pt x="32" y="6"/>
                  </a:cubicBezTo>
                  <a:cubicBezTo>
                    <a:pt x="33" y="5"/>
                    <a:pt x="32" y="6"/>
                    <a:pt x="32" y="5"/>
                  </a:cubicBezTo>
                  <a:cubicBezTo>
                    <a:pt x="31" y="4"/>
                    <a:pt x="30" y="3"/>
                    <a:pt x="29" y="3"/>
                  </a:cubicBezTo>
                  <a:cubicBezTo>
                    <a:pt x="28" y="3"/>
                    <a:pt x="27" y="3"/>
                    <a:pt x="26" y="3"/>
                  </a:cubicBezTo>
                  <a:cubicBezTo>
                    <a:pt x="25" y="2"/>
                    <a:pt x="25" y="3"/>
                    <a:pt x="25" y="3"/>
                  </a:cubicBezTo>
                  <a:cubicBezTo>
                    <a:pt x="23" y="3"/>
                    <a:pt x="22" y="3"/>
                    <a:pt x="21" y="3"/>
                  </a:cubicBezTo>
                  <a:cubicBezTo>
                    <a:pt x="20" y="3"/>
                    <a:pt x="19" y="3"/>
                    <a:pt x="19" y="4"/>
                  </a:cubicBezTo>
                  <a:cubicBezTo>
                    <a:pt x="18" y="4"/>
                    <a:pt x="18" y="4"/>
                    <a:pt x="17" y="4"/>
                  </a:cubicBezTo>
                  <a:cubicBezTo>
                    <a:pt x="17" y="4"/>
                    <a:pt x="16" y="4"/>
                    <a:pt x="16" y="4"/>
                  </a:cubicBezTo>
                  <a:cubicBezTo>
                    <a:pt x="16" y="5"/>
                    <a:pt x="15" y="4"/>
                    <a:pt x="15" y="5"/>
                  </a:cubicBezTo>
                  <a:cubicBezTo>
                    <a:pt x="15" y="4"/>
                    <a:pt x="14" y="5"/>
                    <a:pt x="14" y="5"/>
                  </a:cubicBezTo>
                  <a:cubicBezTo>
                    <a:pt x="13" y="5"/>
                    <a:pt x="12" y="5"/>
                    <a:pt x="11" y="4"/>
                  </a:cubicBezTo>
                  <a:cubicBezTo>
                    <a:pt x="11" y="3"/>
                    <a:pt x="13" y="3"/>
                    <a:pt x="13" y="2"/>
                  </a:cubicBezTo>
                  <a:cubicBezTo>
                    <a:pt x="15" y="2"/>
                    <a:pt x="17" y="1"/>
                    <a:pt x="18" y="0"/>
                  </a:cubicBezTo>
                  <a:cubicBezTo>
                    <a:pt x="19" y="0"/>
                    <a:pt x="21" y="0"/>
                    <a:pt x="22" y="0"/>
                  </a:cubicBezTo>
                  <a:cubicBezTo>
                    <a:pt x="24" y="0"/>
                    <a:pt x="25" y="0"/>
                    <a:pt x="27" y="0"/>
                  </a:cubicBezTo>
                  <a:cubicBezTo>
                    <a:pt x="27" y="0"/>
                    <a:pt x="28" y="0"/>
                    <a:pt x="28" y="0"/>
                  </a:cubicBezTo>
                  <a:close/>
                  <a:moveTo>
                    <a:pt x="17" y="10"/>
                  </a:moveTo>
                  <a:cubicBezTo>
                    <a:pt x="18" y="11"/>
                    <a:pt x="17" y="13"/>
                    <a:pt x="17" y="14"/>
                  </a:cubicBezTo>
                  <a:cubicBezTo>
                    <a:pt x="17" y="14"/>
                    <a:pt x="17" y="14"/>
                    <a:pt x="17" y="14"/>
                  </a:cubicBezTo>
                  <a:cubicBezTo>
                    <a:pt x="18" y="15"/>
                    <a:pt x="18" y="15"/>
                    <a:pt x="19" y="15"/>
                  </a:cubicBezTo>
                  <a:cubicBezTo>
                    <a:pt x="19" y="16"/>
                    <a:pt x="21" y="16"/>
                    <a:pt x="20" y="17"/>
                  </a:cubicBezTo>
                  <a:cubicBezTo>
                    <a:pt x="20" y="18"/>
                    <a:pt x="18" y="19"/>
                    <a:pt x="17" y="19"/>
                  </a:cubicBezTo>
                  <a:cubicBezTo>
                    <a:pt x="17" y="20"/>
                    <a:pt x="16" y="20"/>
                    <a:pt x="17" y="21"/>
                  </a:cubicBezTo>
                  <a:cubicBezTo>
                    <a:pt x="18" y="21"/>
                    <a:pt x="19" y="21"/>
                    <a:pt x="20" y="21"/>
                  </a:cubicBezTo>
                  <a:cubicBezTo>
                    <a:pt x="20" y="21"/>
                    <a:pt x="21" y="20"/>
                    <a:pt x="21" y="21"/>
                  </a:cubicBezTo>
                  <a:cubicBezTo>
                    <a:pt x="22" y="21"/>
                    <a:pt x="22" y="21"/>
                    <a:pt x="22" y="22"/>
                  </a:cubicBezTo>
                  <a:cubicBezTo>
                    <a:pt x="22" y="22"/>
                    <a:pt x="23" y="22"/>
                    <a:pt x="22" y="23"/>
                  </a:cubicBezTo>
                  <a:cubicBezTo>
                    <a:pt x="22" y="23"/>
                    <a:pt x="23" y="23"/>
                    <a:pt x="23" y="24"/>
                  </a:cubicBezTo>
                  <a:cubicBezTo>
                    <a:pt x="23" y="25"/>
                    <a:pt x="22" y="25"/>
                    <a:pt x="21" y="25"/>
                  </a:cubicBezTo>
                  <a:cubicBezTo>
                    <a:pt x="21" y="25"/>
                    <a:pt x="20" y="25"/>
                    <a:pt x="20" y="25"/>
                  </a:cubicBezTo>
                  <a:cubicBezTo>
                    <a:pt x="20" y="26"/>
                    <a:pt x="19" y="25"/>
                    <a:pt x="19" y="26"/>
                  </a:cubicBezTo>
                  <a:cubicBezTo>
                    <a:pt x="19" y="26"/>
                    <a:pt x="19" y="26"/>
                    <a:pt x="19" y="26"/>
                  </a:cubicBezTo>
                  <a:cubicBezTo>
                    <a:pt x="19" y="27"/>
                    <a:pt x="18" y="26"/>
                    <a:pt x="17" y="26"/>
                  </a:cubicBezTo>
                  <a:cubicBezTo>
                    <a:pt x="17" y="27"/>
                    <a:pt x="16" y="26"/>
                    <a:pt x="15" y="27"/>
                  </a:cubicBezTo>
                  <a:cubicBezTo>
                    <a:pt x="15" y="26"/>
                    <a:pt x="15" y="27"/>
                    <a:pt x="14" y="27"/>
                  </a:cubicBezTo>
                  <a:cubicBezTo>
                    <a:pt x="14" y="27"/>
                    <a:pt x="13" y="27"/>
                    <a:pt x="13" y="27"/>
                  </a:cubicBezTo>
                  <a:cubicBezTo>
                    <a:pt x="12" y="27"/>
                    <a:pt x="11" y="27"/>
                    <a:pt x="10" y="26"/>
                  </a:cubicBezTo>
                  <a:cubicBezTo>
                    <a:pt x="10" y="26"/>
                    <a:pt x="10" y="25"/>
                    <a:pt x="10" y="24"/>
                  </a:cubicBezTo>
                  <a:cubicBezTo>
                    <a:pt x="9" y="24"/>
                    <a:pt x="10" y="23"/>
                    <a:pt x="10" y="23"/>
                  </a:cubicBezTo>
                  <a:cubicBezTo>
                    <a:pt x="10" y="22"/>
                    <a:pt x="9" y="21"/>
                    <a:pt x="10" y="21"/>
                  </a:cubicBezTo>
                  <a:cubicBezTo>
                    <a:pt x="9" y="20"/>
                    <a:pt x="11" y="20"/>
                    <a:pt x="11" y="19"/>
                  </a:cubicBezTo>
                  <a:cubicBezTo>
                    <a:pt x="11" y="19"/>
                    <a:pt x="11" y="19"/>
                    <a:pt x="11" y="19"/>
                  </a:cubicBezTo>
                  <a:cubicBezTo>
                    <a:pt x="10" y="19"/>
                    <a:pt x="10" y="19"/>
                    <a:pt x="10" y="19"/>
                  </a:cubicBezTo>
                  <a:cubicBezTo>
                    <a:pt x="10" y="19"/>
                    <a:pt x="10" y="19"/>
                    <a:pt x="10" y="19"/>
                  </a:cubicBezTo>
                  <a:cubicBezTo>
                    <a:pt x="10" y="19"/>
                    <a:pt x="9" y="19"/>
                    <a:pt x="9" y="18"/>
                  </a:cubicBezTo>
                  <a:cubicBezTo>
                    <a:pt x="8" y="17"/>
                    <a:pt x="8" y="17"/>
                    <a:pt x="8" y="17"/>
                  </a:cubicBezTo>
                  <a:cubicBezTo>
                    <a:pt x="8" y="16"/>
                    <a:pt x="9" y="16"/>
                    <a:pt x="9" y="16"/>
                  </a:cubicBezTo>
                  <a:cubicBezTo>
                    <a:pt x="10" y="16"/>
                    <a:pt x="11" y="16"/>
                    <a:pt x="12" y="15"/>
                  </a:cubicBezTo>
                  <a:cubicBezTo>
                    <a:pt x="13" y="15"/>
                    <a:pt x="15" y="15"/>
                    <a:pt x="15" y="14"/>
                  </a:cubicBezTo>
                  <a:cubicBezTo>
                    <a:pt x="15" y="13"/>
                    <a:pt x="15" y="12"/>
                    <a:pt x="15" y="12"/>
                  </a:cubicBezTo>
                  <a:cubicBezTo>
                    <a:pt x="14" y="13"/>
                    <a:pt x="13" y="12"/>
                    <a:pt x="12" y="12"/>
                  </a:cubicBezTo>
                  <a:cubicBezTo>
                    <a:pt x="13" y="11"/>
                    <a:pt x="12" y="11"/>
                    <a:pt x="12" y="11"/>
                  </a:cubicBezTo>
                  <a:cubicBezTo>
                    <a:pt x="13" y="10"/>
                    <a:pt x="15" y="9"/>
                    <a:pt x="16" y="10"/>
                  </a:cubicBezTo>
                  <a:lnTo>
                    <a:pt x="17" y="10"/>
                  </a:lnTo>
                  <a:close/>
                  <a:moveTo>
                    <a:pt x="5" y="10"/>
                  </a:moveTo>
                  <a:cubicBezTo>
                    <a:pt x="5" y="11"/>
                    <a:pt x="6" y="12"/>
                    <a:pt x="6" y="12"/>
                  </a:cubicBezTo>
                  <a:cubicBezTo>
                    <a:pt x="6" y="13"/>
                    <a:pt x="6" y="14"/>
                    <a:pt x="6" y="15"/>
                  </a:cubicBezTo>
                  <a:cubicBezTo>
                    <a:pt x="6" y="16"/>
                    <a:pt x="6" y="17"/>
                    <a:pt x="6" y="19"/>
                  </a:cubicBezTo>
                  <a:cubicBezTo>
                    <a:pt x="6" y="20"/>
                    <a:pt x="5" y="20"/>
                    <a:pt x="5" y="21"/>
                  </a:cubicBezTo>
                  <a:cubicBezTo>
                    <a:pt x="5" y="22"/>
                    <a:pt x="5" y="22"/>
                    <a:pt x="4" y="22"/>
                  </a:cubicBezTo>
                  <a:cubicBezTo>
                    <a:pt x="5" y="23"/>
                    <a:pt x="5" y="24"/>
                    <a:pt x="4" y="24"/>
                  </a:cubicBezTo>
                  <a:cubicBezTo>
                    <a:pt x="5" y="25"/>
                    <a:pt x="4" y="25"/>
                    <a:pt x="4" y="26"/>
                  </a:cubicBezTo>
                  <a:cubicBezTo>
                    <a:pt x="4" y="26"/>
                    <a:pt x="4" y="26"/>
                    <a:pt x="4" y="26"/>
                  </a:cubicBezTo>
                  <a:cubicBezTo>
                    <a:pt x="4" y="28"/>
                    <a:pt x="5" y="28"/>
                    <a:pt x="4" y="30"/>
                  </a:cubicBezTo>
                  <a:cubicBezTo>
                    <a:pt x="5" y="31"/>
                    <a:pt x="5" y="31"/>
                    <a:pt x="5" y="32"/>
                  </a:cubicBezTo>
                  <a:cubicBezTo>
                    <a:pt x="5" y="32"/>
                    <a:pt x="5" y="33"/>
                    <a:pt x="6" y="34"/>
                  </a:cubicBezTo>
                  <a:cubicBezTo>
                    <a:pt x="6" y="35"/>
                    <a:pt x="5" y="35"/>
                    <a:pt x="5" y="35"/>
                  </a:cubicBezTo>
                  <a:cubicBezTo>
                    <a:pt x="5" y="35"/>
                    <a:pt x="5" y="35"/>
                    <a:pt x="5" y="36"/>
                  </a:cubicBezTo>
                  <a:cubicBezTo>
                    <a:pt x="5" y="36"/>
                    <a:pt x="5" y="36"/>
                    <a:pt x="5" y="36"/>
                  </a:cubicBezTo>
                  <a:cubicBezTo>
                    <a:pt x="5" y="36"/>
                    <a:pt x="4" y="36"/>
                    <a:pt x="4" y="36"/>
                  </a:cubicBezTo>
                  <a:cubicBezTo>
                    <a:pt x="3" y="35"/>
                    <a:pt x="2" y="35"/>
                    <a:pt x="2" y="34"/>
                  </a:cubicBezTo>
                  <a:cubicBezTo>
                    <a:pt x="1" y="33"/>
                    <a:pt x="2" y="32"/>
                    <a:pt x="1" y="31"/>
                  </a:cubicBezTo>
                  <a:cubicBezTo>
                    <a:pt x="1" y="30"/>
                    <a:pt x="0" y="30"/>
                    <a:pt x="0" y="30"/>
                  </a:cubicBezTo>
                  <a:cubicBezTo>
                    <a:pt x="0" y="29"/>
                    <a:pt x="1" y="29"/>
                    <a:pt x="1" y="29"/>
                  </a:cubicBezTo>
                  <a:cubicBezTo>
                    <a:pt x="0" y="29"/>
                    <a:pt x="1" y="28"/>
                    <a:pt x="0" y="28"/>
                  </a:cubicBezTo>
                  <a:cubicBezTo>
                    <a:pt x="0" y="28"/>
                    <a:pt x="0" y="28"/>
                    <a:pt x="0" y="28"/>
                  </a:cubicBezTo>
                  <a:cubicBezTo>
                    <a:pt x="0" y="24"/>
                    <a:pt x="0" y="22"/>
                    <a:pt x="1" y="19"/>
                  </a:cubicBezTo>
                  <a:cubicBezTo>
                    <a:pt x="1" y="19"/>
                    <a:pt x="1" y="19"/>
                    <a:pt x="1" y="18"/>
                  </a:cubicBezTo>
                  <a:cubicBezTo>
                    <a:pt x="1" y="15"/>
                    <a:pt x="3" y="13"/>
                    <a:pt x="3" y="10"/>
                  </a:cubicBezTo>
                  <a:cubicBezTo>
                    <a:pt x="3" y="10"/>
                    <a:pt x="3" y="9"/>
                    <a:pt x="4" y="9"/>
                  </a:cubicBezTo>
                  <a:cubicBezTo>
                    <a:pt x="4" y="9"/>
                    <a:pt x="5" y="10"/>
                    <a:pt x="5" y="10"/>
                  </a:cubicBezTo>
                  <a:close/>
                  <a:moveTo>
                    <a:pt x="23" y="14"/>
                  </a:moveTo>
                  <a:cubicBezTo>
                    <a:pt x="23" y="13"/>
                    <a:pt x="23" y="14"/>
                    <a:pt x="23" y="14"/>
                  </a:cubicBezTo>
                  <a:cubicBezTo>
                    <a:pt x="25" y="14"/>
                    <a:pt x="27" y="15"/>
                    <a:pt x="27" y="16"/>
                  </a:cubicBezTo>
                  <a:cubicBezTo>
                    <a:pt x="27" y="17"/>
                    <a:pt x="26" y="17"/>
                    <a:pt x="26" y="18"/>
                  </a:cubicBezTo>
                  <a:cubicBezTo>
                    <a:pt x="25" y="18"/>
                    <a:pt x="25" y="18"/>
                    <a:pt x="24" y="18"/>
                  </a:cubicBezTo>
                  <a:cubicBezTo>
                    <a:pt x="23" y="16"/>
                    <a:pt x="22" y="15"/>
                    <a:pt x="21" y="14"/>
                  </a:cubicBezTo>
                  <a:cubicBezTo>
                    <a:pt x="21" y="13"/>
                    <a:pt x="22" y="13"/>
                    <a:pt x="22" y="13"/>
                  </a:cubicBezTo>
                  <a:lnTo>
                    <a:pt x="23" y="14"/>
                  </a:lnTo>
                  <a:close/>
                  <a:moveTo>
                    <a:pt x="22" y="31"/>
                  </a:moveTo>
                  <a:cubicBezTo>
                    <a:pt x="23" y="31"/>
                    <a:pt x="24" y="30"/>
                    <a:pt x="24" y="31"/>
                  </a:cubicBezTo>
                  <a:cubicBezTo>
                    <a:pt x="24" y="31"/>
                    <a:pt x="24" y="32"/>
                    <a:pt x="24" y="32"/>
                  </a:cubicBezTo>
                  <a:cubicBezTo>
                    <a:pt x="23" y="32"/>
                    <a:pt x="24" y="33"/>
                    <a:pt x="23" y="33"/>
                  </a:cubicBezTo>
                  <a:cubicBezTo>
                    <a:pt x="23" y="34"/>
                    <a:pt x="22" y="34"/>
                    <a:pt x="21" y="34"/>
                  </a:cubicBezTo>
                  <a:cubicBezTo>
                    <a:pt x="21" y="34"/>
                    <a:pt x="21" y="34"/>
                    <a:pt x="20" y="34"/>
                  </a:cubicBezTo>
                  <a:cubicBezTo>
                    <a:pt x="20" y="34"/>
                    <a:pt x="20" y="34"/>
                    <a:pt x="20" y="34"/>
                  </a:cubicBezTo>
                  <a:cubicBezTo>
                    <a:pt x="18" y="34"/>
                    <a:pt x="17" y="33"/>
                    <a:pt x="16" y="34"/>
                  </a:cubicBezTo>
                  <a:cubicBezTo>
                    <a:pt x="16" y="34"/>
                    <a:pt x="15" y="34"/>
                    <a:pt x="14" y="34"/>
                  </a:cubicBezTo>
                  <a:cubicBezTo>
                    <a:pt x="13" y="35"/>
                    <a:pt x="12" y="35"/>
                    <a:pt x="11" y="34"/>
                  </a:cubicBezTo>
                  <a:cubicBezTo>
                    <a:pt x="10" y="34"/>
                    <a:pt x="10" y="34"/>
                    <a:pt x="9" y="34"/>
                  </a:cubicBezTo>
                  <a:cubicBezTo>
                    <a:pt x="9" y="34"/>
                    <a:pt x="9" y="33"/>
                    <a:pt x="8" y="33"/>
                  </a:cubicBezTo>
                  <a:cubicBezTo>
                    <a:pt x="8" y="33"/>
                    <a:pt x="8" y="33"/>
                    <a:pt x="8" y="33"/>
                  </a:cubicBezTo>
                  <a:cubicBezTo>
                    <a:pt x="8" y="32"/>
                    <a:pt x="9" y="32"/>
                    <a:pt x="9" y="32"/>
                  </a:cubicBezTo>
                  <a:cubicBezTo>
                    <a:pt x="10" y="31"/>
                    <a:pt x="11" y="31"/>
                    <a:pt x="12" y="31"/>
                  </a:cubicBezTo>
                  <a:cubicBezTo>
                    <a:pt x="15" y="31"/>
                    <a:pt x="17" y="30"/>
                    <a:pt x="20" y="30"/>
                  </a:cubicBezTo>
                  <a:cubicBezTo>
                    <a:pt x="20" y="31"/>
                    <a:pt x="22" y="31"/>
                    <a:pt x="22" y="3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 name="Freeform 16"/>
            <p:cNvSpPr>
              <a:spLocks noEditPoints="1"/>
            </p:cNvSpPr>
            <p:nvPr/>
          </p:nvSpPr>
          <p:spPr bwMode="auto">
            <a:xfrm>
              <a:off x="5537" y="4091"/>
              <a:ext cx="202" cy="222"/>
            </a:xfrm>
            <a:custGeom>
              <a:avLst/>
              <a:gdLst>
                <a:gd name="T0" fmla="*/ 43 w 78"/>
                <a:gd name="T1" fmla="*/ 32 h 83"/>
                <a:gd name="T2" fmla="*/ 45 w 78"/>
                <a:gd name="T3" fmla="*/ 40 h 83"/>
                <a:gd name="T4" fmla="*/ 62 w 78"/>
                <a:gd name="T5" fmla="*/ 67 h 83"/>
                <a:gd name="T6" fmla="*/ 69 w 78"/>
                <a:gd name="T7" fmla="*/ 67 h 83"/>
                <a:gd name="T8" fmla="*/ 71 w 78"/>
                <a:gd name="T9" fmla="*/ 66 h 83"/>
                <a:gd name="T10" fmla="*/ 73 w 78"/>
                <a:gd name="T11" fmla="*/ 62 h 83"/>
                <a:gd name="T12" fmla="*/ 75 w 78"/>
                <a:gd name="T13" fmla="*/ 66 h 83"/>
                <a:gd name="T14" fmla="*/ 76 w 78"/>
                <a:gd name="T15" fmla="*/ 68 h 83"/>
                <a:gd name="T16" fmla="*/ 77 w 78"/>
                <a:gd name="T17" fmla="*/ 72 h 83"/>
                <a:gd name="T18" fmla="*/ 78 w 78"/>
                <a:gd name="T19" fmla="*/ 74 h 83"/>
                <a:gd name="T20" fmla="*/ 78 w 78"/>
                <a:gd name="T21" fmla="*/ 79 h 83"/>
                <a:gd name="T22" fmla="*/ 59 w 78"/>
                <a:gd name="T23" fmla="*/ 76 h 83"/>
                <a:gd name="T24" fmla="*/ 35 w 78"/>
                <a:gd name="T25" fmla="*/ 53 h 83"/>
                <a:gd name="T26" fmla="*/ 19 w 78"/>
                <a:gd name="T27" fmla="*/ 66 h 83"/>
                <a:gd name="T28" fmla="*/ 5 w 78"/>
                <a:gd name="T29" fmla="*/ 73 h 83"/>
                <a:gd name="T30" fmla="*/ 0 w 78"/>
                <a:gd name="T31" fmla="*/ 63 h 83"/>
                <a:gd name="T32" fmla="*/ 2 w 78"/>
                <a:gd name="T33" fmla="*/ 53 h 83"/>
                <a:gd name="T34" fmla="*/ 3 w 78"/>
                <a:gd name="T35" fmla="*/ 38 h 83"/>
                <a:gd name="T36" fmla="*/ 2 w 78"/>
                <a:gd name="T37" fmla="*/ 33 h 83"/>
                <a:gd name="T38" fmla="*/ 5 w 78"/>
                <a:gd name="T39" fmla="*/ 17 h 83"/>
                <a:gd name="T40" fmla="*/ 10 w 78"/>
                <a:gd name="T41" fmla="*/ 14 h 83"/>
                <a:gd name="T42" fmla="*/ 11 w 78"/>
                <a:gd name="T43" fmla="*/ 35 h 83"/>
                <a:gd name="T44" fmla="*/ 24 w 78"/>
                <a:gd name="T45" fmla="*/ 31 h 83"/>
                <a:gd name="T46" fmla="*/ 18 w 78"/>
                <a:gd name="T47" fmla="*/ 22 h 83"/>
                <a:gd name="T48" fmla="*/ 29 w 78"/>
                <a:gd name="T49" fmla="*/ 15 h 83"/>
                <a:gd name="T50" fmla="*/ 26 w 78"/>
                <a:gd name="T51" fmla="*/ 12 h 83"/>
                <a:gd name="T52" fmla="*/ 15 w 78"/>
                <a:gd name="T53" fmla="*/ 12 h 83"/>
                <a:gd name="T54" fmla="*/ 26 w 78"/>
                <a:gd name="T55" fmla="*/ 4 h 83"/>
                <a:gd name="T56" fmla="*/ 45 w 78"/>
                <a:gd name="T57" fmla="*/ 0 h 83"/>
                <a:gd name="T58" fmla="*/ 50 w 78"/>
                <a:gd name="T59" fmla="*/ 7 h 83"/>
                <a:gd name="T60" fmla="*/ 47 w 78"/>
                <a:gd name="T61" fmla="*/ 18 h 83"/>
                <a:gd name="T62" fmla="*/ 52 w 78"/>
                <a:gd name="T63" fmla="*/ 23 h 83"/>
                <a:gd name="T64" fmla="*/ 35 w 78"/>
                <a:gd name="T65" fmla="*/ 24 h 83"/>
                <a:gd name="T66" fmla="*/ 74 w 78"/>
                <a:gd name="T67" fmla="*/ 39 h 83"/>
                <a:gd name="T68" fmla="*/ 72 w 78"/>
                <a:gd name="T69" fmla="*/ 33 h 83"/>
                <a:gd name="T70" fmla="*/ 72 w 78"/>
                <a:gd name="T71" fmla="*/ 31 h 83"/>
                <a:gd name="T72" fmla="*/ 71 w 78"/>
                <a:gd name="T73" fmla="*/ 35 h 83"/>
                <a:gd name="T74" fmla="*/ 70 w 78"/>
                <a:gd name="T75" fmla="*/ 46 h 83"/>
                <a:gd name="T76" fmla="*/ 71 w 78"/>
                <a:gd name="T77" fmla="*/ 50 h 83"/>
                <a:gd name="T78" fmla="*/ 69 w 78"/>
                <a:gd name="T79" fmla="*/ 57 h 83"/>
                <a:gd name="T80" fmla="*/ 68 w 78"/>
                <a:gd name="T81" fmla="*/ 50 h 83"/>
                <a:gd name="T82" fmla="*/ 69 w 78"/>
                <a:gd name="T83" fmla="*/ 43 h 83"/>
                <a:gd name="T84" fmla="*/ 70 w 78"/>
                <a:gd name="T85" fmla="*/ 32 h 83"/>
                <a:gd name="T86" fmla="*/ 33 w 78"/>
                <a:gd name="T87" fmla="*/ 42 h 83"/>
                <a:gd name="T88" fmla="*/ 12 w 78"/>
                <a:gd name="T89" fmla="*/ 60 h 83"/>
                <a:gd name="T90" fmla="*/ 9 w 78"/>
                <a:gd name="T91" fmla="*/ 52 h 83"/>
                <a:gd name="T92" fmla="*/ 23 w 78"/>
                <a:gd name="T93" fmla="*/ 43 h 83"/>
                <a:gd name="T94" fmla="*/ 34 w 78"/>
                <a:gd name="T95" fmla="*/ 41 h 83"/>
                <a:gd name="T96" fmla="*/ 74 w 78"/>
                <a:gd name="T97" fmla="*/ 48 h 83"/>
                <a:gd name="T98" fmla="*/ 72 w 78"/>
                <a:gd name="T99" fmla="*/ 53 h 83"/>
                <a:gd name="T100" fmla="*/ 72 w 78"/>
                <a:gd name="T101" fmla="*/ 48 h 83"/>
                <a:gd name="T102" fmla="*/ 73 w 78"/>
                <a:gd name="T103" fmla="*/ 45 h 83"/>
                <a:gd name="T104" fmla="*/ 70 w 78"/>
                <a:gd name="T105" fmla="*/ 54 h 83"/>
                <a:gd name="T106" fmla="*/ 70 w 78"/>
                <a:gd name="T107" fmla="*/ 66 h 83"/>
                <a:gd name="T108" fmla="*/ 72 w 78"/>
                <a:gd name="T109" fmla="*/ 67 h 83"/>
                <a:gd name="T110" fmla="*/ 74 w 78"/>
                <a:gd name="T111" fmla="*/ 69 h 83"/>
                <a:gd name="T112" fmla="*/ 76 w 78"/>
                <a:gd name="T113" fmla="*/ 76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8" h="83">
                  <a:moveTo>
                    <a:pt x="52" y="23"/>
                  </a:moveTo>
                  <a:cubicBezTo>
                    <a:pt x="53" y="26"/>
                    <a:pt x="52" y="27"/>
                    <a:pt x="51" y="28"/>
                  </a:cubicBezTo>
                  <a:cubicBezTo>
                    <a:pt x="51" y="31"/>
                    <a:pt x="48" y="30"/>
                    <a:pt x="46" y="31"/>
                  </a:cubicBezTo>
                  <a:cubicBezTo>
                    <a:pt x="45" y="31"/>
                    <a:pt x="44" y="33"/>
                    <a:pt x="43" y="32"/>
                  </a:cubicBezTo>
                  <a:cubicBezTo>
                    <a:pt x="42" y="32"/>
                    <a:pt x="42" y="32"/>
                    <a:pt x="42" y="32"/>
                  </a:cubicBezTo>
                  <a:cubicBezTo>
                    <a:pt x="40" y="31"/>
                    <a:pt x="40" y="34"/>
                    <a:pt x="39" y="34"/>
                  </a:cubicBezTo>
                  <a:cubicBezTo>
                    <a:pt x="40" y="36"/>
                    <a:pt x="40" y="38"/>
                    <a:pt x="42" y="39"/>
                  </a:cubicBezTo>
                  <a:cubicBezTo>
                    <a:pt x="43" y="39"/>
                    <a:pt x="44" y="40"/>
                    <a:pt x="45" y="40"/>
                  </a:cubicBezTo>
                  <a:cubicBezTo>
                    <a:pt x="44" y="41"/>
                    <a:pt x="45" y="42"/>
                    <a:pt x="44" y="43"/>
                  </a:cubicBezTo>
                  <a:cubicBezTo>
                    <a:pt x="45" y="45"/>
                    <a:pt x="47" y="47"/>
                    <a:pt x="49" y="49"/>
                  </a:cubicBezTo>
                  <a:cubicBezTo>
                    <a:pt x="50" y="50"/>
                    <a:pt x="49" y="53"/>
                    <a:pt x="51" y="53"/>
                  </a:cubicBezTo>
                  <a:cubicBezTo>
                    <a:pt x="54" y="58"/>
                    <a:pt x="58" y="62"/>
                    <a:pt x="62" y="67"/>
                  </a:cubicBezTo>
                  <a:cubicBezTo>
                    <a:pt x="64" y="69"/>
                    <a:pt x="66" y="71"/>
                    <a:pt x="68" y="72"/>
                  </a:cubicBezTo>
                  <a:cubicBezTo>
                    <a:pt x="69" y="71"/>
                    <a:pt x="69" y="71"/>
                    <a:pt x="69" y="71"/>
                  </a:cubicBezTo>
                  <a:cubicBezTo>
                    <a:pt x="68" y="70"/>
                    <a:pt x="69" y="69"/>
                    <a:pt x="68" y="67"/>
                  </a:cubicBezTo>
                  <a:cubicBezTo>
                    <a:pt x="69" y="67"/>
                    <a:pt x="69" y="67"/>
                    <a:pt x="69" y="67"/>
                  </a:cubicBezTo>
                  <a:cubicBezTo>
                    <a:pt x="68" y="66"/>
                    <a:pt x="69" y="64"/>
                    <a:pt x="68" y="63"/>
                  </a:cubicBezTo>
                  <a:cubicBezTo>
                    <a:pt x="69" y="60"/>
                    <a:pt x="69" y="60"/>
                    <a:pt x="69" y="60"/>
                  </a:cubicBezTo>
                  <a:cubicBezTo>
                    <a:pt x="69" y="61"/>
                    <a:pt x="70" y="62"/>
                    <a:pt x="71" y="62"/>
                  </a:cubicBezTo>
                  <a:cubicBezTo>
                    <a:pt x="71" y="63"/>
                    <a:pt x="71" y="65"/>
                    <a:pt x="71" y="66"/>
                  </a:cubicBezTo>
                  <a:cubicBezTo>
                    <a:pt x="73" y="66"/>
                    <a:pt x="71" y="64"/>
                    <a:pt x="72" y="63"/>
                  </a:cubicBezTo>
                  <a:cubicBezTo>
                    <a:pt x="72" y="62"/>
                    <a:pt x="70" y="60"/>
                    <a:pt x="72" y="59"/>
                  </a:cubicBezTo>
                  <a:cubicBezTo>
                    <a:pt x="73" y="60"/>
                    <a:pt x="72" y="61"/>
                    <a:pt x="73" y="61"/>
                  </a:cubicBezTo>
                  <a:cubicBezTo>
                    <a:pt x="73" y="62"/>
                    <a:pt x="73" y="62"/>
                    <a:pt x="73" y="62"/>
                  </a:cubicBezTo>
                  <a:cubicBezTo>
                    <a:pt x="73" y="63"/>
                    <a:pt x="73" y="63"/>
                    <a:pt x="73" y="63"/>
                  </a:cubicBezTo>
                  <a:cubicBezTo>
                    <a:pt x="73" y="64"/>
                    <a:pt x="74" y="65"/>
                    <a:pt x="73" y="67"/>
                  </a:cubicBezTo>
                  <a:cubicBezTo>
                    <a:pt x="73" y="67"/>
                    <a:pt x="74" y="67"/>
                    <a:pt x="74" y="68"/>
                  </a:cubicBezTo>
                  <a:cubicBezTo>
                    <a:pt x="75" y="67"/>
                    <a:pt x="75" y="67"/>
                    <a:pt x="75" y="66"/>
                  </a:cubicBezTo>
                  <a:cubicBezTo>
                    <a:pt x="75" y="67"/>
                    <a:pt x="75" y="69"/>
                    <a:pt x="77" y="68"/>
                  </a:cubicBezTo>
                  <a:cubicBezTo>
                    <a:pt x="78" y="68"/>
                    <a:pt x="77" y="69"/>
                    <a:pt x="78" y="69"/>
                  </a:cubicBezTo>
                  <a:cubicBezTo>
                    <a:pt x="78" y="70"/>
                    <a:pt x="77" y="70"/>
                    <a:pt x="77" y="70"/>
                  </a:cubicBezTo>
                  <a:cubicBezTo>
                    <a:pt x="76" y="69"/>
                    <a:pt x="77" y="69"/>
                    <a:pt x="76" y="68"/>
                  </a:cubicBezTo>
                  <a:cubicBezTo>
                    <a:pt x="75" y="69"/>
                    <a:pt x="75" y="70"/>
                    <a:pt x="76" y="71"/>
                  </a:cubicBezTo>
                  <a:cubicBezTo>
                    <a:pt x="76" y="71"/>
                    <a:pt x="76" y="71"/>
                    <a:pt x="76" y="71"/>
                  </a:cubicBezTo>
                  <a:cubicBezTo>
                    <a:pt x="76" y="71"/>
                    <a:pt x="77" y="71"/>
                    <a:pt x="77" y="71"/>
                  </a:cubicBezTo>
                  <a:cubicBezTo>
                    <a:pt x="77" y="71"/>
                    <a:pt x="77" y="72"/>
                    <a:pt x="77" y="72"/>
                  </a:cubicBezTo>
                  <a:cubicBezTo>
                    <a:pt x="78" y="72"/>
                    <a:pt x="78" y="72"/>
                    <a:pt x="78" y="72"/>
                  </a:cubicBezTo>
                  <a:cubicBezTo>
                    <a:pt x="78" y="73"/>
                    <a:pt x="78" y="73"/>
                    <a:pt x="78" y="73"/>
                  </a:cubicBezTo>
                  <a:cubicBezTo>
                    <a:pt x="77" y="73"/>
                    <a:pt x="77" y="73"/>
                    <a:pt x="77" y="73"/>
                  </a:cubicBezTo>
                  <a:cubicBezTo>
                    <a:pt x="76" y="73"/>
                    <a:pt x="77" y="74"/>
                    <a:pt x="78" y="74"/>
                  </a:cubicBezTo>
                  <a:cubicBezTo>
                    <a:pt x="78" y="74"/>
                    <a:pt x="78" y="74"/>
                    <a:pt x="78" y="74"/>
                  </a:cubicBezTo>
                  <a:cubicBezTo>
                    <a:pt x="78" y="75"/>
                    <a:pt x="77" y="75"/>
                    <a:pt x="77" y="77"/>
                  </a:cubicBezTo>
                  <a:cubicBezTo>
                    <a:pt x="77" y="77"/>
                    <a:pt x="77" y="77"/>
                    <a:pt x="77" y="77"/>
                  </a:cubicBezTo>
                  <a:cubicBezTo>
                    <a:pt x="78" y="77"/>
                    <a:pt x="77" y="78"/>
                    <a:pt x="78" y="79"/>
                  </a:cubicBezTo>
                  <a:cubicBezTo>
                    <a:pt x="78" y="80"/>
                    <a:pt x="77" y="80"/>
                    <a:pt x="78" y="80"/>
                  </a:cubicBezTo>
                  <a:cubicBezTo>
                    <a:pt x="77" y="81"/>
                    <a:pt x="77" y="83"/>
                    <a:pt x="75" y="82"/>
                  </a:cubicBezTo>
                  <a:cubicBezTo>
                    <a:pt x="74" y="83"/>
                    <a:pt x="72" y="82"/>
                    <a:pt x="70" y="82"/>
                  </a:cubicBezTo>
                  <a:cubicBezTo>
                    <a:pt x="66" y="81"/>
                    <a:pt x="63" y="78"/>
                    <a:pt x="59" y="76"/>
                  </a:cubicBezTo>
                  <a:cubicBezTo>
                    <a:pt x="59" y="75"/>
                    <a:pt x="58" y="75"/>
                    <a:pt x="57" y="74"/>
                  </a:cubicBezTo>
                  <a:cubicBezTo>
                    <a:pt x="50" y="67"/>
                    <a:pt x="45" y="59"/>
                    <a:pt x="40" y="50"/>
                  </a:cubicBezTo>
                  <a:cubicBezTo>
                    <a:pt x="40" y="50"/>
                    <a:pt x="39" y="49"/>
                    <a:pt x="39" y="50"/>
                  </a:cubicBezTo>
                  <a:cubicBezTo>
                    <a:pt x="37" y="51"/>
                    <a:pt x="36" y="52"/>
                    <a:pt x="35" y="53"/>
                  </a:cubicBezTo>
                  <a:cubicBezTo>
                    <a:pt x="34" y="54"/>
                    <a:pt x="32" y="55"/>
                    <a:pt x="32" y="56"/>
                  </a:cubicBezTo>
                  <a:cubicBezTo>
                    <a:pt x="29" y="58"/>
                    <a:pt x="27" y="61"/>
                    <a:pt x="24" y="62"/>
                  </a:cubicBezTo>
                  <a:cubicBezTo>
                    <a:pt x="22" y="63"/>
                    <a:pt x="21" y="65"/>
                    <a:pt x="18" y="65"/>
                  </a:cubicBezTo>
                  <a:cubicBezTo>
                    <a:pt x="18" y="66"/>
                    <a:pt x="19" y="66"/>
                    <a:pt x="19" y="66"/>
                  </a:cubicBezTo>
                  <a:cubicBezTo>
                    <a:pt x="18" y="67"/>
                    <a:pt x="16" y="67"/>
                    <a:pt x="15" y="68"/>
                  </a:cubicBezTo>
                  <a:cubicBezTo>
                    <a:pt x="14" y="68"/>
                    <a:pt x="14" y="69"/>
                    <a:pt x="12" y="69"/>
                  </a:cubicBezTo>
                  <a:cubicBezTo>
                    <a:pt x="12" y="70"/>
                    <a:pt x="10" y="71"/>
                    <a:pt x="9" y="73"/>
                  </a:cubicBezTo>
                  <a:cubicBezTo>
                    <a:pt x="8" y="73"/>
                    <a:pt x="7" y="72"/>
                    <a:pt x="5" y="73"/>
                  </a:cubicBezTo>
                  <a:cubicBezTo>
                    <a:pt x="5" y="71"/>
                    <a:pt x="3" y="71"/>
                    <a:pt x="3" y="70"/>
                  </a:cubicBezTo>
                  <a:cubicBezTo>
                    <a:pt x="2" y="69"/>
                    <a:pt x="1" y="68"/>
                    <a:pt x="0" y="67"/>
                  </a:cubicBezTo>
                  <a:cubicBezTo>
                    <a:pt x="0" y="66"/>
                    <a:pt x="0" y="65"/>
                    <a:pt x="0" y="65"/>
                  </a:cubicBezTo>
                  <a:cubicBezTo>
                    <a:pt x="0" y="64"/>
                    <a:pt x="1" y="64"/>
                    <a:pt x="0" y="63"/>
                  </a:cubicBezTo>
                  <a:cubicBezTo>
                    <a:pt x="1" y="61"/>
                    <a:pt x="1" y="59"/>
                    <a:pt x="1" y="56"/>
                  </a:cubicBezTo>
                  <a:cubicBezTo>
                    <a:pt x="1" y="55"/>
                    <a:pt x="1" y="55"/>
                    <a:pt x="1" y="55"/>
                  </a:cubicBezTo>
                  <a:cubicBezTo>
                    <a:pt x="1" y="55"/>
                    <a:pt x="1" y="55"/>
                    <a:pt x="1" y="55"/>
                  </a:cubicBezTo>
                  <a:cubicBezTo>
                    <a:pt x="1" y="54"/>
                    <a:pt x="2" y="53"/>
                    <a:pt x="2" y="53"/>
                  </a:cubicBezTo>
                  <a:cubicBezTo>
                    <a:pt x="3" y="49"/>
                    <a:pt x="2" y="46"/>
                    <a:pt x="3" y="43"/>
                  </a:cubicBezTo>
                  <a:cubicBezTo>
                    <a:pt x="2" y="43"/>
                    <a:pt x="2" y="43"/>
                    <a:pt x="2" y="43"/>
                  </a:cubicBezTo>
                  <a:cubicBezTo>
                    <a:pt x="3" y="42"/>
                    <a:pt x="2" y="42"/>
                    <a:pt x="2" y="42"/>
                  </a:cubicBezTo>
                  <a:cubicBezTo>
                    <a:pt x="3" y="41"/>
                    <a:pt x="2" y="40"/>
                    <a:pt x="3" y="38"/>
                  </a:cubicBezTo>
                  <a:cubicBezTo>
                    <a:pt x="2" y="38"/>
                    <a:pt x="2" y="38"/>
                    <a:pt x="2" y="37"/>
                  </a:cubicBezTo>
                  <a:cubicBezTo>
                    <a:pt x="3" y="37"/>
                    <a:pt x="3" y="36"/>
                    <a:pt x="3" y="35"/>
                  </a:cubicBezTo>
                  <a:cubicBezTo>
                    <a:pt x="3" y="35"/>
                    <a:pt x="3" y="34"/>
                    <a:pt x="3" y="34"/>
                  </a:cubicBezTo>
                  <a:cubicBezTo>
                    <a:pt x="2" y="33"/>
                    <a:pt x="2" y="33"/>
                    <a:pt x="2" y="33"/>
                  </a:cubicBezTo>
                  <a:cubicBezTo>
                    <a:pt x="3" y="33"/>
                    <a:pt x="3" y="33"/>
                    <a:pt x="3" y="33"/>
                  </a:cubicBezTo>
                  <a:cubicBezTo>
                    <a:pt x="4" y="30"/>
                    <a:pt x="2" y="27"/>
                    <a:pt x="4" y="24"/>
                  </a:cubicBezTo>
                  <a:cubicBezTo>
                    <a:pt x="3" y="23"/>
                    <a:pt x="4" y="22"/>
                    <a:pt x="4" y="21"/>
                  </a:cubicBezTo>
                  <a:cubicBezTo>
                    <a:pt x="4" y="20"/>
                    <a:pt x="4" y="18"/>
                    <a:pt x="5" y="17"/>
                  </a:cubicBezTo>
                  <a:cubicBezTo>
                    <a:pt x="5" y="16"/>
                    <a:pt x="5" y="16"/>
                    <a:pt x="5" y="16"/>
                  </a:cubicBezTo>
                  <a:cubicBezTo>
                    <a:pt x="5" y="16"/>
                    <a:pt x="5" y="16"/>
                    <a:pt x="5" y="16"/>
                  </a:cubicBezTo>
                  <a:cubicBezTo>
                    <a:pt x="5" y="15"/>
                    <a:pt x="6" y="15"/>
                    <a:pt x="7" y="15"/>
                  </a:cubicBezTo>
                  <a:cubicBezTo>
                    <a:pt x="8" y="14"/>
                    <a:pt x="9" y="14"/>
                    <a:pt x="10" y="14"/>
                  </a:cubicBezTo>
                  <a:cubicBezTo>
                    <a:pt x="13" y="16"/>
                    <a:pt x="14" y="19"/>
                    <a:pt x="15" y="21"/>
                  </a:cubicBezTo>
                  <a:cubicBezTo>
                    <a:pt x="14" y="22"/>
                    <a:pt x="16" y="23"/>
                    <a:pt x="15" y="24"/>
                  </a:cubicBezTo>
                  <a:cubicBezTo>
                    <a:pt x="15" y="26"/>
                    <a:pt x="15" y="29"/>
                    <a:pt x="13" y="30"/>
                  </a:cubicBezTo>
                  <a:cubicBezTo>
                    <a:pt x="12" y="32"/>
                    <a:pt x="14" y="34"/>
                    <a:pt x="11" y="35"/>
                  </a:cubicBezTo>
                  <a:cubicBezTo>
                    <a:pt x="11" y="36"/>
                    <a:pt x="11" y="37"/>
                    <a:pt x="11" y="38"/>
                  </a:cubicBezTo>
                  <a:cubicBezTo>
                    <a:pt x="12" y="39"/>
                    <a:pt x="12" y="37"/>
                    <a:pt x="14" y="36"/>
                  </a:cubicBezTo>
                  <a:cubicBezTo>
                    <a:pt x="16" y="35"/>
                    <a:pt x="19" y="34"/>
                    <a:pt x="21" y="33"/>
                  </a:cubicBezTo>
                  <a:cubicBezTo>
                    <a:pt x="22" y="33"/>
                    <a:pt x="24" y="32"/>
                    <a:pt x="24" y="31"/>
                  </a:cubicBezTo>
                  <a:cubicBezTo>
                    <a:pt x="26" y="31"/>
                    <a:pt x="28" y="30"/>
                    <a:pt x="28" y="29"/>
                  </a:cubicBezTo>
                  <a:cubicBezTo>
                    <a:pt x="26" y="26"/>
                    <a:pt x="26" y="26"/>
                    <a:pt x="26" y="26"/>
                  </a:cubicBezTo>
                  <a:cubicBezTo>
                    <a:pt x="23" y="25"/>
                    <a:pt x="21" y="31"/>
                    <a:pt x="18" y="27"/>
                  </a:cubicBezTo>
                  <a:cubicBezTo>
                    <a:pt x="16" y="26"/>
                    <a:pt x="18" y="24"/>
                    <a:pt x="18" y="22"/>
                  </a:cubicBezTo>
                  <a:cubicBezTo>
                    <a:pt x="19" y="21"/>
                    <a:pt x="20" y="20"/>
                    <a:pt x="21" y="19"/>
                  </a:cubicBezTo>
                  <a:cubicBezTo>
                    <a:pt x="22" y="19"/>
                    <a:pt x="22" y="18"/>
                    <a:pt x="23" y="18"/>
                  </a:cubicBezTo>
                  <a:cubicBezTo>
                    <a:pt x="25" y="18"/>
                    <a:pt x="23" y="14"/>
                    <a:pt x="26" y="15"/>
                  </a:cubicBezTo>
                  <a:cubicBezTo>
                    <a:pt x="27" y="15"/>
                    <a:pt x="28" y="16"/>
                    <a:pt x="29" y="15"/>
                  </a:cubicBezTo>
                  <a:cubicBezTo>
                    <a:pt x="31" y="14"/>
                    <a:pt x="32" y="13"/>
                    <a:pt x="33" y="12"/>
                  </a:cubicBezTo>
                  <a:cubicBezTo>
                    <a:pt x="33" y="11"/>
                    <a:pt x="34" y="11"/>
                    <a:pt x="34" y="10"/>
                  </a:cubicBezTo>
                  <a:cubicBezTo>
                    <a:pt x="32" y="10"/>
                    <a:pt x="31" y="11"/>
                    <a:pt x="29" y="11"/>
                  </a:cubicBezTo>
                  <a:cubicBezTo>
                    <a:pt x="29" y="12"/>
                    <a:pt x="27" y="12"/>
                    <a:pt x="26" y="12"/>
                  </a:cubicBezTo>
                  <a:cubicBezTo>
                    <a:pt x="26" y="13"/>
                    <a:pt x="25" y="12"/>
                    <a:pt x="24" y="13"/>
                  </a:cubicBezTo>
                  <a:cubicBezTo>
                    <a:pt x="24" y="13"/>
                    <a:pt x="23" y="14"/>
                    <a:pt x="23" y="13"/>
                  </a:cubicBezTo>
                  <a:cubicBezTo>
                    <a:pt x="22" y="14"/>
                    <a:pt x="21" y="13"/>
                    <a:pt x="20" y="14"/>
                  </a:cubicBezTo>
                  <a:cubicBezTo>
                    <a:pt x="19" y="12"/>
                    <a:pt x="16" y="13"/>
                    <a:pt x="15" y="12"/>
                  </a:cubicBezTo>
                  <a:cubicBezTo>
                    <a:pt x="15" y="12"/>
                    <a:pt x="15" y="12"/>
                    <a:pt x="15" y="12"/>
                  </a:cubicBezTo>
                  <a:cubicBezTo>
                    <a:pt x="15" y="10"/>
                    <a:pt x="12" y="11"/>
                    <a:pt x="13" y="9"/>
                  </a:cubicBezTo>
                  <a:cubicBezTo>
                    <a:pt x="13" y="8"/>
                    <a:pt x="14" y="6"/>
                    <a:pt x="15" y="6"/>
                  </a:cubicBezTo>
                  <a:cubicBezTo>
                    <a:pt x="19" y="5"/>
                    <a:pt x="22" y="4"/>
                    <a:pt x="26" y="4"/>
                  </a:cubicBezTo>
                  <a:cubicBezTo>
                    <a:pt x="27" y="4"/>
                    <a:pt x="29" y="3"/>
                    <a:pt x="31" y="3"/>
                  </a:cubicBezTo>
                  <a:cubicBezTo>
                    <a:pt x="32" y="2"/>
                    <a:pt x="34" y="3"/>
                    <a:pt x="35" y="2"/>
                  </a:cubicBezTo>
                  <a:cubicBezTo>
                    <a:pt x="38" y="2"/>
                    <a:pt x="40" y="1"/>
                    <a:pt x="42" y="0"/>
                  </a:cubicBezTo>
                  <a:cubicBezTo>
                    <a:pt x="42" y="0"/>
                    <a:pt x="44" y="0"/>
                    <a:pt x="45" y="0"/>
                  </a:cubicBezTo>
                  <a:cubicBezTo>
                    <a:pt x="45" y="0"/>
                    <a:pt x="45" y="0"/>
                    <a:pt x="45" y="0"/>
                  </a:cubicBezTo>
                  <a:cubicBezTo>
                    <a:pt x="47" y="1"/>
                    <a:pt x="50" y="1"/>
                    <a:pt x="51" y="3"/>
                  </a:cubicBezTo>
                  <a:cubicBezTo>
                    <a:pt x="50" y="4"/>
                    <a:pt x="52" y="4"/>
                    <a:pt x="52" y="5"/>
                  </a:cubicBezTo>
                  <a:cubicBezTo>
                    <a:pt x="52" y="6"/>
                    <a:pt x="50" y="5"/>
                    <a:pt x="50" y="7"/>
                  </a:cubicBezTo>
                  <a:cubicBezTo>
                    <a:pt x="47" y="8"/>
                    <a:pt x="45" y="11"/>
                    <a:pt x="43" y="13"/>
                  </a:cubicBezTo>
                  <a:cubicBezTo>
                    <a:pt x="42" y="14"/>
                    <a:pt x="42" y="14"/>
                    <a:pt x="42" y="14"/>
                  </a:cubicBezTo>
                  <a:cubicBezTo>
                    <a:pt x="44" y="15"/>
                    <a:pt x="45" y="14"/>
                    <a:pt x="46" y="15"/>
                  </a:cubicBezTo>
                  <a:cubicBezTo>
                    <a:pt x="46" y="16"/>
                    <a:pt x="46" y="17"/>
                    <a:pt x="47" y="18"/>
                  </a:cubicBezTo>
                  <a:cubicBezTo>
                    <a:pt x="46" y="19"/>
                    <a:pt x="45" y="20"/>
                    <a:pt x="43" y="20"/>
                  </a:cubicBezTo>
                  <a:cubicBezTo>
                    <a:pt x="43" y="21"/>
                    <a:pt x="42" y="21"/>
                    <a:pt x="42" y="21"/>
                  </a:cubicBezTo>
                  <a:cubicBezTo>
                    <a:pt x="45" y="22"/>
                    <a:pt x="47" y="21"/>
                    <a:pt x="49" y="22"/>
                  </a:cubicBezTo>
                  <a:cubicBezTo>
                    <a:pt x="50" y="23"/>
                    <a:pt x="51" y="22"/>
                    <a:pt x="52" y="23"/>
                  </a:cubicBezTo>
                  <a:close/>
                  <a:moveTo>
                    <a:pt x="40" y="24"/>
                  </a:moveTo>
                  <a:cubicBezTo>
                    <a:pt x="40" y="25"/>
                    <a:pt x="38" y="25"/>
                    <a:pt x="37" y="26"/>
                  </a:cubicBezTo>
                  <a:cubicBezTo>
                    <a:pt x="36" y="26"/>
                    <a:pt x="36" y="26"/>
                    <a:pt x="35" y="26"/>
                  </a:cubicBezTo>
                  <a:cubicBezTo>
                    <a:pt x="34" y="26"/>
                    <a:pt x="36" y="25"/>
                    <a:pt x="35" y="24"/>
                  </a:cubicBezTo>
                  <a:cubicBezTo>
                    <a:pt x="36" y="24"/>
                    <a:pt x="37" y="22"/>
                    <a:pt x="38" y="23"/>
                  </a:cubicBezTo>
                  <a:cubicBezTo>
                    <a:pt x="39" y="23"/>
                    <a:pt x="39" y="25"/>
                    <a:pt x="40" y="24"/>
                  </a:cubicBezTo>
                  <a:close/>
                  <a:moveTo>
                    <a:pt x="73" y="36"/>
                  </a:moveTo>
                  <a:cubicBezTo>
                    <a:pt x="73" y="37"/>
                    <a:pt x="73" y="38"/>
                    <a:pt x="74" y="39"/>
                  </a:cubicBezTo>
                  <a:cubicBezTo>
                    <a:pt x="73" y="40"/>
                    <a:pt x="73" y="42"/>
                    <a:pt x="74" y="44"/>
                  </a:cubicBezTo>
                  <a:cubicBezTo>
                    <a:pt x="74" y="44"/>
                    <a:pt x="72" y="44"/>
                    <a:pt x="72" y="44"/>
                  </a:cubicBezTo>
                  <a:cubicBezTo>
                    <a:pt x="72" y="41"/>
                    <a:pt x="72" y="37"/>
                    <a:pt x="72" y="33"/>
                  </a:cubicBezTo>
                  <a:cubicBezTo>
                    <a:pt x="72" y="33"/>
                    <a:pt x="72" y="33"/>
                    <a:pt x="72" y="33"/>
                  </a:cubicBezTo>
                  <a:cubicBezTo>
                    <a:pt x="73" y="33"/>
                    <a:pt x="72" y="33"/>
                    <a:pt x="73" y="32"/>
                  </a:cubicBezTo>
                  <a:cubicBezTo>
                    <a:pt x="72" y="32"/>
                    <a:pt x="72" y="32"/>
                    <a:pt x="72" y="32"/>
                  </a:cubicBezTo>
                  <a:cubicBezTo>
                    <a:pt x="72" y="32"/>
                    <a:pt x="72" y="32"/>
                    <a:pt x="72" y="32"/>
                  </a:cubicBezTo>
                  <a:cubicBezTo>
                    <a:pt x="72" y="32"/>
                    <a:pt x="72" y="32"/>
                    <a:pt x="72" y="31"/>
                  </a:cubicBezTo>
                  <a:cubicBezTo>
                    <a:pt x="72" y="31"/>
                    <a:pt x="73" y="30"/>
                    <a:pt x="73" y="30"/>
                  </a:cubicBezTo>
                  <a:cubicBezTo>
                    <a:pt x="72" y="29"/>
                    <a:pt x="73" y="28"/>
                    <a:pt x="73" y="27"/>
                  </a:cubicBezTo>
                  <a:cubicBezTo>
                    <a:pt x="73" y="29"/>
                    <a:pt x="73" y="33"/>
                    <a:pt x="73" y="36"/>
                  </a:cubicBezTo>
                  <a:close/>
                  <a:moveTo>
                    <a:pt x="71" y="35"/>
                  </a:moveTo>
                  <a:cubicBezTo>
                    <a:pt x="71" y="35"/>
                    <a:pt x="70" y="36"/>
                    <a:pt x="71" y="37"/>
                  </a:cubicBezTo>
                  <a:cubicBezTo>
                    <a:pt x="70" y="37"/>
                    <a:pt x="71" y="38"/>
                    <a:pt x="71" y="39"/>
                  </a:cubicBezTo>
                  <a:cubicBezTo>
                    <a:pt x="70" y="40"/>
                    <a:pt x="71" y="43"/>
                    <a:pt x="70" y="44"/>
                  </a:cubicBezTo>
                  <a:cubicBezTo>
                    <a:pt x="70" y="44"/>
                    <a:pt x="71" y="45"/>
                    <a:pt x="70" y="46"/>
                  </a:cubicBezTo>
                  <a:cubicBezTo>
                    <a:pt x="71" y="46"/>
                    <a:pt x="70" y="47"/>
                    <a:pt x="70" y="48"/>
                  </a:cubicBezTo>
                  <a:cubicBezTo>
                    <a:pt x="69" y="49"/>
                    <a:pt x="70" y="50"/>
                    <a:pt x="70" y="51"/>
                  </a:cubicBezTo>
                  <a:cubicBezTo>
                    <a:pt x="70" y="51"/>
                    <a:pt x="70" y="51"/>
                    <a:pt x="70" y="51"/>
                  </a:cubicBezTo>
                  <a:cubicBezTo>
                    <a:pt x="71" y="51"/>
                    <a:pt x="70" y="50"/>
                    <a:pt x="71" y="50"/>
                  </a:cubicBezTo>
                  <a:cubicBezTo>
                    <a:pt x="70" y="51"/>
                    <a:pt x="71" y="52"/>
                    <a:pt x="70" y="53"/>
                  </a:cubicBezTo>
                  <a:cubicBezTo>
                    <a:pt x="71" y="54"/>
                    <a:pt x="71" y="56"/>
                    <a:pt x="71" y="57"/>
                  </a:cubicBezTo>
                  <a:cubicBezTo>
                    <a:pt x="70" y="57"/>
                    <a:pt x="70" y="56"/>
                    <a:pt x="70" y="56"/>
                  </a:cubicBezTo>
                  <a:cubicBezTo>
                    <a:pt x="70" y="57"/>
                    <a:pt x="69" y="57"/>
                    <a:pt x="69" y="57"/>
                  </a:cubicBezTo>
                  <a:cubicBezTo>
                    <a:pt x="70" y="58"/>
                    <a:pt x="69" y="59"/>
                    <a:pt x="69" y="60"/>
                  </a:cubicBezTo>
                  <a:cubicBezTo>
                    <a:pt x="68" y="60"/>
                    <a:pt x="69" y="59"/>
                    <a:pt x="68" y="59"/>
                  </a:cubicBezTo>
                  <a:cubicBezTo>
                    <a:pt x="69" y="57"/>
                    <a:pt x="69" y="56"/>
                    <a:pt x="68" y="55"/>
                  </a:cubicBezTo>
                  <a:cubicBezTo>
                    <a:pt x="67" y="53"/>
                    <a:pt x="69" y="52"/>
                    <a:pt x="68" y="50"/>
                  </a:cubicBezTo>
                  <a:cubicBezTo>
                    <a:pt x="69" y="50"/>
                    <a:pt x="68" y="49"/>
                    <a:pt x="69" y="49"/>
                  </a:cubicBezTo>
                  <a:cubicBezTo>
                    <a:pt x="68" y="48"/>
                    <a:pt x="68" y="48"/>
                    <a:pt x="68" y="48"/>
                  </a:cubicBezTo>
                  <a:cubicBezTo>
                    <a:pt x="68" y="47"/>
                    <a:pt x="69" y="46"/>
                    <a:pt x="69" y="44"/>
                  </a:cubicBezTo>
                  <a:cubicBezTo>
                    <a:pt x="69" y="44"/>
                    <a:pt x="69" y="44"/>
                    <a:pt x="69" y="43"/>
                  </a:cubicBezTo>
                  <a:cubicBezTo>
                    <a:pt x="69" y="43"/>
                    <a:pt x="68" y="43"/>
                    <a:pt x="68" y="43"/>
                  </a:cubicBezTo>
                  <a:cubicBezTo>
                    <a:pt x="71" y="43"/>
                    <a:pt x="68" y="40"/>
                    <a:pt x="69" y="39"/>
                  </a:cubicBezTo>
                  <a:cubicBezTo>
                    <a:pt x="68" y="38"/>
                    <a:pt x="71" y="37"/>
                    <a:pt x="69" y="36"/>
                  </a:cubicBezTo>
                  <a:cubicBezTo>
                    <a:pt x="70" y="35"/>
                    <a:pt x="70" y="33"/>
                    <a:pt x="70" y="32"/>
                  </a:cubicBezTo>
                  <a:cubicBezTo>
                    <a:pt x="71" y="35"/>
                    <a:pt x="71" y="35"/>
                    <a:pt x="71" y="35"/>
                  </a:cubicBezTo>
                  <a:close/>
                  <a:moveTo>
                    <a:pt x="34" y="41"/>
                  </a:moveTo>
                  <a:cubicBezTo>
                    <a:pt x="33" y="40"/>
                    <a:pt x="33" y="40"/>
                    <a:pt x="33" y="40"/>
                  </a:cubicBezTo>
                  <a:cubicBezTo>
                    <a:pt x="33" y="40"/>
                    <a:pt x="33" y="41"/>
                    <a:pt x="33" y="42"/>
                  </a:cubicBezTo>
                  <a:cubicBezTo>
                    <a:pt x="33" y="42"/>
                    <a:pt x="34" y="43"/>
                    <a:pt x="34" y="44"/>
                  </a:cubicBezTo>
                  <a:cubicBezTo>
                    <a:pt x="32" y="46"/>
                    <a:pt x="29" y="47"/>
                    <a:pt x="28" y="49"/>
                  </a:cubicBezTo>
                  <a:cubicBezTo>
                    <a:pt x="27" y="49"/>
                    <a:pt x="27" y="50"/>
                    <a:pt x="26" y="50"/>
                  </a:cubicBezTo>
                  <a:cubicBezTo>
                    <a:pt x="21" y="53"/>
                    <a:pt x="17" y="57"/>
                    <a:pt x="12" y="60"/>
                  </a:cubicBezTo>
                  <a:cubicBezTo>
                    <a:pt x="12" y="60"/>
                    <a:pt x="12" y="60"/>
                    <a:pt x="11" y="60"/>
                  </a:cubicBezTo>
                  <a:cubicBezTo>
                    <a:pt x="11" y="60"/>
                    <a:pt x="11" y="59"/>
                    <a:pt x="10" y="59"/>
                  </a:cubicBezTo>
                  <a:cubicBezTo>
                    <a:pt x="11" y="57"/>
                    <a:pt x="10" y="56"/>
                    <a:pt x="10" y="56"/>
                  </a:cubicBezTo>
                  <a:cubicBezTo>
                    <a:pt x="10" y="54"/>
                    <a:pt x="11" y="53"/>
                    <a:pt x="9" y="52"/>
                  </a:cubicBezTo>
                  <a:cubicBezTo>
                    <a:pt x="11" y="50"/>
                    <a:pt x="10" y="47"/>
                    <a:pt x="10" y="45"/>
                  </a:cubicBezTo>
                  <a:cubicBezTo>
                    <a:pt x="12" y="47"/>
                    <a:pt x="14" y="45"/>
                    <a:pt x="17" y="46"/>
                  </a:cubicBezTo>
                  <a:cubicBezTo>
                    <a:pt x="17" y="45"/>
                    <a:pt x="18" y="45"/>
                    <a:pt x="18" y="45"/>
                  </a:cubicBezTo>
                  <a:cubicBezTo>
                    <a:pt x="20" y="44"/>
                    <a:pt x="21" y="43"/>
                    <a:pt x="23" y="43"/>
                  </a:cubicBezTo>
                  <a:cubicBezTo>
                    <a:pt x="24" y="43"/>
                    <a:pt x="24" y="41"/>
                    <a:pt x="26" y="42"/>
                  </a:cubicBezTo>
                  <a:cubicBezTo>
                    <a:pt x="27" y="41"/>
                    <a:pt x="28" y="39"/>
                    <a:pt x="30" y="39"/>
                  </a:cubicBezTo>
                  <a:cubicBezTo>
                    <a:pt x="30" y="38"/>
                    <a:pt x="31" y="38"/>
                    <a:pt x="32" y="37"/>
                  </a:cubicBezTo>
                  <a:cubicBezTo>
                    <a:pt x="33" y="38"/>
                    <a:pt x="34" y="40"/>
                    <a:pt x="34" y="41"/>
                  </a:cubicBezTo>
                  <a:close/>
                  <a:moveTo>
                    <a:pt x="74" y="46"/>
                  </a:moveTo>
                  <a:cubicBezTo>
                    <a:pt x="73" y="46"/>
                    <a:pt x="73" y="47"/>
                    <a:pt x="73" y="48"/>
                  </a:cubicBezTo>
                  <a:cubicBezTo>
                    <a:pt x="73" y="48"/>
                    <a:pt x="73" y="48"/>
                    <a:pt x="73" y="48"/>
                  </a:cubicBezTo>
                  <a:cubicBezTo>
                    <a:pt x="74" y="48"/>
                    <a:pt x="74" y="48"/>
                    <a:pt x="74" y="48"/>
                  </a:cubicBezTo>
                  <a:cubicBezTo>
                    <a:pt x="74" y="49"/>
                    <a:pt x="74" y="50"/>
                    <a:pt x="73" y="51"/>
                  </a:cubicBezTo>
                  <a:cubicBezTo>
                    <a:pt x="74" y="52"/>
                    <a:pt x="74" y="54"/>
                    <a:pt x="73" y="55"/>
                  </a:cubicBezTo>
                  <a:cubicBezTo>
                    <a:pt x="73" y="55"/>
                    <a:pt x="73" y="56"/>
                    <a:pt x="73" y="56"/>
                  </a:cubicBezTo>
                  <a:cubicBezTo>
                    <a:pt x="73" y="56"/>
                    <a:pt x="71" y="54"/>
                    <a:pt x="72" y="53"/>
                  </a:cubicBezTo>
                  <a:cubicBezTo>
                    <a:pt x="72" y="54"/>
                    <a:pt x="72" y="54"/>
                    <a:pt x="72" y="54"/>
                  </a:cubicBezTo>
                  <a:cubicBezTo>
                    <a:pt x="73" y="54"/>
                    <a:pt x="73" y="52"/>
                    <a:pt x="73" y="51"/>
                  </a:cubicBezTo>
                  <a:cubicBezTo>
                    <a:pt x="72" y="50"/>
                    <a:pt x="73" y="49"/>
                    <a:pt x="72" y="49"/>
                  </a:cubicBezTo>
                  <a:cubicBezTo>
                    <a:pt x="73" y="49"/>
                    <a:pt x="72" y="48"/>
                    <a:pt x="72" y="48"/>
                  </a:cubicBezTo>
                  <a:cubicBezTo>
                    <a:pt x="72" y="48"/>
                    <a:pt x="72" y="48"/>
                    <a:pt x="72" y="48"/>
                  </a:cubicBezTo>
                  <a:cubicBezTo>
                    <a:pt x="72" y="47"/>
                    <a:pt x="72" y="47"/>
                    <a:pt x="72" y="47"/>
                  </a:cubicBezTo>
                  <a:cubicBezTo>
                    <a:pt x="73" y="47"/>
                    <a:pt x="73" y="47"/>
                    <a:pt x="73" y="47"/>
                  </a:cubicBezTo>
                  <a:cubicBezTo>
                    <a:pt x="73" y="46"/>
                    <a:pt x="71" y="45"/>
                    <a:pt x="73" y="45"/>
                  </a:cubicBezTo>
                  <a:cubicBezTo>
                    <a:pt x="74" y="45"/>
                    <a:pt x="74" y="45"/>
                    <a:pt x="74" y="45"/>
                  </a:cubicBezTo>
                  <a:lnTo>
                    <a:pt x="74" y="46"/>
                  </a:lnTo>
                  <a:close/>
                  <a:moveTo>
                    <a:pt x="70" y="55"/>
                  </a:moveTo>
                  <a:cubicBezTo>
                    <a:pt x="70" y="54"/>
                    <a:pt x="70" y="54"/>
                    <a:pt x="70" y="54"/>
                  </a:cubicBezTo>
                  <a:cubicBezTo>
                    <a:pt x="70" y="54"/>
                    <a:pt x="70" y="54"/>
                    <a:pt x="70" y="54"/>
                  </a:cubicBezTo>
                  <a:lnTo>
                    <a:pt x="70" y="55"/>
                  </a:lnTo>
                  <a:close/>
                  <a:moveTo>
                    <a:pt x="70" y="68"/>
                  </a:moveTo>
                  <a:cubicBezTo>
                    <a:pt x="70" y="67"/>
                    <a:pt x="69" y="67"/>
                    <a:pt x="70" y="66"/>
                  </a:cubicBezTo>
                  <a:cubicBezTo>
                    <a:pt x="70" y="68"/>
                    <a:pt x="70" y="68"/>
                    <a:pt x="70" y="68"/>
                  </a:cubicBezTo>
                  <a:close/>
                  <a:moveTo>
                    <a:pt x="72" y="68"/>
                  </a:moveTo>
                  <a:cubicBezTo>
                    <a:pt x="72" y="67"/>
                    <a:pt x="71" y="68"/>
                    <a:pt x="71" y="67"/>
                  </a:cubicBezTo>
                  <a:cubicBezTo>
                    <a:pt x="72" y="67"/>
                    <a:pt x="72" y="67"/>
                    <a:pt x="72" y="67"/>
                  </a:cubicBezTo>
                  <a:lnTo>
                    <a:pt x="72" y="68"/>
                  </a:lnTo>
                  <a:close/>
                  <a:moveTo>
                    <a:pt x="74" y="70"/>
                  </a:moveTo>
                  <a:cubicBezTo>
                    <a:pt x="74" y="70"/>
                    <a:pt x="74" y="70"/>
                    <a:pt x="74" y="70"/>
                  </a:cubicBezTo>
                  <a:cubicBezTo>
                    <a:pt x="74" y="69"/>
                    <a:pt x="74" y="69"/>
                    <a:pt x="74" y="69"/>
                  </a:cubicBezTo>
                  <a:cubicBezTo>
                    <a:pt x="74" y="69"/>
                    <a:pt x="74" y="69"/>
                    <a:pt x="74" y="70"/>
                  </a:cubicBezTo>
                  <a:close/>
                  <a:moveTo>
                    <a:pt x="76" y="76"/>
                  </a:moveTo>
                  <a:cubicBezTo>
                    <a:pt x="76" y="76"/>
                    <a:pt x="76" y="77"/>
                    <a:pt x="76" y="77"/>
                  </a:cubicBezTo>
                  <a:cubicBezTo>
                    <a:pt x="75" y="76"/>
                    <a:pt x="76" y="76"/>
                    <a:pt x="76"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 name="Freeform 17"/>
            <p:cNvSpPr>
              <a:spLocks noEditPoints="1"/>
            </p:cNvSpPr>
            <p:nvPr/>
          </p:nvSpPr>
          <p:spPr bwMode="auto">
            <a:xfrm>
              <a:off x="5416" y="4133"/>
              <a:ext cx="121" cy="110"/>
            </a:xfrm>
            <a:custGeom>
              <a:avLst/>
              <a:gdLst>
                <a:gd name="T0" fmla="*/ 18 w 47"/>
                <a:gd name="T1" fmla="*/ 5 h 41"/>
                <a:gd name="T2" fmla="*/ 14 w 47"/>
                <a:gd name="T3" fmla="*/ 9 h 41"/>
                <a:gd name="T4" fmla="*/ 11 w 47"/>
                <a:gd name="T5" fmla="*/ 9 h 41"/>
                <a:gd name="T6" fmla="*/ 11 w 47"/>
                <a:gd name="T7" fmla="*/ 0 h 41"/>
                <a:gd name="T8" fmla="*/ 34 w 47"/>
                <a:gd name="T9" fmla="*/ 7 h 41"/>
                <a:gd name="T10" fmla="*/ 33 w 47"/>
                <a:gd name="T11" fmla="*/ 11 h 41"/>
                <a:gd name="T12" fmla="*/ 26 w 47"/>
                <a:gd name="T13" fmla="*/ 17 h 41"/>
                <a:gd name="T14" fmla="*/ 36 w 47"/>
                <a:gd name="T15" fmla="*/ 23 h 41"/>
                <a:gd name="T16" fmla="*/ 40 w 47"/>
                <a:gd name="T17" fmla="*/ 24 h 41"/>
                <a:gd name="T18" fmla="*/ 45 w 47"/>
                <a:gd name="T19" fmla="*/ 24 h 41"/>
                <a:gd name="T20" fmla="*/ 47 w 47"/>
                <a:gd name="T21" fmla="*/ 26 h 41"/>
                <a:gd name="T22" fmla="*/ 45 w 47"/>
                <a:gd name="T23" fmla="*/ 28 h 41"/>
                <a:gd name="T24" fmla="*/ 36 w 47"/>
                <a:gd name="T25" fmla="*/ 27 h 41"/>
                <a:gd name="T26" fmla="*/ 25 w 47"/>
                <a:gd name="T27" fmla="*/ 19 h 41"/>
                <a:gd name="T28" fmla="*/ 20 w 47"/>
                <a:gd name="T29" fmla="*/ 29 h 41"/>
                <a:gd name="T30" fmla="*/ 16 w 47"/>
                <a:gd name="T31" fmla="*/ 32 h 41"/>
                <a:gd name="T32" fmla="*/ 16 w 47"/>
                <a:gd name="T33" fmla="*/ 28 h 41"/>
                <a:gd name="T34" fmla="*/ 24 w 47"/>
                <a:gd name="T35" fmla="*/ 17 h 41"/>
                <a:gd name="T36" fmla="*/ 24 w 47"/>
                <a:gd name="T37" fmla="*/ 17 h 41"/>
                <a:gd name="T38" fmla="*/ 26 w 47"/>
                <a:gd name="T39" fmla="*/ 15 h 41"/>
                <a:gd name="T40" fmla="*/ 34 w 47"/>
                <a:gd name="T41" fmla="*/ 7 h 41"/>
                <a:gd name="T42" fmla="*/ 23 w 47"/>
                <a:gd name="T43" fmla="*/ 11 h 41"/>
                <a:gd name="T44" fmla="*/ 19 w 47"/>
                <a:gd name="T45" fmla="*/ 14 h 41"/>
                <a:gd name="T46" fmla="*/ 22 w 47"/>
                <a:gd name="T47" fmla="*/ 9 h 41"/>
                <a:gd name="T48" fmla="*/ 13 w 47"/>
                <a:gd name="T49" fmla="*/ 20 h 41"/>
                <a:gd name="T50" fmla="*/ 17 w 47"/>
                <a:gd name="T51" fmla="*/ 21 h 41"/>
                <a:gd name="T52" fmla="*/ 12 w 47"/>
                <a:gd name="T53" fmla="*/ 35 h 41"/>
                <a:gd name="T54" fmla="*/ 9 w 47"/>
                <a:gd name="T55" fmla="*/ 39 h 41"/>
                <a:gd name="T56" fmla="*/ 7 w 47"/>
                <a:gd name="T57" fmla="*/ 33 h 41"/>
                <a:gd name="T58" fmla="*/ 4 w 47"/>
                <a:gd name="T59" fmla="*/ 37 h 41"/>
                <a:gd name="T60" fmla="*/ 2 w 47"/>
                <a:gd name="T61" fmla="*/ 32 h 41"/>
                <a:gd name="T62" fmla="*/ 5 w 47"/>
                <a:gd name="T63" fmla="*/ 26 h 41"/>
                <a:gd name="T64" fmla="*/ 0 w 47"/>
                <a:gd name="T65" fmla="*/ 22 h 41"/>
                <a:gd name="T66" fmla="*/ 3 w 47"/>
                <a:gd name="T67" fmla="*/ 21 h 41"/>
                <a:gd name="T68" fmla="*/ 11 w 47"/>
                <a:gd name="T69" fmla="*/ 19 h 41"/>
                <a:gd name="T70" fmla="*/ 31 w 47"/>
                <a:gd name="T71" fmla="*/ 26 h 41"/>
                <a:gd name="T72" fmla="*/ 33 w 47"/>
                <a:gd name="T73" fmla="*/ 37 h 41"/>
                <a:gd name="T74" fmla="*/ 27 w 47"/>
                <a:gd name="T75" fmla="*/ 38 h 41"/>
                <a:gd name="T76" fmla="*/ 27 w 47"/>
                <a:gd name="T77" fmla="*/ 30 h 41"/>
                <a:gd name="T78" fmla="*/ 21 w 47"/>
                <a:gd name="T79" fmla="*/ 31 h 41"/>
                <a:gd name="T80" fmla="*/ 24 w 47"/>
                <a:gd name="T81" fmla="*/ 40 h 41"/>
                <a:gd name="T82" fmla="*/ 23 w 47"/>
                <a:gd name="T83" fmla="*/ 40 h 41"/>
                <a:gd name="T84" fmla="*/ 20 w 47"/>
                <a:gd name="T85" fmla="*/ 34 h 41"/>
                <a:gd name="T86" fmla="*/ 22 w 47"/>
                <a:gd name="T87" fmla="*/ 2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7" h="41">
                  <a:moveTo>
                    <a:pt x="14" y="3"/>
                  </a:moveTo>
                  <a:cubicBezTo>
                    <a:pt x="15" y="3"/>
                    <a:pt x="15" y="4"/>
                    <a:pt x="15" y="3"/>
                  </a:cubicBezTo>
                  <a:cubicBezTo>
                    <a:pt x="16" y="4"/>
                    <a:pt x="17" y="4"/>
                    <a:pt x="18" y="5"/>
                  </a:cubicBezTo>
                  <a:cubicBezTo>
                    <a:pt x="18" y="6"/>
                    <a:pt x="17" y="6"/>
                    <a:pt x="17" y="7"/>
                  </a:cubicBezTo>
                  <a:cubicBezTo>
                    <a:pt x="16" y="8"/>
                    <a:pt x="16" y="7"/>
                    <a:pt x="16" y="8"/>
                  </a:cubicBezTo>
                  <a:cubicBezTo>
                    <a:pt x="15" y="8"/>
                    <a:pt x="15" y="9"/>
                    <a:pt x="14" y="9"/>
                  </a:cubicBezTo>
                  <a:cubicBezTo>
                    <a:pt x="13" y="9"/>
                    <a:pt x="13" y="9"/>
                    <a:pt x="13" y="9"/>
                  </a:cubicBezTo>
                  <a:cubicBezTo>
                    <a:pt x="12" y="10"/>
                    <a:pt x="11" y="11"/>
                    <a:pt x="10" y="11"/>
                  </a:cubicBezTo>
                  <a:cubicBezTo>
                    <a:pt x="10" y="11"/>
                    <a:pt x="11" y="10"/>
                    <a:pt x="11" y="9"/>
                  </a:cubicBezTo>
                  <a:cubicBezTo>
                    <a:pt x="11" y="8"/>
                    <a:pt x="12" y="7"/>
                    <a:pt x="12" y="6"/>
                  </a:cubicBezTo>
                  <a:cubicBezTo>
                    <a:pt x="11" y="4"/>
                    <a:pt x="10" y="3"/>
                    <a:pt x="10" y="2"/>
                  </a:cubicBezTo>
                  <a:cubicBezTo>
                    <a:pt x="11" y="1"/>
                    <a:pt x="11" y="1"/>
                    <a:pt x="11" y="0"/>
                  </a:cubicBezTo>
                  <a:cubicBezTo>
                    <a:pt x="12" y="0"/>
                    <a:pt x="12" y="0"/>
                    <a:pt x="12" y="0"/>
                  </a:cubicBezTo>
                  <a:lnTo>
                    <a:pt x="14" y="3"/>
                  </a:lnTo>
                  <a:close/>
                  <a:moveTo>
                    <a:pt x="34" y="7"/>
                  </a:moveTo>
                  <a:cubicBezTo>
                    <a:pt x="35" y="8"/>
                    <a:pt x="36" y="9"/>
                    <a:pt x="36" y="10"/>
                  </a:cubicBezTo>
                  <a:cubicBezTo>
                    <a:pt x="35" y="11"/>
                    <a:pt x="34" y="11"/>
                    <a:pt x="33" y="11"/>
                  </a:cubicBezTo>
                  <a:cubicBezTo>
                    <a:pt x="33" y="11"/>
                    <a:pt x="33" y="11"/>
                    <a:pt x="33" y="11"/>
                  </a:cubicBezTo>
                  <a:cubicBezTo>
                    <a:pt x="32" y="12"/>
                    <a:pt x="31" y="12"/>
                    <a:pt x="30" y="13"/>
                  </a:cubicBezTo>
                  <a:cubicBezTo>
                    <a:pt x="30" y="13"/>
                    <a:pt x="29" y="13"/>
                    <a:pt x="29" y="13"/>
                  </a:cubicBezTo>
                  <a:cubicBezTo>
                    <a:pt x="28" y="15"/>
                    <a:pt x="27" y="16"/>
                    <a:pt x="26" y="17"/>
                  </a:cubicBezTo>
                  <a:cubicBezTo>
                    <a:pt x="27" y="18"/>
                    <a:pt x="28" y="19"/>
                    <a:pt x="29" y="19"/>
                  </a:cubicBezTo>
                  <a:cubicBezTo>
                    <a:pt x="30" y="20"/>
                    <a:pt x="31" y="21"/>
                    <a:pt x="33" y="22"/>
                  </a:cubicBezTo>
                  <a:cubicBezTo>
                    <a:pt x="34" y="22"/>
                    <a:pt x="35" y="23"/>
                    <a:pt x="36" y="23"/>
                  </a:cubicBezTo>
                  <a:cubicBezTo>
                    <a:pt x="37" y="23"/>
                    <a:pt x="38" y="23"/>
                    <a:pt x="39" y="24"/>
                  </a:cubicBezTo>
                  <a:cubicBezTo>
                    <a:pt x="39" y="24"/>
                    <a:pt x="39" y="24"/>
                    <a:pt x="39" y="24"/>
                  </a:cubicBezTo>
                  <a:cubicBezTo>
                    <a:pt x="39" y="24"/>
                    <a:pt x="39" y="24"/>
                    <a:pt x="40" y="24"/>
                  </a:cubicBezTo>
                  <a:cubicBezTo>
                    <a:pt x="40" y="24"/>
                    <a:pt x="40" y="24"/>
                    <a:pt x="40" y="24"/>
                  </a:cubicBezTo>
                  <a:cubicBezTo>
                    <a:pt x="40" y="24"/>
                    <a:pt x="40" y="24"/>
                    <a:pt x="40" y="24"/>
                  </a:cubicBezTo>
                  <a:cubicBezTo>
                    <a:pt x="45" y="24"/>
                    <a:pt x="45" y="24"/>
                    <a:pt x="45" y="24"/>
                  </a:cubicBezTo>
                  <a:cubicBezTo>
                    <a:pt x="45" y="25"/>
                    <a:pt x="46" y="24"/>
                    <a:pt x="46" y="25"/>
                  </a:cubicBezTo>
                  <a:cubicBezTo>
                    <a:pt x="46" y="26"/>
                    <a:pt x="47" y="26"/>
                    <a:pt x="47" y="26"/>
                  </a:cubicBezTo>
                  <a:cubicBezTo>
                    <a:pt x="47" y="26"/>
                    <a:pt x="47" y="26"/>
                    <a:pt x="47" y="26"/>
                  </a:cubicBezTo>
                  <a:cubicBezTo>
                    <a:pt x="47" y="27"/>
                    <a:pt x="47" y="27"/>
                    <a:pt x="47" y="27"/>
                  </a:cubicBezTo>
                  <a:cubicBezTo>
                    <a:pt x="47" y="27"/>
                    <a:pt x="47" y="27"/>
                    <a:pt x="46" y="27"/>
                  </a:cubicBezTo>
                  <a:cubicBezTo>
                    <a:pt x="46" y="27"/>
                    <a:pt x="45" y="27"/>
                    <a:pt x="45" y="28"/>
                  </a:cubicBezTo>
                  <a:cubicBezTo>
                    <a:pt x="43" y="28"/>
                    <a:pt x="41" y="28"/>
                    <a:pt x="39" y="27"/>
                  </a:cubicBezTo>
                  <a:cubicBezTo>
                    <a:pt x="38" y="27"/>
                    <a:pt x="37" y="27"/>
                    <a:pt x="36" y="27"/>
                  </a:cubicBezTo>
                  <a:cubicBezTo>
                    <a:pt x="36" y="27"/>
                    <a:pt x="36" y="27"/>
                    <a:pt x="36" y="27"/>
                  </a:cubicBezTo>
                  <a:cubicBezTo>
                    <a:pt x="35" y="26"/>
                    <a:pt x="33" y="26"/>
                    <a:pt x="32" y="25"/>
                  </a:cubicBezTo>
                  <a:cubicBezTo>
                    <a:pt x="30" y="24"/>
                    <a:pt x="29" y="22"/>
                    <a:pt x="27" y="21"/>
                  </a:cubicBezTo>
                  <a:cubicBezTo>
                    <a:pt x="27" y="20"/>
                    <a:pt x="26" y="20"/>
                    <a:pt x="25" y="19"/>
                  </a:cubicBezTo>
                  <a:cubicBezTo>
                    <a:pt x="25" y="20"/>
                    <a:pt x="24" y="21"/>
                    <a:pt x="24" y="22"/>
                  </a:cubicBezTo>
                  <a:cubicBezTo>
                    <a:pt x="23" y="23"/>
                    <a:pt x="23" y="24"/>
                    <a:pt x="22" y="25"/>
                  </a:cubicBezTo>
                  <a:cubicBezTo>
                    <a:pt x="21" y="26"/>
                    <a:pt x="21" y="28"/>
                    <a:pt x="20" y="29"/>
                  </a:cubicBezTo>
                  <a:cubicBezTo>
                    <a:pt x="18" y="30"/>
                    <a:pt x="18" y="32"/>
                    <a:pt x="17" y="33"/>
                  </a:cubicBezTo>
                  <a:cubicBezTo>
                    <a:pt x="16" y="32"/>
                    <a:pt x="16" y="32"/>
                    <a:pt x="16" y="32"/>
                  </a:cubicBezTo>
                  <a:cubicBezTo>
                    <a:pt x="16" y="32"/>
                    <a:pt x="16" y="32"/>
                    <a:pt x="16" y="32"/>
                  </a:cubicBezTo>
                  <a:cubicBezTo>
                    <a:pt x="16" y="32"/>
                    <a:pt x="16" y="32"/>
                    <a:pt x="16" y="32"/>
                  </a:cubicBezTo>
                  <a:cubicBezTo>
                    <a:pt x="16" y="32"/>
                    <a:pt x="16" y="31"/>
                    <a:pt x="16" y="31"/>
                  </a:cubicBezTo>
                  <a:cubicBezTo>
                    <a:pt x="15" y="30"/>
                    <a:pt x="15" y="29"/>
                    <a:pt x="16" y="28"/>
                  </a:cubicBezTo>
                  <a:cubicBezTo>
                    <a:pt x="18" y="25"/>
                    <a:pt x="21" y="21"/>
                    <a:pt x="23" y="18"/>
                  </a:cubicBezTo>
                  <a:cubicBezTo>
                    <a:pt x="23" y="17"/>
                    <a:pt x="24" y="18"/>
                    <a:pt x="24" y="18"/>
                  </a:cubicBezTo>
                  <a:cubicBezTo>
                    <a:pt x="24" y="17"/>
                    <a:pt x="24" y="17"/>
                    <a:pt x="24" y="17"/>
                  </a:cubicBezTo>
                  <a:cubicBezTo>
                    <a:pt x="24" y="17"/>
                    <a:pt x="24" y="17"/>
                    <a:pt x="24" y="17"/>
                  </a:cubicBezTo>
                  <a:cubicBezTo>
                    <a:pt x="24" y="17"/>
                    <a:pt x="24" y="17"/>
                    <a:pt x="24" y="17"/>
                  </a:cubicBezTo>
                  <a:cubicBezTo>
                    <a:pt x="24" y="17"/>
                    <a:pt x="24" y="17"/>
                    <a:pt x="24" y="17"/>
                  </a:cubicBezTo>
                  <a:cubicBezTo>
                    <a:pt x="24" y="17"/>
                    <a:pt x="24" y="17"/>
                    <a:pt x="24" y="17"/>
                  </a:cubicBezTo>
                  <a:cubicBezTo>
                    <a:pt x="24" y="17"/>
                    <a:pt x="25" y="16"/>
                    <a:pt x="25" y="16"/>
                  </a:cubicBezTo>
                  <a:cubicBezTo>
                    <a:pt x="25" y="15"/>
                    <a:pt x="25" y="15"/>
                    <a:pt x="26" y="15"/>
                  </a:cubicBezTo>
                  <a:cubicBezTo>
                    <a:pt x="26" y="13"/>
                    <a:pt x="28" y="13"/>
                    <a:pt x="29" y="11"/>
                  </a:cubicBezTo>
                  <a:cubicBezTo>
                    <a:pt x="30" y="10"/>
                    <a:pt x="32" y="9"/>
                    <a:pt x="32" y="8"/>
                  </a:cubicBezTo>
                  <a:cubicBezTo>
                    <a:pt x="33" y="7"/>
                    <a:pt x="34" y="8"/>
                    <a:pt x="34" y="7"/>
                  </a:cubicBezTo>
                  <a:close/>
                  <a:moveTo>
                    <a:pt x="28" y="8"/>
                  </a:moveTo>
                  <a:cubicBezTo>
                    <a:pt x="27" y="9"/>
                    <a:pt x="26" y="9"/>
                    <a:pt x="25" y="9"/>
                  </a:cubicBezTo>
                  <a:cubicBezTo>
                    <a:pt x="24" y="10"/>
                    <a:pt x="23" y="10"/>
                    <a:pt x="23" y="11"/>
                  </a:cubicBezTo>
                  <a:cubicBezTo>
                    <a:pt x="22" y="11"/>
                    <a:pt x="23" y="12"/>
                    <a:pt x="22" y="12"/>
                  </a:cubicBezTo>
                  <a:cubicBezTo>
                    <a:pt x="22" y="12"/>
                    <a:pt x="22" y="12"/>
                    <a:pt x="22" y="12"/>
                  </a:cubicBezTo>
                  <a:cubicBezTo>
                    <a:pt x="21" y="13"/>
                    <a:pt x="21" y="15"/>
                    <a:pt x="19" y="14"/>
                  </a:cubicBezTo>
                  <a:cubicBezTo>
                    <a:pt x="18" y="14"/>
                    <a:pt x="18" y="13"/>
                    <a:pt x="17" y="12"/>
                  </a:cubicBezTo>
                  <a:cubicBezTo>
                    <a:pt x="17" y="11"/>
                    <a:pt x="18" y="11"/>
                    <a:pt x="18" y="11"/>
                  </a:cubicBezTo>
                  <a:cubicBezTo>
                    <a:pt x="19" y="10"/>
                    <a:pt x="21" y="10"/>
                    <a:pt x="22" y="9"/>
                  </a:cubicBezTo>
                  <a:cubicBezTo>
                    <a:pt x="24" y="8"/>
                    <a:pt x="25" y="8"/>
                    <a:pt x="27" y="8"/>
                  </a:cubicBezTo>
                  <a:cubicBezTo>
                    <a:pt x="27" y="8"/>
                    <a:pt x="28" y="7"/>
                    <a:pt x="28" y="8"/>
                  </a:cubicBezTo>
                  <a:close/>
                  <a:moveTo>
                    <a:pt x="13" y="20"/>
                  </a:moveTo>
                  <a:cubicBezTo>
                    <a:pt x="14" y="21"/>
                    <a:pt x="13" y="22"/>
                    <a:pt x="13" y="23"/>
                  </a:cubicBezTo>
                  <a:cubicBezTo>
                    <a:pt x="17" y="20"/>
                    <a:pt x="17" y="20"/>
                    <a:pt x="17" y="20"/>
                  </a:cubicBezTo>
                  <a:cubicBezTo>
                    <a:pt x="18" y="20"/>
                    <a:pt x="18" y="21"/>
                    <a:pt x="17" y="21"/>
                  </a:cubicBezTo>
                  <a:cubicBezTo>
                    <a:pt x="16" y="23"/>
                    <a:pt x="14" y="24"/>
                    <a:pt x="14" y="26"/>
                  </a:cubicBezTo>
                  <a:cubicBezTo>
                    <a:pt x="13" y="27"/>
                    <a:pt x="13" y="28"/>
                    <a:pt x="13" y="29"/>
                  </a:cubicBezTo>
                  <a:cubicBezTo>
                    <a:pt x="13" y="31"/>
                    <a:pt x="12" y="33"/>
                    <a:pt x="12" y="35"/>
                  </a:cubicBezTo>
                  <a:cubicBezTo>
                    <a:pt x="12" y="36"/>
                    <a:pt x="11" y="38"/>
                    <a:pt x="11" y="40"/>
                  </a:cubicBezTo>
                  <a:cubicBezTo>
                    <a:pt x="10" y="40"/>
                    <a:pt x="10" y="39"/>
                    <a:pt x="10" y="40"/>
                  </a:cubicBezTo>
                  <a:cubicBezTo>
                    <a:pt x="9" y="40"/>
                    <a:pt x="9" y="39"/>
                    <a:pt x="9" y="39"/>
                  </a:cubicBezTo>
                  <a:cubicBezTo>
                    <a:pt x="9" y="39"/>
                    <a:pt x="9" y="39"/>
                    <a:pt x="9" y="39"/>
                  </a:cubicBezTo>
                  <a:cubicBezTo>
                    <a:pt x="8" y="38"/>
                    <a:pt x="8" y="37"/>
                    <a:pt x="7" y="36"/>
                  </a:cubicBezTo>
                  <a:cubicBezTo>
                    <a:pt x="7" y="35"/>
                    <a:pt x="7" y="34"/>
                    <a:pt x="7" y="33"/>
                  </a:cubicBezTo>
                  <a:cubicBezTo>
                    <a:pt x="7" y="33"/>
                    <a:pt x="7" y="34"/>
                    <a:pt x="6" y="34"/>
                  </a:cubicBezTo>
                  <a:cubicBezTo>
                    <a:pt x="6" y="35"/>
                    <a:pt x="5" y="34"/>
                    <a:pt x="5" y="35"/>
                  </a:cubicBezTo>
                  <a:cubicBezTo>
                    <a:pt x="5" y="36"/>
                    <a:pt x="4" y="36"/>
                    <a:pt x="4" y="37"/>
                  </a:cubicBezTo>
                  <a:cubicBezTo>
                    <a:pt x="4" y="36"/>
                    <a:pt x="2" y="35"/>
                    <a:pt x="3" y="34"/>
                  </a:cubicBezTo>
                  <a:cubicBezTo>
                    <a:pt x="2" y="34"/>
                    <a:pt x="2" y="33"/>
                    <a:pt x="2" y="33"/>
                  </a:cubicBezTo>
                  <a:cubicBezTo>
                    <a:pt x="2" y="32"/>
                    <a:pt x="2" y="32"/>
                    <a:pt x="2" y="32"/>
                  </a:cubicBezTo>
                  <a:cubicBezTo>
                    <a:pt x="2" y="32"/>
                    <a:pt x="2" y="31"/>
                    <a:pt x="3" y="31"/>
                  </a:cubicBezTo>
                  <a:cubicBezTo>
                    <a:pt x="4" y="29"/>
                    <a:pt x="6" y="28"/>
                    <a:pt x="7" y="26"/>
                  </a:cubicBezTo>
                  <a:cubicBezTo>
                    <a:pt x="6" y="26"/>
                    <a:pt x="6" y="26"/>
                    <a:pt x="5" y="26"/>
                  </a:cubicBezTo>
                  <a:cubicBezTo>
                    <a:pt x="5" y="26"/>
                    <a:pt x="4" y="26"/>
                    <a:pt x="4" y="26"/>
                  </a:cubicBezTo>
                  <a:cubicBezTo>
                    <a:pt x="4" y="26"/>
                    <a:pt x="3" y="26"/>
                    <a:pt x="3" y="25"/>
                  </a:cubicBezTo>
                  <a:cubicBezTo>
                    <a:pt x="2" y="24"/>
                    <a:pt x="1" y="23"/>
                    <a:pt x="0" y="22"/>
                  </a:cubicBezTo>
                  <a:cubicBezTo>
                    <a:pt x="0" y="22"/>
                    <a:pt x="1" y="21"/>
                    <a:pt x="0" y="21"/>
                  </a:cubicBezTo>
                  <a:cubicBezTo>
                    <a:pt x="1" y="20"/>
                    <a:pt x="1" y="20"/>
                    <a:pt x="1" y="20"/>
                  </a:cubicBezTo>
                  <a:cubicBezTo>
                    <a:pt x="1" y="20"/>
                    <a:pt x="2" y="21"/>
                    <a:pt x="3" y="21"/>
                  </a:cubicBezTo>
                  <a:cubicBezTo>
                    <a:pt x="5" y="22"/>
                    <a:pt x="6" y="21"/>
                    <a:pt x="8" y="21"/>
                  </a:cubicBezTo>
                  <a:cubicBezTo>
                    <a:pt x="9" y="20"/>
                    <a:pt x="10" y="19"/>
                    <a:pt x="11" y="19"/>
                  </a:cubicBezTo>
                  <a:cubicBezTo>
                    <a:pt x="11" y="19"/>
                    <a:pt x="11" y="19"/>
                    <a:pt x="11" y="19"/>
                  </a:cubicBezTo>
                  <a:cubicBezTo>
                    <a:pt x="12" y="18"/>
                    <a:pt x="12" y="18"/>
                    <a:pt x="12" y="18"/>
                  </a:cubicBezTo>
                  <a:cubicBezTo>
                    <a:pt x="12" y="19"/>
                    <a:pt x="12" y="20"/>
                    <a:pt x="13" y="20"/>
                  </a:cubicBezTo>
                  <a:close/>
                  <a:moveTo>
                    <a:pt x="31" y="26"/>
                  </a:moveTo>
                  <a:cubicBezTo>
                    <a:pt x="32" y="27"/>
                    <a:pt x="34" y="28"/>
                    <a:pt x="34" y="29"/>
                  </a:cubicBezTo>
                  <a:cubicBezTo>
                    <a:pt x="34" y="32"/>
                    <a:pt x="32" y="33"/>
                    <a:pt x="31" y="34"/>
                  </a:cubicBezTo>
                  <a:cubicBezTo>
                    <a:pt x="32" y="35"/>
                    <a:pt x="33" y="35"/>
                    <a:pt x="33" y="37"/>
                  </a:cubicBezTo>
                  <a:cubicBezTo>
                    <a:pt x="33" y="37"/>
                    <a:pt x="32" y="37"/>
                    <a:pt x="33" y="38"/>
                  </a:cubicBezTo>
                  <a:cubicBezTo>
                    <a:pt x="32" y="38"/>
                    <a:pt x="31" y="40"/>
                    <a:pt x="30" y="40"/>
                  </a:cubicBezTo>
                  <a:cubicBezTo>
                    <a:pt x="29" y="39"/>
                    <a:pt x="28" y="39"/>
                    <a:pt x="27" y="38"/>
                  </a:cubicBezTo>
                  <a:cubicBezTo>
                    <a:pt x="26" y="38"/>
                    <a:pt x="26" y="37"/>
                    <a:pt x="25" y="36"/>
                  </a:cubicBezTo>
                  <a:cubicBezTo>
                    <a:pt x="25" y="35"/>
                    <a:pt x="24" y="34"/>
                    <a:pt x="25" y="33"/>
                  </a:cubicBezTo>
                  <a:cubicBezTo>
                    <a:pt x="26" y="31"/>
                    <a:pt x="27" y="31"/>
                    <a:pt x="27" y="30"/>
                  </a:cubicBezTo>
                  <a:cubicBezTo>
                    <a:pt x="27" y="30"/>
                    <a:pt x="26" y="30"/>
                    <a:pt x="26" y="30"/>
                  </a:cubicBezTo>
                  <a:cubicBezTo>
                    <a:pt x="25" y="30"/>
                    <a:pt x="24" y="31"/>
                    <a:pt x="23" y="30"/>
                  </a:cubicBezTo>
                  <a:cubicBezTo>
                    <a:pt x="22" y="30"/>
                    <a:pt x="22" y="31"/>
                    <a:pt x="21" y="31"/>
                  </a:cubicBezTo>
                  <a:cubicBezTo>
                    <a:pt x="22" y="33"/>
                    <a:pt x="22" y="36"/>
                    <a:pt x="24" y="38"/>
                  </a:cubicBezTo>
                  <a:cubicBezTo>
                    <a:pt x="24" y="38"/>
                    <a:pt x="24" y="39"/>
                    <a:pt x="24" y="40"/>
                  </a:cubicBezTo>
                  <a:cubicBezTo>
                    <a:pt x="24" y="40"/>
                    <a:pt x="24" y="40"/>
                    <a:pt x="24" y="40"/>
                  </a:cubicBezTo>
                  <a:cubicBezTo>
                    <a:pt x="24" y="39"/>
                    <a:pt x="24" y="39"/>
                    <a:pt x="24" y="39"/>
                  </a:cubicBezTo>
                  <a:cubicBezTo>
                    <a:pt x="24" y="40"/>
                    <a:pt x="24" y="40"/>
                    <a:pt x="23" y="40"/>
                  </a:cubicBezTo>
                  <a:cubicBezTo>
                    <a:pt x="23" y="40"/>
                    <a:pt x="23" y="40"/>
                    <a:pt x="23" y="40"/>
                  </a:cubicBezTo>
                  <a:cubicBezTo>
                    <a:pt x="23" y="40"/>
                    <a:pt x="23" y="40"/>
                    <a:pt x="23" y="41"/>
                  </a:cubicBezTo>
                  <a:cubicBezTo>
                    <a:pt x="23" y="41"/>
                    <a:pt x="23" y="41"/>
                    <a:pt x="23" y="41"/>
                  </a:cubicBezTo>
                  <a:cubicBezTo>
                    <a:pt x="21" y="38"/>
                    <a:pt x="20" y="37"/>
                    <a:pt x="20" y="34"/>
                  </a:cubicBezTo>
                  <a:cubicBezTo>
                    <a:pt x="19" y="32"/>
                    <a:pt x="20" y="31"/>
                    <a:pt x="20" y="30"/>
                  </a:cubicBezTo>
                  <a:cubicBezTo>
                    <a:pt x="21" y="30"/>
                    <a:pt x="21" y="30"/>
                    <a:pt x="21" y="30"/>
                  </a:cubicBezTo>
                  <a:cubicBezTo>
                    <a:pt x="21" y="30"/>
                    <a:pt x="22" y="29"/>
                    <a:pt x="22" y="29"/>
                  </a:cubicBezTo>
                  <a:cubicBezTo>
                    <a:pt x="24" y="27"/>
                    <a:pt x="27" y="27"/>
                    <a:pt x="29" y="26"/>
                  </a:cubicBezTo>
                  <a:cubicBezTo>
                    <a:pt x="30" y="27"/>
                    <a:pt x="30" y="26"/>
                    <a:pt x="31"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18"/>
            <p:cNvSpPr>
              <a:spLocks noEditPoints="1"/>
            </p:cNvSpPr>
            <p:nvPr/>
          </p:nvSpPr>
          <p:spPr bwMode="auto">
            <a:xfrm>
              <a:off x="5110" y="4136"/>
              <a:ext cx="158" cy="147"/>
            </a:xfrm>
            <a:custGeom>
              <a:avLst/>
              <a:gdLst>
                <a:gd name="T0" fmla="*/ 22 w 61"/>
                <a:gd name="T1" fmla="*/ 5 h 55"/>
                <a:gd name="T2" fmla="*/ 23 w 61"/>
                <a:gd name="T3" fmla="*/ 5 h 55"/>
                <a:gd name="T4" fmla="*/ 27 w 61"/>
                <a:gd name="T5" fmla="*/ 8 h 55"/>
                <a:gd name="T6" fmla="*/ 35 w 61"/>
                <a:gd name="T7" fmla="*/ 5 h 55"/>
                <a:gd name="T8" fmla="*/ 41 w 61"/>
                <a:gd name="T9" fmla="*/ 3 h 55"/>
                <a:gd name="T10" fmla="*/ 50 w 61"/>
                <a:gd name="T11" fmla="*/ 6 h 55"/>
                <a:gd name="T12" fmla="*/ 52 w 61"/>
                <a:gd name="T13" fmla="*/ 11 h 55"/>
                <a:gd name="T14" fmla="*/ 51 w 61"/>
                <a:gd name="T15" fmla="*/ 13 h 55"/>
                <a:gd name="T16" fmla="*/ 48 w 61"/>
                <a:gd name="T17" fmla="*/ 17 h 55"/>
                <a:gd name="T18" fmla="*/ 43 w 61"/>
                <a:gd name="T19" fmla="*/ 21 h 55"/>
                <a:gd name="T20" fmla="*/ 41 w 61"/>
                <a:gd name="T21" fmla="*/ 21 h 55"/>
                <a:gd name="T22" fmla="*/ 45 w 61"/>
                <a:gd name="T23" fmla="*/ 5 h 55"/>
                <a:gd name="T24" fmla="*/ 38 w 61"/>
                <a:gd name="T25" fmla="*/ 6 h 55"/>
                <a:gd name="T26" fmla="*/ 32 w 61"/>
                <a:gd name="T27" fmla="*/ 8 h 55"/>
                <a:gd name="T28" fmla="*/ 22 w 61"/>
                <a:gd name="T29" fmla="*/ 14 h 55"/>
                <a:gd name="T30" fmla="*/ 21 w 61"/>
                <a:gd name="T31" fmla="*/ 19 h 55"/>
                <a:gd name="T32" fmla="*/ 21 w 61"/>
                <a:gd name="T33" fmla="*/ 32 h 55"/>
                <a:gd name="T34" fmla="*/ 20 w 61"/>
                <a:gd name="T35" fmla="*/ 46 h 55"/>
                <a:gd name="T36" fmla="*/ 17 w 61"/>
                <a:gd name="T37" fmla="*/ 54 h 55"/>
                <a:gd name="T38" fmla="*/ 13 w 61"/>
                <a:gd name="T39" fmla="*/ 50 h 55"/>
                <a:gd name="T40" fmla="*/ 4 w 61"/>
                <a:gd name="T41" fmla="*/ 35 h 55"/>
                <a:gd name="T42" fmla="*/ 5 w 61"/>
                <a:gd name="T43" fmla="*/ 32 h 55"/>
                <a:gd name="T44" fmla="*/ 6 w 61"/>
                <a:gd name="T45" fmla="*/ 26 h 55"/>
                <a:gd name="T46" fmla="*/ 13 w 61"/>
                <a:gd name="T47" fmla="*/ 18 h 55"/>
                <a:gd name="T48" fmla="*/ 3 w 61"/>
                <a:gd name="T49" fmla="*/ 18 h 55"/>
                <a:gd name="T50" fmla="*/ 0 w 61"/>
                <a:gd name="T51" fmla="*/ 14 h 55"/>
                <a:gd name="T52" fmla="*/ 0 w 61"/>
                <a:gd name="T53" fmla="*/ 13 h 55"/>
                <a:gd name="T54" fmla="*/ 6 w 61"/>
                <a:gd name="T55" fmla="*/ 13 h 55"/>
                <a:gd name="T56" fmla="*/ 15 w 61"/>
                <a:gd name="T57" fmla="*/ 11 h 55"/>
                <a:gd name="T58" fmla="*/ 20 w 61"/>
                <a:gd name="T59" fmla="*/ 3 h 55"/>
                <a:gd name="T60" fmla="*/ 22 w 61"/>
                <a:gd name="T61" fmla="*/ 1 h 55"/>
                <a:gd name="T62" fmla="*/ 36 w 61"/>
                <a:gd name="T63" fmla="*/ 21 h 55"/>
                <a:gd name="T64" fmla="*/ 36 w 61"/>
                <a:gd name="T65" fmla="*/ 30 h 55"/>
                <a:gd name="T66" fmla="*/ 47 w 61"/>
                <a:gd name="T67" fmla="*/ 23 h 55"/>
                <a:gd name="T68" fmla="*/ 52 w 61"/>
                <a:gd name="T69" fmla="*/ 24 h 55"/>
                <a:gd name="T70" fmla="*/ 55 w 61"/>
                <a:gd name="T71" fmla="*/ 30 h 55"/>
                <a:gd name="T72" fmla="*/ 52 w 61"/>
                <a:gd name="T73" fmla="*/ 40 h 55"/>
                <a:gd name="T74" fmla="*/ 58 w 61"/>
                <a:gd name="T75" fmla="*/ 46 h 55"/>
                <a:gd name="T76" fmla="*/ 60 w 61"/>
                <a:gd name="T77" fmla="*/ 52 h 55"/>
                <a:gd name="T78" fmla="*/ 52 w 61"/>
                <a:gd name="T79" fmla="*/ 48 h 55"/>
                <a:gd name="T80" fmla="*/ 45 w 61"/>
                <a:gd name="T81" fmla="*/ 48 h 55"/>
                <a:gd name="T82" fmla="*/ 41 w 61"/>
                <a:gd name="T83" fmla="*/ 49 h 55"/>
                <a:gd name="T84" fmla="*/ 33 w 61"/>
                <a:gd name="T85" fmla="*/ 48 h 55"/>
                <a:gd name="T86" fmla="*/ 29 w 61"/>
                <a:gd name="T87" fmla="*/ 44 h 55"/>
                <a:gd name="T88" fmla="*/ 29 w 61"/>
                <a:gd name="T89" fmla="*/ 38 h 55"/>
                <a:gd name="T90" fmla="*/ 30 w 61"/>
                <a:gd name="T91" fmla="*/ 34 h 55"/>
                <a:gd name="T92" fmla="*/ 32 w 61"/>
                <a:gd name="T93" fmla="*/ 26 h 55"/>
                <a:gd name="T94" fmla="*/ 34 w 61"/>
                <a:gd name="T95" fmla="*/ 21 h 55"/>
                <a:gd name="T96" fmla="*/ 35 w 61"/>
                <a:gd name="T97" fmla="*/ 17 h 55"/>
                <a:gd name="T98" fmla="*/ 16 w 61"/>
                <a:gd name="T99" fmla="*/ 27 h 55"/>
                <a:gd name="T100" fmla="*/ 16 w 61"/>
                <a:gd name="T101" fmla="*/ 30 h 55"/>
                <a:gd name="T102" fmla="*/ 15 w 61"/>
                <a:gd name="T103" fmla="*/ 42 h 55"/>
                <a:gd name="T104" fmla="*/ 11 w 61"/>
                <a:gd name="T105" fmla="*/ 42 h 55"/>
                <a:gd name="T106" fmla="*/ 9 w 61"/>
                <a:gd name="T107" fmla="*/ 34 h 55"/>
                <a:gd name="T108" fmla="*/ 14 w 61"/>
                <a:gd name="T109" fmla="*/ 24 h 55"/>
                <a:gd name="T110" fmla="*/ 46 w 61"/>
                <a:gd name="T111" fmla="*/ 27 h 55"/>
                <a:gd name="T112" fmla="*/ 48 w 61"/>
                <a:gd name="T113" fmla="*/ 32 h 55"/>
                <a:gd name="T114" fmla="*/ 46 w 61"/>
                <a:gd name="T115" fmla="*/ 37 h 55"/>
                <a:gd name="T116" fmla="*/ 44 w 61"/>
                <a:gd name="T117" fmla="*/ 27 h 55"/>
                <a:gd name="T118" fmla="*/ 40 w 61"/>
                <a:gd name="T119" fmla="*/ 38 h 55"/>
                <a:gd name="T120" fmla="*/ 40 w 61"/>
                <a:gd name="T121" fmla="*/ 43 h 55"/>
                <a:gd name="T122" fmla="*/ 35 w 61"/>
                <a:gd name="T123" fmla="*/ 41 h 55"/>
                <a:gd name="T124" fmla="*/ 39 w 61"/>
                <a:gd name="T125" fmla="*/ 37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1" h="55">
                  <a:moveTo>
                    <a:pt x="22" y="1"/>
                  </a:moveTo>
                  <a:cubicBezTo>
                    <a:pt x="24" y="2"/>
                    <a:pt x="21" y="3"/>
                    <a:pt x="22" y="4"/>
                  </a:cubicBezTo>
                  <a:cubicBezTo>
                    <a:pt x="22" y="4"/>
                    <a:pt x="21" y="5"/>
                    <a:pt x="22" y="5"/>
                  </a:cubicBezTo>
                  <a:cubicBezTo>
                    <a:pt x="22" y="6"/>
                    <a:pt x="22" y="6"/>
                    <a:pt x="22" y="6"/>
                  </a:cubicBezTo>
                  <a:cubicBezTo>
                    <a:pt x="22" y="6"/>
                    <a:pt x="22" y="6"/>
                    <a:pt x="23" y="6"/>
                  </a:cubicBezTo>
                  <a:cubicBezTo>
                    <a:pt x="23" y="6"/>
                    <a:pt x="23" y="5"/>
                    <a:pt x="23" y="5"/>
                  </a:cubicBezTo>
                  <a:cubicBezTo>
                    <a:pt x="24" y="5"/>
                    <a:pt x="24" y="6"/>
                    <a:pt x="24" y="6"/>
                  </a:cubicBezTo>
                  <a:cubicBezTo>
                    <a:pt x="25" y="6"/>
                    <a:pt x="25" y="7"/>
                    <a:pt x="25" y="7"/>
                  </a:cubicBezTo>
                  <a:cubicBezTo>
                    <a:pt x="26" y="7"/>
                    <a:pt x="26" y="8"/>
                    <a:pt x="27" y="8"/>
                  </a:cubicBezTo>
                  <a:cubicBezTo>
                    <a:pt x="27" y="8"/>
                    <a:pt x="27" y="8"/>
                    <a:pt x="27" y="8"/>
                  </a:cubicBezTo>
                  <a:cubicBezTo>
                    <a:pt x="27" y="8"/>
                    <a:pt x="27" y="8"/>
                    <a:pt x="27" y="8"/>
                  </a:cubicBezTo>
                  <a:cubicBezTo>
                    <a:pt x="29" y="7"/>
                    <a:pt x="32" y="6"/>
                    <a:pt x="35" y="5"/>
                  </a:cubicBezTo>
                  <a:cubicBezTo>
                    <a:pt x="35" y="5"/>
                    <a:pt x="36" y="4"/>
                    <a:pt x="37" y="4"/>
                  </a:cubicBezTo>
                  <a:cubicBezTo>
                    <a:pt x="38" y="4"/>
                    <a:pt x="39" y="4"/>
                    <a:pt x="39" y="4"/>
                  </a:cubicBezTo>
                  <a:cubicBezTo>
                    <a:pt x="40" y="4"/>
                    <a:pt x="40" y="3"/>
                    <a:pt x="41" y="3"/>
                  </a:cubicBezTo>
                  <a:cubicBezTo>
                    <a:pt x="42" y="3"/>
                    <a:pt x="42" y="3"/>
                    <a:pt x="42" y="3"/>
                  </a:cubicBezTo>
                  <a:cubicBezTo>
                    <a:pt x="43" y="3"/>
                    <a:pt x="45" y="3"/>
                    <a:pt x="47" y="4"/>
                  </a:cubicBezTo>
                  <a:cubicBezTo>
                    <a:pt x="48" y="4"/>
                    <a:pt x="49" y="5"/>
                    <a:pt x="50" y="6"/>
                  </a:cubicBezTo>
                  <a:cubicBezTo>
                    <a:pt x="52" y="6"/>
                    <a:pt x="52" y="8"/>
                    <a:pt x="53" y="9"/>
                  </a:cubicBezTo>
                  <a:cubicBezTo>
                    <a:pt x="52" y="9"/>
                    <a:pt x="52" y="10"/>
                    <a:pt x="52" y="10"/>
                  </a:cubicBezTo>
                  <a:cubicBezTo>
                    <a:pt x="52" y="10"/>
                    <a:pt x="52" y="10"/>
                    <a:pt x="52" y="11"/>
                  </a:cubicBezTo>
                  <a:cubicBezTo>
                    <a:pt x="52" y="11"/>
                    <a:pt x="52" y="11"/>
                    <a:pt x="52" y="11"/>
                  </a:cubicBezTo>
                  <a:cubicBezTo>
                    <a:pt x="52" y="11"/>
                    <a:pt x="51" y="11"/>
                    <a:pt x="52" y="12"/>
                  </a:cubicBezTo>
                  <a:cubicBezTo>
                    <a:pt x="51" y="12"/>
                    <a:pt x="51" y="13"/>
                    <a:pt x="51" y="13"/>
                  </a:cubicBezTo>
                  <a:cubicBezTo>
                    <a:pt x="51" y="13"/>
                    <a:pt x="51" y="13"/>
                    <a:pt x="51" y="13"/>
                  </a:cubicBezTo>
                  <a:cubicBezTo>
                    <a:pt x="51" y="14"/>
                    <a:pt x="51" y="15"/>
                    <a:pt x="50" y="15"/>
                  </a:cubicBezTo>
                  <a:cubicBezTo>
                    <a:pt x="50" y="16"/>
                    <a:pt x="49" y="16"/>
                    <a:pt x="48" y="17"/>
                  </a:cubicBezTo>
                  <a:cubicBezTo>
                    <a:pt x="48" y="17"/>
                    <a:pt x="48" y="17"/>
                    <a:pt x="48" y="17"/>
                  </a:cubicBezTo>
                  <a:cubicBezTo>
                    <a:pt x="46" y="18"/>
                    <a:pt x="45" y="20"/>
                    <a:pt x="43" y="21"/>
                  </a:cubicBezTo>
                  <a:cubicBezTo>
                    <a:pt x="43" y="21"/>
                    <a:pt x="43" y="20"/>
                    <a:pt x="43" y="21"/>
                  </a:cubicBezTo>
                  <a:cubicBezTo>
                    <a:pt x="42" y="21"/>
                    <a:pt x="42" y="21"/>
                    <a:pt x="42" y="21"/>
                  </a:cubicBezTo>
                  <a:cubicBezTo>
                    <a:pt x="43" y="20"/>
                    <a:pt x="43" y="20"/>
                    <a:pt x="43" y="20"/>
                  </a:cubicBezTo>
                  <a:cubicBezTo>
                    <a:pt x="42" y="20"/>
                    <a:pt x="41" y="21"/>
                    <a:pt x="41" y="21"/>
                  </a:cubicBezTo>
                  <a:cubicBezTo>
                    <a:pt x="40" y="21"/>
                    <a:pt x="40" y="22"/>
                    <a:pt x="39" y="22"/>
                  </a:cubicBezTo>
                  <a:cubicBezTo>
                    <a:pt x="42" y="17"/>
                    <a:pt x="47" y="15"/>
                    <a:pt x="48" y="10"/>
                  </a:cubicBezTo>
                  <a:cubicBezTo>
                    <a:pt x="48" y="8"/>
                    <a:pt x="47" y="6"/>
                    <a:pt x="45" y="5"/>
                  </a:cubicBezTo>
                  <a:cubicBezTo>
                    <a:pt x="44" y="6"/>
                    <a:pt x="43" y="5"/>
                    <a:pt x="42" y="6"/>
                  </a:cubicBezTo>
                  <a:cubicBezTo>
                    <a:pt x="42" y="6"/>
                    <a:pt x="41" y="5"/>
                    <a:pt x="40" y="5"/>
                  </a:cubicBezTo>
                  <a:cubicBezTo>
                    <a:pt x="39" y="6"/>
                    <a:pt x="38" y="6"/>
                    <a:pt x="38" y="6"/>
                  </a:cubicBezTo>
                  <a:cubicBezTo>
                    <a:pt x="37" y="6"/>
                    <a:pt x="37" y="6"/>
                    <a:pt x="37" y="6"/>
                  </a:cubicBezTo>
                  <a:cubicBezTo>
                    <a:pt x="37" y="6"/>
                    <a:pt x="36" y="7"/>
                    <a:pt x="36" y="7"/>
                  </a:cubicBezTo>
                  <a:cubicBezTo>
                    <a:pt x="34" y="6"/>
                    <a:pt x="33" y="8"/>
                    <a:pt x="32" y="8"/>
                  </a:cubicBezTo>
                  <a:cubicBezTo>
                    <a:pt x="31" y="8"/>
                    <a:pt x="30" y="9"/>
                    <a:pt x="29" y="9"/>
                  </a:cubicBezTo>
                  <a:cubicBezTo>
                    <a:pt x="28" y="10"/>
                    <a:pt x="26" y="11"/>
                    <a:pt x="25" y="11"/>
                  </a:cubicBezTo>
                  <a:cubicBezTo>
                    <a:pt x="24" y="13"/>
                    <a:pt x="23" y="13"/>
                    <a:pt x="22" y="14"/>
                  </a:cubicBezTo>
                  <a:cubicBezTo>
                    <a:pt x="21" y="14"/>
                    <a:pt x="22" y="15"/>
                    <a:pt x="21" y="16"/>
                  </a:cubicBezTo>
                  <a:cubicBezTo>
                    <a:pt x="22" y="17"/>
                    <a:pt x="21" y="17"/>
                    <a:pt x="21" y="18"/>
                  </a:cubicBezTo>
                  <a:cubicBezTo>
                    <a:pt x="21" y="18"/>
                    <a:pt x="22" y="19"/>
                    <a:pt x="21" y="19"/>
                  </a:cubicBezTo>
                  <a:cubicBezTo>
                    <a:pt x="21" y="20"/>
                    <a:pt x="21" y="21"/>
                    <a:pt x="21" y="22"/>
                  </a:cubicBezTo>
                  <a:cubicBezTo>
                    <a:pt x="21" y="24"/>
                    <a:pt x="21" y="27"/>
                    <a:pt x="21" y="29"/>
                  </a:cubicBezTo>
                  <a:cubicBezTo>
                    <a:pt x="21" y="30"/>
                    <a:pt x="21" y="31"/>
                    <a:pt x="21" y="32"/>
                  </a:cubicBezTo>
                  <a:cubicBezTo>
                    <a:pt x="21" y="34"/>
                    <a:pt x="21" y="36"/>
                    <a:pt x="21" y="38"/>
                  </a:cubicBezTo>
                  <a:cubicBezTo>
                    <a:pt x="21" y="40"/>
                    <a:pt x="20" y="41"/>
                    <a:pt x="20" y="42"/>
                  </a:cubicBezTo>
                  <a:cubicBezTo>
                    <a:pt x="20" y="43"/>
                    <a:pt x="21" y="45"/>
                    <a:pt x="20" y="46"/>
                  </a:cubicBezTo>
                  <a:cubicBezTo>
                    <a:pt x="20" y="47"/>
                    <a:pt x="19" y="48"/>
                    <a:pt x="20" y="49"/>
                  </a:cubicBezTo>
                  <a:cubicBezTo>
                    <a:pt x="18" y="50"/>
                    <a:pt x="19" y="51"/>
                    <a:pt x="19" y="52"/>
                  </a:cubicBezTo>
                  <a:cubicBezTo>
                    <a:pt x="19" y="53"/>
                    <a:pt x="18" y="54"/>
                    <a:pt x="17" y="54"/>
                  </a:cubicBezTo>
                  <a:cubicBezTo>
                    <a:pt x="17" y="54"/>
                    <a:pt x="16" y="55"/>
                    <a:pt x="16" y="54"/>
                  </a:cubicBezTo>
                  <a:cubicBezTo>
                    <a:pt x="16" y="53"/>
                    <a:pt x="16" y="53"/>
                    <a:pt x="15" y="52"/>
                  </a:cubicBezTo>
                  <a:cubicBezTo>
                    <a:pt x="14" y="52"/>
                    <a:pt x="13" y="51"/>
                    <a:pt x="13" y="50"/>
                  </a:cubicBezTo>
                  <a:cubicBezTo>
                    <a:pt x="10" y="47"/>
                    <a:pt x="7" y="45"/>
                    <a:pt x="6" y="41"/>
                  </a:cubicBezTo>
                  <a:cubicBezTo>
                    <a:pt x="5" y="40"/>
                    <a:pt x="5" y="39"/>
                    <a:pt x="4" y="38"/>
                  </a:cubicBezTo>
                  <a:cubicBezTo>
                    <a:pt x="5" y="37"/>
                    <a:pt x="4" y="37"/>
                    <a:pt x="4" y="35"/>
                  </a:cubicBezTo>
                  <a:cubicBezTo>
                    <a:pt x="4" y="35"/>
                    <a:pt x="5" y="35"/>
                    <a:pt x="4" y="34"/>
                  </a:cubicBezTo>
                  <a:cubicBezTo>
                    <a:pt x="4" y="34"/>
                    <a:pt x="4" y="34"/>
                    <a:pt x="4" y="34"/>
                  </a:cubicBezTo>
                  <a:cubicBezTo>
                    <a:pt x="4" y="33"/>
                    <a:pt x="5" y="33"/>
                    <a:pt x="5" y="32"/>
                  </a:cubicBezTo>
                  <a:cubicBezTo>
                    <a:pt x="5" y="32"/>
                    <a:pt x="5" y="32"/>
                    <a:pt x="5" y="31"/>
                  </a:cubicBezTo>
                  <a:cubicBezTo>
                    <a:pt x="4" y="31"/>
                    <a:pt x="5" y="31"/>
                    <a:pt x="4" y="30"/>
                  </a:cubicBezTo>
                  <a:cubicBezTo>
                    <a:pt x="5" y="29"/>
                    <a:pt x="6" y="27"/>
                    <a:pt x="6" y="26"/>
                  </a:cubicBezTo>
                  <a:cubicBezTo>
                    <a:pt x="7" y="26"/>
                    <a:pt x="7" y="25"/>
                    <a:pt x="8" y="24"/>
                  </a:cubicBezTo>
                  <a:cubicBezTo>
                    <a:pt x="10" y="22"/>
                    <a:pt x="11" y="20"/>
                    <a:pt x="13" y="18"/>
                  </a:cubicBezTo>
                  <a:cubicBezTo>
                    <a:pt x="13" y="18"/>
                    <a:pt x="13" y="18"/>
                    <a:pt x="13" y="18"/>
                  </a:cubicBezTo>
                  <a:cubicBezTo>
                    <a:pt x="13" y="19"/>
                    <a:pt x="12" y="19"/>
                    <a:pt x="12" y="19"/>
                  </a:cubicBezTo>
                  <a:cubicBezTo>
                    <a:pt x="10" y="20"/>
                    <a:pt x="9" y="21"/>
                    <a:pt x="7" y="20"/>
                  </a:cubicBezTo>
                  <a:cubicBezTo>
                    <a:pt x="5" y="19"/>
                    <a:pt x="4" y="20"/>
                    <a:pt x="3" y="18"/>
                  </a:cubicBezTo>
                  <a:cubicBezTo>
                    <a:pt x="2" y="18"/>
                    <a:pt x="2" y="17"/>
                    <a:pt x="1" y="16"/>
                  </a:cubicBezTo>
                  <a:cubicBezTo>
                    <a:pt x="0" y="16"/>
                    <a:pt x="0" y="15"/>
                    <a:pt x="0" y="15"/>
                  </a:cubicBezTo>
                  <a:cubicBezTo>
                    <a:pt x="0" y="14"/>
                    <a:pt x="0" y="14"/>
                    <a:pt x="0" y="14"/>
                  </a:cubicBezTo>
                  <a:cubicBezTo>
                    <a:pt x="0" y="15"/>
                    <a:pt x="1" y="15"/>
                    <a:pt x="1" y="15"/>
                  </a:cubicBezTo>
                  <a:cubicBezTo>
                    <a:pt x="1" y="14"/>
                    <a:pt x="1" y="14"/>
                    <a:pt x="1" y="14"/>
                  </a:cubicBezTo>
                  <a:cubicBezTo>
                    <a:pt x="1" y="14"/>
                    <a:pt x="0" y="14"/>
                    <a:pt x="0" y="13"/>
                  </a:cubicBezTo>
                  <a:cubicBezTo>
                    <a:pt x="1" y="12"/>
                    <a:pt x="2" y="14"/>
                    <a:pt x="2" y="14"/>
                  </a:cubicBezTo>
                  <a:cubicBezTo>
                    <a:pt x="3" y="13"/>
                    <a:pt x="4" y="14"/>
                    <a:pt x="5" y="14"/>
                  </a:cubicBezTo>
                  <a:cubicBezTo>
                    <a:pt x="5" y="14"/>
                    <a:pt x="6" y="13"/>
                    <a:pt x="6" y="13"/>
                  </a:cubicBezTo>
                  <a:cubicBezTo>
                    <a:pt x="7" y="13"/>
                    <a:pt x="8" y="13"/>
                    <a:pt x="9" y="13"/>
                  </a:cubicBezTo>
                  <a:cubicBezTo>
                    <a:pt x="10" y="12"/>
                    <a:pt x="11" y="11"/>
                    <a:pt x="12" y="12"/>
                  </a:cubicBezTo>
                  <a:cubicBezTo>
                    <a:pt x="13" y="11"/>
                    <a:pt x="14" y="11"/>
                    <a:pt x="15" y="11"/>
                  </a:cubicBezTo>
                  <a:cubicBezTo>
                    <a:pt x="16" y="11"/>
                    <a:pt x="16" y="9"/>
                    <a:pt x="17" y="10"/>
                  </a:cubicBezTo>
                  <a:cubicBezTo>
                    <a:pt x="19" y="9"/>
                    <a:pt x="18" y="7"/>
                    <a:pt x="19" y="6"/>
                  </a:cubicBezTo>
                  <a:cubicBezTo>
                    <a:pt x="19" y="5"/>
                    <a:pt x="19" y="4"/>
                    <a:pt x="20" y="3"/>
                  </a:cubicBezTo>
                  <a:cubicBezTo>
                    <a:pt x="19" y="3"/>
                    <a:pt x="20" y="3"/>
                    <a:pt x="19" y="2"/>
                  </a:cubicBezTo>
                  <a:cubicBezTo>
                    <a:pt x="21" y="2"/>
                    <a:pt x="19" y="0"/>
                    <a:pt x="21" y="0"/>
                  </a:cubicBezTo>
                  <a:cubicBezTo>
                    <a:pt x="21" y="0"/>
                    <a:pt x="21" y="1"/>
                    <a:pt x="22" y="1"/>
                  </a:cubicBezTo>
                  <a:close/>
                  <a:moveTo>
                    <a:pt x="36" y="19"/>
                  </a:moveTo>
                  <a:cubicBezTo>
                    <a:pt x="37" y="19"/>
                    <a:pt x="37" y="20"/>
                    <a:pt x="37" y="21"/>
                  </a:cubicBezTo>
                  <a:cubicBezTo>
                    <a:pt x="36" y="21"/>
                    <a:pt x="36" y="21"/>
                    <a:pt x="36" y="21"/>
                  </a:cubicBezTo>
                  <a:cubicBezTo>
                    <a:pt x="36" y="21"/>
                    <a:pt x="36" y="21"/>
                    <a:pt x="36" y="21"/>
                  </a:cubicBezTo>
                  <a:cubicBezTo>
                    <a:pt x="37" y="21"/>
                    <a:pt x="36" y="22"/>
                    <a:pt x="36" y="23"/>
                  </a:cubicBezTo>
                  <a:cubicBezTo>
                    <a:pt x="37" y="26"/>
                    <a:pt x="35" y="28"/>
                    <a:pt x="36" y="30"/>
                  </a:cubicBezTo>
                  <a:cubicBezTo>
                    <a:pt x="37" y="28"/>
                    <a:pt x="39" y="26"/>
                    <a:pt x="41" y="25"/>
                  </a:cubicBezTo>
                  <a:cubicBezTo>
                    <a:pt x="43" y="24"/>
                    <a:pt x="44" y="23"/>
                    <a:pt x="46" y="23"/>
                  </a:cubicBezTo>
                  <a:cubicBezTo>
                    <a:pt x="46" y="23"/>
                    <a:pt x="47" y="23"/>
                    <a:pt x="47" y="23"/>
                  </a:cubicBezTo>
                  <a:cubicBezTo>
                    <a:pt x="47" y="22"/>
                    <a:pt x="47" y="22"/>
                    <a:pt x="47" y="22"/>
                  </a:cubicBezTo>
                  <a:cubicBezTo>
                    <a:pt x="48" y="23"/>
                    <a:pt x="49" y="22"/>
                    <a:pt x="50" y="23"/>
                  </a:cubicBezTo>
                  <a:cubicBezTo>
                    <a:pt x="51" y="22"/>
                    <a:pt x="51" y="24"/>
                    <a:pt x="52" y="24"/>
                  </a:cubicBezTo>
                  <a:cubicBezTo>
                    <a:pt x="53" y="25"/>
                    <a:pt x="53" y="25"/>
                    <a:pt x="53" y="25"/>
                  </a:cubicBezTo>
                  <a:cubicBezTo>
                    <a:pt x="53" y="26"/>
                    <a:pt x="54" y="27"/>
                    <a:pt x="54" y="28"/>
                  </a:cubicBezTo>
                  <a:cubicBezTo>
                    <a:pt x="55" y="29"/>
                    <a:pt x="55" y="29"/>
                    <a:pt x="55" y="30"/>
                  </a:cubicBezTo>
                  <a:cubicBezTo>
                    <a:pt x="55" y="31"/>
                    <a:pt x="55" y="32"/>
                    <a:pt x="55" y="32"/>
                  </a:cubicBezTo>
                  <a:cubicBezTo>
                    <a:pt x="56" y="33"/>
                    <a:pt x="55" y="33"/>
                    <a:pt x="55" y="33"/>
                  </a:cubicBezTo>
                  <a:cubicBezTo>
                    <a:pt x="54" y="36"/>
                    <a:pt x="53" y="38"/>
                    <a:pt x="52" y="40"/>
                  </a:cubicBezTo>
                  <a:cubicBezTo>
                    <a:pt x="52" y="41"/>
                    <a:pt x="53" y="42"/>
                    <a:pt x="53" y="42"/>
                  </a:cubicBezTo>
                  <a:cubicBezTo>
                    <a:pt x="55" y="43"/>
                    <a:pt x="55" y="44"/>
                    <a:pt x="57" y="45"/>
                  </a:cubicBezTo>
                  <a:cubicBezTo>
                    <a:pt x="57" y="45"/>
                    <a:pt x="57" y="46"/>
                    <a:pt x="58" y="46"/>
                  </a:cubicBezTo>
                  <a:cubicBezTo>
                    <a:pt x="59" y="47"/>
                    <a:pt x="60" y="48"/>
                    <a:pt x="60" y="49"/>
                  </a:cubicBezTo>
                  <a:cubicBezTo>
                    <a:pt x="60" y="50"/>
                    <a:pt x="61" y="50"/>
                    <a:pt x="60" y="51"/>
                  </a:cubicBezTo>
                  <a:cubicBezTo>
                    <a:pt x="61" y="51"/>
                    <a:pt x="60" y="52"/>
                    <a:pt x="60" y="52"/>
                  </a:cubicBezTo>
                  <a:cubicBezTo>
                    <a:pt x="59" y="52"/>
                    <a:pt x="57" y="52"/>
                    <a:pt x="56" y="52"/>
                  </a:cubicBezTo>
                  <a:cubicBezTo>
                    <a:pt x="55" y="51"/>
                    <a:pt x="55" y="50"/>
                    <a:pt x="54" y="50"/>
                  </a:cubicBezTo>
                  <a:cubicBezTo>
                    <a:pt x="54" y="48"/>
                    <a:pt x="52" y="49"/>
                    <a:pt x="52" y="48"/>
                  </a:cubicBezTo>
                  <a:cubicBezTo>
                    <a:pt x="51" y="48"/>
                    <a:pt x="50" y="47"/>
                    <a:pt x="49" y="46"/>
                  </a:cubicBezTo>
                  <a:cubicBezTo>
                    <a:pt x="48" y="46"/>
                    <a:pt x="48" y="47"/>
                    <a:pt x="47" y="47"/>
                  </a:cubicBezTo>
                  <a:cubicBezTo>
                    <a:pt x="47" y="48"/>
                    <a:pt x="45" y="48"/>
                    <a:pt x="45" y="48"/>
                  </a:cubicBezTo>
                  <a:cubicBezTo>
                    <a:pt x="43" y="49"/>
                    <a:pt x="42" y="50"/>
                    <a:pt x="41" y="50"/>
                  </a:cubicBezTo>
                  <a:cubicBezTo>
                    <a:pt x="40" y="50"/>
                    <a:pt x="40" y="50"/>
                    <a:pt x="40" y="50"/>
                  </a:cubicBezTo>
                  <a:cubicBezTo>
                    <a:pt x="41" y="50"/>
                    <a:pt x="41" y="50"/>
                    <a:pt x="41" y="49"/>
                  </a:cubicBezTo>
                  <a:cubicBezTo>
                    <a:pt x="40" y="49"/>
                    <a:pt x="40" y="49"/>
                    <a:pt x="39" y="49"/>
                  </a:cubicBezTo>
                  <a:cubicBezTo>
                    <a:pt x="38" y="50"/>
                    <a:pt x="37" y="49"/>
                    <a:pt x="36" y="49"/>
                  </a:cubicBezTo>
                  <a:cubicBezTo>
                    <a:pt x="35" y="49"/>
                    <a:pt x="34" y="48"/>
                    <a:pt x="33" y="48"/>
                  </a:cubicBezTo>
                  <a:cubicBezTo>
                    <a:pt x="33" y="49"/>
                    <a:pt x="33" y="49"/>
                    <a:pt x="33" y="49"/>
                  </a:cubicBezTo>
                  <a:cubicBezTo>
                    <a:pt x="32" y="48"/>
                    <a:pt x="31" y="47"/>
                    <a:pt x="30" y="46"/>
                  </a:cubicBezTo>
                  <a:cubicBezTo>
                    <a:pt x="29" y="46"/>
                    <a:pt x="30" y="45"/>
                    <a:pt x="29" y="44"/>
                  </a:cubicBezTo>
                  <a:cubicBezTo>
                    <a:pt x="29" y="43"/>
                    <a:pt x="29" y="42"/>
                    <a:pt x="28" y="42"/>
                  </a:cubicBezTo>
                  <a:cubicBezTo>
                    <a:pt x="29" y="41"/>
                    <a:pt x="29" y="39"/>
                    <a:pt x="30" y="38"/>
                  </a:cubicBezTo>
                  <a:cubicBezTo>
                    <a:pt x="30" y="38"/>
                    <a:pt x="30" y="38"/>
                    <a:pt x="29" y="38"/>
                  </a:cubicBezTo>
                  <a:cubicBezTo>
                    <a:pt x="29" y="37"/>
                    <a:pt x="30" y="36"/>
                    <a:pt x="30" y="36"/>
                  </a:cubicBezTo>
                  <a:cubicBezTo>
                    <a:pt x="30" y="36"/>
                    <a:pt x="30" y="36"/>
                    <a:pt x="30" y="36"/>
                  </a:cubicBezTo>
                  <a:cubicBezTo>
                    <a:pt x="30" y="35"/>
                    <a:pt x="30" y="34"/>
                    <a:pt x="30" y="34"/>
                  </a:cubicBezTo>
                  <a:cubicBezTo>
                    <a:pt x="30" y="33"/>
                    <a:pt x="30" y="32"/>
                    <a:pt x="31" y="30"/>
                  </a:cubicBezTo>
                  <a:cubicBezTo>
                    <a:pt x="32" y="30"/>
                    <a:pt x="31" y="29"/>
                    <a:pt x="31" y="29"/>
                  </a:cubicBezTo>
                  <a:cubicBezTo>
                    <a:pt x="31" y="27"/>
                    <a:pt x="33" y="27"/>
                    <a:pt x="32" y="26"/>
                  </a:cubicBezTo>
                  <a:cubicBezTo>
                    <a:pt x="32" y="26"/>
                    <a:pt x="33" y="25"/>
                    <a:pt x="32" y="25"/>
                  </a:cubicBezTo>
                  <a:cubicBezTo>
                    <a:pt x="33" y="24"/>
                    <a:pt x="33" y="23"/>
                    <a:pt x="33" y="21"/>
                  </a:cubicBezTo>
                  <a:cubicBezTo>
                    <a:pt x="33" y="22"/>
                    <a:pt x="34" y="22"/>
                    <a:pt x="34" y="21"/>
                  </a:cubicBezTo>
                  <a:cubicBezTo>
                    <a:pt x="34" y="20"/>
                    <a:pt x="33" y="20"/>
                    <a:pt x="33" y="19"/>
                  </a:cubicBezTo>
                  <a:cubicBezTo>
                    <a:pt x="33" y="18"/>
                    <a:pt x="33" y="18"/>
                    <a:pt x="33" y="18"/>
                  </a:cubicBezTo>
                  <a:cubicBezTo>
                    <a:pt x="34" y="18"/>
                    <a:pt x="34" y="17"/>
                    <a:pt x="35" y="17"/>
                  </a:cubicBezTo>
                  <a:lnTo>
                    <a:pt x="36" y="19"/>
                  </a:lnTo>
                  <a:close/>
                  <a:moveTo>
                    <a:pt x="16" y="23"/>
                  </a:moveTo>
                  <a:cubicBezTo>
                    <a:pt x="17" y="25"/>
                    <a:pt x="16" y="26"/>
                    <a:pt x="16" y="27"/>
                  </a:cubicBezTo>
                  <a:cubicBezTo>
                    <a:pt x="16" y="28"/>
                    <a:pt x="16" y="28"/>
                    <a:pt x="16" y="28"/>
                  </a:cubicBezTo>
                  <a:cubicBezTo>
                    <a:pt x="16" y="29"/>
                    <a:pt x="15" y="30"/>
                    <a:pt x="16" y="30"/>
                  </a:cubicBezTo>
                  <a:cubicBezTo>
                    <a:pt x="16" y="30"/>
                    <a:pt x="16" y="30"/>
                    <a:pt x="16" y="30"/>
                  </a:cubicBezTo>
                  <a:cubicBezTo>
                    <a:pt x="16" y="33"/>
                    <a:pt x="16" y="34"/>
                    <a:pt x="15" y="37"/>
                  </a:cubicBezTo>
                  <a:cubicBezTo>
                    <a:pt x="16" y="37"/>
                    <a:pt x="16" y="38"/>
                    <a:pt x="16" y="39"/>
                  </a:cubicBezTo>
                  <a:cubicBezTo>
                    <a:pt x="16" y="40"/>
                    <a:pt x="16" y="41"/>
                    <a:pt x="15" y="42"/>
                  </a:cubicBezTo>
                  <a:cubicBezTo>
                    <a:pt x="15" y="43"/>
                    <a:pt x="15" y="43"/>
                    <a:pt x="15" y="44"/>
                  </a:cubicBezTo>
                  <a:cubicBezTo>
                    <a:pt x="15" y="44"/>
                    <a:pt x="15" y="44"/>
                    <a:pt x="15" y="44"/>
                  </a:cubicBezTo>
                  <a:cubicBezTo>
                    <a:pt x="14" y="43"/>
                    <a:pt x="12" y="43"/>
                    <a:pt x="11" y="42"/>
                  </a:cubicBezTo>
                  <a:cubicBezTo>
                    <a:pt x="11" y="41"/>
                    <a:pt x="10" y="41"/>
                    <a:pt x="10" y="40"/>
                  </a:cubicBezTo>
                  <a:cubicBezTo>
                    <a:pt x="9" y="38"/>
                    <a:pt x="9" y="37"/>
                    <a:pt x="9" y="35"/>
                  </a:cubicBezTo>
                  <a:cubicBezTo>
                    <a:pt x="9" y="35"/>
                    <a:pt x="10" y="34"/>
                    <a:pt x="9" y="34"/>
                  </a:cubicBezTo>
                  <a:cubicBezTo>
                    <a:pt x="10" y="33"/>
                    <a:pt x="9" y="33"/>
                    <a:pt x="9" y="33"/>
                  </a:cubicBezTo>
                  <a:cubicBezTo>
                    <a:pt x="10" y="31"/>
                    <a:pt x="10" y="28"/>
                    <a:pt x="12" y="27"/>
                  </a:cubicBezTo>
                  <a:cubicBezTo>
                    <a:pt x="12" y="26"/>
                    <a:pt x="13" y="25"/>
                    <a:pt x="14" y="24"/>
                  </a:cubicBezTo>
                  <a:cubicBezTo>
                    <a:pt x="14" y="23"/>
                    <a:pt x="15" y="22"/>
                    <a:pt x="16" y="20"/>
                  </a:cubicBezTo>
                  <a:cubicBezTo>
                    <a:pt x="16" y="22"/>
                    <a:pt x="17" y="23"/>
                    <a:pt x="16" y="23"/>
                  </a:cubicBezTo>
                  <a:close/>
                  <a:moveTo>
                    <a:pt x="46" y="27"/>
                  </a:moveTo>
                  <a:cubicBezTo>
                    <a:pt x="46" y="26"/>
                    <a:pt x="46" y="27"/>
                    <a:pt x="47" y="27"/>
                  </a:cubicBezTo>
                  <a:cubicBezTo>
                    <a:pt x="47" y="27"/>
                    <a:pt x="48" y="27"/>
                    <a:pt x="48" y="28"/>
                  </a:cubicBezTo>
                  <a:cubicBezTo>
                    <a:pt x="48" y="29"/>
                    <a:pt x="48" y="31"/>
                    <a:pt x="48" y="32"/>
                  </a:cubicBezTo>
                  <a:cubicBezTo>
                    <a:pt x="49" y="33"/>
                    <a:pt x="48" y="33"/>
                    <a:pt x="48" y="34"/>
                  </a:cubicBezTo>
                  <a:cubicBezTo>
                    <a:pt x="48" y="35"/>
                    <a:pt x="47" y="35"/>
                    <a:pt x="47" y="36"/>
                  </a:cubicBezTo>
                  <a:cubicBezTo>
                    <a:pt x="47" y="37"/>
                    <a:pt x="46" y="37"/>
                    <a:pt x="46" y="37"/>
                  </a:cubicBezTo>
                  <a:cubicBezTo>
                    <a:pt x="44" y="36"/>
                    <a:pt x="41" y="36"/>
                    <a:pt x="39" y="33"/>
                  </a:cubicBezTo>
                  <a:cubicBezTo>
                    <a:pt x="39" y="33"/>
                    <a:pt x="40" y="32"/>
                    <a:pt x="40" y="32"/>
                  </a:cubicBezTo>
                  <a:cubicBezTo>
                    <a:pt x="41" y="30"/>
                    <a:pt x="42" y="28"/>
                    <a:pt x="44" y="27"/>
                  </a:cubicBezTo>
                  <a:cubicBezTo>
                    <a:pt x="45" y="27"/>
                    <a:pt x="45" y="26"/>
                    <a:pt x="46" y="27"/>
                  </a:cubicBezTo>
                  <a:close/>
                  <a:moveTo>
                    <a:pt x="39" y="37"/>
                  </a:moveTo>
                  <a:cubicBezTo>
                    <a:pt x="39" y="38"/>
                    <a:pt x="39" y="38"/>
                    <a:pt x="40" y="38"/>
                  </a:cubicBezTo>
                  <a:cubicBezTo>
                    <a:pt x="41" y="39"/>
                    <a:pt x="41" y="39"/>
                    <a:pt x="42" y="39"/>
                  </a:cubicBezTo>
                  <a:cubicBezTo>
                    <a:pt x="43" y="41"/>
                    <a:pt x="43" y="41"/>
                    <a:pt x="43" y="41"/>
                  </a:cubicBezTo>
                  <a:cubicBezTo>
                    <a:pt x="42" y="42"/>
                    <a:pt x="42" y="44"/>
                    <a:pt x="40" y="43"/>
                  </a:cubicBezTo>
                  <a:cubicBezTo>
                    <a:pt x="40" y="44"/>
                    <a:pt x="39" y="43"/>
                    <a:pt x="38" y="43"/>
                  </a:cubicBezTo>
                  <a:cubicBezTo>
                    <a:pt x="37" y="44"/>
                    <a:pt x="36" y="43"/>
                    <a:pt x="35" y="44"/>
                  </a:cubicBezTo>
                  <a:cubicBezTo>
                    <a:pt x="35" y="43"/>
                    <a:pt x="35" y="42"/>
                    <a:pt x="35" y="41"/>
                  </a:cubicBezTo>
                  <a:cubicBezTo>
                    <a:pt x="35" y="40"/>
                    <a:pt x="37" y="39"/>
                    <a:pt x="37" y="37"/>
                  </a:cubicBezTo>
                  <a:cubicBezTo>
                    <a:pt x="37" y="37"/>
                    <a:pt x="37" y="35"/>
                    <a:pt x="38" y="36"/>
                  </a:cubicBezTo>
                  <a:lnTo>
                    <a:pt x="39" y="3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31" name="矩形 9"/>
          <p:cNvSpPr/>
          <p:nvPr userDrawn="1"/>
        </p:nvSpPr>
        <p:spPr>
          <a:xfrm>
            <a:off x="-10161" y="0"/>
            <a:ext cx="12202161" cy="1589102"/>
          </a:xfrm>
          <a:custGeom>
            <a:avLst/>
            <a:gdLst>
              <a:gd name="connsiteX0" fmla="*/ 0 w 12192001"/>
              <a:gd name="connsiteY0" fmla="*/ 0 h 1599658"/>
              <a:gd name="connsiteX1" fmla="*/ 12192001 w 12192001"/>
              <a:gd name="connsiteY1" fmla="*/ 0 h 1599658"/>
              <a:gd name="connsiteX2" fmla="*/ 12192001 w 12192001"/>
              <a:gd name="connsiteY2" fmla="*/ 1599658 h 1599658"/>
              <a:gd name="connsiteX3" fmla="*/ 0 w 12192001"/>
              <a:gd name="connsiteY3" fmla="*/ 1599658 h 1599658"/>
              <a:gd name="connsiteX4" fmla="*/ 0 w 12192001"/>
              <a:gd name="connsiteY4" fmla="*/ 0 h 1599658"/>
              <a:gd name="connsiteX0-1" fmla="*/ 0 w 12192001"/>
              <a:gd name="connsiteY0-2" fmla="*/ 0 h 1599658"/>
              <a:gd name="connsiteX1-3" fmla="*/ 12192001 w 12192001"/>
              <a:gd name="connsiteY1-4" fmla="*/ 0 h 1599658"/>
              <a:gd name="connsiteX2-5" fmla="*/ 12192001 w 12192001"/>
              <a:gd name="connsiteY2-6" fmla="*/ 1599658 h 1599658"/>
              <a:gd name="connsiteX3-7" fmla="*/ 0 w 12192001"/>
              <a:gd name="connsiteY3-8" fmla="*/ 818423 h 1599658"/>
              <a:gd name="connsiteX4-9" fmla="*/ 0 w 12192001"/>
              <a:gd name="connsiteY4-10" fmla="*/ 0 h 1599658"/>
              <a:gd name="connsiteX0-11" fmla="*/ 0 w 12192001"/>
              <a:gd name="connsiteY0-12" fmla="*/ 0 h 1599658"/>
              <a:gd name="connsiteX1-13" fmla="*/ 12192001 w 12192001"/>
              <a:gd name="connsiteY1-14" fmla="*/ 0 h 1599658"/>
              <a:gd name="connsiteX2-15" fmla="*/ 12192001 w 12192001"/>
              <a:gd name="connsiteY2-16" fmla="*/ 1599658 h 1599658"/>
              <a:gd name="connsiteX3-17" fmla="*/ 20320 w 12192001"/>
              <a:gd name="connsiteY3-18" fmla="*/ 452663 h 1599658"/>
              <a:gd name="connsiteX4-19" fmla="*/ 0 w 12192001"/>
              <a:gd name="connsiteY4-20" fmla="*/ 0 h 1599658"/>
              <a:gd name="connsiteX0-21" fmla="*/ 10160 w 12202161"/>
              <a:gd name="connsiteY0-22" fmla="*/ 0 h 1599658"/>
              <a:gd name="connsiteX1-23" fmla="*/ 12202161 w 12202161"/>
              <a:gd name="connsiteY1-24" fmla="*/ 0 h 1599658"/>
              <a:gd name="connsiteX2-25" fmla="*/ 12202161 w 12202161"/>
              <a:gd name="connsiteY2-26" fmla="*/ 1599658 h 1599658"/>
              <a:gd name="connsiteX3-27" fmla="*/ 0 w 12202161"/>
              <a:gd name="connsiteY3-28" fmla="*/ 461043 h 1599658"/>
              <a:gd name="connsiteX4-29" fmla="*/ 10160 w 12202161"/>
              <a:gd name="connsiteY4-30" fmla="*/ 0 h 159965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202161" h="1599658">
                <a:moveTo>
                  <a:pt x="10160" y="0"/>
                </a:moveTo>
                <a:lnTo>
                  <a:pt x="12202161" y="0"/>
                </a:lnTo>
                <a:lnTo>
                  <a:pt x="12202161" y="1599658"/>
                </a:lnTo>
                <a:lnTo>
                  <a:pt x="0" y="461043"/>
                </a:lnTo>
                <a:lnTo>
                  <a:pt x="10160" y="0"/>
                </a:lnTo>
                <a:close/>
              </a:path>
            </a:pathLst>
          </a:custGeom>
          <a:ln>
            <a:noFill/>
          </a:ln>
          <a:effectLst>
            <a:outerShdw blurRad="50800" dist="38100" dir="2700000" algn="tl" rotWithShape="0">
              <a:prstClr val="black">
                <a:alpha val="40000"/>
              </a:prstClr>
            </a:outerShdw>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32" name="等腰三角形 31"/>
          <p:cNvSpPr/>
          <p:nvPr userDrawn="1"/>
        </p:nvSpPr>
        <p:spPr>
          <a:xfrm flipV="1">
            <a:off x="-1" y="-10556"/>
            <a:ext cx="5752619" cy="1599658"/>
          </a:xfrm>
          <a:prstGeom prst="triangle">
            <a:avLst>
              <a:gd name="adj" fmla="val 0"/>
            </a:avLst>
          </a:prstGeom>
          <a:solidFill>
            <a:schemeClr val="accent3"/>
          </a:solidFill>
          <a:ln>
            <a:noFill/>
          </a:ln>
          <a:effectLst>
            <a:outerShdw blurRad="50800" dist="38100" dir="2700000" algn="tl"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pic>
        <p:nvPicPr>
          <p:cNvPr id="33" name="图片 32"/>
          <p:cNvPicPr>
            <a:picLocks noChangeAspect="1"/>
          </p:cNvPicPr>
          <p:nvPr userDrawn="1"/>
        </p:nvPicPr>
        <p:blipFill>
          <a:blip r:embed="rId2" cstate="email">
            <a:lum bright="100000" contrast="-40000"/>
          </a:blip>
          <a:stretch>
            <a:fillRect/>
          </a:stretch>
        </p:blipFill>
        <p:spPr>
          <a:xfrm>
            <a:off x="163132" y="101800"/>
            <a:ext cx="2772075" cy="762828"/>
          </a:xfrm>
          <a:prstGeom prst="rect">
            <a:avLst/>
          </a:prstGeom>
        </p:spPr>
      </p:pic>
      <p:sp>
        <p:nvSpPr>
          <p:cNvPr id="2" name="标题 1"/>
          <p:cNvSpPr>
            <a:spLocks noGrp="1"/>
          </p:cNvSpPr>
          <p:nvPr>
            <p:ph type="title"/>
          </p:nvPr>
        </p:nvSpPr>
        <p:spPr>
          <a:xfrm>
            <a:off x="1478543" y="18410"/>
            <a:ext cx="10515600" cy="1325563"/>
          </a:xfrm>
          <a:effectLst>
            <a:outerShdw blurRad="50800" dist="38100" dir="2700000" algn="tl" rotWithShape="0">
              <a:prstClr val="black">
                <a:alpha val="40000"/>
              </a:prstClr>
            </a:outerShdw>
          </a:effectLst>
        </p:spPr>
        <p:txBody>
          <a:bodyPr>
            <a:normAutofit/>
          </a:bodyPr>
          <a:lstStyle>
            <a:lvl1pPr algn="r">
              <a:defRPr sz="3200" b="1">
                <a:solidFill>
                  <a:schemeClr val="bg1"/>
                </a:solidFill>
              </a:defRPr>
            </a:lvl1pPr>
          </a:lstStyle>
          <a:p>
            <a:r>
              <a:rPr lang="zh-CN" altLang="en-US"/>
              <a:t>单击此处编辑母版标题样式</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创管学院">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08D4B51F-5022-4B9A-B1DC-58E2D82F8E58}" type="datetimeFigureOut">
              <a:rPr lang="zh-CN" altLang="en-US" smtClean="0"/>
              <a:t>2023/4/12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0CBB207-5EAB-47C3-B719-5632B4BE83BE}" type="slidenum">
              <a:rPr lang="zh-CN" altLang="en-US" smtClean="0"/>
              <a:t>‹#›</a:t>
            </a:fld>
            <a:endParaRPr lang="zh-CN" altLang="en-US"/>
          </a:p>
        </p:txBody>
      </p:sp>
      <p:grpSp>
        <p:nvGrpSpPr>
          <p:cNvPr id="10" name="Group 4"/>
          <p:cNvGrpSpPr>
            <a:grpSpLocks noChangeAspect="1"/>
          </p:cNvGrpSpPr>
          <p:nvPr userDrawn="1"/>
        </p:nvGrpSpPr>
        <p:grpSpPr bwMode="auto">
          <a:xfrm>
            <a:off x="0" y="5072540"/>
            <a:ext cx="12192000" cy="1800828"/>
            <a:chOff x="0" y="3476"/>
            <a:chExt cx="5775" cy="853"/>
          </a:xfrm>
          <a:solidFill>
            <a:schemeClr val="accent4"/>
          </a:solidFill>
        </p:grpSpPr>
        <p:sp>
          <p:nvSpPr>
            <p:cNvPr id="11" name="Freeform 5"/>
            <p:cNvSpPr>
              <a:spLocks noEditPoints="1"/>
            </p:cNvSpPr>
            <p:nvPr/>
          </p:nvSpPr>
          <p:spPr bwMode="auto">
            <a:xfrm>
              <a:off x="16" y="3476"/>
              <a:ext cx="233" cy="823"/>
            </a:xfrm>
            <a:custGeom>
              <a:avLst/>
              <a:gdLst>
                <a:gd name="T0" fmla="*/ 83 w 90"/>
                <a:gd name="T1" fmla="*/ 303 h 308"/>
                <a:gd name="T2" fmla="*/ 63 w 90"/>
                <a:gd name="T3" fmla="*/ 300 h 308"/>
                <a:gd name="T4" fmla="*/ 68 w 90"/>
                <a:gd name="T5" fmla="*/ 270 h 308"/>
                <a:gd name="T6" fmla="*/ 62 w 90"/>
                <a:gd name="T7" fmla="*/ 240 h 308"/>
                <a:gd name="T8" fmla="*/ 64 w 90"/>
                <a:gd name="T9" fmla="*/ 196 h 308"/>
                <a:gd name="T10" fmla="*/ 61 w 90"/>
                <a:gd name="T11" fmla="*/ 180 h 308"/>
                <a:gd name="T12" fmla="*/ 65 w 90"/>
                <a:gd name="T13" fmla="*/ 150 h 308"/>
                <a:gd name="T14" fmla="*/ 60 w 90"/>
                <a:gd name="T15" fmla="*/ 120 h 308"/>
                <a:gd name="T16" fmla="*/ 64 w 90"/>
                <a:gd name="T17" fmla="*/ 91 h 308"/>
                <a:gd name="T18" fmla="*/ 58 w 90"/>
                <a:gd name="T19" fmla="*/ 61 h 308"/>
                <a:gd name="T20" fmla="*/ 62 w 90"/>
                <a:gd name="T21" fmla="*/ 30 h 308"/>
                <a:gd name="T22" fmla="*/ 44 w 90"/>
                <a:gd name="T23" fmla="*/ 0 h 308"/>
                <a:gd name="T24" fmla="*/ 32 w 90"/>
                <a:gd name="T25" fmla="*/ 61 h 308"/>
                <a:gd name="T26" fmla="*/ 27 w 90"/>
                <a:gd name="T27" fmla="*/ 91 h 308"/>
                <a:gd name="T28" fmla="*/ 25 w 90"/>
                <a:gd name="T29" fmla="*/ 150 h 308"/>
                <a:gd name="T30" fmla="*/ 25 w 90"/>
                <a:gd name="T31" fmla="*/ 151 h 308"/>
                <a:gd name="T32" fmla="*/ 22 w 90"/>
                <a:gd name="T33" fmla="*/ 221 h 308"/>
                <a:gd name="T34" fmla="*/ 29 w 90"/>
                <a:gd name="T35" fmla="*/ 241 h 308"/>
                <a:gd name="T36" fmla="*/ 22 w 90"/>
                <a:gd name="T37" fmla="*/ 271 h 308"/>
                <a:gd name="T38" fmla="*/ 13 w 90"/>
                <a:gd name="T39" fmla="*/ 303 h 308"/>
                <a:gd name="T40" fmla="*/ 0 w 90"/>
                <a:gd name="T41" fmla="*/ 305 h 308"/>
                <a:gd name="T42" fmla="*/ 90 w 90"/>
                <a:gd name="T43" fmla="*/ 305 h 308"/>
                <a:gd name="T44" fmla="*/ 58 w 90"/>
                <a:gd name="T45" fmla="*/ 239 h 308"/>
                <a:gd name="T46" fmla="*/ 45 w 90"/>
                <a:gd name="T47" fmla="*/ 154 h 308"/>
                <a:gd name="T48" fmla="*/ 34 w 90"/>
                <a:gd name="T49" fmla="*/ 179 h 308"/>
                <a:gd name="T50" fmla="*/ 55 w 90"/>
                <a:gd name="T51" fmla="*/ 59 h 308"/>
                <a:gd name="T52" fmla="*/ 55 w 90"/>
                <a:gd name="T53" fmla="*/ 59 h 308"/>
                <a:gd name="T54" fmla="*/ 56 w 90"/>
                <a:gd name="T55" fmla="*/ 119 h 308"/>
                <a:gd name="T56" fmla="*/ 45 w 90"/>
                <a:gd name="T57" fmla="*/ 274 h 308"/>
                <a:gd name="T58" fmla="*/ 31 w 90"/>
                <a:gd name="T59" fmla="*/ 300 h 308"/>
                <a:gd name="T60" fmla="*/ 48 w 90"/>
                <a:gd name="T61" fmla="*/ 269 h 308"/>
                <a:gd name="T62" fmla="*/ 65 w 90"/>
                <a:gd name="T63" fmla="*/ 269 h 308"/>
                <a:gd name="T64" fmla="*/ 48 w 90"/>
                <a:gd name="T65" fmla="*/ 209 h 308"/>
                <a:gd name="T66" fmla="*/ 48 w 90"/>
                <a:gd name="T67" fmla="*/ 209 h 308"/>
                <a:gd name="T68" fmla="*/ 50 w 90"/>
                <a:gd name="T69" fmla="*/ 144 h 308"/>
                <a:gd name="T70" fmla="*/ 47 w 90"/>
                <a:gd name="T71" fmla="*/ 149 h 308"/>
                <a:gd name="T72" fmla="*/ 56 w 90"/>
                <a:gd name="T73" fmla="*/ 66 h 308"/>
                <a:gd name="T74" fmla="*/ 34 w 90"/>
                <a:gd name="T75" fmla="*/ 66 h 308"/>
                <a:gd name="T76" fmla="*/ 43 w 90"/>
                <a:gd name="T77" fmla="*/ 89 h 308"/>
                <a:gd name="T78" fmla="*/ 33 w 90"/>
                <a:gd name="T79" fmla="*/ 126 h 308"/>
                <a:gd name="T80" fmla="*/ 43 w 90"/>
                <a:gd name="T81" fmla="*/ 149 h 308"/>
                <a:gd name="T82" fmla="*/ 32 w 90"/>
                <a:gd name="T83" fmla="*/ 185 h 308"/>
                <a:gd name="T84" fmla="*/ 27 w 90"/>
                <a:gd name="T85" fmla="*/ 209 h 308"/>
                <a:gd name="T86" fmla="*/ 31 w 90"/>
                <a:gd name="T87" fmla="*/ 245 h 308"/>
                <a:gd name="T88" fmla="*/ 31 w 90"/>
                <a:gd name="T89" fmla="*/ 245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0" h="308">
                  <a:moveTo>
                    <a:pt x="90" y="305"/>
                  </a:moveTo>
                  <a:cubicBezTo>
                    <a:pt x="83" y="305"/>
                    <a:pt x="83" y="305"/>
                    <a:pt x="83" y="305"/>
                  </a:cubicBezTo>
                  <a:cubicBezTo>
                    <a:pt x="83" y="303"/>
                    <a:pt x="83" y="303"/>
                    <a:pt x="83" y="303"/>
                  </a:cubicBezTo>
                  <a:cubicBezTo>
                    <a:pt x="77" y="303"/>
                    <a:pt x="77" y="303"/>
                    <a:pt x="77" y="303"/>
                  </a:cubicBezTo>
                  <a:cubicBezTo>
                    <a:pt x="77" y="300"/>
                    <a:pt x="77" y="300"/>
                    <a:pt x="77" y="300"/>
                  </a:cubicBezTo>
                  <a:cubicBezTo>
                    <a:pt x="63" y="300"/>
                    <a:pt x="63" y="300"/>
                    <a:pt x="63" y="300"/>
                  </a:cubicBezTo>
                  <a:cubicBezTo>
                    <a:pt x="68" y="271"/>
                    <a:pt x="68" y="271"/>
                    <a:pt x="68" y="271"/>
                  </a:cubicBezTo>
                  <a:cubicBezTo>
                    <a:pt x="68" y="271"/>
                    <a:pt x="68" y="271"/>
                    <a:pt x="68" y="270"/>
                  </a:cubicBezTo>
                  <a:cubicBezTo>
                    <a:pt x="68" y="270"/>
                    <a:pt x="68" y="270"/>
                    <a:pt x="68" y="270"/>
                  </a:cubicBezTo>
                  <a:cubicBezTo>
                    <a:pt x="62" y="241"/>
                    <a:pt x="62" y="241"/>
                    <a:pt x="62" y="241"/>
                  </a:cubicBezTo>
                  <a:cubicBezTo>
                    <a:pt x="62" y="241"/>
                    <a:pt x="62" y="241"/>
                    <a:pt x="62" y="241"/>
                  </a:cubicBezTo>
                  <a:cubicBezTo>
                    <a:pt x="62" y="240"/>
                    <a:pt x="62" y="240"/>
                    <a:pt x="62" y="240"/>
                  </a:cubicBezTo>
                  <a:cubicBezTo>
                    <a:pt x="65" y="221"/>
                    <a:pt x="65" y="221"/>
                    <a:pt x="65" y="221"/>
                  </a:cubicBezTo>
                  <a:cubicBezTo>
                    <a:pt x="69" y="221"/>
                    <a:pt x="69" y="221"/>
                    <a:pt x="69" y="221"/>
                  </a:cubicBezTo>
                  <a:cubicBezTo>
                    <a:pt x="64" y="196"/>
                    <a:pt x="64" y="196"/>
                    <a:pt x="64" y="196"/>
                  </a:cubicBezTo>
                  <a:cubicBezTo>
                    <a:pt x="61" y="181"/>
                    <a:pt x="61" y="181"/>
                    <a:pt x="61" y="181"/>
                  </a:cubicBezTo>
                  <a:cubicBezTo>
                    <a:pt x="61" y="181"/>
                    <a:pt x="61" y="181"/>
                    <a:pt x="61" y="181"/>
                  </a:cubicBezTo>
                  <a:cubicBezTo>
                    <a:pt x="61" y="181"/>
                    <a:pt x="61" y="181"/>
                    <a:pt x="61" y="180"/>
                  </a:cubicBezTo>
                  <a:cubicBezTo>
                    <a:pt x="65" y="151"/>
                    <a:pt x="65" y="151"/>
                    <a:pt x="65" y="151"/>
                  </a:cubicBezTo>
                  <a:cubicBezTo>
                    <a:pt x="65" y="151"/>
                    <a:pt x="65" y="151"/>
                    <a:pt x="65" y="151"/>
                  </a:cubicBezTo>
                  <a:cubicBezTo>
                    <a:pt x="65" y="151"/>
                    <a:pt x="65" y="150"/>
                    <a:pt x="65" y="150"/>
                  </a:cubicBezTo>
                  <a:cubicBezTo>
                    <a:pt x="65" y="150"/>
                    <a:pt x="65" y="150"/>
                    <a:pt x="65" y="150"/>
                  </a:cubicBezTo>
                  <a:cubicBezTo>
                    <a:pt x="65" y="150"/>
                    <a:pt x="65" y="150"/>
                    <a:pt x="65" y="150"/>
                  </a:cubicBezTo>
                  <a:cubicBezTo>
                    <a:pt x="60" y="120"/>
                    <a:pt x="60" y="120"/>
                    <a:pt x="60" y="120"/>
                  </a:cubicBezTo>
                  <a:cubicBezTo>
                    <a:pt x="59" y="120"/>
                    <a:pt x="59" y="120"/>
                    <a:pt x="59" y="120"/>
                  </a:cubicBezTo>
                  <a:cubicBezTo>
                    <a:pt x="63" y="91"/>
                    <a:pt x="63" y="91"/>
                    <a:pt x="63" y="91"/>
                  </a:cubicBezTo>
                  <a:cubicBezTo>
                    <a:pt x="64" y="91"/>
                    <a:pt x="64" y="91"/>
                    <a:pt x="64" y="91"/>
                  </a:cubicBezTo>
                  <a:cubicBezTo>
                    <a:pt x="64" y="91"/>
                    <a:pt x="64" y="90"/>
                    <a:pt x="63" y="90"/>
                  </a:cubicBezTo>
                  <a:cubicBezTo>
                    <a:pt x="58" y="61"/>
                    <a:pt x="58" y="61"/>
                    <a:pt x="58" y="61"/>
                  </a:cubicBezTo>
                  <a:cubicBezTo>
                    <a:pt x="58" y="61"/>
                    <a:pt x="58" y="61"/>
                    <a:pt x="58" y="61"/>
                  </a:cubicBezTo>
                  <a:cubicBezTo>
                    <a:pt x="58" y="61"/>
                    <a:pt x="58" y="61"/>
                    <a:pt x="58" y="61"/>
                  </a:cubicBezTo>
                  <a:cubicBezTo>
                    <a:pt x="62" y="31"/>
                    <a:pt x="62" y="31"/>
                    <a:pt x="62" y="31"/>
                  </a:cubicBezTo>
                  <a:cubicBezTo>
                    <a:pt x="62" y="30"/>
                    <a:pt x="62" y="30"/>
                    <a:pt x="62" y="30"/>
                  </a:cubicBezTo>
                  <a:cubicBezTo>
                    <a:pt x="48" y="30"/>
                    <a:pt x="48" y="30"/>
                    <a:pt x="48" y="30"/>
                  </a:cubicBezTo>
                  <a:cubicBezTo>
                    <a:pt x="47" y="0"/>
                    <a:pt x="47" y="0"/>
                    <a:pt x="47" y="0"/>
                  </a:cubicBezTo>
                  <a:cubicBezTo>
                    <a:pt x="44" y="0"/>
                    <a:pt x="44" y="0"/>
                    <a:pt x="44" y="0"/>
                  </a:cubicBezTo>
                  <a:cubicBezTo>
                    <a:pt x="42" y="30"/>
                    <a:pt x="42" y="30"/>
                    <a:pt x="42" y="30"/>
                  </a:cubicBezTo>
                  <a:cubicBezTo>
                    <a:pt x="28" y="30"/>
                    <a:pt x="28" y="30"/>
                    <a:pt x="28" y="30"/>
                  </a:cubicBezTo>
                  <a:cubicBezTo>
                    <a:pt x="32" y="61"/>
                    <a:pt x="32" y="61"/>
                    <a:pt x="32" y="61"/>
                  </a:cubicBezTo>
                  <a:cubicBezTo>
                    <a:pt x="27" y="91"/>
                    <a:pt x="27" y="91"/>
                    <a:pt x="27" y="91"/>
                  </a:cubicBezTo>
                  <a:cubicBezTo>
                    <a:pt x="27" y="91"/>
                    <a:pt x="27" y="91"/>
                    <a:pt x="27" y="91"/>
                  </a:cubicBezTo>
                  <a:cubicBezTo>
                    <a:pt x="27" y="91"/>
                    <a:pt x="27" y="91"/>
                    <a:pt x="27" y="91"/>
                  </a:cubicBezTo>
                  <a:cubicBezTo>
                    <a:pt x="31" y="121"/>
                    <a:pt x="31" y="121"/>
                    <a:pt x="31" y="121"/>
                  </a:cubicBezTo>
                  <a:cubicBezTo>
                    <a:pt x="25" y="150"/>
                    <a:pt x="25" y="150"/>
                    <a:pt x="25" y="150"/>
                  </a:cubicBezTo>
                  <a:cubicBezTo>
                    <a:pt x="25" y="150"/>
                    <a:pt x="25" y="150"/>
                    <a:pt x="25" y="150"/>
                  </a:cubicBezTo>
                  <a:cubicBezTo>
                    <a:pt x="25" y="150"/>
                    <a:pt x="25" y="150"/>
                    <a:pt x="25" y="150"/>
                  </a:cubicBezTo>
                  <a:cubicBezTo>
                    <a:pt x="25" y="150"/>
                    <a:pt x="25" y="150"/>
                    <a:pt x="25" y="150"/>
                  </a:cubicBezTo>
                  <a:cubicBezTo>
                    <a:pt x="25" y="151"/>
                    <a:pt x="25" y="151"/>
                    <a:pt x="25" y="151"/>
                  </a:cubicBezTo>
                  <a:cubicBezTo>
                    <a:pt x="30" y="181"/>
                    <a:pt x="30" y="181"/>
                    <a:pt x="30" y="181"/>
                  </a:cubicBezTo>
                  <a:cubicBezTo>
                    <a:pt x="27" y="196"/>
                    <a:pt x="27" y="196"/>
                    <a:pt x="27" y="196"/>
                  </a:cubicBezTo>
                  <a:cubicBezTo>
                    <a:pt x="22" y="221"/>
                    <a:pt x="22" y="221"/>
                    <a:pt x="22" y="221"/>
                  </a:cubicBezTo>
                  <a:cubicBezTo>
                    <a:pt x="25" y="221"/>
                    <a:pt x="25" y="221"/>
                    <a:pt x="25" y="221"/>
                  </a:cubicBezTo>
                  <a:cubicBezTo>
                    <a:pt x="29" y="240"/>
                    <a:pt x="29" y="240"/>
                    <a:pt x="29" y="240"/>
                  </a:cubicBezTo>
                  <a:cubicBezTo>
                    <a:pt x="29" y="241"/>
                    <a:pt x="29" y="241"/>
                    <a:pt x="29" y="241"/>
                  </a:cubicBezTo>
                  <a:cubicBezTo>
                    <a:pt x="22" y="270"/>
                    <a:pt x="22" y="270"/>
                    <a:pt x="22" y="270"/>
                  </a:cubicBezTo>
                  <a:cubicBezTo>
                    <a:pt x="22" y="270"/>
                    <a:pt x="22" y="270"/>
                    <a:pt x="22" y="270"/>
                  </a:cubicBezTo>
                  <a:cubicBezTo>
                    <a:pt x="22" y="270"/>
                    <a:pt x="22" y="271"/>
                    <a:pt x="22" y="271"/>
                  </a:cubicBezTo>
                  <a:cubicBezTo>
                    <a:pt x="27" y="300"/>
                    <a:pt x="27" y="300"/>
                    <a:pt x="27" y="300"/>
                  </a:cubicBezTo>
                  <a:cubicBezTo>
                    <a:pt x="13" y="300"/>
                    <a:pt x="13" y="300"/>
                    <a:pt x="13" y="300"/>
                  </a:cubicBezTo>
                  <a:cubicBezTo>
                    <a:pt x="13" y="303"/>
                    <a:pt x="13" y="303"/>
                    <a:pt x="13" y="303"/>
                  </a:cubicBezTo>
                  <a:cubicBezTo>
                    <a:pt x="7" y="303"/>
                    <a:pt x="7" y="303"/>
                    <a:pt x="7" y="303"/>
                  </a:cubicBezTo>
                  <a:cubicBezTo>
                    <a:pt x="7" y="305"/>
                    <a:pt x="7" y="305"/>
                    <a:pt x="7" y="305"/>
                  </a:cubicBezTo>
                  <a:cubicBezTo>
                    <a:pt x="0" y="305"/>
                    <a:pt x="0" y="305"/>
                    <a:pt x="0" y="305"/>
                  </a:cubicBezTo>
                  <a:cubicBezTo>
                    <a:pt x="0" y="308"/>
                    <a:pt x="0" y="308"/>
                    <a:pt x="0" y="308"/>
                  </a:cubicBezTo>
                  <a:cubicBezTo>
                    <a:pt x="90" y="308"/>
                    <a:pt x="90" y="308"/>
                    <a:pt x="90" y="308"/>
                  </a:cubicBezTo>
                  <a:lnTo>
                    <a:pt x="90" y="305"/>
                  </a:lnTo>
                  <a:close/>
                  <a:moveTo>
                    <a:pt x="45" y="214"/>
                  </a:moveTo>
                  <a:cubicBezTo>
                    <a:pt x="45" y="214"/>
                    <a:pt x="45" y="214"/>
                    <a:pt x="45" y="214"/>
                  </a:cubicBezTo>
                  <a:cubicBezTo>
                    <a:pt x="58" y="239"/>
                    <a:pt x="58" y="239"/>
                    <a:pt x="58" y="239"/>
                  </a:cubicBezTo>
                  <a:cubicBezTo>
                    <a:pt x="32" y="239"/>
                    <a:pt x="32" y="239"/>
                    <a:pt x="32" y="239"/>
                  </a:cubicBezTo>
                  <a:lnTo>
                    <a:pt x="45" y="214"/>
                  </a:lnTo>
                  <a:close/>
                  <a:moveTo>
                    <a:pt x="45" y="154"/>
                  </a:moveTo>
                  <a:cubicBezTo>
                    <a:pt x="45" y="154"/>
                    <a:pt x="45" y="154"/>
                    <a:pt x="45" y="154"/>
                  </a:cubicBezTo>
                  <a:cubicBezTo>
                    <a:pt x="57" y="179"/>
                    <a:pt x="57" y="179"/>
                    <a:pt x="57" y="179"/>
                  </a:cubicBezTo>
                  <a:cubicBezTo>
                    <a:pt x="34" y="179"/>
                    <a:pt x="34" y="179"/>
                    <a:pt x="34" y="179"/>
                  </a:cubicBezTo>
                  <a:lnTo>
                    <a:pt x="45" y="154"/>
                  </a:lnTo>
                  <a:close/>
                  <a:moveTo>
                    <a:pt x="55" y="59"/>
                  </a:moveTo>
                  <a:cubicBezTo>
                    <a:pt x="55" y="59"/>
                    <a:pt x="55" y="59"/>
                    <a:pt x="55" y="59"/>
                  </a:cubicBezTo>
                  <a:cubicBezTo>
                    <a:pt x="36" y="59"/>
                    <a:pt x="36" y="59"/>
                    <a:pt x="36" y="59"/>
                  </a:cubicBezTo>
                  <a:cubicBezTo>
                    <a:pt x="45" y="35"/>
                    <a:pt x="45" y="35"/>
                    <a:pt x="45" y="35"/>
                  </a:cubicBezTo>
                  <a:lnTo>
                    <a:pt x="55" y="59"/>
                  </a:lnTo>
                  <a:close/>
                  <a:moveTo>
                    <a:pt x="45" y="95"/>
                  </a:moveTo>
                  <a:cubicBezTo>
                    <a:pt x="45" y="95"/>
                    <a:pt x="45" y="95"/>
                    <a:pt x="45" y="95"/>
                  </a:cubicBezTo>
                  <a:cubicBezTo>
                    <a:pt x="56" y="119"/>
                    <a:pt x="56" y="119"/>
                    <a:pt x="56" y="119"/>
                  </a:cubicBezTo>
                  <a:cubicBezTo>
                    <a:pt x="35" y="119"/>
                    <a:pt x="35" y="119"/>
                    <a:pt x="35" y="119"/>
                  </a:cubicBezTo>
                  <a:lnTo>
                    <a:pt x="45" y="95"/>
                  </a:lnTo>
                  <a:close/>
                  <a:moveTo>
                    <a:pt x="45" y="274"/>
                  </a:moveTo>
                  <a:cubicBezTo>
                    <a:pt x="45" y="274"/>
                    <a:pt x="45" y="274"/>
                    <a:pt x="45" y="274"/>
                  </a:cubicBezTo>
                  <a:cubicBezTo>
                    <a:pt x="60" y="300"/>
                    <a:pt x="60" y="300"/>
                    <a:pt x="60" y="300"/>
                  </a:cubicBezTo>
                  <a:cubicBezTo>
                    <a:pt x="31" y="300"/>
                    <a:pt x="31" y="300"/>
                    <a:pt x="31" y="300"/>
                  </a:cubicBezTo>
                  <a:lnTo>
                    <a:pt x="45" y="274"/>
                  </a:lnTo>
                  <a:close/>
                  <a:moveTo>
                    <a:pt x="48" y="269"/>
                  </a:moveTo>
                  <a:cubicBezTo>
                    <a:pt x="48" y="269"/>
                    <a:pt x="48" y="269"/>
                    <a:pt x="48" y="269"/>
                  </a:cubicBezTo>
                  <a:cubicBezTo>
                    <a:pt x="52" y="261"/>
                    <a:pt x="52" y="261"/>
                    <a:pt x="52" y="261"/>
                  </a:cubicBezTo>
                  <a:cubicBezTo>
                    <a:pt x="60" y="245"/>
                    <a:pt x="60" y="245"/>
                    <a:pt x="60" y="245"/>
                  </a:cubicBezTo>
                  <a:cubicBezTo>
                    <a:pt x="65" y="269"/>
                    <a:pt x="65" y="269"/>
                    <a:pt x="65" y="269"/>
                  </a:cubicBezTo>
                  <a:lnTo>
                    <a:pt x="48" y="269"/>
                  </a:lnTo>
                  <a:close/>
                  <a:moveTo>
                    <a:pt x="48" y="209"/>
                  </a:moveTo>
                  <a:cubicBezTo>
                    <a:pt x="48" y="209"/>
                    <a:pt x="48" y="209"/>
                    <a:pt x="48" y="209"/>
                  </a:cubicBezTo>
                  <a:cubicBezTo>
                    <a:pt x="59" y="185"/>
                    <a:pt x="59" y="185"/>
                    <a:pt x="59" y="185"/>
                  </a:cubicBezTo>
                  <a:cubicBezTo>
                    <a:pt x="64" y="209"/>
                    <a:pt x="64" y="209"/>
                    <a:pt x="64" y="209"/>
                  </a:cubicBezTo>
                  <a:lnTo>
                    <a:pt x="48" y="209"/>
                  </a:lnTo>
                  <a:close/>
                  <a:moveTo>
                    <a:pt x="47" y="149"/>
                  </a:moveTo>
                  <a:cubicBezTo>
                    <a:pt x="47" y="149"/>
                    <a:pt x="47" y="149"/>
                    <a:pt x="47" y="149"/>
                  </a:cubicBezTo>
                  <a:cubicBezTo>
                    <a:pt x="50" y="144"/>
                    <a:pt x="50" y="144"/>
                    <a:pt x="50" y="144"/>
                  </a:cubicBezTo>
                  <a:cubicBezTo>
                    <a:pt x="57" y="126"/>
                    <a:pt x="57" y="126"/>
                    <a:pt x="57" y="126"/>
                  </a:cubicBezTo>
                  <a:cubicBezTo>
                    <a:pt x="62" y="149"/>
                    <a:pt x="62" y="149"/>
                    <a:pt x="62" y="149"/>
                  </a:cubicBezTo>
                  <a:lnTo>
                    <a:pt x="47" y="149"/>
                  </a:lnTo>
                  <a:close/>
                  <a:moveTo>
                    <a:pt x="47" y="89"/>
                  </a:moveTo>
                  <a:cubicBezTo>
                    <a:pt x="47" y="89"/>
                    <a:pt x="47" y="89"/>
                    <a:pt x="47" y="89"/>
                  </a:cubicBezTo>
                  <a:cubicBezTo>
                    <a:pt x="56" y="66"/>
                    <a:pt x="56" y="66"/>
                    <a:pt x="56" y="66"/>
                  </a:cubicBezTo>
                  <a:cubicBezTo>
                    <a:pt x="60" y="89"/>
                    <a:pt x="60" y="89"/>
                    <a:pt x="60" y="89"/>
                  </a:cubicBezTo>
                  <a:lnTo>
                    <a:pt x="47" y="89"/>
                  </a:lnTo>
                  <a:close/>
                  <a:moveTo>
                    <a:pt x="34" y="66"/>
                  </a:moveTo>
                  <a:cubicBezTo>
                    <a:pt x="34" y="66"/>
                    <a:pt x="34" y="66"/>
                    <a:pt x="34" y="66"/>
                  </a:cubicBezTo>
                  <a:cubicBezTo>
                    <a:pt x="40" y="82"/>
                    <a:pt x="40" y="82"/>
                    <a:pt x="40" y="82"/>
                  </a:cubicBezTo>
                  <a:cubicBezTo>
                    <a:pt x="43" y="89"/>
                    <a:pt x="43" y="89"/>
                    <a:pt x="43" y="89"/>
                  </a:cubicBezTo>
                  <a:cubicBezTo>
                    <a:pt x="30" y="89"/>
                    <a:pt x="30" y="89"/>
                    <a:pt x="30" y="89"/>
                  </a:cubicBezTo>
                  <a:lnTo>
                    <a:pt x="34" y="66"/>
                  </a:lnTo>
                  <a:close/>
                  <a:moveTo>
                    <a:pt x="33" y="126"/>
                  </a:moveTo>
                  <a:cubicBezTo>
                    <a:pt x="33" y="126"/>
                    <a:pt x="33" y="126"/>
                    <a:pt x="33" y="126"/>
                  </a:cubicBezTo>
                  <a:cubicBezTo>
                    <a:pt x="36" y="133"/>
                    <a:pt x="36" y="133"/>
                    <a:pt x="36" y="133"/>
                  </a:cubicBezTo>
                  <a:cubicBezTo>
                    <a:pt x="43" y="149"/>
                    <a:pt x="43" y="149"/>
                    <a:pt x="43" y="149"/>
                  </a:cubicBezTo>
                  <a:cubicBezTo>
                    <a:pt x="28" y="149"/>
                    <a:pt x="28" y="149"/>
                    <a:pt x="28" y="149"/>
                  </a:cubicBezTo>
                  <a:lnTo>
                    <a:pt x="33" y="126"/>
                  </a:lnTo>
                  <a:close/>
                  <a:moveTo>
                    <a:pt x="32" y="185"/>
                  </a:moveTo>
                  <a:cubicBezTo>
                    <a:pt x="32" y="185"/>
                    <a:pt x="32" y="185"/>
                    <a:pt x="32" y="185"/>
                  </a:cubicBezTo>
                  <a:cubicBezTo>
                    <a:pt x="43" y="209"/>
                    <a:pt x="43" y="209"/>
                    <a:pt x="43" y="209"/>
                  </a:cubicBezTo>
                  <a:cubicBezTo>
                    <a:pt x="27" y="209"/>
                    <a:pt x="27" y="209"/>
                    <a:pt x="27" y="209"/>
                  </a:cubicBezTo>
                  <a:lnTo>
                    <a:pt x="32" y="185"/>
                  </a:lnTo>
                  <a:close/>
                  <a:moveTo>
                    <a:pt x="31" y="245"/>
                  </a:moveTo>
                  <a:cubicBezTo>
                    <a:pt x="31" y="245"/>
                    <a:pt x="31" y="245"/>
                    <a:pt x="31" y="245"/>
                  </a:cubicBezTo>
                  <a:cubicBezTo>
                    <a:pt x="43" y="269"/>
                    <a:pt x="43" y="269"/>
                    <a:pt x="43" y="269"/>
                  </a:cubicBezTo>
                  <a:cubicBezTo>
                    <a:pt x="25" y="269"/>
                    <a:pt x="25" y="269"/>
                    <a:pt x="25" y="269"/>
                  </a:cubicBezTo>
                  <a:lnTo>
                    <a:pt x="31" y="24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 name="Freeform 6"/>
            <p:cNvSpPr>
              <a:spLocks noEditPoints="1"/>
            </p:cNvSpPr>
            <p:nvPr/>
          </p:nvSpPr>
          <p:spPr bwMode="auto">
            <a:xfrm>
              <a:off x="220" y="4133"/>
              <a:ext cx="394" cy="169"/>
            </a:xfrm>
            <a:custGeom>
              <a:avLst/>
              <a:gdLst>
                <a:gd name="T0" fmla="*/ 143 w 152"/>
                <a:gd name="T1" fmla="*/ 48 h 63"/>
                <a:gd name="T2" fmla="*/ 145 w 152"/>
                <a:gd name="T3" fmla="*/ 33 h 63"/>
                <a:gd name="T4" fmla="*/ 146 w 152"/>
                <a:gd name="T5" fmla="*/ 20 h 63"/>
                <a:gd name="T6" fmla="*/ 125 w 152"/>
                <a:gd name="T7" fmla="*/ 11 h 63"/>
                <a:gd name="T8" fmla="*/ 9 w 152"/>
                <a:gd name="T9" fmla="*/ 12 h 63"/>
                <a:gd name="T10" fmla="*/ 11 w 152"/>
                <a:gd name="T11" fmla="*/ 38 h 63"/>
                <a:gd name="T12" fmla="*/ 14 w 152"/>
                <a:gd name="T13" fmla="*/ 50 h 63"/>
                <a:gd name="T14" fmla="*/ 152 w 152"/>
                <a:gd name="T15" fmla="*/ 60 h 63"/>
                <a:gd name="T16" fmla="*/ 112 w 152"/>
                <a:gd name="T17" fmla="*/ 52 h 63"/>
                <a:gd name="T18" fmla="*/ 142 w 152"/>
                <a:gd name="T19" fmla="*/ 48 h 63"/>
                <a:gd name="T20" fmla="*/ 141 w 152"/>
                <a:gd name="T21" fmla="*/ 45 h 63"/>
                <a:gd name="T22" fmla="*/ 116 w 152"/>
                <a:gd name="T23" fmla="*/ 43 h 63"/>
                <a:gd name="T24" fmla="*/ 128 w 152"/>
                <a:gd name="T25" fmla="*/ 41 h 63"/>
                <a:gd name="T26" fmla="*/ 143 w 152"/>
                <a:gd name="T27" fmla="*/ 38 h 63"/>
                <a:gd name="T28" fmla="*/ 144 w 152"/>
                <a:gd name="T29" fmla="*/ 35 h 63"/>
                <a:gd name="T30" fmla="*/ 144 w 152"/>
                <a:gd name="T31" fmla="*/ 35 h 63"/>
                <a:gd name="T32" fmla="*/ 32 w 152"/>
                <a:gd name="T33" fmla="*/ 9 h 63"/>
                <a:gd name="T34" fmla="*/ 145 w 152"/>
                <a:gd name="T35" fmla="*/ 23 h 63"/>
                <a:gd name="T36" fmla="*/ 96 w 152"/>
                <a:gd name="T37" fmla="*/ 22 h 63"/>
                <a:gd name="T38" fmla="*/ 97 w 152"/>
                <a:gd name="T39" fmla="*/ 21 h 63"/>
                <a:gd name="T40" fmla="*/ 95 w 152"/>
                <a:gd name="T41" fmla="*/ 19 h 63"/>
                <a:gd name="T42" fmla="*/ 105 w 152"/>
                <a:gd name="T43" fmla="*/ 18 h 63"/>
                <a:gd name="T44" fmla="*/ 146 w 152"/>
                <a:gd name="T45" fmla="*/ 17 h 63"/>
                <a:gd name="T46" fmla="*/ 146 w 152"/>
                <a:gd name="T47" fmla="*/ 17 h 63"/>
                <a:gd name="T48" fmla="*/ 126 w 152"/>
                <a:gd name="T49" fmla="*/ 12 h 63"/>
                <a:gd name="T50" fmla="*/ 91 w 152"/>
                <a:gd name="T51" fmla="*/ 18 h 63"/>
                <a:gd name="T52" fmla="*/ 10 w 152"/>
                <a:gd name="T53" fmla="*/ 12 h 63"/>
                <a:gd name="T54" fmla="*/ 10 w 152"/>
                <a:gd name="T55" fmla="*/ 12 h 63"/>
                <a:gd name="T56" fmla="*/ 127 w 152"/>
                <a:gd name="T57" fmla="*/ 27 h 63"/>
                <a:gd name="T58" fmla="*/ 110 w 152"/>
                <a:gd name="T59" fmla="*/ 28 h 63"/>
                <a:gd name="T60" fmla="*/ 10 w 152"/>
                <a:gd name="T61" fmla="*/ 18 h 63"/>
                <a:gd name="T62" fmla="*/ 10 w 152"/>
                <a:gd name="T63" fmla="*/ 18 h 63"/>
                <a:gd name="T64" fmla="*/ 19 w 152"/>
                <a:gd name="T65" fmla="*/ 25 h 63"/>
                <a:gd name="T66" fmla="*/ 23 w 152"/>
                <a:gd name="T67" fmla="*/ 32 h 63"/>
                <a:gd name="T68" fmla="*/ 35 w 152"/>
                <a:gd name="T69" fmla="*/ 59 h 63"/>
                <a:gd name="T70" fmla="*/ 85 w 152"/>
                <a:gd name="T71" fmla="*/ 53 h 63"/>
                <a:gd name="T72" fmla="*/ 35 w 152"/>
                <a:gd name="T73" fmla="*/ 45 h 63"/>
                <a:gd name="T74" fmla="*/ 23 w 152"/>
                <a:gd name="T75" fmla="*/ 44 h 63"/>
                <a:gd name="T76" fmla="*/ 12 w 152"/>
                <a:gd name="T77" fmla="*/ 42 h 63"/>
                <a:gd name="T78" fmla="*/ 85 w 152"/>
                <a:gd name="T79" fmla="*/ 45 h 63"/>
                <a:gd name="T80" fmla="*/ 85 w 152"/>
                <a:gd name="T81" fmla="*/ 43 h 63"/>
                <a:gd name="T82" fmla="*/ 12 w 152"/>
                <a:gd name="T83" fmla="*/ 39 h 63"/>
                <a:gd name="T84" fmla="*/ 85 w 152"/>
                <a:gd name="T85" fmla="*/ 40 h 63"/>
                <a:gd name="T86" fmla="*/ 85 w 152"/>
                <a:gd name="T87" fmla="*/ 37 h 63"/>
                <a:gd name="T88" fmla="*/ 11 w 152"/>
                <a:gd name="T89" fmla="*/ 31 h 63"/>
                <a:gd name="T90" fmla="*/ 85 w 152"/>
                <a:gd name="T91" fmla="*/ 34 h 63"/>
                <a:gd name="T92" fmla="*/ 85 w 152"/>
                <a:gd name="T93" fmla="*/ 34 h 63"/>
                <a:gd name="T94" fmla="*/ 18 w 152"/>
                <a:gd name="T95" fmla="*/ 20 h 63"/>
                <a:gd name="T96" fmla="*/ 87 w 152"/>
                <a:gd name="T97" fmla="*/ 53 h 63"/>
                <a:gd name="T98" fmla="*/ 110 w 152"/>
                <a:gd name="T99" fmla="*/ 54 h 63"/>
                <a:gd name="T100" fmla="*/ 87 w 152"/>
                <a:gd name="T101" fmla="*/ 49 h 63"/>
                <a:gd name="T102" fmla="*/ 110 w 152"/>
                <a:gd name="T103" fmla="*/ 49 h 63"/>
                <a:gd name="T104" fmla="*/ 110 w 152"/>
                <a:gd name="T105" fmla="*/ 59 h 63"/>
                <a:gd name="T106" fmla="*/ 110 w 152"/>
                <a:gd name="T107" fmla="*/ 44 h 63"/>
                <a:gd name="T108" fmla="*/ 110 w 152"/>
                <a:gd name="T109" fmla="*/ 37 h 63"/>
                <a:gd name="T110" fmla="*/ 144 w 152"/>
                <a:gd name="T111" fmla="*/ 33 h 63"/>
                <a:gd name="T112" fmla="*/ 112 w 152"/>
                <a:gd name="T113" fmla="*/ 59 h 63"/>
                <a:gd name="T114" fmla="*/ 141 w 152"/>
                <a:gd name="T115" fmla="*/ 54 h 63"/>
                <a:gd name="T116" fmla="*/ 146 w 152"/>
                <a:gd name="T117" fmla="*/ 15 h 63"/>
                <a:gd name="T118" fmla="*/ 10 w 152"/>
                <a:gd name="T119" fmla="*/ 12 h 63"/>
                <a:gd name="T120" fmla="*/ 10 w 152"/>
                <a:gd name="T121" fmla="*/ 18 h 63"/>
                <a:gd name="T122" fmla="*/ 13 w 152"/>
                <a:gd name="T123" fmla="*/ 1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2" h="63">
                  <a:moveTo>
                    <a:pt x="142" y="59"/>
                  </a:moveTo>
                  <a:cubicBezTo>
                    <a:pt x="142" y="59"/>
                    <a:pt x="142" y="59"/>
                    <a:pt x="142" y="59"/>
                  </a:cubicBezTo>
                  <a:cubicBezTo>
                    <a:pt x="142" y="54"/>
                    <a:pt x="142" y="54"/>
                    <a:pt x="142" y="54"/>
                  </a:cubicBezTo>
                  <a:cubicBezTo>
                    <a:pt x="142" y="54"/>
                    <a:pt x="142" y="54"/>
                    <a:pt x="142" y="54"/>
                  </a:cubicBezTo>
                  <a:cubicBezTo>
                    <a:pt x="142" y="54"/>
                    <a:pt x="142" y="54"/>
                    <a:pt x="142" y="54"/>
                  </a:cubicBezTo>
                  <a:cubicBezTo>
                    <a:pt x="142" y="49"/>
                    <a:pt x="142" y="49"/>
                    <a:pt x="142" y="49"/>
                  </a:cubicBezTo>
                  <a:cubicBezTo>
                    <a:pt x="143" y="49"/>
                    <a:pt x="143" y="49"/>
                    <a:pt x="143" y="49"/>
                  </a:cubicBezTo>
                  <a:cubicBezTo>
                    <a:pt x="143" y="48"/>
                    <a:pt x="143" y="48"/>
                    <a:pt x="143" y="48"/>
                  </a:cubicBezTo>
                  <a:cubicBezTo>
                    <a:pt x="143" y="44"/>
                    <a:pt x="143" y="44"/>
                    <a:pt x="143" y="44"/>
                  </a:cubicBezTo>
                  <a:cubicBezTo>
                    <a:pt x="143" y="43"/>
                    <a:pt x="143" y="43"/>
                    <a:pt x="143" y="43"/>
                  </a:cubicBezTo>
                  <a:cubicBezTo>
                    <a:pt x="143" y="43"/>
                    <a:pt x="143" y="43"/>
                    <a:pt x="143" y="43"/>
                  </a:cubicBezTo>
                  <a:cubicBezTo>
                    <a:pt x="143" y="38"/>
                    <a:pt x="143" y="38"/>
                    <a:pt x="143" y="38"/>
                  </a:cubicBezTo>
                  <a:cubicBezTo>
                    <a:pt x="144" y="38"/>
                    <a:pt x="144" y="38"/>
                    <a:pt x="144" y="38"/>
                  </a:cubicBezTo>
                  <a:cubicBezTo>
                    <a:pt x="144" y="38"/>
                    <a:pt x="144" y="38"/>
                    <a:pt x="144" y="38"/>
                  </a:cubicBezTo>
                  <a:cubicBezTo>
                    <a:pt x="144" y="34"/>
                    <a:pt x="144" y="34"/>
                    <a:pt x="144" y="34"/>
                  </a:cubicBezTo>
                  <a:cubicBezTo>
                    <a:pt x="145" y="33"/>
                    <a:pt x="145" y="33"/>
                    <a:pt x="145" y="33"/>
                  </a:cubicBezTo>
                  <a:cubicBezTo>
                    <a:pt x="145" y="33"/>
                    <a:pt x="145" y="33"/>
                    <a:pt x="145" y="33"/>
                  </a:cubicBezTo>
                  <a:cubicBezTo>
                    <a:pt x="145" y="28"/>
                    <a:pt x="145" y="28"/>
                    <a:pt x="145" y="28"/>
                  </a:cubicBezTo>
                  <a:cubicBezTo>
                    <a:pt x="145" y="28"/>
                    <a:pt x="145" y="28"/>
                    <a:pt x="145" y="28"/>
                  </a:cubicBezTo>
                  <a:cubicBezTo>
                    <a:pt x="145" y="28"/>
                    <a:pt x="145" y="28"/>
                    <a:pt x="145" y="28"/>
                  </a:cubicBezTo>
                  <a:cubicBezTo>
                    <a:pt x="145" y="23"/>
                    <a:pt x="145" y="23"/>
                    <a:pt x="145" y="23"/>
                  </a:cubicBezTo>
                  <a:cubicBezTo>
                    <a:pt x="146" y="23"/>
                    <a:pt x="146" y="23"/>
                    <a:pt x="146" y="23"/>
                  </a:cubicBezTo>
                  <a:cubicBezTo>
                    <a:pt x="146" y="23"/>
                    <a:pt x="146" y="23"/>
                    <a:pt x="146" y="22"/>
                  </a:cubicBezTo>
                  <a:cubicBezTo>
                    <a:pt x="146" y="22"/>
                    <a:pt x="146" y="21"/>
                    <a:pt x="146" y="20"/>
                  </a:cubicBezTo>
                  <a:cubicBezTo>
                    <a:pt x="146" y="20"/>
                    <a:pt x="146" y="20"/>
                    <a:pt x="146" y="20"/>
                  </a:cubicBezTo>
                  <a:cubicBezTo>
                    <a:pt x="146" y="19"/>
                    <a:pt x="146" y="18"/>
                    <a:pt x="146" y="18"/>
                  </a:cubicBezTo>
                  <a:cubicBezTo>
                    <a:pt x="146" y="18"/>
                    <a:pt x="146" y="17"/>
                    <a:pt x="146" y="17"/>
                  </a:cubicBezTo>
                  <a:cubicBezTo>
                    <a:pt x="146" y="17"/>
                    <a:pt x="146" y="17"/>
                    <a:pt x="146" y="17"/>
                  </a:cubicBezTo>
                  <a:cubicBezTo>
                    <a:pt x="146" y="12"/>
                    <a:pt x="146" y="12"/>
                    <a:pt x="146" y="12"/>
                  </a:cubicBezTo>
                  <a:cubicBezTo>
                    <a:pt x="146" y="12"/>
                    <a:pt x="147" y="10"/>
                    <a:pt x="146" y="10"/>
                  </a:cubicBezTo>
                  <a:cubicBezTo>
                    <a:pt x="145" y="9"/>
                    <a:pt x="138" y="10"/>
                    <a:pt x="127" y="11"/>
                  </a:cubicBezTo>
                  <a:cubicBezTo>
                    <a:pt x="125" y="11"/>
                    <a:pt x="125" y="11"/>
                    <a:pt x="125" y="11"/>
                  </a:cubicBezTo>
                  <a:cubicBezTo>
                    <a:pt x="120" y="12"/>
                    <a:pt x="107" y="13"/>
                    <a:pt x="98" y="13"/>
                  </a:cubicBezTo>
                  <a:cubicBezTo>
                    <a:pt x="91" y="13"/>
                    <a:pt x="79" y="10"/>
                    <a:pt x="71" y="8"/>
                  </a:cubicBezTo>
                  <a:cubicBezTo>
                    <a:pt x="68" y="7"/>
                    <a:pt x="66" y="7"/>
                    <a:pt x="65" y="7"/>
                  </a:cubicBezTo>
                  <a:cubicBezTo>
                    <a:pt x="63" y="6"/>
                    <a:pt x="63" y="6"/>
                    <a:pt x="63" y="6"/>
                  </a:cubicBezTo>
                  <a:cubicBezTo>
                    <a:pt x="54" y="4"/>
                    <a:pt x="36" y="0"/>
                    <a:pt x="32" y="0"/>
                  </a:cubicBezTo>
                  <a:cubicBezTo>
                    <a:pt x="29" y="0"/>
                    <a:pt x="20" y="5"/>
                    <a:pt x="15" y="8"/>
                  </a:cubicBezTo>
                  <a:cubicBezTo>
                    <a:pt x="13" y="9"/>
                    <a:pt x="12" y="9"/>
                    <a:pt x="12" y="10"/>
                  </a:cubicBezTo>
                  <a:cubicBezTo>
                    <a:pt x="10" y="11"/>
                    <a:pt x="9" y="11"/>
                    <a:pt x="9" y="12"/>
                  </a:cubicBezTo>
                  <a:cubicBezTo>
                    <a:pt x="9" y="23"/>
                    <a:pt x="9" y="23"/>
                    <a:pt x="9" y="23"/>
                  </a:cubicBezTo>
                  <a:cubicBezTo>
                    <a:pt x="9" y="23"/>
                    <a:pt x="9" y="23"/>
                    <a:pt x="9" y="23"/>
                  </a:cubicBezTo>
                  <a:cubicBezTo>
                    <a:pt x="10" y="24"/>
                    <a:pt x="10" y="24"/>
                    <a:pt x="10" y="24"/>
                  </a:cubicBezTo>
                  <a:cubicBezTo>
                    <a:pt x="10" y="31"/>
                    <a:pt x="10" y="31"/>
                    <a:pt x="10" y="31"/>
                  </a:cubicBezTo>
                  <a:cubicBezTo>
                    <a:pt x="10" y="31"/>
                    <a:pt x="10" y="31"/>
                    <a:pt x="10" y="31"/>
                  </a:cubicBezTo>
                  <a:cubicBezTo>
                    <a:pt x="10" y="31"/>
                    <a:pt x="10" y="31"/>
                    <a:pt x="10" y="31"/>
                  </a:cubicBezTo>
                  <a:cubicBezTo>
                    <a:pt x="11" y="38"/>
                    <a:pt x="11" y="38"/>
                    <a:pt x="11" y="38"/>
                  </a:cubicBezTo>
                  <a:cubicBezTo>
                    <a:pt x="11" y="38"/>
                    <a:pt x="11" y="38"/>
                    <a:pt x="11" y="38"/>
                  </a:cubicBezTo>
                  <a:cubicBezTo>
                    <a:pt x="11" y="39"/>
                    <a:pt x="11" y="39"/>
                    <a:pt x="11" y="39"/>
                  </a:cubicBezTo>
                  <a:cubicBezTo>
                    <a:pt x="11" y="47"/>
                    <a:pt x="11" y="47"/>
                    <a:pt x="11" y="47"/>
                  </a:cubicBezTo>
                  <a:cubicBezTo>
                    <a:pt x="11" y="47"/>
                    <a:pt x="11" y="48"/>
                    <a:pt x="12" y="48"/>
                  </a:cubicBezTo>
                  <a:cubicBezTo>
                    <a:pt x="12" y="48"/>
                    <a:pt x="12" y="48"/>
                    <a:pt x="12" y="48"/>
                  </a:cubicBezTo>
                  <a:cubicBezTo>
                    <a:pt x="12" y="48"/>
                    <a:pt x="12" y="48"/>
                    <a:pt x="12" y="47"/>
                  </a:cubicBezTo>
                  <a:cubicBezTo>
                    <a:pt x="14" y="47"/>
                    <a:pt x="28" y="45"/>
                    <a:pt x="34" y="45"/>
                  </a:cubicBezTo>
                  <a:cubicBezTo>
                    <a:pt x="34" y="48"/>
                    <a:pt x="34" y="48"/>
                    <a:pt x="34" y="48"/>
                  </a:cubicBezTo>
                  <a:cubicBezTo>
                    <a:pt x="30" y="48"/>
                    <a:pt x="16" y="50"/>
                    <a:pt x="14" y="50"/>
                  </a:cubicBezTo>
                  <a:cubicBezTo>
                    <a:pt x="14" y="47"/>
                    <a:pt x="14" y="47"/>
                    <a:pt x="14" y="47"/>
                  </a:cubicBezTo>
                  <a:cubicBezTo>
                    <a:pt x="14" y="47"/>
                    <a:pt x="14" y="47"/>
                    <a:pt x="13" y="47"/>
                  </a:cubicBezTo>
                  <a:cubicBezTo>
                    <a:pt x="13" y="47"/>
                    <a:pt x="13" y="47"/>
                    <a:pt x="13" y="47"/>
                  </a:cubicBezTo>
                  <a:cubicBezTo>
                    <a:pt x="13" y="59"/>
                    <a:pt x="13" y="59"/>
                    <a:pt x="13" y="59"/>
                  </a:cubicBezTo>
                  <a:cubicBezTo>
                    <a:pt x="0" y="60"/>
                    <a:pt x="0" y="60"/>
                    <a:pt x="0" y="60"/>
                  </a:cubicBezTo>
                  <a:cubicBezTo>
                    <a:pt x="0" y="60"/>
                    <a:pt x="0" y="60"/>
                    <a:pt x="0" y="60"/>
                  </a:cubicBezTo>
                  <a:cubicBezTo>
                    <a:pt x="52" y="63"/>
                    <a:pt x="52" y="63"/>
                    <a:pt x="52" y="63"/>
                  </a:cubicBezTo>
                  <a:cubicBezTo>
                    <a:pt x="152" y="60"/>
                    <a:pt x="152" y="60"/>
                    <a:pt x="152" y="60"/>
                  </a:cubicBezTo>
                  <a:lnTo>
                    <a:pt x="142" y="59"/>
                  </a:lnTo>
                  <a:close/>
                  <a:moveTo>
                    <a:pt x="112" y="52"/>
                  </a:moveTo>
                  <a:cubicBezTo>
                    <a:pt x="112" y="52"/>
                    <a:pt x="112" y="52"/>
                    <a:pt x="112" y="52"/>
                  </a:cubicBezTo>
                  <a:cubicBezTo>
                    <a:pt x="112" y="50"/>
                    <a:pt x="112" y="50"/>
                    <a:pt x="112" y="50"/>
                  </a:cubicBezTo>
                  <a:cubicBezTo>
                    <a:pt x="120" y="50"/>
                    <a:pt x="135" y="50"/>
                    <a:pt x="137" y="50"/>
                  </a:cubicBezTo>
                  <a:cubicBezTo>
                    <a:pt x="139" y="50"/>
                    <a:pt x="141" y="50"/>
                    <a:pt x="142" y="50"/>
                  </a:cubicBezTo>
                  <a:cubicBezTo>
                    <a:pt x="142" y="51"/>
                    <a:pt x="142" y="51"/>
                    <a:pt x="142" y="51"/>
                  </a:cubicBezTo>
                  <a:cubicBezTo>
                    <a:pt x="137" y="51"/>
                    <a:pt x="123" y="52"/>
                    <a:pt x="112" y="52"/>
                  </a:cubicBezTo>
                  <a:close/>
                  <a:moveTo>
                    <a:pt x="142" y="49"/>
                  </a:moveTo>
                  <a:cubicBezTo>
                    <a:pt x="142" y="49"/>
                    <a:pt x="142" y="49"/>
                    <a:pt x="142" y="49"/>
                  </a:cubicBezTo>
                  <a:cubicBezTo>
                    <a:pt x="142" y="49"/>
                    <a:pt x="142" y="49"/>
                    <a:pt x="142" y="49"/>
                  </a:cubicBezTo>
                  <a:cubicBezTo>
                    <a:pt x="142" y="49"/>
                    <a:pt x="142" y="49"/>
                    <a:pt x="142" y="49"/>
                  </a:cubicBezTo>
                  <a:cubicBezTo>
                    <a:pt x="141" y="49"/>
                    <a:pt x="137" y="49"/>
                    <a:pt x="132" y="49"/>
                  </a:cubicBezTo>
                  <a:cubicBezTo>
                    <a:pt x="127" y="49"/>
                    <a:pt x="120" y="49"/>
                    <a:pt x="112" y="49"/>
                  </a:cubicBezTo>
                  <a:cubicBezTo>
                    <a:pt x="112" y="48"/>
                    <a:pt x="112" y="48"/>
                    <a:pt x="112" y="48"/>
                  </a:cubicBezTo>
                  <a:cubicBezTo>
                    <a:pt x="123" y="48"/>
                    <a:pt x="139" y="48"/>
                    <a:pt x="142" y="48"/>
                  </a:cubicBezTo>
                  <a:lnTo>
                    <a:pt x="142" y="49"/>
                  </a:lnTo>
                  <a:close/>
                  <a:moveTo>
                    <a:pt x="130" y="46"/>
                  </a:moveTo>
                  <a:cubicBezTo>
                    <a:pt x="130" y="46"/>
                    <a:pt x="130" y="46"/>
                    <a:pt x="130" y="46"/>
                  </a:cubicBezTo>
                  <a:cubicBezTo>
                    <a:pt x="127" y="46"/>
                    <a:pt x="119" y="47"/>
                    <a:pt x="112" y="47"/>
                  </a:cubicBezTo>
                  <a:cubicBezTo>
                    <a:pt x="112" y="44"/>
                    <a:pt x="112" y="44"/>
                    <a:pt x="112" y="44"/>
                  </a:cubicBezTo>
                  <a:cubicBezTo>
                    <a:pt x="116" y="44"/>
                    <a:pt x="119" y="44"/>
                    <a:pt x="120" y="44"/>
                  </a:cubicBezTo>
                  <a:cubicBezTo>
                    <a:pt x="123" y="44"/>
                    <a:pt x="130" y="44"/>
                    <a:pt x="133" y="44"/>
                  </a:cubicBezTo>
                  <a:cubicBezTo>
                    <a:pt x="136" y="44"/>
                    <a:pt x="140" y="45"/>
                    <a:pt x="141" y="45"/>
                  </a:cubicBezTo>
                  <a:cubicBezTo>
                    <a:pt x="142" y="45"/>
                    <a:pt x="142" y="45"/>
                    <a:pt x="142" y="45"/>
                  </a:cubicBezTo>
                  <a:cubicBezTo>
                    <a:pt x="142" y="46"/>
                    <a:pt x="142" y="46"/>
                    <a:pt x="142" y="46"/>
                  </a:cubicBezTo>
                  <a:cubicBezTo>
                    <a:pt x="141" y="46"/>
                    <a:pt x="133" y="46"/>
                    <a:pt x="130" y="46"/>
                  </a:cubicBezTo>
                  <a:close/>
                  <a:moveTo>
                    <a:pt x="143" y="43"/>
                  </a:moveTo>
                  <a:cubicBezTo>
                    <a:pt x="143" y="43"/>
                    <a:pt x="143" y="43"/>
                    <a:pt x="143" y="43"/>
                  </a:cubicBezTo>
                  <a:cubicBezTo>
                    <a:pt x="142" y="43"/>
                    <a:pt x="142" y="43"/>
                    <a:pt x="142" y="44"/>
                  </a:cubicBezTo>
                  <a:cubicBezTo>
                    <a:pt x="142" y="44"/>
                    <a:pt x="142" y="44"/>
                    <a:pt x="142" y="44"/>
                  </a:cubicBezTo>
                  <a:cubicBezTo>
                    <a:pt x="140" y="44"/>
                    <a:pt x="121" y="43"/>
                    <a:pt x="116" y="43"/>
                  </a:cubicBezTo>
                  <a:cubicBezTo>
                    <a:pt x="114" y="43"/>
                    <a:pt x="113" y="44"/>
                    <a:pt x="112" y="44"/>
                  </a:cubicBezTo>
                  <a:cubicBezTo>
                    <a:pt x="112" y="43"/>
                    <a:pt x="112" y="43"/>
                    <a:pt x="112" y="43"/>
                  </a:cubicBezTo>
                  <a:cubicBezTo>
                    <a:pt x="113" y="43"/>
                    <a:pt x="114" y="43"/>
                    <a:pt x="115" y="43"/>
                  </a:cubicBezTo>
                  <a:cubicBezTo>
                    <a:pt x="119" y="43"/>
                    <a:pt x="140" y="43"/>
                    <a:pt x="143" y="43"/>
                  </a:cubicBezTo>
                  <a:close/>
                  <a:moveTo>
                    <a:pt x="143" y="41"/>
                  </a:moveTo>
                  <a:cubicBezTo>
                    <a:pt x="143" y="41"/>
                    <a:pt x="143" y="41"/>
                    <a:pt x="143" y="41"/>
                  </a:cubicBezTo>
                  <a:cubicBezTo>
                    <a:pt x="143" y="41"/>
                    <a:pt x="142" y="41"/>
                    <a:pt x="140" y="41"/>
                  </a:cubicBezTo>
                  <a:cubicBezTo>
                    <a:pt x="137" y="41"/>
                    <a:pt x="133" y="41"/>
                    <a:pt x="128" y="41"/>
                  </a:cubicBezTo>
                  <a:cubicBezTo>
                    <a:pt x="124" y="41"/>
                    <a:pt x="119" y="42"/>
                    <a:pt x="112" y="42"/>
                  </a:cubicBezTo>
                  <a:cubicBezTo>
                    <a:pt x="112" y="39"/>
                    <a:pt x="112" y="39"/>
                    <a:pt x="112" y="39"/>
                  </a:cubicBezTo>
                  <a:cubicBezTo>
                    <a:pt x="118" y="39"/>
                    <a:pt x="123" y="39"/>
                    <a:pt x="125" y="39"/>
                  </a:cubicBezTo>
                  <a:cubicBezTo>
                    <a:pt x="129" y="39"/>
                    <a:pt x="137" y="39"/>
                    <a:pt x="139" y="39"/>
                  </a:cubicBezTo>
                  <a:cubicBezTo>
                    <a:pt x="142" y="39"/>
                    <a:pt x="143" y="39"/>
                    <a:pt x="143" y="39"/>
                  </a:cubicBezTo>
                  <a:lnTo>
                    <a:pt x="143" y="41"/>
                  </a:lnTo>
                  <a:close/>
                  <a:moveTo>
                    <a:pt x="143" y="38"/>
                  </a:moveTo>
                  <a:cubicBezTo>
                    <a:pt x="143" y="38"/>
                    <a:pt x="143" y="38"/>
                    <a:pt x="143" y="38"/>
                  </a:cubicBezTo>
                  <a:cubicBezTo>
                    <a:pt x="143" y="38"/>
                    <a:pt x="143" y="38"/>
                    <a:pt x="143" y="38"/>
                  </a:cubicBezTo>
                  <a:cubicBezTo>
                    <a:pt x="143" y="39"/>
                    <a:pt x="143" y="39"/>
                    <a:pt x="143" y="39"/>
                  </a:cubicBezTo>
                  <a:cubicBezTo>
                    <a:pt x="142" y="38"/>
                    <a:pt x="133" y="38"/>
                    <a:pt x="123" y="38"/>
                  </a:cubicBezTo>
                  <a:cubicBezTo>
                    <a:pt x="119" y="38"/>
                    <a:pt x="116" y="38"/>
                    <a:pt x="112" y="38"/>
                  </a:cubicBezTo>
                  <a:cubicBezTo>
                    <a:pt x="112" y="38"/>
                    <a:pt x="112" y="38"/>
                    <a:pt x="112" y="38"/>
                  </a:cubicBezTo>
                  <a:cubicBezTo>
                    <a:pt x="126" y="37"/>
                    <a:pt x="141" y="38"/>
                    <a:pt x="143" y="38"/>
                  </a:cubicBezTo>
                  <a:close/>
                  <a:moveTo>
                    <a:pt x="144" y="35"/>
                  </a:moveTo>
                  <a:cubicBezTo>
                    <a:pt x="144" y="35"/>
                    <a:pt x="144" y="35"/>
                    <a:pt x="144" y="35"/>
                  </a:cubicBezTo>
                  <a:cubicBezTo>
                    <a:pt x="143" y="35"/>
                    <a:pt x="143" y="35"/>
                    <a:pt x="141" y="35"/>
                  </a:cubicBezTo>
                  <a:cubicBezTo>
                    <a:pt x="138" y="36"/>
                    <a:pt x="133" y="36"/>
                    <a:pt x="126" y="36"/>
                  </a:cubicBezTo>
                  <a:cubicBezTo>
                    <a:pt x="121" y="36"/>
                    <a:pt x="117" y="36"/>
                    <a:pt x="112" y="36"/>
                  </a:cubicBezTo>
                  <a:cubicBezTo>
                    <a:pt x="112" y="34"/>
                    <a:pt x="112" y="34"/>
                    <a:pt x="112" y="34"/>
                  </a:cubicBezTo>
                  <a:cubicBezTo>
                    <a:pt x="113" y="34"/>
                    <a:pt x="122" y="34"/>
                    <a:pt x="124" y="34"/>
                  </a:cubicBezTo>
                  <a:cubicBezTo>
                    <a:pt x="125" y="34"/>
                    <a:pt x="137" y="34"/>
                    <a:pt x="139" y="34"/>
                  </a:cubicBezTo>
                  <a:cubicBezTo>
                    <a:pt x="140" y="34"/>
                    <a:pt x="143" y="34"/>
                    <a:pt x="144" y="34"/>
                  </a:cubicBezTo>
                  <a:lnTo>
                    <a:pt x="144" y="35"/>
                  </a:lnTo>
                  <a:close/>
                  <a:moveTo>
                    <a:pt x="144" y="30"/>
                  </a:moveTo>
                  <a:cubicBezTo>
                    <a:pt x="144" y="30"/>
                    <a:pt x="144" y="30"/>
                    <a:pt x="144" y="30"/>
                  </a:cubicBezTo>
                  <a:cubicBezTo>
                    <a:pt x="144" y="30"/>
                    <a:pt x="140" y="30"/>
                    <a:pt x="138" y="30"/>
                  </a:cubicBezTo>
                  <a:cubicBezTo>
                    <a:pt x="136" y="31"/>
                    <a:pt x="123" y="31"/>
                    <a:pt x="114" y="31"/>
                  </a:cubicBezTo>
                  <a:cubicBezTo>
                    <a:pt x="106" y="31"/>
                    <a:pt x="99" y="30"/>
                    <a:pt x="94" y="29"/>
                  </a:cubicBezTo>
                  <a:cubicBezTo>
                    <a:pt x="89" y="28"/>
                    <a:pt x="67" y="22"/>
                    <a:pt x="54" y="18"/>
                  </a:cubicBezTo>
                  <a:cubicBezTo>
                    <a:pt x="42" y="14"/>
                    <a:pt x="36" y="11"/>
                    <a:pt x="32" y="11"/>
                  </a:cubicBezTo>
                  <a:cubicBezTo>
                    <a:pt x="32" y="9"/>
                    <a:pt x="32" y="9"/>
                    <a:pt x="32" y="9"/>
                  </a:cubicBezTo>
                  <a:cubicBezTo>
                    <a:pt x="37" y="9"/>
                    <a:pt x="51" y="13"/>
                    <a:pt x="58" y="16"/>
                  </a:cubicBezTo>
                  <a:cubicBezTo>
                    <a:pt x="65" y="18"/>
                    <a:pt x="81" y="23"/>
                    <a:pt x="85" y="24"/>
                  </a:cubicBezTo>
                  <a:cubicBezTo>
                    <a:pt x="88" y="26"/>
                    <a:pt x="97" y="28"/>
                    <a:pt x="106" y="28"/>
                  </a:cubicBezTo>
                  <a:cubicBezTo>
                    <a:pt x="115" y="28"/>
                    <a:pt x="131" y="28"/>
                    <a:pt x="134" y="28"/>
                  </a:cubicBezTo>
                  <a:cubicBezTo>
                    <a:pt x="137" y="28"/>
                    <a:pt x="143" y="29"/>
                    <a:pt x="144" y="29"/>
                  </a:cubicBezTo>
                  <a:cubicBezTo>
                    <a:pt x="144" y="29"/>
                    <a:pt x="144" y="29"/>
                    <a:pt x="144" y="29"/>
                  </a:cubicBezTo>
                  <a:lnTo>
                    <a:pt x="144" y="30"/>
                  </a:lnTo>
                  <a:close/>
                  <a:moveTo>
                    <a:pt x="145" y="23"/>
                  </a:moveTo>
                  <a:cubicBezTo>
                    <a:pt x="145" y="23"/>
                    <a:pt x="145" y="23"/>
                    <a:pt x="145" y="23"/>
                  </a:cubicBezTo>
                  <a:cubicBezTo>
                    <a:pt x="145" y="23"/>
                    <a:pt x="145" y="23"/>
                    <a:pt x="145" y="23"/>
                  </a:cubicBezTo>
                  <a:cubicBezTo>
                    <a:pt x="145" y="23"/>
                    <a:pt x="144" y="22"/>
                    <a:pt x="141" y="22"/>
                  </a:cubicBezTo>
                  <a:cubicBezTo>
                    <a:pt x="137" y="22"/>
                    <a:pt x="123" y="23"/>
                    <a:pt x="119" y="22"/>
                  </a:cubicBezTo>
                  <a:cubicBezTo>
                    <a:pt x="114" y="22"/>
                    <a:pt x="100" y="23"/>
                    <a:pt x="90" y="20"/>
                  </a:cubicBezTo>
                  <a:cubicBezTo>
                    <a:pt x="80" y="16"/>
                    <a:pt x="78" y="15"/>
                    <a:pt x="78" y="15"/>
                  </a:cubicBezTo>
                  <a:cubicBezTo>
                    <a:pt x="78" y="16"/>
                    <a:pt x="78" y="16"/>
                    <a:pt x="78" y="16"/>
                  </a:cubicBezTo>
                  <a:cubicBezTo>
                    <a:pt x="78" y="16"/>
                    <a:pt x="89" y="21"/>
                    <a:pt x="96" y="22"/>
                  </a:cubicBezTo>
                  <a:cubicBezTo>
                    <a:pt x="103" y="23"/>
                    <a:pt x="114" y="24"/>
                    <a:pt x="126" y="23"/>
                  </a:cubicBezTo>
                  <a:cubicBezTo>
                    <a:pt x="137" y="23"/>
                    <a:pt x="144" y="24"/>
                    <a:pt x="145" y="24"/>
                  </a:cubicBezTo>
                  <a:cubicBezTo>
                    <a:pt x="145" y="25"/>
                    <a:pt x="145" y="25"/>
                    <a:pt x="145" y="25"/>
                  </a:cubicBezTo>
                  <a:cubicBezTo>
                    <a:pt x="144" y="25"/>
                    <a:pt x="139" y="25"/>
                    <a:pt x="134" y="25"/>
                  </a:cubicBezTo>
                  <a:cubicBezTo>
                    <a:pt x="129" y="25"/>
                    <a:pt x="109" y="26"/>
                    <a:pt x="103" y="25"/>
                  </a:cubicBezTo>
                  <a:cubicBezTo>
                    <a:pt x="97" y="24"/>
                    <a:pt x="94" y="24"/>
                    <a:pt x="78" y="18"/>
                  </a:cubicBezTo>
                  <a:cubicBezTo>
                    <a:pt x="78" y="14"/>
                    <a:pt x="78" y="14"/>
                    <a:pt x="78" y="14"/>
                  </a:cubicBezTo>
                  <a:cubicBezTo>
                    <a:pt x="78" y="14"/>
                    <a:pt x="89" y="20"/>
                    <a:pt x="97" y="21"/>
                  </a:cubicBezTo>
                  <a:cubicBezTo>
                    <a:pt x="104" y="22"/>
                    <a:pt x="116" y="22"/>
                    <a:pt x="123" y="22"/>
                  </a:cubicBezTo>
                  <a:cubicBezTo>
                    <a:pt x="131" y="22"/>
                    <a:pt x="144" y="22"/>
                    <a:pt x="144" y="22"/>
                  </a:cubicBezTo>
                  <a:cubicBezTo>
                    <a:pt x="145" y="22"/>
                    <a:pt x="145" y="22"/>
                    <a:pt x="145" y="22"/>
                  </a:cubicBezTo>
                  <a:cubicBezTo>
                    <a:pt x="145" y="22"/>
                    <a:pt x="145" y="22"/>
                    <a:pt x="145" y="22"/>
                  </a:cubicBezTo>
                  <a:lnTo>
                    <a:pt x="145" y="23"/>
                  </a:lnTo>
                  <a:close/>
                  <a:moveTo>
                    <a:pt x="94" y="18"/>
                  </a:moveTo>
                  <a:cubicBezTo>
                    <a:pt x="94" y="18"/>
                    <a:pt x="94" y="18"/>
                    <a:pt x="94" y="18"/>
                  </a:cubicBezTo>
                  <a:cubicBezTo>
                    <a:pt x="95" y="19"/>
                    <a:pt x="95" y="19"/>
                    <a:pt x="95" y="19"/>
                  </a:cubicBezTo>
                  <a:cubicBezTo>
                    <a:pt x="100" y="19"/>
                    <a:pt x="100" y="19"/>
                    <a:pt x="100" y="19"/>
                  </a:cubicBezTo>
                  <a:cubicBezTo>
                    <a:pt x="98" y="19"/>
                    <a:pt x="96" y="19"/>
                    <a:pt x="94" y="18"/>
                  </a:cubicBezTo>
                  <a:close/>
                  <a:moveTo>
                    <a:pt x="145" y="20"/>
                  </a:moveTo>
                  <a:cubicBezTo>
                    <a:pt x="145" y="20"/>
                    <a:pt x="145" y="20"/>
                    <a:pt x="145" y="20"/>
                  </a:cubicBezTo>
                  <a:cubicBezTo>
                    <a:pt x="144" y="20"/>
                    <a:pt x="143" y="20"/>
                    <a:pt x="141" y="20"/>
                  </a:cubicBezTo>
                  <a:cubicBezTo>
                    <a:pt x="135" y="20"/>
                    <a:pt x="127" y="20"/>
                    <a:pt x="117" y="20"/>
                  </a:cubicBezTo>
                  <a:cubicBezTo>
                    <a:pt x="113" y="20"/>
                    <a:pt x="109" y="20"/>
                    <a:pt x="105" y="20"/>
                  </a:cubicBezTo>
                  <a:cubicBezTo>
                    <a:pt x="105" y="18"/>
                    <a:pt x="105" y="18"/>
                    <a:pt x="105" y="18"/>
                  </a:cubicBezTo>
                  <a:cubicBezTo>
                    <a:pt x="105" y="18"/>
                    <a:pt x="109" y="18"/>
                    <a:pt x="117" y="18"/>
                  </a:cubicBezTo>
                  <a:cubicBezTo>
                    <a:pt x="126" y="18"/>
                    <a:pt x="134" y="18"/>
                    <a:pt x="137" y="18"/>
                  </a:cubicBezTo>
                  <a:cubicBezTo>
                    <a:pt x="139" y="18"/>
                    <a:pt x="144" y="18"/>
                    <a:pt x="145" y="18"/>
                  </a:cubicBezTo>
                  <a:cubicBezTo>
                    <a:pt x="145" y="18"/>
                    <a:pt x="145" y="18"/>
                    <a:pt x="145" y="18"/>
                  </a:cubicBezTo>
                  <a:cubicBezTo>
                    <a:pt x="145" y="19"/>
                    <a:pt x="145" y="19"/>
                    <a:pt x="145" y="20"/>
                  </a:cubicBezTo>
                  <a:close/>
                  <a:moveTo>
                    <a:pt x="146" y="17"/>
                  </a:moveTo>
                  <a:cubicBezTo>
                    <a:pt x="146" y="17"/>
                    <a:pt x="146" y="17"/>
                    <a:pt x="146" y="17"/>
                  </a:cubicBezTo>
                  <a:cubicBezTo>
                    <a:pt x="146" y="17"/>
                    <a:pt x="146" y="17"/>
                    <a:pt x="146" y="17"/>
                  </a:cubicBezTo>
                  <a:cubicBezTo>
                    <a:pt x="145" y="17"/>
                    <a:pt x="145" y="17"/>
                    <a:pt x="145" y="17"/>
                  </a:cubicBezTo>
                  <a:cubicBezTo>
                    <a:pt x="145" y="17"/>
                    <a:pt x="144" y="17"/>
                    <a:pt x="141" y="17"/>
                  </a:cubicBezTo>
                  <a:cubicBezTo>
                    <a:pt x="137" y="17"/>
                    <a:pt x="128" y="17"/>
                    <a:pt x="125" y="17"/>
                  </a:cubicBezTo>
                  <a:cubicBezTo>
                    <a:pt x="121" y="17"/>
                    <a:pt x="106" y="17"/>
                    <a:pt x="105" y="17"/>
                  </a:cubicBezTo>
                  <a:cubicBezTo>
                    <a:pt x="105" y="17"/>
                    <a:pt x="105" y="17"/>
                    <a:pt x="105" y="17"/>
                  </a:cubicBezTo>
                  <a:cubicBezTo>
                    <a:pt x="105" y="17"/>
                    <a:pt x="115" y="17"/>
                    <a:pt x="120" y="17"/>
                  </a:cubicBezTo>
                  <a:cubicBezTo>
                    <a:pt x="125" y="17"/>
                    <a:pt x="134" y="17"/>
                    <a:pt x="137" y="17"/>
                  </a:cubicBezTo>
                  <a:cubicBezTo>
                    <a:pt x="140" y="17"/>
                    <a:pt x="145" y="17"/>
                    <a:pt x="146" y="17"/>
                  </a:cubicBezTo>
                  <a:cubicBezTo>
                    <a:pt x="146" y="17"/>
                    <a:pt x="146" y="17"/>
                    <a:pt x="146" y="17"/>
                  </a:cubicBezTo>
                  <a:close/>
                  <a:moveTo>
                    <a:pt x="32" y="1"/>
                  </a:moveTo>
                  <a:cubicBezTo>
                    <a:pt x="32" y="1"/>
                    <a:pt x="32" y="1"/>
                    <a:pt x="32" y="1"/>
                  </a:cubicBezTo>
                  <a:cubicBezTo>
                    <a:pt x="36" y="1"/>
                    <a:pt x="54" y="5"/>
                    <a:pt x="62" y="7"/>
                  </a:cubicBezTo>
                  <a:cubicBezTo>
                    <a:pt x="65" y="7"/>
                    <a:pt x="65" y="7"/>
                    <a:pt x="65" y="7"/>
                  </a:cubicBezTo>
                  <a:cubicBezTo>
                    <a:pt x="66" y="7"/>
                    <a:pt x="68" y="8"/>
                    <a:pt x="70" y="8"/>
                  </a:cubicBezTo>
                  <a:cubicBezTo>
                    <a:pt x="79" y="11"/>
                    <a:pt x="91" y="13"/>
                    <a:pt x="98" y="13"/>
                  </a:cubicBezTo>
                  <a:cubicBezTo>
                    <a:pt x="107" y="13"/>
                    <a:pt x="120" y="12"/>
                    <a:pt x="126" y="12"/>
                  </a:cubicBezTo>
                  <a:cubicBezTo>
                    <a:pt x="127" y="12"/>
                    <a:pt x="127" y="12"/>
                    <a:pt x="127" y="12"/>
                  </a:cubicBezTo>
                  <a:cubicBezTo>
                    <a:pt x="132" y="11"/>
                    <a:pt x="145" y="10"/>
                    <a:pt x="146" y="10"/>
                  </a:cubicBezTo>
                  <a:cubicBezTo>
                    <a:pt x="146" y="11"/>
                    <a:pt x="146" y="12"/>
                    <a:pt x="146" y="12"/>
                  </a:cubicBezTo>
                  <a:cubicBezTo>
                    <a:pt x="146" y="15"/>
                    <a:pt x="146" y="15"/>
                    <a:pt x="146" y="15"/>
                  </a:cubicBezTo>
                  <a:cubicBezTo>
                    <a:pt x="146" y="15"/>
                    <a:pt x="145" y="15"/>
                    <a:pt x="144" y="15"/>
                  </a:cubicBezTo>
                  <a:cubicBezTo>
                    <a:pt x="143" y="15"/>
                    <a:pt x="132" y="15"/>
                    <a:pt x="128" y="15"/>
                  </a:cubicBezTo>
                  <a:cubicBezTo>
                    <a:pt x="124" y="15"/>
                    <a:pt x="105" y="15"/>
                    <a:pt x="105" y="15"/>
                  </a:cubicBezTo>
                  <a:cubicBezTo>
                    <a:pt x="91" y="18"/>
                    <a:pt x="91" y="18"/>
                    <a:pt x="91" y="18"/>
                  </a:cubicBezTo>
                  <a:cubicBezTo>
                    <a:pt x="91" y="18"/>
                    <a:pt x="90" y="17"/>
                    <a:pt x="90" y="17"/>
                  </a:cubicBezTo>
                  <a:cubicBezTo>
                    <a:pt x="82" y="14"/>
                    <a:pt x="78" y="12"/>
                    <a:pt x="78" y="12"/>
                  </a:cubicBezTo>
                  <a:cubicBezTo>
                    <a:pt x="68" y="15"/>
                    <a:pt x="68" y="15"/>
                    <a:pt x="68" y="15"/>
                  </a:cubicBezTo>
                  <a:cubicBezTo>
                    <a:pt x="50" y="8"/>
                    <a:pt x="37" y="3"/>
                    <a:pt x="32" y="3"/>
                  </a:cubicBezTo>
                  <a:cubicBezTo>
                    <a:pt x="32" y="1"/>
                    <a:pt x="32" y="1"/>
                    <a:pt x="32" y="1"/>
                  </a:cubicBezTo>
                  <a:cubicBezTo>
                    <a:pt x="32" y="1"/>
                    <a:pt x="32" y="1"/>
                    <a:pt x="32" y="1"/>
                  </a:cubicBezTo>
                  <a:close/>
                  <a:moveTo>
                    <a:pt x="10" y="12"/>
                  </a:moveTo>
                  <a:cubicBezTo>
                    <a:pt x="10" y="12"/>
                    <a:pt x="10" y="12"/>
                    <a:pt x="10" y="12"/>
                  </a:cubicBezTo>
                  <a:cubicBezTo>
                    <a:pt x="10" y="12"/>
                    <a:pt x="10" y="11"/>
                    <a:pt x="12" y="10"/>
                  </a:cubicBezTo>
                  <a:cubicBezTo>
                    <a:pt x="13" y="10"/>
                    <a:pt x="14" y="9"/>
                    <a:pt x="15" y="9"/>
                  </a:cubicBezTo>
                  <a:cubicBezTo>
                    <a:pt x="20" y="6"/>
                    <a:pt x="28" y="1"/>
                    <a:pt x="32" y="1"/>
                  </a:cubicBezTo>
                  <a:cubicBezTo>
                    <a:pt x="32" y="3"/>
                    <a:pt x="32" y="3"/>
                    <a:pt x="32" y="3"/>
                  </a:cubicBezTo>
                  <a:cubicBezTo>
                    <a:pt x="32" y="3"/>
                    <a:pt x="31" y="3"/>
                    <a:pt x="31" y="3"/>
                  </a:cubicBezTo>
                  <a:cubicBezTo>
                    <a:pt x="27" y="3"/>
                    <a:pt x="21" y="7"/>
                    <a:pt x="17" y="9"/>
                  </a:cubicBezTo>
                  <a:cubicBezTo>
                    <a:pt x="14" y="11"/>
                    <a:pt x="11" y="13"/>
                    <a:pt x="10" y="13"/>
                  </a:cubicBezTo>
                  <a:lnTo>
                    <a:pt x="10" y="12"/>
                  </a:lnTo>
                  <a:close/>
                  <a:moveTo>
                    <a:pt x="10" y="16"/>
                  </a:moveTo>
                  <a:cubicBezTo>
                    <a:pt x="10" y="16"/>
                    <a:pt x="10" y="16"/>
                    <a:pt x="10" y="16"/>
                  </a:cubicBezTo>
                  <a:cubicBezTo>
                    <a:pt x="11" y="15"/>
                    <a:pt x="19" y="11"/>
                    <a:pt x="21" y="10"/>
                  </a:cubicBezTo>
                  <a:cubicBezTo>
                    <a:pt x="23" y="9"/>
                    <a:pt x="28" y="6"/>
                    <a:pt x="31" y="6"/>
                  </a:cubicBezTo>
                  <a:cubicBezTo>
                    <a:pt x="35" y="6"/>
                    <a:pt x="40" y="8"/>
                    <a:pt x="45" y="9"/>
                  </a:cubicBezTo>
                  <a:cubicBezTo>
                    <a:pt x="50" y="11"/>
                    <a:pt x="73" y="19"/>
                    <a:pt x="78" y="21"/>
                  </a:cubicBezTo>
                  <a:cubicBezTo>
                    <a:pt x="83" y="23"/>
                    <a:pt x="91" y="26"/>
                    <a:pt x="102" y="27"/>
                  </a:cubicBezTo>
                  <a:cubicBezTo>
                    <a:pt x="112" y="28"/>
                    <a:pt x="121" y="27"/>
                    <a:pt x="127" y="27"/>
                  </a:cubicBezTo>
                  <a:cubicBezTo>
                    <a:pt x="133" y="27"/>
                    <a:pt x="144" y="27"/>
                    <a:pt x="144" y="27"/>
                  </a:cubicBezTo>
                  <a:cubicBezTo>
                    <a:pt x="145" y="27"/>
                    <a:pt x="145" y="27"/>
                    <a:pt x="145" y="27"/>
                  </a:cubicBezTo>
                  <a:cubicBezTo>
                    <a:pt x="145" y="27"/>
                    <a:pt x="145" y="27"/>
                    <a:pt x="145" y="27"/>
                  </a:cubicBezTo>
                  <a:cubicBezTo>
                    <a:pt x="145" y="28"/>
                    <a:pt x="145" y="28"/>
                    <a:pt x="145" y="28"/>
                  </a:cubicBezTo>
                  <a:cubicBezTo>
                    <a:pt x="144" y="28"/>
                    <a:pt x="144" y="28"/>
                    <a:pt x="144" y="28"/>
                  </a:cubicBezTo>
                  <a:cubicBezTo>
                    <a:pt x="144" y="28"/>
                    <a:pt x="144" y="28"/>
                    <a:pt x="144" y="28"/>
                  </a:cubicBezTo>
                  <a:cubicBezTo>
                    <a:pt x="144" y="28"/>
                    <a:pt x="143" y="28"/>
                    <a:pt x="139" y="28"/>
                  </a:cubicBezTo>
                  <a:cubicBezTo>
                    <a:pt x="133" y="28"/>
                    <a:pt x="115" y="28"/>
                    <a:pt x="110" y="28"/>
                  </a:cubicBezTo>
                  <a:cubicBezTo>
                    <a:pt x="105" y="28"/>
                    <a:pt x="101" y="28"/>
                    <a:pt x="91" y="26"/>
                  </a:cubicBezTo>
                  <a:cubicBezTo>
                    <a:pt x="82" y="23"/>
                    <a:pt x="65" y="17"/>
                    <a:pt x="59" y="15"/>
                  </a:cubicBezTo>
                  <a:cubicBezTo>
                    <a:pt x="53" y="13"/>
                    <a:pt x="37" y="7"/>
                    <a:pt x="33" y="7"/>
                  </a:cubicBezTo>
                  <a:cubicBezTo>
                    <a:pt x="28" y="6"/>
                    <a:pt x="22" y="10"/>
                    <a:pt x="19" y="12"/>
                  </a:cubicBezTo>
                  <a:cubicBezTo>
                    <a:pt x="16" y="13"/>
                    <a:pt x="11" y="16"/>
                    <a:pt x="10" y="17"/>
                  </a:cubicBezTo>
                  <a:lnTo>
                    <a:pt x="10" y="16"/>
                  </a:lnTo>
                  <a:close/>
                  <a:moveTo>
                    <a:pt x="10" y="18"/>
                  </a:moveTo>
                  <a:cubicBezTo>
                    <a:pt x="10" y="18"/>
                    <a:pt x="10" y="18"/>
                    <a:pt x="10" y="18"/>
                  </a:cubicBezTo>
                  <a:cubicBezTo>
                    <a:pt x="11" y="17"/>
                    <a:pt x="15" y="15"/>
                    <a:pt x="18" y="13"/>
                  </a:cubicBezTo>
                  <a:cubicBezTo>
                    <a:pt x="22" y="11"/>
                    <a:pt x="29" y="9"/>
                    <a:pt x="32" y="8"/>
                  </a:cubicBezTo>
                  <a:cubicBezTo>
                    <a:pt x="32" y="8"/>
                    <a:pt x="32" y="8"/>
                    <a:pt x="32" y="8"/>
                  </a:cubicBezTo>
                  <a:cubicBezTo>
                    <a:pt x="32" y="11"/>
                    <a:pt x="32" y="11"/>
                    <a:pt x="32" y="11"/>
                  </a:cubicBezTo>
                  <a:cubicBezTo>
                    <a:pt x="32" y="11"/>
                    <a:pt x="31" y="11"/>
                    <a:pt x="31" y="11"/>
                  </a:cubicBezTo>
                  <a:cubicBezTo>
                    <a:pt x="28" y="11"/>
                    <a:pt x="21" y="15"/>
                    <a:pt x="19" y="17"/>
                  </a:cubicBezTo>
                  <a:cubicBezTo>
                    <a:pt x="16" y="18"/>
                    <a:pt x="10" y="20"/>
                    <a:pt x="10" y="20"/>
                  </a:cubicBezTo>
                  <a:lnTo>
                    <a:pt x="10" y="18"/>
                  </a:lnTo>
                  <a:close/>
                  <a:moveTo>
                    <a:pt x="10" y="25"/>
                  </a:moveTo>
                  <a:cubicBezTo>
                    <a:pt x="10" y="25"/>
                    <a:pt x="10" y="25"/>
                    <a:pt x="10" y="25"/>
                  </a:cubicBezTo>
                  <a:cubicBezTo>
                    <a:pt x="11" y="25"/>
                    <a:pt x="16" y="23"/>
                    <a:pt x="19" y="21"/>
                  </a:cubicBezTo>
                  <a:cubicBezTo>
                    <a:pt x="22" y="20"/>
                    <a:pt x="28" y="19"/>
                    <a:pt x="30" y="18"/>
                  </a:cubicBezTo>
                  <a:cubicBezTo>
                    <a:pt x="30" y="18"/>
                    <a:pt x="31" y="18"/>
                    <a:pt x="32" y="18"/>
                  </a:cubicBezTo>
                  <a:cubicBezTo>
                    <a:pt x="32" y="20"/>
                    <a:pt x="32" y="20"/>
                    <a:pt x="32" y="20"/>
                  </a:cubicBezTo>
                  <a:cubicBezTo>
                    <a:pt x="31" y="20"/>
                    <a:pt x="31" y="20"/>
                    <a:pt x="30" y="20"/>
                  </a:cubicBezTo>
                  <a:cubicBezTo>
                    <a:pt x="25" y="22"/>
                    <a:pt x="21" y="24"/>
                    <a:pt x="19" y="25"/>
                  </a:cubicBezTo>
                  <a:cubicBezTo>
                    <a:pt x="17" y="25"/>
                    <a:pt x="11" y="27"/>
                    <a:pt x="10" y="27"/>
                  </a:cubicBezTo>
                  <a:lnTo>
                    <a:pt x="10" y="25"/>
                  </a:lnTo>
                  <a:close/>
                  <a:moveTo>
                    <a:pt x="11" y="33"/>
                  </a:moveTo>
                  <a:cubicBezTo>
                    <a:pt x="11" y="33"/>
                    <a:pt x="11" y="33"/>
                    <a:pt x="11" y="33"/>
                  </a:cubicBezTo>
                  <a:cubicBezTo>
                    <a:pt x="12" y="32"/>
                    <a:pt x="17" y="31"/>
                    <a:pt x="20" y="30"/>
                  </a:cubicBezTo>
                  <a:cubicBezTo>
                    <a:pt x="24" y="28"/>
                    <a:pt x="30" y="27"/>
                    <a:pt x="33" y="27"/>
                  </a:cubicBezTo>
                  <a:cubicBezTo>
                    <a:pt x="33" y="29"/>
                    <a:pt x="33" y="29"/>
                    <a:pt x="33" y="29"/>
                  </a:cubicBezTo>
                  <a:cubicBezTo>
                    <a:pt x="30" y="29"/>
                    <a:pt x="29" y="30"/>
                    <a:pt x="23" y="32"/>
                  </a:cubicBezTo>
                  <a:cubicBezTo>
                    <a:pt x="17" y="34"/>
                    <a:pt x="12" y="35"/>
                    <a:pt x="11" y="35"/>
                  </a:cubicBezTo>
                  <a:lnTo>
                    <a:pt x="11" y="33"/>
                  </a:lnTo>
                  <a:close/>
                  <a:moveTo>
                    <a:pt x="14" y="59"/>
                  </a:moveTo>
                  <a:cubicBezTo>
                    <a:pt x="14" y="59"/>
                    <a:pt x="14" y="59"/>
                    <a:pt x="14" y="59"/>
                  </a:cubicBezTo>
                  <a:cubicBezTo>
                    <a:pt x="14" y="59"/>
                    <a:pt x="14" y="59"/>
                    <a:pt x="14" y="59"/>
                  </a:cubicBezTo>
                  <a:cubicBezTo>
                    <a:pt x="14" y="53"/>
                    <a:pt x="14" y="53"/>
                    <a:pt x="14" y="53"/>
                  </a:cubicBezTo>
                  <a:cubicBezTo>
                    <a:pt x="16" y="53"/>
                    <a:pt x="29" y="51"/>
                    <a:pt x="34" y="51"/>
                  </a:cubicBezTo>
                  <a:cubicBezTo>
                    <a:pt x="35" y="59"/>
                    <a:pt x="35" y="59"/>
                    <a:pt x="35" y="59"/>
                  </a:cubicBezTo>
                  <a:lnTo>
                    <a:pt x="14" y="59"/>
                  </a:lnTo>
                  <a:close/>
                  <a:moveTo>
                    <a:pt x="85" y="59"/>
                  </a:moveTo>
                  <a:cubicBezTo>
                    <a:pt x="85" y="59"/>
                    <a:pt x="85" y="59"/>
                    <a:pt x="85" y="59"/>
                  </a:cubicBezTo>
                  <a:cubicBezTo>
                    <a:pt x="35" y="59"/>
                    <a:pt x="35" y="59"/>
                    <a:pt x="35" y="59"/>
                  </a:cubicBezTo>
                  <a:cubicBezTo>
                    <a:pt x="35" y="51"/>
                    <a:pt x="35" y="51"/>
                    <a:pt x="35" y="51"/>
                  </a:cubicBezTo>
                  <a:cubicBezTo>
                    <a:pt x="35" y="51"/>
                    <a:pt x="36" y="51"/>
                    <a:pt x="36" y="51"/>
                  </a:cubicBezTo>
                  <a:cubicBezTo>
                    <a:pt x="41" y="51"/>
                    <a:pt x="78" y="53"/>
                    <a:pt x="83" y="53"/>
                  </a:cubicBezTo>
                  <a:cubicBezTo>
                    <a:pt x="84" y="53"/>
                    <a:pt x="85" y="53"/>
                    <a:pt x="85" y="53"/>
                  </a:cubicBezTo>
                  <a:lnTo>
                    <a:pt x="85" y="59"/>
                  </a:lnTo>
                  <a:close/>
                  <a:moveTo>
                    <a:pt x="85" y="51"/>
                  </a:moveTo>
                  <a:cubicBezTo>
                    <a:pt x="85" y="51"/>
                    <a:pt x="85" y="51"/>
                    <a:pt x="85" y="51"/>
                  </a:cubicBezTo>
                  <a:cubicBezTo>
                    <a:pt x="76" y="51"/>
                    <a:pt x="67" y="50"/>
                    <a:pt x="58" y="49"/>
                  </a:cubicBezTo>
                  <a:cubicBezTo>
                    <a:pt x="43" y="48"/>
                    <a:pt x="37" y="48"/>
                    <a:pt x="35" y="48"/>
                  </a:cubicBezTo>
                  <a:cubicBezTo>
                    <a:pt x="35" y="48"/>
                    <a:pt x="35" y="48"/>
                    <a:pt x="34" y="48"/>
                  </a:cubicBezTo>
                  <a:cubicBezTo>
                    <a:pt x="35" y="45"/>
                    <a:pt x="35" y="45"/>
                    <a:pt x="35" y="45"/>
                  </a:cubicBezTo>
                  <a:cubicBezTo>
                    <a:pt x="35" y="45"/>
                    <a:pt x="35" y="45"/>
                    <a:pt x="35" y="45"/>
                  </a:cubicBezTo>
                  <a:cubicBezTo>
                    <a:pt x="39" y="45"/>
                    <a:pt x="74" y="48"/>
                    <a:pt x="85" y="49"/>
                  </a:cubicBezTo>
                  <a:lnTo>
                    <a:pt x="85" y="51"/>
                  </a:lnTo>
                  <a:close/>
                  <a:moveTo>
                    <a:pt x="85" y="48"/>
                  </a:moveTo>
                  <a:cubicBezTo>
                    <a:pt x="85" y="48"/>
                    <a:pt x="85" y="48"/>
                    <a:pt x="85" y="48"/>
                  </a:cubicBezTo>
                  <a:cubicBezTo>
                    <a:pt x="83" y="48"/>
                    <a:pt x="81" y="47"/>
                    <a:pt x="80" y="47"/>
                  </a:cubicBezTo>
                  <a:cubicBezTo>
                    <a:pt x="72" y="47"/>
                    <a:pt x="74" y="47"/>
                    <a:pt x="66" y="46"/>
                  </a:cubicBezTo>
                  <a:cubicBezTo>
                    <a:pt x="58" y="45"/>
                    <a:pt x="40" y="43"/>
                    <a:pt x="36" y="43"/>
                  </a:cubicBezTo>
                  <a:cubicBezTo>
                    <a:pt x="32" y="43"/>
                    <a:pt x="29" y="43"/>
                    <a:pt x="23" y="44"/>
                  </a:cubicBezTo>
                  <a:cubicBezTo>
                    <a:pt x="18" y="45"/>
                    <a:pt x="13" y="46"/>
                    <a:pt x="12" y="46"/>
                  </a:cubicBezTo>
                  <a:cubicBezTo>
                    <a:pt x="12" y="45"/>
                    <a:pt x="12" y="45"/>
                    <a:pt x="12" y="45"/>
                  </a:cubicBezTo>
                  <a:cubicBezTo>
                    <a:pt x="14" y="45"/>
                    <a:pt x="29" y="42"/>
                    <a:pt x="35" y="42"/>
                  </a:cubicBezTo>
                  <a:cubicBezTo>
                    <a:pt x="42" y="42"/>
                    <a:pt x="53" y="44"/>
                    <a:pt x="63" y="45"/>
                  </a:cubicBezTo>
                  <a:cubicBezTo>
                    <a:pt x="68" y="45"/>
                    <a:pt x="77" y="46"/>
                    <a:pt x="85" y="47"/>
                  </a:cubicBezTo>
                  <a:lnTo>
                    <a:pt x="85" y="48"/>
                  </a:lnTo>
                  <a:close/>
                  <a:moveTo>
                    <a:pt x="12" y="42"/>
                  </a:moveTo>
                  <a:cubicBezTo>
                    <a:pt x="12" y="42"/>
                    <a:pt x="12" y="42"/>
                    <a:pt x="12" y="42"/>
                  </a:cubicBezTo>
                  <a:cubicBezTo>
                    <a:pt x="12" y="40"/>
                    <a:pt x="12" y="40"/>
                    <a:pt x="12" y="40"/>
                  </a:cubicBezTo>
                  <a:cubicBezTo>
                    <a:pt x="13" y="40"/>
                    <a:pt x="18" y="38"/>
                    <a:pt x="21" y="38"/>
                  </a:cubicBezTo>
                  <a:cubicBezTo>
                    <a:pt x="24" y="37"/>
                    <a:pt x="30" y="36"/>
                    <a:pt x="34" y="36"/>
                  </a:cubicBezTo>
                  <a:cubicBezTo>
                    <a:pt x="34" y="38"/>
                    <a:pt x="34" y="38"/>
                    <a:pt x="34" y="38"/>
                  </a:cubicBezTo>
                  <a:cubicBezTo>
                    <a:pt x="29" y="38"/>
                    <a:pt x="24" y="40"/>
                    <a:pt x="22" y="41"/>
                  </a:cubicBezTo>
                  <a:cubicBezTo>
                    <a:pt x="20" y="41"/>
                    <a:pt x="13" y="42"/>
                    <a:pt x="12" y="42"/>
                  </a:cubicBezTo>
                  <a:close/>
                  <a:moveTo>
                    <a:pt x="85" y="45"/>
                  </a:moveTo>
                  <a:cubicBezTo>
                    <a:pt x="85" y="45"/>
                    <a:pt x="85" y="45"/>
                    <a:pt x="85" y="45"/>
                  </a:cubicBezTo>
                  <a:cubicBezTo>
                    <a:pt x="79" y="45"/>
                    <a:pt x="65" y="43"/>
                    <a:pt x="57" y="41"/>
                  </a:cubicBezTo>
                  <a:cubicBezTo>
                    <a:pt x="48" y="40"/>
                    <a:pt x="40" y="39"/>
                    <a:pt x="35" y="38"/>
                  </a:cubicBezTo>
                  <a:cubicBezTo>
                    <a:pt x="35" y="38"/>
                    <a:pt x="35" y="38"/>
                    <a:pt x="34" y="38"/>
                  </a:cubicBezTo>
                  <a:cubicBezTo>
                    <a:pt x="34" y="36"/>
                    <a:pt x="34" y="36"/>
                    <a:pt x="34" y="36"/>
                  </a:cubicBezTo>
                  <a:cubicBezTo>
                    <a:pt x="34" y="36"/>
                    <a:pt x="35" y="36"/>
                    <a:pt x="35" y="36"/>
                  </a:cubicBezTo>
                  <a:cubicBezTo>
                    <a:pt x="37" y="36"/>
                    <a:pt x="46" y="37"/>
                    <a:pt x="50" y="37"/>
                  </a:cubicBezTo>
                  <a:cubicBezTo>
                    <a:pt x="55" y="38"/>
                    <a:pt x="74" y="41"/>
                    <a:pt x="80" y="42"/>
                  </a:cubicBezTo>
                  <a:cubicBezTo>
                    <a:pt x="82" y="42"/>
                    <a:pt x="83" y="43"/>
                    <a:pt x="85" y="43"/>
                  </a:cubicBezTo>
                  <a:lnTo>
                    <a:pt x="85" y="45"/>
                  </a:lnTo>
                  <a:close/>
                  <a:moveTo>
                    <a:pt x="85" y="42"/>
                  </a:moveTo>
                  <a:cubicBezTo>
                    <a:pt x="85" y="42"/>
                    <a:pt x="85" y="42"/>
                    <a:pt x="85" y="42"/>
                  </a:cubicBezTo>
                  <a:cubicBezTo>
                    <a:pt x="84" y="42"/>
                    <a:pt x="82" y="42"/>
                    <a:pt x="80" y="41"/>
                  </a:cubicBezTo>
                  <a:cubicBezTo>
                    <a:pt x="72" y="40"/>
                    <a:pt x="59" y="37"/>
                    <a:pt x="52" y="36"/>
                  </a:cubicBezTo>
                  <a:cubicBezTo>
                    <a:pt x="45" y="35"/>
                    <a:pt x="39" y="34"/>
                    <a:pt x="35" y="34"/>
                  </a:cubicBezTo>
                  <a:cubicBezTo>
                    <a:pt x="30" y="34"/>
                    <a:pt x="24" y="36"/>
                    <a:pt x="20" y="37"/>
                  </a:cubicBezTo>
                  <a:cubicBezTo>
                    <a:pt x="16" y="38"/>
                    <a:pt x="13" y="38"/>
                    <a:pt x="12" y="39"/>
                  </a:cubicBezTo>
                  <a:cubicBezTo>
                    <a:pt x="12" y="39"/>
                    <a:pt x="12" y="39"/>
                    <a:pt x="12" y="38"/>
                  </a:cubicBezTo>
                  <a:cubicBezTo>
                    <a:pt x="11" y="38"/>
                    <a:pt x="11" y="38"/>
                    <a:pt x="11" y="38"/>
                  </a:cubicBezTo>
                  <a:cubicBezTo>
                    <a:pt x="12" y="38"/>
                    <a:pt x="16" y="37"/>
                    <a:pt x="21" y="36"/>
                  </a:cubicBezTo>
                  <a:cubicBezTo>
                    <a:pt x="27" y="34"/>
                    <a:pt x="30" y="33"/>
                    <a:pt x="35" y="33"/>
                  </a:cubicBezTo>
                  <a:cubicBezTo>
                    <a:pt x="39" y="34"/>
                    <a:pt x="52" y="36"/>
                    <a:pt x="59" y="37"/>
                  </a:cubicBezTo>
                  <a:cubicBezTo>
                    <a:pt x="65" y="38"/>
                    <a:pt x="77" y="40"/>
                    <a:pt x="81" y="41"/>
                  </a:cubicBezTo>
                  <a:cubicBezTo>
                    <a:pt x="82" y="41"/>
                    <a:pt x="84" y="41"/>
                    <a:pt x="85" y="42"/>
                  </a:cubicBezTo>
                  <a:close/>
                  <a:moveTo>
                    <a:pt x="85" y="40"/>
                  </a:moveTo>
                  <a:cubicBezTo>
                    <a:pt x="85" y="40"/>
                    <a:pt x="85" y="40"/>
                    <a:pt x="85" y="40"/>
                  </a:cubicBezTo>
                  <a:cubicBezTo>
                    <a:pt x="81" y="39"/>
                    <a:pt x="76" y="38"/>
                    <a:pt x="72" y="37"/>
                  </a:cubicBezTo>
                  <a:cubicBezTo>
                    <a:pt x="63" y="35"/>
                    <a:pt x="51" y="33"/>
                    <a:pt x="46" y="32"/>
                  </a:cubicBezTo>
                  <a:cubicBezTo>
                    <a:pt x="40" y="30"/>
                    <a:pt x="37" y="29"/>
                    <a:pt x="34" y="29"/>
                  </a:cubicBezTo>
                  <a:cubicBezTo>
                    <a:pt x="34" y="27"/>
                    <a:pt x="34" y="27"/>
                    <a:pt x="34" y="27"/>
                  </a:cubicBezTo>
                  <a:cubicBezTo>
                    <a:pt x="37" y="27"/>
                    <a:pt x="46" y="29"/>
                    <a:pt x="49" y="29"/>
                  </a:cubicBezTo>
                  <a:cubicBezTo>
                    <a:pt x="53" y="30"/>
                    <a:pt x="63" y="32"/>
                    <a:pt x="67" y="33"/>
                  </a:cubicBezTo>
                  <a:cubicBezTo>
                    <a:pt x="69" y="33"/>
                    <a:pt x="78" y="36"/>
                    <a:pt x="85" y="37"/>
                  </a:cubicBezTo>
                  <a:lnTo>
                    <a:pt x="85" y="40"/>
                  </a:lnTo>
                  <a:close/>
                  <a:moveTo>
                    <a:pt x="85" y="36"/>
                  </a:moveTo>
                  <a:cubicBezTo>
                    <a:pt x="85" y="36"/>
                    <a:pt x="85" y="36"/>
                    <a:pt x="85" y="36"/>
                  </a:cubicBezTo>
                  <a:cubicBezTo>
                    <a:pt x="78" y="35"/>
                    <a:pt x="69" y="32"/>
                    <a:pt x="65" y="31"/>
                  </a:cubicBezTo>
                  <a:cubicBezTo>
                    <a:pt x="59" y="30"/>
                    <a:pt x="39" y="25"/>
                    <a:pt x="34" y="25"/>
                  </a:cubicBezTo>
                  <a:cubicBezTo>
                    <a:pt x="30" y="25"/>
                    <a:pt x="13" y="31"/>
                    <a:pt x="11" y="31"/>
                  </a:cubicBezTo>
                  <a:cubicBezTo>
                    <a:pt x="11" y="31"/>
                    <a:pt x="11" y="31"/>
                    <a:pt x="11" y="31"/>
                  </a:cubicBezTo>
                  <a:cubicBezTo>
                    <a:pt x="11" y="31"/>
                    <a:pt x="11" y="31"/>
                    <a:pt x="11" y="31"/>
                  </a:cubicBezTo>
                  <a:cubicBezTo>
                    <a:pt x="10" y="31"/>
                    <a:pt x="10" y="31"/>
                    <a:pt x="10" y="31"/>
                  </a:cubicBezTo>
                  <a:cubicBezTo>
                    <a:pt x="12" y="30"/>
                    <a:pt x="20" y="28"/>
                    <a:pt x="22" y="27"/>
                  </a:cubicBezTo>
                  <a:cubicBezTo>
                    <a:pt x="25" y="26"/>
                    <a:pt x="31" y="24"/>
                    <a:pt x="33" y="24"/>
                  </a:cubicBezTo>
                  <a:cubicBezTo>
                    <a:pt x="36" y="24"/>
                    <a:pt x="47" y="27"/>
                    <a:pt x="52" y="28"/>
                  </a:cubicBezTo>
                  <a:cubicBezTo>
                    <a:pt x="57" y="29"/>
                    <a:pt x="78" y="34"/>
                    <a:pt x="83" y="35"/>
                  </a:cubicBezTo>
                  <a:cubicBezTo>
                    <a:pt x="83" y="35"/>
                    <a:pt x="84" y="35"/>
                    <a:pt x="85" y="36"/>
                  </a:cubicBezTo>
                  <a:close/>
                  <a:moveTo>
                    <a:pt x="85" y="34"/>
                  </a:moveTo>
                  <a:cubicBezTo>
                    <a:pt x="85" y="34"/>
                    <a:pt x="85" y="34"/>
                    <a:pt x="85" y="34"/>
                  </a:cubicBezTo>
                  <a:cubicBezTo>
                    <a:pt x="85" y="34"/>
                    <a:pt x="79" y="32"/>
                    <a:pt x="73" y="30"/>
                  </a:cubicBezTo>
                  <a:cubicBezTo>
                    <a:pt x="48" y="24"/>
                    <a:pt x="46" y="23"/>
                    <a:pt x="42" y="22"/>
                  </a:cubicBezTo>
                  <a:cubicBezTo>
                    <a:pt x="38" y="21"/>
                    <a:pt x="36" y="20"/>
                    <a:pt x="33" y="20"/>
                  </a:cubicBezTo>
                  <a:cubicBezTo>
                    <a:pt x="33" y="18"/>
                    <a:pt x="33" y="18"/>
                    <a:pt x="33" y="18"/>
                  </a:cubicBezTo>
                  <a:cubicBezTo>
                    <a:pt x="35" y="18"/>
                    <a:pt x="37" y="18"/>
                    <a:pt x="40" y="19"/>
                  </a:cubicBezTo>
                  <a:cubicBezTo>
                    <a:pt x="46" y="20"/>
                    <a:pt x="51" y="22"/>
                    <a:pt x="61" y="24"/>
                  </a:cubicBezTo>
                  <a:cubicBezTo>
                    <a:pt x="71" y="27"/>
                    <a:pt x="84" y="31"/>
                    <a:pt x="85" y="31"/>
                  </a:cubicBezTo>
                  <a:lnTo>
                    <a:pt x="85" y="34"/>
                  </a:lnTo>
                  <a:close/>
                  <a:moveTo>
                    <a:pt x="85" y="30"/>
                  </a:moveTo>
                  <a:cubicBezTo>
                    <a:pt x="85" y="30"/>
                    <a:pt x="85" y="30"/>
                    <a:pt x="85" y="30"/>
                  </a:cubicBezTo>
                  <a:cubicBezTo>
                    <a:pt x="83" y="30"/>
                    <a:pt x="51" y="20"/>
                    <a:pt x="44" y="18"/>
                  </a:cubicBezTo>
                  <a:cubicBezTo>
                    <a:pt x="36" y="16"/>
                    <a:pt x="32" y="15"/>
                    <a:pt x="28" y="17"/>
                  </a:cubicBezTo>
                  <a:cubicBezTo>
                    <a:pt x="24" y="19"/>
                    <a:pt x="12" y="23"/>
                    <a:pt x="10" y="24"/>
                  </a:cubicBezTo>
                  <a:cubicBezTo>
                    <a:pt x="10" y="24"/>
                    <a:pt x="10" y="24"/>
                    <a:pt x="10" y="24"/>
                  </a:cubicBezTo>
                  <a:cubicBezTo>
                    <a:pt x="10" y="23"/>
                    <a:pt x="10" y="23"/>
                    <a:pt x="10" y="23"/>
                  </a:cubicBezTo>
                  <a:cubicBezTo>
                    <a:pt x="10" y="23"/>
                    <a:pt x="13" y="22"/>
                    <a:pt x="18" y="20"/>
                  </a:cubicBezTo>
                  <a:cubicBezTo>
                    <a:pt x="23" y="17"/>
                    <a:pt x="30" y="15"/>
                    <a:pt x="32" y="15"/>
                  </a:cubicBezTo>
                  <a:cubicBezTo>
                    <a:pt x="35" y="15"/>
                    <a:pt x="60" y="22"/>
                    <a:pt x="68" y="24"/>
                  </a:cubicBezTo>
                  <a:cubicBezTo>
                    <a:pt x="72" y="26"/>
                    <a:pt x="79" y="28"/>
                    <a:pt x="85" y="29"/>
                  </a:cubicBezTo>
                  <a:lnTo>
                    <a:pt x="85" y="30"/>
                  </a:lnTo>
                  <a:close/>
                  <a:moveTo>
                    <a:pt x="105" y="59"/>
                  </a:moveTo>
                  <a:cubicBezTo>
                    <a:pt x="105" y="59"/>
                    <a:pt x="105" y="59"/>
                    <a:pt x="105" y="59"/>
                  </a:cubicBezTo>
                  <a:cubicBezTo>
                    <a:pt x="87" y="59"/>
                    <a:pt x="87" y="59"/>
                    <a:pt x="87" y="59"/>
                  </a:cubicBezTo>
                  <a:cubicBezTo>
                    <a:pt x="87" y="53"/>
                    <a:pt x="87" y="53"/>
                    <a:pt x="87" y="53"/>
                  </a:cubicBezTo>
                  <a:cubicBezTo>
                    <a:pt x="105" y="53"/>
                    <a:pt x="105" y="53"/>
                    <a:pt x="105" y="53"/>
                  </a:cubicBezTo>
                  <a:lnTo>
                    <a:pt x="105" y="59"/>
                  </a:lnTo>
                  <a:close/>
                  <a:moveTo>
                    <a:pt x="110" y="59"/>
                  </a:moveTo>
                  <a:cubicBezTo>
                    <a:pt x="110" y="59"/>
                    <a:pt x="110" y="59"/>
                    <a:pt x="110" y="59"/>
                  </a:cubicBezTo>
                  <a:cubicBezTo>
                    <a:pt x="105" y="59"/>
                    <a:pt x="105" y="59"/>
                    <a:pt x="105" y="59"/>
                  </a:cubicBezTo>
                  <a:cubicBezTo>
                    <a:pt x="105" y="54"/>
                    <a:pt x="105" y="54"/>
                    <a:pt x="105" y="54"/>
                  </a:cubicBezTo>
                  <a:cubicBezTo>
                    <a:pt x="107" y="54"/>
                    <a:pt x="107" y="54"/>
                    <a:pt x="107" y="54"/>
                  </a:cubicBezTo>
                  <a:cubicBezTo>
                    <a:pt x="109" y="54"/>
                    <a:pt x="110" y="54"/>
                    <a:pt x="110" y="54"/>
                  </a:cubicBezTo>
                  <a:cubicBezTo>
                    <a:pt x="110" y="52"/>
                    <a:pt x="110" y="52"/>
                    <a:pt x="110" y="52"/>
                  </a:cubicBezTo>
                  <a:cubicBezTo>
                    <a:pt x="110" y="52"/>
                    <a:pt x="109" y="52"/>
                    <a:pt x="109" y="52"/>
                  </a:cubicBezTo>
                  <a:cubicBezTo>
                    <a:pt x="108" y="52"/>
                    <a:pt x="106" y="52"/>
                    <a:pt x="105" y="52"/>
                  </a:cubicBezTo>
                  <a:cubicBezTo>
                    <a:pt x="105" y="52"/>
                    <a:pt x="105" y="52"/>
                    <a:pt x="105" y="52"/>
                  </a:cubicBezTo>
                  <a:cubicBezTo>
                    <a:pt x="105" y="52"/>
                    <a:pt x="105" y="52"/>
                    <a:pt x="105" y="52"/>
                  </a:cubicBezTo>
                  <a:cubicBezTo>
                    <a:pt x="104" y="52"/>
                    <a:pt x="100" y="52"/>
                    <a:pt x="98" y="51"/>
                  </a:cubicBezTo>
                  <a:cubicBezTo>
                    <a:pt x="96" y="51"/>
                    <a:pt x="90" y="51"/>
                    <a:pt x="87" y="51"/>
                  </a:cubicBezTo>
                  <a:cubicBezTo>
                    <a:pt x="87" y="49"/>
                    <a:pt x="87" y="49"/>
                    <a:pt x="87" y="49"/>
                  </a:cubicBezTo>
                  <a:cubicBezTo>
                    <a:pt x="88" y="49"/>
                    <a:pt x="91" y="50"/>
                    <a:pt x="94" y="50"/>
                  </a:cubicBezTo>
                  <a:cubicBezTo>
                    <a:pt x="97" y="50"/>
                    <a:pt x="110" y="50"/>
                    <a:pt x="110" y="50"/>
                  </a:cubicBezTo>
                  <a:cubicBezTo>
                    <a:pt x="110" y="49"/>
                    <a:pt x="110" y="49"/>
                    <a:pt x="110" y="49"/>
                  </a:cubicBezTo>
                  <a:cubicBezTo>
                    <a:pt x="110" y="49"/>
                    <a:pt x="99" y="49"/>
                    <a:pt x="94" y="49"/>
                  </a:cubicBezTo>
                  <a:cubicBezTo>
                    <a:pt x="91" y="49"/>
                    <a:pt x="88" y="48"/>
                    <a:pt x="87" y="48"/>
                  </a:cubicBezTo>
                  <a:cubicBezTo>
                    <a:pt x="87" y="47"/>
                    <a:pt x="87" y="47"/>
                    <a:pt x="87" y="47"/>
                  </a:cubicBezTo>
                  <a:cubicBezTo>
                    <a:pt x="88" y="48"/>
                    <a:pt x="91" y="48"/>
                    <a:pt x="93" y="48"/>
                  </a:cubicBezTo>
                  <a:cubicBezTo>
                    <a:pt x="97" y="49"/>
                    <a:pt x="110" y="49"/>
                    <a:pt x="110" y="49"/>
                  </a:cubicBezTo>
                  <a:cubicBezTo>
                    <a:pt x="110" y="47"/>
                    <a:pt x="110" y="47"/>
                    <a:pt x="110" y="47"/>
                  </a:cubicBezTo>
                  <a:cubicBezTo>
                    <a:pt x="110" y="47"/>
                    <a:pt x="98" y="47"/>
                    <a:pt x="93" y="47"/>
                  </a:cubicBezTo>
                  <a:cubicBezTo>
                    <a:pt x="90" y="46"/>
                    <a:pt x="88" y="46"/>
                    <a:pt x="87" y="46"/>
                  </a:cubicBezTo>
                  <a:cubicBezTo>
                    <a:pt x="87" y="43"/>
                    <a:pt x="87" y="43"/>
                    <a:pt x="87" y="43"/>
                  </a:cubicBezTo>
                  <a:cubicBezTo>
                    <a:pt x="87" y="43"/>
                    <a:pt x="88" y="43"/>
                    <a:pt x="89" y="43"/>
                  </a:cubicBezTo>
                  <a:cubicBezTo>
                    <a:pt x="91" y="44"/>
                    <a:pt x="97" y="45"/>
                    <a:pt x="99" y="45"/>
                  </a:cubicBezTo>
                  <a:cubicBezTo>
                    <a:pt x="101" y="45"/>
                    <a:pt x="109" y="45"/>
                    <a:pt x="110" y="45"/>
                  </a:cubicBezTo>
                  <a:lnTo>
                    <a:pt x="110" y="59"/>
                  </a:lnTo>
                  <a:close/>
                  <a:moveTo>
                    <a:pt x="110" y="44"/>
                  </a:moveTo>
                  <a:cubicBezTo>
                    <a:pt x="110" y="44"/>
                    <a:pt x="110" y="44"/>
                    <a:pt x="110" y="44"/>
                  </a:cubicBezTo>
                  <a:cubicBezTo>
                    <a:pt x="109" y="44"/>
                    <a:pt x="106" y="44"/>
                    <a:pt x="104" y="44"/>
                  </a:cubicBezTo>
                  <a:cubicBezTo>
                    <a:pt x="102" y="44"/>
                    <a:pt x="93" y="44"/>
                    <a:pt x="91" y="43"/>
                  </a:cubicBezTo>
                  <a:cubicBezTo>
                    <a:pt x="90" y="43"/>
                    <a:pt x="88" y="42"/>
                    <a:pt x="87" y="42"/>
                  </a:cubicBezTo>
                  <a:cubicBezTo>
                    <a:pt x="87" y="42"/>
                    <a:pt x="87" y="42"/>
                    <a:pt x="87" y="42"/>
                  </a:cubicBezTo>
                  <a:cubicBezTo>
                    <a:pt x="90" y="42"/>
                    <a:pt x="96" y="43"/>
                    <a:pt x="98" y="43"/>
                  </a:cubicBezTo>
                  <a:cubicBezTo>
                    <a:pt x="100" y="43"/>
                    <a:pt x="109" y="44"/>
                    <a:pt x="110" y="44"/>
                  </a:cubicBezTo>
                  <a:close/>
                  <a:moveTo>
                    <a:pt x="110" y="42"/>
                  </a:moveTo>
                  <a:cubicBezTo>
                    <a:pt x="110" y="42"/>
                    <a:pt x="110" y="42"/>
                    <a:pt x="110" y="42"/>
                  </a:cubicBezTo>
                  <a:cubicBezTo>
                    <a:pt x="109" y="42"/>
                    <a:pt x="100" y="42"/>
                    <a:pt x="96" y="41"/>
                  </a:cubicBezTo>
                  <a:cubicBezTo>
                    <a:pt x="92" y="41"/>
                    <a:pt x="89" y="41"/>
                    <a:pt x="87" y="40"/>
                  </a:cubicBezTo>
                  <a:cubicBezTo>
                    <a:pt x="87" y="37"/>
                    <a:pt x="87" y="37"/>
                    <a:pt x="87" y="37"/>
                  </a:cubicBezTo>
                  <a:cubicBezTo>
                    <a:pt x="89" y="37"/>
                    <a:pt x="96" y="39"/>
                    <a:pt x="99" y="39"/>
                  </a:cubicBezTo>
                  <a:cubicBezTo>
                    <a:pt x="103" y="39"/>
                    <a:pt x="110" y="39"/>
                    <a:pt x="110" y="39"/>
                  </a:cubicBezTo>
                  <a:cubicBezTo>
                    <a:pt x="110" y="37"/>
                    <a:pt x="110" y="37"/>
                    <a:pt x="110" y="37"/>
                  </a:cubicBezTo>
                  <a:cubicBezTo>
                    <a:pt x="110" y="37"/>
                    <a:pt x="104" y="37"/>
                    <a:pt x="100" y="37"/>
                  </a:cubicBezTo>
                  <a:cubicBezTo>
                    <a:pt x="96" y="37"/>
                    <a:pt x="90" y="36"/>
                    <a:pt x="87" y="35"/>
                  </a:cubicBezTo>
                  <a:cubicBezTo>
                    <a:pt x="87" y="30"/>
                    <a:pt x="87" y="30"/>
                    <a:pt x="87" y="30"/>
                  </a:cubicBezTo>
                  <a:cubicBezTo>
                    <a:pt x="92" y="31"/>
                    <a:pt x="96" y="32"/>
                    <a:pt x="99" y="32"/>
                  </a:cubicBezTo>
                  <a:cubicBezTo>
                    <a:pt x="105" y="33"/>
                    <a:pt x="126" y="32"/>
                    <a:pt x="135" y="32"/>
                  </a:cubicBezTo>
                  <a:cubicBezTo>
                    <a:pt x="142" y="32"/>
                    <a:pt x="144" y="33"/>
                    <a:pt x="144" y="33"/>
                  </a:cubicBezTo>
                  <a:cubicBezTo>
                    <a:pt x="144" y="33"/>
                    <a:pt x="144" y="33"/>
                    <a:pt x="144" y="33"/>
                  </a:cubicBezTo>
                  <a:cubicBezTo>
                    <a:pt x="144" y="33"/>
                    <a:pt x="144" y="33"/>
                    <a:pt x="144" y="33"/>
                  </a:cubicBezTo>
                  <a:cubicBezTo>
                    <a:pt x="144" y="33"/>
                    <a:pt x="144" y="33"/>
                    <a:pt x="144" y="33"/>
                  </a:cubicBezTo>
                  <a:cubicBezTo>
                    <a:pt x="144" y="33"/>
                    <a:pt x="139" y="33"/>
                    <a:pt x="136" y="33"/>
                  </a:cubicBezTo>
                  <a:cubicBezTo>
                    <a:pt x="133" y="33"/>
                    <a:pt x="127" y="33"/>
                    <a:pt x="123" y="33"/>
                  </a:cubicBezTo>
                  <a:cubicBezTo>
                    <a:pt x="120" y="33"/>
                    <a:pt x="112" y="33"/>
                    <a:pt x="112" y="33"/>
                  </a:cubicBezTo>
                  <a:cubicBezTo>
                    <a:pt x="112" y="33"/>
                    <a:pt x="112" y="33"/>
                    <a:pt x="112" y="33"/>
                  </a:cubicBezTo>
                  <a:cubicBezTo>
                    <a:pt x="110" y="33"/>
                    <a:pt x="110" y="33"/>
                    <a:pt x="110" y="33"/>
                  </a:cubicBezTo>
                  <a:lnTo>
                    <a:pt x="110" y="42"/>
                  </a:lnTo>
                  <a:close/>
                  <a:moveTo>
                    <a:pt x="112" y="59"/>
                  </a:moveTo>
                  <a:cubicBezTo>
                    <a:pt x="112" y="59"/>
                    <a:pt x="112" y="59"/>
                    <a:pt x="112" y="59"/>
                  </a:cubicBezTo>
                  <a:cubicBezTo>
                    <a:pt x="112" y="55"/>
                    <a:pt x="112" y="55"/>
                    <a:pt x="112" y="55"/>
                  </a:cubicBezTo>
                  <a:cubicBezTo>
                    <a:pt x="141" y="55"/>
                    <a:pt x="141" y="55"/>
                    <a:pt x="141" y="55"/>
                  </a:cubicBezTo>
                  <a:cubicBezTo>
                    <a:pt x="141" y="59"/>
                    <a:pt x="141" y="59"/>
                    <a:pt x="141" y="59"/>
                  </a:cubicBezTo>
                  <a:lnTo>
                    <a:pt x="112" y="59"/>
                  </a:lnTo>
                  <a:close/>
                  <a:moveTo>
                    <a:pt x="141" y="54"/>
                  </a:moveTo>
                  <a:cubicBezTo>
                    <a:pt x="141" y="54"/>
                    <a:pt x="141" y="54"/>
                    <a:pt x="141" y="54"/>
                  </a:cubicBezTo>
                  <a:cubicBezTo>
                    <a:pt x="141" y="54"/>
                    <a:pt x="141" y="54"/>
                    <a:pt x="141" y="54"/>
                  </a:cubicBezTo>
                  <a:cubicBezTo>
                    <a:pt x="141" y="54"/>
                    <a:pt x="141" y="54"/>
                    <a:pt x="141" y="54"/>
                  </a:cubicBezTo>
                  <a:cubicBezTo>
                    <a:pt x="140" y="54"/>
                    <a:pt x="134" y="54"/>
                    <a:pt x="129" y="54"/>
                  </a:cubicBezTo>
                  <a:cubicBezTo>
                    <a:pt x="124" y="54"/>
                    <a:pt x="113" y="54"/>
                    <a:pt x="112" y="54"/>
                  </a:cubicBezTo>
                  <a:cubicBezTo>
                    <a:pt x="112" y="54"/>
                    <a:pt x="112" y="54"/>
                    <a:pt x="112" y="54"/>
                  </a:cubicBezTo>
                  <a:cubicBezTo>
                    <a:pt x="114" y="54"/>
                    <a:pt x="115" y="54"/>
                    <a:pt x="116" y="53"/>
                  </a:cubicBezTo>
                  <a:cubicBezTo>
                    <a:pt x="124" y="53"/>
                    <a:pt x="138" y="54"/>
                    <a:pt x="142" y="54"/>
                  </a:cubicBezTo>
                  <a:lnTo>
                    <a:pt x="141" y="54"/>
                  </a:lnTo>
                  <a:close/>
                  <a:moveTo>
                    <a:pt x="146" y="15"/>
                  </a:moveTo>
                  <a:cubicBezTo>
                    <a:pt x="146" y="15"/>
                    <a:pt x="146" y="15"/>
                    <a:pt x="146" y="15"/>
                  </a:cubicBezTo>
                  <a:cubicBezTo>
                    <a:pt x="146" y="15"/>
                    <a:pt x="146" y="15"/>
                    <a:pt x="146" y="15"/>
                  </a:cubicBezTo>
                  <a:cubicBezTo>
                    <a:pt x="146" y="11"/>
                    <a:pt x="146" y="11"/>
                    <a:pt x="146" y="11"/>
                  </a:cubicBezTo>
                  <a:cubicBezTo>
                    <a:pt x="140" y="15"/>
                    <a:pt x="140" y="15"/>
                    <a:pt x="140" y="15"/>
                  </a:cubicBezTo>
                  <a:cubicBezTo>
                    <a:pt x="140" y="15"/>
                    <a:pt x="142" y="14"/>
                    <a:pt x="143" y="14"/>
                  </a:cubicBezTo>
                  <a:cubicBezTo>
                    <a:pt x="144" y="14"/>
                    <a:pt x="145" y="15"/>
                    <a:pt x="146" y="15"/>
                  </a:cubicBezTo>
                  <a:close/>
                  <a:moveTo>
                    <a:pt x="10" y="12"/>
                  </a:moveTo>
                  <a:cubicBezTo>
                    <a:pt x="10" y="12"/>
                    <a:pt x="10" y="12"/>
                    <a:pt x="10" y="12"/>
                  </a:cubicBezTo>
                  <a:cubicBezTo>
                    <a:pt x="10" y="13"/>
                    <a:pt x="10" y="13"/>
                    <a:pt x="10" y="13"/>
                  </a:cubicBezTo>
                  <a:cubicBezTo>
                    <a:pt x="11" y="12"/>
                    <a:pt x="11" y="12"/>
                    <a:pt x="11" y="12"/>
                  </a:cubicBezTo>
                  <a:cubicBezTo>
                    <a:pt x="11" y="12"/>
                    <a:pt x="10" y="12"/>
                    <a:pt x="10" y="12"/>
                  </a:cubicBezTo>
                  <a:cubicBezTo>
                    <a:pt x="10" y="12"/>
                    <a:pt x="10" y="12"/>
                    <a:pt x="10" y="12"/>
                  </a:cubicBezTo>
                  <a:close/>
                  <a:moveTo>
                    <a:pt x="20" y="14"/>
                  </a:moveTo>
                  <a:cubicBezTo>
                    <a:pt x="20" y="14"/>
                    <a:pt x="20" y="14"/>
                    <a:pt x="20" y="14"/>
                  </a:cubicBezTo>
                  <a:cubicBezTo>
                    <a:pt x="19" y="14"/>
                    <a:pt x="18" y="14"/>
                    <a:pt x="18" y="14"/>
                  </a:cubicBezTo>
                  <a:cubicBezTo>
                    <a:pt x="10" y="18"/>
                    <a:pt x="10" y="18"/>
                    <a:pt x="10" y="18"/>
                  </a:cubicBezTo>
                  <a:cubicBezTo>
                    <a:pt x="10" y="20"/>
                    <a:pt x="10" y="20"/>
                    <a:pt x="10" y="20"/>
                  </a:cubicBezTo>
                  <a:cubicBezTo>
                    <a:pt x="10" y="20"/>
                    <a:pt x="15" y="18"/>
                    <a:pt x="17" y="17"/>
                  </a:cubicBezTo>
                  <a:cubicBezTo>
                    <a:pt x="19" y="16"/>
                    <a:pt x="23" y="14"/>
                    <a:pt x="23" y="14"/>
                  </a:cubicBezTo>
                  <a:cubicBezTo>
                    <a:pt x="23" y="14"/>
                    <a:pt x="22" y="14"/>
                    <a:pt x="20" y="14"/>
                  </a:cubicBezTo>
                  <a:close/>
                  <a:moveTo>
                    <a:pt x="10" y="16"/>
                  </a:moveTo>
                  <a:cubicBezTo>
                    <a:pt x="10" y="16"/>
                    <a:pt x="10" y="16"/>
                    <a:pt x="10" y="16"/>
                  </a:cubicBezTo>
                  <a:cubicBezTo>
                    <a:pt x="10" y="16"/>
                    <a:pt x="10" y="16"/>
                    <a:pt x="10" y="16"/>
                  </a:cubicBezTo>
                  <a:cubicBezTo>
                    <a:pt x="10" y="16"/>
                    <a:pt x="12" y="15"/>
                    <a:pt x="13" y="15"/>
                  </a:cubicBezTo>
                  <a:cubicBezTo>
                    <a:pt x="13" y="15"/>
                    <a:pt x="16" y="13"/>
                    <a:pt x="16" y="13"/>
                  </a:cubicBezTo>
                  <a:cubicBezTo>
                    <a:pt x="15" y="13"/>
                    <a:pt x="15" y="13"/>
                    <a:pt x="15" y="13"/>
                  </a:cubicBezTo>
                  <a:lnTo>
                    <a:pt x="10"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 name="Freeform 7"/>
            <p:cNvSpPr>
              <a:spLocks noEditPoints="1"/>
            </p:cNvSpPr>
            <p:nvPr/>
          </p:nvSpPr>
          <p:spPr bwMode="auto">
            <a:xfrm>
              <a:off x="559" y="4150"/>
              <a:ext cx="399" cy="149"/>
            </a:xfrm>
            <a:custGeom>
              <a:avLst/>
              <a:gdLst>
                <a:gd name="T0" fmla="*/ 140 w 154"/>
                <a:gd name="T1" fmla="*/ 42 h 56"/>
                <a:gd name="T2" fmla="*/ 80 w 154"/>
                <a:gd name="T3" fmla="*/ 11 h 56"/>
                <a:gd name="T4" fmla="*/ 101 w 154"/>
                <a:gd name="T5" fmla="*/ 30 h 56"/>
                <a:gd name="T6" fmla="*/ 80 w 154"/>
                <a:gd name="T7" fmla="*/ 17 h 56"/>
                <a:gd name="T8" fmla="*/ 106 w 154"/>
                <a:gd name="T9" fmla="*/ 29 h 56"/>
                <a:gd name="T10" fmla="*/ 109 w 154"/>
                <a:gd name="T11" fmla="*/ 1 h 56"/>
                <a:gd name="T12" fmla="*/ 78 w 154"/>
                <a:gd name="T13" fmla="*/ 25 h 56"/>
                <a:gd name="T14" fmla="*/ 11 w 154"/>
                <a:gd name="T15" fmla="*/ 53 h 56"/>
                <a:gd name="T16" fmla="*/ 2 w 154"/>
                <a:gd name="T17" fmla="*/ 50 h 56"/>
                <a:gd name="T18" fmla="*/ 5 w 154"/>
                <a:gd name="T19" fmla="*/ 45 h 56"/>
                <a:gd name="T20" fmla="*/ 6 w 154"/>
                <a:gd name="T21" fmla="*/ 44 h 56"/>
                <a:gd name="T22" fmla="*/ 8 w 154"/>
                <a:gd name="T23" fmla="*/ 44 h 56"/>
                <a:gd name="T24" fmla="*/ 10 w 154"/>
                <a:gd name="T25" fmla="*/ 50 h 56"/>
                <a:gd name="T26" fmla="*/ 12 w 154"/>
                <a:gd name="T27" fmla="*/ 43 h 56"/>
                <a:gd name="T28" fmla="*/ 13 w 154"/>
                <a:gd name="T29" fmla="*/ 43 h 56"/>
                <a:gd name="T30" fmla="*/ 77 w 154"/>
                <a:gd name="T31" fmla="*/ 19 h 56"/>
                <a:gd name="T32" fmla="*/ 79 w 154"/>
                <a:gd name="T33" fmla="*/ 27 h 56"/>
                <a:gd name="T34" fmla="*/ 83 w 154"/>
                <a:gd name="T35" fmla="*/ 40 h 56"/>
                <a:gd name="T36" fmla="*/ 83 w 154"/>
                <a:gd name="T37" fmla="*/ 39 h 56"/>
                <a:gd name="T38" fmla="*/ 71 w 154"/>
                <a:gd name="T39" fmla="*/ 44 h 56"/>
                <a:gd name="T40" fmla="*/ 98 w 154"/>
                <a:gd name="T41" fmla="*/ 36 h 56"/>
                <a:gd name="T42" fmla="*/ 98 w 154"/>
                <a:gd name="T43" fmla="*/ 42 h 56"/>
                <a:gd name="T44" fmla="*/ 88 w 154"/>
                <a:gd name="T45" fmla="*/ 39 h 56"/>
                <a:gd name="T46" fmla="*/ 98 w 154"/>
                <a:gd name="T47" fmla="*/ 36 h 56"/>
                <a:gd name="T48" fmla="*/ 60 w 154"/>
                <a:gd name="T49" fmla="*/ 40 h 56"/>
                <a:gd name="T50" fmla="*/ 65 w 154"/>
                <a:gd name="T51" fmla="*/ 47 h 56"/>
                <a:gd name="T52" fmla="*/ 122 w 154"/>
                <a:gd name="T53" fmla="*/ 47 h 56"/>
                <a:gd name="T54" fmla="*/ 113 w 154"/>
                <a:gd name="T55" fmla="*/ 35 h 56"/>
                <a:gd name="T56" fmla="*/ 126 w 154"/>
                <a:gd name="T57" fmla="*/ 45 h 56"/>
                <a:gd name="T58" fmla="*/ 77 w 154"/>
                <a:gd name="T59" fmla="*/ 12 h 56"/>
                <a:gd name="T60" fmla="*/ 92 w 154"/>
                <a:gd name="T61" fmla="*/ 10 h 56"/>
                <a:gd name="T62" fmla="*/ 83 w 154"/>
                <a:gd name="T63" fmla="*/ 13 h 56"/>
                <a:gd name="T64" fmla="*/ 83 w 154"/>
                <a:gd name="T65" fmla="*/ 32 h 56"/>
                <a:gd name="T66" fmla="*/ 75 w 154"/>
                <a:gd name="T67" fmla="*/ 22 h 56"/>
                <a:gd name="T68" fmla="*/ 106 w 154"/>
                <a:gd name="T69" fmla="*/ 32 h 56"/>
                <a:gd name="T70" fmla="*/ 83 w 154"/>
                <a:gd name="T71" fmla="*/ 16 h 56"/>
                <a:gd name="T72" fmla="*/ 91 w 154"/>
                <a:gd name="T73" fmla="*/ 19 h 56"/>
                <a:gd name="T74" fmla="*/ 91 w 154"/>
                <a:gd name="T75" fmla="*/ 24 h 56"/>
                <a:gd name="T76" fmla="*/ 91 w 154"/>
                <a:gd name="T77" fmla="*/ 28 h 56"/>
                <a:gd name="T78" fmla="*/ 99 w 154"/>
                <a:gd name="T79" fmla="*/ 32 h 56"/>
                <a:gd name="T80" fmla="*/ 70 w 154"/>
                <a:gd name="T81" fmla="*/ 47 h 56"/>
                <a:gd name="T82" fmla="*/ 45 w 154"/>
                <a:gd name="T83" fmla="*/ 48 h 56"/>
                <a:gd name="T84" fmla="*/ 59 w 154"/>
                <a:gd name="T85" fmla="*/ 48 h 56"/>
                <a:gd name="T86" fmla="*/ 79 w 154"/>
                <a:gd name="T87" fmla="*/ 47 h 56"/>
                <a:gd name="T88" fmla="*/ 94 w 154"/>
                <a:gd name="T89" fmla="*/ 48 h 56"/>
                <a:gd name="T90" fmla="*/ 111 w 154"/>
                <a:gd name="T91" fmla="*/ 47 h 56"/>
                <a:gd name="T92" fmla="*/ 112 w 154"/>
                <a:gd name="T93" fmla="*/ 43 h 56"/>
                <a:gd name="T94" fmla="*/ 115 w 154"/>
                <a:gd name="T95" fmla="*/ 12 h 56"/>
                <a:gd name="T96" fmla="*/ 115 w 154"/>
                <a:gd name="T97" fmla="*/ 21 h 56"/>
                <a:gd name="T98" fmla="*/ 115 w 154"/>
                <a:gd name="T99" fmla="*/ 30 h 56"/>
                <a:gd name="T100" fmla="*/ 114 w 154"/>
                <a:gd name="T101" fmla="*/ 11 h 56"/>
                <a:gd name="T102" fmla="*/ 115 w 154"/>
                <a:gd name="T103" fmla="*/ 20 h 56"/>
                <a:gd name="T104" fmla="*/ 114 w 154"/>
                <a:gd name="T105" fmla="*/ 29 h 56"/>
                <a:gd name="T106" fmla="*/ 151 w 154"/>
                <a:gd name="T107" fmla="*/ 45 h 56"/>
                <a:gd name="T108" fmla="*/ 47 w 154"/>
                <a:gd name="T109" fmla="*/ 39 h 56"/>
                <a:gd name="T110" fmla="*/ 47 w 154"/>
                <a:gd name="T111" fmla="*/ 45 h 56"/>
                <a:gd name="T112" fmla="*/ 103 w 154"/>
                <a:gd name="T113" fmla="*/ 29 h 56"/>
                <a:gd name="T114" fmla="*/ 100 w 154"/>
                <a:gd name="T115" fmla="*/ 18 h 56"/>
                <a:gd name="T116" fmla="*/ 104 w 154"/>
                <a:gd name="T117" fmla="*/ 29 h 56"/>
                <a:gd name="T118" fmla="*/ 103 w 154"/>
                <a:gd name="T119" fmla="*/ 5 h 56"/>
                <a:gd name="T120" fmla="*/ 71 w 154"/>
                <a:gd name="T121" fmla="*/ 39 h 56"/>
                <a:gd name="T122" fmla="*/ 60 w 154"/>
                <a:gd name="T123" fmla="*/ 45 h 56"/>
                <a:gd name="T124" fmla="*/ 64 w 154"/>
                <a:gd name="T125" fmla="*/ 45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54" h="56">
                  <a:moveTo>
                    <a:pt x="79" y="32"/>
                  </a:moveTo>
                  <a:cubicBezTo>
                    <a:pt x="80" y="32"/>
                    <a:pt x="80" y="32"/>
                    <a:pt x="80" y="32"/>
                  </a:cubicBezTo>
                  <a:cubicBezTo>
                    <a:pt x="80" y="31"/>
                    <a:pt x="80" y="31"/>
                    <a:pt x="80" y="31"/>
                  </a:cubicBezTo>
                  <a:cubicBezTo>
                    <a:pt x="80" y="30"/>
                    <a:pt x="80" y="30"/>
                    <a:pt x="80" y="30"/>
                  </a:cubicBezTo>
                  <a:cubicBezTo>
                    <a:pt x="80" y="30"/>
                    <a:pt x="80" y="30"/>
                    <a:pt x="80" y="30"/>
                  </a:cubicBezTo>
                  <a:cubicBezTo>
                    <a:pt x="81" y="30"/>
                    <a:pt x="81" y="30"/>
                    <a:pt x="81" y="30"/>
                  </a:cubicBezTo>
                  <a:cubicBezTo>
                    <a:pt x="81" y="30"/>
                    <a:pt x="81" y="30"/>
                    <a:pt x="81" y="30"/>
                  </a:cubicBezTo>
                  <a:cubicBezTo>
                    <a:pt x="79" y="30"/>
                    <a:pt x="79" y="30"/>
                    <a:pt x="79" y="30"/>
                  </a:cubicBezTo>
                  <a:lnTo>
                    <a:pt x="79" y="32"/>
                  </a:lnTo>
                  <a:close/>
                  <a:moveTo>
                    <a:pt x="80" y="25"/>
                  </a:moveTo>
                  <a:cubicBezTo>
                    <a:pt x="80" y="25"/>
                    <a:pt x="80" y="25"/>
                    <a:pt x="80" y="25"/>
                  </a:cubicBezTo>
                  <a:cubicBezTo>
                    <a:pt x="80" y="25"/>
                    <a:pt x="80" y="25"/>
                    <a:pt x="80" y="25"/>
                  </a:cubicBezTo>
                  <a:cubicBezTo>
                    <a:pt x="80" y="24"/>
                    <a:pt x="80" y="24"/>
                    <a:pt x="80" y="24"/>
                  </a:cubicBezTo>
                  <a:cubicBezTo>
                    <a:pt x="81" y="24"/>
                    <a:pt x="81" y="24"/>
                    <a:pt x="81" y="24"/>
                  </a:cubicBezTo>
                  <a:cubicBezTo>
                    <a:pt x="81" y="24"/>
                    <a:pt x="81" y="24"/>
                    <a:pt x="81" y="24"/>
                  </a:cubicBezTo>
                  <a:cubicBezTo>
                    <a:pt x="79" y="24"/>
                    <a:pt x="79" y="24"/>
                    <a:pt x="79" y="24"/>
                  </a:cubicBezTo>
                  <a:cubicBezTo>
                    <a:pt x="79" y="27"/>
                    <a:pt x="79" y="27"/>
                    <a:pt x="79" y="27"/>
                  </a:cubicBezTo>
                  <a:cubicBezTo>
                    <a:pt x="80" y="27"/>
                    <a:pt x="80" y="27"/>
                    <a:pt x="80" y="27"/>
                  </a:cubicBezTo>
                  <a:lnTo>
                    <a:pt x="80" y="25"/>
                  </a:lnTo>
                  <a:close/>
                  <a:moveTo>
                    <a:pt x="79" y="35"/>
                  </a:moveTo>
                  <a:cubicBezTo>
                    <a:pt x="79" y="35"/>
                    <a:pt x="79" y="35"/>
                    <a:pt x="79" y="35"/>
                  </a:cubicBezTo>
                  <a:cubicBezTo>
                    <a:pt x="80" y="35"/>
                    <a:pt x="80" y="35"/>
                    <a:pt x="80" y="35"/>
                  </a:cubicBezTo>
                  <a:cubicBezTo>
                    <a:pt x="80" y="33"/>
                    <a:pt x="80" y="33"/>
                    <a:pt x="80" y="33"/>
                  </a:cubicBezTo>
                  <a:cubicBezTo>
                    <a:pt x="80" y="33"/>
                    <a:pt x="80" y="33"/>
                    <a:pt x="80" y="33"/>
                  </a:cubicBezTo>
                  <a:cubicBezTo>
                    <a:pt x="80" y="33"/>
                    <a:pt x="80" y="33"/>
                    <a:pt x="80" y="33"/>
                  </a:cubicBezTo>
                  <a:cubicBezTo>
                    <a:pt x="81" y="32"/>
                    <a:pt x="81" y="32"/>
                    <a:pt x="81" y="32"/>
                  </a:cubicBezTo>
                  <a:cubicBezTo>
                    <a:pt x="81" y="32"/>
                    <a:pt x="81" y="32"/>
                    <a:pt x="81" y="32"/>
                  </a:cubicBezTo>
                  <a:cubicBezTo>
                    <a:pt x="79" y="32"/>
                    <a:pt x="79" y="32"/>
                    <a:pt x="79" y="32"/>
                  </a:cubicBezTo>
                  <a:lnTo>
                    <a:pt x="79" y="35"/>
                  </a:lnTo>
                  <a:close/>
                  <a:moveTo>
                    <a:pt x="79" y="9"/>
                  </a:moveTo>
                  <a:cubicBezTo>
                    <a:pt x="79" y="9"/>
                    <a:pt x="79" y="9"/>
                    <a:pt x="79" y="9"/>
                  </a:cubicBezTo>
                  <a:cubicBezTo>
                    <a:pt x="79" y="9"/>
                    <a:pt x="79" y="9"/>
                    <a:pt x="79" y="9"/>
                  </a:cubicBezTo>
                  <a:cubicBezTo>
                    <a:pt x="77" y="9"/>
                    <a:pt x="77" y="9"/>
                    <a:pt x="77" y="9"/>
                  </a:cubicBezTo>
                  <a:cubicBezTo>
                    <a:pt x="77" y="10"/>
                    <a:pt x="77" y="10"/>
                    <a:pt x="77" y="10"/>
                  </a:cubicBezTo>
                  <a:cubicBezTo>
                    <a:pt x="77" y="10"/>
                    <a:pt x="77" y="10"/>
                    <a:pt x="77" y="10"/>
                  </a:cubicBezTo>
                  <a:cubicBezTo>
                    <a:pt x="77" y="14"/>
                    <a:pt x="77" y="14"/>
                    <a:pt x="77" y="14"/>
                  </a:cubicBezTo>
                  <a:cubicBezTo>
                    <a:pt x="78" y="14"/>
                    <a:pt x="78" y="14"/>
                    <a:pt x="78" y="14"/>
                  </a:cubicBezTo>
                  <a:cubicBezTo>
                    <a:pt x="78" y="12"/>
                    <a:pt x="78" y="12"/>
                    <a:pt x="78" y="12"/>
                  </a:cubicBezTo>
                  <a:cubicBezTo>
                    <a:pt x="79" y="11"/>
                    <a:pt x="79" y="11"/>
                    <a:pt x="79" y="11"/>
                  </a:cubicBezTo>
                  <a:cubicBezTo>
                    <a:pt x="79" y="11"/>
                    <a:pt x="79" y="11"/>
                    <a:pt x="79" y="11"/>
                  </a:cubicBezTo>
                  <a:cubicBezTo>
                    <a:pt x="79" y="9"/>
                    <a:pt x="79" y="9"/>
                    <a:pt x="79" y="9"/>
                  </a:cubicBezTo>
                  <a:close/>
                  <a:moveTo>
                    <a:pt x="78" y="11"/>
                  </a:moveTo>
                  <a:cubicBezTo>
                    <a:pt x="78" y="11"/>
                    <a:pt x="78" y="11"/>
                    <a:pt x="78" y="11"/>
                  </a:cubicBezTo>
                  <a:cubicBezTo>
                    <a:pt x="78" y="10"/>
                    <a:pt x="78" y="10"/>
                    <a:pt x="78" y="10"/>
                  </a:cubicBezTo>
                  <a:cubicBezTo>
                    <a:pt x="79" y="9"/>
                    <a:pt x="79" y="9"/>
                    <a:pt x="79" y="9"/>
                  </a:cubicBezTo>
                  <a:cubicBezTo>
                    <a:pt x="79" y="11"/>
                    <a:pt x="79" y="11"/>
                    <a:pt x="79" y="11"/>
                  </a:cubicBezTo>
                  <a:lnTo>
                    <a:pt x="78" y="11"/>
                  </a:lnTo>
                  <a:close/>
                  <a:moveTo>
                    <a:pt x="140" y="42"/>
                  </a:moveTo>
                  <a:cubicBezTo>
                    <a:pt x="140" y="42"/>
                    <a:pt x="140" y="42"/>
                    <a:pt x="140" y="42"/>
                  </a:cubicBezTo>
                  <a:cubicBezTo>
                    <a:pt x="141" y="42"/>
                    <a:pt x="141" y="42"/>
                    <a:pt x="141" y="42"/>
                  </a:cubicBezTo>
                  <a:cubicBezTo>
                    <a:pt x="140" y="41"/>
                    <a:pt x="140" y="41"/>
                    <a:pt x="140" y="41"/>
                  </a:cubicBezTo>
                  <a:lnTo>
                    <a:pt x="140" y="42"/>
                  </a:lnTo>
                  <a:close/>
                  <a:moveTo>
                    <a:pt x="142" y="42"/>
                  </a:moveTo>
                  <a:cubicBezTo>
                    <a:pt x="142" y="42"/>
                    <a:pt x="142" y="42"/>
                    <a:pt x="142" y="42"/>
                  </a:cubicBezTo>
                  <a:cubicBezTo>
                    <a:pt x="143" y="43"/>
                    <a:pt x="143" y="43"/>
                    <a:pt x="143" y="43"/>
                  </a:cubicBezTo>
                  <a:cubicBezTo>
                    <a:pt x="143" y="42"/>
                    <a:pt x="143" y="42"/>
                    <a:pt x="143" y="42"/>
                  </a:cubicBezTo>
                  <a:lnTo>
                    <a:pt x="142" y="42"/>
                  </a:lnTo>
                  <a:close/>
                  <a:moveTo>
                    <a:pt x="141" y="38"/>
                  </a:moveTo>
                  <a:cubicBezTo>
                    <a:pt x="141" y="38"/>
                    <a:pt x="141" y="38"/>
                    <a:pt x="141" y="38"/>
                  </a:cubicBezTo>
                  <a:cubicBezTo>
                    <a:pt x="141" y="38"/>
                    <a:pt x="141" y="40"/>
                    <a:pt x="141" y="40"/>
                  </a:cubicBezTo>
                  <a:cubicBezTo>
                    <a:pt x="142" y="40"/>
                    <a:pt x="142" y="40"/>
                    <a:pt x="142" y="40"/>
                  </a:cubicBezTo>
                  <a:lnTo>
                    <a:pt x="141" y="38"/>
                  </a:lnTo>
                  <a:close/>
                  <a:moveTo>
                    <a:pt x="79" y="16"/>
                  </a:moveTo>
                  <a:cubicBezTo>
                    <a:pt x="79" y="16"/>
                    <a:pt x="79" y="16"/>
                    <a:pt x="79" y="16"/>
                  </a:cubicBezTo>
                  <a:cubicBezTo>
                    <a:pt x="80" y="16"/>
                    <a:pt x="80" y="16"/>
                    <a:pt x="80" y="16"/>
                  </a:cubicBezTo>
                  <a:cubicBezTo>
                    <a:pt x="80" y="14"/>
                    <a:pt x="80" y="14"/>
                    <a:pt x="80" y="14"/>
                  </a:cubicBezTo>
                  <a:cubicBezTo>
                    <a:pt x="80" y="14"/>
                    <a:pt x="80" y="14"/>
                    <a:pt x="80" y="14"/>
                  </a:cubicBezTo>
                  <a:cubicBezTo>
                    <a:pt x="80" y="14"/>
                    <a:pt x="80" y="14"/>
                    <a:pt x="80" y="14"/>
                  </a:cubicBezTo>
                  <a:cubicBezTo>
                    <a:pt x="81" y="13"/>
                    <a:pt x="81" y="13"/>
                    <a:pt x="81" y="13"/>
                  </a:cubicBezTo>
                  <a:cubicBezTo>
                    <a:pt x="81" y="13"/>
                    <a:pt x="81" y="13"/>
                    <a:pt x="81" y="13"/>
                  </a:cubicBezTo>
                  <a:cubicBezTo>
                    <a:pt x="79" y="14"/>
                    <a:pt x="79" y="14"/>
                    <a:pt x="79" y="14"/>
                  </a:cubicBezTo>
                  <a:lnTo>
                    <a:pt x="79" y="16"/>
                  </a:lnTo>
                  <a:close/>
                  <a:moveTo>
                    <a:pt x="79" y="29"/>
                  </a:moveTo>
                  <a:cubicBezTo>
                    <a:pt x="79" y="29"/>
                    <a:pt x="79" y="29"/>
                    <a:pt x="79" y="29"/>
                  </a:cubicBezTo>
                  <a:cubicBezTo>
                    <a:pt x="80" y="29"/>
                    <a:pt x="80" y="29"/>
                    <a:pt x="80" y="29"/>
                  </a:cubicBezTo>
                  <a:cubicBezTo>
                    <a:pt x="80" y="28"/>
                    <a:pt x="80" y="28"/>
                    <a:pt x="80" y="28"/>
                  </a:cubicBezTo>
                  <a:cubicBezTo>
                    <a:pt x="80" y="27"/>
                    <a:pt x="80" y="27"/>
                    <a:pt x="80" y="27"/>
                  </a:cubicBezTo>
                  <a:cubicBezTo>
                    <a:pt x="80" y="27"/>
                    <a:pt x="80" y="27"/>
                    <a:pt x="80" y="27"/>
                  </a:cubicBezTo>
                  <a:cubicBezTo>
                    <a:pt x="81" y="27"/>
                    <a:pt x="81" y="27"/>
                    <a:pt x="81" y="27"/>
                  </a:cubicBezTo>
                  <a:cubicBezTo>
                    <a:pt x="81" y="27"/>
                    <a:pt x="81" y="27"/>
                    <a:pt x="81" y="27"/>
                  </a:cubicBezTo>
                  <a:cubicBezTo>
                    <a:pt x="79" y="27"/>
                    <a:pt x="79" y="27"/>
                    <a:pt x="79" y="27"/>
                  </a:cubicBezTo>
                  <a:lnTo>
                    <a:pt x="79" y="29"/>
                  </a:lnTo>
                  <a:close/>
                  <a:moveTo>
                    <a:pt x="82" y="8"/>
                  </a:moveTo>
                  <a:cubicBezTo>
                    <a:pt x="82" y="8"/>
                    <a:pt x="82" y="8"/>
                    <a:pt x="82" y="8"/>
                  </a:cubicBezTo>
                  <a:cubicBezTo>
                    <a:pt x="82" y="8"/>
                    <a:pt x="82" y="8"/>
                    <a:pt x="82" y="8"/>
                  </a:cubicBezTo>
                  <a:cubicBezTo>
                    <a:pt x="80" y="9"/>
                    <a:pt x="80" y="9"/>
                    <a:pt x="80" y="9"/>
                  </a:cubicBezTo>
                  <a:cubicBezTo>
                    <a:pt x="80" y="9"/>
                    <a:pt x="80" y="9"/>
                    <a:pt x="80" y="9"/>
                  </a:cubicBezTo>
                  <a:cubicBezTo>
                    <a:pt x="79" y="9"/>
                    <a:pt x="79" y="9"/>
                    <a:pt x="79" y="9"/>
                  </a:cubicBezTo>
                  <a:cubicBezTo>
                    <a:pt x="79" y="11"/>
                    <a:pt x="79" y="11"/>
                    <a:pt x="79" y="11"/>
                  </a:cubicBezTo>
                  <a:cubicBezTo>
                    <a:pt x="79" y="11"/>
                    <a:pt x="79" y="11"/>
                    <a:pt x="79" y="11"/>
                  </a:cubicBezTo>
                  <a:cubicBezTo>
                    <a:pt x="79" y="11"/>
                    <a:pt x="79" y="11"/>
                    <a:pt x="79" y="11"/>
                  </a:cubicBezTo>
                  <a:cubicBezTo>
                    <a:pt x="79" y="13"/>
                    <a:pt x="79" y="13"/>
                    <a:pt x="79" y="13"/>
                  </a:cubicBezTo>
                  <a:cubicBezTo>
                    <a:pt x="80" y="13"/>
                    <a:pt x="80" y="13"/>
                    <a:pt x="80" y="13"/>
                  </a:cubicBezTo>
                  <a:cubicBezTo>
                    <a:pt x="80" y="11"/>
                    <a:pt x="80" y="11"/>
                    <a:pt x="80" y="11"/>
                  </a:cubicBezTo>
                  <a:cubicBezTo>
                    <a:pt x="82" y="11"/>
                    <a:pt x="82" y="11"/>
                    <a:pt x="82" y="11"/>
                  </a:cubicBezTo>
                  <a:cubicBezTo>
                    <a:pt x="82" y="11"/>
                    <a:pt x="82" y="11"/>
                    <a:pt x="82" y="11"/>
                  </a:cubicBezTo>
                  <a:cubicBezTo>
                    <a:pt x="82" y="8"/>
                    <a:pt x="82" y="8"/>
                    <a:pt x="82" y="8"/>
                  </a:cubicBezTo>
                  <a:close/>
                  <a:moveTo>
                    <a:pt x="80" y="11"/>
                  </a:moveTo>
                  <a:cubicBezTo>
                    <a:pt x="80" y="11"/>
                    <a:pt x="80" y="11"/>
                    <a:pt x="80" y="11"/>
                  </a:cubicBezTo>
                  <a:cubicBezTo>
                    <a:pt x="80" y="9"/>
                    <a:pt x="80" y="9"/>
                    <a:pt x="80" y="9"/>
                  </a:cubicBezTo>
                  <a:cubicBezTo>
                    <a:pt x="82" y="9"/>
                    <a:pt x="82" y="9"/>
                    <a:pt x="82" y="9"/>
                  </a:cubicBezTo>
                  <a:cubicBezTo>
                    <a:pt x="82" y="11"/>
                    <a:pt x="82" y="11"/>
                    <a:pt x="82" y="11"/>
                  </a:cubicBezTo>
                  <a:lnTo>
                    <a:pt x="80" y="11"/>
                  </a:lnTo>
                  <a:close/>
                  <a:moveTo>
                    <a:pt x="84" y="8"/>
                  </a:moveTo>
                  <a:cubicBezTo>
                    <a:pt x="84" y="8"/>
                    <a:pt x="84" y="8"/>
                    <a:pt x="84" y="8"/>
                  </a:cubicBezTo>
                  <a:cubicBezTo>
                    <a:pt x="84" y="8"/>
                    <a:pt x="84" y="8"/>
                    <a:pt x="84" y="8"/>
                  </a:cubicBezTo>
                  <a:cubicBezTo>
                    <a:pt x="82" y="8"/>
                    <a:pt x="82" y="8"/>
                    <a:pt x="82" y="8"/>
                  </a:cubicBezTo>
                  <a:cubicBezTo>
                    <a:pt x="82" y="8"/>
                    <a:pt x="82" y="8"/>
                    <a:pt x="82" y="8"/>
                  </a:cubicBezTo>
                  <a:cubicBezTo>
                    <a:pt x="82" y="8"/>
                    <a:pt x="82" y="8"/>
                    <a:pt x="82" y="8"/>
                  </a:cubicBezTo>
                  <a:cubicBezTo>
                    <a:pt x="82" y="13"/>
                    <a:pt x="82" y="13"/>
                    <a:pt x="82" y="13"/>
                  </a:cubicBezTo>
                  <a:cubicBezTo>
                    <a:pt x="82" y="13"/>
                    <a:pt x="82" y="13"/>
                    <a:pt x="82" y="13"/>
                  </a:cubicBezTo>
                  <a:cubicBezTo>
                    <a:pt x="82" y="11"/>
                    <a:pt x="82" y="11"/>
                    <a:pt x="82" y="11"/>
                  </a:cubicBezTo>
                  <a:cubicBezTo>
                    <a:pt x="84" y="10"/>
                    <a:pt x="84" y="10"/>
                    <a:pt x="84" y="10"/>
                  </a:cubicBezTo>
                  <a:cubicBezTo>
                    <a:pt x="84" y="10"/>
                    <a:pt x="84" y="10"/>
                    <a:pt x="84" y="10"/>
                  </a:cubicBezTo>
                  <a:cubicBezTo>
                    <a:pt x="84" y="8"/>
                    <a:pt x="84" y="8"/>
                    <a:pt x="84" y="8"/>
                  </a:cubicBezTo>
                  <a:close/>
                  <a:moveTo>
                    <a:pt x="82" y="10"/>
                  </a:moveTo>
                  <a:cubicBezTo>
                    <a:pt x="82" y="10"/>
                    <a:pt x="82" y="10"/>
                    <a:pt x="82" y="10"/>
                  </a:cubicBezTo>
                  <a:cubicBezTo>
                    <a:pt x="82" y="8"/>
                    <a:pt x="82" y="8"/>
                    <a:pt x="82" y="8"/>
                  </a:cubicBezTo>
                  <a:cubicBezTo>
                    <a:pt x="84" y="8"/>
                    <a:pt x="84" y="8"/>
                    <a:pt x="84" y="8"/>
                  </a:cubicBezTo>
                  <a:cubicBezTo>
                    <a:pt x="84" y="10"/>
                    <a:pt x="84" y="10"/>
                    <a:pt x="84" y="10"/>
                  </a:cubicBezTo>
                  <a:lnTo>
                    <a:pt x="82" y="10"/>
                  </a:lnTo>
                  <a:close/>
                  <a:moveTo>
                    <a:pt x="91" y="6"/>
                  </a:moveTo>
                  <a:cubicBezTo>
                    <a:pt x="91" y="6"/>
                    <a:pt x="91" y="6"/>
                    <a:pt x="91" y="6"/>
                  </a:cubicBezTo>
                  <a:cubicBezTo>
                    <a:pt x="91" y="6"/>
                    <a:pt x="91" y="6"/>
                    <a:pt x="91" y="6"/>
                  </a:cubicBezTo>
                  <a:cubicBezTo>
                    <a:pt x="90" y="6"/>
                    <a:pt x="90" y="6"/>
                    <a:pt x="90" y="6"/>
                  </a:cubicBezTo>
                  <a:cubicBezTo>
                    <a:pt x="90" y="6"/>
                    <a:pt x="90" y="6"/>
                    <a:pt x="90" y="6"/>
                  </a:cubicBezTo>
                  <a:cubicBezTo>
                    <a:pt x="90" y="6"/>
                    <a:pt x="90" y="6"/>
                    <a:pt x="90" y="6"/>
                  </a:cubicBezTo>
                  <a:cubicBezTo>
                    <a:pt x="90" y="6"/>
                    <a:pt x="90" y="6"/>
                    <a:pt x="90" y="6"/>
                  </a:cubicBezTo>
                  <a:cubicBezTo>
                    <a:pt x="90" y="6"/>
                    <a:pt x="90" y="6"/>
                    <a:pt x="90" y="6"/>
                  </a:cubicBezTo>
                  <a:cubicBezTo>
                    <a:pt x="89" y="6"/>
                    <a:pt x="89" y="6"/>
                    <a:pt x="89" y="6"/>
                  </a:cubicBezTo>
                  <a:cubicBezTo>
                    <a:pt x="89" y="11"/>
                    <a:pt x="89" y="11"/>
                    <a:pt x="89" y="11"/>
                  </a:cubicBezTo>
                  <a:cubicBezTo>
                    <a:pt x="89" y="10"/>
                    <a:pt x="89" y="10"/>
                    <a:pt x="89" y="10"/>
                  </a:cubicBezTo>
                  <a:cubicBezTo>
                    <a:pt x="89" y="9"/>
                    <a:pt x="89" y="9"/>
                    <a:pt x="89" y="9"/>
                  </a:cubicBezTo>
                  <a:cubicBezTo>
                    <a:pt x="92" y="8"/>
                    <a:pt x="92" y="8"/>
                    <a:pt x="92" y="8"/>
                  </a:cubicBezTo>
                  <a:cubicBezTo>
                    <a:pt x="92" y="6"/>
                    <a:pt x="92" y="6"/>
                    <a:pt x="92" y="6"/>
                  </a:cubicBezTo>
                  <a:lnTo>
                    <a:pt x="91" y="6"/>
                  </a:lnTo>
                  <a:close/>
                  <a:moveTo>
                    <a:pt x="90" y="8"/>
                  </a:moveTo>
                  <a:cubicBezTo>
                    <a:pt x="90" y="8"/>
                    <a:pt x="90" y="8"/>
                    <a:pt x="90" y="8"/>
                  </a:cubicBezTo>
                  <a:cubicBezTo>
                    <a:pt x="90" y="6"/>
                    <a:pt x="90" y="6"/>
                    <a:pt x="90" y="6"/>
                  </a:cubicBezTo>
                  <a:cubicBezTo>
                    <a:pt x="91" y="6"/>
                    <a:pt x="91" y="6"/>
                    <a:pt x="91" y="6"/>
                  </a:cubicBezTo>
                  <a:cubicBezTo>
                    <a:pt x="91" y="8"/>
                    <a:pt x="91" y="8"/>
                    <a:pt x="91" y="8"/>
                  </a:cubicBezTo>
                  <a:lnTo>
                    <a:pt x="90" y="8"/>
                  </a:lnTo>
                  <a:close/>
                  <a:moveTo>
                    <a:pt x="100" y="33"/>
                  </a:moveTo>
                  <a:cubicBezTo>
                    <a:pt x="100" y="33"/>
                    <a:pt x="100" y="33"/>
                    <a:pt x="100" y="33"/>
                  </a:cubicBezTo>
                  <a:cubicBezTo>
                    <a:pt x="101" y="32"/>
                    <a:pt x="101" y="32"/>
                    <a:pt x="101" y="32"/>
                  </a:cubicBezTo>
                  <a:cubicBezTo>
                    <a:pt x="101" y="31"/>
                    <a:pt x="101" y="31"/>
                    <a:pt x="101" y="31"/>
                  </a:cubicBezTo>
                  <a:cubicBezTo>
                    <a:pt x="101" y="30"/>
                    <a:pt x="101" y="30"/>
                    <a:pt x="101" y="30"/>
                  </a:cubicBezTo>
                  <a:cubicBezTo>
                    <a:pt x="101" y="30"/>
                    <a:pt x="101" y="30"/>
                    <a:pt x="101" y="30"/>
                  </a:cubicBezTo>
                  <a:cubicBezTo>
                    <a:pt x="103" y="30"/>
                    <a:pt x="103" y="30"/>
                    <a:pt x="103" y="30"/>
                  </a:cubicBezTo>
                  <a:cubicBezTo>
                    <a:pt x="103" y="29"/>
                    <a:pt x="103" y="29"/>
                    <a:pt x="103" y="29"/>
                  </a:cubicBezTo>
                  <a:cubicBezTo>
                    <a:pt x="100" y="30"/>
                    <a:pt x="100" y="30"/>
                    <a:pt x="100" y="30"/>
                  </a:cubicBezTo>
                  <a:lnTo>
                    <a:pt x="100" y="33"/>
                  </a:lnTo>
                  <a:close/>
                  <a:moveTo>
                    <a:pt x="136" y="36"/>
                  </a:moveTo>
                  <a:cubicBezTo>
                    <a:pt x="136" y="36"/>
                    <a:pt x="136" y="36"/>
                    <a:pt x="136" y="36"/>
                  </a:cubicBezTo>
                  <a:cubicBezTo>
                    <a:pt x="134" y="36"/>
                    <a:pt x="134" y="36"/>
                    <a:pt x="134" y="36"/>
                  </a:cubicBezTo>
                  <a:cubicBezTo>
                    <a:pt x="136" y="37"/>
                    <a:pt x="136" y="37"/>
                    <a:pt x="136" y="37"/>
                  </a:cubicBezTo>
                  <a:lnTo>
                    <a:pt x="136" y="36"/>
                  </a:lnTo>
                  <a:close/>
                  <a:moveTo>
                    <a:pt x="136" y="42"/>
                  </a:moveTo>
                  <a:cubicBezTo>
                    <a:pt x="136" y="42"/>
                    <a:pt x="136" y="42"/>
                    <a:pt x="136" y="42"/>
                  </a:cubicBezTo>
                  <a:cubicBezTo>
                    <a:pt x="138" y="42"/>
                    <a:pt x="138" y="42"/>
                    <a:pt x="138" y="42"/>
                  </a:cubicBezTo>
                  <a:cubicBezTo>
                    <a:pt x="136" y="41"/>
                    <a:pt x="136" y="41"/>
                    <a:pt x="136" y="41"/>
                  </a:cubicBezTo>
                  <a:lnTo>
                    <a:pt x="136" y="42"/>
                  </a:lnTo>
                  <a:close/>
                  <a:moveTo>
                    <a:pt x="135" y="39"/>
                  </a:moveTo>
                  <a:cubicBezTo>
                    <a:pt x="135" y="39"/>
                    <a:pt x="135" y="39"/>
                    <a:pt x="135" y="39"/>
                  </a:cubicBezTo>
                  <a:cubicBezTo>
                    <a:pt x="135" y="39"/>
                    <a:pt x="135" y="39"/>
                    <a:pt x="135" y="39"/>
                  </a:cubicBezTo>
                  <a:cubicBezTo>
                    <a:pt x="134" y="39"/>
                    <a:pt x="134" y="39"/>
                    <a:pt x="134" y="39"/>
                  </a:cubicBezTo>
                  <a:lnTo>
                    <a:pt x="135" y="39"/>
                  </a:lnTo>
                  <a:close/>
                  <a:moveTo>
                    <a:pt x="79" y="21"/>
                  </a:moveTo>
                  <a:cubicBezTo>
                    <a:pt x="79" y="21"/>
                    <a:pt x="79" y="21"/>
                    <a:pt x="79" y="21"/>
                  </a:cubicBezTo>
                  <a:cubicBezTo>
                    <a:pt x="80" y="21"/>
                    <a:pt x="80" y="21"/>
                    <a:pt x="80" y="21"/>
                  </a:cubicBezTo>
                  <a:cubicBezTo>
                    <a:pt x="80" y="20"/>
                    <a:pt x="80" y="20"/>
                    <a:pt x="80" y="20"/>
                  </a:cubicBezTo>
                  <a:cubicBezTo>
                    <a:pt x="80" y="19"/>
                    <a:pt x="80" y="19"/>
                    <a:pt x="80" y="19"/>
                  </a:cubicBezTo>
                  <a:cubicBezTo>
                    <a:pt x="80" y="19"/>
                    <a:pt x="80" y="19"/>
                    <a:pt x="80" y="19"/>
                  </a:cubicBezTo>
                  <a:cubicBezTo>
                    <a:pt x="81" y="19"/>
                    <a:pt x="81" y="19"/>
                    <a:pt x="81" y="19"/>
                  </a:cubicBezTo>
                  <a:cubicBezTo>
                    <a:pt x="81" y="19"/>
                    <a:pt x="81" y="19"/>
                    <a:pt x="81" y="19"/>
                  </a:cubicBezTo>
                  <a:cubicBezTo>
                    <a:pt x="79" y="19"/>
                    <a:pt x="79" y="19"/>
                    <a:pt x="79" y="19"/>
                  </a:cubicBezTo>
                  <a:lnTo>
                    <a:pt x="79" y="21"/>
                  </a:lnTo>
                  <a:close/>
                  <a:moveTo>
                    <a:pt x="79" y="24"/>
                  </a:moveTo>
                  <a:cubicBezTo>
                    <a:pt x="79" y="24"/>
                    <a:pt x="79" y="24"/>
                    <a:pt x="79" y="24"/>
                  </a:cubicBezTo>
                  <a:cubicBezTo>
                    <a:pt x="80" y="24"/>
                    <a:pt x="80" y="24"/>
                    <a:pt x="80" y="24"/>
                  </a:cubicBezTo>
                  <a:cubicBezTo>
                    <a:pt x="80" y="23"/>
                    <a:pt x="80" y="23"/>
                    <a:pt x="80" y="23"/>
                  </a:cubicBezTo>
                  <a:cubicBezTo>
                    <a:pt x="80" y="22"/>
                    <a:pt x="80" y="22"/>
                    <a:pt x="80" y="22"/>
                  </a:cubicBezTo>
                  <a:cubicBezTo>
                    <a:pt x="80" y="22"/>
                    <a:pt x="80" y="22"/>
                    <a:pt x="80" y="22"/>
                  </a:cubicBezTo>
                  <a:cubicBezTo>
                    <a:pt x="81" y="22"/>
                    <a:pt x="81" y="22"/>
                    <a:pt x="81" y="22"/>
                  </a:cubicBezTo>
                  <a:cubicBezTo>
                    <a:pt x="81" y="21"/>
                    <a:pt x="81" y="21"/>
                    <a:pt x="81" y="21"/>
                  </a:cubicBezTo>
                  <a:cubicBezTo>
                    <a:pt x="79" y="22"/>
                    <a:pt x="79" y="22"/>
                    <a:pt x="79" y="22"/>
                  </a:cubicBezTo>
                  <a:lnTo>
                    <a:pt x="79" y="24"/>
                  </a:lnTo>
                  <a:close/>
                  <a:moveTo>
                    <a:pt x="139" y="41"/>
                  </a:moveTo>
                  <a:cubicBezTo>
                    <a:pt x="139" y="41"/>
                    <a:pt x="139" y="41"/>
                    <a:pt x="139" y="41"/>
                  </a:cubicBezTo>
                  <a:cubicBezTo>
                    <a:pt x="139" y="40"/>
                    <a:pt x="139" y="40"/>
                    <a:pt x="139" y="40"/>
                  </a:cubicBezTo>
                  <a:cubicBezTo>
                    <a:pt x="137" y="40"/>
                    <a:pt x="137" y="40"/>
                    <a:pt x="137" y="40"/>
                  </a:cubicBezTo>
                  <a:lnTo>
                    <a:pt x="139" y="41"/>
                  </a:lnTo>
                  <a:close/>
                  <a:moveTo>
                    <a:pt x="79" y="19"/>
                  </a:moveTo>
                  <a:cubicBezTo>
                    <a:pt x="79" y="19"/>
                    <a:pt x="79" y="19"/>
                    <a:pt x="79" y="19"/>
                  </a:cubicBezTo>
                  <a:cubicBezTo>
                    <a:pt x="80" y="19"/>
                    <a:pt x="80" y="19"/>
                    <a:pt x="80" y="19"/>
                  </a:cubicBezTo>
                  <a:cubicBezTo>
                    <a:pt x="80" y="17"/>
                    <a:pt x="80" y="17"/>
                    <a:pt x="80" y="17"/>
                  </a:cubicBezTo>
                  <a:cubicBezTo>
                    <a:pt x="80" y="16"/>
                    <a:pt x="80" y="16"/>
                    <a:pt x="80" y="16"/>
                  </a:cubicBezTo>
                  <a:cubicBezTo>
                    <a:pt x="80" y="16"/>
                    <a:pt x="80" y="16"/>
                    <a:pt x="80" y="16"/>
                  </a:cubicBezTo>
                  <a:cubicBezTo>
                    <a:pt x="81" y="16"/>
                    <a:pt x="81" y="16"/>
                    <a:pt x="81" y="16"/>
                  </a:cubicBezTo>
                  <a:cubicBezTo>
                    <a:pt x="81" y="16"/>
                    <a:pt x="81" y="16"/>
                    <a:pt x="81" y="16"/>
                  </a:cubicBezTo>
                  <a:cubicBezTo>
                    <a:pt x="79" y="16"/>
                    <a:pt x="79" y="16"/>
                    <a:pt x="79" y="16"/>
                  </a:cubicBezTo>
                  <a:lnTo>
                    <a:pt x="79" y="19"/>
                  </a:lnTo>
                  <a:close/>
                  <a:moveTo>
                    <a:pt x="144" y="42"/>
                  </a:moveTo>
                  <a:cubicBezTo>
                    <a:pt x="144" y="42"/>
                    <a:pt x="144" y="42"/>
                    <a:pt x="144" y="42"/>
                  </a:cubicBezTo>
                  <a:cubicBezTo>
                    <a:pt x="144" y="41"/>
                    <a:pt x="144" y="41"/>
                    <a:pt x="144" y="41"/>
                  </a:cubicBezTo>
                  <a:cubicBezTo>
                    <a:pt x="143" y="41"/>
                    <a:pt x="143" y="41"/>
                    <a:pt x="143" y="41"/>
                  </a:cubicBezTo>
                  <a:lnTo>
                    <a:pt x="144" y="42"/>
                  </a:lnTo>
                  <a:close/>
                  <a:moveTo>
                    <a:pt x="137" y="38"/>
                  </a:moveTo>
                  <a:cubicBezTo>
                    <a:pt x="137" y="38"/>
                    <a:pt x="137" y="38"/>
                    <a:pt x="137" y="38"/>
                  </a:cubicBezTo>
                  <a:cubicBezTo>
                    <a:pt x="140" y="38"/>
                    <a:pt x="140" y="38"/>
                    <a:pt x="140" y="38"/>
                  </a:cubicBezTo>
                  <a:cubicBezTo>
                    <a:pt x="137" y="36"/>
                    <a:pt x="137" y="36"/>
                    <a:pt x="137" y="36"/>
                  </a:cubicBezTo>
                  <a:lnTo>
                    <a:pt x="137" y="38"/>
                  </a:lnTo>
                  <a:close/>
                  <a:moveTo>
                    <a:pt x="107" y="19"/>
                  </a:moveTo>
                  <a:cubicBezTo>
                    <a:pt x="107" y="19"/>
                    <a:pt x="107" y="19"/>
                    <a:pt x="107" y="19"/>
                  </a:cubicBezTo>
                  <a:cubicBezTo>
                    <a:pt x="107" y="17"/>
                    <a:pt x="107" y="17"/>
                    <a:pt x="107" y="17"/>
                  </a:cubicBezTo>
                  <a:cubicBezTo>
                    <a:pt x="107" y="17"/>
                    <a:pt x="107" y="17"/>
                    <a:pt x="107" y="17"/>
                  </a:cubicBezTo>
                  <a:cubicBezTo>
                    <a:pt x="107" y="17"/>
                    <a:pt x="107" y="17"/>
                    <a:pt x="107" y="17"/>
                  </a:cubicBezTo>
                  <a:cubicBezTo>
                    <a:pt x="109" y="16"/>
                    <a:pt x="109" y="16"/>
                    <a:pt x="109" y="16"/>
                  </a:cubicBezTo>
                  <a:cubicBezTo>
                    <a:pt x="109" y="16"/>
                    <a:pt x="109" y="16"/>
                    <a:pt x="109" y="16"/>
                  </a:cubicBezTo>
                  <a:cubicBezTo>
                    <a:pt x="106" y="17"/>
                    <a:pt x="106" y="17"/>
                    <a:pt x="106" y="17"/>
                  </a:cubicBezTo>
                  <a:cubicBezTo>
                    <a:pt x="106" y="19"/>
                    <a:pt x="106" y="19"/>
                    <a:pt x="106" y="19"/>
                  </a:cubicBezTo>
                  <a:lnTo>
                    <a:pt x="107" y="19"/>
                  </a:lnTo>
                  <a:close/>
                  <a:moveTo>
                    <a:pt x="140" y="36"/>
                  </a:moveTo>
                  <a:cubicBezTo>
                    <a:pt x="140" y="36"/>
                    <a:pt x="140" y="36"/>
                    <a:pt x="140" y="36"/>
                  </a:cubicBezTo>
                  <a:cubicBezTo>
                    <a:pt x="144" y="40"/>
                    <a:pt x="144" y="40"/>
                    <a:pt x="144" y="40"/>
                  </a:cubicBezTo>
                  <a:cubicBezTo>
                    <a:pt x="144" y="35"/>
                    <a:pt x="144" y="35"/>
                    <a:pt x="144" y="35"/>
                  </a:cubicBezTo>
                  <a:lnTo>
                    <a:pt x="140" y="36"/>
                  </a:lnTo>
                  <a:close/>
                  <a:moveTo>
                    <a:pt x="107" y="22"/>
                  </a:moveTo>
                  <a:cubicBezTo>
                    <a:pt x="107" y="22"/>
                    <a:pt x="107" y="22"/>
                    <a:pt x="107" y="22"/>
                  </a:cubicBezTo>
                  <a:cubicBezTo>
                    <a:pt x="107" y="20"/>
                    <a:pt x="107" y="20"/>
                    <a:pt x="107" y="20"/>
                  </a:cubicBezTo>
                  <a:cubicBezTo>
                    <a:pt x="107" y="20"/>
                    <a:pt x="107" y="20"/>
                    <a:pt x="107" y="20"/>
                  </a:cubicBezTo>
                  <a:cubicBezTo>
                    <a:pt x="107" y="20"/>
                    <a:pt x="107" y="20"/>
                    <a:pt x="107" y="20"/>
                  </a:cubicBezTo>
                  <a:cubicBezTo>
                    <a:pt x="109" y="19"/>
                    <a:pt x="109" y="19"/>
                    <a:pt x="109" y="19"/>
                  </a:cubicBezTo>
                  <a:cubicBezTo>
                    <a:pt x="109" y="19"/>
                    <a:pt x="109" y="19"/>
                    <a:pt x="109" y="19"/>
                  </a:cubicBezTo>
                  <a:cubicBezTo>
                    <a:pt x="106" y="20"/>
                    <a:pt x="106" y="20"/>
                    <a:pt x="106" y="20"/>
                  </a:cubicBezTo>
                  <a:cubicBezTo>
                    <a:pt x="106" y="22"/>
                    <a:pt x="106" y="22"/>
                    <a:pt x="106" y="22"/>
                  </a:cubicBezTo>
                  <a:lnTo>
                    <a:pt x="107" y="22"/>
                  </a:lnTo>
                  <a:close/>
                  <a:moveTo>
                    <a:pt x="107" y="32"/>
                  </a:moveTo>
                  <a:cubicBezTo>
                    <a:pt x="107" y="32"/>
                    <a:pt x="107" y="32"/>
                    <a:pt x="107" y="32"/>
                  </a:cubicBezTo>
                  <a:cubicBezTo>
                    <a:pt x="107" y="30"/>
                    <a:pt x="107" y="30"/>
                    <a:pt x="107" y="30"/>
                  </a:cubicBezTo>
                  <a:cubicBezTo>
                    <a:pt x="107" y="29"/>
                    <a:pt x="107" y="29"/>
                    <a:pt x="107" y="29"/>
                  </a:cubicBezTo>
                  <a:cubicBezTo>
                    <a:pt x="107" y="29"/>
                    <a:pt x="107" y="29"/>
                    <a:pt x="107" y="29"/>
                  </a:cubicBezTo>
                  <a:cubicBezTo>
                    <a:pt x="109" y="29"/>
                    <a:pt x="109" y="29"/>
                    <a:pt x="109" y="29"/>
                  </a:cubicBezTo>
                  <a:cubicBezTo>
                    <a:pt x="109" y="29"/>
                    <a:pt x="109" y="29"/>
                    <a:pt x="109" y="29"/>
                  </a:cubicBezTo>
                  <a:cubicBezTo>
                    <a:pt x="106" y="29"/>
                    <a:pt x="106" y="29"/>
                    <a:pt x="106" y="29"/>
                  </a:cubicBezTo>
                  <a:cubicBezTo>
                    <a:pt x="106" y="32"/>
                    <a:pt x="106" y="32"/>
                    <a:pt x="106" y="32"/>
                  </a:cubicBezTo>
                  <a:lnTo>
                    <a:pt x="107" y="32"/>
                  </a:lnTo>
                  <a:close/>
                  <a:moveTo>
                    <a:pt x="107" y="29"/>
                  </a:moveTo>
                  <a:cubicBezTo>
                    <a:pt x="107" y="29"/>
                    <a:pt x="107" y="29"/>
                    <a:pt x="107" y="29"/>
                  </a:cubicBezTo>
                  <a:cubicBezTo>
                    <a:pt x="107" y="27"/>
                    <a:pt x="107" y="27"/>
                    <a:pt x="107" y="27"/>
                  </a:cubicBezTo>
                  <a:cubicBezTo>
                    <a:pt x="107" y="26"/>
                    <a:pt x="107" y="26"/>
                    <a:pt x="107" y="26"/>
                  </a:cubicBezTo>
                  <a:cubicBezTo>
                    <a:pt x="107" y="26"/>
                    <a:pt x="107" y="26"/>
                    <a:pt x="107" y="26"/>
                  </a:cubicBezTo>
                  <a:cubicBezTo>
                    <a:pt x="109" y="26"/>
                    <a:pt x="109" y="26"/>
                    <a:pt x="109" y="26"/>
                  </a:cubicBezTo>
                  <a:cubicBezTo>
                    <a:pt x="109" y="26"/>
                    <a:pt x="109" y="26"/>
                    <a:pt x="109" y="26"/>
                  </a:cubicBezTo>
                  <a:cubicBezTo>
                    <a:pt x="106" y="26"/>
                    <a:pt x="106" y="26"/>
                    <a:pt x="106" y="26"/>
                  </a:cubicBezTo>
                  <a:cubicBezTo>
                    <a:pt x="106" y="29"/>
                    <a:pt x="106" y="29"/>
                    <a:pt x="106" y="29"/>
                  </a:cubicBezTo>
                  <a:lnTo>
                    <a:pt x="107" y="29"/>
                  </a:lnTo>
                  <a:close/>
                  <a:moveTo>
                    <a:pt x="107" y="25"/>
                  </a:moveTo>
                  <a:cubicBezTo>
                    <a:pt x="107" y="25"/>
                    <a:pt x="107" y="25"/>
                    <a:pt x="107" y="25"/>
                  </a:cubicBezTo>
                  <a:cubicBezTo>
                    <a:pt x="107" y="24"/>
                    <a:pt x="107" y="24"/>
                    <a:pt x="107" y="24"/>
                  </a:cubicBezTo>
                  <a:cubicBezTo>
                    <a:pt x="107" y="23"/>
                    <a:pt x="107" y="23"/>
                    <a:pt x="107" y="23"/>
                  </a:cubicBezTo>
                  <a:cubicBezTo>
                    <a:pt x="107" y="23"/>
                    <a:pt x="107" y="23"/>
                    <a:pt x="107" y="23"/>
                  </a:cubicBezTo>
                  <a:cubicBezTo>
                    <a:pt x="109" y="23"/>
                    <a:pt x="109" y="23"/>
                    <a:pt x="109" y="23"/>
                  </a:cubicBezTo>
                  <a:cubicBezTo>
                    <a:pt x="109" y="23"/>
                    <a:pt x="109" y="23"/>
                    <a:pt x="109" y="23"/>
                  </a:cubicBezTo>
                  <a:cubicBezTo>
                    <a:pt x="106" y="23"/>
                    <a:pt x="106" y="23"/>
                    <a:pt x="106" y="23"/>
                  </a:cubicBezTo>
                  <a:cubicBezTo>
                    <a:pt x="106" y="26"/>
                    <a:pt x="106" y="26"/>
                    <a:pt x="106" y="26"/>
                  </a:cubicBezTo>
                  <a:lnTo>
                    <a:pt x="107" y="25"/>
                  </a:lnTo>
                  <a:close/>
                  <a:moveTo>
                    <a:pt x="100" y="29"/>
                  </a:moveTo>
                  <a:cubicBezTo>
                    <a:pt x="100" y="29"/>
                    <a:pt x="100" y="29"/>
                    <a:pt x="100" y="29"/>
                  </a:cubicBezTo>
                  <a:cubicBezTo>
                    <a:pt x="101" y="29"/>
                    <a:pt x="101" y="29"/>
                    <a:pt x="101" y="29"/>
                  </a:cubicBezTo>
                  <a:cubicBezTo>
                    <a:pt x="101" y="28"/>
                    <a:pt x="101" y="28"/>
                    <a:pt x="101" y="28"/>
                  </a:cubicBezTo>
                  <a:cubicBezTo>
                    <a:pt x="101" y="27"/>
                    <a:pt x="101" y="27"/>
                    <a:pt x="101" y="27"/>
                  </a:cubicBezTo>
                  <a:cubicBezTo>
                    <a:pt x="101" y="27"/>
                    <a:pt x="101" y="27"/>
                    <a:pt x="101" y="27"/>
                  </a:cubicBezTo>
                  <a:cubicBezTo>
                    <a:pt x="103" y="27"/>
                    <a:pt x="103" y="27"/>
                    <a:pt x="103" y="27"/>
                  </a:cubicBezTo>
                  <a:cubicBezTo>
                    <a:pt x="103" y="26"/>
                    <a:pt x="103" y="26"/>
                    <a:pt x="103" y="26"/>
                  </a:cubicBezTo>
                  <a:cubicBezTo>
                    <a:pt x="100" y="27"/>
                    <a:pt x="100" y="27"/>
                    <a:pt x="100" y="27"/>
                  </a:cubicBezTo>
                  <a:lnTo>
                    <a:pt x="100" y="29"/>
                  </a:lnTo>
                  <a:close/>
                  <a:moveTo>
                    <a:pt x="107" y="13"/>
                  </a:moveTo>
                  <a:cubicBezTo>
                    <a:pt x="107" y="13"/>
                    <a:pt x="107" y="13"/>
                    <a:pt x="107" y="13"/>
                  </a:cubicBezTo>
                  <a:cubicBezTo>
                    <a:pt x="107" y="11"/>
                    <a:pt x="107" y="11"/>
                    <a:pt x="107" y="11"/>
                  </a:cubicBezTo>
                  <a:cubicBezTo>
                    <a:pt x="107" y="11"/>
                    <a:pt x="107" y="11"/>
                    <a:pt x="107" y="11"/>
                  </a:cubicBezTo>
                  <a:cubicBezTo>
                    <a:pt x="107" y="10"/>
                    <a:pt x="107" y="10"/>
                    <a:pt x="107" y="10"/>
                  </a:cubicBezTo>
                  <a:cubicBezTo>
                    <a:pt x="109" y="10"/>
                    <a:pt x="109" y="10"/>
                    <a:pt x="109" y="10"/>
                  </a:cubicBezTo>
                  <a:cubicBezTo>
                    <a:pt x="109" y="10"/>
                    <a:pt x="109" y="10"/>
                    <a:pt x="109" y="10"/>
                  </a:cubicBezTo>
                  <a:cubicBezTo>
                    <a:pt x="106" y="10"/>
                    <a:pt x="106" y="10"/>
                    <a:pt x="106" y="10"/>
                  </a:cubicBezTo>
                  <a:cubicBezTo>
                    <a:pt x="106" y="13"/>
                    <a:pt x="106" y="13"/>
                    <a:pt x="106" y="13"/>
                  </a:cubicBezTo>
                  <a:lnTo>
                    <a:pt x="107" y="13"/>
                  </a:lnTo>
                  <a:close/>
                  <a:moveTo>
                    <a:pt x="107" y="7"/>
                  </a:moveTo>
                  <a:cubicBezTo>
                    <a:pt x="107" y="7"/>
                    <a:pt x="107" y="7"/>
                    <a:pt x="107" y="7"/>
                  </a:cubicBezTo>
                  <a:cubicBezTo>
                    <a:pt x="107" y="4"/>
                    <a:pt x="107" y="4"/>
                    <a:pt x="107" y="4"/>
                  </a:cubicBezTo>
                  <a:cubicBezTo>
                    <a:pt x="107" y="4"/>
                    <a:pt x="107" y="4"/>
                    <a:pt x="107" y="4"/>
                  </a:cubicBezTo>
                  <a:cubicBezTo>
                    <a:pt x="109" y="4"/>
                    <a:pt x="109" y="4"/>
                    <a:pt x="109" y="4"/>
                  </a:cubicBezTo>
                  <a:cubicBezTo>
                    <a:pt x="109" y="1"/>
                    <a:pt x="109" y="1"/>
                    <a:pt x="109" y="1"/>
                  </a:cubicBezTo>
                  <a:cubicBezTo>
                    <a:pt x="109" y="1"/>
                    <a:pt x="109" y="1"/>
                    <a:pt x="109" y="1"/>
                  </a:cubicBezTo>
                  <a:cubicBezTo>
                    <a:pt x="109" y="1"/>
                    <a:pt x="109" y="1"/>
                    <a:pt x="109" y="1"/>
                  </a:cubicBezTo>
                  <a:cubicBezTo>
                    <a:pt x="106" y="2"/>
                    <a:pt x="106" y="2"/>
                    <a:pt x="106" y="2"/>
                  </a:cubicBezTo>
                  <a:cubicBezTo>
                    <a:pt x="106" y="7"/>
                    <a:pt x="106" y="7"/>
                    <a:pt x="106" y="7"/>
                  </a:cubicBezTo>
                  <a:lnTo>
                    <a:pt x="107" y="7"/>
                  </a:lnTo>
                  <a:close/>
                  <a:moveTo>
                    <a:pt x="107" y="2"/>
                  </a:moveTo>
                  <a:cubicBezTo>
                    <a:pt x="107" y="2"/>
                    <a:pt x="107" y="2"/>
                    <a:pt x="107" y="2"/>
                  </a:cubicBezTo>
                  <a:cubicBezTo>
                    <a:pt x="109" y="1"/>
                    <a:pt x="109" y="1"/>
                    <a:pt x="109" y="1"/>
                  </a:cubicBezTo>
                  <a:cubicBezTo>
                    <a:pt x="109" y="4"/>
                    <a:pt x="109" y="4"/>
                    <a:pt x="109" y="4"/>
                  </a:cubicBezTo>
                  <a:cubicBezTo>
                    <a:pt x="107" y="4"/>
                    <a:pt x="107" y="4"/>
                    <a:pt x="107" y="4"/>
                  </a:cubicBezTo>
                  <a:lnTo>
                    <a:pt x="107" y="2"/>
                  </a:lnTo>
                  <a:close/>
                  <a:moveTo>
                    <a:pt x="75" y="10"/>
                  </a:moveTo>
                  <a:cubicBezTo>
                    <a:pt x="75" y="10"/>
                    <a:pt x="75" y="10"/>
                    <a:pt x="75" y="10"/>
                  </a:cubicBezTo>
                  <a:cubicBezTo>
                    <a:pt x="75" y="12"/>
                    <a:pt x="75" y="12"/>
                    <a:pt x="75" y="12"/>
                  </a:cubicBezTo>
                  <a:cubicBezTo>
                    <a:pt x="77" y="12"/>
                    <a:pt x="77" y="12"/>
                    <a:pt x="77" y="12"/>
                  </a:cubicBezTo>
                  <a:cubicBezTo>
                    <a:pt x="77" y="10"/>
                    <a:pt x="77" y="10"/>
                    <a:pt x="77" y="10"/>
                  </a:cubicBezTo>
                  <a:cubicBezTo>
                    <a:pt x="77" y="10"/>
                    <a:pt x="77" y="10"/>
                    <a:pt x="77" y="10"/>
                  </a:cubicBezTo>
                  <a:lnTo>
                    <a:pt x="75" y="10"/>
                  </a:lnTo>
                  <a:close/>
                  <a:moveTo>
                    <a:pt x="107" y="10"/>
                  </a:moveTo>
                  <a:cubicBezTo>
                    <a:pt x="107" y="10"/>
                    <a:pt x="107" y="10"/>
                    <a:pt x="107" y="10"/>
                  </a:cubicBezTo>
                  <a:cubicBezTo>
                    <a:pt x="107" y="8"/>
                    <a:pt x="107" y="8"/>
                    <a:pt x="107" y="8"/>
                  </a:cubicBezTo>
                  <a:cubicBezTo>
                    <a:pt x="107" y="7"/>
                    <a:pt x="107" y="7"/>
                    <a:pt x="107" y="7"/>
                  </a:cubicBezTo>
                  <a:cubicBezTo>
                    <a:pt x="107" y="7"/>
                    <a:pt x="107" y="7"/>
                    <a:pt x="107" y="7"/>
                  </a:cubicBezTo>
                  <a:cubicBezTo>
                    <a:pt x="109" y="7"/>
                    <a:pt x="109" y="7"/>
                    <a:pt x="109" y="7"/>
                  </a:cubicBezTo>
                  <a:cubicBezTo>
                    <a:pt x="109" y="7"/>
                    <a:pt x="109" y="7"/>
                    <a:pt x="109" y="7"/>
                  </a:cubicBezTo>
                  <a:cubicBezTo>
                    <a:pt x="106" y="7"/>
                    <a:pt x="106" y="7"/>
                    <a:pt x="106" y="7"/>
                  </a:cubicBezTo>
                  <a:cubicBezTo>
                    <a:pt x="106" y="10"/>
                    <a:pt x="106" y="10"/>
                    <a:pt x="106" y="10"/>
                  </a:cubicBezTo>
                  <a:lnTo>
                    <a:pt x="107" y="10"/>
                  </a:lnTo>
                  <a:close/>
                  <a:moveTo>
                    <a:pt x="107" y="16"/>
                  </a:moveTo>
                  <a:cubicBezTo>
                    <a:pt x="107" y="16"/>
                    <a:pt x="107" y="16"/>
                    <a:pt x="107" y="16"/>
                  </a:cubicBezTo>
                  <a:cubicBezTo>
                    <a:pt x="107" y="14"/>
                    <a:pt x="107" y="14"/>
                    <a:pt x="107" y="14"/>
                  </a:cubicBezTo>
                  <a:cubicBezTo>
                    <a:pt x="107" y="14"/>
                    <a:pt x="107" y="14"/>
                    <a:pt x="107" y="14"/>
                  </a:cubicBezTo>
                  <a:cubicBezTo>
                    <a:pt x="107" y="13"/>
                    <a:pt x="107" y="13"/>
                    <a:pt x="107" y="13"/>
                  </a:cubicBezTo>
                  <a:cubicBezTo>
                    <a:pt x="109" y="13"/>
                    <a:pt x="109" y="13"/>
                    <a:pt x="109" y="13"/>
                  </a:cubicBezTo>
                  <a:cubicBezTo>
                    <a:pt x="109" y="13"/>
                    <a:pt x="109" y="13"/>
                    <a:pt x="109" y="13"/>
                  </a:cubicBezTo>
                  <a:cubicBezTo>
                    <a:pt x="106" y="13"/>
                    <a:pt x="106" y="13"/>
                    <a:pt x="106" y="13"/>
                  </a:cubicBezTo>
                  <a:cubicBezTo>
                    <a:pt x="106" y="16"/>
                    <a:pt x="106" y="16"/>
                    <a:pt x="106" y="16"/>
                  </a:cubicBezTo>
                  <a:lnTo>
                    <a:pt x="107" y="16"/>
                  </a:lnTo>
                  <a:close/>
                  <a:moveTo>
                    <a:pt x="77" y="17"/>
                  </a:moveTo>
                  <a:cubicBezTo>
                    <a:pt x="77" y="17"/>
                    <a:pt x="77" y="17"/>
                    <a:pt x="77" y="17"/>
                  </a:cubicBezTo>
                  <a:cubicBezTo>
                    <a:pt x="78" y="16"/>
                    <a:pt x="78" y="16"/>
                    <a:pt x="78" y="16"/>
                  </a:cubicBezTo>
                  <a:cubicBezTo>
                    <a:pt x="78" y="15"/>
                    <a:pt x="78" y="15"/>
                    <a:pt x="78" y="15"/>
                  </a:cubicBezTo>
                  <a:cubicBezTo>
                    <a:pt x="78" y="14"/>
                    <a:pt x="78" y="14"/>
                    <a:pt x="78" y="14"/>
                  </a:cubicBezTo>
                  <a:cubicBezTo>
                    <a:pt x="78" y="14"/>
                    <a:pt x="78" y="14"/>
                    <a:pt x="78" y="14"/>
                  </a:cubicBezTo>
                  <a:cubicBezTo>
                    <a:pt x="79" y="14"/>
                    <a:pt x="79" y="14"/>
                    <a:pt x="79" y="14"/>
                  </a:cubicBezTo>
                  <a:cubicBezTo>
                    <a:pt x="79" y="14"/>
                    <a:pt x="79" y="14"/>
                    <a:pt x="79" y="14"/>
                  </a:cubicBezTo>
                  <a:cubicBezTo>
                    <a:pt x="77" y="14"/>
                    <a:pt x="77" y="14"/>
                    <a:pt x="77" y="14"/>
                  </a:cubicBezTo>
                  <a:lnTo>
                    <a:pt x="77" y="17"/>
                  </a:lnTo>
                  <a:close/>
                  <a:moveTo>
                    <a:pt x="78" y="25"/>
                  </a:moveTo>
                  <a:cubicBezTo>
                    <a:pt x="78" y="25"/>
                    <a:pt x="78" y="25"/>
                    <a:pt x="78" y="25"/>
                  </a:cubicBezTo>
                  <a:cubicBezTo>
                    <a:pt x="78" y="25"/>
                    <a:pt x="78" y="25"/>
                    <a:pt x="78" y="25"/>
                  </a:cubicBezTo>
                  <a:cubicBezTo>
                    <a:pt x="78" y="25"/>
                    <a:pt x="78" y="25"/>
                    <a:pt x="78" y="25"/>
                  </a:cubicBezTo>
                  <a:cubicBezTo>
                    <a:pt x="79" y="25"/>
                    <a:pt x="79" y="25"/>
                    <a:pt x="79" y="25"/>
                  </a:cubicBezTo>
                  <a:cubicBezTo>
                    <a:pt x="79" y="24"/>
                    <a:pt x="79" y="24"/>
                    <a:pt x="79" y="24"/>
                  </a:cubicBezTo>
                  <a:cubicBezTo>
                    <a:pt x="77" y="25"/>
                    <a:pt x="77" y="25"/>
                    <a:pt x="77" y="25"/>
                  </a:cubicBezTo>
                  <a:cubicBezTo>
                    <a:pt x="77" y="27"/>
                    <a:pt x="77" y="27"/>
                    <a:pt x="77" y="27"/>
                  </a:cubicBezTo>
                  <a:cubicBezTo>
                    <a:pt x="77" y="27"/>
                    <a:pt x="77" y="27"/>
                    <a:pt x="77" y="27"/>
                  </a:cubicBezTo>
                  <a:lnTo>
                    <a:pt x="78" y="25"/>
                  </a:lnTo>
                  <a:close/>
                  <a:moveTo>
                    <a:pt x="78" y="11"/>
                  </a:moveTo>
                  <a:cubicBezTo>
                    <a:pt x="78" y="11"/>
                    <a:pt x="78" y="11"/>
                    <a:pt x="78" y="11"/>
                  </a:cubicBezTo>
                  <a:cubicBezTo>
                    <a:pt x="79" y="11"/>
                    <a:pt x="79" y="11"/>
                    <a:pt x="79" y="11"/>
                  </a:cubicBezTo>
                  <a:cubicBezTo>
                    <a:pt x="79" y="11"/>
                    <a:pt x="79" y="11"/>
                    <a:pt x="79" y="11"/>
                  </a:cubicBezTo>
                  <a:cubicBezTo>
                    <a:pt x="78" y="10"/>
                    <a:pt x="78" y="10"/>
                    <a:pt x="78" y="10"/>
                  </a:cubicBezTo>
                  <a:lnTo>
                    <a:pt x="78" y="11"/>
                  </a:lnTo>
                  <a:close/>
                  <a:moveTo>
                    <a:pt x="28" y="40"/>
                  </a:moveTo>
                  <a:cubicBezTo>
                    <a:pt x="28" y="40"/>
                    <a:pt x="28" y="40"/>
                    <a:pt x="28" y="40"/>
                  </a:cubicBezTo>
                  <a:cubicBezTo>
                    <a:pt x="20" y="39"/>
                    <a:pt x="20" y="39"/>
                    <a:pt x="20" y="39"/>
                  </a:cubicBezTo>
                  <a:cubicBezTo>
                    <a:pt x="20" y="38"/>
                    <a:pt x="20" y="38"/>
                    <a:pt x="20" y="38"/>
                  </a:cubicBezTo>
                  <a:cubicBezTo>
                    <a:pt x="15" y="38"/>
                    <a:pt x="15" y="38"/>
                    <a:pt x="15" y="38"/>
                  </a:cubicBezTo>
                  <a:cubicBezTo>
                    <a:pt x="0" y="40"/>
                    <a:pt x="0" y="40"/>
                    <a:pt x="0" y="40"/>
                  </a:cubicBezTo>
                  <a:cubicBezTo>
                    <a:pt x="0" y="53"/>
                    <a:pt x="0" y="53"/>
                    <a:pt x="0" y="53"/>
                  </a:cubicBezTo>
                  <a:cubicBezTo>
                    <a:pt x="2" y="53"/>
                    <a:pt x="2" y="53"/>
                    <a:pt x="2" y="53"/>
                  </a:cubicBezTo>
                  <a:cubicBezTo>
                    <a:pt x="2" y="53"/>
                    <a:pt x="2" y="53"/>
                    <a:pt x="2" y="53"/>
                  </a:cubicBezTo>
                  <a:cubicBezTo>
                    <a:pt x="5" y="53"/>
                    <a:pt x="5" y="53"/>
                    <a:pt x="5" y="53"/>
                  </a:cubicBezTo>
                  <a:cubicBezTo>
                    <a:pt x="5" y="53"/>
                    <a:pt x="5" y="53"/>
                    <a:pt x="5" y="53"/>
                  </a:cubicBezTo>
                  <a:cubicBezTo>
                    <a:pt x="5" y="53"/>
                    <a:pt x="5" y="53"/>
                    <a:pt x="5" y="53"/>
                  </a:cubicBezTo>
                  <a:cubicBezTo>
                    <a:pt x="5" y="50"/>
                    <a:pt x="5" y="50"/>
                    <a:pt x="5" y="50"/>
                  </a:cubicBezTo>
                  <a:cubicBezTo>
                    <a:pt x="6" y="50"/>
                    <a:pt x="6" y="50"/>
                    <a:pt x="6" y="50"/>
                  </a:cubicBezTo>
                  <a:cubicBezTo>
                    <a:pt x="6" y="53"/>
                    <a:pt x="6" y="53"/>
                    <a:pt x="6" y="53"/>
                  </a:cubicBezTo>
                  <a:cubicBezTo>
                    <a:pt x="6" y="53"/>
                    <a:pt x="6" y="53"/>
                    <a:pt x="6" y="53"/>
                  </a:cubicBezTo>
                  <a:cubicBezTo>
                    <a:pt x="6" y="50"/>
                    <a:pt x="6" y="50"/>
                    <a:pt x="6" y="50"/>
                  </a:cubicBezTo>
                  <a:cubicBezTo>
                    <a:pt x="7" y="50"/>
                    <a:pt x="7" y="50"/>
                    <a:pt x="7" y="50"/>
                  </a:cubicBezTo>
                  <a:cubicBezTo>
                    <a:pt x="7" y="53"/>
                    <a:pt x="7" y="53"/>
                    <a:pt x="7" y="53"/>
                  </a:cubicBezTo>
                  <a:cubicBezTo>
                    <a:pt x="7" y="53"/>
                    <a:pt x="7" y="53"/>
                    <a:pt x="7" y="53"/>
                  </a:cubicBezTo>
                  <a:cubicBezTo>
                    <a:pt x="7" y="50"/>
                    <a:pt x="7" y="50"/>
                    <a:pt x="7" y="50"/>
                  </a:cubicBezTo>
                  <a:cubicBezTo>
                    <a:pt x="8" y="50"/>
                    <a:pt x="8" y="50"/>
                    <a:pt x="8" y="50"/>
                  </a:cubicBezTo>
                  <a:cubicBezTo>
                    <a:pt x="8" y="53"/>
                    <a:pt x="8" y="53"/>
                    <a:pt x="8" y="53"/>
                  </a:cubicBezTo>
                  <a:cubicBezTo>
                    <a:pt x="8" y="53"/>
                    <a:pt x="8" y="53"/>
                    <a:pt x="8" y="53"/>
                  </a:cubicBezTo>
                  <a:cubicBezTo>
                    <a:pt x="8" y="50"/>
                    <a:pt x="8" y="50"/>
                    <a:pt x="8" y="50"/>
                  </a:cubicBezTo>
                  <a:cubicBezTo>
                    <a:pt x="9" y="50"/>
                    <a:pt x="9" y="50"/>
                    <a:pt x="9" y="50"/>
                  </a:cubicBezTo>
                  <a:cubicBezTo>
                    <a:pt x="9" y="53"/>
                    <a:pt x="9" y="53"/>
                    <a:pt x="9" y="53"/>
                  </a:cubicBezTo>
                  <a:cubicBezTo>
                    <a:pt x="9" y="53"/>
                    <a:pt x="9" y="53"/>
                    <a:pt x="9" y="53"/>
                  </a:cubicBezTo>
                  <a:cubicBezTo>
                    <a:pt x="9" y="50"/>
                    <a:pt x="9" y="50"/>
                    <a:pt x="9" y="50"/>
                  </a:cubicBezTo>
                  <a:cubicBezTo>
                    <a:pt x="10" y="50"/>
                    <a:pt x="10" y="50"/>
                    <a:pt x="10" y="50"/>
                  </a:cubicBezTo>
                  <a:cubicBezTo>
                    <a:pt x="10" y="53"/>
                    <a:pt x="10" y="53"/>
                    <a:pt x="10" y="53"/>
                  </a:cubicBezTo>
                  <a:cubicBezTo>
                    <a:pt x="10" y="53"/>
                    <a:pt x="10" y="53"/>
                    <a:pt x="10" y="53"/>
                  </a:cubicBezTo>
                  <a:cubicBezTo>
                    <a:pt x="10" y="50"/>
                    <a:pt x="10" y="50"/>
                    <a:pt x="10" y="50"/>
                  </a:cubicBezTo>
                  <a:cubicBezTo>
                    <a:pt x="11" y="50"/>
                    <a:pt x="11" y="50"/>
                    <a:pt x="11" y="50"/>
                  </a:cubicBezTo>
                  <a:cubicBezTo>
                    <a:pt x="11" y="53"/>
                    <a:pt x="11" y="53"/>
                    <a:pt x="11" y="53"/>
                  </a:cubicBezTo>
                  <a:cubicBezTo>
                    <a:pt x="11" y="53"/>
                    <a:pt x="11" y="53"/>
                    <a:pt x="11" y="53"/>
                  </a:cubicBezTo>
                  <a:cubicBezTo>
                    <a:pt x="11" y="50"/>
                    <a:pt x="11" y="50"/>
                    <a:pt x="11" y="50"/>
                  </a:cubicBezTo>
                  <a:cubicBezTo>
                    <a:pt x="12" y="50"/>
                    <a:pt x="12" y="50"/>
                    <a:pt x="12" y="50"/>
                  </a:cubicBezTo>
                  <a:cubicBezTo>
                    <a:pt x="12" y="53"/>
                    <a:pt x="12" y="53"/>
                    <a:pt x="12" y="53"/>
                  </a:cubicBezTo>
                  <a:cubicBezTo>
                    <a:pt x="12" y="53"/>
                    <a:pt x="12" y="53"/>
                    <a:pt x="12" y="53"/>
                  </a:cubicBezTo>
                  <a:cubicBezTo>
                    <a:pt x="12" y="50"/>
                    <a:pt x="12" y="50"/>
                    <a:pt x="12" y="50"/>
                  </a:cubicBezTo>
                  <a:cubicBezTo>
                    <a:pt x="13" y="50"/>
                    <a:pt x="13" y="50"/>
                    <a:pt x="13" y="50"/>
                  </a:cubicBezTo>
                  <a:cubicBezTo>
                    <a:pt x="13" y="53"/>
                    <a:pt x="13" y="53"/>
                    <a:pt x="13" y="53"/>
                  </a:cubicBezTo>
                  <a:cubicBezTo>
                    <a:pt x="13" y="53"/>
                    <a:pt x="13" y="53"/>
                    <a:pt x="13" y="53"/>
                  </a:cubicBezTo>
                  <a:cubicBezTo>
                    <a:pt x="13" y="50"/>
                    <a:pt x="13" y="50"/>
                    <a:pt x="13" y="50"/>
                  </a:cubicBezTo>
                  <a:cubicBezTo>
                    <a:pt x="13" y="50"/>
                    <a:pt x="13" y="50"/>
                    <a:pt x="13" y="50"/>
                  </a:cubicBezTo>
                  <a:cubicBezTo>
                    <a:pt x="13" y="53"/>
                    <a:pt x="13" y="53"/>
                    <a:pt x="13" y="53"/>
                  </a:cubicBezTo>
                  <a:cubicBezTo>
                    <a:pt x="15" y="53"/>
                    <a:pt x="15" y="53"/>
                    <a:pt x="15" y="53"/>
                  </a:cubicBezTo>
                  <a:cubicBezTo>
                    <a:pt x="28" y="53"/>
                    <a:pt x="28" y="53"/>
                    <a:pt x="28" y="53"/>
                  </a:cubicBezTo>
                  <a:lnTo>
                    <a:pt x="28" y="40"/>
                  </a:lnTo>
                  <a:close/>
                  <a:moveTo>
                    <a:pt x="5" y="53"/>
                  </a:moveTo>
                  <a:cubicBezTo>
                    <a:pt x="5" y="53"/>
                    <a:pt x="5" y="53"/>
                    <a:pt x="5" y="53"/>
                  </a:cubicBezTo>
                  <a:cubicBezTo>
                    <a:pt x="2" y="53"/>
                    <a:pt x="2" y="53"/>
                    <a:pt x="2" y="53"/>
                  </a:cubicBezTo>
                  <a:cubicBezTo>
                    <a:pt x="2" y="53"/>
                    <a:pt x="2" y="53"/>
                    <a:pt x="2" y="53"/>
                  </a:cubicBezTo>
                  <a:cubicBezTo>
                    <a:pt x="5" y="53"/>
                    <a:pt x="5" y="53"/>
                    <a:pt x="5" y="53"/>
                  </a:cubicBezTo>
                  <a:close/>
                  <a:moveTo>
                    <a:pt x="5" y="52"/>
                  </a:moveTo>
                  <a:cubicBezTo>
                    <a:pt x="5" y="52"/>
                    <a:pt x="5" y="52"/>
                    <a:pt x="5" y="52"/>
                  </a:cubicBezTo>
                  <a:cubicBezTo>
                    <a:pt x="2" y="52"/>
                    <a:pt x="2" y="52"/>
                    <a:pt x="2" y="52"/>
                  </a:cubicBezTo>
                  <a:cubicBezTo>
                    <a:pt x="2" y="52"/>
                    <a:pt x="2" y="52"/>
                    <a:pt x="2" y="52"/>
                  </a:cubicBezTo>
                  <a:cubicBezTo>
                    <a:pt x="5" y="52"/>
                    <a:pt x="5" y="52"/>
                    <a:pt x="5" y="52"/>
                  </a:cubicBezTo>
                  <a:close/>
                  <a:moveTo>
                    <a:pt x="5" y="52"/>
                  </a:moveTo>
                  <a:cubicBezTo>
                    <a:pt x="5" y="52"/>
                    <a:pt x="5" y="52"/>
                    <a:pt x="5" y="52"/>
                  </a:cubicBezTo>
                  <a:cubicBezTo>
                    <a:pt x="2" y="52"/>
                    <a:pt x="2" y="52"/>
                    <a:pt x="2" y="52"/>
                  </a:cubicBezTo>
                  <a:cubicBezTo>
                    <a:pt x="2" y="52"/>
                    <a:pt x="2" y="52"/>
                    <a:pt x="2" y="52"/>
                  </a:cubicBezTo>
                  <a:cubicBezTo>
                    <a:pt x="5" y="52"/>
                    <a:pt x="5" y="52"/>
                    <a:pt x="5" y="52"/>
                  </a:cubicBezTo>
                  <a:close/>
                  <a:moveTo>
                    <a:pt x="5" y="51"/>
                  </a:moveTo>
                  <a:cubicBezTo>
                    <a:pt x="5" y="51"/>
                    <a:pt x="5" y="51"/>
                    <a:pt x="5" y="51"/>
                  </a:cubicBezTo>
                  <a:cubicBezTo>
                    <a:pt x="2" y="51"/>
                    <a:pt x="2" y="51"/>
                    <a:pt x="2" y="51"/>
                  </a:cubicBezTo>
                  <a:cubicBezTo>
                    <a:pt x="2" y="51"/>
                    <a:pt x="2" y="51"/>
                    <a:pt x="2" y="51"/>
                  </a:cubicBezTo>
                  <a:cubicBezTo>
                    <a:pt x="5" y="51"/>
                    <a:pt x="5" y="51"/>
                    <a:pt x="5" y="51"/>
                  </a:cubicBezTo>
                  <a:close/>
                  <a:moveTo>
                    <a:pt x="5" y="51"/>
                  </a:moveTo>
                  <a:cubicBezTo>
                    <a:pt x="5" y="51"/>
                    <a:pt x="5" y="51"/>
                    <a:pt x="5" y="51"/>
                  </a:cubicBezTo>
                  <a:cubicBezTo>
                    <a:pt x="2" y="51"/>
                    <a:pt x="2" y="51"/>
                    <a:pt x="2" y="51"/>
                  </a:cubicBezTo>
                  <a:cubicBezTo>
                    <a:pt x="2" y="51"/>
                    <a:pt x="2" y="51"/>
                    <a:pt x="2" y="51"/>
                  </a:cubicBezTo>
                  <a:cubicBezTo>
                    <a:pt x="5" y="51"/>
                    <a:pt x="5" y="51"/>
                    <a:pt x="5" y="51"/>
                  </a:cubicBezTo>
                  <a:close/>
                  <a:moveTo>
                    <a:pt x="5" y="50"/>
                  </a:moveTo>
                  <a:cubicBezTo>
                    <a:pt x="5" y="50"/>
                    <a:pt x="5" y="50"/>
                    <a:pt x="5" y="50"/>
                  </a:cubicBezTo>
                  <a:cubicBezTo>
                    <a:pt x="2" y="50"/>
                    <a:pt x="2" y="50"/>
                    <a:pt x="2" y="50"/>
                  </a:cubicBezTo>
                  <a:cubicBezTo>
                    <a:pt x="2" y="50"/>
                    <a:pt x="2" y="50"/>
                    <a:pt x="2" y="50"/>
                  </a:cubicBezTo>
                  <a:cubicBezTo>
                    <a:pt x="5" y="50"/>
                    <a:pt x="5" y="50"/>
                    <a:pt x="5" y="50"/>
                  </a:cubicBezTo>
                  <a:close/>
                  <a:moveTo>
                    <a:pt x="5" y="50"/>
                  </a:moveTo>
                  <a:cubicBezTo>
                    <a:pt x="5" y="50"/>
                    <a:pt x="5" y="50"/>
                    <a:pt x="5" y="50"/>
                  </a:cubicBezTo>
                  <a:cubicBezTo>
                    <a:pt x="2" y="50"/>
                    <a:pt x="2" y="50"/>
                    <a:pt x="2" y="50"/>
                  </a:cubicBezTo>
                  <a:cubicBezTo>
                    <a:pt x="2" y="50"/>
                    <a:pt x="2" y="50"/>
                    <a:pt x="2" y="50"/>
                  </a:cubicBezTo>
                  <a:cubicBezTo>
                    <a:pt x="5" y="50"/>
                    <a:pt x="5" y="50"/>
                    <a:pt x="5" y="50"/>
                  </a:cubicBezTo>
                  <a:close/>
                  <a:moveTo>
                    <a:pt x="5" y="49"/>
                  </a:moveTo>
                  <a:cubicBezTo>
                    <a:pt x="5" y="49"/>
                    <a:pt x="5" y="49"/>
                    <a:pt x="5" y="49"/>
                  </a:cubicBezTo>
                  <a:cubicBezTo>
                    <a:pt x="2" y="49"/>
                    <a:pt x="2" y="49"/>
                    <a:pt x="2" y="49"/>
                  </a:cubicBezTo>
                  <a:cubicBezTo>
                    <a:pt x="2" y="49"/>
                    <a:pt x="2" y="49"/>
                    <a:pt x="2" y="49"/>
                  </a:cubicBezTo>
                  <a:cubicBezTo>
                    <a:pt x="5" y="49"/>
                    <a:pt x="5" y="49"/>
                    <a:pt x="5" y="49"/>
                  </a:cubicBezTo>
                  <a:close/>
                  <a:moveTo>
                    <a:pt x="5" y="49"/>
                  </a:moveTo>
                  <a:cubicBezTo>
                    <a:pt x="5" y="49"/>
                    <a:pt x="5" y="49"/>
                    <a:pt x="5" y="49"/>
                  </a:cubicBezTo>
                  <a:cubicBezTo>
                    <a:pt x="2" y="49"/>
                    <a:pt x="2" y="49"/>
                    <a:pt x="2" y="49"/>
                  </a:cubicBezTo>
                  <a:cubicBezTo>
                    <a:pt x="2" y="49"/>
                    <a:pt x="2" y="49"/>
                    <a:pt x="2" y="49"/>
                  </a:cubicBezTo>
                  <a:cubicBezTo>
                    <a:pt x="5" y="49"/>
                    <a:pt x="5" y="49"/>
                    <a:pt x="5" y="49"/>
                  </a:cubicBezTo>
                  <a:close/>
                  <a:moveTo>
                    <a:pt x="5" y="48"/>
                  </a:moveTo>
                  <a:cubicBezTo>
                    <a:pt x="5" y="48"/>
                    <a:pt x="5" y="48"/>
                    <a:pt x="5" y="48"/>
                  </a:cubicBezTo>
                  <a:cubicBezTo>
                    <a:pt x="2" y="48"/>
                    <a:pt x="2" y="48"/>
                    <a:pt x="2" y="48"/>
                  </a:cubicBezTo>
                  <a:cubicBezTo>
                    <a:pt x="2" y="48"/>
                    <a:pt x="2" y="48"/>
                    <a:pt x="2" y="48"/>
                  </a:cubicBezTo>
                  <a:cubicBezTo>
                    <a:pt x="5" y="48"/>
                    <a:pt x="5" y="48"/>
                    <a:pt x="5" y="48"/>
                  </a:cubicBezTo>
                  <a:close/>
                  <a:moveTo>
                    <a:pt x="5" y="48"/>
                  </a:moveTo>
                  <a:cubicBezTo>
                    <a:pt x="5" y="48"/>
                    <a:pt x="5" y="48"/>
                    <a:pt x="5" y="48"/>
                  </a:cubicBezTo>
                  <a:cubicBezTo>
                    <a:pt x="2" y="48"/>
                    <a:pt x="2" y="48"/>
                    <a:pt x="2" y="48"/>
                  </a:cubicBezTo>
                  <a:cubicBezTo>
                    <a:pt x="2" y="48"/>
                    <a:pt x="2" y="48"/>
                    <a:pt x="2" y="48"/>
                  </a:cubicBezTo>
                  <a:cubicBezTo>
                    <a:pt x="5" y="47"/>
                    <a:pt x="5" y="47"/>
                    <a:pt x="5" y="47"/>
                  </a:cubicBezTo>
                  <a:lnTo>
                    <a:pt x="5" y="48"/>
                  </a:lnTo>
                  <a:close/>
                  <a:moveTo>
                    <a:pt x="5" y="47"/>
                  </a:moveTo>
                  <a:cubicBezTo>
                    <a:pt x="5" y="47"/>
                    <a:pt x="5" y="47"/>
                    <a:pt x="5" y="47"/>
                  </a:cubicBezTo>
                  <a:cubicBezTo>
                    <a:pt x="2" y="47"/>
                    <a:pt x="2" y="47"/>
                    <a:pt x="2" y="47"/>
                  </a:cubicBezTo>
                  <a:cubicBezTo>
                    <a:pt x="2" y="47"/>
                    <a:pt x="2" y="47"/>
                    <a:pt x="2" y="47"/>
                  </a:cubicBezTo>
                  <a:cubicBezTo>
                    <a:pt x="5" y="47"/>
                    <a:pt x="5" y="47"/>
                    <a:pt x="5" y="47"/>
                  </a:cubicBezTo>
                  <a:close/>
                  <a:moveTo>
                    <a:pt x="5" y="47"/>
                  </a:moveTo>
                  <a:cubicBezTo>
                    <a:pt x="5" y="47"/>
                    <a:pt x="5" y="47"/>
                    <a:pt x="5" y="47"/>
                  </a:cubicBezTo>
                  <a:cubicBezTo>
                    <a:pt x="2" y="47"/>
                    <a:pt x="2" y="47"/>
                    <a:pt x="2" y="47"/>
                  </a:cubicBezTo>
                  <a:cubicBezTo>
                    <a:pt x="2" y="47"/>
                    <a:pt x="2" y="47"/>
                    <a:pt x="2" y="47"/>
                  </a:cubicBezTo>
                  <a:cubicBezTo>
                    <a:pt x="5" y="46"/>
                    <a:pt x="5" y="46"/>
                    <a:pt x="5" y="46"/>
                  </a:cubicBezTo>
                  <a:lnTo>
                    <a:pt x="5" y="47"/>
                  </a:lnTo>
                  <a:close/>
                  <a:moveTo>
                    <a:pt x="5" y="46"/>
                  </a:moveTo>
                  <a:cubicBezTo>
                    <a:pt x="5" y="46"/>
                    <a:pt x="5" y="46"/>
                    <a:pt x="5" y="46"/>
                  </a:cubicBezTo>
                  <a:cubicBezTo>
                    <a:pt x="2" y="46"/>
                    <a:pt x="2" y="46"/>
                    <a:pt x="2" y="46"/>
                  </a:cubicBezTo>
                  <a:cubicBezTo>
                    <a:pt x="2" y="46"/>
                    <a:pt x="2" y="46"/>
                    <a:pt x="2" y="46"/>
                  </a:cubicBezTo>
                  <a:cubicBezTo>
                    <a:pt x="5" y="46"/>
                    <a:pt x="5" y="46"/>
                    <a:pt x="5" y="46"/>
                  </a:cubicBezTo>
                  <a:close/>
                  <a:moveTo>
                    <a:pt x="5" y="46"/>
                  </a:moveTo>
                  <a:cubicBezTo>
                    <a:pt x="5" y="46"/>
                    <a:pt x="5" y="46"/>
                    <a:pt x="5" y="46"/>
                  </a:cubicBezTo>
                  <a:cubicBezTo>
                    <a:pt x="2" y="46"/>
                    <a:pt x="2" y="46"/>
                    <a:pt x="2" y="46"/>
                  </a:cubicBezTo>
                  <a:cubicBezTo>
                    <a:pt x="2" y="46"/>
                    <a:pt x="2" y="46"/>
                    <a:pt x="2" y="46"/>
                  </a:cubicBezTo>
                  <a:cubicBezTo>
                    <a:pt x="5" y="45"/>
                    <a:pt x="5" y="45"/>
                    <a:pt x="5" y="45"/>
                  </a:cubicBezTo>
                  <a:lnTo>
                    <a:pt x="5" y="46"/>
                  </a:lnTo>
                  <a:close/>
                  <a:moveTo>
                    <a:pt x="5" y="45"/>
                  </a:moveTo>
                  <a:cubicBezTo>
                    <a:pt x="5" y="45"/>
                    <a:pt x="5" y="45"/>
                    <a:pt x="5" y="45"/>
                  </a:cubicBezTo>
                  <a:cubicBezTo>
                    <a:pt x="2" y="45"/>
                    <a:pt x="2" y="45"/>
                    <a:pt x="2" y="45"/>
                  </a:cubicBezTo>
                  <a:cubicBezTo>
                    <a:pt x="2" y="45"/>
                    <a:pt x="2" y="45"/>
                    <a:pt x="2" y="45"/>
                  </a:cubicBezTo>
                  <a:cubicBezTo>
                    <a:pt x="5" y="45"/>
                    <a:pt x="5" y="45"/>
                    <a:pt x="5" y="45"/>
                  </a:cubicBezTo>
                  <a:close/>
                  <a:moveTo>
                    <a:pt x="5" y="45"/>
                  </a:moveTo>
                  <a:cubicBezTo>
                    <a:pt x="5" y="45"/>
                    <a:pt x="5" y="45"/>
                    <a:pt x="5" y="45"/>
                  </a:cubicBezTo>
                  <a:cubicBezTo>
                    <a:pt x="2" y="45"/>
                    <a:pt x="2" y="45"/>
                    <a:pt x="2" y="45"/>
                  </a:cubicBezTo>
                  <a:cubicBezTo>
                    <a:pt x="2" y="44"/>
                    <a:pt x="2" y="44"/>
                    <a:pt x="2" y="44"/>
                  </a:cubicBezTo>
                  <a:cubicBezTo>
                    <a:pt x="5" y="44"/>
                    <a:pt x="5" y="44"/>
                    <a:pt x="5" y="44"/>
                  </a:cubicBezTo>
                  <a:lnTo>
                    <a:pt x="5" y="45"/>
                  </a:lnTo>
                  <a:close/>
                  <a:moveTo>
                    <a:pt x="5" y="44"/>
                  </a:moveTo>
                  <a:cubicBezTo>
                    <a:pt x="5" y="44"/>
                    <a:pt x="5" y="44"/>
                    <a:pt x="5" y="44"/>
                  </a:cubicBezTo>
                  <a:cubicBezTo>
                    <a:pt x="2" y="44"/>
                    <a:pt x="2" y="44"/>
                    <a:pt x="2" y="44"/>
                  </a:cubicBezTo>
                  <a:cubicBezTo>
                    <a:pt x="2" y="44"/>
                    <a:pt x="2" y="44"/>
                    <a:pt x="2" y="44"/>
                  </a:cubicBezTo>
                  <a:cubicBezTo>
                    <a:pt x="5" y="44"/>
                    <a:pt x="5" y="44"/>
                    <a:pt x="5" y="44"/>
                  </a:cubicBezTo>
                  <a:close/>
                  <a:moveTo>
                    <a:pt x="5" y="44"/>
                  </a:moveTo>
                  <a:cubicBezTo>
                    <a:pt x="5" y="44"/>
                    <a:pt x="5" y="44"/>
                    <a:pt x="5" y="44"/>
                  </a:cubicBezTo>
                  <a:cubicBezTo>
                    <a:pt x="2" y="44"/>
                    <a:pt x="2" y="44"/>
                    <a:pt x="2" y="44"/>
                  </a:cubicBezTo>
                  <a:cubicBezTo>
                    <a:pt x="2" y="43"/>
                    <a:pt x="2" y="43"/>
                    <a:pt x="2" y="43"/>
                  </a:cubicBezTo>
                  <a:cubicBezTo>
                    <a:pt x="5" y="43"/>
                    <a:pt x="5" y="43"/>
                    <a:pt x="5" y="43"/>
                  </a:cubicBezTo>
                  <a:lnTo>
                    <a:pt x="5" y="44"/>
                  </a:lnTo>
                  <a:close/>
                  <a:moveTo>
                    <a:pt x="5" y="43"/>
                  </a:moveTo>
                  <a:cubicBezTo>
                    <a:pt x="5" y="43"/>
                    <a:pt x="5" y="43"/>
                    <a:pt x="5" y="43"/>
                  </a:cubicBezTo>
                  <a:cubicBezTo>
                    <a:pt x="2" y="43"/>
                    <a:pt x="2" y="43"/>
                    <a:pt x="2" y="43"/>
                  </a:cubicBezTo>
                  <a:cubicBezTo>
                    <a:pt x="2" y="43"/>
                    <a:pt x="2" y="43"/>
                    <a:pt x="2" y="43"/>
                  </a:cubicBezTo>
                  <a:cubicBezTo>
                    <a:pt x="5" y="43"/>
                    <a:pt x="5" y="43"/>
                    <a:pt x="5" y="43"/>
                  </a:cubicBezTo>
                  <a:close/>
                  <a:moveTo>
                    <a:pt x="5" y="43"/>
                  </a:moveTo>
                  <a:cubicBezTo>
                    <a:pt x="5" y="43"/>
                    <a:pt x="5" y="43"/>
                    <a:pt x="5" y="43"/>
                  </a:cubicBezTo>
                  <a:cubicBezTo>
                    <a:pt x="3" y="43"/>
                    <a:pt x="3" y="43"/>
                    <a:pt x="3" y="43"/>
                  </a:cubicBezTo>
                  <a:cubicBezTo>
                    <a:pt x="5" y="42"/>
                    <a:pt x="5" y="42"/>
                    <a:pt x="5" y="42"/>
                  </a:cubicBezTo>
                  <a:lnTo>
                    <a:pt x="5" y="43"/>
                  </a:lnTo>
                  <a:close/>
                  <a:moveTo>
                    <a:pt x="6" y="50"/>
                  </a:moveTo>
                  <a:cubicBezTo>
                    <a:pt x="6" y="50"/>
                    <a:pt x="6" y="50"/>
                    <a:pt x="6" y="50"/>
                  </a:cubicBezTo>
                  <a:cubicBezTo>
                    <a:pt x="5" y="50"/>
                    <a:pt x="5" y="50"/>
                    <a:pt x="5" y="50"/>
                  </a:cubicBezTo>
                  <a:cubicBezTo>
                    <a:pt x="5" y="50"/>
                    <a:pt x="5" y="50"/>
                    <a:pt x="5" y="50"/>
                  </a:cubicBezTo>
                  <a:cubicBezTo>
                    <a:pt x="6" y="50"/>
                    <a:pt x="6" y="50"/>
                    <a:pt x="6" y="50"/>
                  </a:cubicBezTo>
                  <a:close/>
                  <a:moveTo>
                    <a:pt x="6" y="50"/>
                  </a:moveTo>
                  <a:cubicBezTo>
                    <a:pt x="6" y="50"/>
                    <a:pt x="6" y="50"/>
                    <a:pt x="6" y="50"/>
                  </a:cubicBezTo>
                  <a:cubicBezTo>
                    <a:pt x="5" y="50"/>
                    <a:pt x="5" y="50"/>
                    <a:pt x="5" y="50"/>
                  </a:cubicBezTo>
                  <a:cubicBezTo>
                    <a:pt x="5" y="44"/>
                    <a:pt x="5" y="44"/>
                    <a:pt x="5" y="44"/>
                  </a:cubicBezTo>
                  <a:cubicBezTo>
                    <a:pt x="6" y="44"/>
                    <a:pt x="6" y="44"/>
                    <a:pt x="6" y="44"/>
                  </a:cubicBezTo>
                  <a:lnTo>
                    <a:pt x="6" y="50"/>
                  </a:lnTo>
                  <a:close/>
                  <a:moveTo>
                    <a:pt x="6" y="44"/>
                  </a:moveTo>
                  <a:cubicBezTo>
                    <a:pt x="6" y="44"/>
                    <a:pt x="6" y="44"/>
                    <a:pt x="6" y="44"/>
                  </a:cubicBezTo>
                  <a:cubicBezTo>
                    <a:pt x="5" y="44"/>
                    <a:pt x="5" y="44"/>
                    <a:pt x="5" y="44"/>
                  </a:cubicBezTo>
                  <a:cubicBezTo>
                    <a:pt x="5" y="44"/>
                    <a:pt x="5" y="44"/>
                    <a:pt x="5" y="44"/>
                  </a:cubicBezTo>
                  <a:cubicBezTo>
                    <a:pt x="6" y="44"/>
                    <a:pt x="6" y="44"/>
                    <a:pt x="6" y="44"/>
                  </a:cubicBezTo>
                  <a:close/>
                  <a:moveTo>
                    <a:pt x="6" y="44"/>
                  </a:moveTo>
                  <a:cubicBezTo>
                    <a:pt x="6" y="44"/>
                    <a:pt x="6" y="44"/>
                    <a:pt x="6" y="44"/>
                  </a:cubicBezTo>
                  <a:cubicBezTo>
                    <a:pt x="5" y="44"/>
                    <a:pt x="5" y="44"/>
                    <a:pt x="5" y="44"/>
                  </a:cubicBezTo>
                  <a:cubicBezTo>
                    <a:pt x="5" y="43"/>
                    <a:pt x="5" y="43"/>
                    <a:pt x="5" y="43"/>
                  </a:cubicBezTo>
                  <a:cubicBezTo>
                    <a:pt x="6" y="42"/>
                    <a:pt x="6" y="42"/>
                    <a:pt x="6" y="42"/>
                  </a:cubicBezTo>
                  <a:lnTo>
                    <a:pt x="6" y="44"/>
                  </a:lnTo>
                  <a:close/>
                  <a:moveTo>
                    <a:pt x="6" y="42"/>
                  </a:moveTo>
                  <a:cubicBezTo>
                    <a:pt x="6" y="42"/>
                    <a:pt x="6" y="42"/>
                    <a:pt x="6" y="42"/>
                  </a:cubicBezTo>
                  <a:cubicBezTo>
                    <a:pt x="5" y="42"/>
                    <a:pt x="5" y="42"/>
                    <a:pt x="5" y="42"/>
                  </a:cubicBezTo>
                  <a:cubicBezTo>
                    <a:pt x="5" y="42"/>
                    <a:pt x="5" y="42"/>
                    <a:pt x="5" y="42"/>
                  </a:cubicBezTo>
                  <a:cubicBezTo>
                    <a:pt x="6" y="42"/>
                    <a:pt x="6" y="42"/>
                    <a:pt x="6" y="42"/>
                  </a:cubicBezTo>
                  <a:cubicBezTo>
                    <a:pt x="6" y="42"/>
                    <a:pt x="6" y="42"/>
                    <a:pt x="6" y="42"/>
                  </a:cubicBezTo>
                  <a:close/>
                  <a:moveTo>
                    <a:pt x="7" y="50"/>
                  </a:moveTo>
                  <a:cubicBezTo>
                    <a:pt x="7" y="50"/>
                    <a:pt x="7" y="50"/>
                    <a:pt x="7" y="50"/>
                  </a:cubicBezTo>
                  <a:cubicBezTo>
                    <a:pt x="6" y="50"/>
                    <a:pt x="6" y="50"/>
                    <a:pt x="6" y="50"/>
                  </a:cubicBezTo>
                  <a:cubicBezTo>
                    <a:pt x="6" y="50"/>
                    <a:pt x="6" y="50"/>
                    <a:pt x="6" y="50"/>
                  </a:cubicBezTo>
                  <a:cubicBezTo>
                    <a:pt x="7" y="50"/>
                    <a:pt x="7" y="50"/>
                    <a:pt x="7" y="50"/>
                  </a:cubicBezTo>
                  <a:close/>
                  <a:moveTo>
                    <a:pt x="7" y="50"/>
                  </a:moveTo>
                  <a:cubicBezTo>
                    <a:pt x="7" y="50"/>
                    <a:pt x="7" y="50"/>
                    <a:pt x="7" y="50"/>
                  </a:cubicBezTo>
                  <a:cubicBezTo>
                    <a:pt x="6" y="50"/>
                    <a:pt x="6" y="50"/>
                    <a:pt x="6" y="50"/>
                  </a:cubicBezTo>
                  <a:cubicBezTo>
                    <a:pt x="6" y="44"/>
                    <a:pt x="6" y="44"/>
                    <a:pt x="6" y="44"/>
                  </a:cubicBezTo>
                  <a:cubicBezTo>
                    <a:pt x="7" y="44"/>
                    <a:pt x="7" y="44"/>
                    <a:pt x="7" y="44"/>
                  </a:cubicBezTo>
                  <a:lnTo>
                    <a:pt x="7" y="50"/>
                  </a:lnTo>
                  <a:close/>
                  <a:moveTo>
                    <a:pt x="7" y="44"/>
                  </a:moveTo>
                  <a:cubicBezTo>
                    <a:pt x="7" y="44"/>
                    <a:pt x="7" y="44"/>
                    <a:pt x="7" y="44"/>
                  </a:cubicBezTo>
                  <a:cubicBezTo>
                    <a:pt x="6" y="44"/>
                    <a:pt x="6" y="44"/>
                    <a:pt x="6" y="44"/>
                  </a:cubicBezTo>
                  <a:cubicBezTo>
                    <a:pt x="6" y="44"/>
                    <a:pt x="6" y="44"/>
                    <a:pt x="6" y="44"/>
                  </a:cubicBezTo>
                  <a:cubicBezTo>
                    <a:pt x="7" y="44"/>
                    <a:pt x="7" y="44"/>
                    <a:pt x="7" y="44"/>
                  </a:cubicBezTo>
                  <a:close/>
                  <a:moveTo>
                    <a:pt x="7" y="44"/>
                  </a:moveTo>
                  <a:cubicBezTo>
                    <a:pt x="7" y="44"/>
                    <a:pt x="7" y="44"/>
                    <a:pt x="7" y="44"/>
                  </a:cubicBezTo>
                  <a:cubicBezTo>
                    <a:pt x="6" y="44"/>
                    <a:pt x="6" y="44"/>
                    <a:pt x="6" y="44"/>
                  </a:cubicBezTo>
                  <a:cubicBezTo>
                    <a:pt x="6" y="42"/>
                    <a:pt x="6" y="42"/>
                    <a:pt x="6" y="42"/>
                  </a:cubicBezTo>
                  <a:cubicBezTo>
                    <a:pt x="7" y="42"/>
                    <a:pt x="7" y="42"/>
                    <a:pt x="7" y="42"/>
                  </a:cubicBezTo>
                  <a:lnTo>
                    <a:pt x="7" y="44"/>
                  </a:lnTo>
                  <a:close/>
                  <a:moveTo>
                    <a:pt x="7" y="42"/>
                  </a:moveTo>
                  <a:cubicBezTo>
                    <a:pt x="7" y="42"/>
                    <a:pt x="7" y="42"/>
                    <a:pt x="7" y="42"/>
                  </a:cubicBezTo>
                  <a:cubicBezTo>
                    <a:pt x="6" y="42"/>
                    <a:pt x="6" y="42"/>
                    <a:pt x="6" y="42"/>
                  </a:cubicBezTo>
                  <a:cubicBezTo>
                    <a:pt x="6" y="42"/>
                    <a:pt x="6" y="42"/>
                    <a:pt x="6" y="42"/>
                  </a:cubicBezTo>
                  <a:cubicBezTo>
                    <a:pt x="7" y="42"/>
                    <a:pt x="7" y="42"/>
                    <a:pt x="7" y="42"/>
                  </a:cubicBezTo>
                  <a:close/>
                  <a:moveTo>
                    <a:pt x="8" y="50"/>
                  </a:moveTo>
                  <a:cubicBezTo>
                    <a:pt x="8" y="50"/>
                    <a:pt x="8" y="50"/>
                    <a:pt x="8" y="50"/>
                  </a:cubicBezTo>
                  <a:cubicBezTo>
                    <a:pt x="7" y="50"/>
                    <a:pt x="7" y="50"/>
                    <a:pt x="7" y="50"/>
                  </a:cubicBezTo>
                  <a:cubicBezTo>
                    <a:pt x="7" y="50"/>
                    <a:pt x="7" y="50"/>
                    <a:pt x="7" y="50"/>
                  </a:cubicBezTo>
                  <a:cubicBezTo>
                    <a:pt x="8" y="50"/>
                    <a:pt x="8" y="50"/>
                    <a:pt x="8" y="50"/>
                  </a:cubicBezTo>
                  <a:close/>
                  <a:moveTo>
                    <a:pt x="8" y="50"/>
                  </a:moveTo>
                  <a:cubicBezTo>
                    <a:pt x="8" y="50"/>
                    <a:pt x="8" y="50"/>
                    <a:pt x="8" y="50"/>
                  </a:cubicBezTo>
                  <a:cubicBezTo>
                    <a:pt x="7" y="50"/>
                    <a:pt x="7" y="50"/>
                    <a:pt x="7" y="50"/>
                  </a:cubicBezTo>
                  <a:cubicBezTo>
                    <a:pt x="7" y="44"/>
                    <a:pt x="7" y="44"/>
                    <a:pt x="7" y="44"/>
                  </a:cubicBezTo>
                  <a:cubicBezTo>
                    <a:pt x="8" y="44"/>
                    <a:pt x="8" y="44"/>
                    <a:pt x="8" y="44"/>
                  </a:cubicBezTo>
                  <a:lnTo>
                    <a:pt x="8" y="50"/>
                  </a:lnTo>
                  <a:close/>
                  <a:moveTo>
                    <a:pt x="8" y="44"/>
                  </a:moveTo>
                  <a:cubicBezTo>
                    <a:pt x="8" y="44"/>
                    <a:pt x="8" y="44"/>
                    <a:pt x="8" y="44"/>
                  </a:cubicBezTo>
                  <a:cubicBezTo>
                    <a:pt x="7" y="44"/>
                    <a:pt x="7" y="44"/>
                    <a:pt x="7" y="44"/>
                  </a:cubicBezTo>
                  <a:cubicBezTo>
                    <a:pt x="7" y="44"/>
                    <a:pt x="7" y="44"/>
                    <a:pt x="7" y="44"/>
                  </a:cubicBezTo>
                  <a:cubicBezTo>
                    <a:pt x="8" y="44"/>
                    <a:pt x="8" y="44"/>
                    <a:pt x="8" y="44"/>
                  </a:cubicBezTo>
                  <a:close/>
                  <a:moveTo>
                    <a:pt x="8" y="44"/>
                  </a:moveTo>
                  <a:cubicBezTo>
                    <a:pt x="8" y="44"/>
                    <a:pt x="8" y="44"/>
                    <a:pt x="8" y="44"/>
                  </a:cubicBezTo>
                  <a:cubicBezTo>
                    <a:pt x="7" y="44"/>
                    <a:pt x="7" y="44"/>
                    <a:pt x="7" y="44"/>
                  </a:cubicBezTo>
                  <a:cubicBezTo>
                    <a:pt x="7" y="42"/>
                    <a:pt x="7" y="42"/>
                    <a:pt x="7" y="42"/>
                  </a:cubicBezTo>
                  <a:cubicBezTo>
                    <a:pt x="8" y="42"/>
                    <a:pt x="8" y="42"/>
                    <a:pt x="8" y="42"/>
                  </a:cubicBezTo>
                  <a:lnTo>
                    <a:pt x="8" y="44"/>
                  </a:lnTo>
                  <a:close/>
                  <a:moveTo>
                    <a:pt x="8" y="42"/>
                  </a:moveTo>
                  <a:cubicBezTo>
                    <a:pt x="8" y="42"/>
                    <a:pt x="8" y="42"/>
                    <a:pt x="8" y="42"/>
                  </a:cubicBezTo>
                  <a:cubicBezTo>
                    <a:pt x="7" y="42"/>
                    <a:pt x="7" y="42"/>
                    <a:pt x="7" y="42"/>
                  </a:cubicBezTo>
                  <a:cubicBezTo>
                    <a:pt x="7" y="42"/>
                    <a:pt x="7" y="42"/>
                    <a:pt x="7" y="42"/>
                  </a:cubicBezTo>
                  <a:cubicBezTo>
                    <a:pt x="8" y="42"/>
                    <a:pt x="8" y="42"/>
                    <a:pt x="8" y="42"/>
                  </a:cubicBezTo>
                  <a:close/>
                  <a:moveTo>
                    <a:pt x="9" y="50"/>
                  </a:moveTo>
                  <a:cubicBezTo>
                    <a:pt x="9" y="50"/>
                    <a:pt x="9" y="50"/>
                    <a:pt x="9" y="50"/>
                  </a:cubicBezTo>
                  <a:cubicBezTo>
                    <a:pt x="8" y="50"/>
                    <a:pt x="8" y="50"/>
                    <a:pt x="8" y="50"/>
                  </a:cubicBezTo>
                  <a:cubicBezTo>
                    <a:pt x="8" y="50"/>
                    <a:pt x="8" y="50"/>
                    <a:pt x="8" y="50"/>
                  </a:cubicBezTo>
                  <a:cubicBezTo>
                    <a:pt x="9" y="50"/>
                    <a:pt x="9" y="50"/>
                    <a:pt x="9" y="50"/>
                  </a:cubicBezTo>
                  <a:close/>
                  <a:moveTo>
                    <a:pt x="9" y="50"/>
                  </a:moveTo>
                  <a:cubicBezTo>
                    <a:pt x="9" y="50"/>
                    <a:pt x="9" y="50"/>
                    <a:pt x="9" y="50"/>
                  </a:cubicBezTo>
                  <a:cubicBezTo>
                    <a:pt x="8" y="50"/>
                    <a:pt x="8" y="50"/>
                    <a:pt x="8" y="50"/>
                  </a:cubicBezTo>
                  <a:cubicBezTo>
                    <a:pt x="8" y="44"/>
                    <a:pt x="8" y="44"/>
                    <a:pt x="8" y="44"/>
                  </a:cubicBezTo>
                  <a:cubicBezTo>
                    <a:pt x="9" y="44"/>
                    <a:pt x="9" y="44"/>
                    <a:pt x="9" y="44"/>
                  </a:cubicBezTo>
                  <a:lnTo>
                    <a:pt x="9" y="50"/>
                  </a:lnTo>
                  <a:close/>
                  <a:moveTo>
                    <a:pt x="9" y="44"/>
                  </a:moveTo>
                  <a:cubicBezTo>
                    <a:pt x="9" y="44"/>
                    <a:pt x="9" y="44"/>
                    <a:pt x="9" y="44"/>
                  </a:cubicBezTo>
                  <a:cubicBezTo>
                    <a:pt x="8" y="44"/>
                    <a:pt x="8" y="44"/>
                    <a:pt x="8" y="44"/>
                  </a:cubicBezTo>
                  <a:cubicBezTo>
                    <a:pt x="8" y="44"/>
                    <a:pt x="8" y="44"/>
                    <a:pt x="8" y="44"/>
                  </a:cubicBezTo>
                  <a:cubicBezTo>
                    <a:pt x="9" y="44"/>
                    <a:pt x="9" y="44"/>
                    <a:pt x="9" y="44"/>
                  </a:cubicBezTo>
                  <a:close/>
                  <a:moveTo>
                    <a:pt x="9" y="44"/>
                  </a:moveTo>
                  <a:cubicBezTo>
                    <a:pt x="9" y="44"/>
                    <a:pt x="9" y="44"/>
                    <a:pt x="9" y="44"/>
                  </a:cubicBezTo>
                  <a:cubicBezTo>
                    <a:pt x="8" y="44"/>
                    <a:pt x="8" y="44"/>
                    <a:pt x="8" y="44"/>
                  </a:cubicBezTo>
                  <a:cubicBezTo>
                    <a:pt x="8" y="42"/>
                    <a:pt x="8" y="42"/>
                    <a:pt x="8" y="42"/>
                  </a:cubicBezTo>
                  <a:cubicBezTo>
                    <a:pt x="9" y="42"/>
                    <a:pt x="9" y="42"/>
                    <a:pt x="9" y="42"/>
                  </a:cubicBezTo>
                  <a:lnTo>
                    <a:pt x="9" y="44"/>
                  </a:lnTo>
                  <a:close/>
                  <a:moveTo>
                    <a:pt x="9" y="42"/>
                  </a:moveTo>
                  <a:cubicBezTo>
                    <a:pt x="9" y="42"/>
                    <a:pt x="9" y="42"/>
                    <a:pt x="9" y="42"/>
                  </a:cubicBezTo>
                  <a:cubicBezTo>
                    <a:pt x="8" y="42"/>
                    <a:pt x="8" y="42"/>
                    <a:pt x="8" y="42"/>
                  </a:cubicBezTo>
                  <a:cubicBezTo>
                    <a:pt x="8" y="42"/>
                    <a:pt x="8" y="42"/>
                    <a:pt x="8" y="42"/>
                  </a:cubicBezTo>
                  <a:cubicBezTo>
                    <a:pt x="9" y="42"/>
                    <a:pt x="9" y="42"/>
                    <a:pt x="9" y="42"/>
                  </a:cubicBezTo>
                  <a:close/>
                  <a:moveTo>
                    <a:pt x="10" y="50"/>
                  </a:moveTo>
                  <a:cubicBezTo>
                    <a:pt x="10" y="50"/>
                    <a:pt x="10" y="50"/>
                    <a:pt x="10" y="50"/>
                  </a:cubicBezTo>
                  <a:cubicBezTo>
                    <a:pt x="9" y="50"/>
                    <a:pt x="9" y="50"/>
                    <a:pt x="9" y="50"/>
                  </a:cubicBezTo>
                  <a:cubicBezTo>
                    <a:pt x="9" y="50"/>
                    <a:pt x="9" y="50"/>
                    <a:pt x="9" y="50"/>
                  </a:cubicBezTo>
                  <a:cubicBezTo>
                    <a:pt x="10" y="50"/>
                    <a:pt x="10" y="50"/>
                    <a:pt x="10" y="50"/>
                  </a:cubicBezTo>
                  <a:close/>
                  <a:moveTo>
                    <a:pt x="10" y="50"/>
                  </a:moveTo>
                  <a:cubicBezTo>
                    <a:pt x="10" y="50"/>
                    <a:pt x="10" y="50"/>
                    <a:pt x="10" y="50"/>
                  </a:cubicBezTo>
                  <a:cubicBezTo>
                    <a:pt x="9" y="50"/>
                    <a:pt x="9" y="50"/>
                    <a:pt x="9" y="50"/>
                  </a:cubicBezTo>
                  <a:cubicBezTo>
                    <a:pt x="9" y="44"/>
                    <a:pt x="9" y="44"/>
                    <a:pt x="9" y="44"/>
                  </a:cubicBezTo>
                  <a:cubicBezTo>
                    <a:pt x="10" y="44"/>
                    <a:pt x="10" y="44"/>
                    <a:pt x="10" y="44"/>
                  </a:cubicBezTo>
                  <a:lnTo>
                    <a:pt x="10" y="50"/>
                  </a:lnTo>
                  <a:close/>
                  <a:moveTo>
                    <a:pt x="10" y="44"/>
                  </a:moveTo>
                  <a:cubicBezTo>
                    <a:pt x="10" y="44"/>
                    <a:pt x="10" y="44"/>
                    <a:pt x="10" y="44"/>
                  </a:cubicBezTo>
                  <a:cubicBezTo>
                    <a:pt x="9" y="44"/>
                    <a:pt x="9" y="44"/>
                    <a:pt x="9" y="44"/>
                  </a:cubicBezTo>
                  <a:cubicBezTo>
                    <a:pt x="9" y="44"/>
                    <a:pt x="9" y="44"/>
                    <a:pt x="9" y="44"/>
                  </a:cubicBezTo>
                  <a:cubicBezTo>
                    <a:pt x="10" y="44"/>
                    <a:pt x="10" y="44"/>
                    <a:pt x="10" y="44"/>
                  </a:cubicBezTo>
                  <a:close/>
                  <a:moveTo>
                    <a:pt x="10" y="44"/>
                  </a:moveTo>
                  <a:cubicBezTo>
                    <a:pt x="10" y="44"/>
                    <a:pt x="10" y="44"/>
                    <a:pt x="10" y="44"/>
                  </a:cubicBezTo>
                  <a:cubicBezTo>
                    <a:pt x="9" y="44"/>
                    <a:pt x="9" y="44"/>
                    <a:pt x="9" y="44"/>
                  </a:cubicBezTo>
                  <a:cubicBezTo>
                    <a:pt x="9" y="42"/>
                    <a:pt x="9" y="42"/>
                    <a:pt x="9" y="42"/>
                  </a:cubicBezTo>
                  <a:cubicBezTo>
                    <a:pt x="10" y="42"/>
                    <a:pt x="10" y="42"/>
                    <a:pt x="10" y="42"/>
                  </a:cubicBezTo>
                  <a:lnTo>
                    <a:pt x="10" y="44"/>
                  </a:lnTo>
                  <a:close/>
                  <a:moveTo>
                    <a:pt x="11" y="50"/>
                  </a:moveTo>
                  <a:cubicBezTo>
                    <a:pt x="11" y="50"/>
                    <a:pt x="11" y="50"/>
                    <a:pt x="11" y="50"/>
                  </a:cubicBezTo>
                  <a:cubicBezTo>
                    <a:pt x="10" y="50"/>
                    <a:pt x="10" y="50"/>
                    <a:pt x="10" y="50"/>
                  </a:cubicBezTo>
                  <a:cubicBezTo>
                    <a:pt x="10" y="50"/>
                    <a:pt x="10" y="50"/>
                    <a:pt x="10" y="50"/>
                  </a:cubicBezTo>
                  <a:cubicBezTo>
                    <a:pt x="11" y="50"/>
                    <a:pt x="11" y="50"/>
                    <a:pt x="11" y="50"/>
                  </a:cubicBezTo>
                  <a:close/>
                  <a:moveTo>
                    <a:pt x="11" y="50"/>
                  </a:moveTo>
                  <a:cubicBezTo>
                    <a:pt x="11" y="50"/>
                    <a:pt x="11" y="50"/>
                    <a:pt x="11" y="50"/>
                  </a:cubicBezTo>
                  <a:cubicBezTo>
                    <a:pt x="10" y="50"/>
                    <a:pt x="10" y="50"/>
                    <a:pt x="10" y="50"/>
                  </a:cubicBezTo>
                  <a:cubicBezTo>
                    <a:pt x="10" y="44"/>
                    <a:pt x="10" y="44"/>
                    <a:pt x="10" y="44"/>
                  </a:cubicBezTo>
                  <a:cubicBezTo>
                    <a:pt x="11" y="44"/>
                    <a:pt x="11" y="44"/>
                    <a:pt x="11" y="44"/>
                  </a:cubicBezTo>
                  <a:lnTo>
                    <a:pt x="11" y="50"/>
                  </a:lnTo>
                  <a:close/>
                  <a:moveTo>
                    <a:pt x="11" y="44"/>
                  </a:moveTo>
                  <a:cubicBezTo>
                    <a:pt x="11" y="44"/>
                    <a:pt x="11" y="44"/>
                    <a:pt x="11" y="44"/>
                  </a:cubicBezTo>
                  <a:cubicBezTo>
                    <a:pt x="10" y="44"/>
                    <a:pt x="10" y="44"/>
                    <a:pt x="10" y="44"/>
                  </a:cubicBezTo>
                  <a:cubicBezTo>
                    <a:pt x="10" y="44"/>
                    <a:pt x="10" y="44"/>
                    <a:pt x="10" y="44"/>
                  </a:cubicBezTo>
                  <a:cubicBezTo>
                    <a:pt x="11" y="44"/>
                    <a:pt x="11" y="44"/>
                    <a:pt x="11" y="44"/>
                  </a:cubicBezTo>
                  <a:close/>
                  <a:moveTo>
                    <a:pt x="11" y="43"/>
                  </a:moveTo>
                  <a:cubicBezTo>
                    <a:pt x="11" y="43"/>
                    <a:pt x="11" y="43"/>
                    <a:pt x="11" y="43"/>
                  </a:cubicBezTo>
                  <a:cubicBezTo>
                    <a:pt x="10" y="44"/>
                    <a:pt x="10" y="44"/>
                    <a:pt x="10" y="44"/>
                  </a:cubicBezTo>
                  <a:cubicBezTo>
                    <a:pt x="10" y="42"/>
                    <a:pt x="10" y="42"/>
                    <a:pt x="10" y="42"/>
                  </a:cubicBezTo>
                  <a:cubicBezTo>
                    <a:pt x="11" y="42"/>
                    <a:pt x="11" y="42"/>
                    <a:pt x="11" y="42"/>
                  </a:cubicBezTo>
                  <a:lnTo>
                    <a:pt x="11" y="43"/>
                  </a:lnTo>
                  <a:close/>
                  <a:moveTo>
                    <a:pt x="12" y="50"/>
                  </a:moveTo>
                  <a:cubicBezTo>
                    <a:pt x="12" y="50"/>
                    <a:pt x="12" y="50"/>
                    <a:pt x="12" y="50"/>
                  </a:cubicBezTo>
                  <a:cubicBezTo>
                    <a:pt x="11" y="50"/>
                    <a:pt x="11" y="50"/>
                    <a:pt x="11" y="50"/>
                  </a:cubicBezTo>
                  <a:cubicBezTo>
                    <a:pt x="11" y="50"/>
                    <a:pt x="11" y="50"/>
                    <a:pt x="11" y="50"/>
                  </a:cubicBezTo>
                  <a:cubicBezTo>
                    <a:pt x="12" y="50"/>
                    <a:pt x="12" y="50"/>
                    <a:pt x="12" y="50"/>
                  </a:cubicBezTo>
                  <a:close/>
                  <a:moveTo>
                    <a:pt x="12" y="50"/>
                  </a:moveTo>
                  <a:cubicBezTo>
                    <a:pt x="12" y="50"/>
                    <a:pt x="12" y="50"/>
                    <a:pt x="12" y="50"/>
                  </a:cubicBezTo>
                  <a:cubicBezTo>
                    <a:pt x="11" y="50"/>
                    <a:pt x="11" y="50"/>
                    <a:pt x="11" y="50"/>
                  </a:cubicBezTo>
                  <a:cubicBezTo>
                    <a:pt x="11" y="44"/>
                    <a:pt x="11" y="44"/>
                    <a:pt x="11" y="44"/>
                  </a:cubicBezTo>
                  <a:cubicBezTo>
                    <a:pt x="12" y="44"/>
                    <a:pt x="12" y="44"/>
                    <a:pt x="12" y="44"/>
                  </a:cubicBezTo>
                  <a:lnTo>
                    <a:pt x="12" y="50"/>
                  </a:lnTo>
                  <a:close/>
                  <a:moveTo>
                    <a:pt x="12" y="44"/>
                  </a:moveTo>
                  <a:cubicBezTo>
                    <a:pt x="12" y="44"/>
                    <a:pt x="12" y="44"/>
                    <a:pt x="12" y="44"/>
                  </a:cubicBezTo>
                  <a:cubicBezTo>
                    <a:pt x="11" y="44"/>
                    <a:pt x="11" y="44"/>
                    <a:pt x="11" y="44"/>
                  </a:cubicBezTo>
                  <a:cubicBezTo>
                    <a:pt x="11" y="44"/>
                    <a:pt x="11" y="44"/>
                    <a:pt x="11" y="44"/>
                  </a:cubicBezTo>
                  <a:cubicBezTo>
                    <a:pt x="12" y="43"/>
                    <a:pt x="12" y="43"/>
                    <a:pt x="12" y="43"/>
                  </a:cubicBezTo>
                  <a:lnTo>
                    <a:pt x="12" y="44"/>
                  </a:lnTo>
                  <a:close/>
                  <a:moveTo>
                    <a:pt x="12" y="43"/>
                  </a:moveTo>
                  <a:cubicBezTo>
                    <a:pt x="12" y="43"/>
                    <a:pt x="12" y="43"/>
                    <a:pt x="12" y="43"/>
                  </a:cubicBezTo>
                  <a:cubicBezTo>
                    <a:pt x="11" y="43"/>
                    <a:pt x="11" y="43"/>
                    <a:pt x="11" y="43"/>
                  </a:cubicBezTo>
                  <a:cubicBezTo>
                    <a:pt x="11" y="42"/>
                    <a:pt x="11" y="42"/>
                    <a:pt x="11" y="42"/>
                  </a:cubicBezTo>
                  <a:cubicBezTo>
                    <a:pt x="12" y="42"/>
                    <a:pt x="12" y="42"/>
                    <a:pt x="12" y="42"/>
                  </a:cubicBezTo>
                  <a:lnTo>
                    <a:pt x="12" y="43"/>
                  </a:lnTo>
                  <a:close/>
                  <a:moveTo>
                    <a:pt x="13" y="50"/>
                  </a:moveTo>
                  <a:cubicBezTo>
                    <a:pt x="13" y="50"/>
                    <a:pt x="13" y="50"/>
                    <a:pt x="13" y="50"/>
                  </a:cubicBezTo>
                  <a:cubicBezTo>
                    <a:pt x="12" y="50"/>
                    <a:pt x="12" y="50"/>
                    <a:pt x="12" y="50"/>
                  </a:cubicBezTo>
                  <a:cubicBezTo>
                    <a:pt x="12" y="50"/>
                    <a:pt x="12" y="50"/>
                    <a:pt x="12" y="50"/>
                  </a:cubicBezTo>
                  <a:cubicBezTo>
                    <a:pt x="13" y="50"/>
                    <a:pt x="13" y="50"/>
                    <a:pt x="13" y="50"/>
                  </a:cubicBezTo>
                  <a:close/>
                  <a:moveTo>
                    <a:pt x="13" y="50"/>
                  </a:moveTo>
                  <a:cubicBezTo>
                    <a:pt x="13" y="50"/>
                    <a:pt x="13" y="50"/>
                    <a:pt x="13" y="50"/>
                  </a:cubicBezTo>
                  <a:cubicBezTo>
                    <a:pt x="12" y="50"/>
                    <a:pt x="12" y="50"/>
                    <a:pt x="12" y="50"/>
                  </a:cubicBezTo>
                  <a:cubicBezTo>
                    <a:pt x="12" y="44"/>
                    <a:pt x="12" y="44"/>
                    <a:pt x="12" y="44"/>
                  </a:cubicBezTo>
                  <a:cubicBezTo>
                    <a:pt x="13" y="44"/>
                    <a:pt x="13" y="44"/>
                    <a:pt x="13" y="44"/>
                  </a:cubicBezTo>
                  <a:lnTo>
                    <a:pt x="13" y="50"/>
                  </a:lnTo>
                  <a:close/>
                  <a:moveTo>
                    <a:pt x="13" y="44"/>
                  </a:moveTo>
                  <a:cubicBezTo>
                    <a:pt x="13" y="44"/>
                    <a:pt x="13" y="44"/>
                    <a:pt x="13" y="44"/>
                  </a:cubicBezTo>
                  <a:cubicBezTo>
                    <a:pt x="12" y="44"/>
                    <a:pt x="12" y="44"/>
                    <a:pt x="12" y="44"/>
                  </a:cubicBezTo>
                  <a:cubicBezTo>
                    <a:pt x="12" y="43"/>
                    <a:pt x="12" y="43"/>
                    <a:pt x="12" y="43"/>
                  </a:cubicBezTo>
                  <a:cubicBezTo>
                    <a:pt x="13" y="43"/>
                    <a:pt x="13" y="43"/>
                    <a:pt x="13" y="43"/>
                  </a:cubicBezTo>
                  <a:lnTo>
                    <a:pt x="13" y="44"/>
                  </a:lnTo>
                  <a:close/>
                  <a:moveTo>
                    <a:pt x="13" y="43"/>
                  </a:moveTo>
                  <a:cubicBezTo>
                    <a:pt x="13" y="43"/>
                    <a:pt x="13" y="43"/>
                    <a:pt x="13" y="43"/>
                  </a:cubicBezTo>
                  <a:cubicBezTo>
                    <a:pt x="12" y="43"/>
                    <a:pt x="12" y="43"/>
                    <a:pt x="12" y="43"/>
                  </a:cubicBezTo>
                  <a:cubicBezTo>
                    <a:pt x="12" y="42"/>
                    <a:pt x="12" y="42"/>
                    <a:pt x="12" y="42"/>
                  </a:cubicBezTo>
                  <a:cubicBezTo>
                    <a:pt x="13" y="42"/>
                    <a:pt x="13" y="42"/>
                    <a:pt x="13" y="42"/>
                  </a:cubicBezTo>
                  <a:lnTo>
                    <a:pt x="13" y="43"/>
                  </a:lnTo>
                  <a:close/>
                  <a:moveTo>
                    <a:pt x="13" y="50"/>
                  </a:moveTo>
                  <a:cubicBezTo>
                    <a:pt x="13" y="50"/>
                    <a:pt x="13" y="50"/>
                    <a:pt x="13" y="50"/>
                  </a:cubicBezTo>
                  <a:cubicBezTo>
                    <a:pt x="13" y="50"/>
                    <a:pt x="13" y="50"/>
                    <a:pt x="13" y="50"/>
                  </a:cubicBezTo>
                  <a:cubicBezTo>
                    <a:pt x="13" y="50"/>
                    <a:pt x="13" y="50"/>
                    <a:pt x="13" y="50"/>
                  </a:cubicBezTo>
                  <a:cubicBezTo>
                    <a:pt x="13" y="50"/>
                    <a:pt x="13" y="50"/>
                    <a:pt x="13" y="50"/>
                  </a:cubicBezTo>
                  <a:close/>
                  <a:moveTo>
                    <a:pt x="13" y="50"/>
                  </a:moveTo>
                  <a:cubicBezTo>
                    <a:pt x="13" y="50"/>
                    <a:pt x="13" y="50"/>
                    <a:pt x="13" y="50"/>
                  </a:cubicBezTo>
                  <a:cubicBezTo>
                    <a:pt x="13" y="50"/>
                    <a:pt x="13" y="50"/>
                    <a:pt x="13" y="50"/>
                  </a:cubicBezTo>
                  <a:cubicBezTo>
                    <a:pt x="13" y="44"/>
                    <a:pt x="13" y="44"/>
                    <a:pt x="13" y="44"/>
                  </a:cubicBezTo>
                  <a:cubicBezTo>
                    <a:pt x="13" y="44"/>
                    <a:pt x="13" y="44"/>
                    <a:pt x="13" y="44"/>
                  </a:cubicBezTo>
                  <a:lnTo>
                    <a:pt x="13" y="50"/>
                  </a:lnTo>
                  <a:close/>
                  <a:moveTo>
                    <a:pt x="13" y="44"/>
                  </a:moveTo>
                  <a:cubicBezTo>
                    <a:pt x="13" y="44"/>
                    <a:pt x="13" y="44"/>
                    <a:pt x="13" y="44"/>
                  </a:cubicBezTo>
                  <a:cubicBezTo>
                    <a:pt x="13" y="44"/>
                    <a:pt x="13" y="44"/>
                    <a:pt x="13" y="44"/>
                  </a:cubicBezTo>
                  <a:cubicBezTo>
                    <a:pt x="13" y="43"/>
                    <a:pt x="13" y="43"/>
                    <a:pt x="13" y="43"/>
                  </a:cubicBezTo>
                  <a:cubicBezTo>
                    <a:pt x="13" y="43"/>
                    <a:pt x="13" y="43"/>
                    <a:pt x="13" y="43"/>
                  </a:cubicBezTo>
                  <a:lnTo>
                    <a:pt x="13" y="44"/>
                  </a:lnTo>
                  <a:close/>
                  <a:moveTo>
                    <a:pt x="13" y="43"/>
                  </a:moveTo>
                  <a:cubicBezTo>
                    <a:pt x="13" y="43"/>
                    <a:pt x="13" y="43"/>
                    <a:pt x="13" y="43"/>
                  </a:cubicBezTo>
                  <a:cubicBezTo>
                    <a:pt x="13" y="43"/>
                    <a:pt x="13" y="43"/>
                    <a:pt x="13" y="43"/>
                  </a:cubicBezTo>
                  <a:cubicBezTo>
                    <a:pt x="13" y="42"/>
                    <a:pt x="13" y="42"/>
                    <a:pt x="13" y="42"/>
                  </a:cubicBezTo>
                  <a:cubicBezTo>
                    <a:pt x="13" y="42"/>
                    <a:pt x="13" y="42"/>
                    <a:pt x="13" y="42"/>
                  </a:cubicBezTo>
                  <a:lnTo>
                    <a:pt x="13" y="43"/>
                  </a:lnTo>
                  <a:close/>
                  <a:moveTo>
                    <a:pt x="13" y="42"/>
                  </a:moveTo>
                  <a:cubicBezTo>
                    <a:pt x="13" y="42"/>
                    <a:pt x="13" y="42"/>
                    <a:pt x="13" y="42"/>
                  </a:cubicBezTo>
                  <a:cubicBezTo>
                    <a:pt x="12" y="42"/>
                    <a:pt x="12" y="42"/>
                    <a:pt x="12" y="42"/>
                  </a:cubicBezTo>
                  <a:cubicBezTo>
                    <a:pt x="12" y="42"/>
                    <a:pt x="12" y="42"/>
                    <a:pt x="12" y="42"/>
                  </a:cubicBezTo>
                  <a:cubicBezTo>
                    <a:pt x="12" y="42"/>
                    <a:pt x="12" y="42"/>
                    <a:pt x="12" y="42"/>
                  </a:cubicBezTo>
                  <a:cubicBezTo>
                    <a:pt x="12" y="42"/>
                    <a:pt x="12" y="42"/>
                    <a:pt x="12" y="42"/>
                  </a:cubicBezTo>
                  <a:cubicBezTo>
                    <a:pt x="11" y="42"/>
                    <a:pt x="11" y="42"/>
                    <a:pt x="11" y="42"/>
                  </a:cubicBezTo>
                  <a:cubicBezTo>
                    <a:pt x="11" y="42"/>
                    <a:pt x="11" y="42"/>
                    <a:pt x="11" y="42"/>
                  </a:cubicBezTo>
                  <a:cubicBezTo>
                    <a:pt x="11" y="42"/>
                    <a:pt x="11" y="42"/>
                    <a:pt x="11" y="42"/>
                  </a:cubicBezTo>
                  <a:cubicBezTo>
                    <a:pt x="11" y="42"/>
                    <a:pt x="11" y="42"/>
                    <a:pt x="11" y="42"/>
                  </a:cubicBezTo>
                  <a:cubicBezTo>
                    <a:pt x="10" y="42"/>
                    <a:pt x="10" y="42"/>
                    <a:pt x="10" y="42"/>
                  </a:cubicBezTo>
                  <a:cubicBezTo>
                    <a:pt x="10" y="42"/>
                    <a:pt x="10" y="42"/>
                    <a:pt x="10" y="42"/>
                  </a:cubicBezTo>
                  <a:cubicBezTo>
                    <a:pt x="10" y="42"/>
                    <a:pt x="10" y="42"/>
                    <a:pt x="10" y="42"/>
                  </a:cubicBezTo>
                  <a:cubicBezTo>
                    <a:pt x="10" y="42"/>
                    <a:pt x="10" y="42"/>
                    <a:pt x="10" y="42"/>
                  </a:cubicBezTo>
                  <a:cubicBezTo>
                    <a:pt x="9" y="42"/>
                    <a:pt x="9" y="42"/>
                    <a:pt x="9" y="42"/>
                  </a:cubicBezTo>
                  <a:cubicBezTo>
                    <a:pt x="9" y="42"/>
                    <a:pt x="9" y="42"/>
                    <a:pt x="9" y="42"/>
                  </a:cubicBezTo>
                  <a:cubicBezTo>
                    <a:pt x="13" y="42"/>
                    <a:pt x="13" y="42"/>
                    <a:pt x="13" y="42"/>
                  </a:cubicBezTo>
                  <a:close/>
                  <a:moveTo>
                    <a:pt x="13" y="42"/>
                  </a:moveTo>
                  <a:cubicBezTo>
                    <a:pt x="13" y="42"/>
                    <a:pt x="13" y="42"/>
                    <a:pt x="13" y="42"/>
                  </a:cubicBezTo>
                  <a:cubicBezTo>
                    <a:pt x="8" y="42"/>
                    <a:pt x="8" y="42"/>
                    <a:pt x="8" y="42"/>
                  </a:cubicBezTo>
                  <a:cubicBezTo>
                    <a:pt x="13" y="41"/>
                    <a:pt x="13" y="41"/>
                    <a:pt x="13" y="41"/>
                  </a:cubicBezTo>
                  <a:lnTo>
                    <a:pt x="13" y="42"/>
                  </a:lnTo>
                  <a:close/>
                  <a:moveTo>
                    <a:pt x="13" y="53"/>
                  </a:moveTo>
                  <a:cubicBezTo>
                    <a:pt x="13" y="53"/>
                    <a:pt x="13" y="53"/>
                    <a:pt x="13" y="53"/>
                  </a:cubicBezTo>
                  <a:cubicBezTo>
                    <a:pt x="13" y="42"/>
                    <a:pt x="13" y="42"/>
                    <a:pt x="13" y="42"/>
                  </a:cubicBezTo>
                  <a:cubicBezTo>
                    <a:pt x="13" y="42"/>
                    <a:pt x="13" y="42"/>
                    <a:pt x="13" y="42"/>
                  </a:cubicBezTo>
                  <a:cubicBezTo>
                    <a:pt x="13" y="41"/>
                    <a:pt x="13" y="41"/>
                    <a:pt x="13" y="41"/>
                  </a:cubicBezTo>
                  <a:cubicBezTo>
                    <a:pt x="13" y="41"/>
                    <a:pt x="13" y="41"/>
                    <a:pt x="13" y="41"/>
                  </a:cubicBezTo>
                  <a:cubicBezTo>
                    <a:pt x="13" y="41"/>
                    <a:pt x="13" y="41"/>
                    <a:pt x="13" y="41"/>
                  </a:cubicBezTo>
                  <a:cubicBezTo>
                    <a:pt x="1" y="42"/>
                    <a:pt x="1" y="42"/>
                    <a:pt x="1" y="42"/>
                  </a:cubicBezTo>
                  <a:cubicBezTo>
                    <a:pt x="1" y="53"/>
                    <a:pt x="1" y="53"/>
                    <a:pt x="1" y="53"/>
                  </a:cubicBezTo>
                  <a:cubicBezTo>
                    <a:pt x="1" y="53"/>
                    <a:pt x="1" y="53"/>
                    <a:pt x="1" y="53"/>
                  </a:cubicBezTo>
                  <a:cubicBezTo>
                    <a:pt x="1" y="40"/>
                    <a:pt x="1" y="40"/>
                    <a:pt x="1" y="40"/>
                  </a:cubicBezTo>
                  <a:cubicBezTo>
                    <a:pt x="15" y="38"/>
                    <a:pt x="15" y="38"/>
                    <a:pt x="15" y="38"/>
                  </a:cubicBezTo>
                  <a:cubicBezTo>
                    <a:pt x="15" y="53"/>
                    <a:pt x="15" y="53"/>
                    <a:pt x="15" y="53"/>
                  </a:cubicBezTo>
                  <a:lnTo>
                    <a:pt x="13" y="53"/>
                  </a:lnTo>
                  <a:close/>
                  <a:moveTo>
                    <a:pt x="77" y="22"/>
                  </a:moveTo>
                  <a:cubicBezTo>
                    <a:pt x="77" y="22"/>
                    <a:pt x="77" y="22"/>
                    <a:pt x="77" y="22"/>
                  </a:cubicBezTo>
                  <a:cubicBezTo>
                    <a:pt x="78" y="22"/>
                    <a:pt x="78" y="22"/>
                    <a:pt x="78" y="22"/>
                  </a:cubicBezTo>
                  <a:cubicBezTo>
                    <a:pt x="78" y="20"/>
                    <a:pt x="78" y="20"/>
                    <a:pt x="78" y="20"/>
                  </a:cubicBezTo>
                  <a:cubicBezTo>
                    <a:pt x="78" y="20"/>
                    <a:pt x="78" y="20"/>
                    <a:pt x="78" y="20"/>
                  </a:cubicBezTo>
                  <a:cubicBezTo>
                    <a:pt x="78" y="19"/>
                    <a:pt x="78" y="19"/>
                    <a:pt x="78" y="19"/>
                  </a:cubicBezTo>
                  <a:cubicBezTo>
                    <a:pt x="79" y="19"/>
                    <a:pt x="79" y="19"/>
                    <a:pt x="79" y="19"/>
                  </a:cubicBezTo>
                  <a:cubicBezTo>
                    <a:pt x="79" y="19"/>
                    <a:pt x="79" y="19"/>
                    <a:pt x="79" y="19"/>
                  </a:cubicBezTo>
                  <a:cubicBezTo>
                    <a:pt x="77" y="19"/>
                    <a:pt x="77" y="19"/>
                    <a:pt x="77" y="19"/>
                  </a:cubicBezTo>
                  <a:lnTo>
                    <a:pt x="77" y="22"/>
                  </a:lnTo>
                  <a:close/>
                  <a:moveTo>
                    <a:pt x="77" y="19"/>
                  </a:moveTo>
                  <a:cubicBezTo>
                    <a:pt x="77" y="19"/>
                    <a:pt x="77" y="19"/>
                    <a:pt x="77" y="19"/>
                  </a:cubicBezTo>
                  <a:cubicBezTo>
                    <a:pt x="78" y="19"/>
                    <a:pt x="78" y="19"/>
                    <a:pt x="78" y="19"/>
                  </a:cubicBezTo>
                  <a:cubicBezTo>
                    <a:pt x="78" y="18"/>
                    <a:pt x="78" y="18"/>
                    <a:pt x="78" y="18"/>
                  </a:cubicBezTo>
                  <a:cubicBezTo>
                    <a:pt x="78" y="17"/>
                    <a:pt x="78" y="17"/>
                    <a:pt x="78" y="17"/>
                  </a:cubicBezTo>
                  <a:cubicBezTo>
                    <a:pt x="78" y="17"/>
                    <a:pt x="78" y="17"/>
                    <a:pt x="78" y="17"/>
                  </a:cubicBezTo>
                  <a:cubicBezTo>
                    <a:pt x="79" y="17"/>
                    <a:pt x="79" y="17"/>
                    <a:pt x="79" y="17"/>
                  </a:cubicBezTo>
                  <a:cubicBezTo>
                    <a:pt x="79" y="16"/>
                    <a:pt x="79" y="16"/>
                    <a:pt x="79" y="16"/>
                  </a:cubicBezTo>
                  <a:cubicBezTo>
                    <a:pt x="77" y="17"/>
                    <a:pt x="77" y="17"/>
                    <a:pt x="77" y="17"/>
                  </a:cubicBezTo>
                  <a:lnTo>
                    <a:pt x="77" y="19"/>
                  </a:lnTo>
                  <a:close/>
                  <a:moveTo>
                    <a:pt x="77" y="35"/>
                  </a:moveTo>
                  <a:cubicBezTo>
                    <a:pt x="77" y="35"/>
                    <a:pt x="77" y="35"/>
                    <a:pt x="77" y="35"/>
                  </a:cubicBezTo>
                  <a:cubicBezTo>
                    <a:pt x="78" y="35"/>
                    <a:pt x="78" y="35"/>
                    <a:pt x="78" y="35"/>
                  </a:cubicBezTo>
                  <a:cubicBezTo>
                    <a:pt x="78" y="33"/>
                    <a:pt x="78" y="33"/>
                    <a:pt x="78" y="33"/>
                  </a:cubicBezTo>
                  <a:cubicBezTo>
                    <a:pt x="78" y="33"/>
                    <a:pt x="78" y="33"/>
                    <a:pt x="78" y="33"/>
                  </a:cubicBezTo>
                  <a:cubicBezTo>
                    <a:pt x="78" y="33"/>
                    <a:pt x="78" y="33"/>
                    <a:pt x="78" y="33"/>
                  </a:cubicBezTo>
                  <a:cubicBezTo>
                    <a:pt x="79" y="33"/>
                    <a:pt x="79" y="33"/>
                    <a:pt x="79" y="33"/>
                  </a:cubicBezTo>
                  <a:cubicBezTo>
                    <a:pt x="79" y="32"/>
                    <a:pt x="79" y="32"/>
                    <a:pt x="79" y="32"/>
                  </a:cubicBezTo>
                  <a:cubicBezTo>
                    <a:pt x="77" y="33"/>
                    <a:pt x="77" y="33"/>
                    <a:pt x="77" y="33"/>
                  </a:cubicBezTo>
                  <a:lnTo>
                    <a:pt x="77" y="35"/>
                  </a:lnTo>
                  <a:close/>
                  <a:moveTo>
                    <a:pt x="77" y="32"/>
                  </a:moveTo>
                  <a:cubicBezTo>
                    <a:pt x="77" y="32"/>
                    <a:pt x="77" y="32"/>
                    <a:pt x="77" y="32"/>
                  </a:cubicBezTo>
                  <a:cubicBezTo>
                    <a:pt x="78" y="32"/>
                    <a:pt x="78" y="32"/>
                    <a:pt x="78" y="32"/>
                  </a:cubicBezTo>
                  <a:cubicBezTo>
                    <a:pt x="78" y="31"/>
                    <a:pt x="78" y="31"/>
                    <a:pt x="78" y="31"/>
                  </a:cubicBezTo>
                  <a:cubicBezTo>
                    <a:pt x="78" y="30"/>
                    <a:pt x="78" y="30"/>
                    <a:pt x="78" y="30"/>
                  </a:cubicBezTo>
                  <a:cubicBezTo>
                    <a:pt x="78" y="30"/>
                    <a:pt x="78" y="30"/>
                    <a:pt x="78" y="30"/>
                  </a:cubicBezTo>
                  <a:cubicBezTo>
                    <a:pt x="79" y="30"/>
                    <a:pt x="79" y="30"/>
                    <a:pt x="79" y="30"/>
                  </a:cubicBezTo>
                  <a:cubicBezTo>
                    <a:pt x="79" y="30"/>
                    <a:pt x="79" y="30"/>
                    <a:pt x="79" y="30"/>
                  </a:cubicBezTo>
                  <a:cubicBezTo>
                    <a:pt x="77" y="30"/>
                    <a:pt x="77" y="30"/>
                    <a:pt x="77" y="30"/>
                  </a:cubicBezTo>
                  <a:lnTo>
                    <a:pt x="77" y="32"/>
                  </a:lnTo>
                  <a:close/>
                  <a:moveTo>
                    <a:pt x="77" y="24"/>
                  </a:moveTo>
                  <a:cubicBezTo>
                    <a:pt x="77" y="24"/>
                    <a:pt x="77" y="24"/>
                    <a:pt x="77" y="24"/>
                  </a:cubicBezTo>
                  <a:cubicBezTo>
                    <a:pt x="78" y="24"/>
                    <a:pt x="78" y="24"/>
                    <a:pt x="78" y="24"/>
                  </a:cubicBezTo>
                  <a:cubicBezTo>
                    <a:pt x="78" y="23"/>
                    <a:pt x="78" y="23"/>
                    <a:pt x="78" y="23"/>
                  </a:cubicBezTo>
                  <a:cubicBezTo>
                    <a:pt x="78" y="22"/>
                    <a:pt x="78" y="22"/>
                    <a:pt x="78" y="22"/>
                  </a:cubicBezTo>
                  <a:cubicBezTo>
                    <a:pt x="78" y="22"/>
                    <a:pt x="78" y="22"/>
                    <a:pt x="78" y="22"/>
                  </a:cubicBezTo>
                  <a:cubicBezTo>
                    <a:pt x="79" y="22"/>
                    <a:pt x="79" y="22"/>
                    <a:pt x="79" y="22"/>
                  </a:cubicBezTo>
                  <a:cubicBezTo>
                    <a:pt x="79" y="22"/>
                    <a:pt x="79" y="22"/>
                    <a:pt x="79" y="22"/>
                  </a:cubicBezTo>
                  <a:cubicBezTo>
                    <a:pt x="77" y="22"/>
                    <a:pt x="77" y="22"/>
                    <a:pt x="77" y="22"/>
                  </a:cubicBezTo>
                  <a:lnTo>
                    <a:pt x="77" y="24"/>
                  </a:lnTo>
                  <a:close/>
                  <a:moveTo>
                    <a:pt x="77" y="30"/>
                  </a:moveTo>
                  <a:cubicBezTo>
                    <a:pt x="77" y="30"/>
                    <a:pt x="77" y="30"/>
                    <a:pt x="77" y="30"/>
                  </a:cubicBezTo>
                  <a:cubicBezTo>
                    <a:pt x="78" y="30"/>
                    <a:pt x="78" y="30"/>
                    <a:pt x="78" y="30"/>
                  </a:cubicBezTo>
                  <a:cubicBezTo>
                    <a:pt x="78" y="28"/>
                    <a:pt x="78" y="28"/>
                    <a:pt x="78" y="28"/>
                  </a:cubicBezTo>
                  <a:cubicBezTo>
                    <a:pt x="78" y="28"/>
                    <a:pt x="78" y="28"/>
                    <a:pt x="78" y="28"/>
                  </a:cubicBezTo>
                  <a:cubicBezTo>
                    <a:pt x="78" y="27"/>
                    <a:pt x="78" y="27"/>
                    <a:pt x="78" y="27"/>
                  </a:cubicBezTo>
                  <a:cubicBezTo>
                    <a:pt x="79" y="27"/>
                    <a:pt x="79" y="27"/>
                    <a:pt x="79" y="27"/>
                  </a:cubicBezTo>
                  <a:cubicBezTo>
                    <a:pt x="79" y="27"/>
                    <a:pt x="79" y="27"/>
                    <a:pt x="79" y="27"/>
                  </a:cubicBezTo>
                  <a:cubicBezTo>
                    <a:pt x="77" y="27"/>
                    <a:pt x="77" y="27"/>
                    <a:pt x="77" y="27"/>
                  </a:cubicBezTo>
                  <a:lnTo>
                    <a:pt x="77" y="30"/>
                  </a:lnTo>
                  <a:close/>
                  <a:moveTo>
                    <a:pt x="47" y="42"/>
                  </a:moveTo>
                  <a:cubicBezTo>
                    <a:pt x="47" y="42"/>
                    <a:pt x="47" y="42"/>
                    <a:pt x="47" y="42"/>
                  </a:cubicBezTo>
                  <a:cubicBezTo>
                    <a:pt x="57" y="42"/>
                    <a:pt x="57" y="42"/>
                    <a:pt x="57" y="42"/>
                  </a:cubicBezTo>
                  <a:cubicBezTo>
                    <a:pt x="57" y="42"/>
                    <a:pt x="57" y="42"/>
                    <a:pt x="57" y="42"/>
                  </a:cubicBezTo>
                  <a:cubicBezTo>
                    <a:pt x="60" y="42"/>
                    <a:pt x="60" y="42"/>
                    <a:pt x="60" y="42"/>
                  </a:cubicBezTo>
                  <a:cubicBezTo>
                    <a:pt x="60" y="41"/>
                    <a:pt x="60" y="41"/>
                    <a:pt x="60" y="41"/>
                  </a:cubicBezTo>
                  <a:cubicBezTo>
                    <a:pt x="57" y="42"/>
                    <a:pt x="57" y="42"/>
                    <a:pt x="57" y="42"/>
                  </a:cubicBezTo>
                  <a:cubicBezTo>
                    <a:pt x="57" y="42"/>
                    <a:pt x="57" y="42"/>
                    <a:pt x="57" y="42"/>
                  </a:cubicBezTo>
                  <a:cubicBezTo>
                    <a:pt x="47" y="42"/>
                    <a:pt x="47" y="42"/>
                    <a:pt x="47" y="42"/>
                  </a:cubicBezTo>
                  <a:close/>
                  <a:moveTo>
                    <a:pt x="79" y="43"/>
                  </a:moveTo>
                  <a:cubicBezTo>
                    <a:pt x="79" y="43"/>
                    <a:pt x="79" y="43"/>
                    <a:pt x="79" y="43"/>
                  </a:cubicBezTo>
                  <a:cubicBezTo>
                    <a:pt x="83" y="43"/>
                    <a:pt x="83" y="43"/>
                    <a:pt x="83" y="43"/>
                  </a:cubicBezTo>
                  <a:cubicBezTo>
                    <a:pt x="83" y="42"/>
                    <a:pt x="83" y="42"/>
                    <a:pt x="83" y="42"/>
                  </a:cubicBezTo>
                  <a:cubicBezTo>
                    <a:pt x="79" y="42"/>
                    <a:pt x="79" y="42"/>
                    <a:pt x="79" y="42"/>
                  </a:cubicBezTo>
                  <a:lnTo>
                    <a:pt x="79" y="43"/>
                  </a:lnTo>
                  <a:close/>
                  <a:moveTo>
                    <a:pt x="79" y="39"/>
                  </a:moveTo>
                  <a:cubicBezTo>
                    <a:pt x="79" y="39"/>
                    <a:pt x="79" y="39"/>
                    <a:pt x="79" y="39"/>
                  </a:cubicBezTo>
                  <a:cubicBezTo>
                    <a:pt x="83" y="39"/>
                    <a:pt x="83" y="39"/>
                    <a:pt x="83" y="39"/>
                  </a:cubicBezTo>
                  <a:cubicBezTo>
                    <a:pt x="83" y="38"/>
                    <a:pt x="83" y="38"/>
                    <a:pt x="83" y="38"/>
                  </a:cubicBezTo>
                  <a:cubicBezTo>
                    <a:pt x="79" y="38"/>
                    <a:pt x="79" y="38"/>
                    <a:pt x="79" y="38"/>
                  </a:cubicBezTo>
                  <a:lnTo>
                    <a:pt x="79" y="39"/>
                  </a:lnTo>
                  <a:close/>
                  <a:moveTo>
                    <a:pt x="71" y="43"/>
                  </a:moveTo>
                  <a:cubicBezTo>
                    <a:pt x="71" y="43"/>
                    <a:pt x="71" y="43"/>
                    <a:pt x="71" y="43"/>
                  </a:cubicBezTo>
                  <a:cubicBezTo>
                    <a:pt x="74" y="42"/>
                    <a:pt x="74" y="42"/>
                    <a:pt x="74" y="42"/>
                  </a:cubicBezTo>
                  <a:cubicBezTo>
                    <a:pt x="74" y="42"/>
                    <a:pt x="74" y="42"/>
                    <a:pt x="74" y="42"/>
                  </a:cubicBezTo>
                  <a:cubicBezTo>
                    <a:pt x="71" y="42"/>
                    <a:pt x="71" y="42"/>
                    <a:pt x="71" y="42"/>
                  </a:cubicBezTo>
                  <a:lnTo>
                    <a:pt x="71" y="43"/>
                  </a:lnTo>
                  <a:close/>
                  <a:moveTo>
                    <a:pt x="83" y="37"/>
                  </a:moveTo>
                  <a:cubicBezTo>
                    <a:pt x="83" y="37"/>
                    <a:pt x="83" y="37"/>
                    <a:pt x="83" y="37"/>
                  </a:cubicBezTo>
                  <a:cubicBezTo>
                    <a:pt x="88" y="37"/>
                    <a:pt x="88" y="37"/>
                    <a:pt x="88" y="37"/>
                  </a:cubicBezTo>
                  <a:cubicBezTo>
                    <a:pt x="88" y="36"/>
                    <a:pt x="88" y="36"/>
                    <a:pt x="88" y="36"/>
                  </a:cubicBezTo>
                  <a:cubicBezTo>
                    <a:pt x="83" y="37"/>
                    <a:pt x="83" y="37"/>
                    <a:pt x="83" y="37"/>
                  </a:cubicBezTo>
                  <a:close/>
                  <a:moveTo>
                    <a:pt x="83" y="43"/>
                  </a:moveTo>
                  <a:cubicBezTo>
                    <a:pt x="83" y="43"/>
                    <a:pt x="83" y="43"/>
                    <a:pt x="83" y="43"/>
                  </a:cubicBezTo>
                  <a:cubicBezTo>
                    <a:pt x="88" y="43"/>
                    <a:pt x="88" y="43"/>
                    <a:pt x="88" y="43"/>
                  </a:cubicBezTo>
                  <a:cubicBezTo>
                    <a:pt x="88" y="43"/>
                    <a:pt x="88" y="43"/>
                    <a:pt x="88" y="43"/>
                  </a:cubicBezTo>
                  <a:cubicBezTo>
                    <a:pt x="83" y="43"/>
                    <a:pt x="83" y="43"/>
                    <a:pt x="83" y="43"/>
                  </a:cubicBezTo>
                  <a:close/>
                  <a:moveTo>
                    <a:pt x="79" y="40"/>
                  </a:moveTo>
                  <a:cubicBezTo>
                    <a:pt x="79" y="40"/>
                    <a:pt x="79" y="40"/>
                    <a:pt x="79" y="40"/>
                  </a:cubicBezTo>
                  <a:cubicBezTo>
                    <a:pt x="83" y="39"/>
                    <a:pt x="83" y="39"/>
                    <a:pt x="83" y="39"/>
                  </a:cubicBezTo>
                  <a:cubicBezTo>
                    <a:pt x="83" y="39"/>
                    <a:pt x="83" y="39"/>
                    <a:pt x="83" y="39"/>
                  </a:cubicBezTo>
                  <a:cubicBezTo>
                    <a:pt x="79" y="39"/>
                    <a:pt x="79" y="39"/>
                    <a:pt x="79" y="39"/>
                  </a:cubicBezTo>
                  <a:lnTo>
                    <a:pt x="79" y="40"/>
                  </a:lnTo>
                  <a:close/>
                  <a:moveTo>
                    <a:pt x="79" y="41"/>
                  </a:moveTo>
                  <a:cubicBezTo>
                    <a:pt x="79" y="41"/>
                    <a:pt x="79" y="41"/>
                    <a:pt x="79" y="41"/>
                  </a:cubicBezTo>
                  <a:cubicBezTo>
                    <a:pt x="83" y="40"/>
                    <a:pt x="83" y="40"/>
                    <a:pt x="83" y="40"/>
                  </a:cubicBezTo>
                  <a:cubicBezTo>
                    <a:pt x="83" y="40"/>
                    <a:pt x="83" y="40"/>
                    <a:pt x="83" y="40"/>
                  </a:cubicBezTo>
                  <a:cubicBezTo>
                    <a:pt x="79" y="40"/>
                    <a:pt x="79" y="40"/>
                    <a:pt x="79" y="40"/>
                  </a:cubicBezTo>
                  <a:lnTo>
                    <a:pt x="79" y="41"/>
                  </a:lnTo>
                  <a:close/>
                  <a:moveTo>
                    <a:pt x="79" y="41"/>
                  </a:moveTo>
                  <a:cubicBezTo>
                    <a:pt x="79" y="41"/>
                    <a:pt x="79" y="41"/>
                    <a:pt x="79" y="41"/>
                  </a:cubicBezTo>
                  <a:cubicBezTo>
                    <a:pt x="83" y="41"/>
                    <a:pt x="83" y="41"/>
                    <a:pt x="83" y="41"/>
                  </a:cubicBezTo>
                  <a:cubicBezTo>
                    <a:pt x="83" y="41"/>
                    <a:pt x="83" y="41"/>
                    <a:pt x="83" y="41"/>
                  </a:cubicBezTo>
                  <a:cubicBezTo>
                    <a:pt x="79" y="41"/>
                    <a:pt x="79" y="41"/>
                    <a:pt x="79" y="41"/>
                  </a:cubicBezTo>
                  <a:close/>
                  <a:moveTo>
                    <a:pt x="79" y="42"/>
                  </a:moveTo>
                  <a:cubicBezTo>
                    <a:pt x="79" y="42"/>
                    <a:pt x="79" y="42"/>
                    <a:pt x="79" y="42"/>
                  </a:cubicBezTo>
                  <a:cubicBezTo>
                    <a:pt x="83" y="42"/>
                    <a:pt x="83" y="42"/>
                    <a:pt x="83" y="42"/>
                  </a:cubicBezTo>
                  <a:cubicBezTo>
                    <a:pt x="83" y="41"/>
                    <a:pt x="83" y="41"/>
                    <a:pt x="83" y="41"/>
                  </a:cubicBezTo>
                  <a:cubicBezTo>
                    <a:pt x="79" y="42"/>
                    <a:pt x="79" y="42"/>
                    <a:pt x="79" y="42"/>
                  </a:cubicBezTo>
                  <a:close/>
                  <a:moveTo>
                    <a:pt x="83" y="42"/>
                  </a:moveTo>
                  <a:cubicBezTo>
                    <a:pt x="83" y="42"/>
                    <a:pt x="83" y="42"/>
                    <a:pt x="83" y="42"/>
                  </a:cubicBezTo>
                  <a:cubicBezTo>
                    <a:pt x="88" y="41"/>
                    <a:pt x="88" y="41"/>
                    <a:pt x="88" y="41"/>
                  </a:cubicBezTo>
                  <a:cubicBezTo>
                    <a:pt x="88" y="41"/>
                    <a:pt x="88" y="41"/>
                    <a:pt x="88" y="41"/>
                  </a:cubicBezTo>
                  <a:cubicBezTo>
                    <a:pt x="83" y="41"/>
                    <a:pt x="83" y="41"/>
                    <a:pt x="83" y="41"/>
                  </a:cubicBezTo>
                  <a:lnTo>
                    <a:pt x="83" y="42"/>
                  </a:lnTo>
                  <a:close/>
                  <a:moveTo>
                    <a:pt x="88" y="36"/>
                  </a:moveTo>
                  <a:cubicBezTo>
                    <a:pt x="88" y="36"/>
                    <a:pt x="88" y="36"/>
                    <a:pt x="88" y="36"/>
                  </a:cubicBezTo>
                  <a:cubicBezTo>
                    <a:pt x="83" y="36"/>
                    <a:pt x="83" y="36"/>
                    <a:pt x="83" y="36"/>
                  </a:cubicBezTo>
                  <a:cubicBezTo>
                    <a:pt x="83" y="36"/>
                    <a:pt x="83" y="36"/>
                    <a:pt x="83" y="36"/>
                  </a:cubicBezTo>
                  <a:cubicBezTo>
                    <a:pt x="88" y="36"/>
                    <a:pt x="88" y="36"/>
                    <a:pt x="88" y="36"/>
                  </a:cubicBezTo>
                  <a:close/>
                  <a:moveTo>
                    <a:pt x="83" y="41"/>
                  </a:moveTo>
                  <a:cubicBezTo>
                    <a:pt x="83" y="41"/>
                    <a:pt x="83" y="41"/>
                    <a:pt x="83" y="41"/>
                  </a:cubicBezTo>
                  <a:cubicBezTo>
                    <a:pt x="88" y="40"/>
                    <a:pt x="88" y="40"/>
                    <a:pt x="88" y="40"/>
                  </a:cubicBezTo>
                  <a:cubicBezTo>
                    <a:pt x="88" y="40"/>
                    <a:pt x="88" y="40"/>
                    <a:pt x="88" y="40"/>
                  </a:cubicBezTo>
                  <a:cubicBezTo>
                    <a:pt x="83" y="40"/>
                    <a:pt x="83" y="40"/>
                    <a:pt x="83" y="40"/>
                  </a:cubicBezTo>
                  <a:lnTo>
                    <a:pt x="83" y="41"/>
                  </a:lnTo>
                  <a:close/>
                  <a:moveTo>
                    <a:pt x="83" y="42"/>
                  </a:moveTo>
                  <a:cubicBezTo>
                    <a:pt x="83" y="42"/>
                    <a:pt x="83" y="42"/>
                    <a:pt x="83" y="42"/>
                  </a:cubicBezTo>
                  <a:cubicBezTo>
                    <a:pt x="88" y="42"/>
                    <a:pt x="88" y="42"/>
                    <a:pt x="88" y="42"/>
                  </a:cubicBezTo>
                  <a:cubicBezTo>
                    <a:pt x="88" y="42"/>
                    <a:pt x="88" y="42"/>
                    <a:pt x="88" y="42"/>
                  </a:cubicBezTo>
                  <a:cubicBezTo>
                    <a:pt x="83" y="42"/>
                    <a:pt x="83" y="42"/>
                    <a:pt x="83" y="42"/>
                  </a:cubicBezTo>
                  <a:close/>
                  <a:moveTo>
                    <a:pt x="83" y="38"/>
                  </a:moveTo>
                  <a:cubicBezTo>
                    <a:pt x="83" y="38"/>
                    <a:pt x="83" y="38"/>
                    <a:pt x="83" y="38"/>
                  </a:cubicBezTo>
                  <a:cubicBezTo>
                    <a:pt x="88" y="38"/>
                    <a:pt x="88" y="38"/>
                    <a:pt x="88" y="38"/>
                  </a:cubicBezTo>
                  <a:cubicBezTo>
                    <a:pt x="88" y="37"/>
                    <a:pt x="88" y="37"/>
                    <a:pt x="88" y="37"/>
                  </a:cubicBezTo>
                  <a:cubicBezTo>
                    <a:pt x="83" y="38"/>
                    <a:pt x="83" y="38"/>
                    <a:pt x="83" y="38"/>
                  </a:cubicBezTo>
                  <a:close/>
                  <a:moveTo>
                    <a:pt x="83" y="40"/>
                  </a:moveTo>
                  <a:cubicBezTo>
                    <a:pt x="83" y="40"/>
                    <a:pt x="83" y="40"/>
                    <a:pt x="83" y="40"/>
                  </a:cubicBezTo>
                  <a:cubicBezTo>
                    <a:pt x="88" y="39"/>
                    <a:pt x="88" y="39"/>
                    <a:pt x="88" y="39"/>
                  </a:cubicBezTo>
                  <a:cubicBezTo>
                    <a:pt x="88" y="39"/>
                    <a:pt x="88" y="39"/>
                    <a:pt x="88" y="39"/>
                  </a:cubicBezTo>
                  <a:cubicBezTo>
                    <a:pt x="83" y="40"/>
                    <a:pt x="83" y="40"/>
                    <a:pt x="83" y="40"/>
                  </a:cubicBezTo>
                  <a:close/>
                  <a:moveTo>
                    <a:pt x="83" y="39"/>
                  </a:moveTo>
                  <a:cubicBezTo>
                    <a:pt x="83" y="39"/>
                    <a:pt x="83" y="39"/>
                    <a:pt x="83" y="39"/>
                  </a:cubicBezTo>
                  <a:cubicBezTo>
                    <a:pt x="88" y="39"/>
                    <a:pt x="88" y="39"/>
                    <a:pt x="88" y="39"/>
                  </a:cubicBezTo>
                  <a:cubicBezTo>
                    <a:pt x="88" y="38"/>
                    <a:pt x="88" y="38"/>
                    <a:pt x="88" y="38"/>
                  </a:cubicBezTo>
                  <a:cubicBezTo>
                    <a:pt x="83" y="39"/>
                    <a:pt x="83" y="39"/>
                    <a:pt x="83" y="39"/>
                  </a:cubicBezTo>
                  <a:close/>
                  <a:moveTo>
                    <a:pt x="79" y="45"/>
                  </a:moveTo>
                  <a:cubicBezTo>
                    <a:pt x="79" y="45"/>
                    <a:pt x="79" y="45"/>
                    <a:pt x="79" y="45"/>
                  </a:cubicBezTo>
                  <a:cubicBezTo>
                    <a:pt x="83" y="44"/>
                    <a:pt x="83" y="44"/>
                    <a:pt x="83" y="44"/>
                  </a:cubicBezTo>
                  <a:cubicBezTo>
                    <a:pt x="83" y="44"/>
                    <a:pt x="83" y="44"/>
                    <a:pt x="83" y="44"/>
                  </a:cubicBezTo>
                  <a:cubicBezTo>
                    <a:pt x="79" y="44"/>
                    <a:pt x="79" y="44"/>
                    <a:pt x="79" y="44"/>
                  </a:cubicBezTo>
                  <a:lnTo>
                    <a:pt x="79" y="45"/>
                  </a:lnTo>
                  <a:close/>
                  <a:moveTo>
                    <a:pt x="75" y="38"/>
                  </a:moveTo>
                  <a:cubicBezTo>
                    <a:pt x="75" y="38"/>
                    <a:pt x="75" y="38"/>
                    <a:pt x="75" y="38"/>
                  </a:cubicBezTo>
                  <a:cubicBezTo>
                    <a:pt x="79" y="38"/>
                    <a:pt x="79" y="38"/>
                    <a:pt x="79" y="38"/>
                  </a:cubicBezTo>
                  <a:cubicBezTo>
                    <a:pt x="79" y="37"/>
                    <a:pt x="79" y="37"/>
                    <a:pt x="79" y="37"/>
                  </a:cubicBezTo>
                  <a:cubicBezTo>
                    <a:pt x="75" y="38"/>
                    <a:pt x="75" y="38"/>
                    <a:pt x="75" y="38"/>
                  </a:cubicBezTo>
                  <a:close/>
                  <a:moveTo>
                    <a:pt x="79" y="37"/>
                  </a:moveTo>
                  <a:cubicBezTo>
                    <a:pt x="79" y="37"/>
                    <a:pt x="79" y="37"/>
                    <a:pt x="79" y="37"/>
                  </a:cubicBezTo>
                  <a:cubicBezTo>
                    <a:pt x="75" y="37"/>
                    <a:pt x="75" y="37"/>
                    <a:pt x="75" y="37"/>
                  </a:cubicBezTo>
                  <a:cubicBezTo>
                    <a:pt x="75" y="37"/>
                    <a:pt x="75" y="37"/>
                    <a:pt x="75" y="37"/>
                  </a:cubicBezTo>
                  <a:cubicBezTo>
                    <a:pt x="79" y="37"/>
                    <a:pt x="79" y="37"/>
                    <a:pt x="79" y="37"/>
                  </a:cubicBezTo>
                  <a:close/>
                  <a:moveTo>
                    <a:pt x="75" y="39"/>
                  </a:moveTo>
                  <a:cubicBezTo>
                    <a:pt x="75" y="39"/>
                    <a:pt x="75" y="39"/>
                    <a:pt x="75" y="39"/>
                  </a:cubicBezTo>
                  <a:cubicBezTo>
                    <a:pt x="79" y="38"/>
                    <a:pt x="79" y="38"/>
                    <a:pt x="79" y="38"/>
                  </a:cubicBezTo>
                  <a:cubicBezTo>
                    <a:pt x="79" y="38"/>
                    <a:pt x="79" y="38"/>
                    <a:pt x="79" y="38"/>
                  </a:cubicBezTo>
                  <a:cubicBezTo>
                    <a:pt x="75" y="38"/>
                    <a:pt x="75" y="38"/>
                    <a:pt x="75" y="38"/>
                  </a:cubicBezTo>
                  <a:lnTo>
                    <a:pt x="75" y="39"/>
                  </a:lnTo>
                  <a:close/>
                  <a:moveTo>
                    <a:pt x="71" y="43"/>
                  </a:moveTo>
                  <a:cubicBezTo>
                    <a:pt x="71" y="43"/>
                    <a:pt x="71" y="43"/>
                    <a:pt x="71" y="43"/>
                  </a:cubicBezTo>
                  <a:cubicBezTo>
                    <a:pt x="74" y="43"/>
                    <a:pt x="74" y="43"/>
                    <a:pt x="74" y="43"/>
                  </a:cubicBezTo>
                  <a:cubicBezTo>
                    <a:pt x="74" y="43"/>
                    <a:pt x="74" y="43"/>
                    <a:pt x="74" y="43"/>
                  </a:cubicBezTo>
                  <a:cubicBezTo>
                    <a:pt x="71" y="43"/>
                    <a:pt x="71" y="43"/>
                    <a:pt x="71" y="43"/>
                  </a:cubicBezTo>
                  <a:close/>
                  <a:moveTo>
                    <a:pt x="75" y="40"/>
                  </a:moveTo>
                  <a:cubicBezTo>
                    <a:pt x="75" y="40"/>
                    <a:pt x="75" y="40"/>
                    <a:pt x="75" y="40"/>
                  </a:cubicBezTo>
                  <a:cubicBezTo>
                    <a:pt x="79" y="39"/>
                    <a:pt x="79" y="39"/>
                    <a:pt x="79" y="39"/>
                  </a:cubicBezTo>
                  <a:cubicBezTo>
                    <a:pt x="79" y="39"/>
                    <a:pt x="79" y="39"/>
                    <a:pt x="79" y="39"/>
                  </a:cubicBezTo>
                  <a:cubicBezTo>
                    <a:pt x="75" y="39"/>
                    <a:pt x="75" y="39"/>
                    <a:pt x="75" y="39"/>
                  </a:cubicBezTo>
                  <a:lnTo>
                    <a:pt x="75" y="40"/>
                  </a:lnTo>
                  <a:close/>
                  <a:moveTo>
                    <a:pt x="83" y="36"/>
                  </a:moveTo>
                  <a:cubicBezTo>
                    <a:pt x="83" y="36"/>
                    <a:pt x="83" y="36"/>
                    <a:pt x="83" y="36"/>
                  </a:cubicBezTo>
                  <a:cubicBezTo>
                    <a:pt x="79" y="37"/>
                    <a:pt x="79" y="37"/>
                    <a:pt x="79" y="37"/>
                  </a:cubicBezTo>
                  <a:cubicBezTo>
                    <a:pt x="79" y="37"/>
                    <a:pt x="79" y="37"/>
                    <a:pt x="79" y="37"/>
                  </a:cubicBezTo>
                  <a:cubicBezTo>
                    <a:pt x="83" y="37"/>
                    <a:pt x="83" y="37"/>
                    <a:pt x="83" y="37"/>
                  </a:cubicBezTo>
                  <a:lnTo>
                    <a:pt x="83" y="36"/>
                  </a:lnTo>
                  <a:close/>
                  <a:moveTo>
                    <a:pt x="71" y="45"/>
                  </a:moveTo>
                  <a:cubicBezTo>
                    <a:pt x="71" y="45"/>
                    <a:pt x="71" y="45"/>
                    <a:pt x="71" y="45"/>
                  </a:cubicBezTo>
                  <a:cubicBezTo>
                    <a:pt x="74" y="45"/>
                    <a:pt x="74" y="45"/>
                    <a:pt x="74" y="45"/>
                  </a:cubicBezTo>
                  <a:cubicBezTo>
                    <a:pt x="74" y="45"/>
                    <a:pt x="74" y="45"/>
                    <a:pt x="74" y="45"/>
                  </a:cubicBezTo>
                  <a:cubicBezTo>
                    <a:pt x="71" y="45"/>
                    <a:pt x="71" y="45"/>
                    <a:pt x="71" y="45"/>
                  </a:cubicBezTo>
                  <a:close/>
                  <a:moveTo>
                    <a:pt x="71" y="44"/>
                  </a:moveTo>
                  <a:cubicBezTo>
                    <a:pt x="71" y="44"/>
                    <a:pt x="71" y="44"/>
                    <a:pt x="71" y="44"/>
                  </a:cubicBezTo>
                  <a:cubicBezTo>
                    <a:pt x="74" y="44"/>
                    <a:pt x="74" y="44"/>
                    <a:pt x="74" y="44"/>
                  </a:cubicBezTo>
                  <a:cubicBezTo>
                    <a:pt x="74" y="44"/>
                    <a:pt x="74" y="44"/>
                    <a:pt x="74" y="44"/>
                  </a:cubicBezTo>
                  <a:cubicBezTo>
                    <a:pt x="71" y="44"/>
                    <a:pt x="71" y="44"/>
                    <a:pt x="71" y="44"/>
                  </a:cubicBezTo>
                  <a:close/>
                  <a:moveTo>
                    <a:pt x="75" y="40"/>
                  </a:moveTo>
                  <a:cubicBezTo>
                    <a:pt x="75" y="40"/>
                    <a:pt x="75" y="40"/>
                    <a:pt x="75" y="40"/>
                  </a:cubicBezTo>
                  <a:cubicBezTo>
                    <a:pt x="79" y="40"/>
                    <a:pt x="79" y="40"/>
                    <a:pt x="79" y="40"/>
                  </a:cubicBezTo>
                  <a:cubicBezTo>
                    <a:pt x="79" y="40"/>
                    <a:pt x="79" y="40"/>
                    <a:pt x="79" y="40"/>
                  </a:cubicBezTo>
                  <a:cubicBezTo>
                    <a:pt x="75" y="40"/>
                    <a:pt x="75" y="40"/>
                    <a:pt x="75" y="40"/>
                  </a:cubicBezTo>
                  <a:close/>
                  <a:moveTo>
                    <a:pt x="75" y="44"/>
                  </a:moveTo>
                  <a:cubicBezTo>
                    <a:pt x="75" y="44"/>
                    <a:pt x="75" y="44"/>
                    <a:pt x="75" y="44"/>
                  </a:cubicBezTo>
                  <a:cubicBezTo>
                    <a:pt x="79" y="43"/>
                    <a:pt x="79" y="43"/>
                    <a:pt x="79" y="43"/>
                  </a:cubicBezTo>
                  <a:cubicBezTo>
                    <a:pt x="79" y="43"/>
                    <a:pt x="79" y="43"/>
                    <a:pt x="79" y="43"/>
                  </a:cubicBezTo>
                  <a:cubicBezTo>
                    <a:pt x="75" y="43"/>
                    <a:pt x="75" y="43"/>
                    <a:pt x="75" y="43"/>
                  </a:cubicBezTo>
                  <a:lnTo>
                    <a:pt x="75" y="44"/>
                  </a:lnTo>
                  <a:close/>
                  <a:moveTo>
                    <a:pt x="79" y="38"/>
                  </a:moveTo>
                  <a:cubicBezTo>
                    <a:pt x="79" y="38"/>
                    <a:pt x="79" y="38"/>
                    <a:pt x="79" y="38"/>
                  </a:cubicBezTo>
                  <a:cubicBezTo>
                    <a:pt x="83" y="38"/>
                    <a:pt x="83" y="38"/>
                    <a:pt x="83" y="38"/>
                  </a:cubicBezTo>
                  <a:cubicBezTo>
                    <a:pt x="83" y="37"/>
                    <a:pt x="83" y="37"/>
                    <a:pt x="83" y="37"/>
                  </a:cubicBezTo>
                  <a:cubicBezTo>
                    <a:pt x="79" y="37"/>
                    <a:pt x="79" y="37"/>
                    <a:pt x="79" y="37"/>
                  </a:cubicBezTo>
                  <a:lnTo>
                    <a:pt x="79" y="38"/>
                  </a:lnTo>
                  <a:close/>
                  <a:moveTo>
                    <a:pt x="75" y="45"/>
                  </a:moveTo>
                  <a:cubicBezTo>
                    <a:pt x="75" y="45"/>
                    <a:pt x="75" y="45"/>
                    <a:pt x="75" y="45"/>
                  </a:cubicBezTo>
                  <a:cubicBezTo>
                    <a:pt x="79" y="45"/>
                    <a:pt x="79" y="45"/>
                    <a:pt x="79" y="45"/>
                  </a:cubicBezTo>
                  <a:cubicBezTo>
                    <a:pt x="79" y="44"/>
                    <a:pt x="79" y="44"/>
                    <a:pt x="79" y="44"/>
                  </a:cubicBezTo>
                  <a:cubicBezTo>
                    <a:pt x="75" y="44"/>
                    <a:pt x="75" y="44"/>
                    <a:pt x="75" y="44"/>
                  </a:cubicBezTo>
                  <a:lnTo>
                    <a:pt x="75" y="45"/>
                  </a:lnTo>
                  <a:close/>
                  <a:moveTo>
                    <a:pt x="75" y="41"/>
                  </a:moveTo>
                  <a:cubicBezTo>
                    <a:pt x="75" y="41"/>
                    <a:pt x="75" y="41"/>
                    <a:pt x="75" y="41"/>
                  </a:cubicBezTo>
                  <a:cubicBezTo>
                    <a:pt x="79" y="41"/>
                    <a:pt x="79" y="41"/>
                    <a:pt x="79" y="41"/>
                  </a:cubicBezTo>
                  <a:cubicBezTo>
                    <a:pt x="79" y="41"/>
                    <a:pt x="79" y="41"/>
                    <a:pt x="79" y="41"/>
                  </a:cubicBezTo>
                  <a:cubicBezTo>
                    <a:pt x="75" y="41"/>
                    <a:pt x="75" y="41"/>
                    <a:pt x="75" y="41"/>
                  </a:cubicBezTo>
                  <a:close/>
                  <a:moveTo>
                    <a:pt x="75" y="42"/>
                  </a:moveTo>
                  <a:cubicBezTo>
                    <a:pt x="75" y="42"/>
                    <a:pt x="75" y="42"/>
                    <a:pt x="75" y="42"/>
                  </a:cubicBezTo>
                  <a:cubicBezTo>
                    <a:pt x="79" y="42"/>
                    <a:pt x="79" y="42"/>
                    <a:pt x="79" y="42"/>
                  </a:cubicBezTo>
                  <a:cubicBezTo>
                    <a:pt x="79" y="42"/>
                    <a:pt x="79" y="42"/>
                    <a:pt x="79" y="42"/>
                  </a:cubicBezTo>
                  <a:cubicBezTo>
                    <a:pt x="75" y="42"/>
                    <a:pt x="75" y="42"/>
                    <a:pt x="75" y="42"/>
                  </a:cubicBezTo>
                  <a:close/>
                  <a:moveTo>
                    <a:pt x="75" y="43"/>
                  </a:moveTo>
                  <a:cubicBezTo>
                    <a:pt x="75" y="43"/>
                    <a:pt x="75" y="43"/>
                    <a:pt x="75" y="43"/>
                  </a:cubicBezTo>
                  <a:cubicBezTo>
                    <a:pt x="79" y="43"/>
                    <a:pt x="79" y="43"/>
                    <a:pt x="79" y="43"/>
                  </a:cubicBezTo>
                  <a:cubicBezTo>
                    <a:pt x="79" y="42"/>
                    <a:pt x="79" y="42"/>
                    <a:pt x="79" y="42"/>
                  </a:cubicBezTo>
                  <a:cubicBezTo>
                    <a:pt x="75" y="43"/>
                    <a:pt x="75" y="43"/>
                    <a:pt x="75" y="43"/>
                  </a:cubicBezTo>
                  <a:close/>
                  <a:moveTo>
                    <a:pt x="79" y="44"/>
                  </a:moveTo>
                  <a:cubicBezTo>
                    <a:pt x="79" y="44"/>
                    <a:pt x="79" y="44"/>
                    <a:pt x="79" y="44"/>
                  </a:cubicBezTo>
                  <a:cubicBezTo>
                    <a:pt x="83" y="44"/>
                    <a:pt x="83" y="44"/>
                    <a:pt x="83" y="44"/>
                  </a:cubicBezTo>
                  <a:cubicBezTo>
                    <a:pt x="83" y="43"/>
                    <a:pt x="83" y="43"/>
                    <a:pt x="83" y="43"/>
                  </a:cubicBezTo>
                  <a:cubicBezTo>
                    <a:pt x="79" y="43"/>
                    <a:pt x="79" y="43"/>
                    <a:pt x="79" y="43"/>
                  </a:cubicBezTo>
                  <a:lnTo>
                    <a:pt x="79" y="44"/>
                  </a:lnTo>
                  <a:close/>
                  <a:moveTo>
                    <a:pt x="98" y="36"/>
                  </a:moveTo>
                  <a:cubicBezTo>
                    <a:pt x="98" y="36"/>
                    <a:pt x="98" y="36"/>
                    <a:pt x="98" y="36"/>
                  </a:cubicBezTo>
                  <a:cubicBezTo>
                    <a:pt x="103" y="36"/>
                    <a:pt x="103" y="36"/>
                    <a:pt x="103" y="36"/>
                  </a:cubicBezTo>
                  <a:cubicBezTo>
                    <a:pt x="103" y="35"/>
                    <a:pt x="103" y="35"/>
                    <a:pt x="103" y="35"/>
                  </a:cubicBezTo>
                  <a:cubicBezTo>
                    <a:pt x="98" y="36"/>
                    <a:pt x="98" y="36"/>
                    <a:pt x="98" y="36"/>
                  </a:cubicBezTo>
                  <a:close/>
                  <a:moveTo>
                    <a:pt x="103" y="34"/>
                  </a:moveTo>
                  <a:cubicBezTo>
                    <a:pt x="103" y="34"/>
                    <a:pt x="103" y="34"/>
                    <a:pt x="103" y="34"/>
                  </a:cubicBezTo>
                  <a:cubicBezTo>
                    <a:pt x="98" y="35"/>
                    <a:pt x="98" y="35"/>
                    <a:pt x="98" y="35"/>
                  </a:cubicBezTo>
                  <a:cubicBezTo>
                    <a:pt x="98" y="35"/>
                    <a:pt x="98" y="35"/>
                    <a:pt x="98" y="35"/>
                  </a:cubicBezTo>
                  <a:cubicBezTo>
                    <a:pt x="103" y="35"/>
                    <a:pt x="103" y="35"/>
                    <a:pt x="103" y="35"/>
                  </a:cubicBezTo>
                  <a:lnTo>
                    <a:pt x="103" y="34"/>
                  </a:lnTo>
                  <a:close/>
                  <a:moveTo>
                    <a:pt x="98" y="37"/>
                  </a:moveTo>
                  <a:cubicBezTo>
                    <a:pt x="98" y="37"/>
                    <a:pt x="98" y="37"/>
                    <a:pt x="98" y="37"/>
                  </a:cubicBezTo>
                  <a:cubicBezTo>
                    <a:pt x="103" y="37"/>
                    <a:pt x="103" y="37"/>
                    <a:pt x="103" y="37"/>
                  </a:cubicBezTo>
                  <a:cubicBezTo>
                    <a:pt x="103" y="36"/>
                    <a:pt x="103" y="36"/>
                    <a:pt x="103" y="36"/>
                  </a:cubicBezTo>
                  <a:cubicBezTo>
                    <a:pt x="98" y="37"/>
                    <a:pt x="98" y="37"/>
                    <a:pt x="98" y="37"/>
                  </a:cubicBezTo>
                  <a:close/>
                  <a:moveTo>
                    <a:pt x="93" y="44"/>
                  </a:moveTo>
                  <a:cubicBezTo>
                    <a:pt x="93" y="44"/>
                    <a:pt x="93" y="44"/>
                    <a:pt x="93" y="44"/>
                  </a:cubicBezTo>
                  <a:cubicBezTo>
                    <a:pt x="98" y="44"/>
                    <a:pt x="98" y="44"/>
                    <a:pt x="98" y="44"/>
                  </a:cubicBezTo>
                  <a:cubicBezTo>
                    <a:pt x="98" y="43"/>
                    <a:pt x="98" y="43"/>
                    <a:pt x="98" y="43"/>
                  </a:cubicBezTo>
                  <a:cubicBezTo>
                    <a:pt x="93" y="44"/>
                    <a:pt x="93" y="44"/>
                    <a:pt x="93" y="44"/>
                  </a:cubicBezTo>
                  <a:close/>
                  <a:moveTo>
                    <a:pt x="93" y="41"/>
                  </a:moveTo>
                  <a:cubicBezTo>
                    <a:pt x="93" y="41"/>
                    <a:pt x="93" y="41"/>
                    <a:pt x="93" y="41"/>
                  </a:cubicBezTo>
                  <a:cubicBezTo>
                    <a:pt x="98" y="41"/>
                    <a:pt x="98" y="41"/>
                    <a:pt x="98" y="41"/>
                  </a:cubicBezTo>
                  <a:cubicBezTo>
                    <a:pt x="98" y="40"/>
                    <a:pt x="98" y="40"/>
                    <a:pt x="98" y="40"/>
                  </a:cubicBezTo>
                  <a:cubicBezTo>
                    <a:pt x="93" y="41"/>
                    <a:pt x="93" y="41"/>
                    <a:pt x="93" y="41"/>
                  </a:cubicBezTo>
                  <a:close/>
                  <a:moveTo>
                    <a:pt x="93" y="43"/>
                  </a:moveTo>
                  <a:cubicBezTo>
                    <a:pt x="93" y="43"/>
                    <a:pt x="93" y="43"/>
                    <a:pt x="93" y="43"/>
                  </a:cubicBezTo>
                  <a:cubicBezTo>
                    <a:pt x="98" y="43"/>
                    <a:pt x="98" y="43"/>
                    <a:pt x="98" y="43"/>
                  </a:cubicBezTo>
                  <a:cubicBezTo>
                    <a:pt x="98" y="42"/>
                    <a:pt x="98" y="42"/>
                    <a:pt x="98" y="42"/>
                  </a:cubicBezTo>
                  <a:cubicBezTo>
                    <a:pt x="93" y="43"/>
                    <a:pt x="93" y="43"/>
                    <a:pt x="93" y="43"/>
                  </a:cubicBezTo>
                  <a:close/>
                  <a:moveTo>
                    <a:pt x="93" y="42"/>
                  </a:moveTo>
                  <a:cubicBezTo>
                    <a:pt x="93" y="42"/>
                    <a:pt x="93" y="42"/>
                    <a:pt x="93" y="42"/>
                  </a:cubicBezTo>
                  <a:cubicBezTo>
                    <a:pt x="98" y="42"/>
                    <a:pt x="98" y="42"/>
                    <a:pt x="98" y="42"/>
                  </a:cubicBezTo>
                  <a:cubicBezTo>
                    <a:pt x="98" y="41"/>
                    <a:pt x="98" y="41"/>
                    <a:pt x="98" y="41"/>
                  </a:cubicBezTo>
                  <a:cubicBezTo>
                    <a:pt x="93" y="42"/>
                    <a:pt x="93" y="42"/>
                    <a:pt x="93" y="42"/>
                  </a:cubicBezTo>
                  <a:close/>
                  <a:moveTo>
                    <a:pt x="98" y="40"/>
                  </a:moveTo>
                  <a:cubicBezTo>
                    <a:pt x="98" y="40"/>
                    <a:pt x="98" y="40"/>
                    <a:pt x="98" y="40"/>
                  </a:cubicBezTo>
                  <a:cubicBezTo>
                    <a:pt x="103" y="40"/>
                    <a:pt x="103" y="40"/>
                    <a:pt x="103" y="40"/>
                  </a:cubicBezTo>
                  <a:cubicBezTo>
                    <a:pt x="103" y="39"/>
                    <a:pt x="103" y="39"/>
                    <a:pt x="103" y="39"/>
                  </a:cubicBezTo>
                  <a:cubicBezTo>
                    <a:pt x="98" y="40"/>
                    <a:pt x="98" y="40"/>
                    <a:pt x="98" y="40"/>
                  </a:cubicBezTo>
                  <a:close/>
                  <a:moveTo>
                    <a:pt x="98" y="38"/>
                  </a:moveTo>
                  <a:cubicBezTo>
                    <a:pt x="98" y="38"/>
                    <a:pt x="98" y="38"/>
                    <a:pt x="98" y="38"/>
                  </a:cubicBezTo>
                  <a:cubicBezTo>
                    <a:pt x="103" y="38"/>
                    <a:pt x="103" y="38"/>
                    <a:pt x="103" y="38"/>
                  </a:cubicBezTo>
                  <a:cubicBezTo>
                    <a:pt x="103" y="37"/>
                    <a:pt x="103" y="37"/>
                    <a:pt x="103" y="37"/>
                  </a:cubicBezTo>
                  <a:cubicBezTo>
                    <a:pt x="98" y="38"/>
                    <a:pt x="98" y="38"/>
                    <a:pt x="98" y="38"/>
                  </a:cubicBezTo>
                  <a:close/>
                  <a:moveTo>
                    <a:pt x="98" y="44"/>
                  </a:moveTo>
                  <a:cubicBezTo>
                    <a:pt x="98" y="44"/>
                    <a:pt x="98" y="44"/>
                    <a:pt x="98" y="44"/>
                  </a:cubicBezTo>
                  <a:cubicBezTo>
                    <a:pt x="103" y="44"/>
                    <a:pt x="103" y="44"/>
                    <a:pt x="103" y="44"/>
                  </a:cubicBezTo>
                  <a:cubicBezTo>
                    <a:pt x="103" y="43"/>
                    <a:pt x="103" y="43"/>
                    <a:pt x="103" y="43"/>
                  </a:cubicBezTo>
                  <a:cubicBezTo>
                    <a:pt x="98" y="43"/>
                    <a:pt x="98" y="43"/>
                    <a:pt x="98" y="43"/>
                  </a:cubicBezTo>
                  <a:lnTo>
                    <a:pt x="98" y="44"/>
                  </a:lnTo>
                  <a:close/>
                  <a:moveTo>
                    <a:pt x="98" y="42"/>
                  </a:moveTo>
                  <a:cubicBezTo>
                    <a:pt x="98" y="42"/>
                    <a:pt x="98" y="42"/>
                    <a:pt x="98" y="42"/>
                  </a:cubicBezTo>
                  <a:cubicBezTo>
                    <a:pt x="103" y="42"/>
                    <a:pt x="103" y="42"/>
                    <a:pt x="103" y="42"/>
                  </a:cubicBezTo>
                  <a:cubicBezTo>
                    <a:pt x="103" y="41"/>
                    <a:pt x="103" y="41"/>
                    <a:pt x="103" y="41"/>
                  </a:cubicBezTo>
                  <a:cubicBezTo>
                    <a:pt x="98" y="41"/>
                    <a:pt x="98" y="41"/>
                    <a:pt x="98" y="41"/>
                  </a:cubicBezTo>
                  <a:lnTo>
                    <a:pt x="98" y="42"/>
                  </a:lnTo>
                  <a:close/>
                  <a:moveTo>
                    <a:pt x="98" y="43"/>
                  </a:moveTo>
                  <a:cubicBezTo>
                    <a:pt x="98" y="43"/>
                    <a:pt x="98" y="43"/>
                    <a:pt x="98" y="43"/>
                  </a:cubicBezTo>
                  <a:cubicBezTo>
                    <a:pt x="103" y="43"/>
                    <a:pt x="103" y="43"/>
                    <a:pt x="103" y="43"/>
                  </a:cubicBezTo>
                  <a:cubicBezTo>
                    <a:pt x="103" y="42"/>
                    <a:pt x="103" y="42"/>
                    <a:pt x="103" y="42"/>
                  </a:cubicBezTo>
                  <a:cubicBezTo>
                    <a:pt x="98" y="42"/>
                    <a:pt x="98" y="42"/>
                    <a:pt x="98" y="42"/>
                  </a:cubicBezTo>
                  <a:lnTo>
                    <a:pt x="98" y="43"/>
                  </a:lnTo>
                  <a:close/>
                  <a:moveTo>
                    <a:pt x="98" y="39"/>
                  </a:moveTo>
                  <a:cubicBezTo>
                    <a:pt x="98" y="39"/>
                    <a:pt x="98" y="39"/>
                    <a:pt x="98" y="39"/>
                  </a:cubicBezTo>
                  <a:cubicBezTo>
                    <a:pt x="103" y="39"/>
                    <a:pt x="103" y="39"/>
                    <a:pt x="103" y="39"/>
                  </a:cubicBezTo>
                  <a:cubicBezTo>
                    <a:pt x="103" y="38"/>
                    <a:pt x="103" y="38"/>
                    <a:pt x="103" y="38"/>
                  </a:cubicBezTo>
                  <a:cubicBezTo>
                    <a:pt x="98" y="39"/>
                    <a:pt x="98" y="39"/>
                    <a:pt x="98" y="39"/>
                  </a:cubicBezTo>
                  <a:close/>
                  <a:moveTo>
                    <a:pt x="93" y="40"/>
                  </a:moveTo>
                  <a:cubicBezTo>
                    <a:pt x="93" y="40"/>
                    <a:pt x="93" y="40"/>
                    <a:pt x="93" y="40"/>
                  </a:cubicBezTo>
                  <a:cubicBezTo>
                    <a:pt x="98" y="40"/>
                    <a:pt x="98" y="40"/>
                    <a:pt x="98" y="40"/>
                  </a:cubicBezTo>
                  <a:cubicBezTo>
                    <a:pt x="98" y="39"/>
                    <a:pt x="98" y="39"/>
                    <a:pt x="98" y="39"/>
                  </a:cubicBezTo>
                  <a:cubicBezTo>
                    <a:pt x="93" y="40"/>
                    <a:pt x="93" y="40"/>
                    <a:pt x="93" y="40"/>
                  </a:cubicBezTo>
                  <a:close/>
                  <a:moveTo>
                    <a:pt x="83" y="45"/>
                  </a:moveTo>
                  <a:cubicBezTo>
                    <a:pt x="83" y="45"/>
                    <a:pt x="83" y="45"/>
                    <a:pt x="83" y="45"/>
                  </a:cubicBezTo>
                  <a:cubicBezTo>
                    <a:pt x="88" y="44"/>
                    <a:pt x="88" y="44"/>
                    <a:pt x="88" y="44"/>
                  </a:cubicBezTo>
                  <a:cubicBezTo>
                    <a:pt x="88" y="44"/>
                    <a:pt x="88" y="44"/>
                    <a:pt x="88" y="44"/>
                  </a:cubicBezTo>
                  <a:cubicBezTo>
                    <a:pt x="83" y="44"/>
                    <a:pt x="83" y="44"/>
                    <a:pt x="83" y="44"/>
                  </a:cubicBezTo>
                  <a:lnTo>
                    <a:pt x="83" y="45"/>
                  </a:lnTo>
                  <a:close/>
                  <a:moveTo>
                    <a:pt x="98" y="41"/>
                  </a:moveTo>
                  <a:cubicBezTo>
                    <a:pt x="98" y="41"/>
                    <a:pt x="98" y="41"/>
                    <a:pt x="98" y="41"/>
                  </a:cubicBezTo>
                  <a:cubicBezTo>
                    <a:pt x="103" y="41"/>
                    <a:pt x="103" y="41"/>
                    <a:pt x="103" y="41"/>
                  </a:cubicBezTo>
                  <a:cubicBezTo>
                    <a:pt x="103" y="40"/>
                    <a:pt x="103" y="40"/>
                    <a:pt x="103" y="40"/>
                  </a:cubicBezTo>
                  <a:cubicBezTo>
                    <a:pt x="98" y="40"/>
                    <a:pt x="98" y="40"/>
                    <a:pt x="98" y="40"/>
                  </a:cubicBezTo>
                  <a:lnTo>
                    <a:pt x="98" y="41"/>
                  </a:lnTo>
                  <a:close/>
                  <a:moveTo>
                    <a:pt x="88" y="40"/>
                  </a:moveTo>
                  <a:cubicBezTo>
                    <a:pt x="88" y="40"/>
                    <a:pt x="88" y="40"/>
                    <a:pt x="88" y="40"/>
                  </a:cubicBezTo>
                  <a:cubicBezTo>
                    <a:pt x="92" y="40"/>
                    <a:pt x="92" y="40"/>
                    <a:pt x="92" y="40"/>
                  </a:cubicBezTo>
                  <a:cubicBezTo>
                    <a:pt x="92" y="39"/>
                    <a:pt x="92" y="39"/>
                    <a:pt x="92" y="39"/>
                  </a:cubicBezTo>
                  <a:cubicBezTo>
                    <a:pt x="88" y="39"/>
                    <a:pt x="88" y="39"/>
                    <a:pt x="88" y="39"/>
                  </a:cubicBezTo>
                  <a:lnTo>
                    <a:pt x="88" y="40"/>
                  </a:lnTo>
                  <a:close/>
                  <a:moveTo>
                    <a:pt x="88" y="41"/>
                  </a:moveTo>
                  <a:cubicBezTo>
                    <a:pt x="88" y="41"/>
                    <a:pt x="88" y="41"/>
                    <a:pt x="88" y="41"/>
                  </a:cubicBezTo>
                  <a:cubicBezTo>
                    <a:pt x="92" y="40"/>
                    <a:pt x="92" y="40"/>
                    <a:pt x="92" y="40"/>
                  </a:cubicBezTo>
                  <a:cubicBezTo>
                    <a:pt x="92" y="40"/>
                    <a:pt x="92" y="40"/>
                    <a:pt x="92" y="40"/>
                  </a:cubicBezTo>
                  <a:cubicBezTo>
                    <a:pt x="88" y="40"/>
                    <a:pt x="88" y="40"/>
                    <a:pt x="88" y="40"/>
                  </a:cubicBezTo>
                  <a:lnTo>
                    <a:pt x="88" y="41"/>
                  </a:lnTo>
                  <a:close/>
                  <a:moveTo>
                    <a:pt x="88" y="39"/>
                  </a:moveTo>
                  <a:cubicBezTo>
                    <a:pt x="88" y="39"/>
                    <a:pt x="88" y="39"/>
                    <a:pt x="88" y="39"/>
                  </a:cubicBezTo>
                  <a:cubicBezTo>
                    <a:pt x="92" y="39"/>
                    <a:pt x="92" y="39"/>
                    <a:pt x="92" y="39"/>
                  </a:cubicBezTo>
                  <a:cubicBezTo>
                    <a:pt x="92" y="38"/>
                    <a:pt x="92" y="38"/>
                    <a:pt x="92" y="38"/>
                  </a:cubicBezTo>
                  <a:cubicBezTo>
                    <a:pt x="88" y="39"/>
                    <a:pt x="88" y="39"/>
                    <a:pt x="88" y="39"/>
                  </a:cubicBezTo>
                  <a:close/>
                  <a:moveTo>
                    <a:pt x="100" y="26"/>
                  </a:moveTo>
                  <a:cubicBezTo>
                    <a:pt x="100" y="26"/>
                    <a:pt x="100" y="26"/>
                    <a:pt x="100" y="26"/>
                  </a:cubicBezTo>
                  <a:cubicBezTo>
                    <a:pt x="101" y="26"/>
                    <a:pt x="101" y="26"/>
                    <a:pt x="101" y="26"/>
                  </a:cubicBezTo>
                  <a:cubicBezTo>
                    <a:pt x="101" y="25"/>
                    <a:pt x="101" y="25"/>
                    <a:pt x="101" y="25"/>
                  </a:cubicBezTo>
                  <a:cubicBezTo>
                    <a:pt x="101" y="24"/>
                    <a:pt x="101" y="24"/>
                    <a:pt x="101" y="24"/>
                  </a:cubicBezTo>
                  <a:cubicBezTo>
                    <a:pt x="101" y="24"/>
                    <a:pt x="101" y="24"/>
                    <a:pt x="101" y="24"/>
                  </a:cubicBezTo>
                  <a:cubicBezTo>
                    <a:pt x="103" y="24"/>
                    <a:pt x="103" y="24"/>
                    <a:pt x="103" y="24"/>
                  </a:cubicBezTo>
                  <a:cubicBezTo>
                    <a:pt x="103" y="23"/>
                    <a:pt x="103" y="23"/>
                    <a:pt x="103" y="23"/>
                  </a:cubicBezTo>
                  <a:cubicBezTo>
                    <a:pt x="100" y="24"/>
                    <a:pt x="100" y="24"/>
                    <a:pt x="100" y="24"/>
                  </a:cubicBezTo>
                  <a:lnTo>
                    <a:pt x="100" y="26"/>
                  </a:lnTo>
                  <a:close/>
                  <a:moveTo>
                    <a:pt x="88" y="38"/>
                  </a:moveTo>
                  <a:cubicBezTo>
                    <a:pt x="88" y="38"/>
                    <a:pt x="88" y="38"/>
                    <a:pt x="88" y="38"/>
                  </a:cubicBezTo>
                  <a:cubicBezTo>
                    <a:pt x="92" y="38"/>
                    <a:pt x="92" y="38"/>
                    <a:pt x="92" y="38"/>
                  </a:cubicBezTo>
                  <a:cubicBezTo>
                    <a:pt x="92" y="37"/>
                    <a:pt x="92" y="37"/>
                    <a:pt x="92" y="37"/>
                  </a:cubicBezTo>
                  <a:cubicBezTo>
                    <a:pt x="88" y="38"/>
                    <a:pt x="88" y="38"/>
                    <a:pt x="88" y="38"/>
                  </a:cubicBezTo>
                  <a:close/>
                  <a:moveTo>
                    <a:pt x="88" y="37"/>
                  </a:moveTo>
                  <a:cubicBezTo>
                    <a:pt x="88" y="37"/>
                    <a:pt x="88" y="37"/>
                    <a:pt x="88" y="37"/>
                  </a:cubicBezTo>
                  <a:cubicBezTo>
                    <a:pt x="92" y="37"/>
                    <a:pt x="92" y="37"/>
                    <a:pt x="92" y="37"/>
                  </a:cubicBezTo>
                  <a:cubicBezTo>
                    <a:pt x="92" y="36"/>
                    <a:pt x="92" y="36"/>
                    <a:pt x="92" y="36"/>
                  </a:cubicBezTo>
                  <a:cubicBezTo>
                    <a:pt x="88" y="37"/>
                    <a:pt x="88" y="37"/>
                    <a:pt x="88" y="37"/>
                  </a:cubicBezTo>
                  <a:close/>
                  <a:moveTo>
                    <a:pt x="92" y="35"/>
                  </a:moveTo>
                  <a:cubicBezTo>
                    <a:pt x="92" y="35"/>
                    <a:pt x="92" y="35"/>
                    <a:pt x="92" y="35"/>
                  </a:cubicBezTo>
                  <a:cubicBezTo>
                    <a:pt x="88" y="36"/>
                    <a:pt x="88" y="36"/>
                    <a:pt x="88" y="36"/>
                  </a:cubicBezTo>
                  <a:cubicBezTo>
                    <a:pt x="88" y="36"/>
                    <a:pt x="88" y="36"/>
                    <a:pt x="88" y="36"/>
                  </a:cubicBezTo>
                  <a:cubicBezTo>
                    <a:pt x="92" y="36"/>
                    <a:pt x="92" y="36"/>
                    <a:pt x="92" y="36"/>
                  </a:cubicBezTo>
                  <a:lnTo>
                    <a:pt x="92" y="35"/>
                  </a:lnTo>
                  <a:close/>
                  <a:moveTo>
                    <a:pt x="98" y="35"/>
                  </a:moveTo>
                  <a:cubicBezTo>
                    <a:pt x="98" y="35"/>
                    <a:pt x="98" y="35"/>
                    <a:pt x="98" y="35"/>
                  </a:cubicBezTo>
                  <a:cubicBezTo>
                    <a:pt x="93" y="35"/>
                    <a:pt x="93" y="35"/>
                    <a:pt x="93" y="35"/>
                  </a:cubicBezTo>
                  <a:cubicBezTo>
                    <a:pt x="93" y="35"/>
                    <a:pt x="93" y="35"/>
                    <a:pt x="93" y="35"/>
                  </a:cubicBezTo>
                  <a:cubicBezTo>
                    <a:pt x="98" y="35"/>
                    <a:pt x="98" y="35"/>
                    <a:pt x="98" y="35"/>
                  </a:cubicBezTo>
                  <a:close/>
                  <a:moveTo>
                    <a:pt x="93" y="37"/>
                  </a:moveTo>
                  <a:cubicBezTo>
                    <a:pt x="93" y="37"/>
                    <a:pt x="93" y="37"/>
                    <a:pt x="93" y="37"/>
                  </a:cubicBezTo>
                  <a:cubicBezTo>
                    <a:pt x="98" y="37"/>
                    <a:pt x="98" y="37"/>
                    <a:pt x="98" y="37"/>
                  </a:cubicBezTo>
                  <a:cubicBezTo>
                    <a:pt x="98" y="36"/>
                    <a:pt x="98" y="36"/>
                    <a:pt x="98" y="36"/>
                  </a:cubicBezTo>
                  <a:cubicBezTo>
                    <a:pt x="93" y="37"/>
                    <a:pt x="93" y="37"/>
                    <a:pt x="93" y="37"/>
                  </a:cubicBezTo>
                  <a:close/>
                  <a:moveTo>
                    <a:pt x="93" y="39"/>
                  </a:moveTo>
                  <a:cubicBezTo>
                    <a:pt x="93" y="39"/>
                    <a:pt x="93" y="39"/>
                    <a:pt x="93" y="39"/>
                  </a:cubicBezTo>
                  <a:cubicBezTo>
                    <a:pt x="98" y="39"/>
                    <a:pt x="98" y="39"/>
                    <a:pt x="98" y="39"/>
                  </a:cubicBezTo>
                  <a:cubicBezTo>
                    <a:pt x="98" y="38"/>
                    <a:pt x="98" y="38"/>
                    <a:pt x="98" y="38"/>
                  </a:cubicBezTo>
                  <a:cubicBezTo>
                    <a:pt x="93" y="39"/>
                    <a:pt x="93" y="39"/>
                    <a:pt x="93" y="39"/>
                  </a:cubicBezTo>
                  <a:close/>
                  <a:moveTo>
                    <a:pt x="93" y="38"/>
                  </a:moveTo>
                  <a:cubicBezTo>
                    <a:pt x="93" y="38"/>
                    <a:pt x="93" y="38"/>
                    <a:pt x="93" y="38"/>
                  </a:cubicBezTo>
                  <a:cubicBezTo>
                    <a:pt x="98" y="38"/>
                    <a:pt x="98" y="38"/>
                    <a:pt x="98" y="38"/>
                  </a:cubicBezTo>
                  <a:cubicBezTo>
                    <a:pt x="98" y="37"/>
                    <a:pt x="98" y="37"/>
                    <a:pt x="98" y="37"/>
                  </a:cubicBezTo>
                  <a:cubicBezTo>
                    <a:pt x="93" y="38"/>
                    <a:pt x="93" y="38"/>
                    <a:pt x="93" y="38"/>
                  </a:cubicBezTo>
                  <a:close/>
                  <a:moveTo>
                    <a:pt x="93" y="36"/>
                  </a:moveTo>
                  <a:cubicBezTo>
                    <a:pt x="93" y="36"/>
                    <a:pt x="93" y="36"/>
                    <a:pt x="93" y="36"/>
                  </a:cubicBezTo>
                  <a:cubicBezTo>
                    <a:pt x="98" y="36"/>
                    <a:pt x="98" y="36"/>
                    <a:pt x="98" y="36"/>
                  </a:cubicBezTo>
                  <a:cubicBezTo>
                    <a:pt x="98" y="36"/>
                    <a:pt x="98" y="36"/>
                    <a:pt x="98" y="36"/>
                  </a:cubicBezTo>
                  <a:cubicBezTo>
                    <a:pt x="93" y="36"/>
                    <a:pt x="93" y="36"/>
                    <a:pt x="93" y="36"/>
                  </a:cubicBezTo>
                  <a:close/>
                  <a:moveTo>
                    <a:pt x="88" y="44"/>
                  </a:moveTo>
                  <a:cubicBezTo>
                    <a:pt x="88" y="44"/>
                    <a:pt x="88" y="44"/>
                    <a:pt x="88" y="44"/>
                  </a:cubicBezTo>
                  <a:cubicBezTo>
                    <a:pt x="92" y="43"/>
                    <a:pt x="92" y="43"/>
                    <a:pt x="92" y="43"/>
                  </a:cubicBezTo>
                  <a:cubicBezTo>
                    <a:pt x="92" y="43"/>
                    <a:pt x="92" y="43"/>
                    <a:pt x="92" y="43"/>
                  </a:cubicBezTo>
                  <a:cubicBezTo>
                    <a:pt x="88" y="43"/>
                    <a:pt x="88" y="43"/>
                    <a:pt x="88" y="43"/>
                  </a:cubicBezTo>
                  <a:lnTo>
                    <a:pt x="88" y="44"/>
                  </a:lnTo>
                  <a:close/>
                  <a:moveTo>
                    <a:pt x="88" y="44"/>
                  </a:moveTo>
                  <a:cubicBezTo>
                    <a:pt x="88" y="44"/>
                    <a:pt x="88" y="44"/>
                    <a:pt x="88" y="44"/>
                  </a:cubicBezTo>
                  <a:cubicBezTo>
                    <a:pt x="92" y="44"/>
                    <a:pt x="92" y="44"/>
                    <a:pt x="92" y="44"/>
                  </a:cubicBezTo>
                  <a:cubicBezTo>
                    <a:pt x="92" y="44"/>
                    <a:pt x="92" y="44"/>
                    <a:pt x="92" y="44"/>
                  </a:cubicBezTo>
                  <a:cubicBezTo>
                    <a:pt x="88" y="44"/>
                    <a:pt x="88" y="44"/>
                    <a:pt x="88" y="44"/>
                  </a:cubicBezTo>
                  <a:close/>
                  <a:moveTo>
                    <a:pt x="88" y="43"/>
                  </a:moveTo>
                  <a:cubicBezTo>
                    <a:pt x="88" y="43"/>
                    <a:pt x="88" y="43"/>
                    <a:pt x="88" y="43"/>
                  </a:cubicBezTo>
                  <a:cubicBezTo>
                    <a:pt x="92" y="42"/>
                    <a:pt x="92" y="42"/>
                    <a:pt x="92" y="42"/>
                  </a:cubicBezTo>
                  <a:cubicBezTo>
                    <a:pt x="92" y="42"/>
                    <a:pt x="92" y="42"/>
                    <a:pt x="92" y="42"/>
                  </a:cubicBezTo>
                  <a:cubicBezTo>
                    <a:pt x="88" y="42"/>
                    <a:pt x="88" y="42"/>
                    <a:pt x="88" y="42"/>
                  </a:cubicBezTo>
                  <a:lnTo>
                    <a:pt x="88" y="43"/>
                  </a:lnTo>
                  <a:close/>
                  <a:moveTo>
                    <a:pt x="88" y="42"/>
                  </a:moveTo>
                  <a:cubicBezTo>
                    <a:pt x="88" y="42"/>
                    <a:pt x="88" y="42"/>
                    <a:pt x="88" y="42"/>
                  </a:cubicBezTo>
                  <a:cubicBezTo>
                    <a:pt x="92" y="41"/>
                    <a:pt x="92" y="41"/>
                    <a:pt x="92" y="41"/>
                  </a:cubicBezTo>
                  <a:cubicBezTo>
                    <a:pt x="92" y="41"/>
                    <a:pt x="92" y="41"/>
                    <a:pt x="92" y="41"/>
                  </a:cubicBezTo>
                  <a:cubicBezTo>
                    <a:pt x="88" y="41"/>
                    <a:pt x="88" y="41"/>
                    <a:pt x="88" y="41"/>
                  </a:cubicBezTo>
                  <a:lnTo>
                    <a:pt x="88" y="42"/>
                  </a:lnTo>
                  <a:close/>
                  <a:moveTo>
                    <a:pt x="47" y="41"/>
                  </a:moveTo>
                  <a:cubicBezTo>
                    <a:pt x="47" y="41"/>
                    <a:pt x="47" y="41"/>
                    <a:pt x="47" y="41"/>
                  </a:cubicBezTo>
                  <a:cubicBezTo>
                    <a:pt x="57" y="40"/>
                    <a:pt x="57" y="40"/>
                    <a:pt x="57" y="40"/>
                  </a:cubicBezTo>
                  <a:cubicBezTo>
                    <a:pt x="57" y="41"/>
                    <a:pt x="57" y="41"/>
                    <a:pt x="57" y="41"/>
                  </a:cubicBezTo>
                  <a:cubicBezTo>
                    <a:pt x="60" y="40"/>
                    <a:pt x="60" y="40"/>
                    <a:pt x="60" y="40"/>
                  </a:cubicBezTo>
                  <a:cubicBezTo>
                    <a:pt x="60" y="40"/>
                    <a:pt x="60" y="40"/>
                    <a:pt x="60" y="40"/>
                  </a:cubicBezTo>
                  <a:cubicBezTo>
                    <a:pt x="57" y="40"/>
                    <a:pt x="57" y="40"/>
                    <a:pt x="57" y="40"/>
                  </a:cubicBezTo>
                  <a:cubicBezTo>
                    <a:pt x="57" y="40"/>
                    <a:pt x="57" y="40"/>
                    <a:pt x="57" y="40"/>
                  </a:cubicBezTo>
                  <a:cubicBezTo>
                    <a:pt x="47" y="41"/>
                    <a:pt x="47" y="41"/>
                    <a:pt x="47" y="41"/>
                  </a:cubicBezTo>
                  <a:close/>
                  <a:moveTo>
                    <a:pt x="47" y="42"/>
                  </a:moveTo>
                  <a:cubicBezTo>
                    <a:pt x="47" y="42"/>
                    <a:pt x="47" y="42"/>
                    <a:pt x="47" y="42"/>
                  </a:cubicBezTo>
                  <a:cubicBezTo>
                    <a:pt x="57" y="41"/>
                    <a:pt x="57" y="41"/>
                    <a:pt x="57" y="41"/>
                  </a:cubicBezTo>
                  <a:cubicBezTo>
                    <a:pt x="57" y="41"/>
                    <a:pt x="57" y="41"/>
                    <a:pt x="57" y="41"/>
                  </a:cubicBezTo>
                  <a:cubicBezTo>
                    <a:pt x="60" y="41"/>
                    <a:pt x="60" y="41"/>
                    <a:pt x="60" y="41"/>
                  </a:cubicBezTo>
                  <a:cubicBezTo>
                    <a:pt x="60" y="41"/>
                    <a:pt x="60" y="41"/>
                    <a:pt x="60" y="41"/>
                  </a:cubicBezTo>
                  <a:cubicBezTo>
                    <a:pt x="57" y="41"/>
                    <a:pt x="57" y="41"/>
                    <a:pt x="57" y="41"/>
                  </a:cubicBezTo>
                  <a:cubicBezTo>
                    <a:pt x="57" y="41"/>
                    <a:pt x="57" y="41"/>
                    <a:pt x="57" y="41"/>
                  </a:cubicBezTo>
                  <a:cubicBezTo>
                    <a:pt x="47" y="41"/>
                    <a:pt x="47" y="41"/>
                    <a:pt x="47" y="41"/>
                  </a:cubicBezTo>
                  <a:lnTo>
                    <a:pt x="47" y="42"/>
                  </a:lnTo>
                  <a:close/>
                  <a:moveTo>
                    <a:pt x="47" y="40"/>
                  </a:moveTo>
                  <a:cubicBezTo>
                    <a:pt x="47" y="40"/>
                    <a:pt x="47" y="40"/>
                    <a:pt x="47" y="40"/>
                  </a:cubicBezTo>
                  <a:cubicBezTo>
                    <a:pt x="57" y="40"/>
                    <a:pt x="57" y="40"/>
                    <a:pt x="57" y="40"/>
                  </a:cubicBezTo>
                  <a:cubicBezTo>
                    <a:pt x="57" y="40"/>
                    <a:pt x="57" y="40"/>
                    <a:pt x="57" y="40"/>
                  </a:cubicBezTo>
                  <a:cubicBezTo>
                    <a:pt x="60" y="40"/>
                    <a:pt x="60" y="40"/>
                    <a:pt x="60" y="40"/>
                  </a:cubicBezTo>
                  <a:cubicBezTo>
                    <a:pt x="60" y="39"/>
                    <a:pt x="60" y="39"/>
                    <a:pt x="60" y="39"/>
                  </a:cubicBezTo>
                  <a:cubicBezTo>
                    <a:pt x="57" y="39"/>
                    <a:pt x="57" y="39"/>
                    <a:pt x="57" y="39"/>
                  </a:cubicBezTo>
                  <a:cubicBezTo>
                    <a:pt x="57" y="39"/>
                    <a:pt x="57" y="39"/>
                    <a:pt x="57" y="39"/>
                  </a:cubicBezTo>
                  <a:cubicBezTo>
                    <a:pt x="47" y="40"/>
                    <a:pt x="47" y="40"/>
                    <a:pt x="47" y="40"/>
                  </a:cubicBezTo>
                  <a:close/>
                  <a:moveTo>
                    <a:pt x="108" y="37"/>
                  </a:moveTo>
                  <a:cubicBezTo>
                    <a:pt x="108" y="37"/>
                    <a:pt x="108" y="37"/>
                    <a:pt x="108" y="37"/>
                  </a:cubicBezTo>
                  <a:cubicBezTo>
                    <a:pt x="112" y="37"/>
                    <a:pt x="112" y="37"/>
                    <a:pt x="112" y="37"/>
                  </a:cubicBezTo>
                  <a:cubicBezTo>
                    <a:pt x="106" y="36"/>
                    <a:pt x="106" y="36"/>
                    <a:pt x="106" y="36"/>
                  </a:cubicBezTo>
                  <a:cubicBezTo>
                    <a:pt x="106" y="37"/>
                    <a:pt x="106" y="37"/>
                    <a:pt x="106" y="37"/>
                  </a:cubicBezTo>
                  <a:lnTo>
                    <a:pt x="108" y="37"/>
                  </a:lnTo>
                  <a:close/>
                  <a:moveTo>
                    <a:pt x="154" y="41"/>
                  </a:moveTo>
                  <a:cubicBezTo>
                    <a:pt x="154" y="41"/>
                    <a:pt x="154" y="41"/>
                    <a:pt x="154" y="41"/>
                  </a:cubicBezTo>
                  <a:cubicBezTo>
                    <a:pt x="148" y="41"/>
                    <a:pt x="148" y="41"/>
                    <a:pt x="148" y="41"/>
                  </a:cubicBezTo>
                  <a:cubicBezTo>
                    <a:pt x="148" y="39"/>
                    <a:pt x="148" y="39"/>
                    <a:pt x="148" y="39"/>
                  </a:cubicBezTo>
                  <a:cubicBezTo>
                    <a:pt x="146" y="34"/>
                    <a:pt x="146" y="34"/>
                    <a:pt x="146" y="34"/>
                  </a:cubicBezTo>
                  <a:cubicBezTo>
                    <a:pt x="128" y="35"/>
                    <a:pt x="128" y="35"/>
                    <a:pt x="128" y="35"/>
                  </a:cubicBezTo>
                  <a:cubicBezTo>
                    <a:pt x="120" y="34"/>
                    <a:pt x="120" y="34"/>
                    <a:pt x="120" y="34"/>
                  </a:cubicBezTo>
                  <a:cubicBezTo>
                    <a:pt x="117" y="34"/>
                    <a:pt x="117" y="34"/>
                    <a:pt x="117" y="34"/>
                  </a:cubicBezTo>
                  <a:cubicBezTo>
                    <a:pt x="118" y="34"/>
                    <a:pt x="118" y="34"/>
                    <a:pt x="118" y="34"/>
                  </a:cubicBezTo>
                  <a:cubicBezTo>
                    <a:pt x="119" y="5"/>
                    <a:pt x="119" y="5"/>
                    <a:pt x="119" y="5"/>
                  </a:cubicBezTo>
                  <a:cubicBezTo>
                    <a:pt x="116" y="3"/>
                    <a:pt x="116" y="3"/>
                    <a:pt x="116" y="3"/>
                  </a:cubicBezTo>
                  <a:cubicBezTo>
                    <a:pt x="114" y="3"/>
                    <a:pt x="114" y="3"/>
                    <a:pt x="114" y="3"/>
                  </a:cubicBezTo>
                  <a:cubicBezTo>
                    <a:pt x="114" y="2"/>
                    <a:pt x="114" y="2"/>
                    <a:pt x="114" y="2"/>
                  </a:cubicBezTo>
                  <a:cubicBezTo>
                    <a:pt x="110" y="0"/>
                    <a:pt x="110" y="0"/>
                    <a:pt x="110" y="0"/>
                  </a:cubicBezTo>
                  <a:cubicBezTo>
                    <a:pt x="110" y="0"/>
                    <a:pt x="110" y="0"/>
                    <a:pt x="110" y="0"/>
                  </a:cubicBezTo>
                  <a:cubicBezTo>
                    <a:pt x="75" y="10"/>
                    <a:pt x="75" y="10"/>
                    <a:pt x="75" y="10"/>
                  </a:cubicBezTo>
                  <a:cubicBezTo>
                    <a:pt x="75" y="35"/>
                    <a:pt x="75" y="35"/>
                    <a:pt x="75" y="35"/>
                  </a:cubicBezTo>
                  <a:cubicBezTo>
                    <a:pt x="67" y="36"/>
                    <a:pt x="58" y="37"/>
                    <a:pt x="52" y="38"/>
                  </a:cubicBezTo>
                  <a:cubicBezTo>
                    <a:pt x="35" y="36"/>
                    <a:pt x="35" y="36"/>
                    <a:pt x="35" y="36"/>
                  </a:cubicBezTo>
                  <a:cubicBezTo>
                    <a:pt x="20" y="38"/>
                    <a:pt x="20" y="38"/>
                    <a:pt x="20" y="38"/>
                  </a:cubicBezTo>
                  <a:cubicBezTo>
                    <a:pt x="20" y="39"/>
                    <a:pt x="20" y="39"/>
                    <a:pt x="20" y="39"/>
                  </a:cubicBezTo>
                  <a:cubicBezTo>
                    <a:pt x="35" y="37"/>
                    <a:pt x="35" y="37"/>
                    <a:pt x="35" y="37"/>
                  </a:cubicBezTo>
                  <a:cubicBezTo>
                    <a:pt x="49" y="39"/>
                    <a:pt x="49" y="39"/>
                    <a:pt x="49" y="39"/>
                  </a:cubicBezTo>
                  <a:cubicBezTo>
                    <a:pt x="48" y="39"/>
                    <a:pt x="47" y="39"/>
                    <a:pt x="47" y="39"/>
                  </a:cubicBezTo>
                  <a:cubicBezTo>
                    <a:pt x="47" y="41"/>
                    <a:pt x="47" y="41"/>
                    <a:pt x="47" y="41"/>
                  </a:cubicBezTo>
                  <a:cubicBezTo>
                    <a:pt x="47" y="39"/>
                    <a:pt x="47" y="39"/>
                    <a:pt x="47" y="39"/>
                  </a:cubicBezTo>
                  <a:cubicBezTo>
                    <a:pt x="101" y="34"/>
                    <a:pt x="101" y="34"/>
                    <a:pt x="101" y="34"/>
                  </a:cubicBezTo>
                  <a:cubicBezTo>
                    <a:pt x="101" y="34"/>
                    <a:pt x="101" y="34"/>
                    <a:pt x="101" y="34"/>
                  </a:cubicBezTo>
                  <a:cubicBezTo>
                    <a:pt x="101" y="34"/>
                    <a:pt x="101" y="34"/>
                    <a:pt x="101" y="34"/>
                  </a:cubicBezTo>
                  <a:cubicBezTo>
                    <a:pt x="103" y="33"/>
                    <a:pt x="103" y="33"/>
                    <a:pt x="103" y="33"/>
                  </a:cubicBezTo>
                  <a:cubicBezTo>
                    <a:pt x="103" y="44"/>
                    <a:pt x="103" y="44"/>
                    <a:pt x="103" y="44"/>
                  </a:cubicBezTo>
                  <a:cubicBezTo>
                    <a:pt x="88" y="45"/>
                    <a:pt x="88" y="45"/>
                    <a:pt x="88" y="45"/>
                  </a:cubicBezTo>
                  <a:cubicBezTo>
                    <a:pt x="88" y="45"/>
                    <a:pt x="88" y="45"/>
                    <a:pt x="88" y="45"/>
                  </a:cubicBezTo>
                  <a:cubicBezTo>
                    <a:pt x="88" y="45"/>
                    <a:pt x="88" y="45"/>
                    <a:pt x="88" y="45"/>
                  </a:cubicBezTo>
                  <a:cubicBezTo>
                    <a:pt x="88" y="45"/>
                    <a:pt x="88" y="45"/>
                    <a:pt x="88" y="45"/>
                  </a:cubicBezTo>
                  <a:cubicBezTo>
                    <a:pt x="90" y="46"/>
                    <a:pt x="90" y="46"/>
                    <a:pt x="90" y="46"/>
                  </a:cubicBezTo>
                  <a:cubicBezTo>
                    <a:pt x="65" y="47"/>
                    <a:pt x="65" y="47"/>
                    <a:pt x="65" y="47"/>
                  </a:cubicBezTo>
                  <a:cubicBezTo>
                    <a:pt x="65" y="47"/>
                    <a:pt x="65" y="47"/>
                    <a:pt x="65" y="47"/>
                  </a:cubicBezTo>
                  <a:cubicBezTo>
                    <a:pt x="65" y="47"/>
                    <a:pt x="65" y="47"/>
                    <a:pt x="65" y="47"/>
                  </a:cubicBezTo>
                  <a:cubicBezTo>
                    <a:pt x="57" y="47"/>
                    <a:pt x="57" y="47"/>
                    <a:pt x="57" y="47"/>
                  </a:cubicBezTo>
                  <a:cubicBezTo>
                    <a:pt x="57" y="47"/>
                    <a:pt x="57" y="47"/>
                    <a:pt x="57" y="47"/>
                  </a:cubicBezTo>
                  <a:cubicBezTo>
                    <a:pt x="57" y="47"/>
                    <a:pt x="57" y="47"/>
                    <a:pt x="57" y="47"/>
                  </a:cubicBezTo>
                  <a:cubicBezTo>
                    <a:pt x="54" y="47"/>
                    <a:pt x="54" y="47"/>
                    <a:pt x="54" y="47"/>
                  </a:cubicBezTo>
                  <a:cubicBezTo>
                    <a:pt x="54" y="47"/>
                    <a:pt x="54" y="47"/>
                    <a:pt x="54" y="47"/>
                  </a:cubicBezTo>
                  <a:cubicBezTo>
                    <a:pt x="54" y="47"/>
                    <a:pt x="54" y="47"/>
                    <a:pt x="54" y="47"/>
                  </a:cubicBezTo>
                  <a:cubicBezTo>
                    <a:pt x="38" y="48"/>
                    <a:pt x="38" y="48"/>
                    <a:pt x="38" y="48"/>
                  </a:cubicBezTo>
                  <a:cubicBezTo>
                    <a:pt x="38" y="38"/>
                    <a:pt x="38" y="38"/>
                    <a:pt x="38" y="38"/>
                  </a:cubicBezTo>
                  <a:cubicBezTo>
                    <a:pt x="37" y="38"/>
                    <a:pt x="37" y="38"/>
                    <a:pt x="37" y="38"/>
                  </a:cubicBezTo>
                  <a:cubicBezTo>
                    <a:pt x="37" y="48"/>
                    <a:pt x="37" y="48"/>
                    <a:pt x="37" y="48"/>
                  </a:cubicBezTo>
                  <a:cubicBezTo>
                    <a:pt x="37" y="48"/>
                    <a:pt x="37" y="48"/>
                    <a:pt x="37" y="48"/>
                  </a:cubicBezTo>
                  <a:cubicBezTo>
                    <a:pt x="37" y="48"/>
                    <a:pt x="37" y="48"/>
                    <a:pt x="37" y="48"/>
                  </a:cubicBezTo>
                  <a:cubicBezTo>
                    <a:pt x="37" y="48"/>
                    <a:pt x="37" y="48"/>
                    <a:pt x="37" y="48"/>
                  </a:cubicBezTo>
                  <a:cubicBezTo>
                    <a:pt x="37" y="53"/>
                    <a:pt x="37" y="53"/>
                    <a:pt x="37" y="53"/>
                  </a:cubicBezTo>
                  <a:cubicBezTo>
                    <a:pt x="37" y="53"/>
                    <a:pt x="37" y="53"/>
                    <a:pt x="37" y="53"/>
                  </a:cubicBezTo>
                  <a:cubicBezTo>
                    <a:pt x="37" y="40"/>
                    <a:pt x="37" y="40"/>
                    <a:pt x="37" y="40"/>
                  </a:cubicBezTo>
                  <a:cubicBezTo>
                    <a:pt x="33" y="40"/>
                    <a:pt x="33" y="40"/>
                    <a:pt x="33" y="40"/>
                  </a:cubicBezTo>
                  <a:cubicBezTo>
                    <a:pt x="33" y="53"/>
                    <a:pt x="33" y="53"/>
                    <a:pt x="33" y="53"/>
                  </a:cubicBezTo>
                  <a:cubicBezTo>
                    <a:pt x="33" y="53"/>
                    <a:pt x="33" y="53"/>
                    <a:pt x="33" y="53"/>
                  </a:cubicBezTo>
                  <a:cubicBezTo>
                    <a:pt x="33" y="38"/>
                    <a:pt x="33" y="38"/>
                    <a:pt x="33" y="38"/>
                  </a:cubicBezTo>
                  <a:cubicBezTo>
                    <a:pt x="33" y="38"/>
                    <a:pt x="33" y="38"/>
                    <a:pt x="33" y="38"/>
                  </a:cubicBezTo>
                  <a:cubicBezTo>
                    <a:pt x="33" y="53"/>
                    <a:pt x="33" y="53"/>
                    <a:pt x="33" y="53"/>
                  </a:cubicBezTo>
                  <a:cubicBezTo>
                    <a:pt x="32" y="53"/>
                    <a:pt x="32" y="53"/>
                    <a:pt x="32" y="53"/>
                  </a:cubicBezTo>
                  <a:cubicBezTo>
                    <a:pt x="32" y="40"/>
                    <a:pt x="32" y="40"/>
                    <a:pt x="32" y="40"/>
                  </a:cubicBezTo>
                  <a:cubicBezTo>
                    <a:pt x="30" y="40"/>
                    <a:pt x="30" y="40"/>
                    <a:pt x="30" y="40"/>
                  </a:cubicBezTo>
                  <a:cubicBezTo>
                    <a:pt x="30" y="53"/>
                    <a:pt x="30" y="53"/>
                    <a:pt x="30" y="53"/>
                  </a:cubicBezTo>
                  <a:cubicBezTo>
                    <a:pt x="31" y="53"/>
                    <a:pt x="31" y="53"/>
                    <a:pt x="31" y="53"/>
                  </a:cubicBezTo>
                  <a:cubicBezTo>
                    <a:pt x="29" y="53"/>
                    <a:pt x="29" y="53"/>
                    <a:pt x="29" y="53"/>
                  </a:cubicBezTo>
                  <a:cubicBezTo>
                    <a:pt x="29" y="39"/>
                    <a:pt x="29" y="39"/>
                    <a:pt x="29" y="39"/>
                  </a:cubicBezTo>
                  <a:cubicBezTo>
                    <a:pt x="29" y="39"/>
                    <a:pt x="29" y="39"/>
                    <a:pt x="29" y="39"/>
                  </a:cubicBezTo>
                  <a:cubicBezTo>
                    <a:pt x="29" y="53"/>
                    <a:pt x="29" y="53"/>
                    <a:pt x="29" y="53"/>
                  </a:cubicBezTo>
                  <a:cubicBezTo>
                    <a:pt x="24" y="54"/>
                    <a:pt x="24" y="54"/>
                    <a:pt x="24" y="54"/>
                  </a:cubicBezTo>
                  <a:cubicBezTo>
                    <a:pt x="24" y="54"/>
                    <a:pt x="79" y="56"/>
                    <a:pt x="94" y="56"/>
                  </a:cubicBezTo>
                  <a:cubicBezTo>
                    <a:pt x="100" y="56"/>
                    <a:pt x="129" y="55"/>
                    <a:pt x="131" y="55"/>
                  </a:cubicBezTo>
                  <a:cubicBezTo>
                    <a:pt x="131" y="55"/>
                    <a:pt x="131" y="55"/>
                    <a:pt x="131" y="55"/>
                  </a:cubicBezTo>
                  <a:cubicBezTo>
                    <a:pt x="132" y="55"/>
                    <a:pt x="132" y="55"/>
                    <a:pt x="132" y="55"/>
                  </a:cubicBezTo>
                  <a:cubicBezTo>
                    <a:pt x="132" y="55"/>
                    <a:pt x="132" y="55"/>
                    <a:pt x="132" y="55"/>
                  </a:cubicBezTo>
                  <a:cubicBezTo>
                    <a:pt x="140" y="55"/>
                    <a:pt x="146" y="55"/>
                    <a:pt x="146" y="55"/>
                  </a:cubicBezTo>
                  <a:cubicBezTo>
                    <a:pt x="132" y="55"/>
                    <a:pt x="132" y="55"/>
                    <a:pt x="132" y="55"/>
                  </a:cubicBezTo>
                  <a:cubicBezTo>
                    <a:pt x="132" y="47"/>
                    <a:pt x="132" y="47"/>
                    <a:pt x="132" y="47"/>
                  </a:cubicBezTo>
                  <a:cubicBezTo>
                    <a:pt x="131" y="47"/>
                    <a:pt x="131" y="47"/>
                    <a:pt x="131" y="47"/>
                  </a:cubicBezTo>
                  <a:cubicBezTo>
                    <a:pt x="131" y="55"/>
                    <a:pt x="131" y="55"/>
                    <a:pt x="131" y="55"/>
                  </a:cubicBezTo>
                  <a:cubicBezTo>
                    <a:pt x="126" y="54"/>
                    <a:pt x="126" y="54"/>
                    <a:pt x="126" y="54"/>
                  </a:cubicBezTo>
                  <a:cubicBezTo>
                    <a:pt x="126" y="46"/>
                    <a:pt x="126" y="46"/>
                    <a:pt x="126" y="46"/>
                  </a:cubicBezTo>
                  <a:cubicBezTo>
                    <a:pt x="125" y="46"/>
                    <a:pt x="125" y="46"/>
                    <a:pt x="125" y="46"/>
                  </a:cubicBezTo>
                  <a:cubicBezTo>
                    <a:pt x="125" y="54"/>
                    <a:pt x="125" y="54"/>
                    <a:pt x="125" y="54"/>
                  </a:cubicBezTo>
                  <a:cubicBezTo>
                    <a:pt x="121" y="54"/>
                    <a:pt x="121" y="54"/>
                    <a:pt x="121" y="54"/>
                  </a:cubicBezTo>
                  <a:cubicBezTo>
                    <a:pt x="121" y="47"/>
                    <a:pt x="121" y="47"/>
                    <a:pt x="121" y="47"/>
                  </a:cubicBezTo>
                  <a:cubicBezTo>
                    <a:pt x="122" y="47"/>
                    <a:pt x="122" y="47"/>
                    <a:pt x="122" y="47"/>
                  </a:cubicBezTo>
                  <a:cubicBezTo>
                    <a:pt x="121" y="47"/>
                    <a:pt x="121" y="47"/>
                    <a:pt x="121" y="47"/>
                  </a:cubicBezTo>
                  <a:cubicBezTo>
                    <a:pt x="121" y="47"/>
                    <a:pt x="121" y="47"/>
                    <a:pt x="121" y="47"/>
                  </a:cubicBezTo>
                  <a:cubicBezTo>
                    <a:pt x="120" y="47"/>
                    <a:pt x="120" y="47"/>
                    <a:pt x="120" y="47"/>
                  </a:cubicBezTo>
                  <a:cubicBezTo>
                    <a:pt x="120" y="47"/>
                    <a:pt x="120" y="47"/>
                    <a:pt x="120" y="47"/>
                  </a:cubicBezTo>
                  <a:cubicBezTo>
                    <a:pt x="116" y="47"/>
                    <a:pt x="116" y="47"/>
                    <a:pt x="116" y="47"/>
                  </a:cubicBezTo>
                  <a:cubicBezTo>
                    <a:pt x="111" y="45"/>
                    <a:pt x="111" y="45"/>
                    <a:pt x="111" y="45"/>
                  </a:cubicBezTo>
                  <a:cubicBezTo>
                    <a:pt x="111" y="44"/>
                    <a:pt x="111" y="44"/>
                    <a:pt x="111" y="44"/>
                  </a:cubicBezTo>
                  <a:cubicBezTo>
                    <a:pt x="121" y="44"/>
                    <a:pt x="121" y="44"/>
                    <a:pt x="121" y="44"/>
                  </a:cubicBezTo>
                  <a:cubicBezTo>
                    <a:pt x="121" y="44"/>
                    <a:pt x="121" y="44"/>
                    <a:pt x="121" y="44"/>
                  </a:cubicBezTo>
                  <a:cubicBezTo>
                    <a:pt x="121" y="44"/>
                    <a:pt x="121" y="44"/>
                    <a:pt x="121" y="44"/>
                  </a:cubicBezTo>
                  <a:cubicBezTo>
                    <a:pt x="121" y="44"/>
                    <a:pt x="121" y="44"/>
                    <a:pt x="121" y="44"/>
                  </a:cubicBezTo>
                  <a:cubicBezTo>
                    <a:pt x="121" y="44"/>
                    <a:pt x="121" y="44"/>
                    <a:pt x="121" y="44"/>
                  </a:cubicBezTo>
                  <a:cubicBezTo>
                    <a:pt x="121" y="44"/>
                    <a:pt x="121" y="44"/>
                    <a:pt x="121" y="44"/>
                  </a:cubicBezTo>
                  <a:cubicBezTo>
                    <a:pt x="121" y="47"/>
                    <a:pt x="121" y="47"/>
                    <a:pt x="121" y="47"/>
                  </a:cubicBezTo>
                  <a:cubicBezTo>
                    <a:pt x="121" y="47"/>
                    <a:pt x="121" y="47"/>
                    <a:pt x="121" y="47"/>
                  </a:cubicBezTo>
                  <a:cubicBezTo>
                    <a:pt x="121" y="47"/>
                    <a:pt x="121" y="47"/>
                    <a:pt x="121" y="47"/>
                  </a:cubicBezTo>
                  <a:cubicBezTo>
                    <a:pt x="122" y="44"/>
                    <a:pt x="122" y="44"/>
                    <a:pt x="122" y="44"/>
                  </a:cubicBezTo>
                  <a:cubicBezTo>
                    <a:pt x="128" y="47"/>
                    <a:pt x="128" y="47"/>
                    <a:pt x="128" y="47"/>
                  </a:cubicBezTo>
                  <a:cubicBezTo>
                    <a:pt x="134" y="47"/>
                    <a:pt x="134" y="47"/>
                    <a:pt x="134" y="47"/>
                  </a:cubicBezTo>
                  <a:cubicBezTo>
                    <a:pt x="128" y="46"/>
                    <a:pt x="128" y="46"/>
                    <a:pt x="128" y="46"/>
                  </a:cubicBezTo>
                  <a:cubicBezTo>
                    <a:pt x="126" y="45"/>
                    <a:pt x="126" y="45"/>
                    <a:pt x="126" y="45"/>
                  </a:cubicBezTo>
                  <a:cubicBezTo>
                    <a:pt x="130" y="45"/>
                    <a:pt x="130" y="45"/>
                    <a:pt x="130" y="45"/>
                  </a:cubicBezTo>
                  <a:cubicBezTo>
                    <a:pt x="130" y="45"/>
                    <a:pt x="130" y="45"/>
                    <a:pt x="130" y="45"/>
                  </a:cubicBezTo>
                  <a:cubicBezTo>
                    <a:pt x="130" y="37"/>
                    <a:pt x="130" y="37"/>
                    <a:pt x="130" y="37"/>
                  </a:cubicBezTo>
                  <a:cubicBezTo>
                    <a:pt x="130" y="36"/>
                    <a:pt x="130" y="36"/>
                    <a:pt x="130" y="36"/>
                  </a:cubicBezTo>
                  <a:cubicBezTo>
                    <a:pt x="130" y="36"/>
                    <a:pt x="130" y="36"/>
                    <a:pt x="130" y="36"/>
                  </a:cubicBezTo>
                  <a:cubicBezTo>
                    <a:pt x="127" y="37"/>
                    <a:pt x="127" y="37"/>
                    <a:pt x="127" y="37"/>
                  </a:cubicBezTo>
                  <a:cubicBezTo>
                    <a:pt x="127" y="37"/>
                    <a:pt x="127" y="37"/>
                    <a:pt x="127" y="37"/>
                  </a:cubicBezTo>
                  <a:cubicBezTo>
                    <a:pt x="127" y="37"/>
                    <a:pt x="127" y="37"/>
                    <a:pt x="127" y="37"/>
                  </a:cubicBezTo>
                  <a:cubicBezTo>
                    <a:pt x="124" y="37"/>
                    <a:pt x="124" y="37"/>
                    <a:pt x="124" y="37"/>
                  </a:cubicBezTo>
                  <a:cubicBezTo>
                    <a:pt x="124" y="37"/>
                    <a:pt x="124" y="37"/>
                    <a:pt x="124" y="37"/>
                  </a:cubicBezTo>
                  <a:cubicBezTo>
                    <a:pt x="124" y="37"/>
                    <a:pt x="124" y="37"/>
                    <a:pt x="124" y="37"/>
                  </a:cubicBezTo>
                  <a:cubicBezTo>
                    <a:pt x="124" y="37"/>
                    <a:pt x="124" y="37"/>
                    <a:pt x="124" y="37"/>
                  </a:cubicBezTo>
                  <a:cubicBezTo>
                    <a:pt x="124" y="37"/>
                    <a:pt x="124" y="37"/>
                    <a:pt x="124" y="37"/>
                  </a:cubicBezTo>
                  <a:cubicBezTo>
                    <a:pt x="121" y="37"/>
                    <a:pt x="121" y="37"/>
                    <a:pt x="121" y="37"/>
                  </a:cubicBezTo>
                  <a:cubicBezTo>
                    <a:pt x="121" y="37"/>
                    <a:pt x="121" y="37"/>
                    <a:pt x="121" y="37"/>
                  </a:cubicBezTo>
                  <a:cubicBezTo>
                    <a:pt x="121" y="37"/>
                    <a:pt x="121" y="37"/>
                    <a:pt x="121" y="37"/>
                  </a:cubicBezTo>
                  <a:cubicBezTo>
                    <a:pt x="121" y="37"/>
                    <a:pt x="121" y="37"/>
                    <a:pt x="121" y="37"/>
                  </a:cubicBezTo>
                  <a:cubicBezTo>
                    <a:pt x="121" y="37"/>
                    <a:pt x="121" y="37"/>
                    <a:pt x="121" y="37"/>
                  </a:cubicBezTo>
                  <a:cubicBezTo>
                    <a:pt x="118" y="37"/>
                    <a:pt x="118" y="37"/>
                    <a:pt x="118" y="37"/>
                  </a:cubicBezTo>
                  <a:cubicBezTo>
                    <a:pt x="118" y="37"/>
                    <a:pt x="118" y="37"/>
                    <a:pt x="118" y="37"/>
                  </a:cubicBezTo>
                  <a:cubicBezTo>
                    <a:pt x="118" y="37"/>
                    <a:pt x="118" y="37"/>
                    <a:pt x="118" y="37"/>
                  </a:cubicBezTo>
                  <a:cubicBezTo>
                    <a:pt x="118" y="37"/>
                    <a:pt x="118" y="37"/>
                    <a:pt x="118" y="37"/>
                  </a:cubicBezTo>
                  <a:cubicBezTo>
                    <a:pt x="118" y="37"/>
                    <a:pt x="118" y="37"/>
                    <a:pt x="118" y="37"/>
                  </a:cubicBezTo>
                  <a:cubicBezTo>
                    <a:pt x="113" y="37"/>
                    <a:pt x="113" y="37"/>
                    <a:pt x="113" y="37"/>
                  </a:cubicBezTo>
                  <a:cubicBezTo>
                    <a:pt x="113" y="36"/>
                    <a:pt x="113" y="36"/>
                    <a:pt x="113" y="36"/>
                  </a:cubicBezTo>
                  <a:cubicBezTo>
                    <a:pt x="116" y="36"/>
                    <a:pt x="116" y="36"/>
                    <a:pt x="116" y="36"/>
                  </a:cubicBezTo>
                  <a:cubicBezTo>
                    <a:pt x="116" y="35"/>
                    <a:pt x="116" y="35"/>
                    <a:pt x="116" y="35"/>
                  </a:cubicBezTo>
                  <a:cubicBezTo>
                    <a:pt x="113" y="35"/>
                    <a:pt x="113" y="35"/>
                    <a:pt x="113" y="35"/>
                  </a:cubicBezTo>
                  <a:cubicBezTo>
                    <a:pt x="114" y="35"/>
                    <a:pt x="114" y="35"/>
                    <a:pt x="114" y="35"/>
                  </a:cubicBezTo>
                  <a:cubicBezTo>
                    <a:pt x="114" y="34"/>
                    <a:pt x="114" y="34"/>
                    <a:pt x="114" y="34"/>
                  </a:cubicBezTo>
                  <a:cubicBezTo>
                    <a:pt x="120" y="35"/>
                    <a:pt x="120" y="35"/>
                    <a:pt x="120" y="35"/>
                  </a:cubicBezTo>
                  <a:cubicBezTo>
                    <a:pt x="120" y="36"/>
                    <a:pt x="120" y="36"/>
                    <a:pt x="120" y="36"/>
                  </a:cubicBezTo>
                  <a:cubicBezTo>
                    <a:pt x="121" y="36"/>
                    <a:pt x="121" y="36"/>
                    <a:pt x="121" y="36"/>
                  </a:cubicBezTo>
                  <a:cubicBezTo>
                    <a:pt x="117" y="36"/>
                    <a:pt x="117" y="36"/>
                    <a:pt x="117" y="36"/>
                  </a:cubicBezTo>
                  <a:cubicBezTo>
                    <a:pt x="125" y="35"/>
                    <a:pt x="125" y="35"/>
                    <a:pt x="125" y="35"/>
                  </a:cubicBezTo>
                  <a:cubicBezTo>
                    <a:pt x="128" y="35"/>
                    <a:pt x="128" y="35"/>
                    <a:pt x="128" y="35"/>
                  </a:cubicBezTo>
                  <a:cubicBezTo>
                    <a:pt x="128" y="35"/>
                    <a:pt x="128" y="35"/>
                    <a:pt x="128" y="35"/>
                  </a:cubicBezTo>
                  <a:cubicBezTo>
                    <a:pt x="146" y="34"/>
                    <a:pt x="146" y="34"/>
                    <a:pt x="146" y="34"/>
                  </a:cubicBezTo>
                  <a:cubicBezTo>
                    <a:pt x="146" y="55"/>
                    <a:pt x="146" y="55"/>
                    <a:pt x="146" y="55"/>
                  </a:cubicBezTo>
                  <a:cubicBezTo>
                    <a:pt x="146" y="55"/>
                    <a:pt x="146" y="55"/>
                    <a:pt x="146" y="55"/>
                  </a:cubicBezTo>
                  <a:cubicBezTo>
                    <a:pt x="146" y="55"/>
                    <a:pt x="146" y="55"/>
                    <a:pt x="146" y="55"/>
                  </a:cubicBezTo>
                  <a:cubicBezTo>
                    <a:pt x="154" y="55"/>
                    <a:pt x="154" y="55"/>
                    <a:pt x="154" y="55"/>
                  </a:cubicBezTo>
                  <a:cubicBezTo>
                    <a:pt x="154" y="43"/>
                    <a:pt x="154" y="43"/>
                    <a:pt x="154" y="43"/>
                  </a:cubicBezTo>
                  <a:lnTo>
                    <a:pt x="154" y="41"/>
                  </a:lnTo>
                  <a:close/>
                  <a:moveTo>
                    <a:pt x="128" y="37"/>
                  </a:moveTo>
                  <a:cubicBezTo>
                    <a:pt x="128" y="37"/>
                    <a:pt x="128" y="37"/>
                    <a:pt x="128" y="37"/>
                  </a:cubicBezTo>
                  <a:cubicBezTo>
                    <a:pt x="130" y="37"/>
                    <a:pt x="130" y="37"/>
                    <a:pt x="130" y="37"/>
                  </a:cubicBezTo>
                  <a:cubicBezTo>
                    <a:pt x="130" y="37"/>
                    <a:pt x="130" y="37"/>
                    <a:pt x="130" y="37"/>
                  </a:cubicBezTo>
                  <a:cubicBezTo>
                    <a:pt x="128" y="37"/>
                    <a:pt x="128" y="37"/>
                    <a:pt x="128" y="37"/>
                  </a:cubicBezTo>
                  <a:close/>
                  <a:moveTo>
                    <a:pt x="128" y="37"/>
                  </a:moveTo>
                  <a:cubicBezTo>
                    <a:pt x="128" y="37"/>
                    <a:pt x="128" y="37"/>
                    <a:pt x="128" y="37"/>
                  </a:cubicBezTo>
                  <a:cubicBezTo>
                    <a:pt x="130" y="37"/>
                    <a:pt x="130" y="37"/>
                    <a:pt x="130" y="37"/>
                  </a:cubicBezTo>
                  <a:cubicBezTo>
                    <a:pt x="130" y="44"/>
                    <a:pt x="130" y="44"/>
                    <a:pt x="130" y="44"/>
                  </a:cubicBezTo>
                  <a:cubicBezTo>
                    <a:pt x="128" y="44"/>
                    <a:pt x="128" y="44"/>
                    <a:pt x="128" y="44"/>
                  </a:cubicBezTo>
                  <a:lnTo>
                    <a:pt x="128" y="37"/>
                  </a:lnTo>
                  <a:close/>
                  <a:moveTo>
                    <a:pt x="128" y="44"/>
                  </a:moveTo>
                  <a:cubicBezTo>
                    <a:pt x="128" y="44"/>
                    <a:pt x="128" y="44"/>
                    <a:pt x="128" y="44"/>
                  </a:cubicBezTo>
                  <a:cubicBezTo>
                    <a:pt x="130" y="44"/>
                    <a:pt x="130" y="44"/>
                    <a:pt x="130" y="44"/>
                  </a:cubicBezTo>
                  <a:cubicBezTo>
                    <a:pt x="130" y="45"/>
                    <a:pt x="130" y="45"/>
                    <a:pt x="130" y="45"/>
                  </a:cubicBezTo>
                  <a:cubicBezTo>
                    <a:pt x="128" y="45"/>
                    <a:pt x="128" y="45"/>
                    <a:pt x="128" y="45"/>
                  </a:cubicBezTo>
                  <a:lnTo>
                    <a:pt x="128" y="44"/>
                  </a:lnTo>
                  <a:close/>
                  <a:moveTo>
                    <a:pt x="124" y="37"/>
                  </a:moveTo>
                  <a:cubicBezTo>
                    <a:pt x="124" y="37"/>
                    <a:pt x="124" y="37"/>
                    <a:pt x="124" y="37"/>
                  </a:cubicBezTo>
                  <a:cubicBezTo>
                    <a:pt x="127" y="37"/>
                    <a:pt x="127" y="37"/>
                    <a:pt x="127" y="37"/>
                  </a:cubicBezTo>
                  <a:cubicBezTo>
                    <a:pt x="127" y="37"/>
                    <a:pt x="127" y="37"/>
                    <a:pt x="127" y="37"/>
                  </a:cubicBezTo>
                  <a:cubicBezTo>
                    <a:pt x="124" y="37"/>
                    <a:pt x="124" y="37"/>
                    <a:pt x="124" y="37"/>
                  </a:cubicBezTo>
                  <a:close/>
                  <a:moveTo>
                    <a:pt x="124" y="37"/>
                  </a:moveTo>
                  <a:cubicBezTo>
                    <a:pt x="124" y="37"/>
                    <a:pt x="124" y="37"/>
                    <a:pt x="124" y="37"/>
                  </a:cubicBezTo>
                  <a:cubicBezTo>
                    <a:pt x="127" y="37"/>
                    <a:pt x="127" y="37"/>
                    <a:pt x="127" y="37"/>
                  </a:cubicBezTo>
                  <a:cubicBezTo>
                    <a:pt x="127" y="44"/>
                    <a:pt x="127" y="44"/>
                    <a:pt x="127" y="44"/>
                  </a:cubicBezTo>
                  <a:cubicBezTo>
                    <a:pt x="124" y="44"/>
                    <a:pt x="124" y="44"/>
                    <a:pt x="124" y="44"/>
                  </a:cubicBezTo>
                  <a:lnTo>
                    <a:pt x="124" y="37"/>
                  </a:lnTo>
                  <a:close/>
                  <a:moveTo>
                    <a:pt x="124" y="44"/>
                  </a:moveTo>
                  <a:cubicBezTo>
                    <a:pt x="124" y="44"/>
                    <a:pt x="124" y="44"/>
                    <a:pt x="124" y="44"/>
                  </a:cubicBezTo>
                  <a:cubicBezTo>
                    <a:pt x="127" y="44"/>
                    <a:pt x="127" y="44"/>
                    <a:pt x="127" y="44"/>
                  </a:cubicBezTo>
                  <a:cubicBezTo>
                    <a:pt x="127" y="45"/>
                    <a:pt x="127" y="45"/>
                    <a:pt x="127" y="45"/>
                  </a:cubicBezTo>
                  <a:cubicBezTo>
                    <a:pt x="126" y="45"/>
                    <a:pt x="126" y="45"/>
                    <a:pt x="126" y="45"/>
                  </a:cubicBezTo>
                  <a:cubicBezTo>
                    <a:pt x="126" y="45"/>
                    <a:pt x="126" y="45"/>
                    <a:pt x="126" y="45"/>
                  </a:cubicBezTo>
                  <a:cubicBezTo>
                    <a:pt x="124" y="45"/>
                    <a:pt x="124" y="45"/>
                    <a:pt x="124" y="45"/>
                  </a:cubicBezTo>
                  <a:lnTo>
                    <a:pt x="124" y="44"/>
                  </a:lnTo>
                  <a:close/>
                  <a:moveTo>
                    <a:pt x="124" y="45"/>
                  </a:moveTo>
                  <a:cubicBezTo>
                    <a:pt x="124" y="45"/>
                    <a:pt x="124" y="45"/>
                    <a:pt x="124" y="45"/>
                  </a:cubicBezTo>
                  <a:cubicBezTo>
                    <a:pt x="123" y="44"/>
                    <a:pt x="123" y="44"/>
                    <a:pt x="123" y="44"/>
                  </a:cubicBezTo>
                  <a:cubicBezTo>
                    <a:pt x="124" y="44"/>
                    <a:pt x="124" y="44"/>
                    <a:pt x="124" y="44"/>
                  </a:cubicBezTo>
                  <a:lnTo>
                    <a:pt x="124" y="45"/>
                  </a:lnTo>
                  <a:close/>
                  <a:moveTo>
                    <a:pt x="121" y="37"/>
                  </a:moveTo>
                  <a:cubicBezTo>
                    <a:pt x="121" y="37"/>
                    <a:pt x="121" y="37"/>
                    <a:pt x="121" y="37"/>
                  </a:cubicBezTo>
                  <a:cubicBezTo>
                    <a:pt x="124" y="37"/>
                    <a:pt x="124" y="37"/>
                    <a:pt x="124" y="37"/>
                  </a:cubicBezTo>
                  <a:cubicBezTo>
                    <a:pt x="124" y="37"/>
                    <a:pt x="124" y="37"/>
                    <a:pt x="124" y="37"/>
                  </a:cubicBezTo>
                  <a:cubicBezTo>
                    <a:pt x="121" y="37"/>
                    <a:pt x="121" y="37"/>
                    <a:pt x="121" y="37"/>
                  </a:cubicBezTo>
                  <a:close/>
                  <a:moveTo>
                    <a:pt x="121" y="37"/>
                  </a:moveTo>
                  <a:cubicBezTo>
                    <a:pt x="121" y="37"/>
                    <a:pt x="121" y="37"/>
                    <a:pt x="121" y="37"/>
                  </a:cubicBezTo>
                  <a:cubicBezTo>
                    <a:pt x="124" y="37"/>
                    <a:pt x="124" y="37"/>
                    <a:pt x="124" y="37"/>
                  </a:cubicBezTo>
                  <a:cubicBezTo>
                    <a:pt x="124" y="44"/>
                    <a:pt x="124" y="44"/>
                    <a:pt x="124" y="44"/>
                  </a:cubicBezTo>
                  <a:cubicBezTo>
                    <a:pt x="122" y="44"/>
                    <a:pt x="122" y="44"/>
                    <a:pt x="122" y="44"/>
                  </a:cubicBezTo>
                  <a:cubicBezTo>
                    <a:pt x="121" y="43"/>
                    <a:pt x="121" y="43"/>
                    <a:pt x="121" y="43"/>
                  </a:cubicBezTo>
                  <a:cubicBezTo>
                    <a:pt x="121" y="43"/>
                    <a:pt x="121" y="43"/>
                    <a:pt x="121" y="43"/>
                  </a:cubicBezTo>
                  <a:lnTo>
                    <a:pt x="121" y="37"/>
                  </a:lnTo>
                  <a:close/>
                  <a:moveTo>
                    <a:pt x="118" y="37"/>
                  </a:moveTo>
                  <a:cubicBezTo>
                    <a:pt x="118" y="37"/>
                    <a:pt x="118" y="37"/>
                    <a:pt x="118" y="37"/>
                  </a:cubicBezTo>
                  <a:cubicBezTo>
                    <a:pt x="121" y="37"/>
                    <a:pt x="121" y="37"/>
                    <a:pt x="121" y="37"/>
                  </a:cubicBezTo>
                  <a:cubicBezTo>
                    <a:pt x="121" y="37"/>
                    <a:pt x="121" y="37"/>
                    <a:pt x="121" y="37"/>
                  </a:cubicBezTo>
                  <a:cubicBezTo>
                    <a:pt x="118" y="37"/>
                    <a:pt x="118" y="37"/>
                    <a:pt x="118" y="37"/>
                  </a:cubicBezTo>
                  <a:close/>
                  <a:moveTo>
                    <a:pt x="118" y="38"/>
                  </a:moveTo>
                  <a:cubicBezTo>
                    <a:pt x="118" y="38"/>
                    <a:pt x="118" y="38"/>
                    <a:pt x="118" y="38"/>
                  </a:cubicBezTo>
                  <a:cubicBezTo>
                    <a:pt x="121" y="37"/>
                    <a:pt x="121" y="37"/>
                    <a:pt x="121" y="37"/>
                  </a:cubicBezTo>
                  <a:cubicBezTo>
                    <a:pt x="121" y="43"/>
                    <a:pt x="121" y="43"/>
                    <a:pt x="121" y="43"/>
                  </a:cubicBezTo>
                  <a:cubicBezTo>
                    <a:pt x="118" y="43"/>
                    <a:pt x="118" y="43"/>
                    <a:pt x="118" y="43"/>
                  </a:cubicBezTo>
                  <a:lnTo>
                    <a:pt x="118" y="38"/>
                  </a:lnTo>
                  <a:close/>
                  <a:moveTo>
                    <a:pt x="118" y="44"/>
                  </a:moveTo>
                  <a:cubicBezTo>
                    <a:pt x="118" y="44"/>
                    <a:pt x="118" y="44"/>
                    <a:pt x="118" y="44"/>
                  </a:cubicBezTo>
                  <a:cubicBezTo>
                    <a:pt x="113" y="44"/>
                    <a:pt x="113" y="44"/>
                    <a:pt x="113" y="44"/>
                  </a:cubicBezTo>
                  <a:cubicBezTo>
                    <a:pt x="113" y="44"/>
                    <a:pt x="113" y="44"/>
                    <a:pt x="113" y="44"/>
                  </a:cubicBezTo>
                  <a:cubicBezTo>
                    <a:pt x="113" y="38"/>
                    <a:pt x="113" y="38"/>
                    <a:pt x="113" y="38"/>
                  </a:cubicBezTo>
                  <a:cubicBezTo>
                    <a:pt x="118" y="38"/>
                    <a:pt x="118" y="38"/>
                    <a:pt x="118" y="38"/>
                  </a:cubicBezTo>
                  <a:lnTo>
                    <a:pt x="118" y="44"/>
                  </a:lnTo>
                  <a:close/>
                  <a:moveTo>
                    <a:pt x="118" y="37"/>
                  </a:moveTo>
                  <a:cubicBezTo>
                    <a:pt x="118" y="37"/>
                    <a:pt x="118" y="37"/>
                    <a:pt x="118" y="37"/>
                  </a:cubicBezTo>
                  <a:cubicBezTo>
                    <a:pt x="118" y="37"/>
                    <a:pt x="118" y="37"/>
                    <a:pt x="118" y="37"/>
                  </a:cubicBezTo>
                  <a:cubicBezTo>
                    <a:pt x="113" y="38"/>
                    <a:pt x="113" y="38"/>
                    <a:pt x="113" y="38"/>
                  </a:cubicBezTo>
                  <a:cubicBezTo>
                    <a:pt x="113" y="37"/>
                    <a:pt x="113" y="37"/>
                    <a:pt x="113" y="37"/>
                  </a:cubicBezTo>
                  <a:lnTo>
                    <a:pt x="118" y="37"/>
                  </a:lnTo>
                  <a:close/>
                  <a:moveTo>
                    <a:pt x="75" y="10"/>
                  </a:moveTo>
                  <a:cubicBezTo>
                    <a:pt x="75" y="10"/>
                    <a:pt x="75" y="10"/>
                    <a:pt x="75" y="10"/>
                  </a:cubicBezTo>
                  <a:cubicBezTo>
                    <a:pt x="77" y="10"/>
                    <a:pt x="77" y="10"/>
                    <a:pt x="77" y="10"/>
                  </a:cubicBezTo>
                  <a:cubicBezTo>
                    <a:pt x="77" y="12"/>
                    <a:pt x="77" y="12"/>
                    <a:pt x="77" y="12"/>
                  </a:cubicBezTo>
                  <a:cubicBezTo>
                    <a:pt x="75" y="12"/>
                    <a:pt x="75" y="12"/>
                    <a:pt x="75" y="12"/>
                  </a:cubicBezTo>
                  <a:lnTo>
                    <a:pt x="75" y="10"/>
                  </a:lnTo>
                  <a:close/>
                  <a:moveTo>
                    <a:pt x="103" y="33"/>
                  </a:moveTo>
                  <a:cubicBezTo>
                    <a:pt x="103" y="33"/>
                    <a:pt x="103" y="33"/>
                    <a:pt x="103" y="33"/>
                  </a:cubicBezTo>
                  <a:cubicBezTo>
                    <a:pt x="101" y="33"/>
                    <a:pt x="101" y="33"/>
                    <a:pt x="101" y="33"/>
                  </a:cubicBezTo>
                  <a:cubicBezTo>
                    <a:pt x="101" y="33"/>
                    <a:pt x="101" y="33"/>
                    <a:pt x="101" y="33"/>
                  </a:cubicBezTo>
                  <a:cubicBezTo>
                    <a:pt x="101" y="33"/>
                    <a:pt x="101" y="33"/>
                    <a:pt x="101" y="33"/>
                  </a:cubicBezTo>
                  <a:cubicBezTo>
                    <a:pt x="103" y="33"/>
                    <a:pt x="103" y="33"/>
                    <a:pt x="103" y="33"/>
                  </a:cubicBezTo>
                  <a:cubicBezTo>
                    <a:pt x="103" y="33"/>
                    <a:pt x="103" y="33"/>
                    <a:pt x="103" y="33"/>
                  </a:cubicBezTo>
                  <a:cubicBezTo>
                    <a:pt x="100" y="33"/>
                    <a:pt x="100" y="33"/>
                    <a:pt x="100" y="33"/>
                  </a:cubicBezTo>
                  <a:cubicBezTo>
                    <a:pt x="100" y="33"/>
                    <a:pt x="100" y="33"/>
                    <a:pt x="100" y="33"/>
                  </a:cubicBezTo>
                  <a:cubicBezTo>
                    <a:pt x="96" y="34"/>
                    <a:pt x="96" y="34"/>
                    <a:pt x="96" y="34"/>
                  </a:cubicBezTo>
                  <a:cubicBezTo>
                    <a:pt x="96" y="34"/>
                    <a:pt x="93" y="34"/>
                    <a:pt x="88" y="34"/>
                  </a:cubicBezTo>
                  <a:cubicBezTo>
                    <a:pt x="87" y="34"/>
                    <a:pt x="85" y="34"/>
                    <a:pt x="83" y="35"/>
                  </a:cubicBezTo>
                  <a:cubicBezTo>
                    <a:pt x="83" y="34"/>
                    <a:pt x="83" y="34"/>
                    <a:pt x="83" y="34"/>
                  </a:cubicBezTo>
                  <a:cubicBezTo>
                    <a:pt x="84" y="34"/>
                    <a:pt x="88" y="34"/>
                    <a:pt x="91" y="34"/>
                  </a:cubicBezTo>
                  <a:cubicBezTo>
                    <a:pt x="96" y="33"/>
                    <a:pt x="98" y="33"/>
                    <a:pt x="99" y="33"/>
                  </a:cubicBezTo>
                  <a:cubicBezTo>
                    <a:pt x="99" y="33"/>
                    <a:pt x="99" y="33"/>
                    <a:pt x="99" y="33"/>
                  </a:cubicBezTo>
                  <a:cubicBezTo>
                    <a:pt x="100" y="33"/>
                    <a:pt x="100" y="33"/>
                    <a:pt x="100" y="33"/>
                  </a:cubicBezTo>
                  <a:cubicBezTo>
                    <a:pt x="100" y="8"/>
                    <a:pt x="100" y="8"/>
                    <a:pt x="100" y="8"/>
                  </a:cubicBezTo>
                  <a:cubicBezTo>
                    <a:pt x="99" y="8"/>
                    <a:pt x="99" y="8"/>
                    <a:pt x="99" y="8"/>
                  </a:cubicBezTo>
                  <a:cubicBezTo>
                    <a:pt x="99" y="8"/>
                    <a:pt x="99" y="8"/>
                    <a:pt x="99" y="8"/>
                  </a:cubicBezTo>
                  <a:cubicBezTo>
                    <a:pt x="99" y="8"/>
                    <a:pt x="98" y="8"/>
                    <a:pt x="98" y="8"/>
                  </a:cubicBezTo>
                  <a:cubicBezTo>
                    <a:pt x="98" y="7"/>
                    <a:pt x="98" y="7"/>
                    <a:pt x="98" y="7"/>
                  </a:cubicBezTo>
                  <a:cubicBezTo>
                    <a:pt x="100" y="6"/>
                    <a:pt x="100" y="6"/>
                    <a:pt x="100" y="6"/>
                  </a:cubicBezTo>
                  <a:cubicBezTo>
                    <a:pt x="100" y="4"/>
                    <a:pt x="100" y="4"/>
                    <a:pt x="100" y="4"/>
                  </a:cubicBezTo>
                  <a:cubicBezTo>
                    <a:pt x="100" y="4"/>
                    <a:pt x="100" y="4"/>
                    <a:pt x="100" y="4"/>
                  </a:cubicBezTo>
                  <a:cubicBezTo>
                    <a:pt x="100" y="4"/>
                    <a:pt x="100" y="4"/>
                    <a:pt x="100" y="4"/>
                  </a:cubicBezTo>
                  <a:cubicBezTo>
                    <a:pt x="98" y="4"/>
                    <a:pt x="98" y="4"/>
                    <a:pt x="98" y="4"/>
                  </a:cubicBezTo>
                  <a:cubicBezTo>
                    <a:pt x="98" y="4"/>
                    <a:pt x="98" y="4"/>
                    <a:pt x="98" y="4"/>
                  </a:cubicBezTo>
                  <a:cubicBezTo>
                    <a:pt x="98" y="4"/>
                    <a:pt x="98" y="4"/>
                    <a:pt x="98" y="4"/>
                  </a:cubicBezTo>
                  <a:cubicBezTo>
                    <a:pt x="97" y="4"/>
                    <a:pt x="97" y="4"/>
                    <a:pt x="97" y="4"/>
                  </a:cubicBezTo>
                  <a:cubicBezTo>
                    <a:pt x="97" y="8"/>
                    <a:pt x="97" y="8"/>
                    <a:pt x="97" y="8"/>
                  </a:cubicBezTo>
                  <a:cubicBezTo>
                    <a:pt x="97" y="8"/>
                    <a:pt x="96" y="9"/>
                    <a:pt x="95" y="9"/>
                  </a:cubicBezTo>
                  <a:cubicBezTo>
                    <a:pt x="95" y="7"/>
                    <a:pt x="95" y="7"/>
                    <a:pt x="95" y="7"/>
                  </a:cubicBezTo>
                  <a:cubicBezTo>
                    <a:pt x="95" y="7"/>
                    <a:pt x="95" y="7"/>
                    <a:pt x="95" y="7"/>
                  </a:cubicBezTo>
                  <a:cubicBezTo>
                    <a:pt x="95" y="7"/>
                    <a:pt x="95" y="7"/>
                    <a:pt x="95" y="7"/>
                  </a:cubicBezTo>
                  <a:cubicBezTo>
                    <a:pt x="97" y="7"/>
                    <a:pt x="97" y="7"/>
                    <a:pt x="97" y="7"/>
                  </a:cubicBezTo>
                  <a:cubicBezTo>
                    <a:pt x="97" y="7"/>
                    <a:pt x="97" y="7"/>
                    <a:pt x="97" y="7"/>
                  </a:cubicBezTo>
                  <a:cubicBezTo>
                    <a:pt x="97" y="4"/>
                    <a:pt x="97" y="4"/>
                    <a:pt x="97" y="4"/>
                  </a:cubicBezTo>
                  <a:cubicBezTo>
                    <a:pt x="97" y="4"/>
                    <a:pt x="97" y="4"/>
                    <a:pt x="97" y="4"/>
                  </a:cubicBezTo>
                  <a:cubicBezTo>
                    <a:pt x="97" y="4"/>
                    <a:pt x="97" y="4"/>
                    <a:pt x="97" y="4"/>
                  </a:cubicBezTo>
                  <a:cubicBezTo>
                    <a:pt x="95" y="5"/>
                    <a:pt x="95" y="5"/>
                    <a:pt x="95" y="5"/>
                  </a:cubicBezTo>
                  <a:cubicBezTo>
                    <a:pt x="95" y="5"/>
                    <a:pt x="95" y="5"/>
                    <a:pt x="95" y="5"/>
                  </a:cubicBezTo>
                  <a:cubicBezTo>
                    <a:pt x="95" y="7"/>
                    <a:pt x="95" y="7"/>
                    <a:pt x="95" y="7"/>
                  </a:cubicBezTo>
                  <a:cubicBezTo>
                    <a:pt x="95" y="7"/>
                    <a:pt x="95" y="7"/>
                    <a:pt x="95" y="7"/>
                  </a:cubicBezTo>
                  <a:cubicBezTo>
                    <a:pt x="95" y="7"/>
                    <a:pt x="95" y="7"/>
                    <a:pt x="95" y="7"/>
                  </a:cubicBezTo>
                  <a:cubicBezTo>
                    <a:pt x="95" y="9"/>
                    <a:pt x="95" y="9"/>
                    <a:pt x="95" y="9"/>
                  </a:cubicBezTo>
                  <a:cubicBezTo>
                    <a:pt x="94" y="9"/>
                    <a:pt x="93" y="10"/>
                    <a:pt x="92" y="10"/>
                  </a:cubicBezTo>
                  <a:cubicBezTo>
                    <a:pt x="92" y="8"/>
                    <a:pt x="92" y="8"/>
                    <a:pt x="92" y="8"/>
                  </a:cubicBezTo>
                  <a:cubicBezTo>
                    <a:pt x="94" y="7"/>
                    <a:pt x="94" y="7"/>
                    <a:pt x="94" y="7"/>
                  </a:cubicBezTo>
                  <a:cubicBezTo>
                    <a:pt x="94" y="5"/>
                    <a:pt x="94" y="5"/>
                    <a:pt x="94" y="5"/>
                  </a:cubicBezTo>
                  <a:cubicBezTo>
                    <a:pt x="94" y="5"/>
                    <a:pt x="94" y="5"/>
                    <a:pt x="94" y="5"/>
                  </a:cubicBezTo>
                  <a:cubicBezTo>
                    <a:pt x="94" y="5"/>
                    <a:pt x="94" y="5"/>
                    <a:pt x="94" y="5"/>
                  </a:cubicBezTo>
                  <a:cubicBezTo>
                    <a:pt x="92" y="6"/>
                    <a:pt x="92" y="6"/>
                    <a:pt x="92" y="6"/>
                  </a:cubicBezTo>
                  <a:cubicBezTo>
                    <a:pt x="92" y="6"/>
                    <a:pt x="92" y="6"/>
                    <a:pt x="92" y="6"/>
                  </a:cubicBezTo>
                  <a:cubicBezTo>
                    <a:pt x="92" y="6"/>
                    <a:pt x="92" y="6"/>
                    <a:pt x="92" y="6"/>
                  </a:cubicBezTo>
                  <a:cubicBezTo>
                    <a:pt x="92" y="10"/>
                    <a:pt x="92" y="10"/>
                    <a:pt x="92" y="10"/>
                  </a:cubicBezTo>
                  <a:cubicBezTo>
                    <a:pt x="91" y="10"/>
                    <a:pt x="91" y="10"/>
                    <a:pt x="91" y="10"/>
                  </a:cubicBezTo>
                  <a:cubicBezTo>
                    <a:pt x="90" y="11"/>
                    <a:pt x="88" y="11"/>
                    <a:pt x="87" y="11"/>
                  </a:cubicBezTo>
                  <a:cubicBezTo>
                    <a:pt x="87" y="9"/>
                    <a:pt x="87" y="9"/>
                    <a:pt x="87" y="9"/>
                  </a:cubicBezTo>
                  <a:cubicBezTo>
                    <a:pt x="87" y="9"/>
                    <a:pt x="87" y="9"/>
                    <a:pt x="87" y="9"/>
                  </a:cubicBezTo>
                  <a:cubicBezTo>
                    <a:pt x="87" y="9"/>
                    <a:pt x="87" y="9"/>
                    <a:pt x="87" y="9"/>
                  </a:cubicBezTo>
                  <a:cubicBezTo>
                    <a:pt x="89" y="9"/>
                    <a:pt x="89" y="9"/>
                    <a:pt x="89" y="9"/>
                  </a:cubicBezTo>
                  <a:cubicBezTo>
                    <a:pt x="89" y="7"/>
                    <a:pt x="89" y="7"/>
                    <a:pt x="89" y="7"/>
                  </a:cubicBezTo>
                  <a:cubicBezTo>
                    <a:pt x="89" y="7"/>
                    <a:pt x="89" y="7"/>
                    <a:pt x="89" y="7"/>
                  </a:cubicBezTo>
                  <a:cubicBezTo>
                    <a:pt x="89" y="7"/>
                    <a:pt x="89" y="7"/>
                    <a:pt x="89" y="7"/>
                  </a:cubicBezTo>
                  <a:cubicBezTo>
                    <a:pt x="87" y="7"/>
                    <a:pt x="87" y="7"/>
                    <a:pt x="87" y="7"/>
                  </a:cubicBezTo>
                  <a:cubicBezTo>
                    <a:pt x="87" y="7"/>
                    <a:pt x="87" y="7"/>
                    <a:pt x="87" y="7"/>
                  </a:cubicBezTo>
                  <a:cubicBezTo>
                    <a:pt x="87" y="7"/>
                    <a:pt x="87" y="7"/>
                    <a:pt x="87" y="7"/>
                  </a:cubicBezTo>
                  <a:cubicBezTo>
                    <a:pt x="87" y="7"/>
                    <a:pt x="87" y="7"/>
                    <a:pt x="87" y="7"/>
                  </a:cubicBezTo>
                  <a:cubicBezTo>
                    <a:pt x="87" y="7"/>
                    <a:pt x="87" y="7"/>
                    <a:pt x="87" y="7"/>
                  </a:cubicBezTo>
                  <a:cubicBezTo>
                    <a:pt x="87" y="11"/>
                    <a:pt x="87" y="11"/>
                    <a:pt x="87" y="11"/>
                  </a:cubicBezTo>
                  <a:cubicBezTo>
                    <a:pt x="86" y="11"/>
                    <a:pt x="85" y="11"/>
                    <a:pt x="84" y="12"/>
                  </a:cubicBezTo>
                  <a:cubicBezTo>
                    <a:pt x="84" y="10"/>
                    <a:pt x="84" y="10"/>
                    <a:pt x="84" y="10"/>
                  </a:cubicBezTo>
                  <a:cubicBezTo>
                    <a:pt x="87" y="9"/>
                    <a:pt x="87" y="9"/>
                    <a:pt x="87" y="9"/>
                  </a:cubicBezTo>
                  <a:cubicBezTo>
                    <a:pt x="87" y="7"/>
                    <a:pt x="87" y="7"/>
                    <a:pt x="87" y="7"/>
                  </a:cubicBezTo>
                  <a:cubicBezTo>
                    <a:pt x="86" y="7"/>
                    <a:pt x="86" y="7"/>
                    <a:pt x="86" y="7"/>
                  </a:cubicBezTo>
                  <a:cubicBezTo>
                    <a:pt x="86" y="9"/>
                    <a:pt x="86" y="9"/>
                    <a:pt x="86" y="9"/>
                  </a:cubicBezTo>
                  <a:cubicBezTo>
                    <a:pt x="85" y="10"/>
                    <a:pt x="85" y="10"/>
                    <a:pt x="85" y="10"/>
                  </a:cubicBezTo>
                  <a:cubicBezTo>
                    <a:pt x="85" y="8"/>
                    <a:pt x="85" y="8"/>
                    <a:pt x="85" y="8"/>
                  </a:cubicBezTo>
                  <a:cubicBezTo>
                    <a:pt x="86" y="7"/>
                    <a:pt x="86" y="7"/>
                    <a:pt x="86" y="7"/>
                  </a:cubicBezTo>
                  <a:cubicBezTo>
                    <a:pt x="86" y="7"/>
                    <a:pt x="86" y="7"/>
                    <a:pt x="86" y="7"/>
                  </a:cubicBezTo>
                  <a:cubicBezTo>
                    <a:pt x="84" y="8"/>
                    <a:pt x="84" y="8"/>
                    <a:pt x="84" y="8"/>
                  </a:cubicBezTo>
                  <a:cubicBezTo>
                    <a:pt x="84" y="8"/>
                    <a:pt x="84" y="8"/>
                    <a:pt x="84" y="8"/>
                  </a:cubicBezTo>
                  <a:cubicBezTo>
                    <a:pt x="84" y="8"/>
                    <a:pt x="84" y="8"/>
                    <a:pt x="84" y="8"/>
                  </a:cubicBezTo>
                  <a:cubicBezTo>
                    <a:pt x="84" y="12"/>
                    <a:pt x="84" y="12"/>
                    <a:pt x="84" y="12"/>
                  </a:cubicBezTo>
                  <a:cubicBezTo>
                    <a:pt x="83" y="12"/>
                    <a:pt x="83" y="12"/>
                    <a:pt x="83" y="12"/>
                  </a:cubicBezTo>
                  <a:cubicBezTo>
                    <a:pt x="83" y="12"/>
                    <a:pt x="83" y="12"/>
                    <a:pt x="83" y="12"/>
                  </a:cubicBezTo>
                  <a:cubicBezTo>
                    <a:pt x="83" y="12"/>
                    <a:pt x="83" y="12"/>
                    <a:pt x="83" y="12"/>
                  </a:cubicBezTo>
                  <a:cubicBezTo>
                    <a:pt x="83" y="13"/>
                    <a:pt x="83" y="13"/>
                    <a:pt x="83" y="13"/>
                  </a:cubicBezTo>
                  <a:cubicBezTo>
                    <a:pt x="82" y="13"/>
                    <a:pt x="82" y="13"/>
                    <a:pt x="82" y="13"/>
                  </a:cubicBezTo>
                  <a:cubicBezTo>
                    <a:pt x="82" y="16"/>
                    <a:pt x="82" y="16"/>
                    <a:pt x="82" y="16"/>
                  </a:cubicBezTo>
                  <a:cubicBezTo>
                    <a:pt x="82" y="15"/>
                    <a:pt x="82" y="15"/>
                    <a:pt x="82" y="15"/>
                  </a:cubicBezTo>
                  <a:cubicBezTo>
                    <a:pt x="82" y="14"/>
                    <a:pt x="82" y="14"/>
                    <a:pt x="82" y="14"/>
                  </a:cubicBezTo>
                  <a:cubicBezTo>
                    <a:pt x="82" y="13"/>
                    <a:pt x="82" y="13"/>
                    <a:pt x="82" y="13"/>
                  </a:cubicBezTo>
                  <a:cubicBezTo>
                    <a:pt x="82" y="13"/>
                    <a:pt x="82" y="13"/>
                    <a:pt x="82" y="13"/>
                  </a:cubicBezTo>
                  <a:cubicBezTo>
                    <a:pt x="83" y="13"/>
                    <a:pt x="83" y="13"/>
                    <a:pt x="83" y="13"/>
                  </a:cubicBezTo>
                  <a:cubicBezTo>
                    <a:pt x="83" y="16"/>
                    <a:pt x="83" y="16"/>
                    <a:pt x="83" y="16"/>
                  </a:cubicBezTo>
                  <a:cubicBezTo>
                    <a:pt x="82" y="16"/>
                    <a:pt x="82" y="16"/>
                    <a:pt x="82" y="16"/>
                  </a:cubicBezTo>
                  <a:cubicBezTo>
                    <a:pt x="82" y="18"/>
                    <a:pt x="82" y="18"/>
                    <a:pt x="82" y="18"/>
                  </a:cubicBezTo>
                  <a:cubicBezTo>
                    <a:pt x="82" y="18"/>
                    <a:pt x="82" y="18"/>
                    <a:pt x="82" y="18"/>
                  </a:cubicBezTo>
                  <a:cubicBezTo>
                    <a:pt x="82" y="17"/>
                    <a:pt x="82" y="17"/>
                    <a:pt x="82" y="17"/>
                  </a:cubicBezTo>
                  <a:cubicBezTo>
                    <a:pt x="82" y="16"/>
                    <a:pt x="82" y="16"/>
                    <a:pt x="82" y="16"/>
                  </a:cubicBezTo>
                  <a:cubicBezTo>
                    <a:pt x="82" y="16"/>
                    <a:pt x="82" y="16"/>
                    <a:pt x="82" y="16"/>
                  </a:cubicBezTo>
                  <a:cubicBezTo>
                    <a:pt x="83" y="16"/>
                    <a:pt x="83" y="16"/>
                    <a:pt x="83" y="16"/>
                  </a:cubicBezTo>
                  <a:cubicBezTo>
                    <a:pt x="83" y="18"/>
                    <a:pt x="83" y="18"/>
                    <a:pt x="83" y="18"/>
                  </a:cubicBezTo>
                  <a:cubicBezTo>
                    <a:pt x="82" y="18"/>
                    <a:pt x="82" y="18"/>
                    <a:pt x="82" y="18"/>
                  </a:cubicBezTo>
                  <a:cubicBezTo>
                    <a:pt x="82" y="21"/>
                    <a:pt x="82" y="21"/>
                    <a:pt x="82" y="21"/>
                  </a:cubicBezTo>
                  <a:cubicBezTo>
                    <a:pt x="82" y="21"/>
                    <a:pt x="82" y="21"/>
                    <a:pt x="82" y="21"/>
                  </a:cubicBezTo>
                  <a:cubicBezTo>
                    <a:pt x="82" y="19"/>
                    <a:pt x="82" y="19"/>
                    <a:pt x="82" y="19"/>
                  </a:cubicBezTo>
                  <a:cubicBezTo>
                    <a:pt x="82" y="19"/>
                    <a:pt x="82" y="19"/>
                    <a:pt x="82" y="19"/>
                  </a:cubicBezTo>
                  <a:cubicBezTo>
                    <a:pt x="82" y="19"/>
                    <a:pt x="82" y="19"/>
                    <a:pt x="82" y="19"/>
                  </a:cubicBezTo>
                  <a:cubicBezTo>
                    <a:pt x="83" y="18"/>
                    <a:pt x="83" y="18"/>
                    <a:pt x="83" y="18"/>
                  </a:cubicBezTo>
                  <a:cubicBezTo>
                    <a:pt x="83" y="21"/>
                    <a:pt x="83" y="21"/>
                    <a:pt x="83" y="21"/>
                  </a:cubicBezTo>
                  <a:cubicBezTo>
                    <a:pt x="82" y="21"/>
                    <a:pt x="82" y="21"/>
                    <a:pt x="82" y="21"/>
                  </a:cubicBezTo>
                  <a:cubicBezTo>
                    <a:pt x="82" y="24"/>
                    <a:pt x="82" y="24"/>
                    <a:pt x="82" y="24"/>
                  </a:cubicBezTo>
                  <a:cubicBezTo>
                    <a:pt x="82" y="24"/>
                    <a:pt x="82" y="24"/>
                    <a:pt x="82" y="24"/>
                  </a:cubicBezTo>
                  <a:cubicBezTo>
                    <a:pt x="82" y="22"/>
                    <a:pt x="82" y="22"/>
                    <a:pt x="82" y="22"/>
                  </a:cubicBezTo>
                  <a:cubicBezTo>
                    <a:pt x="82" y="21"/>
                    <a:pt x="82" y="21"/>
                    <a:pt x="82" y="21"/>
                  </a:cubicBezTo>
                  <a:cubicBezTo>
                    <a:pt x="82" y="21"/>
                    <a:pt x="82" y="21"/>
                    <a:pt x="82" y="21"/>
                  </a:cubicBezTo>
                  <a:cubicBezTo>
                    <a:pt x="83" y="21"/>
                    <a:pt x="83" y="21"/>
                    <a:pt x="83" y="21"/>
                  </a:cubicBezTo>
                  <a:cubicBezTo>
                    <a:pt x="83" y="24"/>
                    <a:pt x="83" y="24"/>
                    <a:pt x="83" y="24"/>
                  </a:cubicBezTo>
                  <a:cubicBezTo>
                    <a:pt x="82" y="24"/>
                    <a:pt x="82" y="24"/>
                    <a:pt x="82" y="24"/>
                  </a:cubicBezTo>
                  <a:cubicBezTo>
                    <a:pt x="82" y="26"/>
                    <a:pt x="82" y="26"/>
                    <a:pt x="82" y="26"/>
                  </a:cubicBezTo>
                  <a:cubicBezTo>
                    <a:pt x="82" y="26"/>
                    <a:pt x="82" y="26"/>
                    <a:pt x="82" y="26"/>
                  </a:cubicBezTo>
                  <a:cubicBezTo>
                    <a:pt x="82" y="25"/>
                    <a:pt x="82" y="25"/>
                    <a:pt x="82" y="25"/>
                  </a:cubicBezTo>
                  <a:cubicBezTo>
                    <a:pt x="82" y="24"/>
                    <a:pt x="82" y="24"/>
                    <a:pt x="82" y="24"/>
                  </a:cubicBezTo>
                  <a:cubicBezTo>
                    <a:pt x="82" y="24"/>
                    <a:pt x="82" y="24"/>
                    <a:pt x="82" y="24"/>
                  </a:cubicBezTo>
                  <a:cubicBezTo>
                    <a:pt x="83" y="24"/>
                    <a:pt x="83" y="24"/>
                    <a:pt x="83" y="24"/>
                  </a:cubicBezTo>
                  <a:cubicBezTo>
                    <a:pt x="83" y="26"/>
                    <a:pt x="83" y="26"/>
                    <a:pt x="83" y="26"/>
                  </a:cubicBezTo>
                  <a:cubicBezTo>
                    <a:pt x="82" y="27"/>
                    <a:pt x="82" y="27"/>
                    <a:pt x="82" y="27"/>
                  </a:cubicBezTo>
                  <a:cubicBezTo>
                    <a:pt x="82" y="29"/>
                    <a:pt x="82" y="29"/>
                    <a:pt x="82" y="29"/>
                  </a:cubicBezTo>
                  <a:cubicBezTo>
                    <a:pt x="82" y="29"/>
                    <a:pt x="82" y="29"/>
                    <a:pt x="82" y="29"/>
                  </a:cubicBezTo>
                  <a:cubicBezTo>
                    <a:pt x="82" y="27"/>
                    <a:pt x="82" y="27"/>
                    <a:pt x="82" y="27"/>
                  </a:cubicBezTo>
                  <a:cubicBezTo>
                    <a:pt x="82" y="27"/>
                    <a:pt x="82" y="27"/>
                    <a:pt x="82" y="27"/>
                  </a:cubicBezTo>
                  <a:cubicBezTo>
                    <a:pt x="82" y="27"/>
                    <a:pt x="82" y="27"/>
                    <a:pt x="82" y="27"/>
                  </a:cubicBezTo>
                  <a:cubicBezTo>
                    <a:pt x="83" y="26"/>
                    <a:pt x="83" y="26"/>
                    <a:pt x="83" y="26"/>
                  </a:cubicBezTo>
                  <a:cubicBezTo>
                    <a:pt x="83" y="29"/>
                    <a:pt x="83" y="29"/>
                    <a:pt x="83" y="29"/>
                  </a:cubicBezTo>
                  <a:cubicBezTo>
                    <a:pt x="82" y="29"/>
                    <a:pt x="82" y="29"/>
                    <a:pt x="82" y="29"/>
                  </a:cubicBezTo>
                  <a:cubicBezTo>
                    <a:pt x="82" y="32"/>
                    <a:pt x="82" y="32"/>
                    <a:pt x="82" y="32"/>
                  </a:cubicBezTo>
                  <a:cubicBezTo>
                    <a:pt x="82" y="31"/>
                    <a:pt x="82" y="31"/>
                    <a:pt x="82" y="31"/>
                  </a:cubicBezTo>
                  <a:cubicBezTo>
                    <a:pt x="82" y="30"/>
                    <a:pt x="82" y="30"/>
                    <a:pt x="82" y="30"/>
                  </a:cubicBezTo>
                  <a:cubicBezTo>
                    <a:pt x="82" y="30"/>
                    <a:pt x="82" y="30"/>
                    <a:pt x="82" y="30"/>
                  </a:cubicBezTo>
                  <a:cubicBezTo>
                    <a:pt x="82" y="29"/>
                    <a:pt x="82" y="29"/>
                    <a:pt x="82" y="29"/>
                  </a:cubicBezTo>
                  <a:cubicBezTo>
                    <a:pt x="83" y="29"/>
                    <a:pt x="83" y="29"/>
                    <a:pt x="83" y="29"/>
                  </a:cubicBezTo>
                  <a:cubicBezTo>
                    <a:pt x="83" y="32"/>
                    <a:pt x="83" y="32"/>
                    <a:pt x="83" y="32"/>
                  </a:cubicBezTo>
                  <a:cubicBezTo>
                    <a:pt x="82" y="32"/>
                    <a:pt x="82" y="32"/>
                    <a:pt x="82" y="32"/>
                  </a:cubicBezTo>
                  <a:cubicBezTo>
                    <a:pt x="82" y="34"/>
                    <a:pt x="82" y="34"/>
                    <a:pt x="82" y="34"/>
                  </a:cubicBezTo>
                  <a:cubicBezTo>
                    <a:pt x="82" y="34"/>
                    <a:pt x="82" y="34"/>
                    <a:pt x="82" y="34"/>
                  </a:cubicBezTo>
                  <a:cubicBezTo>
                    <a:pt x="82" y="33"/>
                    <a:pt x="82" y="33"/>
                    <a:pt x="82" y="33"/>
                  </a:cubicBezTo>
                  <a:cubicBezTo>
                    <a:pt x="82" y="32"/>
                    <a:pt x="82" y="32"/>
                    <a:pt x="82" y="32"/>
                  </a:cubicBezTo>
                  <a:cubicBezTo>
                    <a:pt x="82" y="32"/>
                    <a:pt x="82" y="32"/>
                    <a:pt x="82" y="32"/>
                  </a:cubicBezTo>
                  <a:cubicBezTo>
                    <a:pt x="83" y="32"/>
                    <a:pt x="83" y="32"/>
                    <a:pt x="83" y="32"/>
                  </a:cubicBezTo>
                  <a:cubicBezTo>
                    <a:pt x="83" y="35"/>
                    <a:pt x="83" y="35"/>
                    <a:pt x="83" y="35"/>
                  </a:cubicBezTo>
                  <a:cubicBezTo>
                    <a:pt x="81" y="35"/>
                    <a:pt x="78" y="35"/>
                    <a:pt x="75" y="35"/>
                  </a:cubicBezTo>
                  <a:cubicBezTo>
                    <a:pt x="75" y="35"/>
                    <a:pt x="75" y="35"/>
                    <a:pt x="75" y="35"/>
                  </a:cubicBezTo>
                  <a:cubicBezTo>
                    <a:pt x="75" y="35"/>
                    <a:pt x="75" y="35"/>
                    <a:pt x="75" y="35"/>
                  </a:cubicBezTo>
                  <a:cubicBezTo>
                    <a:pt x="75" y="34"/>
                    <a:pt x="75" y="34"/>
                    <a:pt x="75" y="34"/>
                  </a:cubicBezTo>
                  <a:cubicBezTo>
                    <a:pt x="75" y="33"/>
                    <a:pt x="75" y="33"/>
                    <a:pt x="75" y="33"/>
                  </a:cubicBezTo>
                  <a:cubicBezTo>
                    <a:pt x="76" y="33"/>
                    <a:pt x="76" y="33"/>
                    <a:pt x="76" y="33"/>
                  </a:cubicBezTo>
                  <a:cubicBezTo>
                    <a:pt x="77" y="33"/>
                    <a:pt x="77" y="33"/>
                    <a:pt x="77" y="33"/>
                  </a:cubicBezTo>
                  <a:cubicBezTo>
                    <a:pt x="77" y="33"/>
                    <a:pt x="77" y="33"/>
                    <a:pt x="77" y="33"/>
                  </a:cubicBezTo>
                  <a:cubicBezTo>
                    <a:pt x="75" y="33"/>
                    <a:pt x="75" y="33"/>
                    <a:pt x="75" y="33"/>
                  </a:cubicBezTo>
                  <a:cubicBezTo>
                    <a:pt x="75" y="33"/>
                    <a:pt x="75" y="33"/>
                    <a:pt x="75" y="33"/>
                  </a:cubicBezTo>
                  <a:cubicBezTo>
                    <a:pt x="75" y="33"/>
                    <a:pt x="75" y="33"/>
                    <a:pt x="75" y="33"/>
                  </a:cubicBezTo>
                  <a:cubicBezTo>
                    <a:pt x="75" y="31"/>
                    <a:pt x="75" y="31"/>
                    <a:pt x="75" y="31"/>
                  </a:cubicBezTo>
                  <a:cubicBezTo>
                    <a:pt x="75" y="30"/>
                    <a:pt x="75" y="30"/>
                    <a:pt x="75" y="30"/>
                  </a:cubicBezTo>
                  <a:cubicBezTo>
                    <a:pt x="76" y="30"/>
                    <a:pt x="76" y="30"/>
                    <a:pt x="76" y="30"/>
                  </a:cubicBezTo>
                  <a:cubicBezTo>
                    <a:pt x="77" y="30"/>
                    <a:pt x="77" y="30"/>
                    <a:pt x="77" y="30"/>
                  </a:cubicBezTo>
                  <a:cubicBezTo>
                    <a:pt x="77" y="30"/>
                    <a:pt x="77" y="30"/>
                    <a:pt x="77" y="30"/>
                  </a:cubicBezTo>
                  <a:cubicBezTo>
                    <a:pt x="75" y="30"/>
                    <a:pt x="75" y="30"/>
                    <a:pt x="75" y="30"/>
                  </a:cubicBezTo>
                  <a:cubicBezTo>
                    <a:pt x="75" y="30"/>
                    <a:pt x="75" y="30"/>
                    <a:pt x="75" y="30"/>
                  </a:cubicBezTo>
                  <a:cubicBezTo>
                    <a:pt x="75" y="30"/>
                    <a:pt x="75" y="30"/>
                    <a:pt x="75" y="30"/>
                  </a:cubicBezTo>
                  <a:cubicBezTo>
                    <a:pt x="75" y="29"/>
                    <a:pt x="75" y="29"/>
                    <a:pt x="75" y="29"/>
                  </a:cubicBezTo>
                  <a:cubicBezTo>
                    <a:pt x="75" y="28"/>
                    <a:pt x="75" y="28"/>
                    <a:pt x="75" y="28"/>
                  </a:cubicBezTo>
                  <a:cubicBezTo>
                    <a:pt x="76" y="28"/>
                    <a:pt x="76" y="28"/>
                    <a:pt x="76" y="28"/>
                  </a:cubicBezTo>
                  <a:cubicBezTo>
                    <a:pt x="77" y="28"/>
                    <a:pt x="77" y="28"/>
                    <a:pt x="77" y="28"/>
                  </a:cubicBezTo>
                  <a:cubicBezTo>
                    <a:pt x="77" y="28"/>
                    <a:pt x="77" y="28"/>
                    <a:pt x="77" y="28"/>
                  </a:cubicBezTo>
                  <a:cubicBezTo>
                    <a:pt x="75" y="28"/>
                    <a:pt x="75" y="28"/>
                    <a:pt x="75" y="28"/>
                  </a:cubicBezTo>
                  <a:cubicBezTo>
                    <a:pt x="75" y="27"/>
                    <a:pt x="75" y="27"/>
                    <a:pt x="75" y="27"/>
                  </a:cubicBezTo>
                  <a:cubicBezTo>
                    <a:pt x="75" y="27"/>
                    <a:pt x="75" y="27"/>
                    <a:pt x="75" y="27"/>
                  </a:cubicBezTo>
                  <a:cubicBezTo>
                    <a:pt x="75" y="26"/>
                    <a:pt x="75" y="26"/>
                    <a:pt x="75" y="26"/>
                  </a:cubicBezTo>
                  <a:cubicBezTo>
                    <a:pt x="75" y="25"/>
                    <a:pt x="75" y="25"/>
                    <a:pt x="75" y="25"/>
                  </a:cubicBezTo>
                  <a:cubicBezTo>
                    <a:pt x="76" y="25"/>
                    <a:pt x="76" y="25"/>
                    <a:pt x="76" y="25"/>
                  </a:cubicBezTo>
                  <a:cubicBezTo>
                    <a:pt x="77" y="25"/>
                    <a:pt x="77" y="25"/>
                    <a:pt x="77" y="25"/>
                  </a:cubicBezTo>
                  <a:cubicBezTo>
                    <a:pt x="77" y="25"/>
                    <a:pt x="77" y="25"/>
                    <a:pt x="77" y="25"/>
                  </a:cubicBezTo>
                  <a:cubicBezTo>
                    <a:pt x="75" y="25"/>
                    <a:pt x="75" y="25"/>
                    <a:pt x="75" y="25"/>
                  </a:cubicBezTo>
                  <a:cubicBezTo>
                    <a:pt x="75" y="25"/>
                    <a:pt x="75" y="25"/>
                    <a:pt x="75" y="25"/>
                  </a:cubicBezTo>
                  <a:cubicBezTo>
                    <a:pt x="75" y="25"/>
                    <a:pt x="75" y="25"/>
                    <a:pt x="75" y="25"/>
                  </a:cubicBezTo>
                  <a:cubicBezTo>
                    <a:pt x="75" y="23"/>
                    <a:pt x="75" y="23"/>
                    <a:pt x="75" y="23"/>
                  </a:cubicBezTo>
                  <a:cubicBezTo>
                    <a:pt x="75" y="23"/>
                    <a:pt x="75" y="23"/>
                    <a:pt x="75" y="23"/>
                  </a:cubicBezTo>
                  <a:cubicBezTo>
                    <a:pt x="76" y="23"/>
                    <a:pt x="76" y="23"/>
                    <a:pt x="76" y="23"/>
                  </a:cubicBezTo>
                  <a:cubicBezTo>
                    <a:pt x="77" y="22"/>
                    <a:pt x="77" y="22"/>
                    <a:pt x="77" y="22"/>
                  </a:cubicBezTo>
                  <a:cubicBezTo>
                    <a:pt x="77" y="22"/>
                    <a:pt x="77" y="22"/>
                    <a:pt x="77" y="22"/>
                  </a:cubicBezTo>
                  <a:cubicBezTo>
                    <a:pt x="75" y="22"/>
                    <a:pt x="75" y="22"/>
                    <a:pt x="75" y="22"/>
                  </a:cubicBezTo>
                  <a:cubicBezTo>
                    <a:pt x="75" y="22"/>
                    <a:pt x="75" y="22"/>
                    <a:pt x="75" y="22"/>
                  </a:cubicBezTo>
                  <a:cubicBezTo>
                    <a:pt x="75" y="22"/>
                    <a:pt x="75" y="22"/>
                    <a:pt x="75" y="22"/>
                  </a:cubicBezTo>
                  <a:cubicBezTo>
                    <a:pt x="75" y="21"/>
                    <a:pt x="75" y="21"/>
                    <a:pt x="75" y="21"/>
                  </a:cubicBezTo>
                  <a:cubicBezTo>
                    <a:pt x="75" y="20"/>
                    <a:pt x="75" y="20"/>
                    <a:pt x="75" y="20"/>
                  </a:cubicBezTo>
                  <a:cubicBezTo>
                    <a:pt x="76" y="20"/>
                    <a:pt x="76" y="20"/>
                    <a:pt x="76" y="20"/>
                  </a:cubicBezTo>
                  <a:cubicBezTo>
                    <a:pt x="77" y="20"/>
                    <a:pt x="77" y="20"/>
                    <a:pt x="77" y="20"/>
                  </a:cubicBezTo>
                  <a:cubicBezTo>
                    <a:pt x="77" y="20"/>
                    <a:pt x="77" y="20"/>
                    <a:pt x="77" y="20"/>
                  </a:cubicBezTo>
                  <a:cubicBezTo>
                    <a:pt x="75" y="20"/>
                    <a:pt x="75" y="20"/>
                    <a:pt x="75" y="20"/>
                  </a:cubicBezTo>
                  <a:cubicBezTo>
                    <a:pt x="75" y="20"/>
                    <a:pt x="75" y="20"/>
                    <a:pt x="75" y="20"/>
                  </a:cubicBezTo>
                  <a:cubicBezTo>
                    <a:pt x="75" y="20"/>
                    <a:pt x="75" y="20"/>
                    <a:pt x="75" y="20"/>
                  </a:cubicBezTo>
                  <a:cubicBezTo>
                    <a:pt x="75" y="18"/>
                    <a:pt x="75" y="18"/>
                    <a:pt x="75" y="18"/>
                  </a:cubicBezTo>
                  <a:cubicBezTo>
                    <a:pt x="75" y="17"/>
                    <a:pt x="75" y="17"/>
                    <a:pt x="75" y="17"/>
                  </a:cubicBezTo>
                  <a:cubicBezTo>
                    <a:pt x="76" y="17"/>
                    <a:pt x="76" y="17"/>
                    <a:pt x="76" y="17"/>
                  </a:cubicBezTo>
                  <a:cubicBezTo>
                    <a:pt x="77" y="17"/>
                    <a:pt x="77" y="17"/>
                    <a:pt x="77" y="17"/>
                  </a:cubicBezTo>
                  <a:cubicBezTo>
                    <a:pt x="77" y="17"/>
                    <a:pt x="77" y="17"/>
                    <a:pt x="77" y="17"/>
                  </a:cubicBezTo>
                  <a:cubicBezTo>
                    <a:pt x="75" y="17"/>
                    <a:pt x="75" y="17"/>
                    <a:pt x="75" y="17"/>
                  </a:cubicBezTo>
                  <a:cubicBezTo>
                    <a:pt x="75" y="17"/>
                    <a:pt x="75" y="17"/>
                    <a:pt x="75" y="17"/>
                  </a:cubicBezTo>
                  <a:cubicBezTo>
                    <a:pt x="75" y="17"/>
                    <a:pt x="75" y="17"/>
                    <a:pt x="75" y="17"/>
                  </a:cubicBezTo>
                  <a:cubicBezTo>
                    <a:pt x="75" y="15"/>
                    <a:pt x="75" y="15"/>
                    <a:pt x="75" y="15"/>
                  </a:cubicBezTo>
                  <a:cubicBezTo>
                    <a:pt x="75" y="15"/>
                    <a:pt x="75" y="15"/>
                    <a:pt x="75" y="15"/>
                  </a:cubicBezTo>
                  <a:cubicBezTo>
                    <a:pt x="76" y="15"/>
                    <a:pt x="76" y="15"/>
                    <a:pt x="76" y="15"/>
                  </a:cubicBezTo>
                  <a:cubicBezTo>
                    <a:pt x="77" y="14"/>
                    <a:pt x="77" y="14"/>
                    <a:pt x="77" y="14"/>
                  </a:cubicBezTo>
                  <a:cubicBezTo>
                    <a:pt x="77" y="14"/>
                    <a:pt x="77" y="14"/>
                    <a:pt x="77" y="14"/>
                  </a:cubicBezTo>
                  <a:cubicBezTo>
                    <a:pt x="75" y="15"/>
                    <a:pt x="75" y="15"/>
                    <a:pt x="75" y="15"/>
                  </a:cubicBezTo>
                  <a:cubicBezTo>
                    <a:pt x="75" y="12"/>
                    <a:pt x="75" y="12"/>
                    <a:pt x="75" y="12"/>
                  </a:cubicBezTo>
                  <a:cubicBezTo>
                    <a:pt x="77" y="12"/>
                    <a:pt x="77" y="12"/>
                    <a:pt x="77" y="12"/>
                  </a:cubicBezTo>
                  <a:cubicBezTo>
                    <a:pt x="77" y="12"/>
                    <a:pt x="77" y="12"/>
                    <a:pt x="77" y="12"/>
                  </a:cubicBezTo>
                  <a:cubicBezTo>
                    <a:pt x="77" y="10"/>
                    <a:pt x="77" y="10"/>
                    <a:pt x="77" y="10"/>
                  </a:cubicBezTo>
                  <a:cubicBezTo>
                    <a:pt x="77" y="10"/>
                    <a:pt x="77" y="10"/>
                    <a:pt x="77" y="10"/>
                  </a:cubicBezTo>
                  <a:cubicBezTo>
                    <a:pt x="77" y="10"/>
                    <a:pt x="77" y="10"/>
                    <a:pt x="77" y="10"/>
                  </a:cubicBezTo>
                  <a:cubicBezTo>
                    <a:pt x="77" y="10"/>
                    <a:pt x="77" y="10"/>
                    <a:pt x="77" y="10"/>
                  </a:cubicBezTo>
                  <a:cubicBezTo>
                    <a:pt x="77" y="10"/>
                    <a:pt x="77" y="10"/>
                    <a:pt x="77" y="10"/>
                  </a:cubicBezTo>
                  <a:cubicBezTo>
                    <a:pt x="77" y="10"/>
                    <a:pt x="77" y="10"/>
                    <a:pt x="77" y="10"/>
                  </a:cubicBezTo>
                  <a:cubicBezTo>
                    <a:pt x="75" y="10"/>
                    <a:pt x="75" y="10"/>
                    <a:pt x="75" y="10"/>
                  </a:cubicBezTo>
                  <a:cubicBezTo>
                    <a:pt x="75" y="10"/>
                    <a:pt x="75" y="10"/>
                    <a:pt x="75" y="10"/>
                  </a:cubicBezTo>
                  <a:cubicBezTo>
                    <a:pt x="110" y="1"/>
                    <a:pt x="110" y="1"/>
                    <a:pt x="110" y="1"/>
                  </a:cubicBezTo>
                  <a:cubicBezTo>
                    <a:pt x="110" y="34"/>
                    <a:pt x="110" y="34"/>
                    <a:pt x="110" y="34"/>
                  </a:cubicBezTo>
                  <a:cubicBezTo>
                    <a:pt x="107" y="34"/>
                    <a:pt x="107" y="34"/>
                    <a:pt x="107" y="34"/>
                  </a:cubicBezTo>
                  <a:cubicBezTo>
                    <a:pt x="107" y="33"/>
                    <a:pt x="107" y="33"/>
                    <a:pt x="107" y="33"/>
                  </a:cubicBezTo>
                  <a:cubicBezTo>
                    <a:pt x="107" y="32"/>
                    <a:pt x="107" y="32"/>
                    <a:pt x="107" y="32"/>
                  </a:cubicBezTo>
                  <a:cubicBezTo>
                    <a:pt x="107" y="32"/>
                    <a:pt x="107" y="32"/>
                    <a:pt x="107" y="32"/>
                  </a:cubicBezTo>
                  <a:cubicBezTo>
                    <a:pt x="109" y="32"/>
                    <a:pt x="109" y="32"/>
                    <a:pt x="109" y="32"/>
                  </a:cubicBezTo>
                  <a:cubicBezTo>
                    <a:pt x="109" y="32"/>
                    <a:pt x="109" y="32"/>
                    <a:pt x="109" y="32"/>
                  </a:cubicBezTo>
                  <a:cubicBezTo>
                    <a:pt x="106" y="32"/>
                    <a:pt x="106" y="32"/>
                    <a:pt x="106" y="32"/>
                  </a:cubicBezTo>
                  <a:cubicBezTo>
                    <a:pt x="106" y="34"/>
                    <a:pt x="106" y="34"/>
                    <a:pt x="106" y="34"/>
                  </a:cubicBezTo>
                  <a:cubicBezTo>
                    <a:pt x="104" y="33"/>
                    <a:pt x="104" y="33"/>
                    <a:pt x="104" y="33"/>
                  </a:cubicBezTo>
                  <a:cubicBezTo>
                    <a:pt x="104" y="33"/>
                    <a:pt x="104" y="33"/>
                    <a:pt x="104" y="33"/>
                  </a:cubicBezTo>
                  <a:cubicBezTo>
                    <a:pt x="104" y="33"/>
                    <a:pt x="104" y="33"/>
                    <a:pt x="104" y="33"/>
                  </a:cubicBezTo>
                  <a:cubicBezTo>
                    <a:pt x="106" y="32"/>
                    <a:pt x="106" y="32"/>
                    <a:pt x="106" y="32"/>
                  </a:cubicBezTo>
                  <a:cubicBezTo>
                    <a:pt x="106" y="32"/>
                    <a:pt x="106" y="32"/>
                    <a:pt x="106" y="32"/>
                  </a:cubicBezTo>
                  <a:cubicBezTo>
                    <a:pt x="103" y="33"/>
                    <a:pt x="103" y="33"/>
                    <a:pt x="103" y="33"/>
                  </a:cubicBezTo>
                  <a:close/>
                  <a:moveTo>
                    <a:pt x="91" y="11"/>
                  </a:moveTo>
                  <a:cubicBezTo>
                    <a:pt x="91" y="11"/>
                    <a:pt x="91" y="11"/>
                    <a:pt x="91" y="11"/>
                  </a:cubicBezTo>
                  <a:cubicBezTo>
                    <a:pt x="94" y="10"/>
                    <a:pt x="98" y="9"/>
                    <a:pt x="99" y="9"/>
                  </a:cubicBezTo>
                  <a:cubicBezTo>
                    <a:pt x="99" y="10"/>
                    <a:pt x="99" y="10"/>
                    <a:pt x="99" y="10"/>
                  </a:cubicBezTo>
                  <a:cubicBezTo>
                    <a:pt x="99" y="10"/>
                    <a:pt x="94" y="12"/>
                    <a:pt x="91" y="13"/>
                  </a:cubicBezTo>
                  <a:cubicBezTo>
                    <a:pt x="88" y="13"/>
                    <a:pt x="84" y="14"/>
                    <a:pt x="83" y="14"/>
                  </a:cubicBezTo>
                  <a:cubicBezTo>
                    <a:pt x="83" y="12"/>
                    <a:pt x="83" y="12"/>
                    <a:pt x="83" y="12"/>
                  </a:cubicBezTo>
                  <a:cubicBezTo>
                    <a:pt x="84" y="12"/>
                    <a:pt x="88" y="12"/>
                    <a:pt x="91" y="11"/>
                  </a:cubicBezTo>
                  <a:close/>
                  <a:moveTo>
                    <a:pt x="83" y="12"/>
                  </a:moveTo>
                  <a:cubicBezTo>
                    <a:pt x="83" y="12"/>
                    <a:pt x="83" y="12"/>
                    <a:pt x="83" y="12"/>
                  </a:cubicBezTo>
                  <a:cubicBezTo>
                    <a:pt x="83" y="12"/>
                    <a:pt x="83" y="12"/>
                    <a:pt x="83" y="12"/>
                  </a:cubicBezTo>
                  <a:cubicBezTo>
                    <a:pt x="84" y="12"/>
                    <a:pt x="88" y="11"/>
                    <a:pt x="91" y="10"/>
                  </a:cubicBezTo>
                  <a:cubicBezTo>
                    <a:pt x="94" y="10"/>
                    <a:pt x="99" y="8"/>
                    <a:pt x="99" y="8"/>
                  </a:cubicBezTo>
                  <a:cubicBezTo>
                    <a:pt x="99" y="8"/>
                    <a:pt x="99" y="8"/>
                    <a:pt x="99" y="8"/>
                  </a:cubicBezTo>
                  <a:cubicBezTo>
                    <a:pt x="99" y="8"/>
                    <a:pt x="94" y="10"/>
                    <a:pt x="91" y="11"/>
                  </a:cubicBezTo>
                  <a:cubicBezTo>
                    <a:pt x="88" y="11"/>
                    <a:pt x="84" y="12"/>
                    <a:pt x="83" y="12"/>
                  </a:cubicBezTo>
                  <a:close/>
                  <a:moveTo>
                    <a:pt x="91" y="13"/>
                  </a:moveTo>
                  <a:cubicBezTo>
                    <a:pt x="91" y="13"/>
                    <a:pt x="91" y="13"/>
                    <a:pt x="91" y="13"/>
                  </a:cubicBezTo>
                  <a:cubicBezTo>
                    <a:pt x="94" y="12"/>
                    <a:pt x="98" y="11"/>
                    <a:pt x="99" y="11"/>
                  </a:cubicBezTo>
                  <a:cubicBezTo>
                    <a:pt x="99" y="11"/>
                    <a:pt x="99" y="11"/>
                    <a:pt x="99" y="11"/>
                  </a:cubicBezTo>
                  <a:cubicBezTo>
                    <a:pt x="99" y="11"/>
                    <a:pt x="94" y="13"/>
                    <a:pt x="91" y="13"/>
                  </a:cubicBezTo>
                  <a:cubicBezTo>
                    <a:pt x="88" y="14"/>
                    <a:pt x="84" y="15"/>
                    <a:pt x="83" y="15"/>
                  </a:cubicBezTo>
                  <a:cubicBezTo>
                    <a:pt x="83" y="14"/>
                    <a:pt x="83" y="14"/>
                    <a:pt x="83" y="14"/>
                  </a:cubicBezTo>
                  <a:cubicBezTo>
                    <a:pt x="84" y="14"/>
                    <a:pt x="88" y="13"/>
                    <a:pt x="91" y="13"/>
                  </a:cubicBezTo>
                  <a:close/>
                  <a:moveTo>
                    <a:pt x="91" y="14"/>
                  </a:moveTo>
                  <a:cubicBezTo>
                    <a:pt x="91" y="14"/>
                    <a:pt x="91" y="14"/>
                    <a:pt x="91" y="14"/>
                  </a:cubicBezTo>
                  <a:cubicBezTo>
                    <a:pt x="94" y="13"/>
                    <a:pt x="98" y="11"/>
                    <a:pt x="99" y="11"/>
                  </a:cubicBezTo>
                  <a:cubicBezTo>
                    <a:pt x="99" y="11"/>
                    <a:pt x="99" y="11"/>
                    <a:pt x="99" y="11"/>
                  </a:cubicBezTo>
                  <a:cubicBezTo>
                    <a:pt x="99" y="12"/>
                    <a:pt x="94" y="13"/>
                    <a:pt x="91" y="14"/>
                  </a:cubicBezTo>
                  <a:cubicBezTo>
                    <a:pt x="88" y="14"/>
                    <a:pt x="84" y="15"/>
                    <a:pt x="83" y="15"/>
                  </a:cubicBezTo>
                  <a:cubicBezTo>
                    <a:pt x="83" y="15"/>
                    <a:pt x="83" y="15"/>
                    <a:pt x="83" y="15"/>
                  </a:cubicBezTo>
                  <a:cubicBezTo>
                    <a:pt x="84" y="15"/>
                    <a:pt x="88" y="14"/>
                    <a:pt x="91" y="14"/>
                  </a:cubicBezTo>
                  <a:close/>
                  <a:moveTo>
                    <a:pt x="91" y="14"/>
                  </a:moveTo>
                  <a:cubicBezTo>
                    <a:pt x="91" y="14"/>
                    <a:pt x="91" y="14"/>
                    <a:pt x="91" y="14"/>
                  </a:cubicBezTo>
                  <a:cubicBezTo>
                    <a:pt x="94" y="13"/>
                    <a:pt x="98" y="12"/>
                    <a:pt x="99" y="12"/>
                  </a:cubicBezTo>
                  <a:cubicBezTo>
                    <a:pt x="99" y="12"/>
                    <a:pt x="99" y="12"/>
                    <a:pt x="99" y="12"/>
                  </a:cubicBezTo>
                  <a:cubicBezTo>
                    <a:pt x="99" y="12"/>
                    <a:pt x="94" y="14"/>
                    <a:pt x="91" y="14"/>
                  </a:cubicBezTo>
                  <a:cubicBezTo>
                    <a:pt x="88" y="15"/>
                    <a:pt x="84" y="16"/>
                    <a:pt x="83" y="16"/>
                  </a:cubicBezTo>
                  <a:cubicBezTo>
                    <a:pt x="83" y="15"/>
                    <a:pt x="83" y="15"/>
                    <a:pt x="83" y="15"/>
                  </a:cubicBezTo>
                  <a:cubicBezTo>
                    <a:pt x="84" y="15"/>
                    <a:pt x="88" y="15"/>
                    <a:pt x="91" y="14"/>
                  </a:cubicBezTo>
                  <a:close/>
                  <a:moveTo>
                    <a:pt x="91" y="14"/>
                  </a:moveTo>
                  <a:cubicBezTo>
                    <a:pt x="91" y="14"/>
                    <a:pt x="91" y="14"/>
                    <a:pt x="91" y="14"/>
                  </a:cubicBezTo>
                  <a:cubicBezTo>
                    <a:pt x="94" y="14"/>
                    <a:pt x="98" y="12"/>
                    <a:pt x="99" y="12"/>
                  </a:cubicBezTo>
                  <a:cubicBezTo>
                    <a:pt x="99" y="13"/>
                    <a:pt x="99" y="13"/>
                    <a:pt x="99" y="13"/>
                  </a:cubicBezTo>
                  <a:cubicBezTo>
                    <a:pt x="99" y="14"/>
                    <a:pt x="97" y="14"/>
                    <a:pt x="91" y="16"/>
                  </a:cubicBezTo>
                  <a:cubicBezTo>
                    <a:pt x="88" y="16"/>
                    <a:pt x="84" y="17"/>
                    <a:pt x="83" y="17"/>
                  </a:cubicBezTo>
                  <a:cubicBezTo>
                    <a:pt x="83" y="16"/>
                    <a:pt x="83" y="16"/>
                    <a:pt x="83" y="16"/>
                  </a:cubicBezTo>
                  <a:cubicBezTo>
                    <a:pt x="84" y="16"/>
                    <a:pt x="88" y="15"/>
                    <a:pt x="91" y="14"/>
                  </a:cubicBezTo>
                  <a:close/>
                  <a:moveTo>
                    <a:pt x="91" y="16"/>
                  </a:moveTo>
                  <a:cubicBezTo>
                    <a:pt x="91" y="16"/>
                    <a:pt x="91" y="16"/>
                    <a:pt x="91" y="16"/>
                  </a:cubicBezTo>
                  <a:cubicBezTo>
                    <a:pt x="96" y="14"/>
                    <a:pt x="98" y="14"/>
                    <a:pt x="99" y="14"/>
                  </a:cubicBezTo>
                  <a:cubicBezTo>
                    <a:pt x="99" y="14"/>
                    <a:pt x="99" y="14"/>
                    <a:pt x="99" y="14"/>
                  </a:cubicBezTo>
                  <a:cubicBezTo>
                    <a:pt x="99" y="14"/>
                    <a:pt x="95" y="16"/>
                    <a:pt x="91" y="16"/>
                  </a:cubicBezTo>
                  <a:cubicBezTo>
                    <a:pt x="88" y="17"/>
                    <a:pt x="84" y="17"/>
                    <a:pt x="83" y="18"/>
                  </a:cubicBezTo>
                  <a:cubicBezTo>
                    <a:pt x="83" y="17"/>
                    <a:pt x="83" y="17"/>
                    <a:pt x="83" y="17"/>
                  </a:cubicBezTo>
                  <a:cubicBezTo>
                    <a:pt x="84" y="17"/>
                    <a:pt x="88" y="16"/>
                    <a:pt x="91" y="16"/>
                  </a:cubicBezTo>
                  <a:close/>
                  <a:moveTo>
                    <a:pt x="91" y="16"/>
                  </a:moveTo>
                  <a:cubicBezTo>
                    <a:pt x="91" y="16"/>
                    <a:pt x="91" y="16"/>
                    <a:pt x="91" y="16"/>
                  </a:cubicBezTo>
                  <a:cubicBezTo>
                    <a:pt x="95" y="16"/>
                    <a:pt x="98" y="15"/>
                    <a:pt x="99" y="14"/>
                  </a:cubicBezTo>
                  <a:cubicBezTo>
                    <a:pt x="99" y="14"/>
                    <a:pt x="99" y="14"/>
                    <a:pt x="99" y="14"/>
                  </a:cubicBezTo>
                  <a:cubicBezTo>
                    <a:pt x="99" y="15"/>
                    <a:pt x="95" y="16"/>
                    <a:pt x="91" y="17"/>
                  </a:cubicBezTo>
                  <a:cubicBezTo>
                    <a:pt x="88" y="17"/>
                    <a:pt x="84" y="18"/>
                    <a:pt x="83" y="18"/>
                  </a:cubicBezTo>
                  <a:cubicBezTo>
                    <a:pt x="83" y="18"/>
                    <a:pt x="83" y="18"/>
                    <a:pt x="83" y="18"/>
                  </a:cubicBezTo>
                  <a:cubicBezTo>
                    <a:pt x="84" y="18"/>
                    <a:pt x="88" y="17"/>
                    <a:pt x="91" y="16"/>
                  </a:cubicBezTo>
                  <a:close/>
                  <a:moveTo>
                    <a:pt x="91" y="17"/>
                  </a:moveTo>
                  <a:cubicBezTo>
                    <a:pt x="91" y="17"/>
                    <a:pt x="91" y="17"/>
                    <a:pt x="91" y="17"/>
                  </a:cubicBezTo>
                  <a:cubicBezTo>
                    <a:pt x="95" y="16"/>
                    <a:pt x="98" y="15"/>
                    <a:pt x="99" y="15"/>
                  </a:cubicBezTo>
                  <a:cubicBezTo>
                    <a:pt x="99" y="15"/>
                    <a:pt x="99" y="15"/>
                    <a:pt x="99" y="15"/>
                  </a:cubicBezTo>
                  <a:cubicBezTo>
                    <a:pt x="99" y="15"/>
                    <a:pt x="95" y="16"/>
                    <a:pt x="91" y="17"/>
                  </a:cubicBezTo>
                  <a:cubicBezTo>
                    <a:pt x="88" y="18"/>
                    <a:pt x="84" y="18"/>
                    <a:pt x="83" y="18"/>
                  </a:cubicBezTo>
                  <a:cubicBezTo>
                    <a:pt x="83" y="18"/>
                    <a:pt x="83" y="18"/>
                    <a:pt x="83" y="18"/>
                  </a:cubicBezTo>
                  <a:cubicBezTo>
                    <a:pt x="84" y="18"/>
                    <a:pt x="88" y="17"/>
                    <a:pt x="91" y="17"/>
                  </a:cubicBezTo>
                  <a:close/>
                  <a:moveTo>
                    <a:pt x="91" y="17"/>
                  </a:moveTo>
                  <a:cubicBezTo>
                    <a:pt x="91" y="17"/>
                    <a:pt x="91" y="17"/>
                    <a:pt x="91" y="17"/>
                  </a:cubicBezTo>
                  <a:cubicBezTo>
                    <a:pt x="95" y="17"/>
                    <a:pt x="98" y="15"/>
                    <a:pt x="99" y="15"/>
                  </a:cubicBezTo>
                  <a:cubicBezTo>
                    <a:pt x="99" y="17"/>
                    <a:pt x="99" y="17"/>
                    <a:pt x="99" y="17"/>
                  </a:cubicBezTo>
                  <a:cubicBezTo>
                    <a:pt x="99" y="17"/>
                    <a:pt x="95" y="18"/>
                    <a:pt x="91" y="19"/>
                  </a:cubicBezTo>
                  <a:cubicBezTo>
                    <a:pt x="88" y="19"/>
                    <a:pt x="84" y="20"/>
                    <a:pt x="83" y="20"/>
                  </a:cubicBezTo>
                  <a:cubicBezTo>
                    <a:pt x="83" y="19"/>
                    <a:pt x="83" y="19"/>
                    <a:pt x="83" y="19"/>
                  </a:cubicBezTo>
                  <a:cubicBezTo>
                    <a:pt x="84" y="18"/>
                    <a:pt x="88" y="18"/>
                    <a:pt x="91" y="17"/>
                  </a:cubicBezTo>
                  <a:close/>
                  <a:moveTo>
                    <a:pt x="91" y="19"/>
                  </a:moveTo>
                  <a:cubicBezTo>
                    <a:pt x="91" y="19"/>
                    <a:pt x="91" y="19"/>
                    <a:pt x="91" y="19"/>
                  </a:cubicBezTo>
                  <a:cubicBezTo>
                    <a:pt x="95" y="18"/>
                    <a:pt x="98" y="17"/>
                    <a:pt x="99" y="17"/>
                  </a:cubicBezTo>
                  <a:cubicBezTo>
                    <a:pt x="99" y="17"/>
                    <a:pt x="99" y="17"/>
                    <a:pt x="99" y="17"/>
                  </a:cubicBezTo>
                  <a:cubicBezTo>
                    <a:pt x="99" y="17"/>
                    <a:pt x="95" y="18"/>
                    <a:pt x="91" y="19"/>
                  </a:cubicBezTo>
                  <a:cubicBezTo>
                    <a:pt x="88" y="20"/>
                    <a:pt x="84" y="20"/>
                    <a:pt x="83" y="20"/>
                  </a:cubicBezTo>
                  <a:cubicBezTo>
                    <a:pt x="83" y="20"/>
                    <a:pt x="83" y="20"/>
                    <a:pt x="83" y="20"/>
                  </a:cubicBezTo>
                  <a:cubicBezTo>
                    <a:pt x="84" y="20"/>
                    <a:pt x="88" y="19"/>
                    <a:pt x="91" y="19"/>
                  </a:cubicBezTo>
                  <a:close/>
                  <a:moveTo>
                    <a:pt x="91" y="19"/>
                  </a:moveTo>
                  <a:cubicBezTo>
                    <a:pt x="91" y="19"/>
                    <a:pt x="91" y="19"/>
                    <a:pt x="91" y="19"/>
                  </a:cubicBezTo>
                  <a:cubicBezTo>
                    <a:pt x="95" y="19"/>
                    <a:pt x="98" y="17"/>
                    <a:pt x="99" y="17"/>
                  </a:cubicBezTo>
                  <a:cubicBezTo>
                    <a:pt x="99" y="17"/>
                    <a:pt x="99" y="17"/>
                    <a:pt x="99" y="17"/>
                  </a:cubicBezTo>
                  <a:cubicBezTo>
                    <a:pt x="99" y="18"/>
                    <a:pt x="95" y="19"/>
                    <a:pt x="91" y="19"/>
                  </a:cubicBezTo>
                  <a:cubicBezTo>
                    <a:pt x="88" y="20"/>
                    <a:pt x="84" y="20"/>
                    <a:pt x="83" y="21"/>
                  </a:cubicBezTo>
                  <a:cubicBezTo>
                    <a:pt x="83" y="20"/>
                    <a:pt x="83" y="20"/>
                    <a:pt x="83" y="20"/>
                  </a:cubicBezTo>
                  <a:cubicBezTo>
                    <a:pt x="84" y="20"/>
                    <a:pt x="88" y="20"/>
                    <a:pt x="91" y="19"/>
                  </a:cubicBezTo>
                  <a:close/>
                  <a:moveTo>
                    <a:pt x="91" y="20"/>
                  </a:moveTo>
                  <a:cubicBezTo>
                    <a:pt x="91" y="20"/>
                    <a:pt x="91" y="20"/>
                    <a:pt x="91" y="20"/>
                  </a:cubicBezTo>
                  <a:cubicBezTo>
                    <a:pt x="95" y="19"/>
                    <a:pt x="98" y="18"/>
                    <a:pt x="99" y="18"/>
                  </a:cubicBezTo>
                  <a:cubicBezTo>
                    <a:pt x="99" y="18"/>
                    <a:pt x="99" y="18"/>
                    <a:pt x="99" y="18"/>
                  </a:cubicBezTo>
                  <a:cubicBezTo>
                    <a:pt x="99" y="18"/>
                    <a:pt x="95" y="19"/>
                    <a:pt x="91" y="20"/>
                  </a:cubicBezTo>
                  <a:cubicBezTo>
                    <a:pt x="88" y="20"/>
                    <a:pt x="84" y="21"/>
                    <a:pt x="83" y="21"/>
                  </a:cubicBezTo>
                  <a:cubicBezTo>
                    <a:pt x="83" y="21"/>
                    <a:pt x="83" y="21"/>
                    <a:pt x="83" y="21"/>
                  </a:cubicBezTo>
                  <a:cubicBezTo>
                    <a:pt x="84" y="21"/>
                    <a:pt x="88" y="20"/>
                    <a:pt x="91" y="20"/>
                  </a:cubicBezTo>
                  <a:close/>
                  <a:moveTo>
                    <a:pt x="91" y="20"/>
                  </a:moveTo>
                  <a:cubicBezTo>
                    <a:pt x="91" y="20"/>
                    <a:pt x="91" y="20"/>
                    <a:pt x="91" y="20"/>
                  </a:cubicBezTo>
                  <a:cubicBezTo>
                    <a:pt x="95" y="19"/>
                    <a:pt x="98" y="18"/>
                    <a:pt x="99" y="18"/>
                  </a:cubicBezTo>
                  <a:cubicBezTo>
                    <a:pt x="99" y="20"/>
                    <a:pt x="99" y="20"/>
                    <a:pt x="99" y="20"/>
                  </a:cubicBezTo>
                  <a:cubicBezTo>
                    <a:pt x="99" y="20"/>
                    <a:pt x="97" y="20"/>
                    <a:pt x="91" y="21"/>
                  </a:cubicBezTo>
                  <a:cubicBezTo>
                    <a:pt x="88" y="22"/>
                    <a:pt x="84" y="22"/>
                    <a:pt x="83" y="23"/>
                  </a:cubicBezTo>
                  <a:cubicBezTo>
                    <a:pt x="83" y="21"/>
                    <a:pt x="83" y="21"/>
                    <a:pt x="83" y="21"/>
                  </a:cubicBezTo>
                  <a:cubicBezTo>
                    <a:pt x="84" y="21"/>
                    <a:pt x="88" y="21"/>
                    <a:pt x="91" y="20"/>
                  </a:cubicBezTo>
                  <a:close/>
                  <a:moveTo>
                    <a:pt x="91" y="22"/>
                  </a:moveTo>
                  <a:cubicBezTo>
                    <a:pt x="91" y="22"/>
                    <a:pt x="91" y="22"/>
                    <a:pt x="91" y="22"/>
                  </a:cubicBezTo>
                  <a:cubicBezTo>
                    <a:pt x="96" y="21"/>
                    <a:pt x="98" y="20"/>
                    <a:pt x="99" y="20"/>
                  </a:cubicBezTo>
                  <a:cubicBezTo>
                    <a:pt x="99" y="20"/>
                    <a:pt x="99" y="20"/>
                    <a:pt x="99" y="20"/>
                  </a:cubicBezTo>
                  <a:cubicBezTo>
                    <a:pt x="99" y="20"/>
                    <a:pt x="97" y="21"/>
                    <a:pt x="91" y="22"/>
                  </a:cubicBezTo>
                  <a:cubicBezTo>
                    <a:pt x="88" y="22"/>
                    <a:pt x="84" y="23"/>
                    <a:pt x="83" y="23"/>
                  </a:cubicBezTo>
                  <a:cubicBezTo>
                    <a:pt x="83" y="23"/>
                    <a:pt x="83" y="23"/>
                    <a:pt x="83" y="23"/>
                  </a:cubicBezTo>
                  <a:cubicBezTo>
                    <a:pt x="84" y="23"/>
                    <a:pt x="88" y="22"/>
                    <a:pt x="91" y="22"/>
                  </a:cubicBezTo>
                  <a:close/>
                  <a:moveTo>
                    <a:pt x="91" y="22"/>
                  </a:moveTo>
                  <a:cubicBezTo>
                    <a:pt x="91" y="22"/>
                    <a:pt x="91" y="22"/>
                    <a:pt x="91" y="22"/>
                  </a:cubicBezTo>
                  <a:cubicBezTo>
                    <a:pt x="96" y="21"/>
                    <a:pt x="98" y="21"/>
                    <a:pt x="99" y="20"/>
                  </a:cubicBezTo>
                  <a:cubicBezTo>
                    <a:pt x="99" y="20"/>
                    <a:pt x="99" y="20"/>
                    <a:pt x="99" y="20"/>
                  </a:cubicBezTo>
                  <a:cubicBezTo>
                    <a:pt x="99" y="21"/>
                    <a:pt x="97" y="21"/>
                    <a:pt x="91" y="22"/>
                  </a:cubicBezTo>
                  <a:cubicBezTo>
                    <a:pt x="88" y="23"/>
                    <a:pt x="84" y="23"/>
                    <a:pt x="83" y="23"/>
                  </a:cubicBezTo>
                  <a:cubicBezTo>
                    <a:pt x="83" y="23"/>
                    <a:pt x="83" y="23"/>
                    <a:pt x="83" y="23"/>
                  </a:cubicBezTo>
                  <a:cubicBezTo>
                    <a:pt x="84" y="23"/>
                    <a:pt x="88" y="23"/>
                    <a:pt x="91" y="22"/>
                  </a:cubicBezTo>
                  <a:close/>
                  <a:moveTo>
                    <a:pt x="91" y="22"/>
                  </a:moveTo>
                  <a:cubicBezTo>
                    <a:pt x="91" y="22"/>
                    <a:pt x="91" y="22"/>
                    <a:pt x="91" y="22"/>
                  </a:cubicBezTo>
                  <a:cubicBezTo>
                    <a:pt x="96" y="22"/>
                    <a:pt x="98" y="21"/>
                    <a:pt x="99" y="21"/>
                  </a:cubicBezTo>
                  <a:cubicBezTo>
                    <a:pt x="99" y="21"/>
                    <a:pt x="99" y="21"/>
                    <a:pt x="99" y="21"/>
                  </a:cubicBezTo>
                  <a:cubicBezTo>
                    <a:pt x="99" y="21"/>
                    <a:pt x="97" y="22"/>
                    <a:pt x="91" y="23"/>
                  </a:cubicBezTo>
                  <a:cubicBezTo>
                    <a:pt x="88" y="23"/>
                    <a:pt x="84" y="24"/>
                    <a:pt x="83" y="24"/>
                  </a:cubicBezTo>
                  <a:cubicBezTo>
                    <a:pt x="83" y="24"/>
                    <a:pt x="83" y="24"/>
                    <a:pt x="83" y="24"/>
                  </a:cubicBezTo>
                  <a:cubicBezTo>
                    <a:pt x="84" y="23"/>
                    <a:pt x="88" y="23"/>
                    <a:pt x="91" y="22"/>
                  </a:cubicBezTo>
                  <a:close/>
                  <a:moveTo>
                    <a:pt x="91" y="23"/>
                  </a:moveTo>
                  <a:cubicBezTo>
                    <a:pt x="91" y="23"/>
                    <a:pt x="91" y="23"/>
                    <a:pt x="91" y="23"/>
                  </a:cubicBezTo>
                  <a:cubicBezTo>
                    <a:pt x="96" y="22"/>
                    <a:pt x="98" y="21"/>
                    <a:pt x="99" y="21"/>
                  </a:cubicBezTo>
                  <a:cubicBezTo>
                    <a:pt x="99" y="23"/>
                    <a:pt x="99" y="23"/>
                    <a:pt x="99" y="23"/>
                  </a:cubicBezTo>
                  <a:cubicBezTo>
                    <a:pt x="99" y="23"/>
                    <a:pt x="97" y="23"/>
                    <a:pt x="91" y="24"/>
                  </a:cubicBezTo>
                  <a:cubicBezTo>
                    <a:pt x="88" y="25"/>
                    <a:pt x="84" y="25"/>
                    <a:pt x="83" y="25"/>
                  </a:cubicBezTo>
                  <a:cubicBezTo>
                    <a:pt x="83" y="24"/>
                    <a:pt x="83" y="24"/>
                    <a:pt x="83" y="24"/>
                  </a:cubicBezTo>
                  <a:cubicBezTo>
                    <a:pt x="84" y="24"/>
                    <a:pt x="88" y="23"/>
                    <a:pt x="91" y="23"/>
                  </a:cubicBezTo>
                  <a:close/>
                  <a:moveTo>
                    <a:pt x="91" y="24"/>
                  </a:moveTo>
                  <a:cubicBezTo>
                    <a:pt x="91" y="24"/>
                    <a:pt x="91" y="24"/>
                    <a:pt x="91" y="24"/>
                  </a:cubicBezTo>
                  <a:cubicBezTo>
                    <a:pt x="96" y="23"/>
                    <a:pt x="98" y="23"/>
                    <a:pt x="99" y="23"/>
                  </a:cubicBezTo>
                  <a:cubicBezTo>
                    <a:pt x="99" y="23"/>
                    <a:pt x="99" y="23"/>
                    <a:pt x="99" y="23"/>
                  </a:cubicBezTo>
                  <a:cubicBezTo>
                    <a:pt x="99" y="23"/>
                    <a:pt x="97" y="24"/>
                    <a:pt x="91" y="25"/>
                  </a:cubicBezTo>
                  <a:cubicBezTo>
                    <a:pt x="88" y="25"/>
                    <a:pt x="84" y="26"/>
                    <a:pt x="83" y="26"/>
                  </a:cubicBezTo>
                  <a:cubicBezTo>
                    <a:pt x="83" y="25"/>
                    <a:pt x="83" y="25"/>
                    <a:pt x="83" y="25"/>
                  </a:cubicBezTo>
                  <a:cubicBezTo>
                    <a:pt x="84" y="25"/>
                    <a:pt x="88" y="25"/>
                    <a:pt x="91" y="24"/>
                  </a:cubicBezTo>
                  <a:close/>
                  <a:moveTo>
                    <a:pt x="91" y="25"/>
                  </a:moveTo>
                  <a:cubicBezTo>
                    <a:pt x="91" y="25"/>
                    <a:pt x="91" y="25"/>
                    <a:pt x="91" y="25"/>
                  </a:cubicBezTo>
                  <a:cubicBezTo>
                    <a:pt x="96" y="24"/>
                    <a:pt x="98" y="24"/>
                    <a:pt x="99" y="23"/>
                  </a:cubicBezTo>
                  <a:cubicBezTo>
                    <a:pt x="99" y="23"/>
                    <a:pt x="99" y="23"/>
                    <a:pt x="99" y="23"/>
                  </a:cubicBezTo>
                  <a:cubicBezTo>
                    <a:pt x="99" y="24"/>
                    <a:pt x="97" y="24"/>
                    <a:pt x="91" y="25"/>
                  </a:cubicBezTo>
                  <a:cubicBezTo>
                    <a:pt x="88" y="26"/>
                    <a:pt x="84" y="26"/>
                    <a:pt x="83" y="26"/>
                  </a:cubicBezTo>
                  <a:cubicBezTo>
                    <a:pt x="83" y="26"/>
                    <a:pt x="83" y="26"/>
                    <a:pt x="83" y="26"/>
                  </a:cubicBezTo>
                  <a:cubicBezTo>
                    <a:pt x="84" y="26"/>
                    <a:pt x="88" y="25"/>
                    <a:pt x="91" y="25"/>
                  </a:cubicBezTo>
                  <a:close/>
                  <a:moveTo>
                    <a:pt x="91" y="25"/>
                  </a:moveTo>
                  <a:cubicBezTo>
                    <a:pt x="91" y="25"/>
                    <a:pt x="91" y="25"/>
                    <a:pt x="91" y="25"/>
                  </a:cubicBezTo>
                  <a:cubicBezTo>
                    <a:pt x="96" y="24"/>
                    <a:pt x="98" y="24"/>
                    <a:pt x="99" y="24"/>
                  </a:cubicBezTo>
                  <a:cubicBezTo>
                    <a:pt x="99" y="24"/>
                    <a:pt x="99" y="24"/>
                    <a:pt x="99" y="24"/>
                  </a:cubicBezTo>
                  <a:cubicBezTo>
                    <a:pt x="99" y="24"/>
                    <a:pt x="97" y="25"/>
                    <a:pt x="91" y="26"/>
                  </a:cubicBezTo>
                  <a:cubicBezTo>
                    <a:pt x="88" y="26"/>
                    <a:pt x="84" y="27"/>
                    <a:pt x="83" y="27"/>
                  </a:cubicBezTo>
                  <a:cubicBezTo>
                    <a:pt x="83" y="26"/>
                    <a:pt x="83" y="26"/>
                    <a:pt x="83" y="26"/>
                  </a:cubicBezTo>
                  <a:cubicBezTo>
                    <a:pt x="84" y="26"/>
                    <a:pt x="88" y="26"/>
                    <a:pt x="91" y="25"/>
                  </a:cubicBezTo>
                  <a:close/>
                  <a:moveTo>
                    <a:pt x="91" y="26"/>
                  </a:moveTo>
                  <a:cubicBezTo>
                    <a:pt x="91" y="26"/>
                    <a:pt x="91" y="26"/>
                    <a:pt x="91" y="26"/>
                  </a:cubicBezTo>
                  <a:cubicBezTo>
                    <a:pt x="96" y="25"/>
                    <a:pt x="98" y="24"/>
                    <a:pt x="99" y="24"/>
                  </a:cubicBezTo>
                  <a:cubicBezTo>
                    <a:pt x="99" y="26"/>
                    <a:pt x="99" y="26"/>
                    <a:pt x="99" y="26"/>
                  </a:cubicBezTo>
                  <a:cubicBezTo>
                    <a:pt x="98" y="26"/>
                    <a:pt x="96" y="26"/>
                    <a:pt x="91" y="27"/>
                  </a:cubicBezTo>
                  <a:cubicBezTo>
                    <a:pt x="88" y="27"/>
                    <a:pt x="84" y="28"/>
                    <a:pt x="83" y="28"/>
                  </a:cubicBezTo>
                  <a:cubicBezTo>
                    <a:pt x="83" y="27"/>
                    <a:pt x="83" y="27"/>
                    <a:pt x="83" y="27"/>
                  </a:cubicBezTo>
                  <a:cubicBezTo>
                    <a:pt x="84" y="27"/>
                    <a:pt x="88" y="26"/>
                    <a:pt x="91" y="26"/>
                  </a:cubicBezTo>
                  <a:close/>
                  <a:moveTo>
                    <a:pt x="91" y="27"/>
                  </a:moveTo>
                  <a:cubicBezTo>
                    <a:pt x="91" y="27"/>
                    <a:pt x="91" y="27"/>
                    <a:pt x="91" y="27"/>
                  </a:cubicBezTo>
                  <a:cubicBezTo>
                    <a:pt x="96" y="26"/>
                    <a:pt x="98" y="26"/>
                    <a:pt x="99" y="26"/>
                  </a:cubicBezTo>
                  <a:cubicBezTo>
                    <a:pt x="99" y="26"/>
                    <a:pt x="99" y="26"/>
                    <a:pt x="99" y="26"/>
                  </a:cubicBezTo>
                  <a:cubicBezTo>
                    <a:pt x="98" y="27"/>
                    <a:pt x="96" y="27"/>
                    <a:pt x="91" y="28"/>
                  </a:cubicBezTo>
                  <a:cubicBezTo>
                    <a:pt x="88" y="28"/>
                    <a:pt x="84" y="29"/>
                    <a:pt x="83" y="29"/>
                  </a:cubicBezTo>
                  <a:cubicBezTo>
                    <a:pt x="83" y="28"/>
                    <a:pt x="83" y="28"/>
                    <a:pt x="83" y="28"/>
                  </a:cubicBezTo>
                  <a:cubicBezTo>
                    <a:pt x="84" y="28"/>
                    <a:pt x="88" y="28"/>
                    <a:pt x="91" y="27"/>
                  </a:cubicBezTo>
                  <a:close/>
                  <a:moveTo>
                    <a:pt x="91" y="28"/>
                  </a:moveTo>
                  <a:cubicBezTo>
                    <a:pt x="91" y="28"/>
                    <a:pt x="91" y="28"/>
                    <a:pt x="91" y="28"/>
                  </a:cubicBezTo>
                  <a:cubicBezTo>
                    <a:pt x="96" y="27"/>
                    <a:pt x="98" y="27"/>
                    <a:pt x="99" y="27"/>
                  </a:cubicBezTo>
                  <a:cubicBezTo>
                    <a:pt x="99" y="27"/>
                    <a:pt x="99" y="27"/>
                    <a:pt x="99" y="27"/>
                  </a:cubicBezTo>
                  <a:cubicBezTo>
                    <a:pt x="98" y="27"/>
                    <a:pt x="96" y="27"/>
                    <a:pt x="91" y="28"/>
                  </a:cubicBezTo>
                  <a:cubicBezTo>
                    <a:pt x="88" y="28"/>
                    <a:pt x="84" y="29"/>
                    <a:pt x="83" y="29"/>
                  </a:cubicBezTo>
                  <a:cubicBezTo>
                    <a:pt x="83" y="29"/>
                    <a:pt x="83" y="29"/>
                    <a:pt x="83" y="29"/>
                  </a:cubicBezTo>
                  <a:cubicBezTo>
                    <a:pt x="84" y="29"/>
                    <a:pt x="88" y="28"/>
                    <a:pt x="91" y="28"/>
                  </a:cubicBezTo>
                  <a:close/>
                  <a:moveTo>
                    <a:pt x="91" y="28"/>
                  </a:moveTo>
                  <a:cubicBezTo>
                    <a:pt x="91" y="28"/>
                    <a:pt x="91" y="28"/>
                    <a:pt x="91" y="28"/>
                  </a:cubicBezTo>
                  <a:cubicBezTo>
                    <a:pt x="96" y="28"/>
                    <a:pt x="98" y="27"/>
                    <a:pt x="99" y="27"/>
                  </a:cubicBezTo>
                  <a:cubicBezTo>
                    <a:pt x="99" y="27"/>
                    <a:pt x="99" y="27"/>
                    <a:pt x="99" y="27"/>
                  </a:cubicBezTo>
                  <a:cubicBezTo>
                    <a:pt x="98" y="27"/>
                    <a:pt x="96" y="28"/>
                    <a:pt x="91" y="29"/>
                  </a:cubicBezTo>
                  <a:cubicBezTo>
                    <a:pt x="88" y="29"/>
                    <a:pt x="84" y="29"/>
                    <a:pt x="83" y="29"/>
                  </a:cubicBezTo>
                  <a:cubicBezTo>
                    <a:pt x="83" y="29"/>
                    <a:pt x="83" y="29"/>
                    <a:pt x="83" y="29"/>
                  </a:cubicBezTo>
                  <a:cubicBezTo>
                    <a:pt x="84" y="29"/>
                    <a:pt x="88" y="29"/>
                    <a:pt x="91" y="28"/>
                  </a:cubicBezTo>
                  <a:close/>
                  <a:moveTo>
                    <a:pt x="91" y="29"/>
                  </a:moveTo>
                  <a:cubicBezTo>
                    <a:pt x="91" y="29"/>
                    <a:pt x="91" y="29"/>
                    <a:pt x="91" y="29"/>
                  </a:cubicBezTo>
                  <a:cubicBezTo>
                    <a:pt x="96" y="28"/>
                    <a:pt x="98" y="28"/>
                    <a:pt x="99" y="27"/>
                  </a:cubicBezTo>
                  <a:cubicBezTo>
                    <a:pt x="99" y="29"/>
                    <a:pt x="99" y="29"/>
                    <a:pt x="99" y="29"/>
                  </a:cubicBezTo>
                  <a:cubicBezTo>
                    <a:pt x="98" y="29"/>
                    <a:pt x="96" y="29"/>
                    <a:pt x="91" y="30"/>
                  </a:cubicBezTo>
                  <a:cubicBezTo>
                    <a:pt x="88" y="30"/>
                    <a:pt x="84" y="31"/>
                    <a:pt x="83" y="31"/>
                  </a:cubicBezTo>
                  <a:cubicBezTo>
                    <a:pt x="83" y="30"/>
                    <a:pt x="83" y="30"/>
                    <a:pt x="83" y="30"/>
                  </a:cubicBezTo>
                  <a:cubicBezTo>
                    <a:pt x="84" y="30"/>
                    <a:pt x="88" y="29"/>
                    <a:pt x="91" y="29"/>
                  </a:cubicBezTo>
                  <a:close/>
                  <a:moveTo>
                    <a:pt x="91" y="30"/>
                  </a:moveTo>
                  <a:cubicBezTo>
                    <a:pt x="91" y="30"/>
                    <a:pt x="91" y="30"/>
                    <a:pt x="91" y="30"/>
                  </a:cubicBezTo>
                  <a:cubicBezTo>
                    <a:pt x="95" y="30"/>
                    <a:pt x="98" y="29"/>
                    <a:pt x="99" y="29"/>
                  </a:cubicBezTo>
                  <a:cubicBezTo>
                    <a:pt x="99" y="29"/>
                    <a:pt x="99" y="29"/>
                    <a:pt x="99" y="29"/>
                  </a:cubicBezTo>
                  <a:cubicBezTo>
                    <a:pt x="98" y="29"/>
                    <a:pt x="96" y="30"/>
                    <a:pt x="91" y="31"/>
                  </a:cubicBezTo>
                  <a:cubicBezTo>
                    <a:pt x="88" y="31"/>
                    <a:pt x="84" y="31"/>
                    <a:pt x="83" y="31"/>
                  </a:cubicBezTo>
                  <a:cubicBezTo>
                    <a:pt x="83" y="31"/>
                    <a:pt x="83" y="31"/>
                    <a:pt x="83" y="31"/>
                  </a:cubicBezTo>
                  <a:cubicBezTo>
                    <a:pt x="84" y="31"/>
                    <a:pt x="88" y="30"/>
                    <a:pt x="91" y="30"/>
                  </a:cubicBezTo>
                  <a:close/>
                  <a:moveTo>
                    <a:pt x="91" y="31"/>
                  </a:moveTo>
                  <a:cubicBezTo>
                    <a:pt x="91" y="31"/>
                    <a:pt x="91" y="31"/>
                    <a:pt x="91" y="31"/>
                  </a:cubicBezTo>
                  <a:cubicBezTo>
                    <a:pt x="95" y="30"/>
                    <a:pt x="98" y="30"/>
                    <a:pt x="99" y="30"/>
                  </a:cubicBezTo>
                  <a:cubicBezTo>
                    <a:pt x="99" y="30"/>
                    <a:pt x="99" y="30"/>
                    <a:pt x="99" y="30"/>
                  </a:cubicBezTo>
                  <a:cubicBezTo>
                    <a:pt x="98" y="30"/>
                    <a:pt x="96" y="30"/>
                    <a:pt x="91" y="31"/>
                  </a:cubicBezTo>
                  <a:cubicBezTo>
                    <a:pt x="88" y="31"/>
                    <a:pt x="84" y="32"/>
                    <a:pt x="83" y="32"/>
                  </a:cubicBezTo>
                  <a:cubicBezTo>
                    <a:pt x="83" y="32"/>
                    <a:pt x="83" y="32"/>
                    <a:pt x="83" y="32"/>
                  </a:cubicBezTo>
                  <a:cubicBezTo>
                    <a:pt x="84" y="31"/>
                    <a:pt x="88" y="31"/>
                    <a:pt x="91" y="31"/>
                  </a:cubicBezTo>
                  <a:close/>
                  <a:moveTo>
                    <a:pt x="91" y="31"/>
                  </a:moveTo>
                  <a:cubicBezTo>
                    <a:pt x="91" y="31"/>
                    <a:pt x="91" y="31"/>
                    <a:pt x="91" y="31"/>
                  </a:cubicBezTo>
                  <a:cubicBezTo>
                    <a:pt x="95" y="30"/>
                    <a:pt x="98" y="30"/>
                    <a:pt x="99" y="30"/>
                  </a:cubicBezTo>
                  <a:cubicBezTo>
                    <a:pt x="99" y="30"/>
                    <a:pt x="99" y="30"/>
                    <a:pt x="99" y="30"/>
                  </a:cubicBezTo>
                  <a:cubicBezTo>
                    <a:pt x="98" y="30"/>
                    <a:pt x="96" y="31"/>
                    <a:pt x="91" y="31"/>
                  </a:cubicBezTo>
                  <a:cubicBezTo>
                    <a:pt x="88" y="32"/>
                    <a:pt x="84" y="32"/>
                    <a:pt x="83" y="32"/>
                  </a:cubicBezTo>
                  <a:cubicBezTo>
                    <a:pt x="83" y="32"/>
                    <a:pt x="83" y="32"/>
                    <a:pt x="83" y="32"/>
                  </a:cubicBezTo>
                  <a:cubicBezTo>
                    <a:pt x="84" y="32"/>
                    <a:pt x="88" y="31"/>
                    <a:pt x="91" y="31"/>
                  </a:cubicBezTo>
                  <a:close/>
                  <a:moveTo>
                    <a:pt x="91" y="32"/>
                  </a:moveTo>
                  <a:cubicBezTo>
                    <a:pt x="91" y="32"/>
                    <a:pt x="91" y="32"/>
                    <a:pt x="91" y="32"/>
                  </a:cubicBezTo>
                  <a:cubicBezTo>
                    <a:pt x="95" y="31"/>
                    <a:pt x="98" y="31"/>
                    <a:pt x="99" y="30"/>
                  </a:cubicBezTo>
                  <a:cubicBezTo>
                    <a:pt x="99" y="31"/>
                    <a:pt x="99" y="31"/>
                    <a:pt x="99" y="31"/>
                  </a:cubicBezTo>
                  <a:cubicBezTo>
                    <a:pt x="98" y="32"/>
                    <a:pt x="96" y="32"/>
                    <a:pt x="91" y="33"/>
                  </a:cubicBezTo>
                  <a:cubicBezTo>
                    <a:pt x="88" y="33"/>
                    <a:pt x="84" y="34"/>
                    <a:pt x="83" y="34"/>
                  </a:cubicBezTo>
                  <a:cubicBezTo>
                    <a:pt x="83" y="32"/>
                    <a:pt x="83" y="32"/>
                    <a:pt x="83" y="32"/>
                  </a:cubicBezTo>
                  <a:cubicBezTo>
                    <a:pt x="84" y="32"/>
                    <a:pt x="88" y="32"/>
                    <a:pt x="91" y="32"/>
                  </a:cubicBezTo>
                  <a:close/>
                  <a:moveTo>
                    <a:pt x="91" y="33"/>
                  </a:moveTo>
                  <a:cubicBezTo>
                    <a:pt x="91" y="33"/>
                    <a:pt x="91" y="33"/>
                    <a:pt x="91" y="33"/>
                  </a:cubicBezTo>
                  <a:cubicBezTo>
                    <a:pt x="95" y="32"/>
                    <a:pt x="98" y="32"/>
                    <a:pt x="99" y="32"/>
                  </a:cubicBezTo>
                  <a:cubicBezTo>
                    <a:pt x="99" y="33"/>
                    <a:pt x="99" y="33"/>
                    <a:pt x="99" y="33"/>
                  </a:cubicBezTo>
                  <a:cubicBezTo>
                    <a:pt x="98" y="33"/>
                    <a:pt x="96" y="33"/>
                    <a:pt x="91" y="33"/>
                  </a:cubicBezTo>
                  <a:cubicBezTo>
                    <a:pt x="88" y="34"/>
                    <a:pt x="84" y="34"/>
                    <a:pt x="83" y="34"/>
                  </a:cubicBezTo>
                  <a:cubicBezTo>
                    <a:pt x="83" y="34"/>
                    <a:pt x="83" y="34"/>
                    <a:pt x="83" y="34"/>
                  </a:cubicBezTo>
                  <a:cubicBezTo>
                    <a:pt x="84" y="34"/>
                    <a:pt x="88" y="33"/>
                    <a:pt x="91" y="33"/>
                  </a:cubicBezTo>
                  <a:close/>
                  <a:moveTo>
                    <a:pt x="98" y="4"/>
                  </a:moveTo>
                  <a:cubicBezTo>
                    <a:pt x="98" y="4"/>
                    <a:pt x="98" y="4"/>
                    <a:pt x="98" y="4"/>
                  </a:cubicBezTo>
                  <a:cubicBezTo>
                    <a:pt x="100" y="4"/>
                    <a:pt x="100" y="4"/>
                    <a:pt x="100" y="4"/>
                  </a:cubicBezTo>
                  <a:cubicBezTo>
                    <a:pt x="100" y="6"/>
                    <a:pt x="100" y="6"/>
                    <a:pt x="100" y="6"/>
                  </a:cubicBezTo>
                  <a:cubicBezTo>
                    <a:pt x="98" y="6"/>
                    <a:pt x="98" y="6"/>
                    <a:pt x="98" y="6"/>
                  </a:cubicBezTo>
                  <a:lnTo>
                    <a:pt x="98" y="4"/>
                  </a:lnTo>
                  <a:close/>
                  <a:moveTo>
                    <a:pt x="95" y="7"/>
                  </a:moveTo>
                  <a:cubicBezTo>
                    <a:pt x="95" y="7"/>
                    <a:pt x="95" y="7"/>
                    <a:pt x="95" y="7"/>
                  </a:cubicBezTo>
                  <a:cubicBezTo>
                    <a:pt x="95" y="5"/>
                    <a:pt x="95" y="5"/>
                    <a:pt x="95" y="5"/>
                  </a:cubicBezTo>
                  <a:cubicBezTo>
                    <a:pt x="97" y="5"/>
                    <a:pt x="97" y="5"/>
                    <a:pt x="97" y="5"/>
                  </a:cubicBezTo>
                  <a:cubicBezTo>
                    <a:pt x="97" y="7"/>
                    <a:pt x="97" y="7"/>
                    <a:pt x="97" y="7"/>
                  </a:cubicBezTo>
                  <a:lnTo>
                    <a:pt x="95" y="7"/>
                  </a:lnTo>
                  <a:close/>
                  <a:moveTo>
                    <a:pt x="92" y="8"/>
                  </a:moveTo>
                  <a:cubicBezTo>
                    <a:pt x="92" y="8"/>
                    <a:pt x="92" y="8"/>
                    <a:pt x="92" y="8"/>
                  </a:cubicBezTo>
                  <a:cubicBezTo>
                    <a:pt x="92" y="6"/>
                    <a:pt x="92" y="6"/>
                    <a:pt x="92" y="6"/>
                  </a:cubicBezTo>
                  <a:cubicBezTo>
                    <a:pt x="94" y="5"/>
                    <a:pt x="94" y="5"/>
                    <a:pt x="94" y="5"/>
                  </a:cubicBezTo>
                  <a:cubicBezTo>
                    <a:pt x="94" y="7"/>
                    <a:pt x="94" y="7"/>
                    <a:pt x="94" y="7"/>
                  </a:cubicBezTo>
                  <a:lnTo>
                    <a:pt x="92" y="8"/>
                  </a:lnTo>
                  <a:close/>
                  <a:moveTo>
                    <a:pt x="87" y="9"/>
                  </a:moveTo>
                  <a:cubicBezTo>
                    <a:pt x="87" y="9"/>
                    <a:pt x="87" y="9"/>
                    <a:pt x="87" y="9"/>
                  </a:cubicBezTo>
                  <a:cubicBezTo>
                    <a:pt x="87" y="7"/>
                    <a:pt x="87" y="7"/>
                    <a:pt x="87" y="7"/>
                  </a:cubicBezTo>
                  <a:cubicBezTo>
                    <a:pt x="89" y="7"/>
                    <a:pt x="89" y="7"/>
                    <a:pt x="89" y="7"/>
                  </a:cubicBezTo>
                  <a:cubicBezTo>
                    <a:pt x="89" y="9"/>
                    <a:pt x="89" y="9"/>
                    <a:pt x="89" y="9"/>
                  </a:cubicBezTo>
                  <a:lnTo>
                    <a:pt x="87" y="9"/>
                  </a:lnTo>
                  <a:close/>
                  <a:moveTo>
                    <a:pt x="105" y="43"/>
                  </a:moveTo>
                  <a:cubicBezTo>
                    <a:pt x="105" y="43"/>
                    <a:pt x="105" y="43"/>
                    <a:pt x="105" y="43"/>
                  </a:cubicBezTo>
                  <a:cubicBezTo>
                    <a:pt x="106" y="43"/>
                    <a:pt x="106" y="43"/>
                    <a:pt x="106" y="43"/>
                  </a:cubicBezTo>
                  <a:cubicBezTo>
                    <a:pt x="106" y="44"/>
                    <a:pt x="106" y="44"/>
                    <a:pt x="106" y="44"/>
                  </a:cubicBezTo>
                  <a:cubicBezTo>
                    <a:pt x="104" y="44"/>
                    <a:pt x="104" y="44"/>
                    <a:pt x="104" y="44"/>
                  </a:cubicBezTo>
                  <a:cubicBezTo>
                    <a:pt x="105" y="44"/>
                    <a:pt x="105" y="44"/>
                    <a:pt x="105" y="44"/>
                  </a:cubicBezTo>
                  <a:lnTo>
                    <a:pt x="105" y="43"/>
                  </a:lnTo>
                  <a:close/>
                  <a:moveTo>
                    <a:pt x="102" y="45"/>
                  </a:moveTo>
                  <a:cubicBezTo>
                    <a:pt x="102" y="45"/>
                    <a:pt x="102" y="45"/>
                    <a:pt x="102" y="45"/>
                  </a:cubicBezTo>
                  <a:cubicBezTo>
                    <a:pt x="101" y="46"/>
                    <a:pt x="101" y="46"/>
                    <a:pt x="101" y="46"/>
                  </a:cubicBezTo>
                  <a:cubicBezTo>
                    <a:pt x="99" y="45"/>
                    <a:pt x="99" y="45"/>
                    <a:pt x="99" y="45"/>
                  </a:cubicBezTo>
                  <a:lnTo>
                    <a:pt x="102" y="45"/>
                  </a:lnTo>
                  <a:close/>
                  <a:moveTo>
                    <a:pt x="78" y="47"/>
                  </a:moveTo>
                  <a:cubicBezTo>
                    <a:pt x="78" y="47"/>
                    <a:pt x="78" y="47"/>
                    <a:pt x="78" y="47"/>
                  </a:cubicBezTo>
                  <a:cubicBezTo>
                    <a:pt x="78" y="47"/>
                    <a:pt x="78" y="47"/>
                    <a:pt x="78" y="47"/>
                  </a:cubicBezTo>
                  <a:cubicBezTo>
                    <a:pt x="81" y="48"/>
                    <a:pt x="81" y="48"/>
                    <a:pt x="81" y="48"/>
                  </a:cubicBezTo>
                  <a:cubicBezTo>
                    <a:pt x="77" y="48"/>
                    <a:pt x="77" y="48"/>
                    <a:pt x="77" y="48"/>
                  </a:cubicBezTo>
                  <a:cubicBezTo>
                    <a:pt x="74" y="47"/>
                    <a:pt x="74" y="47"/>
                    <a:pt x="74" y="47"/>
                  </a:cubicBezTo>
                  <a:lnTo>
                    <a:pt x="78" y="47"/>
                  </a:lnTo>
                  <a:close/>
                  <a:moveTo>
                    <a:pt x="70" y="47"/>
                  </a:moveTo>
                  <a:cubicBezTo>
                    <a:pt x="70" y="47"/>
                    <a:pt x="70" y="47"/>
                    <a:pt x="70" y="47"/>
                  </a:cubicBezTo>
                  <a:cubicBezTo>
                    <a:pt x="70" y="47"/>
                    <a:pt x="70" y="47"/>
                    <a:pt x="70" y="47"/>
                  </a:cubicBezTo>
                  <a:cubicBezTo>
                    <a:pt x="74" y="48"/>
                    <a:pt x="74" y="48"/>
                    <a:pt x="74" y="48"/>
                  </a:cubicBezTo>
                  <a:cubicBezTo>
                    <a:pt x="70" y="48"/>
                    <a:pt x="70" y="48"/>
                    <a:pt x="70" y="48"/>
                  </a:cubicBezTo>
                  <a:cubicBezTo>
                    <a:pt x="70" y="48"/>
                    <a:pt x="70" y="48"/>
                    <a:pt x="70" y="48"/>
                  </a:cubicBezTo>
                  <a:cubicBezTo>
                    <a:pt x="66" y="47"/>
                    <a:pt x="66" y="47"/>
                    <a:pt x="66" y="47"/>
                  </a:cubicBezTo>
                  <a:lnTo>
                    <a:pt x="70" y="47"/>
                  </a:lnTo>
                  <a:close/>
                  <a:moveTo>
                    <a:pt x="62" y="47"/>
                  </a:moveTo>
                  <a:cubicBezTo>
                    <a:pt x="62" y="47"/>
                    <a:pt x="62" y="47"/>
                    <a:pt x="62" y="47"/>
                  </a:cubicBezTo>
                  <a:cubicBezTo>
                    <a:pt x="65" y="48"/>
                    <a:pt x="65" y="48"/>
                    <a:pt x="65" y="48"/>
                  </a:cubicBezTo>
                  <a:cubicBezTo>
                    <a:pt x="61" y="48"/>
                    <a:pt x="61" y="48"/>
                    <a:pt x="61" y="48"/>
                  </a:cubicBezTo>
                  <a:cubicBezTo>
                    <a:pt x="58" y="47"/>
                    <a:pt x="58" y="47"/>
                    <a:pt x="58" y="47"/>
                  </a:cubicBezTo>
                  <a:lnTo>
                    <a:pt x="62" y="47"/>
                  </a:lnTo>
                  <a:close/>
                  <a:moveTo>
                    <a:pt x="60" y="48"/>
                  </a:moveTo>
                  <a:cubicBezTo>
                    <a:pt x="60" y="48"/>
                    <a:pt x="60" y="48"/>
                    <a:pt x="60" y="48"/>
                  </a:cubicBezTo>
                  <a:cubicBezTo>
                    <a:pt x="60" y="48"/>
                    <a:pt x="60" y="48"/>
                    <a:pt x="60" y="48"/>
                  </a:cubicBezTo>
                  <a:cubicBezTo>
                    <a:pt x="60" y="48"/>
                    <a:pt x="60" y="48"/>
                    <a:pt x="60" y="48"/>
                  </a:cubicBezTo>
                  <a:close/>
                  <a:moveTo>
                    <a:pt x="41" y="48"/>
                  </a:moveTo>
                  <a:cubicBezTo>
                    <a:pt x="41" y="48"/>
                    <a:pt x="41" y="48"/>
                    <a:pt x="41" y="48"/>
                  </a:cubicBezTo>
                  <a:cubicBezTo>
                    <a:pt x="43" y="49"/>
                    <a:pt x="43" y="49"/>
                    <a:pt x="43" y="49"/>
                  </a:cubicBezTo>
                  <a:cubicBezTo>
                    <a:pt x="42" y="49"/>
                    <a:pt x="42" y="49"/>
                    <a:pt x="42" y="49"/>
                  </a:cubicBezTo>
                  <a:cubicBezTo>
                    <a:pt x="38" y="48"/>
                    <a:pt x="38" y="48"/>
                    <a:pt x="38" y="48"/>
                  </a:cubicBezTo>
                  <a:lnTo>
                    <a:pt x="41" y="48"/>
                  </a:lnTo>
                  <a:close/>
                  <a:moveTo>
                    <a:pt x="39" y="53"/>
                  </a:moveTo>
                  <a:cubicBezTo>
                    <a:pt x="39" y="53"/>
                    <a:pt x="39" y="53"/>
                    <a:pt x="39" y="53"/>
                  </a:cubicBezTo>
                  <a:cubicBezTo>
                    <a:pt x="39" y="53"/>
                    <a:pt x="39" y="53"/>
                    <a:pt x="39" y="53"/>
                  </a:cubicBezTo>
                  <a:cubicBezTo>
                    <a:pt x="38" y="53"/>
                    <a:pt x="38" y="53"/>
                    <a:pt x="38" y="53"/>
                  </a:cubicBezTo>
                  <a:cubicBezTo>
                    <a:pt x="38" y="48"/>
                    <a:pt x="38" y="48"/>
                    <a:pt x="38" y="48"/>
                  </a:cubicBezTo>
                  <a:cubicBezTo>
                    <a:pt x="39" y="49"/>
                    <a:pt x="39" y="49"/>
                    <a:pt x="39" y="49"/>
                  </a:cubicBezTo>
                  <a:lnTo>
                    <a:pt x="39" y="53"/>
                  </a:lnTo>
                  <a:close/>
                  <a:moveTo>
                    <a:pt x="45" y="53"/>
                  </a:moveTo>
                  <a:cubicBezTo>
                    <a:pt x="45" y="53"/>
                    <a:pt x="45" y="53"/>
                    <a:pt x="45" y="53"/>
                  </a:cubicBezTo>
                  <a:cubicBezTo>
                    <a:pt x="40" y="53"/>
                    <a:pt x="40" y="53"/>
                    <a:pt x="40" y="53"/>
                  </a:cubicBezTo>
                  <a:cubicBezTo>
                    <a:pt x="40" y="49"/>
                    <a:pt x="40" y="49"/>
                    <a:pt x="40" y="49"/>
                  </a:cubicBezTo>
                  <a:cubicBezTo>
                    <a:pt x="42" y="49"/>
                    <a:pt x="42" y="49"/>
                    <a:pt x="42" y="49"/>
                  </a:cubicBezTo>
                  <a:cubicBezTo>
                    <a:pt x="45" y="49"/>
                    <a:pt x="45" y="49"/>
                    <a:pt x="45" y="49"/>
                  </a:cubicBezTo>
                  <a:lnTo>
                    <a:pt x="45" y="53"/>
                  </a:lnTo>
                  <a:close/>
                  <a:moveTo>
                    <a:pt x="45" y="49"/>
                  </a:moveTo>
                  <a:cubicBezTo>
                    <a:pt x="45" y="49"/>
                    <a:pt x="45" y="49"/>
                    <a:pt x="45" y="49"/>
                  </a:cubicBezTo>
                  <a:cubicBezTo>
                    <a:pt x="44" y="49"/>
                    <a:pt x="44" y="49"/>
                    <a:pt x="44" y="49"/>
                  </a:cubicBezTo>
                  <a:cubicBezTo>
                    <a:pt x="41" y="48"/>
                    <a:pt x="41" y="48"/>
                    <a:pt x="41" y="48"/>
                  </a:cubicBezTo>
                  <a:cubicBezTo>
                    <a:pt x="44" y="48"/>
                    <a:pt x="44" y="48"/>
                    <a:pt x="44" y="48"/>
                  </a:cubicBezTo>
                  <a:cubicBezTo>
                    <a:pt x="45" y="48"/>
                    <a:pt x="45" y="48"/>
                    <a:pt x="45" y="48"/>
                  </a:cubicBezTo>
                  <a:lnTo>
                    <a:pt x="45" y="49"/>
                  </a:lnTo>
                  <a:close/>
                  <a:moveTo>
                    <a:pt x="48" y="48"/>
                  </a:moveTo>
                  <a:cubicBezTo>
                    <a:pt x="48" y="48"/>
                    <a:pt x="48" y="48"/>
                    <a:pt x="48" y="48"/>
                  </a:cubicBezTo>
                  <a:cubicBezTo>
                    <a:pt x="51" y="49"/>
                    <a:pt x="51" y="49"/>
                    <a:pt x="51" y="49"/>
                  </a:cubicBezTo>
                  <a:cubicBezTo>
                    <a:pt x="48" y="49"/>
                    <a:pt x="48" y="49"/>
                    <a:pt x="48" y="49"/>
                  </a:cubicBezTo>
                  <a:cubicBezTo>
                    <a:pt x="45" y="48"/>
                    <a:pt x="45" y="48"/>
                    <a:pt x="45" y="48"/>
                  </a:cubicBezTo>
                  <a:lnTo>
                    <a:pt x="48" y="48"/>
                  </a:lnTo>
                  <a:close/>
                  <a:moveTo>
                    <a:pt x="47" y="49"/>
                  </a:moveTo>
                  <a:cubicBezTo>
                    <a:pt x="47" y="49"/>
                    <a:pt x="47" y="49"/>
                    <a:pt x="47" y="49"/>
                  </a:cubicBezTo>
                  <a:cubicBezTo>
                    <a:pt x="46" y="49"/>
                    <a:pt x="46" y="49"/>
                    <a:pt x="46" y="49"/>
                  </a:cubicBezTo>
                  <a:cubicBezTo>
                    <a:pt x="46" y="48"/>
                    <a:pt x="46" y="48"/>
                    <a:pt x="46" y="48"/>
                  </a:cubicBezTo>
                  <a:lnTo>
                    <a:pt x="47" y="49"/>
                  </a:lnTo>
                  <a:close/>
                  <a:moveTo>
                    <a:pt x="52" y="53"/>
                  </a:moveTo>
                  <a:cubicBezTo>
                    <a:pt x="52" y="53"/>
                    <a:pt x="52" y="53"/>
                    <a:pt x="52" y="53"/>
                  </a:cubicBezTo>
                  <a:cubicBezTo>
                    <a:pt x="46" y="53"/>
                    <a:pt x="46" y="53"/>
                    <a:pt x="46" y="53"/>
                  </a:cubicBezTo>
                  <a:cubicBezTo>
                    <a:pt x="46" y="49"/>
                    <a:pt x="46" y="49"/>
                    <a:pt x="46" y="49"/>
                  </a:cubicBezTo>
                  <a:cubicBezTo>
                    <a:pt x="49" y="49"/>
                    <a:pt x="49" y="49"/>
                    <a:pt x="49" y="49"/>
                  </a:cubicBezTo>
                  <a:cubicBezTo>
                    <a:pt x="49" y="49"/>
                    <a:pt x="49" y="49"/>
                    <a:pt x="49" y="49"/>
                  </a:cubicBezTo>
                  <a:cubicBezTo>
                    <a:pt x="49" y="49"/>
                    <a:pt x="49" y="49"/>
                    <a:pt x="49" y="49"/>
                  </a:cubicBezTo>
                  <a:cubicBezTo>
                    <a:pt x="52" y="49"/>
                    <a:pt x="52" y="49"/>
                    <a:pt x="52" y="49"/>
                  </a:cubicBezTo>
                  <a:lnTo>
                    <a:pt x="52" y="53"/>
                  </a:lnTo>
                  <a:close/>
                  <a:moveTo>
                    <a:pt x="52" y="49"/>
                  </a:moveTo>
                  <a:cubicBezTo>
                    <a:pt x="52" y="49"/>
                    <a:pt x="52" y="49"/>
                    <a:pt x="52" y="49"/>
                  </a:cubicBezTo>
                  <a:cubicBezTo>
                    <a:pt x="52" y="49"/>
                    <a:pt x="52" y="49"/>
                    <a:pt x="52" y="49"/>
                  </a:cubicBezTo>
                  <a:cubicBezTo>
                    <a:pt x="52" y="48"/>
                    <a:pt x="52" y="48"/>
                    <a:pt x="52" y="48"/>
                  </a:cubicBezTo>
                  <a:cubicBezTo>
                    <a:pt x="49" y="48"/>
                    <a:pt x="49" y="48"/>
                    <a:pt x="49" y="48"/>
                  </a:cubicBezTo>
                  <a:cubicBezTo>
                    <a:pt x="51" y="48"/>
                    <a:pt x="51" y="48"/>
                    <a:pt x="51" y="48"/>
                  </a:cubicBezTo>
                  <a:cubicBezTo>
                    <a:pt x="52" y="48"/>
                    <a:pt x="52" y="48"/>
                    <a:pt x="52" y="48"/>
                  </a:cubicBezTo>
                  <a:lnTo>
                    <a:pt x="52" y="49"/>
                  </a:lnTo>
                  <a:close/>
                  <a:moveTo>
                    <a:pt x="52" y="48"/>
                  </a:moveTo>
                  <a:cubicBezTo>
                    <a:pt x="52" y="48"/>
                    <a:pt x="52" y="48"/>
                    <a:pt x="52" y="48"/>
                  </a:cubicBezTo>
                  <a:cubicBezTo>
                    <a:pt x="55" y="48"/>
                    <a:pt x="55" y="48"/>
                    <a:pt x="55" y="48"/>
                  </a:cubicBezTo>
                  <a:cubicBezTo>
                    <a:pt x="57" y="48"/>
                    <a:pt x="57" y="48"/>
                    <a:pt x="57" y="48"/>
                  </a:cubicBezTo>
                  <a:cubicBezTo>
                    <a:pt x="55" y="49"/>
                    <a:pt x="55" y="49"/>
                    <a:pt x="55" y="49"/>
                  </a:cubicBezTo>
                  <a:cubicBezTo>
                    <a:pt x="53" y="48"/>
                    <a:pt x="53" y="48"/>
                    <a:pt x="53" y="48"/>
                  </a:cubicBezTo>
                  <a:cubicBezTo>
                    <a:pt x="53" y="48"/>
                    <a:pt x="53" y="48"/>
                    <a:pt x="53" y="48"/>
                  </a:cubicBezTo>
                  <a:cubicBezTo>
                    <a:pt x="53" y="48"/>
                    <a:pt x="53" y="48"/>
                    <a:pt x="53" y="48"/>
                  </a:cubicBezTo>
                  <a:lnTo>
                    <a:pt x="52" y="48"/>
                  </a:lnTo>
                  <a:close/>
                  <a:moveTo>
                    <a:pt x="54" y="49"/>
                  </a:moveTo>
                  <a:cubicBezTo>
                    <a:pt x="54" y="49"/>
                    <a:pt x="54" y="49"/>
                    <a:pt x="54" y="49"/>
                  </a:cubicBezTo>
                  <a:cubicBezTo>
                    <a:pt x="53" y="49"/>
                    <a:pt x="53" y="49"/>
                    <a:pt x="53" y="49"/>
                  </a:cubicBezTo>
                  <a:cubicBezTo>
                    <a:pt x="53" y="48"/>
                    <a:pt x="53" y="48"/>
                    <a:pt x="53" y="48"/>
                  </a:cubicBezTo>
                  <a:lnTo>
                    <a:pt x="54" y="49"/>
                  </a:lnTo>
                  <a:close/>
                  <a:moveTo>
                    <a:pt x="59" y="53"/>
                  </a:moveTo>
                  <a:cubicBezTo>
                    <a:pt x="59" y="53"/>
                    <a:pt x="59" y="53"/>
                    <a:pt x="59" y="53"/>
                  </a:cubicBezTo>
                  <a:cubicBezTo>
                    <a:pt x="53" y="53"/>
                    <a:pt x="53" y="53"/>
                    <a:pt x="53" y="53"/>
                  </a:cubicBezTo>
                  <a:cubicBezTo>
                    <a:pt x="53" y="49"/>
                    <a:pt x="53" y="49"/>
                    <a:pt x="53" y="49"/>
                  </a:cubicBezTo>
                  <a:cubicBezTo>
                    <a:pt x="59" y="49"/>
                    <a:pt x="59" y="49"/>
                    <a:pt x="59" y="49"/>
                  </a:cubicBezTo>
                  <a:lnTo>
                    <a:pt x="59" y="53"/>
                  </a:lnTo>
                  <a:close/>
                  <a:moveTo>
                    <a:pt x="59" y="48"/>
                  </a:moveTo>
                  <a:cubicBezTo>
                    <a:pt x="59" y="48"/>
                    <a:pt x="59" y="48"/>
                    <a:pt x="59" y="48"/>
                  </a:cubicBezTo>
                  <a:cubicBezTo>
                    <a:pt x="58" y="48"/>
                    <a:pt x="58" y="48"/>
                    <a:pt x="58" y="48"/>
                  </a:cubicBezTo>
                  <a:cubicBezTo>
                    <a:pt x="55" y="48"/>
                    <a:pt x="55" y="48"/>
                    <a:pt x="55" y="48"/>
                  </a:cubicBezTo>
                  <a:cubicBezTo>
                    <a:pt x="57" y="47"/>
                    <a:pt x="57" y="47"/>
                    <a:pt x="57" y="47"/>
                  </a:cubicBezTo>
                  <a:cubicBezTo>
                    <a:pt x="59" y="48"/>
                    <a:pt x="59" y="48"/>
                    <a:pt x="59" y="48"/>
                  </a:cubicBezTo>
                  <a:close/>
                  <a:moveTo>
                    <a:pt x="67" y="54"/>
                  </a:moveTo>
                  <a:cubicBezTo>
                    <a:pt x="67" y="54"/>
                    <a:pt x="67" y="54"/>
                    <a:pt x="67" y="54"/>
                  </a:cubicBezTo>
                  <a:cubicBezTo>
                    <a:pt x="60" y="53"/>
                    <a:pt x="60" y="53"/>
                    <a:pt x="60" y="53"/>
                  </a:cubicBezTo>
                  <a:cubicBezTo>
                    <a:pt x="60" y="49"/>
                    <a:pt x="60" y="49"/>
                    <a:pt x="60" y="49"/>
                  </a:cubicBezTo>
                  <a:cubicBezTo>
                    <a:pt x="66" y="49"/>
                    <a:pt x="66" y="49"/>
                    <a:pt x="66" y="49"/>
                  </a:cubicBezTo>
                  <a:cubicBezTo>
                    <a:pt x="66" y="49"/>
                    <a:pt x="66" y="49"/>
                    <a:pt x="66" y="49"/>
                  </a:cubicBezTo>
                  <a:cubicBezTo>
                    <a:pt x="66" y="49"/>
                    <a:pt x="66" y="49"/>
                    <a:pt x="66" y="49"/>
                  </a:cubicBezTo>
                  <a:cubicBezTo>
                    <a:pt x="67" y="49"/>
                    <a:pt x="67" y="49"/>
                    <a:pt x="67" y="49"/>
                  </a:cubicBezTo>
                  <a:lnTo>
                    <a:pt x="67" y="54"/>
                  </a:lnTo>
                  <a:close/>
                  <a:moveTo>
                    <a:pt x="67" y="48"/>
                  </a:moveTo>
                  <a:cubicBezTo>
                    <a:pt x="67" y="48"/>
                    <a:pt x="67" y="48"/>
                    <a:pt x="67" y="48"/>
                  </a:cubicBezTo>
                  <a:cubicBezTo>
                    <a:pt x="66" y="48"/>
                    <a:pt x="66" y="48"/>
                    <a:pt x="66" y="48"/>
                  </a:cubicBezTo>
                  <a:cubicBezTo>
                    <a:pt x="63" y="47"/>
                    <a:pt x="63" y="47"/>
                    <a:pt x="63" y="47"/>
                  </a:cubicBezTo>
                  <a:cubicBezTo>
                    <a:pt x="66" y="47"/>
                    <a:pt x="66" y="47"/>
                    <a:pt x="66" y="47"/>
                  </a:cubicBezTo>
                  <a:cubicBezTo>
                    <a:pt x="69" y="48"/>
                    <a:pt x="69" y="48"/>
                    <a:pt x="69" y="48"/>
                  </a:cubicBezTo>
                  <a:cubicBezTo>
                    <a:pt x="67" y="48"/>
                    <a:pt x="67" y="48"/>
                    <a:pt x="67" y="48"/>
                  </a:cubicBezTo>
                  <a:cubicBezTo>
                    <a:pt x="67" y="48"/>
                    <a:pt x="67" y="48"/>
                    <a:pt x="67" y="48"/>
                  </a:cubicBezTo>
                  <a:cubicBezTo>
                    <a:pt x="67" y="48"/>
                    <a:pt x="67" y="48"/>
                    <a:pt x="67" y="48"/>
                  </a:cubicBezTo>
                  <a:close/>
                  <a:moveTo>
                    <a:pt x="75" y="54"/>
                  </a:moveTo>
                  <a:cubicBezTo>
                    <a:pt x="75" y="54"/>
                    <a:pt x="75" y="54"/>
                    <a:pt x="75" y="54"/>
                  </a:cubicBezTo>
                  <a:cubicBezTo>
                    <a:pt x="67" y="54"/>
                    <a:pt x="67" y="54"/>
                    <a:pt x="67" y="54"/>
                  </a:cubicBezTo>
                  <a:cubicBezTo>
                    <a:pt x="67" y="49"/>
                    <a:pt x="67" y="49"/>
                    <a:pt x="67" y="49"/>
                  </a:cubicBezTo>
                  <a:cubicBezTo>
                    <a:pt x="74" y="49"/>
                    <a:pt x="74" y="49"/>
                    <a:pt x="74" y="49"/>
                  </a:cubicBezTo>
                  <a:cubicBezTo>
                    <a:pt x="74" y="49"/>
                    <a:pt x="74" y="49"/>
                    <a:pt x="74" y="49"/>
                  </a:cubicBezTo>
                  <a:cubicBezTo>
                    <a:pt x="74" y="49"/>
                    <a:pt x="74" y="49"/>
                    <a:pt x="74" y="49"/>
                  </a:cubicBezTo>
                  <a:cubicBezTo>
                    <a:pt x="75" y="49"/>
                    <a:pt x="75" y="49"/>
                    <a:pt x="75" y="49"/>
                  </a:cubicBezTo>
                  <a:lnTo>
                    <a:pt x="75" y="54"/>
                  </a:lnTo>
                  <a:close/>
                  <a:moveTo>
                    <a:pt x="75" y="48"/>
                  </a:moveTo>
                  <a:cubicBezTo>
                    <a:pt x="75" y="48"/>
                    <a:pt x="75" y="48"/>
                    <a:pt x="75" y="48"/>
                  </a:cubicBezTo>
                  <a:cubicBezTo>
                    <a:pt x="74" y="48"/>
                    <a:pt x="74" y="48"/>
                    <a:pt x="74" y="48"/>
                  </a:cubicBezTo>
                  <a:cubicBezTo>
                    <a:pt x="71" y="47"/>
                    <a:pt x="71" y="47"/>
                    <a:pt x="71" y="47"/>
                  </a:cubicBezTo>
                  <a:cubicBezTo>
                    <a:pt x="73" y="47"/>
                    <a:pt x="73" y="47"/>
                    <a:pt x="73" y="47"/>
                  </a:cubicBezTo>
                  <a:cubicBezTo>
                    <a:pt x="77" y="48"/>
                    <a:pt x="77" y="48"/>
                    <a:pt x="77" y="48"/>
                  </a:cubicBezTo>
                  <a:cubicBezTo>
                    <a:pt x="75" y="48"/>
                    <a:pt x="75" y="48"/>
                    <a:pt x="75" y="48"/>
                  </a:cubicBezTo>
                  <a:cubicBezTo>
                    <a:pt x="75" y="48"/>
                    <a:pt x="75" y="48"/>
                    <a:pt x="75" y="48"/>
                  </a:cubicBezTo>
                  <a:cubicBezTo>
                    <a:pt x="75" y="48"/>
                    <a:pt x="75" y="48"/>
                    <a:pt x="75" y="48"/>
                  </a:cubicBezTo>
                  <a:close/>
                  <a:moveTo>
                    <a:pt x="83" y="54"/>
                  </a:moveTo>
                  <a:cubicBezTo>
                    <a:pt x="83" y="54"/>
                    <a:pt x="83" y="54"/>
                    <a:pt x="83" y="54"/>
                  </a:cubicBezTo>
                  <a:cubicBezTo>
                    <a:pt x="75" y="54"/>
                    <a:pt x="75" y="54"/>
                    <a:pt x="75" y="54"/>
                  </a:cubicBezTo>
                  <a:cubicBezTo>
                    <a:pt x="75" y="49"/>
                    <a:pt x="75" y="49"/>
                    <a:pt x="75" y="49"/>
                  </a:cubicBezTo>
                  <a:cubicBezTo>
                    <a:pt x="77" y="48"/>
                    <a:pt x="77" y="48"/>
                    <a:pt x="77" y="48"/>
                  </a:cubicBezTo>
                  <a:cubicBezTo>
                    <a:pt x="77" y="48"/>
                    <a:pt x="77" y="48"/>
                    <a:pt x="77" y="48"/>
                  </a:cubicBezTo>
                  <a:cubicBezTo>
                    <a:pt x="77" y="48"/>
                    <a:pt x="77" y="48"/>
                    <a:pt x="77" y="48"/>
                  </a:cubicBezTo>
                  <a:cubicBezTo>
                    <a:pt x="83" y="48"/>
                    <a:pt x="83" y="48"/>
                    <a:pt x="83" y="48"/>
                  </a:cubicBezTo>
                  <a:lnTo>
                    <a:pt x="83" y="54"/>
                  </a:lnTo>
                  <a:close/>
                  <a:moveTo>
                    <a:pt x="83" y="48"/>
                  </a:moveTo>
                  <a:cubicBezTo>
                    <a:pt x="83" y="48"/>
                    <a:pt x="83" y="48"/>
                    <a:pt x="83" y="48"/>
                  </a:cubicBezTo>
                  <a:cubicBezTo>
                    <a:pt x="82" y="48"/>
                    <a:pt x="82" y="48"/>
                    <a:pt x="82" y="48"/>
                  </a:cubicBezTo>
                  <a:cubicBezTo>
                    <a:pt x="79" y="47"/>
                    <a:pt x="79" y="47"/>
                    <a:pt x="79" y="47"/>
                  </a:cubicBezTo>
                  <a:cubicBezTo>
                    <a:pt x="82" y="47"/>
                    <a:pt x="82" y="47"/>
                    <a:pt x="82" y="47"/>
                  </a:cubicBezTo>
                  <a:cubicBezTo>
                    <a:pt x="82" y="47"/>
                    <a:pt x="82" y="47"/>
                    <a:pt x="82" y="47"/>
                  </a:cubicBezTo>
                  <a:cubicBezTo>
                    <a:pt x="86" y="48"/>
                    <a:pt x="86" y="48"/>
                    <a:pt x="86" y="48"/>
                  </a:cubicBezTo>
                  <a:cubicBezTo>
                    <a:pt x="84" y="48"/>
                    <a:pt x="84" y="48"/>
                    <a:pt x="84" y="48"/>
                  </a:cubicBezTo>
                  <a:cubicBezTo>
                    <a:pt x="84" y="48"/>
                    <a:pt x="84" y="48"/>
                    <a:pt x="84" y="48"/>
                  </a:cubicBezTo>
                  <a:cubicBezTo>
                    <a:pt x="83" y="48"/>
                    <a:pt x="83" y="48"/>
                    <a:pt x="83" y="48"/>
                  </a:cubicBezTo>
                  <a:close/>
                  <a:moveTo>
                    <a:pt x="90" y="54"/>
                  </a:moveTo>
                  <a:cubicBezTo>
                    <a:pt x="90" y="54"/>
                    <a:pt x="90" y="54"/>
                    <a:pt x="90" y="54"/>
                  </a:cubicBezTo>
                  <a:cubicBezTo>
                    <a:pt x="84" y="54"/>
                    <a:pt x="84" y="54"/>
                    <a:pt x="84" y="54"/>
                  </a:cubicBezTo>
                  <a:cubicBezTo>
                    <a:pt x="84" y="48"/>
                    <a:pt x="84" y="48"/>
                    <a:pt x="84" y="48"/>
                  </a:cubicBezTo>
                  <a:cubicBezTo>
                    <a:pt x="87" y="48"/>
                    <a:pt x="87" y="48"/>
                    <a:pt x="87" y="48"/>
                  </a:cubicBezTo>
                  <a:cubicBezTo>
                    <a:pt x="87" y="48"/>
                    <a:pt x="87" y="48"/>
                    <a:pt x="87" y="48"/>
                  </a:cubicBezTo>
                  <a:cubicBezTo>
                    <a:pt x="87" y="48"/>
                    <a:pt x="87" y="48"/>
                    <a:pt x="87" y="48"/>
                  </a:cubicBezTo>
                  <a:cubicBezTo>
                    <a:pt x="90" y="48"/>
                    <a:pt x="90" y="48"/>
                    <a:pt x="90" y="48"/>
                  </a:cubicBezTo>
                  <a:lnTo>
                    <a:pt x="90" y="54"/>
                  </a:lnTo>
                  <a:close/>
                  <a:moveTo>
                    <a:pt x="90" y="48"/>
                  </a:moveTo>
                  <a:cubicBezTo>
                    <a:pt x="90" y="48"/>
                    <a:pt x="90" y="48"/>
                    <a:pt x="90" y="48"/>
                  </a:cubicBezTo>
                  <a:cubicBezTo>
                    <a:pt x="87" y="48"/>
                    <a:pt x="87" y="48"/>
                    <a:pt x="87" y="48"/>
                  </a:cubicBezTo>
                  <a:cubicBezTo>
                    <a:pt x="83" y="47"/>
                    <a:pt x="83" y="47"/>
                    <a:pt x="83" y="47"/>
                  </a:cubicBezTo>
                  <a:cubicBezTo>
                    <a:pt x="87" y="46"/>
                    <a:pt x="87" y="46"/>
                    <a:pt x="87" y="46"/>
                  </a:cubicBezTo>
                  <a:cubicBezTo>
                    <a:pt x="87" y="47"/>
                    <a:pt x="87" y="47"/>
                    <a:pt x="87" y="47"/>
                  </a:cubicBezTo>
                  <a:cubicBezTo>
                    <a:pt x="90" y="48"/>
                    <a:pt x="90" y="48"/>
                    <a:pt x="90" y="48"/>
                  </a:cubicBezTo>
                  <a:close/>
                  <a:moveTo>
                    <a:pt x="94" y="54"/>
                  </a:moveTo>
                  <a:cubicBezTo>
                    <a:pt x="94" y="54"/>
                    <a:pt x="94" y="54"/>
                    <a:pt x="94" y="54"/>
                  </a:cubicBezTo>
                  <a:cubicBezTo>
                    <a:pt x="91" y="54"/>
                    <a:pt x="91" y="54"/>
                    <a:pt x="91" y="54"/>
                  </a:cubicBezTo>
                  <a:cubicBezTo>
                    <a:pt x="91" y="48"/>
                    <a:pt x="91" y="48"/>
                    <a:pt x="91" y="48"/>
                  </a:cubicBezTo>
                  <a:cubicBezTo>
                    <a:pt x="94" y="48"/>
                    <a:pt x="94" y="48"/>
                    <a:pt x="94" y="48"/>
                  </a:cubicBezTo>
                  <a:lnTo>
                    <a:pt x="94" y="54"/>
                  </a:lnTo>
                  <a:close/>
                  <a:moveTo>
                    <a:pt x="94" y="48"/>
                  </a:moveTo>
                  <a:cubicBezTo>
                    <a:pt x="94" y="48"/>
                    <a:pt x="94" y="48"/>
                    <a:pt x="94" y="48"/>
                  </a:cubicBezTo>
                  <a:cubicBezTo>
                    <a:pt x="91" y="48"/>
                    <a:pt x="91" y="48"/>
                    <a:pt x="91" y="48"/>
                  </a:cubicBezTo>
                  <a:cubicBezTo>
                    <a:pt x="91" y="48"/>
                    <a:pt x="91" y="48"/>
                    <a:pt x="91" y="48"/>
                  </a:cubicBezTo>
                  <a:cubicBezTo>
                    <a:pt x="91" y="46"/>
                    <a:pt x="91" y="46"/>
                    <a:pt x="91" y="46"/>
                  </a:cubicBezTo>
                  <a:cubicBezTo>
                    <a:pt x="90" y="46"/>
                    <a:pt x="90" y="46"/>
                    <a:pt x="90" y="46"/>
                  </a:cubicBezTo>
                  <a:cubicBezTo>
                    <a:pt x="90" y="48"/>
                    <a:pt x="90" y="48"/>
                    <a:pt x="90" y="48"/>
                  </a:cubicBezTo>
                  <a:cubicBezTo>
                    <a:pt x="88" y="46"/>
                    <a:pt x="88" y="46"/>
                    <a:pt x="88" y="46"/>
                  </a:cubicBezTo>
                  <a:cubicBezTo>
                    <a:pt x="91" y="46"/>
                    <a:pt x="91" y="46"/>
                    <a:pt x="91" y="46"/>
                  </a:cubicBezTo>
                  <a:cubicBezTo>
                    <a:pt x="91" y="46"/>
                    <a:pt x="91" y="46"/>
                    <a:pt x="91" y="46"/>
                  </a:cubicBezTo>
                  <a:cubicBezTo>
                    <a:pt x="94" y="47"/>
                    <a:pt x="94" y="47"/>
                    <a:pt x="94" y="47"/>
                  </a:cubicBezTo>
                  <a:lnTo>
                    <a:pt x="94" y="48"/>
                  </a:lnTo>
                  <a:close/>
                  <a:moveTo>
                    <a:pt x="101" y="54"/>
                  </a:moveTo>
                  <a:cubicBezTo>
                    <a:pt x="101" y="54"/>
                    <a:pt x="101" y="54"/>
                    <a:pt x="101" y="54"/>
                  </a:cubicBezTo>
                  <a:cubicBezTo>
                    <a:pt x="94" y="54"/>
                    <a:pt x="94" y="54"/>
                    <a:pt x="94" y="54"/>
                  </a:cubicBezTo>
                  <a:cubicBezTo>
                    <a:pt x="94" y="48"/>
                    <a:pt x="94" y="48"/>
                    <a:pt x="94" y="48"/>
                  </a:cubicBezTo>
                  <a:cubicBezTo>
                    <a:pt x="96" y="48"/>
                    <a:pt x="96" y="48"/>
                    <a:pt x="96" y="48"/>
                  </a:cubicBezTo>
                  <a:cubicBezTo>
                    <a:pt x="96" y="48"/>
                    <a:pt x="96" y="48"/>
                    <a:pt x="96" y="48"/>
                  </a:cubicBezTo>
                  <a:cubicBezTo>
                    <a:pt x="101" y="48"/>
                    <a:pt x="101" y="48"/>
                    <a:pt x="101" y="48"/>
                  </a:cubicBezTo>
                  <a:lnTo>
                    <a:pt x="101" y="54"/>
                  </a:lnTo>
                  <a:close/>
                  <a:moveTo>
                    <a:pt x="94" y="48"/>
                  </a:moveTo>
                  <a:cubicBezTo>
                    <a:pt x="94" y="48"/>
                    <a:pt x="94" y="48"/>
                    <a:pt x="94" y="48"/>
                  </a:cubicBezTo>
                  <a:cubicBezTo>
                    <a:pt x="94" y="47"/>
                    <a:pt x="94" y="47"/>
                    <a:pt x="94" y="47"/>
                  </a:cubicBezTo>
                  <a:cubicBezTo>
                    <a:pt x="95" y="48"/>
                    <a:pt x="95" y="48"/>
                    <a:pt x="95" y="48"/>
                  </a:cubicBezTo>
                  <a:lnTo>
                    <a:pt x="94" y="48"/>
                  </a:lnTo>
                  <a:close/>
                  <a:moveTo>
                    <a:pt x="101" y="48"/>
                  </a:moveTo>
                  <a:cubicBezTo>
                    <a:pt x="101" y="48"/>
                    <a:pt x="101" y="48"/>
                    <a:pt x="101" y="48"/>
                  </a:cubicBezTo>
                  <a:cubicBezTo>
                    <a:pt x="96" y="48"/>
                    <a:pt x="96" y="48"/>
                    <a:pt x="96" y="48"/>
                  </a:cubicBezTo>
                  <a:cubicBezTo>
                    <a:pt x="89" y="45"/>
                    <a:pt x="89" y="45"/>
                    <a:pt x="89" y="45"/>
                  </a:cubicBezTo>
                  <a:cubicBezTo>
                    <a:pt x="98" y="45"/>
                    <a:pt x="98" y="45"/>
                    <a:pt x="98" y="45"/>
                  </a:cubicBezTo>
                  <a:cubicBezTo>
                    <a:pt x="98" y="45"/>
                    <a:pt x="98" y="45"/>
                    <a:pt x="98" y="45"/>
                  </a:cubicBezTo>
                  <a:cubicBezTo>
                    <a:pt x="101" y="46"/>
                    <a:pt x="101" y="46"/>
                    <a:pt x="101" y="46"/>
                  </a:cubicBezTo>
                  <a:lnTo>
                    <a:pt x="101" y="48"/>
                  </a:lnTo>
                  <a:close/>
                  <a:moveTo>
                    <a:pt x="103" y="54"/>
                  </a:moveTo>
                  <a:cubicBezTo>
                    <a:pt x="103" y="54"/>
                    <a:pt x="103" y="54"/>
                    <a:pt x="103" y="54"/>
                  </a:cubicBezTo>
                  <a:cubicBezTo>
                    <a:pt x="101" y="54"/>
                    <a:pt x="101" y="54"/>
                    <a:pt x="101" y="54"/>
                  </a:cubicBezTo>
                  <a:cubicBezTo>
                    <a:pt x="101" y="48"/>
                    <a:pt x="101" y="48"/>
                    <a:pt x="101" y="48"/>
                  </a:cubicBezTo>
                  <a:cubicBezTo>
                    <a:pt x="103" y="48"/>
                    <a:pt x="103" y="48"/>
                    <a:pt x="103" y="48"/>
                  </a:cubicBezTo>
                  <a:lnTo>
                    <a:pt x="103" y="54"/>
                  </a:lnTo>
                  <a:close/>
                  <a:moveTo>
                    <a:pt x="103" y="48"/>
                  </a:moveTo>
                  <a:cubicBezTo>
                    <a:pt x="103" y="48"/>
                    <a:pt x="103" y="48"/>
                    <a:pt x="103" y="48"/>
                  </a:cubicBezTo>
                  <a:cubicBezTo>
                    <a:pt x="101" y="48"/>
                    <a:pt x="101" y="48"/>
                    <a:pt x="101" y="48"/>
                  </a:cubicBezTo>
                  <a:cubicBezTo>
                    <a:pt x="102" y="46"/>
                    <a:pt x="102" y="46"/>
                    <a:pt x="102" y="46"/>
                  </a:cubicBezTo>
                  <a:cubicBezTo>
                    <a:pt x="103" y="47"/>
                    <a:pt x="103" y="47"/>
                    <a:pt x="103" y="47"/>
                  </a:cubicBezTo>
                  <a:lnTo>
                    <a:pt x="103" y="48"/>
                  </a:lnTo>
                  <a:close/>
                  <a:moveTo>
                    <a:pt x="104" y="46"/>
                  </a:moveTo>
                  <a:cubicBezTo>
                    <a:pt x="104" y="46"/>
                    <a:pt x="104" y="46"/>
                    <a:pt x="104" y="46"/>
                  </a:cubicBezTo>
                  <a:cubicBezTo>
                    <a:pt x="102" y="46"/>
                    <a:pt x="102" y="46"/>
                    <a:pt x="102" y="46"/>
                  </a:cubicBezTo>
                  <a:cubicBezTo>
                    <a:pt x="102" y="45"/>
                    <a:pt x="102" y="45"/>
                    <a:pt x="102" y="45"/>
                  </a:cubicBezTo>
                  <a:cubicBezTo>
                    <a:pt x="102" y="45"/>
                    <a:pt x="102" y="45"/>
                    <a:pt x="102" y="45"/>
                  </a:cubicBezTo>
                  <a:cubicBezTo>
                    <a:pt x="104" y="44"/>
                    <a:pt x="104" y="44"/>
                    <a:pt x="104" y="44"/>
                  </a:cubicBezTo>
                  <a:lnTo>
                    <a:pt x="104" y="46"/>
                  </a:lnTo>
                  <a:close/>
                  <a:moveTo>
                    <a:pt x="110" y="54"/>
                  </a:moveTo>
                  <a:cubicBezTo>
                    <a:pt x="110" y="54"/>
                    <a:pt x="110" y="54"/>
                    <a:pt x="110" y="54"/>
                  </a:cubicBezTo>
                  <a:cubicBezTo>
                    <a:pt x="104" y="54"/>
                    <a:pt x="104" y="54"/>
                    <a:pt x="104" y="54"/>
                  </a:cubicBezTo>
                  <a:cubicBezTo>
                    <a:pt x="104" y="47"/>
                    <a:pt x="104" y="47"/>
                    <a:pt x="104" y="47"/>
                  </a:cubicBezTo>
                  <a:cubicBezTo>
                    <a:pt x="106" y="48"/>
                    <a:pt x="106" y="48"/>
                    <a:pt x="106" y="48"/>
                  </a:cubicBezTo>
                  <a:cubicBezTo>
                    <a:pt x="110" y="48"/>
                    <a:pt x="110" y="48"/>
                    <a:pt x="110" y="48"/>
                  </a:cubicBezTo>
                  <a:lnTo>
                    <a:pt x="110" y="54"/>
                  </a:lnTo>
                  <a:close/>
                  <a:moveTo>
                    <a:pt x="111" y="47"/>
                  </a:moveTo>
                  <a:cubicBezTo>
                    <a:pt x="111" y="47"/>
                    <a:pt x="111" y="47"/>
                    <a:pt x="111" y="47"/>
                  </a:cubicBezTo>
                  <a:cubicBezTo>
                    <a:pt x="110" y="47"/>
                    <a:pt x="110" y="47"/>
                    <a:pt x="110" y="47"/>
                  </a:cubicBezTo>
                  <a:cubicBezTo>
                    <a:pt x="110" y="47"/>
                    <a:pt x="110" y="47"/>
                    <a:pt x="110" y="47"/>
                  </a:cubicBezTo>
                  <a:cubicBezTo>
                    <a:pt x="106" y="47"/>
                    <a:pt x="106" y="47"/>
                    <a:pt x="106" y="47"/>
                  </a:cubicBezTo>
                  <a:cubicBezTo>
                    <a:pt x="104" y="47"/>
                    <a:pt x="104" y="47"/>
                    <a:pt x="104" y="47"/>
                  </a:cubicBezTo>
                  <a:cubicBezTo>
                    <a:pt x="104" y="44"/>
                    <a:pt x="104" y="44"/>
                    <a:pt x="104" y="44"/>
                  </a:cubicBezTo>
                  <a:cubicBezTo>
                    <a:pt x="108" y="44"/>
                    <a:pt x="108" y="44"/>
                    <a:pt x="108" y="44"/>
                  </a:cubicBezTo>
                  <a:cubicBezTo>
                    <a:pt x="108" y="44"/>
                    <a:pt x="108" y="44"/>
                    <a:pt x="108" y="44"/>
                  </a:cubicBezTo>
                  <a:cubicBezTo>
                    <a:pt x="111" y="45"/>
                    <a:pt x="111" y="45"/>
                    <a:pt x="111" y="45"/>
                  </a:cubicBezTo>
                  <a:lnTo>
                    <a:pt x="111" y="47"/>
                  </a:lnTo>
                  <a:close/>
                  <a:moveTo>
                    <a:pt x="106" y="44"/>
                  </a:moveTo>
                  <a:cubicBezTo>
                    <a:pt x="106" y="44"/>
                    <a:pt x="106" y="44"/>
                    <a:pt x="106" y="44"/>
                  </a:cubicBezTo>
                  <a:cubicBezTo>
                    <a:pt x="106" y="43"/>
                    <a:pt x="106" y="43"/>
                    <a:pt x="106" y="43"/>
                  </a:cubicBezTo>
                  <a:cubicBezTo>
                    <a:pt x="108" y="43"/>
                    <a:pt x="108" y="43"/>
                    <a:pt x="108" y="43"/>
                  </a:cubicBezTo>
                  <a:cubicBezTo>
                    <a:pt x="108" y="44"/>
                    <a:pt x="108" y="44"/>
                    <a:pt x="108" y="44"/>
                  </a:cubicBezTo>
                  <a:lnTo>
                    <a:pt x="106" y="44"/>
                  </a:lnTo>
                  <a:close/>
                  <a:moveTo>
                    <a:pt x="111" y="44"/>
                  </a:moveTo>
                  <a:cubicBezTo>
                    <a:pt x="111" y="44"/>
                    <a:pt x="111" y="44"/>
                    <a:pt x="111" y="44"/>
                  </a:cubicBezTo>
                  <a:cubicBezTo>
                    <a:pt x="111" y="45"/>
                    <a:pt x="111" y="45"/>
                    <a:pt x="111" y="45"/>
                  </a:cubicBezTo>
                  <a:cubicBezTo>
                    <a:pt x="109" y="44"/>
                    <a:pt x="109" y="44"/>
                    <a:pt x="109" y="44"/>
                  </a:cubicBezTo>
                  <a:lnTo>
                    <a:pt x="111" y="44"/>
                  </a:lnTo>
                  <a:close/>
                  <a:moveTo>
                    <a:pt x="110" y="44"/>
                  </a:moveTo>
                  <a:cubicBezTo>
                    <a:pt x="110" y="44"/>
                    <a:pt x="110" y="44"/>
                    <a:pt x="110" y="44"/>
                  </a:cubicBezTo>
                  <a:cubicBezTo>
                    <a:pt x="110" y="43"/>
                    <a:pt x="110" y="43"/>
                    <a:pt x="110" y="43"/>
                  </a:cubicBezTo>
                  <a:cubicBezTo>
                    <a:pt x="111" y="43"/>
                    <a:pt x="111" y="43"/>
                    <a:pt x="111" y="43"/>
                  </a:cubicBezTo>
                  <a:cubicBezTo>
                    <a:pt x="111" y="44"/>
                    <a:pt x="111" y="44"/>
                    <a:pt x="111" y="44"/>
                  </a:cubicBezTo>
                  <a:lnTo>
                    <a:pt x="110" y="44"/>
                  </a:lnTo>
                  <a:close/>
                  <a:moveTo>
                    <a:pt x="110" y="44"/>
                  </a:moveTo>
                  <a:cubicBezTo>
                    <a:pt x="110" y="44"/>
                    <a:pt x="110" y="44"/>
                    <a:pt x="110" y="44"/>
                  </a:cubicBezTo>
                  <a:cubicBezTo>
                    <a:pt x="108" y="44"/>
                    <a:pt x="108" y="44"/>
                    <a:pt x="108" y="44"/>
                  </a:cubicBezTo>
                  <a:cubicBezTo>
                    <a:pt x="108" y="43"/>
                    <a:pt x="108" y="43"/>
                    <a:pt x="108" y="43"/>
                  </a:cubicBezTo>
                  <a:cubicBezTo>
                    <a:pt x="110" y="43"/>
                    <a:pt x="110" y="43"/>
                    <a:pt x="110" y="43"/>
                  </a:cubicBezTo>
                  <a:lnTo>
                    <a:pt x="110" y="44"/>
                  </a:lnTo>
                  <a:close/>
                  <a:moveTo>
                    <a:pt x="114" y="47"/>
                  </a:moveTo>
                  <a:cubicBezTo>
                    <a:pt x="114" y="47"/>
                    <a:pt x="114" y="47"/>
                    <a:pt x="114" y="47"/>
                  </a:cubicBezTo>
                  <a:cubicBezTo>
                    <a:pt x="116" y="47"/>
                    <a:pt x="116" y="47"/>
                    <a:pt x="116" y="47"/>
                  </a:cubicBezTo>
                  <a:cubicBezTo>
                    <a:pt x="120" y="47"/>
                    <a:pt x="120" y="47"/>
                    <a:pt x="120" y="47"/>
                  </a:cubicBezTo>
                  <a:cubicBezTo>
                    <a:pt x="120" y="54"/>
                    <a:pt x="120" y="54"/>
                    <a:pt x="120" y="54"/>
                  </a:cubicBezTo>
                  <a:cubicBezTo>
                    <a:pt x="114" y="54"/>
                    <a:pt x="114" y="54"/>
                    <a:pt x="114" y="54"/>
                  </a:cubicBezTo>
                  <a:lnTo>
                    <a:pt x="114" y="47"/>
                  </a:lnTo>
                  <a:close/>
                  <a:moveTo>
                    <a:pt x="114" y="47"/>
                  </a:moveTo>
                  <a:cubicBezTo>
                    <a:pt x="114" y="47"/>
                    <a:pt x="114" y="47"/>
                    <a:pt x="114" y="47"/>
                  </a:cubicBezTo>
                  <a:cubicBezTo>
                    <a:pt x="113" y="47"/>
                    <a:pt x="113" y="47"/>
                    <a:pt x="113" y="47"/>
                  </a:cubicBezTo>
                  <a:cubicBezTo>
                    <a:pt x="113" y="54"/>
                    <a:pt x="113" y="54"/>
                    <a:pt x="113" y="54"/>
                  </a:cubicBezTo>
                  <a:cubicBezTo>
                    <a:pt x="111" y="54"/>
                    <a:pt x="111" y="54"/>
                    <a:pt x="111" y="54"/>
                  </a:cubicBezTo>
                  <a:cubicBezTo>
                    <a:pt x="111" y="48"/>
                    <a:pt x="111" y="48"/>
                    <a:pt x="111" y="48"/>
                  </a:cubicBezTo>
                  <a:cubicBezTo>
                    <a:pt x="113" y="47"/>
                    <a:pt x="113" y="47"/>
                    <a:pt x="113" y="47"/>
                  </a:cubicBezTo>
                  <a:cubicBezTo>
                    <a:pt x="111" y="47"/>
                    <a:pt x="111" y="47"/>
                    <a:pt x="111" y="47"/>
                  </a:cubicBezTo>
                  <a:cubicBezTo>
                    <a:pt x="111" y="47"/>
                    <a:pt x="111" y="47"/>
                    <a:pt x="111" y="47"/>
                  </a:cubicBezTo>
                  <a:cubicBezTo>
                    <a:pt x="111" y="47"/>
                    <a:pt x="111" y="47"/>
                    <a:pt x="111" y="47"/>
                  </a:cubicBezTo>
                  <a:cubicBezTo>
                    <a:pt x="111" y="46"/>
                    <a:pt x="111" y="46"/>
                    <a:pt x="111" y="46"/>
                  </a:cubicBezTo>
                  <a:lnTo>
                    <a:pt x="114" y="47"/>
                  </a:lnTo>
                  <a:close/>
                  <a:moveTo>
                    <a:pt x="112" y="44"/>
                  </a:moveTo>
                  <a:cubicBezTo>
                    <a:pt x="112" y="44"/>
                    <a:pt x="112" y="44"/>
                    <a:pt x="112" y="44"/>
                  </a:cubicBezTo>
                  <a:cubicBezTo>
                    <a:pt x="112" y="44"/>
                    <a:pt x="112" y="44"/>
                    <a:pt x="112" y="44"/>
                  </a:cubicBezTo>
                  <a:cubicBezTo>
                    <a:pt x="112" y="37"/>
                    <a:pt x="112" y="37"/>
                    <a:pt x="112" y="37"/>
                  </a:cubicBezTo>
                  <a:cubicBezTo>
                    <a:pt x="108" y="37"/>
                    <a:pt x="108" y="37"/>
                    <a:pt x="108" y="37"/>
                  </a:cubicBezTo>
                  <a:cubicBezTo>
                    <a:pt x="108" y="43"/>
                    <a:pt x="108" y="43"/>
                    <a:pt x="108" y="43"/>
                  </a:cubicBezTo>
                  <a:cubicBezTo>
                    <a:pt x="112" y="43"/>
                    <a:pt x="112" y="43"/>
                    <a:pt x="112" y="43"/>
                  </a:cubicBezTo>
                  <a:cubicBezTo>
                    <a:pt x="112" y="44"/>
                    <a:pt x="112" y="44"/>
                    <a:pt x="112" y="44"/>
                  </a:cubicBezTo>
                  <a:cubicBezTo>
                    <a:pt x="111" y="44"/>
                    <a:pt x="111" y="44"/>
                    <a:pt x="111" y="44"/>
                  </a:cubicBezTo>
                  <a:cubicBezTo>
                    <a:pt x="111" y="43"/>
                    <a:pt x="111" y="43"/>
                    <a:pt x="111" y="43"/>
                  </a:cubicBezTo>
                  <a:cubicBezTo>
                    <a:pt x="105" y="42"/>
                    <a:pt x="105" y="42"/>
                    <a:pt x="105" y="42"/>
                  </a:cubicBezTo>
                  <a:cubicBezTo>
                    <a:pt x="105" y="36"/>
                    <a:pt x="105" y="36"/>
                    <a:pt x="105" y="36"/>
                  </a:cubicBezTo>
                  <a:cubicBezTo>
                    <a:pt x="112" y="37"/>
                    <a:pt x="112" y="37"/>
                    <a:pt x="112" y="37"/>
                  </a:cubicBezTo>
                  <a:lnTo>
                    <a:pt x="112" y="44"/>
                  </a:lnTo>
                  <a:close/>
                  <a:moveTo>
                    <a:pt x="115" y="5"/>
                  </a:moveTo>
                  <a:cubicBezTo>
                    <a:pt x="115" y="5"/>
                    <a:pt x="115" y="5"/>
                    <a:pt x="115" y="5"/>
                  </a:cubicBezTo>
                  <a:cubicBezTo>
                    <a:pt x="115" y="5"/>
                    <a:pt x="115" y="5"/>
                    <a:pt x="115" y="5"/>
                  </a:cubicBezTo>
                  <a:cubicBezTo>
                    <a:pt x="117" y="6"/>
                    <a:pt x="117" y="6"/>
                    <a:pt x="117" y="6"/>
                  </a:cubicBezTo>
                  <a:cubicBezTo>
                    <a:pt x="117" y="8"/>
                    <a:pt x="117" y="8"/>
                    <a:pt x="117" y="8"/>
                  </a:cubicBezTo>
                  <a:cubicBezTo>
                    <a:pt x="115" y="7"/>
                    <a:pt x="115" y="7"/>
                    <a:pt x="115" y="7"/>
                  </a:cubicBezTo>
                  <a:lnTo>
                    <a:pt x="115" y="5"/>
                  </a:lnTo>
                  <a:close/>
                  <a:moveTo>
                    <a:pt x="115" y="7"/>
                  </a:moveTo>
                  <a:cubicBezTo>
                    <a:pt x="115" y="7"/>
                    <a:pt x="115" y="7"/>
                    <a:pt x="115" y="7"/>
                  </a:cubicBezTo>
                  <a:cubicBezTo>
                    <a:pt x="117" y="8"/>
                    <a:pt x="117" y="8"/>
                    <a:pt x="117" y="8"/>
                  </a:cubicBezTo>
                  <a:cubicBezTo>
                    <a:pt x="117" y="8"/>
                    <a:pt x="117" y="8"/>
                    <a:pt x="117" y="8"/>
                  </a:cubicBezTo>
                  <a:cubicBezTo>
                    <a:pt x="115" y="8"/>
                    <a:pt x="115" y="8"/>
                    <a:pt x="115" y="8"/>
                  </a:cubicBezTo>
                  <a:lnTo>
                    <a:pt x="115" y="7"/>
                  </a:lnTo>
                  <a:close/>
                  <a:moveTo>
                    <a:pt x="115" y="8"/>
                  </a:moveTo>
                  <a:cubicBezTo>
                    <a:pt x="115" y="8"/>
                    <a:pt x="115" y="8"/>
                    <a:pt x="115" y="8"/>
                  </a:cubicBezTo>
                  <a:cubicBezTo>
                    <a:pt x="117" y="9"/>
                    <a:pt x="117" y="9"/>
                    <a:pt x="117" y="9"/>
                  </a:cubicBezTo>
                  <a:cubicBezTo>
                    <a:pt x="117" y="9"/>
                    <a:pt x="117" y="9"/>
                    <a:pt x="117" y="9"/>
                  </a:cubicBezTo>
                  <a:cubicBezTo>
                    <a:pt x="115" y="8"/>
                    <a:pt x="115" y="8"/>
                    <a:pt x="115" y="8"/>
                  </a:cubicBezTo>
                  <a:close/>
                  <a:moveTo>
                    <a:pt x="115" y="9"/>
                  </a:moveTo>
                  <a:cubicBezTo>
                    <a:pt x="115" y="9"/>
                    <a:pt x="115" y="9"/>
                    <a:pt x="115" y="9"/>
                  </a:cubicBezTo>
                  <a:cubicBezTo>
                    <a:pt x="117" y="9"/>
                    <a:pt x="117" y="9"/>
                    <a:pt x="117" y="9"/>
                  </a:cubicBezTo>
                  <a:cubicBezTo>
                    <a:pt x="117" y="11"/>
                    <a:pt x="117" y="11"/>
                    <a:pt x="117" y="11"/>
                  </a:cubicBezTo>
                  <a:cubicBezTo>
                    <a:pt x="115" y="10"/>
                    <a:pt x="115" y="10"/>
                    <a:pt x="115" y="10"/>
                  </a:cubicBezTo>
                  <a:lnTo>
                    <a:pt x="115" y="9"/>
                  </a:lnTo>
                  <a:close/>
                  <a:moveTo>
                    <a:pt x="115" y="10"/>
                  </a:moveTo>
                  <a:cubicBezTo>
                    <a:pt x="115" y="10"/>
                    <a:pt x="115" y="10"/>
                    <a:pt x="115" y="10"/>
                  </a:cubicBezTo>
                  <a:cubicBezTo>
                    <a:pt x="117" y="11"/>
                    <a:pt x="117" y="11"/>
                    <a:pt x="117" y="11"/>
                  </a:cubicBezTo>
                  <a:cubicBezTo>
                    <a:pt x="117" y="12"/>
                    <a:pt x="117" y="12"/>
                    <a:pt x="117" y="12"/>
                  </a:cubicBezTo>
                  <a:cubicBezTo>
                    <a:pt x="115" y="11"/>
                    <a:pt x="115" y="11"/>
                    <a:pt x="115" y="11"/>
                  </a:cubicBezTo>
                  <a:lnTo>
                    <a:pt x="115" y="10"/>
                  </a:lnTo>
                  <a:close/>
                  <a:moveTo>
                    <a:pt x="115" y="11"/>
                  </a:moveTo>
                  <a:cubicBezTo>
                    <a:pt x="115" y="11"/>
                    <a:pt x="115" y="11"/>
                    <a:pt x="115" y="11"/>
                  </a:cubicBezTo>
                  <a:cubicBezTo>
                    <a:pt x="117" y="12"/>
                    <a:pt x="117" y="12"/>
                    <a:pt x="117" y="12"/>
                  </a:cubicBezTo>
                  <a:cubicBezTo>
                    <a:pt x="117" y="12"/>
                    <a:pt x="117" y="12"/>
                    <a:pt x="117" y="12"/>
                  </a:cubicBezTo>
                  <a:cubicBezTo>
                    <a:pt x="115" y="12"/>
                    <a:pt x="115" y="12"/>
                    <a:pt x="115" y="12"/>
                  </a:cubicBezTo>
                  <a:lnTo>
                    <a:pt x="115" y="11"/>
                  </a:lnTo>
                  <a:close/>
                  <a:moveTo>
                    <a:pt x="115" y="12"/>
                  </a:moveTo>
                  <a:cubicBezTo>
                    <a:pt x="115" y="12"/>
                    <a:pt x="115" y="12"/>
                    <a:pt x="115" y="12"/>
                  </a:cubicBezTo>
                  <a:cubicBezTo>
                    <a:pt x="117" y="12"/>
                    <a:pt x="117" y="12"/>
                    <a:pt x="117" y="12"/>
                  </a:cubicBezTo>
                  <a:cubicBezTo>
                    <a:pt x="117" y="14"/>
                    <a:pt x="117" y="14"/>
                    <a:pt x="117" y="14"/>
                  </a:cubicBezTo>
                  <a:cubicBezTo>
                    <a:pt x="115" y="13"/>
                    <a:pt x="115" y="13"/>
                    <a:pt x="115" y="13"/>
                  </a:cubicBezTo>
                  <a:lnTo>
                    <a:pt x="115" y="12"/>
                  </a:lnTo>
                  <a:close/>
                  <a:moveTo>
                    <a:pt x="115" y="13"/>
                  </a:moveTo>
                  <a:cubicBezTo>
                    <a:pt x="115" y="13"/>
                    <a:pt x="115" y="13"/>
                    <a:pt x="115" y="13"/>
                  </a:cubicBezTo>
                  <a:cubicBezTo>
                    <a:pt x="117" y="14"/>
                    <a:pt x="117" y="14"/>
                    <a:pt x="117" y="14"/>
                  </a:cubicBezTo>
                  <a:cubicBezTo>
                    <a:pt x="117" y="14"/>
                    <a:pt x="117" y="14"/>
                    <a:pt x="117" y="14"/>
                  </a:cubicBezTo>
                  <a:cubicBezTo>
                    <a:pt x="115" y="14"/>
                    <a:pt x="115" y="14"/>
                    <a:pt x="115" y="14"/>
                  </a:cubicBezTo>
                  <a:lnTo>
                    <a:pt x="115" y="13"/>
                  </a:lnTo>
                  <a:close/>
                  <a:moveTo>
                    <a:pt x="115" y="14"/>
                  </a:moveTo>
                  <a:cubicBezTo>
                    <a:pt x="115" y="14"/>
                    <a:pt x="115" y="14"/>
                    <a:pt x="115" y="14"/>
                  </a:cubicBezTo>
                  <a:cubicBezTo>
                    <a:pt x="117" y="15"/>
                    <a:pt x="117" y="15"/>
                    <a:pt x="117" y="15"/>
                  </a:cubicBezTo>
                  <a:cubicBezTo>
                    <a:pt x="117" y="15"/>
                    <a:pt x="117" y="15"/>
                    <a:pt x="117" y="15"/>
                  </a:cubicBezTo>
                  <a:cubicBezTo>
                    <a:pt x="115" y="15"/>
                    <a:pt x="115" y="15"/>
                    <a:pt x="115" y="15"/>
                  </a:cubicBezTo>
                  <a:lnTo>
                    <a:pt x="115" y="14"/>
                  </a:lnTo>
                  <a:close/>
                  <a:moveTo>
                    <a:pt x="115" y="15"/>
                  </a:moveTo>
                  <a:cubicBezTo>
                    <a:pt x="115" y="15"/>
                    <a:pt x="115" y="15"/>
                    <a:pt x="115" y="15"/>
                  </a:cubicBezTo>
                  <a:cubicBezTo>
                    <a:pt x="117" y="15"/>
                    <a:pt x="117" y="15"/>
                    <a:pt x="117" y="15"/>
                  </a:cubicBezTo>
                  <a:cubicBezTo>
                    <a:pt x="117" y="17"/>
                    <a:pt x="117" y="17"/>
                    <a:pt x="117" y="17"/>
                  </a:cubicBezTo>
                  <a:cubicBezTo>
                    <a:pt x="115" y="16"/>
                    <a:pt x="115" y="16"/>
                    <a:pt x="115" y="16"/>
                  </a:cubicBezTo>
                  <a:lnTo>
                    <a:pt x="115" y="15"/>
                  </a:lnTo>
                  <a:close/>
                  <a:moveTo>
                    <a:pt x="115" y="17"/>
                  </a:moveTo>
                  <a:cubicBezTo>
                    <a:pt x="115" y="17"/>
                    <a:pt x="115" y="17"/>
                    <a:pt x="115" y="17"/>
                  </a:cubicBezTo>
                  <a:cubicBezTo>
                    <a:pt x="117" y="17"/>
                    <a:pt x="117" y="17"/>
                    <a:pt x="117" y="17"/>
                  </a:cubicBezTo>
                  <a:cubicBezTo>
                    <a:pt x="117" y="18"/>
                    <a:pt x="117" y="18"/>
                    <a:pt x="117" y="18"/>
                  </a:cubicBezTo>
                  <a:cubicBezTo>
                    <a:pt x="115" y="17"/>
                    <a:pt x="115" y="17"/>
                    <a:pt x="115" y="17"/>
                  </a:cubicBezTo>
                  <a:close/>
                  <a:moveTo>
                    <a:pt x="115" y="17"/>
                  </a:moveTo>
                  <a:cubicBezTo>
                    <a:pt x="115" y="17"/>
                    <a:pt x="115" y="17"/>
                    <a:pt x="115" y="17"/>
                  </a:cubicBezTo>
                  <a:cubicBezTo>
                    <a:pt x="117" y="18"/>
                    <a:pt x="117" y="18"/>
                    <a:pt x="117" y="18"/>
                  </a:cubicBezTo>
                  <a:cubicBezTo>
                    <a:pt x="117" y="18"/>
                    <a:pt x="117" y="18"/>
                    <a:pt x="117" y="18"/>
                  </a:cubicBezTo>
                  <a:cubicBezTo>
                    <a:pt x="115" y="18"/>
                    <a:pt x="115" y="18"/>
                    <a:pt x="115" y="18"/>
                  </a:cubicBezTo>
                  <a:lnTo>
                    <a:pt x="115" y="17"/>
                  </a:lnTo>
                  <a:close/>
                  <a:moveTo>
                    <a:pt x="115" y="18"/>
                  </a:moveTo>
                  <a:cubicBezTo>
                    <a:pt x="115" y="18"/>
                    <a:pt x="115" y="18"/>
                    <a:pt x="115" y="18"/>
                  </a:cubicBezTo>
                  <a:cubicBezTo>
                    <a:pt x="117" y="18"/>
                    <a:pt x="117" y="18"/>
                    <a:pt x="117" y="18"/>
                  </a:cubicBezTo>
                  <a:cubicBezTo>
                    <a:pt x="117" y="20"/>
                    <a:pt x="117" y="20"/>
                    <a:pt x="117" y="20"/>
                  </a:cubicBezTo>
                  <a:cubicBezTo>
                    <a:pt x="115" y="19"/>
                    <a:pt x="115" y="19"/>
                    <a:pt x="115" y="19"/>
                  </a:cubicBezTo>
                  <a:lnTo>
                    <a:pt x="115" y="18"/>
                  </a:lnTo>
                  <a:close/>
                  <a:moveTo>
                    <a:pt x="115" y="19"/>
                  </a:moveTo>
                  <a:cubicBezTo>
                    <a:pt x="115" y="19"/>
                    <a:pt x="115" y="19"/>
                    <a:pt x="115" y="19"/>
                  </a:cubicBezTo>
                  <a:cubicBezTo>
                    <a:pt x="117" y="20"/>
                    <a:pt x="117" y="20"/>
                    <a:pt x="117" y="20"/>
                  </a:cubicBezTo>
                  <a:cubicBezTo>
                    <a:pt x="117" y="20"/>
                    <a:pt x="117" y="20"/>
                    <a:pt x="117" y="20"/>
                  </a:cubicBezTo>
                  <a:cubicBezTo>
                    <a:pt x="115" y="20"/>
                    <a:pt x="115" y="20"/>
                    <a:pt x="115" y="20"/>
                  </a:cubicBezTo>
                  <a:lnTo>
                    <a:pt x="115" y="19"/>
                  </a:lnTo>
                  <a:close/>
                  <a:moveTo>
                    <a:pt x="115" y="20"/>
                  </a:moveTo>
                  <a:cubicBezTo>
                    <a:pt x="115" y="20"/>
                    <a:pt x="115" y="20"/>
                    <a:pt x="115" y="20"/>
                  </a:cubicBezTo>
                  <a:cubicBezTo>
                    <a:pt x="117" y="21"/>
                    <a:pt x="117" y="21"/>
                    <a:pt x="117" y="21"/>
                  </a:cubicBezTo>
                  <a:cubicBezTo>
                    <a:pt x="117" y="21"/>
                    <a:pt x="117" y="21"/>
                    <a:pt x="117" y="21"/>
                  </a:cubicBezTo>
                  <a:cubicBezTo>
                    <a:pt x="115" y="21"/>
                    <a:pt x="115" y="21"/>
                    <a:pt x="115" y="21"/>
                  </a:cubicBezTo>
                  <a:lnTo>
                    <a:pt x="115" y="20"/>
                  </a:lnTo>
                  <a:close/>
                  <a:moveTo>
                    <a:pt x="115" y="21"/>
                  </a:moveTo>
                  <a:cubicBezTo>
                    <a:pt x="115" y="21"/>
                    <a:pt x="115" y="21"/>
                    <a:pt x="115" y="21"/>
                  </a:cubicBezTo>
                  <a:cubicBezTo>
                    <a:pt x="117" y="21"/>
                    <a:pt x="117" y="21"/>
                    <a:pt x="117" y="21"/>
                  </a:cubicBezTo>
                  <a:cubicBezTo>
                    <a:pt x="117" y="23"/>
                    <a:pt x="117" y="23"/>
                    <a:pt x="117" y="23"/>
                  </a:cubicBezTo>
                  <a:cubicBezTo>
                    <a:pt x="115" y="22"/>
                    <a:pt x="115" y="22"/>
                    <a:pt x="115" y="22"/>
                  </a:cubicBezTo>
                  <a:lnTo>
                    <a:pt x="115" y="21"/>
                  </a:lnTo>
                  <a:close/>
                  <a:moveTo>
                    <a:pt x="115" y="23"/>
                  </a:moveTo>
                  <a:cubicBezTo>
                    <a:pt x="115" y="23"/>
                    <a:pt x="115" y="23"/>
                    <a:pt x="115" y="23"/>
                  </a:cubicBezTo>
                  <a:cubicBezTo>
                    <a:pt x="117" y="23"/>
                    <a:pt x="117" y="23"/>
                    <a:pt x="117" y="23"/>
                  </a:cubicBezTo>
                  <a:cubicBezTo>
                    <a:pt x="117" y="23"/>
                    <a:pt x="117" y="23"/>
                    <a:pt x="117" y="23"/>
                  </a:cubicBezTo>
                  <a:cubicBezTo>
                    <a:pt x="115" y="23"/>
                    <a:pt x="115" y="23"/>
                    <a:pt x="115" y="23"/>
                  </a:cubicBezTo>
                  <a:close/>
                  <a:moveTo>
                    <a:pt x="115" y="23"/>
                  </a:moveTo>
                  <a:cubicBezTo>
                    <a:pt x="115" y="23"/>
                    <a:pt x="115" y="23"/>
                    <a:pt x="115" y="23"/>
                  </a:cubicBezTo>
                  <a:cubicBezTo>
                    <a:pt x="117" y="24"/>
                    <a:pt x="117" y="24"/>
                    <a:pt x="117" y="24"/>
                  </a:cubicBezTo>
                  <a:cubicBezTo>
                    <a:pt x="117" y="24"/>
                    <a:pt x="117" y="24"/>
                    <a:pt x="117" y="24"/>
                  </a:cubicBezTo>
                  <a:cubicBezTo>
                    <a:pt x="115" y="24"/>
                    <a:pt x="115" y="24"/>
                    <a:pt x="115" y="24"/>
                  </a:cubicBezTo>
                  <a:lnTo>
                    <a:pt x="115" y="23"/>
                  </a:lnTo>
                  <a:close/>
                  <a:moveTo>
                    <a:pt x="115" y="24"/>
                  </a:moveTo>
                  <a:cubicBezTo>
                    <a:pt x="115" y="24"/>
                    <a:pt x="115" y="24"/>
                    <a:pt x="115" y="24"/>
                  </a:cubicBezTo>
                  <a:cubicBezTo>
                    <a:pt x="117" y="24"/>
                    <a:pt x="117" y="24"/>
                    <a:pt x="117" y="24"/>
                  </a:cubicBezTo>
                  <a:cubicBezTo>
                    <a:pt x="117" y="26"/>
                    <a:pt x="117" y="26"/>
                    <a:pt x="117" y="26"/>
                  </a:cubicBezTo>
                  <a:cubicBezTo>
                    <a:pt x="115" y="25"/>
                    <a:pt x="115" y="25"/>
                    <a:pt x="115" y="25"/>
                  </a:cubicBezTo>
                  <a:lnTo>
                    <a:pt x="115" y="24"/>
                  </a:lnTo>
                  <a:close/>
                  <a:moveTo>
                    <a:pt x="115" y="25"/>
                  </a:moveTo>
                  <a:cubicBezTo>
                    <a:pt x="115" y="25"/>
                    <a:pt x="115" y="25"/>
                    <a:pt x="115" y="25"/>
                  </a:cubicBezTo>
                  <a:cubicBezTo>
                    <a:pt x="117" y="26"/>
                    <a:pt x="117" y="26"/>
                    <a:pt x="117" y="26"/>
                  </a:cubicBezTo>
                  <a:cubicBezTo>
                    <a:pt x="117" y="26"/>
                    <a:pt x="117" y="26"/>
                    <a:pt x="117" y="26"/>
                  </a:cubicBezTo>
                  <a:cubicBezTo>
                    <a:pt x="115" y="26"/>
                    <a:pt x="115" y="26"/>
                    <a:pt x="115" y="26"/>
                  </a:cubicBezTo>
                  <a:lnTo>
                    <a:pt x="115" y="25"/>
                  </a:lnTo>
                  <a:close/>
                  <a:moveTo>
                    <a:pt x="115" y="26"/>
                  </a:moveTo>
                  <a:cubicBezTo>
                    <a:pt x="115" y="26"/>
                    <a:pt x="115" y="26"/>
                    <a:pt x="115" y="26"/>
                  </a:cubicBezTo>
                  <a:cubicBezTo>
                    <a:pt x="117" y="27"/>
                    <a:pt x="117" y="27"/>
                    <a:pt x="117" y="27"/>
                  </a:cubicBezTo>
                  <a:cubicBezTo>
                    <a:pt x="117" y="27"/>
                    <a:pt x="117" y="27"/>
                    <a:pt x="117" y="27"/>
                  </a:cubicBezTo>
                  <a:cubicBezTo>
                    <a:pt x="115" y="27"/>
                    <a:pt x="115" y="27"/>
                    <a:pt x="115" y="27"/>
                  </a:cubicBezTo>
                  <a:lnTo>
                    <a:pt x="115" y="26"/>
                  </a:lnTo>
                  <a:close/>
                  <a:moveTo>
                    <a:pt x="115" y="27"/>
                  </a:moveTo>
                  <a:cubicBezTo>
                    <a:pt x="115" y="27"/>
                    <a:pt x="115" y="27"/>
                    <a:pt x="115" y="27"/>
                  </a:cubicBezTo>
                  <a:cubicBezTo>
                    <a:pt x="117" y="27"/>
                    <a:pt x="117" y="27"/>
                    <a:pt x="117" y="27"/>
                  </a:cubicBezTo>
                  <a:cubicBezTo>
                    <a:pt x="117" y="29"/>
                    <a:pt x="117" y="29"/>
                    <a:pt x="117" y="29"/>
                  </a:cubicBezTo>
                  <a:cubicBezTo>
                    <a:pt x="115" y="28"/>
                    <a:pt x="115" y="28"/>
                    <a:pt x="115" y="28"/>
                  </a:cubicBezTo>
                  <a:lnTo>
                    <a:pt x="115" y="27"/>
                  </a:lnTo>
                  <a:close/>
                  <a:moveTo>
                    <a:pt x="115" y="29"/>
                  </a:moveTo>
                  <a:cubicBezTo>
                    <a:pt x="115" y="29"/>
                    <a:pt x="115" y="29"/>
                    <a:pt x="115" y="29"/>
                  </a:cubicBezTo>
                  <a:cubicBezTo>
                    <a:pt x="117" y="29"/>
                    <a:pt x="117" y="29"/>
                    <a:pt x="117" y="29"/>
                  </a:cubicBezTo>
                  <a:cubicBezTo>
                    <a:pt x="117" y="29"/>
                    <a:pt x="117" y="29"/>
                    <a:pt x="117" y="29"/>
                  </a:cubicBezTo>
                  <a:cubicBezTo>
                    <a:pt x="115" y="29"/>
                    <a:pt x="115" y="29"/>
                    <a:pt x="115" y="29"/>
                  </a:cubicBezTo>
                  <a:close/>
                  <a:moveTo>
                    <a:pt x="115" y="29"/>
                  </a:moveTo>
                  <a:cubicBezTo>
                    <a:pt x="115" y="29"/>
                    <a:pt x="115" y="29"/>
                    <a:pt x="115" y="29"/>
                  </a:cubicBezTo>
                  <a:cubicBezTo>
                    <a:pt x="117" y="30"/>
                    <a:pt x="117" y="30"/>
                    <a:pt x="117" y="30"/>
                  </a:cubicBezTo>
                  <a:cubicBezTo>
                    <a:pt x="117" y="30"/>
                    <a:pt x="117" y="30"/>
                    <a:pt x="117" y="30"/>
                  </a:cubicBezTo>
                  <a:cubicBezTo>
                    <a:pt x="115" y="30"/>
                    <a:pt x="115" y="30"/>
                    <a:pt x="115" y="30"/>
                  </a:cubicBezTo>
                  <a:lnTo>
                    <a:pt x="115" y="29"/>
                  </a:lnTo>
                  <a:close/>
                  <a:moveTo>
                    <a:pt x="115" y="30"/>
                  </a:moveTo>
                  <a:cubicBezTo>
                    <a:pt x="115" y="30"/>
                    <a:pt x="115" y="30"/>
                    <a:pt x="115" y="30"/>
                  </a:cubicBezTo>
                  <a:cubicBezTo>
                    <a:pt x="117" y="30"/>
                    <a:pt x="117" y="30"/>
                    <a:pt x="117" y="30"/>
                  </a:cubicBezTo>
                  <a:cubicBezTo>
                    <a:pt x="117" y="32"/>
                    <a:pt x="117" y="32"/>
                    <a:pt x="117" y="32"/>
                  </a:cubicBezTo>
                  <a:cubicBezTo>
                    <a:pt x="115" y="31"/>
                    <a:pt x="115" y="31"/>
                    <a:pt x="115" y="31"/>
                  </a:cubicBezTo>
                  <a:lnTo>
                    <a:pt x="115" y="30"/>
                  </a:lnTo>
                  <a:close/>
                  <a:moveTo>
                    <a:pt x="115" y="32"/>
                  </a:moveTo>
                  <a:cubicBezTo>
                    <a:pt x="115" y="32"/>
                    <a:pt x="115" y="32"/>
                    <a:pt x="115" y="32"/>
                  </a:cubicBezTo>
                  <a:cubicBezTo>
                    <a:pt x="117" y="32"/>
                    <a:pt x="117" y="32"/>
                    <a:pt x="117" y="32"/>
                  </a:cubicBezTo>
                  <a:cubicBezTo>
                    <a:pt x="117" y="33"/>
                    <a:pt x="117" y="33"/>
                    <a:pt x="117" y="33"/>
                  </a:cubicBezTo>
                  <a:cubicBezTo>
                    <a:pt x="115" y="32"/>
                    <a:pt x="115" y="32"/>
                    <a:pt x="115" y="32"/>
                  </a:cubicBezTo>
                  <a:close/>
                  <a:moveTo>
                    <a:pt x="115" y="32"/>
                  </a:moveTo>
                  <a:cubicBezTo>
                    <a:pt x="115" y="32"/>
                    <a:pt x="115" y="32"/>
                    <a:pt x="115" y="32"/>
                  </a:cubicBezTo>
                  <a:cubicBezTo>
                    <a:pt x="117" y="33"/>
                    <a:pt x="117" y="33"/>
                    <a:pt x="117" y="33"/>
                  </a:cubicBezTo>
                  <a:cubicBezTo>
                    <a:pt x="117" y="33"/>
                    <a:pt x="117" y="33"/>
                    <a:pt x="117" y="33"/>
                  </a:cubicBezTo>
                  <a:cubicBezTo>
                    <a:pt x="115" y="33"/>
                    <a:pt x="115" y="33"/>
                    <a:pt x="115" y="33"/>
                  </a:cubicBezTo>
                  <a:lnTo>
                    <a:pt x="115" y="32"/>
                  </a:lnTo>
                  <a:close/>
                  <a:moveTo>
                    <a:pt x="114" y="6"/>
                  </a:moveTo>
                  <a:cubicBezTo>
                    <a:pt x="114" y="6"/>
                    <a:pt x="114" y="6"/>
                    <a:pt x="114" y="6"/>
                  </a:cubicBezTo>
                  <a:cubicBezTo>
                    <a:pt x="115" y="5"/>
                    <a:pt x="115" y="5"/>
                    <a:pt x="115" y="5"/>
                  </a:cubicBezTo>
                  <a:cubicBezTo>
                    <a:pt x="115" y="7"/>
                    <a:pt x="115" y="7"/>
                    <a:pt x="115" y="7"/>
                  </a:cubicBezTo>
                  <a:cubicBezTo>
                    <a:pt x="114" y="7"/>
                    <a:pt x="114" y="7"/>
                    <a:pt x="114" y="7"/>
                  </a:cubicBezTo>
                  <a:lnTo>
                    <a:pt x="114" y="6"/>
                  </a:lnTo>
                  <a:close/>
                  <a:moveTo>
                    <a:pt x="114" y="7"/>
                  </a:moveTo>
                  <a:cubicBezTo>
                    <a:pt x="114" y="7"/>
                    <a:pt x="114" y="7"/>
                    <a:pt x="114" y="7"/>
                  </a:cubicBezTo>
                  <a:cubicBezTo>
                    <a:pt x="115" y="7"/>
                    <a:pt x="115" y="7"/>
                    <a:pt x="115" y="7"/>
                  </a:cubicBezTo>
                  <a:cubicBezTo>
                    <a:pt x="115" y="8"/>
                    <a:pt x="115" y="8"/>
                    <a:pt x="115" y="8"/>
                  </a:cubicBezTo>
                  <a:cubicBezTo>
                    <a:pt x="114" y="8"/>
                    <a:pt x="114" y="8"/>
                    <a:pt x="114" y="8"/>
                  </a:cubicBezTo>
                  <a:lnTo>
                    <a:pt x="114" y="7"/>
                  </a:lnTo>
                  <a:close/>
                  <a:moveTo>
                    <a:pt x="114" y="8"/>
                  </a:moveTo>
                  <a:cubicBezTo>
                    <a:pt x="114" y="8"/>
                    <a:pt x="114" y="8"/>
                    <a:pt x="114" y="8"/>
                  </a:cubicBezTo>
                  <a:cubicBezTo>
                    <a:pt x="115" y="8"/>
                    <a:pt x="115" y="8"/>
                    <a:pt x="115" y="8"/>
                  </a:cubicBezTo>
                  <a:cubicBezTo>
                    <a:pt x="115" y="8"/>
                    <a:pt x="115" y="8"/>
                    <a:pt x="115" y="8"/>
                  </a:cubicBezTo>
                  <a:cubicBezTo>
                    <a:pt x="114" y="9"/>
                    <a:pt x="114" y="9"/>
                    <a:pt x="114" y="9"/>
                  </a:cubicBezTo>
                  <a:lnTo>
                    <a:pt x="114" y="8"/>
                  </a:lnTo>
                  <a:close/>
                  <a:moveTo>
                    <a:pt x="114" y="9"/>
                  </a:moveTo>
                  <a:cubicBezTo>
                    <a:pt x="114" y="9"/>
                    <a:pt x="114" y="9"/>
                    <a:pt x="114" y="9"/>
                  </a:cubicBezTo>
                  <a:cubicBezTo>
                    <a:pt x="115" y="9"/>
                    <a:pt x="115" y="9"/>
                    <a:pt x="115" y="9"/>
                  </a:cubicBezTo>
                  <a:cubicBezTo>
                    <a:pt x="115" y="10"/>
                    <a:pt x="115" y="10"/>
                    <a:pt x="115" y="10"/>
                  </a:cubicBezTo>
                  <a:cubicBezTo>
                    <a:pt x="114" y="10"/>
                    <a:pt x="114" y="10"/>
                    <a:pt x="114" y="10"/>
                  </a:cubicBezTo>
                  <a:lnTo>
                    <a:pt x="114" y="9"/>
                  </a:lnTo>
                  <a:close/>
                  <a:moveTo>
                    <a:pt x="114" y="11"/>
                  </a:moveTo>
                  <a:cubicBezTo>
                    <a:pt x="114" y="11"/>
                    <a:pt x="114" y="11"/>
                    <a:pt x="114" y="11"/>
                  </a:cubicBezTo>
                  <a:cubicBezTo>
                    <a:pt x="115" y="10"/>
                    <a:pt x="115" y="10"/>
                    <a:pt x="115" y="10"/>
                  </a:cubicBezTo>
                  <a:cubicBezTo>
                    <a:pt x="115" y="11"/>
                    <a:pt x="115" y="11"/>
                    <a:pt x="115" y="11"/>
                  </a:cubicBezTo>
                  <a:cubicBezTo>
                    <a:pt x="114" y="11"/>
                    <a:pt x="114" y="11"/>
                    <a:pt x="114" y="11"/>
                  </a:cubicBezTo>
                  <a:close/>
                  <a:moveTo>
                    <a:pt x="114" y="11"/>
                  </a:moveTo>
                  <a:cubicBezTo>
                    <a:pt x="114" y="11"/>
                    <a:pt x="114" y="11"/>
                    <a:pt x="114" y="11"/>
                  </a:cubicBezTo>
                  <a:cubicBezTo>
                    <a:pt x="115" y="11"/>
                    <a:pt x="115" y="11"/>
                    <a:pt x="115" y="11"/>
                  </a:cubicBezTo>
                  <a:cubicBezTo>
                    <a:pt x="115" y="12"/>
                    <a:pt x="115" y="12"/>
                    <a:pt x="115" y="12"/>
                  </a:cubicBezTo>
                  <a:cubicBezTo>
                    <a:pt x="114" y="12"/>
                    <a:pt x="114" y="12"/>
                    <a:pt x="114" y="12"/>
                  </a:cubicBezTo>
                  <a:lnTo>
                    <a:pt x="114" y="11"/>
                  </a:lnTo>
                  <a:close/>
                  <a:moveTo>
                    <a:pt x="114" y="12"/>
                  </a:moveTo>
                  <a:cubicBezTo>
                    <a:pt x="114" y="12"/>
                    <a:pt x="114" y="12"/>
                    <a:pt x="114" y="12"/>
                  </a:cubicBezTo>
                  <a:cubicBezTo>
                    <a:pt x="115" y="12"/>
                    <a:pt x="115" y="12"/>
                    <a:pt x="115" y="12"/>
                  </a:cubicBezTo>
                  <a:cubicBezTo>
                    <a:pt x="115" y="13"/>
                    <a:pt x="115" y="13"/>
                    <a:pt x="115" y="13"/>
                  </a:cubicBezTo>
                  <a:cubicBezTo>
                    <a:pt x="114" y="13"/>
                    <a:pt x="114" y="13"/>
                    <a:pt x="114" y="13"/>
                  </a:cubicBezTo>
                  <a:lnTo>
                    <a:pt x="114" y="12"/>
                  </a:lnTo>
                  <a:close/>
                  <a:moveTo>
                    <a:pt x="114" y="13"/>
                  </a:moveTo>
                  <a:cubicBezTo>
                    <a:pt x="114" y="13"/>
                    <a:pt x="114" y="13"/>
                    <a:pt x="114" y="13"/>
                  </a:cubicBezTo>
                  <a:cubicBezTo>
                    <a:pt x="115" y="13"/>
                    <a:pt x="115" y="13"/>
                    <a:pt x="115" y="13"/>
                  </a:cubicBezTo>
                  <a:cubicBezTo>
                    <a:pt x="115" y="14"/>
                    <a:pt x="115" y="14"/>
                    <a:pt x="115" y="14"/>
                  </a:cubicBezTo>
                  <a:cubicBezTo>
                    <a:pt x="114" y="14"/>
                    <a:pt x="114" y="14"/>
                    <a:pt x="114" y="14"/>
                  </a:cubicBezTo>
                  <a:lnTo>
                    <a:pt x="114" y="13"/>
                  </a:lnTo>
                  <a:close/>
                  <a:moveTo>
                    <a:pt x="114" y="14"/>
                  </a:moveTo>
                  <a:cubicBezTo>
                    <a:pt x="114" y="14"/>
                    <a:pt x="114" y="14"/>
                    <a:pt x="114" y="14"/>
                  </a:cubicBezTo>
                  <a:cubicBezTo>
                    <a:pt x="115" y="14"/>
                    <a:pt x="115" y="14"/>
                    <a:pt x="115" y="14"/>
                  </a:cubicBezTo>
                  <a:cubicBezTo>
                    <a:pt x="115" y="14"/>
                    <a:pt x="115" y="14"/>
                    <a:pt x="115" y="14"/>
                  </a:cubicBezTo>
                  <a:cubicBezTo>
                    <a:pt x="114" y="15"/>
                    <a:pt x="114" y="15"/>
                    <a:pt x="114" y="15"/>
                  </a:cubicBezTo>
                  <a:lnTo>
                    <a:pt x="114" y="14"/>
                  </a:lnTo>
                  <a:close/>
                  <a:moveTo>
                    <a:pt x="114" y="15"/>
                  </a:moveTo>
                  <a:cubicBezTo>
                    <a:pt x="114" y="15"/>
                    <a:pt x="114" y="15"/>
                    <a:pt x="114" y="15"/>
                  </a:cubicBezTo>
                  <a:cubicBezTo>
                    <a:pt x="115" y="15"/>
                    <a:pt x="115" y="15"/>
                    <a:pt x="115" y="15"/>
                  </a:cubicBezTo>
                  <a:cubicBezTo>
                    <a:pt x="115" y="16"/>
                    <a:pt x="115" y="16"/>
                    <a:pt x="115" y="16"/>
                  </a:cubicBezTo>
                  <a:cubicBezTo>
                    <a:pt x="114" y="17"/>
                    <a:pt x="114" y="17"/>
                    <a:pt x="114" y="17"/>
                  </a:cubicBezTo>
                  <a:lnTo>
                    <a:pt x="114" y="15"/>
                  </a:lnTo>
                  <a:close/>
                  <a:moveTo>
                    <a:pt x="114" y="17"/>
                  </a:moveTo>
                  <a:cubicBezTo>
                    <a:pt x="114" y="17"/>
                    <a:pt x="114" y="17"/>
                    <a:pt x="114" y="17"/>
                  </a:cubicBezTo>
                  <a:cubicBezTo>
                    <a:pt x="115" y="16"/>
                    <a:pt x="115" y="16"/>
                    <a:pt x="115" y="16"/>
                  </a:cubicBezTo>
                  <a:cubicBezTo>
                    <a:pt x="115" y="17"/>
                    <a:pt x="115" y="17"/>
                    <a:pt x="115" y="17"/>
                  </a:cubicBezTo>
                  <a:cubicBezTo>
                    <a:pt x="114" y="17"/>
                    <a:pt x="114" y="17"/>
                    <a:pt x="114" y="17"/>
                  </a:cubicBezTo>
                  <a:close/>
                  <a:moveTo>
                    <a:pt x="114" y="17"/>
                  </a:moveTo>
                  <a:cubicBezTo>
                    <a:pt x="114" y="17"/>
                    <a:pt x="114" y="17"/>
                    <a:pt x="114" y="17"/>
                  </a:cubicBezTo>
                  <a:cubicBezTo>
                    <a:pt x="115" y="17"/>
                    <a:pt x="115" y="17"/>
                    <a:pt x="115" y="17"/>
                  </a:cubicBezTo>
                  <a:cubicBezTo>
                    <a:pt x="115" y="18"/>
                    <a:pt x="115" y="18"/>
                    <a:pt x="115" y="18"/>
                  </a:cubicBezTo>
                  <a:cubicBezTo>
                    <a:pt x="114" y="18"/>
                    <a:pt x="114" y="18"/>
                    <a:pt x="114" y="18"/>
                  </a:cubicBezTo>
                  <a:lnTo>
                    <a:pt x="114" y="17"/>
                  </a:lnTo>
                  <a:close/>
                  <a:moveTo>
                    <a:pt x="114" y="18"/>
                  </a:moveTo>
                  <a:cubicBezTo>
                    <a:pt x="114" y="18"/>
                    <a:pt x="114" y="18"/>
                    <a:pt x="114" y="18"/>
                  </a:cubicBezTo>
                  <a:cubicBezTo>
                    <a:pt x="115" y="18"/>
                    <a:pt x="115" y="18"/>
                    <a:pt x="115" y="18"/>
                  </a:cubicBezTo>
                  <a:cubicBezTo>
                    <a:pt x="115" y="19"/>
                    <a:pt x="115" y="19"/>
                    <a:pt x="115" y="19"/>
                  </a:cubicBezTo>
                  <a:cubicBezTo>
                    <a:pt x="114" y="19"/>
                    <a:pt x="114" y="19"/>
                    <a:pt x="114" y="19"/>
                  </a:cubicBezTo>
                  <a:lnTo>
                    <a:pt x="114" y="18"/>
                  </a:lnTo>
                  <a:close/>
                  <a:moveTo>
                    <a:pt x="114" y="20"/>
                  </a:moveTo>
                  <a:cubicBezTo>
                    <a:pt x="114" y="20"/>
                    <a:pt x="114" y="20"/>
                    <a:pt x="114" y="20"/>
                  </a:cubicBezTo>
                  <a:cubicBezTo>
                    <a:pt x="115" y="19"/>
                    <a:pt x="115" y="19"/>
                    <a:pt x="115" y="19"/>
                  </a:cubicBezTo>
                  <a:cubicBezTo>
                    <a:pt x="115" y="20"/>
                    <a:pt x="115" y="20"/>
                    <a:pt x="115" y="20"/>
                  </a:cubicBezTo>
                  <a:cubicBezTo>
                    <a:pt x="114" y="20"/>
                    <a:pt x="114" y="20"/>
                    <a:pt x="114" y="20"/>
                  </a:cubicBezTo>
                  <a:close/>
                  <a:moveTo>
                    <a:pt x="114" y="20"/>
                  </a:moveTo>
                  <a:cubicBezTo>
                    <a:pt x="114" y="20"/>
                    <a:pt x="114" y="20"/>
                    <a:pt x="114" y="20"/>
                  </a:cubicBezTo>
                  <a:cubicBezTo>
                    <a:pt x="115" y="20"/>
                    <a:pt x="115" y="20"/>
                    <a:pt x="115" y="20"/>
                  </a:cubicBezTo>
                  <a:cubicBezTo>
                    <a:pt x="115" y="21"/>
                    <a:pt x="115" y="21"/>
                    <a:pt x="115" y="21"/>
                  </a:cubicBezTo>
                  <a:cubicBezTo>
                    <a:pt x="114" y="21"/>
                    <a:pt x="114" y="21"/>
                    <a:pt x="114" y="21"/>
                  </a:cubicBezTo>
                  <a:lnTo>
                    <a:pt x="114" y="20"/>
                  </a:lnTo>
                  <a:close/>
                  <a:moveTo>
                    <a:pt x="114" y="21"/>
                  </a:moveTo>
                  <a:cubicBezTo>
                    <a:pt x="114" y="21"/>
                    <a:pt x="114" y="21"/>
                    <a:pt x="114" y="21"/>
                  </a:cubicBezTo>
                  <a:cubicBezTo>
                    <a:pt x="115" y="21"/>
                    <a:pt x="115" y="21"/>
                    <a:pt x="115" y="21"/>
                  </a:cubicBezTo>
                  <a:cubicBezTo>
                    <a:pt x="115" y="22"/>
                    <a:pt x="115" y="22"/>
                    <a:pt x="115" y="22"/>
                  </a:cubicBezTo>
                  <a:cubicBezTo>
                    <a:pt x="114" y="23"/>
                    <a:pt x="114" y="23"/>
                    <a:pt x="114" y="23"/>
                  </a:cubicBezTo>
                  <a:lnTo>
                    <a:pt x="114" y="21"/>
                  </a:lnTo>
                  <a:close/>
                  <a:moveTo>
                    <a:pt x="114" y="23"/>
                  </a:moveTo>
                  <a:cubicBezTo>
                    <a:pt x="114" y="23"/>
                    <a:pt x="114" y="23"/>
                    <a:pt x="114" y="23"/>
                  </a:cubicBezTo>
                  <a:cubicBezTo>
                    <a:pt x="115" y="23"/>
                    <a:pt x="115" y="23"/>
                    <a:pt x="115" y="23"/>
                  </a:cubicBezTo>
                  <a:cubicBezTo>
                    <a:pt x="115" y="23"/>
                    <a:pt x="115" y="23"/>
                    <a:pt x="115" y="23"/>
                  </a:cubicBezTo>
                  <a:cubicBezTo>
                    <a:pt x="114" y="23"/>
                    <a:pt x="114" y="23"/>
                    <a:pt x="114" y="23"/>
                  </a:cubicBezTo>
                  <a:close/>
                  <a:moveTo>
                    <a:pt x="114" y="23"/>
                  </a:moveTo>
                  <a:cubicBezTo>
                    <a:pt x="114" y="23"/>
                    <a:pt x="114" y="23"/>
                    <a:pt x="114" y="23"/>
                  </a:cubicBezTo>
                  <a:cubicBezTo>
                    <a:pt x="115" y="23"/>
                    <a:pt x="115" y="23"/>
                    <a:pt x="115" y="23"/>
                  </a:cubicBezTo>
                  <a:cubicBezTo>
                    <a:pt x="115" y="24"/>
                    <a:pt x="115" y="24"/>
                    <a:pt x="115" y="24"/>
                  </a:cubicBezTo>
                  <a:cubicBezTo>
                    <a:pt x="114" y="24"/>
                    <a:pt x="114" y="24"/>
                    <a:pt x="114" y="24"/>
                  </a:cubicBezTo>
                  <a:lnTo>
                    <a:pt x="114" y="23"/>
                  </a:lnTo>
                  <a:close/>
                  <a:moveTo>
                    <a:pt x="114" y="24"/>
                  </a:moveTo>
                  <a:cubicBezTo>
                    <a:pt x="114" y="24"/>
                    <a:pt x="114" y="24"/>
                    <a:pt x="114" y="24"/>
                  </a:cubicBezTo>
                  <a:cubicBezTo>
                    <a:pt x="115" y="24"/>
                    <a:pt x="115" y="24"/>
                    <a:pt x="115" y="24"/>
                  </a:cubicBezTo>
                  <a:cubicBezTo>
                    <a:pt x="115" y="25"/>
                    <a:pt x="115" y="25"/>
                    <a:pt x="115" y="25"/>
                  </a:cubicBezTo>
                  <a:cubicBezTo>
                    <a:pt x="114" y="25"/>
                    <a:pt x="114" y="25"/>
                    <a:pt x="114" y="25"/>
                  </a:cubicBezTo>
                  <a:lnTo>
                    <a:pt x="114" y="24"/>
                  </a:lnTo>
                  <a:close/>
                  <a:moveTo>
                    <a:pt x="114" y="26"/>
                  </a:moveTo>
                  <a:cubicBezTo>
                    <a:pt x="114" y="26"/>
                    <a:pt x="114" y="26"/>
                    <a:pt x="114" y="26"/>
                  </a:cubicBezTo>
                  <a:cubicBezTo>
                    <a:pt x="115" y="25"/>
                    <a:pt x="115" y="25"/>
                    <a:pt x="115" y="25"/>
                  </a:cubicBezTo>
                  <a:cubicBezTo>
                    <a:pt x="115" y="26"/>
                    <a:pt x="115" y="26"/>
                    <a:pt x="115" y="26"/>
                  </a:cubicBezTo>
                  <a:cubicBezTo>
                    <a:pt x="114" y="26"/>
                    <a:pt x="114" y="26"/>
                    <a:pt x="114" y="26"/>
                  </a:cubicBezTo>
                  <a:close/>
                  <a:moveTo>
                    <a:pt x="114" y="26"/>
                  </a:moveTo>
                  <a:cubicBezTo>
                    <a:pt x="114" y="26"/>
                    <a:pt x="114" y="26"/>
                    <a:pt x="114" y="26"/>
                  </a:cubicBezTo>
                  <a:cubicBezTo>
                    <a:pt x="115" y="26"/>
                    <a:pt x="115" y="26"/>
                    <a:pt x="115" y="26"/>
                  </a:cubicBezTo>
                  <a:cubicBezTo>
                    <a:pt x="115" y="27"/>
                    <a:pt x="115" y="27"/>
                    <a:pt x="115" y="27"/>
                  </a:cubicBezTo>
                  <a:cubicBezTo>
                    <a:pt x="114" y="27"/>
                    <a:pt x="114" y="27"/>
                    <a:pt x="114" y="27"/>
                  </a:cubicBezTo>
                  <a:lnTo>
                    <a:pt x="114" y="26"/>
                  </a:lnTo>
                  <a:close/>
                  <a:moveTo>
                    <a:pt x="114" y="27"/>
                  </a:moveTo>
                  <a:cubicBezTo>
                    <a:pt x="114" y="27"/>
                    <a:pt x="114" y="27"/>
                    <a:pt x="114" y="27"/>
                  </a:cubicBezTo>
                  <a:cubicBezTo>
                    <a:pt x="115" y="27"/>
                    <a:pt x="115" y="27"/>
                    <a:pt x="115" y="27"/>
                  </a:cubicBezTo>
                  <a:cubicBezTo>
                    <a:pt x="115" y="28"/>
                    <a:pt x="115" y="28"/>
                    <a:pt x="115" y="28"/>
                  </a:cubicBezTo>
                  <a:cubicBezTo>
                    <a:pt x="114" y="28"/>
                    <a:pt x="114" y="28"/>
                    <a:pt x="114" y="28"/>
                  </a:cubicBezTo>
                  <a:lnTo>
                    <a:pt x="114" y="27"/>
                  </a:lnTo>
                  <a:close/>
                  <a:moveTo>
                    <a:pt x="114" y="29"/>
                  </a:moveTo>
                  <a:cubicBezTo>
                    <a:pt x="114" y="29"/>
                    <a:pt x="114" y="29"/>
                    <a:pt x="114" y="29"/>
                  </a:cubicBezTo>
                  <a:cubicBezTo>
                    <a:pt x="115" y="29"/>
                    <a:pt x="115" y="29"/>
                    <a:pt x="115" y="29"/>
                  </a:cubicBezTo>
                  <a:cubicBezTo>
                    <a:pt x="115" y="29"/>
                    <a:pt x="115" y="29"/>
                    <a:pt x="115" y="29"/>
                  </a:cubicBezTo>
                  <a:cubicBezTo>
                    <a:pt x="114" y="29"/>
                    <a:pt x="114" y="29"/>
                    <a:pt x="114" y="29"/>
                  </a:cubicBezTo>
                  <a:close/>
                  <a:moveTo>
                    <a:pt x="114" y="29"/>
                  </a:moveTo>
                  <a:cubicBezTo>
                    <a:pt x="114" y="29"/>
                    <a:pt x="114" y="29"/>
                    <a:pt x="114" y="29"/>
                  </a:cubicBezTo>
                  <a:cubicBezTo>
                    <a:pt x="115" y="29"/>
                    <a:pt x="115" y="29"/>
                    <a:pt x="115" y="29"/>
                  </a:cubicBezTo>
                  <a:cubicBezTo>
                    <a:pt x="115" y="30"/>
                    <a:pt x="115" y="30"/>
                    <a:pt x="115" y="30"/>
                  </a:cubicBezTo>
                  <a:cubicBezTo>
                    <a:pt x="114" y="30"/>
                    <a:pt x="114" y="30"/>
                    <a:pt x="114" y="30"/>
                  </a:cubicBezTo>
                  <a:lnTo>
                    <a:pt x="114" y="29"/>
                  </a:lnTo>
                  <a:close/>
                  <a:moveTo>
                    <a:pt x="114" y="30"/>
                  </a:moveTo>
                  <a:cubicBezTo>
                    <a:pt x="114" y="30"/>
                    <a:pt x="114" y="30"/>
                    <a:pt x="114" y="30"/>
                  </a:cubicBezTo>
                  <a:cubicBezTo>
                    <a:pt x="115" y="30"/>
                    <a:pt x="115" y="30"/>
                    <a:pt x="115" y="30"/>
                  </a:cubicBezTo>
                  <a:cubicBezTo>
                    <a:pt x="115" y="31"/>
                    <a:pt x="115" y="31"/>
                    <a:pt x="115" y="31"/>
                  </a:cubicBezTo>
                  <a:cubicBezTo>
                    <a:pt x="114" y="31"/>
                    <a:pt x="114" y="31"/>
                    <a:pt x="114" y="31"/>
                  </a:cubicBezTo>
                  <a:lnTo>
                    <a:pt x="114" y="30"/>
                  </a:lnTo>
                  <a:close/>
                  <a:moveTo>
                    <a:pt x="114" y="32"/>
                  </a:moveTo>
                  <a:cubicBezTo>
                    <a:pt x="114" y="32"/>
                    <a:pt x="114" y="32"/>
                    <a:pt x="114" y="32"/>
                  </a:cubicBezTo>
                  <a:cubicBezTo>
                    <a:pt x="115" y="31"/>
                    <a:pt x="115" y="31"/>
                    <a:pt x="115" y="31"/>
                  </a:cubicBezTo>
                  <a:cubicBezTo>
                    <a:pt x="115" y="32"/>
                    <a:pt x="115" y="32"/>
                    <a:pt x="115" y="32"/>
                  </a:cubicBezTo>
                  <a:cubicBezTo>
                    <a:pt x="114" y="32"/>
                    <a:pt x="114" y="32"/>
                    <a:pt x="114" y="32"/>
                  </a:cubicBezTo>
                  <a:close/>
                  <a:moveTo>
                    <a:pt x="114" y="32"/>
                  </a:moveTo>
                  <a:cubicBezTo>
                    <a:pt x="114" y="32"/>
                    <a:pt x="114" y="32"/>
                    <a:pt x="114" y="32"/>
                  </a:cubicBezTo>
                  <a:cubicBezTo>
                    <a:pt x="115" y="32"/>
                    <a:pt x="115" y="32"/>
                    <a:pt x="115" y="32"/>
                  </a:cubicBezTo>
                  <a:cubicBezTo>
                    <a:pt x="115" y="33"/>
                    <a:pt x="115" y="33"/>
                    <a:pt x="115" y="33"/>
                  </a:cubicBezTo>
                  <a:cubicBezTo>
                    <a:pt x="114" y="33"/>
                    <a:pt x="114" y="33"/>
                    <a:pt x="114" y="33"/>
                  </a:cubicBezTo>
                  <a:lnTo>
                    <a:pt x="114" y="32"/>
                  </a:lnTo>
                  <a:close/>
                  <a:moveTo>
                    <a:pt x="114" y="34"/>
                  </a:moveTo>
                  <a:cubicBezTo>
                    <a:pt x="114" y="34"/>
                    <a:pt x="114" y="34"/>
                    <a:pt x="114" y="34"/>
                  </a:cubicBezTo>
                  <a:cubicBezTo>
                    <a:pt x="114" y="33"/>
                    <a:pt x="114" y="33"/>
                    <a:pt x="114" y="33"/>
                  </a:cubicBezTo>
                  <a:cubicBezTo>
                    <a:pt x="115" y="33"/>
                    <a:pt x="115" y="33"/>
                    <a:pt x="115" y="33"/>
                  </a:cubicBezTo>
                  <a:cubicBezTo>
                    <a:pt x="115" y="34"/>
                    <a:pt x="115" y="34"/>
                    <a:pt x="115" y="34"/>
                  </a:cubicBezTo>
                  <a:cubicBezTo>
                    <a:pt x="115" y="34"/>
                    <a:pt x="115" y="34"/>
                    <a:pt x="115" y="34"/>
                  </a:cubicBezTo>
                  <a:cubicBezTo>
                    <a:pt x="115" y="33"/>
                    <a:pt x="115" y="33"/>
                    <a:pt x="115" y="33"/>
                  </a:cubicBezTo>
                  <a:cubicBezTo>
                    <a:pt x="117" y="33"/>
                    <a:pt x="117" y="33"/>
                    <a:pt x="117" y="33"/>
                  </a:cubicBezTo>
                  <a:cubicBezTo>
                    <a:pt x="117" y="34"/>
                    <a:pt x="117" y="34"/>
                    <a:pt x="117" y="34"/>
                  </a:cubicBezTo>
                  <a:lnTo>
                    <a:pt x="114" y="34"/>
                  </a:lnTo>
                  <a:close/>
                  <a:moveTo>
                    <a:pt x="146" y="43"/>
                  </a:moveTo>
                  <a:cubicBezTo>
                    <a:pt x="146" y="43"/>
                    <a:pt x="146" y="43"/>
                    <a:pt x="146" y="43"/>
                  </a:cubicBezTo>
                  <a:cubicBezTo>
                    <a:pt x="151" y="43"/>
                    <a:pt x="151" y="43"/>
                    <a:pt x="151" y="43"/>
                  </a:cubicBezTo>
                  <a:cubicBezTo>
                    <a:pt x="151" y="43"/>
                    <a:pt x="151" y="43"/>
                    <a:pt x="151" y="43"/>
                  </a:cubicBezTo>
                  <a:cubicBezTo>
                    <a:pt x="146" y="43"/>
                    <a:pt x="146" y="43"/>
                    <a:pt x="146" y="43"/>
                  </a:cubicBezTo>
                  <a:close/>
                  <a:moveTo>
                    <a:pt x="146" y="44"/>
                  </a:moveTo>
                  <a:cubicBezTo>
                    <a:pt x="146" y="44"/>
                    <a:pt x="146" y="44"/>
                    <a:pt x="146" y="44"/>
                  </a:cubicBezTo>
                  <a:cubicBezTo>
                    <a:pt x="151" y="44"/>
                    <a:pt x="151" y="44"/>
                    <a:pt x="151" y="44"/>
                  </a:cubicBezTo>
                  <a:cubicBezTo>
                    <a:pt x="151" y="44"/>
                    <a:pt x="151" y="44"/>
                    <a:pt x="151" y="44"/>
                  </a:cubicBezTo>
                  <a:cubicBezTo>
                    <a:pt x="146" y="44"/>
                    <a:pt x="146" y="44"/>
                    <a:pt x="146" y="44"/>
                  </a:cubicBezTo>
                  <a:close/>
                  <a:moveTo>
                    <a:pt x="146" y="45"/>
                  </a:moveTo>
                  <a:cubicBezTo>
                    <a:pt x="146" y="45"/>
                    <a:pt x="146" y="45"/>
                    <a:pt x="146" y="45"/>
                  </a:cubicBezTo>
                  <a:cubicBezTo>
                    <a:pt x="151" y="45"/>
                    <a:pt x="151" y="45"/>
                    <a:pt x="151" y="45"/>
                  </a:cubicBezTo>
                  <a:cubicBezTo>
                    <a:pt x="151" y="45"/>
                    <a:pt x="151" y="45"/>
                    <a:pt x="151" y="45"/>
                  </a:cubicBezTo>
                  <a:cubicBezTo>
                    <a:pt x="146" y="45"/>
                    <a:pt x="146" y="45"/>
                    <a:pt x="146" y="45"/>
                  </a:cubicBezTo>
                  <a:close/>
                  <a:moveTo>
                    <a:pt x="146" y="46"/>
                  </a:moveTo>
                  <a:cubicBezTo>
                    <a:pt x="146" y="46"/>
                    <a:pt x="146" y="46"/>
                    <a:pt x="146" y="46"/>
                  </a:cubicBezTo>
                  <a:cubicBezTo>
                    <a:pt x="151" y="46"/>
                    <a:pt x="151" y="46"/>
                    <a:pt x="151" y="46"/>
                  </a:cubicBezTo>
                  <a:cubicBezTo>
                    <a:pt x="151" y="46"/>
                    <a:pt x="151" y="46"/>
                    <a:pt x="151" y="46"/>
                  </a:cubicBezTo>
                  <a:cubicBezTo>
                    <a:pt x="146" y="46"/>
                    <a:pt x="146" y="46"/>
                    <a:pt x="146" y="46"/>
                  </a:cubicBezTo>
                  <a:close/>
                  <a:moveTo>
                    <a:pt x="146" y="47"/>
                  </a:moveTo>
                  <a:cubicBezTo>
                    <a:pt x="146" y="47"/>
                    <a:pt x="146" y="47"/>
                    <a:pt x="146" y="47"/>
                  </a:cubicBezTo>
                  <a:cubicBezTo>
                    <a:pt x="151" y="47"/>
                    <a:pt x="151" y="47"/>
                    <a:pt x="151" y="47"/>
                  </a:cubicBezTo>
                  <a:cubicBezTo>
                    <a:pt x="151" y="47"/>
                    <a:pt x="151" y="47"/>
                    <a:pt x="151" y="47"/>
                  </a:cubicBezTo>
                  <a:cubicBezTo>
                    <a:pt x="146" y="47"/>
                    <a:pt x="146" y="47"/>
                    <a:pt x="146" y="47"/>
                  </a:cubicBezTo>
                  <a:close/>
                  <a:moveTo>
                    <a:pt x="146" y="48"/>
                  </a:moveTo>
                  <a:cubicBezTo>
                    <a:pt x="146" y="48"/>
                    <a:pt x="146" y="48"/>
                    <a:pt x="146" y="48"/>
                  </a:cubicBezTo>
                  <a:cubicBezTo>
                    <a:pt x="151" y="48"/>
                    <a:pt x="151" y="48"/>
                    <a:pt x="151" y="48"/>
                  </a:cubicBezTo>
                  <a:cubicBezTo>
                    <a:pt x="151" y="48"/>
                    <a:pt x="151" y="48"/>
                    <a:pt x="151" y="48"/>
                  </a:cubicBezTo>
                  <a:cubicBezTo>
                    <a:pt x="146" y="48"/>
                    <a:pt x="146" y="48"/>
                    <a:pt x="146" y="48"/>
                  </a:cubicBezTo>
                  <a:close/>
                  <a:moveTo>
                    <a:pt x="146" y="49"/>
                  </a:moveTo>
                  <a:cubicBezTo>
                    <a:pt x="146" y="49"/>
                    <a:pt x="146" y="49"/>
                    <a:pt x="146" y="49"/>
                  </a:cubicBezTo>
                  <a:cubicBezTo>
                    <a:pt x="151" y="49"/>
                    <a:pt x="151" y="49"/>
                    <a:pt x="151" y="49"/>
                  </a:cubicBezTo>
                  <a:cubicBezTo>
                    <a:pt x="151" y="49"/>
                    <a:pt x="151" y="49"/>
                    <a:pt x="151" y="49"/>
                  </a:cubicBezTo>
                  <a:cubicBezTo>
                    <a:pt x="146" y="49"/>
                    <a:pt x="146" y="49"/>
                    <a:pt x="146" y="49"/>
                  </a:cubicBezTo>
                  <a:close/>
                  <a:moveTo>
                    <a:pt x="146" y="50"/>
                  </a:moveTo>
                  <a:cubicBezTo>
                    <a:pt x="146" y="50"/>
                    <a:pt x="146" y="50"/>
                    <a:pt x="146" y="50"/>
                  </a:cubicBezTo>
                  <a:cubicBezTo>
                    <a:pt x="151" y="50"/>
                    <a:pt x="151" y="50"/>
                    <a:pt x="151" y="50"/>
                  </a:cubicBezTo>
                  <a:cubicBezTo>
                    <a:pt x="151" y="50"/>
                    <a:pt x="151" y="50"/>
                    <a:pt x="151" y="50"/>
                  </a:cubicBezTo>
                  <a:cubicBezTo>
                    <a:pt x="146" y="50"/>
                    <a:pt x="146" y="50"/>
                    <a:pt x="146" y="50"/>
                  </a:cubicBezTo>
                  <a:close/>
                  <a:moveTo>
                    <a:pt x="146" y="51"/>
                  </a:moveTo>
                  <a:cubicBezTo>
                    <a:pt x="146" y="51"/>
                    <a:pt x="146" y="51"/>
                    <a:pt x="146" y="51"/>
                  </a:cubicBezTo>
                  <a:cubicBezTo>
                    <a:pt x="151" y="51"/>
                    <a:pt x="151" y="51"/>
                    <a:pt x="151" y="51"/>
                  </a:cubicBezTo>
                  <a:cubicBezTo>
                    <a:pt x="151" y="51"/>
                    <a:pt x="151" y="51"/>
                    <a:pt x="151" y="51"/>
                  </a:cubicBezTo>
                  <a:cubicBezTo>
                    <a:pt x="146" y="51"/>
                    <a:pt x="146" y="51"/>
                    <a:pt x="146" y="51"/>
                  </a:cubicBezTo>
                  <a:close/>
                  <a:moveTo>
                    <a:pt x="146" y="52"/>
                  </a:moveTo>
                  <a:cubicBezTo>
                    <a:pt x="146" y="52"/>
                    <a:pt x="146" y="52"/>
                    <a:pt x="146" y="52"/>
                  </a:cubicBezTo>
                  <a:cubicBezTo>
                    <a:pt x="151" y="52"/>
                    <a:pt x="151" y="52"/>
                    <a:pt x="151" y="52"/>
                  </a:cubicBezTo>
                  <a:cubicBezTo>
                    <a:pt x="151" y="52"/>
                    <a:pt x="151" y="52"/>
                    <a:pt x="151" y="52"/>
                  </a:cubicBezTo>
                  <a:cubicBezTo>
                    <a:pt x="146" y="52"/>
                    <a:pt x="146" y="52"/>
                    <a:pt x="146" y="52"/>
                  </a:cubicBezTo>
                  <a:close/>
                  <a:moveTo>
                    <a:pt x="146" y="52"/>
                  </a:moveTo>
                  <a:cubicBezTo>
                    <a:pt x="146" y="52"/>
                    <a:pt x="146" y="52"/>
                    <a:pt x="146" y="52"/>
                  </a:cubicBezTo>
                  <a:cubicBezTo>
                    <a:pt x="151" y="52"/>
                    <a:pt x="151" y="52"/>
                    <a:pt x="151" y="52"/>
                  </a:cubicBezTo>
                  <a:cubicBezTo>
                    <a:pt x="151" y="53"/>
                    <a:pt x="151" y="53"/>
                    <a:pt x="151" y="53"/>
                  </a:cubicBezTo>
                  <a:cubicBezTo>
                    <a:pt x="146" y="53"/>
                    <a:pt x="146" y="53"/>
                    <a:pt x="146" y="53"/>
                  </a:cubicBezTo>
                  <a:lnTo>
                    <a:pt x="146" y="52"/>
                  </a:lnTo>
                  <a:close/>
                  <a:moveTo>
                    <a:pt x="151" y="54"/>
                  </a:moveTo>
                  <a:cubicBezTo>
                    <a:pt x="151" y="54"/>
                    <a:pt x="151" y="54"/>
                    <a:pt x="151" y="54"/>
                  </a:cubicBezTo>
                  <a:cubicBezTo>
                    <a:pt x="146" y="54"/>
                    <a:pt x="146" y="54"/>
                    <a:pt x="146" y="54"/>
                  </a:cubicBezTo>
                  <a:cubicBezTo>
                    <a:pt x="146" y="54"/>
                    <a:pt x="146" y="54"/>
                    <a:pt x="146" y="54"/>
                  </a:cubicBezTo>
                  <a:cubicBezTo>
                    <a:pt x="151" y="54"/>
                    <a:pt x="151" y="54"/>
                    <a:pt x="151" y="54"/>
                  </a:cubicBezTo>
                  <a:close/>
                  <a:moveTo>
                    <a:pt x="47" y="39"/>
                  </a:moveTo>
                  <a:cubicBezTo>
                    <a:pt x="47" y="39"/>
                    <a:pt x="47" y="39"/>
                    <a:pt x="47" y="39"/>
                  </a:cubicBezTo>
                  <a:cubicBezTo>
                    <a:pt x="47" y="40"/>
                    <a:pt x="47" y="40"/>
                    <a:pt x="47" y="40"/>
                  </a:cubicBezTo>
                  <a:cubicBezTo>
                    <a:pt x="57" y="39"/>
                    <a:pt x="57" y="39"/>
                    <a:pt x="57" y="39"/>
                  </a:cubicBezTo>
                  <a:cubicBezTo>
                    <a:pt x="57" y="39"/>
                    <a:pt x="57" y="39"/>
                    <a:pt x="57" y="39"/>
                  </a:cubicBezTo>
                  <a:cubicBezTo>
                    <a:pt x="60" y="39"/>
                    <a:pt x="60" y="39"/>
                    <a:pt x="60" y="39"/>
                  </a:cubicBezTo>
                  <a:cubicBezTo>
                    <a:pt x="60" y="38"/>
                    <a:pt x="60" y="38"/>
                    <a:pt x="60" y="38"/>
                  </a:cubicBezTo>
                  <a:cubicBezTo>
                    <a:pt x="57" y="39"/>
                    <a:pt x="57" y="39"/>
                    <a:pt x="57" y="39"/>
                  </a:cubicBezTo>
                  <a:cubicBezTo>
                    <a:pt x="57" y="39"/>
                    <a:pt x="57" y="39"/>
                    <a:pt x="57" y="39"/>
                  </a:cubicBezTo>
                  <a:lnTo>
                    <a:pt x="47" y="39"/>
                  </a:lnTo>
                  <a:close/>
                  <a:moveTo>
                    <a:pt x="38" y="40"/>
                  </a:moveTo>
                  <a:cubicBezTo>
                    <a:pt x="38" y="40"/>
                    <a:pt x="38" y="40"/>
                    <a:pt x="38" y="40"/>
                  </a:cubicBezTo>
                  <a:cubicBezTo>
                    <a:pt x="38" y="46"/>
                    <a:pt x="38" y="46"/>
                    <a:pt x="38" y="46"/>
                  </a:cubicBezTo>
                  <a:cubicBezTo>
                    <a:pt x="47" y="46"/>
                    <a:pt x="47" y="46"/>
                    <a:pt x="47" y="46"/>
                  </a:cubicBezTo>
                  <a:cubicBezTo>
                    <a:pt x="47" y="39"/>
                    <a:pt x="47" y="39"/>
                    <a:pt x="47" y="39"/>
                  </a:cubicBezTo>
                  <a:lnTo>
                    <a:pt x="38" y="40"/>
                  </a:lnTo>
                  <a:close/>
                  <a:moveTo>
                    <a:pt x="47" y="43"/>
                  </a:moveTo>
                  <a:cubicBezTo>
                    <a:pt x="47" y="43"/>
                    <a:pt x="47" y="43"/>
                    <a:pt x="47" y="43"/>
                  </a:cubicBezTo>
                  <a:cubicBezTo>
                    <a:pt x="57" y="42"/>
                    <a:pt x="57" y="42"/>
                    <a:pt x="57" y="42"/>
                  </a:cubicBezTo>
                  <a:cubicBezTo>
                    <a:pt x="57" y="43"/>
                    <a:pt x="57" y="43"/>
                    <a:pt x="57" y="43"/>
                  </a:cubicBezTo>
                  <a:cubicBezTo>
                    <a:pt x="60" y="42"/>
                    <a:pt x="60" y="42"/>
                    <a:pt x="60" y="42"/>
                  </a:cubicBezTo>
                  <a:cubicBezTo>
                    <a:pt x="60" y="42"/>
                    <a:pt x="60" y="42"/>
                    <a:pt x="60" y="42"/>
                  </a:cubicBezTo>
                  <a:cubicBezTo>
                    <a:pt x="57" y="42"/>
                    <a:pt x="57" y="42"/>
                    <a:pt x="57" y="42"/>
                  </a:cubicBezTo>
                  <a:cubicBezTo>
                    <a:pt x="57" y="42"/>
                    <a:pt x="57" y="42"/>
                    <a:pt x="57" y="42"/>
                  </a:cubicBezTo>
                  <a:cubicBezTo>
                    <a:pt x="47" y="43"/>
                    <a:pt x="47" y="43"/>
                    <a:pt x="47" y="43"/>
                  </a:cubicBezTo>
                  <a:close/>
                  <a:moveTo>
                    <a:pt x="60" y="39"/>
                  </a:moveTo>
                  <a:cubicBezTo>
                    <a:pt x="60" y="39"/>
                    <a:pt x="60" y="39"/>
                    <a:pt x="60" y="39"/>
                  </a:cubicBezTo>
                  <a:cubicBezTo>
                    <a:pt x="63" y="39"/>
                    <a:pt x="63" y="39"/>
                    <a:pt x="63" y="39"/>
                  </a:cubicBezTo>
                  <a:cubicBezTo>
                    <a:pt x="63" y="39"/>
                    <a:pt x="63" y="39"/>
                    <a:pt x="63" y="39"/>
                  </a:cubicBezTo>
                  <a:cubicBezTo>
                    <a:pt x="60" y="39"/>
                    <a:pt x="60" y="39"/>
                    <a:pt x="60" y="39"/>
                  </a:cubicBezTo>
                  <a:close/>
                  <a:moveTo>
                    <a:pt x="47" y="44"/>
                  </a:moveTo>
                  <a:cubicBezTo>
                    <a:pt x="47" y="44"/>
                    <a:pt x="47" y="44"/>
                    <a:pt x="47" y="44"/>
                  </a:cubicBezTo>
                  <a:cubicBezTo>
                    <a:pt x="57" y="43"/>
                    <a:pt x="57" y="43"/>
                    <a:pt x="57" y="43"/>
                  </a:cubicBezTo>
                  <a:cubicBezTo>
                    <a:pt x="57" y="44"/>
                    <a:pt x="57" y="44"/>
                    <a:pt x="57" y="44"/>
                  </a:cubicBezTo>
                  <a:cubicBezTo>
                    <a:pt x="60" y="43"/>
                    <a:pt x="60" y="43"/>
                    <a:pt x="60" y="43"/>
                  </a:cubicBezTo>
                  <a:cubicBezTo>
                    <a:pt x="60" y="43"/>
                    <a:pt x="60" y="43"/>
                    <a:pt x="60" y="43"/>
                  </a:cubicBezTo>
                  <a:cubicBezTo>
                    <a:pt x="57" y="43"/>
                    <a:pt x="57" y="43"/>
                    <a:pt x="57" y="43"/>
                  </a:cubicBezTo>
                  <a:cubicBezTo>
                    <a:pt x="57" y="43"/>
                    <a:pt x="57" y="43"/>
                    <a:pt x="57" y="43"/>
                  </a:cubicBezTo>
                  <a:cubicBezTo>
                    <a:pt x="47" y="44"/>
                    <a:pt x="47" y="44"/>
                    <a:pt x="47" y="44"/>
                  </a:cubicBezTo>
                  <a:close/>
                  <a:moveTo>
                    <a:pt x="60" y="40"/>
                  </a:moveTo>
                  <a:cubicBezTo>
                    <a:pt x="60" y="40"/>
                    <a:pt x="60" y="40"/>
                    <a:pt x="60" y="40"/>
                  </a:cubicBezTo>
                  <a:cubicBezTo>
                    <a:pt x="63" y="40"/>
                    <a:pt x="63" y="40"/>
                    <a:pt x="63" y="40"/>
                  </a:cubicBezTo>
                  <a:cubicBezTo>
                    <a:pt x="63" y="39"/>
                    <a:pt x="63" y="39"/>
                    <a:pt x="63" y="39"/>
                  </a:cubicBezTo>
                  <a:cubicBezTo>
                    <a:pt x="60" y="40"/>
                    <a:pt x="60" y="40"/>
                    <a:pt x="60" y="40"/>
                  </a:cubicBezTo>
                  <a:close/>
                  <a:moveTo>
                    <a:pt x="63" y="38"/>
                  </a:moveTo>
                  <a:cubicBezTo>
                    <a:pt x="63" y="38"/>
                    <a:pt x="63" y="38"/>
                    <a:pt x="63" y="38"/>
                  </a:cubicBezTo>
                  <a:cubicBezTo>
                    <a:pt x="60" y="38"/>
                    <a:pt x="60" y="38"/>
                    <a:pt x="60" y="38"/>
                  </a:cubicBezTo>
                  <a:cubicBezTo>
                    <a:pt x="60" y="39"/>
                    <a:pt x="60" y="39"/>
                    <a:pt x="60" y="39"/>
                  </a:cubicBezTo>
                  <a:cubicBezTo>
                    <a:pt x="63" y="38"/>
                    <a:pt x="63" y="38"/>
                    <a:pt x="63" y="38"/>
                  </a:cubicBezTo>
                  <a:close/>
                  <a:moveTo>
                    <a:pt x="47" y="45"/>
                  </a:moveTo>
                  <a:cubicBezTo>
                    <a:pt x="47" y="45"/>
                    <a:pt x="47" y="45"/>
                    <a:pt x="47" y="45"/>
                  </a:cubicBezTo>
                  <a:cubicBezTo>
                    <a:pt x="57" y="44"/>
                    <a:pt x="57" y="44"/>
                    <a:pt x="57" y="44"/>
                  </a:cubicBezTo>
                  <a:cubicBezTo>
                    <a:pt x="57" y="44"/>
                    <a:pt x="57" y="44"/>
                    <a:pt x="57" y="44"/>
                  </a:cubicBezTo>
                  <a:cubicBezTo>
                    <a:pt x="60" y="44"/>
                    <a:pt x="60" y="44"/>
                    <a:pt x="60" y="44"/>
                  </a:cubicBezTo>
                  <a:cubicBezTo>
                    <a:pt x="60" y="44"/>
                    <a:pt x="60" y="44"/>
                    <a:pt x="60" y="44"/>
                  </a:cubicBezTo>
                  <a:cubicBezTo>
                    <a:pt x="57" y="44"/>
                    <a:pt x="57" y="44"/>
                    <a:pt x="57" y="44"/>
                  </a:cubicBezTo>
                  <a:cubicBezTo>
                    <a:pt x="57" y="44"/>
                    <a:pt x="57" y="44"/>
                    <a:pt x="57" y="44"/>
                  </a:cubicBezTo>
                  <a:cubicBezTo>
                    <a:pt x="47" y="44"/>
                    <a:pt x="47" y="44"/>
                    <a:pt x="47" y="44"/>
                  </a:cubicBezTo>
                  <a:lnTo>
                    <a:pt x="47" y="45"/>
                  </a:lnTo>
                  <a:close/>
                  <a:moveTo>
                    <a:pt x="47" y="46"/>
                  </a:moveTo>
                  <a:cubicBezTo>
                    <a:pt x="47" y="46"/>
                    <a:pt x="47" y="46"/>
                    <a:pt x="47" y="46"/>
                  </a:cubicBezTo>
                  <a:cubicBezTo>
                    <a:pt x="57" y="46"/>
                    <a:pt x="57" y="46"/>
                    <a:pt x="57" y="46"/>
                  </a:cubicBezTo>
                  <a:cubicBezTo>
                    <a:pt x="57" y="46"/>
                    <a:pt x="57" y="46"/>
                    <a:pt x="57" y="46"/>
                  </a:cubicBezTo>
                  <a:cubicBezTo>
                    <a:pt x="60" y="46"/>
                    <a:pt x="60" y="46"/>
                    <a:pt x="60" y="46"/>
                  </a:cubicBezTo>
                  <a:cubicBezTo>
                    <a:pt x="60" y="45"/>
                    <a:pt x="60" y="45"/>
                    <a:pt x="60" y="45"/>
                  </a:cubicBezTo>
                  <a:cubicBezTo>
                    <a:pt x="57" y="45"/>
                    <a:pt x="57" y="45"/>
                    <a:pt x="57" y="45"/>
                  </a:cubicBezTo>
                  <a:cubicBezTo>
                    <a:pt x="57" y="45"/>
                    <a:pt x="57" y="45"/>
                    <a:pt x="57" y="45"/>
                  </a:cubicBezTo>
                  <a:cubicBezTo>
                    <a:pt x="47" y="46"/>
                    <a:pt x="47" y="46"/>
                    <a:pt x="47" y="46"/>
                  </a:cubicBezTo>
                  <a:close/>
                  <a:moveTo>
                    <a:pt x="47" y="46"/>
                  </a:moveTo>
                  <a:cubicBezTo>
                    <a:pt x="47" y="46"/>
                    <a:pt x="47" y="46"/>
                    <a:pt x="47" y="46"/>
                  </a:cubicBezTo>
                  <a:cubicBezTo>
                    <a:pt x="57" y="45"/>
                    <a:pt x="57" y="45"/>
                    <a:pt x="57" y="45"/>
                  </a:cubicBezTo>
                  <a:cubicBezTo>
                    <a:pt x="57" y="45"/>
                    <a:pt x="57" y="45"/>
                    <a:pt x="57" y="45"/>
                  </a:cubicBezTo>
                  <a:cubicBezTo>
                    <a:pt x="60" y="45"/>
                    <a:pt x="60" y="45"/>
                    <a:pt x="60" y="45"/>
                  </a:cubicBezTo>
                  <a:cubicBezTo>
                    <a:pt x="60" y="44"/>
                    <a:pt x="60" y="44"/>
                    <a:pt x="60" y="44"/>
                  </a:cubicBezTo>
                  <a:cubicBezTo>
                    <a:pt x="57" y="45"/>
                    <a:pt x="57" y="45"/>
                    <a:pt x="57" y="45"/>
                  </a:cubicBezTo>
                  <a:cubicBezTo>
                    <a:pt x="57" y="44"/>
                    <a:pt x="57" y="44"/>
                    <a:pt x="57" y="44"/>
                  </a:cubicBezTo>
                  <a:cubicBezTo>
                    <a:pt x="47" y="45"/>
                    <a:pt x="47" y="45"/>
                    <a:pt x="47" y="45"/>
                  </a:cubicBezTo>
                  <a:lnTo>
                    <a:pt x="47" y="46"/>
                  </a:lnTo>
                  <a:close/>
                  <a:moveTo>
                    <a:pt x="100" y="14"/>
                  </a:moveTo>
                  <a:cubicBezTo>
                    <a:pt x="100" y="14"/>
                    <a:pt x="100" y="14"/>
                    <a:pt x="100" y="14"/>
                  </a:cubicBezTo>
                  <a:cubicBezTo>
                    <a:pt x="101" y="14"/>
                    <a:pt x="101" y="14"/>
                    <a:pt x="101" y="14"/>
                  </a:cubicBezTo>
                  <a:cubicBezTo>
                    <a:pt x="101" y="12"/>
                    <a:pt x="101" y="12"/>
                    <a:pt x="101" y="12"/>
                  </a:cubicBezTo>
                  <a:cubicBezTo>
                    <a:pt x="101" y="12"/>
                    <a:pt x="101" y="12"/>
                    <a:pt x="101" y="12"/>
                  </a:cubicBezTo>
                  <a:cubicBezTo>
                    <a:pt x="101" y="12"/>
                    <a:pt x="101" y="12"/>
                    <a:pt x="101" y="12"/>
                  </a:cubicBezTo>
                  <a:cubicBezTo>
                    <a:pt x="103" y="11"/>
                    <a:pt x="103" y="11"/>
                    <a:pt x="103" y="11"/>
                  </a:cubicBezTo>
                  <a:cubicBezTo>
                    <a:pt x="103" y="11"/>
                    <a:pt x="103" y="11"/>
                    <a:pt x="103" y="11"/>
                  </a:cubicBezTo>
                  <a:cubicBezTo>
                    <a:pt x="100" y="12"/>
                    <a:pt x="100" y="12"/>
                    <a:pt x="100" y="12"/>
                  </a:cubicBezTo>
                  <a:lnTo>
                    <a:pt x="100" y="14"/>
                  </a:lnTo>
                  <a:close/>
                  <a:moveTo>
                    <a:pt x="100" y="11"/>
                  </a:moveTo>
                  <a:cubicBezTo>
                    <a:pt x="100" y="11"/>
                    <a:pt x="100" y="11"/>
                    <a:pt x="100" y="11"/>
                  </a:cubicBezTo>
                  <a:cubicBezTo>
                    <a:pt x="101" y="11"/>
                    <a:pt x="101" y="11"/>
                    <a:pt x="101" y="11"/>
                  </a:cubicBezTo>
                  <a:cubicBezTo>
                    <a:pt x="101" y="9"/>
                    <a:pt x="101" y="9"/>
                    <a:pt x="101" y="9"/>
                  </a:cubicBezTo>
                  <a:cubicBezTo>
                    <a:pt x="101" y="9"/>
                    <a:pt x="101" y="9"/>
                    <a:pt x="101" y="9"/>
                  </a:cubicBezTo>
                  <a:cubicBezTo>
                    <a:pt x="101" y="8"/>
                    <a:pt x="101" y="8"/>
                    <a:pt x="101" y="8"/>
                  </a:cubicBezTo>
                  <a:cubicBezTo>
                    <a:pt x="103" y="8"/>
                    <a:pt x="103" y="8"/>
                    <a:pt x="103" y="8"/>
                  </a:cubicBezTo>
                  <a:cubicBezTo>
                    <a:pt x="103" y="8"/>
                    <a:pt x="103" y="8"/>
                    <a:pt x="103" y="8"/>
                  </a:cubicBezTo>
                  <a:cubicBezTo>
                    <a:pt x="100" y="8"/>
                    <a:pt x="100" y="8"/>
                    <a:pt x="100" y="8"/>
                  </a:cubicBezTo>
                  <a:lnTo>
                    <a:pt x="100" y="11"/>
                  </a:lnTo>
                  <a:close/>
                  <a:moveTo>
                    <a:pt x="103" y="29"/>
                  </a:moveTo>
                  <a:cubicBezTo>
                    <a:pt x="103" y="29"/>
                    <a:pt x="103" y="29"/>
                    <a:pt x="103" y="29"/>
                  </a:cubicBezTo>
                  <a:cubicBezTo>
                    <a:pt x="103" y="32"/>
                    <a:pt x="103" y="32"/>
                    <a:pt x="103" y="32"/>
                  </a:cubicBezTo>
                  <a:cubicBezTo>
                    <a:pt x="104" y="32"/>
                    <a:pt x="104" y="32"/>
                    <a:pt x="104" y="32"/>
                  </a:cubicBezTo>
                  <a:cubicBezTo>
                    <a:pt x="104" y="30"/>
                    <a:pt x="104" y="30"/>
                    <a:pt x="104" y="30"/>
                  </a:cubicBezTo>
                  <a:cubicBezTo>
                    <a:pt x="104" y="30"/>
                    <a:pt x="104" y="30"/>
                    <a:pt x="104" y="30"/>
                  </a:cubicBezTo>
                  <a:cubicBezTo>
                    <a:pt x="104" y="29"/>
                    <a:pt x="104" y="29"/>
                    <a:pt x="104" y="29"/>
                  </a:cubicBezTo>
                  <a:cubicBezTo>
                    <a:pt x="106" y="29"/>
                    <a:pt x="106" y="29"/>
                    <a:pt x="106" y="29"/>
                  </a:cubicBezTo>
                  <a:cubicBezTo>
                    <a:pt x="106" y="29"/>
                    <a:pt x="106" y="29"/>
                    <a:pt x="106" y="29"/>
                  </a:cubicBezTo>
                  <a:lnTo>
                    <a:pt x="103" y="29"/>
                  </a:lnTo>
                  <a:close/>
                  <a:moveTo>
                    <a:pt x="104" y="8"/>
                  </a:moveTo>
                  <a:cubicBezTo>
                    <a:pt x="104" y="8"/>
                    <a:pt x="104" y="8"/>
                    <a:pt x="104" y="8"/>
                  </a:cubicBezTo>
                  <a:cubicBezTo>
                    <a:pt x="104" y="5"/>
                    <a:pt x="104" y="5"/>
                    <a:pt x="104" y="5"/>
                  </a:cubicBezTo>
                  <a:cubicBezTo>
                    <a:pt x="106" y="5"/>
                    <a:pt x="106" y="5"/>
                    <a:pt x="106" y="5"/>
                  </a:cubicBezTo>
                  <a:cubicBezTo>
                    <a:pt x="106" y="2"/>
                    <a:pt x="106" y="2"/>
                    <a:pt x="106" y="2"/>
                  </a:cubicBezTo>
                  <a:cubicBezTo>
                    <a:pt x="106" y="2"/>
                    <a:pt x="106" y="2"/>
                    <a:pt x="106" y="2"/>
                  </a:cubicBezTo>
                  <a:cubicBezTo>
                    <a:pt x="106" y="2"/>
                    <a:pt x="106" y="2"/>
                    <a:pt x="106" y="2"/>
                  </a:cubicBezTo>
                  <a:cubicBezTo>
                    <a:pt x="103" y="3"/>
                    <a:pt x="103" y="3"/>
                    <a:pt x="103" y="3"/>
                  </a:cubicBezTo>
                  <a:cubicBezTo>
                    <a:pt x="103" y="8"/>
                    <a:pt x="103" y="8"/>
                    <a:pt x="103" y="8"/>
                  </a:cubicBezTo>
                  <a:lnTo>
                    <a:pt x="104" y="8"/>
                  </a:lnTo>
                  <a:close/>
                  <a:moveTo>
                    <a:pt x="104" y="3"/>
                  </a:moveTo>
                  <a:cubicBezTo>
                    <a:pt x="104" y="3"/>
                    <a:pt x="104" y="3"/>
                    <a:pt x="104" y="3"/>
                  </a:cubicBezTo>
                  <a:cubicBezTo>
                    <a:pt x="106" y="2"/>
                    <a:pt x="106" y="2"/>
                    <a:pt x="106" y="2"/>
                  </a:cubicBezTo>
                  <a:cubicBezTo>
                    <a:pt x="106" y="4"/>
                    <a:pt x="106" y="4"/>
                    <a:pt x="106" y="4"/>
                  </a:cubicBezTo>
                  <a:cubicBezTo>
                    <a:pt x="104" y="5"/>
                    <a:pt x="104" y="5"/>
                    <a:pt x="104" y="5"/>
                  </a:cubicBezTo>
                  <a:lnTo>
                    <a:pt x="104" y="3"/>
                  </a:lnTo>
                  <a:close/>
                  <a:moveTo>
                    <a:pt x="60" y="41"/>
                  </a:moveTo>
                  <a:cubicBezTo>
                    <a:pt x="60" y="41"/>
                    <a:pt x="60" y="41"/>
                    <a:pt x="60" y="41"/>
                  </a:cubicBezTo>
                  <a:cubicBezTo>
                    <a:pt x="63" y="40"/>
                    <a:pt x="63" y="40"/>
                    <a:pt x="63" y="40"/>
                  </a:cubicBezTo>
                  <a:cubicBezTo>
                    <a:pt x="63" y="40"/>
                    <a:pt x="63" y="40"/>
                    <a:pt x="63" y="40"/>
                  </a:cubicBezTo>
                  <a:cubicBezTo>
                    <a:pt x="60" y="41"/>
                    <a:pt x="60" y="41"/>
                    <a:pt x="60" y="41"/>
                  </a:cubicBezTo>
                  <a:close/>
                  <a:moveTo>
                    <a:pt x="100" y="23"/>
                  </a:moveTo>
                  <a:cubicBezTo>
                    <a:pt x="100" y="23"/>
                    <a:pt x="100" y="23"/>
                    <a:pt x="100" y="23"/>
                  </a:cubicBezTo>
                  <a:cubicBezTo>
                    <a:pt x="101" y="23"/>
                    <a:pt x="101" y="23"/>
                    <a:pt x="101" y="23"/>
                  </a:cubicBezTo>
                  <a:cubicBezTo>
                    <a:pt x="101" y="22"/>
                    <a:pt x="101" y="22"/>
                    <a:pt x="101" y="22"/>
                  </a:cubicBezTo>
                  <a:cubicBezTo>
                    <a:pt x="101" y="21"/>
                    <a:pt x="101" y="21"/>
                    <a:pt x="101" y="21"/>
                  </a:cubicBezTo>
                  <a:cubicBezTo>
                    <a:pt x="101" y="21"/>
                    <a:pt x="101" y="21"/>
                    <a:pt x="101" y="21"/>
                  </a:cubicBezTo>
                  <a:cubicBezTo>
                    <a:pt x="103" y="20"/>
                    <a:pt x="103" y="20"/>
                    <a:pt x="103" y="20"/>
                  </a:cubicBezTo>
                  <a:cubicBezTo>
                    <a:pt x="103" y="20"/>
                    <a:pt x="103" y="20"/>
                    <a:pt x="103" y="20"/>
                  </a:cubicBezTo>
                  <a:cubicBezTo>
                    <a:pt x="100" y="21"/>
                    <a:pt x="100" y="21"/>
                    <a:pt x="100" y="21"/>
                  </a:cubicBezTo>
                  <a:lnTo>
                    <a:pt x="100" y="23"/>
                  </a:lnTo>
                  <a:close/>
                  <a:moveTo>
                    <a:pt x="100" y="20"/>
                  </a:moveTo>
                  <a:cubicBezTo>
                    <a:pt x="100" y="20"/>
                    <a:pt x="100" y="20"/>
                    <a:pt x="100" y="20"/>
                  </a:cubicBezTo>
                  <a:cubicBezTo>
                    <a:pt x="101" y="20"/>
                    <a:pt x="101" y="20"/>
                    <a:pt x="101" y="20"/>
                  </a:cubicBezTo>
                  <a:cubicBezTo>
                    <a:pt x="101" y="18"/>
                    <a:pt x="101" y="18"/>
                    <a:pt x="101" y="18"/>
                  </a:cubicBezTo>
                  <a:cubicBezTo>
                    <a:pt x="101" y="18"/>
                    <a:pt x="101" y="18"/>
                    <a:pt x="101" y="18"/>
                  </a:cubicBezTo>
                  <a:cubicBezTo>
                    <a:pt x="101" y="18"/>
                    <a:pt x="101" y="18"/>
                    <a:pt x="101" y="18"/>
                  </a:cubicBezTo>
                  <a:cubicBezTo>
                    <a:pt x="103" y="17"/>
                    <a:pt x="103" y="17"/>
                    <a:pt x="103" y="17"/>
                  </a:cubicBezTo>
                  <a:cubicBezTo>
                    <a:pt x="103" y="17"/>
                    <a:pt x="103" y="17"/>
                    <a:pt x="103" y="17"/>
                  </a:cubicBezTo>
                  <a:cubicBezTo>
                    <a:pt x="100" y="18"/>
                    <a:pt x="100" y="18"/>
                    <a:pt x="100" y="18"/>
                  </a:cubicBezTo>
                  <a:lnTo>
                    <a:pt x="100" y="20"/>
                  </a:lnTo>
                  <a:close/>
                  <a:moveTo>
                    <a:pt x="100" y="17"/>
                  </a:moveTo>
                  <a:cubicBezTo>
                    <a:pt x="100" y="17"/>
                    <a:pt x="100" y="17"/>
                    <a:pt x="100" y="17"/>
                  </a:cubicBezTo>
                  <a:cubicBezTo>
                    <a:pt x="101" y="17"/>
                    <a:pt x="101" y="17"/>
                    <a:pt x="101" y="17"/>
                  </a:cubicBezTo>
                  <a:cubicBezTo>
                    <a:pt x="101" y="15"/>
                    <a:pt x="101" y="15"/>
                    <a:pt x="101" y="15"/>
                  </a:cubicBezTo>
                  <a:cubicBezTo>
                    <a:pt x="101" y="15"/>
                    <a:pt x="101" y="15"/>
                    <a:pt x="101" y="15"/>
                  </a:cubicBezTo>
                  <a:cubicBezTo>
                    <a:pt x="101" y="15"/>
                    <a:pt x="101" y="15"/>
                    <a:pt x="101" y="15"/>
                  </a:cubicBezTo>
                  <a:cubicBezTo>
                    <a:pt x="103" y="14"/>
                    <a:pt x="103" y="14"/>
                    <a:pt x="103" y="14"/>
                  </a:cubicBezTo>
                  <a:cubicBezTo>
                    <a:pt x="103" y="14"/>
                    <a:pt x="103" y="14"/>
                    <a:pt x="103" y="14"/>
                  </a:cubicBezTo>
                  <a:cubicBezTo>
                    <a:pt x="100" y="15"/>
                    <a:pt x="100" y="15"/>
                    <a:pt x="100" y="15"/>
                  </a:cubicBezTo>
                  <a:lnTo>
                    <a:pt x="100" y="17"/>
                  </a:lnTo>
                  <a:close/>
                  <a:moveTo>
                    <a:pt x="71" y="42"/>
                  </a:moveTo>
                  <a:cubicBezTo>
                    <a:pt x="71" y="42"/>
                    <a:pt x="71" y="42"/>
                    <a:pt x="71" y="42"/>
                  </a:cubicBezTo>
                  <a:cubicBezTo>
                    <a:pt x="74" y="42"/>
                    <a:pt x="74" y="42"/>
                    <a:pt x="74" y="42"/>
                  </a:cubicBezTo>
                  <a:cubicBezTo>
                    <a:pt x="74" y="41"/>
                    <a:pt x="74" y="41"/>
                    <a:pt x="74" y="41"/>
                  </a:cubicBezTo>
                  <a:cubicBezTo>
                    <a:pt x="71" y="41"/>
                    <a:pt x="71" y="41"/>
                    <a:pt x="71" y="41"/>
                  </a:cubicBezTo>
                  <a:lnTo>
                    <a:pt x="71" y="42"/>
                  </a:lnTo>
                  <a:close/>
                  <a:moveTo>
                    <a:pt x="104" y="26"/>
                  </a:moveTo>
                  <a:cubicBezTo>
                    <a:pt x="104" y="26"/>
                    <a:pt x="104" y="26"/>
                    <a:pt x="104" y="26"/>
                  </a:cubicBezTo>
                  <a:cubicBezTo>
                    <a:pt x="104" y="24"/>
                    <a:pt x="104" y="24"/>
                    <a:pt x="104" y="24"/>
                  </a:cubicBezTo>
                  <a:cubicBezTo>
                    <a:pt x="104" y="24"/>
                    <a:pt x="104" y="24"/>
                    <a:pt x="104" y="24"/>
                  </a:cubicBezTo>
                  <a:cubicBezTo>
                    <a:pt x="104" y="23"/>
                    <a:pt x="104" y="23"/>
                    <a:pt x="104" y="23"/>
                  </a:cubicBezTo>
                  <a:cubicBezTo>
                    <a:pt x="106" y="23"/>
                    <a:pt x="106" y="23"/>
                    <a:pt x="106" y="23"/>
                  </a:cubicBezTo>
                  <a:cubicBezTo>
                    <a:pt x="106" y="23"/>
                    <a:pt x="106" y="23"/>
                    <a:pt x="106" y="23"/>
                  </a:cubicBezTo>
                  <a:cubicBezTo>
                    <a:pt x="103" y="23"/>
                    <a:pt x="103" y="23"/>
                    <a:pt x="103" y="23"/>
                  </a:cubicBezTo>
                  <a:cubicBezTo>
                    <a:pt x="103" y="26"/>
                    <a:pt x="103" y="26"/>
                    <a:pt x="103" y="26"/>
                  </a:cubicBezTo>
                  <a:lnTo>
                    <a:pt x="104" y="26"/>
                  </a:lnTo>
                  <a:close/>
                  <a:moveTo>
                    <a:pt x="104" y="11"/>
                  </a:moveTo>
                  <a:cubicBezTo>
                    <a:pt x="104" y="11"/>
                    <a:pt x="104" y="11"/>
                    <a:pt x="104" y="11"/>
                  </a:cubicBezTo>
                  <a:cubicBezTo>
                    <a:pt x="104" y="9"/>
                    <a:pt x="104" y="9"/>
                    <a:pt x="104" y="9"/>
                  </a:cubicBezTo>
                  <a:cubicBezTo>
                    <a:pt x="104" y="8"/>
                    <a:pt x="104" y="8"/>
                    <a:pt x="104" y="8"/>
                  </a:cubicBezTo>
                  <a:cubicBezTo>
                    <a:pt x="104" y="8"/>
                    <a:pt x="104" y="8"/>
                    <a:pt x="104" y="8"/>
                  </a:cubicBezTo>
                  <a:cubicBezTo>
                    <a:pt x="106" y="8"/>
                    <a:pt x="106" y="8"/>
                    <a:pt x="106" y="8"/>
                  </a:cubicBezTo>
                  <a:cubicBezTo>
                    <a:pt x="106" y="7"/>
                    <a:pt x="106" y="7"/>
                    <a:pt x="106" y="7"/>
                  </a:cubicBezTo>
                  <a:cubicBezTo>
                    <a:pt x="103" y="8"/>
                    <a:pt x="103" y="8"/>
                    <a:pt x="103" y="8"/>
                  </a:cubicBezTo>
                  <a:cubicBezTo>
                    <a:pt x="103" y="11"/>
                    <a:pt x="103" y="11"/>
                    <a:pt x="103" y="11"/>
                  </a:cubicBezTo>
                  <a:lnTo>
                    <a:pt x="104" y="11"/>
                  </a:lnTo>
                  <a:close/>
                  <a:moveTo>
                    <a:pt x="104" y="23"/>
                  </a:moveTo>
                  <a:cubicBezTo>
                    <a:pt x="104" y="23"/>
                    <a:pt x="104" y="23"/>
                    <a:pt x="104" y="23"/>
                  </a:cubicBezTo>
                  <a:cubicBezTo>
                    <a:pt x="104" y="21"/>
                    <a:pt x="104" y="21"/>
                    <a:pt x="104" y="21"/>
                  </a:cubicBezTo>
                  <a:cubicBezTo>
                    <a:pt x="104" y="20"/>
                    <a:pt x="104" y="20"/>
                    <a:pt x="104" y="20"/>
                  </a:cubicBezTo>
                  <a:cubicBezTo>
                    <a:pt x="104" y="20"/>
                    <a:pt x="104" y="20"/>
                    <a:pt x="104" y="20"/>
                  </a:cubicBezTo>
                  <a:cubicBezTo>
                    <a:pt x="106" y="20"/>
                    <a:pt x="106" y="20"/>
                    <a:pt x="106" y="20"/>
                  </a:cubicBezTo>
                  <a:cubicBezTo>
                    <a:pt x="106" y="20"/>
                    <a:pt x="106" y="20"/>
                    <a:pt x="106" y="20"/>
                  </a:cubicBezTo>
                  <a:cubicBezTo>
                    <a:pt x="103" y="20"/>
                    <a:pt x="103" y="20"/>
                    <a:pt x="103" y="20"/>
                  </a:cubicBezTo>
                  <a:cubicBezTo>
                    <a:pt x="103" y="23"/>
                    <a:pt x="103" y="23"/>
                    <a:pt x="103" y="23"/>
                  </a:cubicBezTo>
                  <a:lnTo>
                    <a:pt x="104" y="23"/>
                  </a:lnTo>
                  <a:close/>
                  <a:moveTo>
                    <a:pt x="104" y="29"/>
                  </a:moveTo>
                  <a:cubicBezTo>
                    <a:pt x="104" y="29"/>
                    <a:pt x="104" y="29"/>
                    <a:pt x="104" y="29"/>
                  </a:cubicBezTo>
                  <a:cubicBezTo>
                    <a:pt x="104" y="27"/>
                    <a:pt x="104" y="27"/>
                    <a:pt x="104" y="27"/>
                  </a:cubicBezTo>
                  <a:cubicBezTo>
                    <a:pt x="104" y="27"/>
                    <a:pt x="104" y="27"/>
                    <a:pt x="104" y="27"/>
                  </a:cubicBezTo>
                  <a:cubicBezTo>
                    <a:pt x="104" y="26"/>
                    <a:pt x="104" y="26"/>
                    <a:pt x="104" y="26"/>
                  </a:cubicBezTo>
                  <a:cubicBezTo>
                    <a:pt x="106" y="26"/>
                    <a:pt x="106" y="26"/>
                    <a:pt x="106" y="26"/>
                  </a:cubicBezTo>
                  <a:cubicBezTo>
                    <a:pt x="106" y="26"/>
                    <a:pt x="106" y="26"/>
                    <a:pt x="106" y="26"/>
                  </a:cubicBezTo>
                  <a:cubicBezTo>
                    <a:pt x="103" y="26"/>
                    <a:pt x="103" y="26"/>
                    <a:pt x="103" y="26"/>
                  </a:cubicBezTo>
                  <a:cubicBezTo>
                    <a:pt x="103" y="29"/>
                    <a:pt x="103" y="29"/>
                    <a:pt x="103" y="29"/>
                  </a:cubicBezTo>
                  <a:lnTo>
                    <a:pt x="104" y="29"/>
                  </a:lnTo>
                  <a:close/>
                  <a:moveTo>
                    <a:pt x="104" y="14"/>
                  </a:moveTo>
                  <a:cubicBezTo>
                    <a:pt x="104" y="14"/>
                    <a:pt x="104" y="14"/>
                    <a:pt x="104" y="14"/>
                  </a:cubicBezTo>
                  <a:cubicBezTo>
                    <a:pt x="104" y="12"/>
                    <a:pt x="104" y="12"/>
                    <a:pt x="104" y="12"/>
                  </a:cubicBezTo>
                  <a:cubicBezTo>
                    <a:pt x="104" y="11"/>
                    <a:pt x="104" y="11"/>
                    <a:pt x="104" y="11"/>
                  </a:cubicBezTo>
                  <a:cubicBezTo>
                    <a:pt x="104" y="11"/>
                    <a:pt x="104" y="11"/>
                    <a:pt x="104" y="11"/>
                  </a:cubicBezTo>
                  <a:cubicBezTo>
                    <a:pt x="106" y="11"/>
                    <a:pt x="106" y="11"/>
                    <a:pt x="106" y="11"/>
                  </a:cubicBezTo>
                  <a:cubicBezTo>
                    <a:pt x="106" y="10"/>
                    <a:pt x="106" y="10"/>
                    <a:pt x="106" y="10"/>
                  </a:cubicBezTo>
                  <a:cubicBezTo>
                    <a:pt x="103" y="11"/>
                    <a:pt x="103" y="11"/>
                    <a:pt x="103" y="11"/>
                  </a:cubicBezTo>
                  <a:cubicBezTo>
                    <a:pt x="103" y="14"/>
                    <a:pt x="103" y="14"/>
                    <a:pt x="103" y="14"/>
                  </a:cubicBezTo>
                  <a:lnTo>
                    <a:pt x="104" y="14"/>
                  </a:lnTo>
                  <a:close/>
                  <a:moveTo>
                    <a:pt x="104" y="20"/>
                  </a:moveTo>
                  <a:cubicBezTo>
                    <a:pt x="104" y="20"/>
                    <a:pt x="104" y="20"/>
                    <a:pt x="104" y="20"/>
                  </a:cubicBezTo>
                  <a:cubicBezTo>
                    <a:pt x="104" y="18"/>
                    <a:pt x="104" y="18"/>
                    <a:pt x="104" y="18"/>
                  </a:cubicBezTo>
                  <a:cubicBezTo>
                    <a:pt x="104" y="17"/>
                    <a:pt x="104" y="17"/>
                    <a:pt x="104" y="17"/>
                  </a:cubicBezTo>
                  <a:cubicBezTo>
                    <a:pt x="104" y="17"/>
                    <a:pt x="104" y="17"/>
                    <a:pt x="104" y="17"/>
                  </a:cubicBezTo>
                  <a:cubicBezTo>
                    <a:pt x="106" y="17"/>
                    <a:pt x="106" y="17"/>
                    <a:pt x="106" y="17"/>
                  </a:cubicBezTo>
                  <a:cubicBezTo>
                    <a:pt x="106" y="17"/>
                    <a:pt x="106" y="17"/>
                    <a:pt x="106" y="17"/>
                  </a:cubicBezTo>
                  <a:cubicBezTo>
                    <a:pt x="103" y="17"/>
                    <a:pt x="103" y="17"/>
                    <a:pt x="103" y="17"/>
                  </a:cubicBezTo>
                  <a:cubicBezTo>
                    <a:pt x="103" y="20"/>
                    <a:pt x="103" y="20"/>
                    <a:pt x="103" y="20"/>
                  </a:cubicBezTo>
                  <a:lnTo>
                    <a:pt x="104" y="20"/>
                  </a:lnTo>
                  <a:close/>
                  <a:moveTo>
                    <a:pt x="104" y="17"/>
                  </a:moveTo>
                  <a:cubicBezTo>
                    <a:pt x="104" y="17"/>
                    <a:pt x="104" y="17"/>
                    <a:pt x="104" y="17"/>
                  </a:cubicBezTo>
                  <a:cubicBezTo>
                    <a:pt x="104" y="15"/>
                    <a:pt x="104" y="15"/>
                    <a:pt x="104" y="15"/>
                  </a:cubicBezTo>
                  <a:cubicBezTo>
                    <a:pt x="104" y="14"/>
                    <a:pt x="104" y="14"/>
                    <a:pt x="104" y="14"/>
                  </a:cubicBezTo>
                  <a:cubicBezTo>
                    <a:pt x="104" y="14"/>
                    <a:pt x="104" y="14"/>
                    <a:pt x="104" y="14"/>
                  </a:cubicBezTo>
                  <a:cubicBezTo>
                    <a:pt x="106" y="14"/>
                    <a:pt x="106" y="14"/>
                    <a:pt x="106" y="14"/>
                  </a:cubicBezTo>
                  <a:cubicBezTo>
                    <a:pt x="106" y="14"/>
                    <a:pt x="106" y="14"/>
                    <a:pt x="106" y="14"/>
                  </a:cubicBezTo>
                  <a:cubicBezTo>
                    <a:pt x="103" y="14"/>
                    <a:pt x="103" y="14"/>
                    <a:pt x="103" y="14"/>
                  </a:cubicBezTo>
                  <a:cubicBezTo>
                    <a:pt x="103" y="17"/>
                    <a:pt x="103" y="17"/>
                    <a:pt x="103" y="17"/>
                  </a:cubicBezTo>
                  <a:lnTo>
                    <a:pt x="104" y="17"/>
                  </a:lnTo>
                  <a:close/>
                  <a:moveTo>
                    <a:pt x="103" y="3"/>
                  </a:moveTo>
                  <a:cubicBezTo>
                    <a:pt x="103" y="3"/>
                    <a:pt x="103" y="3"/>
                    <a:pt x="103" y="3"/>
                  </a:cubicBezTo>
                  <a:cubicBezTo>
                    <a:pt x="101" y="3"/>
                    <a:pt x="101" y="3"/>
                    <a:pt x="101" y="3"/>
                  </a:cubicBezTo>
                  <a:cubicBezTo>
                    <a:pt x="101" y="3"/>
                    <a:pt x="101" y="3"/>
                    <a:pt x="101" y="3"/>
                  </a:cubicBezTo>
                  <a:cubicBezTo>
                    <a:pt x="100" y="3"/>
                    <a:pt x="100" y="3"/>
                    <a:pt x="100" y="3"/>
                  </a:cubicBezTo>
                  <a:cubicBezTo>
                    <a:pt x="100" y="8"/>
                    <a:pt x="100" y="8"/>
                    <a:pt x="100" y="8"/>
                  </a:cubicBezTo>
                  <a:cubicBezTo>
                    <a:pt x="100" y="8"/>
                    <a:pt x="100" y="8"/>
                    <a:pt x="100" y="8"/>
                  </a:cubicBezTo>
                  <a:cubicBezTo>
                    <a:pt x="101" y="6"/>
                    <a:pt x="101" y="6"/>
                    <a:pt x="101" y="6"/>
                  </a:cubicBezTo>
                  <a:cubicBezTo>
                    <a:pt x="101" y="6"/>
                    <a:pt x="101" y="6"/>
                    <a:pt x="101" y="6"/>
                  </a:cubicBezTo>
                  <a:cubicBezTo>
                    <a:pt x="101" y="6"/>
                    <a:pt x="101" y="6"/>
                    <a:pt x="101" y="6"/>
                  </a:cubicBezTo>
                  <a:cubicBezTo>
                    <a:pt x="103" y="5"/>
                    <a:pt x="103" y="5"/>
                    <a:pt x="103" y="5"/>
                  </a:cubicBezTo>
                  <a:cubicBezTo>
                    <a:pt x="103" y="3"/>
                    <a:pt x="103" y="3"/>
                    <a:pt x="103" y="3"/>
                  </a:cubicBezTo>
                  <a:cubicBezTo>
                    <a:pt x="103" y="3"/>
                    <a:pt x="103" y="3"/>
                    <a:pt x="103" y="3"/>
                  </a:cubicBezTo>
                  <a:close/>
                  <a:moveTo>
                    <a:pt x="103" y="5"/>
                  </a:moveTo>
                  <a:cubicBezTo>
                    <a:pt x="103" y="5"/>
                    <a:pt x="103" y="5"/>
                    <a:pt x="103" y="5"/>
                  </a:cubicBezTo>
                  <a:cubicBezTo>
                    <a:pt x="101" y="6"/>
                    <a:pt x="101" y="6"/>
                    <a:pt x="101" y="6"/>
                  </a:cubicBezTo>
                  <a:cubicBezTo>
                    <a:pt x="101" y="4"/>
                    <a:pt x="101" y="4"/>
                    <a:pt x="101" y="4"/>
                  </a:cubicBezTo>
                  <a:cubicBezTo>
                    <a:pt x="103" y="3"/>
                    <a:pt x="103" y="3"/>
                    <a:pt x="103" y="3"/>
                  </a:cubicBezTo>
                  <a:lnTo>
                    <a:pt x="103" y="5"/>
                  </a:lnTo>
                  <a:close/>
                  <a:moveTo>
                    <a:pt x="67" y="42"/>
                  </a:moveTo>
                  <a:cubicBezTo>
                    <a:pt x="67" y="42"/>
                    <a:pt x="67" y="42"/>
                    <a:pt x="67" y="42"/>
                  </a:cubicBezTo>
                  <a:cubicBezTo>
                    <a:pt x="71" y="41"/>
                    <a:pt x="71" y="41"/>
                    <a:pt x="71" y="41"/>
                  </a:cubicBezTo>
                  <a:cubicBezTo>
                    <a:pt x="71" y="41"/>
                    <a:pt x="71" y="41"/>
                    <a:pt x="71" y="41"/>
                  </a:cubicBezTo>
                  <a:cubicBezTo>
                    <a:pt x="67" y="41"/>
                    <a:pt x="67" y="41"/>
                    <a:pt x="67" y="41"/>
                  </a:cubicBezTo>
                  <a:lnTo>
                    <a:pt x="67" y="42"/>
                  </a:lnTo>
                  <a:close/>
                  <a:moveTo>
                    <a:pt x="67" y="43"/>
                  </a:moveTo>
                  <a:cubicBezTo>
                    <a:pt x="67" y="43"/>
                    <a:pt x="67" y="43"/>
                    <a:pt x="67" y="43"/>
                  </a:cubicBezTo>
                  <a:cubicBezTo>
                    <a:pt x="71" y="42"/>
                    <a:pt x="71" y="42"/>
                    <a:pt x="71" y="42"/>
                  </a:cubicBezTo>
                  <a:cubicBezTo>
                    <a:pt x="71" y="42"/>
                    <a:pt x="71" y="42"/>
                    <a:pt x="71" y="42"/>
                  </a:cubicBezTo>
                  <a:cubicBezTo>
                    <a:pt x="67" y="42"/>
                    <a:pt x="67" y="42"/>
                    <a:pt x="67" y="42"/>
                  </a:cubicBezTo>
                  <a:lnTo>
                    <a:pt x="67" y="43"/>
                  </a:lnTo>
                  <a:close/>
                  <a:moveTo>
                    <a:pt x="67" y="43"/>
                  </a:moveTo>
                  <a:cubicBezTo>
                    <a:pt x="67" y="43"/>
                    <a:pt x="67" y="43"/>
                    <a:pt x="67" y="43"/>
                  </a:cubicBezTo>
                  <a:cubicBezTo>
                    <a:pt x="71" y="43"/>
                    <a:pt x="71" y="43"/>
                    <a:pt x="71" y="43"/>
                  </a:cubicBezTo>
                  <a:cubicBezTo>
                    <a:pt x="71" y="43"/>
                    <a:pt x="71" y="43"/>
                    <a:pt x="71" y="43"/>
                  </a:cubicBezTo>
                  <a:cubicBezTo>
                    <a:pt x="67" y="43"/>
                    <a:pt x="67" y="43"/>
                    <a:pt x="67" y="43"/>
                  </a:cubicBezTo>
                  <a:close/>
                  <a:moveTo>
                    <a:pt x="67" y="41"/>
                  </a:moveTo>
                  <a:cubicBezTo>
                    <a:pt x="67" y="41"/>
                    <a:pt x="67" y="41"/>
                    <a:pt x="67" y="41"/>
                  </a:cubicBezTo>
                  <a:cubicBezTo>
                    <a:pt x="71" y="41"/>
                    <a:pt x="71" y="41"/>
                    <a:pt x="71" y="41"/>
                  </a:cubicBezTo>
                  <a:cubicBezTo>
                    <a:pt x="71" y="40"/>
                    <a:pt x="71" y="40"/>
                    <a:pt x="71" y="40"/>
                  </a:cubicBezTo>
                  <a:cubicBezTo>
                    <a:pt x="67" y="41"/>
                    <a:pt x="67" y="41"/>
                    <a:pt x="67" y="41"/>
                  </a:cubicBezTo>
                  <a:close/>
                  <a:moveTo>
                    <a:pt x="71" y="37"/>
                  </a:moveTo>
                  <a:cubicBezTo>
                    <a:pt x="71" y="37"/>
                    <a:pt x="71" y="37"/>
                    <a:pt x="71" y="37"/>
                  </a:cubicBezTo>
                  <a:cubicBezTo>
                    <a:pt x="67" y="38"/>
                    <a:pt x="67" y="38"/>
                    <a:pt x="67" y="38"/>
                  </a:cubicBezTo>
                  <a:cubicBezTo>
                    <a:pt x="67" y="38"/>
                    <a:pt x="67" y="38"/>
                    <a:pt x="67" y="38"/>
                  </a:cubicBezTo>
                  <a:cubicBezTo>
                    <a:pt x="71" y="37"/>
                    <a:pt x="71" y="37"/>
                    <a:pt x="71" y="37"/>
                  </a:cubicBezTo>
                  <a:close/>
                  <a:moveTo>
                    <a:pt x="67" y="40"/>
                  </a:moveTo>
                  <a:cubicBezTo>
                    <a:pt x="67" y="40"/>
                    <a:pt x="67" y="40"/>
                    <a:pt x="67" y="40"/>
                  </a:cubicBezTo>
                  <a:cubicBezTo>
                    <a:pt x="71" y="40"/>
                    <a:pt x="71" y="40"/>
                    <a:pt x="71" y="40"/>
                  </a:cubicBezTo>
                  <a:cubicBezTo>
                    <a:pt x="71" y="40"/>
                    <a:pt x="71" y="40"/>
                    <a:pt x="71" y="40"/>
                  </a:cubicBezTo>
                  <a:cubicBezTo>
                    <a:pt x="67" y="40"/>
                    <a:pt x="67" y="40"/>
                    <a:pt x="67" y="40"/>
                  </a:cubicBezTo>
                  <a:close/>
                  <a:moveTo>
                    <a:pt x="60" y="42"/>
                  </a:moveTo>
                  <a:cubicBezTo>
                    <a:pt x="60" y="42"/>
                    <a:pt x="60" y="42"/>
                    <a:pt x="60" y="42"/>
                  </a:cubicBezTo>
                  <a:cubicBezTo>
                    <a:pt x="63" y="41"/>
                    <a:pt x="63" y="41"/>
                    <a:pt x="63" y="41"/>
                  </a:cubicBezTo>
                  <a:cubicBezTo>
                    <a:pt x="63" y="41"/>
                    <a:pt x="63" y="41"/>
                    <a:pt x="63" y="41"/>
                  </a:cubicBezTo>
                  <a:cubicBezTo>
                    <a:pt x="60" y="41"/>
                    <a:pt x="60" y="41"/>
                    <a:pt x="60" y="41"/>
                  </a:cubicBezTo>
                  <a:lnTo>
                    <a:pt x="60" y="42"/>
                  </a:lnTo>
                  <a:close/>
                  <a:moveTo>
                    <a:pt x="67" y="39"/>
                  </a:moveTo>
                  <a:cubicBezTo>
                    <a:pt x="67" y="39"/>
                    <a:pt x="67" y="39"/>
                    <a:pt x="67" y="39"/>
                  </a:cubicBezTo>
                  <a:cubicBezTo>
                    <a:pt x="71" y="39"/>
                    <a:pt x="71" y="39"/>
                    <a:pt x="71" y="39"/>
                  </a:cubicBezTo>
                  <a:cubicBezTo>
                    <a:pt x="71" y="39"/>
                    <a:pt x="71" y="39"/>
                    <a:pt x="71" y="39"/>
                  </a:cubicBezTo>
                  <a:cubicBezTo>
                    <a:pt x="67" y="39"/>
                    <a:pt x="67" y="39"/>
                    <a:pt x="67" y="39"/>
                  </a:cubicBezTo>
                  <a:close/>
                  <a:moveTo>
                    <a:pt x="71" y="39"/>
                  </a:moveTo>
                  <a:cubicBezTo>
                    <a:pt x="71" y="39"/>
                    <a:pt x="71" y="39"/>
                    <a:pt x="71" y="39"/>
                  </a:cubicBezTo>
                  <a:cubicBezTo>
                    <a:pt x="74" y="39"/>
                    <a:pt x="74" y="39"/>
                    <a:pt x="74" y="39"/>
                  </a:cubicBezTo>
                  <a:cubicBezTo>
                    <a:pt x="74" y="39"/>
                    <a:pt x="74" y="39"/>
                    <a:pt x="74" y="39"/>
                  </a:cubicBezTo>
                  <a:cubicBezTo>
                    <a:pt x="71" y="39"/>
                    <a:pt x="71" y="39"/>
                    <a:pt x="71" y="39"/>
                  </a:cubicBezTo>
                  <a:close/>
                  <a:moveTo>
                    <a:pt x="71" y="40"/>
                  </a:moveTo>
                  <a:cubicBezTo>
                    <a:pt x="71" y="40"/>
                    <a:pt x="71" y="40"/>
                    <a:pt x="71" y="40"/>
                  </a:cubicBezTo>
                  <a:cubicBezTo>
                    <a:pt x="74" y="40"/>
                    <a:pt x="74" y="40"/>
                    <a:pt x="74" y="40"/>
                  </a:cubicBezTo>
                  <a:cubicBezTo>
                    <a:pt x="74" y="40"/>
                    <a:pt x="74" y="40"/>
                    <a:pt x="74" y="40"/>
                  </a:cubicBezTo>
                  <a:cubicBezTo>
                    <a:pt x="71" y="40"/>
                    <a:pt x="71" y="40"/>
                    <a:pt x="71" y="40"/>
                  </a:cubicBezTo>
                  <a:close/>
                  <a:moveTo>
                    <a:pt x="71" y="41"/>
                  </a:moveTo>
                  <a:cubicBezTo>
                    <a:pt x="71" y="41"/>
                    <a:pt x="71" y="41"/>
                    <a:pt x="71" y="41"/>
                  </a:cubicBezTo>
                  <a:cubicBezTo>
                    <a:pt x="74" y="41"/>
                    <a:pt x="74" y="41"/>
                    <a:pt x="74" y="41"/>
                  </a:cubicBezTo>
                  <a:cubicBezTo>
                    <a:pt x="74" y="40"/>
                    <a:pt x="74" y="40"/>
                    <a:pt x="74" y="40"/>
                  </a:cubicBezTo>
                  <a:cubicBezTo>
                    <a:pt x="71" y="41"/>
                    <a:pt x="71" y="41"/>
                    <a:pt x="71" y="41"/>
                  </a:cubicBezTo>
                  <a:close/>
                  <a:moveTo>
                    <a:pt x="71" y="39"/>
                  </a:moveTo>
                  <a:cubicBezTo>
                    <a:pt x="71" y="39"/>
                    <a:pt x="71" y="39"/>
                    <a:pt x="71" y="39"/>
                  </a:cubicBezTo>
                  <a:cubicBezTo>
                    <a:pt x="74" y="38"/>
                    <a:pt x="74" y="38"/>
                    <a:pt x="74" y="38"/>
                  </a:cubicBezTo>
                  <a:cubicBezTo>
                    <a:pt x="74" y="38"/>
                    <a:pt x="74" y="38"/>
                    <a:pt x="74" y="38"/>
                  </a:cubicBezTo>
                  <a:cubicBezTo>
                    <a:pt x="71" y="38"/>
                    <a:pt x="71" y="38"/>
                    <a:pt x="71" y="38"/>
                  </a:cubicBezTo>
                  <a:lnTo>
                    <a:pt x="71" y="39"/>
                  </a:lnTo>
                  <a:close/>
                  <a:moveTo>
                    <a:pt x="67" y="45"/>
                  </a:moveTo>
                  <a:cubicBezTo>
                    <a:pt x="67" y="45"/>
                    <a:pt x="67" y="45"/>
                    <a:pt x="67" y="45"/>
                  </a:cubicBezTo>
                  <a:cubicBezTo>
                    <a:pt x="71" y="45"/>
                    <a:pt x="71" y="45"/>
                    <a:pt x="71" y="45"/>
                  </a:cubicBezTo>
                  <a:cubicBezTo>
                    <a:pt x="71" y="45"/>
                    <a:pt x="71" y="45"/>
                    <a:pt x="71" y="45"/>
                  </a:cubicBezTo>
                  <a:cubicBezTo>
                    <a:pt x="67" y="45"/>
                    <a:pt x="67" y="45"/>
                    <a:pt x="67" y="45"/>
                  </a:cubicBezTo>
                  <a:close/>
                  <a:moveTo>
                    <a:pt x="74" y="37"/>
                  </a:moveTo>
                  <a:cubicBezTo>
                    <a:pt x="74" y="37"/>
                    <a:pt x="74" y="37"/>
                    <a:pt x="74" y="37"/>
                  </a:cubicBezTo>
                  <a:cubicBezTo>
                    <a:pt x="71" y="37"/>
                    <a:pt x="71" y="37"/>
                    <a:pt x="71" y="37"/>
                  </a:cubicBezTo>
                  <a:cubicBezTo>
                    <a:pt x="71" y="38"/>
                    <a:pt x="71" y="38"/>
                    <a:pt x="71" y="38"/>
                  </a:cubicBezTo>
                  <a:cubicBezTo>
                    <a:pt x="74" y="37"/>
                    <a:pt x="74" y="37"/>
                    <a:pt x="74" y="37"/>
                  </a:cubicBezTo>
                  <a:close/>
                  <a:moveTo>
                    <a:pt x="67" y="44"/>
                  </a:moveTo>
                  <a:cubicBezTo>
                    <a:pt x="67" y="44"/>
                    <a:pt x="67" y="44"/>
                    <a:pt x="67" y="44"/>
                  </a:cubicBezTo>
                  <a:cubicBezTo>
                    <a:pt x="71" y="44"/>
                    <a:pt x="71" y="44"/>
                    <a:pt x="71" y="44"/>
                  </a:cubicBezTo>
                  <a:cubicBezTo>
                    <a:pt x="71" y="44"/>
                    <a:pt x="71" y="44"/>
                    <a:pt x="71" y="44"/>
                  </a:cubicBezTo>
                  <a:cubicBezTo>
                    <a:pt x="67" y="44"/>
                    <a:pt x="67" y="44"/>
                    <a:pt x="67" y="44"/>
                  </a:cubicBezTo>
                  <a:close/>
                  <a:moveTo>
                    <a:pt x="67" y="39"/>
                  </a:moveTo>
                  <a:cubicBezTo>
                    <a:pt x="67" y="39"/>
                    <a:pt x="67" y="39"/>
                    <a:pt x="67" y="39"/>
                  </a:cubicBezTo>
                  <a:cubicBezTo>
                    <a:pt x="71" y="38"/>
                    <a:pt x="71" y="38"/>
                    <a:pt x="71" y="38"/>
                  </a:cubicBezTo>
                  <a:cubicBezTo>
                    <a:pt x="71" y="38"/>
                    <a:pt x="71" y="38"/>
                    <a:pt x="71" y="38"/>
                  </a:cubicBezTo>
                  <a:cubicBezTo>
                    <a:pt x="67" y="38"/>
                    <a:pt x="67" y="38"/>
                    <a:pt x="67" y="38"/>
                  </a:cubicBezTo>
                  <a:lnTo>
                    <a:pt x="67" y="39"/>
                  </a:lnTo>
                  <a:close/>
                  <a:moveTo>
                    <a:pt x="60" y="46"/>
                  </a:moveTo>
                  <a:cubicBezTo>
                    <a:pt x="60" y="46"/>
                    <a:pt x="60" y="46"/>
                    <a:pt x="60" y="46"/>
                  </a:cubicBezTo>
                  <a:cubicBezTo>
                    <a:pt x="63" y="45"/>
                    <a:pt x="63" y="45"/>
                    <a:pt x="63" y="45"/>
                  </a:cubicBezTo>
                  <a:cubicBezTo>
                    <a:pt x="63" y="45"/>
                    <a:pt x="63" y="45"/>
                    <a:pt x="63" y="45"/>
                  </a:cubicBezTo>
                  <a:cubicBezTo>
                    <a:pt x="60" y="45"/>
                    <a:pt x="60" y="45"/>
                    <a:pt x="60" y="45"/>
                  </a:cubicBezTo>
                  <a:lnTo>
                    <a:pt x="60" y="46"/>
                  </a:lnTo>
                  <a:close/>
                  <a:moveTo>
                    <a:pt x="60" y="45"/>
                  </a:moveTo>
                  <a:cubicBezTo>
                    <a:pt x="60" y="45"/>
                    <a:pt x="60" y="45"/>
                    <a:pt x="60" y="45"/>
                  </a:cubicBezTo>
                  <a:cubicBezTo>
                    <a:pt x="63" y="44"/>
                    <a:pt x="63" y="44"/>
                    <a:pt x="63" y="44"/>
                  </a:cubicBezTo>
                  <a:cubicBezTo>
                    <a:pt x="63" y="44"/>
                    <a:pt x="63" y="44"/>
                    <a:pt x="63" y="44"/>
                  </a:cubicBezTo>
                  <a:cubicBezTo>
                    <a:pt x="60" y="44"/>
                    <a:pt x="60" y="44"/>
                    <a:pt x="60" y="44"/>
                  </a:cubicBezTo>
                  <a:lnTo>
                    <a:pt x="60" y="45"/>
                  </a:lnTo>
                  <a:close/>
                  <a:moveTo>
                    <a:pt x="67" y="38"/>
                  </a:moveTo>
                  <a:cubicBezTo>
                    <a:pt x="67" y="38"/>
                    <a:pt x="67" y="38"/>
                    <a:pt x="67" y="38"/>
                  </a:cubicBezTo>
                  <a:cubicBezTo>
                    <a:pt x="64" y="38"/>
                    <a:pt x="64" y="38"/>
                    <a:pt x="64" y="38"/>
                  </a:cubicBezTo>
                  <a:cubicBezTo>
                    <a:pt x="64" y="38"/>
                    <a:pt x="64" y="38"/>
                    <a:pt x="64" y="38"/>
                  </a:cubicBezTo>
                  <a:cubicBezTo>
                    <a:pt x="67" y="38"/>
                    <a:pt x="67" y="38"/>
                    <a:pt x="67" y="38"/>
                  </a:cubicBezTo>
                  <a:close/>
                  <a:moveTo>
                    <a:pt x="64" y="39"/>
                  </a:moveTo>
                  <a:cubicBezTo>
                    <a:pt x="64" y="39"/>
                    <a:pt x="64" y="39"/>
                    <a:pt x="64" y="39"/>
                  </a:cubicBezTo>
                  <a:cubicBezTo>
                    <a:pt x="67" y="39"/>
                    <a:pt x="67" y="39"/>
                    <a:pt x="67" y="39"/>
                  </a:cubicBezTo>
                  <a:cubicBezTo>
                    <a:pt x="67" y="39"/>
                    <a:pt x="67" y="39"/>
                    <a:pt x="67" y="39"/>
                  </a:cubicBezTo>
                  <a:cubicBezTo>
                    <a:pt x="64" y="39"/>
                    <a:pt x="64" y="39"/>
                    <a:pt x="64" y="39"/>
                  </a:cubicBezTo>
                  <a:close/>
                  <a:moveTo>
                    <a:pt x="60" y="42"/>
                  </a:moveTo>
                  <a:cubicBezTo>
                    <a:pt x="60" y="42"/>
                    <a:pt x="60" y="42"/>
                    <a:pt x="60" y="42"/>
                  </a:cubicBezTo>
                  <a:cubicBezTo>
                    <a:pt x="63" y="42"/>
                    <a:pt x="63" y="42"/>
                    <a:pt x="63" y="42"/>
                  </a:cubicBezTo>
                  <a:cubicBezTo>
                    <a:pt x="63" y="42"/>
                    <a:pt x="63" y="42"/>
                    <a:pt x="63" y="42"/>
                  </a:cubicBezTo>
                  <a:cubicBezTo>
                    <a:pt x="60" y="42"/>
                    <a:pt x="60" y="42"/>
                    <a:pt x="60" y="42"/>
                  </a:cubicBezTo>
                  <a:close/>
                  <a:moveTo>
                    <a:pt x="60" y="44"/>
                  </a:moveTo>
                  <a:cubicBezTo>
                    <a:pt x="60" y="44"/>
                    <a:pt x="60" y="44"/>
                    <a:pt x="60" y="44"/>
                  </a:cubicBezTo>
                  <a:cubicBezTo>
                    <a:pt x="63" y="44"/>
                    <a:pt x="63" y="44"/>
                    <a:pt x="63" y="44"/>
                  </a:cubicBezTo>
                  <a:cubicBezTo>
                    <a:pt x="63" y="43"/>
                    <a:pt x="63" y="43"/>
                    <a:pt x="63" y="43"/>
                  </a:cubicBezTo>
                  <a:cubicBezTo>
                    <a:pt x="60" y="44"/>
                    <a:pt x="60" y="44"/>
                    <a:pt x="60" y="44"/>
                  </a:cubicBezTo>
                  <a:close/>
                  <a:moveTo>
                    <a:pt x="60" y="43"/>
                  </a:moveTo>
                  <a:cubicBezTo>
                    <a:pt x="60" y="43"/>
                    <a:pt x="60" y="43"/>
                    <a:pt x="60" y="43"/>
                  </a:cubicBezTo>
                  <a:cubicBezTo>
                    <a:pt x="63" y="43"/>
                    <a:pt x="63" y="43"/>
                    <a:pt x="63" y="43"/>
                  </a:cubicBezTo>
                  <a:cubicBezTo>
                    <a:pt x="63" y="43"/>
                    <a:pt x="63" y="43"/>
                    <a:pt x="63" y="43"/>
                  </a:cubicBezTo>
                  <a:cubicBezTo>
                    <a:pt x="60" y="43"/>
                    <a:pt x="60" y="43"/>
                    <a:pt x="60" y="43"/>
                  </a:cubicBezTo>
                  <a:close/>
                  <a:moveTo>
                    <a:pt x="64" y="43"/>
                  </a:moveTo>
                  <a:cubicBezTo>
                    <a:pt x="64" y="43"/>
                    <a:pt x="64" y="43"/>
                    <a:pt x="64" y="43"/>
                  </a:cubicBezTo>
                  <a:cubicBezTo>
                    <a:pt x="67" y="43"/>
                    <a:pt x="67" y="43"/>
                    <a:pt x="67" y="43"/>
                  </a:cubicBezTo>
                  <a:cubicBezTo>
                    <a:pt x="67" y="42"/>
                    <a:pt x="67" y="42"/>
                    <a:pt x="67" y="42"/>
                  </a:cubicBezTo>
                  <a:cubicBezTo>
                    <a:pt x="64" y="43"/>
                    <a:pt x="64" y="43"/>
                    <a:pt x="64" y="43"/>
                  </a:cubicBezTo>
                  <a:close/>
                  <a:moveTo>
                    <a:pt x="64" y="45"/>
                  </a:moveTo>
                  <a:cubicBezTo>
                    <a:pt x="64" y="45"/>
                    <a:pt x="64" y="45"/>
                    <a:pt x="64" y="45"/>
                  </a:cubicBezTo>
                  <a:cubicBezTo>
                    <a:pt x="67" y="45"/>
                    <a:pt x="67" y="45"/>
                    <a:pt x="67" y="45"/>
                  </a:cubicBezTo>
                  <a:cubicBezTo>
                    <a:pt x="67" y="45"/>
                    <a:pt x="67" y="45"/>
                    <a:pt x="67" y="45"/>
                  </a:cubicBezTo>
                  <a:cubicBezTo>
                    <a:pt x="64" y="45"/>
                    <a:pt x="64" y="45"/>
                    <a:pt x="64" y="45"/>
                  </a:cubicBezTo>
                  <a:close/>
                  <a:moveTo>
                    <a:pt x="64" y="40"/>
                  </a:moveTo>
                  <a:cubicBezTo>
                    <a:pt x="64" y="40"/>
                    <a:pt x="64" y="40"/>
                    <a:pt x="64" y="40"/>
                  </a:cubicBezTo>
                  <a:cubicBezTo>
                    <a:pt x="67" y="40"/>
                    <a:pt x="67" y="40"/>
                    <a:pt x="67" y="40"/>
                  </a:cubicBezTo>
                  <a:cubicBezTo>
                    <a:pt x="67" y="39"/>
                    <a:pt x="67" y="39"/>
                    <a:pt x="67" y="39"/>
                  </a:cubicBezTo>
                  <a:cubicBezTo>
                    <a:pt x="64" y="40"/>
                    <a:pt x="64" y="40"/>
                    <a:pt x="64" y="40"/>
                  </a:cubicBezTo>
                  <a:close/>
                  <a:moveTo>
                    <a:pt x="64" y="45"/>
                  </a:moveTo>
                  <a:cubicBezTo>
                    <a:pt x="64" y="45"/>
                    <a:pt x="64" y="45"/>
                    <a:pt x="64" y="45"/>
                  </a:cubicBezTo>
                  <a:cubicBezTo>
                    <a:pt x="67" y="44"/>
                    <a:pt x="67" y="44"/>
                    <a:pt x="67" y="44"/>
                  </a:cubicBezTo>
                  <a:cubicBezTo>
                    <a:pt x="67" y="44"/>
                    <a:pt x="67" y="44"/>
                    <a:pt x="67" y="44"/>
                  </a:cubicBezTo>
                  <a:cubicBezTo>
                    <a:pt x="64" y="44"/>
                    <a:pt x="64" y="44"/>
                    <a:pt x="64" y="44"/>
                  </a:cubicBezTo>
                  <a:lnTo>
                    <a:pt x="64" y="45"/>
                  </a:lnTo>
                  <a:close/>
                  <a:moveTo>
                    <a:pt x="64" y="44"/>
                  </a:moveTo>
                  <a:cubicBezTo>
                    <a:pt x="64" y="44"/>
                    <a:pt x="64" y="44"/>
                    <a:pt x="64" y="44"/>
                  </a:cubicBezTo>
                  <a:cubicBezTo>
                    <a:pt x="67" y="44"/>
                    <a:pt x="67" y="44"/>
                    <a:pt x="67" y="44"/>
                  </a:cubicBezTo>
                  <a:cubicBezTo>
                    <a:pt x="67" y="43"/>
                    <a:pt x="67" y="43"/>
                    <a:pt x="67" y="43"/>
                  </a:cubicBezTo>
                  <a:cubicBezTo>
                    <a:pt x="64" y="43"/>
                    <a:pt x="64" y="43"/>
                    <a:pt x="64" y="43"/>
                  </a:cubicBezTo>
                  <a:lnTo>
                    <a:pt x="64" y="44"/>
                  </a:lnTo>
                  <a:close/>
                  <a:moveTo>
                    <a:pt x="64" y="41"/>
                  </a:moveTo>
                  <a:cubicBezTo>
                    <a:pt x="64" y="41"/>
                    <a:pt x="64" y="41"/>
                    <a:pt x="64" y="41"/>
                  </a:cubicBezTo>
                  <a:cubicBezTo>
                    <a:pt x="67" y="40"/>
                    <a:pt x="67" y="40"/>
                    <a:pt x="67" y="40"/>
                  </a:cubicBezTo>
                  <a:cubicBezTo>
                    <a:pt x="67" y="40"/>
                    <a:pt x="67" y="40"/>
                    <a:pt x="67" y="40"/>
                  </a:cubicBezTo>
                  <a:cubicBezTo>
                    <a:pt x="64" y="40"/>
                    <a:pt x="64" y="40"/>
                    <a:pt x="64" y="40"/>
                  </a:cubicBezTo>
                  <a:lnTo>
                    <a:pt x="64" y="41"/>
                  </a:lnTo>
                  <a:close/>
                  <a:moveTo>
                    <a:pt x="64" y="42"/>
                  </a:moveTo>
                  <a:cubicBezTo>
                    <a:pt x="64" y="42"/>
                    <a:pt x="64" y="42"/>
                    <a:pt x="64" y="42"/>
                  </a:cubicBezTo>
                  <a:cubicBezTo>
                    <a:pt x="67" y="41"/>
                    <a:pt x="67" y="41"/>
                    <a:pt x="67" y="41"/>
                  </a:cubicBezTo>
                  <a:cubicBezTo>
                    <a:pt x="67" y="41"/>
                    <a:pt x="67" y="41"/>
                    <a:pt x="67" y="41"/>
                  </a:cubicBezTo>
                  <a:cubicBezTo>
                    <a:pt x="64" y="41"/>
                    <a:pt x="64" y="41"/>
                    <a:pt x="64" y="41"/>
                  </a:cubicBezTo>
                  <a:lnTo>
                    <a:pt x="64" y="42"/>
                  </a:lnTo>
                  <a:close/>
                  <a:moveTo>
                    <a:pt x="64" y="42"/>
                  </a:moveTo>
                  <a:cubicBezTo>
                    <a:pt x="64" y="42"/>
                    <a:pt x="64" y="42"/>
                    <a:pt x="64" y="42"/>
                  </a:cubicBezTo>
                  <a:cubicBezTo>
                    <a:pt x="67" y="42"/>
                    <a:pt x="67" y="42"/>
                    <a:pt x="67" y="42"/>
                  </a:cubicBezTo>
                  <a:cubicBezTo>
                    <a:pt x="67" y="42"/>
                    <a:pt x="67" y="42"/>
                    <a:pt x="67" y="42"/>
                  </a:cubicBezTo>
                  <a:cubicBezTo>
                    <a:pt x="64" y="42"/>
                    <a:pt x="64" y="42"/>
                    <a:pt x="64" y="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8"/>
            <p:cNvSpPr>
              <a:spLocks noEditPoints="1"/>
            </p:cNvSpPr>
            <p:nvPr/>
          </p:nvSpPr>
          <p:spPr bwMode="auto">
            <a:xfrm>
              <a:off x="1193" y="4158"/>
              <a:ext cx="482" cy="141"/>
            </a:xfrm>
            <a:custGeom>
              <a:avLst/>
              <a:gdLst>
                <a:gd name="T0" fmla="*/ 0 w 186"/>
                <a:gd name="T1" fmla="*/ 53 h 53"/>
                <a:gd name="T2" fmla="*/ 81 w 186"/>
                <a:gd name="T3" fmla="*/ 11 h 53"/>
                <a:gd name="T4" fmla="*/ 155 w 186"/>
                <a:gd name="T5" fmla="*/ 31 h 53"/>
                <a:gd name="T6" fmla="*/ 76 w 186"/>
                <a:gd name="T7" fmla="*/ 4 h 53"/>
                <a:gd name="T8" fmla="*/ 96 w 186"/>
                <a:gd name="T9" fmla="*/ 49 h 53"/>
                <a:gd name="T10" fmla="*/ 95 w 186"/>
                <a:gd name="T11" fmla="*/ 52 h 53"/>
                <a:gd name="T12" fmla="*/ 154 w 186"/>
                <a:gd name="T13" fmla="*/ 15 h 53"/>
                <a:gd name="T14" fmla="*/ 99 w 186"/>
                <a:gd name="T15" fmla="*/ 17 h 53"/>
                <a:gd name="T16" fmla="*/ 18 w 186"/>
                <a:gd name="T17" fmla="*/ 19 h 53"/>
                <a:gd name="T18" fmla="*/ 15 w 186"/>
                <a:gd name="T19" fmla="*/ 21 h 53"/>
                <a:gd name="T20" fmla="*/ 19 w 186"/>
                <a:gd name="T21" fmla="*/ 20 h 53"/>
                <a:gd name="T22" fmla="*/ 23 w 186"/>
                <a:gd name="T23" fmla="*/ 32 h 53"/>
                <a:gd name="T24" fmla="*/ 25 w 186"/>
                <a:gd name="T25" fmla="*/ 32 h 53"/>
                <a:gd name="T26" fmla="*/ 29 w 186"/>
                <a:gd name="T27" fmla="*/ 17 h 53"/>
                <a:gd name="T28" fmla="*/ 49 w 186"/>
                <a:gd name="T29" fmla="*/ 18 h 53"/>
                <a:gd name="T30" fmla="*/ 59 w 186"/>
                <a:gd name="T31" fmla="*/ 4 h 53"/>
                <a:gd name="T32" fmla="*/ 31 w 186"/>
                <a:gd name="T33" fmla="*/ 2 h 53"/>
                <a:gd name="T34" fmla="*/ 22 w 186"/>
                <a:gd name="T35" fmla="*/ 5 h 53"/>
                <a:gd name="T36" fmla="*/ 67 w 186"/>
                <a:gd name="T37" fmla="*/ 31 h 53"/>
                <a:gd name="T38" fmla="*/ 75 w 186"/>
                <a:gd name="T39" fmla="*/ 31 h 53"/>
                <a:gd name="T40" fmla="*/ 78 w 186"/>
                <a:gd name="T41" fmla="*/ 29 h 53"/>
                <a:gd name="T42" fmla="*/ 83 w 186"/>
                <a:gd name="T43" fmla="*/ 26 h 53"/>
                <a:gd name="T44" fmla="*/ 93 w 186"/>
                <a:gd name="T45" fmla="*/ 19 h 53"/>
                <a:gd name="T46" fmla="*/ 103 w 186"/>
                <a:gd name="T47" fmla="*/ 17 h 53"/>
                <a:gd name="T48" fmla="*/ 107 w 186"/>
                <a:gd name="T49" fmla="*/ 21 h 53"/>
                <a:gd name="T50" fmla="*/ 117 w 186"/>
                <a:gd name="T51" fmla="*/ 21 h 53"/>
                <a:gd name="T52" fmla="*/ 20 w 186"/>
                <a:gd name="T53" fmla="*/ 35 h 53"/>
                <a:gd name="T54" fmla="*/ 28 w 186"/>
                <a:gd name="T55" fmla="*/ 41 h 53"/>
                <a:gd name="T56" fmla="*/ 31 w 186"/>
                <a:gd name="T57" fmla="*/ 41 h 53"/>
                <a:gd name="T58" fmla="*/ 33 w 186"/>
                <a:gd name="T59" fmla="*/ 35 h 53"/>
                <a:gd name="T60" fmla="*/ 36 w 186"/>
                <a:gd name="T61" fmla="*/ 47 h 53"/>
                <a:gd name="T62" fmla="*/ 40 w 186"/>
                <a:gd name="T63" fmla="*/ 47 h 53"/>
                <a:gd name="T64" fmla="*/ 41 w 186"/>
                <a:gd name="T65" fmla="*/ 41 h 53"/>
                <a:gd name="T66" fmla="*/ 43 w 186"/>
                <a:gd name="T67" fmla="*/ 48 h 53"/>
                <a:gd name="T68" fmla="*/ 46 w 186"/>
                <a:gd name="T69" fmla="*/ 48 h 53"/>
                <a:gd name="T70" fmla="*/ 49 w 186"/>
                <a:gd name="T71" fmla="*/ 48 h 53"/>
                <a:gd name="T72" fmla="*/ 52 w 186"/>
                <a:gd name="T73" fmla="*/ 41 h 53"/>
                <a:gd name="T74" fmla="*/ 55 w 186"/>
                <a:gd name="T75" fmla="*/ 48 h 53"/>
                <a:gd name="T76" fmla="*/ 57 w 186"/>
                <a:gd name="T77" fmla="*/ 41 h 53"/>
                <a:gd name="T78" fmla="*/ 61 w 186"/>
                <a:gd name="T79" fmla="*/ 48 h 53"/>
                <a:gd name="T80" fmla="*/ 64 w 186"/>
                <a:gd name="T81" fmla="*/ 41 h 53"/>
                <a:gd name="T82" fmla="*/ 71 w 186"/>
                <a:gd name="T83" fmla="*/ 41 h 53"/>
                <a:gd name="T84" fmla="*/ 77 w 186"/>
                <a:gd name="T85" fmla="*/ 33 h 53"/>
                <a:gd name="T86" fmla="*/ 84 w 186"/>
                <a:gd name="T87" fmla="*/ 48 h 53"/>
                <a:gd name="T88" fmla="*/ 89 w 186"/>
                <a:gd name="T89" fmla="*/ 33 h 53"/>
                <a:gd name="T90" fmla="*/ 99 w 186"/>
                <a:gd name="T91" fmla="*/ 41 h 53"/>
                <a:gd name="T92" fmla="*/ 105 w 186"/>
                <a:gd name="T93" fmla="*/ 34 h 53"/>
                <a:gd name="T94" fmla="*/ 112 w 186"/>
                <a:gd name="T95" fmla="*/ 48 h 53"/>
                <a:gd name="T96" fmla="*/ 114 w 186"/>
                <a:gd name="T97" fmla="*/ 48 h 53"/>
                <a:gd name="T98" fmla="*/ 117 w 186"/>
                <a:gd name="T99" fmla="*/ 34 h 53"/>
                <a:gd name="T100" fmla="*/ 143 w 186"/>
                <a:gd name="T101" fmla="*/ 18 h 53"/>
                <a:gd name="T102" fmla="*/ 141 w 186"/>
                <a:gd name="T103" fmla="*/ 17 h 53"/>
                <a:gd name="T104" fmla="*/ 134 w 186"/>
                <a:gd name="T105" fmla="*/ 33 h 53"/>
                <a:gd name="T106" fmla="*/ 127 w 186"/>
                <a:gd name="T107" fmla="*/ 32 h 53"/>
                <a:gd name="T108" fmla="*/ 123 w 186"/>
                <a:gd name="T109" fmla="*/ 22 h 53"/>
                <a:gd name="T110" fmla="*/ 120 w 186"/>
                <a:gd name="T111" fmla="*/ 18 h 53"/>
                <a:gd name="T112" fmla="*/ 122 w 186"/>
                <a:gd name="T113" fmla="*/ 41 h 53"/>
                <a:gd name="T114" fmla="*/ 125 w 186"/>
                <a:gd name="T115" fmla="*/ 33 h 53"/>
                <a:gd name="T116" fmla="*/ 155 w 186"/>
                <a:gd name="T117" fmla="*/ 49 h 53"/>
                <a:gd name="T118" fmla="*/ 162 w 186"/>
                <a:gd name="T119" fmla="*/ 40 h 53"/>
                <a:gd name="T120" fmla="*/ 162 w 186"/>
                <a:gd name="T121" fmla="*/ 40 h 53"/>
                <a:gd name="T122" fmla="*/ 177 w 186"/>
                <a:gd name="T123" fmla="*/ 49 h 53"/>
                <a:gd name="T124" fmla="*/ 181 w 186"/>
                <a:gd name="T125" fmla="*/ 4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86" h="53">
                  <a:moveTo>
                    <a:pt x="3" y="53"/>
                  </a:moveTo>
                  <a:cubicBezTo>
                    <a:pt x="94" y="51"/>
                    <a:pt x="94" y="51"/>
                    <a:pt x="94" y="51"/>
                  </a:cubicBezTo>
                  <a:cubicBezTo>
                    <a:pt x="94" y="51"/>
                    <a:pt x="94" y="51"/>
                    <a:pt x="94" y="51"/>
                  </a:cubicBezTo>
                  <a:cubicBezTo>
                    <a:pt x="3" y="52"/>
                    <a:pt x="3" y="52"/>
                    <a:pt x="3" y="52"/>
                  </a:cubicBezTo>
                  <a:lnTo>
                    <a:pt x="3" y="53"/>
                  </a:lnTo>
                  <a:close/>
                  <a:moveTo>
                    <a:pt x="4" y="50"/>
                  </a:moveTo>
                  <a:cubicBezTo>
                    <a:pt x="4" y="50"/>
                    <a:pt x="4" y="50"/>
                    <a:pt x="4" y="50"/>
                  </a:cubicBezTo>
                  <a:cubicBezTo>
                    <a:pt x="5" y="50"/>
                    <a:pt x="5" y="50"/>
                    <a:pt x="5" y="50"/>
                  </a:cubicBezTo>
                  <a:cubicBezTo>
                    <a:pt x="4" y="50"/>
                    <a:pt x="4" y="50"/>
                    <a:pt x="4" y="50"/>
                  </a:cubicBezTo>
                  <a:cubicBezTo>
                    <a:pt x="3" y="51"/>
                    <a:pt x="3" y="51"/>
                    <a:pt x="3" y="51"/>
                  </a:cubicBezTo>
                  <a:lnTo>
                    <a:pt x="4" y="50"/>
                  </a:lnTo>
                  <a:close/>
                  <a:moveTo>
                    <a:pt x="3" y="50"/>
                  </a:moveTo>
                  <a:cubicBezTo>
                    <a:pt x="3" y="50"/>
                    <a:pt x="3" y="50"/>
                    <a:pt x="3" y="50"/>
                  </a:cubicBezTo>
                  <a:cubicBezTo>
                    <a:pt x="2" y="50"/>
                    <a:pt x="2" y="50"/>
                    <a:pt x="2" y="50"/>
                  </a:cubicBezTo>
                  <a:cubicBezTo>
                    <a:pt x="1" y="52"/>
                    <a:pt x="1" y="52"/>
                    <a:pt x="1" y="52"/>
                  </a:cubicBezTo>
                  <a:cubicBezTo>
                    <a:pt x="2" y="50"/>
                    <a:pt x="2" y="50"/>
                    <a:pt x="2" y="50"/>
                  </a:cubicBezTo>
                  <a:lnTo>
                    <a:pt x="3" y="50"/>
                  </a:lnTo>
                  <a:close/>
                  <a:moveTo>
                    <a:pt x="5" y="49"/>
                  </a:moveTo>
                  <a:cubicBezTo>
                    <a:pt x="5" y="49"/>
                    <a:pt x="5" y="49"/>
                    <a:pt x="5" y="49"/>
                  </a:cubicBezTo>
                  <a:cubicBezTo>
                    <a:pt x="7" y="49"/>
                    <a:pt x="7" y="49"/>
                    <a:pt x="7" y="49"/>
                  </a:cubicBezTo>
                  <a:cubicBezTo>
                    <a:pt x="6" y="49"/>
                    <a:pt x="5" y="49"/>
                    <a:pt x="5" y="49"/>
                  </a:cubicBezTo>
                  <a:cubicBezTo>
                    <a:pt x="5" y="51"/>
                    <a:pt x="5" y="51"/>
                    <a:pt x="5" y="51"/>
                  </a:cubicBezTo>
                  <a:lnTo>
                    <a:pt x="5" y="49"/>
                  </a:lnTo>
                  <a:close/>
                  <a:moveTo>
                    <a:pt x="10" y="47"/>
                  </a:moveTo>
                  <a:cubicBezTo>
                    <a:pt x="10" y="47"/>
                    <a:pt x="10" y="47"/>
                    <a:pt x="10" y="47"/>
                  </a:cubicBezTo>
                  <a:cubicBezTo>
                    <a:pt x="9" y="47"/>
                    <a:pt x="9" y="47"/>
                    <a:pt x="9" y="47"/>
                  </a:cubicBezTo>
                  <a:cubicBezTo>
                    <a:pt x="9" y="48"/>
                    <a:pt x="9" y="48"/>
                    <a:pt x="9" y="48"/>
                  </a:cubicBezTo>
                  <a:cubicBezTo>
                    <a:pt x="9" y="47"/>
                    <a:pt x="9" y="47"/>
                    <a:pt x="9" y="47"/>
                  </a:cubicBezTo>
                  <a:lnTo>
                    <a:pt x="10" y="47"/>
                  </a:lnTo>
                  <a:close/>
                  <a:moveTo>
                    <a:pt x="0" y="53"/>
                  </a:moveTo>
                  <a:cubicBezTo>
                    <a:pt x="0" y="53"/>
                    <a:pt x="0" y="53"/>
                    <a:pt x="0" y="53"/>
                  </a:cubicBezTo>
                  <a:cubicBezTo>
                    <a:pt x="95" y="52"/>
                    <a:pt x="95" y="52"/>
                    <a:pt x="95" y="52"/>
                  </a:cubicBezTo>
                  <a:cubicBezTo>
                    <a:pt x="95" y="51"/>
                    <a:pt x="95" y="51"/>
                    <a:pt x="95" y="51"/>
                  </a:cubicBezTo>
                  <a:cubicBezTo>
                    <a:pt x="0" y="53"/>
                    <a:pt x="0" y="53"/>
                    <a:pt x="0" y="53"/>
                  </a:cubicBezTo>
                  <a:close/>
                  <a:moveTo>
                    <a:pt x="5" y="52"/>
                  </a:moveTo>
                  <a:cubicBezTo>
                    <a:pt x="5" y="52"/>
                    <a:pt x="5" y="52"/>
                    <a:pt x="5" y="52"/>
                  </a:cubicBezTo>
                  <a:cubicBezTo>
                    <a:pt x="94" y="51"/>
                    <a:pt x="94" y="51"/>
                    <a:pt x="94" y="51"/>
                  </a:cubicBezTo>
                  <a:cubicBezTo>
                    <a:pt x="94" y="50"/>
                    <a:pt x="94" y="50"/>
                    <a:pt x="94" y="50"/>
                  </a:cubicBezTo>
                  <a:cubicBezTo>
                    <a:pt x="5" y="51"/>
                    <a:pt x="5" y="51"/>
                    <a:pt x="5" y="51"/>
                  </a:cubicBezTo>
                  <a:lnTo>
                    <a:pt x="5" y="52"/>
                  </a:lnTo>
                  <a:close/>
                  <a:moveTo>
                    <a:pt x="76" y="7"/>
                  </a:moveTo>
                  <a:cubicBezTo>
                    <a:pt x="76" y="7"/>
                    <a:pt x="76" y="7"/>
                    <a:pt x="76" y="7"/>
                  </a:cubicBezTo>
                  <a:cubicBezTo>
                    <a:pt x="76" y="9"/>
                    <a:pt x="76" y="9"/>
                    <a:pt x="76" y="9"/>
                  </a:cubicBezTo>
                  <a:cubicBezTo>
                    <a:pt x="79" y="11"/>
                    <a:pt x="79" y="11"/>
                    <a:pt x="79" y="11"/>
                  </a:cubicBezTo>
                  <a:cubicBezTo>
                    <a:pt x="79" y="9"/>
                    <a:pt x="79" y="9"/>
                    <a:pt x="79" y="9"/>
                  </a:cubicBezTo>
                  <a:cubicBezTo>
                    <a:pt x="79" y="9"/>
                    <a:pt x="78" y="8"/>
                    <a:pt x="77" y="8"/>
                  </a:cubicBezTo>
                  <a:cubicBezTo>
                    <a:pt x="76" y="7"/>
                    <a:pt x="76" y="7"/>
                    <a:pt x="76" y="7"/>
                  </a:cubicBezTo>
                  <a:close/>
                  <a:moveTo>
                    <a:pt x="99" y="13"/>
                  </a:moveTo>
                  <a:cubicBezTo>
                    <a:pt x="99" y="13"/>
                    <a:pt x="99" y="13"/>
                    <a:pt x="99" y="13"/>
                  </a:cubicBezTo>
                  <a:cubicBezTo>
                    <a:pt x="99" y="13"/>
                    <a:pt x="99" y="13"/>
                    <a:pt x="99" y="13"/>
                  </a:cubicBezTo>
                  <a:cubicBezTo>
                    <a:pt x="102" y="13"/>
                    <a:pt x="102" y="13"/>
                    <a:pt x="102" y="13"/>
                  </a:cubicBezTo>
                  <a:lnTo>
                    <a:pt x="99" y="13"/>
                  </a:lnTo>
                  <a:close/>
                  <a:moveTo>
                    <a:pt x="10" y="48"/>
                  </a:moveTo>
                  <a:cubicBezTo>
                    <a:pt x="10" y="48"/>
                    <a:pt x="10" y="48"/>
                    <a:pt x="10" y="48"/>
                  </a:cubicBezTo>
                  <a:cubicBezTo>
                    <a:pt x="10" y="48"/>
                    <a:pt x="10" y="48"/>
                    <a:pt x="10" y="48"/>
                  </a:cubicBezTo>
                  <a:cubicBezTo>
                    <a:pt x="8" y="48"/>
                    <a:pt x="8" y="48"/>
                    <a:pt x="8" y="48"/>
                  </a:cubicBezTo>
                  <a:lnTo>
                    <a:pt x="10" y="48"/>
                  </a:lnTo>
                  <a:close/>
                  <a:moveTo>
                    <a:pt x="87" y="12"/>
                  </a:moveTo>
                  <a:cubicBezTo>
                    <a:pt x="87" y="12"/>
                    <a:pt x="87" y="12"/>
                    <a:pt x="87" y="12"/>
                  </a:cubicBezTo>
                  <a:cubicBezTo>
                    <a:pt x="87" y="12"/>
                    <a:pt x="85" y="11"/>
                    <a:pt x="84" y="11"/>
                  </a:cubicBezTo>
                  <a:cubicBezTo>
                    <a:pt x="83" y="11"/>
                    <a:pt x="81" y="10"/>
                    <a:pt x="81" y="10"/>
                  </a:cubicBezTo>
                  <a:cubicBezTo>
                    <a:pt x="81" y="11"/>
                    <a:pt x="81" y="11"/>
                    <a:pt x="81" y="11"/>
                  </a:cubicBezTo>
                  <a:cubicBezTo>
                    <a:pt x="81" y="11"/>
                    <a:pt x="82" y="12"/>
                    <a:pt x="83" y="12"/>
                  </a:cubicBezTo>
                  <a:cubicBezTo>
                    <a:pt x="85" y="13"/>
                    <a:pt x="87" y="13"/>
                    <a:pt x="87" y="13"/>
                  </a:cubicBezTo>
                  <a:lnTo>
                    <a:pt x="87" y="12"/>
                  </a:lnTo>
                  <a:close/>
                  <a:moveTo>
                    <a:pt x="92" y="13"/>
                  </a:moveTo>
                  <a:cubicBezTo>
                    <a:pt x="92" y="13"/>
                    <a:pt x="92" y="13"/>
                    <a:pt x="92" y="13"/>
                  </a:cubicBezTo>
                  <a:cubicBezTo>
                    <a:pt x="91" y="12"/>
                    <a:pt x="88" y="12"/>
                    <a:pt x="88" y="12"/>
                  </a:cubicBezTo>
                  <a:cubicBezTo>
                    <a:pt x="88" y="13"/>
                    <a:pt x="88" y="13"/>
                    <a:pt x="88" y="13"/>
                  </a:cubicBezTo>
                  <a:cubicBezTo>
                    <a:pt x="98" y="13"/>
                    <a:pt x="98" y="13"/>
                    <a:pt x="98" y="13"/>
                  </a:cubicBezTo>
                  <a:cubicBezTo>
                    <a:pt x="98" y="13"/>
                    <a:pt x="98" y="13"/>
                    <a:pt x="98" y="13"/>
                  </a:cubicBezTo>
                  <a:cubicBezTo>
                    <a:pt x="98" y="13"/>
                    <a:pt x="93" y="13"/>
                    <a:pt x="92" y="13"/>
                  </a:cubicBezTo>
                  <a:close/>
                  <a:moveTo>
                    <a:pt x="11" y="50"/>
                  </a:moveTo>
                  <a:cubicBezTo>
                    <a:pt x="11" y="50"/>
                    <a:pt x="11" y="50"/>
                    <a:pt x="11" y="50"/>
                  </a:cubicBezTo>
                  <a:cubicBezTo>
                    <a:pt x="10" y="48"/>
                    <a:pt x="10" y="48"/>
                    <a:pt x="10" y="48"/>
                  </a:cubicBezTo>
                  <a:cubicBezTo>
                    <a:pt x="11" y="50"/>
                    <a:pt x="11" y="50"/>
                    <a:pt x="11" y="50"/>
                  </a:cubicBezTo>
                  <a:cubicBezTo>
                    <a:pt x="93" y="49"/>
                    <a:pt x="93" y="49"/>
                    <a:pt x="93" y="49"/>
                  </a:cubicBezTo>
                  <a:cubicBezTo>
                    <a:pt x="93" y="49"/>
                    <a:pt x="11" y="50"/>
                    <a:pt x="11" y="50"/>
                  </a:cubicBezTo>
                  <a:close/>
                  <a:moveTo>
                    <a:pt x="181" y="49"/>
                  </a:moveTo>
                  <a:cubicBezTo>
                    <a:pt x="181" y="49"/>
                    <a:pt x="181" y="49"/>
                    <a:pt x="181" y="49"/>
                  </a:cubicBezTo>
                  <a:cubicBezTo>
                    <a:pt x="181" y="40"/>
                    <a:pt x="181" y="40"/>
                    <a:pt x="181" y="40"/>
                  </a:cubicBezTo>
                  <a:cubicBezTo>
                    <a:pt x="183" y="40"/>
                    <a:pt x="183" y="40"/>
                    <a:pt x="183" y="40"/>
                  </a:cubicBezTo>
                  <a:cubicBezTo>
                    <a:pt x="183" y="49"/>
                    <a:pt x="183" y="49"/>
                    <a:pt x="183" y="49"/>
                  </a:cubicBezTo>
                  <a:cubicBezTo>
                    <a:pt x="183" y="49"/>
                    <a:pt x="183" y="49"/>
                    <a:pt x="183" y="49"/>
                  </a:cubicBezTo>
                  <a:cubicBezTo>
                    <a:pt x="183" y="32"/>
                    <a:pt x="183" y="32"/>
                    <a:pt x="183" y="32"/>
                  </a:cubicBezTo>
                  <a:cubicBezTo>
                    <a:pt x="186" y="32"/>
                    <a:pt x="186" y="32"/>
                    <a:pt x="186" y="32"/>
                  </a:cubicBezTo>
                  <a:cubicBezTo>
                    <a:pt x="155" y="31"/>
                    <a:pt x="155" y="31"/>
                    <a:pt x="155" y="31"/>
                  </a:cubicBezTo>
                  <a:cubicBezTo>
                    <a:pt x="155" y="31"/>
                    <a:pt x="155" y="31"/>
                    <a:pt x="155" y="31"/>
                  </a:cubicBezTo>
                  <a:cubicBezTo>
                    <a:pt x="157" y="32"/>
                    <a:pt x="157" y="32"/>
                    <a:pt x="157" y="32"/>
                  </a:cubicBezTo>
                  <a:cubicBezTo>
                    <a:pt x="157" y="32"/>
                    <a:pt x="157" y="32"/>
                    <a:pt x="157" y="32"/>
                  </a:cubicBezTo>
                  <a:cubicBezTo>
                    <a:pt x="156" y="32"/>
                    <a:pt x="155" y="32"/>
                    <a:pt x="155" y="32"/>
                  </a:cubicBezTo>
                  <a:cubicBezTo>
                    <a:pt x="155" y="31"/>
                    <a:pt x="155" y="31"/>
                    <a:pt x="155" y="31"/>
                  </a:cubicBezTo>
                  <a:cubicBezTo>
                    <a:pt x="155" y="31"/>
                    <a:pt x="155" y="31"/>
                    <a:pt x="155" y="31"/>
                  </a:cubicBezTo>
                  <a:cubicBezTo>
                    <a:pt x="155" y="40"/>
                    <a:pt x="155" y="40"/>
                    <a:pt x="155" y="40"/>
                  </a:cubicBezTo>
                  <a:cubicBezTo>
                    <a:pt x="154" y="40"/>
                    <a:pt x="154" y="40"/>
                    <a:pt x="154" y="40"/>
                  </a:cubicBezTo>
                  <a:cubicBezTo>
                    <a:pt x="154" y="40"/>
                    <a:pt x="154" y="40"/>
                    <a:pt x="154" y="39"/>
                  </a:cubicBezTo>
                  <a:cubicBezTo>
                    <a:pt x="154" y="37"/>
                    <a:pt x="154" y="32"/>
                    <a:pt x="154" y="32"/>
                  </a:cubicBezTo>
                  <a:cubicBezTo>
                    <a:pt x="154" y="32"/>
                    <a:pt x="151" y="32"/>
                    <a:pt x="148" y="31"/>
                  </a:cubicBezTo>
                  <a:cubicBezTo>
                    <a:pt x="145" y="31"/>
                    <a:pt x="143" y="31"/>
                    <a:pt x="143" y="31"/>
                  </a:cubicBezTo>
                  <a:cubicBezTo>
                    <a:pt x="143" y="31"/>
                    <a:pt x="143" y="38"/>
                    <a:pt x="143" y="40"/>
                  </a:cubicBezTo>
                  <a:cubicBezTo>
                    <a:pt x="142" y="40"/>
                    <a:pt x="142" y="40"/>
                    <a:pt x="142" y="40"/>
                  </a:cubicBezTo>
                  <a:cubicBezTo>
                    <a:pt x="142" y="31"/>
                    <a:pt x="142" y="31"/>
                    <a:pt x="142" y="31"/>
                  </a:cubicBezTo>
                  <a:cubicBezTo>
                    <a:pt x="142" y="31"/>
                    <a:pt x="142" y="31"/>
                    <a:pt x="142" y="31"/>
                  </a:cubicBezTo>
                  <a:cubicBezTo>
                    <a:pt x="186" y="32"/>
                    <a:pt x="186" y="32"/>
                    <a:pt x="186" y="32"/>
                  </a:cubicBezTo>
                  <a:cubicBezTo>
                    <a:pt x="186" y="30"/>
                    <a:pt x="186" y="30"/>
                    <a:pt x="186" y="30"/>
                  </a:cubicBezTo>
                  <a:cubicBezTo>
                    <a:pt x="173" y="30"/>
                    <a:pt x="173" y="30"/>
                    <a:pt x="173" y="30"/>
                  </a:cubicBezTo>
                  <a:cubicBezTo>
                    <a:pt x="170" y="10"/>
                    <a:pt x="170" y="10"/>
                    <a:pt x="170" y="10"/>
                  </a:cubicBezTo>
                  <a:cubicBezTo>
                    <a:pt x="170" y="10"/>
                    <a:pt x="167" y="10"/>
                    <a:pt x="165" y="10"/>
                  </a:cubicBezTo>
                  <a:cubicBezTo>
                    <a:pt x="163" y="10"/>
                    <a:pt x="159" y="10"/>
                    <a:pt x="159" y="10"/>
                  </a:cubicBezTo>
                  <a:cubicBezTo>
                    <a:pt x="159" y="10"/>
                    <a:pt x="159" y="10"/>
                    <a:pt x="159" y="10"/>
                  </a:cubicBezTo>
                  <a:cubicBezTo>
                    <a:pt x="159" y="13"/>
                    <a:pt x="159" y="13"/>
                    <a:pt x="159" y="13"/>
                  </a:cubicBezTo>
                  <a:cubicBezTo>
                    <a:pt x="158" y="13"/>
                    <a:pt x="158" y="13"/>
                    <a:pt x="156" y="14"/>
                  </a:cubicBezTo>
                  <a:cubicBezTo>
                    <a:pt x="154" y="14"/>
                    <a:pt x="154" y="15"/>
                    <a:pt x="154" y="15"/>
                  </a:cubicBezTo>
                  <a:cubicBezTo>
                    <a:pt x="154" y="21"/>
                    <a:pt x="154" y="21"/>
                    <a:pt x="154" y="21"/>
                  </a:cubicBezTo>
                  <a:cubicBezTo>
                    <a:pt x="153" y="22"/>
                    <a:pt x="153" y="22"/>
                    <a:pt x="153" y="22"/>
                  </a:cubicBezTo>
                  <a:cubicBezTo>
                    <a:pt x="153" y="22"/>
                    <a:pt x="153" y="21"/>
                    <a:pt x="153" y="21"/>
                  </a:cubicBezTo>
                  <a:cubicBezTo>
                    <a:pt x="153" y="20"/>
                    <a:pt x="152" y="20"/>
                    <a:pt x="150" y="20"/>
                  </a:cubicBezTo>
                  <a:cubicBezTo>
                    <a:pt x="150" y="19"/>
                    <a:pt x="149" y="19"/>
                    <a:pt x="149" y="19"/>
                  </a:cubicBezTo>
                  <a:cubicBezTo>
                    <a:pt x="148" y="13"/>
                    <a:pt x="148" y="13"/>
                    <a:pt x="148" y="13"/>
                  </a:cubicBezTo>
                  <a:cubicBezTo>
                    <a:pt x="148" y="13"/>
                    <a:pt x="129" y="13"/>
                    <a:pt x="117" y="13"/>
                  </a:cubicBezTo>
                  <a:cubicBezTo>
                    <a:pt x="117" y="13"/>
                    <a:pt x="117" y="13"/>
                    <a:pt x="117" y="13"/>
                  </a:cubicBezTo>
                  <a:cubicBezTo>
                    <a:pt x="117" y="13"/>
                    <a:pt x="89" y="11"/>
                    <a:pt x="85" y="10"/>
                  </a:cubicBezTo>
                  <a:cubicBezTo>
                    <a:pt x="82" y="9"/>
                    <a:pt x="78" y="7"/>
                    <a:pt x="77" y="6"/>
                  </a:cubicBezTo>
                  <a:cubicBezTo>
                    <a:pt x="76" y="4"/>
                    <a:pt x="76" y="4"/>
                    <a:pt x="76" y="4"/>
                  </a:cubicBezTo>
                  <a:cubicBezTo>
                    <a:pt x="26" y="0"/>
                    <a:pt x="26" y="0"/>
                    <a:pt x="26" y="0"/>
                  </a:cubicBezTo>
                  <a:cubicBezTo>
                    <a:pt x="14" y="10"/>
                    <a:pt x="14" y="10"/>
                    <a:pt x="14" y="10"/>
                  </a:cubicBezTo>
                  <a:cubicBezTo>
                    <a:pt x="14" y="11"/>
                    <a:pt x="14" y="11"/>
                    <a:pt x="14" y="11"/>
                  </a:cubicBezTo>
                  <a:cubicBezTo>
                    <a:pt x="13" y="11"/>
                    <a:pt x="13" y="11"/>
                    <a:pt x="13" y="11"/>
                  </a:cubicBezTo>
                  <a:cubicBezTo>
                    <a:pt x="13" y="34"/>
                    <a:pt x="13" y="34"/>
                    <a:pt x="13" y="34"/>
                  </a:cubicBezTo>
                  <a:cubicBezTo>
                    <a:pt x="14" y="34"/>
                    <a:pt x="14" y="34"/>
                    <a:pt x="14" y="34"/>
                  </a:cubicBezTo>
                  <a:cubicBezTo>
                    <a:pt x="14" y="34"/>
                    <a:pt x="14" y="34"/>
                    <a:pt x="14" y="34"/>
                  </a:cubicBezTo>
                  <a:cubicBezTo>
                    <a:pt x="33" y="32"/>
                    <a:pt x="33" y="32"/>
                    <a:pt x="33" y="32"/>
                  </a:cubicBezTo>
                  <a:cubicBezTo>
                    <a:pt x="33" y="32"/>
                    <a:pt x="33" y="32"/>
                    <a:pt x="33" y="32"/>
                  </a:cubicBezTo>
                  <a:cubicBezTo>
                    <a:pt x="33" y="32"/>
                    <a:pt x="33" y="32"/>
                    <a:pt x="33" y="32"/>
                  </a:cubicBezTo>
                  <a:cubicBezTo>
                    <a:pt x="118" y="33"/>
                    <a:pt x="118" y="33"/>
                    <a:pt x="118" y="33"/>
                  </a:cubicBezTo>
                  <a:cubicBezTo>
                    <a:pt x="120" y="33"/>
                    <a:pt x="120" y="33"/>
                    <a:pt x="120" y="33"/>
                  </a:cubicBezTo>
                  <a:cubicBezTo>
                    <a:pt x="120" y="41"/>
                    <a:pt x="120" y="41"/>
                    <a:pt x="120" y="41"/>
                  </a:cubicBezTo>
                  <a:cubicBezTo>
                    <a:pt x="119" y="41"/>
                    <a:pt x="119" y="41"/>
                    <a:pt x="119" y="41"/>
                  </a:cubicBezTo>
                  <a:cubicBezTo>
                    <a:pt x="119" y="33"/>
                    <a:pt x="119" y="33"/>
                    <a:pt x="119" y="33"/>
                  </a:cubicBezTo>
                  <a:cubicBezTo>
                    <a:pt x="119" y="33"/>
                    <a:pt x="119" y="33"/>
                    <a:pt x="119" y="33"/>
                  </a:cubicBezTo>
                  <a:cubicBezTo>
                    <a:pt x="119" y="33"/>
                    <a:pt x="119" y="33"/>
                    <a:pt x="119" y="33"/>
                  </a:cubicBezTo>
                  <a:cubicBezTo>
                    <a:pt x="87" y="33"/>
                    <a:pt x="87" y="33"/>
                    <a:pt x="87" y="33"/>
                  </a:cubicBezTo>
                  <a:cubicBezTo>
                    <a:pt x="87" y="33"/>
                    <a:pt x="87" y="33"/>
                    <a:pt x="87" y="33"/>
                  </a:cubicBezTo>
                  <a:cubicBezTo>
                    <a:pt x="87" y="33"/>
                    <a:pt x="87" y="33"/>
                    <a:pt x="87" y="33"/>
                  </a:cubicBezTo>
                  <a:cubicBezTo>
                    <a:pt x="87" y="33"/>
                    <a:pt x="87" y="33"/>
                    <a:pt x="87" y="33"/>
                  </a:cubicBezTo>
                  <a:cubicBezTo>
                    <a:pt x="34" y="32"/>
                    <a:pt x="34" y="32"/>
                    <a:pt x="34" y="32"/>
                  </a:cubicBezTo>
                  <a:cubicBezTo>
                    <a:pt x="14" y="34"/>
                    <a:pt x="14" y="34"/>
                    <a:pt x="14" y="34"/>
                  </a:cubicBezTo>
                  <a:cubicBezTo>
                    <a:pt x="14" y="34"/>
                    <a:pt x="14" y="34"/>
                    <a:pt x="14" y="34"/>
                  </a:cubicBezTo>
                  <a:cubicBezTo>
                    <a:pt x="14" y="34"/>
                    <a:pt x="14" y="34"/>
                    <a:pt x="14" y="34"/>
                  </a:cubicBezTo>
                  <a:cubicBezTo>
                    <a:pt x="14" y="34"/>
                    <a:pt x="14" y="34"/>
                    <a:pt x="14" y="34"/>
                  </a:cubicBezTo>
                  <a:cubicBezTo>
                    <a:pt x="14" y="47"/>
                    <a:pt x="14" y="47"/>
                    <a:pt x="14" y="47"/>
                  </a:cubicBezTo>
                  <a:cubicBezTo>
                    <a:pt x="9" y="47"/>
                    <a:pt x="9" y="47"/>
                    <a:pt x="9" y="47"/>
                  </a:cubicBezTo>
                  <a:cubicBezTo>
                    <a:pt x="12" y="49"/>
                    <a:pt x="12" y="49"/>
                    <a:pt x="12" y="49"/>
                  </a:cubicBezTo>
                  <a:cubicBezTo>
                    <a:pt x="96" y="48"/>
                    <a:pt x="96" y="48"/>
                    <a:pt x="96" y="48"/>
                  </a:cubicBezTo>
                  <a:cubicBezTo>
                    <a:pt x="96" y="49"/>
                    <a:pt x="96" y="49"/>
                    <a:pt x="96" y="49"/>
                  </a:cubicBezTo>
                  <a:cubicBezTo>
                    <a:pt x="96" y="49"/>
                    <a:pt x="96" y="49"/>
                    <a:pt x="96" y="49"/>
                  </a:cubicBezTo>
                  <a:cubicBezTo>
                    <a:pt x="96" y="48"/>
                    <a:pt x="96" y="48"/>
                    <a:pt x="96" y="48"/>
                  </a:cubicBezTo>
                  <a:cubicBezTo>
                    <a:pt x="107" y="48"/>
                    <a:pt x="107" y="48"/>
                    <a:pt x="107" y="48"/>
                  </a:cubicBezTo>
                  <a:cubicBezTo>
                    <a:pt x="107" y="48"/>
                    <a:pt x="107" y="48"/>
                    <a:pt x="107" y="48"/>
                  </a:cubicBezTo>
                  <a:cubicBezTo>
                    <a:pt x="107" y="48"/>
                    <a:pt x="107" y="48"/>
                    <a:pt x="107" y="48"/>
                  </a:cubicBezTo>
                  <a:cubicBezTo>
                    <a:pt x="107" y="48"/>
                    <a:pt x="107" y="48"/>
                    <a:pt x="107" y="48"/>
                  </a:cubicBezTo>
                  <a:cubicBezTo>
                    <a:pt x="109" y="48"/>
                    <a:pt x="109" y="48"/>
                    <a:pt x="109" y="48"/>
                  </a:cubicBezTo>
                  <a:cubicBezTo>
                    <a:pt x="109" y="48"/>
                    <a:pt x="109" y="48"/>
                    <a:pt x="109" y="48"/>
                  </a:cubicBezTo>
                  <a:cubicBezTo>
                    <a:pt x="93" y="49"/>
                    <a:pt x="93" y="49"/>
                    <a:pt x="93" y="49"/>
                  </a:cubicBezTo>
                  <a:cubicBezTo>
                    <a:pt x="93" y="49"/>
                    <a:pt x="93" y="49"/>
                    <a:pt x="93" y="49"/>
                  </a:cubicBezTo>
                  <a:cubicBezTo>
                    <a:pt x="93" y="49"/>
                    <a:pt x="93" y="49"/>
                    <a:pt x="93" y="49"/>
                  </a:cubicBezTo>
                  <a:cubicBezTo>
                    <a:pt x="9" y="50"/>
                    <a:pt x="9" y="50"/>
                    <a:pt x="9" y="50"/>
                  </a:cubicBezTo>
                  <a:cubicBezTo>
                    <a:pt x="8" y="48"/>
                    <a:pt x="8" y="48"/>
                    <a:pt x="8" y="48"/>
                  </a:cubicBezTo>
                  <a:cubicBezTo>
                    <a:pt x="8" y="49"/>
                    <a:pt x="8" y="49"/>
                    <a:pt x="8" y="49"/>
                  </a:cubicBezTo>
                  <a:cubicBezTo>
                    <a:pt x="8" y="49"/>
                    <a:pt x="8" y="49"/>
                    <a:pt x="8" y="49"/>
                  </a:cubicBezTo>
                  <a:cubicBezTo>
                    <a:pt x="7" y="49"/>
                    <a:pt x="7" y="49"/>
                    <a:pt x="7" y="49"/>
                  </a:cubicBezTo>
                  <a:cubicBezTo>
                    <a:pt x="8" y="49"/>
                    <a:pt x="8" y="49"/>
                    <a:pt x="8" y="49"/>
                  </a:cubicBezTo>
                  <a:cubicBezTo>
                    <a:pt x="8" y="49"/>
                    <a:pt x="8" y="49"/>
                    <a:pt x="8" y="49"/>
                  </a:cubicBezTo>
                  <a:cubicBezTo>
                    <a:pt x="9" y="50"/>
                    <a:pt x="9" y="50"/>
                    <a:pt x="9" y="50"/>
                  </a:cubicBezTo>
                  <a:cubicBezTo>
                    <a:pt x="93" y="50"/>
                    <a:pt x="93" y="50"/>
                    <a:pt x="93" y="50"/>
                  </a:cubicBezTo>
                  <a:cubicBezTo>
                    <a:pt x="94" y="50"/>
                    <a:pt x="94" y="50"/>
                    <a:pt x="94" y="50"/>
                  </a:cubicBezTo>
                  <a:cubicBezTo>
                    <a:pt x="7" y="50"/>
                    <a:pt x="7" y="50"/>
                    <a:pt x="7" y="50"/>
                  </a:cubicBezTo>
                  <a:cubicBezTo>
                    <a:pt x="7" y="49"/>
                    <a:pt x="7" y="49"/>
                    <a:pt x="7" y="49"/>
                  </a:cubicBezTo>
                  <a:cubicBezTo>
                    <a:pt x="7" y="51"/>
                    <a:pt x="7" y="51"/>
                    <a:pt x="7" y="51"/>
                  </a:cubicBezTo>
                  <a:cubicBezTo>
                    <a:pt x="94" y="50"/>
                    <a:pt x="94" y="50"/>
                    <a:pt x="94" y="50"/>
                  </a:cubicBezTo>
                  <a:cubicBezTo>
                    <a:pt x="94" y="50"/>
                    <a:pt x="94" y="50"/>
                    <a:pt x="94" y="50"/>
                  </a:cubicBezTo>
                  <a:cubicBezTo>
                    <a:pt x="94" y="51"/>
                    <a:pt x="94" y="51"/>
                    <a:pt x="94" y="51"/>
                  </a:cubicBezTo>
                  <a:cubicBezTo>
                    <a:pt x="94" y="51"/>
                    <a:pt x="94" y="51"/>
                    <a:pt x="94" y="51"/>
                  </a:cubicBezTo>
                  <a:cubicBezTo>
                    <a:pt x="95" y="51"/>
                    <a:pt x="95" y="51"/>
                    <a:pt x="95" y="51"/>
                  </a:cubicBezTo>
                  <a:cubicBezTo>
                    <a:pt x="95" y="51"/>
                    <a:pt x="95" y="51"/>
                    <a:pt x="95" y="51"/>
                  </a:cubicBezTo>
                  <a:cubicBezTo>
                    <a:pt x="95" y="52"/>
                    <a:pt x="95" y="52"/>
                    <a:pt x="95" y="52"/>
                  </a:cubicBezTo>
                  <a:cubicBezTo>
                    <a:pt x="123" y="51"/>
                    <a:pt x="123" y="51"/>
                    <a:pt x="123" y="51"/>
                  </a:cubicBezTo>
                  <a:cubicBezTo>
                    <a:pt x="148" y="53"/>
                    <a:pt x="148" y="53"/>
                    <a:pt x="148" y="53"/>
                  </a:cubicBezTo>
                  <a:cubicBezTo>
                    <a:pt x="186" y="53"/>
                    <a:pt x="186" y="53"/>
                    <a:pt x="186" y="53"/>
                  </a:cubicBezTo>
                  <a:cubicBezTo>
                    <a:pt x="186" y="49"/>
                    <a:pt x="186" y="49"/>
                    <a:pt x="186" y="49"/>
                  </a:cubicBezTo>
                  <a:lnTo>
                    <a:pt x="181" y="49"/>
                  </a:lnTo>
                  <a:close/>
                  <a:moveTo>
                    <a:pt x="181" y="32"/>
                  </a:moveTo>
                  <a:cubicBezTo>
                    <a:pt x="181" y="32"/>
                    <a:pt x="181" y="32"/>
                    <a:pt x="181" y="32"/>
                  </a:cubicBezTo>
                  <a:cubicBezTo>
                    <a:pt x="183" y="32"/>
                    <a:pt x="183" y="32"/>
                    <a:pt x="183" y="32"/>
                  </a:cubicBezTo>
                  <a:cubicBezTo>
                    <a:pt x="183" y="40"/>
                    <a:pt x="183" y="40"/>
                    <a:pt x="183" y="40"/>
                  </a:cubicBezTo>
                  <a:cubicBezTo>
                    <a:pt x="181" y="40"/>
                    <a:pt x="181" y="40"/>
                    <a:pt x="181" y="40"/>
                  </a:cubicBezTo>
                  <a:lnTo>
                    <a:pt x="181" y="32"/>
                  </a:lnTo>
                  <a:close/>
                  <a:moveTo>
                    <a:pt x="160" y="10"/>
                  </a:moveTo>
                  <a:cubicBezTo>
                    <a:pt x="160" y="10"/>
                    <a:pt x="160" y="10"/>
                    <a:pt x="160" y="10"/>
                  </a:cubicBezTo>
                  <a:cubicBezTo>
                    <a:pt x="160" y="10"/>
                    <a:pt x="161" y="10"/>
                    <a:pt x="163" y="10"/>
                  </a:cubicBezTo>
                  <a:cubicBezTo>
                    <a:pt x="165" y="10"/>
                    <a:pt x="170" y="11"/>
                    <a:pt x="170" y="11"/>
                  </a:cubicBezTo>
                  <a:cubicBezTo>
                    <a:pt x="170" y="11"/>
                    <a:pt x="166" y="11"/>
                    <a:pt x="164" y="11"/>
                  </a:cubicBezTo>
                  <a:cubicBezTo>
                    <a:pt x="162" y="11"/>
                    <a:pt x="160" y="10"/>
                    <a:pt x="160" y="10"/>
                  </a:cubicBezTo>
                  <a:cubicBezTo>
                    <a:pt x="160" y="13"/>
                    <a:pt x="160" y="13"/>
                    <a:pt x="160" y="13"/>
                  </a:cubicBezTo>
                  <a:cubicBezTo>
                    <a:pt x="159" y="13"/>
                    <a:pt x="159" y="13"/>
                    <a:pt x="159" y="13"/>
                  </a:cubicBezTo>
                  <a:cubicBezTo>
                    <a:pt x="159" y="10"/>
                    <a:pt x="159" y="10"/>
                    <a:pt x="159" y="10"/>
                  </a:cubicBezTo>
                  <a:lnTo>
                    <a:pt x="160" y="10"/>
                  </a:lnTo>
                  <a:close/>
                  <a:moveTo>
                    <a:pt x="159" y="13"/>
                  </a:moveTo>
                  <a:cubicBezTo>
                    <a:pt x="159" y="13"/>
                    <a:pt x="159" y="13"/>
                    <a:pt x="159" y="13"/>
                  </a:cubicBezTo>
                  <a:cubicBezTo>
                    <a:pt x="164" y="12"/>
                    <a:pt x="170" y="11"/>
                    <a:pt x="170" y="11"/>
                  </a:cubicBezTo>
                  <a:cubicBezTo>
                    <a:pt x="172" y="30"/>
                    <a:pt x="172" y="30"/>
                    <a:pt x="172" y="30"/>
                  </a:cubicBezTo>
                  <a:cubicBezTo>
                    <a:pt x="172" y="30"/>
                    <a:pt x="172" y="30"/>
                    <a:pt x="172" y="30"/>
                  </a:cubicBezTo>
                  <a:cubicBezTo>
                    <a:pt x="169" y="11"/>
                    <a:pt x="169" y="11"/>
                    <a:pt x="169" y="11"/>
                  </a:cubicBezTo>
                  <a:cubicBezTo>
                    <a:pt x="169" y="11"/>
                    <a:pt x="162" y="13"/>
                    <a:pt x="159" y="14"/>
                  </a:cubicBezTo>
                  <a:cubicBezTo>
                    <a:pt x="156" y="15"/>
                    <a:pt x="155" y="16"/>
                    <a:pt x="155" y="16"/>
                  </a:cubicBezTo>
                  <a:cubicBezTo>
                    <a:pt x="155" y="29"/>
                    <a:pt x="155" y="29"/>
                    <a:pt x="155" y="29"/>
                  </a:cubicBezTo>
                  <a:cubicBezTo>
                    <a:pt x="154" y="15"/>
                    <a:pt x="154" y="15"/>
                    <a:pt x="154" y="15"/>
                  </a:cubicBezTo>
                  <a:cubicBezTo>
                    <a:pt x="154" y="15"/>
                    <a:pt x="154" y="14"/>
                    <a:pt x="159" y="13"/>
                  </a:cubicBezTo>
                  <a:close/>
                  <a:moveTo>
                    <a:pt x="114" y="20"/>
                  </a:moveTo>
                  <a:cubicBezTo>
                    <a:pt x="114" y="20"/>
                    <a:pt x="114" y="20"/>
                    <a:pt x="114" y="20"/>
                  </a:cubicBezTo>
                  <a:cubicBezTo>
                    <a:pt x="115" y="20"/>
                    <a:pt x="115" y="20"/>
                    <a:pt x="115" y="20"/>
                  </a:cubicBezTo>
                  <a:cubicBezTo>
                    <a:pt x="115" y="21"/>
                    <a:pt x="115" y="21"/>
                    <a:pt x="115" y="21"/>
                  </a:cubicBezTo>
                  <a:cubicBezTo>
                    <a:pt x="114" y="21"/>
                    <a:pt x="114" y="21"/>
                    <a:pt x="114" y="21"/>
                  </a:cubicBezTo>
                  <a:lnTo>
                    <a:pt x="114" y="20"/>
                  </a:lnTo>
                  <a:close/>
                  <a:moveTo>
                    <a:pt x="112" y="17"/>
                  </a:moveTo>
                  <a:cubicBezTo>
                    <a:pt x="112" y="17"/>
                    <a:pt x="112" y="17"/>
                    <a:pt x="112" y="17"/>
                  </a:cubicBezTo>
                  <a:cubicBezTo>
                    <a:pt x="114" y="17"/>
                    <a:pt x="114" y="17"/>
                    <a:pt x="114" y="17"/>
                  </a:cubicBezTo>
                  <a:cubicBezTo>
                    <a:pt x="114" y="19"/>
                    <a:pt x="114" y="19"/>
                    <a:pt x="114" y="19"/>
                  </a:cubicBezTo>
                  <a:cubicBezTo>
                    <a:pt x="112" y="19"/>
                    <a:pt x="112" y="19"/>
                    <a:pt x="112" y="19"/>
                  </a:cubicBezTo>
                  <a:lnTo>
                    <a:pt x="112" y="17"/>
                  </a:lnTo>
                  <a:close/>
                  <a:moveTo>
                    <a:pt x="111" y="22"/>
                  </a:moveTo>
                  <a:cubicBezTo>
                    <a:pt x="111" y="22"/>
                    <a:pt x="111" y="22"/>
                    <a:pt x="111" y="22"/>
                  </a:cubicBezTo>
                  <a:cubicBezTo>
                    <a:pt x="113" y="22"/>
                    <a:pt x="113" y="22"/>
                    <a:pt x="113" y="22"/>
                  </a:cubicBezTo>
                  <a:cubicBezTo>
                    <a:pt x="113" y="23"/>
                    <a:pt x="113" y="23"/>
                    <a:pt x="113" y="23"/>
                  </a:cubicBezTo>
                  <a:cubicBezTo>
                    <a:pt x="111" y="23"/>
                    <a:pt x="111" y="23"/>
                    <a:pt x="111" y="23"/>
                  </a:cubicBezTo>
                  <a:lnTo>
                    <a:pt x="111" y="22"/>
                  </a:lnTo>
                  <a:close/>
                  <a:moveTo>
                    <a:pt x="109" y="19"/>
                  </a:moveTo>
                  <a:cubicBezTo>
                    <a:pt x="109" y="19"/>
                    <a:pt x="109" y="19"/>
                    <a:pt x="109" y="19"/>
                  </a:cubicBezTo>
                  <a:cubicBezTo>
                    <a:pt x="111" y="19"/>
                    <a:pt x="111" y="19"/>
                    <a:pt x="111" y="19"/>
                  </a:cubicBezTo>
                  <a:cubicBezTo>
                    <a:pt x="111" y="21"/>
                    <a:pt x="111" y="21"/>
                    <a:pt x="111" y="21"/>
                  </a:cubicBezTo>
                  <a:cubicBezTo>
                    <a:pt x="109" y="21"/>
                    <a:pt x="109" y="21"/>
                    <a:pt x="109" y="21"/>
                  </a:cubicBezTo>
                  <a:lnTo>
                    <a:pt x="109" y="19"/>
                  </a:lnTo>
                  <a:close/>
                  <a:moveTo>
                    <a:pt x="98" y="13"/>
                  </a:moveTo>
                  <a:cubicBezTo>
                    <a:pt x="98" y="13"/>
                    <a:pt x="98" y="13"/>
                    <a:pt x="98" y="13"/>
                  </a:cubicBezTo>
                  <a:cubicBezTo>
                    <a:pt x="100" y="13"/>
                    <a:pt x="103" y="13"/>
                    <a:pt x="105" y="13"/>
                  </a:cubicBezTo>
                  <a:cubicBezTo>
                    <a:pt x="103" y="13"/>
                    <a:pt x="101" y="13"/>
                    <a:pt x="98" y="13"/>
                  </a:cubicBezTo>
                  <a:close/>
                  <a:moveTo>
                    <a:pt x="99" y="17"/>
                  </a:moveTo>
                  <a:cubicBezTo>
                    <a:pt x="99" y="17"/>
                    <a:pt x="99" y="17"/>
                    <a:pt x="99" y="17"/>
                  </a:cubicBezTo>
                  <a:cubicBezTo>
                    <a:pt x="99" y="20"/>
                    <a:pt x="99" y="20"/>
                    <a:pt x="99" y="20"/>
                  </a:cubicBezTo>
                  <a:cubicBezTo>
                    <a:pt x="97" y="20"/>
                    <a:pt x="97" y="20"/>
                    <a:pt x="97" y="20"/>
                  </a:cubicBezTo>
                  <a:cubicBezTo>
                    <a:pt x="97" y="17"/>
                    <a:pt x="97" y="17"/>
                    <a:pt x="97" y="17"/>
                  </a:cubicBezTo>
                  <a:lnTo>
                    <a:pt x="99" y="17"/>
                  </a:lnTo>
                  <a:close/>
                  <a:moveTo>
                    <a:pt x="88" y="12"/>
                  </a:moveTo>
                  <a:cubicBezTo>
                    <a:pt x="88" y="12"/>
                    <a:pt x="88" y="12"/>
                    <a:pt x="88" y="12"/>
                  </a:cubicBezTo>
                  <a:cubicBezTo>
                    <a:pt x="91" y="12"/>
                    <a:pt x="94" y="12"/>
                    <a:pt x="98" y="13"/>
                  </a:cubicBezTo>
                  <a:cubicBezTo>
                    <a:pt x="98" y="13"/>
                    <a:pt x="98" y="13"/>
                    <a:pt x="98" y="13"/>
                  </a:cubicBezTo>
                  <a:cubicBezTo>
                    <a:pt x="94" y="13"/>
                    <a:pt x="90" y="13"/>
                    <a:pt x="88" y="13"/>
                  </a:cubicBezTo>
                  <a:lnTo>
                    <a:pt x="88" y="12"/>
                  </a:lnTo>
                  <a:close/>
                  <a:moveTo>
                    <a:pt x="80" y="9"/>
                  </a:moveTo>
                  <a:cubicBezTo>
                    <a:pt x="80" y="9"/>
                    <a:pt x="80" y="9"/>
                    <a:pt x="80" y="9"/>
                  </a:cubicBezTo>
                  <a:cubicBezTo>
                    <a:pt x="82" y="10"/>
                    <a:pt x="83" y="11"/>
                    <a:pt x="85" y="11"/>
                  </a:cubicBezTo>
                  <a:cubicBezTo>
                    <a:pt x="85" y="11"/>
                    <a:pt x="86" y="12"/>
                    <a:pt x="87" y="12"/>
                  </a:cubicBezTo>
                  <a:cubicBezTo>
                    <a:pt x="87" y="13"/>
                    <a:pt x="87" y="13"/>
                    <a:pt x="87" y="13"/>
                  </a:cubicBezTo>
                  <a:cubicBezTo>
                    <a:pt x="86" y="13"/>
                    <a:pt x="86" y="13"/>
                    <a:pt x="86" y="13"/>
                  </a:cubicBezTo>
                  <a:cubicBezTo>
                    <a:pt x="80" y="13"/>
                    <a:pt x="80" y="13"/>
                    <a:pt x="80" y="13"/>
                  </a:cubicBezTo>
                  <a:lnTo>
                    <a:pt x="80" y="9"/>
                  </a:lnTo>
                  <a:close/>
                  <a:moveTo>
                    <a:pt x="86" y="25"/>
                  </a:moveTo>
                  <a:cubicBezTo>
                    <a:pt x="86" y="25"/>
                    <a:pt x="86" y="25"/>
                    <a:pt x="86" y="25"/>
                  </a:cubicBezTo>
                  <a:cubicBezTo>
                    <a:pt x="86" y="27"/>
                    <a:pt x="86" y="27"/>
                    <a:pt x="86" y="27"/>
                  </a:cubicBezTo>
                  <a:cubicBezTo>
                    <a:pt x="85" y="27"/>
                    <a:pt x="85" y="27"/>
                    <a:pt x="85" y="27"/>
                  </a:cubicBezTo>
                  <a:cubicBezTo>
                    <a:pt x="85" y="25"/>
                    <a:pt x="85" y="25"/>
                    <a:pt x="85" y="25"/>
                  </a:cubicBezTo>
                  <a:lnTo>
                    <a:pt x="86" y="25"/>
                  </a:lnTo>
                  <a:close/>
                  <a:moveTo>
                    <a:pt x="18" y="8"/>
                  </a:moveTo>
                  <a:cubicBezTo>
                    <a:pt x="18" y="8"/>
                    <a:pt x="18" y="8"/>
                    <a:pt x="18" y="8"/>
                  </a:cubicBezTo>
                  <a:cubicBezTo>
                    <a:pt x="18" y="19"/>
                    <a:pt x="18" y="19"/>
                    <a:pt x="18" y="19"/>
                  </a:cubicBezTo>
                  <a:cubicBezTo>
                    <a:pt x="18" y="19"/>
                    <a:pt x="18" y="19"/>
                    <a:pt x="18" y="19"/>
                  </a:cubicBezTo>
                  <a:cubicBezTo>
                    <a:pt x="18" y="9"/>
                    <a:pt x="18" y="9"/>
                    <a:pt x="18" y="9"/>
                  </a:cubicBezTo>
                  <a:cubicBezTo>
                    <a:pt x="18" y="9"/>
                    <a:pt x="18" y="9"/>
                    <a:pt x="18" y="9"/>
                  </a:cubicBezTo>
                  <a:cubicBezTo>
                    <a:pt x="18" y="19"/>
                    <a:pt x="18" y="19"/>
                    <a:pt x="18" y="19"/>
                  </a:cubicBezTo>
                  <a:cubicBezTo>
                    <a:pt x="16" y="20"/>
                    <a:pt x="16" y="20"/>
                    <a:pt x="16" y="20"/>
                  </a:cubicBezTo>
                  <a:cubicBezTo>
                    <a:pt x="16" y="10"/>
                    <a:pt x="16" y="10"/>
                    <a:pt x="16" y="10"/>
                  </a:cubicBezTo>
                  <a:cubicBezTo>
                    <a:pt x="16" y="10"/>
                    <a:pt x="16" y="10"/>
                    <a:pt x="16" y="10"/>
                  </a:cubicBezTo>
                  <a:cubicBezTo>
                    <a:pt x="16" y="20"/>
                    <a:pt x="16" y="20"/>
                    <a:pt x="16" y="20"/>
                  </a:cubicBezTo>
                  <a:cubicBezTo>
                    <a:pt x="15" y="20"/>
                    <a:pt x="15" y="20"/>
                    <a:pt x="15" y="20"/>
                  </a:cubicBezTo>
                  <a:cubicBezTo>
                    <a:pt x="15" y="11"/>
                    <a:pt x="15" y="11"/>
                    <a:pt x="15" y="11"/>
                  </a:cubicBezTo>
                  <a:cubicBezTo>
                    <a:pt x="15" y="11"/>
                    <a:pt x="15" y="11"/>
                    <a:pt x="15" y="11"/>
                  </a:cubicBezTo>
                  <a:cubicBezTo>
                    <a:pt x="15" y="20"/>
                    <a:pt x="15" y="20"/>
                    <a:pt x="15" y="20"/>
                  </a:cubicBezTo>
                  <a:cubicBezTo>
                    <a:pt x="15" y="20"/>
                    <a:pt x="15" y="20"/>
                    <a:pt x="15" y="20"/>
                  </a:cubicBezTo>
                  <a:cubicBezTo>
                    <a:pt x="15" y="11"/>
                    <a:pt x="15" y="11"/>
                    <a:pt x="15" y="11"/>
                  </a:cubicBezTo>
                  <a:cubicBezTo>
                    <a:pt x="14" y="11"/>
                    <a:pt x="14" y="11"/>
                    <a:pt x="14" y="11"/>
                  </a:cubicBezTo>
                  <a:lnTo>
                    <a:pt x="18" y="8"/>
                  </a:lnTo>
                  <a:close/>
                  <a:moveTo>
                    <a:pt x="18" y="20"/>
                  </a:moveTo>
                  <a:cubicBezTo>
                    <a:pt x="18" y="20"/>
                    <a:pt x="18" y="20"/>
                    <a:pt x="18" y="20"/>
                  </a:cubicBezTo>
                  <a:cubicBezTo>
                    <a:pt x="18" y="33"/>
                    <a:pt x="18" y="33"/>
                    <a:pt x="18" y="33"/>
                  </a:cubicBezTo>
                  <a:cubicBezTo>
                    <a:pt x="18" y="33"/>
                    <a:pt x="18" y="33"/>
                    <a:pt x="18" y="33"/>
                  </a:cubicBezTo>
                  <a:cubicBezTo>
                    <a:pt x="18" y="20"/>
                    <a:pt x="18" y="20"/>
                    <a:pt x="18" y="20"/>
                  </a:cubicBezTo>
                  <a:close/>
                  <a:moveTo>
                    <a:pt x="18" y="21"/>
                  </a:moveTo>
                  <a:cubicBezTo>
                    <a:pt x="18" y="21"/>
                    <a:pt x="18" y="21"/>
                    <a:pt x="18" y="21"/>
                  </a:cubicBezTo>
                  <a:cubicBezTo>
                    <a:pt x="18" y="33"/>
                    <a:pt x="18" y="33"/>
                    <a:pt x="18" y="33"/>
                  </a:cubicBezTo>
                  <a:cubicBezTo>
                    <a:pt x="16" y="33"/>
                    <a:pt x="16" y="33"/>
                    <a:pt x="16" y="33"/>
                  </a:cubicBezTo>
                  <a:cubicBezTo>
                    <a:pt x="16" y="21"/>
                    <a:pt x="16" y="21"/>
                    <a:pt x="16" y="21"/>
                  </a:cubicBezTo>
                  <a:lnTo>
                    <a:pt x="18" y="21"/>
                  </a:lnTo>
                  <a:close/>
                  <a:moveTo>
                    <a:pt x="16" y="21"/>
                  </a:moveTo>
                  <a:cubicBezTo>
                    <a:pt x="16" y="21"/>
                    <a:pt x="16" y="21"/>
                    <a:pt x="16" y="21"/>
                  </a:cubicBezTo>
                  <a:cubicBezTo>
                    <a:pt x="16" y="33"/>
                    <a:pt x="16" y="33"/>
                    <a:pt x="16" y="33"/>
                  </a:cubicBezTo>
                  <a:cubicBezTo>
                    <a:pt x="15" y="33"/>
                    <a:pt x="15" y="33"/>
                    <a:pt x="15" y="33"/>
                  </a:cubicBezTo>
                  <a:cubicBezTo>
                    <a:pt x="15" y="21"/>
                    <a:pt x="15" y="21"/>
                    <a:pt x="15" y="21"/>
                  </a:cubicBezTo>
                  <a:lnTo>
                    <a:pt x="16" y="21"/>
                  </a:lnTo>
                  <a:close/>
                  <a:moveTo>
                    <a:pt x="15" y="21"/>
                  </a:moveTo>
                  <a:cubicBezTo>
                    <a:pt x="15" y="21"/>
                    <a:pt x="15" y="21"/>
                    <a:pt x="15" y="21"/>
                  </a:cubicBezTo>
                  <a:cubicBezTo>
                    <a:pt x="15" y="33"/>
                    <a:pt x="15" y="33"/>
                    <a:pt x="15" y="33"/>
                  </a:cubicBezTo>
                  <a:cubicBezTo>
                    <a:pt x="15" y="33"/>
                    <a:pt x="15" y="33"/>
                    <a:pt x="15" y="33"/>
                  </a:cubicBezTo>
                  <a:cubicBezTo>
                    <a:pt x="15" y="21"/>
                    <a:pt x="15" y="21"/>
                    <a:pt x="15" y="21"/>
                  </a:cubicBezTo>
                  <a:close/>
                  <a:moveTo>
                    <a:pt x="14" y="12"/>
                  </a:moveTo>
                  <a:cubicBezTo>
                    <a:pt x="14" y="12"/>
                    <a:pt x="14" y="12"/>
                    <a:pt x="14" y="12"/>
                  </a:cubicBezTo>
                  <a:cubicBezTo>
                    <a:pt x="14" y="11"/>
                    <a:pt x="14" y="11"/>
                    <a:pt x="14" y="11"/>
                  </a:cubicBezTo>
                  <a:cubicBezTo>
                    <a:pt x="14" y="33"/>
                    <a:pt x="14" y="33"/>
                    <a:pt x="14" y="33"/>
                  </a:cubicBezTo>
                  <a:cubicBezTo>
                    <a:pt x="14" y="33"/>
                    <a:pt x="14" y="33"/>
                    <a:pt x="14" y="33"/>
                  </a:cubicBezTo>
                  <a:lnTo>
                    <a:pt x="14" y="12"/>
                  </a:lnTo>
                  <a:close/>
                  <a:moveTo>
                    <a:pt x="19" y="33"/>
                  </a:moveTo>
                  <a:cubicBezTo>
                    <a:pt x="19" y="33"/>
                    <a:pt x="19" y="33"/>
                    <a:pt x="19" y="33"/>
                  </a:cubicBezTo>
                  <a:cubicBezTo>
                    <a:pt x="14" y="34"/>
                    <a:pt x="14" y="34"/>
                    <a:pt x="14" y="34"/>
                  </a:cubicBezTo>
                  <a:cubicBezTo>
                    <a:pt x="14" y="33"/>
                    <a:pt x="14" y="33"/>
                    <a:pt x="14" y="33"/>
                  </a:cubicBezTo>
                  <a:cubicBezTo>
                    <a:pt x="14" y="33"/>
                    <a:pt x="14" y="33"/>
                    <a:pt x="14" y="33"/>
                  </a:cubicBezTo>
                  <a:cubicBezTo>
                    <a:pt x="15" y="33"/>
                    <a:pt x="15" y="33"/>
                    <a:pt x="15" y="33"/>
                  </a:cubicBezTo>
                  <a:cubicBezTo>
                    <a:pt x="15" y="33"/>
                    <a:pt x="15" y="33"/>
                    <a:pt x="15" y="33"/>
                  </a:cubicBezTo>
                  <a:cubicBezTo>
                    <a:pt x="15" y="33"/>
                    <a:pt x="15" y="33"/>
                    <a:pt x="15" y="33"/>
                  </a:cubicBezTo>
                  <a:cubicBezTo>
                    <a:pt x="15" y="33"/>
                    <a:pt x="15" y="33"/>
                    <a:pt x="15" y="33"/>
                  </a:cubicBezTo>
                  <a:cubicBezTo>
                    <a:pt x="15" y="33"/>
                    <a:pt x="15" y="33"/>
                    <a:pt x="15" y="33"/>
                  </a:cubicBezTo>
                  <a:cubicBezTo>
                    <a:pt x="16" y="33"/>
                    <a:pt x="16" y="33"/>
                    <a:pt x="16" y="33"/>
                  </a:cubicBezTo>
                  <a:cubicBezTo>
                    <a:pt x="16" y="33"/>
                    <a:pt x="16" y="33"/>
                    <a:pt x="16" y="33"/>
                  </a:cubicBezTo>
                  <a:cubicBezTo>
                    <a:pt x="16" y="33"/>
                    <a:pt x="16" y="33"/>
                    <a:pt x="16" y="33"/>
                  </a:cubicBezTo>
                  <a:cubicBezTo>
                    <a:pt x="19" y="33"/>
                    <a:pt x="19" y="33"/>
                    <a:pt x="19" y="33"/>
                  </a:cubicBezTo>
                  <a:close/>
                  <a:moveTo>
                    <a:pt x="20" y="33"/>
                  </a:moveTo>
                  <a:cubicBezTo>
                    <a:pt x="20" y="33"/>
                    <a:pt x="20" y="33"/>
                    <a:pt x="20" y="33"/>
                  </a:cubicBezTo>
                  <a:cubicBezTo>
                    <a:pt x="19" y="33"/>
                    <a:pt x="19" y="33"/>
                    <a:pt x="19" y="33"/>
                  </a:cubicBezTo>
                  <a:cubicBezTo>
                    <a:pt x="19" y="33"/>
                    <a:pt x="19" y="33"/>
                    <a:pt x="19" y="33"/>
                  </a:cubicBezTo>
                  <a:cubicBezTo>
                    <a:pt x="20" y="33"/>
                    <a:pt x="20" y="33"/>
                    <a:pt x="20" y="33"/>
                  </a:cubicBezTo>
                  <a:close/>
                  <a:moveTo>
                    <a:pt x="19" y="32"/>
                  </a:moveTo>
                  <a:cubicBezTo>
                    <a:pt x="19" y="32"/>
                    <a:pt x="19" y="32"/>
                    <a:pt x="19" y="32"/>
                  </a:cubicBezTo>
                  <a:cubicBezTo>
                    <a:pt x="19" y="20"/>
                    <a:pt x="19" y="20"/>
                    <a:pt x="19" y="20"/>
                  </a:cubicBezTo>
                  <a:cubicBezTo>
                    <a:pt x="19" y="20"/>
                    <a:pt x="19" y="20"/>
                    <a:pt x="19" y="20"/>
                  </a:cubicBezTo>
                  <a:cubicBezTo>
                    <a:pt x="19" y="32"/>
                    <a:pt x="19" y="32"/>
                    <a:pt x="19" y="32"/>
                  </a:cubicBezTo>
                  <a:close/>
                  <a:moveTo>
                    <a:pt x="20" y="33"/>
                  </a:moveTo>
                  <a:cubicBezTo>
                    <a:pt x="20" y="33"/>
                    <a:pt x="20" y="33"/>
                    <a:pt x="20" y="33"/>
                  </a:cubicBezTo>
                  <a:cubicBezTo>
                    <a:pt x="20" y="33"/>
                    <a:pt x="20" y="33"/>
                    <a:pt x="20" y="33"/>
                  </a:cubicBezTo>
                  <a:cubicBezTo>
                    <a:pt x="20" y="33"/>
                    <a:pt x="20" y="33"/>
                    <a:pt x="20" y="33"/>
                  </a:cubicBezTo>
                  <a:cubicBezTo>
                    <a:pt x="20" y="32"/>
                    <a:pt x="20" y="32"/>
                    <a:pt x="20" y="32"/>
                  </a:cubicBezTo>
                  <a:lnTo>
                    <a:pt x="20" y="33"/>
                  </a:lnTo>
                  <a:close/>
                  <a:moveTo>
                    <a:pt x="22" y="32"/>
                  </a:moveTo>
                  <a:cubicBezTo>
                    <a:pt x="22" y="32"/>
                    <a:pt x="22" y="32"/>
                    <a:pt x="22" y="32"/>
                  </a:cubicBezTo>
                  <a:cubicBezTo>
                    <a:pt x="20" y="32"/>
                    <a:pt x="20" y="32"/>
                    <a:pt x="20" y="32"/>
                  </a:cubicBezTo>
                  <a:cubicBezTo>
                    <a:pt x="20" y="20"/>
                    <a:pt x="20" y="20"/>
                    <a:pt x="20" y="20"/>
                  </a:cubicBezTo>
                  <a:cubicBezTo>
                    <a:pt x="22" y="19"/>
                    <a:pt x="22" y="19"/>
                    <a:pt x="22" y="19"/>
                  </a:cubicBezTo>
                  <a:cubicBezTo>
                    <a:pt x="22" y="32"/>
                    <a:pt x="22" y="32"/>
                    <a:pt x="22" y="32"/>
                  </a:cubicBezTo>
                  <a:close/>
                  <a:moveTo>
                    <a:pt x="21" y="33"/>
                  </a:moveTo>
                  <a:cubicBezTo>
                    <a:pt x="21" y="33"/>
                    <a:pt x="21" y="33"/>
                    <a:pt x="21" y="33"/>
                  </a:cubicBezTo>
                  <a:cubicBezTo>
                    <a:pt x="20" y="33"/>
                    <a:pt x="20" y="33"/>
                    <a:pt x="20" y="33"/>
                  </a:cubicBezTo>
                  <a:cubicBezTo>
                    <a:pt x="20" y="32"/>
                    <a:pt x="20" y="32"/>
                    <a:pt x="20" y="32"/>
                  </a:cubicBezTo>
                  <a:cubicBezTo>
                    <a:pt x="21" y="32"/>
                    <a:pt x="21" y="32"/>
                    <a:pt x="21" y="32"/>
                  </a:cubicBezTo>
                  <a:lnTo>
                    <a:pt x="21" y="33"/>
                  </a:lnTo>
                  <a:close/>
                  <a:moveTo>
                    <a:pt x="22" y="33"/>
                  </a:moveTo>
                  <a:cubicBezTo>
                    <a:pt x="22" y="33"/>
                    <a:pt x="22" y="33"/>
                    <a:pt x="22" y="33"/>
                  </a:cubicBezTo>
                  <a:cubicBezTo>
                    <a:pt x="21" y="33"/>
                    <a:pt x="21" y="33"/>
                    <a:pt x="21" y="33"/>
                  </a:cubicBezTo>
                  <a:cubicBezTo>
                    <a:pt x="21" y="32"/>
                    <a:pt x="21" y="32"/>
                    <a:pt x="21" y="32"/>
                  </a:cubicBezTo>
                  <a:cubicBezTo>
                    <a:pt x="22" y="32"/>
                    <a:pt x="22" y="32"/>
                    <a:pt x="22" y="32"/>
                  </a:cubicBezTo>
                  <a:lnTo>
                    <a:pt x="22" y="33"/>
                  </a:lnTo>
                  <a:close/>
                  <a:moveTo>
                    <a:pt x="23" y="33"/>
                  </a:moveTo>
                  <a:cubicBezTo>
                    <a:pt x="23" y="33"/>
                    <a:pt x="23" y="33"/>
                    <a:pt x="23" y="33"/>
                  </a:cubicBezTo>
                  <a:cubicBezTo>
                    <a:pt x="22" y="33"/>
                    <a:pt x="22" y="33"/>
                    <a:pt x="22" y="33"/>
                  </a:cubicBezTo>
                  <a:cubicBezTo>
                    <a:pt x="22" y="32"/>
                    <a:pt x="22" y="32"/>
                    <a:pt x="22" y="32"/>
                  </a:cubicBezTo>
                  <a:cubicBezTo>
                    <a:pt x="23" y="32"/>
                    <a:pt x="23" y="32"/>
                    <a:pt x="23" y="32"/>
                  </a:cubicBezTo>
                  <a:lnTo>
                    <a:pt x="23" y="33"/>
                  </a:lnTo>
                  <a:close/>
                  <a:moveTo>
                    <a:pt x="22" y="32"/>
                  </a:moveTo>
                  <a:cubicBezTo>
                    <a:pt x="22" y="32"/>
                    <a:pt x="22" y="32"/>
                    <a:pt x="22" y="32"/>
                  </a:cubicBezTo>
                  <a:cubicBezTo>
                    <a:pt x="22" y="19"/>
                    <a:pt x="22" y="19"/>
                    <a:pt x="22" y="19"/>
                  </a:cubicBezTo>
                  <a:cubicBezTo>
                    <a:pt x="22" y="19"/>
                    <a:pt x="22" y="19"/>
                    <a:pt x="22" y="19"/>
                  </a:cubicBezTo>
                  <a:cubicBezTo>
                    <a:pt x="22" y="32"/>
                    <a:pt x="22" y="32"/>
                    <a:pt x="22" y="32"/>
                  </a:cubicBezTo>
                  <a:close/>
                  <a:moveTo>
                    <a:pt x="23" y="33"/>
                  </a:moveTo>
                  <a:cubicBezTo>
                    <a:pt x="23" y="33"/>
                    <a:pt x="23" y="33"/>
                    <a:pt x="23" y="33"/>
                  </a:cubicBezTo>
                  <a:cubicBezTo>
                    <a:pt x="23" y="33"/>
                    <a:pt x="23" y="33"/>
                    <a:pt x="23" y="33"/>
                  </a:cubicBezTo>
                  <a:cubicBezTo>
                    <a:pt x="23" y="32"/>
                    <a:pt x="23" y="32"/>
                    <a:pt x="23" y="32"/>
                  </a:cubicBezTo>
                  <a:cubicBezTo>
                    <a:pt x="23" y="32"/>
                    <a:pt x="23" y="32"/>
                    <a:pt x="23" y="32"/>
                  </a:cubicBezTo>
                  <a:lnTo>
                    <a:pt x="23" y="33"/>
                  </a:lnTo>
                  <a:close/>
                  <a:moveTo>
                    <a:pt x="23" y="32"/>
                  </a:moveTo>
                  <a:cubicBezTo>
                    <a:pt x="23" y="32"/>
                    <a:pt x="23" y="32"/>
                    <a:pt x="23" y="32"/>
                  </a:cubicBezTo>
                  <a:cubicBezTo>
                    <a:pt x="23" y="19"/>
                    <a:pt x="23" y="19"/>
                    <a:pt x="23" y="19"/>
                  </a:cubicBezTo>
                  <a:cubicBezTo>
                    <a:pt x="23" y="19"/>
                    <a:pt x="23" y="19"/>
                    <a:pt x="23" y="19"/>
                  </a:cubicBezTo>
                  <a:cubicBezTo>
                    <a:pt x="23" y="32"/>
                    <a:pt x="23" y="32"/>
                    <a:pt x="23" y="32"/>
                  </a:cubicBezTo>
                  <a:close/>
                  <a:moveTo>
                    <a:pt x="25" y="33"/>
                  </a:moveTo>
                  <a:cubicBezTo>
                    <a:pt x="25" y="33"/>
                    <a:pt x="25" y="33"/>
                    <a:pt x="25" y="33"/>
                  </a:cubicBezTo>
                  <a:cubicBezTo>
                    <a:pt x="25" y="32"/>
                    <a:pt x="25" y="32"/>
                    <a:pt x="25" y="32"/>
                  </a:cubicBezTo>
                  <a:cubicBezTo>
                    <a:pt x="24" y="32"/>
                    <a:pt x="24" y="32"/>
                    <a:pt x="24" y="32"/>
                  </a:cubicBezTo>
                  <a:cubicBezTo>
                    <a:pt x="24" y="33"/>
                    <a:pt x="24" y="33"/>
                    <a:pt x="24" y="33"/>
                  </a:cubicBezTo>
                  <a:cubicBezTo>
                    <a:pt x="24" y="33"/>
                    <a:pt x="24" y="33"/>
                    <a:pt x="24" y="33"/>
                  </a:cubicBezTo>
                  <a:cubicBezTo>
                    <a:pt x="24" y="32"/>
                    <a:pt x="24" y="32"/>
                    <a:pt x="24" y="32"/>
                  </a:cubicBezTo>
                  <a:cubicBezTo>
                    <a:pt x="24" y="32"/>
                    <a:pt x="24" y="32"/>
                    <a:pt x="24" y="32"/>
                  </a:cubicBezTo>
                  <a:cubicBezTo>
                    <a:pt x="24" y="32"/>
                    <a:pt x="24" y="32"/>
                    <a:pt x="24" y="32"/>
                  </a:cubicBezTo>
                  <a:cubicBezTo>
                    <a:pt x="24" y="32"/>
                    <a:pt x="24" y="32"/>
                    <a:pt x="24" y="32"/>
                  </a:cubicBezTo>
                  <a:cubicBezTo>
                    <a:pt x="25" y="32"/>
                    <a:pt x="25" y="32"/>
                    <a:pt x="25" y="32"/>
                  </a:cubicBezTo>
                  <a:cubicBezTo>
                    <a:pt x="25" y="33"/>
                    <a:pt x="25" y="33"/>
                    <a:pt x="25" y="33"/>
                  </a:cubicBezTo>
                  <a:cubicBezTo>
                    <a:pt x="25" y="33"/>
                    <a:pt x="25" y="33"/>
                    <a:pt x="25" y="33"/>
                  </a:cubicBezTo>
                  <a:cubicBezTo>
                    <a:pt x="25" y="32"/>
                    <a:pt x="25" y="32"/>
                    <a:pt x="25" y="32"/>
                  </a:cubicBezTo>
                  <a:cubicBezTo>
                    <a:pt x="26" y="32"/>
                    <a:pt x="26" y="32"/>
                    <a:pt x="26" y="32"/>
                  </a:cubicBezTo>
                  <a:cubicBezTo>
                    <a:pt x="26" y="32"/>
                    <a:pt x="26" y="32"/>
                    <a:pt x="26" y="32"/>
                  </a:cubicBezTo>
                  <a:lnTo>
                    <a:pt x="25" y="33"/>
                  </a:lnTo>
                  <a:close/>
                  <a:moveTo>
                    <a:pt x="24" y="32"/>
                  </a:moveTo>
                  <a:cubicBezTo>
                    <a:pt x="24" y="32"/>
                    <a:pt x="24" y="32"/>
                    <a:pt x="24" y="32"/>
                  </a:cubicBezTo>
                  <a:cubicBezTo>
                    <a:pt x="24" y="19"/>
                    <a:pt x="24" y="19"/>
                    <a:pt x="24" y="19"/>
                  </a:cubicBezTo>
                  <a:cubicBezTo>
                    <a:pt x="24" y="18"/>
                    <a:pt x="24" y="18"/>
                    <a:pt x="24" y="18"/>
                  </a:cubicBezTo>
                  <a:cubicBezTo>
                    <a:pt x="24" y="32"/>
                    <a:pt x="24" y="32"/>
                    <a:pt x="24" y="32"/>
                  </a:cubicBezTo>
                  <a:close/>
                  <a:moveTo>
                    <a:pt x="25" y="32"/>
                  </a:moveTo>
                  <a:cubicBezTo>
                    <a:pt x="25" y="32"/>
                    <a:pt x="25" y="32"/>
                    <a:pt x="25" y="32"/>
                  </a:cubicBezTo>
                  <a:cubicBezTo>
                    <a:pt x="25" y="18"/>
                    <a:pt x="25" y="18"/>
                    <a:pt x="25" y="18"/>
                  </a:cubicBezTo>
                  <a:cubicBezTo>
                    <a:pt x="25" y="18"/>
                    <a:pt x="25" y="18"/>
                    <a:pt x="25" y="18"/>
                  </a:cubicBezTo>
                  <a:cubicBezTo>
                    <a:pt x="25" y="32"/>
                    <a:pt x="25" y="32"/>
                    <a:pt x="25" y="32"/>
                  </a:cubicBezTo>
                  <a:close/>
                  <a:moveTo>
                    <a:pt x="26" y="31"/>
                  </a:moveTo>
                  <a:cubicBezTo>
                    <a:pt x="26" y="31"/>
                    <a:pt x="26" y="31"/>
                    <a:pt x="26" y="31"/>
                  </a:cubicBezTo>
                  <a:cubicBezTo>
                    <a:pt x="26" y="18"/>
                    <a:pt x="26" y="18"/>
                    <a:pt x="26" y="18"/>
                  </a:cubicBezTo>
                  <a:cubicBezTo>
                    <a:pt x="26" y="18"/>
                    <a:pt x="26" y="18"/>
                    <a:pt x="26" y="18"/>
                  </a:cubicBezTo>
                  <a:cubicBezTo>
                    <a:pt x="26" y="31"/>
                    <a:pt x="26" y="31"/>
                    <a:pt x="26" y="31"/>
                  </a:cubicBezTo>
                  <a:close/>
                  <a:moveTo>
                    <a:pt x="28" y="31"/>
                  </a:moveTo>
                  <a:cubicBezTo>
                    <a:pt x="28" y="31"/>
                    <a:pt x="28" y="31"/>
                    <a:pt x="28" y="31"/>
                  </a:cubicBezTo>
                  <a:cubicBezTo>
                    <a:pt x="27" y="31"/>
                    <a:pt x="27" y="31"/>
                    <a:pt x="27" y="31"/>
                  </a:cubicBezTo>
                  <a:cubicBezTo>
                    <a:pt x="27" y="31"/>
                    <a:pt x="27" y="31"/>
                    <a:pt x="27" y="31"/>
                  </a:cubicBezTo>
                  <a:cubicBezTo>
                    <a:pt x="27" y="31"/>
                    <a:pt x="27" y="31"/>
                    <a:pt x="27" y="31"/>
                  </a:cubicBezTo>
                  <a:cubicBezTo>
                    <a:pt x="27" y="17"/>
                    <a:pt x="27" y="17"/>
                    <a:pt x="27" y="17"/>
                  </a:cubicBezTo>
                  <a:cubicBezTo>
                    <a:pt x="27" y="17"/>
                    <a:pt x="27" y="17"/>
                    <a:pt x="27" y="17"/>
                  </a:cubicBezTo>
                  <a:cubicBezTo>
                    <a:pt x="28" y="17"/>
                    <a:pt x="28" y="17"/>
                    <a:pt x="28" y="17"/>
                  </a:cubicBezTo>
                  <a:lnTo>
                    <a:pt x="28" y="31"/>
                  </a:lnTo>
                  <a:close/>
                  <a:moveTo>
                    <a:pt x="30" y="31"/>
                  </a:moveTo>
                  <a:cubicBezTo>
                    <a:pt x="30" y="31"/>
                    <a:pt x="30" y="31"/>
                    <a:pt x="30" y="31"/>
                  </a:cubicBezTo>
                  <a:cubicBezTo>
                    <a:pt x="29" y="31"/>
                    <a:pt x="29" y="31"/>
                    <a:pt x="29" y="31"/>
                  </a:cubicBezTo>
                  <a:cubicBezTo>
                    <a:pt x="29" y="17"/>
                    <a:pt x="29" y="17"/>
                    <a:pt x="29" y="17"/>
                  </a:cubicBezTo>
                  <a:cubicBezTo>
                    <a:pt x="30" y="18"/>
                    <a:pt x="30" y="18"/>
                    <a:pt x="30" y="18"/>
                  </a:cubicBezTo>
                  <a:lnTo>
                    <a:pt x="30" y="31"/>
                  </a:lnTo>
                  <a:close/>
                  <a:moveTo>
                    <a:pt x="37" y="30"/>
                  </a:moveTo>
                  <a:cubicBezTo>
                    <a:pt x="37" y="30"/>
                    <a:pt x="37" y="30"/>
                    <a:pt x="37" y="30"/>
                  </a:cubicBezTo>
                  <a:cubicBezTo>
                    <a:pt x="34" y="30"/>
                    <a:pt x="34" y="30"/>
                    <a:pt x="34" y="30"/>
                  </a:cubicBezTo>
                  <a:cubicBezTo>
                    <a:pt x="31" y="31"/>
                    <a:pt x="31" y="31"/>
                    <a:pt x="31" y="31"/>
                  </a:cubicBezTo>
                  <a:cubicBezTo>
                    <a:pt x="31" y="18"/>
                    <a:pt x="31" y="18"/>
                    <a:pt x="31" y="18"/>
                  </a:cubicBezTo>
                  <a:cubicBezTo>
                    <a:pt x="37" y="18"/>
                    <a:pt x="37" y="18"/>
                    <a:pt x="37" y="18"/>
                  </a:cubicBezTo>
                  <a:lnTo>
                    <a:pt x="37" y="30"/>
                  </a:lnTo>
                  <a:close/>
                  <a:moveTo>
                    <a:pt x="39" y="31"/>
                  </a:moveTo>
                  <a:cubicBezTo>
                    <a:pt x="39" y="31"/>
                    <a:pt x="39" y="31"/>
                    <a:pt x="39" y="31"/>
                  </a:cubicBezTo>
                  <a:cubicBezTo>
                    <a:pt x="38" y="31"/>
                    <a:pt x="38" y="31"/>
                    <a:pt x="38" y="31"/>
                  </a:cubicBezTo>
                  <a:cubicBezTo>
                    <a:pt x="38" y="18"/>
                    <a:pt x="38" y="18"/>
                    <a:pt x="38" y="18"/>
                  </a:cubicBezTo>
                  <a:cubicBezTo>
                    <a:pt x="39" y="18"/>
                    <a:pt x="39" y="18"/>
                    <a:pt x="39" y="18"/>
                  </a:cubicBezTo>
                  <a:lnTo>
                    <a:pt x="39" y="31"/>
                  </a:lnTo>
                  <a:close/>
                  <a:moveTo>
                    <a:pt x="42" y="31"/>
                  </a:moveTo>
                  <a:cubicBezTo>
                    <a:pt x="42" y="31"/>
                    <a:pt x="42" y="31"/>
                    <a:pt x="42" y="31"/>
                  </a:cubicBezTo>
                  <a:cubicBezTo>
                    <a:pt x="40" y="31"/>
                    <a:pt x="40" y="31"/>
                    <a:pt x="40" y="31"/>
                  </a:cubicBezTo>
                  <a:cubicBezTo>
                    <a:pt x="40" y="18"/>
                    <a:pt x="40" y="18"/>
                    <a:pt x="40" y="18"/>
                  </a:cubicBezTo>
                  <a:cubicBezTo>
                    <a:pt x="42" y="18"/>
                    <a:pt x="42" y="18"/>
                    <a:pt x="42" y="18"/>
                  </a:cubicBezTo>
                  <a:lnTo>
                    <a:pt x="42" y="31"/>
                  </a:lnTo>
                  <a:close/>
                  <a:moveTo>
                    <a:pt x="48" y="31"/>
                  </a:moveTo>
                  <a:cubicBezTo>
                    <a:pt x="48" y="31"/>
                    <a:pt x="48" y="31"/>
                    <a:pt x="48" y="31"/>
                  </a:cubicBezTo>
                  <a:cubicBezTo>
                    <a:pt x="42" y="31"/>
                    <a:pt x="42" y="31"/>
                    <a:pt x="42" y="31"/>
                  </a:cubicBezTo>
                  <a:cubicBezTo>
                    <a:pt x="42" y="18"/>
                    <a:pt x="42" y="18"/>
                    <a:pt x="42" y="18"/>
                  </a:cubicBezTo>
                  <a:cubicBezTo>
                    <a:pt x="48" y="18"/>
                    <a:pt x="48" y="18"/>
                    <a:pt x="48" y="18"/>
                  </a:cubicBezTo>
                  <a:lnTo>
                    <a:pt x="48" y="31"/>
                  </a:lnTo>
                  <a:close/>
                  <a:moveTo>
                    <a:pt x="50" y="31"/>
                  </a:moveTo>
                  <a:cubicBezTo>
                    <a:pt x="50" y="31"/>
                    <a:pt x="50" y="31"/>
                    <a:pt x="50" y="31"/>
                  </a:cubicBezTo>
                  <a:cubicBezTo>
                    <a:pt x="49" y="31"/>
                    <a:pt x="49" y="31"/>
                    <a:pt x="49" y="31"/>
                  </a:cubicBezTo>
                  <a:cubicBezTo>
                    <a:pt x="49" y="18"/>
                    <a:pt x="49" y="18"/>
                    <a:pt x="49" y="18"/>
                  </a:cubicBezTo>
                  <a:cubicBezTo>
                    <a:pt x="50" y="19"/>
                    <a:pt x="50" y="19"/>
                    <a:pt x="50" y="19"/>
                  </a:cubicBezTo>
                  <a:lnTo>
                    <a:pt x="50" y="31"/>
                  </a:lnTo>
                  <a:close/>
                  <a:moveTo>
                    <a:pt x="52" y="31"/>
                  </a:moveTo>
                  <a:cubicBezTo>
                    <a:pt x="52" y="31"/>
                    <a:pt x="52" y="31"/>
                    <a:pt x="52" y="31"/>
                  </a:cubicBezTo>
                  <a:cubicBezTo>
                    <a:pt x="51" y="31"/>
                    <a:pt x="51" y="31"/>
                    <a:pt x="51" y="31"/>
                  </a:cubicBezTo>
                  <a:cubicBezTo>
                    <a:pt x="51" y="19"/>
                    <a:pt x="51" y="19"/>
                    <a:pt x="51" y="19"/>
                  </a:cubicBezTo>
                  <a:cubicBezTo>
                    <a:pt x="52" y="19"/>
                    <a:pt x="52" y="19"/>
                    <a:pt x="52" y="19"/>
                  </a:cubicBezTo>
                  <a:lnTo>
                    <a:pt x="52" y="31"/>
                  </a:lnTo>
                  <a:close/>
                  <a:moveTo>
                    <a:pt x="57" y="31"/>
                  </a:moveTo>
                  <a:cubicBezTo>
                    <a:pt x="57" y="31"/>
                    <a:pt x="57" y="31"/>
                    <a:pt x="57" y="31"/>
                  </a:cubicBezTo>
                  <a:cubicBezTo>
                    <a:pt x="53" y="31"/>
                    <a:pt x="53" y="31"/>
                    <a:pt x="53" y="31"/>
                  </a:cubicBezTo>
                  <a:cubicBezTo>
                    <a:pt x="53" y="19"/>
                    <a:pt x="53" y="19"/>
                    <a:pt x="53" y="19"/>
                  </a:cubicBezTo>
                  <a:cubicBezTo>
                    <a:pt x="57" y="19"/>
                    <a:pt x="57" y="19"/>
                    <a:pt x="57" y="19"/>
                  </a:cubicBezTo>
                  <a:lnTo>
                    <a:pt x="57" y="31"/>
                  </a:lnTo>
                  <a:close/>
                  <a:moveTo>
                    <a:pt x="59" y="31"/>
                  </a:moveTo>
                  <a:cubicBezTo>
                    <a:pt x="59" y="31"/>
                    <a:pt x="59" y="31"/>
                    <a:pt x="59" y="31"/>
                  </a:cubicBezTo>
                  <a:cubicBezTo>
                    <a:pt x="58" y="31"/>
                    <a:pt x="58" y="31"/>
                    <a:pt x="58" y="31"/>
                  </a:cubicBezTo>
                  <a:cubicBezTo>
                    <a:pt x="58" y="19"/>
                    <a:pt x="58" y="19"/>
                    <a:pt x="58" y="19"/>
                  </a:cubicBezTo>
                  <a:cubicBezTo>
                    <a:pt x="59" y="19"/>
                    <a:pt x="59" y="19"/>
                    <a:pt x="59" y="19"/>
                  </a:cubicBezTo>
                  <a:lnTo>
                    <a:pt x="59" y="31"/>
                  </a:lnTo>
                  <a:close/>
                  <a:moveTo>
                    <a:pt x="63" y="31"/>
                  </a:moveTo>
                  <a:cubicBezTo>
                    <a:pt x="63" y="31"/>
                    <a:pt x="63" y="31"/>
                    <a:pt x="63" y="31"/>
                  </a:cubicBezTo>
                  <a:cubicBezTo>
                    <a:pt x="60" y="31"/>
                    <a:pt x="60" y="31"/>
                    <a:pt x="60" y="31"/>
                  </a:cubicBezTo>
                  <a:cubicBezTo>
                    <a:pt x="60" y="19"/>
                    <a:pt x="60" y="19"/>
                    <a:pt x="60" y="19"/>
                  </a:cubicBezTo>
                  <a:cubicBezTo>
                    <a:pt x="63" y="19"/>
                    <a:pt x="63" y="19"/>
                    <a:pt x="63" y="19"/>
                  </a:cubicBezTo>
                  <a:lnTo>
                    <a:pt x="63" y="31"/>
                  </a:lnTo>
                  <a:close/>
                  <a:moveTo>
                    <a:pt x="63" y="18"/>
                  </a:moveTo>
                  <a:cubicBezTo>
                    <a:pt x="63" y="18"/>
                    <a:pt x="63" y="18"/>
                    <a:pt x="63" y="18"/>
                  </a:cubicBezTo>
                  <a:cubicBezTo>
                    <a:pt x="60" y="17"/>
                    <a:pt x="60" y="17"/>
                    <a:pt x="60" y="17"/>
                  </a:cubicBezTo>
                  <a:cubicBezTo>
                    <a:pt x="60" y="4"/>
                    <a:pt x="60" y="4"/>
                    <a:pt x="60" y="4"/>
                  </a:cubicBezTo>
                  <a:cubicBezTo>
                    <a:pt x="59" y="4"/>
                    <a:pt x="59" y="4"/>
                    <a:pt x="59" y="4"/>
                  </a:cubicBezTo>
                  <a:cubicBezTo>
                    <a:pt x="59" y="17"/>
                    <a:pt x="59" y="17"/>
                    <a:pt x="59" y="17"/>
                  </a:cubicBezTo>
                  <a:cubicBezTo>
                    <a:pt x="58" y="17"/>
                    <a:pt x="58" y="17"/>
                    <a:pt x="58" y="17"/>
                  </a:cubicBezTo>
                  <a:cubicBezTo>
                    <a:pt x="58" y="4"/>
                    <a:pt x="58" y="4"/>
                    <a:pt x="58" y="4"/>
                  </a:cubicBezTo>
                  <a:cubicBezTo>
                    <a:pt x="57" y="4"/>
                    <a:pt x="57" y="4"/>
                    <a:pt x="57" y="4"/>
                  </a:cubicBezTo>
                  <a:cubicBezTo>
                    <a:pt x="57" y="17"/>
                    <a:pt x="57" y="17"/>
                    <a:pt x="57" y="17"/>
                  </a:cubicBezTo>
                  <a:cubicBezTo>
                    <a:pt x="53" y="17"/>
                    <a:pt x="53" y="17"/>
                    <a:pt x="53" y="17"/>
                  </a:cubicBezTo>
                  <a:cubicBezTo>
                    <a:pt x="53" y="3"/>
                    <a:pt x="53" y="3"/>
                    <a:pt x="53" y="3"/>
                  </a:cubicBezTo>
                  <a:cubicBezTo>
                    <a:pt x="52" y="4"/>
                    <a:pt x="52" y="4"/>
                    <a:pt x="52" y="4"/>
                  </a:cubicBezTo>
                  <a:cubicBezTo>
                    <a:pt x="52" y="17"/>
                    <a:pt x="52" y="17"/>
                    <a:pt x="52" y="17"/>
                  </a:cubicBezTo>
                  <a:cubicBezTo>
                    <a:pt x="51" y="17"/>
                    <a:pt x="51" y="17"/>
                    <a:pt x="51" y="17"/>
                  </a:cubicBezTo>
                  <a:cubicBezTo>
                    <a:pt x="51" y="3"/>
                    <a:pt x="51" y="3"/>
                    <a:pt x="51" y="3"/>
                  </a:cubicBezTo>
                  <a:cubicBezTo>
                    <a:pt x="50" y="4"/>
                    <a:pt x="50" y="4"/>
                    <a:pt x="50" y="4"/>
                  </a:cubicBezTo>
                  <a:cubicBezTo>
                    <a:pt x="50" y="17"/>
                    <a:pt x="50" y="17"/>
                    <a:pt x="50" y="17"/>
                  </a:cubicBezTo>
                  <a:cubicBezTo>
                    <a:pt x="49" y="17"/>
                    <a:pt x="49" y="17"/>
                    <a:pt x="49" y="17"/>
                  </a:cubicBezTo>
                  <a:cubicBezTo>
                    <a:pt x="49" y="3"/>
                    <a:pt x="49" y="3"/>
                    <a:pt x="49" y="3"/>
                  </a:cubicBezTo>
                  <a:cubicBezTo>
                    <a:pt x="48" y="3"/>
                    <a:pt x="48" y="3"/>
                    <a:pt x="48" y="3"/>
                  </a:cubicBezTo>
                  <a:cubicBezTo>
                    <a:pt x="48" y="17"/>
                    <a:pt x="48" y="17"/>
                    <a:pt x="48" y="17"/>
                  </a:cubicBezTo>
                  <a:cubicBezTo>
                    <a:pt x="42" y="17"/>
                    <a:pt x="42" y="17"/>
                    <a:pt x="42" y="17"/>
                  </a:cubicBezTo>
                  <a:cubicBezTo>
                    <a:pt x="42" y="3"/>
                    <a:pt x="42" y="3"/>
                    <a:pt x="42" y="3"/>
                  </a:cubicBezTo>
                  <a:cubicBezTo>
                    <a:pt x="42" y="3"/>
                    <a:pt x="42" y="3"/>
                    <a:pt x="42" y="3"/>
                  </a:cubicBezTo>
                  <a:cubicBezTo>
                    <a:pt x="42" y="17"/>
                    <a:pt x="42" y="17"/>
                    <a:pt x="42" y="17"/>
                  </a:cubicBezTo>
                  <a:cubicBezTo>
                    <a:pt x="40" y="17"/>
                    <a:pt x="40" y="17"/>
                    <a:pt x="40" y="17"/>
                  </a:cubicBezTo>
                  <a:cubicBezTo>
                    <a:pt x="40" y="2"/>
                    <a:pt x="40" y="2"/>
                    <a:pt x="40" y="2"/>
                  </a:cubicBezTo>
                  <a:cubicBezTo>
                    <a:pt x="39" y="3"/>
                    <a:pt x="39" y="3"/>
                    <a:pt x="39" y="3"/>
                  </a:cubicBezTo>
                  <a:cubicBezTo>
                    <a:pt x="39" y="17"/>
                    <a:pt x="39" y="17"/>
                    <a:pt x="39" y="17"/>
                  </a:cubicBezTo>
                  <a:cubicBezTo>
                    <a:pt x="38" y="16"/>
                    <a:pt x="38" y="16"/>
                    <a:pt x="38" y="16"/>
                  </a:cubicBezTo>
                  <a:cubicBezTo>
                    <a:pt x="38" y="2"/>
                    <a:pt x="38" y="2"/>
                    <a:pt x="38" y="2"/>
                  </a:cubicBezTo>
                  <a:cubicBezTo>
                    <a:pt x="37" y="3"/>
                    <a:pt x="37" y="3"/>
                    <a:pt x="37" y="3"/>
                  </a:cubicBezTo>
                  <a:cubicBezTo>
                    <a:pt x="37" y="16"/>
                    <a:pt x="37" y="16"/>
                    <a:pt x="37" y="16"/>
                  </a:cubicBezTo>
                  <a:cubicBezTo>
                    <a:pt x="31" y="16"/>
                    <a:pt x="31" y="16"/>
                    <a:pt x="31" y="16"/>
                  </a:cubicBezTo>
                  <a:cubicBezTo>
                    <a:pt x="31" y="2"/>
                    <a:pt x="31" y="2"/>
                    <a:pt x="31" y="2"/>
                  </a:cubicBezTo>
                  <a:cubicBezTo>
                    <a:pt x="30" y="2"/>
                    <a:pt x="30" y="2"/>
                    <a:pt x="30" y="2"/>
                  </a:cubicBezTo>
                  <a:cubicBezTo>
                    <a:pt x="30" y="16"/>
                    <a:pt x="30" y="16"/>
                    <a:pt x="30" y="16"/>
                  </a:cubicBezTo>
                  <a:cubicBezTo>
                    <a:pt x="29" y="16"/>
                    <a:pt x="29" y="16"/>
                    <a:pt x="29" y="16"/>
                  </a:cubicBezTo>
                  <a:cubicBezTo>
                    <a:pt x="29" y="2"/>
                    <a:pt x="29" y="2"/>
                    <a:pt x="29" y="2"/>
                  </a:cubicBezTo>
                  <a:cubicBezTo>
                    <a:pt x="28" y="2"/>
                    <a:pt x="28" y="2"/>
                    <a:pt x="28" y="2"/>
                  </a:cubicBezTo>
                  <a:cubicBezTo>
                    <a:pt x="28" y="16"/>
                    <a:pt x="28" y="16"/>
                    <a:pt x="28" y="16"/>
                  </a:cubicBezTo>
                  <a:cubicBezTo>
                    <a:pt x="27" y="16"/>
                    <a:pt x="27" y="16"/>
                    <a:pt x="27" y="16"/>
                  </a:cubicBezTo>
                  <a:cubicBezTo>
                    <a:pt x="27" y="16"/>
                    <a:pt x="27" y="16"/>
                    <a:pt x="27" y="16"/>
                  </a:cubicBezTo>
                  <a:cubicBezTo>
                    <a:pt x="27" y="16"/>
                    <a:pt x="27" y="16"/>
                    <a:pt x="27" y="16"/>
                  </a:cubicBezTo>
                  <a:cubicBezTo>
                    <a:pt x="27" y="3"/>
                    <a:pt x="27" y="3"/>
                    <a:pt x="27" y="3"/>
                  </a:cubicBezTo>
                  <a:cubicBezTo>
                    <a:pt x="26" y="2"/>
                    <a:pt x="26" y="2"/>
                    <a:pt x="26" y="2"/>
                  </a:cubicBezTo>
                  <a:cubicBezTo>
                    <a:pt x="26" y="16"/>
                    <a:pt x="26" y="16"/>
                    <a:pt x="26" y="16"/>
                  </a:cubicBezTo>
                  <a:cubicBezTo>
                    <a:pt x="26" y="16"/>
                    <a:pt x="26" y="16"/>
                    <a:pt x="26" y="16"/>
                  </a:cubicBezTo>
                  <a:cubicBezTo>
                    <a:pt x="26" y="3"/>
                    <a:pt x="26" y="3"/>
                    <a:pt x="26" y="3"/>
                  </a:cubicBezTo>
                  <a:cubicBezTo>
                    <a:pt x="25" y="3"/>
                    <a:pt x="25" y="3"/>
                    <a:pt x="25" y="3"/>
                  </a:cubicBezTo>
                  <a:cubicBezTo>
                    <a:pt x="25" y="17"/>
                    <a:pt x="25" y="17"/>
                    <a:pt x="25" y="17"/>
                  </a:cubicBezTo>
                  <a:cubicBezTo>
                    <a:pt x="25" y="17"/>
                    <a:pt x="25" y="17"/>
                    <a:pt x="25" y="17"/>
                  </a:cubicBezTo>
                  <a:cubicBezTo>
                    <a:pt x="25" y="4"/>
                    <a:pt x="25" y="4"/>
                    <a:pt x="25" y="4"/>
                  </a:cubicBezTo>
                  <a:cubicBezTo>
                    <a:pt x="24" y="3"/>
                    <a:pt x="24" y="3"/>
                    <a:pt x="24" y="3"/>
                  </a:cubicBezTo>
                  <a:cubicBezTo>
                    <a:pt x="24" y="17"/>
                    <a:pt x="24" y="17"/>
                    <a:pt x="24" y="17"/>
                  </a:cubicBezTo>
                  <a:cubicBezTo>
                    <a:pt x="24" y="17"/>
                    <a:pt x="24" y="17"/>
                    <a:pt x="24" y="17"/>
                  </a:cubicBezTo>
                  <a:cubicBezTo>
                    <a:pt x="24" y="4"/>
                    <a:pt x="24" y="4"/>
                    <a:pt x="24" y="4"/>
                  </a:cubicBezTo>
                  <a:cubicBezTo>
                    <a:pt x="23" y="4"/>
                    <a:pt x="23" y="4"/>
                    <a:pt x="23" y="4"/>
                  </a:cubicBezTo>
                  <a:cubicBezTo>
                    <a:pt x="23" y="17"/>
                    <a:pt x="23" y="17"/>
                    <a:pt x="23" y="17"/>
                  </a:cubicBezTo>
                  <a:cubicBezTo>
                    <a:pt x="23" y="17"/>
                    <a:pt x="23" y="17"/>
                    <a:pt x="23" y="17"/>
                  </a:cubicBezTo>
                  <a:cubicBezTo>
                    <a:pt x="23" y="5"/>
                    <a:pt x="23" y="5"/>
                    <a:pt x="23" y="5"/>
                  </a:cubicBezTo>
                  <a:cubicBezTo>
                    <a:pt x="22" y="5"/>
                    <a:pt x="22" y="5"/>
                    <a:pt x="22" y="5"/>
                  </a:cubicBezTo>
                  <a:cubicBezTo>
                    <a:pt x="22" y="17"/>
                    <a:pt x="22" y="17"/>
                    <a:pt x="22" y="17"/>
                  </a:cubicBezTo>
                  <a:cubicBezTo>
                    <a:pt x="22" y="17"/>
                    <a:pt x="22" y="17"/>
                    <a:pt x="22" y="17"/>
                  </a:cubicBezTo>
                  <a:cubicBezTo>
                    <a:pt x="22" y="5"/>
                    <a:pt x="22" y="5"/>
                    <a:pt x="22" y="5"/>
                  </a:cubicBezTo>
                  <a:cubicBezTo>
                    <a:pt x="22" y="5"/>
                    <a:pt x="22" y="5"/>
                    <a:pt x="22" y="5"/>
                  </a:cubicBezTo>
                  <a:cubicBezTo>
                    <a:pt x="22" y="18"/>
                    <a:pt x="22" y="18"/>
                    <a:pt x="22" y="18"/>
                  </a:cubicBezTo>
                  <a:cubicBezTo>
                    <a:pt x="20" y="18"/>
                    <a:pt x="20" y="18"/>
                    <a:pt x="20" y="18"/>
                  </a:cubicBezTo>
                  <a:cubicBezTo>
                    <a:pt x="20" y="8"/>
                    <a:pt x="20" y="8"/>
                    <a:pt x="20" y="8"/>
                  </a:cubicBezTo>
                  <a:cubicBezTo>
                    <a:pt x="19" y="8"/>
                    <a:pt x="19" y="8"/>
                    <a:pt x="19" y="8"/>
                  </a:cubicBezTo>
                  <a:cubicBezTo>
                    <a:pt x="19" y="19"/>
                    <a:pt x="19" y="19"/>
                    <a:pt x="19" y="19"/>
                  </a:cubicBezTo>
                  <a:cubicBezTo>
                    <a:pt x="19" y="19"/>
                    <a:pt x="19" y="19"/>
                    <a:pt x="19" y="19"/>
                  </a:cubicBezTo>
                  <a:cubicBezTo>
                    <a:pt x="19" y="8"/>
                    <a:pt x="19" y="8"/>
                    <a:pt x="19" y="8"/>
                  </a:cubicBezTo>
                  <a:cubicBezTo>
                    <a:pt x="18" y="8"/>
                    <a:pt x="18" y="8"/>
                    <a:pt x="18" y="8"/>
                  </a:cubicBezTo>
                  <a:cubicBezTo>
                    <a:pt x="26" y="1"/>
                    <a:pt x="26" y="1"/>
                    <a:pt x="26" y="1"/>
                  </a:cubicBezTo>
                  <a:cubicBezTo>
                    <a:pt x="63" y="4"/>
                    <a:pt x="63" y="4"/>
                    <a:pt x="63" y="4"/>
                  </a:cubicBezTo>
                  <a:lnTo>
                    <a:pt x="63" y="18"/>
                  </a:lnTo>
                  <a:close/>
                  <a:moveTo>
                    <a:pt x="65" y="31"/>
                  </a:moveTo>
                  <a:cubicBezTo>
                    <a:pt x="65" y="31"/>
                    <a:pt x="65" y="31"/>
                    <a:pt x="65" y="31"/>
                  </a:cubicBezTo>
                  <a:cubicBezTo>
                    <a:pt x="64" y="31"/>
                    <a:pt x="64" y="31"/>
                    <a:pt x="64" y="31"/>
                  </a:cubicBezTo>
                  <a:cubicBezTo>
                    <a:pt x="64" y="19"/>
                    <a:pt x="64" y="19"/>
                    <a:pt x="64" y="19"/>
                  </a:cubicBezTo>
                  <a:cubicBezTo>
                    <a:pt x="65" y="19"/>
                    <a:pt x="65" y="19"/>
                    <a:pt x="65" y="19"/>
                  </a:cubicBezTo>
                  <a:lnTo>
                    <a:pt x="65" y="31"/>
                  </a:lnTo>
                  <a:close/>
                  <a:moveTo>
                    <a:pt x="65" y="5"/>
                  </a:moveTo>
                  <a:cubicBezTo>
                    <a:pt x="65" y="5"/>
                    <a:pt x="65" y="5"/>
                    <a:pt x="65" y="5"/>
                  </a:cubicBezTo>
                  <a:cubicBezTo>
                    <a:pt x="65" y="18"/>
                    <a:pt x="65" y="18"/>
                    <a:pt x="65" y="18"/>
                  </a:cubicBezTo>
                  <a:cubicBezTo>
                    <a:pt x="64" y="18"/>
                    <a:pt x="64" y="18"/>
                    <a:pt x="64" y="18"/>
                  </a:cubicBezTo>
                  <a:cubicBezTo>
                    <a:pt x="64" y="5"/>
                    <a:pt x="64" y="5"/>
                    <a:pt x="64" y="5"/>
                  </a:cubicBezTo>
                  <a:cubicBezTo>
                    <a:pt x="63" y="4"/>
                    <a:pt x="63" y="4"/>
                    <a:pt x="63" y="4"/>
                  </a:cubicBezTo>
                  <a:cubicBezTo>
                    <a:pt x="66" y="4"/>
                    <a:pt x="66" y="4"/>
                    <a:pt x="66" y="4"/>
                  </a:cubicBezTo>
                  <a:lnTo>
                    <a:pt x="65" y="5"/>
                  </a:lnTo>
                  <a:close/>
                  <a:moveTo>
                    <a:pt x="67" y="31"/>
                  </a:moveTo>
                  <a:cubicBezTo>
                    <a:pt x="67" y="31"/>
                    <a:pt x="67" y="31"/>
                    <a:pt x="67" y="31"/>
                  </a:cubicBezTo>
                  <a:cubicBezTo>
                    <a:pt x="66" y="31"/>
                    <a:pt x="66" y="31"/>
                    <a:pt x="66" y="31"/>
                  </a:cubicBezTo>
                  <a:cubicBezTo>
                    <a:pt x="66" y="19"/>
                    <a:pt x="66" y="19"/>
                    <a:pt x="66" y="19"/>
                  </a:cubicBezTo>
                  <a:cubicBezTo>
                    <a:pt x="67" y="19"/>
                    <a:pt x="67" y="19"/>
                    <a:pt x="67" y="19"/>
                  </a:cubicBezTo>
                  <a:lnTo>
                    <a:pt x="67" y="31"/>
                  </a:lnTo>
                  <a:close/>
                  <a:moveTo>
                    <a:pt x="71" y="31"/>
                  </a:moveTo>
                  <a:cubicBezTo>
                    <a:pt x="71" y="31"/>
                    <a:pt x="71" y="31"/>
                    <a:pt x="71" y="31"/>
                  </a:cubicBezTo>
                  <a:cubicBezTo>
                    <a:pt x="68" y="31"/>
                    <a:pt x="68" y="31"/>
                    <a:pt x="68" y="31"/>
                  </a:cubicBezTo>
                  <a:cubicBezTo>
                    <a:pt x="68" y="19"/>
                    <a:pt x="68" y="19"/>
                    <a:pt x="68" y="19"/>
                  </a:cubicBezTo>
                  <a:cubicBezTo>
                    <a:pt x="71" y="19"/>
                    <a:pt x="71" y="19"/>
                    <a:pt x="71" y="19"/>
                  </a:cubicBezTo>
                  <a:lnTo>
                    <a:pt x="71" y="31"/>
                  </a:lnTo>
                  <a:close/>
                  <a:moveTo>
                    <a:pt x="71" y="5"/>
                  </a:moveTo>
                  <a:cubicBezTo>
                    <a:pt x="71" y="5"/>
                    <a:pt x="71" y="5"/>
                    <a:pt x="71" y="5"/>
                  </a:cubicBezTo>
                  <a:cubicBezTo>
                    <a:pt x="71" y="18"/>
                    <a:pt x="71" y="18"/>
                    <a:pt x="71" y="18"/>
                  </a:cubicBezTo>
                  <a:cubicBezTo>
                    <a:pt x="68" y="18"/>
                    <a:pt x="68" y="18"/>
                    <a:pt x="68" y="18"/>
                  </a:cubicBezTo>
                  <a:cubicBezTo>
                    <a:pt x="68" y="5"/>
                    <a:pt x="68" y="5"/>
                    <a:pt x="68" y="5"/>
                  </a:cubicBezTo>
                  <a:cubicBezTo>
                    <a:pt x="67" y="5"/>
                    <a:pt x="67" y="5"/>
                    <a:pt x="67" y="5"/>
                  </a:cubicBezTo>
                  <a:cubicBezTo>
                    <a:pt x="67" y="18"/>
                    <a:pt x="67" y="18"/>
                    <a:pt x="67" y="18"/>
                  </a:cubicBezTo>
                  <a:cubicBezTo>
                    <a:pt x="66" y="18"/>
                    <a:pt x="66" y="18"/>
                    <a:pt x="66" y="18"/>
                  </a:cubicBezTo>
                  <a:cubicBezTo>
                    <a:pt x="66" y="4"/>
                    <a:pt x="66" y="4"/>
                    <a:pt x="66" y="4"/>
                  </a:cubicBezTo>
                  <a:cubicBezTo>
                    <a:pt x="72" y="5"/>
                    <a:pt x="72" y="5"/>
                    <a:pt x="72" y="5"/>
                  </a:cubicBezTo>
                  <a:lnTo>
                    <a:pt x="71" y="5"/>
                  </a:lnTo>
                  <a:close/>
                  <a:moveTo>
                    <a:pt x="73" y="31"/>
                  </a:moveTo>
                  <a:cubicBezTo>
                    <a:pt x="73" y="31"/>
                    <a:pt x="73" y="31"/>
                    <a:pt x="73" y="31"/>
                  </a:cubicBezTo>
                  <a:cubicBezTo>
                    <a:pt x="72" y="31"/>
                    <a:pt x="72" y="31"/>
                    <a:pt x="72" y="31"/>
                  </a:cubicBezTo>
                  <a:cubicBezTo>
                    <a:pt x="72" y="19"/>
                    <a:pt x="72" y="19"/>
                    <a:pt x="72" y="19"/>
                  </a:cubicBezTo>
                  <a:cubicBezTo>
                    <a:pt x="73" y="19"/>
                    <a:pt x="73" y="19"/>
                    <a:pt x="73" y="19"/>
                  </a:cubicBezTo>
                  <a:lnTo>
                    <a:pt x="73" y="31"/>
                  </a:lnTo>
                  <a:close/>
                  <a:moveTo>
                    <a:pt x="73" y="5"/>
                  </a:moveTo>
                  <a:cubicBezTo>
                    <a:pt x="73" y="5"/>
                    <a:pt x="73" y="5"/>
                    <a:pt x="73" y="5"/>
                  </a:cubicBezTo>
                  <a:cubicBezTo>
                    <a:pt x="73" y="18"/>
                    <a:pt x="73" y="18"/>
                    <a:pt x="73" y="18"/>
                  </a:cubicBezTo>
                  <a:cubicBezTo>
                    <a:pt x="72" y="18"/>
                    <a:pt x="72" y="18"/>
                    <a:pt x="72" y="18"/>
                  </a:cubicBezTo>
                  <a:cubicBezTo>
                    <a:pt x="72" y="5"/>
                    <a:pt x="72" y="5"/>
                    <a:pt x="72" y="5"/>
                  </a:cubicBezTo>
                  <a:cubicBezTo>
                    <a:pt x="74" y="5"/>
                    <a:pt x="74" y="5"/>
                    <a:pt x="74" y="5"/>
                  </a:cubicBezTo>
                  <a:lnTo>
                    <a:pt x="73" y="5"/>
                  </a:lnTo>
                  <a:close/>
                  <a:moveTo>
                    <a:pt x="75" y="31"/>
                  </a:moveTo>
                  <a:cubicBezTo>
                    <a:pt x="75" y="31"/>
                    <a:pt x="75" y="31"/>
                    <a:pt x="75" y="31"/>
                  </a:cubicBezTo>
                  <a:cubicBezTo>
                    <a:pt x="74" y="31"/>
                    <a:pt x="74" y="31"/>
                    <a:pt x="74" y="31"/>
                  </a:cubicBezTo>
                  <a:cubicBezTo>
                    <a:pt x="74" y="20"/>
                    <a:pt x="74" y="20"/>
                    <a:pt x="74" y="20"/>
                  </a:cubicBezTo>
                  <a:cubicBezTo>
                    <a:pt x="74" y="20"/>
                    <a:pt x="74" y="20"/>
                    <a:pt x="74" y="20"/>
                  </a:cubicBezTo>
                  <a:cubicBezTo>
                    <a:pt x="74" y="18"/>
                    <a:pt x="74" y="18"/>
                    <a:pt x="74" y="18"/>
                  </a:cubicBezTo>
                  <a:cubicBezTo>
                    <a:pt x="74" y="18"/>
                    <a:pt x="74" y="18"/>
                    <a:pt x="74" y="18"/>
                  </a:cubicBezTo>
                  <a:cubicBezTo>
                    <a:pt x="74" y="5"/>
                    <a:pt x="74" y="5"/>
                    <a:pt x="74" y="5"/>
                  </a:cubicBezTo>
                  <a:cubicBezTo>
                    <a:pt x="75" y="5"/>
                    <a:pt x="75" y="5"/>
                    <a:pt x="75" y="5"/>
                  </a:cubicBezTo>
                  <a:cubicBezTo>
                    <a:pt x="76" y="7"/>
                    <a:pt x="76" y="7"/>
                    <a:pt x="76" y="7"/>
                  </a:cubicBezTo>
                  <a:cubicBezTo>
                    <a:pt x="76" y="7"/>
                    <a:pt x="76" y="7"/>
                    <a:pt x="76" y="7"/>
                  </a:cubicBezTo>
                  <a:cubicBezTo>
                    <a:pt x="76" y="7"/>
                    <a:pt x="78" y="8"/>
                    <a:pt x="80" y="9"/>
                  </a:cubicBezTo>
                  <a:cubicBezTo>
                    <a:pt x="80" y="13"/>
                    <a:pt x="80" y="13"/>
                    <a:pt x="80" y="13"/>
                  </a:cubicBezTo>
                  <a:cubicBezTo>
                    <a:pt x="76" y="13"/>
                    <a:pt x="76" y="13"/>
                    <a:pt x="76" y="13"/>
                  </a:cubicBezTo>
                  <a:lnTo>
                    <a:pt x="75" y="31"/>
                  </a:lnTo>
                  <a:close/>
                  <a:moveTo>
                    <a:pt x="77" y="16"/>
                  </a:moveTo>
                  <a:cubicBezTo>
                    <a:pt x="77" y="16"/>
                    <a:pt x="77" y="16"/>
                    <a:pt x="77" y="16"/>
                  </a:cubicBezTo>
                  <a:cubicBezTo>
                    <a:pt x="77" y="17"/>
                    <a:pt x="77" y="17"/>
                    <a:pt x="77" y="17"/>
                  </a:cubicBezTo>
                  <a:cubicBezTo>
                    <a:pt x="76" y="17"/>
                    <a:pt x="76" y="17"/>
                    <a:pt x="76" y="17"/>
                  </a:cubicBezTo>
                  <a:cubicBezTo>
                    <a:pt x="76" y="16"/>
                    <a:pt x="76" y="16"/>
                    <a:pt x="76" y="16"/>
                  </a:cubicBezTo>
                  <a:lnTo>
                    <a:pt x="77" y="16"/>
                  </a:lnTo>
                  <a:close/>
                  <a:moveTo>
                    <a:pt x="76" y="25"/>
                  </a:moveTo>
                  <a:cubicBezTo>
                    <a:pt x="76" y="25"/>
                    <a:pt x="76" y="25"/>
                    <a:pt x="76" y="25"/>
                  </a:cubicBezTo>
                  <a:cubicBezTo>
                    <a:pt x="77" y="25"/>
                    <a:pt x="77" y="25"/>
                    <a:pt x="77" y="25"/>
                  </a:cubicBezTo>
                  <a:cubicBezTo>
                    <a:pt x="77" y="26"/>
                    <a:pt x="77" y="26"/>
                    <a:pt x="77" y="26"/>
                  </a:cubicBezTo>
                  <a:cubicBezTo>
                    <a:pt x="76" y="26"/>
                    <a:pt x="76" y="26"/>
                    <a:pt x="76" y="26"/>
                  </a:cubicBezTo>
                  <a:lnTo>
                    <a:pt x="76" y="25"/>
                  </a:lnTo>
                  <a:close/>
                  <a:moveTo>
                    <a:pt x="78" y="30"/>
                  </a:moveTo>
                  <a:cubicBezTo>
                    <a:pt x="78" y="30"/>
                    <a:pt x="78" y="30"/>
                    <a:pt x="78" y="30"/>
                  </a:cubicBezTo>
                  <a:cubicBezTo>
                    <a:pt x="77" y="30"/>
                    <a:pt x="77" y="30"/>
                    <a:pt x="77" y="30"/>
                  </a:cubicBezTo>
                  <a:cubicBezTo>
                    <a:pt x="77" y="29"/>
                    <a:pt x="77" y="29"/>
                    <a:pt x="77" y="29"/>
                  </a:cubicBezTo>
                  <a:cubicBezTo>
                    <a:pt x="78" y="29"/>
                    <a:pt x="78" y="29"/>
                    <a:pt x="78" y="29"/>
                  </a:cubicBezTo>
                  <a:lnTo>
                    <a:pt x="78" y="30"/>
                  </a:lnTo>
                  <a:close/>
                  <a:moveTo>
                    <a:pt x="79" y="21"/>
                  </a:moveTo>
                  <a:cubicBezTo>
                    <a:pt x="79" y="21"/>
                    <a:pt x="79" y="21"/>
                    <a:pt x="79" y="21"/>
                  </a:cubicBezTo>
                  <a:cubicBezTo>
                    <a:pt x="80" y="21"/>
                    <a:pt x="80" y="21"/>
                    <a:pt x="80" y="21"/>
                  </a:cubicBezTo>
                  <a:cubicBezTo>
                    <a:pt x="80" y="23"/>
                    <a:pt x="80" y="23"/>
                    <a:pt x="80" y="23"/>
                  </a:cubicBezTo>
                  <a:cubicBezTo>
                    <a:pt x="79" y="23"/>
                    <a:pt x="79" y="23"/>
                    <a:pt x="79" y="23"/>
                  </a:cubicBezTo>
                  <a:lnTo>
                    <a:pt x="79" y="21"/>
                  </a:lnTo>
                  <a:close/>
                  <a:moveTo>
                    <a:pt x="81" y="31"/>
                  </a:moveTo>
                  <a:cubicBezTo>
                    <a:pt x="81" y="31"/>
                    <a:pt x="81" y="31"/>
                    <a:pt x="81" y="31"/>
                  </a:cubicBezTo>
                  <a:cubicBezTo>
                    <a:pt x="80" y="31"/>
                    <a:pt x="80" y="31"/>
                    <a:pt x="80" y="31"/>
                  </a:cubicBezTo>
                  <a:cubicBezTo>
                    <a:pt x="80" y="29"/>
                    <a:pt x="80" y="29"/>
                    <a:pt x="80" y="29"/>
                  </a:cubicBezTo>
                  <a:cubicBezTo>
                    <a:pt x="81" y="29"/>
                    <a:pt x="81" y="29"/>
                    <a:pt x="81" y="29"/>
                  </a:cubicBezTo>
                  <a:lnTo>
                    <a:pt x="81" y="31"/>
                  </a:lnTo>
                  <a:close/>
                  <a:moveTo>
                    <a:pt x="81" y="18"/>
                  </a:moveTo>
                  <a:cubicBezTo>
                    <a:pt x="81" y="18"/>
                    <a:pt x="81" y="18"/>
                    <a:pt x="81" y="18"/>
                  </a:cubicBezTo>
                  <a:cubicBezTo>
                    <a:pt x="79" y="18"/>
                    <a:pt x="79" y="18"/>
                    <a:pt x="79" y="18"/>
                  </a:cubicBezTo>
                  <a:cubicBezTo>
                    <a:pt x="79" y="16"/>
                    <a:pt x="79" y="16"/>
                    <a:pt x="79" y="16"/>
                  </a:cubicBezTo>
                  <a:cubicBezTo>
                    <a:pt x="81" y="16"/>
                    <a:pt x="81" y="16"/>
                    <a:pt x="81" y="16"/>
                  </a:cubicBezTo>
                  <a:lnTo>
                    <a:pt x="81" y="18"/>
                  </a:lnTo>
                  <a:close/>
                  <a:moveTo>
                    <a:pt x="83" y="30"/>
                  </a:moveTo>
                  <a:cubicBezTo>
                    <a:pt x="83" y="30"/>
                    <a:pt x="83" y="30"/>
                    <a:pt x="83" y="30"/>
                  </a:cubicBezTo>
                  <a:cubicBezTo>
                    <a:pt x="82" y="30"/>
                    <a:pt x="82" y="30"/>
                    <a:pt x="82" y="30"/>
                  </a:cubicBezTo>
                  <a:cubicBezTo>
                    <a:pt x="82" y="28"/>
                    <a:pt x="82" y="28"/>
                    <a:pt x="82" y="28"/>
                  </a:cubicBezTo>
                  <a:cubicBezTo>
                    <a:pt x="83" y="28"/>
                    <a:pt x="83" y="28"/>
                    <a:pt x="83" y="28"/>
                  </a:cubicBezTo>
                  <a:lnTo>
                    <a:pt x="83" y="30"/>
                  </a:lnTo>
                  <a:close/>
                  <a:moveTo>
                    <a:pt x="83" y="26"/>
                  </a:moveTo>
                  <a:cubicBezTo>
                    <a:pt x="83" y="26"/>
                    <a:pt x="83" y="26"/>
                    <a:pt x="83" y="26"/>
                  </a:cubicBezTo>
                  <a:cubicBezTo>
                    <a:pt x="81" y="26"/>
                    <a:pt x="81" y="26"/>
                    <a:pt x="81" y="26"/>
                  </a:cubicBezTo>
                  <a:cubicBezTo>
                    <a:pt x="81" y="24"/>
                    <a:pt x="81" y="24"/>
                    <a:pt x="81" y="24"/>
                  </a:cubicBezTo>
                  <a:cubicBezTo>
                    <a:pt x="83" y="24"/>
                    <a:pt x="83" y="24"/>
                    <a:pt x="83" y="24"/>
                  </a:cubicBezTo>
                  <a:lnTo>
                    <a:pt x="83" y="26"/>
                  </a:lnTo>
                  <a:close/>
                  <a:moveTo>
                    <a:pt x="86" y="31"/>
                  </a:moveTo>
                  <a:cubicBezTo>
                    <a:pt x="86" y="31"/>
                    <a:pt x="86" y="31"/>
                    <a:pt x="86" y="31"/>
                  </a:cubicBezTo>
                  <a:cubicBezTo>
                    <a:pt x="84" y="31"/>
                    <a:pt x="84" y="31"/>
                    <a:pt x="84" y="31"/>
                  </a:cubicBezTo>
                  <a:cubicBezTo>
                    <a:pt x="84" y="28"/>
                    <a:pt x="84" y="28"/>
                    <a:pt x="84" y="28"/>
                  </a:cubicBezTo>
                  <a:cubicBezTo>
                    <a:pt x="86" y="28"/>
                    <a:pt x="86" y="28"/>
                    <a:pt x="86" y="28"/>
                  </a:cubicBezTo>
                  <a:lnTo>
                    <a:pt x="86" y="31"/>
                  </a:lnTo>
                  <a:close/>
                  <a:moveTo>
                    <a:pt x="87" y="19"/>
                  </a:moveTo>
                  <a:cubicBezTo>
                    <a:pt x="87" y="19"/>
                    <a:pt x="87" y="19"/>
                    <a:pt x="87" y="19"/>
                  </a:cubicBezTo>
                  <a:cubicBezTo>
                    <a:pt x="88" y="19"/>
                    <a:pt x="88" y="19"/>
                    <a:pt x="88" y="19"/>
                  </a:cubicBezTo>
                  <a:cubicBezTo>
                    <a:pt x="88" y="20"/>
                    <a:pt x="88" y="20"/>
                    <a:pt x="88" y="20"/>
                  </a:cubicBezTo>
                  <a:cubicBezTo>
                    <a:pt x="87" y="20"/>
                    <a:pt x="87" y="20"/>
                    <a:pt x="87" y="20"/>
                  </a:cubicBezTo>
                  <a:lnTo>
                    <a:pt x="87" y="19"/>
                  </a:lnTo>
                  <a:close/>
                  <a:moveTo>
                    <a:pt x="87" y="23"/>
                  </a:moveTo>
                  <a:cubicBezTo>
                    <a:pt x="87" y="23"/>
                    <a:pt x="87" y="23"/>
                    <a:pt x="87" y="23"/>
                  </a:cubicBezTo>
                  <a:cubicBezTo>
                    <a:pt x="89" y="23"/>
                    <a:pt x="89" y="23"/>
                    <a:pt x="89" y="23"/>
                  </a:cubicBezTo>
                  <a:cubicBezTo>
                    <a:pt x="89" y="25"/>
                    <a:pt x="89" y="25"/>
                    <a:pt x="89" y="25"/>
                  </a:cubicBezTo>
                  <a:cubicBezTo>
                    <a:pt x="87" y="25"/>
                    <a:pt x="87" y="25"/>
                    <a:pt x="87" y="25"/>
                  </a:cubicBezTo>
                  <a:lnTo>
                    <a:pt x="87" y="23"/>
                  </a:lnTo>
                  <a:close/>
                  <a:moveTo>
                    <a:pt x="90" y="30"/>
                  </a:moveTo>
                  <a:cubicBezTo>
                    <a:pt x="90" y="30"/>
                    <a:pt x="90" y="30"/>
                    <a:pt x="90" y="30"/>
                  </a:cubicBezTo>
                  <a:cubicBezTo>
                    <a:pt x="88" y="30"/>
                    <a:pt x="88" y="30"/>
                    <a:pt x="88" y="30"/>
                  </a:cubicBezTo>
                  <a:cubicBezTo>
                    <a:pt x="88" y="28"/>
                    <a:pt x="88" y="28"/>
                    <a:pt x="88" y="28"/>
                  </a:cubicBezTo>
                  <a:cubicBezTo>
                    <a:pt x="90" y="28"/>
                    <a:pt x="90" y="28"/>
                    <a:pt x="90" y="28"/>
                  </a:cubicBezTo>
                  <a:lnTo>
                    <a:pt x="90" y="30"/>
                  </a:lnTo>
                  <a:close/>
                  <a:moveTo>
                    <a:pt x="91" y="25"/>
                  </a:moveTo>
                  <a:cubicBezTo>
                    <a:pt x="91" y="25"/>
                    <a:pt x="91" y="25"/>
                    <a:pt x="91" y="25"/>
                  </a:cubicBezTo>
                  <a:cubicBezTo>
                    <a:pt x="90" y="25"/>
                    <a:pt x="90" y="25"/>
                    <a:pt x="90" y="25"/>
                  </a:cubicBezTo>
                  <a:cubicBezTo>
                    <a:pt x="90" y="24"/>
                    <a:pt x="90" y="24"/>
                    <a:pt x="90" y="24"/>
                  </a:cubicBezTo>
                  <a:cubicBezTo>
                    <a:pt x="91" y="24"/>
                    <a:pt x="91" y="24"/>
                    <a:pt x="91" y="24"/>
                  </a:cubicBezTo>
                  <a:lnTo>
                    <a:pt x="91" y="25"/>
                  </a:lnTo>
                  <a:close/>
                  <a:moveTo>
                    <a:pt x="93" y="19"/>
                  </a:moveTo>
                  <a:cubicBezTo>
                    <a:pt x="93" y="19"/>
                    <a:pt x="93" y="19"/>
                    <a:pt x="93" y="19"/>
                  </a:cubicBezTo>
                  <a:cubicBezTo>
                    <a:pt x="92" y="19"/>
                    <a:pt x="92" y="19"/>
                    <a:pt x="92" y="19"/>
                  </a:cubicBezTo>
                  <a:cubicBezTo>
                    <a:pt x="92" y="18"/>
                    <a:pt x="92" y="18"/>
                    <a:pt x="92" y="18"/>
                  </a:cubicBezTo>
                  <a:cubicBezTo>
                    <a:pt x="93" y="18"/>
                    <a:pt x="93" y="18"/>
                    <a:pt x="93" y="18"/>
                  </a:cubicBezTo>
                  <a:lnTo>
                    <a:pt x="93" y="19"/>
                  </a:lnTo>
                  <a:close/>
                  <a:moveTo>
                    <a:pt x="97" y="31"/>
                  </a:moveTo>
                  <a:cubicBezTo>
                    <a:pt x="97" y="31"/>
                    <a:pt x="97" y="31"/>
                    <a:pt x="97" y="31"/>
                  </a:cubicBezTo>
                  <a:cubicBezTo>
                    <a:pt x="95" y="31"/>
                    <a:pt x="95" y="31"/>
                    <a:pt x="95" y="31"/>
                  </a:cubicBezTo>
                  <a:cubicBezTo>
                    <a:pt x="95" y="29"/>
                    <a:pt x="95" y="29"/>
                    <a:pt x="95" y="29"/>
                  </a:cubicBezTo>
                  <a:cubicBezTo>
                    <a:pt x="97" y="29"/>
                    <a:pt x="97" y="29"/>
                    <a:pt x="97" y="29"/>
                  </a:cubicBezTo>
                  <a:lnTo>
                    <a:pt x="97" y="31"/>
                  </a:lnTo>
                  <a:close/>
                  <a:moveTo>
                    <a:pt x="99" y="25"/>
                  </a:moveTo>
                  <a:cubicBezTo>
                    <a:pt x="99" y="25"/>
                    <a:pt x="99" y="25"/>
                    <a:pt x="99" y="25"/>
                  </a:cubicBezTo>
                  <a:cubicBezTo>
                    <a:pt x="98" y="25"/>
                    <a:pt x="98" y="25"/>
                    <a:pt x="98" y="25"/>
                  </a:cubicBezTo>
                  <a:cubicBezTo>
                    <a:pt x="98" y="24"/>
                    <a:pt x="98" y="24"/>
                    <a:pt x="98" y="24"/>
                  </a:cubicBezTo>
                  <a:cubicBezTo>
                    <a:pt x="99" y="24"/>
                    <a:pt x="99" y="24"/>
                    <a:pt x="99" y="24"/>
                  </a:cubicBezTo>
                  <a:lnTo>
                    <a:pt x="99" y="25"/>
                  </a:lnTo>
                  <a:close/>
                  <a:moveTo>
                    <a:pt x="100" y="19"/>
                  </a:moveTo>
                  <a:cubicBezTo>
                    <a:pt x="100" y="19"/>
                    <a:pt x="100" y="19"/>
                    <a:pt x="100" y="19"/>
                  </a:cubicBezTo>
                  <a:cubicBezTo>
                    <a:pt x="102" y="19"/>
                    <a:pt x="102" y="19"/>
                    <a:pt x="102" y="19"/>
                  </a:cubicBezTo>
                  <a:cubicBezTo>
                    <a:pt x="102" y="21"/>
                    <a:pt x="102" y="21"/>
                    <a:pt x="102" y="21"/>
                  </a:cubicBezTo>
                  <a:cubicBezTo>
                    <a:pt x="100" y="21"/>
                    <a:pt x="100" y="21"/>
                    <a:pt x="100" y="21"/>
                  </a:cubicBezTo>
                  <a:lnTo>
                    <a:pt x="100" y="19"/>
                  </a:lnTo>
                  <a:close/>
                  <a:moveTo>
                    <a:pt x="102" y="31"/>
                  </a:moveTo>
                  <a:cubicBezTo>
                    <a:pt x="102" y="31"/>
                    <a:pt x="102" y="31"/>
                    <a:pt x="102" y="31"/>
                  </a:cubicBezTo>
                  <a:cubicBezTo>
                    <a:pt x="100" y="31"/>
                    <a:pt x="100" y="31"/>
                    <a:pt x="100" y="31"/>
                  </a:cubicBezTo>
                  <a:cubicBezTo>
                    <a:pt x="100" y="29"/>
                    <a:pt x="100" y="29"/>
                    <a:pt x="100" y="29"/>
                  </a:cubicBezTo>
                  <a:cubicBezTo>
                    <a:pt x="102" y="29"/>
                    <a:pt x="102" y="29"/>
                    <a:pt x="102" y="29"/>
                  </a:cubicBezTo>
                  <a:lnTo>
                    <a:pt x="102" y="31"/>
                  </a:lnTo>
                  <a:close/>
                  <a:moveTo>
                    <a:pt x="103" y="17"/>
                  </a:moveTo>
                  <a:cubicBezTo>
                    <a:pt x="103" y="17"/>
                    <a:pt x="103" y="17"/>
                    <a:pt x="103" y="17"/>
                  </a:cubicBezTo>
                  <a:cubicBezTo>
                    <a:pt x="104" y="17"/>
                    <a:pt x="104" y="17"/>
                    <a:pt x="104" y="17"/>
                  </a:cubicBezTo>
                  <a:cubicBezTo>
                    <a:pt x="104" y="18"/>
                    <a:pt x="104" y="18"/>
                    <a:pt x="104" y="18"/>
                  </a:cubicBezTo>
                  <a:cubicBezTo>
                    <a:pt x="103" y="18"/>
                    <a:pt x="103" y="18"/>
                    <a:pt x="103" y="18"/>
                  </a:cubicBezTo>
                  <a:lnTo>
                    <a:pt x="103" y="17"/>
                  </a:lnTo>
                  <a:close/>
                  <a:moveTo>
                    <a:pt x="104" y="31"/>
                  </a:moveTo>
                  <a:cubicBezTo>
                    <a:pt x="104" y="31"/>
                    <a:pt x="104" y="31"/>
                    <a:pt x="104" y="31"/>
                  </a:cubicBezTo>
                  <a:cubicBezTo>
                    <a:pt x="103" y="31"/>
                    <a:pt x="103" y="31"/>
                    <a:pt x="103" y="31"/>
                  </a:cubicBezTo>
                  <a:cubicBezTo>
                    <a:pt x="103" y="30"/>
                    <a:pt x="103" y="30"/>
                    <a:pt x="103" y="30"/>
                  </a:cubicBezTo>
                  <a:cubicBezTo>
                    <a:pt x="104" y="30"/>
                    <a:pt x="104" y="30"/>
                    <a:pt x="104" y="30"/>
                  </a:cubicBezTo>
                  <a:lnTo>
                    <a:pt x="104" y="31"/>
                  </a:lnTo>
                  <a:close/>
                  <a:moveTo>
                    <a:pt x="104" y="26"/>
                  </a:moveTo>
                  <a:cubicBezTo>
                    <a:pt x="104" y="26"/>
                    <a:pt x="104" y="26"/>
                    <a:pt x="104" y="26"/>
                  </a:cubicBezTo>
                  <a:cubicBezTo>
                    <a:pt x="103" y="26"/>
                    <a:pt x="103" y="26"/>
                    <a:pt x="103" y="26"/>
                  </a:cubicBezTo>
                  <a:cubicBezTo>
                    <a:pt x="103" y="24"/>
                    <a:pt x="103" y="24"/>
                    <a:pt x="103" y="24"/>
                  </a:cubicBezTo>
                  <a:cubicBezTo>
                    <a:pt x="104" y="24"/>
                    <a:pt x="104" y="24"/>
                    <a:pt x="104" y="24"/>
                  </a:cubicBezTo>
                  <a:lnTo>
                    <a:pt x="104" y="26"/>
                  </a:lnTo>
                  <a:close/>
                  <a:moveTo>
                    <a:pt x="104" y="18"/>
                  </a:moveTo>
                  <a:cubicBezTo>
                    <a:pt x="104" y="18"/>
                    <a:pt x="104" y="18"/>
                    <a:pt x="104" y="18"/>
                  </a:cubicBezTo>
                  <a:cubicBezTo>
                    <a:pt x="106" y="18"/>
                    <a:pt x="106" y="18"/>
                    <a:pt x="106" y="18"/>
                  </a:cubicBezTo>
                  <a:cubicBezTo>
                    <a:pt x="106" y="20"/>
                    <a:pt x="106" y="20"/>
                    <a:pt x="106" y="20"/>
                  </a:cubicBezTo>
                  <a:cubicBezTo>
                    <a:pt x="104" y="20"/>
                    <a:pt x="104" y="20"/>
                    <a:pt x="104" y="20"/>
                  </a:cubicBezTo>
                  <a:lnTo>
                    <a:pt x="104" y="18"/>
                  </a:lnTo>
                  <a:close/>
                  <a:moveTo>
                    <a:pt x="107" y="23"/>
                  </a:moveTo>
                  <a:cubicBezTo>
                    <a:pt x="107" y="23"/>
                    <a:pt x="107" y="23"/>
                    <a:pt x="107" y="23"/>
                  </a:cubicBezTo>
                  <a:cubicBezTo>
                    <a:pt x="106" y="23"/>
                    <a:pt x="106" y="23"/>
                    <a:pt x="106" y="23"/>
                  </a:cubicBezTo>
                  <a:cubicBezTo>
                    <a:pt x="106" y="22"/>
                    <a:pt x="106" y="22"/>
                    <a:pt x="106" y="22"/>
                  </a:cubicBezTo>
                  <a:cubicBezTo>
                    <a:pt x="107" y="22"/>
                    <a:pt x="107" y="22"/>
                    <a:pt x="107" y="22"/>
                  </a:cubicBezTo>
                  <a:lnTo>
                    <a:pt x="107" y="23"/>
                  </a:lnTo>
                  <a:close/>
                  <a:moveTo>
                    <a:pt x="108" y="21"/>
                  </a:moveTo>
                  <a:cubicBezTo>
                    <a:pt x="108" y="21"/>
                    <a:pt x="108" y="21"/>
                    <a:pt x="108" y="21"/>
                  </a:cubicBezTo>
                  <a:cubicBezTo>
                    <a:pt x="107" y="21"/>
                    <a:pt x="107" y="21"/>
                    <a:pt x="107" y="21"/>
                  </a:cubicBezTo>
                  <a:cubicBezTo>
                    <a:pt x="107" y="20"/>
                    <a:pt x="107" y="20"/>
                    <a:pt x="107" y="20"/>
                  </a:cubicBezTo>
                  <a:cubicBezTo>
                    <a:pt x="108" y="20"/>
                    <a:pt x="108" y="20"/>
                    <a:pt x="108" y="20"/>
                  </a:cubicBezTo>
                  <a:lnTo>
                    <a:pt x="108" y="21"/>
                  </a:lnTo>
                  <a:close/>
                  <a:moveTo>
                    <a:pt x="111" y="25"/>
                  </a:moveTo>
                  <a:cubicBezTo>
                    <a:pt x="111" y="25"/>
                    <a:pt x="111" y="25"/>
                    <a:pt x="111" y="25"/>
                  </a:cubicBezTo>
                  <a:cubicBezTo>
                    <a:pt x="109" y="25"/>
                    <a:pt x="109" y="25"/>
                    <a:pt x="109" y="25"/>
                  </a:cubicBezTo>
                  <a:cubicBezTo>
                    <a:pt x="109" y="23"/>
                    <a:pt x="109" y="23"/>
                    <a:pt x="109" y="23"/>
                  </a:cubicBezTo>
                  <a:cubicBezTo>
                    <a:pt x="111" y="23"/>
                    <a:pt x="111" y="23"/>
                    <a:pt x="111" y="23"/>
                  </a:cubicBezTo>
                  <a:lnTo>
                    <a:pt x="111" y="25"/>
                  </a:lnTo>
                  <a:close/>
                  <a:moveTo>
                    <a:pt x="112" y="27"/>
                  </a:moveTo>
                  <a:cubicBezTo>
                    <a:pt x="112" y="27"/>
                    <a:pt x="112" y="27"/>
                    <a:pt x="112" y="27"/>
                  </a:cubicBezTo>
                  <a:cubicBezTo>
                    <a:pt x="111" y="27"/>
                    <a:pt x="111" y="27"/>
                    <a:pt x="111" y="27"/>
                  </a:cubicBezTo>
                  <a:cubicBezTo>
                    <a:pt x="111" y="26"/>
                    <a:pt x="111" y="26"/>
                    <a:pt x="111" y="26"/>
                  </a:cubicBezTo>
                  <a:cubicBezTo>
                    <a:pt x="112" y="26"/>
                    <a:pt x="112" y="26"/>
                    <a:pt x="112" y="26"/>
                  </a:cubicBezTo>
                  <a:lnTo>
                    <a:pt x="112" y="27"/>
                  </a:lnTo>
                  <a:close/>
                  <a:moveTo>
                    <a:pt x="114" y="32"/>
                  </a:moveTo>
                  <a:cubicBezTo>
                    <a:pt x="114" y="32"/>
                    <a:pt x="114" y="32"/>
                    <a:pt x="114" y="32"/>
                  </a:cubicBezTo>
                  <a:cubicBezTo>
                    <a:pt x="112" y="31"/>
                    <a:pt x="112" y="31"/>
                    <a:pt x="112" y="31"/>
                  </a:cubicBezTo>
                  <a:cubicBezTo>
                    <a:pt x="112" y="30"/>
                    <a:pt x="112" y="30"/>
                    <a:pt x="112" y="30"/>
                  </a:cubicBezTo>
                  <a:cubicBezTo>
                    <a:pt x="114" y="30"/>
                    <a:pt x="114" y="30"/>
                    <a:pt x="114" y="30"/>
                  </a:cubicBezTo>
                  <a:lnTo>
                    <a:pt x="114" y="32"/>
                  </a:lnTo>
                  <a:close/>
                  <a:moveTo>
                    <a:pt x="116" y="25"/>
                  </a:moveTo>
                  <a:cubicBezTo>
                    <a:pt x="116" y="25"/>
                    <a:pt x="116" y="25"/>
                    <a:pt x="116" y="25"/>
                  </a:cubicBezTo>
                  <a:cubicBezTo>
                    <a:pt x="113" y="25"/>
                    <a:pt x="113" y="25"/>
                    <a:pt x="113" y="25"/>
                  </a:cubicBezTo>
                  <a:cubicBezTo>
                    <a:pt x="113" y="22"/>
                    <a:pt x="113" y="22"/>
                    <a:pt x="113" y="22"/>
                  </a:cubicBezTo>
                  <a:cubicBezTo>
                    <a:pt x="116" y="22"/>
                    <a:pt x="116" y="22"/>
                    <a:pt x="116" y="22"/>
                  </a:cubicBezTo>
                  <a:lnTo>
                    <a:pt x="116" y="25"/>
                  </a:lnTo>
                  <a:close/>
                  <a:moveTo>
                    <a:pt x="116" y="19"/>
                  </a:moveTo>
                  <a:cubicBezTo>
                    <a:pt x="116" y="19"/>
                    <a:pt x="116" y="19"/>
                    <a:pt x="116" y="19"/>
                  </a:cubicBezTo>
                  <a:cubicBezTo>
                    <a:pt x="117" y="19"/>
                    <a:pt x="117" y="19"/>
                    <a:pt x="117" y="19"/>
                  </a:cubicBezTo>
                  <a:cubicBezTo>
                    <a:pt x="117" y="21"/>
                    <a:pt x="117" y="21"/>
                    <a:pt x="117" y="21"/>
                  </a:cubicBezTo>
                  <a:cubicBezTo>
                    <a:pt x="116" y="21"/>
                    <a:pt x="116" y="21"/>
                    <a:pt x="116" y="21"/>
                  </a:cubicBezTo>
                  <a:lnTo>
                    <a:pt x="116" y="19"/>
                  </a:lnTo>
                  <a:close/>
                  <a:moveTo>
                    <a:pt x="117" y="25"/>
                  </a:moveTo>
                  <a:cubicBezTo>
                    <a:pt x="117" y="25"/>
                    <a:pt x="117" y="25"/>
                    <a:pt x="117" y="25"/>
                  </a:cubicBezTo>
                  <a:cubicBezTo>
                    <a:pt x="116" y="25"/>
                    <a:pt x="116" y="25"/>
                    <a:pt x="116" y="25"/>
                  </a:cubicBezTo>
                  <a:cubicBezTo>
                    <a:pt x="116" y="24"/>
                    <a:pt x="116" y="24"/>
                    <a:pt x="116" y="24"/>
                  </a:cubicBezTo>
                  <a:cubicBezTo>
                    <a:pt x="117" y="24"/>
                    <a:pt x="117" y="24"/>
                    <a:pt x="117" y="24"/>
                  </a:cubicBezTo>
                  <a:lnTo>
                    <a:pt x="117" y="25"/>
                  </a:lnTo>
                  <a:close/>
                  <a:moveTo>
                    <a:pt x="85" y="33"/>
                  </a:moveTo>
                  <a:cubicBezTo>
                    <a:pt x="85" y="33"/>
                    <a:pt x="85" y="33"/>
                    <a:pt x="85" y="33"/>
                  </a:cubicBezTo>
                  <a:cubicBezTo>
                    <a:pt x="87" y="33"/>
                    <a:pt x="87" y="33"/>
                    <a:pt x="87" y="33"/>
                  </a:cubicBezTo>
                  <a:cubicBezTo>
                    <a:pt x="87" y="41"/>
                    <a:pt x="87" y="41"/>
                    <a:pt x="87" y="41"/>
                  </a:cubicBezTo>
                  <a:cubicBezTo>
                    <a:pt x="85" y="41"/>
                    <a:pt x="85" y="41"/>
                    <a:pt x="85" y="41"/>
                  </a:cubicBezTo>
                  <a:lnTo>
                    <a:pt x="85" y="33"/>
                  </a:lnTo>
                  <a:close/>
                  <a:moveTo>
                    <a:pt x="44" y="34"/>
                  </a:moveTo>
                  <a:cubicBezTo>
                    <a:pt x="44" y="34"/>
                    <a:pt x="44" y="34"/>
                    <a:pt x="44" y="34"/>
                  </a:cubicBezTo>
                  <a:cubicBezTo>
                    <a:pt x="44" y="34"/>
                    <a:pt x="44" y="34"/>
                    <a:pt x="44" y="34"/>
                  </a:cubicBezTo>
                  <a:cubicBezTo>
                    <a:pt x="44" y="41"/>
                    <a:pt x="44" y="41"/>
                    <a:pt x="44" y="41"/>
                  </a:cubicBezTo>
                  <a:cubicBezTo>
                    <a:pt x="44" y="41"/>
                    <a:pt x="44" y="41"/>
                    <a:pt x="44" y="41"/>
                  </a:cubicBezTo>
                  <a:lnTo>
                    <a:pt x="44" y="34"/>
                  </a:lnTo>
                  <a:close/>
                  <a:moveTo>
                    <a:pt x="15" y="47"/>
                  </a:moveTo>
                  <a:cubicBezTo>
                    <a:pt x="15" y="47"/>
                    <a:pt x="15" y="47"/>
                    <a:pt x="15" y="47"/>
                  </a:cubicBezTo>
                  <a:cubicBezTo>
                    <a:pt x="15" y="47"/>
                    <a:pt x="15" y="47"/>
                    <a:pt x="15" y="47"/>
                  </a:cubicBezTo>
                  <a:cubicBezTo>
                    <a:pt x="15" y="35"/>
                    <a:pt x="15" y="35"/>
                    <a:pt x="15" y="35"/>
                  </a:cubicBezTo>
                  <a:cubicBezTo>
                    <a:pt x="15" y="35"/>
                    <a:pt x="15" y="35"/>
                    <a:pt x="15" y="35"/>
                  </a:cubicBezTo>
                  <a:lnTo>
                    <a:pt x="15" y="47"/>
                  </a:lnTo>
                  <a:close/>
                  <a:moveTo>
                    <a:pt x="20" y="46"/>
                  </a:moveTo>
                  <a:cubicBezTo>
                    <a:pt x="20" y="46"/>
                    <a:pt x="20" y="46"/>
                    <a:pt x="20" y="46"/>
                  </a:cubicBezTo>
                  <a:cubicBezTo>
                    <a:pt x="16" y="47"/>
                    <a:pt x="16" y="47"/>
                    <a:pt x="16" y="47"/>
                  </a:cubicBezTo>
                  <a:cubicBezTo>
                    <a:pt x="16" y="35"/>
                    <a:pt x="16" y="35"/>
                    <a:pt x="16" y="35"/>
                  </a:cubicBezTo>
                  <a:cubicBezTo>
                    <a:pt x="20" y="35"/>
                    <a:pt x="20" y="35"/>
                    <a:pt x="20" y="35"/>
                  </a:cubicBezTo>
                  <a:lnTo>
                    <a:pt x="20" y="46"/>
                  </a:lnTo>
                  <a:close/>
                  <a:moveTo>
                    <a:pt x="25" y="46"/>
                  </a:moveTo>
                  <a:cubicBezTo>
                    <a:pt x="25" y="46"/>
                    <a:pt x="25" y="46"/>
                    <a:pt x="25" y="46"/>
                  </a:cubicBezTo>
                  <a:cubicBezTo>
                    <a:pt x="22" y="46"/>
                    <a:pt x="22" y="46"/>
                    <a:pt x="22" y="46"/>
                  </a:cubicBezTo>
                  <a:cubicBezTo>
                    <a:pt x="22" y="35"/>
                    <a:pt x="22" y="35"/>
                    <a:pt x="22" y="35"/>
                  </a:cubicBezTo>
                  <a:cubicBezTo>
                    <a:pt x="24" y="35"/>
                    <a:pt x="24" y="35"/>
                    <a:pt x="24" y="35"/>
                  </a:cubicBezTo>
                  <a:cubicBezTo>
                    <a:pt x="24" y="36"/>
                    <a:pt x="24" y="36"/>
                    <a:pt x="24" y="36"/>
                  </a:cubicBezTo>
                  <a:cubicBezTo>
                    <a:pt x="25" y="36"/>
                    <a:pt x="25" y="36"/>
                    <a:pt x="25" y="36"/>
                  </a:cubicBezTo>
                  <a:lnTo>
                    <a:pt x="25" y="46"/>
                  </a:lnTo>
                  <a:close/>
                  <a:moveTo>
                    <a:pt x="26" y="46"/>
                  </a:moveTo>
                  <a:cubicBezTo>
                    <a:pt x="26" y="46"/>
                    <a:pt x="26" y="46"/>
                    <a:pt x="26" y="46"/>
                  </a:cubicBezTo>
                  <a:cubicBezTo>
                    <a:pt x="25" y="46"/>
                    <a:pt x="25" y="46"/>
                    <a:pt x="25" y="46"/>
                  </a:cubicBezTo>
                  <a:cubicBezTo>
                    <a:pt x="25" y="46"/>
                    <a:pt x="25" y="46"/>
                    <a:pt x="25" y="46"/>
                  </a:cubicBezTo>
                  <a:cubicBezTo>
                    <a:pt x="25" y="42"/>
                    <a:pt x="25" y="42"/>
                    <a:pt x="25" y="42"/>
                  </a:cubicBezTo>
                  <a:cubicBezTo>
                    <a:pt x="26" y="42"/>
                    <a:pt x="26" y="42"/>
                    <a:pt x="26" y="42"/>
                  </a:cubicBezTo>
                  <a:lnTo>
                    <a:pt x="26" y="46"/>
                  </a:lnTo>
                  <a:close/>
                  <a:moveTo>
                    <a:pt x="26" y="41"/>
                  </a:moveTo>
                  <a:cubicBezTo>
                    <a:pt x="26" y="41"/>
                    <a:pt x="26" y="41"/>
                    <a:pt x="26" y="41"/>
                  </a:cubicBezTo>
                  <a:cubicBezTo>
                    <a:pt x="25" y="42"/>
                    <a:pt x="25" y="42"/>
                    <a:pt x="25" y="42"/>
                  </a:cubicBezTo>
                  <a:cubicBezTo>
                    <a:pt x="25" y="36"/>
                    <a:pt x="25" y="36"/>
                    <a:pt x="25" y="36"/>
                  </a:cubicBezTo>
                  <a:cubicBezTo>
                    <a:pt x="26" y="36"/>
                    <a:pt x="26" y="36"/>
                    <a:pt x="26" y="36"/>
                  </a:cubicBezTo>
                  <a:lnTo>
                    <a:pt x="26" y="41"/>
                  </a:lnTo>
                  <a:close/>
                  <a:moveTo>
                    <a:pt x="28" y="47"/>
                  </a:moveTo>
                  <a:cubicBezTo>
                    <a:pt x="28" y="47"/>
                    <a:pt x="28" y="47"/>
                    <a:pt x="28" y="47"/>
                  </a:cubicBezTo>
                  <a:cubicBezTo>
                    <a:pt x="28" y="47"/>
                    <a:pt x="28" y="47"/>
                    <a:pt x="28" y="47"/>
                  </a:cubicBezTo>
                  <a:cubicBezTo>
                    <a:pt x="28" y="42"/>
                    <a:pt x="28" y="42"/>
                    <a:pt x="28" y="42"/>
                  </a:cubicBezTo>
                  <a:cubicBezTo>
                    <a:pt x="28" y="42"/>
                    <a:pt x="28" y="42"/>
                    <a:pt x="28" y="42"/>
                  </a:cubicBezTo>
                  <a:lnTo>
                    <a:pt x="28" y="47"/>
                  </a:lnTo>
                  <a:close/>
                  <a:moveTo>
                    <a:pt x="28" y="41"/>
                  </a:moveTo>
                  <a:cubicBezTo>
                    <a:pt x="28" y="41"/>
                    <a:pt x="28" y="41"/>
                    <a:pt x="28" y="41"/>
                  </a:cubicBezTo>
                  <a:cubicBezTo>
                    <a:pt x="28" y="41"/>
                    <a:pt x="28" y="41"/>
                    <a:pt x="28" y="41"/>
                  </a:cubicBezTo>
                  <a:cubicBezTo>
                    <a:pt x="28" y="36"/>
                    <a:pt x="28" y="36"/>
                    <a:pt x="28" y="36"/>
                  </a:cubicBezTo>
                  <a:cubicBezTo>
                    <a:pt x="28" y="36"/>
                    <a:pt x="28" y="36"/>
                    <a:pt x="28" y="36"/>
                  </a:cubicBezTo>
                  <a:lnTo>
                    <a:pt x="28" y="41"/>
                  </a:lnTo>
                  <a:close/>
                  <a:moveTo>
                    <a:pt x="29" y="47"/>
                  </a:moveTo>
                  <a:cubicBezTo>
                    <a:pt x="29" y="47"/>
                    <a:pt x="29" y="47"/>
                    <a:pt x="29" y="47"/>
                  </a:cubicBezTo>
                  <a:cubicBezTo>
                    <a:pt x="28" y="47"/>
                    <a:pt x="28" y="47"/>
                    <a:pt x="28" y="47"/>
                  </a:cubicBezTo>
                  <a:cubicBezTo>
                    <a:pt x="28" y="42"/>
                    <a:pt x="28" y="42"/>
                    <a:pt x="28" y="42"/>
                  </a:cubicBezTo>
                  <a:cubicBezTo>
                    <a:pt x="29" y="42"/>
                    <a:pt x="29" y="42"/>
                    <a:pt x="29" y="42"/>
                  </a:cubicBezTo>
                  <a:lnTo>
                    <a:pt x="29" y="47"/>
                  </a:lnTo>
                  <a:close/>
                  <a:moveTo>
                    <a:pt x="29" y="41"/>
                  </a:moveTo>
                  <a:cubicBezTo>
                    <a:pt x="29" y="41"/>
                    <a:pt x="29" y="41"/>
                    <a:pt x="29" y="41"/>
                  </a:cubicBezTo>
                  <a:cubicBezTo>
                    <a:pt x="28" y="41"/>
                    <a:pt x="28" y="41"/>
                    <a:pt x="28" y="41"/>
                  </a:cubicBezTo>
                  <a:cubicBezTo>
                    <a:pt x="28" y="36"/>
                    <a:pt x="28" y="36"/>
                    <a:pt x="28" y="36"/>
                  </a:cubicBezTo>
                  <a:cubicBezTo>
                    <a:pt x="29" y="36"/>
                    <a:pt x="29" y="36"/>
                    <a:pt x="29" y="36"/>
                  </a:cubicBezTo>
                  <a:lnTo>
                    <a:pt x="29" y="41"/>
                  </a:lnTo>
                  <a:close/>
                  <a:moveTo>
                    <a:pt x="30" y="47"/>
                  </a:moveTo>
                  <a:cubicBezTo>
                    <a:pt x="30" y="47"/>
                    <a:pt x="30" y="47"/>
                    <a:pt x="30" y="47"/>
                  </a:cubicBezTo>
                  <a:cubicBezTo>
                    <a:pt x="29" y="47"/>
                    <a:pt x="29" y="47"/>
                    <a:pt x="29" y="47"/>
                  </a:cubicBezTo>
                  <a:cubicBezTo>
                    <a:pt x="29" y="41"/>
                    <a:pt x="29" y="41"/>
                    <a:pt x="29" y="41"/>
                  </a:cubicBezTo>
                  <a:cubicBezTo>
                    <a:pt x="30" y="41"/>
                    <a:pt x="30" y="41"/>
                    <a:pt x="30" y="41"/>
                  </a:cubicBezTo>
                  <a:lnTo>
                    <a:pt x="30" y="47"/>
                  </a:lnTo>
                  <a:close/>
                  <a:moveTo>
                    <a:pt x="30" y="41"/>
                  </a:moveTo>
                  <a:cubicBezTo>
                    <a:pt x="30" y="41"/>
                    <a:pt x="30" y="41"/>
                    <a:pt x="30" y="41"/>
                  </a:cubicBezTo>
                  <a:cubicBezTo>
                    <a:pt x="29" y="41"/>
                    <a:pt x="29" y="41"/>
                    <a:pt x="29" y="41"/>
                  </a:cubicBezTo>
                  <a:cubicBezTo>
                    <a:pt x="29" y="36"/>
                    <a:pt x="29" y="36"/>
                    <a:pt x="29" y="36"/>
                  </a:cubicBezTo>
                  <a:cubicBezTo>
                    <a:pt x="30" y="36"/>
                    <a:pt x="30" y="36"/>
                    <a:pt x="30" y="36"/>
                  </a:cubicBezTo>
                  <a:lnTo>
                    <a:pt x="30" y="41"/>
                  </a:lnTo>
                  <a:close/>
                  <a:moveTo>
                    <a:pt x="32" y="47"/>
                  </a:moveTo>
                  <a:cubicBezTo>
                    <a:pt x="32" y="47"/>
                    <a:pt x="32" y="47"/>
                    <a:pt x="32" y="47"/>
                  </a:cubicBezTo>
                  <a:cubicBezTo>
                    <a:pt x="31" y="47"/>
                    <a:pt x="31" y="47"/>
                    <a:pt x="31" y="47"/>
                  </a:cubicBezTo>
                  <a:cubicBezTo>
                    <a:pt x="31" y="41"/>
                    <a:pt x="31" y="41"/>
                    <a:pt x="31" y="41"/>
                  </a:cubicBezTo>
                  <a:cubicBezTo>
                    <a:pt x="32" y="41"/>
                    <a:pt x="32" y="41"/>
                    <a:pt x="32" y="41"/>
                  </a:cubicBezTo>
                  <a:lnTo>
                    <a:pt x="32" y="47"/>
                  </a:lnTo>
                  <a:close/>
                  <a:moveTo>
                    <a:pt x="32" y="41"/>
                  </a:moveTo>
                  <a:cubicBezTo>
                    <a:pt x="32" y="41"/>
                    <a:pt x="32" y="41"/>
                    <a:pt x="32" y="41"/>
                  </a:cubicBezTo>
                  <a:cubicBezTo>
                    <a:pt x="31" y="41"/>
                    <a:pt x="31" y="41"/>
                    <a:pt x="31" y="41"/>
                  </a:cubicBezTo>
                  <a:cubicBezTo>
                    <a:pt x="31" y="36"/>
                    <a:pt x="31" y="36"/>
                    <a:pt x="31" y="36"/>
                  </a:cubicBezTo>
                  <a:cubicBezTo>
                    <a:pt x="32" y="35"/>
                    <a:pt x="32" y="35"/>
                    <a:pt x="32" y="35"/>
                  </a:cubicBezTo>
                  <a:lnTo>
                    <a:pt x="32" y="41"/>
                  </a:lnTo>
                  <a:close/>
                  <a:moveTo>
                    <a:pt x="33" y="47"/>
                  </a:moveTo>
                  <a:cubicBezTo>
                    <a:pt x="33" y="47"/>
                    <a:pt x="33" y="47"/>
                    <a:pt x="33" y="47"/>
                  </a:cubicBezTo>
                  <a:cubicBezTo>
                    <a:pt x="32" y="47"/>
                    <a:pt x="32" y="47"/>
                    <a:pt x="32" y="47"/>
                  </a:cubicBezTo>
                  <a:cubicBezTo>
                    <a:pt x="32" y="41"/>
                    <a:pt x="32" y="41"/>
                    <a:pt x="32" y="41"/>
                  </a:cubicBezTo>
                  <a:cubicBezTo>
                    <a:pt x="33" y="41"/>
                    <a:pt x="33" y="41"/>
                    <a:pt x="33" y="41"/>
                  </a:cubicBezTo>
                  <a:lnTo>
                    <a:pt x="33" y="47"/>
                  </a:lnTo>
                  <a:close/>
                  <a:moveTo>
                    <a:pt x="33" y="41"/>
                  </a:moveTo>
                  <a:cubicBezTo>
                    <a:pt x="33" y="41"/>
                    <a:pt x="33" y="41"/>
                    <a:pt x="33" y="41"/>
                  </a:cubicBezTo>
                  <a:cubicBezTo>
                    <a:pt x="32" y="41"/>
                    <a:pt x="32" y="41"/>
                    <a:pt x="32" y="41"/>
                  </a:cubicBezTo>
                  <a:cubicBezTo>
                    <a:pt x="32" y="35"/>
                    <a:pt x="32" y="35"/>
                    <a:pt x="32" y="35"/>
                  </a:cubicBezTo>
                  <a:cubicBezTo>
                    <a:pt x="33" y="35"/>
                    <a:pt x="33" y="35"/>
                    <a:pt x="33" y="35"/>
                  </a:cubicBezTo>
                  <a:lnTo>
                    <a:pt x="33" y="41"/>
                  </a:lnTo>
                  <a:close/>
                  <a:moveTo>
                    <a:pt x="33" y="47"/>
                  </a:moveTo>
                  <a:cubicBezTo>
                    <a:pt x="33" y="47"/>
                    <a:pt x="33" y="47"/>
                    <a:pt x="33" y="47"/>
                  </a:cubicBezTo>
                  <a:cubicBezTo>
                    <a:pt x="33" y="47"/>
                    <a:pt x="33" y="47"/>
                    <a:pt x="33" y="47"/>
                  </a:cubicBezTo>
                  <a:cubicBezTo>
                    <a:pt x="33" y="41"/>
                    <a:pt x="33" y="41"/>
                    <a:pt x="33" y="41"/>
                  </a:cubicBezTo>
                  <a:cubicBezTo>
                    <a:pt x="33" y="41"/>
                    <a:pt x="33" y="41"/>
                    <a:pt x="33" y="41"/>
                  </a:cubicBezTo>
                  <a:lnTo>
                    <a:pt x="33" y="47"/>
                  </a:lnTo>
                  <a:close/>
                  <a:moveTo>
                    <a:pt x="33" y="41"/>
                  </a:moveTo>
                  <a:cubicBezTo>
                    <a:pt x="33" y="41"/>
                    <a:pt x="33" y="41"/>
                    <a:pt x="33" y="41"/>
                  </a:cubicBezTo>
                  <a:cubicBezTo>
                    <a:pt x="33" y="41"/>
                    <a:pt x="33" y="41"/>
                    <a:pt x="33" y="41"/>
                  </a:cubicBezTo>
                  <a:cubicBezTo>
                    <a:pt x="33" y="35"/>
                    <a:pt x="33" y="35"/>
                    <a:pt x="33" y="35"/>
                  </a:cubicBezTo>
                  <a:cubicBezTo>
                    <a:pt x="33" y="35"/>
                    <a:pt x="33" y="35"/>
                    <a:pt x="33" y="35"/>
                  </a:cubicBezTo>
                  <a:lnTo>
                    <a:pt x="33" y="41"/>
                  </a:lnTo>
                  <a:close/>
                  <a:moveTo>
                    <a:pt x="34" y="47"/>
                  </a:moveTo>
                  <a:cubicBezTo>
                    <a:pt x="34" y="47"/>
                    <a:pt x="34" y="47"/>
                    <a:pt x="34" y="47"/>
                  </a:cubicBezTo>
                  <a:cubicBezTo>
                    <a:pt x="33" y="47"/>
                    <a:pt x="33" y="47"/>
                    <a:pt x="33" y="47"/>
                  </a:cubicBezTo>
                  <a:cubicBezTo>
                    <a:pt x="33" y="41"/>
                    <a:pt x="33" y="41"/>
                    <a:pt x="33" y="41"/>
                  </a:cubicBezTo>
                  <a:cubicBezTo>
                    <a:pt x="34" y="41"/>
                    <a:pt x="34" y="41"/>
                    <a:pt x="34" y="41"/>
                  </a:cubicBezTo>
                  <a:lnTo>
                    <a:pt x="34" y="47"/>
                  </a:lnTo>
                  <a:close/>
                  <a:moveTo>
                    <a:pt x="34" y="41"/>
                  </a:moveTo>
                  <a:cubicBezTo>
                    <a:pt x="34" y="41"/>
                    <a:pt x="34" y="41"/>
                    <a:pt x="34" y="41"/>
                  </a:cubicBezTo>
                  <a:cubicBezTo>
                    <a:pt x="33" y="41"/>
                    <a:pt x="33" y="41"/>
                    <a:pt x="33" y="41"/>
                  </a:cubicBezTo>
                  <a:cubicBezTo>
                    <a:pt x="33" y="35"/>
                    <a:pt x="33" y="35"/>
                    <a:pt x="33" y="35"/>
                  </a:cubicBezTo>
                  <a:cubicBezTo>
                    <a:pt x="34" y="35"/>
                    <a:pt x="34" y="35"/>
                    <a:pt x="34" y="35"/>
                  </a:cubicBezTo>
                  <a:lnTo>
                    <a:pt x="34" y="41"/>
                  </a:lnTo>
                  <a:close/>
                  <a:moveTo>
                    <a:pt x="34" y="47"/>
                  </a:moveTo>
                  <a:cubicBezTo>
                    <a:pt x="34" y="47"/>
                    <a:pt x="34" y="47"/>
                    <a:pt x="34" y="47"/>
                  </a:cubicBezTo>
                  <a:cubicBezTo>
                    <a:pt x="34" y="47"/>
                    <a:pt x="34" y="47"/>
                    <a:pt x="34" y="47"/>
                  </a:cubicBezTo>
                  <a:cubicBezTo>
                    <a:pt x="34" y="41"/>
                    <a:pt x="34" y="41"/>
                    <a:pt x="34" y="41"/>
                  </a:cubicBezTo>
                  <a:cubicBezTo>
                    <a:pt x="34" y="41"/>
                    <a:pt x="34" y="41"/>
                    <a:pt x="34" y="41"/>
                  </a:cubicBezTo>
                  <a:lnTo>
                    <a:pt x="34" y="47"/>
                  </a:lnTo>
                  <a:close/>
                  <a:moveTo>
                    <a:pt x="34" y="41"/>
                  </a:moveTo>
                  <a:cubicBezTo>
                    <a:pt x="34" y="41"/>
                    <a:pt x="34" y="41"/>
                    <a:pt x="34" y="41"/>
                  </a:cubicBezTo>
                  <a:cubicBezTo>
                    <a:pt x="34" y="41"/>
                    <a:pt x="34" y="41"/>
                    <a:pt x="34" y="41"/>
                  </a:cubicBezTo>
                  <a:cubicBezTo>
                    <a:pt x="34" y="35"/>
                    <a:pt x="34" y="35"/>
                    <a:pt x="34" y="35"/>
                  </a:cubicBezTo>
                  <a:cubicBezTo>
                    <a:pt x="34" y="35"/>
                    <a:pt x="34" y="35"/>
                    <a:pt x="34" y="35"/>
                  </a:cubicBezTo>
                  <a:lnTo>
                    <a:pt x="34" y="41"/>
                  </a:lnTo>
                  <a:close/>
                  <a:moveTo>
                    <a:pt x="36" y="47"/>
                  </a:moveTo>
                  <a:cubicBezTo>
                    <a:pt x="36" y="47"/>
                    <a:pt x="36" y="47"/>
                    <a:pt x="36" y="47"/>
                  </a:cubicBezTo>
                  <a:cubicBezTo>
                    <a:pt x="36" y="47"/>
                    <a:pt x="36" y="47"/>
                    <a:pt x="36" y="47"/>
                  </a:cubicBezTo>
                  <a:cubicBezTo>
                    <a:pt x="36" y="41"/>
                    <a:pt x="36" y="41"/>
                    <a:pt x="36" y="41"/>
                  </a:cubicBezTo>
                  <a:cubicBezTo>
                    <a:pt x="36" y="41"/>
                    <a:pt x="36" y="41"/>
                    <a:pt x="36" y="41"/>
                  </a:cubicBezTo>
                  <a:lnTo>
                    <a:pt x="36" y="47"/>
                  </a:lnTo>
                  <a:close/>
                  <a:moveTo>
                    <a:pt x="36" y="41"/>
                  </a:moveTo>
                  <a:cubicBezTo>
                    <a:pt x="36" y="41"/>
                    <a:pt x="36" y="41"/>
                    <a:pt x="36" y="41"/>
                  </a:cubicBezTo>
                  <a:cubicBezTo>
                    <a:pt x="36" y="41"/>
                    <a:pt x="36" y="41"/>
                    <a:pt x="36" y="41"/>
                  </a:cubicBezTo>
                  <a:cubicBezTo>
                    <a:pt x="36" y="35"/>
                    <a:pt x="36" y="35"/>
                    <a:pt x="36" y="35"/>
                  </a:cubicBezTo>
                  <a:cubicBezTo>
                    <a:pt x="36" y="35"/>
                    <a:pt x="36" y="35"/>
                    <a:pt x="36" y="35"/>
                  </a:cubicBezTo>
                  <a:lnTo>
                    <a:pt x="36" y="41"/>
                  </a:lnTo>
                  <a:close/>
                  <a:moveTo>
                    <a:pt x="37" y="47"/>
                  </a:moveTo>
                  <a:cubicBezTo>
                    <a:pt x="37" y="47"/>
                    <a:pt x="37" y="47"/>
                    <a:pt x="37" y="47"/>
                  </a:cubicBezTo>
                  <a:cubicBezTo>
                    <a:pt x="37" y="47"/>
                    <a:pt x="37" y="47"/>
                    <a:pt x="37" y="47"/>
                  </a:cubicBezTo>
                  <a:cubicBezTo>
                    <a:pt x="37" y="41"/>
                    <a:pt x="37" y="41"/>
                    <a:pt x="37" y="41"/>
                  </a:cubicBezTo>
                  <a:cubicBezTo>
                    <a:pt x="37" y="41"/>
                    <a:pt x="37" y="41"/>
                    <a:pt x="37" y="41"/>
                  </a:cubicBezTo>
                  <a:lnTo>
                    <a:pt x="37" y="47"/>
                  </a:lnTo>
                  <a:close/>
                  <a:moveTo>
                    <a:pt x="37" y="41"/>
                  </a:moveTo>
                  <a:cubicBezTo>
                    <a:pt x="37" y="41"/>
                    <a:pt x="37" y="41"/>
                    <a:pt x="37" y="41"/>
                  </a:cubicBezTo>
                  <a:cubicBezTo>
                    <a:pt x="37" y="41"/>
                    <a:pt x="37" y="41"/>
                    <a:pt x="37" y="41"/>
                  </a:cubicBezTo>
                  <a:cubicBezTo>
                    <a:pt x="37" y="35"/>
                    <a:pt x="37" y="35"/>
                    <a:pt x="37" y="35"/>
                  </a:cubicBezTo>
                  <a:cubicBezTo>
                    <a:pt x="37" y="35"/>
                    <a:pt x="37" y="35"/>
                    <a:pt x="37" y="35"/>
                  </a:cubicBezTo>
                  <a:lnTo>
                    <a:pt x="37" y="41"/>
                  </a:lnTo>
                  <a:close/>
                  <a:moveTo>
                    <a:pt x="38" y="47"/>
                  </a:moveTo>
                  <a:cubicBezTo>
                    <a:pt x="38" y="47"/>
                    <a:pt x="38" y="47"/>
                    <a:pt x="38" y="47"/>
                  </a:cubicBezTo>
                  <a:cubicBezTo>
                    <a:pt x="37" y="47"/>
                    <a:pt x="37" y="47"/>
                    <a:pt x="37" y="47"/>
                  </a:cubicBezTo>
                  <a:cubicBezTo>
                    <a:pt x="37" y="41"/>
                    <a:pt x="37" y="41"/>
                    <a:pt x="37" y="41"/>
                  </a:cubicBezTo>
                  <a:cubicBezTo>
                    <a:pt x="38" y="41"/>
                    <a:pt x="38" y="41"/>
                    <a:pt x="38" y="41"/>
                  </a:cubicBezTo>
                  <a:lnTo>
                    <a:pt x="38" y="47"/>
                  </a:lnTo>
                  <a:close/>
                  <a:moveTo>
                    <a:pt x="38" y="41"/>
                  </a:moveTo>
                  <a:cubicBezTo>
                    <a:pt x="38" y="41"/>
                    <a:pt x="38" y="41"/>
                    <a:pt x="38" y="41"/>
                  </a:cubicBezTo>
                  <a:cubicBezTo>
                    <a:pt x="37" y="41"/>
                    <a:pt x="37" y="41"/>
                    <a:pt x="37" y="41"/>
                  </a:cubicBezTo>
                  <a:cubicBezTo>
                    <a:pt x="37" y="35"/>
                    <a:pt x="37" y="35"/>
                    <a:pt x="37" y="35"/>
                  </a:cubicBezTo>
                  <a:cubicBezTo>
                    <a:pt x="38" y="35"/>
                    <a:pt x="38" y="35"/>
                    <a:pt x="38" y="35"/>
                  </a:cubicBezTo>
                  <a:lnTo>
                    <a:pt x="38" y="41"/>
                  </a:lnTo>
                  <a:close/>
                  <a:moveTo>
                    <a:pt x="40" y="47"/>
                  </a:moveTo>
                  <a:cubicBezTo>
                    <a:pt x="40" y="47"/>
                    <a:pt x="40" y="47"/>
                    <a:pt x="40" y="47"/>
                  </a:cubicBezTo>
                  <a:cubicBezTo>
                    <a:pt x="39" y="47"/>
                    <a:pt x="39" y="47"/>
                    <a:pt x="39" y="47"/>
                  </a:cubicBezTo>
                  <a:cubicBezTo>
                    <a:pt x="39" y="41"/>
                    <a:pt x="39" y="41"/>
                    <a:pt x="39" y="41"/>
                  </a:cubicBezTo>
                  <a:cubicBezTo>
                    <a:pt x="40" y="41"/>
                    <a:pt x="40" y="41"/>
                    <a:pt x="40" y="41"/>
                  </a:cubicBezTo>
                  <a:lnTo>
                    <a:pt x="40" y="47"/>
                  </a:lnTo>
                  <a:close/>
                  <a:moveTo>
                    <a:pt x="40" y="41"/>
                  </a:moveTo>
                  <a:cubicBezTo>
                    <a:pt x="40" y="41"/>
                    <a:pt x="40" y="41"/>
                    <a:pt x="40" y="41"/>
                  </a:cubicBezTo>
                  <a:cubicBezTo>
                    <a:pt x="39" y="41"/>
                    <a:pt x="39" y="41"/>
                    <a:pt x="39" y="41"/>
                  </a:cubicBezTo>
                  <a:cubicBezTo>
                    <a:pt x="39" y="35"/>
                    <a:pt x="39" y="35"/>
                    <a:pt x="39" y="35"/>
                  </a:cubicBezTo>
                  <a:cubicBezTo>
                    <a:pt x="40" y="35"/>
                    <a:pt x="40" y="35"/>
                    <a:pt x="40" y="35"/>
                  </a:cubicBezTo>
                  <a:lnTo>
                    <a:pt x="40" y="41"/>
                  </a:lnTo>
                  <a:close/>
                  <a:moveTo>
                    <a:pt x="41" y="47"/>
                  </a:moveTo>
                  <a:cubicBezTo>
                    <a:pt x="41" y="47"/>
                    <a:pt x="41" y="47"/>
                    <a:pt x="41" y="47"/>
                  </a:cubicBezTo>
                  <a:cubicBezTo>
                    <a:pt x="40" y="47"/>
                    <a:pt x="40" y="47"/>
                    <a:pt x="40" y="47"/>
                  </a:cubicBezTo>
                  <a:cubicBezTo>
                    <a:pt x="40" y="41"/>
                    <a:pt x="40" y="41"/>
                    <a:pt x="40" y="41"/>
                  </a:cubicBezTo>
                  <a:cubicBezTo>
                    <a:pt x="41" y="41"/>
                    <a:pt x="41" y="41"/>
                    <a:pt x="41" y="41"/>
                  </a:cubicBezTo>
                  <a:lnTo>
                    <a:pt x="41" y="47"/>
                  </a:lnTo>
                  <a:close/>
                  <a:moveTo>
                    <a:pt x="41" y="41"/>
                  </a:moveTo>
                  <a:cubicBezTo>
                    <a:pt x="41" y="41"/>
                    <a:pt x="41" y="41"/>
                    <a:pt x="41" y="41"/>
                  </a:cubicBezTo>
                  <a:cubicBezTo>
                    <a:pt x="40" y="41"/>
                    <a:pt x="40" y="41"/>
                    <a:pt x="40" y="41"/>
                  </a:cubicBezTo>
                  <a:cubicBezTo>
                    <a:pt x="40" y="35"/>
                    <a:pt x="40" y="35"/>
                    <a:pt x="40" y="35"/>
                  </a:cubicBezTo>
                  <a:cubicBezTo>
                    <a:pt x="41" y="35"/>
                    <a:pt x="41" y="35"/>
                    <a:pt x="41" y="35"/>
                  </a:cubicBezTo>
                  <a:lnTo>
                    <a:pt x="41" y="41"/>
                  </a:lnTo>
                  <a:close/>
                  <a:moveTo>
                    <a:pt x="41" y="47"/>
                  </a:moveTo>
                  <a:cubicBezTo>
                    <a:pt x="41" y="47"/>
                    <a:pt x="41" y="47"/>
                    <a:pt x="41" y="47"/>
                  </a:cubicBezTo>
                  <a:cubicBezTo>
                    <a:pt x="41" y="47"/>
                    <a:pt x="41" y="47"/>
                    <a:pt x="41" y="47"/>
                  </a:cubicBezTo>
                  <a:cubicBezTo>
                    <a:pt x="41" y="41"/>
                    <a:pt x="41" y="41"/>
                    <a:pt x="41" y="41"/>
                  </a:cubicBezTo>
                  <a:cubicBezTo>
                    <a:pt x="41" y="41"/>
                    <a:pt x="41" y="41"/>
                    <a:pt x="41" y="41"/>
                  </a:cubicBezTo>
                  <a:lnTo>
                    <a:pt x="41" y="47"/>
                  </a:lnTo>
                  <a:close/>
                  <a:moveTo>
                    <a:pt x="41" y="41"/>
                  </a:moveTo>
                  <a:cubicBezTo>
                    <a:pt x="41" y="41"/>
                    <a:pt x="41" y="41"/>
                    <a:pt x="41" y="41"/>
                  </a:cubicBezTo>
                  <a:cubicBezTo>
                    <a:pt x="41" y="41"/>
                    <a:pt x="41" y="41"/>
                    <a:pt x="41" y="41"/>
                  </a:cubicBezTo>
                  <a:cubicBezTo>
                    <a:pt x="41" y="35"/>
                    <a:pt x="41" y="35"/>
                    <a:pt x="41" y="35"/>
                  </a:cubicBezTo>
                  <a:cubicBezTo>
                    <a:pt x="41" y="35"/>
                    <a:pt x="41" y="35"/>
                    <a:pt x="41" y="35"/>
                  </a:cubicBezTo>
                  <a:lnTo>
                    <a:pt x="41" y="41"/>
                  </a:lnTo>
                  <a:close/>
                  <a:moveTo>
                    <a:pt x="42" y="47"/>
                  </a:moveTo>
                  <a:cubicBezTo>
                    <a:pt x="42" y="47"/>
                    <a:pt x="42" y="47"/>
                    <a:pt x="42" y="47"/>
                  </a:cubicBezTo>
                  <a:cubicBezTo>
                    <a:pt x="41" y="47"/>
                    <a:pt x="41" y="47"/>
                    <a:pt x="41" y="47"/>
                  </a:cubicBezTo>
                  <a:cubicBezTo>
                    <a:pt x="41" y="41"/>
                    <a:pt x="41" y="41"/>
                    <a:pt x="41" y="41"/>
                  </a:cubicBezTo>
                  <a:cubicBezTo>
                    <a:pt x="42" y="41"/>
                    <a:pt x="42" y="41"/>
                    <a:pt x="42" y="41"/>
                  </a:cubicBezTo>
                  <a:lnTo>
                    <a:pt x="42" y="47"/>
                  </a:lnTo>
                  <a:close/>
                  <a:moveTo>
                    <a:pt x="42" y="41"/>
                  </a:moveTo>
                  <a:cubicBezTo>
                    <a:pt x="42" y="41"/>
                    <a:pt x="42" y="41"/>
                    <a:pt x="42" y="41"/>
                  </a:cubicBezTo>
                  <a:cubicBezTo>
                    <a:pt x="41" y="41"/>
                    <a:pt x="41" y="41"/>
                    <a:pt x="41" y="41"/>
                  </a:cubicBezTo>
                  <a:cubicBezTo>
                    <a:pt x="41" y="35"/>
                    <a:pt x="41" y="35"/>
                    <a:pt x="41" y="35"/>
                  </a:cubicBezTo>
                  <a:cubicBezTo>
                    <a:pt x="42" y="34"/>
                    <a:pt x="42" y="34"/>
                    <a:pt x="42" y="34"/>
                  </a:cubicBezTo>
                  <a:lnTo>
                    <a:pt x="42" y="41"/>
                  </a:lnTo>
                  <a:close/>
                  <a:moveTo>
                    <a:pt x="43" y="48"/>
                  </a:moveTo>
                  <a:cubicBezTo>
                    <a:pt x="43" y="48"/>
                    <a:pt x="43" y="48"/>
                    <a:pt x="43" y="48"/>
                  </a:cubicBezTo>
                  <a:cubicBezTo>
                    <a:pt x="42" y="47"/>
                    <a:pt x="42" y="47"/>
                    <a:pt x="42" y="47"/>
                  </a:cubicBezTo>
                  <a:cubicBezTo>
                    <a:pt x="42" y="41"/>
                    <a:pt x="42" y="41"/>
                    <a:pt x="42" y="41"/>
                  </a:cubicBezTo>
                  <a:cubicBezTo>
                    <a:pt x="43" y="41"/>
                    <a:pt x="43" y="41"/>
                    <a:pt x="43" y="41"/>
                  </a:cubicBezTo>
                  <a:lnTo>
                    <a:pt x="43" y="48"/>
                  </a:lnTo>
                  <a:close/>
                  <a:moveTo>
                    <a:pt x="43" y="41"/>
                  </a:moveTo>
                  <a:cubicBezTo>
                    <a:pt x="43" y="41"/>
                    <a:pt x="43" y="41"/>
                    <a:pt x="43" y="41"/>
                  </a:cubicBezTo>
                  <a:cubicBezTo>
                    <a:pt x="42" y="41"/>
                    <a:pt x="42" y="41"/>
                    <a:pt x="42" y="41"/>
                  </a:cubicBezTo>
                  <a:cubicBezTo>
                    <a:pt x="42" y="34"/>
                    <a:pt x="42" y="34"/>
                    <a:pt x="42" y="34"/>
                  </a:cubicBezTo>
                  <a:cubicBezTo>
                    <a:pt x="43" y="34"/>
                    <a:pt x="43" y="34"/>
                    <a:pt x="43" y="34"/>
                  </a:cubicBezTo>
                  <a:lnTo>
                    <a:pt x="43" y="41"/>
                  </a:lnTo>
                  <a:close/>
                  <a:moveTo>
                    <a:pt x="44" y="48"/>
                  </a:moveTo>
                  <a:cubicBezTo>
                    <a:pt x="44" y="48"/>
                    <a:pt x="44" y="48"/>
                    <a:pt x="44" y="48"/>
                  </a:cubicBezTo>
                  <a:cubicBezTo>
                    <a:pt x="43" y="48"/>
                    <a:pt x="43" y="48"/>
                    <a:pt x="43" y="48"/>
                  </a:cubicBezTo>
                  <a:cubicBezTo>
                    <a:pt x="43" y="41"/>
                    <a:pt x="43" y="41"/>
                    <a:pt x="43" y="41"/>
                  </a:cubicBezTo>
                  <a:cubicBezTo>
                    <a:pt x="44" y="41"/>
                    <a:pt x="44" y="41"/>
                    <a:pt x="44" y="41"/>
                  </a:cubicBezTo>
                  <a:lnTo>
                    <a:pt x="44" y="48"/>
                  </a:lnTo>
                  <a:close/>
                  <a:moveTo>
                    <a:pt x="44" y="41"/>
                  </a:moveTo>
                  <a:cubicBezTo>
                    <a:pt x="44" y="41"/>
                    <a:pt x="44" y="41"/>
                    <a:pt x="44" y="41"/>
                  </a:cubicBezTo>
                  <a:cubicBezTo>
                    <a:pt x="43" y="41"/>
                    <a:pt x="43" y="41"/>
                    <a:pt x="43" y="41"/>
                  </a:cubicBezTo>
                  <a:cubicBezTo>
                    <a:pt x="43" y="34"/>
                    <a:pt x="43" y="34"/>
                    <a:pt x="43" y="34"/>
                  </a:cubicBezTo>
                  <a:cubicBezTo>
                    <a:pt x="44" y="34"/>
                    <a:pt x="44" y="34"/>
                    <a:pt x="44" y="34"/>
                  </a:cubicBezTo>
                  <a:lnTo>
                    <a:pt x="44" y="41"/>
                  </a:lnTo>
                  <a:close/>
                  <a:moveTo>
                    <a:pt x="45" y="48"/>
                  </a:moveTo>
                  <a:cubicBezTo>
                    <a:pt x="45" y="48"/>
                    <a:pt x="45" y="48"/>
                    <a:pt x="45" y="48"/>
                  </a:cubicBezTo>
                  <a:cubicBezTo>
                    <a:pt x="44" y="48"/>
                    <a:pt x="44" y="48"/>
                    <a:pt x="44" y="48"/>
                  </a:cubicBezTo>
                  <a:cubicBezTo>
                    <a:pt x="44" y="41"/>
                    <a:pt x="44" y="41"/>
                    <a:pt x="44" y="41"/>
                  </a:cubicBezTo>
                  <a:cubicBezTo>
                    <a:pt x="44" y="41"/>
                    <a:pt x="44" y="41"/>
                    <a:pt x="44" y="41"/>
                  </a:cubicBezTo>
                  <a:cubicBezTo>
                    <a:pt x="44" y="48"/>
                    <a:pt x="44" y="48"/>
                    <a:pt x="44" y="48"/>
                  </a:cubicBezTo>
                  <a:cubicBezTo>
                    <a:pt x="45" y="48"/>
                    <a:pt x="45" y="48"/>
                    <a:pt x="45" y="48"/>
                  </a:cubicBezTo>
                  <a:cubicBezTo>
                    <a:pt x="45" y="41"/>
                    <a:pt x="45" y="41"/>
                    <a:pt x="45" y="41"/>
                  </a:cubicBezTo>
                  <a:cubicBezTo>
                    <a:pt x="45" y="41"/>
                    <a:pt x="45" y="41"/>
                    <a:pt x="45" y="41"/>
                  </a:cubicBezTo>
                  <a:lnTo>
                    <a:pt x="45" y="48"/>
                  </a:lnTo>
                  <a:close/>
                  <a:moveTo>
                    <a:pt x="45" y="41"/>
                  </a:moveTo>
                  <a:cubicBezTo>
                    <a:pt x="45" y="41"/>
                    <a:pt x="45" y="41"/>
                    <a:pt x="45" y="41"/>
                  </a:cubicBezTo>
                  <a:cubicBezTo>
                    <a:pt x="45" y="41"/>
                    <a:pt x="45" y="41"/>
                    <a:pt x="45" y="41"/>
                  </a:cubicBezTo>
                  <a:cubicBezTo>
                    <a:pt x="45" y="34"/>
                    <a:pt x="45" y="34"/>
                    <a:pt x="45" y="34"/>
                  </a:cubicBezTo>
                  <a:cubicBezTo>
                    <a:pt x="45" y="34"/>
                    <a:pt x="45" y="34"/>
                    <a:pt x="45" y="34"/>
                  </a:cubicBezTo>
                  <a:lnTo>
                    <a:pt x="45" y="41"/>
                  </a:lnTo>
                  <a:close/>
                  <a:moveTo>
                    <a:pt x="46" y="48"/>
                  </a:moveTo>
                  <a:cubicBezTo>
                    <a:pt x="46" y="48"/>
                    <a:pt x="46" y="48"/>
                    <a:pt x="46" y="48"/>
                  </a:cubicBezTo>
                  <a:cubicBezTo>
                    <a:pt x="45" y="48"/>
                    <a:pt x="45" y="48"/>
                    <a:pt x="45" y="48"/>
                  </a:cubicBezTo>
                  <a:cubicBezTo>
                    <a:pt x="45" y="41"/>
                    <a:pt x="45" y="41"/>
                    <a:pt x="45" y="41"/>
                  </a:cubicBezTo>
                  <a:cubicBezTo>
                    <a:pt x="46" y="41"/>
                    <a:pt x="46" y="41"/>
                    <a:pt x="46" y="41"/>
                  </a:cubicBezTo>
                  <a:lnTo>
                    <a:pt x="46" y="48"/>
                  </a:lnTo>
                  <a:close/>
                  <a:moveTo>
                    <a:pt x="46" y="41"/>
                  </a:moveTo>
                  <a:cubicBezTo>
                    <a:pt x="46" y="41"/>
                    <a:pt x="46" y="41"/>
                    <a:pt x="46" y="41"/>
                  </a:cubicBezTo>
                  <a:cubicBezTo>
                    <a:pt x="45" y="41"/>
                    <a:pt x="45" y="41"/>
                    <a:pt x="45" y="41"/>
                  </a:cubicBezTo>
                  <a:cubicBezTo>
                    <a:pt x="45" y="34"/>
                    <a:pt x="45" y="34"/>
                    <a:pt x="45" y="34"/>
                  </a:cubicBezTo>
                  <a:cubicBezTo>
                    <a:pt x="46" y="34"/>
                    <a:pt x="46" y="34"/>
                    <a:pt x="46" y="34"/>
                  </a:cubicBezTo>
                  <a:lnTo>
                    <a:pt x="46" y="41"/>
                  </a:lnTo>
                  <a:close/>
                  <a:moveTo>
                    <a:pt x="47" y="48"/>
                  </a:moveTo>
                  <a:cubicBezTo>
                    <a:pt x="47" y="48"/>
                    <a:pt x="47" y="48"/>
                    <a:pt x="47" y="48"/>
                  </a:cubicBezTo>
                  <a:cubicBezTo>
                    <a:pt x="46" y="48"/>
                    <a:pt x="46" y="48"/>
                    <a:pt x="46" y="48"/>
                  </a:cubicBezTo>
                  <a:cubicBezTo>
                    <a:pt x="46" y="41"/>
                    <a:pt x="46" y="41"/>
                    <a:pt x="46" y="41"/>
                  </a:cubicBezTo>
                  <a:cubicBezTo>
                    <a:pt x="47" y="41"/>
                    <a:pt x="47" y="41"/>
                    <a:pt x="47" y="41"/>
                  </a:cubicBezTo>
                  <a:lnTo>
                    <a:pt x="47" y="48"/>
                  </a:lnTo>
                  <a:close/>
                  <a:moveTo>
                    <a:pt x="47" y="41"/>
                  </a:moveTo>
                  <a:cubicBezTo>
                    <a:pt x="47" y="41"/>
                    <a:pt x="47" y="41"/>
                    <a:pt x="47" y="41"/>
                  </a:cubicBezTo>
                  <a:cubicBezTo>
                    <a:pt x="46" y="41"/>
                    <a:pt x="46" y="41"/>
                    <a:pt x="46" y="41"/>
                  </a:cubicBezTo>
                  <a:cubicBezTo>
                    <a:pt x="46" y="34"/>
                    <a:pt x="46" y="34"/>
                    <a:pt x="46" y="34"/>
                  </a:cubicBezTo>
                  <a:cubicBezTo>
                    <a:pt x="47" y="34"/>
                    <a:pt x="47" y="34"/>
                    <a:pt x="47" y="34"/>
                  </a:cubicBezTo>
                  <a:lnTo>
                    <a:pt x="47" y="41"/>
                  </a:lnTo>
                  <a:close/>
                  <a:moveTo>
                    <a:pt x="48" y="48"/>
                  </a:moveTo>
                  <a:cubicBezTo>
                    <a:pt x="48" y="48"/>
                    <a:pt x="48" y="48"/>
                    <a:pt x="48" y="48"/>
                  </a:cubicBezTo>
                  <a:cubicBezTo>
                    <a:pt x="47" y="48"/>
                    <a:pt x="47" y="48"/>
                    <a:pt x="47" y="48"/>
                  </a:cubicBezTo>
                  <a:cubicBezTo>
                    <a:pt x="47" y="41"/>
                    <a:pt x="47" y="41"/>
                    <a:pt x="47" y="41"/>
                  </a:cubicBezTo>
                  <a:cubicBezTo>
                    <a:pt x="48" y="41"/>
                    <a:pt x="48" y="41"/>
                    <a:pt x="48" y="41"/>
                  </a:cubicBezTo>
                  <a:lnTo>
                    <a:pt x="48" y="48"/>
                  </a:lnTo>
                  <a:close/>
                  <a:moveTo>
                    <a:pt x="48" y="41"/>
                  </a:moveTo>
                  <a:cubicBezTo>
                    <a:pt x="48" y="41"/>
                    <a:pt x="48" y="41"/>
                    <a:pt x="48" y="41"/>
                  </a:cubicBezTo>
                  <a:cubicBezTo>
                    <a:pt x="47" y="41"/>
                    <a:pt x="47" y="41"/>
                    <a:pt x="47" y="41"/>
                  </a:cubicBezTo>
                  <a:cubicBezTo>
                    <a:pt x="47" y="34"/>
                    <a:pt x="47" y="34"/>
                    <a:pt x="47" y="34"/>
                  </a:cubicBezTo>
                  <a:cubicBezTo>
                    <a:pt x="48" y="34"/>
                    <a:pt x="48" y="34"/>
                    <a:pt x="48" y="34"/>
                  </a:cubicBezTo>
                  <a:lnTo>
                    <a:pt x="48" y="41"/>
                  </a:lnTo>
                  <a:close/>
                  <a:moveTo>
                    <a:pt x="49" y="48"/>
                  </a:moveTo>
                  <a:cubicBezTo>
                    <a:pt x="49" y="48"/>
                    <a:pt x="49" y="48"/>
                    <a:pt x="49" y="48"/>
                  </a:cubicBezTo>
                  <a:cubicBezTo>
                    <a:pt x="49" y="48"/>
                    <a:pt x="49" y="48"/>
                    <a:pt x="49" y="48"/>
                  </a:cubicBezTo>
                  <a:cubicBezTo>
                    <a:pt x="49" y="41"/>
                    <a:pt x="49" y="41"/>
                    <a:pt x="49" y="41"/>
                  </a:cubicBezTo>
                  <a:cubicBezTo>
                    <a:pt x="49" y="41"/>
                    <a:pt x="49" y="41"/>
                    <a:pt x="49" y="41"/>
                  </a:cubicBezTo>
                  <a:lnTo>
                    <a:pt x="49" y="48"/>
                  </a:lnTo>
                  <a:close/>
                  <a:moveTo>
                    <a:pt x="49" y="41"/>
                  </a:moveTo>
                  <a:cubicBezTo>
                    <a:pt x="49" y="41"/>
                    <a:pt x="49" y="41"/>
                    <a:pt x="49" y="41"/>
                  </a:cubicBezTo>
                  <a:cubicBezTo>
                    <a:pt x="49" y="41"/>
                    <a:pt x="49" y="41"/>
                    <a:pt x="49" y="41"/>
                  </a:cubicBezTo>
                  <a:cubicBezTo>
                    <a:pt x="49" y="34"/>
                    <a:pt x="49" y="34"/>
                    <a:pt x="49" y="34"/>
                  </a:cubicBezTo>
                  <a:cubicBezTo>
                    <a:pt x="49" y="34"/>
                    <a:pt x="49" y="34"/>
                    <a:pt x="49" y="34"/>
                  </a:cubicBezTo>
                  <a:lnTo>
                    <a:pt x="49" y="41"/>
                  </a:lnTo>
                  <a:close/>
                  <a:moveTo>
                    <a:pt x="50" y="48"/>
                  </a:moveTo>
                  <a:cubicBezTo>
                    <a:pt x="50" y="48"/>
                    <a:pt x="50" y="48"/>
                    <a:pt x="50" y="48"/>
                  </a:cubicBezTo>
                  <a:cubicBezTo>
                    <a:pt x="49" y="48"/>
                    <a:pt x="49" y="48"/>
                    <a:pt x="49" y="48"/>
                  </a:cubicBezTo>
                  <a:cubicBezTo>
                    <a:pt x="49" y="41"/>
                    <a:pt x="49" y="41"/>
                    <a:pt x="49" y="41"/>
                  </a:cubicBezTo>
                  <a:cubicBezTo>
                    <a:pt x="50" y="41"/>
                    <a:pt x="50" y="41"/>
                    <a:pt x="50" y="41"/>
                  </a:cubicBezTo>
                  <a:lnTo>
                    <a:pt x="50" y="48"/>
                  </a:lnTo>
                  <a:close/>
                  <a:moveTo>
                    <a:pt x="50" y="41"/>
                  </a:moveTo>
                  <a:cubicBezTo>
                    <a:pt x="50" y="41"/>
                    <a:pt x="50" y="41"/>
                    <a:pt x="50" y="41"/>
                  </a:cubicBezTo>
                  <a:cubicBezTo>
                    <a:pt x="49" y="41"/>
                    <a:pt x="49" y="41"/>
                    <a:pt x="49" y="41"/>
                  </a:cubicBezTo>
                  <a:cubicBezTo>
                    <a:pt x="49" y="34"/>
                    <a:pt x="49" y="34"/>
                    <a:pt x="49" y="34"/>
                  </a:cubicBezTo>
                  <a:cubicBezTo>
                    <a:pt x="49" y="34"/>
                    <a:pt x="49" y="34"/>
                    <a:pt x="49" y="34"/>
                  </a:cubicBezTo>
                  <a:cubicBezTo>
                    <a:pt x="50" y="34"/>
                    <a:pt x="50" y="34"/>
                    <a:pt x="50" y="34"/>
                  </a:cubicBezTo>
                  <a:lnTo>
                    <a:pt x="50" y="41"/>
                  </a:lnTo>
                  <a:close/>
                  <a:moveTo>
                    <a:pt x="52" y="48"/>
                  </a:moveTo>
                  <a:cubicBezTo>
                    <a:pt x="52" y="48"/>
                    <a:pt x="52" y="48"/>
                    <a:pt x="52" y="48"/>
                  </a:cubicBezTo>
                  <a:cubicBezTo>
                    <a:pt x="51" y="48"/>
                    <a:pt x="51" y="48"/>
                    <a:pt x="51" y="48"/>
                  </a:cubicBezTo>
                  <a:cubicBezTo>
                    <a:pt x="51" y="41"/>
                    <a:pt x="51" y="41"/>
                    <a:pt x="51" y="41"/>
                  </a:cubicBezTo>
                  <a:cubicBezTo>
                    <a:pt x="52" y="41"/>
                    <a:pt x="52" y="41"/>
                    <a:pt x="52" y="41"/>
                  </a:cubicBezTo>
                  <a:lnTo>
                    <a:pt x="52" y="48"/>
                  </a:lnTo>
                  <a:close/>
                  <a:moveTo>
                    <a:pt x="52" y="41"/>
                  </a:moveTo>
                  <a:cubicBezTo>
                    <a:pt x="52" y="41"/>
                    <a:pt x="52" y="41"/>
                    <a:pt x="52" y="41"/>
                  </a:cubicBezTo>
                  <a:cubicBezTo>
                    <a:pt x="51" y="41"/>
                    <a:pt x="51" y="41"/>
                    <a:pt x="51" y="41"/>
                  </a:cubicBezTo>
                  <a:cubicBezTo>
                    <a:pt x="51" y="34"/>
                    <a:pt x="51" y="34"/>
                    <a:pt x="51" y="34"/>
                  </a:cubicBezTo>
                  <a:cubicBezTo>
                    <a:pt x="52" y="34"/>
                    <a:pt x="52" y="34"/>
                    <a:pt x="52" y="34"/>
                  </a:cubicBezTo>
                  <a:lnTo>
                    <a:pt x="52" y="41"/>
                  </a:lnTo>
                  <a:close/>
                  <a:moveTo>
                    <a:pt x="53" y="48"/>
                  </a:moveTo>
                  <a:cubicBezTo>
                    <a:pt x="53" y="48"/>
                    <a:pt x="53" y="48"/>
                    <a:pt x="53" y="48"/>
                  </a:cubicBezTo>
                  <a:cubicBezTo>
                    <a:pt x="52" y="48"/>
                    <a:pt x="52" y="48"/>
                    <a:pt x="52" y="48"/>
                  </a:cubicBezTo>
                  <a:cubicBezTo>
                    <a:pt x="52" y="41"/>
                    <a:pt x="52" y="41"/>
                    <a:pt x="52" y="41"/>
                  </a:cubicBezTo>
                  <a:cubicBezTo>
                    <a:pt x="53" y="41"/>
                    <a:pt x="53" y="41"/>
                    <a:pt x="53" y="41"/>
                  </a:cubicBezTo>
                  <a:lnTo>
                    <a:pt x="53" y="48"/>
                  </a:lnTo>
                  <a:close/>
                  <a:moveTo>
                    <a:pt x="53" y="41"/>
                  </a:moveTo>
                  <a:cubicBezTo>
                    <a:pt x="53" y="41"/>
                    <a:pt x="53" y="41"/>
                    <a:pt x="53" y="41"/>
                  </a:cubicBezTo>
                  <a:cubicBezTo>
                    <a:pt x="52" y="41"/>
                    <a:pt x="52" y="41"/>
                    <a:pt x="52" y="41"/>
                  </a:cubicBezTo>
                  <a:cubicBezTo>
                    <a:pt x="52" y="34"/>
                    <a:pt x="52" y="34"/>
                    <a:pt x="52" y="34"/>
                  </a:cubicBezTo>
                  <a:cubicBezTo>
                    <a:pt x="53" y="34"/>
                    <a:pt x="53" y="34"/>
                    <a:pt x="53" y="34"/>
                  </a:cubicBezTo>
                  <a:lnTo>
                    <a:pt x="53" y="41"/>
                  </a:lnTo>
                  <a:close/>
                  <a:moveTo>
                    <a:pt x="54" y="48"/>
                  </a:moveTo>
                  <a:cubicBezTo>
                    <a:pt x="54" y="48"/>
                    <a:pt x="54" y="48"/>
                    <a:pt x="54" y="48"/>
                  </a:cubicBezTo>
                  <a:cubicBezTo>
                    <a:pt x="53" y="48"/>
                    <a:pt x="53" y="48"/>
                    <a:pt x="53" y="48"/>
                  </a:cubicBezTo>
                  <a:cubicBezTo>
                    <a:pt x="53" y="41"/>
                    <a:pt x="53" y="41"/>
                    <a:pt x="53" y="41"/>
                  </a:cubicBezTo>
                  <a:cubicBezTo>
                    <a:pt x="54" y="41"/>
                    <a:pt x="54" y="41"/>
                    <a:pt x="54" y="41"/>
                  </a:cubicBezTo>
                  <a:lnTo>
                    <a:pt x="54" y="48"/>
                  </a:lnTo>
                  <a:close/>
                  <a:moveTo>
                    <a:pt x="54" y="41"/>
                  </a:moveTo>
                  <a:cubicBezTo>
                    <a:pt x="54" y="41"/>
                    <a:pt x="54" y="41"/>
                    <a:pt x="54" y="41"/>
                  </a:cubicBezTo>
                  <a:cubicBezTo>
                    <a:pt x="53" y="41"/>
                    <a:pt x="53" y="41"/>
                    <a:pt x="53" y="41"/>
                  </a:cubicBezTo>
                  <a:cubicBezTo>
                    <a:pt x="53" y="34"/>
                    <a:pt x="53" y="34"/>
                    <a:pt x="53" y="34"/>
                  </a:cubicBezTo>
                  <a:cubicBezTo>
                    <a:pt x="54" y="33"/>
                    <a:pt x="54" y="33"/>
                    <a:pt x="54" y="33"/>
                  </a:cubicBezTo>
                  <a:lnTo>
                    <a:pt x="54" y="41"/>
                  </a:lnTo>
                  <a:close/>
                  <a:moveTo>
                    <a:pt x="55" y="48"/>
                  </a:moveTo>
                  <a:cubicBezTo>
                    <a:pt x="55" y="48"/>
                    <a:pt x="55" y="48"/>
                    <a:pt x="55" y="48"/>
                  </a:cubicBezTo>
                  <a:cubicBezTo>
                    <a:pt x="54" y="48"/>
                    <a:pt x="54" y="48"/>
                    <a:pt x="54" y="48"/>
                  </a:cubicBezTo>
                  <a:cubicBezTo>
                    <a:pt x="54" y="41"/>
                    <a:pt x="54" y="41"/>
                    <a:pt x="54" y="41"/>
                  </a:cubicBezTo>
                  <a:cubicBezTo>
                    <a:pt x="55" y="41"/>
                    <a:pt x="55" y="41"/>
                    <a:pt x="55" y="41"/>
                  </a:cubicBezTo>
                  <a:lnTo>
                    <a:pt x="55" y="48"/>
                  </a:lnTo>
                  <a:close/>
                  <a:moveTo>
                    <a:pt x="55" y="41"/>
                  </a:moveTo>
                  <a:cubicBezTo>
                    <a:pt x="55" y="41"/>
                    <a:pt x="55" y="41"/>
                    <a:pt x="55" y="41"/>
                  </a:cubicBezTo>
                  <a:cubicBezTo>
                    <a:pt x="54" y="41"/>
                    <a:pt x="54" y="41"/>
                    <a:pt x="54" y="41"/>
                  </a:cubicBezTo>
                  <a:cubicBezTo>
                    <a:pt x="54" y="33"/>
                    <a:pt x="54" y="33"/>
                    <a:pt x="54" y="33"/>
                  </a:cubicBezTo>
                  <a:cubicBezTo>
                    <a:pt x="55" y="33"/>
                    <a:pt x="55" y="33"/>
                    <a:pt x="55" y="33"/>
                  </a:cubicBezTo>
                  <a:lnTo>
                    <a:pt x="55" y="41"/>
                  </a:lnTo>
                  <a:close/>
                  <a:moveTo>
                    <a:pt x="57" y="48"/>
                  </a:moveTo>
                  <a:cubicBezTo>
                    <a:pt x="57" y="48"/>
                    <a:pt x="57" y="48"/>
                    <a:pt x="57" y="48"/>
                  </a:cubicBezTo>
                  <a:cubicBezTo>
                    <a:pt x="55" y="48"/>
                    <a:pt x="55" y="48"/>
                    <a:pt x="55" y="48"/>
                  </a:cubicBezTo>
                  <a:cubicBezTo>
                    <a:pt x="55" y="41"/>
                    <a:pt x="55" y="41"/>
                    <a:pt x="55" y="41"/>
                  </a:cubicBezTo>
                  <a:cubicBezTo>
                    <a:pt x="57" y="41"/>
                    <a:pt x="57" y="41"/>
                    <a:pt x="57" y="41"/>
                  </a:cubicBezTo>
                  <a:lnTo>
                    <a:pt x="57" y="48"/>
                  </a:lnTo>
                  <a:close/>
                  <a:moveTo>
                    <a:pt x="57" y="41"/>
                  </a:moveTo>
                  <a:cubicBezTo>
                    <a:pt x="57" y="41"/>
                    <a:pt x="57" y="41"/>
                    <a:pt x="57" y="41"/>
                  </a:cubicBezTo>
                  <a:cubicBezTo>
                    <a:pt x="55" y="41"/>
                    <a:pt x="55" y="41"/>
                    <a:pt x="55" y="41"/>
                  </a:cubicBezTo>
                  <a:cubicBezTo>
                    <a:pt x="55" y="33"/>
                    <a:pt x="55" y="33"/>
                    <a:pt x="55" y="33"/>
                  </a:cubicBezTo>
                  <a:cubicBezTo>
                    <a:pt x="57" y="33"/>
                    <a:pt x="57" y="33"/>
                    <a:pt x="57" y="33"/>
                  </a:cubicBezTo>
                  <a:lnTo>
                    <a:pt x="57" y="41"/>
                  </a:lnTo>
                  <a:close/>
                  <a:moveTo>
                    <a:pt x="57" y="48"/>
                  </a:moveTo>
                  <a:cubicBezTo>
                    <a:pt x="57" y="48"/>
                    <a:pt x="57" y="48"/>
                    <a:pt x="57" y="48"/>
                  </a:cubicBezTo>
                  <a:cubicBezTo>
                    <a:pt x="57" y="48"/>
                    <a:pt x="57" y="48"/>
                    <a:pt x="57" y="48"/>
                  </a:cubicBezTo>
                  <a:cubicBezTo>
                    <a:pt x="57" y="41"/>
                    <a:pt x="57" y="41"/>
                    <a:pt x="57" y="41"/>
                  </a:cubicBezTo>
                  <a:cubicBezTo>
                    <a:pt x="57" y="41"/>
                    <a:pt x="57" y="41"/>
                    <a:pt x="57" y="41"/>
                  </a:cubicBezTo>
                  <a:lnTo>
                    <a:pt x="57" y="48"/>
                  </a:lnTo>
                  <a:close/>
                  <a:moveTo>
                    <a:pt x="57" y="41"/>
                  </a:moveTo>
                  <a:cubicBezTo>
                    <a:pt x="57" y="41"/>
                    <a:pt x="57" y="41"/>
                    <a:pt x="57" y="41"/>
                  </a:cubicBezTo>
                  <a:cubicBezTo>
                    <a:pt x="57" y="41"/>
                    <a:pt x="57" y="41"/>
                    <a:pt x="57" y="41"/>
                  </a:cubicBezTo>
                  <a:cubicBezTo>
                    <a:pt x="57" y="33"/>
                    <a:pt x="57" y="33"/>
                    <a:pt x="57" y="33"/>
                  </a:cubicBezTo>
                  <a:cubicBezTo>
                    <a:pt x="57" y="33"/>
                    <a:pt x="57" y="33"/>
                    <a:pt x="57" y="33"/>
                  </a:cubicBezTo>
                  <a:lnTo>
                    <a:pt x="57" y="41"/>
                  </a:lnTo>
                  <a:close/>
                  <a:moveTo>
                    <a:pt x="58" y="48"/>
                  </a:moveTo>
                  <a:cubicBezTo>
                    <a:pt x="58" y="48"/>
                    <a:pt x="58" y="48"/>
                    <a:pt x="58" y="48"/>
                  </a:cubicBezTo>
                  <a:cubicBezTo>
                    <a:pt x="58" y="48"/>
                    <a:pt x="58" y="48"/>
                    <a:pt x="58" y="48"/>
                  </a:cubicBezTo>
                  <a:cubicBezTo>
                    <a:pt x="58" y="41"/>
                    <a:pt x="58" y="41"/>
                    <a:pt x="58" y="41"/>
                  </a:cubicBezTo>
                  <a:cubicBezTo>
                    <a:pt x="58" y="41"/>
                    <a:pt x="58" y="41"/>
                    <a:pt x="58" y="41"/>
                  </a:cubicBezTo>
                  <a:lnTo>
                    <a:pt x="58" y="48"/>
                  </a:lnTo>
                  <a:close/>
                  <a:moveTo>
                    <a:pt x="58" y="41"/>
                  </a:moveTo>
                  <a:cubicBezTo>
                    <a:pt x="58" y="41"/>
                    <a:pt x="58" y="41"/>
                    <a:pt x="58" y="41"/>
                  </a:cubicBezTo>
                  <a:cubicBezTo>
                    <a:pt x="58" y="41"/>
                    <a:pt x="58" y="41"/>
                    <a:pt x="58" y="41"/>
                  </a:cubicBezTo>
                  <a:cubicBezTo>
                    <a:pt x="58" y="33"/>
                    <a:pt x="58" y="33"/>
                    <a:pt x="58" y="33"/>
                  </a:cubicBezTo>
                  <a:cubicBezTo>
                    <a:pt x="58" y="33"/>
                    <a:pt x="58" y="33"/>
                    <a:pt x="58" y="33"/>
                  </a:cubicBezTo>
                  <a:lnTo>
                    <a:pt x="58" y="41"/>
                  </a:lnTo>
                  <a:close/>
                  <a:moveTo>
                    <a:pt x="59" y="48"/>
                  </a:moveTo>
                  <a:cubicBezTo>
                    <a:pt x="59" y="48"/>
                    <a:pt x="59" y="48"/>
                    <a:pt x="59" y="48"/>
                  </a:cubicBezTo>
                  <a:cubicBezTo>
                    <a:pt x="59" y="48"/>
                    <a:pt x="59" y="48"/>
                    <a:pt x="59" y="48"/>
                  </a:cubicBezTo>
                  <a:cubicBezTo>
                    <a:pt x="59" y="48"/>
                    <a:pt x="59" y="48"/>
                    <a:pt x="59" y="48"/>
                  </a:cubicBezTo>
                  <a:cubicBezTo>
                    <a:pt x="59" y="41"/>
                    <a:pt x="59" y="41"/>
                    <a:pt x="59" y="41"/>
                  </a:cubicBezTo>
                  <a:cubicBezTo>
                    <a:pt x="59" y="41"/>
                    <a:pt x="59" y="41"/>
                    <a:pt x="59" y="41"/>
                  </a:cubicBezTo>
                  <a:lnTo>
                    <a:pt x="59" y="48"/>
                  </a:lnTo>
                  <a:close/>
                  <a:moveTo>
                    <a:pt x="59" y="41"/>
                  </a:moveTo>
                  <a:cubicBezTo>
                    <a:pt x="59" y="41"/>
                    <a:pt x="59" y="41"/>
                    <a:pt x="59" y="41"/>
                  </a:cubicBezTo>
                  <a:cubicBezTo>
                    <a:pt x="59" y="41"/>
                    <a:pt x="59" y="41"/>
                    <a:pt x="59" y="41"/>
                  </a:cubicBezTo>
                  <a:cubicBezTo>
                    <a:pt x="59" y="33"/>
                    <a:pt x="59" y="33"/>
                    <a:pt x="59" y="33"/>
                  </a:cubicBezTo>
                  <a:cubicBezTo>
                    <a:pt x="59" y="33"/>
                    <a:pt x="59" y="33"/>
                    <a:pt x="59" y="33"/>
                  </a:cubicBezTo>
                  <a:cubicBezTo>
                    <a:pt x="59" y="33"/>
                    <a:pt x="59" y="33"/>
                    <a:pt x="59" y="33"/>
                  </a:cubicBezTo>
                  <a:lnTo>
                    <a:pt x="59" y="41"/>
                  </a:lnTo>
                  <a:close/>
                  <a:moveTo>
                    <a:pt x="61" y="48"/>
                  </a:moveTo>
                  <a:cubicBezTo>
                    <a:pt x="61" y="48"/>
                    <a:pt x="61" y="48"/>
                    <a:pt x="61" y="48"/>
                  </a:cubicBezTo>
                  <a:cubicBezTo>
                    <a:pt x="60" y="48"/>
                    <a:pt x="60" y="48"/>
                    <a:pt x="60" y="48"/>
                  </a:cubicBezTo>
                  <a:cubicBezTo>
                    <a:pt x="60" y="41"/>
                    <a:pt x="60" y="41"/>
                    <a:pt x="60" y="41"/>
                  </a:cubicBezTo>
                  <a:cubicBezTo>
                    <a:pt x="61" y="41"/>
                    <a:pt x="61" y="41"/>
                    <a:pt x="61" y="41"/>
                  </a:cubicBezTo>
                  <a:lnTo>
                    <a:pt x="61" y="48"/>
                  </a:lnTo>
                  <a:close/>
                  <a:moveTo>
                    <a:pt x="61" y="41"/>
                  </a:moveTo>
                  <a:cubicBezTo>
                    <a:pt x="61" y="41"/>
                    <a:pt x="61" y="41"/>
                    <a:pt x="61" y="41"/>
                  </a:cubicBezTo>
                  <a:cubicBezTo>
                    <a:pt x="60" y="41"/>
                    <a:pt x="60" y="41"/>
                    <a:pt x="60" y="41"/>
                  </a:cubicBezTo>
                  <a:cubicBezTo>
                    <a:pt x="60" y="33"/>
                    <a:pt x="60" y="33"/>
                    <a:pt x="60" y="33"/>
                  </a:cubicBezTo>
                  <a:cubicBezTo>
                    <a:pt x="61" y="33"/>
                    <a:pt x="61" y="33"/>
                    <a:pt x="61" y="33"/>
                  </a:cubicBezTo>
                  <a:lnTo>
                    <a:pt x="61" y="41"/>
                  </a:lnTo>
                  <a:close/>
                  <a:moveTo>
                    <a:pt x="64" y="48"/>
                  </a:moveTo>
                  <a:cubicBezTo>
                    <a:pt x="64" y="48"/>
                    <a:pt x="64" y="48"/>
                    <a:pt x="64" y="48"/>
                  </a:cubicBezTo>
                  <a:cubicBezTo>
                    <a:pt x="61" y="48"/>
                    <a:pt x="61" y="48"/>
                    <a:pt x="61" y="48"/>
                  </a:cubicBezTo>
                  <a:cubicBezTo>
                    <a:pt x="61" y="41"/>
                    <a:pt x="61" y="41"/>
                    <a:pt x="61" y="41"/>
                  </a:cubicBezTo>
                  <a:cubicBezTo>
                    <a:pt x="64" y="41"/>
                    <a:pt x="64" y="41"/>
                    <a:pt x="64" y="41"/>
                  </a:cubicBezTo>
                  <a:lnTo>
                    <a:pt x="64" y="48"/>
                  </a:lnTo>
                  <a:close/>
                  <a:moveTo>
                    <a:pt x="64" y="41"/>
                  </a:moveTo>
                  <a:cubicBezTo>
                    <a:pt x="64" y="41"/>
                    <a:pt x="64" y="41"/>
                    <a:pt x="64" y="41"/>
                  </a:cubicBezTo>
                  <a:cubicBezTo>
                    <a:pt x="61" y="41"/>
                    <a:pt x="61" y="41"/>
                    <a:pt x="61" y="41"/>
                  </a:cubicBezTo>
                  <a:cubicBezTo>
                    <a:pt x="61" y="33"/>
                    <a:pt x="61" y="33"/>
                    <a:pt x="61" y="33"/>
                  </a:cubicBezTo>
                  <a:cubicBezTo>
                    <a:pt x="64" y="33"/>
                    <a:pt x="64" y="33"/>
                    <a:pt x="64" y="33"/>
                  </a:cubicBezTo>
                  <a:lnTo>
                    <a:pt x="64" y="41"/>
                  </a:lnTo>
                  <a:close/>
                  <a:moveTo>
                    <a:pt x="66" y="48"/>
                  </a:moveTo>
                  <a:cubicBezTo>
                    <a:pt x="66" y="48"/>
                    <a:pt x="66" y="48"/>
                    <a:pt x="66" y="48"/>
                  </a:cubicBezTo>
                  <a:cubicBezTo>
                    <a:pt x="64" y="48"/>
                    <a:pt x="64" y="48"/>
                    <a:pt x="64" y="48"/>
                  </a:cubicBezTo>
                  <a:cubicBezTo>
                    <a:pt x="64" y="41"/>
                    <a:pt x="64" y="41"/>
                    <a:pt x="64" y="41"/>
                  </a:cubicBezTo>
                  <a:cubicBezTo>
                    <a:pt x="66" y="41"/>
                    <a:pt x="66" y="41"/>
                    <a:pt x="66" y="41"/>
                  </a:cubicBezTo>
                  <a:lnTo>
                    <a:pt x="66" y="48"/>
                  </a:lnTo>
                  <a:close/>
                  <a:moveTo>
                    <a:pt x="66" y="41"/>
                  </a:moveTo>
                  <a:cubicBezTo>
                    <a:pt x="66" y="41"/>
                    <a:pt x="66" y="41"/>
                    <a:pt x="66" y="41"/>
                  </a:cubicBezTo>
                  <a:cubicBezTo>
                    <a:pt x="64" y="41"/>
                    <a:pt x="64" y="41"/>
                    <a:pt x="64" y="41"/>
                  </a:cubicBezTo>
                  <a:cubicBezTo>
                    <a:pt x="64" y="33"/>
                    <a:pt x="64" y="33"/>
                    <a:pt x="64" y="33"/>
                  </a:cubicBezTo>
                  <a:cubicBezTo>
                    <a:pt x="66" y="33"/>
                    <a:pt x="66" y="33"/>
                    <a:pt x="66" y="33"/>
                  </a:cubicBezTo>
                  <a:lnTo>
                    <a:pt x="66" y="41"/>
                  </a:lnTo>
                  <a:close/>
                  <a:moveTo>
                    <a:pt x="68" y="48"/>
                  </a:moveTo>
                  <a:cubicBezTo>
                    <a:pt x="68" y="48"/>
                    <a:pt x="68" y="48"/>
                    <a:pt x="68" y="48"/>
                  </a:cubicBezTo>
                  <a:cubicBezTo>
                    <a:pt x="66" y="48"/>
                    <a:pt x="66" y="48"/>
                    <a:pt x="66" y="48"/>
                  </a:cubicBezTo>
                  <a:cubicBezTo>
                    <a:pt x="66" y="41"/>
                    <a:pt x="66" y="41"/>
                    <a:pt x="66" y="41"/>
                  </a:cubicBezTo>
                  <a:cubicBezTo>
                    <a:pt x="68" y="41"/>
                    <a:pt x="68" y="41"/>
                    <a:pt x="68" y="41"/>
                  </a:cubicBezTo>
                  <a:lnTo>
                    <a:pt x="68" y="48"/>
                  </a:lnTo>
                  <a:close/>
                  <a:moveTo>
                    <a:pt x="68" y="41"/>
                  </a:moveTo>
                  <a:cubicBezTo>
                    <a:pt x="68" y="41"/>
                    <a:pt x="68" y="41"/>
                    <a:pt x="68" y="41"/>
                  </a:cubicBezTo>
                  <a:cubicBezTo>
                    <a:pt x="66" y="41"/>
                    <a:pt x="66" y="41"/>
                    <a:pt x="66" y="41"/>
                  </a:cubicBezTo>
                  <a:cubicBezTo>
                    <a:pt x="66" y="33"/>
                    <a:pt x="66" y="33"/>
                    <a:pt x="66" y="33"/>
                  </a:cubicBezTo>
                  <a:cubicBezTo>
                    <a:pt x="68" y="33"/>
                    <a:pt x="68" y="33"/>
                    <a:pt x="68" y="33"/>
                  </a:cubicBezTo>
                  <a:lnTo>
                    <a:pt x="68" y="41"/>
                  </a:lnTo>
                  <a:close/>
                  <a:moveTo>
                    <a:pt x="71" y="48"/>
                  </a:moveTo>
                  <a:cubicBezTo>
                    <a:pt x="71" y="48"/>
                    <a:pt x="71" y="48"/>
                    <a:pt x="71" y="48"/>
                  </a:cubicBezTo>
                  <a:cubicBezTo>
                    <a:pt x="68" y="48"/>
                    <a:pt x="68" y="48"/>
                    <a:pt x="68" y="48"/>
                  </a:cubicBezTo>
                  <a:cubicBezTo>
                    <a:pt x="68" y="41"/>
                    <a:pt x="68" y="41"/>
                    <a:pt x="68" y="41"/>
                  </a:cubicBezTo>
                  <a:cubicBezTo>
                    <a:pt x="71" y="41"/>
                    <a:pt x="71" y="41"/>
                    <a:pt x="71" y="41"/>
                  </a:cubicBezTo>
                  <a:lnTo>
                    <a:pt x="71" y="48"/>
                  </a:lnTo>
                  <a:close/>
                  <a:moveTo>
                    <a:pt x="71" y="41"/>
                  </a:moveTo>
                  <a:cubicBezTo>
                    <a:pt x="71" y="41"/>
                    <a:pt x="71" y="41"/>
                    <a:pt x="71" y="41"/>
                  </a:cubicBezTo>
                  <a:cubicBezTo>
                    <a:pt x="68" y="41"/>
                    <a:pt x="68" y="41"/>
                    <a:pt x="68" y="41"/>
                  </a:cubicBezTo>
                  <a:cubicBezTo>
                    <a:pt x="68" y="33"/>
                    <a:pt x="68" y="33"/>
                    <a:pt x="68" y="33"/>
                  </a:cubicBezTo>
                  <a:cubicBezTo>
                    <a:pt x="71" y="33"/>
                    <a:pt x="71" y="33"/>
                    <a:pt x="71" y="33"/>
                  </a:cubicBezTo>
                  <a:lnTo>
                    <a:pt x="71" y="41"/>
                  </a:lnTo>
                  <a:close/>
                  <a:moveTo>
                    <a:pt x="73" y="48"/>
                  </a:moveTo>
                  <a:cubicBezTo>
                    <a:pt x="73" y="48"/>
                    <a:pt x="73" y="48"/>
                    <a:pt x="73" y="48"/>
                  </a:cubicBezTo>
                  <a:cubicBezTo>
                    <a:pt x="71" y="48"/>
                    <a:pt x="71" y="48"/>
                    <a:pt x="71" y="48"/>
                  </a:cubicBezTo>
                  <a:cubicBezTo>
                    <a:pt x="71" y="41"/>
                    <a:pt x="71" y="41"/>
                    <a:pt x="71" y="41"/>
                  </a:cubicBezTo>
                  <a:cubicBezTo>
                    <a:pt x="73" y="41"/>
                    <a:pt x="73" y="41"/>
                    <a:pt x="73" y="41"/>
                  </a:cubicBezTo>
                  <a:lnTo>
                    <a:pt x="73" y="48"/>
                  </a:lnTo>
                  <a:close/>
                  <a:moveTo>
                    <a:pt x="73" y="41"/>
                  </a:moveTo>
                  <a:cubicBezTo>
                    <a:pt x="73" y="41"/>
                    <a:pt x="73" y="41"/>
                    <a:pt x="73" y="41"/>
                  </a:cubicBezTo>
                  <a:cubicBezTo>
                    <a:pt x="71" y="41"/>
                    <a:pt x="71" y="41"/>
                    <a:pt x="71" y="41"/>
                  </a:cubicBezTo>
                  <a:cubicBezTo>
                    <a:pt x="71" y="33"/>
                    <a:pt x="71" y="33"/>
                    <a:pt x="71" y="33"/>
                  </a:cubicBezTo>
                  <a:cubicBezTo>
                    <a:pt x="73" y="33"/>
                    <a:pt x="73" y="33"/>
                    <a:pt x="73" y="33"/>
                  </a:cubicBezTo>
                  <a:lnTo>
                    <a:pt x="73" y="41"/>
                  </a:lnTo>
                  <a:close/>
                  <a:moveTo>
                    <a:pt x="75" y="48"/>
                  </a:moveTo>
                  <a:cubicBezTo>
                    <a:pt x="75" y="48"/>
                    <a:pt x="75" y="48"/>
                    <a:pt x="75" y="48"/>
                  </a:cubicBezTo>
                  <a:cubicBezTo>
                    <a:pt x="73" y="48"/>
                    <a:pt x="73" y="48"/>
                    <a:pt x="73" y="48"/>
                  </a:cubicBezTo>
                  <a:cubicBezTo>
                    <a:pt x="73" y="41"/>
                    <a:pt x="73" y="41"/>
                    <a:pt x="73" y="41"/>
                  </a:cubicBezTo>
                  <a:cubicBezTo>
                    <a:pt x="75" y="41"/>
                    <a:pt x="75" y="41"/>
                    <a:pt x="75" y="41"/>
                  </a:cubicBezTo>
                  <a:lnTo>
                    <a:pt x="75" y="48"/>
                  </a:lnTo>
                  <a:close/>
                  <a:moveTo>
                    <a:pt x="75" y="41"/>
                  </a:moveTo>
                  <a:cubicBezTo>
                    <a:pt x="75" y="41"/>
                    <a:pt x="75" y="41"/>
                    <a:pt x="75" y="41"/>
                  </a:cubicBezTo>
                  <a:cubicBezTo>
                    <a:pt x="73" y="41"/>
                    <a:pt x="73" y="41"/>
                    <a:pt x="73" y="41"/>
                  </a:cubicBezTo>
                  <a:cubicBezTo>
                    <a:pt x="73" y="33"/>
                    <a:pt x="73" y="33"/>
                    <a:pt x="73" y="33"/>
                  </a:cubicBezTo>
                  <a:cubicBezTo>
                    <a:pt x="75" y="33"/>
                    <a:pt x="75" y="33"/>
                    <a:pt x="75" y="33"/>
                  </a:cubicBezTo>
                  <a:lnTo>
                    <a:pt x="75" y="41"/>
                  </a:lnTo>
                  <a:close/>
                  <a:moveTo>
                    <a:pt x="77" y="48"/>
                  </a:moveTo>
                  <a:cubicBezTo>
                    <a:pt x="77" y="48"/>
                    <a:pt x="77" y="48"/>
                    <a:pt x="77" y="48"/>
                  </a:cubicBezTo>
                  <a:cubicBezTo>
                    <a:pt x="76" y="48"/>
                    <a:pt x="76" y="48"/>
                    <a:pt x="76" y="48"/>
                  </a:cubicBezTo>
                  <a:cubicBezTo>
                    <a:pt x="76" y="41"/>
                    <a:pt x="76" y="41"/>
                    <a:pt x="76" y="41"/>
                  </a:cubicBezTo>
                  <a:cubicBezTo>
                    <a:pt x="77" y="41"/>
                    <a:pt x="77" y="41"/>
                    <a:pt x="77" y="41"/>
                  </a:cubicBezTo>
                  <a:lnTo>
                    <a:pt x="77" y="48"/>
                  </a:lnTo>
                  <a:close/>
                  <a:moveTo>
                    <a:pt x="77" y="41"/>
                  </a:moveTo>
                  <a:cubicBezTo>
                    <a:pt x="77" y="41"/>
                    <a:pt x="77" y="41"/>
                    <a:pt x="77" y="41"/>
                  </a:cubicBezTo>
                  <a:cubicBezTo>
                    <a:pt x="76" y="41"/>
                    <a:pt x="76" y="41"/>
                    <a:pt x="76" y="41"/>
                  </a:cubicBezTo>
                  <a:cubicBezTo>
                    <a:pt x="76" y="33"/>
                    <a:pt x="76" y="33"/>
                    <a:pt x="76" y="33"/>
                  </a:cubicBezTo>
                  <a:cubicBezTo>
                    <a:pt x="77" y="33"/>
                    <a:pt x="77" y="33"/>
                    <a:pt x="77" y="33"/>
                  </a:cubicBezTo>
                  <a:lnTo>
                    <a:pt x="77" y="41"/>
                  </a:lnTo>
                  <a:close/>
                  <a:moveTo>
                    <a:pt x="80" y="48"/>
                  </a:moveTo>
                  <a:cubicBezTo>
                    <a:pt x="80" y="48"/>
                    <a:pt x="80" y="48"/>
                    <a:pt x="80" y="48"/>
                  </a:cubicBezTo>
                  <a:cubicBezTo>
                    <a:pt x="78" y="48"/>
                    <a:pt x="78" y="48"/>
                    <a:pt x="78" y="48"/>
                  </a:cubicBezTo>
                  <a:cubicBezTo>
                    <a:pt x="78" y="41"/>
                    <a:pt x="78" y="41"/>
                    <a:pt x="78" y="41"/>
                  </a:cubicBezTo>
                  <a:cubicBezTo>
                    <a:pt x="80" y="41"/>
                    <a:pt x="80" y="41"/>
                    <a:pt x="80" y="41"/>
                  </a:cubicBezTo>
                  <a:lnTo>
                    <a:pt x="80" y="48"/>
                  </a:lnTo>
                  <a:close/>
                  <a:moveTo>
                    <a:pt x="80" y="41"/>
                  </a:moveTo>
                  <a:cubicBezTo>
                    <a:pt x="80" y="41"/>
                    <a:pt x="80" y="41"/>
                    <a:pt x="80" y="41"/>
                  </a:cubicBezTo>
                  <a:cubicBezTo>
                    <a:pt x="78" y="41"/>
                    <a:pt x="78" y="41"/>
                    <a:pt x="78" y="41"/>
                  </a:cubicBezTo>
                  <a:cubicBezTo>
                    <a:pt x="78" y="33"/>
                    <a:pt x="78" y="33"/>
                    <a:pt x="78" y="33"/>
                  </a:cubicBezTo>
                  <a:cubicBezTo>
                    <a:pt x="80" y="33"/>
                    <a:pt x="80" y="33"/>
                    <a:pt x="80" y="33"/>
                  </a:cubicBezTo>
                  <a:lnTo>
                    <a:pt x="80" y="41"/>
                  </a:lnTo>
                  <a:close/>
                  <a:moveTo>
                    <a:pt x="82" y="48"/>
                  </a:moveTo>
                  <a:cubicBezTo>
                    <a:pt x="82" y="48"/>
                    <a:pt x="82" y="48"/>
                    <a:pt x="82" y="48"/>
                  </a:cubicBezTo>
                  <a:cubicBezTo>
                    <a:pt x="80" y="48"/>
                    <a:pt x="80" y="48"/>
                    <a:pt x="80" y="48"/>
                  </a:cubicBezTo>
                  <a:cubicBezTo>
                    <a:pt x="80" y="41"/>
                    <a:pt x="80" y="41"/>
                    <a:pt x="80" y="41"/>
                  </a:cubicBezTo>
                  <a:cubicBezTo>
                    <a:pt x="82" y="41"/>
                    <a:pt x="82" y="41"/>
                    <a:pt x="82" y="41"/>
                  </a:cubicBezTo>
                  <a:lnTo>
                    <a:pt x="82" y="48"/>
                  </a:lnTo>
                  <a:close/>
                  <a:moveTo>
                    <a:pt x="82" y="41"/>
                  </a:moveTo>
                  <a:cubicBezTo>
                    <a:pt x="82" y="41"/>
                    <a:pt x="82" y="41"/>
                    <a:pt x="82" y="41"/>
                  </a:cubicBezTo>
                  <a:cubicBezTo>
                    <a:pt x="80" y="41"/>
                    <a:pt x="80" y="41"/>
                    <a:pt x="80" y="41"/>
                  </a:cubicBezTo>
                  <a:cubicBezTo>
                    <a:pt x="80" y="33"/>
                    <a:pt x="80" y="33"/>
                    <a:pt x="80" y="33"/>
                  </a:cubicBezTo>
                  <a:cubicBezTo>
                    <a:pt x="82" y="33"/>
                    <a:pt x="82" y="33"/>
                    <a:pt x="82" y="33"/>
                  </a:cubicBezTo>
                  <a:lnTo>
                    <a:pt x="82" y="41"/>
                  </a:lnTo>
                  <a:close/>
                  <a:moveTo>
                    <a:pt x="84" y="48"/>
                  </a:moveTo>
                  <a:cubicBezTo>
                    <a:pt x="84" y="48"/>
                    <a:pt x="84" y="48"/>
                    <a:pt x="84" y="48"/>
                  </a:cubicBezTo>
                  <a:cubicBezTo>
                    <a:pt x="82" y="48"/>
                    <a:pt x="82" y="48"/>
                    <a:pt x="82" y="48"/>
                  </a:cubicBezTo>
                  <a:cubicBezTo>
                    <a:pt x="82" y="41"/>
                    <a:pt x="82" y="41"/>
                    <a:pt x="82" y="41"/>
                  </a:cubicBezTo>
                  <a:cubicBezTo>
                    <a:pt x="84" y="41"/>
                    <a:pt x="84" y="41"/>
                    <a:pt x="84" y="41"/>
                  </a:cubicBezTo>
                  <a:lnTo>
                    <a:pt x="84" y="48"/>
                  </a:lnTo>
                  <a:close/>
                  <a:moveTo>
                    <a:pt x="84" y="41"/>
                  </a:moveTo>
                  <a:cubicBezTo>
                    <a:pt x="84" y="41"/>
                    <a:pt x="84" y="41"/>
                    <a:pt x="84" y="41"/>
                  </a:cubicBezTo>
                  <a:cubicBezTo>
                    <a:pt x="82" y="41"/>
                    <a:pt x="82" y="41"/>
                    <a:pt x="82" y="41"/>
                  </a:cubicBezTo>
                  <a:cubicBezTo>
                    <a:pt x="82" y="33"/>
                    <a:pt x="82" y="33"/>
                    <a:pt x="82" y="33"/>
                  </a:cubicBezTo>
                  <a:cubicBezTo>
                    <a:pt x="84" y="33"/>
                    <a:pt x="84" y="33"/>
                    <a:pt x="84" y="33"/>
                  </a:cubicBezTo>
                  <a:lnTo>
                    <a:pt x="84" y="41"/>
                  </a:lnTo>
                  <a:close/>
                  <a:moveTo>
                    <a:pt x="94" y="48"/>
                  </a:moveTo>
                  <a:cubicBezTo>
                    <a:pt x="94" y="48"/>
                    <a:pt x="94" y="48"/>
                    <a:pt x="94" y="48"/>
                  </a:cubicBezTo>
                  <a:cubicBezTo>
                    <a:pt x="85" y="48"/>
                    <a:pt x="85" y="48"/>
                    <a:pt x="85" y="48"/>
                  </a:cubicBezTo>
                  <a:cubicBezTo>
                    <a:pt x="85" y="41"/>
                    <a:pt x="85" y="41"/>
                    <a:pt x="85" y="41"/>
                  </a:cubicBezTo>
                  <a:cubicBezTo>
                    <a:pt x="87" y="41"/>
                    <a:pt x="87" y="41"/>
                    <a:pt x="87" y="41"/>
                  </a:cubicBezTo>
                  <a:cubicBezTo>
                    <a:pt x="87" y="48"/>
                    <a:pt x="87" y="48"/>
                    <a:pt x="87" y="48"/>
                  </a:cubicBezTo>
                  <a:cubicBezTo>
                    <a:pt x="87" y="48"/>
                    <a:pt x="87" y="48"/>
                    <a:pt x="87" y="48"/>
                  </a:cubicBezTo>
                  <a:cubicBezTo>
                    <a:pt x="87" y="41"/>
                    <a:pt x="87" y="41"/>
                    <a:pt x="87" y="41"/>
                  </a:cubicBezTo>
                  <a:cubicBezTo>
                    <a:pt x="89" y="41"/>
                    <a:pt x="89" y="41"/>
                    <a:pt x="89" y="41"/>
                  </a:cubicBezTo>
                  <a:cubicBezTo>
                    <a:pt x="89" y="48"/>
                    <a:pt x="89" y="48"/>
                    <a:pt x="89" y="48"/>
                  </a:cubicBezTo>
                  <a:cubicBezTo>
                    <a:pt x="92" y="48"/>
                    <a:pt x="92" y="48"/>
                    <a:pt x="92" y="48"/>
                  </a:cubicBezTo>
                  <a:cubicBezTo>
                    <a:pt x="92" y="41"/>
                    <a:pt x="92" y="41"/>
                    <a:pt x="92" y="41"/>
                  </a:cubicBezTo>
                  <a:cubicBezTo>
                    <a:pt x="94" y="41"/>
                    <a:pt x="94" y="41"/>
                    <a:pt x="94" y="41"/>
                  </a:cubicBezTo>
                  <a:lnTo>
                    <a:pt x="94" y="48"/>
                  </a:lnTo>
                  <a:close/>
                  <a:moveTo>
                    <a:pt x="90" y="48"/>
                  </a:moveTo>
                  <a:cubicBezTo>
                    <a:pt x="90" y="48"/>
                    <a:pt x="90" y="48"/>
                    <a:pt x="90" y="48"/>
                  </a:cubicBezTo>
                  <a:cubicBezTo>
                    <a:pt x="90" y="45"/>
                    <a:pt x="90" y="45"/>
                    <a:pt x="90" y="45"/>
                  </a:cubicBezTo>
                  <a:cubicBezTo>
                    <a:pt x="91" y="45"/>
                    <a:pt x="91" y="45"/>
                    <a:pt x="91" y="45"/>
                  </a:cubicBezTo>
                  <a:cubicBezTo>
                    <a:pt x="91" y="48"/>
                    <a:pt x="91" y="48"/>
                    <a:pt x="91" y="48"/>
                  </a:cubicBezTo>
                  <a:lnTo>
                    <a:pt x="90" y="48"/>
                  </a:lnTo>
                  <a:close/>
                  <a:moveTo>
                    <a:pt x="94" y="41"/>
                  </a:moveTo>
                  <a:cubicBezTo>
                    <a:pt x="94" y="41"/>
                    <a:pt x="94" y="41"/>
                    <a:pt x="94" y="41"/>
                  </a:cubicBezTo>
                  <a:cubicBezTo>
                    <a:pt x="92" y="41"/>
                    <a:pt x="92" y="41"/>
                    <a:pt x="92" y="41"/>
                  </a:cubicBezTo>
                  <a:cubicBezTo>
                    <a:pt x="92" y="34"/>
                    <a:pt x="92" y="34"/>
                    <a:pt x="92" y="34"/>
                  </a:cubicBezTo>
                  <a:cubicBezTo>
                    <a:pt x="89" y="33"/>
                    <a:pt x="89" y="33"/>
                    <a:pt x="89" y="33"/>
                  </a:cubicBezTo>
                  <a:cubicBezTo>
                    <a:pt x="89" y="41"/>
                    <a:pt x="89" y="41"/>
                    <a:pt x="89" y="41"/>
                  </a:cubicBezTo>
                  <a:cubicBezTo>
                    <a:pt x="87" y="41"/>
                    <a:pt x="87" y="41"/>
                    <a:pt x="87" y="41"/>
                  </a:cubicBezTo>
                  <a:cubicBezTo>
                    <a:pt x="87" y="33"/>
                    <a:pt x="87" y="33"/>
                    <a:pt x="87" y="33"/>
                  </a:cubicBezTo>
                  <a:cubicBezTo>
                    <a:pt x="94" y="33"/>
                    <a:pt x="94" y="33"/>
                    <a:pt x="94" y="33"/>
                  </a:cubicBezTo>
                  <a:lnTo>
                    <a:pt x="94" y="41"/>
                  </a:lnTo>
                  <a:close/>
                  <a:moveTo>
                    <a:pt x="96" y="48"/>
                  </a:moveTo>
                  <a:cubicBezTo>
                    <a:pt x="96" y="48"/>
                    <a:pt x="96" y="48"/>
                    <a:pt x="96" y="48"/>
                  </a:cubicBezTo>
                  <a:cubicBezTo>
                    <a:pt x="94" y="48"/>
                    <a:pt x="94" y="48"/>
                    <a:pt x="94" y="48"/>
                  </a:cubicBezTo>
                  <a:cubicBezTo>
                    <a:pt x="94" y="41"/>
                    <a:pt x="94" y="41"/>
                    <a:pt x="94" y="41"/>
                  </a:cubicBezTo>
                  <a:cubicBezTo>
                    <a:pt x="96" y="41"/>
                    <a:pt x="96" y="41"/>
                    <a:pt x="96" y="41"/>
                  </a:cubicBezTo>
                  <a:lnTo>
                    <a:pt x="96" y="48"/>
                  </a:lnTo>
                  <a:close/>
                  <a:moveTo>
                    <a:pt x="96" y="41"/>
                  </a:moveTo>
                  <a:cubicBezTo>
                    <a:pt x="96" y="41"/>
                    <a:pt x="96" y="41"/>
                    <a:pt x="96" y="41"/>
                  </a:cubicBezTo>
                  <a:cubicBezTo>
                    <a:pt x="94" y="41"/>
                    <a:pt x="94" y="41"/>
                    <a:pt x="94" y="41"/>
                  </a:cubicBezTo>
                  <a:cubicBezTo>
                    <a:pt x="94" y="33"/>
                    <a:pt x="94" y="33"/>
                    <a:pt x="94" y="33"/>
                  </a:cubicBezTo>
                  <a:cubicBezTo>
                    <a:pt x="96" y="33"/>
                    <a:pt x="96" y="33"/>
                    <a:pt x="96" y="33"/>
                  </a:cubicBezTo>
                  <a:lnTo>
                    <a:pt x="96" y="41"/>
                  </a:lnTo>
                  <a:close/>
                  <a:moveTo>
                    <a:pt x="96" y="33"/>
                  </a:moveTo>
                  <a:cubicBezTo>
                    <a:pt x="96" y="33"/>
                    <a:pt x="96" y="33"/>
                    <a:pt x="96" y="33"/>
                  </a:cubicBezTo>
                  <a:cubicBezTo>
                    <a:pt x="98" y="34"/>
                    <a:pt x="98" y="34"/>
                    <a:pt x="98" y="34"/>
                  </a:cubicBezTo>
                  <a:cubicBezTo>
                    <a:pt x="98" y="41"/>
                    <a:pt x="98" y="41"/>
                    <a:pt x="98" y="41"/>
                  </a:cubicBezTo>
                  <a:cubicBezTo>
                    <a:pt x="96" y="41"/>
                    <a:pt x="96" y="41"/>
                    <a:pt x="96" y="41"/>
                  </a:cubicBezTo>
                  <a:lnTo>
                    <a:pt x="96" y="33"/>
                  </a:lnTo>
                  <a:close/>
                  <a:moveTo>
                    <a:pt x="101" y="48"/>
                  </a:moveTo>
                  <a:cubicBezTo>
                    <a:pt x="101" y="48"/>
                    <a:pt x="101" y="48"/>
                    <a:pt x="101" y="48"/>
                  </a:cubicBezTo>
                  <a:cubicBezTo>
                    <a:pt x="96" y="48"/>
                    <a:pt x="96" y="48"/>
                    <a:pt x="96" y="48"/>
                  </a:cubicBezTo>
                  <a:cubicBezTo>
                    <a:pt x="96" y="41"/>
                    <a:pt x="96" y="41"/>
                    <a:pt x="96" y="41"/>
                  </a:cubicBezTo>
                  <a:cubicBezTo>
                    <a:pt x="98" y="41"/>
                    <a:pt x="98" y="41"/>
                    <a:pt x="98" y="41"/>
                  </a:cubicBezTo>
                  <a:cubicBezTo>
                    <a:pt x="98" y="48"/>
                    <a:pt x="98" y="48"/>
                    <a:pt x="98" y="48"/>
                  </a:cubicBezTo>
                  <a:cubicBezTo>
                    <a:pt x="99" y="48"/>
                    <a:pt x="99" y="48"/>
                    <a:pt x="99" y="48"/>
                  </a:cubicBezTo>
                  <a:cubicBezTo>
                    <a:pt x="99" y="41"/>
                    <a:pt x="99" y="41"/>
                    <a:pt x="99" y="41"/>
                  </a:cubicBezTo>
                  <a:cubicBezTo>
                    <a:pt x="101" y="41"/>
                    <a:pt x="101" y="41"/>
                    <a:pt x="101" y="41"/>
                  </a:cubicBezTo>
                  <a:lnTo>
                    <a:pt x="101" y="48"/>
                  </a:lnTo>
                  <a:close/>
                  <a:moveTo>
                    <a:pt x="101" y="41"/>
                  </a:moveTo>
                  <a:cubicBezTo>
                    <a:pt x="101" y="41"/>
                    <a:pt x="101" y="41"/>
                    <a:pt x="101" y="41"/>
                  </a:cubicBezTo>
                  <a:cubicBezTo>
                    <a:pt x="99" y="41"/>
                    <a:pt x="99" y="41"/>
                    <a:pt x="99" y="41"/>
                  </a:cubicBezTo>
                  <a:cubicBezTo>
                    <a:pt x="99" y="34"/>
                    <a:pt x="99" y="34"/>
                    <a:pt x="99" y="34"/>
                  </a:cubicBezTo>
                  <a:cubicBezTo>
                    <a:pt x="101" y="34"/>
                    <a:pt x="101" y="34"/>
                    <a:pt x="101" y="34"/>
                  </a:cubicBezTo>
                  <a:lnTo>
                    <a:pt x="101" y="41"/>
                  </a:lnTo>
                  <a:close/>
                  <a:moveTo>
                    <a:pt x="103" y="48"/>
                  </a:moveTo>
                  <a:cubicBezTo>
                    <a:pt x="103" y="48"/>
                    <a:pt x="103" y="48"/>
                    <a:pt x="103" y="48"/>
                  </a:cubicBezTo>
                  <a:cubicBezTo>
                    <a:pt x="101" y="48"/>
                    <a:pt x="101" y="48"/>
                    <a:pt x="101" y="48"/>
                  </a:cubicBezTo>
                  <a:cubicBezTo>
                    <a:pt x="101" y="41"/>
                    <a:pt x="101" y="41"/>
                    <a:pt x="101" y="41"/>
                  </a:cubicBezTo>
                  <a:cubicBezTo>
                    <a:pt x="103" y="41"/>
                    <a:pt x="103" y="41"/>
                    <a:pt x="103" y="41"/>
                  </a:cubicBezTo>
                  <a:lnTo>
                    <a:pt x="103" y="48"/>
                  </a:lnTo>
                  <a:close/>
                  <a:moveTo>
                    <a:pt x="103" y="41"/>
                  </a:moveTo>
                  <a:cubicBezTo>
                    <a:pt x="103" y="41"/>
                    <a:pt x="103" y="41"/>
                    <a:pt x="103" y="41"/>
                  </a:cubicBezTo>
                  <a:cubicBezTo>
                    <a:pt x="101" y="41"/>
                    <a:pt x="101" y="41"/>
                    <a:pt x="101" y="41"/>
                  </a:cubicBezTo>
                  <a:cubicBezTo>
                    <a:pt x="101" y="34"/>
                    <a:pt x="101" y="34"/>
                    <a:pt x="101" y="34"/>
                  </a:cubicBezTo>
                  <a:cubicBezTo>
                    <a:pt x="103" y="34"/>
                    <a:pt x="103" y="34"/>
                    <a:pt x="103" y="34"/>
                  </a:cubicBezTo>
                  <a:lnTo>
                    <a:pt x="103" y="41"/>
                  </a:lnTo>
                  <a:close/>
                  <a:moveTo>
                    <a:pt x="105" y="48"/>
                  </a:moveTo>
                  <a:cubicBezTo>
                    <a:pt x="105" y="48"/>
                    <a:pt x="105" y="48"/>
                    <a:pt x="105" y="48"/>
                  </a:cubicBezTo>
                  <a:cubicBezTo>
                    <a:pt x="103" y="48"/>
                    <a:pt x="103" y="48"/>
                    <a:pt x="103" y="48"/>
                  </a:cubicBezTo>
                  <a:cubicBezTo>
                    <a:pt x="103" y="41"/>
                    <a:pt x="103" y="41"/>
                    <a:pt x="103" y="41"/>
                  </a:cubicBezTo>
                  <a:cubicBezTo>
                    <a:pt x="105" y="41"/>
                    <a:pt x="105" y="41"/>
                    <a:pt x="105" y="41"/>
                  </a:cubicBezTo>
                  <a:lnTo>
                    <a:pt x="105" y="48"/>
                  </a:lnTo>
                  <a:close/>
                  <a:moveTo>
                    <a:pt x="105" y="41"/>
                  </a:moveTo>
                  <a:cubicBezTo>
                    <a:pt x="105" y="41"/>
                    <a:pt x="105" y="41"/>
                    <a:pt x="105" y="41"/>
                  </a:cubicBezTo>
                  <a:cubicBezTo>
                    <a:pt x="103" y="41"/>
                    <a:pt x="103" y="41"/>
                    <a:pt x="103" y="41"/>
                  </a:cubicBezTo>
                  <a:cubicBezTo>
                    <a:pt x="103" y="34"/>
                    <a:pt x="103" y="34"/>
                    <a:pt x="103" y="34"/>
                  </a:cubicBezTo>
                  <a:cubicBezTo>
                    <a:pt x="105" y="34"/>
                    <a:pt x="105" y="34"/>
                    <a:pt x="105" y="34"/>
                  </a:cubicBezTo>
                  <a:lnTo>
                    <a:pt x="105" y="41"/>
                  </a:lnTo>
                  <a:close/>
                  <a:moveTo>
                    <a:pt x="107" y="48"/>
                  </a:moveTo>
                  <a:cubicBezTo>
                    <a:pt x="107" y="48"/>
                    <a:pt x="107" y="48"/>
                    <a:pt x="107" y="48"/>
                  </a:cubicBezTo>
                  <a:cubicBezTo>
                    <a:pt x="105" y="48"/>
                    <a:pt x="105" y="48"/>
                    <a:pt x="105" y="48"/>
                  </a:cubicBezTo>
                  <a:cubicBezTo>
                    <a:pt x="105" y="41"/>
                    <a:pt x="105" y="41"/>
                    <a:pt x="105" y="41"/>
                  </a:cubicBezTo>
                  <a:cubicBezTo>
                    <a:pt x="107" y="41"/>
                    <a:pt x="107" y="41"/>
                    <a:pt x="107" y="41"/>
                  </a:cubicBezTo>
                  <a:lnTo>
                    <a:pt x="107" y="48"/>
                  </a:lnTo>
                  <a:close/>
                  <a:moveTo>
                    <a:pt x="107" y="41"/>
                  </a:moveTo>
                  <a:cubicBezTo>
                    <a:pt x="107" y="41"/>
                    <a:pt x="107" y="41"/>
                    <a:pt x="107" y="41"/>
                  </a:cubicBezTo>
                  <a:cubicBezTo>
                    <a:pt x="105" y="41"/>
                    <a:pt x="105" y="41"/>
                    <a:pt x="105" y="41"/>
                  </a:cubicBezTo>
                  <a:cubicBezTo>
                    <a:pt x="105" y="34"/>
                    <a:pt x="105" y="34"/>
                    <a:pt x="105" y="34"/>
                  </a:cubicBezTo>
                  <a:cubicBezTo>
                    <a:pt x="107" y="34"/>
                    <a:pt x="107" y="34"/>
                    <a:pt x="107" y="34"/>
                  </a:cubicBezTo>
                  <a:lnTo>
                    <a:pt x="107" y="41"/>
                  </a:lnTo>
                  <a:close/>
                  <a:moveTo>
                    <a:pt x="109" y="48"/>
                  </a:moveTo>
                  <a:cubicBezTo>
                    <a:pt x="109" y="48"/>
                    <a:pt x="109" y="48"/>
                    <a:pt x="109" y="48"/>
                  </a:cubicBezTo>
                  <a:cubicBezTo>
                    <a:pt x="107" y="48"/>
                    <a:pt x="107" y="48"/>
                    <a:pt x="107" y="48"/>
                  </a:cubicBezTo>
                  <a:cubicBezTo>
                    <a:pt x="107" y="41"/>
                    <a:pt x="107" y="41"/>
                    <a:pt x="107" y="41"/>
                  </a:cubicBezTo>
                  <a:cubicBezTo>
                    <a:pt x="109" y="41"/>
                    <a:pt x="109" y="41"/>
                    <a:pt x="109" y="41"/>
                  </a:cubicBezTo>
                  <a:lnTo>
                    <a:pt x="109" y="48"/>
                  </a:lnTo>
                  <a:close/>
                  <a:moveTo>
                    <a:pt x="109" y="41"/>
                  </a:moveTo>
                  <a:cubicBezTo>
                    <a:pt x="109" y="41"/>
                    <a:pt x="109" y="41"/>
                    <a:pt x="109" y="41"/>
                  </a:cubicBezTo>
                  <a:cubicBezTo>
                    <a:pt x="107" y="41"/>
                    <a:pt x="107" y="41"/>
                    <a:pt x="107" y="41"/>
                  </a:cubicBezTo>
                  <a:cubicBezTo>
                    <a:pt x="107" y="34"/>
                    <a:pt x="107" y="34"/>
                    <a:pt x="107" y="34"/>
                  </a:cubicBezTo>
                  <a:cubicBezTo>
                    <a:pt x="109" y="34"/>
                    <a:pt x="109" y="34"/>
                    <a:pt x="109" y="34"/>
                  </a:cubicBezTo>
                  <a:lnTo>
                    <a:pt x="109" y="41"/>
                  </a:lnTo>
                  <a:close/>
                  <a:moveTo>
                    <a:pt x="112" y="48"/>
                  </a:moveTo>
                  <a:cubicBezTo>
                    <a:pt x="112" y="48"/>
                    <a:pt x="112" y="48"/>
                    <a:pt x="112" y="48"/>
                  </a:cubicBezTo>
                  <a:cubicBezTo>
                    <a:pt x="110" y="48"/>
                    <a:pt x="110" y="48"/>
                    <a:pt x="110" y="48"/>
                  </a:cubicBezTo>
                  <a:cubicBezTo>
                    <a:pt x="110" y="48"/>
                    <a:pt x="110" y="48"/>
                    <a:pt x="110" y="48"/>
                  </a:cubicBezTo>
                  <a:cubicBezTo>
                    <a:pt x="112" y="48"/>
                    <a:pt x="112" y="48"/>
                    <a:pt x="112" y="48"/>
                  </a:cubicBezTo>
                  <a:close/>
                  <a:moveTo>
                    <a:pt x="112" y="48"/>
                  </a:moveTo>
                  <a:cubicBezTo>
                    <a:pt x="112" y="48"/>
                    <a:pt x="112" y="48"/>
                    <a:pt x="112" y="48"/>
                  </a:cubicBezTo>
                  <a:cubicBezTo>
                    <a:pt x="110" y="48"/>
                    <a:pt x="110" y="48"/>
                    <a:pt x="110" y="48"/>
                  </a:cubicBezTo>
                  <a:cubicBezTo>
                    <a:pt x="110" y="41"/>
                    <a:pt x="110" y="41"/>
                    <a:pt x="110" y="41"/>
                  </a:cubicBezTo>
                  <a:cubicBezTo>
                    <a:pt x="112" y="41"/>
                    <a:pt x="112" y="41"/>
                    <a:pt x="112" y="41"/>
                  </a:cubicBezTo>
                  <a:lnTo>
                    <a:pt x="112" y="48"/>
                  </a:lnTo>
                  <a:close/>
                  <a:moveTo>
                    <a:pt x="112" y="41"/>
                  </a:moveTo>
                  <a:cubicBezTo>
                    <a:pt x="112" y="41"/>
                    <a:pt x="112" y="41"/>
                    <a:pt x="112" y="41"/>
                  </a:cubicBezTo>
                  <a:cubicBezTo>
                    <a:pt x="110" y="41"/>
                    <a:pt x="110" y="41"/>
                    <a:pt x="110" y="41"/>
                  </a:cubicBezTo>
                  <a:cubicBezTo>
                    <a:pt x="110" y="34"/>
                    <a:pt x="110" y="34"/>
                    <a:pt x="110" y="34"/>
                  </a:cubicBezTo>
                  <a:cubicBezTo>
                    <a:pt x="112" y="34"/>
                    <a:pt x="112" y="34"/>
                    <a:pt x="112" y="34"/>
                  </a:cubicBezTo>
                  <a:lnTo>
                    <a:pt x="112" y="41"/>
                  </a:lnTo>
                  <a:close/>
                  <a:moveTo>
                    <a:pt x="114" y="48"/>
                  </a:moveTo>
                  <a:cubicBezTo>
                    <a:pt x="114" y="48"/>
                    <a:pt x="114" y="48"/>
                    <a:pt x="114" y="48"/>
                  </a:cubicBezTo>
                  <a:cubicBezTo>
                    <a:pt x="112" y="48"/>
                    <a:pt x="112" y="48"/>
                    <a:pt x="112" y="48"/>
                  </a:cubicBezTo>
                  <a:cubicBezTo>
                    <a:pt x="112" y="48"/>
                    <a:pt x="112" y="48"/>
                    <a:pt x="112" y="48"/>
                  </a:cubicBezTo>
                  <a:cubicBezTo>
                    <a:pt x="114" y="48"/>
                    <a:pt x="114" y="48"/>
                    <a:pt x="114" y="48"/>
                  </a:cubicBezTo>
                  <a:close/>
                  <a:moveTo>
                    <a:pt x="114" y="48"/>
                  </a:moveTo>
                  <a:cubicBezTo>
                    <a:pt x="114" y="48"/>
                    <a:pt x="114" y="48"/>
                    <a:pt x="114" y="48"/>
                  </a:cubicBezTo>
                  <a:cubicBezTo>
                    <a:pt x="112" y="48"/>
                    <a:pt x="112" y="48"/>
                    <a:pt x="112" y="48"/>
                  </a:cubicBezTo>
                  <a:cubicBezTo>
                    <a:pt x="112" y="41"/>
                    <a:pt x="112" y="41"/>
                    <a:pt x="112" y="41"/>
                  </a:cubicBezTo>
                  <a:cubicBezTo>
                    <a:pt x="114" y="41"/>
                    <a:pt x="114" y="41"/>
                    <a:pt x="114" y="41"/>
                  </a:cubicBezTo>
                  <a:lnTo>
                    <a:pt x="114" y="48"/>
                  </a:lnTo>
                  <a:close/>
                  <a:moveTo>
                    <a:pt x="114" y="41"/>
                  </a:moveTo>
                  <a:cubicBezTo>
                    <a:pt x="114" y="41"/>
                    <a:pt x="114" y="41"/>
                    <a:pt x="114" y="41"/>
                  </a:cubicBezTo>
                  <a:cubicBezTo>
                    <a:pt x="112" y="41"/>
                    <a:pt x="112" y="41"/>
                    <a:pt x="112" y="41"/>
                  </a:cubicBezTo>
                  <a:cubicBezTo>
                    <a:pt x="112" y="34"/>
                    <a:pt x="112" y="34"/>
                    <a:pt x="112" y="34"/>
                  </a:cubicBezTo>
                  <a:cubicBezTo>
                    <a:pt x="114" y="34"/>
                    <a:pt x="114" y="34"/>
                    <a:pt x="114" y="34"/>
                  </a:cubicBezTo>
                  <a:lnTo>
                    <a:pt x="114" y="41"/>
                  </a:lnTo>
                  <a:close/>
                  <a:moveTo>
                    <a:pt x="116" y="48"/>
                  </a:moveTo>
                  <a:cubicBezTo>
                    <a:pt x="116" y="48"/>
                    <a:pt x="116" y="48"/>
                    <a:pt x="116" y="48"/>
                  </a:cubicBezTo>
                  <a:cubicBezTo>
                    <a:pt x="114" y="48"/>
                    <a:pt x="114" y="48"/>
                    <a:pt x="114" y="48"/>
                  </a:cubicBezTo>
                  <a:cubicBezTo>
                    <a:pt x="114" y="48"/>
                    <a:pt x="114" y="48"/>
                    <a:pt x="114" y="48"/>
                  </a:cubicBezTo>
                  <a:cubicBezTo>
                    <a:pt x="116" y="48"/>
                    <a:pt x="116" y="48"/>
                    <a:pt x="116" y="48"/>
                  </a:cubicBezTo>
                  <a:close/>
                  <a:moveTo>
                    <a:pt x="116" y="48"/>
                  </a:moveTo>
                  <a:cubicBezTo>
                    <a:pt x="116" y="48"/>
                    <a:pt x="116" y="48"/>
                    <a:pt x="116" y="48"/>
                  </a:cubicBezTo>
                  <a:cubicBezTo>
                    <a:pt x="114" y="48"/>
                    <a:pt x="114" y="48"/>
                    <a:pt x="114" y="48"/>
                  </a:cubicBezTo>
                  <a:cubicBezTo>
                    <a:pt x="114" y="41"/>
                    <a:pt x="114" y="41"/>
                    <a:pt x="114" y="41"/>
                  </a:cubicBezTo>
                  <a:cubicBezTo>
                    <a:pt x="116" y="41"/>
                    <a:pt x="116" y="41"/>
                    <a:pt x="116" y="41"/>
                  </a:cubicBezTo>
                  <a:lnTo>
                    <a:pt x="116" y="48"/>
                  </a:lnTo>
                  <a:close/>
                  <a:moveTo>
                    <a:pt x="116" y="41"/>
                  </a:moveTo>
                  <a:cubicBezTo>
                    <a:pt x="116" y="41"/>
                    <a:pt x="116" y="41"/>
                    <a:pt x="116" y="41"/>
                  </a:cubicBezTo>
                  <a:cubicBezTo>
                    <a:pt x="114" y="41"/>
                    <a:pt x="114" y="41"/>
                    <a:pt x="114" y="41"/>
                  </a:cubicBezTo>
                  <a:cubicBezTo>
                    <a:pt x="114" y="34"/>
                    <a:pt x="114" y="34"/>
                    <a:pt x="114" y="34"/>
                  </a:cubicBezTo>
                  <a:cubicBezTo>
                    <a:pt x="116" y="34"/>
                    <a:pt x="116" y="34"/>
                    <a:pt x="116" y="34"/>
                  </a:cubicBezTo>
                  <a:lnTo>
                    <a:pt x="116" y="41"/>
                  </a:lnTo>
                  <a:close/>
                  <a:moveTo>
                    <a:pt x="117" y="48"/>
                  </a:moveTo>
                  <a:cubicBezTo>
                    <a:pt x="117" y="48"/>
                    <a:pt x="117" y="48"/>
                    <a:pt x="117" y="48"/>
                  </a:cubicBezTo>
                  <a:cubicBezTo>
                    <a:pt x="116" y="48"/>
                    <a:pt x="116" y="48"/>
                    <a:pt x="116" y="48"/>
                  </a:cubicBezTo>
                  <a:cubicBezTo>
                    <a:pt x="116" y="48"/>
                    <a:pt x="116" y="48"/>
                    <a:pt x="116" y="48"/>
                  </a:cubicBezTo>
                  <a:cubicBezTo>
                    <a:pt x="117" y="48"/>
                    <a:pt x="117" y="48"/>
                    <a:pt x="117" y="48"/>
                  </a:cubicBezTo>
                  <a:close/>
                  <a:moveTo>
                    <a:pt x="117" y="48"/>
                  </a:moveTo>
                  <a:cubicBezTo>
                    <a:pt x="117" y="48"/>
                    <a:pt x="117" y="48"/>
                    <a:pt x="117" y="48"/>
                  </a:cubicBezTo>
                  <a:cubicBezTo>
                    <a:pt x="116" y="48"/>
                    <a:pt x="116" y="48"/>
                    <a:pt x="116" y="48"/>
                  </a:cubicBezTo>
                  <a:cubicBezTo>
                    <a:pt x="116" y="41"/>
                    <a:pt x="116" y="41"/>
                    <a:pt x="116" y="41"/>
                  </a:cubicBezTo>
                  <a:cubicBezTo>
                    <a:pt x="117" y="41"/>
                    <a:pt x="117" y="41"/>
                    <a:pt x="117" y="41"/>
                  </a:cubicBezTo>
                  <a:lnTo>
                    <a:pt x="117" y="48"/>
                  </a:lnTo>
                  <a:close/>
                  <a:moveTo>
                    <a:pt x="117" y="34"/>
                  </a:moveTo>
                  <a:cubicBezTo>
                    <a:pt x="117" y="34"/>
                    <a:pt x="117" y="34"/>
                    <a:pt x="117" y="34"/>
                  </a:cubicBezTo>
                  <a:cubicBezTo>
                    <a:pt x="117" y="41"/>
                    <a:pt x="117" y="41"/>
                    <a:pt x="117" y="41"/>
                  </a:cubicBezTo>
                  <a:cubicBezTo>
                    <a:pt x="116" y="41"/>
                    <a:pt x="116" y="41"/>
                    <a:pt x="116" y="41"/>
                  </a:cubicBezTo>
                  <a:cubicBezTo>
                    <a:pt x="116" y="34"/>
                    <a:pt x="116" y="34"/>
                    <a:pt x="116" y="34"/>
                  </a:cubicBezTo>
                  <a:cubicBezTo>
                    <a:pt x="117" y="34"/>
                    <a:pt x="117" y="34"/>
                    <a:pt x="117" y="34"/>
                  </a:cubicBezTo>
                  <a:close/>
                  <a:moveTo>
                    <a:pt x="119" y="48"/>
                  </a:moveTo>
                  <a:cubicBezTo>
                    <a:pt x="119" y="48"/>
                    <a:pt x="119" y="48"/>
                    <a:pt x="119" y="48"/>
                  </a:cubicBezTo>
                  <a:cubicBezTo>
                    <a:pt x="117" y="48"/>
                    <a:pt x="117" y="48"/>
                    <a:pt x="117" y="48"/>
                  </a:cubicBezTo>
                  <a:cubicBezTo>
                    <a:pt x="117" y="48"/>
                    <a:pt x="117" y="48"/>
                    <a:pt x="117" y="48"/>
                  </a:cubicBezTo>
                  <a:cubicBezTo>
                    <a:pt x="119" y="48"/>
                    <a:pt x="119" y="48"/>
                    <a:pt x="119" y="48"/>
                  </a:cubicBezTo>
                  <a:close/>
                  <a:moveTo>
                    <a:pt x="119" y="48"/>
                  </a:moveTo>
                  <a:cubicBezTo>
                    <a:pt x="119" y="48"/>
                    <a:pt x="119" y="48"/>
                    <a:pt x="119" y="48"/>
                  </a:cubicBezTo>
                  <a:cubicBezTo>
                    <a:pt x="117" y="48"/>
                    <a:pt x="117" y="48"/>
                    <a:pt x="117" y="48"/>
                  </a:cubicBezTo>
                  <a:cubicBezTo>
                    <a:pt x="117" y="41"/>
                    <a:pt x="117" y="41"/>
                    <a:pt x="117" y="41"/>
                  </a:cubicBezTo>
                  <a:cubicBezTo>
                    <a:pt x="119" y="41"/>
                    <a:pt x="119" y="41"/>
                    <a:pt x="119" y="41"/>
                  </a:cubicBezTo>
                  <a:lnTo>
                    <a:pt x="119" y="48"/>
                  </a:lnTo>
                  <a:close/>
                  <a:moveTo>
                    <a:pt x="119" y="41"/>
                  </a:moveTo>
                  <a:cubicBezTo>
                    <a:pt x="119" y="41"/>
                    <a:pt x="119" y="41"/>
                    <a:pt x="119" y="41"/>
                  </a:cubicBezTo>
                  <a:cubicBezTo>
                    <a:pt x="117" y="41"/>
                    <a:pt x="117" y="41"/>
                    <a:pt x="117" y="41"/>
                  </a:cubicBezTo>
                  <a:cubicBezTo>
                    <a:pt x="117" y="34"/>
                    <a:pt x="117" y="34"/>
                    <a:pt x="117" y="34"/>
                  </a:cubicBezTo>
                  <a:cubicBezTo>
                    <a:pt x="119" y="34"/>
                    <a:pt x="119" y="34"/>
                    <a:pt x="119" y="34"/>
                  </a:cubicBezTo>
                  <a:cubicBezTo>
                    <a:pt x="119" y="34"/>
                    <a:pt x="119" y="34"/>
                    <a:pt x="119" y="34"/>
                  </a:cubicBezTo>
                  <a:lnTo>
                    <a:pt x="119" y="41"/>
                  </a:lnTo>
                  <a:close/>
                  <a:moveTo>
                    <a:pt x="120" y="48"/>
                  </a:moveTo>
                  <a:cubicBezTo>
                    <a:pt x="120" y="48"/>
                    <a:pt x="120" y="48"/>
                    <a:pt x="120" y="48"/>
                  </a:cubicBezTo>
                  <a:cubicBezTo>
                    <a:pt x="119" y="48"/>
                    <a:pt x="119" y="48"/>
                    <a:pt x="119" y="48"/>
                  </a:cubicBezTo>
                  <a:cubicBezTo>
                    <a:pt x="119" y="48"/>
                    <a:pt x="119" y="48"/>
                    <a:pt x="119" y="48"/>
                  </a:cubicBezTo>
                  <a:cubicBezTo>
                    <a:pt x="120" y="48"/>
                    <a:pt x="120" y="48"/>
                    <a:pt x="120" y="48"/>
                  </a:cubicBezTo>
                  <a:close/>
                  <a:moveTo>
                    <a:pt x="120" y="48"/>
                  </a:moveTo>
                  <a:cubicBezTo>
                    <a:pt x="120" y="48"/>
                    <a:pt x="120" y="48"/>
                    <a:pt x="120" y="48"/>
                  </a:cubicBezTo>
                  <a:cubicBezTo>
                    <a:pt x="119" y="48"/>
                    <a:pt x="119" y="48"/>
                    <a:pt x="119" y="48"/>
                  </a:cubicBezTo>
                  <a:cubicBezTo>
                    <a:pt x="119" y="41"/>
                    <a:pt x="119" y="41"/>
                    <a:pt x="119" y="41"/>
                  </a:cubicBezTo>
                  <a:cubicBezTo>
                    <a:pt x="120" y="41"/>
                    <a:pt x="120" y="41"/>
                    <a:pt x="120" y="41"/>
                  </a:cubicBezTo>
                  <a:lnTo>
                    <a:pt x="120" y="48"/>
                  </a:lnTo>
                  <a:close/>
                  <a:moveTo>
                    <a:pt x="143" y="18"/>
                  </a:moveTo>
                  <a:cubicBezTo>
                    <a:pt x="143" y="18"/>
                    <a:pt x="143" y="18"/>
                    <a:pt x="143" y="18"/>
                  </a:cubicBezTo>
                  <a:cubicBezTo>
                    <a:pt x="145" y="18"/>
                    <a:pt x="145" y="18"/>
                    <a:pt x="145" y="18"/>
                  </a:cubicBezTo>
                  <a:cubicBezTo>
                    <a:pt x="145" y="19"/>
                    <a:pt x="145" y="19"/>
                    <a:pt x="145" y="19"/>
                  </a:cubicBezTo>
                  <a:cubicBezTo>
                    <a:pt x="145" y="19"/>
                    <a:pt x="146" y="19"/>
                    <a:pt x="146" y="19"/>
                  </a:cubicBezTo>
                  <a:cubicBezTo>
                    <a:pt x="146" y="19"/>
                    <a:pt x="146" y="19"/>
                    <a:pt x="146" y="19"/>
                  </a:cubicBezTo>
                  <a:cubicBezTo>
                    <a:pt x="147" y="19"/>
                    <a:pt x="147" y="19"/>
                    <a:pt x="147" y="19"/>
                  </a:cubicBezTo>
                  <a:cubicBezTo>
                    <a:pt x="147" y="19"/>
                    <a:pt x="147" y="19"/>
                    <a:pt x="147" y="19"/>
                  </a:cubicBezTo>
                  <a:cubicBezTo>
                    <a:pt x="152" y="20"/>
                    <a:pt x="153" y="21"/>
                    <a:pt x="153" y="21"/>
                  </a:cubicBezTo>
                  <a:cubicBezTo>
                    <a:pt x="153" y="29"/>
                    <a:pt x="153" y="29"/>
                    <a:pt x="153" y="29"/>
                  </a:cubicBezTo>
                  <a:cubicBezTo>
                    <a:pt x="153" y="29"/>
                    <a:pt x="153" y="29"/>
                    <a:pt x="153" y="29"/>
                  </a:cubicBezTo>
                  <a:cubicBezTo>
                    <a:pt x="153" y="21"/>
                    <a:pt x="153" y="21"/>
                    <a:pt x="153" y="21"/>
                  </a:cubicBezTo>
                  <a:cubicBezTo>
                    <a:pt x="153" y="21"/>
                    <a:pt x="150" y="20"/>
                    <a:pt x="146" y="20"/>
                  </a:cubicBezTo>
                  <a:cubicBezTo>
                    <a:pt x="143" y="20"/>
                    <a:pt x="140" y="21"/>
                    <a:pt x="140" y="21"/>
                  </a:cubicBezTo>
                  <a:cubicBezTo>
                    <a:pt x="139" y="29"/>
                    <a:pt x="139" y="29"/>
                    <a:pt x="139" y="29"/>
                  </a:cubicBezTo>
                  <a:cubicBezTo>
                    <a:pt x="139" y="29"/>
                    <a:pt x="139" y="29"/>
                    <a:pt x="139" y="29"/>
                  </a:cubicBezTo>
                  <a:cubicBezTo>
                    <a:pt x="140" y="21"/>
                    <a:pt x="140" y="21"/>
                    <a:pt x="140" y="21"/>
                  </a:cubicBezTo>
                  <a:cubicBezTo>
                    <a:pt x="140" y="21"/>
                    <a:pt x="141" y="20"/>
                    <a:pt x="143" y="20"/>
                  </a:cubicBezTo>
                  <a:lnTo>
                    <a:pt x="143" y="18"/>
                  </a:lnTo>
                  <a:close/>
                  <a:moveTo>
                    <a:pt x="142" y="31"/>
                  </a:moveTo>
                  <a:cubicBezTo>
                    <a:pt x="142" y="31"/>
                    <a:pt x="142" y="31"/>
                    <a:pt x="142" y="31"/>
                  </a:cubicBezTo>
                  <a:cubicBezTo>
                    <a:pt x="142" y="40"/>
                    <a:pt x="142" y="40"/>
                    <a:pt x="142" y="40"/>
                  </a:cubicBezTo>
                  <a:cubicBezTo>
                    <a:pt x="140" y="40"/>
                    <a:pt x="140" y="40"/>
                    <a:pt x="140" y="40"/>
                  </a:cubicBezTo>
                  <a:cubicBezTo>
                    <a:pt x="140" y="31"/>
                    <a:pt x="140" y="31"/>
                    <a:pt x="140" y="31"/>
                  </a:cubicBezTo>
                  <a:lnTo>
                    <a:pt x="142" y="31"/>
                  </a:lnTo>
                  <a:close/>
                  <a:moveTo>
                    <a:pt x="141" y="20"/>
                  </a:moveTo>
                  <a:cubicBezTo>
                    <a:pt x="141" y="20"/>
                    <a:pt x="141" y="20"/>
                    <a:pt x="141" y="20"/>
                  </a:cubicBezTo>
                  <a:cubicBezTo>
                    <a:pt x="141" y="18"/>
                    <a:pt x="141" y="18"/>
                    <a:pt x="141" y="18"/>
                  </a:cubicBezTo>
                  <a:cubicBezTo>
                    <a:pt x="141" y="20"/>
                    <a:pt x="141" y="20"/>
                    <a:pt x="141" y="20"/>
                  </a:cubicBezTo>
                  <a:close/>
                  <a:moveTo>
                    <a:pt x="140" y="15"/>
                  </a:moveTo>
                  <a:cubicBezTo>
                    <a:pt x="140" y="15"/>
                    <a:pt x="140" y="15"/>
                    <a:pt x="140" y="15"/>
                  </a:cubicBezTo>
                  <a:cubicBezTo>
                    <a:pt x="141" y="15"/>
                    <a:pt x="141" y="15"/>
                    <a:pt x="141" y="15"/>
                  </a:cubicBezTo>
                  <a:cubicBezTo>
                    <a:pt x="141" y="17"/>
                    <a:pt x="141" y="17"/>
                    <a:pt x="141" y="17"/>
                  </a:cubicBezTo>
                  <a:cubicBezTo>
                    <a:pt x="140" y="17"/>
                    <a:pt x="140" y="17"/>
                    <a:pt x="140" y="17"/>
                  </a:cubicBezTo>
                  <a:lnTo>
                    <a:pt x="140" y="15"/>
                  </a:lnTo>
                  <a:close/>
                  <a:moveTo>
                    <a:pt x="129" y="21"/>
                  </a:moveTo>
                  <a:cubicBezTo>
                    <a:pt x="129" y="21"/>
                    <a:pt x="129" y="21"/>
                    <a:pt x="129" y="21"/>
                  </a:cubicBezTo>
                  <a:cubicBezTo>
                    <a:pt x="129" y="19"/>
                    <a:pt x="129" y="19"/>
                    <a:pt x="129" y="19"/>
                  </a:cubicBezTo>
                  <a:cubicBezTo>
                    <a:pt x="131" y="19"/>
                    <a:pt x="131" y="19"/>
                    <a:pt x="131" y="19"/>
                  </a:cubicBezTo>
                  <a:cubicBezTo>
                    <a:pt x="131" y="20"/>
                    <a:pt x="131" y="20"/>
                    <a:pt x="131" y="20"/>
                  </a:cubicBezTo>
                  <a:cubicBezTo>
                    <a:pt x="132" y="19"/>
                    <a:pt x="133" y="19"/>
                    <a:pt x="134" y="19"/>
                  </a:cubicBezTo>
                  <a:cubicBezTo>
                    <a:pt x="134" y="17"/>
                    <a:pt x="134" y="17"/>
                    <a:pt x="134" y="17"/>
                  </a:cubicBezTo>
                  <a:cubicBezTo>
                    <a:pt x="135" y="17"/>
                    <a:pt x="135" y="17"/>
                    <a:pt x="135" y="17"/>
                  </a:cubicBezTo>
                  <a:cubicBezTo>
                    <a:pt x="135" y="18"/>
                    <a:pt x="135" y="18"/>
                    <a:pt x="135" y="18"/>
                  </a:cubicBezTo>
                  <a:cubicBezTo>
                    <a:pt x="139" y="18"/>
                    <a:pt x="141" y="18"/>
                    <a:pt x="141" y="18"/>
                  </a:cubicBezTo>
                  <a:cubicBezTo>
                    <a:pt x="141" y="18"/>
                    <a:pt x="137" y="18"/>
                    <a:pt x="133" y="19"/>
                  </a:cubicBezTo>
                  <a:cubicBezTo>
                    <a:pt x="129" y="21"/>
                    <a:pt x="129" y="22"/>
                    <a:pt x="129" y="22"/>
                  </a:cubicBezTo>
                  <a:cubicBezTo>
                    <a:pt x="127" y="31"/>
                    <a:pt x="127" y="31"/>
                    <a:pt x="127" y="31"/>
                  </a:cubicBezTo>
                  <a:cubicBezTo>
                    <a:pt x="128" y="22"/>
                    <a:pt x="128" y="22"/>
                    <a:pt x="128" y="22"/>
                  </a:cubicBezTo>
                  <a:cubicBezTo>
                    <a:pt x="127" y="22"/>
                    <a:pt x="127" y="22"/>
                    <a:pt x="127" y="22"/>
                  </a:cubicBezTo>
                  <a:cubicBezTo>
                    <a:pt x="127" y="20"/>
                    <a:pt x="127" y="20"/>
                    <a:pt x="127" y="20"/>
                  </a:cubicBezTo>
                  <a:cubicBezTo>
                    <a:pt x="128" y="20"/>
                    <a:pt x="128" y="20"/>
                    <a:pt x="128" y="20"/>
                  </a:cubicBezTo>
                  <a:cubicBezTo>
                    <a:pt x="128" y="22"/>
                    <a:pt x="128" y="22"/>
                    <a:pt x="128" y="22"/>
                  </a:cubicBezTo>
                  <a:cubicBezTo>
                    <a:pt x="128" y="21"/>
                    <a:pt x="129" y="21"/>
                    <a:pt x="129" y="21"/>
                  </a:cubicBezTo>
                  <a:close/>
                  <a:moveTo>
                    <a:pt x="137" y="31"/>
                  </a:moveTo>
                  <a:cubicBezTo>
                    <a:pt x="137" y="31"/>
                    <a:pt x="137" y="31"/>
                    <a:pt x="137" y="31"/>
                  </a:cubicBezTo>
                  <a:cubicBezTo>
                    <a:pt x="137" y="32"/>
                    <a:pt x="137" y="32"/>
                    <a:pt x="137" y="32"/>
                  </a:cubicBezTo>
                  <a:cubicBezTo>
                    <a:pt x="136" y="32"/>
                    <a:pt x="136" y="32"/>
                    <a:pt x="135" y="32"/>
                  </a:cubicBezTo>
                  <a:cubicBezTo>
                    <a:pt x="135" y="32"/>
                    <a:pt x="135" y="32"/>
                    <a:pt x="135" y="32"/>
                  </a:cubicBezTo>
                  <a:lnTo>
                    <a:pt x="137" y="31"/>
                  </a:lnTo>
                  <a:close/>
                  <a:moveTo>
                    <a:pt x="135" y="32"/>
                  </a:moveTo>
                  <a:cubicBezTo>
                    <a:pt x="135" y="32"/>
                    <a:pt x="135" y="32"/>
                    <a:pt x="135" y="32"/>
                  </a:cubicBezTo>
                  <a:cubicBezTo>
                    <a:pt x="135" y="32"/>
                    <a:pt x="135" y="32"/>
                    <a:pt x="135" y="32"/>
                  </a:cubicBezTo>
                  <a:cubicBezTo>
                    <a:pt x="135" y="33"/>
                    <a:pt x="134" y="33"/>
                    <a:pt x="134" y="33"/>
                  </a:cubicBezTo>
                  <a:cubicBezTo>
                    <a:pt x="134" y="32"/>
                    <a:pt x="134" y="32"/>
                    <a:pt x="134" y="32"/>
                  </a:cubicBezTo>
                  <a:lnTo>
                    <a:pt x="135" y="32"/>
                  </a:lnTo>
                  <a:close/>
                  <a:moveTo>
                    <a:pt x="134" y="32"/>
                  </a:moveTo>
                  <a:cubicBezTo>
                    <a:pt x="134" y="32"/>
                    <a:pt x="134" y="32"/>
                    <a:pt x="134" y="32"/>
                  </a:cubicBezTo>
                  <a:cubicBezTo>
                    <a:pt x="134" y="33"/>
                    <a:pt x="134" y="33"/>
                    <a:pt x="134" y="33"/>
                  </a:cubicBezTo>
                  <a:cubicBezTo>
                    <a:pt x="133" y="33"/>
                    <a:pt x="133" y="33"/>
                    <a:pt x="133" y="33"/>
                  </a:cubicBezTo>
                  <a:cubicBezTo>
                    <a:pt x="133" y="33"/>
                    <a:pt x="133" y="33"/>
                    <a:pt x="132" y="33"/>
                  </a:cubicBezTo>
                  <a:cubicBezTo>
                    <a:pt x="132" y="32"/>
                    <a:pt x="132" y="32"/>
                    <a:pt x="132" y="32"/>
                  </a:cubicBezTo>
                  <a:lnTo>
                    <a:pt x="134" y="32"/>
                  </a:lnTo>
                  <a:close/>
                  <a:moveTo>
                    <a:pt x="131" y="32"/>
                  </a:moveTo>
                  <a:cubicBezTo>
                    <a:pt x="131" y="32"/>
                    <a:pt x="131" y="32"/>
                    <a:pt x="131" y="32"/>
                  </a:cubicBezTo>
                  <a:cubicBezTo>
                    <a:pt x="131" y="33"/>
                    <a:pt x="131" y="33"/>
                    <a:pt x="131" y="33"/>
                  </a:cubicBezTo>
                  <a:cubicBezTo>
                    <a:pt x="130" y="33"/>
                    <a:pt x="130" y="33"/>
                    <a:pt x="129" y="33"/>
                  </a:cubicBezTo>
                  <a:cubicBezTo>
                    <a:pt x="129" y="32"/>
                    <a:pt x="129" y="32"/>
                    <a:pt x="129" y="32"/>
                  </a:cubicBezTo>
                  <a:cubicBezTo>
                    <a:pt x="132" y="32"/>
                    <a:pt x="132" y="32"/>
                    <a:pt x="132" y="32"/>
                  </a:cubicBezTo>
                  <a:cubicBezTo>
                    <a:pt x="132" y="33"/>
                    <a:pt x="132" y="33"/>
                    <a:pt x="132" y="33"/>
                  </a:cubicBezTo>
                  <a:cubicBezTo>
                    <a:pt x="132" y="33"/>
                    <a:pt x="131" y="33"/>
                    <a:pt x="131" y="33"/>
                  </a:cubicBezTo>
                  <a:cubicBezTo>
                    <a:pt x="131" y="32"/>
                    <a:pt x="131" y="32"/>
                    <a:pt x="131" y="32"/>
                  </a:cubicBezTo>
                  <a:close/>
                  <a:moveTo>
                    <a:pt x="129" y="32"/>
                  </a:moveTo>
                  <a:cubicBezTo>
                    <a:pt x="129" y="32"/>
                    <a:pt x="129" y="32"/>
                    <a:pt x="129" y="32"/>
                  </a:cubicBezTo>
                  <a:cubicBezTo>
                    <a:pt x="129" y="33"/>
                    <a:pt x="129" y="33"/>
                    <a:pt x="129" y="33"/>
                  </a:cubicBezTo>
                  <a:cubicBezTo>
                    <a:pt x="129" y="33"/>
                    <a:pt x="128" y="33"/>
                    <a:pt x="128" y="33"/>
                  </a:cubicBezTo>
                  <a:cubicBezTo>
                    <a:pt x="128" y="32"/>
                    <a:pt x="128" y="32"/>
                    <a:pt x="128" y="32"/>
                  </a:cubicBezTo>
                  <a:lnTo>
                    <a:pt x="129" y="32"/>
                  </a:lnTo>
                  <a:close/>
                  <a:moveTo>
                    <a:pt x="125" y="31"/>
                  </a:moveTo>
                  <a:cubicBezTo>
                    <a:pt x="125" y="31"/>
                    <a:pt x="125" y="31"/>
                    <a:pt x="125" y="31"/>
                  </a:cubicBezTo>
                  <a:cubicBezTo>
                    <a:pt x="125" y="30"/>
                    <a:pt x="125" y="30"/>
                    <a:pt x="125" y="30"/>
                  </a:cubicBezTo>
                  <a:cubicBezTo>
                    <a:pt x="127" y="30"/>
                    <a:pt x="127" y="30"/>
                    <a:pt x="127" y="30"/>
                  </a:cubicBezTo>
                  <a:cubicBezTo>
                    <a:pt x="127" y="31"/>
                    <a:pt x="127" y="31"/>
                    <a:pt x="127" y="31"/>
                  </a:cubicBezTo>
                  <a:lnTo>
                    <a:pt x="125" y="31"/>
                  </a:lnTo>
                  <a:close/>
                  <a:moveTo>
                    <a:pt x="127" y="32"/>
                  </a:moveTo>
                  <a:cubicBezTo>
                    <a:pt x="127" y="32"/>
                    <a:pt x="127" y="32"/>
                    <a:pt x="127" y="32"/>
                  </a:cubicBezTo>
                  <a:cubicBezTo>
                    <a:pt x="127" y="36"/>
                    <a:pt x="127" y="36"/>
                    <a:pt x="127" y="36"/>
                  </a:cubicBezTo>
                  <a:cubicBezTo>
                    <a:pt x="127" y="37"/>
                    <a:pt x="126" y="38"/>
                    <a:pt x="126" y="40"/>
                  </a:cubicBezTo>
                  <a:cubicBezTo>
                    <a:pt x="126" y="40"/>
                    <a:pt x="126" y="40"/>
                    <a:pt x="126" y="41"/>
                  </a:cubicBezTo>
                  <a:cubicBezTo>
                    <a:pt x="125" y="41"/>
                    <a:pt x="125" y="41"/>
                    <a:pt x="125" y="41"/>
                  </a:cubicBezTo>
                  <a:cubicBezTo>
                    <a:pt x="125" y="33"/>
                    <a:pt x="125" y="33"/>
                    <a:pt x="125" y="33"/>
                  </a:cubicBezTo>
                  <a:lnTo>
                    <a:pt x="127" y="32"/>
                  </a:lnTo>
                  <a:close/>
                  <a:moveTo>
                    <a:pt x="127" y="32"/>
                  </a:moveTo>
                  <a:cubicBezTo>
                    <a:pt x="127" y="32"/>
                    <a:pt x="127" y="32"/>
                    <a:pt x="127" y="32"/>
                  </a:cubicBezTo>
                  <a:cubicBezTo>
                    <a:pt x="128" y="32"/>
                    <a:pt x="128" y="32"/>
                    <a:pt x="128" y="32"/>
                  </a:cubicBezTo>
                  <a:cubicBezTo>
                    <a:pt x="128" y="33"/>
                    <a:pt x="128" y="33"/>
                    <a:pt x="128" y="33"/>
                  </a:cubicBezTo>
                  <a:cubicBezTo>
                    <a:pt x="127" y="33"/>
                    <a:pt x="127" y="33"/>
                    <a:pt x="127" y="33"/>
                  </a:cubicBezTo>
                  <a:cubicBezTo>
                    <a:pt x="127" y="33"/>
                    <a:pt x="127" y="34"/>
                    <a:pt x="127" y="35"/>
                  </a:cubicBezTo>
                  <a:lnTo>
                    <a:pt x="127" y="32"/>
                  </a:lnTo>
                  <a:close/>
                  <a:moveTo>
                    <a:pt x="126" y="15"/>
                  </a:moveTo>
                  <a:cubicBezTo>
                    <a:pt x="126" y="15"/>
                    <a:pt x="126" y="15"/>
                    <a:pt x="126" y="15"/>
                  </a:cubicBezTo>
                  <a:cubicBezTo>
                    <a:pt x="128" y="15"/>
                    <a:pt x="128" y="15"/>
                    <a:pt x="128" y="15"/>
                  </a:cubicBezTo>
                  <a:cubicBezTo>
                    <a:pt x="128" y="17"/>
                    <a:pt x="128" y="17"/>
                    <a:pt x="128" y="17"/>
                  </a:cubicBezTo>
                  <a:cubicBezTo>
                    <a:pt x="126" y="17"/>
                    <a:pt x="126" y="17"/>
                    <a:pt x="126" y="17"/>
                  </a:cubicBezTo>
                  <a:lnTo>
                    <a:pt x="126" y="15"/>
                  </a:lnTo>
                  <a:close/>
                  <a:moveTo>
                    <a:pt x="124" y="16"/>
                  </a:moveTo>
                  <a:cubicBezTo>
                    <a:pt x="124" y="16"/>
                    <a:pt x="124" y="16"/>
                    <a:pt x="124" y="16"/>
                  </a:cubicBezTo>
                  <a:cubicBezTo>
                    <a:pt x="125" y="16"/>
                    <a:pt x="125" y="16"/>
                    <a:pt x="125" y="16"/>
                  </a:cubicBezTo>
                  <a:cubicBezTo>
                    <a:pt x="125" y="18"/>
                    <a:pt x="125" y="18"/>
                    <a:pt x="125" y="18"/>
                  </a:cubicBezTo>
                  <a:cubicBezTo>
                    <a:pt x="124" y="18"/>
                    <a:pt x="124" y="18"/>
                    <a:pt x="124" y="18"/>
                  </a:cubicBezTo>
                  <a:lnTo>
                    <a:pt x="124" y="16"/>
                  </a:lnTo>
                  <a:close/>
                  <a:moveTo>
                    <a:pt x="123" y="20"/>
                  </a:moveTo>
                  <a:cubicBezTo>
                    <a:pt x="123" y="20"/>
                    <a:pt x="123" y="20"/>
                    <a:pt x="123" y="20"/>
                  </a:cubicBezTo>
                  <a:cubicBezTo>
                    <a:pt x="124" y="20"/>
                    <a:pt x="124" y="20"/>
                    <a:pt x="124" y="20"/>
                  </a:cubicBezTo>
                  <a:cubicBezTo>
                    <a:pt x="124" y="22"/>
                    <a:pt x="124" y="22"/>
                    <a:pt x="124" y="22"/>
                  </a:cubicBezTo>
                  <a:cubicBezTo>
                    <a:pt x="123" y="22"/>
                    <a:pt x="123" y="22"/>
                    <a:pt x="123" y="22"/>
                  </a:cubicBezTo>
                  <a:lnTo>
                    <a:pt x="123" y="20"/>
                  </a:lnTo>
                  <a:close/>
                  <a:moveTo>
                    <a:pt x="124" y="23"/>
                  </a:moveTo>
                  <a:cubicBezTo>
                    <a:pt x="124" y="23"/>
                    <a:pt x="124" y="23"/>
                    <a:pt x="124" y="23"/>
                  </a:cubicBezTo>
                  <a:cubicBezTo>
                    <a:pt x="124" y="24"/>
                    <a:pt x="124" y="24"/>
                    <a:pt x="124" y="24"/>
                  </a:cubicBezTo>
                  <a:cubicBezTo>
                    <a:pt x="123" y="24"/>
                    <a:pt x="123" y="24"/>
                    <a:pt x="123" y="24"/>
                  </a:cubicBezTo>
                  <a:cubicBezTo>
                    <a:pt x="123" y="23"/>
                    <a:pt x="123" y="23"/>
                    <a:pt x="123" y="23"/>
                  </a:cubicBezTo>
                  <a:lnTo>
                    <a:pt x="124" y="23"/>
                  </a:lnTo>
                  <a:close/>
                  <a:moveTo>
                    <a:pt x="122" y="28"/>
                  </a:moveTo>
                  <a:cubicBezTo>
                    <a:pt x="122" y="28"/>
                    <a:pt x="122" y="28"/>
                    <a:pt x="122" y="28"/>
                  </a:cubicBezTo>
                  <a:cubicBezTo>
                    <a:pt x="122" y="27"/>
                    <a:pt x="122" y="27"/>
                    <a:pt x="122" y="27"/>
                  </a:cubicBezTo>
                  <a:cubicBezTo>
                    <a:pt x="123" y="27"/>
                    <a:pt x="123" y="27"/>
                    <a:pt x="123" y="27"/>
                  </a:cubicBezTo>
                  <a:cubicBezTo>
                    <a:pt x="123" y="28"/>
                    <a:pt x="123" y="28"/>
                    <a:pt x="123" y="28"/>
                  </a:cubicBezTo>
                  <a:lnTo>
                    <a:pt x="122" y="28"/>
                  </a:lnTo>
                  <a:close/>
                  <a:moveTo>
                    <a:pt x="122" y="29"/>
                  </a:moveTo>
                  <a:cubicBezTo>
                    <a:pt x="122" y="29"/>
                    <a:pt x="122" y="29"/>
                    <a:pt x="122" y="29"/>
                  </a:cubicBezTo>
                  <a:cubicBezTo>
                    <a:pt x="122" y="30"/>
                    <a:pt x="122" y="30"/>
                    <a:pt x="122" y="30"/>
                  </a:cubicBezTo>
                  <a:cubicBezTo>
                    <a:pt x="121" y="30"/>
                    <a:pt x="121" y="30"/>
                    <a:pt x="121" y="30"/>
                  </a:cubicBezTo>
                  <a:cubicBezTo>
                    <a:pt x="121" y="29"/>
                    <a:pt x="121" y="29"/>
                    <a:pt x="121" y="29"/>
                  </a:cubicBezTo>
                  <a:lnTo>
                    <a:pt x="122" y="29"/>
                  </a:lnTo>
                  <a:close/>
                  <a:moveTo>
                    <a:pt x="121" y="19"/>
                  </a:moveTo>
                  <a:cubicBezTo>
                    <a:pt x="121" y="19"/>
                    <a:pt x="121" y="19"/>
                    <a:pt x="121" y="19"/>
                  </a:cubicBezTo>
                  <a:cubicBezTo>
                    <a:pt x="122" y="19"/>
                    <a:pt x="122" y="19"/>
                    <a:pt x="122" y="19"/>
                  </a:cubicBezTo>
                  <a:cubicBezTo>
                    <a:pt x="122" y="21"/>
                    <a:pt x="122" y="21"/>
                    <a:pt x="122" y="21"/>
                  </a:cubicBezTo>
                  <a:cubicBezTo>
                    <a:pt x="121" y="21"/>
                    <a:pt x="121" y="21"/>
                    <a:pt x="121" y="21"/>
                  </a:cubicBezTo>
                  <a:lnTo>
                    <a:pt x="121" y="19"/>
                  </a:lnTo>
                  <a:close/>
                  <a:moveTo>
                    <a:pt x="120" y="18"/>
                  </a:moveTo>
                  <a:cubicBezTo>
                    <a:pt x="120" y="18"/>
                    <a:pt x="120" y="18"/>
                    <a:pt x="120" y="18"/>
                  </a:cubicBezTo>
                  <a:cubicBezTo>
                    <a:pt x="119" y="18"/>
                    <a:pt x="119" y="18"/>
                    <a:pt x="119" y="18"/>
                  </a:cubicBezTo>
                  <a:cubicBezTo>
                    <a:pt x="119" y="17"/>
                    <a:pt x="119" y="17"/>
                    <a:pt x="119" y="17"/>
                  </a:cubicBezTo>
                  <a:cubicBezTo>
                    <a:pt x="120" y="17"/>
                    <a:pt x="120" y="17"/>
                    <a:pt x="120" y="17"/>
                  </a:cubicBezTo>
                  <a:lnTo>
                    <a:pt x="120" y="18"/>
                  </a:lnTo>
                  <a:close/>
                  <a:moveTo>
                    <a:pt x="120" y="26"/>
                  </a:moveTo>
                  <a:cubicBezTo>
                    <a:pt x="120" y="26"/>
                    <a:pt x="120" y="26"/>
                    <a:pt x="120" y="26"/>
                  </a:cubicBezTo>
                  <a:cubicBezTo>
                    <a:pt x="120" y="25"/>
                    <a:pt x="120" y="25"/>
                    <a:pt x="120" y="25"/>
                  </a:cubicBezTo>
                  <a:cubicBezTo>
                    <a:pt x="121" y="25"/>
                    <a:pt x="121" y="25"/>
                    <a:pt x="121" y="25"/>
                  </a:cubicBezTo>
                  <a:cubicBezTo>
                    <a:pt x="121" y="26"/>
                    <a:pt x="121" y="26"/>
                    <a:pt x="121" y="26"/>
                  </a:cubicBezTo>
                  <a:lnTo>
                    <a:pt x="120" y="26"/>
                  </a:lnTo>
                  <a:close/>
                  <a:moveTo>
                    <a:pt x="120" y="48"/>
                  </a:moveTo>
                  <a:cubicBezTo>
                    <a:pt x="120" y="48"/>
                    <a:pt x="120" y="48"/>
                    <a:pt x="120" y="48"/>
                  </a:cubicBezTo>
                  <a:cubicBezTo>
                    <a:pt x="120" y="48"/>
                    <a:pt x="120" y="48"/>
                    <a:pt x="120" y="48"/>
                  </a:cubicBezTo>
                  <a:cubicBezTo>
                    <a:pt x="122" y="48"/>
                    <a:pt x="122" y="48"/>
                    <a:pt x="122" y="48"/>
                  </a:cubicBezTo>
                  <a:lnTo>
                    <a:pt x="120" y="48"/>
                  </a:lnTo>
                  <a:close/>
                  <a:moveTo>
                    <a:pt x="122" y="48"/>
                  </a:moveTo>
                  <a:cubicBezTo>
                    <a:pt x="122" y="48"/>
                    <a:pt x="122" y="48"/>
                    <a:pt x="122" y="48"/>
                  </a:cubicBezTo>
                  <a:cubicBezTo>
                    <a:pt x="120" y="48"/>
                    <a:pt x="120" y="48"/>
                    <a:pt x="120" y="48"/>
                  </a:cubicBezTo>
                  <a:cubicBezTo>
                    <a:pt x="120" y="41"/>
                    <a:pt x="120" y="41"/>
                    <a:pt x="120" y="41"/>
                  </a:cubicBezTo>
                  <a:cubicBezTo>
                    <a:pt x="122" y="41"/>
                    <a:pt x="122" y="41"/>
                    <a:pt x="122" y="41"/>
                  </a:cubicBezTo>
                  <a:lnTo>
                    <a:pt x="122" y="48"/>
                  </a:lnTo>
                  <a:close/>
                  <a:moveTo>
                    <a:pt x="122" y="41"/>
                  </a:moveTo>
                  <a:cubicBezTo>
                    <a:pt x="122" y="41"/>
                    <a:pt x="122" y="41"/>
                    <a:pt x="122" y="41"/>
                  </a:cubicBezTo>
                  <a:cubicBezTo>
                    <a:pt x="120" y="41"/>
                    <a:pt x="120" y="41"/>
                    <a:pt x="120" y="41"/>
                  </a:cubicBezTo>
                  <a:cubicBezTo>
                    <a:pt x="120" y="33"/>
                    <a:pt x="120" y="33"/>
                    <a:pt x="120" y="33"/>
                  </a:cubicBezTo>
                  <a:cubicBezTo>
                    <a:pt x="122" y="33"/>
                    <a:pt x="122" y="33"/>
                    <a:pt x="122" y="33"/>
                  </a:cubicBezTo>
                  <a:lnTo>
                    <a:pt x="122" y="41"/>
                  </a:lnTo>
                  <a:close/>
                  <a:moveTo>
                    <a:pt x="123" y="48"/>
                  </a:moveTo>
                  <a:cubicBezTo>
                    <a:pt x="123" y="48"/>
                    <a:pt x="123" y="48"/>
                    <a:pt x="123" y="48"/>
                  </a:cubicBezTo>
                  <a:cubicBezTo>
                    <a:pt x="123" y="48"/>
                    <a:pt x="123" y="48"/>
                    <a:pt x="123" y="48"/>
                  </a:cubicBezTo>
                  <a:cubicBezTo>
                    <a:pt x="122" y="48"/>
                    <a:pt x="122" y="48"/>
                    <a:pt x="122" y="48"/>
                  </a:cubicBezTo>
                  <a:cubicBezTo>
                    <a:pt x="122" y="48"/>
                    <a:pt x="122" y="48"/>
                    <a:pt x="122" y="48"/>
                  </a:cubicBezTo>
                  <a:cubicBezTo>
                    <a:pt x="123" y="48"/>
                    <a:pt x="123" y="48"/>
                    <a:pt x="123" y="48"/>
                  </a:cubicBezTo>
                  <a:cubicBezTo>
                    <a:pt x="122" y="48"/>
                    <a:pt x="122" y="48"/>
                    <a:pt x="122" y="48"/>
                  </a:cubicBezTo>
                  <a:cubicBezTo>
                    <a:pt x="122" y="41"/>
                    <a:pt x="122" y="41"/>
                    <a:pt x="122" y="41"/>
                  </a:cubicBezTo>
                  <a:cubicBezTo>
                    <a:pt x="123" y="41"/>
                    <a:pt x="123" y="41"/>
                    <a:pt x="123" y="41"/>
                  </a:cubicBezTo>
                  <a:lnTo>
                    <a:pt x="123" y="48"/>
                  </a:lnTo>
                  <a:close/>
                  <a:moveTo>
                    <a:pt x="123" y="41"/>
                  </a:moveTo>
                  <a:cubicBezTo>
                    <a:pt x="123" y="41"/>
                    <a:pt x="123" y="41"/>
                    <a:pt x="123" y="41"/>
                  </a:cubicBezTo>
                  <a:cubicBezTo>
                    <a:pt x="122" y="41"/>
                    <a:pt x="122" y="41"/>
                    <a:pt x="122" y="41"/>
                  </a:cubicBezTo>
                  <a:cubicBezTo>
                    <a:pt x="122" y="33"/>
                    <a:pt x="122" y="33"/>
                    <a:pt x="122" y="33"/>
                  </a:cubicBezTo>
                  <a:cubicBezTo>
                    <a:pt x="123" y="33"/>
                    <a:pt x="123" y="33"/>
                    <a:pt x="123" y="33"/>
                  </a:cubicBezTo>
                  <a:lnTo>
                    <a:pt x="123" y="41"/>
                  </a:lnTo>
                  <a:close/>
                  <a:moveTo>
                    <a:pt x="124" y="48"/>
                  </a:moveTo>
                  <a:cubicBezTo>
                    <a:pt x="124" y="48"/>
                    <a:pt x="124" y="48"/>
                    <a:pt x="124" y="48"/>
                  </a:cubicBezTo>
                  <a:cubicBezTo>
                    <a:pt x="123" y="48"/>
                    <a:pt x="123" y="48"/>
                    <a:pt x="123" y="48"/>
                  </a:cubicBezTo>
                  <a:cubicBezTo>
                    <a:pt x="123" y="41"/>
                    <a:pt x="123" y="41"/>
                    <a:pt x="123" y="41"/>
                  </a:cubicBezTo>
                  <a:cubicBezTo>
                    <a:pt x="124" y="41"/>
                    <a:pt x="124" y="41"/>
                    <a:pt x="124" y="41"/>
                  </a:cubicBezTo>
                  <a:lnTo>
                    <a:pt x="124" y="48"/>
                  </a:lnTo>
                  <a:close/>
                  <a:moveTo>
                    <a:pt x="124" y="41"/>
                  </a:moveTo>
                  <a:cubicBezTo>
                    <a:pt x="124" y="41"/>
                    <a:pt x="124" y="41"/>
                    <a:pt x="124" y="41"/>
                  </a:cubicBezTo>
                  <a:cubicBezTo>
                    <a:pt x="123" y="41"/>
                    <a:pt x="123" y="41"/>
                    <a:pt x="123" y="41"/>
                  </a:cubicBezTo>
                  <a:cubicBezTo>
                    <a:pt x="123" y="33"/>
                    <a:pt x="123" y="33"/>
                    <a:pt x="123" y="33"/>
                  </a:cubicBezTo>
                  <a:cubicBezTo>
                    <a:pt x="124" y="33"/>
                    <a:pt x="124" y="33"/>
                    <a:pt x="124" y="33"/>
                  </a:cubicBezTo>
                  <a:lnTo>
                    <a:pt x="124" y="41"/>
                  </a:lnTo>
                  <a:close/>
                  <a:moveTo>
                    <a:pt x="125" y="48"/>
                  </a:moveTo>
                  <a:cubicBezTo>
                    <a:pt x="125" y="48"/>
                    <a:pt x="125" y="48"/>
                    <a:pt x="125" y="48"/>
                  </a:cubicBezTo>
                  <a:cubicBezTo>
                    <a:pt x="124" y="48"/>
                    <a:pt x="124" y="48"/>
                    <a:pt x="124" y="48"/>
                  </a:cubicBezTo>
                  <a:cubicBezTo>
                    <a:pt x="124" y="41"/>
                    <a:pt x="124" y="41"/>
                    <a:pt x="124" y="41"/>
                  </a:cubicBezTo>
                  <a:cubicBezTo>
                    <a:pt x="125" y="41"/>
                    <a:pt x="125" y="41"/>
                    <a:pt x="125" y="41"/>
                  </a:cubicBezTo>
                  <a:lnTo>
                    <a:pt x="125" y="48"/>
                  </a:lnTo>
                  <a:close/>
                  <a:moveTo>
                    <a:pt x="125" y="41"/>
                  </a:moveTo>
                  <a:cubicBezTo>
                    <a:pt x="125" y="41"/>
                    <a:pt x="125" y="41"/>
                    <a:pt x="125" y="41"/>
                  </a:cubicBezTo>
                  <a:cubicBezTo>
                    <a:pt x="124" y="41"/>
                    <a:pt x="124" y="41"/>
                    <a:pt x="124" y="41"/>
                  </a:cubicBezTo>
                  <a:cubicBezTo>
                    <a:pt x="124" y="33"/>
                    <a:pt x="124" y="33"/>
                    <a:pt x="124" y="33"/>
                  </a:cubicBezTo>
                  <a:cubicBezTo>
                    <a:pt x="125" y="33"/>
                    <a:pt x="125" y="33"/>
                    <a:pt x="125" y="33"/>
                  </a:cubicBezTo>
                  <a:lnTo>
                    <a:pt x="125" y="41"/>
                  </a:lnTo>
                  <a:close/>
                  <a:moveTo>
                    <a:pt x="140" y="49"/>
                  </a:moveTo>
                  <a:cubicBezTo>
                    <a:pt x="140" y="49"/>
                    <a:pt x="140" y="49"/>
                    <a:pt x="140" y="49"/>
                  </a:cubicBezTo>
                  <a:cubicBezTo>
                    <a:pt x="125" y="48"/>
                    <a:pt x="125" y="48"/>
                    <a:pt x="125" y="48"/>
                  </a:cubicBezTo>
                  <a:cubicBezTo>
                    <a:pt x="125" y="41"/>
                    <a:pt x="125" y="41"/>
                    <a:pt x="125" y="41"/>
                  </a:cubicBezTo>
                  <a:cubicBezTo>
                    <a:pt x="126" y="41"/>
                    <a:pt x="126" y="41"/>
                    <a:pt x="126" y="41"/>
                  </a:cubicBezTo>
                  <a:cubicBezTo>
                    <a:pt x="126" y="44"/>
                    <a:pt x="126" y="48"/>
                    <a:pt x="126" y="48"/>
                  </a:cubicBezTo>
                  <a:cubicBezTo>
                    <a:pt x="126" y="48"/>
                    <a:pt x="126" y="48"/>
                    <a:pt x="127" y="48"/>
                  </a:cubicBezTo>
                  <a:cubicBezTo>
                    <a:pt x="127" y="48"/>
                    <a:pt x="127" y="48"/>
                    <a:pt x="127" y="48"/>
                  </a:cubicBezTo>
                  <a:cubicBezTo>
                    <a:pt x="127" y="48"/>
                    <a:pt x="127" y="48"/>
                    <a:pt x="127" y="48"/>
                  </a:cubicBezTo>
                  <a:cubicBezTo>
                    <a:pt x="127" y="48"/>
                    <a:pt x="127" y="48"/>
                    <a:pt x="127" y="48"/>
                  </a:cubicBezTo>
                  <a:cubicBezTo>
                    <a:pt x="127" y="48"/>
                    <a:pt x="127" y="48"/>
                    <a:pt x="128" y="48"/>
                  </a:cubicBezTo>
                  <a:cubicBezTo>
                    <a:pt x="128" y="48"/>
                    <a:pt x="128" y="48"/>
                    <a:pt x="128" y="48"/>
                  </a:cubicBezTo>
                  <a:cubicBezTo>
                    <a:pt x="128" y="48"/>
                    <a:pt x="128" y="48"/>
                    <a:pt x="128" y="48"/>
                  </a:cubicBezTo>
                  <a:cubicBezTo>
                    <a:pt x="128" y="48"/>
                    <a:pt x="128" y="48"/>
                    <a:pt x="128" y="48"/>
                  </a:cubicBezTo>
                  <a:cubicBezTo>
                    <a:pt x="129" y="48"/>
                    <a:pt x="130" y="48"/>
                    <a:pt x="131" y="49"/>
                  </a:cubicBezTo>
                  <a:cubicBezTo>
                    <a:pt x="134" y="49"/>
                    <a:pt x="139" y="49"/>
                    <a:pt x="139" y="49"/>
                  </a:cubicBezTo>
                  <a:cubicBezTo>
                    <a:pt x="139" y="49"/>
                    <a:pt x="139" y="45"/>
                    <a:pt x="139" y="42"/>
                  </a:cubicBezTo>
                  <a:cubicBezTo>
                    <a:pt x="139" y="42"/>
                    <a:pt x="139" y="41"/>
                    <a:pt x="139" y="41"/>
                  </a:cubicBezTo>
                  <a:cubicBezTo>
                    <a:pt x="140" y="40"/>
                    <a:pt x="140" y="40"/>
                    <a:pt x="140" y="40"/>
                  </a:cubicBezTo>
                  <a:lnTo>
                    <a:pt x="140" y="49"/>
                  </a:lnTo>
                  <a:close/>
                  <a:moveTo>
                    <a:pt x="140" y="40"/>
                  </a:moveTo>
                  <a:cubicBezTo>
                    <a:pt x="140" y="40"/>
                    <a:pt x="140" y="40"/>
                    <a:pt x="140" y="40"/>
                  </a:cubicBezTo>
                  <a:cubicBezTo>
                    <a:pt x="139" y="40"/>
                    <a:pt x="139" y="40"/>
                    <a:pt x="139" y="40"/>
                  </a:cubicBezTo>
                  <a:cubicBezTo>
                    <a:pt x="139" y="37"/>
                    <a:pt x="139" y="32"/>
                    <a:pt x="139" y="32"/>
                  </a:cubicBezTo>
                  <a:cubicBezTo>
                    <a:pt x="139" y="32"/>
                    <a:pt x="138" y="32"/>
                    <a:pt x="137" y="32"/>
                  </a:cubicBezTo>
                  <a:cubicBezTo>
                    <a:pt x="137" y="31"/>
                    <a:pt x="137" y="31"/>
                    <a:pt x="137" y="31"/>
                  </a:cubicBezTo>
                  <a:cubicBezTo>
                    <a:pt x="140" y="31"/>
                    <a:pt x="140" y="31"/>
                    <a:pt x="140" y="31"/>
                  </a:cubicBezTo>
                  <a:lnTo>
                    <a:pt x="140" y="40"/>
                  </a:lnTo>
                  <a:close/>
                  <a:moveTo>
                    <a:pt x="155" y="49"/>
                  </a:moveTo>
                  <a:cubicBezTo>
                    <a:pt x="155" y="49"/>
                    <a:pt x="155" y="49"/>
                    <a:pt x="155" y="49"/>
                  </a:cubicBezTo>
                  <a:cubicBezTo>
                    <a:pt x="149" y="49"/>
                    <a:pt x="149" y="49"/>
                    <a:pt x="149" y="49"/>
                  </a:cubicBezTo>
                  <a:cubicBezTo>
                    <a:pt x="140" y="49"/>
                    <a:pt x="140" y="49"/>
                    <a:pt x="140" y="49"/>
                  </a:cubicBezTo>
                  <a:cubicBezTo>
                    <a:pt x="140" y="40"/>
                    <a:pt x="140" y="40"/>
                    <a:pt x="140" y="40"/>
                  </a:cubicBezTo>
                  <a:cubicBezTo>
                    <a:pt x="142" y="40"/>
                    <a:pt x="142" y="40"/>
                    <a:pt x="142" y="40"/>
                  </a:cubicBezTo>
                  <a:cubicBezTo>
                    <a:pt x="142" y="49"/>
                    <a:pt x="142" y="49"/>
                    <a:pt x="142" y="49"/>
                  </a:cubicBezTo>
                  <a:cubicBezTo>
                    <a:pt x="142" y="49"/>
                    <a:pt x="142" y="49"/>
                    <a:pt x="142" y="49"/>
                  </a:cubicBezTo>
                  <a:cubicBezTo>
                    <a:pt x="142" y="40"/>
                    <a:pt x="142" y="40"/>
                    <a:pt x="142" y="40"/>
                  </a:cubicBezTo>
                  <a:cubicBezTo>
                    <a:pt x="143" y="40"/>
                    <a:pt x="143" y="40"/>
                    <a:pt x="143" y="40"/>
                  </a:cubicBezTo>
                  <a:cubicBezTo>
                    <a:pt x="143" y="43"/>
                    <a:pt x="143" y="49"/>
                    <a:pt x="143" y="49"/>
                  </a:cubicBezTo>
                  <a:cubicBezTo>
                    <a:pt x="143" y="49"/>
                    <a:pt x="147" y="49"/>
                    <a:pt x="148" y="49"/>
                  </a:cubicBezTo>
                  <a:cubicBezTo>
                    <a:pt x="150" y="49"/>
                    <a:pt x="154" y="49"/>
                    <a:pt x="154" y="49"/>
                  </a:cubicBezTo>
                  <a:cubicBezTo>
                    <a:pt x="154" y="49"/>
                    <a:pt x="154" y="43"/>
                    <a:pt x="154" y="40"/>
                  </a:cubicBezTo>
                  <a:cubicBezTo>
                    <a:pt x="155" y="40"/>
                    <a:pt x="155" y="40"/>
                    <a:pt x="155" y="40"/>
                  </a:cubicBezTo>
                  <a:lnTo>
                    <a:pt x="155" y="49"/>
                  </a:lnTo>
                  <a:close/>
                  <a:moveTo>
                    <a:pt x="157" y="49"/>
                  </a:moveTo>
                  <a:cubicBezTo>
                    <a:pt x="157" y="49"/>
                    <a:pt x="157" y="49"/>
                    <a:pt x="157" y="49"/>
                  </a:cubicBezTo>
                  <a:cubicBezTo>
                    <a:pt x="155" y="49"/>
                    <a:pt x="155" y="49"/>
                    <a:pt x="155" y="49"/>
                  </a:cubicBezTo>
                  <a:cubicBezTo>
                    <a:pt x="155" y="40"/>
                    <a:pt x="155" y="40"/>
                    <a:pt x="155" y="40"/>
                  </a:cubicBezTo>
                  <a:cubicBezTo>
                    <a:pt x="157" y="40"/>
                    <a:pt x="157" y="40"/>
                    <a:pt x="157" y="40"/>
                  </a:cubicBezTo>
                  <a:lnTo>
                    <a:pt x="157" y="49"/>
                  </a:lnTo>
                  <a:close/>
                  <a:moveTo>
                    <a:pt x="157" y="40"/>
                  </a:moveTo>
                  <a:cubicBezTo>
                    <a:pt x="157" y="40"/>
                    <a:pt x="157" y="40"/>
                    <a:pt x="157" y="40"/>
                  </a:cubicBezTo>
                  <a:cubicBezTo>
                    <a:pt x="155" y="40"/>
                    <a:pt x="155" y="40"/>
                    <a:pt x="155" y="40"/>
                  </a:cubicBezTo>
                  <a:cubicBezTo>
                    <a:pt x="155" y="32"/>
                    <a:pt x="155" y="32"/>
                    <a:pt x="155" y="32"/>
                  </a:cubicBezTo>
                  <a:cubicBezTo>
                    <a:pt x="156" y="33"/>
                    <a:pt x="156" y="33"/>
                    <a:pt x="156" y="33"/>
                  </a:cubicBezTo>
                  <a:cubicBezTo>
                    <a:pt x="156" y="33"/>
                    <a:pt x="156" y="33"/>
                    <a:pt x="157" y="34"/>
                  </a:cubicBezTo>
                  <a:lnTo>
                    <a:pt x="157" y="40"/>
                  </a:lnTo>
                  <a:close/>
                  <a:moveTo>
                    <a:pt x="162" y="39"/>
                  </a:moveTo>
                  <a:cubicBezTo>
                    <a:pt x="162" y="39"/>
                    <a:pt x="162" y="39"/>
                    <a:pt x="162" y="39"/>
                  </a:cubicBezTo>
                  <a:cubicBezTo>
                    <a:pt x="162" y="39"/>
                    <a:pt x="162" y="40"/>
                    <a:pt x="162" y="40"/>
                  </a:cubicBezTo>
                  <a:cubicBezTo>
                    <a:pt x="162" y="40"/>
                    <a:pt x="162" y="40"/>
                    <a:pt x="162" y="40"/>
                  </a:cubicBezTo>
                  <a:lnTo>
                    <a:pt x="162" y="39"/>
                  </a:lnTo>
                  <a:close/>
                  <a:moveTo>
                    <a:pt x="160" y="49"/>
                  </a:moveTo>
                  <a:cubicBezTo>
                    <a:pt x="160" y="49"/>
                    <a:pt x="160" y="49"/>
                    <a:pt x="160" y="49"/>
                  </a:cubicBezTo>
                  <a:cubicBezTo>
                    <a:pt x="157" y="49"/>
                    <a:pt x="157" y="49"/>
                    <a:pt x="157" y="49"/>
                  </a:cubicBezTo>
                  <a:cubicBezTo>
                    <a:pt x="157" y="40"/>
                    <a:pt x="157" y="40"/>
                    <a:pt x="157" y="40"/>
                  </a:cubicBezTo>
                  <a:cubicBezTo>
                    <a:pt x="160" y="40"/>
                    <a:pt x="160" y="40"/>
                    <a:pt x="160" y="40"/>
                  </a:cubicBezTo>
                  <a:lnTo>
                    <a:pt x="160" y="49"/>
                  </a:lnTo>
                  <a:close/>
                  <a:moveTo>
                    <a:pt x="160" y="40"/>
                  </a:moveTo>
                  <a:cubicBezTo>
                    <a:pt x="160" y="40"/>
                    <a:pt x="160" y="40"/>
                    <a:pt x="160" y="40"/>
                  </a:cubicBezTo>
                  <a:cubicBezTo>
                    <a:pt x="157" y="40"/>
                    <a:pt x="157" y="40"/>
                    <a:pt x="157" y="40"/>
                  </a:cubicBezTo>
                  <a:cubicBezTo>
                    <a:pt x="157" y="34"/>
                    <a:pt x="157" y="34"/>
                    <a:pt x="157" y="34"/>
                  </a:cubicBezTo>
                  <a:cubicBezTo>
                    <a:pt x="158" y="35"/>
                    <a:pt x="159" y="35"/>
                    <a:pt x="160" y="36"/>
                  </a:cubicBezTo>
                  <a:lnTo>
                    <a:pt x="160" y="40"/>
                  </a:lnTo>
                  <a:close/>
                  <a:moveTo>
                    <a:pt x="160" y="32"/>
                  </a:moveTo>
                  <a:cubicBezTo>
                    <a:pt x="160" y="32"/>
                    <a:pt x="160" y="32"/>
                    <a:pt x="160" y="32"/>
                  </a:cubicBezTo>
                  <a:cubicBezTo>
                    <a:pt x="159" y="32"/>
                    <a:pt x="158" y="32"/>
                    <a:pt x="157" y="32"/>
                  </a:cubicBezTo>
                  <a:cubicBezTo>
                    <a:pt x="157" y="32"/>
                    <a:pt x="157" y="32"/>
                    <a:pt x="157" y="32"/>
                  </a:cubicBezTo>
                  <a:cubicBezTo>
                    <a:pt x="160" y="32"/>
                    <a:pt x="160" y="32"/>
                    <a:pt x="160" y="32"/>
                  </a:cubicBezTo>
                  <a:close/>
                  <a:moveTo>
                    <a:pt x="162" y="49"/>
                  </a:moveTo>
                  <a:cubicBezTo>
                    <a:pt x="162" y="49"/>
                    <a:pt x="162" y="49"/>
                    <a:pt x="162" y="49"/>
                  </a:cubicBezTo>
                  <a:cubicBezTo>
                    <a:pt x="160" y="49"/>
                    <a:pt x="160" y="49"/>
                    <a:pt x="160" y="49"/>
                  </a:cubicBezTo>
                  <a:cubicBezTo>
                    <a:pt x="160" y="40"/>
                    <a:pt x="160" y="40"/>
                    <a:pt x="160" y="40"/>
                  </a:cubicBezTo>
                  <a:cubicBezTo>
                    <a:pt x="162" y="40"/>
                    <a:pt x="162" y="40"/>
                    <a:pt x="162" y="40"/>
                  </a:cubicBezTo>
                  <a:lnTo>
                    <a:pt x="162" y="49"/>
                  </a:lnTo>
                  <a:close/>
                  <a:moveTo>
                    <a:pt x="162" y="40"/>
                  </a:moveTo>
                  <a:cubicBezTo>
                    <a:pt x="162" y="40"/>
                    <a:pt x="162" y="40"/>
                    <a:pt x="162" y="40"/>
                  </a:cubicBezTo>
                  <a:cubicBezTo>
                    <a:pt x="160" y="40"/>
                    <a:pt x="160" y="40"/>
                    <a:pt x="160" y="40"/>
                  </a:cubicBezTo>
                  <a:cubicBezTo>
                    <a:pt x="160" y="36"/>
                    <a:pt x="160" y="36"/>
                    <a:pt x="160" y="36"/>
                  </a:cubicBezTo>
                  <a:cubicBezTo>
                    <a:pt x="160" y="37"/>
                    <a:pt x="160" y="37"/>
                    <a:pt x="161" y="37"/>
                  </a:cubicBezTo>
                  <a:cubicBezTo>
                    <a:pt x="161" y="38"/>
                    <a:pt x="161" y="38"/>
                    <a:pt x="162" y="39"/>
                  </a:cubicBezTo>
                  <a:lnTo>
                    <a:pt x="162" y="40"/>
                  </a:lnTo>
                  <a:close/>
                  <a:moveTo>
                    <a:pt x="162" y="32"/>
                  </a:moveTo>
                  <a:cubicBezTo>
                    <a:pt x="162" y="32"/>
                    <a:pt x="162" y="32"/>
                    <a:pt x="162" y="32"/>
                  </a:cubicBezTo>
                  <a:cubicBezTo>
                    <a:pt x="161" y="32"/>
                    <a:pt x="160" y="32"/>
                    <a:pt x="160" y="32"/>
                  </a:cubicBezTo>
                  <a:cubicBezTo>
                    <a:pt x="160" y="32"/>
                    <a:pt x="160" y="32"/>
                    <a:pt x="160" y="32"/>
                  </a:cubicBezTo>
                  <a:cubicBezTo>
                    <a:pt x="162" y="32"/>
                    <a:pt x="162" y="32"/>
                    <a:pt x="162" y="32"/>
                  </a:cubicBezTo>
                  <a:close/>
                  <a:moveTo>
                    <a:pt x="175" y="49"/>
                  </a:moveTo>
                  <a:cubicBezTo>
                    <a:pt x="175" y="49"/>
                    <a:pt x="175" y="49"/>
                    <a:pt x="175" y="49"/>
                  </a:cubicBezTo>
                  <a:cubicBezTo>
                    <a:pt x="162" y="49"/>
                    <a:pt x="162" y="49"/>
                    <a:pt x="162" y="49"/>
                  </a:cubicBezTo>
                  <a:cubicBezTo>
                    <a:pt x="162" y="40"/>
                    <a:pt x="162" y="40"/>
                    <a:pt x="162" y="40"/>
                  </a:cubicBezTo>
                  <a:cubicBezTo>
                    <a:pt x="162" y="40"/>
                    <a:pt x="162" y="40"/>
                    <a:pt x="162" y="40"/>
                  </a:cubicBezTo>
                  <a:cubicBezTo>
                    <a:pt x="164" y="44"/>
                    <a:pt x="165" y="49"/>
                    <a:pt x="165" y="49"/>
                  </a:cubicBezTo>
                  <a:cubicBezTo>
                    <a:pt x="165" y="49"/>
                    <a:pt x="167" y="49"/>
                    <a:pt x="169" y="49"/>
                  </a:cubicBezTo>
                  <a:cubicBezTo>
                    <a:pt x="170" y="49"/>
                    <a:pt x="174" y="49"/>
                    <a:pt x="175" y="49"/>
                  </a:cubicBezTo>
                  <a:close/>
                  <a:moveTo>
                    <a:pt x="175" y="48"/>
                  </a:moveTo>
                  <a:cubicBezTo>
                    <a:pt x="175" y="48"/>
                    <a:pt x="175" y="48"/>
                    <a:pt x="175" y="48"/>
                  </a:cubicBezTo>
                  <a:cubicBezTo>
                    <a:pt x="175" y="46"/>
                    <a:pt x="174" y="43"/>
                    <a:pt x="174" y="41"/>
                  </a:cubicBezTo>
                  <a:cubicBezTo>
                    <a:pt x="174" y="41"/>
                    <a:pt x="174" y="41"/>
                    <a:pt x="174" y="40"/>
                  </a:cubicBezTo>
                  <a:cubicBezTo>
                    <a:pt x="175" y="40"/>
                    <a:pt x="175" y="40"/>
                    <a:pt x="175" y="40"/>
                  </a:cubicBezTo>
                  <a:lnTo>
                    <a:pt x="175" y="48"/>
                  </a:lnTo>
                  <a:close/>
                  <a:moveTo>
                    <a:pt x="175" y="40"/>
                  </a:moveTo>
                  <a:cubicBezTo>
                    <a:pt x="175" y="40"/>
                    <a:pt x="175" y="40"/>
                    <a:pt x="175" y="40"/>
                  </a:cubicBezTo>
                  <a:cubicBezTo>
                    <a:pt x="174" y="40"/>
                    <a:pt x="174" y="40"/>
                    <a:pt x="174" y="40"/>
                  </a:cubicBezTo>
                  <a:cubicBezTo>
                    <a:pt x="174" y="37"/>
                    <a:pt x="173" y="32"/>
                    <a:pt x="173" y="32"/>
                  </a:cubicBezTo>
                  <a:cubicBezTo>
                    <a:pt x="173" y="32"/>
                    <a:pt x="167" y="32"/>
                    <a:pt x="163" y="32"/>
                  </a:cubicBezTo>
                  <a:cubicBezTo>
                    <a:pt x="163" y="32"/>
                    <a:pt x="162" y="32"/>
                    <a:pt x="162" y="32"/>
                  </a:cubicBezTo>
                  <a:cubicBezTo>
                    <a:pt x="162" y="32"/>
                    <a:pt x="162" y="32"/>
                    <a:pt x="162" y="32"/>
                  </a:cubicBezTo>
                  <a:cubicBezTo>
                    <a:pt x="173" y="32"/>
                    <a:pt x="173" y="32"/>
                    <a:pt x="173" y="32"/>
                  </a:cubicBezTo>
                  <a:cubicBezTo>
                    <a:pt x="173" y="33"/>
                    <a:pt x="173" y="33"/>
                    <a:pt x="173" y="33"/>
                  </a:cubicBezTo>
                  <a:cubicBezTo>
                    <a:pt x="175" y="33"/>
                    <a:pt x="175" y="33"/>
                    <a:pt x="175" y="33"/>
                  </a:cubicBezTo>
                  <a:lnTo>
                    <a:pt x="175" y="40"/>
                  </a:lnTo>
                  <a:close/>
                  <a:moveTo>
                    <a:pt x="177" y="49"/>
                  </a:moveTo>
                  <a:cubicBezTo>
                    <a:pt x="177" y="49"/>
                    <a:pt x="177" y="49"/>
                    <a:pt x="177" y="49"/>
                  </a:cubicBezTo>
                  <a:cubicBezTo>
                    <a:pt x="175" y="49"/>
                    <a:pt x="175" y="49"/>
                    <a:pt x="175" y="49"/>
                  </a:cubicBezTo>
                  <a:cubicBezTo>
                    <a:pt x="175" y="49"/>
                    <a:pt x="175" y="49"/>
                    <a:pt x="175" y="49"/>
                  </a:cubicBezTo>
                  <a:cubicBezTo>
                    <a:pt x="175" y="49"/>
                    <a:pt x="175" y="49"/>
                    <a:pt x="175" y="49"/>
                  </a:cubicBezTo>
                  <a:cubicBezTo>
                    <a:pt x="175" y="49"/>
                    <a:pt x="175" y="49"/>
                    <a:pt x="175" y="48"/>
                  </a:cubicBezTo>
                  <a:cubicBezTo>
                    <a:pt x="175" y="40"/>
                    <a:pt x="175" y="40"/>
                    <a:pt x="175" y="40"/>
                  </a:cubicBezTo>
                  <a:cubicBezTo>
                    <a:pt x="177" y="40"/>
                    <a:pt x="177" y="40"/>
                    <a:pt x="177" y="40"/>
                  </a:cubicBezTo>
                  <a:lnTo>
                    <a:pt x="177" y="49"/>
                  </a:lnTo>
                  <a:close/>
                  <a:moveTo>
                    <a:pt x="177" y="40"/>
                  </a:moveTo>
                  <a:cubicBezTo>
                    <a:pt x="177" y="40"/>
                    <a:pt x="177" y="40"/>
                    <a:pt x="177" y="40"/>
                  </a:cubicBezTo>
                  <a:cubicBezTo>
                    <a:pt x="175" y="40"/>
                    <a:pt x="175" y="40"/>
                    <a:pt x="175" y="40"/>
                  </a:cubicBezTo>
                  <a:cubicBezTo>
                    <a:pt x="175" y="33"/>
                    <a:pt x="175" y="33"/>
                    <a:pt x="175" y="33"/>
                  </a:cubicBezTo>
                  <a:cubicBezTo>
                    <a:pt x="177" y="33"/>
                    <a:pt x="177" y="33"/>
                    <a:pt x="177" y="33"/>
                  </a:cubicBezTo>
                  <a:lnTo>
                    <a:pt x="177" y="40"/>
                  </a:lnTo>
                  <a:close/>
                  <a:moveTo>
                    <a:pt x="179" y="49"/>
                  </a:moveTo>
                  <a:cubicBezTo>
                    <a:pt x="179" y="49"/>
                    <a:pt x="179" y="49"/>
                    <a:pt x="179" y="49"/>
                  </a:cubicBezTo>
                  <a:cubicBezTo>
                    <a:pt x="177" y="49"/>
                    <a:pt x="177" y="49"/>
                    <a:pt x="177" y="49"/>
                  </a:cubicBezTo>
                  <a:cubicBezTo>
                    <a:pt x="177" y="40"/>
                    <a:pt x="177" y="40"/>
                    <a:pt x="177" y="40"/>
                  </a:cubicBezTo>
                  <a:cubicBezTo>
                    <a:pt x="179" y="40"/>
                    <a:pt x="179" y="40"/>
                    <a:pt x="179" y="40"/>
                  </a:cubicBezTo>
                  <a:lnTo>
                    <a:pt x="179" y="49"/>
                  </a:lnTo>
                  <a:close/>
                  <a:moveTo>
                    <a:pt x="179" y="40"/>
                  </a:moveTo>
                  <a:cubicBezTo>
                    <a:pt x="179" y="40"/>
                    <a:pt x="179" y="40"/>
                    <a:pt x="179" y="40"/>
                  </a:cubicBezTo>
                  <a:cubicBezTo>
                    <a:pt x="177" y="40"/>
                    <a:pt x="177" y="40"/>
                    <a:pt x="177" y="40"/>
                  </a:cubicBezTo>
                  <a:cubicBezTo>
                    <a:pt x="177" y="33"/>
                    <a:pt x="177" y="33"/>
                    <a:pt x="177" y="33"/>
                  </a:cubicBezTo>
                  <a:cubicBezTo>
                    <a:pt x="179" y="33"/>
                    <a:pt x="179" y="33"/>
                    <a:pt x="179" y="33"/>
                  </a:cubicBezTo>
                  <a:lnTo>
                    <a:pt x="179" y="40"/>
                  </a:lnTo>
                  <a:close/>
                  <a:moveTo>
                    <a:pt x="181" y="49"/>
                  </a:moveTo>
                  <a:cubicBezTo>
                    <a:pt x="181" y="49"/>
                    <a:pt x="181" y="49"/>
                    <a:pt x="181" y="49"/>
                  </a:cubicBezTo>
                  <a:cubicBezTo>
                    <a:pt x="179" y="49"/>
                    <a:pt x="179" y="49"/>
                    <a:pt x="179" y="49"/>
                  </a:cubicBezTo>
                  <a:cubicBezTo>
                    <a:pt x="179" y="40"/>
                    <a:pt x="179" y="40"/>
                    <a:pt x="179" y="40"/>
                  </a:cubicBezTo>
                  <a:cubicBezTo>
                    <a:pt x="181" y="40"/>
                    <a:pt x="181" y="40"/>
                    <a:pt x="181" y="40"/>
                  </a:cubicBezTo>
                  <a:lnTo>
                    <a:pt x="181" y="49"/>
                  </a:lnTo>
                  <a:close/>
                  <a:moveTo>
                    <a:pt x="181" y="40"/>
                  </a:moveTo>
                  <a:cubicBezTo>
                    <a:pt x="181" y="40"/>
                    <a:pt x="181" y="40"/>
                    <a:pt x="181" y="40"/>
                  </a:cubicBezTo>
                  <a:cubicBezTo>
                    <a:pt x="179" y="40"/>
                    <a:pt x="179" y="40"/>
                    <a:pt x="179" y="40"/>
                  </a:cubicBezTo>
                  <a:cubicBezTo>
                    <a:pt x="179" y="33"/>
                    <a:pt x="179" y="33"/>
                    <a:pt x="179" y="33"/>
                  </a:cubicBezTo>
                  <a:cubicBezTo>
                    <a:pt x="181" y="32"/>
                    <a:pt x="181" y="32"/>
                    <a:pt x="181" y="32"/>
                  </a:cubicBezTo>
                  <a:lnTo>
                    <a:pt x="181" y="4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9"/>
            <p:cNvSpPr>
              <a:spLocks noEditPoints="1"/>
            </p:cNvSpPr>
            <p:nvPr/>
          </p:nvSpPr>
          <p:spPr bwMode="auto">
            <a:xfrm>
              <a:off x="888" y="4158"/>
              <a:ext cx="435" cy="136"/>
            </a:xfrm>
            <a:custGeom>
              <a:avLst/>
              <a:gdLst>
                <a:gd name="T0" fmla="*/ 46 w 168"/>
                <a:gd name="T1" fmla="*/ 51 h 51"/>
                <a:gd name="T2" fmla="*/ 61 w 168"/>
                <a:gd name="T3" fmla="*/ 38 h 51"/>
                <a:gd name="T4" fmla="*/ 16 w 168"/>
                <a:gd name="T5" fmla="*/ 51 h 51"/>
                <a:gd name="T6" fmla="*/ 70 w 168"/>
                <a:gd name="T7" fmla="*/ 12 h 51"/>
                <a:gd name="T8" fmla="*/ 55 w 168"/>
                <a:gd name="T9" fmla="*/ 37 h 51"/>
                <a:gd name="T10" fmla="*/ 45 w 168"/>
                <a:gd name="T11" fmla="*/ 34 h 51"/>
                <a:gd name="T12" fmla="*/ 28 w 168"/>
                <a:gd name="T13" fmla="*/ 8 h 51"/>
                <a:gd name="T14" fmla="*/ 50 w 168"/>
                <a:gd name="T15" fmla="*/ 9 h 51"/>
                <a:gd name="T16" fmla="*/ 76 w 168"/>
                <a:gd name="T17" fmla="*/ 13 h 51"/>
                <a:gd name="T18" fmla="*/ 90 w 168"/>
                <a:gd name="T19" fmla="*/ 17 h 51"/>
                <a:gd name="T20" fmla="*/ 101 w 168"/>
                <a:gd name="T21" fmla="*/ 20 h 51"/>
                <a:gd name="T22" fmla="*/ 106 w 168"/>
                <a:gd name="T23" fmla="*/ 22 h 51"/>
                <a:gd name="T24" fmla="*/ 110 w 168"/>
                <a:gd name="T25" fmla="*/ 39 h 51"/>
                <a:gd name="T26" fmla="*/ 121 w 168"/>
                <a:gd name="T27" fmla="*/ 29 h 51"/>
                <a:gd name="T28" fmla="*/ 10 w 168"/>
                <a:gd name="T29" fmla="*/ 38 h 51"/>
                <a:gd name="T30" fmla="*/ 19 w 168"/>
                <a:gd name="T31" fmla="*/ 8 h 51"/>
                <a:gd name="T32" fmla="*/ 2 w 168"/>
                <a:gd name="T33" fmla="*/ 12 h 51"/>
                <a:gd name="T34" fmla="*/ 5 w 168"/>
                <a:gd name="T35" fmla="*/ 10 h 51"/>
                <a:gd name="T36" fmla="*/ 57 w 168"/>
                <a:gd name="T37" fmla="*/ 10 h 51"/>
                <a:gd name="T38" fmla="*/ 139 w 168"/>
                <a:gd name="T39" fmla="*/ 41 h 51"/>
                <a:gd name="T40" fmla="*/ 115 w 168"/>
                <a:gd name="T41" fmla="*/ 39 h 51"/>
                <a:gd name="T42" fmla="*/ 107 w 168"/>
                <a:gd name="T43" fmla="*/ 43 h 51"/>
                <a:gd name="T44" fmla="*/ 97 w 168"/>
                <a:gd name="T45" fmla="*/ 40 h 51"/>
                <a:gd name="T46" fmla="*/ 84 w 168"/>
                <a:gd name="T47" fmla="*/ 40 h 51"/>
                <a:gd name="T48" fmla="*/ 67 w 168"/>
                <a:gd name="T49" fmla="*/ 39 h 51"/>
                <a:gd name="T50" fmla="*/ 142 w 168"/>
                <a:gd name="T51" fmla="*/ 42 h 51"/>
                <a:gd name="T52" fmla="*/ 140 w 168"/>
                <a:gd name="T53" fmla="*/ 49 h 51"/>
                <a:gd name="T54" fmla="*/ 142 w 168"/>
                <a:gd name="T55" fmla="*/ 49 h 51"/>
                <a:gd name="T56" fmla="*/ 118 w 168"/>
                <a:gd name="T57" fmla="*/ 43 h 51"/>
                <a:gd name="T58" fmla="*/ 115 w 168"/>
                <a:gd name="T59" fmla="*/ 43 h 51"/>
                <a:gd name="T60" fmla="*/ 109 w 168"/>
                <a:gd name="T61" fmla="*/ 44 h 51"/>
                <a:gd name="T62" fmla="*/ 95 w 168"/>
                <a:gd name="T63" fmla="*/ 44 h 51"/>
                <a:gd name="T64" fmla="*/ 75 w 168"/>
                <a:gd name="T65" fmla="*/ 49 h 51"/>
                <a:gd name="T66" fmla="*/ 91 w 168"/>
                <a:gd name="T67" fmla="*/ 50 h 51"/>
                <a:gd name="T68" fmla="*/ 99 w 168"/>
                <a:gd name="T69" fmla="*/ 50 h 51"/>
                <a:gd name="T70" fmla="*/ 107 w 168"/>
                <a:gd name="T71" fmla="*/ 47 h 51"/>
                <a:gd name="T72" fmla="*/ 110 w 168"/>
                <a:gd name="T73" fmla="*/ 50 h 51"/>
                <a:gd name="T74" fmla="*/ 113 w 168"/>
                <a:gd name="T75" fmla="*/ 50 h 51"/>
                <a:gd name="T76" fmla="*/ 116 w 168"/>
                <a:gd name="T77" fmla="*/ 49 h 51"/>
                <a:gd name="T78" fmla="*/ 120 w 168"/>
                <a:gd name="T79" fmla="*/ 47 h 51"/>
                <a:gd name="T80" fmla="*/ 124 w 168"/>
                <a:gd name="T81" fmla="*/ 49 h 51"/>
                <a:gd name="T82" fmla="*/ 127 w 168"/>
                <a:gd name="T83" fmla="*/ 50 h 51"/>
                <a:gd name="T84" fmla="*/ 128 w 168"/>
                <a:gd name="T85" fmla="*/ 49 h 51"/>
                <a:gd name="T86" fmla="*/ 128 w 168"/>
                <a:gd name="T87" fmla="*/ 47 h 51"/>
                <a:gd name="T88" fmla="*/ 129 w 168"/>
                <a:gd name="T89" fmla="*/ 45 h 51"/>
                <a:gd name="T90" fmla="*/ 74 w 168"/>
                <a:gd name="T91" fmla="*/ 50 h 51"/>
                <a:gd name="T92" fmla="*/ 132 w 168"/>
                <a:gd name="T93" fmla="*/ 45 h 51"/>
                <a:gd name="T94" fmla="*/ 140 w 168"/>
                <a:gd name="T95" fmla="*/ 43 h 51"/>
                <a:gd name="T96" fmla="*/ 135 w 168"/>
                <a:gd name="T97" fmla="*/ 50 h 51"/>
                <a:gd name="T98" fmla="*/ 137 w 168"/>
                <a:gd name="T99" fmla="*/ 47 h 51"/>
                <a:gd name="T100" fmla="*/ 139 w 168"/>
                <a:gd name="T101" fmla="*/ 49 h 51"/>
                <a:gd name="T102" fmla="*/ 139 w 168"/>
                <a:gd name="T103" fmla="*/ 48 h 51"/>
                <a:gd name="T104" fmla="*/ 144 w 168"/>
                <a:gd name="T105" fmla="*/ 45 h 51"/>
                <a:gd name="T106" fmla="*/ 144 w 168"/>
                <a:gd name="T107" fmla="*/ 45 h 51"/>
                <a:gd name="T108" fmla="*/ 148 w 168"/>
                <a:gd name="T109" fmla="*/ 49 h 51"/>
                <a:gd name="T110" fmla="*/ 151 w 168"/>
                <a:gd name="T111" fmla="*/ 46 h 51"/>
                <a:gd name="T112" fmla="*/ 152 w 168"/>
                <a:gd name="T113" fmla="*/ 49 h 51"/>
                <a:gd name="T114" fmla="*/ 157 w 168"/>
                <a:gd name="T115" fmla="*/ 49 h 51"/>
                <a:gd name="T116" fmla="*/ 159 w 168"/>
                <a:gd name="T117" fmla="*/ 49 h 51"/>
                <a:gd name="T118" fmla="*/ 161 w 168"/>
                <a:gd name="T119" fmla="*/ 48 h 51"/>
                <a:gd name="T120" fmla="*/ 117 w 168"/>
                <a:gd name="T121" fmla="*/ 39 h 51"/>
                <a:gd name="T122" fmla="*/ 26 w 168"/>
                <a:gd name="T123" fmla="*/ 51 h 51"/>
                <a:gd name="T124" fmla="*/ 35 w 168"/>
                <a:gd name="T125"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8" h="51">
                  <a:moveTo>
                    <a:pt x="26" y="51"/>
                  </a:moveTo>
                  <a:cubicBezTo>
                    <a:pt x="26" y="51"/>
                    <a:pt x="26" y="51"/>
                    <a:pt x="26" y="51"/>
                  </a:cubicBezTo>
                  <a:cubicBezTo>
                    <a:pt x="26" y="51"/>
                    <a:pt x="26" y="51"/>
                    <a:pt x="26" y="51"/>
                  </a:cubicBezTo>
                  <a:cubicBezTo>
                    <a:pt x="26" y="51"/>
                    <a:pt x="26" y="51"/>
                    <a:pt x="26" y="51"/>
                  </a:cubicBezTo>
                  <a:close/>
                  <a:moveTo>
                    <a:pt x="29" y="51"/>
                  </a:moveTo>
                  <a:cubicBezTo>
                    <a:pt x="29" y="51"/>
                    <a:pt x="29" y="51"/>
                    <a:pt x="29" y="51"/>
                  </a:cubicBezTo>
                  <a:cubicBezTo>
                    <a:pt x="30" y="51"/>
                    <a:pt x="30" y="51"/>
                    <a:pt x="30" y="51"/>
                  </a:cubicBezTo>
                  <a:cubicBezTo>
                    <a:pt x="30" y="51"/>
                    <a:pt x="30" y="51"/>
                    <a:pt x="30" y="51"/>
                  </a:cubicBezTo>
                  <a:cubicBezTo>
                    <a:pt x="29" y="51"/>
                    <a:pt x="29" y="51"/>
                    <a:pt x="29" y="51"/>
                  </a:cubicBezTo>
                  <a:close/>
                  <a:moveTo>
                    <a:pt x="39" y="51"/>
                  </a:moveTo>
                  <a:cubicBezTo>
                    <a:pt x="39" y="51"/>
                    <a:pt x="39" y="51"/>
                    <a:pt x="39" y="51"/>
                  </a:cubicBezTo>
                  <a:cubicBezTo>
                    <a:pt x="40" y="51"/>
                    <a:pt x="40" y="51"/>
                    <a:pt x="40" y="51"/>
                  </a:cubicBezTo>
                  <a:cubicBezTo>
                    <a:pt x="40" y="51"/>
                    <a:pt x="40" y="51"/>
                    <a:pt x="40" y="51"/>
                  </a:cubicBezTo>
                  <a:cubicBezTo>
                    <a:pt x="40" y="51"/>
                    <a:pt x="39" y="51"/>
                    <a:pt x="39" y="51"/>
                  </a:cubicBezTo>
                  <a:close/>
                  <a:moveTo>
                    <a:pt x="19" y="51"/>
                  </a:moveTo>
                  <a:cubicBezTo>
                    <a:pt x="19" y="51"/>
                    <a:pt x="19" y="51"/>
                    <a:pt x="19" y="51"/>
                  </a:cubicBezTo>
                  <a:cubicBezTo>
                    <a:pt x="20" y="51"/>
                    <a:pt x="20" y="51"/>
                    <a:pt x="20" y="51"/>
                  </a:cubicBezTo>
                  <a:cubicBezTo>
                    <a:pt x="20" y="51"/>
                    <a:pt x="20" y="51"/>
                    <a:pt x="20" y="51"/>
                  </a:cubicBezTo>
                  <a:cubicBezTo>
                    <a:pt x="19" y="51"/>
                    <a:pt x="19" y="51"/>
                    <a:pt x="19" y="51"/>
                  </a:cubicBezTo>
                  <a:close/>
                  <a:moveTo>
                    <a:pt x="73" y="39"/>
                  </a:moveTo>
                  <a:cubicBezTo>
                    <a:pt x="73" y="39"/>
                    <a:pt x="73" y="39"/>
                    <a:pt x="73" y="39"/>
                  </a:cubicBezTo>
                  <a:cubicBezTo>
                    <a:pt x="74" y="39"/>
                    <a:pt x="74" y="39"/>
                    <a:pt x="74" y="39"/>
                  </a:cubicBezTo>
                  <a:cubicBezTo>
                    <a:pt x="74" y="39"/>
                    <a:pt x="74" y="39"/>
                    <a:pt x="74" y="39"/>
                  </a:cubicBezTo>
                  <a:cubicBezTo>
                    <a:pt x="74" y="39"/>
                    <a:pt x="74" y="39"/>
                    <a:pt x="74" y="39"/>
                  </a:cubicBezTo>
                  <a:cubicBezTo>
                    <a:pt x="75" y="13"/>
                    <a:pt x="75" y="13"/>
                    <a:pt x="75" y="13"/>
                  </a:cubicBezTo>
                  <a:cubicBezTo>
                    <a:pt x="73" y="13"/>
                    <a:pt x="73" y="13"/>
                    <a:pt x="73" y="13"/>
                  </a:cubicBezTo>
                  <a:lnTo>
                    <a:pt x="73" y="39"/>
                  </a:lnTo>
                  <a:close/>
                  <a:moveTo>
                    <a:pt x="45" y="51"/>
                  </a:moveTo>
                  <a:cubicBezTo>
                    <a:pt x="45" y="51"/>
                    <a:pt x="45" y="51"/>
                    <a:pt x="45" y="51"/>
                  </a:cubicBezTo>
                  <a:cubicBezTo>
                    <a:pt x="46" y="51"/>
                    <a:pt x="46" y="51"/>
                    <a:pt x="46" y="51"/>
                  </a:cubicBezTo>
                  <a:cubicBezTo>
                    <a:pt x="46" y="51"/>
                    <a:pt x="46" y="51"/>
                    <a:pt x="46" y="51"/>
                  </a:cubicBezTo>
                  <a:cubicBezTo>
                    <a:pt x="45" y="51"/>
                    <a:pt x="45" y="51"/>
                    <a:pt x="45" y="51"/>
                  </a:cubicBezTo>
                  <a:close/>
                  <a:moveTo>
                    <a:pt x="61" y="51"/>
                  </a:moveTo>
                  <a:cubicBezTo>
                    <a:pt x="61" y="51"/>
                    <a:pt x="61" y="51"/>
                    <a:pt x="61" y="51"/>
                  </a:cubicBezTo>
                  <a:cubicBezTo>
                    <a:pt x="61" y="51"/>
                    <a:pt x="61" y="51"/>
                    <a:pt x="61" y="51"/>
                  </a:cubicBezTo>
                  <a:cubicBezTo>
                    <a:pt x="61" y="51"/>
                    <a:pt x="61" y="51"/>
                    <a:pt x="61" y="51"/>
                  </a:cubicBezTo>
                  <a:cubicBezTo>
                    <a:pt x="61" y="51"/>
                    <a:pt x="61" y="51"/>
                    <a:pt x="61" y="51"/>
                  </a:cubicBezTo>
                  <a:close/>
                  <a:moveTo>
                    <a:pt x="50" y="51"/>
                  </a:moveTo>
                  <a:cubicBezTo>
                    <a:pt x="50" y="51"/>
                    <a:pt x="50" y="51"/>
                    <a:pt x="50" y="51"/>
                  </a:cubicBezTo>
                  <a:cubicBezTo>
                    <a:pt x="51" y="51"/>
                    <a:pt x="51" y="51"/>
                    <a:pt x="51" y="51"/>
                  </a:cubicBezTo>
                  <a:cubicBezTo>
                    <a:pt x="51" y="51"/>
                    <a:pt x="51" y="51"/>
                    <a:pt x="51" y="51"/>
                  </a:cubicBezTo>
                  <a:cubicBezTo>
                    <a:pt x="51" y="51"/>
                    <a:pt x="51" y="51"/>
                    <a:pt x="50" y="51"/>
                  </a:cubicBezTo>
                  <a:close/>
                  <a:moveTo>
                    <a:pt x="22" y="51"/>
                  </a:moveTo>
                  <a:cubicBezTo>
                    <a:pt x="22" y="51"/>
                    <a:pt x="22" y="51"/>
                    <a:pt x="22" y="51"/>
                  </a:cubicBezTo>
                  <a:cubicBezTo>
                    <a:pt x="23" y="51"/>
                    <a:pt x="23" y="51"/>
                    <a:pt x="23" y="51"/>
                  </a:cubicBezTo>
                  <a:cubicBezTo>
                    <a:pt x="23" y="51"/>
                    <a:pt x="23" y="51"/>
                    <a:pt x="23" y="51"/>
                  </a:cubicBezTo>
                  <a:cubicBezTo>
                    <a:pt x="22" y="51"/>
                    <a:pt x="22" y="51"/>
                    <a:pt x="22" y="51"/>
                  </a:cubicBezTo>
                  <a:close/>
                  <a:moveTo>
                    <a:pt x="82" y="39"/>
                  </a:moveTo>
                  <a:cubicBezTo>
                    <a:pt x="82" y="39"/>
                    <a:pt x="82" y="39"/>
                    <a:pt x="82" y="39"/>
                  </a:cubicBezTo>
                  <a:cubicBezTo>
                    <a:pt x="83" y="39"/>
                    <a:pt x="83" y="39"/>
                    <a:pt x="83" y="39"/>
                  </a:cubicBezTo>
                  <a:cubicBezTo>
                    <a:pt x="83" y="39"/>
                    <a:pt x="83" y="39"/>
                    <a:pt x="83" y="39"/>
                  </a:cubicBezTo>
                  <a:cubicBezTo>
                    <a:pt x="84" y="15"/>
                    <a:pt x="84" y="15"/>
                    <a:pt x="84" y="15"/>
                  </a:cubicBezTo>
                  <a:cubicBezTo>
                    <a:pt x="83" y="15"/>
                    <a:pt x="83" y="15"/>
                    <a:pt x="83" y="15"/>
                  </a:cubicBezTo>
                  <a:lnTo>
                    <a:pt x="82" y="39"/>
                  </a:lnTo>
                  <a:close/>
                  <a:moveTo>
                    <a:pt x="80" y="39"/>
                  </a:moveTo>
                  <a:cubicBezTo>
                    <a:pt x="80" y="39"/>
                    <a:pt x="80" y="39"/>
                    <a:pt x="80" y="39"/>
                  </a:cubicBezTo>
                  <a:cubicBezTo>
                    <a:pt x="80" y="39"/>
                    <a:pt x="80" y="39"/>
                    <a:pt x="80" y="39"/>
                  </a:cubicBezTo>
                  <a:cubicBezTo>
                    <a:pt x="80" y="39"/>
                    <a:pt x="80" y="39"/>
                    <a:pt x="80" y="39"/>
                  </a:cubicBezTo>
                  <a:cubicBezTo>
                    <a:pt x="82" y="15"/>
                    <a:pt x="82" y="15"/>
                    <a:pt x="82" y="15"/>
                  </a:cubicBezTo>
                  <a:cubicBezTo>
                    <a:pt x="80" y="14"/>
                    <a:pt x="80" y="14"/>
                    <a:pt x="80" y="14"/>
                  </a:cubicBezTo>
                  <a:lnTo>
                    <a:pt x="80" y="39"/>
                  </a:lnTo>
                  <a:close/>
                  <a:moveTo>
                    <a:pt x="61" y="38"/>
                  </a:moveTo>
                  <a:cubicBezTo>
                    <a:pt x="61" y="38"/>
                    <a:pt x="61" y="38"/>
                    <a:pt x="61" y="38"/>
                  </a:cubicBezTo>
                  <a:cubicBezTo>
                    <a:pt x="61" y="38"/>
                    <a:pt x="61" y="38"/>
                    <a:pt x="61" y="38"/>
                  </a:cubicBezTo>
                  <a:cubicBezTo>
                    <a:pt x="62" y="38"/>
                    <a:pt x="62" y="38"/>
                    <a:pt x="62" y="38"/>
                  </a:cubicBezTo>
                  <a:cubicBezTo>
                    <a:pt x="62" y="38"/>
                    <a:pt x="62" y="38"/>
                    <a:pt x="62" y="38"/>
                  </a:cubicBezTo>
                  <a:cubicBezTo>
                    <a:pt x="62" y="38"/>
                    <a:pt x="62" y="38"/>
                    <a:pt x="62" y="38"/>
                  </a:cubicBezTo>
                  <a:cubicBezTo>
                    <a:pt x="63" y="38"/>
                    <a:pt x="63" y="38"/>
                    <a:pt x="63" y="38"/>
                  </a:cubicBezTo>
                  <a:cubicBezTo>
                    <a:pt x="63" y="38"/>
                    <a:pt x="63" y="38"/>
                    <a:pt x="63" y="38"/>
                  </a:cubicBezTo>
                  <a:cubicBezTo>
                    <a:pt x="62" y="10"/>
                    <a:pt x="62" y="10"/>
                    <a:pt x="62" y="10"/>
                  </a:cubicBezTo>
                  <a:cubicBezTo>
                    <a:pt x="60" y="10"/>
                    <a:pt x="60" y="10"/>
                    <a:pt x="60" y="10"/>
                  </a:cubicBezTo>
                  <a:lnTo>
                    <a:pt x="61" y="38"/>
                  </a:lnTo>
                  <a:close/>
                  <a:moveTo>
                    <a:pt x="71" y="39"/>
                  </a:moveTo>
                  <a:cubicBezTo>
                    <a:pt x="71" y="39"/>
                    <a:pt x="71" y="39"/>
                    <a:pt x="71" y="39"/>
                  </a:cubicBezTo>
                  <a:cubicBezTo>
                    <a:pt x="72" y="39"/>
                    <a:pt x="72" y="39"/>
                    <a:pt x="72" y="39"/>
                  </a:cubicBezTo>
                  <a:cubicBezTo>
                    <a:pt x="73" y="39"/>
                    <a:pt x="73" y="39"/>
                    <a:pt x="73" y="39"/>
                  </a:cubicBezTo>
                  <a:cubicBezTo>
                    <a:pt x="73" y="13"/>
                    <a:pt x="73" y="13"/>
                    <a:pt x="73" y="13"/>
                  </a:cubicBezTo>
                  <a:cubicBezTo>
                    <a:pt x="71" y="12"/>
                    <a:pt x="71" y="12"/>
                    <a:pt x="71" y="12"/>
                  </a:cubicBezTo>
                  <a:lnTo>
                    <a:pt x="71" y="39"/>
                  </a:lnTo>
                  <a:close/>
                  <a:moveTo>
                    <a:pt x="95" y="40"/>
                  </a:moveTo>
                  <a:cubicBezTo>
                    <a:pt x="95" y="40"/>
                    <a:pt x="95" y="40"/>
                    <a:pt x="95" y="40"/>
                  </a:cubicBezTo>
                  <a:cubicBezTo>
                    <a:pt x="96" y="40"/>
                    <a:pt x="96" y="40"/>
                    <a:pt x="96" y="40"/>
                  </a:cubicBezTo>
                  <a:cubicBezTo>
                    <a:pt x="96" y="40"/>
                    <a:pt x="96" y="40"/>
                    <a:pt x="96" y="40"/>
                  </a:cubicBezTo>
                  <a:cubicBezTo>
                    <a:pt x="96" y="40"/>
                    <a:pt x="96" y="40"/>
                    <a:pt x="96" y="40"/>
                  </a:cubicBezTo>
                  <a:cubicBezTo>
                    <a:pt x="96" y="40"/>
                    <a:pt x="96" y="40"/>
                    <a:pt x="96" y="40"/>
                  </a:cubicBezTo>
                  <a:cubicBezTo>
                    <a:pt x="98" y="19"/>
                    <a:pt x="98" y="19"/>
                    <a:pt x="98" y="19"/>
                  </a:cubicBezTo>
                  <a:cubicBezTo>
                    <a:pt x="97" y="19"/>
                    <a:pt x="97" y="19"/>
                    <a:pt x="97" y="19"/>
                  </a:cubicBezTo>
                  <a:lnTo>
                    <a:pt x="95" y="40"/>
                  </a:lnTo>
                  <a:close/>
                  <a:moveTo>
                    <a:pt x="16" y="51"/>
                  </a:moveTo>
                  <a:cubicBezTo>
                    <a:pt x="16" y="51"/>
                    <a:pt x="16" y="51"/>
                    <a:pt x="16" y="51"/>
                  </a:cubicBezTo>
                  <a:cubicBezTo>
                    <a:pt x="17" y="51"/>
                    <a:pt x="17" y="51"/>
                    <a:pt x="17" y="51"/>
                  </a:cubicBezTo>
                  <a:cubicBezTo>
                    <a:pt x="17" y="51"/>
                    <a:pt x="17" y="51"/>
                    <a:pt x="17" y="51"/>
                  </a:cubicBezTo>
                  <a:cubicBezTo>
                    <a:pt x="16" y="51"/>
                    <a:pt x="16" y="51"/>
                    <a:pt x="16" y="51"/>
                  </a:cubicBezTo>
                  <a:close/>
                  <a:moveTo>
                    <a:pt x="16" y="51"/>
                  </a:moveTo>
                  <a:cubicBezTo>
                    <a:pt x="16" y="51"/>
                    <a:pt x="16" y="51"/>
                    <a:pt x="16" y="51"/>
                  </a:cubicBezTo>
                  <a:cubicBezTo>
                    <a:pt x="16" y="51"/>
                    <a:pt x="16" y="51"/>
                    <a:pt x="16" y="51"/>
                  </a:cubicBezTo>
                  <a:cubicBezTo>
                    <a:pt x="16" y="51"/>
                    <a:pt x="16" y="51"/>
                    <a:pt x="16" y="51"/>
                  </a:cubicBezTo>
                  <a:cubicBezTo>
                    <a:pt x="15" y="51"/>
                    <a:pt x="15" y="51"/>
                    <a:pt x="15" y="51"/>
                  </a:cubicBezTo>
                  <a:lnTo>
                    <a:pt x="16" y="51"/>
                  </a:lnTo>
                  <a:close/>
                  <a:moveTo>
                    <a:pt x="120" y="39"/>
                  </a:moveTo>
                  <a:cubicBezTo>
                    <a:pt x="120" y="39"/>
                    <a:pt x="120" y="39"/>
                    <a:pt x="120" y="39"/>
                  </a:cubicBezTo>
                  <a:cubicBezTo>
                    <a:pt x="120" y="39"/>
                    <a:pt x="120" y="39"/>
                    <a:pt x="120" y="39"/>
                  </a:cubicBezTo>
                  <a:cubicBezTo>
                    <a:pt x="120" y="39"/>
                    <a:pt x="120" y="39"/>
                    <a:pt x="120" y="39"/>
                  </a:cubicBezTo>
                  <a:cubicBezTo>
                    <a:pt x="121" y="39"/>
                    <a:pt x="121" y="39"/>
                    <a:pt x="121" y="39"/>
                  </a:cubicBezTo>
                  <a:cubicBezTo>
                    <a:pt x="121" y="39"/>
                    <a:pt x="121" y="39"/>
                    <a:pt x="121" y="39"/>
                  </a:cubicBezTo>
                  <a:cubicBezTo>
                    <a:pt x="121" y="39"/>
                    <a:pt x="121" y="39"/>
                    <a:pt x="121" y="39"/>
                  </a:cubicBezTo>
                  <a:cubicBezTo>
                    <a:pt x="121" y="38"/>
                    <a:pt x="121" y="38"/>
                    <a:pt x="121" y="38"/>
                  </a:cubicBezTo>
                  <a:cubicBezTo>
                    <a:pt x="121" y="38"/>
                    <a:pt x="121" y="38"/>
                    <a:pt x="121" y="38"/>
                  </a:cubicBezTo>
                  <a:cubicBezTo>
                    <a:pt x="123" y="31"/>
                    <a:pt x="123" y="31"/>
                    <a:pt x="123" y="31"/>
                  </a:cubicBezTo>
                  <a:cubicBezTo>
                    <a:pt x="122" y="31"/>
                    <a:pt x="122" y="31"/>
                    <a:pt x="122" y="31"/>
                  </a:cubicBezTo>
                  <a:cubicBezTo>
                    <a:pt x="122" y="31"/>
                    <a:pt x="122" y="31"/>
                    <a:pt x="122" y="31"/>
                  </a:cubicBezTo>
                  <a:cubicBezTo>
                    <a:pt x="122" y="31"/>
                    <a:pt x="122" y="31"/>
                    <a:pt x="122" y="31"/>
                  </a:cubicBezTo>
                  <a:cubicBezTo>
                    <a:pt x="122" y="33"/>
                    <a:pt x="122" y="36"/>
                    <a:pt x="121" y="37"/>
                  </a:cubicBezTo>
                  <a:cubicBezTo>
                    <a:pt x="121" y="38"/>
                    <a:pt x="121" y="39"/>
                    <a:pt x="120" y="39"/>
                  </a:cubicBezTo>
                  <a:close/>
                  <a:moveTo>
                    <a:pt x="18" y="51"/>
                  </a:moveTo>
                  <a:cubicBezTo>
                    <a:pt x="18" y="51"/>
                    <a:pt x="18" y="51"/>
                    <a:pt x="18" y="51"/>
                  </a:cubicBezTo>
                  <a:cubicBezTo>
                    <a:pt x="18" y="51"/>
                    <a:pt x="18" y="51"/>
                    <a:pt x="18" y="51"/>
                  </a:cubicBezTo>
                  <a:cubicBezTo>
                    <a:pt x="18" y="51"/>
                    <a:pt x="18" y="51"/>
                    <a:pt x="18" y="51"/>
                  </a:cubicBezTo>
                  <a:cubicBezTo>
                    <a:pt x="18" y="51"/>
                    <a:pt x="18" y="51"/>
                    <a:pt x="18" y="51"/>
                  </a:cubicBezTo>
                  <a:close/>
                  <a:moveTo>
                    <a:pt x="69" y="39"/>
                  </a:moveTo>
                  <a:cubicBezTo>
                    <a:pt x="69" y="39"/>
                    <a:pt x="69" y="39"/>
                    <a:pt x="69" y="39"/>
                  </a:cubicBezTo>
                  <a:cubicBezTo>
                    <a:pt x="69" y="39"/>
                    <a:pt x="69" y="39"/>
                    <a:pt x="69" y="39"/>
                  </a:cubicBezTo>
                  <a:cubicBezTo>
                    <a:pt x="70" y="39"/>
                    <a:pt x="70" y="39"/>
                    <a:pt x="70" y="39"/>
                  </a:cubicBezTo>
                  <a:cubicBezTo>
                    <a:pt x="70" y="12"/>
                    <a:pt x="70" y="12"/>
                    <a:pt x="70" y="12"/>
                  </a:cubicBezTo>
                  <a:cubicBezTo>
                    <a:pt x="69" y="11"/>
                    <a:pt x="69" y="11"/>
                    <a:pt x="69" y="11"/>
                  </a:cubicBezTo>
                  <a:lnTo>
                    <a:pt x="69" y="39"/>
                  </a:lnTo>
                  <a:close/>
                  <a:moveTo>
                    <a:pt x="117" y="37"/>
                  </a:moveTo>
                  <a:cubicBezTo>
                    <a:pt x="117" y="37"/>
                    <a:pt x="117" y="37"/>
                    <a:pt x="117" y="37"/>
                  </a:cubicBezTo>
                  <a:cubicBezTo>
                    <a:pt x="117" y="39"/>
                    <a:pt x="117" y="39"/>
                    <a:pt x="117" y="39"/>
                  </a:cubicBezTo>
                  <a:cubicBezTo>
                    <a:pt x="117" y="39"/>
                    <a:pt x="117" y="39"/>
                    <a:pt x="117" y="39"/>
                  </a:cubicBezTo>
                  <a:lnTo>
                    <a:pt x="117" y="37"/>
                  </a:lnTo>
                  <a:close/>
                  <a:moveTo>
                    <a:pt x="115" y="39"/>
                  </a:moveTo>
                  <a:cubicBezTo>
                    <a:pt x="115" y="39"/>
                    <a:pt x="115" y="39"/>
                    <a:pt x="115" y="39"/>
                  </a:cubicBezTo>
                  <a:cubicBezTo>
                    <a:pt x="116" y="36"/>
                    <a:pt x="116" y="36"/>
                    <a:pt x="116" y="36"/>
                  </a:cubicBezTo>
                  <a:cubicBezTo>
                    <a:pt x="115" y="39"/>
                    <a:pt x="115" y="39"/>
                    <a:pt x="115" y="39"/>
                  </a:cubicBezTo>
                  <a:cubicBezTo>
                    <a:pt x="115" y="39"/>
                    <a:pt x="115" y="39"/>
                    <a:pt x="115" y="39"/>
                  </a:cubicBezTo>
                  <a:close/>
                  <a:moveTo>
                    <a:pt x="114" y="39"/>
                  </a:moveTo>
                  <a:cubicBezTo>
                    <a:pt x="114" y="39"/>
                    <a:pt x="114" y="39"/>
                    <a:pt x="114" y="39"/>
                  </a:cubicBezTo>
                  <a:cubicBezTo>
                    <a:pt x="116" y="27"/>
                    <a:pt x="116" y="27"/>
                    <a:pt x="116" y="27"/>
                  </a:cubicBezTo>
                  <a:cubicBezTo>
                    <a:pt x="114" y="39"/>
                    <a:pt x="114" y="39"/>
                    <a:pt x="114" y="39"/>
                  </a:cubicBezTo>
                  <a:cubicBezTo>
                    <a:pt x="114" y="39"/>
                    <a:pt x="114" y="39"/>
                    <a:pt x="114" y="39"/>
                  </a:cubicBezTo>
                  <a:close/>
                  <a:moveTo>
                    <a:pt x="119" y="34"/>
                  </a:moveTo>
                  <a:cubicBezTo>
                    <a:pt x="119" y="34"/>
                    <a:pt x="119" y="34"/>
                    <a:pt x="119" y="34"/>
                  </a:cubicBezTo>
                  <a:cubicBezTo>
                    <a:pt x="118" y="39"/>
                    <a:pt x="118" y="39"/>
                    <a:pt x="118" y="39"/>
                  </a:cubicBezTo>
                  <a:cubicBezTo>
                    <a:pt x="118" y="39"/>
                    <a:pt x="118" y="39"/>
                    <a:pt x="118" y="39"/>
                  </a:cubicBezTo>
                  <a:lnTo>
                    <a:pt x="119" y="34"/>
                  </a:lnTo>
                  <a:close/>
                  <a:moveTo>
                    <a:pt x="14" y="37"/>
                  </a:moveTo>
                  <a:cubicBezTo>
                    <a:pt x="14" y="37"/>
                    <a:pt x="14" y="37"/>
                    <a:pt x="14" y="37"/>
                  </a:cubicBezTo>
                  <a:cubicBezTo>
                    <a:pt x="14" y="37"/>
                    <a:pt x="15" y="36"/>
                    <a:pt x="17" y="35"/>
                  </a:cubicBezTo>
                  <a:cubicBezTo>
                    <a:pt x="20" y="35"/>
                    <a:pt x="30" y="34"/>
                    <a:pt x="46" y="36"/>
                  </a:cubicBezTo>
                  <a:cubicBezTo>
                    <a:pt x="47" y="36"/>
                    <a:pt x="48" y="36"/>
                    <a:pt x="49" y="36"/>
                  </a:cubicBezTo>
                  <a:cubicBezTo>
                    <a:pt x="49" y="36"/>
                    <a:pt x="49" y="36"/>
                    <a:pt x="49" y="36"/>
                  </a:cubicBezTo>
                  <a:cubicBezTo>
                    <a:pt x="50" y="36"/>
                    <a:pt x="50" y="36"/>
                    <a:pt x="50" y="36"/>
                  </a:cubicBezTo>
                  <a:cubicBezTo>
                    <a:pt x="50" y="36"/>
                    <a:pt x="50" y="36"/>
                    <a:pt x="50" y="36"/>
                  </a:cubicBezTo>
                  <a:cubicBezTo>
                    <a:pt x="52" y="37"/>
                    <a:pt x="54" y="37"/>
                    <a:pt x="55" y="37"/>
                  </a:cubicBezTo>
                  <a:cubicBezTo>
                    <a:pt x="53" y="9"/>
                    <a:pt x="53" y="9"/>
                    <a:pt x="53" y="9"/>
                  </a:cubicBezTo>
                  <a:cubicBezTo>
                    <a:pt x="51" y="9"/>
                    <a:pt x="51" y="9"/>
                    <a:pt x="51" y="9"/>
                  </a:cubicBezTo>
                  <a:cubicBezTo>
                    <a:pt x="54" y="34"/>
                    <a:pt x="54" y="34"/>
                    <a:pt x="54" y="34"/>
                  </a:cubicBezTo>
                  <a:cubicBezTo>
                    <a:pt x="51" y="9"/>
                    <a:pt x="51" y="9"/>
                    <a:pt x="51" y="9"/>
                  </a:cubicBezTo>
                  <a:cubicBezTo>
                    <a:pt x="52" y="9"/>
                    <a:pt x="52" y="9"/>
                    <a:pt x="52" y="9"/>
                  </a:cubicBezTo>
                  <a:cubicBezTo>
                    <a:pt x="50" y="8"/>
                    <a:pt x="50" y="8"/>
                    <a:pt x="50" y="8"/>
                  </a:cubicBezTo>
                  <a:cubicBezTo>
                    <a:pt x="50" y="9"/>
                    <a:pt x="50" y="9"/>
                    <a:pt x="50" y="9"/>
                  </a:cubicBezTo>
                  <a:cubicBezTo>
                    <a:pt x="50" y="9"/>
                    <a:pt x="50" y="9"/>
                    <a:pt x="50" y="9"/>
                  </a:cubicBezTo>
                  <a:cubicBezTo>
                    <a:pt x="50" y="9"/>
                    <a:pt x="50" y="9"/>
                    <a:pt x="50" y="9"/>
                  </a:cubicBezTo>
                  <a:cubicBezTo>
                    <a:pt x="53" y="36"/>
                    <a:pt x="53" y="36"/>
                    <a:pt x="53" y="36"/>
                  </a:cubicBezTo>
                  <a:cubicBezTo>
                    <a:pt x="50" y="9"/>
                    <a:pt x="50" y="9"/>
                    <a:pt x="50" y="9"/>
                  </a:cubicBezTo>
                  <a:cubicBezTo>
                    <a:pt x="48" y="9"/>
                    <a:pt x="48" y="9"/>
                    <a:pt x="48" y="9"/>
                  </a:cubicBezTo>
                  <a:cubicBezTo>
                    <a:pt x="51" y="34"/>
                    <a:pt x="51" y="34"/>
                    <a:pt x="51" y="34"/>
                  </a:cubicBezTo>
                  <a:cubicBezTo>
                    <a:pt x="48" y="9"/>
                    <a:pt x="48" y="9"/>
                    <a:pt x="48" y="9"/>
                  </a:cubicBezTo>
                  <a:cubicBezTo>
                    <a:pt x="49" y="9"/>
                    <a:pt x="49" y="9"/>
                    <a:pt x="49" y="9"/>
                  </a:cubicBezTo>
                  <a:cubicBezTo>
                    <a:pt x="47" y="8"/>
                    <a:pt x="47" y="8"/>
                    <a:pt x="47" y="8"/>
                  </a:cubicBezTo>
                  <a:cubicBezTo>
                    <a:pt x="50" y="36"/>
                    <a:pt x="50" y="36"/>
                    <a:pt x="50" y="36"/>
                  </a:cubicBezTo>
                  <a:cubicBezTo>
                    <a:pt x="47" y="8"/>
                    <a:pt x="47" y="8"/>
                    <a:pt x="47" y="8"/>
                  </a:cubicBezTo>
                  <a:cubicBezTo>
                    <a:pt x="45" y="9"/>
                    <a:pt x="45" y="9"/>
                    <a:pt x="45" y="9"/>
                  </a:cubicBezTo>
                  <a:cubicBezTo>
                    <a:pt x="49" y="33"/>
                    <a:pt x="49" y="33"/>
                    <a:pt x="49" y="33"/>
                  </a:cubicBezTo>
                  <a:cubicBezTo>
                    <a:pt x="45" y="9"/>
                    <a:pt x="45" y="9"/>
                    <a:pt x="45" y="9"/>
                  </a:cubicBezTo>
                  <a:cubicBezTo>
                    <a:pt x="46" y="8"/>
                    <a:pt x="46" y="8"/>
                    <a:pt x="46" y="8"/>
                  </a:cubicBezTo>
                  <a:cubicBezTo>
                    <a:pt x="44" y="8"/>
                    <a:pt x="44" y="8"/>
                    <a:pt x="44" y="8"/>
                  </a:cubicBezTo>
                  <a:cubicBezTo>
                    <a:pt x="48" y="35"/>
                    <a:pt x="48" y="35"/>
                    <a:pt x="48" y="35"/>
                  </a:cubicBezTo>
                  <a:cubicBezTo>
                    <a:pt x="44" y="8"/>
                    <a:pt x="44" y="8"/>
                    <a:pt x="44" y="8"/>
                  </a:cubicBezTo>
                  <a:cubicBezTo>
                    <a:pt x="42" y="8"/>
                    <a:pt x="42" y="8"/>
                    <a:pt x="42" y="8"/>
                  </a:cubicBezTo>
                  <a:cubicBezTo>
                    <a:pt x="46" y="33"/>
                    <a:pt x="46" y="33"/>
                    <a:pt x="46" y="33"/>
                  </a:cubicBezTo>
                  <a:cubicBezTo>
                    <a:pt x="41" y="8"/>
                    <a:pt x="41" y="8"/>
                    <a:pt x="41" y="8"/>
                  </a:cubicBezTo>
                  <a:cubicBezTo>
                    <a:pt x="43" y="8"/>
                    <a:pt x="43" y="8"/>
                    <a:pt x="43" y="8"/>
                  </a:cubicBezTo>
                  <a:cubicBezTo>
                    <a:pt x="40" y="7"/>
                    <a:pt x="40" y="7"/>
                    <a:pt x="40" y="7"/>
                  </a:cubicBezTo>
                  <a:cubicBezTo>
                    <a:pt x="45" y="34"/>
                    <a:pt x="45" y="34"/>
                    <a:pt x="45" y="34"/>
                  </a:cubicBezTo>
                  <a:cubicBezTo>
                    <a:pt x="40" y="8"/>
                    <a:pt x="40" y="8"/>
                    <a:pt x="40" y="8"/>
                  </a:cubicBezTo>
                  <a:cubicBezTo>
                    <a:pt x="38" y="8"/>
                    <a:pt x="38" y="8"/>
                    <a:pt x="38" y="8"/>
                  </a:cubicBezTo>
                  <a:cubicBezTo>
                    <a:pt x="43" y="32"/>
                    <a:pt x="43" y="32"/>
                    <a:pt x="43" y="32"/>
                  </a:cubicBezTo>
                  <a:cubicBezTo>
                    <a:pt x="38" y="8"/>
                    <a:pt x="38" y="8"/>
                    <a:pt x="38" y="8"/>
                  </a:cubicBezTo>
                  <a:cubicBezTo>
                    <a:pt x="39" y="8"/>
                    <a:pt x="39" y="8"/>
                    <a:pt x="39" y="8"/>
                  </a:cubicBezTo>
                  <a:cubicBezTo>
                    <a:pt x="37" y="7"/>
                    <a:pt x="37" y="7"/>
                    <a:pt x="37" y="7"/>
                  </a:cubicBezTo>
                  <a:cubicBezTo>
                    <a:pt x="42" y="34"/>
                    <a:pt x="42" y="34"/>
                    <a:pt x="42" y="34"/>
                  </a:cubicBezTo>
                  <a:cubicBezTo>
                    <a:pt x="37" y="8"/>
                    <a:pt x="37" y="8"/>
                    <a:pt x="37" y="8"/>
                  </a:cubicBezTo>
                  <a:cubicBezTo>
                    <a:pt x="35" y="8"/>
                    <a:pt x="35" y="8"/>
                    <a:pt x="35" y="8"/>
                  </a:cubicBezTo>
                  <a:cubicBezTo>
                    <a:pt x="40" y="31"/>
                    <a:pt x="40" y="31"/>
                    <a:pt x="40" y="31"/>
                  </a:cubicBezTo>
                  <a:cubicBezTo>
                    <a:pt x="35" y="8"/>
                    <a:pt x="35" y="8"/>
                    <a:pt x="35" y="8"/>
                  </a:cubicBezTo>
                  <a:cubicBezTo>
                    <a:pt x="36" y="8"/>
                    <a:pt x="36" y="8"/>
                    <a:pt x="36" y="8"/>
                  </a:cubicBezTo>
                  <a:cubicBezTo>
                    <a:pt x="34" y="7"/>
                    <a:pt x="34" y="7"/>
                    <a:pt x="34" y="7"/>
                  </a:cubicBezTo>
                  <a:cubicBezTo>
                    <a:pt x="39" y="35"/>
                    <a:pt x="39" y="35"/>
                    <a:pt x="39" y="35"/>
                  </a:cubicBezTo>
                  <a:cubicBezTo>
                    <a:pt x="34" y="8"/>
                    <a:pt x="34" y="8"/>
                    <a:pt x="34" y="8"/>
                  </a:cubicBezTo>
                  <a:cubicBezTo>
                    <a:pt x="32" y="8"/>
                    <a:pt x="32" y="8"/>
                    <a:pt x="32" y="8"/>
                  </a:cubicBezTo>
                  <a:cubicBezTo>
                    <a:pt x="38" y="34"/>
                    <a:pt x="38" y="34"/>
                    <a:pt x="38" y="34"/>
                  </a:cubicBezTo>
                  <a:cubicBezTo>
                    <a:pt x="32" y="8"/>
                    <a:pt x="32" y="8"/>
                    <a:pt x="32" y="8"/>
                  </a:cubicBezTo>
                  <a:cubicBezTo>
                    <a:pt x="34" y="8"/>
                    <a:pt x="34" y="8"/>
                    <a:pt x="34" y="8"/>
                  </a:cubicBezTo>
                  <a:cubicBezTo>
                    <a:pt x="34" y="8"/>
                    <a:pt x="34" y="8"/>
                    <a:pt x="34" y="8"/>
                  </a:cubicBezTo>
                  <a:cubicBezTo>
                    <a:pt x="31" y="7"/>
                    <a:pt x="31" y="7"/>
                    <a:pt x="31" y="7"/>
                  </a:cubicBezTo>
                  <a:cubicBezTo>
                    <a:pt x="34" y="20"/>
                    <a:pt x="34" y="20"/>
                    <a:pt x="34" y="20"/>
                  </a:cubicBezTo>
                  <a:cubicBezTo>
                    <a:pt x="31" y="8"/>
                    <a:pt x="31" y="8"/>
                    <a:pt x="31" y="8"/>
                  </a:cubicBezTo>
                  <a:cubicBezTo>
                    <a:pt x="29" y="8"/>
                    <a:pt x="29" y="8"/>
                    <a:pt x="29" y="8"/>
                  </a:cubicBezTo>
                  <a:cubicBezTo>
                    <a:pt x="34" y="29"/>
                    <a:pt x="34" y="29"/>
                    <a:pt x="34" y="29"/>
                  </a:cubicBezTo>
                  <a:cubicBezTo>
                    <a:pt x="29" y="8"/>
                    <a:pt x="29" y="8"/>
                    <a:pt x="29" y="8"/>
                  </a:cubicBezTo>
                  <a:cubicBezTo>
                    <a:pt x="31" y="8"/>
                    <a:pt x="31" y="8"/>
                    <a:pt x="31" y="8"/>
                  </a:cubicBezTo>
                  <a:cubicBezTo>
                    <a:pt x="31" y="7"/>
                    <a:pt x="31" y="7"/>
                    <a:pt x="31" y="7"/>
                  </a:cubicBezTo>
                  <a:cubicBezTo>
                    <a:pt x="28" y="7"/>
                    <a:pt x="28" y="7"/>
                    <a:pt x="28" y="7"/>
                  </a:cubicBezTo>
                  <a:cubicBezTo>
                    <a:pt x="33" y="29"/>
                    <a:pt x="33" y="29"/>
                    <a:pt x="33" y="29"/>
                  </a:cubicBezTo>
                  <a:cubicBezTo>
                    <a:pt x="28" y="8"/>
                    <a:pt x="28" y="8"/>
                    <a:pt x="28" y="8"/>
                  </a:cubicBezTo>
                  <a:cubicBezTo>
                    <a:pt x="26" y="8"/>
                    <a:pt x="26" y="8"/>
                    <a:pt x="26" y="8"/>
                  </a:cubicBezTo>
                  <a:cubicBezTo>
                    <a:pt x="32" y="30"/>
                    <a:pt x="32" y="30"/>
                    <a:pt x="32" y="30"/>
                  </a:cubicBezTo>
                  <a:cubicBezTo>
                    <a:pt x="26" y="8"/>
                    <a:pt x="26" y="8"/>
                    <a:pt x="26" y="8"/>
                  </a:cubicBezTo>
                  <a:cubicBezTo>
                    <a:pt x="27" y="7"/>
                    <a:pt x="27" y="7"/>
                    <a:pt x="27" y="7"/>
                  </a:cubicBezTo>
                  <a:cubicBezTo>
                    <a:pt x="25" y="7"/>
                    <a:pt x="25" y="7"/>
                    <a:pt x="25" y="7"/>
                  </a:cubicBezTo>
                  <a:cubicBezTo>
                    <a:pt x="31" y="34"/>
                    <a:pt x="31" y="34"/>
                    <a:pt x="31" y="34"/>
                  </a:cubicBezTo>
                  <a:cubicBezTo>
                    <a:pt x="25" y="8"/>
                    <a:pt x="25" y="8"/>
                    <a:pt x="25" y="8"/>
                  </a:cubicBezTo>
                  <a:cubicBezTo>
                    <a:pt x="24" y="8"/>
                    <a:pt x="24" y="8"/>
                    <a:pt x="24" y="8"/>
                  </a:cubicBezTo>
                  <a:cubicBezTo>
                    <a:pt x="27" y="20"/>
                    <a:pt x="27" y="20"/>
                    <a:pt x="27" y="20"/>
                  </a:cubicBezTo>
                  <a:cubicBezTo>
                    <a:pt x="23" y="8"/>
                    <a:pt x="23" y="8"/>
                    <a:pt x="23" y="8"/>
                  </a:cubicBezTo>
                  <a:cubicBezTo>
                    <a:pt x="24" y="7"/>
                    <a:pt x="24" y="7"/>
                    <a:pt x="24" y="7"/>
                  </a:cubicBezTo>
                  <a:cubicBezTo>
                    <a:pt x="22" y="7"/>
                    <a:pt x="22" y="7"/>
                    <a:pt x="22" y="7"/>
                  </a:cubicBezTo>
                  <a:cubicBezTo>
                    <a:pt x="25" y="7"/>
                    <a:pt x="25" y="7"/>
                    <a:pt x="25" y="7"/>
                  </a:cubicBezTo>
                  <a:cubicBezTo>
                    <a:pt x="25" y="8"/>
                    <a:pt x="25" y="8"/>
                    <a:pt x="25" y="8"/>
                  </a:cubicBezTo>
                  <a:cubicBezTo>
                    <a:pt x="24" y="7"/>
                    <a:pt x="24" y="7"/>
                    <a:pt x="24" y="7"/>
                  </a:cubicBezTo>
                  <a:cubicBezTo>
                    <a:pt x="28" y="7"/>
                    <a:pt x="28" y="7"/>
                    <a:pt x="28" y="7"/>
                  </a:cubicBezTo>
                  <a:cubicBezTo>
                    <a:pt x="28" y="7"/>
                    <a:pt x="28" y="7"/>
                    <a:pt x="28" y="7"/>
                  </a:cubicBezTo>
                  <a:cubicBezTo>
                    <a:pt x="31" y="7"/>
                    <a:pt x="31" y="7"/>
                    <a:pt x="31" y="7"/>
                  </a:cubicBezTo>
                  <a:cubicBezTo>
                    <a:pt x="30" y="7"/>
                    <a:pt x="30" y="7"/>
                    <a:pt x="30" y="7"/>
                  </a:cubicBezTo>
                  <a:cubicBezTo>
                    <a:pt x="34" y="8"/>
                    <a:pt x="34" y="8"/>
                    <a:pt x="34" y="8"/>
                  </a:cubicBezTo>
                  <a:cubicBezTo>
                    <a:pt x="34" y="8"/>
                    <a:pt x="34" y="8"/>
                    <a:pt x="34" y="8"/>
                  </a:cubicBezTo>
                  <a:cubicBezTo>
                    <a:pt x="34" y="7"/>
                    <a:pt x="34" y="7"/>
                    <a:pt x="34" y="7"/>
                  </a:cubicBezTo>
                  <a:cubicBezTo>
                    <a:pt x="37" y="8"/>
                    <a:pt x="37" y="8"/>
                    <a:pt x="37" y="8"/>
                  </a:cubicBezTo>
                  <a:cubicBezTo>
                    <a:pt x="37" y="7"/>
                    <a:pt x="37" y="7"/>
                    <a:pt x="37" y="7"/>
                  </a:cubicBezTo>
                  <a:cubicBezTo>
                    <a:pt x="40" y="8"/>
                    <a:pt x="40" y="8"/>
                    <a:pt x="40" y="8"/>
                  </a:cubicBezTo>
                  <a:cubicBezTo>
                    <a:pt x="40" y="7"/>
                    <a:pt x="40" y="7"/>
                    <a:pt x="40" y="7"/>
                  </a:cubicBezTo>
                  <a:cubicBezTo>
                    <a:pt x="44" y="8"/>
                    <a:pt x="44" y="8"/>
                    <a:pt x="44" y="8"/>
                  </a:cubicBezTo>
                  <a:cubicBezTo>
                    <a:pt x="44" y="7"/>
                    <a:pt x="44" y="7"/>
                    <a:pt x="44" y="7"/>
                  </a:cubicBezTo>
                  <a:cubicBezTo>
                    <a:pt x="47" y="8"/>
                    <a:pt x="47" y="8"/>
                    <a:pt x="47" y="8"/>
                  </a:cubicBezTo>
                  <a:cubicBezTo>
                    <a:pt x="47" y="8"/>
                    <a:pt x="47" y="8"/>
                    <a:pt x="47" y="8"/>
                  </a:cubicBezTo>
                  <a:cubicBezTo>
                    <a:pt x="50" y="9"/>
                    <a:pt x="50" y="9"/>
                    <a:pt x="50" y="9"/>
                  </a:cubicBezTo>
                  <a:cubicBezTo>
                    <a:pt x="50" y="8"/>
                    <a:pt x="50" y="8"/>
                    <a:pt x="50" y="8"/>
                  </a:cubicBezTo>
                  <a:cubicBezTo>
                    <a:pt x="53" y="9"/>
                    <a:pt x="53" y="9"/>
                    <a:pt x="53" y="9"/>
                  </a:cubicBezTo>
                  <a:cubicBezTo>
                    <a:pt x="53" y="8"/>
                    <a:pt x="53" y="8"/>
                    <a:pt x="53" y="8"/>
                  </a:cubicBezTo>
                  <a:cubicBezTo>
                    <a:pt x="56" y="9"/>
                    <a:pt x="56" y="9"/>
                    <a:pt x="56" y="9"/>
                  </a:cubicBezTo>
                  <a:cubicBezTo>
                    <a:pt x="56" y="9"/>
                    <a:pt x="56" y="9"/>
                    <a:pt x="56" y="9"/>
                  </a:cubicBezTo>
                  <a:cubicBezTo>
                    <a:pt x="59" y="10"/>
                    <a:pt x="59" y="10"/>
                    <a:pt x="59" y="10"/>
                  </a:cubicBezTo>
                  <a:cubicBezTo>
                    <a:pt x="60" y="10"/>
                    <a:pt x="60" y="10"/>
                    <a:pt x="60" y="10"/>
                  </a:cubicBezTo>
                  <a:cubicBezTo>
                    <a:pt x="62" y="10"/>
                    <a:pt x="62" y="10"/>
                    <a:pt x="62" y="10"/>
                  </a:cubicBezTo>
                  <a:cubicBezTo>
                    <a:pt x="63" y="10"/>
                    <a:pt x="63" y="10"/>
                    <a:pt x="63" y="10"/>
                  </a:cubicBezTo>
                  <a:cubicBezTo>
                    <a:pt x="64" y="11"/>
                    <a:pt x="64" y="11"/>
                    <a:pt x="64" y="11"/>
                  </a:cubicBezTo>
                  <a:cubicBezTo>
                    <a:pt x="63" y="10"/>
                    <a:pt x="63" y="10"/>
                    <a:pt x="63" y="10"/>
                  </a:cubicBezTo>
                  <a:cubicBezTo>
                    <a:pt x="64" y="38"/>
                    <a:pt x="64" y="38"/>
                    <a:pt x="64" y="38"/>
                  </a:cubicBezTo>
                  <a:cubicBezTo>
                    <a:pt x="64" y="38"/>
                    <a:pt x="64" y="38"/>
                    <a:pt x="64" y="38"/>
                  </a:cubicBezTo>
                  <a:cubicBezTo>
                    <a:pt x="66" y="38"/>
                    <a:pt x="66" y="38"/>
                    <a:pt x="66" y="38"/>
                  </a:cubicBezTo>
                  <a:cubicBezTo>
                    <a:pt x="65" y="11"/>
                    <a:pt x="65" y="11"/>
                    <a:pt x="65" y="11"/>
                  </a:cubicBezTo>
                  <a:cubicBezTo>
                    <a:pt x="66" y="11"/>
                    <a:pt x="66" y="11"/>
                    <a:pt x="66" y="11"/>
                  </a:cubicBezTo>
                  <a:cubicBezTo>
                    <a:pt x="67" y="11"/>
                    <a:pt x="67" y="11"/>
                    <a:pt x="67" y="11"/>
                  </a:cubicBezTo>
                  <a:cubicBezTo>
                    <a:pt x="66" y="11"/>
                    <a:pt x="66" y="11"/>
                    <a:pt x="66" y="11"/>
                  </a:cubicBezTo>
                  <a:cubicBezTo>
                    <a:pt x="67" y="38"/>
                    <a:pt x="67" y="38"/>
                    <a:pt x="67" y="38"/>
                  </a:cubicBezTo>
                  <a:cubicBezTo>
                    <a:pt x="67" y="38"/>
                    <a:pt x="67" y="38"/>
                    <a:pt x="67" y="38"/>
                  </a:cubicBezTo>
                  <a:cubicBezTo>
                    <a:pt x="68" y="38"/>
                    <a:pt x="68" y="38"/>
                    <a:pt x="68" y="38"/>
                  </a:cubicBezTo>
                  <a:cubicBezTo>
                    <a:pt x="67" y="12"/>
                    <a:pt x="67" y="12"/>
                    <a:pt x="67" y="12"/>
                  </a:cubicBezTo>
                  <a:cubicBezTo>
                    <a:pt x="68" y="11"/>
                    <a:pt x="68" y="11"/>
                    <a:pt x="68" y="11"/>
                  </a:cubicBezTo>
                  <a:cubicBezTo>
                    <a:pt x="70" y="12"/>
                    <a:pt x="70" y="12"/>
                    <a:pt x="70" y="12"/>
                  </a:cubicBezTo>
                  <a:cubicBezTo>
                    <a:pt x="71" y="12"/>
                    <a:pt x="71" y="12"/>
                    <a:pt x="71" y="12"/>
                  </a:cubicBezTo>
                  <a:cubicBezTo>
                    <a:pt x="73" y="13"/>
                    <a:pt x="73" y="13"/>
                    <a:pt x="73" y="13"/>
                  </a:cubicBezTo>
                  <a:cubicBezTo>
                    <a:pt x="73" y="12"/>
                    <a:pt x="73" y="12"/>
                    <a:pt x="73" y="12"/>
                  </a:cubicBezTo>
                  <a:cubicBezTo>
                    <a:pt x="75" y="13"/>
                    <a:pt x="75" y="13"/>
                    <a:pt x="75" y="13"/>
                  </a:cubicBezTo>
                  <a:cubicBezTo>
                    <a:pt x="76" y="13"/>
                    <a:pt x="76" y="13"/>
                    <a:pt x="76" y="13"/>
                  </a:cubicBezTo>
                  <a:cubicBezTo>
                    <a:pt x="77" y="13"/>
                    <a:pt x="77" y="13"/>
                    <a:pt x="77" y="13"/>
                  </a:cubicBezTo>
                  <a:cubicBezTo>
                    <a:pt x="76" y="13"/>
                    <a:pt x="76" y="13"/>
                    <a:pt x="76" y="13"/>
                  </a:cubicBezTo>
                  <a:cubicBezTo>
                    <a:pt x="75" y="39"/>
                    <a:pt x="75" y="39"/>
                    <a:pt x="75" y="39"/>
                  </a:cubicBezTo>
                  <a:cubicBezTo>
                    <a:pt x="76" y="39"/>
                    <a:pt x="76" y="39"/>
                    <a:pt x="76" y="39"/>
                  </a:cubicBezTo>
                  <a:cubicBezTo>
                    <a:pt x="77" y="39"/>
                    <a:pt x="77" y="39"/>
                    <a:pt x="77" y="39"/>
                  </a:cubicBezTo>
                  <a:cubicBezTo>
                    <a:pt x="77" y="14"/>
                    <a:pt x="77" y="14"/>
                    <a:pt x="77" y="14"/>
                  </a:cubicBezTo>
                  <a:cubicBezTo>
                    <a:pt x="78" y="13"/>
                    <a:pt x="78" y="13"/>
                    <a:pt x="78" y="13"/>
                  </a:cubicBezTo>
                  <a:cubicBezTo>
                    <a:pt x="79" y="14"/>
                    <a:pt x="79" y="14"/>
                    <a:pt x="79" y="14"/>
                  </a:cubicBezTo>
                  <a:cubicBezTo>
                    <a:pt x="78" y="14"/>
                    <a:pt x="78" y="14"/>
                    <a:pt x="78" y="14"/>
                  </a:cubicBezTo>
                  <a:cubicBezTo>
                    <a:pt x="77" y="39"/>
                    <a:pt x="77" y="39"/>
                    <a:pt x="77" y="39"/>
                  </a:cubicBezTo>
                  <a:cubicBezTo>
                    <a:pt x="77" y="39"/>
                    <a:pt x="77" y="39"/>
                    <a:pt x="77" y="39"/>
                  </a:cubicBezTo>
                  <a:cubicBezTo>
                    <a:pt x="79" y="39"/>
                    <a:pt x="79" y="39"/>
                    <a:pt x="79" y="39"/>
                  </a:cubicBezTo>
                  <a:cubicBezTo>
                    <a:pt x="79" y="39"/>
                    <a:pt x="79" y="39"/>
                    <a:pt x="79" y="39"/>
                  </a:cubicBezTo>
                  <a:cubicBezTo>
                    <a:pt x="79" y="14"/>
                    <a:pt x="79" y="14"/>
                    <a:pt x="79" y="14"/>
                  </a:cubicBezTo>
                  <a:cubicBezTo>
                    <a:pt x="80" y="14"/>
                    <a:pt x="80" y="14"/>
                    <a:pt x="80" y="14"/>
                  </a:cubicBezTo>
                  <a:cubicBezTo>
                    <a:pt x="82" y="15"/>
                    <a:pt x="82" y="15"/>
                    <a:pt x="82" y="15"/>
                  </a:cubicBezTo>
                  <a:cubicBezTo>
                    <a:pt x="83" y="14"/>
                    <a:pt x="83" y="14"/>
                    <a:pt x="83" y="14"/>
                  </a:cubicBezTo>
                  <a:cubicBezTo>
                    <a:pt x="84" y="15"/>
                    <a:pt x="84" y="15"/>
                    <a:pt x="84" y="15"/>
                  </a:cubicBezTo>
                  <a:cubicBezTo>
                    <a:pt x="85" y="15"/>
                    <a:pt x="85" y="15"/>
                    <a:pt x="85" y="15"/>
                  </a:cubicBezTo>
                  <a:cubicBezTo>
                    <a:pt x="86" y="16"/>
                    <a:pt x="86" y="16"/>
                    <a:pt x="86" y="16"/>
                  </a:cubicBezTo>
                  <a:cubicBezTo>
                    <a:pt x="85" y="15"/>
                    <a:pt x="85" y="15"/>
                    <a:pt x="85" y="15"/>
                  </a:cubicBezTo>
                  <a:cubicBezTo>
                    <a:pt x="84" y="40"/>
                    <a:pt x="84" y="40"/>
                    <a:pt x="84" y="40"/>
                  </a:cubicBezTo>
                  <a:cubicBezTo>
                    <a:pt x="84" y="40"/>
                    <a:pt x="84" y="40"/>
                    <a:pt x="84" y="40"/>
                  </a:cubicBezTo>
                  <a:cubicBezTo>
                    <a:pt x="85" y="40"/>
                    <a:pt x="85" y="40"/>
                    <a:pt x="85" y="40"/>
                  </a:cubicBezTo>
                  <a:cubicBezTo>
                    <a:pt x="86" y="16"/>
                    <a:pt x="86" y="16"/>
                    <a:pt x="86" y="16"/>
                  </a:cubicBezTo>
                  <a:cubicBezTo>
                    <a:pt x="87" y="16"/>
                    <a:pt x="87" y="16"/>
                    <a:pt x="87" y="16"/>
                  </a:cubicBezTo>
                  <a:cubicBezTo>
                    <a:pt x="88" y="16"/>
                    <a:pt x="88" y="16"/>
                    <a:pt x="88" y="16"/>
                  </a:cubicBezTo>
                  <a:cubicBezTo>
                    <a:pt x="87" y="16"/>
                    <a:pt x="87" y="16"/>
                    <a:pt x="87" y="16"/>
                  </a:cubicBezTo>
                  <a:cubicBezTo>
                    <a:pt x="86" y="40"/>
                    <a:pt x="86" y="40"/>
                    <a:pt x="86" y="40"/>
                  </a:cubicBezTo>
                  <a:cubicBezTo>
                    <a:pt x="87" y="40"/>
                    <a:pt x="87" y="40"/>
                    <a:pt x="87" y="40"/>
                  </a:cubicBezTo>
                  <a:cubicBezTo>
                    <a:pt x="88" y="16"/>
                    <a:pt x="88" y="16"/>
                    <a:pt x="88" y="16"/>
                  </a:cubicBezTo>
                  <a:cubicBezTo>
                    <a:pt x="89" y="16"/>
                    <a:pt x="89" y="16"/>
                    <a:pt x="89" y="16"/>
                  </a:cubicBezTo>
                  <a:cubicBezTo>
                    <a:pt x="90" y="17"/>
                    <a:pt x="90" y="17"/>
                    <a:pt x="90" y="17"/>
                  </a:cubicBezTo>
                  <a:cubicBezTo>
                    <a:pt x="90" y="17"/>
                    <a:pt x="90" y="17"/>
                    <a:pt x="90" y="17"/>
                  </a:cubicBezTo>
                  <a:cubicBezTo>
                    <a:pt x="91" y="16"/>
                    <a:pt x="91" y="16"/>
                    <a:pt x="91" y="16"/>
                  </a:cubicBezTo>
                  <a:cubicBezTo>
                    <a:pt x="92" y="17"/>
                    <a:pt x="92" y="17"/>
                    <a:pt x="92" y="17"/>
                  </a:cubicBezTo>
                  <a:cubicBezTo>
                    <a:pt x="91" y="16"/>
                    <a:pt x="91" y="16"/>
                    <a:pt x="91" y="16"/>
                  </a:cubicBezTo>
                  <a:cubicBezTo>
                    <a:pt x="89" y="40"/>
                    <a:pt x="89" y="40"/>
                    <a:pt x="89" y="40"/>
                  </a:cubicBezTo>
                  <a:cubicBezTo>
                    <a:pt x="90" y="40"/>
                    <a:pt x="90" y="40"/>
                    <a:pt x="90" y="40"/>
                  </a:cubicBezTo>
                  <a:cubicBezTo>
                    <a:pt x="90" y="40"/>
                    <a:pt x="90" y="40"/>
                    <a:pt x="90" y="40"/>
                  </a:cubicBezTo>
                  <a:cubicBezTo>
                    <a:pt x="90" y="40"/>
                    <a:pt x="90" y="40"/>
                    <a:pt x="90" y="40"/>
                  </a:cubicBezTo>
                  <a:cubicBezTo>
                    <a:pt x="90" y="40"/>
                    <a:pt x="90" y="40"/>
                    <a:pt x="90" y="40"/>
                  </a:cubicBezTo>
                  <a:cubicBezTo>
                    <a:pt x="92" y="17"/>
                    <a:pt x="92" y="17"/>
                    <a:pt x="92" y="17"/>
                  </a:cubicBezTo>
                  <a:cubicBezTo>
                    <a:pt x="93" y="17"/>
                    <a:pt x="93" y="17"/>
                    <a:pt x="93" y="17"/>
                  </a:cubicBezTo>
                  <a:cubicBezTo>
                    <a:pt x="94" y="18"/>
                    <a:pt x="94" y="18"/>
                    <a:pt x="94" y="18"/>
                  </a:cubicBezTo>
                  <a:cubicBezTo>
                    <a:pt x="95" y="18"/>
                    <a:pt x="95" y="18"/>
                    <a:pt x="95" y="18"/>
                  </a:cubicBezTo>
                  <a:cubicBezTo>
                    <a:pt x="96" y="19"/>
                    <a:pt x="96" y="19"/>
                    <a:pt x="96" y="19"/>
                  </a:cubicBezTo>
                  <a:cubicBezTo>
                    <a:pt x="95" y="18"/>
                    <a:pt x="95" y="18"/>
                    <a:pt x="95" y="18"/>
                  </a:cubicBezTo>
                  <a:cubicBezTo>
                    <a:pt x="93" y="40"/>
                    <a:pt x="93" y="40"/>
                    <a:pt x="93" y="40"/>
                  </a:cubicBezTo>
                  <a:cubicBezTo>
                    <a:pt x="94" y="40"/>
                    <a:pt x="94" y="40"/>
                    <a:pt x="94" y="40"/>
                  </a:cubicBezTo>
                  <a:cubicBezTo>
                    <a:pt x="94" y="40"/>
                    <a:pt x="94" y="40"/>
                    <a:pt x="94" y="40"/>
                  </a:cubicBezTo>
                  <a:cubicBezTo>
                    <a:pt x="96" y="19"/>
                    <a:pt x="96" y="19"/>
                    <a:pt x="96" y="19"/>
                  </a:cubicBezTo>
                  <a:cubicBezTo>
                    <a:pt x="97" y="18"/>
                    <a:pt x="97" y="18"/>
                    <a:pt x="97" y="18"/>
                  </a:cubicBezTo>
                  <a:cubicBezTo>
                    <a:pt x="98" y="19"/>
                    <a:pt x="98" y="19"/>
                    <a:pt x="98" y="19"/>
                  </a:cubicBezTo>
                  <a:cubicBezTo>
                    <a:pt x="99" y="19"/>
                    <a:pt x="99" y="19"/>
                    <a:pt x="99" y="19"/>
                  </a:cubicBezTo>
                  <a:cubicBezTo>
                    <a:pt x="99" y="20"/>
                    <a:pt x="99" y="20"/>
                    <a:pt x="99" y="20"/>
                  </a:cubicBezTo>
                  <a:cubicBezTo>
                    <a:pt x="99" y="19"/>
                    <a:pt x="99" y="19"/>
                    <a:pt x="99" y="19"/>
                  </a:cubicBezTo>
                  <a:cubicBezTo>
                    <a:pt x="97" y="40"/>
                    <a:pt x="97" y="40"/>
                    <a:pt x="97" y="40"/>
                  </a:cubicBezTo>
                  <a:cubicBezTo>
                    <a:pt x="97" y="40"/>
                    <a:pt x="97" y="40"/>
                    <a:pt x="97" y="40"/>
                  </a:cubicBezTo>
                  <a:cubicBezTo>
                    <a:pt x="97" y="40"/>
                    <a:pt x="97" y="40"/>
                    <a:pt x="97" y="40"/>
                  </a:cubicBezTo>
                  <a:cubicBezTo>
                    <a:pt x="97" y="40"/>
                    <a:pt x="97" y="40"/>
                    <a:pt x="97" y="40"/>
                  </a:cubicBezTo>
                  <a:cubicBezTo>
                    <a:pt x="100" y="20"/>
                    <a:pt x="100" y="20"/>
                    <a:pt x="100" y="20"/>
                  </a:cubicBezTo>
                  <a:cubicBezTo>
                    <a:pt x="100" y="20"/>
                    <a:pt x="100" y="20"/>
                    <a:pt x="100" y="20"/>
                  </a:cubicBezTo>
                  <a:cubicBezTo>
                    <a:pt x="101" y="20"/>
                    <a:pt x="101" y="20"/>
                    <a:pt x="101" y="20"/>
                  </a:cubicBezTo>
                  <a:cubicBezTo>
                    <a:pt x="100" y="20"/>
                    <a:pt x="100" y="20"/>
                    <a:pt x="100" y="20"/>
                  </a:cubicBezTo>
                  <a:cubicBezTo>
                    <a:pt x="98" y="40"/>
                    <a:pt x="98" y="40"/>
                    <a:pt x="98" y="40"/>
                  </a:cubicBezTo>
                  <a:cubicBezTo>
                    <a:pt x="98" y="40"/>
                    <a:pt x="98" y="40"/>
                    <a:pt x="98" y="40"/>
                  </a:cubicBezTo>
                  <a:cubicBezTo>
                    <a:pt x="99" y="40"/>
                    <a:pt x="99" y="40"/>
                    <a:pt x="99" y="40"/>
                  </a:cubicBezTo>
                  <a:cubicBezTo>
                    <a:pt x="99" y="40"/>
                    <a:pt x="99" y="40"/>
                    <a:pt x="99" y="40"/>
                  </a:cubicBezTo>
                  <a:cubicBezTo>
                    <a:pt x="101" y="20"/>
                    <a:pt x="101" y="20"/>
                    <a:pt x="101" y="20"/>
                  </a:cubicBezTo>
                  <a:cubicBezTo>
                    <a:pt x="102" y="20"/>
                    <a:pt x="102" y="20"/>
                    <a:pt x="102" y="20"/>
                  </a:cubicBezTo>
                  <a:cubicBezTo>
                    <a:pt x="103" y="21"/>
                    <a:pt x="103" y="21"/>
                    <a:pt x="103" y="21"/>
                  </a:cubicBezTo>
                  <a:cubicBezTo>
                    <a:pt x="102" y="20"/>
                    <a:pt x="102" y="20"/>
                    <a:pt x="102" y="20"/>
                  </a:cubicBezTo>
                  <a:cubicBezTo>
                    <a:pt x="100" y="40"/>
                    <a:pt x="100" y="40"/>
                    <a:pt x="100" y="40"/>
                  </a:cubicBezTo>
                  <a:cubicBezTo>
                    <a:pt x="100" y="40"/>
                    <a:pt x="100" y="40"/>
                    <a:pt x="100" y="40"/>
                  </a:cubicBezTo>
                  <a:cubicBezTo>
                    <a:pt x="100" y="40"/>
                    <a:pt x="100" y="40"/>
                    <a:pt x="100" y="40"/>
                  </a:cubicBezTo>
                  <a:cubicBezTo>
                    <a:pt x="100" y="40"/>
                    <a:pt x="100" y="40"/>
                    <a:pt x="100" y="40"/>
                  </a:cubicBezTo>
                  <a:cubicBezTo>
                    <a:pt x="103" y="21"/>
                    <a:pt x="103" y="21"/>
                    <a:pt x="103" y="21"/>
                  </a:cubicBezTo>
                  <a:cubicBezTo>
                    <a:pt x="104" y="21"/>
                    <a:pt x="104" y="21"/>
                    <a:pt x="104" y="21"/>
                  </a:cubicBezTo>
                  <a:cubicBezTo>
                    <a:pt x="104" y="21"/>
                    <a:pt x="104" y="21"/>
                    <a:pt x="104" y="21"/>
                  </a:cubicBezTo>
                  <a:cubicBezTo>
                    <a:pt x="104" y="21"/>
                    <a:pt x="104" y="21"/>
                    <a:pt x="104" y="21"/>
                  </a:cubicBezTo>
                  <a:cubicBezTo>
                    <a:pt x="101" y="40"/>
                    <a:pt x="101" y="40"/>
                    <a:pt x="101" y="40"/>
                  </a:cubicBezTo>
                  <a:cubicBezTo>
                    <a:pt x="101" y="40"/>
                    <a:pt x="101" y="40"/>
                    <a:pt x="101" y="40"/>
                  </a:cubicBezTo>
                  <a:cubicBezTo>
                    <a:pt x="102" y="40"/>
                    <a:pt x="102" y="40"/>
                    <a:pt x="102" y="40"/>
                  </a:cubicBezTo>
                  <a:cubicBezTo>
                    <a:pt x="102" y="40"/>
                    <a:pt x="102" y="40"/>
                    <a:pt x="102" y="40"/>
                  </a:cubicBezTo>
                  <a:cubicBezTo>
                    <a:pt x="104" y="21"/>
                    <a:pt x="104" y="21"/>
                    <a:pt x="104" y="21"/>
                  </a:cubicBezTo>
                  <a:cubicBezTo>
                    <a:pt x="105" y="21"/>
                    <a:pt x="105" y="21"/>
                    <a:pt x="105" y="21"/>
                  </a:cubicBezTo>
                  <a:cubicBezTo>
                    <a:pt x="105" y="22"/>
                    <a:pt x="105" y="22"/>
                    <a:pt x="105" y="22"/>
                  </a:cubicBezTo>
                  <a:cubicBezTo>
                    <a:pt x="105" y="21"/>
                    <a:pt x="105" y="21"/>
                    <a:pt x="105" y="21"/>
                  </a:cubicBezTo>
                  <a:cubicBezTo>
                    <a:pt x="103" y="40"/>
                    <a:pt x="103" y="40"/>
                    <a:pt x="103" y="40"/>
                  </a:cubicBezTo>
                  <a:cubicBezTo>
                    <a:pt x="103" y="40"/>
                    <a:pt x="103" y="40"/>
                    <a:pt x="103" y="40"/>
                  </a:cubicBezTo>
                  <a:cubicBezTo>
                    <a:pt x="103" y="40"/>
                    <a:pt x="103" y="40"/>
                    <a:pt x="103" y="40"/>
                  </a:cubicBezTo>
                  <a:cubicBezTo>
                    <a:pt x="103" y="39"/>
                    <a:pt x="103" y="39"/>
                    <a:pt x="103" y="40"/>
                  </a:cubicBezTo>
                  <a:cubicBezTo>
                    <a:pt x="106" y="22"/>
                    <a:pt x="106" y="22"/>
                    <a:pt x="106" y="22"/>
                  </a:cubicBezTo>
                  <a:cubicBezTo>
                    <a:pt x="106" y="22"/>
                    <a:pt x="106" y="22"/>
                    <a:pt x="106" y="22"/>
                  </a:cubicBezTo>
                  <a:cubicBezTo>
                    <a:pt x="107" y="22"/>
                    <a:pt x="107" y="22"/>
                    <a:pt x="107" y="22"/>
                  </a:cubicBezTo>
                  <a:cubicBezTo>
                    <a:pt x="106" y="22"/>
                    <a:pt x="106" y="22"/>
                    <a:pt x="106" y="22"/>
                  </a:cubicBezTo>
                  <a:cubicBezTo>
                    <a:pt x="104" y="40"/>
                    <a:pt x="104" y="40"/>
                    <a:pt x="104" y="40"/>
                  </a:cubicBezTo>
                  <a:cubicBezTo>
                    <a:pt x="105" y="40"/>
                    <a:pt x="105" y="40"/>
                    <a:pt x="105" y="40"/>
                  </a:cubicBezTo>
                  <a:cubicBezTo>
                    <a:pt x="107" y="22"/>
                    <a:pt x="107" y="22"/>
                    <a:pt x="107" y="22"/>
                  </a:cubicBezTo>
                  <a:cubicBezTo>
                    <a:pt x="108" y="22"/>
                    <a:pt x="108" y="22"/>
                    <a:pt x="108" y="22"/>
                  </a:cubicBezTo>
                  <a:cubicBezTo>
                    <a:pt x="108" y="23"/>
                    <a:pt x="108" y="23"/>
                    <a:pt x="108" y="23"/>
                  </a:cubicBezTo>
                  <a:cubicBezTo>
                    <a:pt x="108" y="22"/>
                    <a:pt x="108" y="22"/>
                    <a:pt x="108" y="22"/>
                  </a:cubicBezTo>
                  <a:cubicBezTo>
                    <a:pt x="105" y="40"/>
                    <a:pt x="105" y="40"/>
                    <a:pt x="105" y="40"/>
                  </a:cubicBezTo>
                  <a:cubicBezTo>
                    <a:pt x="106" y="40"/>
                    <a:pt x="106" y="40"/>
                    <a:pt x="106" y="40"/>
                  </a:cubicBezTo>
                  <a:cubicBezTo>
                    <a:pt x="106" y="39"/>
                    <a:pt x="106" y="39"/>
                    <a:pt x="106" y="39"/>
                  </a:cubicBezTo>
                  <a:cubicBezTo>
                    <a:pt x="106" y="39"/>
                    <a:pt x="106" y="39"/>
                    <a:pt x="106" y="39"/>
                  </a:cubicBezTo>
                  <a:cubicBezTo>
                    <a:pt x="108" y="23"/>
                    <a:pt x="108" y="23"/>
                    <a:pt x="108" y="23"/>
                  </a:cubicBezTo>
                  <a:cubicBezTo>
                    <a:pt x="109" y="23"/>
                    <a:pt x="109" y="23"/>
                    <a:pt x="109" y="23"/>
                  </a:cubicBezTo>
                  <a:cubicBezTo>
                    <a:pt x="107" y="40"/>
                    <a:pt x="107" y="40"/>
                    <a:pt x="107" y="40"/>
                  </a:cubicBezTo>
                  <a:cubicBezTo>
                    <a:pt x="107" y="40"/>
                    <a:pt x="107" y="40"/>
                    <a:pt x="107" y="40"/>
                  </a:cubicBezTo>
                  <a:cubicBezTo>
                    <a:pt x="107" y="40"/>
                    <a:pt x="107" y="40"/>
                    <a:pt x="107" y="40"/>
                  </a:cubicBezTo>
                  <a:cubicBezTo>
                    <a:pt x="109" y="23"/>
                    <a:pt x="109" y="23"/>
                    <a:pt x="109" y="23"/>
                  </a:cubicBezTo>
                  <a:cubicBezTo>
                    <a:pt x="110" y="23"/>
                    <a:pt x="110" y="23"/>
                    <a:pt x="110" y="23"/>
                  </a:cubicBezTo>
                  <a:cubicBezTo>
                    <a:pt x="108" y="39"/>
                    <a:pt x="108" y="39"/>
                    <a:pt x="108" y="39"/>
                  </a:cubicBezTo>
                  <a:cubicBezTo>
                    <a:pt x="108" y="39"/>
                    <a:pt x="108" y="39"/>
                    <a:pt x="108" y="39"/>
                  </a:cubicBezTo>
                  <a:cubicBezTo>
                    <a:pt x="108" y="39"/>
                    <a:pt x="108" y="39"/>
                    <a:pt x="108" y="39"/>
                  </a:cubicBezTo>
                  <a:cubicBezTo>
                    <a:pt x="108" y="39"/>
                    <a:pt x="108" y="39"/>
                    <a:pt x="108" y="39"/>
                  </a:cubicBezTo>
                  <a:cubicBezTo>
                    <a:pt x="110" y="24"/>
                    <a:pt x="110" y="24"/>
                    <a:pt x="110" y="24"/>
                  </a:cubicBezTo>
                  <a:cubicBezTo>
                    <a:pt x="111" y="23"/>
                    <a:pt x="111" y="23"/>
                    <a:pt x="111" y="23"/>
                  </a:cubicBezTo>
                  <a:cubicBezTo>
                    <a:pt x="109" y="39"/>
                    <a:pt x="109" y="39"/>
                    <a:pt x="109" y="39"/>
                  </a:cubicBezTo>
                  <a:cubicBezTo>
                    <a:pt x="109" y="39"/>
                    <a:pt x="109" y="39"/>
                    <a:pt x="109" y="39"/>
                  </a:cubicBezTo>
                  <a:cubicBezTo>
                    <a:pt x="109" y="39"/>
                    <a:pt x="109" y="39"/>
                    <a:pt x="109" y="39"/>
                  </a:cubicBezTo>
                  <a:cubicBezTo>
                    <a:pt x="111" y="24"/>
                    <a:pt x="111" y="24"/>
                    <a:pt x="111" y="24"/>
                  </a:cubicBezTo>
                  <a:cubicBezTo>
                    <a:pt x="112" y="24"/>
                    <a:pt x="112" y="24"/>
                    <a:pt x="112" y="24"/>
                  </a:cubicBezTo>
                  <a:cubicBezTo>
                    <a:pt x="110" y="39"/>
                    <a:pt x="110" y="39"/>
                    <a:pt x="110" y="39"/>
                  </a:cubicBezTo>
                  <a:cubicBezTo>
                    <a:pt x="110" y="39"/>
                    <a:pt x="110" y="39"/>
                    <a:pt x="110" y="39"/>
                  </a:cubicBezTo>
                  <a:cubicBezTo>
                    <a:pt x="110" y="39"/>
                    <a:pt x="110" y="39"/>
                    <a:pt x="110" y="39"/>
                  </a:cubicBezTo>
                  <a:cubicBezTo>
                    <a:pt x="112" y="25"/>
                    <a:pt x="112" y="25"/>
                    <a:pt x="112" y="25"/>
                  </a:cubicBezTo>
                  <a:cubicBezTo>
                    <a:pt x="113" y="24"/>
                    <a:pt x="113" y="24"/>
                    <a:pt x="113" y="24"/>
                  </a:cubicBezTo>
                  <a:cubicBezTo>
                    <a:pt x="111" y="39"/>
                    <a:pt x="111" y="39"/>
                    <a:pt x="111" y="39"/>
                  </a:cubicBezTo>
                  <a:cubicBezTo>
                    <a:pt x="111" y="39"/>
                    <a:pt x="111" y="39"/>
                    <a:pt x="111" y="39"/>
                  </a:cubicBezTo>
                  <a:cubicBezTo>
                    <a:pt x="111" y="39"/>
                    <a:pt x="111" y="39"/>
                    <a:pt x="111" y="39"/>
                  </a:cubicBezTo>
                  <a:cubicBezTo>
                    <a:pt x="113" y="25"/>
                    <a:pt x="113" y="25"/>
                    <a:pt x="113" y="25"/>
                  </a:cubicBezTo>
                  <a:cubicBezTo>
                    <a:pt x="115" y="25"/>
                    <a:pt x="115" y="25"/>
                    <a:pt x="115" y="25"/>
                  </a:cubicBezTo>
                  <a:cubicBezTo>
                    <a:pt x="112" y="39"/>
                    <a:pt x="112" y="39"/>
                    <a:pt x="112" y="39"/>
                  </a:cubicBezTo>
                  <a:cubicBezTo>
                    <a:pt x="112" y="39"/>
                    <a:pt x="112" y="39"/>
                    <a:pt x="112" y="39"/>
                  </a:cubicBezTo>
                  <a:cubicBezTo>
                    <a:pt x="112" y="39"/>
                    <a:pt x="112" y="39"/>
                    <a:pt x="112" y="39"/>
                  </a:cubicBezTo>
                  <a:cubicBezTo>
                    <a:pt x="112" y="39"/>
                    <a:pt x="112" y="39"/>
                    <a:pt x="112" y="39"/>
                  </a:cubicBezTo>
                  <a:cubicBezTo>
                    <a:pt x="115" y="26"/>
                    <a:pt x="115" y="26"/>
                    <a:pt x="115" y="26"/>
                  </a:cubicBezTo>
                  <a:cubicBezTo>
                    <a:pt x="116" y="25"/>
                    <a:pt x="116" y="25"/>
                    <a:pt x="116" y="25"/>
                  </a:cubicBezTo>
                  <a:cubicBezTo>
                    <a:pt x="115" y="26"/>
                    <a:pt x="115" y="26"/>
                    <a:pt x="115" y="26"/>
                  </a:cubicBezTo>
                  <a:cubicBezTo>
                    <a:pt x="116" y="26"/>
                    <a:pt x="116" y="26"/>
                    <a:pt x="116" y="26"/>
                  </a:cubicBezTo>
                  <a:cubicBezTo>
                    <a:pt x="116" y="26"/>
                    <a:pt x="116" y="26"/>
                    <a:pt x="116" y="26"/>
                  </a:cubicBezTo>
                  <a:cubicBezTo>
                    <a:pt x="117" y="26"/>
                    <a:pt x="117" y="26"/>
                    <a:pt x="117" y="26"/>
                  </a:cubicBezTo>
                  <a:cubicBezTo>
                    <a:pt x="117" y="27"/>
                    <a:pt x="117" y="27"/>
                    <a:pt x="117" y="27"/>
                  </a:cubicBezTo>
                  <a:cubicBezTo>
                    <a:pt x="118" y="26"/>
                    <a:pt x="118" y="26"/>
                    <a:pt x="118" y="26"/>
                  </a:cubicBezTo>
                  <a:cubicBezTo>
                    <a:pt x="118" y="27"/>
                    <a:pt x="118" y="27"/>
                    <a:pt x="118" y="27"/>
                  </a:cubicBezTo>
                  <a:cubicBezTo>
                    <a:pt x="118" y="27"/>
                    <a:pt x="118" y="27"/>
                    <a:pt x="118" y="27"/>
                  </a:cubicBezTo>
                  <a:cubicBezTo>
                    <a:pt x="118" y="27"/>
                    <a:pt x="118" y="27"/>
                    <a:pt x="118" y="27"/>
                  </a:cubicBezTo>
                  <a:cubicBezTo>
                    <a:pt x="119" y="27"/>
                    <a:pt x="119" y="27"/>
                    <a:pt x="119" y="27"/>
                  </a:cubicBezTo>
                  <a:cubicBezTo>
                    <a:pt x="119" y="28"/>
                    <a:pt x="119" y="28"/>
                    <a:pt x="119" y="28"/>
                  </a:cubicBezTo>
                  <a:cubicBezTo>
                    <a:pt x="120" y="27"/>
                    <a:pt x="120" y="27"/>
                    <a:pt x="120" y="27"/>
                  </a:cubicBezTo>
                  <a:cubicBezTo>
                    <a:pt x="120" y="28"/>
                    <a:pt x="120" y="28"/>
                    <a:pt x="120" y="28"/>
                  </a:cubicBezTo>
                  <a:cubicBezTo>
                    <a:pt x="120" y="28"/>
                    <a:pt x="120" y="28"/>
                    <a:pt x="120" y="28"/>
                  </a:cubicBezTo>
                  <a:cubicBezTo>
                    <a:pt x="120" y="29"/>
                    <a:pt x="120" y="29"/>
                    <a:pt x="120" y="29"/>
                  </a:cubicBezTo>
                  <a:cubicBezTo>
                    <a:pt x="121" y="29"/>
                    <a:pt x="121" y="29"/>
                    <a:pt x="121" y="29"/>
                  </a:cubicBezTo>
                  <a:cubicBezTo>
                    <a:pt x="121" y="29"/>
                    <a:pt x="121" y="29"/>
                    <a:pt x="121" y="29"/>
                  </a:cubicBezTo>
                  <a:cubicBezTo>
                    <a:pt x="121" y="29"/>
                    <a:pt x="121" y="29"/>
                    <a:pt x="121" y="29"/>
                  </a:cubicBezTo>
                  <a:cubicBezTo>
                    <a:pt x="121" y="30"/>
                    <a:pt x="121" y="30"/>
                    <a:pt x="121" y="30"/>
                  </a:cubicBezTo>
                  <a:cubicBezTo>
                    <a:pt x="122" y="29"/>
                    <a:pt x="122" y="29"/>
                    <a:pt x="122" y="29"/>
                  </a:cubicBezTo>
                  <a:cubicBezTo>
                    <a:pt x="122" y="30"/>
                    <a:pt x="122" y="30"/>
                    <a:pt x="122" y="30"/>
                  </a:cubicBezTo>
                  <a:cubicBezTo>
                    <a:pt x="122" y="30"/>
                    <a:pt x="122" y="30"/>
                    <a:pt x="122" y="30"/>
                  </a:cubicBezTo>
                  <a:cubicBezTo>
                    <a:pt x="122" y="31"/>
                    <a:pt x="122" y="31"/>
                    <a:pt x="122" y="31"/>
                  </a:cubicBezTo>
                  <a:cubicBezTo>
                    <a:pt x="122" y="31"/>
                    <a:pt x="122" y="31"/>
                    <a:pt x="122" y="31"/>
                  </a:cubicBezTo>
                  <a:cubicBezTo>
                    <a:pt x="122" y="31"/>
                    <a:pt x="122" y="31"/>
                    <a:pt x="122" y="31"/>
                  </a:cubicBezTo>
                  <a:cubicBezTo>
                    <a:pt x="122" y="31"/>
                    <a:pt x="122" y="31"/>
                    <a:pt x="122" y="31"/>
                  </a:cubicBezTo>
                  <a:cubicBezTo>
                    <a:pt x="122" y="31"/>
                    <a:pt x="122" y="31"/>
                    <a:pt x="122" y="31"/>
                  </a:cubicBezTo>
                  <a:cubicBezTo>
                    <a:pt x="122" y="31"/>
                    <a:pt x="122" y="31"/>
                    <a:pt x="122" y="31"/>
                  </a:cubicBezTo>
                  <a:cubicBezTo>
                    <a:pt x="122" y="30"/>
                    <a:pt x="122" y="29"/>
                    <a:pt x="122" y="28"/>
                  </a:cubicBezTo>
                  <a:cubicBezTo>
                    <a:pt x="121" y="27"/>
                    <a:pt x="120" y="26"/>
                    <a:pt x="119" y="25"/>
                  </a:cubicBezTo>
                  <a:cubicBezTo>
                    <a:pt x="114" y="20"/>
                    <a:pt x="97" y="15"/>
                    <a:pt x="88" y="12"/>
                  </a:cubicBezTo>
                  <a:cubicBezTo>
                    <a:pt x="80" y="9"/>
                    <a:pt x="57" y="3"/>
                    <a:pt x="36" y="2"/>
                  </a:cubicBezTo>
                  <a:cubicBezTo>
                    <a:pt x="16" y="0"/>
                    <a:pt x="7" y="3"/>
                    <a:pt x="4" y="5"/>
                  </a:cubicBezTo>
                  <a:cubicBezTo>
                    <a:pt x="1" y="7"/>
                    <a:pt x="2" y="9"/>
                    <a:pt x="2" y="9"/>
                  </a:cubicBezTo>
                  <a:cubicBezTo>
                    <a:pt x="3" y="10"/>
                    <a:pt x="3" y="10"/>
                    <a:pt x="3" y="10"/>
                  </a:cubicBezTo>
                  <a:cubicBezTo>
                    <a:pt x="2" y="10"/>
                    <a:pt x="2" y="10"/>
                    <a:pt x="2" y="10"/>
                  </a:cubicBezTo>
                  <a:cubicBezTo>
                    <a:pt x="2" y="11"/>
                    <a:pt x="2" y="11"/>
                    <a:pt x="2" y="11"/>
                  </a:cubicBezTo>
                  <a:cubicBezTo>
                    <a:pt x="1" y="11"/>
                    <a:pt x="1" y="11"/>
                    <a:pt x="1" y="11"/>
                  </a:cubicBezTo>
                  <a:cubicBezTo>
                    <a:pt x="2" y="11"/>
                    <a:pt x="2" y="11"/>
                    <a:pt x="2" y="11"/>
                  </a:cubicBezTo>
                  <a:cubicBezTo>
                    <a:pt x="1" y="11"/>
                    <a:pt x="1" y="11"/>
                    <a:pt x="1" y="11"/>
                  </a:cubicBezTo>
                  <a:cubicBezTo>
                    <a:pt x="1" y="12"/>
                    <a:pt x="1" y="12"/>
                    <a:pt x="1" y="12"/>
                  </a:cubicBezTo>
                  <a:cubicBezTo>
                    <a:pt x="1" y="12"/>
                    <a:pt x="1" y="12"/>
                    <a:pt x="1" y="12"/>
                  </a:cubicBezTo>
                  <a:cubicBezTo>
                    <a:pt x="1" y="13"/>
                    <a:pt x="1" y="13"/>
                    <a:pt x="1" y="13"/>
                  </a:cubicBezTo>
                  <a:cubicBezTo>
                    <a:pt x="0" y="13"/>
                    <a:pt x="0" y="13"/>
                    <a:pt x="0" y="13"/>
                  </a:cubicBezTo>
                  <a:cubicBezTo>
                    <a:pt x="1" y="13"/>
                    <a:pt x="1" y="13"/>
                    <a:pt x="1" y="13"/>
                  </a:cubicBezTo>
                  <a:cubicBezTo>
                    <a:pt x="1" y="13"/>
                    <a:pt x="1" y="13"/>
                    <a:pt x="1" y="13"/>
                  </a:cubicBezTo>
                  <a:cubicBezTo>
                    <a:pt x="1" y="13"/>
                    <a:pt x="9" y="36"/>
                    <a:pt x="10" y="38"/>
                  </a:cubicBezTo>
                  <a:cubicBezTo>
                    <a:pt x="11" y="40"/>
                    <a:pt x="13" y="41"/>
                    <a:pt x="13" y="41"/>
                  </a:cubicBezTo>
                  <a:cubicBezTo>
                    <a:pt x="15" y="51"/>
                    <a:pt x="15" y="51"/>
                    <a:pt x="15" y="51"/>
                  </a:cubicBezTo>
                  <a:cubicBezTo>
                    <a:pt x="15" y="51"/>
                    <a:pt x="15" y="51"/>
                    <a:pt x="15" y="51"/>
                  </a:cubicBezTo>
                  <a:cubicBezTo>
                    <a:pt x="13" y="41"/>
                    <a:pt x="13" y="41"/>
                    <a:pt x="13" y="41"/>
                  </a:cubicBezTo>
                  <a:cubicBezTo>
                    <a:pt x="13" y="40"/>
                    <a:pt x="12" y="40"/>
                    <a:pt x="11" y="39"/>
                  </a:cubicBezTo>
                  <a:cubicBezTo>
                    <a:pt x="10" y="37"/>
                    <a:pt x="14" y="36"/>
                    <a:pt x="15" y="36"/>
                  </a:cubicBezTo>
                  <a:cubicBezTo>
                    <a:pt x="15" y="36"/>
                    <a:pt x="14" y="37"/>
                    <a:pt x="13" y="38"/>
                  </a:cubicBezTo>
                  <a:cubicBezTo>
                    <a:pt x="14" y="38"/>
                    <a:pt x="14" y="38"/>
                    <a:pt x="14" y="38"/>
                  </a:cubicBezTo>
                  <a:cubicBezTo>
                    <a:pt x="16" y="51"/>
                    <a:pt x="16" y="51"/>
                    <a:pt x="16" y="51"/>
                  </a:cubicBezTo>
                  <a:cubicBezTo>
                    <a:pt x="16" y="51"/>
                    <a:pt x="16" y="51"/>
                    <a:pt x="16" y="51"/>
                  </a:cubicBezTo>
                  <a:cubicBezTo>
                    <a:pt x="14" y="37"/>
                    <a:pt x="14" y="37"/>
                    <a:pt x="14" y="37"/>
                  </a:cubicBezTo>
                  <a:close/>
                  <a:moveTo>
                    <a:pt x="29" y="34"/>
                  </a:moveTo>
                  <a:cubicBezTo>
                    <a:pt x="29" y="34"/>
                    <a:pt x="29" y="34"/>
                    <a:pt x="29" y="34"/>
                  </a:cubicBezTo>
                  <a:cubicBezTo>
                    <a:pt x="22" y="8"/>
                    <a:pt x="22" y="8"/>
                    <a:pt x="22" y="8"/>
                  </a:cubicBezTo>
                  <a:cubicBezTo>
                    <a:pt x="22" y="7"/>
                    <a:pt x="22" y="7"/>
                    <a:pt x="22" y="7"/>
                  </a:cubicBezTo>
                  <a:lnTo>
                    <a:pt x="29" y="34"/>
                  </a:lnTo>
                  <a:close/>
                  <a:moveTo>
                    <a:pt x="19" y="7"/>
                  </a:moveTo>
                  <a:cubicBezTo>
                    <a:pt x="19" y="7"/>
                    <a:pt x="19" y="7"/>
                    <a:pt x="19" y="7"/>
                  </a:cubicBezTo>
                  <a:cubicBezTo>
                    <a:pt x="22" y="7"/>
                    <a:pt x="22" y="7"/>
                    <a:pt x="22" y="7"/>
                  </a:cubicBezTo>
                  <a:cubicBezTo>
                    <a:pt x="22" y="8"/>
                    <a:pt x="22" y="8"/>
                    <a:pt x="22" y="8"/>
                  </a:cubicBezTo>
                  <a:cubicBezTo>
                    <a:pt x="21" y="8"/>
                    <a:pt x="21" y="8"/>
                    <a:pt x="21" y="8"/>
                  </a:cubicBezTo>
                  <a:cubicBezTo>
                    <a:pt x="25" y="22"/>
                    <a:pt x="25" y="22"/>
                    <a:pt x="25" y="22"/>
                  </a:cubicBezTo>
                  <a:cubicBezTo>
                    <a:pt x="21" y="8"/>
                    <a:pt x="21" y="8"/>
                    <a:pt x="21" y="8"/>
                  </a:cubicBezTo>
                  <a:cubicBezTo>
                    <a:pt x="21" y="7"/>
                    <a:pt x="21" y="7"/>
                    <a:pt x="21" y="7"/>
                  </a:cubicBezTo>
                  <a:cubicBezTo>
                    <a:pt x="19" y="7"/>
                    <a:pt x="19" y="7"/>
                    <a:pt x="19" y="7"/>
                  </a:cubicBezTo>
                  <a:cubicBezTo>
                    <a:pt x="20" y="10"/>
                    <a:pt x="20" y="10"/>
                    <a:pt x="20" y="10"/>
                  </a:cubicBezTo>
                  <a:cubicBezTo>
                    <a:pt x="19" y="7"/>
                    <a:pt x="19" y="7"/>
                    <a:pt x="19" y="7"/>
                  </a:cubicBezTo>
                  <a:close/>
                  <a:moveTo>
                    <a:pt x="19" y="8"/>
                  </a:moveTo>
                  <a:cubicBezTo>
                    <a:pt x="19" y="8"/>
                    <a:pt x="19" y="8"/>
                    <a:pt x="19" y="8"/>
                  </a:cubicBezTo>
                  <a:cubicBezTo>
                    <a:pt x="26" y="32"/>
                    <a:pt x="26" y="32"/>
                    <a:pt x="26" y="32"/>
                  </a:cubicBezTo>
                  <a:cubicBezTo>
                    <a:pt x="19" y="8"/>
                    <a:pt x="19" y="8"/>
                    <a:pt x="19" y="8"/>
                  </a:cubicBezTo>
                  <a:close/>
                  <a:moveTo>
                    <a:pt x="18" y="8"/>
                  </a:moveTo>
                  <a:cubicBezTo>
                    <a:pt x="18" y="8"/>
                    <a:pt x="18" y="8"/>
                    <a:pt x="18" y="8"/>
                  </a:cubicBezTo>
                  <a:cubicBezTo>
                    <a:pt x="17" y="7"/>
                    <a:pt x="17" y="7"/>
                    <a:pt x="17" y="7"/>
                  </a:cubicBezTo>
                  <a:cubicBezTo>
                    <a:pt x="24" y="34"/>
                    <a:pt x="24" y="34"/>
                    <a:pt x="24" y="34"/>
                  </a:cubicBezTo>
                  <a:cubicBezTo>
                    <a:pt x="16" y="7"/>
                    <a:pt x="16" y="7"/>
                    <a:pt x="16" y="7"/>
                  </a:cubicBezTo>
                  <a:lnTo>
                    <a:pt x="18" y="8"/>
                  </a:lnTo>
                  <a:close/>
                  <a:moveTo>
                    <a:pt x="16" y="8"/>
                  </a:moveTo>
                  <a:cubicBezTo>
                    <a:pt x="16" y="8"/>
                    <a:pt x="16" y="8"/>
                    <a:pt x="16" y="8"/>
                  </a:cubicBezTo>
                  <a:cubicBezTo>
                    <a:pt x="14" y="8"/>
                    <a:pt x="14" y="8"/>
                    <a:pt x="14" y="8"/>
                  </a:cubicBezTo>
                  <a:cubicBezTo>
                    <a:pt x="22" y="34"/>
                    <a:pt x="22" y="34"/>
                    <a:pt x="22" y="34"/>
                  </a:cubicBezTo>
                  <a:cubicBezTo>
                    <a:pt x="14" y="7"/>
                    <a:pt x="14" y="7"/>
                    <a:pt x="14" y="7"/>
                  </a:cubicBezTo>
                  <a:lnTo>
                    <a:pt x="16" y="8"/>
                  </a:lnTo>
                  <a:close/>
                  <a:moveTo>
                    <a:pt x="14" y="8"/>
                  </a:moveTo>
                  <a:cubicBezTo>
                    <a:pt x="14" y="8"/>
                    <a:pt x="14" y="8"/>
                    <a:pt x="14" y="8"/>
                  </a:cubicBezTo>
                  <a:cubicBezTo>
                    <a:pt x="12" y="8"/>
                    <a:pt x="12" y="8"/>
                    <a:pt x="12" y="8"/>
                  </a:cubicBezTo>
                  <a:cubicBezTo>
                    <a:pt x="20" y="34"/>
                    <a:pt x="20" y="34"/>
                    <a:pt x="20" y="34"/>
                  </a:cubicBezTo>
                  <a:cubicBezTo>
                    <a:pt x="11" y="8"/>
                    <a:pt x="11" y="8"/>
                    <a:pt x="11" y="8"/>
                  </a:cubicBezTo>
                  <a:cubicBezTo>
                    <a:pt x="11" y="8"/>
                    <a:pt x="14" y="8"/>
                    <a:pt x="14" y="8"/>
                  </a:cubicBezTo>
                  <a:close/>
                  <a:moveTo>
                    <a:pt x="11" y="8"/>
                  </a:moveTo>
                  <a:cubicBezTo>
                    <a:pt x="11" y="8"/>
                    <a:pt x="11" y="8"/>
                    <a:pt x="11" y="8"/>
                  </a:cubicBezTo>
                  <a:cubicBezTo>
                    <a:pt x="10" y="8"/>
                    <a:pt x="10" y="8"/>
                    <a:pt x="10" y="8"/>
                  </a:cubicBezTo>
                  <a:cubicBezTo>
                    <a:pt x="18" y="35"/>
                    <a:pt x="18" y="35"/>
                    <a:pt x="18" y="35"/>
                  </a:cubicBezTo>
                  <a:cubicBezTo>
                    <a:pt x="9" y="8"/>
                    <a:pt x="9" y="8"/>
                    <a:pt x="9" y="8"/>
                  </a:cubicBezTo>
                  <a:lnTo>
                    <a:pt x="11" y="8"/>
                  </a:lnTo>
                  <a:close/>
                  <a:moveTo>
                    <a:pt x="1" y="13"/>
                  </a:moveTo>
                  <a:cubicBezTo>
                    <a:pt x="1" y="13"/>
                    <a:pt x="1" y="13"/>
                    <a:pt x="1" y="13"/>
                  </a:cubicBezTo>
                  <a:cubicBezTo>
                    <a:pt x="1" y="13"/>
                    <a:pt x="1" y="13"/>
                    <a:pt x="1" y="13"/>
                  </a:cubicBezTo>
                  <a:cubicBezTo>
                    <a:pt x="1" y="13"/>
                    <a:pt x="1" y="13"/>
                    <a:pt x="1" y="13"/>
                  </a:cubicBezTo>
                  <a:close/>
                  <a:moveTo>
                    <a:pt x="1" y="12"/>
                  </a:moveTo>
                  <a:cubicBezTo>
                    <a:pt x="1" y="12"/>
                    <a:pt x="1" y="12"/>
                    <a:pt x="1" y="12"/>
                  </a:cubicBezTo>
                  <a:cubicBezTo>
                    <a:pt x="2" y="12"/>
                    <a:pt x="2" y="12"/>
                    <a:pt x="2" y="12"/>
                  </a:cubicBezTo>
                  <a:cubicBezTo>
                    <a:pt x="1" y="12"/>
                    <a:pt x="1" y="12"/>
                    <a:pt x="1" y="12"/>
                  </a:cubicBezTo>
                  <a:cubicBezTo>
                    <a:pt x="2" y="13"/>
                    <a:pt x="2" y="13"/>
                    <a:pt x="2" y="13"/>
                  </a:cubicBezTo>
                  <a:lnTo>
                    <a:pt x="1" y="12"/>
                  </a:lnTo>
                  <a:close/>
                  <a:moveTo>
                    <a:pt x="2" y="11"/>
                  </a:moveTo>
                  <a:cubicBezTo>
                    <a:pt x="2" y="11"/>
                    <a:pt x="2" y="11"/>
                    <a:pt x="2" y="11"/>
                  </a:cubicBezTo>
                  <a:cubicBezTo>
                    <a:pt x="2" y="12"/>
                    <a:pt x="2" y="12"/>
                    <a:pt x="2" y="12"/>
                  </a:cubicBezTo>
                  <a:cubicBezTo>
                    <a:pt x="2" y="12"/>
                    <a:pt x="2" y="12"/>
                    <a:pt x="2" y="12"/>
                  </a:cubicBezTo>
                  <a:cubicBezTo>
                    <a:pt x="2" y="14"/>
                    <a:pt x="2" y="14"/>
                    <a:pt x="2" y="14"/>
                  </a:cubicBezTo>
                  <a:lnTo>
                    <a:pt x="2" y="11"/>
                  </a:lnTo>
                  <a:close/>
                  <a:moveTo>
                    <a:pt x="2" y="11"/>
                  </a:moveTo>
                  <a:cubicBezTo>
                    <a:pt x="2" y="11"/>
                    <a:pt x="2" y="11"/>
                    <a:pt x="2" y="11"/>
                  </a:cubicBezTo>
                  <a:cubicBezTo>
                    <a:pt x="3" y="11"/>
                    <a:pt x="3" y="11"/>
                    <a:pt x="3" y="11"/>
                  </a:cubicBezTo>
                  <a:cubicBezTo>
                    <a:pt x="2" y="11"/>
                    <a:pt x="2" y="11"/>
                    <a:pt x="2" y="11"/>
                  </a:cubicBezTo>
                  <a:cubicBezTo>
                    <a:pt x="4" y="18"/>
                    <a:pt x="4" y="18"/>
                    <a:pt x="4" y="18"/>
                  </a:cubicBezTo>
                  <a:lnTo>
                    <a:pt x="2" y="11"/>
                  </a:lnTo>
                  <a:close/>
                  <a:moveTo>
                    <a:pt x="3" y="10"/>
                  </a:moveTo>
                  <a:cubicBezTo>
                    <a:pt x="3" y="10"/>
                    <a:pt x="3" y="10"/>
                    <a:pt x="3" y="10"/>
                  </a:cubicBezTo>
                  <a:cubicBezTo>
                    <a:pt x="4" y="11"/>
                    <a:pt x="4" y="11"/>
                    <a:pt x="4" y="11"/>
                  </a:cubicBezTo>
                  <a:cubicBezTo>
                    <a:pt x="3" y="11"/>
                    <a:pt x="3" y="11"/>
                    <a:pt x="3" y="11"/>
                  </a:cubicBezTo>
                  <a:cubicBezTo>
                    <a:pt x="8" y="25"/>
                    <a:pt x="8" y="25"/>
                    <a:pt x="8" y="25"/>
                  </a:cubicBezTo>
                  <a:lnTo>
                    <a:pt x="3" y="10"/>
                  </a:lnTo>
                  <a:close/>
                  <a:moveTo>
                    <a:pt x="4" y="10"/>
                  </a:moveTo>
                  <a:cubicBezTo>
                    <a:pt x="4" y="10"/>
                    <a:pt x="4" y="10"/>
                    <a:pt x="4" y="10"/>
                  </a:cubicBezTo>
                  <a:cubicBezTo>
                    <a:pt x="5" y="10"/>
                    <a:pt x="5" y="10"/>
                    <a:pt x="5" y="10"/>
                  </a:cubicBezTo>
                  <a:cubicBezTo>
                    <a:pt x="4" y="10"/>
                    <a:pt x="4" y="10"/>
                    <a:pt x="4" y="10"/>
                  </a:cubicBezTo>
                  <a:cubicBezTo>
                    <a:pt x="13" y="36"/>
                    <a:pt x="13" y="36"/>
                    <a:pt x="13" y="36"/>
                  </a:cubicBezTo>
                  <a:lnTo>
                    <a:pt x="4" y="10"/>
                  </a:lnTo>
                  <a:close/>
                  <a:moveTo>
                    <a:pt x="5" y="9"/>
                  </a:moveTo>
                  <a:cubicBezTo>
                    <a:pt x="5" y="9"/>
                    <a:pt x="5" y="9"/>
                    <a:pt x="5" y="9"/>
                  </a:cubicBezTo>
                  <a:cubicBezTo>
                    <a:pt x="6" y="9"/>
                    <a:pt x="6" y="9"/>
                    <a:pt x="6" y="9"/>
                  </a:cubicBezTo>
                  <a:cubicBezTo>
                    <a:pt x="5" y="10"/>
                    <a:pt x="5" y="10"/>
                    <a:pt x="5" y="10"/>
                  </a:cubicBezTo>
                  <a:cubicBezTo>
                    <a:pt x="13" y="36"/>
                    <a:pt x="13" y="36"/>
                    <a:pt x="13" y="36"/>
                  </a:cubicBezTo>
                  <a:lnTo>
                    <a:pt x="5" y="9"/>
                  </a:lnTo>
                  <a:close/>
                  <a:moveTo>
                    <a:pt x="6" y="9"/>
                  </a:moveTo>
                  <a:cubicBezTo>
                    <a:pt x="6" y="9"/>
                    <a:pt x="6" y="9"/>
                    <a:pt x="6" y="9"/>
                  </a:cubicBezTo>
                  <a:cubicBezTo>
                    <a:pt x="8" y="9"/>
                    <a:pt x="8" y="9"/>
                    <a:pt x="8" y="9"/>
                  </a:cubicBezTo>
                  <a:cubicBezTo>
                    <a:pt x="6" y="9"/>
                    <a:pt x="6" y="9"/>
                    <a:pt x="6" y="9"/>
                  </a:cubicBezTo>
                  <a:cubicBezTo>
                    <a:pt x="14" y="35"/>
                    <a:pt x="14" y="35"/>
                    <a:pt x="14" y="35"/>
                  </a:cubicBezTo>
                  <a:lnTo>
                    <a:pt x="6" y="9"/>
                  </a:lnTo>
                  <a:close/>
                  <a:moveTo>
                    <a:pt x="8" y="9"/>
                  </a:moveTo>
                  <a:cubicBezTo>
                    <a:pt x="8" y="9"/>
                    <a:pt x="8" y="9"/>
                    <a:pt x="8" y="9"/>
                  </a:cubicBezTo>
                  <a:cubicBezTo>
                    <a:pt x="9" y="9"/>
                    <a:pt x="9" y="9"/>
                    <a:pt x="9" y="9"/>
                  </a:cubicBezTo>
                  <a:cubicBezTo>
                    <a:pt x="8" y="9"/>
                    <a:pt x="8" y="9"/>
                    <a:pt x="8" y="9"/>
                  </a:cubicBezTo>
                  <a:cubicBezTo>
                    <a:pt x="16" y="35"/>
                    <a:pt x="16" y="35"/>
                    <a:pt x="16" y="35"/>
                  </a:cubicBezTo>
                  <a:lnTo>
                    <a:pt x="8" y="9"/>
                  </a:lnTo>
                  <a:close/>
                  <a:moveTo>
                    <a:pt x="115" y="29"/>
                  </a:moveTo>
                  <a:cubicBezTo>
                    <a:pt x="115" y="29"/>
                    <a:pt x="115" y="29"/>
                    <a:pt x="115" y="29"/>
                  </a:cubicBezTo>
                  <a:cubicBezTo>
                    <a:pt x="113" y="39"/>
                    <a:pt x="113" y="39"/>
                    <a:pt x="113" y="39"/>
                  </a:cubicBezTo>
                  <a:cubicBezTo>
                    <a:pt x="113" y="39"/>
                    <a:pt x="113" y="39"/>
                    <a:pt x="113" y="39"/>
                  </a:cubicBezTo>
                  <a:lnTo>
                    <a:pt x="115" y="29"/>
                  </a:lnTo>
                  <a:close/>
                  <a:moveTo>
                    <a:pt x="55" y="37"/>
                  </a:moveTo>
                  <a:cubicBezTo>
                    <a:pt x="55" y="37"/>
                    <a:pt x="55" y="37"/>
                    <a:pt x="55" y="37"/>
                  </a:cubicBezTo>
                  <a:cubicBezTo>
                    <a:pt x="56" y="51"/>
                    <a:pt x="56" y="51"/>
                    <a:pt x="56" y="51"/>
                  </a:cubicBezTo>
                  <a:cubicBezTo>
                    <a:pt x="56" y="51"/>
                    <a:pt x="56" y="51"/>
                    <a:pt x="56" y="51"/>
                  </a:cubicBezTo>
                  <a:cubicBezTo>
                    <a:pt x="55" y="37"/>
                    <a:pt x="55" y="37"/>
                    <a:pt x="55" y="37"/>
                  </a:cubicBezTo>
                  <a:cubicBezTo>
                    <a:pt x="53" y="37"/>
                    <a:pt x="52" y="37"/>
                    <a:pt x="50" y="37"/>
                  </a:cubicBezTo>
                  <a:cubicBezTo>
                    <a:pt x="51" y="51"/>
                    <a:pt x="51" y="51"/>
                    <a:pt x="51" y="51"/>
                  </a:cubicBezTo>
                  <a:cubicBezTo>
                    <a:pt x="55" y="51"/>
                    <a:pt x="58" y="51"/>
                    <a:pt x="61" y="51"/>
                  </a:cubicBezTo>
                  <a:cubicBezTo>
                    <a:pt x="61" y="38"/>
                    <a:pt x="61" y="38"/>
                    <a:pt x="61" y="38"/>
                  </a:cubicBezTo>
                  <a:cubicBezTo>
                    <a:pt x="60" y="38"/>
                    <a:pt x="58" y="38"/>
                    <a:pt x="55" y="37"/>
                  </a:cubicBezTo>
                  <a:close/>
                  <a:moveTo>
                    <a:pt x="57" y="10"/>
                  </a:moveTo>
                  <a:cubicBezTo>
                    <a:pt x="57" y="10"/>
                    <a:pt x="57" y="10"/>
                    <a:pt x="57" y="10"/>
                  </a:cubicBezTo>
                  <a:cubicBezTo>
                    <a:pt x="60" y="36"/>
                    <a:pt x="60" y="36"/>
                    <a:pt x="60" y="36"/>
                  </a:cubicBezTo>
                  <a:cubicBezTo>
                    <a:pt x="57" y="10"/>
                    <a:pt x="57" y="10"/>
                    <a:pt x="57" y="10"/>
                  </a:cubicBezTo>
                  <a:cubicBezTo>
                    <a:pt x="58" y="10"/>
                    <a:pt x="58" y="10"/>
                    <a:pt x="58" y="10"/>
                  </a:cubicBezTo>
                  <a:cubicBezTo>
                    <a:pt x="56" y="9"/>
                    <a:pt x="56" y="9"/>
                    <a:pt x="56" y="9"/>
                  </a:cubicBezTo>
                  <a:cubicBezTo>
                    <a:pt x="58" y="37"/>
                    <a:pt x="58" y="37"/>
                    <a:pt x="58" y="37"/>
                  </a:cubicBezTo>
                  <a:cubicBezTo>
                    <a:pt x="56" y="9"/>
                    <a:pt x="56" y="9"/>
                    <a:pt x="56" y="9"/>
                  </a:cubicBezTo>
                  <a:cubicBezTo>
                    <a:pt x="54" y="10"/>
                    <a:pt x="54" y="10"/>
                    <a:pt x="54" y="10"/>
                  </a:cubicBezTo>
                  <a:cubicBezTo>
                    <a:pt x="57" y="35"/>
                    <a:pt x="57" y="35"/>
                    <a:pt x="57" y="35"/>
                  </a:cubicBezTo>
                  <a:cubicBezTo>
                    <a:pt x="54" y="9"/>
                    <a:pt x="54" y="9"/>
                    <a:pt x="54" y="9"/>
                  </a:cubicBezTo>
                  <a:cubicBezTo>
                    <a:pt x="55" y="9"/>
                    <a:pt x="55" y="9"/>
                    <a:pt x="55" y="9"/>
                  </a:cubicBezTo>
                  <a:cubicBezTo>
                    <a:pt x="53" y="9"/>
                    <a:pt x="53" y="9"/>
                    <a:pt x="53" y="9"/>
                  </a:cubicBezTo>
                  <a:cubicBezTo>
                    <a:pt x="55" y="37"/>
                    <a:pt x="55" y="37"/>
                    <a:pt x="55" y="37"/>
                  </a:cubicBezTo>
                  <a:cubicBezTo>
                    <a:pt x="58" y="37"/>
                    <a:pt x="60" y="38"/>
                    <a:pt x="61" y="38"/>
                  </a:cubicBezTo>
                  <a:cubicBezTo>
                    <a:pt x="59" y="10"/>
                    <a:pt x="59" y="10"/>
                    <a:pt x="59" y="10"/>
                  </a:cubicBezTo>
                  <a:lnTo>
                    <a:pt x="57" y="10"/>
                  </a:lnTo>
                  <a:close/>
                  <a:moveTo>
                    <a:pt x="166" y="48"/>
                  </a:moveTo>
                  <a:cubicBezTo>
                    <a:pt x="166" y="48"/>
                    <a:pt x="166" y="48"/>
                    <a:pt x="166" y="48"/>
                  </a:cubicBezTo>
                  <a:cubicBezTo>
                    <a:pt x="166" y="47"/>
                    <a:pt x="166" y="47"/>
                    <a:pt x="166" y="47"/>
                  </a:cubicBezTo>
                  <a:cubicBezTo>
                    <a:pt x="154" y="42"/>
                    <a:pt x="154" y="42"/>
                    <a:pt x="154" y="42"/>
                  </a:cubicBezTo>
                  <a:cubicBezTo>
                    <a:pt x="154" y="42"/>
                    <a:pt x="154" y="42"/>
                    <a:pt x="154" y="42"/>
                  </a:cubicBezTo>
                  <a:cubicBezTo>
                    <a:pt x="154" y="42"/>
                    <a:pt x="146" y="42"/>
                    <a:pt x="145" y="42"/>
                  </a:cubicBezTo>
                  <a:cubicBezTo>
                    <a:pt x="144" y="42"/>
                    <a:pt x="143" y="42"/>
                    <a:pt x="143" y="42"/>
                  </a:cubicBezTo>
                  <a:cubicBezTo>
                    <a:pt x="143" y="41"/>
                    <a:pt x="143" y="41"/>
                    <a:pt x="143" y="41"/>
                  </a:cubicBezTo>
                  <a:cubicBezTo>
                    <a:pt x="141" y="41"/>
                    <a:pt x="141" y="41"/>
                    <a:pt x="141" y="41"/>
                  </a:cubicBezTo>
                  <a:cubicBezTo>
                    <a:pt x="141" y="41"/>
                    <a:pt x="141" y="41"/>
                    <a:pt x="141" y="41"/>
                  </a:cubicBezTo>
                  <a:cubicBezTo>
                    <a:pt x="141" y="41"/>
                    <a:pt x="141" y="41"/>
                    <a:pt x="140" y="42"/>
                  </a:cubicBezTo>
                  <a:cubicBezTo>
                    <a:pt x="140" y="42"/>
                    <a:pt x="140" y="42"/>
                    <a:pt x="140" y="42"/>
                  </a:cubicBezTo>
                  <a:cubicBezTo>
                    <a:pt x="140" y="42"/>
                    <a:pt x="140" y="42"/>
                    <a:pt x="140" y="42"/>
                  </a:cubicBezTo>
                  <a:cubicBezTo>
                    <a:pt x="140" y="41"/>
                    <a:pt x="140" y="41"/>
                    <a:pt x="140" y="41"/>
                  </a:cubicBezTo>
                  <a:cubicBezTo>
                    <a:pt x="139" y="41"/>
                    <a:pt x="139" y="41"/>
                    <a:pt x="139" y="41"/>
                  </a:cubicBezTo>
                  <a:cubicBezTo>
                    <a:pt x="139" y="41"/>
                    <a:pt x="139" y="41"/>
                    <a:pt x="139" y="41"/>
                  </a:cubicBezTo>
                  <a:cubicBezTo>
                    <a:pt x="139" y="41"/>
                    <a:pt x="139" y="41"/>
                    <a:pt x="138" y="41"/>
                  </a:cubicBezTo>
                  <a:cubicBezTo>
                    <a:pt x="136" y="41"/>
                    <a:pt x="133" y="41"/>
                    <a:pt x="129" y="41"/>
                  </a:cubicBezTo>
                  <a:cubicBezTo>
                    <a:pt x="128" y="41"/>
                    <a:pt x="124" y="41"/>
                    <a:pt x="119" y="42"/>
                  </a:cubicBezTo>
                  <a:cubicBezTo>
                    <a:pt x="120" y="41"/>
                    <a:pt x="120" y="39"/>
                    <a:pt x="120" y="39"/>
                  </a:cubicBezTo>
                  <a:cubicBezTo>
                    <a:pt x="120" y="39"/>
                    <a:pt x="120" y="39"/>
                    <a:pt x="120" y="39"/>
                  </a:cubicBezTo>
                  <a:cubicBezTo>
                    <a:pt x="120" y="39"/>
                    <a:pt x="120" y="39"/>
                    <a:pt x="120" y="39"/>
                  </a:cubicBezTo>
                  <a:cubicBezTo>
                    <a:pt x="120" y="39"/>
                    <a:pt x="120" y="39"/>
                    <a:pt x="120" y="39"/>
                  </a:cubicBezTo>
                  <a:cubicBezTo>
                    <a:pt x="120" y="39"/>
                    <a:pt x="120" y="39"/>
                    <a:pt x="120" y="39"/>
                  </a:cubicBezTo>
                  <a:cubicBezTo>
                    <a:pt x="120" y="39"/>
                    <a:pt x="120" y="39"/>
                    <a:pt x="120" y="39"/>
                  </a:cubicBezTo>
                  <a:cubicBezTo>
                    <a:pt x="120" y="39"/>
                    <a:pt x="120" y="39"/>
                    <a:pt x="120" y="39"/>
                  </a:cubicBezTo>
                  <a:cubicBezTo>
                    <a:pt x="119" y="42"/>
                    <a:pt x="119" y="42"/>
                    <a:pt x="119" y="42"/>
                  </a:cubicBezTo>
                  <a:cubicBezTo>
                    <a:pt x="119" y="42"/>
                    <a:pt x="119" y="42"/>
                    <a:pt x="119" y="42"/>
                  </a:cubicBezTo>
                  <a:cubicBezTo>
                    <a:pt x="119" y="39"/>
                    <a:pt x="119" y="39"/>
                    <a:pt x="119" y="39"/>
                  </a:cubicBezTo>
                  <a:cubicBezTo>
                    <a:pt x="119" y="39"/>
                    <a:pt x="119" y="39"/>
                    <a:pt x="119" y="39"/>
                  </a:cubicBezTo>
                  <a:cubicBezTo>
                    <a:pt x="118" y="42"/>
                    <a:pt x="118" y="42"/>
                    <a:pt x="118" y="42"/>
                  </a:cubicBezTo>
                  <a:cubicBezTo>
                    <a:pt x="118" y="42"/>
                    <a:pt x="118" y="42"/>
                    <a:pt x="118" y="42"/>
                  </a:cubicBezTo>
                  <a:cubicBezTo>
                    <a:pt x="118" y="39"/>
                    <a:pt x="118" y="39"/>
                    <a:pt x="118" y="39"/>
                  </a:cubicBezTo>
                  <a:cubicBezTo>
                    <a:pt x="118" y="39"/>
                    <a:pt x="118" y="39"/>
                    <a:pt x="118" y="39"/>
                  </a:cubicBezTo>
                  <a:cubicBezTo>
                    <a:pt x="117" y="42"/>
                    <a:pt x="117" y="42"/>
                    <a:pt x="117" y="42"/>
                  </a:cubicBezTo>
                  <a:cubicBezTo>
                    <a:pt x="117" y="42"/>
                    <a:pt x="117" y="42"/>
                    <a:pt x="117" y="42"/>
                  </a:cubicBezTo>
                  <a:cubicBezTo>
                    <a:pt x="117" y="39"/>
                    <a:pt x="117" y="39"/>
                    <a:pt x="117" y="39"/>
                  </a:cubicBezTo>
                  <a:cubicBezTo>
                    <a:pt x="117" y="39"/>
                    <a:pt x="117" y="39"/>
                    <a:pt x="117" y="39"/>
                  </a:cubicBezTo>
                  <a:cubicBezTo>
                    <a:pt x="116" y="42"/>
                    <a:pt x="116" y="42"/>
                    <a:pt x="116" y="42"/>
                  </a:cubicBezTo>
                  <a:cubicBezTo>
                    <a:pt x="116" y="42"/>
                    <a:pt x="116" y="42"/>
                    <a:pt x="116" y="42"/>
                  </a:cubicBezTo>
                  <a:cubicBezTo>
                    <a:pt x="116" y="39"/>
                    <a:pt x="116" y="39"/>
                    <a:pt x="116" y="39"/>
                  </a:cubicBezTo>
                  <a:cubicBezTo>
                    <a:pt x="116" y="39"/>
                    <a:pt x="116" y="39"/>
                    <a:pt x="116" y="39"/>
                  </a:cubicBezTo>
                  <a:cubicBezTo>
                    <a:pt x="116" y="39"/>
                    <a:pt x="116" y="39"/>
                    <a:pt x="116" y="39"/>
                  </a:cubicBezTo>
                  <a:cubicBezTo>
                    <a:pt x="115" y="39"/>
                    <a:pt x="115" y="39"/>
                    <a:pt x="115" y="39"/>
                  </a:cubicBezTo>
                  <a:cubicBezTo>
                    <a:pt x="115" y="42"/>
                    <a:pt x="115" y="42"/>
                    <a:pt x="115" y="42"/>
                  </a:cubicBezTo>
                  <a:cubicBezTo>
                    <a:pt x="115" y="42"/>
                    <a:pt x="115" y="42"/>
                    <a:pt x="114" y="42"/>
                  </a:cubicBezTo>
                  <a:cubicBezTo>
                    <a:pt x="115" y="39"/>
                    <a:pt x="115" y="39"/>
                    <a:pt x="115" y="39"/>
                  </a:cubicBezTo>
                  <a:cubicBezTo>
                    <a:pt x="114" y="39"/>
                    <a:pt x="114" y="39"/>
                    <a:pt x="114" y="39"/>
                  </a:cubicBezTo>
                  <a:cubicBezTo>
                    <a:pt x="114" y="39"/>
                    <a:pt x="114" y="39"/>
                    <a:pt x="114" y="39"/>
                  </a:cubicBezTo>
                  <a:cubicBezTo>
                    <a:pt x="114" y="39"/>
                    <a:pt x="114" y="39"/>
                    <a:pt x="114" y="39"/>
                  </a:cubicBezTo>
                  <a:cubicBezTo>
                    <a:pt x="114" y="39"/>
                    <a:pt x="114" y="39"/>
                    <a:pt x="114" y="39"/>
                  </a:cubicBezTo>
                  <a:cubicBezTo>
                    <a:pt x="113" y="42"/>
                    <a:pt x="113" y="42"/>
                    <a:pt x="113" y="42"/>
                  </a:cubicBezTo>
                  <a:cubicBezTo>
                    <a:pt x="113" y="42"/>
                    <a:pt x="113" y="42"/>
                    <a:pt x="113" y="42"/>
                  </a:cubicBezTo>
                  <a:cubicBezTo>
                    <a:pt x="113" y="39"/>
                    <a:pt x="113" y="39"/>
                    <a:pt x="113" y="39"/>
                  </a:cubicBezTo>
                  <a:cubicBezTo>
                    <a:pt x="112" y="39"/>
                    <a:pt x="112" y="39"/>
                    <a:pt x="112" y="39"/>
                  </a:cubicBezTo>
                  <a:cubicBezTo>
                    <a:pt x="112" y="39"/>
                    <a:pt x="112" y="39"/>
                    <a:pt x="112" y="39"/>
                  </a:cubicBezTo>
                  <a:cubicBezTo>
                    <a:pt x="112" y="39"/>
                    <a:pt x="112" y="40"/>
                    <a:pt x="112" y="39"/>
                  </a:cubicBezTo>
                  <a:cubicBezTo>
                    <a:pt x="112" y="39"/>
                    <a:pt x="112" y="39"/>
                    <a:pt x="112" y="39"/>
                  </a:cubicBezTo>
                  <a:cubicBezTo>
                    <a:pt x="111" y="43"/>
                    <a:pt x="111" y="43"/>
                    <a:pt x="111" y="43"/>
                  </a:cubicBezTo>
                  <a:cubicBezTo>
                    <a:pt x="111" y="43"/>
                    <a:pt x="111" y="43"/>
                    <a:pt x="111" y="43"/>
                  </a:cubicBezTo>
                  <a:cubicBezTo>
                    <a:pt x="111" y="39"/>
                    <a:pt x="111" y="39"/>
                    <a:pt x="111" y="39"/>
                  </a:cubicBezTo>
                  <a:cubicBezTo>
                    <a:pt x="111" y="39"/>
                    <a:pt x="111" y="39"/>
                    <a:pt x="111" y="39"/>
                  </a:cubicBezTo>
                  <a:cubicBezTo>
                    <a:pt x="111" y="39"/>
                    <a:pt x="111" y="39"/>
                    <a:pt x="111" y="39"/>
                  </a:cubicBezTo>
                  <a:cubicBezTo>
                    <a:pt x="111" y="40"/>
                    <a:pt x="111" y="40"/>
                    <a:pt x="111" y="40"/>
                  </a:cubicBezTo>
                  <a:cubicBezTo>
                    <a:pt x="110" y="40"/>
                    <a:pt x="110" y="40"/>
                    <a:pt x="110" y="40"/>
                  </a:cubicBezTo>
                  <a:cubicBezTo>
                    <a:pt x="110" y="39"/>
                    <a:pt x="110" y="39"/>
                    <a:pt x="110" y="39"/>
                  </a:cubicBezTo>
                  <a:cubicBezTo>
                    <a:pt x="109" y="43"/>
                    <a:pt x="109" y="43"/>
                    <a:pt x="109" y="43"/>
                  </a:cubicBezTo>
                  <a:cubicBezTo>
                    <a:pt x="109" y="43"/>
                    <a:pt x="109" y="43"/>
                    <a:pt x="109" y="43"/>
                  </a:cubicBezTo>
                  <a:cubicBezTo>
                    <a:pt x="109" y="39"/>
                    <a:pt x="109" y="39"/>
                    <a:pt x="109" y="39"/>
                  </a:cubicBezTo>
                  <a:cubicBezTo>
                    <a:pt x="109" y="39"/>
                    <a:pt x="109" y="39"/>
                    <a:pt x="109" y="39"/>
                  </a:cubicBezTo>
                  <a:cubicBezTo>
                    <a:pt x="109" y="40"/>
                    <a:pt x="109" y="40"/>
                    <a:pt x="109" y="40"/>
                  </a:cubicBezTo>
                  <a:cubicBezTo>
                    <a:pt x="109" y="40"/>
                    <a:pt x="109" y="40"/>
                    <a:pt x="109" y="40"/>
                  </a:cubicBezTo>
                  <a:cubicBezTo>
                    <a:pt x="108" y="40"/>
                    <a:pt x="108" y="40"/>
                    <a:pt x="108" y="40"/>
                  </a:cubicBezTo>
                  <a:cubicBezTo>
                    <a:pt x="108" y="40"/>
                    <a:pt x="108" y="40"/>
                    <a:pt x="108" y="40"/>
                  </a:cubicBezTo>
                  <a:cubicBezTo>
                    <a:pt x="108" y="40"/>
                    <a:pt x="108" y="40"/>
                    <a:pt x="108" y="40"/>
                  </a:cubicBezTo>
                  <a:cubicBezTo>
                    <a:pt x="107" y="40"/>
                    <a:pt x="107" y="40"/>
                    <a:pt x="107" y="40"/>
                  </a:cubicBezTo>
                  <a:cubicBezTo>
                    <a:pt x="107" y="43"/>
                    <a:pt x="107" y="43"/>
                    <a:pt x="107" y="43"/>
                  </a:cubicBezTo>
                  <a:cubicBezTo>
                    <a:pt x="107" y="43"/>
                    <a:pt x="107" y="43"/>
                    <a:pt x="107" y="43"/>
                  </a:cubicBezTo>
                  <a:cubicBezTo>
                    <a:pt x="107" y="40"/>
                    <a:pt x="107" y="40"/>
                    <a:pt x="107" y="40"/>
                  </a:cubicBezTo>
                  <a:cubicBezTo>
                    <a:pt x="107" y="40"/>
                    <a:pt x="107" y="40"/>
                    <a:pt x="107" y="40"/>
                  </a:cubicBezTo>
                  <a:cubicBezTo>
                    <a:pt x="107" y="40"/>
                    <a:pt x="107" y="40"/>
                    <a:pt x="107" y="40"/>
                  </a:cubicBezTo>
                  <a:cubicBezTo>
                    <a:pt x="106" y="40"/>
                    <a:pt x="106" y="40"/>
                    <a:pt x="106" y="40"/>
                  </a:cubicBezTo>
                  <a:cubicBezTo>
                    <a:pt x="106" y="40"/>
                    <a:pt x="106" y="40"/>
                    <a:pt x="106" y="40"/>
                  </a:cubicBezTo>
                  <a:cubicBezTo>
                    <a:pt x="106" y="40"/>
                    <a:pt x="106" y="40"/>
                    <a:pt x="106" y="40"/>
                  </a:cubicBezTo>
                  <a:cubicBezTo>
                    <a:pt x="105" y="40"/>
                    <a:pt x="105" y="40"/>
                    <a:pt x="105" y="40"/>
                  </a:cubicBezTo>
                  <a:cubicBezTo>
                    <a:pt x="105" y="43"/>
                    <a:pt x="105" y="43"/>
                    <a:pt x="105" y="43"/>
                  </a:cubicBezTo>
                  <a:cubicBezTo>
                    <a:pt x="105" y="43"/>
                    <a:pt x="104" y="43"/>
                    <a:pt x="104" y="43"/>
                  </a:cubicBezTo>
                  <a:cubicBezTo>
                    <a:pt x="105" y="40"/>
                    <a:pt x="105" y="40"/>
                    <a:pt x="105" y="40"/>
                  </a:cubicBezTo>
                  <a:cubicBezTo>
                    <a:pt x="104" y="40"/>
                    <a:pt x="104" y="40"/>
                    <a:pt x="104" y="40"/>
                  </a:cubicBezTo>
                  <a:cubicBezTo>
                    <a:pt x="104" y="40"/>
                    <a:pt x="104" y="40"/>
                    <a:pt x="104" y="40"/>
                  </a:cubicBezTo>
                  <a:cubicBezTo>
                    <a:pt x="103" y="40"/>
                    <a:pt x="103" y="40"/>
                    <a:pt x="103" y="40"/>
                  </a:cubicBezTo>
                  <a:cubicBezTo>
                    <a:pt x="103" y="40"/>
                    <a:pt x="103" y="40"/>
                    <a:pt x="103" y="40"/>
                  </a:cubicBezTo>
                  <a:cubicBezTo>
                    <a:pt x="103" y="40"/>
                    <a:pt x="103" y="40"/>
                    <a:pt x="103" y="40"/>
                  </a:cubicBezTo>
                  <a:cubicBezTo>
                    <a:pt x="102" y="40"/>
                    <a:pt x="102" y="40"/>
                    <a:pt x="102" y="40"/>
                  </a:cubicBezTo>
                  <a:cubicBezTo>
                    <a:pt x="102" y="43"/>
                    <a:pt x="102" y="43"/>
                    <a:pt x="102" y="43"/>
                  </a:cubicBezTo>
                  <a:cubicBezTo>
                    <a:pt x="102" y="43"/>
                    <a:pt x="101" y="43"/>
                    <a:pt x="101" y="43"/>
                  </a:cubicBezTo>
                  <a:cubicBezTo>
                    <a:pt x="102" y="40"/>
                    <a:pt x="102" y="40"/>
                    <a:pt x="102" y="40"/>
                  </a:cubicBezTo>
                  <a:cubicBezTo>
                    <a:pt x="102" y="40"/>
                    <a:pt x="102" y="40"/>
                    <a:pt x="102" y="40"/>
                  </a:cubicBezTo>
                  <a:cubicBezTo>
                    <a:pt x="102" y="40"/>
                    <a:pt x="102" y="40"/>
                    <a:pt x="102" y="40"/>
                  </a:cubicBezTo>
                  <a:cubicBezTo>
                    <a:pt x="100" y="40"/>
                    <a:pt x="100" y="40"/>
                    <a:pt x="100" y="40"/>
                  </a:cubicBezTo>
                  <a:cubicBezTo>
                    <a:pt x="100" y="40"/>
                    <a:pt x="100" y="40"/>
                    <a:pt x="100" y="40"/>
                  </a:cubicBezTo>
                  <a:cubicBezTo>
                    <a:pt x="100" y="40"/>
                    <a:pt x="100" y="40"/>
                    <a:pt x="100" y="40"/>
                  </a:cubicBezTo>
                  <a:cubicBezTo>
                    <a:pt x="99" y="40"/>
                    <a:pt x="99" y="40"/>
                    <a:pt x="99" y="40"/>
                  </a:cubicBezTo>
                  <a:cubicBezTo>
                    <a:pt x="99" y="44"/>
                    <a:pt x="99" y="44"/>
                    <a:pt x="99" y="44"/>
                  </a:cubicBezTo>
                  <a:cubicBezTo>
                    <a:pt x="99" y="44"/>
                    <a:pt x="99" y="44"/>
                    <a:pt x="99" y="44"/>
                  </a:cubicBezTo>
                  <a:cubicBezTo>
                    <a:pt x="99" y="40"/>
                    <a:pt x="99" y="40"/>
                    <a:pt x="99" y="40"/>
                  </a:cubicBezTo>
                  <a:cubicBezTo>
                    <a:pt x="98" y="40"/>
                    <a:pt x="98" y="40"/>
                    <a:pt x="98" y="40"/>
                  </a:cubicBezTo>
                  <a:cubicBezTo>
                    <a:pt x="98" y="40"/>
                    <a:pt x="98" y="40"/>
                    <a:pt x="98" y="40"/>
                  </a:cubicBezTo>
                  <a:cubicBezTo>
                    <a:pt x="97" y="40"/>
                    <a:pt x="97" y="40"/>
                    <a:pt x="97" y="40"/>
                  </a:cubicBezTo>
                  <a:cubicBezTo>
                    <a:pt x="97" y="40"/>
                    <a:pt x="97" y="40"/>
                    <a:pt x="97" y="40"/>
                  </a:cubicBezTo>
                  <a:cubicBezTo>
                    <a:pt x="96" y="40"/>
                    <a:pt x="96" y="40"/>
                    <a:pt x="96" y="40"/>
                  </a:cubicBezTo>
                  <a:cubicBezTo>
                    <a:pt x="96" y="44"/>
                    <a:pt x="96" y="44"/>
                    <a:pt x="96" y="44"/>
                  </a:cubicBezTo>
                  <a:cubicBezTo>
                    <a:pt x="96" y="44"/>
                    <a:pt x="95" y="44"/>
                    <a:pt x="95" y="44"/>
                  </a:cubicBezTo>
                  <a:cubicBezTo>
                    <a:pt x="96" y="40"/>
                    <a:pt x="96" y="40"/>
                    <a:pt x="96" y="40"/>
                  </a:cubicBezTo>
                  <a:cubicBezTo>
                    <a:pt x="95" y="41"/>
                    <a:pt x="95" y="41"/>
                    <a:pt x="95" y="41"/>
                  </a:cubicBezTo>
                  <a:cubicBezTo>
                    <a:pt x="95" y="41"/>
                    <a:pt x="95" y="41"/>
                    <a:pt x="95" y="41"/>
                  </a:cubicBezTo>
                  <a:cubicBezTo>
                    <a:pt x="95" y="41"/>
                    <a:pt x="95" y="41"/>
                    <a:pt x="95" y="41"/>
                  </a:cubicBezTo>
                  <a:cubicBezTo>
                    <a:pt x="94" y="40"/>
                    <a:pt x="94" y="40"/>
                    <a:pt x="94" y="40"/>
                  </a:cubicBezTo>
                  <a:cubicBezTo>
                    <a:pt x="93" y="40"/>
                    <a:pt x="93" y="40"/>
                    <a:pt x="93" y="40"/>
                  </a:cubicBezTo>
                  <a:cubicBezTo>
                    <a:pt x="93" y="40"/>
                    <a:pt x="93" y="40"/>
                    <a:pt x="93" y="40"/>
                  </a:cubicBezTo>
                  <a:cubicBezTo>
                    <a:pt x="92" y="44"/>
                    <a:pt x="92" y="44"/>
                    <a:pt x="92" y="44"/>
                  </a:cubicBezTo>
                  <a:cubicBezTo>
                    <a:pt x="92" y="44"/>
                    <a:pt x="92" y="45"/>
                    <a:pt x="92" y="45"/>
                  </a:cubicBezTo>
                  <a:cubicBezTo>
                    <a:pt x="92" y="40"/>
                    <a:pt x="92" y="40"/>
                    <a:pt x="92" y="40"/>
                  </a:cubicBezTo>
                  <a:cubicBezTo>
                    <a:pt x="91" y="40"/>
                    <a:pt x="91" y="40"/>
                    <a:pt x="91" y="40"/>
                  </a:cubicBezTo>
                  <a:cubicBezTo>
                    <a:pt x="91" y="40"/>
                    <a:pt x="91" y="40"/>
                    <a:pt x="91" y="40"/>
                  </a:cubicBezTo>
                  <a:cubicBezTo>
                    <a:pt x="90" y="40"/>
                    <a:pt x="90" y="40"/>
                    <a:pt x="90" y="40"/>
                  </a:cubicBezTo>
                  <a:cubicBezTo>
                    <a:pt x="90" y="40"/>
                    <a:pt x="90" y="40"/>
                    <a:pt x="90" y="40"/>
                  </a:cubicBezTo>
                  <a:cubicBezTo>
                    <a:pt x="89" y="40"/>
                    <a:pt x="89" y="40"/>
                    <a:pt x="89" y="40"/>
                  </a:cubicBezTo>
                  <a:cubicBezTo>
                    <a:pt x="88" y="45"/>
                    <a:pt x="88" y="45"/>
                    <a:pt x="88" y="45"/>
                  </a:cubicBezTo>
                  <a:cubicBezTo>
                    <a:pt x="88" y="45"/>
                    <a:pt x="88" y="45"/>
                    <a:pt x="88" y="45"/>
                  </a:cubicBezTo>
                  <a:cubicBezTo>
                    <a:pt x="88" y="40"/>
                    <a:pt x="88" y="40"/>
                    <a:pt x="88" y="40"/>
                  </a:cubicBezTo>
                  <a:cubicBezTo>
                    <a:pt x="88" y="40"/>
                    <a:pt x="88" y="40"/>
                    <a:pt x="88" y="40"/>
                  </a:cubicBezTo>
                  <a:cubicBezTo>
                    <a:pt x="87" y="40"/>
                    <a:pt x="87" y="40"/>
                    <a:pt x="87" y="40"/>
                  </a:cubicBezTo>
                  <a:cubicBezTo>
                    <a:pt x="87" y="40"/>
                    <a:pt x="87" y="40"/>
                    <a:pt x="87" y="40"/>
                  </a:cubicBezTo>
                  <a:cubicBezTo>
                    <a:pt x="86" y="40"/>
                    <a:pt x="86" y="40"/>
                    <a:pt x="86" y="40"/>
                  </a:cubicBezTo>
                  <a:cubicBezTo>
                    <a:pt x="86" y="40"/>
                    <a:pt x="86" y="40"/>
                    <a:pt x="86" y="40"/>
                  </a:cubicBezTo>
                  <a:cubicBezTo>
                    <a:pt x="85" y="40"/>
                    <a:pt x="85" y="40"/>
                    <a:pt x="85" y="40"/>
                  </a:cubicBezTo>
                  <a:cubicBezTo>
                    <a:pt x="84" y="46"/>
                    <a:pt x="84" y="46"/>
                    <a:pt x="84" y="46"/>
                  </a:cubicBezTo>
                  <a:cubicBezTo>
                    <a:pt x="84" y="46"/>
                    <a:pt x="84" y="46"/>
                    <a:pt x="84" y="46"/>
                  </a:cubicBezTo>
                  <a:cubicBezTo>
                    <a:pt x="84" y="40"/>
                    <a:pt x="84" y="40"/>
                    <a:pt x="84" y="40"/>
                  </a:cubicBezTo>
                  <a:cubicBezTo>
                    <a:pt x="84" y="40"/>
                    <a:pt x="84" y="40"/>
                    <a:pt x="84" y="40"/>
                  </a:cubicBezTo>
                  <a:cubicBezTo>
                    <a:pt x="83" y="40"/>
                    <a:pt x="83" y="40"/>
                    <a:pt x="83" y="40"/>
                  </a:cubicBezTo>
                  <a:cubicBezTo>
                    <a:pt x="81" y="40"/>
                    <a:pt x="81" y="40"/>
                    <a:pt x="81" y="40"/>
                  </a:cubicBezTo>
                  <a:cubicBezTo>
                    <a:pt x="81" y="40"/>
                    <a:pt x="81" y="40"/>
                    <a:pt x="81" y="40"/>
                  </a:cubicBezTo>
                  <a:cubicBezTo>
                    <a:pt x="80" y="40"/>
                    <a:pt x="80" y="40"/>
                    <a:pt x="80" y="40"/>
                  </a:cubicBezTo>
                  <a:cubicBezTo>
                    <a:pt x="80" y="46"/>
                    <a:pt x="80" y="46"/>
                    <a:pt x="80" y="46"/>
                  </a:cubicBezTo>
                  <a:cubicBezTo>
                    <a:pt x="80" y="46"/>
                    <a:pt x="80" y="46"/>
                    <a:pt x="80" y="47"/>
                  </a:cubicBezTo>
                  <a:cubicBezTo>
                    <a:pt x="80" y="40"/>
                    <a:pt x="80" y="40"/>
                    <a:pt x="80" y="40"/>
                  </a:cubicBezTo>
                  <a:cubicBezTo>
                    <a:pt x="80" y="40"/>
                    <a:pt x="80" y="40"/>
                    <a:pt x="80" y="40"/>
                  </a:cubicBezTo>
                  <a:cubicBezTo>
                    <a:pt x="79" y="40"/>
                    <a:pt x="79" y="40"/>
                    <a:pt x="79" y="40"/>
                  </a:cubicBezTo>
                  <a:cubicBezTo>
                    <a:pt x="77" y="40"/>
                    <a:pt x="77" y="40"/>
                    <a:pt x="77" y="40"/>
                  </a:cubicBezTo>
                  <a:cubicBezTo>
                    <a:pt x="77" y="40"/>
                    <a:pt x="77" y="40"/>
                    <a:pt x="77" y="40"/>
                  </a:cubicBezTo>
                  <a:cubicBezTo>
                    <a:pt x="77" y="40"/>
                    <a:pt x="77" y="40"/>
                    <a:pt x="77" y="40"/>
                  </a:cubicBezTo>
                  <a:cubicBezTo>
                    <a:pt x="76" y="39"/>
                    <a:pt x="76" y="39"/>
                    <a:pt x="76" y="39"/>
                  </a:cubicBezTo>
                  <a:cubicBezTo>
                    <a:pt x="76" y="39"/>
                    <a:pt x="76" y="39"/>
                    <a:pt x="76" y="39"/>
                  </a:cubicBezTo>
                  <a:cubicBezTo>
                    <a:pt x="76" y="47"/>
                    <a:pt x="76" y="47"/>
                    <a:pt x="76" y="47"/>
                  </a:cubicBezTo>
                  <a:cubicBezTo>
                    <a:pt x="75" y="47"/>
                    <a:pt x="75" y="47"/>
                    <a:pt x="75" y="47"/>
                  </a:cubicBezTo>
                  <a:cubicBezTo>
                    <a:pt x="75" y="39"/>
                    <a:pt x="75" y="39"/>
                    <a:pt x="75" y="39"/>
                  </a:cubicBezTo>
                  <a:cubicBezTo>
                    <a:pt x="74" y="39"/>
                    <a:pt x="74" y="39"/>
                    <a:pt x="74" y="39"/>
                  </a:cubicBezTo>
                  <a:cubicBezTo>
                    <a:pt x="74" y="39"/>
                    <a:pt x="74" y="39"/>
                    <a:pt x="74" y="39"/>
                  </a:cubicBezTo>
                  <a:cubicBezTo>
                    <a:pt x="74" y="39"/>
                    <a:pt x="74" y="39"/>
                    <a:pt x="74" y="39"/>
                  </a:cubicBezTo>
                  <a:cubicBezTo>
                    <a:pt x="73" y="39"/>
                    <a:pt x="73" y="39"/>
                    <a:pt x="73" y="39"/>
                  </a:cubicBezTo>
                  <a:cubicBezTo>
                    <a:pt x="72" y="39"/>
                    <a:pt x="72" y="39"/>
                    <a:pt x="72" y="39"/>
                  </a:cubicBezTo>
                  <a:cubicBezTo>
                    <a:pt x="71" y="39"/>
                    <a:pt x="71" y="39"/>
                    <a:pt x="71" y="39"/>
                  </a:cubicBezTo>
                  <a:cubicBezTo>
                    <a:pt x="71" y="49"/>
                    <a:pt x="71" y="49"/>
                    <a:pt x="71" y="49"/>
                  </a:cubicBezTo>
                  <a:cubicBezTo>
                    <a:pt x="70" y="49"/>
                    <a:pt x="70" y="49"/>
                    <a:pt x="70" y="49"/>
                  </a:cubicBezTo>
                  <a:cubicBezTo>
                    <a:pt x="70" y="39"/>
                    <a:pt x="70" y="39"/>
                    <a:pt x="70" y="39"/>
                  </a:cubicBezTo>
                  <a:cubicBezTo>
                    <a:pt x="69" y="39"/>
                    <a:pt x="69" y="39"/>
                    <a:pt x="69" y="39"/>
                  </a:cubicBezTo>
                  <a:cubicBezTo>
                    <a:pt x="69" y="39"/>
                    <a:pt x="69" y="39"/>
                    <a:pt x="69" y="39"/>
                  </a:cubicBezTo>
                  <a:cubicBezTo>
                    <a:pt x="68" y="39"/>
                    <a:pt x="68" y="39"/>
                    <a:pt x="68" y="39"/>
                  </a:cubicBezTo>
                  <a:cubicBezTo>
                    <a:pt x="67" y="39"/>
                    <a:pt x="67" y="39"/>
                    <a:pt x="67" y="39"/>
                  </a:cubicBezTo>
                  <a:cubicBezTo>
                    <a:pt x="66" y="39"/>
                    <a:pt x="66" y="39"/>
                    <a:pt x="66" y="39"/>
                  </a:cubicBezTo>
                  <a:cubicBezTo>
                    <a:pt x="66" y="51"/>
                    <a:pt x="66" y="51"/>
                    <a:pt x="66" y="51"/>
                  </a:cubicBezTo>
                  <a:cubicBezTo>
                    <a:pt x="66" y="51"/>
                    <a:pt x="66" y="51"/>
                    <a:pt x="66" y="51"/>
                  </a:cubicBezTo>
                  <a:cubicBezTo>
                    <a:pt x="66" y="38"/>
                    <a:pt x="66" y="38"/>
                    <a:pt x="66" y="38"/>
                  </a:cubicBezTo>
                  <a:cubicBezTo>
                    <a:pt x="64" y="38"/>
                    <a:pt x="64" y="38"/>
                    <a:pt x="64" y="38"/>
                  </a:cubicBezTo>
                  <a:cubicBezTo>
                    <a:pt x="62" y="38"/>
                    <a:pt x="62" y="38"/>
                    <a:pt x="62" y="38"/>
                  </a:cubicBezTo>
                  <a:cubicBezTo>
                    <a:pt x="62" y="38"/>
                    <a:pt x="62" y="38"/>
                    <a:pt x="62" y="38"/>
                  </a:cubicBezTo>
                  <a:cubicBezTo>
                    <a:pt x="62" y="38"/>
                    <a:pt x="62" y="38"/>
                    <a:pt x="62" y="38"/>
                  </a:cubicBezTo>
                  <a:cubicBezTo>
                    <a:pt x="62" y="38"/>
                    <a:pt x="62" y="38"/>
                    <a:pt x="61" y="38"/>
                  </a:cubicBezTo>
                  <a:cubicBezTo>
                    <a:pt x="61" y="51"/>
                    <a:pt x="61" y="51"/>
                    <a:pt x="61" y="51"/>
                  </a:cubicBezTo>
                  <a:cubicBezTo>
                    <a:pt x="63" y="51"/>
                    <a:pt x="64" y="51"/>
                    <a:pt x="64" y="51"/>
                  </a:cubicBezTo>
                  <a:cubicBezTo>
                    <a:pt x="69" y="51"/>
                    <a:pt x="69" y="51"/>
                    <a:pt x="69" y="51"/>
                  </a:cubicBezTo>
                  <a:cubicBezTo>
                    <a:pt x="69" y="51"/>
                    <a:pt x="71" y="51"/>
                    <a:pt x="74" y="50"/>
                  </a:cubicBezTo>
                  <a:cubicBezTo>
                    <a:pt x="74" y="51"/>
                    <a:pt x="74" y="51"/>
                    <a:pt x="74" y="51"/>
                  </a:cubicBezTo>
                  <a:cubicBezTo>
                    <a:pt x="81" y="51"/>
                    <a:pt x="81" y="51"/>
                    <a:pt x="81" y="51"/>
                  </a:cubicBezTo>
                  <a:cubicBezTo>
                    <a:pt x="81" y="51"/>
                    <a:pt x="82" y="51"/>
                    <a:pt x="82" y="51"/>
                  </a:cubicBezTo>
                  <a:cubicBezTo>
                    <a:pt x="86" y="51"/>
                    <a:pt x="97" y="51"/>
                    <a:pt x="103" y="51"/>
                  </a:cubicBezTo>
                  <a:cubicBezTo>
                    <a:pt x="110" y="51"/>
                    <a:pt x="131" y="50"/>
                    <a:pt x="132" y="50"/>
                  </a:cubicBezTo>
                  <a:cubicBezTo>
                    <a:pt x="132" y="50"/>
                    <a:pt x="132" y="50"/>
                    <a:pt x="132" y="50"/>
                  </a:cubicBezTo>
                  <a:cubicBezTo>
                    <a:pt x="132" y="50"/>
                    <a:pt x="132" y="50"/>
                    <a:pt x="132" y="50"/>
                  </a:cubicBezTo>
                  <a:cubicBezTo>
                    <a:pt x="132" y="50"/>
                    <a:pt x="132" y="50"/>
                    <a:pt x="132" y="50"/>
                  </a:cubicBezTo>
                  <a:cubicBezTo>
                    <a:pt x="132" y="50"/>
                    <a:pt x="134" y="48"/>
                    <a:pt x="136" y="47"/>
                  </a:cubicBezTo>
                  <a:cubicBezTo>
                    <a:pt x="138" y="45"/>
                    <a:pt x="139" y="45"/>
                    <a:pt x="139" y="44"/>
                  </a:cubicBezTo>
                  <a:cubicBezTo>
                    <a:pt x="140" y="44"/>
                    <a:pt x="141" y="43"/>
                    <a:pt x="141" y="43"/>
                  </a:cubicBezTo>
                  <a:cubicBezTo>
                    <a:pt x="140" y="43"/>
                    <a:pt x="140" y="43"/>
                    <a:pt x="140" y="43"/>
                  </a:cubicBezTo>
                  <a:cubicBezTo>
                    <a:pt x="140" y="43"/>
                    <a:pt x="140" y="43"/>
                    <a:pt x="140" y="43"/>
                  </a:cubicBezTo>
                  <a:cubicBezTo>
                    <a:pt x="140" y="43"/>
                    <a:pt x="140" y="43"/>
                    <a:pt x="140" y="43"/>
                  </a:cubicBezTo>
                  <a:cubicBezTo>
                    <a:pt x="140" y="43"/>
                    <a:pt x="140" y="43"/>
                    <a:pt x="140" y="43"/>
                  </a:cubicBezTo>
                  <a:cubicBezTo>
                    <a:pt x="140" y="42"/>
                    <a:pt x="140" y="42"/>
                    <a:pt x="141" y="42"/>
                  </a:cubicBezTo>
                  <a:cubicBezTo>
                    <a:pt x="141" y="42"/>
                    <a:pt x="141" y="41"/>
                    <a:pt x="141" y="41"/>
                  </a:cubicBezTo>
                  <a:cubicBezTo>
                    <a:pt x="142" y="42"/>
                    <a:pt x="142" y="42"/>
                    <a:pt x="142" y="42"/>
                  </a:cubicBezTo>
                  <a:cubicBezTo>
                    <a:pt x="142" y="43"/>
                    <a:pt x="142" y="43"/>
                    <a:pt x="142" y="43"/>
                  </a:cubicBezTo>
                  <a:cubicBezTo>
                    <a:pt x="141" y="43"/>
                    <a:pt x="141" y="43"/>
                    <a:pt x="141" y="43"/>
                  </a:cubicBezTo>
                  <a:cubicBezTo>
                    <a:pt x="141" y="43"/>
                    <a:pt x="139" y="45"/>
                    <a:pt x="137" y="46"/>
                  </a:cubicBezTo>
                  <a:cubicBezTo>
                    <a:pt x="135" y="47"/>
                    <a:pt x="132" y="50"/>
                    <a:pt x="132" y="50"/>
                  </a:cubicBezTo>
                  <a:cubicBezTo>
                    <a:pt x="133" y="50"/>
                    <a:pt x="133" y="50"/>
                    <a:pt x="133" y="50"/>
                  </a:cubicBezTo>
                  <a:cubicBezTo>
                    <a:pt x="133" y="50"/>
                    <a:pt x="134" y="50"/>
                    <a:pt x="135" y="49"/>
                  </a:cubicBezTo>
                  <a:cubicBezTo>
                    <a:pt x="135" y="49"/>
                    <a:pt x="135" y="49"/>
                    <a:pt x="135" y="49"/>
                  </a:cubicBezTo>
                  <a:cubicBezTo>
                    <a:pt x="135" y="50"/>
                    <a:pt x="135" y="50"/>
                    <a:pt x="135" y="50"/>
                  </a:cubicBezTo>
                  <a:cubicBezTo>
                    <a:pt x="133" y="50"/>
                    <a:pt x="133" y="50"/>
                    <a:pt x="133" y="50"/>
                  </a:cubicBezTo>
                  <a:cubicBezTo>
                    <a:pt x="133" y="50"/>
                    <a:pt x="134" y="50"/>
                    <a:pt x="135" y="50"/>
                  </a:cubicBezTo>
                  <a:cubicBezTo>
                    <a:pt x="135" y="50"/>
                    <a:pt x="135" y="50"/>
                    <a:pt x="135" y="50"/>
                  </a:cubicBezTo>
                  <a:cubicBezTo>
                    <a:pt x="135" y="50"/>
                    <a:pt x="135" y="50"/>
                    <a:pt x="135" y="50"/>
                  </a:cubicBezTo>
                  <a:cubicBezTo>
                    <a:pt x="135" y="50"/>
                    <a:pt x="135" y="50"/>
                    <a:pt x="135" y="50"/>
                  </a:cubicBezTo>
                  <a:cubicBezTo>
                    <a:pt x="135" y="50"/>
                    <a:pt x="135" y="50"/>
                    <a:pt x="135" y="50"/>
                  </a:cubicBezTo>
                  <a:cubicBezTo>
                    <a:pt x="135" y="50"/>
                    <a:pt x="135" y="50"/>
                    <a:pt x="135" y="50"/>
                  </a:cubicBezTo>
                  <a:cubicBezTo>
                    <a:pt x="135" y="50"/>
                    <a:pt x="135" y="50"/>
                    <a:pt x="135" y="50"/>
                  </a:cubicBezTo>
                  <a:cubicBezTo>
                    <a:pt x="135" y="50"/>
                    <a:pt x="135" y="50"/>
                    <a:pt x="135" y="50"/>
                  </a:cubicBezTo>
                  <a:cubicBezTo>
                    <a:pt x="136" y="50"/>
                    <a:pt x="136" y="50"/>
                    <a:pt x="136" y="50"/>
                  </a:cubicBezTo>
                  <a:cubicBezTo>
                    <a:pt x="136" y="50"/>
                    <a:pt x="136" y="50"/>
                    <a:pt x="136" y="50"/>
                  </a:cubicBezTo>
                  <a:cubicBezTo>
                    <a:pt x="136" y="50"/>
                    <a:pt x="136" y="50"/>
                    <a:pt x="136" y="50"/>
                  </a:cubicBezTo>
                  <a:cubicBezTo>
                    <a:pt x="136" y="50"/>
                    <a:pt x="136" y="50"/>
                    <a:pt x="136" y="50"/>
                  </a:cubicBezTo>
                  <a:cubicBezTo>
                    <a:pt x="136" y="50"/>
                    <a:pt x="136" y="50"/>
                    <a:pt x="137" y="50"/>
                  </a:cubicBezTo>
                  <a:cubicBezTo>
                    <a:pt x="137" y="50"/>
                    <a:pt x="137" y="50"/>
                    <a:pt x="137" y="50"/>
                  </a:cubicBezTo>
                  <a:cubicBezTo>
                    <a:pt x="137" y="50"/>
                    <a:pt x="137" y="50"/>
                    <a:pt x="137" y="50"/>
                  </a:cubicBezTo>
                  <a:cubicBezTo>
                    <a:pt x="137" y="50"/>
                    <a:pt x="137" y="50"/>
                    <a:pt x="137" y="50"/>
                  </a:cubicBezTo>
                  <a:cubicBezTo>
                    <a:pt x="138" y="50"/>
                    <a:pt x="140" y="50"/>
                    <a:pt x="143" y="50"/>
                  </a:cubicBezTo>
                  <a:cubicBezTo>
                    <a:pt x="147" y="50"/>
                    <a:pt x="152" y="50"/>
                    <a:pt x="152" y="50"/>
                  </a:cubicBezTo>
                  <a:cubicBezTo>
                    <a:pt x="141" y="50"/>
                    <a:pt x="141" y="50"/>
                    <a:pt x="141" y="50"/>
                  </a:cubicBezTo>
                  <a:cubicBezTo>
                    <a:pt x="141" y="50"/>
                    <a:pt x="141" y="50"/>
                    <a:pt x="141" y="50"/>
                  </a:cubicBezTo>
                  <a:cubicBezTo>
                    <a:pt x="140" y="50"/>
                    <a:pt x="140" y="50"/>
                    <a:pt x="140" y="50"/>
                  </a:cubicBezTo>
                  <a:cubicBezTo>
                    <a:pt x="140" y="49"/>
                    <a:pt x="140" y="49"/>
                    <a:pt x="140" y="49"/>
                  </a:cubicBezTo>
                  <a:cubicBezTo>
                    <a:pt x="141" y="49"/>
                    <a:pt x="141" y="49"/>
                    <a:pt x="141" y="49"/>
                  </a:cubicBezTo>
                  <a:cubicBezTo>
                    <a:pt x="141" y="48"/>
                    <a:pt x="141" y="48"/>
                    <a:pt x="141" y="48"/>
                  </a:cubicBezTo>
                  <a:cubicBezTo>
                    <a:pt x="140" y="48"/>
                    <a:pt x="140" y="48"/>
                    <a:pt x="140" y="48"/>
                  </a:cubicBezTo>
                  <a:cubicBezTo>
                    <a:pt x="140" y="46"/>
                    <a:pt x="140" y="46"/>
                    <a:pt x="140" y="46"/>
                  </a:cubicBezTo>
                  <a:cubicBezTo>
                    <a:pt x="141" y="46"/>
                    <a:pt x="141" y="46"/>
                    <a:pt x="141" y="46"/>
                  </a:cubicBezTo>
                  <a:cubicBezTo>
                    <a:pt x="141" y="46"/>
                    <a:pt x="141" y="46"/>
                    <a:pt x="141" y="46"/>
                  </a:cubicBezTo>
                  <a:cubicBezTo>
                    <a:pt x="140" y="46"/>
                    <a:pt x="140" y="46"/>
                    <a:pt x="140" y="46"/>
                  </a:cubicBezTo>
                  <a:cubicBezTo>
                    <a:pt x="140" y="45"/>
                    <a:pt x="140" y="45"/>
                    <a:pt x="140" y="45"/>
                  </a:cubicBezTo>
                  <a:cubicBezTo>
                    <a:pt x="141" y="45"/>
                    <a:pt x="141" y="45"/>
                    <a:pt x="141" y="45"/>
                  </a:cubicBezTo>
                  <a:cubicBezTo>
                    <a:pt x="141" y="45"/>
                    <a:pt x="141" y="45"/>
                    <a:pt x="141" y="45"/>
                  </a:cubicBezTo>
                  <a:cubicBezTo>
                    <a:pt x="140" y="45"/>
                    <a:pt x="140" y="45"/>
                    <a:pt x="140" y="45"/>
                  </a:cubicBezTo>
                  <a:cubicBezTo>
                    <a:pt x="140" y="45"/>
                    <a:pt x="140" y="45"/>
                    <a:pt x="140" y="45"/>
                  </a:cubicBezTo>
                  <a:cubicBezTo>
                    <a:pt x="141" y="45"/>
                    <a:pt x="141" y="44"/>
                    <a:pt x="141" y="44"/>
                  </a:cubicBezTo>
                  <a:cubicBezTo>
                    <a:pt x="141" y="44"/>
                    <a:pt x="142" y="44"/>
                    <a:pt x="142" y="44"/>
                  </a:cubicBezTo>
                  <a:cubicBezTo>
                    <a:pt x="142" y="46"/>
                    <a:pt x="142" y="46"/>
                    <a:pt x="142" y="46"/>
                  </a:cubicBezTo>
                  <a:cubicBezTo>
                    <a:pt x="141" y="46"/>
                    <a:pt x="141" y="46"/>
                    <a:pt x="141" y="46"/>
                  </a:cubicBezTo>
                  <a:cubicBezTo>
                    <a:pt x="141" y="46"/>
                    <a:pt x="141" y="46"/>
                    <a:pt x="141" y="46"/>
                  </a:cubicBezTo>
                  <a:cubicBezTo>
                    <a:pt x="142" y="46"/>
                    <a:pt x="142" y="46"/>
                    <a:pt x="142" y="46"/>
                  </a:cubicBezTo>
                  <a:cubicBezTo>
                    <a:pt x="142" y="46"/>
                    <a:pt x="142" y="46"/>
                    <a:pt x="142" y="46"/>
                  </a:cubicBezTo>
                  <a:cubicBezTo>
                    <a:pt x="141" y="46"/>
                    <a:pt x="141" y="46"/>
                    <a:pt x="141" y="46"/>
                  </a:cubicBezTo>
                  <a:cubicBezTo>
                    <a:pt x="141" y="47"/>
                    <a:pt x="141" y="47"/>
                    <a:pt x="141" y="47"/>
                  </a:cubicBezTo>
                  <a:cubicBezTo>
                    <a:pt x="142" y="47"/>
                    <a:pt x="142" y="47"/>
                    <a:pt x="142" y="47"/>
                  </a:cubicBezTo>
                  <a:cubicBezTo>
                    <a:pt x="142" y="48"/>
                    <a:pt x="142" y="48"/>
                    <a:pt x="142" y="48"/>
                  </a:cubicBezTo>
                  <a:cubicBezTo>
                    <a:pt x="141" y="48"/>
                    <a:pt x="141" y="48"/>
                    <a:pt x="141" y="48"/>
                  </a:cubicBezTo>
                  <a:cubicBezTo>
                    <a:pt x="141" y="48"/>
                    <a:pt x="141" y="48"/>
                    <a:pt x="141" y="48"/>
                  </a:cubicBezTo>
                  <a:cubicBezTo>
                    <a:pt x="142" y="48"/>
                    <a:pt x="142" y="48"/>
                    <a:pt x="142" y="48"/>
                  </a:cubicBezTo>
                  <a:cubicBezTo>
                    <a:pt x="142" y="49"/>
                    <a:pt x="142" y="49"/>
                    <a:pt x="142" y="49"/>
                  </a:cubicBezTo>
                  <a:cubicBezTo>
                    <a:pt x="141" y="49"/>
                    <a:pt x="141" y="49"/>
                    <a:pt x="141" y="49"/>
                  </a:cubicBezTo>
                  <a:cubicBezTo>
                    <a:pt x="141" y="49"/>
                    <a:pt x="141" y="49"/>
                    <a:pt x="141" y="49"/>
                  </a:cubicBezTo>
                  <a:cubicBezTo>
                    <a:pt x="142" y="49"/>
                    <a:pt x="142" y="49"/>
                    <a:pt x="142" y="49"/>
                  </a:cubicBezTo>
                  <a:cubicBezTo>
                    <a:pt x="142" y="49"/>
                    <a:pt x="142" y="49"/>
                    <a:pt x="142" y="49"/>
                  </a:cubicBezTo>
                  <a:cubicBezTo>
                    <a:pt x="141" y="49"/>
                    <a:pt x="141" y="49"/>
                    <a:pt x="141" y="49"/>
                  </a:cubicBezTo>
                  <a:cubicBezTo>
                    <a:pt x="141" y="49"/>
                    <a:pt x="141" y="49"/>
                    <a:pt x="141" y="49"/>
                  </a:cubicBezTo>
                  <a:cubicBezTo>
                    <a:pt x="146" y="49"/>
                    <a:pt x="146" y="49"/>
                    <a:pt x="146" y="49"/>
                  </a:cubicBezTo>
                  <a:cubicBezTo>
                    <a:pt x="146" y="49"/>
                    <a:pt x="146" y="49"/>
                    <a:pt x="146" y="49"/>
                  </a:cubicBezTo>
                  <a:cubicBezTo>
                    <a:pt x="146" y="49"/>
                    <a:pt x="146" y="49"/>
                    <a:pt x="146" y="49"/>
                  </a:cubicBezTo>
                  <a:cubicBezTo>
                    <a:pt x="146" y="49"/>
                    <a:pt x="146" y="49"/>
                    <a:pt x="146" y="49"/>
                  </a:cubicBezTo>
                  <a:cubicBezTo>
                    <a:pt x="165" y="49"/>
                    <a:pt x="165" y="49"/>
                    <a:pt x="165" y="49"/>
                  </a:cubicBezTo>
                  <a:cubicBezTo>
                    <a:pt x="165" y="49"/>
                    <a:pt x="165" y="49"/>
                    <a:pt x="165" y="49"/>
                  </a:cubicBezTo>
                  <a:cubicBezTo>
                    <a:pt x="168" y="49"/>
                    <a:pt x="168" y="49"/>
                    <a:pt x="168" y="49"/>
                  </a:cubicBezTo>
                  <a:cubicBezTo>
                    <a:pt x="168" y="49"/>
                    <a:pt x="168" y="49"/>
                    <a:pt x="168" y="49"/>
                  </a:cubicBezTo>
                  <a:lnTo>
                    <a:pt x="166" y="48"/>
                  </a:lnTo>
                  <a:close/>
                  <a:moveTo>
                    <a:pt x="119" y="43"/>
                  </a:moveTo>
                  <a:cubicBezTo>
                    <a:pt x="119" y="43"/>
                    <a:pt x="119" y="43"/>
                    <a:pt x="119" y="43"/>
                  </a:cubicBezTo>
                  <a:cubicBezTo>
                    <a:pt x="119" y="43"/>
                    <a:pt x="119" y="43"/>
                    <a:pt x="119" y="43"/>
                  </a:cubicBezTo>
                  <a:cubicBezTo>
                    <a:pt x="119" y="43"/>
                    <a:pt x="119" y="43"/>
                    <a:pt x="119" y="43"/>
                  </a:cubicBezTo>
                  <a:cubicBezTo>
                    <a:pt x="119" y="42"/>
                    <a:pt x="119" y="42"/>
                    <a:pt x="119" y="42"/>
                  </a:cubicBezTo>
                  <a:cubicBezTo>
                    <a:pt x="119" y="42"/>
                    <a:pt x="119" y="42"/>
                    <a:pt x="119" y="42"/>
                  </a:cubicBezTo>
                  <a:cubicBezTo>
                    <a:pt x="119" y="43"/>
                    <a:pt x="119" y="43"/>
                    <a:pt x="119" y="43"/>
                  </a:cubicBezTo>
                  <a:cubicBezTo>
                    <a:pt x="119" y="43"/>
                    <a:pt x="119" y="43"/>
                    <a:pt x="119" y="43"/>
                  </a:cubicBezTo>
                  <a:close/>
                  <a:moveTo>
                    <a:pt x="118" y="42"/>
                  </a:moveTo>
                  <a:cubicBezTo>
                    <a:pt x="118" y="42"/>
                    <a:pt x="118" y="42"/>
                    <a:pt x="118" y="42"/>
                  </a:cubicBezTo>
                  <a:cubicBezTo>
                    <a:pt x="118" y="42"/>
                    <a:pt x="118" y="42"/>
                    <a:pt x="118" y="42"/>
                  </a:cubicBezTo>
                  <a:cubicBezTo>
                    <a:pt x="118" y="43"/>
                    <a:pt x="118" y="43"/>
                    <a:pt x="118" y="43"/>
                  </a:cubicBezTo>
                  <a:cubicBezTo>
                    <a:pt x="118" y="43"/>
                    <a:pt x="118" y="43"/>
                    <a:pt x="118" y="43"/>
                  </a:cubicBezTo>
                  <a:lnTo>
                    <a:pt x="118" y="42"/>
                  </a:lnTo>
                  <a:close/>
                  <a:moveTo>
                    <a:pt x="118" y="43"/>
                  </a:moveTo>
                  <a:cubicBezTo>
                    <a:pt x="118" y="43"/>
                    <a:pt x="118" y="43"/>
                    <a:pt x="118" y="43"/>
                  </a:cubicBezTo>
                  <a:cubicBezTo>
                    <a:pt x="118" y="43"/>
                    <a:pt x="118" y="43"/>
                    <a:pt x="118" y="43"/>
                  </a:cubicBezTo>
                  <a:cubicBezTo>
                    <a:pt x="118" y="43"/>
                    <a:pt x="118" y="43"/>
                    <a:pt x="118" y="43"/>
                  </a:cubicBezTo>
                  <a:cubicBezTo>
                    <a:pt x="117" y="43"/>
                    <a:pt x="117" y="43"/>
                    <a:pt x="117" y="43"/>
                  </a:cubicBezTo>
                  <a:lnTo>
                    <a:pt x="118" y="43"/>
                  </a:lnTo>
                  <a:close/>
                  <a:moveTo>
                    <a:pt x="117" y="42"/>
                  </a:moveTo>
                  <a:cubicBezTo>
                    <a:pt x="117" y="42"/>
                    <a:pt x="117" y="42"/>
                    <a:pt x="117" y="42"/>
                  </a:cubicBezTo>
                  <a:cubicBezTo>
                    <a:pt x="117" y="42"/>
                    <a:pt x="117" y="42"/>
                    <a:pt x="117" y="42"/>
                  </a:cubicBezTo>
                  <a:cubicBezTo>
                    <a:pt x="117" y="43"/>
                    <a:pt x="117" y="43"/>
                    <a:pt x="117" y="43"/>
                  </a:cubicBezTo>
                  <a:cubicBezTo>
                    <a:pt x="117" y="43"/>
                    <a:pt x="117" y="43"/>
                    <a:pt x="117" y="43"/>
                  </a:cubicBezTo>
                  <a:lnTo>
                    <a:pt x="117" y="42"/>
                  </a:lnTo>
                  <a:close/>
                  <a:moveTo>
                    <a:pt x="117" y="43"/>
                  </a:moveTo>
                  <a:cubicBezTo>
                    <a:pt x="117" y="43"/>
                    <a:pt x="117" y="43"/>
                    <a:pt x="117" y="43"/>
                  </a:cubicBezTo>
                  <a:cubicBezTo>
                    <a:pt x="117" y="43"/>
                    <a:pt x="117" y="43"/>
                    <a:pt x="117" y="43"/>
                  </a:cubicBezTo>
                  <a:cubicBezTo>
                    <a:pt x="117" y="43"/>
                    <a:pt x="117" y="43"/>
                    <a:pt x="117" y="43"/>
                  </a:cubicBezTo>
                  <a:cubicBezTo>
                    <a:pt x="117" y="43"/>
                    <a:pt x="117" y="43"/>
                    <a:pt x="117" y="43"/>
                  </a:cubicBezTo>
                  <a:close/>
                  <a:moveTo>
                    <a:pt x="116" y="42"/>
                  </a:moveTo>
                  <a:cubicBezTo>
                    <a:pt x="116" y="42"/>
                    <a:pt x="116" y="42"/>
                    <a:pt x="116" y="42"/>
                  </a:cubicBezTo>
                  <a:cubicBezTo>
                    <a:pt x="116" y="42"/>
                    <a:pt x="116" y="42"/>
                    <a:pt x="116" y="42"/>
                  </a:cubicBezTo>
                  <a:cubicBezTo>
                    <a:pt x="116" y="43"/>
                    <a:pt x="116" y="43"/>
                    <a:pt x="116" y="43"/>
                  </a:cubicBezTo>
                  <a:cubicBezTo>
                    <a:pt x="116" y="43"/>
                    <a:pt x="116" y="43"/>
                    <a:pt x="115" y="43"/>
                  </a:cubicBezTo>
                  <a:lnTo>
                    <a:pt x="116" y="42"/>
                  </a:lnTo>
                  <a:close/>
                  <a:moveTo>
                    <a:pt x="115" y="43"/>
                  </a:moveTo>
                  <a:cubicBezTo>
                    <a:pt x="115" y="43"/>
                    <a:pt x="115" y="43"/>
                    <a:pt x="115" y="43"/>
                  </a:cubicBezTo>
                  <a:cubicBezTo>
                    <a:pt x="116" y="43"/>
                    <a:pt x="116" y="43"/>
                    <a:pt x="116" y="43"/>
                  </a:cubicBezTo>
                  <a:cubicBezTo>
                    <a:pt x="116" y="43"/>
                    <a:pt x="116" y="43"/>
                    <a:pt x="116" y="43"/>
                  </a:cubicBezTo>
                  <a:cubicBezTo>
                    <a:pt x="115" y="43"/>
                    <a:pt x="115" y="43"/>
                    <a:pt x="115" y="43"/>
                  </a:cubicBezTo>
                  <a:close/>
                  <a:moveTo>
                    <a:pt x="114" y="43"/>
                  </a:moveTo>
                  <a:cubicBezTo>
                    <a:pt x="114" y="43"/>
                    <a:pt x="114" y="43"/>
                    <a:pt x="114" y="43"/>
                  </a:cubicBezTo>
                  <a:cubicBezTo>
                    <a:pt x="114" y="42"/>
                    <a:pt x="115" y="42"/>
                    <a:pt x="115" y="42"/>
                  </a:cubicBezTo>
                  <a:cubicBezTo>
                    <a:pt x="115" y="43"/>
                    <a:pt x="115" y="43"/>
                    <a:pt x="115" y="43"/>
                  </a:cubicBezTo>
                  <a:cubicBezTo>
                    <a:pt x="115" y="43"/>
                    <a:pt x="114" y="43"/>
                    <a:pt x="114" y="43"/>
                  </a:cubicBezTo>
                  <a:close/>
                  <a:moveTo>
                    <a:pt x="114" y="43"/>
                  </a:moveTo>
                  <a:cubicBezTo>
                    <a:pt x="114" y="43"/>
                    <a:pt x="114" y="43"/>
                    <a:pt x="114" y="43"/>
                  </a:cubicBezTo>
                  <a:cubicBezTo>
                    <a:pt x="114" y="43"/>
                    <a:pt x="115" y="43"/>
                    <a:pt x="115" y="43"/>
                  </a:cubicBezTo>
                  <a:cubicBezTo>
                    <a:pt x="115" y="43"/>
                    <a:pt x="115" y="43"/>
                    <a:pt x="115" y="43"/>
                  </a:cubicBezTo>
                  <a:cubicBezTo>
                    <a:pt x="114" y="43"/>
                    <a:pt x="114" y="43"/>
                    <a:pt x="114" y="43"/>
                  </a:cubicBezTo>
                  <a:close/>
                  <a:moveTo>
                    <a:pt x="113" y="43"/>
                  </a:moveTo>
                  <a:cubicBezTo>
                    <a:pt x="113" y="43"/>
                    <a:pt x="113" y="43"/>
                    <a:pt x="113" y="43"/>
                  </a:cubicBezTo>
                  <a:cubicBezTo>
                    <a:pt x="113" y="43"/>
                    <a:pt x="113" y="43"/>
                    <a:pt x="113" y="43"/>
                  </a:cubicBezTo>
                  <a:cubicBezTo>
                    <a:pt x="113" y="43"/>
                    <a:pt x="113" y="43"/>
                    <a:pt x="113" y="43"/>
                  </a:cubicBezTo>
                  <a:cubicBezTo>
                    <a:pt x="113" y="44"/>
                    <a:pt x="113" y="44"/>
                    <a:pt x="113" y="44"/>
                  </a:cubicBezTo>
                  <a:cubicBezTo>
                    <a:pt x="113" y="44"/>
                    <a:pt x="113" y="44"/>
                    <a:pt x="112" y="44"/>
                  </a:cubicBezTo>
                  <a:lnTo>
                    <a:pt x="113" y="43"/>
                  </a:lnTo>
                  <a:close/>
                  <a:moveTo>
                    <a:pt x="112" y="44"/>
                  </a:moveTo>
                  <a:cubicBezTo>
                    <a:pt x="112" y="44"/>
                    <a:pt x="112" y="44"/>
                    <a:pt x="112" y="44"/>
                  </a:cubicBezTo>
                  <a:cubicBezTo>
                    <a:pt x="113" y="44"/>
                    <a:pt x="113" y="44"/>
                    <a:pt x="113" y="44"/>
                  </a:cubicBezTo>
                  <a:cubicBezTo>
                    <a:pt x="112" y="44"/>
                    <a:pt x="112" y="44"/>
                    <a:pt x="112" y="44"/>
                  </a:cubicBezTo>
                  <a:close/>
                  <a:moveTo>
                    <a:pt x="111" y="43"/>
                  </a:moveTo>
                  <a:cubicBezTo>
                    <a:pt x="111" y="43"/>
                    <a:pt x="111" y="43"/>
                    <a:pt x="111" y="43"/>
                  </a:cubicBezTo>
                  <a:cubicBezTo>
                    <a:pt x="111" y="43"/>
                    <a:pt x="111" y="43"/>
                    <a:pt x="111" y="43"/>
                  </a:cubicBezTo>
                  <a:cubicBezTo>
                    <a:pt x="111" y="44"/>
                    <a:pt x="111" y="44"/>
                    <a:pt x="111" y="44"/>
                  </a:cubicBezTo>
                  <a:cubicBezTo>
                    <a:pt x="111" y="44"/>
                    <a:pt x="111" y="44"/>
                    <a:pt x="111" y="44"/>
                  </a:cubicBezTo>
                  <a:lnTo>
                    <a:pt x="111" y="43"/>
                  </a:lnTo>
                  <a:close/>
                  <a:moveTo>
                    <a:pt x="111" y="44"/>
                  </a:moveTo>
                  <a:cubicBezTo>
                    <a:pt x="111" y="44"/>
                    <a:pt x="111" y="44"/>
                    <a:pt x="111" y="44"/>
                  </a:cubicBezTo>
                  <a:cubicBezTo>
                    <a:pt x="111" y="44"/>
                    <a:pt x="111" y="44"/>
                    <a:pt x="111" y="44"/>
                  </a:cubicBezTo>
                  <a:cubicBezTo>
                    <a:pt x="111" y="44"/>
                    <a:pt x="111" y="44"/>
                    <a:pt x="111" y="44"/>
                  </a:cubicBezTo>
                  <a:close/>
                  <a:moveTo>
                    <a:pt x="109" y="43"/>
                  </a:moveTo>
                  <a:cubicBezTo>
                    <a:pt x="109" y="43"/>
                    <a:pt x="109" y="43"/>
                    <a:pt x="109" y="43"/>
                  </a:cubicBezTo>
                  <a:cubicBezTo>
                    <a:pt x="109" y="43"/>
                    <a:pt x="109" y="43"/>
                    <a:pt x="109" y="43"/>
                  </a:cubicBezTo>
                  <a:cubicBezTo>
                    <a:pt x="109" y="44"/>
                    <a:pt x="109" y="44"/>
                    <a:pt x="109" y="44"/>
                  </a:cubicBezTo>
                  <a:cubicBezTo>
                    <a:pt x="109" y="44"/>
                    <a:pt x="109" y="44"/>
                    <a:pt x="109" y="44"/>
                  </a:cubicBezTo>
                  <a:lnTo>
                    <a:pt x="109" y="43"/>
                  </a:lnTo>
                  <a:close/>
                  <a:moveTo>
                    <a:pt x="109" y="44"/>
                  </a:moveTo>
                  <a:cubicBezTo>
                    <a:pt x="109" y="44"/>
                    <a:pt x="109" y="44"/>
                    <a:pt x="109" y="44"/>
                  </a:cubicBezTo>
                  <a:cubicBezTo>
                    <a:pt x="109" y="44"/>
                    <a:pt x="109" y="44"/>
                    <a:pt x="109" y="44"/>
                  </a:cubicBezTo>
                  <a:cubicBezTo>
                    <a:pt x="109" y="44"/>
                    <a:pt x="109" y="44"/>
                    <a:pt x="109" y="44"/>
                  </a:cubicBezTo>
                  <a:close/>
                  <a:moveTo>
                    <a:pt x="107" y="43"/>
                  </a:moveTo>
                  <a:cubicBezTo>
                    <a:pt x="107" y="43"/>
                    <a:pt x="107" y="43"/>
                    <a:pt x="107" y="43"/>
                  </a:cubicBezTo>
                  <a:cubicBezTo>
                    <a:pt x="107" y="43"/>
                    <a:pt x="107" y="43"/>
                    <a:pt x="107" y="43"/>
                  </a:cubicBezTo>
                  <a:cubicBezTo>
                    <a:pt x="107" y="44"/>
                    <a:pt x="107" y="44"/>
                    <a:pt x="107" y="44"/>
                  </a:cubicBezTo>
                  <a:cubicBezTo>
                    <a:pt x="107" y="44"/>
                    <a:pt x="107" y="44"/>
                    <a:pt x="106" y="44"/>
                  </a:cubicBezTo>
                  <a:lnTo>
                    <a:pt x="107" y="43"/>
                  </a:lnTo>
                  <a:close/>
                  <a:moveTo>
                    <a:pt x="106" y="44"/>
                  </a:moveTo>
                  <a:cubicBezTo>
                    <a:pt x="106" y="44"/>
                    <a:pt x="106" y="44"/>
                    <a:pt x="106" y="44"/>
                  </a:cubicBezTo>
                  <a:cubicBezTo>
                    <a:pt x="106" y="44"/>
                    <a:pt x="106" y="44"/>
                    <a:pt x="106" y="44"/>
                  </a:cubicBezTo>
                  <a:cubicBezTo>
                    <a:pt x="106" y="44"/>
                    <a:pt x="106" y="44"/>
                    <a:pt x="106" y="44"/>
                  </a:cubicBezTo>
                  <a:close/>
                  <a:moveTo>
                    <a:pt x="104" y="43"/>
                  </a:moveTo>
                  <a:cubicBezTo>
                    <a:pt x="104" y="43"/>
                    <a:pt x="104" y="43"/>
                    <a:pt x="104" y="43"/>
                  </a:cubicBezTo>
                  <a:cubicBezTo>
                    <a:pt x="104" y="43"/>
                    <a:pt x="105" y="43"/>
                    <a:pt x="105" y="43"/>
                  </a:cubicBezTo>
                  <a:cubicBezTo>
                    <a:pt x="105" y="45"/>
                    <a:pt x="105" y="45"/>
                    <a:pt x="105" y="45"/>
                  </a:cubicBezTo>
                  <a:cubicBezTo>
                    <a:pt x="104" y="45"/>
                    <a:pt x="104" y="45"/>
                    <a:pt x="104" y="45"/>
                  </a:cubicBezTo>
                  <a:lnTo>
                    <a:pt x="104" y="43"/>
                  </a:lnTo>
                  <a:close/>
                  <a:moveTo>
                    <a:pt x="101" y="44"/>
                  </a:moveTo>
                  <a:cubicBezTo>
                    <a:pt x="101" y="44"/>
                    <a:pt x="101" y="44"/>
                    <a:pt x="101" y="44"/>
                  </a:cubicBezTo>
                  <a:cubicBezTo>
                    <a:pt x="101" y="44"/>
                    <a:pt x="102" y="44"/>
                    <a:pt x="102" y="44"/>
                  </a:cubicBezTo>
                  <a:cubicBezTo>
                    <a:pt x="102" y="45"/>
                    <a:pt x="102" y="45"/>
                    <a:pt x="102" y="45"/>
                  </a:cubicBezTo>
                  <a:cubicBezTo>
                    <a:pt x="101" y="45"/>
                    <a:pt x="101" y="45"/>
                    <a:pt x="101" y="45"/>
                  </a:cubicBezTo>
                  <a:lnTo>
                    <a:pt x="101" y="44"/>
                  </a:lnTo>
                  <a:close/>
                  <a:moveTo>
                    <a:pt x="98" y="44"/>
                  </a:moveTo>
                  <a:cubicBezTo>
                    <a:pt x="98" y="44"/>
                    <a:pt x="98" y="44"/>
                    <a:pt x="98" y="44"/>
                  </a:cubicBezTo>
                  <a:cubicBezTo>
                    <a:pt x="99" y="44"/>
                    <a:pt x="99" y="44"/>
                    <a:pt x="99" y="44"/>
                  </a:cubicBezTo>
                  <a:cubicBezTo>
                    <a:pt x="99" y="45"/>
                    <a:pt x="99" y="45"/>
                    <a:pt x="99" y="45"/>
                  </a:cubicBezTo>
                  <a:cubicBezTo>
                    <a:pt x="99" y="45"/>
                    <a:pt x="99" y="45"/>
                    <a:pt x="98" y="45"/>
                  </a:cubicBezTo>
                  <a:lnTo>
                    <a:pt x="98" y="44"/>
                  </a:lnTo>
                  <a:close/>
                  <a:moveTo>
                    <a:pt x="95" y="44"/>
                  </a:moveTo>
                  <a:cubicBezTo>
                    <a:pt x="95" y="44"/>
                    <a:pt x="95" y="44"/>
                    <a:pt x="95" y="44"/>
                  </a:cubicBezTo>
                  <a:cubicBezTo>
                    <a:pt x="95" y="44"/>
                    <a:pt x="96" y="44"/>
                    <a:pt x="96" y="44"/>
                  </a:cubicBezTo>
                  <a:cubicBezTo>
                    <a:pt x="96" y="46"/>
                    <a:pt x="96" y="46"/>
                    <a:pt x="96" y="46"/>
                  </a:cubicBezTo>
                  <a:cubicBezTo>
                    <a:pt x="95" y="46"/>
                    <a:pt x="95" y="46"/>
                    <a:pt x="95" y="46"/>
                  </a:cubicBezTo>
                  <a:lnTo>
                    <a:pt x="95" y="44"/>
                  </a:lnTo>
                  <a:close/>
                  <a:moveTo>
                    <a:pt x="92" y="45"/>
                  </a:moveTo>
                  <a:cubicBezTo>
                    <a:pt x="92" y="45"/>
                    <a:pt x="92" y="45"/>
                    <a:pt x="92" y="45"/>
                  </a:cubicBezTo>
                  <a:cubicBezTo>
                    <a:pt x="92" y="45"/>
                    <a:pt x="92" y="45"/>
                    <a:pt x="92" y="45"/>
                  </a:cubicBezTo>
                  <a:cubicBezTo>
                    <a:pt x="92" y="46"/>
                    <a:pt x="92" y="46"/>
                    <a:pt x="92" y="46"/>
                  </a:cubicBezTo>
                  <a:cubicBezTo>
                    <a:pt x="92" y="46"/>
                    <a:pt x="92" y="46"/>
                    <a:pt x="91" y="46"/>
                  </a:cubicBezTo>
                  <a:lnTo>
                    <a:pt x="92" y="45"/>
                  </a:lnTo>
                  <a:close/>
                  <a:moveTo>
                    <a:pt x="88" y="45"/>
                  </a:moveTo>
                  <a:cubicBezTo>
                    <a:pt x="88" y="45"/>
                    <a:pt x="88" y="45"/>
                    <a:pt x="88" y="45"/>
                  </a:cubicBezTo>
                  <a:cubicBezTo>
                    <a:pt x="88" y="45"/>
                    <a:pt x="88" y="45"/>
                    <a:pt x="88" y="45"/>
                  </a:cubicBezTo>
                  <a:cubicBezTo>
                    <a:pt x="88" y="47"/>
                    <a:pt x="88" y="47"/>
                    <a:pt x="88" y="47"/>
                  </a:cubicBezTo>
                  <a:cubicBezTo>
                    <a:pt x="88" y="47"/>
                    <a:pt x="88" y="47"/>
                    <a:pt x="88" y="47"/>
                  </a:cubicBezTo>
                  <a:lnTo>
                    <a:pt x="88" y="45"/>
                  </a:lnTo>
                  <a:close/>
                  <a:moveTo>
                    <a:pt x="84" y="46"/>
                  </a:moveTo>
                  <a:cubicBezTo>
                    <a:pt x="84" y="46"/>
                    <a:pt x="84" y="46"/>
                    <a:pt x="84" y="46"/>
                  </a:cubicBezTo>
                  <a:cubicBezTo>
                    <a:pt x="84" y="46"/>
                    <a:pt x="84" y="46"/>
                    <a:pt x="84" y="46"/>
                  </a:cubicBezTo>
                  <a:cubicBezTo>
                    <a:pt x="84" y="47"/>
                    <a:pt x="84" y="47"/>
                    <a:pt x="84" y="47"/>
                  </a:cubicBezTo>
                  <a:cubicBezTo>
                    <a:pt x="84" y="47"/>
                    <a:pt x="84" y="47"/>
                    <a:pt x="84" y="47"/>
                  </a:cubicBezTo>
                  <a:lnTo>
                    <a:pt x="84" y="46"/>
                  </a:lnTo>
                  <a:close/>
                  <a:moveTo>
                    <a:pt x="80" y="47"/>
                  </a:moveTo>
                  <a:cubicBezTo>
                    <a:pt x="80" y="47"/>
                    <a:pt x="80" y="47"/>
                    <a:pt x="80" y="47"/>
                  </a:cubicBezTo>
                  <a:cubicBezTo>
                    <a:pt x="80" y="47"/>
                    <a:pt x="80" y="47"/>
                    <a:pt x="80" y="47"/>
                  </a:cubicBezTo>
                  <a:cubicBezTo>
                    <a:pt x="80" y="48"/>
                    <a:pt x="80" y="48"/>
                    <a:pt x="80" y="48"/>
                  </a:cubicBezTo>
                  <a:cubicBezTo>
                    <a:pt x="80" y="48"/>
                    <a:pt x="80" y="48"/>
                    <a:pt x="80" y="48"/>
                  </a:cubicBezTo>
                  <a:lnTo>
                    <a:pt x="80" y="47"/>
                  </a:lnTo>
                  <a:close/>
                  <a:moveTo>
                    <a:pt x="74" y="49"/>
                  </a:moveTo>
                  <a:cubicBezTo>
                    <a:pt x="74" y="49"/>
                    <a:pt x="74" y="49"/>
                    <a:pt x="74" y="49"/>
                  </a:cubicBezTo>
                  <a:cubicBezTo>
                    <a:pt x="74" y="49"/>
                    <a:pt x="75" y="49"/>
                    <a:pt x="75" y="49"/>
                  </a:cubicBezTo>
                  <a:cubicBezTo>
                    <a:pt x="75" y="47"/>
                    <a:pt x="75" y="47"/>
                    <a:pt x="75" y="47"/>
                  </a:cubicBezTo>
                  <a:cubicBezTo>
                    <a:pt x="75" y="47"/>
                    <a:pt x="75" y="47"/>
                    <a:pt x="76" y="47"/>
                  </a:cubicBezTo>
                  <a:cubicBezTo>
                    <a:pt x="76" y="48"/>
                    <a:pt x="76" y="48"/>
                    <a:pt x="76" y="48"/>
                  </a:cubicBezTo>
                  <a:cubicBezTo>
                    <a:pt x="76" y="48"/>
                    <a:pt x="77" y="48"/>
                    <a:pt x="77" y="48"/>
                  </a:cubicBezTo>
                  <a:cubicBezTo>
                    <a:pt x="77" y="48"/>
                    <a:pt x="76" y="48"/>
                    <a:pt x="76" y="49"/>
                  </a:cubicBezTo>
                  <a:cubicBezTo>
                    <a:pt x="76" y="48"/>
                    <a:pt x="76" y="48"/>
                    <a:pt x="76" y="48"/>
                  </a:cubicBezTo>
                  <a:cubicBezTo>
                    <a:pt x="75" y="49"/>
                    <a:pt x="75" y="49"/>
                    <a:pt x="75" y="49"/>
                  </a:cubicBezTo>
                  <a:cubicBezTo>
                    <a:pt x="75" y="49"/>
                    <a:pt x="75" y="49"/>
                    <a:pt x="75" y="49"/>
                  </a:cubicBezTo>
                  <a:cubicBezTo>
                    <a:pt x="75" y="49"/>
                    <a:pt x="75" y="49"/>
                    <a:pt x="75" y="49"/>
                  </a:cubicBezTo>
                  <a:cubicBezTo>
                    <a:pt x="75" y="49"/>
                    <a:pt x="74" y="49"/>
                    <a:pt x="74" y="49"/>
                  </a:cubicBezTo>
                  <a:close/>
                  <a:moveTo>
                    <a:pt x="74" y="49"/>
                  </a:moveTo>
                  <a:cubicBezTo>
                    <a:pt x="74" y="49"/>
                    <a:pt x="74" y="49"/>
                    <a:pt x="74" y="49"/>
                  </a:cubicBezTo>
                  <a:cubicBezTo>
                    <a:pt x="71" y="49"/>
                    <a:pt x="69" y="50"/>
                    <a:pt x="67" y="50"/>
                  </a:cubicBezTo>
                  <a:cubicBezTo>
                    <a:pt x="69" y="50"/>
                    <a:pt x="72" y="49"/>
                    <a:pt x="73" y="49"/>
                  </a:cubicBezTo>
                  <a:cubicBezTo>
                    <a:pt x="73" y="49"/>
                    <a:pt x="74" y="49"/>
                    <a:pt x="74" y="49"/>
                  </a:cubicBezTo>
                  <a:close/>
                  <a:moveTo>
                    <a:pt x="87" y="51"/>
                  </a:moveTo>
                  <a:cubicBezTo>
                    <a:pt x="87" y="51"/>
                    <a:pt x="87" y="51"/>
                    <a:pt x="87" y="51"/>
                  </a:cubicBezTo>
                  <a:cubicBezTo>
                    <a:pt x="85" y="51"/>
                    <a:pt x="84" y="51"/>
                    <a:pt x="83" y="51"/>
                  </a:cubicBezTo>
                  <a:cubicBezTo>
                    <a:pt x="84" y="51"/>
                    <a:pt x="85" y="51"/>
                    <a:pt x="87" y="50"/>
                  </a:cubicBezTo>
                  <a:lnTo>
                    <a:pt x="87" y="51"/>
                  </a:lnTo>
                  <a:close/>
                  <a:moveTo>
                    <a:pt x="89" y="51"/>
                  </a:moveTo>
                  <a:cubicBezTo>
                    <a:pt x="89" y="51"/>
                    <a:pt x="89" y="51"/>
                    <a:pt x="89" y="51"/>
                  </a:cubicBezTo>
                  <a:cubicBezTo>
                    <a:pt x="88" y="51"/>
                    <a:pt x="88" y="51"/>
                    <a:pt x="87" y="51"/>
                  </a:cubicBezTo>
                  <a:cubicBezTo>
                    <a:pt x="87" y="50"/>
                    <a:pt x="87" y="50"/>
                    <a:pt x="87" y="50"/>
                  </a:cubicBezTo>
                  <a:cubicBezTo>
                    <a:pt x="88" y="50"/>
                    <a:pt x="88" y="50"/>
                    <a:pt x="89" y="50"/>
                  </a:cubicBezTo>
                  <a:lnTo>
                    <a:pt x="89" y="51"/>
                  </a:lnTo>
                  <a:close/>
                  <a:moveTo>
                    <a:pt x="91" y="51"/>
                  </a:moveTo>
                  <a:cubicBezTo>
                    <a:pt x="91" y="51"/>
                    <a:pt x="91" y="51"/>
                    <a:pt x="91" y="51"/>
                  </a:cubicBezTo>
                  <a:cubicBezTo>
                    <a:pt x="91" y="51"/>
                    <a:pt x="90" y="51"/>
                    <a:pt x="89" y="51"/>
                  </a:cubicBezTo>
                  <a:cubicBezTo>
                    <a:pt x="89" y="50"/>
                    <a:pt x="89" y="50"/>
                    <a:pt x="89" y="50"/>
                  </a:cubicBezTo>
                  <a:cubicBezTo>
                    <a:pt x="90" y="50"/>
                    <a:pt x="91" y="50"/>
                    <a:pt x="91" y="50"/>
                  </a:cubicBezTo>
                  <a:lnTo>
                    <a:pt x="91" y="51"/>
                  </a:lnTo>
                  <a:close/>
                  <a:moveTo>
                    <a:pt x="93" y="51"/>
                  </a:moveTo>
                  <a:cubicBezTo>
                    <a:pt x="93" y="51"/>
                    <a:pt x="93" y="51"/>
                    <a:pt x="93" y="51"/>
                  </a:cubicBezTo>
                  <a:cubicBezTo>
                    <a:pt x="93" y="51"/>
                    <a:pt x="92" y="51"/>
                    <a:pt x="91" y="51"/>
                  </a:cubicBezTo>
                  <a:cubicBezTo>
                    <a:pt x="91" y="50"/>
                    <a:pt x="91" y="50"/>
                    <a:pt x="91" y="50"/>
                  </a:cubicBezTo>
                  <a:cubicBezTo>
                    <a:pt x="92" y="49"/>
                    <a:pt x="93" y="49"/>
                    <a:pt x="93" y="49"/>
                  </a:cubicBezTo>
                  <a:lnTo>
                    <a:pt x="93" y="51"/>
                  </a:lnTo>
                  <a:close/>
                  <a:moveTo>
                    <a:pt x="95" y="51"/>
                  </a:moveTo>
                  <a:cubicBezTo>
                    <a:pt x="95" y="51"/>
                    <a:pt x="95" y="51"/>
                    <a:pt x="95" y="51"/>
                  </a:cubicBezTo>
                  <a:cubicBezTo>
                    <a:pt x="95" y="51"/>
                    <a:pt x="94" y="51"/>
                    <a:pt x="94" y="51"/>
                  </a:cubicBezTo>
                  <a:cubicBezTo>
                    <a:pt x="94" y="49"/>
                    <a:pt x="94" y="49"/>
                    <a:pt x="94" y="49"/>
                  </a:cubicBezTo>
                  <a:cubicBezTo>
                    <a:pt x="94" y="49"/>
                    <a:pt x="95" y="49"/>
                    <a:pt x="95" y="49"/>
                  </a:cubicBezTo>
                  <a:lnTo>
                    <a:pt x="95" y="51"/>
                  </a:lnTo>
                  <a:close/>
                  <a:moveTo>
                    <a:pt x="98" y="51"/>
                  </a:moveTo>
                  <a:cubicBezTo>
                    <a:pt x="98" y="51"/>
                    <a:pt x="98" y="51"/>
                    <a:pt x="98" y="51"/>
                  </a:cubicBezTo>
                  <a:cubicBezTo>
                    <a:pt x="97" y="51"/>
                    <a:pt x="96" y="51"/>
                    <a:pt x="96" y="51"/>
                  </a:cubicBezTo>
                  <a:cubicBezTo>
                    <a:pt x="96" y="50"/>
                    <a:pt x="96" y="50"/>
                    <a:pt x="96" y="50"/>
                  </a:cubicBezTo>
                  <a:cubicBezTo>
                    <a:pt x="98" y="50"/>
                    <a:pt x="98" y="50"/>
                    <a:pt x="98" y="50"/>
                  </a:cubicBezTo>
                  <a:lnTo>
                    <a:pt x="98" y="51"/>
                  </a:lnTo>
                  <a:close/>
                  <a:moveTo>
                    <a:pt x="98" y="50"/>
                  </a:moveTo>
                  <a:cubicBezTo>
                    <a:pt x="98" y="50"/>
                    <a:pt x="98" y="50"/>
                    <a:pt x="98" y="50"/>
                  </a:cubicBezTo>
                  <a:cubicBezTo>
                    <a:pt x="96" y="50"/>
                    <a:pt x="96" y="50"/>
                    <a:pt x="96" y="50"/>
                  </a:cubicBezTo>
                  <a:cubicBezTo>
                    <a:pt x="96" y="49"/>
                    <a:pt x="96" y="49"/>
                    <a:pt x="96" y="49"/>
                  </a:cubicBezTo>
                  <a:cubicBezTo>
                    <a:pt x="96" y="49"/>
                    <a:pt x="97" y="49"/>
                    <a:pt x="98" y="49"/>
                  </a:cubicBezTo>
                  <a:lnTo>
                    <a:pt x="98" y="50"/>
                  </a:lnTo>
                  <a:close/>
                  <a:moveTo>
                    <a:pt x="100" y="51"/>
                  </a:moveTo>
                  <a:cubicBezTo>
                    <a:pt x="100" y="51"/>
                    <a:pt x="100" y="51"/>
                    <a:pt x="100" y="51"/>
                  </a:cubicBezTo>
                  <a:cubicBezTo>
                    <a:pt x="99" y="51"/>
                    <a:pt x="98" y="51"/>
                    <a:pt x="98" y="51"/>
                  </a:cubicBezTo>
                  <a:cubicBezTo>
                    <a:pt x="98" y="50"/>
                    <a:pt x="98" y="50"/>
                    <a:pt x="98" y="50"/>
                  </a:cubicBezTo>
                  <a:cubicBezTo>
                    <a:pt x="99" y="50"/>
                    <a:pt x="99" y="50"/>
                    <a:pt x="99" y="50"/>
                  </a:cubicBezTo>
                  <a:cubicBezTo>
                    <a:pt x="99" y="50"/>
                    <a:pt x="99" y="50"/>
                    <a:pt x="99" y="50"/>
                  </a:cubicBezTo>
                  <a:cubicBezTo>
                    <a:pt x="98" y="50"/>
                    <a:pt x="98" y="50"/>
                    <a:pt x="98" y="50"/>
                  </a:cubicBezTo>
                  <a:cubicBezTo>
                    <a:pt x="98" y="48"/>
                    <a:pt x="98" y="48"/>
                    <a:pt x="98" y="48"/>
                  </a:cubicBezTo>
                  <a:cubicBezTo>
                    <a:pt x="98" y="48"/>
                    <a:pt x="99" y="48"/>
                    <a:pt x="100" y="48"/>
                  </a:cubicBezTo>
                  <a:lnTo>
                    <a:pt x="100" y="51"/>
                  </a:lnTo>
                  <a:close/>
                  <a:moveTo>
                    <a:pt x="101" y="51"/>
                  </a:moveTo>
                  <a:cubicBezTo>
                    <a:pt x="101" y="51"/>
                    <a:pt x="101" y="51"/>
                    <a:pt x="101" y="51"/>
                  </a:cubicBezTo>
                  <a:cubicBezTo>
                    <a:pt x="101" y="51"/>
                    <a:pt x="100" y="51"/>
                    <a:pt x="100" y="51"/>
                  </a:cubicBezTo>
                  <a:cubicBezTo>
                    <a:pt x="100" y="48"/>
                    <a:pt x="100" y="48"/>
                    <a:pt x="100" y="48"/>
                  </a:cubicBezTo>
                  <a:cubicBezTo>
                    <a:pt x="100" y="48"/>
                    <a:pt x="101" y="48"/>
                    <a:pt x="101" y="48"/>
                  </a:cubicBezTo>
                  <a:lnTo>
                    <a:pt x="101" y="51"/>
                  </a:lnTo>
                  <a:close/>
                  <a:moveTo>
                    <a:pt x="103" y="49"/>
                  </a:moveTo>
                  <a:cubicBezTo>
                    <a:pt x="103" y="49"/>
                    <a:pt x="103" y="49"/>
                    <a:pt x="103" y="49"/>
                  </a:cubicBezTo>
                  <a:cubicBezTo>
                    <a:pt x="103" y="49"/>
                    <a:pt x="103" y="49"/>
                    <a:pt x="103" y="49"/>
                  </a:cubicBezTo>
                  <a:cubicBezTo>
                    <a:pt x="103" y="49"/>
                    <a:pt x="103" y="49"/>
                    <a:pt x="103" y="49"/>
                  </a:cubicBezTo>
                  <a:cubicBezTo>
                    <a:pt x="103" y="49"/>
                    <a:pt x="103" y="49"/>
                    <a:pt x="103" y="49"/>
                  </a:cubicBezTo>
                  <a:cubicBezTo>
                    <a:pt x="103" y="51"/>
                    <a:pt x="103" y="51"/>
                    <a:pt x="103" y="51"/>
                  </a:cubicBezTo>
                  <a:cubicBezTo>
                    <a:pt x="103" y="51"/>
                    <a:pt x="103" y="51"/>
                    <a:pt x="103" y="51"/>
                  </a:cubicBezTo>
                  <a:cubicBezTo>
                    <a:pt x="103" y="51"/>
                    <a:pt x="102" y="51"/>
                    <a:pt x="102" y="51"/>
                  </a:cubicBezTo>
                  <a:cubicBezTo>
                    <a:pt x="102" y="48"/>
                    <a:pt x="102" y="48"/>
                    <a:pt x="102" y="48"/>
                  </a:cubicBezTo>
                  <a:cubicBezTo>
                    <a:pt x="102" y="48"/>
                    <a:pt x="103" y="48"/>
                    <a:pt x="103" y="48"/>
                  </a:cubicBezTo>
                  <a:lnTo>
                    <a:pt x="103" y="49"/>
                  </a:lnTo>
                  <a:close/>
                  <a:moveTo>
                    <a:pt x="108" y="50"/>
                  </a:moveTo>
                  <a:cubicBezTo>
                    <a:pt x="108" y="50"/>
                    <a:pt x="108" y="50"/>
                    <a:pt x="108" y="50"/>
                  </a:cubicBezTo>
                  <a:cubicBezTo>
                    <a:pt x="108" y="50"/>
                    <a:pt x="107" y="50"/>
                    <a:pt x="107" y="50"/>
                  </a:cubicBezTo>
                  <a:cubicBezTo>
                    <a:pt x="107" y="50"/>
                    <a:pt x="107" y="50"/>
                    <a:pt x="107" y="50"/>
                  </a:cubicBezTo>
                  <a:cubicBezTo>
                    <a:pt x="108" y="50"/>
                    <a:pt x="108" y="50"/>
                    <a:pt x="108" y="50"/>
                  </a:cubicBezTo>
                  <a:close/>
                  <a:moveTo>
                    <a:pt x="108" y="50"/>
                  </a:moveTo>
                  <a:cubicBezTo>
                    <a:pt x="108" y="50"/>
                    <a:pt x="108" y="50"/>
                    <a:pt x="108" y="50"/>
                  </a:cubicBezTo>
                  <a:cubicBezTo>
                    <a:pt x="107" y="50"/>
                    <a:pt x="107" y="50"/>
                    <a:pt x="107" y="50"/>
                  </a:cubicBezTo>
                  <a:cubicBezTo>
                    <a:pt x="107" y="47"/>
                    <a:pt x="107" y="47"/>
                    <a:pt x="107" y="47"/>
                  </a:cubicBezTo>
                  <a:cubicBezTo>
                    <a:pt x="107" y="47"/>
                    <a:pt x="107" y="47"/>
                    <a:pt x="107" y="47"/>
                  </a:cubicBezTo>
                  <a:cubicBezTo>
                    <a:pt x="107" y="50"/>
                    <a:pt x="107" y="50"/>
                    <a:pt x="107" y="50"/>
                  </a:cubicBezTo>
                  <a:cubicBezTo>
                    <a:pt x="106" y="50"/>
                    <a:pt x="106" y="50"/>
                    <a:pt x="106" y="50"/>
                  </a:cubicBezTo>
                  <a:cubicBezTo>
                    <a:pt x="106" y="50"/>
                    <a:pt x="106" y="50"/>
                    <a:pt x="106" y="50"/>
                  </a:cubicBezTo>
                  <a:cubicBezTo>
                    <a:pt x="107" y="50"/>
                    <a:pt x="107" y="50"/>
                    <a:pt x="107" y="50"/>
                  </a:cubicBezTo>
                  <a:cubicBezTo>
                    <a:pt x="107" y="50"/>
                    <a:pt x="107" y="50"/>
                    <a:pt x="107" y="50"/>
                  </a:cubicBezTo>
                  <a:cubicBezTo>
                    <a:pt x="106" y="51"/>
                    <a:pt x="105" y="51"/>
                    <a:pt x="104" y="51"/>
                  </a:cubicBezTo>
                  <a:cubicBezTo>
                    <a:pt x="104" y="49"/>
                    <a:pt x="104" y="49"/>
                    <a:pt x="104" y="49"/>
                  </a:cubicBezTo>
                  <a:cubicBezTo>
                    <a:pt x="105" y="49"/>
                    <a:pt x="105" y="49"/>
                    <a:pt x="105" y="49"/>
                  </a:cubicBezTo>
                  <a:cubicBezTo>
                    <a:pt x="105" y="50"/>
                    <a:pt x="105" y="50"/>
                    <a:pt x="105" y="50"/>
                  </a:cubicBezTo>
                  <a:cubicBezTo>
                    <a:pt x="105" y="50"/>
                    <a:pt x="105" y="50"/>
                    <a:pt x="105" y="50"/>
                  </a:cubicBezTo>
                  <a:cubicBezTo>
                    <a:pt x="105" y="49"/>
                    <a:pt x="105" y="49"/>
                    <a:pt x="105" y="49"/>
                  </a:cubicBezTo>
                  <a:cubicBezTo>
                    <a:pt x="106" y="49"/>
                    <a:pt x="106" y="49"/>
                    <a:pt x="106" y="49"/>
                  </a:cubicBezTo>
                  <a:cubicBezTo>
                    <a:pt x="106" y="49"/>
                    <a:pt x="106" y="49"/>
                    <a:pt x="106" y="49"/>
                  </a:cubicBezTo>
                  <a:cubicBezTo>
                    <a:pt x="105" y="49"/>
                    <a:pt x="105" y="49"/>
                    <a:pt x="105" y="49"/>
                  </a:cubicBezTo>
                  <a:cubicBezTo>
                    <a:pt x="105" y="47"/>
                    <a:pt x="105" y="47"/>
                    <a:pt x="105" y="47"/>
                  </a:cubicBezTo>
                  <a:cubicBezTo>
                    <a:pt x="106" y="47"/>
                    <a:pt x="107" y="47"/>
                    <a:pt x="108" y="47"/>
                  </a:cubicBezTo>
                  <a:lnTo>
                    <a:pt x="108" y="50"/>
                  </a:lnTo>
                  <a:close/>
                  <a:moveTo>
                    <a:pt x="104" y="49"/>
                  </a:moveTo>
                  <a:cubicBezTo>
                    <a:pt x="104" y="49"/>
                    <a:pt x="104" y="49"/>
                    <a:pt x="104" y="49"/>
                  </a:cubicBezTo>
                  <a:cubicBezTo>
                    <a:pt x="104" y="48"/>
                    <a:pt x="104" y="48"/>
                    <a:pt x="104" y="48"/>
                  </a:cubicBezTo>
                  <a:cubicBezTo>
                    <a:pt x="104" y="47"/>
                    <a:pt x="105" y="47"/>
                    <a:pt x="105" y="47"/>
                  </a:cubicBezTo>
                  <a:cubicBezTo>
                    <a:pt x="105" y="49"/>
                    <a:pt x="105" y="49"/>
                    <a:pt x="105" y="49"/>
                  </a:cubicBezTo>
                  <a:lnTo>
                    <a:pt x="104" y="49"/>
                  </a:lnTo>
                  <a:close/>
                  <a:moveTo>
                    <a:pt x="112" y="50"/>
                  </a:moveTo>
                  <a:cubicBezTo>
                    <a:pt x="112" y="50"/>
                    <a:pt x="112" y="50"/>
                    <a:pt x="112" y="50"/>
                  </a:cubicBezTo>
                  <a:cubicBezTo>
                    <a:pt x="111" y="50"/>
                    <a:pt x="110" y="50"/>
                    <a:pt x="109" y="50"/>
                  </a:cubicBezTo>
                  <a:cubicBezTo>
                    <a:pt x="109" y="50"/>
                    <a:pt x="109" y="50"/>
                    <a:pt x="109" y="50"/>
                  </a:cubicBezTo>
                  <a:cubicBezTo>
                    <a:pt x="110" y="50"/>
                    <a:pt x="110" y="50"/>
                    <a:pt x="110" y="50"/>
                  </a:cubicBezTo>
                  <a:cubicBezTo>
                    <a:pt x="110" y="50"/>
                    <a:pt x="110" y="50"/>
                    <a:pt x="110" y="50"/>
                  </a:cubicBezTo>
                  <a:cubicBezTo>
                    <a:pt x="110" y="50"/>
                    <a:pt x="110" y="50"/>
                    <a:pt x="110" y="50"/>
                  </a:cubicBezTo>
                  <a:cubicBezTo>
                    <a:pt x="110" y="50"/>
                    <a:pt x="110" y="50"/>
                    <a:pt x="110" y="50"/>
                  </a:cubicBezTo>
                  <a:cubicBezTo>
                    <a:pt x="112" y="50"/>
                    <a:pt x="112" y="50"/>
                    <a:pt x="112" y="50"/>
                  </a:cubicBezTo>
                  <a:cubicBezTo>
                    <a:pt x="112" y="50"/>
                    <a:pt x="112" y="50"/>
                    <a:pt x="112" y="50"/>
                  </a:cubicBezTo>
                  <a:cubicBezTo>
                    <a:pt x="110" y="50"/>
                    <a:pt x="110" y="50"/>
                    <a:pt x="110" y="50"/>
                  </a:cubicBezTo>
                  <a:cubicBezTo>
                    <a:pt x="110" y="47"/>
                    <a:pt x="110" y="47"/>
                    <a:pt x="110" y="47"/>
                  </a:cubicBezTo>
                  <a:cubicBezTo>
                    <a:pt x="111" y="46"/>
                    <a:pt x="111" y="46"/>
                    <a:pt x="112" y="46"/>
                  </a:cubicBezTo>
                  <a:lnTo>
                    <a:pt x="112" y="50"/>
                  </a:lnTo>
                  <a:close/>
                  <a:moveTo>
                    <a:pt x="109" y="50"/>
                  </a:moveTo>
                  <a:cubicBezTo>
                    <a:pt x="109" y="50"/>
                    <a:pt x="109" y="50"/>
                    <a:pt x="109" y="50"/>
                  </a:cubicBezTo>
                  <a:cubicBezTo>
                    <a:pt x="109" y="47"/>
                    <a:pt x="109" y="47"/>
                    <a:pt x="109" y="47"/>
                  </a:cubicBezTo>
                  <a:cubicBezTo>
                    <a:pt x="109" y="47"/>
                    <a:pt x="110" y="47"/>
                    <a:pt x="110" y="47"/>
                  </a:cubicBezTo>
                  <a:cubicBezTo>
                    <a:pt x="110" y="50"/>
                    <a:pt x="110" y="50"/>
                    <a:pt x="110" y="50"/>
                  </a:cubicBezTo>
                  <a:lnTo>
                    <a:pt x="109" y="50"/>
                  </a:lnTo>
                  <a:close/>
                  <a:moveTo>
                    <a:pt x="113" y="47"/>
                  </a:moveTo>
                  <a:cubicBezTo>
                    <a:pt x="113" y="47"/>
                    <a:pt x="113" y="47"/>
                    <a:pt x="113" y="47"/>
                  </a:cubicBezTo>
                  <a:cubicBezTo>
                    <a:pt x="113" y="47"/>
                    <a:pt x="113" y="47"/>
                    <a:pt x="113" y="47"/>
                  </a:cubicBezTo>
                  <a:cubicBezTo>
                    <a:pt x="113" y="47"/>
                    <a:pt x="113" y="47"/>
                    <a:pt x="113" y="47"/>
                  </a:cubicBezTo>
                  <a:cubicBezTo>
                    <a:pt x="113" y="47"/>
                    <a:pt x="113" y="47"/>
                    <a:pt x="113" y="47"/>
                  </a:cubicBezTo>
                  <a:cubicBezTo>
                    <a:pt x="113" y="50"/>
                    <a:pt x="113" y="50"/>
                    <a:pt x="113" y="50"/>
                  </a:cubicBezTo>
                  <a:cubicBezTo>
                    <a:pt x="113" y="50"/>
                    <a:pt x="113" y="50"/>
                    <a:pt x="113" y="50"/>
                  </a:cubicBezTo>
                  <a:cubicBezTo>
                    <a:pt x="113" y="50"/>
                    <a:pt x="113" y="50"/>
                    <a:pt x="113" y="50"/>
                  </a:cubicBezTo>
                  <a:cubicBezTo>
                    <a:pt x="113" y="50"/>
                    <a:pt x="113" y="50"/>
                    <a:pt x="113" y="50"/>
                  </a:cubicBezTo>
                  <a:cubicBezTo>
                    <a:pt x="113" y="50"/>
                    <a:pt x="113" y="50"/>
                    <a:pt x="113" y="50"/>
                  </a:cubicBezTo>
                  <a:cubicBezTo>
                    <a:pt x="113" y="50"/>
                    <a:pt x="112" y="50"/>
                    <a:pt x="112" y="50"/>
                  </a:cubicBezTo>
                  <a:cubicBezTo>
                    <a:pt x="112" y="46"/>
                    <a:pt x="112" y="46"/>
                    <a:pt x="112" y="46"/>
                  </a:cubicBezTo>
                  <a:cubicBezTo>
                    <a:pt x="112" y="46"/>
                    <a:pt x="112" y="46"/>
                    <a:pt x="112" y="46"/>
                  </a:cubicBezTo>
                  <a:cubicBezTo>
                    <a:pt x="112" y="46"/>
                    <a:pt x="113" y="46"/>
                    <a:pt x="113" y="46"/>
                  </a:cubicBezTo>
                  <a:lnTo>
                    <a:pt x="113" y="47"/>
                  </a:lnTo>
                  <a:close/>
                  <a:moveTo>
                    <a:pt x="115" y="50"/>
                  </a:moveTo>
                  <a:cubicBezTo>
                    <a:pt x="115" y="50"/>
                    <a:pt x="115" y="50"/>
                    <a:pt x="115" y="50"/>
                  </a:cubicBezTo>
                  <a:cubicBezTo>
                    <a:pt x="114" y="50"/>
                    <a:pt x="114" y="50"/>
                    <a:pt x="113" y="50"/>
                  </a:cubicBezTo>
                  <a:cubicBezTo>
                    <a:pt x="113" y="50"/>
                    <a:pt x="113" y="50"/>
                    <a:pt x="113" y="50"/>
                  </a:cubicBezTo>
                  <a:cubicBezTo>
                    <a:pt x="115" y="50"/>
                    <a:pt x="115" y="50"/>
                    <a:pt x="115" y="50"/>
                  </a:cubicBezTo>
                  <a:close/>
                  <a:moveTo>
                    <a:pt x="115" y="50"/>
                  </a:moveTo>
                  <a:cubicBezTo>
                    <a:pt x="115" y="50"/>
                    <a:pt x="115" y="50"/>
                    <a:pt x="115" y="50"/>
                  </a:cubicBezTo>
                  <a:cubicBezTo>
                    <a:pt x="113" y="50"/>
                    <a:pt x="113" y="50"/>
                    <a:pt x="113" y="50"/>
                  </a:cubicBezTo>
                  <a:cubicBezTo>
                    <a:pt x="113" y="47"/>
                    <a:pt x="113" y="47"/>
                    <a:pt x="113" y="47"/>
                  </a:cubicBezTo>
                  <a:cubicBezTo>
                    <a:pt x="115" y="47"/>
                    <a:pt x="115" y="47"/>
                    <a:pt x="115" y="47"/>
                  </a:cubicBezTo>
                  <a:lnTo>
                    <a:pt x="115" y="50"/>
                  </a:lnTo>
                  <a:close/>
                  <a:moveTo>
                    <a:pt x="115" y="47"/>
                  </a:moveTo>
                  <a:cubicBezTo>
                    <a:pt x="115" y="47"/>
                    <a:pt x="115" y="47"/>
                    <a:pt x="115" y="47"/>
                  </a:cubicBezTo>
                  <a:cubicBezTo>
                    <a:pt x="113" y="47"/>
                    <a:pt x="113" y="47"/>
                    <a:pt x="113" y="47"/>
                  </a:cubicBezTo>
                  <a:cubicBezTo>
                    <a:pt x="113" y="46"/>
                    <a:pt x="113" y="46"/>
                    <a:pt x="113" y="46"/>
                  </a:cubicBezTo>
                  <a:cubicBezTo>
                    <a:pt x="114" y="46"/>
                    <a:pt x="114" y="46"/>
                    <a:pt x="115" y="46"/>
                  </a:cubicBezTo>
                  <a:lnTo>
                    <a:pt x="115" y="47"/>
                  </a:lnTo>
                  <a:close/>
                  <a:moveTo>
                    <a:pt x="116" y="49"/>
                  </a:moveTo>
                  <a:cubicBezTo>
                    <a:pt x="116" y="49"/>
                    <a:pt x="116" y="49"/>
                    <a:pt x="116" y="49"/>
                  </a:cubicBezTo>
                  <a:cubicBezTo>
                    <a:pt x="116" y="49"/>
                    <a:pt x="116" y="49"/>
                    <a:pt x="116" y="49"/>
                  </a:cubicBezTo>
                  <a:cubicBezTo>
                    <a:pt x="116" y="49"/>
                    <a:pt x="116" y="49"/>
                    <a:pt x="116" y="49"/>
                  </a:cubicBezTo>
                  <a:cubicBezTo>
                    <a:pt x="116" y="49"/>
                    <a:pt x="116" y="49"/>
                    <a:pt x="116" y="49"/>
                  </a:cubicBezTo>
                  <a:cubicBezTo>
                    <a:pt x="116" y="50"/>
                    <a:pt x="116" y="50"/>
                    <a:pt x="116" y="50"/>
                  </a:cubicBezTo>
                  <a:cubicBezTo>
                    <a:pt x="116" y="50"/>
                    <a:pt x="115" y="50"/>
                    <a:pt x="115" y="50"/>
                  </a:cubicBezTo>
                  <a:cubicBezTo>
                    <a:pt x="115" y="50"/>
                    <a:pt x="115" y="50"/>
                    <a:pt x="115" y="50"/>
                  </a:cubicBezTo>
                  <a:cubicBezTo>
                    <a:pt x="115" y="50"/>
                    <a:pt x="115" y="50"/>
                    <a:pt x="115" y="50"/>
                  </a:cubicBezTo>
                  <a:cubicBezTo>
                    <a:pt x="115" y="50"/>
                    <a:pt x="115" y="50"/>
                    <a:pt x="115" y="50"/>
                  </a:cubicBezTo>
                  <a:cubicBezTo>
                    <a:pt x="115" y="50"/>
                    <a:pt x="115" y="50"/>
                    <a:pt x="115" y="50"/>
                  </a:cubicBezTo>
                  <a:cubicBezTo>
                    <a:pt x="115" y="47"/>
                    <a:pt x="115" y="47"/>
                    <a:pt x="115" y="47"/>
                  </a:cubicBezTo>
                  <a:cubicBezTo>
                    <a:pt x="115" y="47"/>
                    <a:pt x="115" y="47"/>
                    <a:pt x="115" y="47"/>
                  </a:cubicBezTo>
                  <a:cubicBezTo>
                    <a:pt x="115" y="47"/>
                    <a:pt x="115" y="47"/>
                    <a:pt x="115" y="47"/>
                  </a:cubicBezTo>
                  <a:cubicBezTo>
                    <a:pt x="115" y="47"/>
                    <a:pt x="115" y="47"/>
                    <a:pt x="115" y="47"/>
                  </a:cubicBezTo>
                  <a:cubicBezTo>
                    <a:pt x="115" y="46"/>
                    <a:pt x="115" y="46"/>
                    <a:pt x="115" y="46"/>
                  </a:cubicBezTo>
                  <a:cubicBezTo>
                    <a:pt x="115" y="46"/>
                    <a:pt x="116" y="46"/>
                    <a:pt x="116" y="46"/>
                  </a:cubicBezTo>
                  <a:lnTo>
                    <a:pt x="116" y="49"/>
                  </a:lnTo>
                  <a:close/>
                  <a:moveTo>
                    <a:pt x="117" y="50"/>
                  </a:moveTo>
                  <a:cubicBezTo>
                    <a:pt x="117" y="50"/>
                    <a:pt x="117" y="50"/>
                    <a:pt x="117" y="50"/>
                  </a:cubicBezTo>
                  <a:cubicBezTo>
                    <a:pt x="117" y="50"/>
                    <a:pt x="117" y="50"/>
                    <a:pt x="116" y="50"/>
                  </a:cubicBezTo>
                  <a:cubicBezTo>
                    <a:pt x="116" y="49"/>
                    <a:pt x="116" y="49"/>
                    <a:pt x="116" y="49"/>
                  </a:cubicBezTo>
                  <a:cubicBezTo>
                    <a:pt x="117" y="49"/>
                    <a:pt x="117" y="49"/>
                    <a:pt x="117" y="49"/>
                  </a:cubicBezTo>
                  <a:lnTo>
                    <a:pt x="117" y="50"/>
                  </a:lnTo>
                  <a:close/>
                  <a:moveTo>
                    <a:pt x="117" y="49"/>
                  </a:moveTo>
                  <a:cubicBezTo>
                    <a:pt x="117" y="49"/>
                    <a:pt x="117" y="49"/>
                    <a:pt x="117" y="49"/>
                  </a:cubicBezTo>
                  <a:cubicBezTo>
                    <a:pt x="116" y="49"/>
                    <a:pt x="116" y="49"/>
                    <a:pt x="116" y="49"/>
                  </a:cubicBezTo>
                  <a:cubicBezTo>
                    <a:pt x="116" y="46"/>
                    <a:pt x="116" y="46"/>
                    <a:pt x="116" y="46"/>
                  </a:cubicBezTo>
                  <a:cubicBezTo>
                    <a:pt x="117" y="46"/>
                    <a:pt x="117" y="46"/>
                    <a:pt x="117" y="46"/>
                  </a:cubicBezTo>
                  <a:lnTo>
                    <a:pt x="117" y="49"/>
                  </a:lnTo>
                  <a:close/>
                  <a:moveTo>
                    <a:pt x="119" y="47"/>
                  </a:moveTo>
                  <a:cubicBezTo>
                    <a:pt x="119" y="47"/>
                    <a:pt x="119" y="47"/>
                    <a:pt x="119" y="47"/>
                  </a:cubicBezTo>
                  <a:cubicBezTo>
                    <a:pt x="118" y="47"/>
                    <a:pt x="118" y="47"/>
                    <a:pt x="118" y="47"/>
                  </a:cubicBezTo>
                  <a:cubicBezTo>
                    <a:pt x="118" y="47"/>
                    <a:pt x="118" y="47"/>
                    <a:pt x="118" y="47"/>
                  </a:cubicBezTo>
                  <a:cubicBezTo>
                    <a:pt x="119" y="47"/>
                    <a:pt x="119" y="47"/>
                    <a:pt x="119" y="47"/>
                  </a:cubicBezTo>
                  <a:cubicBezTo>
                    <a:pt x="119" y="50"/>
                    <a:pt x="119" y="50"/>
                    <a:pt x="119" y="50"/>
                  </a:cubicBezTo>
                  <a:cubicBezTo>
                    <a:pt x="118" y="50"/>
                    <a:pt x="118" y="50"/>
                    <a:pt x="118" y="50"/>
                  </a:cubicBezTo>
                  <a:cubicBezTo>
                    <a:pt x="118" y="49"/>
                    <a:pt x="118" y="49"/>
                    <a:pt x="118" y="49"/>
                  </a:cubicBezTo>
                  <a:cubicBezTo>
                    <a:pt x="118" y="49"/>
                    <a:pt x="118" y="49"/>
                    <a:pt x="118" y="49"/>
                  </a:cubicBezTo>
                  <a:cubicBezTo>
                    <a:pt x="118" y="49"/>
                    <a:pt x="118" y="49"/>
                    <a:pt x="118" y="49"/>
                  </a:cubicBezTo>
                  <a:cubicBezTo>
                    <a:pt x="118" y="49"/>
                    <a:pt x="118" y="49"/>
                    <a:pt x="118" y="49"/>
                  </a:cubicBezTo>
                  <a:cubicBezTo>
                    <a:pt x="118" y="46"/>
                    <a:pt x="118" y="46"/>
                    <a:pt x="118" y="46"/>
                  </a:cubicBezTo>
                  <a:cubicBezTo>
                    <a:pt x="118" y="46"/>
                    <a:pt x="118" y="46"/>
                    <a:pt x="119" y="46"/>
                  </a:cubicBezTo>
                  <a:lnTo>
                    <a:pt x="119" y="47"/>
                  </a:lnTo>
                  <a:close/>
                  <a:moveTo>
                    <a:pt x="120" y="50"/>
                  </a:moveTo>
                  <a:cubicBezTo>
                    <a:pt x="120" y="50"/>
                    <a:pt x="120" y="50"/>
                    <a:pt x="120" y="50"/>
                  </a:cubicBezTo>
                  <a:cubicBezTo>
                    <a:pt x="120" y="50"/>
                    <a:pt x="119" y="50"/>
                    <a:pt x="119" y="50"/>
                  </a:cubicBezTo>
                  <a:cubicBezTo>
                    <a:pt x="119" y="47"/>
                    <a:pt x="119" y="47"/>
                    <a:pt x="119" y="47"/>
                  </a:cubicBezTo>
                  <a:cubicBezTo>
                    <a:pt x="120" y="47"/>
                    <a:pt x="120" y="47"/>
                    <a:pt x="120" y="47"/>
                  </a:cubicBezTo>
                  <a:lnTo>
                    <a:pt x="120" y="50"/>
                  </a:lnTo>
                  <a:close/>
                  <a:moveTo>
                    <a:pt x="120" y="47"/>
                  </a:moveTo>
                  <a:cubicBezTo>
                    <a:pt x="120" y="47"/>
                    <a:pt x="120" y="47"/>
                    <a:pt x="120" y="47"/>
                  </a:cubicBezTo>
                  <a:cubicBezTo>
                    <a:pt x="119" y="47"/>
                    <a:pt x="119" y="47"/>
                    <a:pt x="119" y="47"/>
                  </a:cubicBezTo>
                  <a:cubicBezTo>
                    <a:pt x="119" y="46"/>
                    <a:pt x="119" y="46"/>
                    <a:pt x="119" y="46"/>
                  </a:cubicBezTo>
                  <a:cubicBezTo>
                    <a:pt x="119" y="46"/>
                    <a:pt x="120" y="45"/>
                    <a:pt x="120" y="45"/>
                  </a:cubicBezTo>
                  <a:lnTo>
                    <a:pt x="120" y="47"/>
                  </a:lnTo>
                  <a:close/>
                  <a:moveTo>
                    <a:pt x="123" y="50"/>
                  </a:moveTo>
                  <a:cubicBezTo>
                    <a:pt x="123" y="50"/>
                    <a:pt x="123" y="50"/>
                    <a:pt x="123" y="50"/>
                  </a:cubicBezTo>
                  <a:cubicBezTo>
                    <a:pt x="122" y="50"/>
                    <a:pt x="121" y="50"/>
                    <a:pt x="120" y="50"/>
                  </a:cubicBezTo>
                  <a:cubicBezTo>
                    <a:pt x="120" y="47"/>
                    <a:pt x="120" y="47"/>
                    <a:pt x="120" y="47"/>
                  </a:cubicBezTo>
                  <a:cubicBezTo>
                    <a:pt x="121" y="47"/>
                    <a:pt x="121" y="47"/>
                    <a:pt x="121" y="47"/>
                  </a:cubicBezTo>
                  <a:cubicBezTo>
                    <a:pt x="121" y="47"/>
                    <a:pt x="121" y="47"/>
                    <a:pt x="121" y="47"/>
                  </a:cubicBezTo>
                  <a:cubicBezTo>
                    <a:pt x="120" y="47"/>
                    <a:pt x="120" y="47"/>
                    <a:pt x="120" y="47"/>
                  </a:cubicBezTo>
                  <a:cubicBezTo>
                    <a:pt x="120" y="45"/>
                    <a:pt x="120" y="45"/>
                    <a:pt x="120" y="45"/>
                  </a:cubicBezTo>
                  <a:cubicBezTo>
                    <a:pt x="121" y="45"/>
                    <a:pt x="121" y="45"/>
                    <a:pt x="121" y="45"/>
                  </a:cubicBezTo>
                  <a:cubicBezTo>
                    <a:pt x="121" y="50"/>
                    <a:pt x="121" y="50"/>
                    <a:pt x="121" y="50"/>
                  </a:cubicBezTo>
                  <a:cubicBezTo>
                    <a:pt x="122" y="50"/>
                    <a:pt x="122" y="50"/>
                    <a:pt x="122" y="50"/>
                  </a:cubicBezTo>
                  <a:cubicBezTo>
                    <a:pt x="122" y="45"/>
                    <a:pt x="122" y="45"/>
                    <a:pt x="122" y="45"/>
                  </a:cubicBezTo>
                  <a:cubicBezTo>
                    <a:pt x="122" y="45"/>
                    <a:pt x="122" y="45"/>
                    <a:pt x="123" y="45"/>
                  </a:cubicBezTo>
                  <a:lnTo>
                    <a:pt x="123" y="50"/>
                  </a:lnTo>
                  <a:close/>
                  <a:moveTo>
                    <a:pt x="124" y="49"/>
                  </a:moveTo>
                  <a:cubicBezTo>
                    <a:pt x="124" y="49"/>
                    <a:pt x="124" y="49"/>
                    <a:pt x="124" y="49"/>
                  </a:cubicBezTo>
                  <a:cubicBezTo>
                    <a:pt x="123" y="49"/>
                    <a:pt x="123" y="49"/>
                    <a:pt x="123" y="49"/>
                  </a:cubicBezTo>
                  <a:cubicBezTo>
                    <a:pt x="123" y="50"/>
                    <a:pt x="123" y="50"/>
                    <a:pt x="123" y="50"/>
                  </a:cubicBezTo>
                  <a:cubicBezTo>
                    <a:pt x="124" y="50"/>
                    <a:pt x="124" y="50"/>
                    <a:pt x="124" y="50"/>
                  </a:cubicBezTo>
                  <a:cubicBezTo>
                    <a:pt x="124" y="50"/>
                    <a:pt x="124" y="50"/>
                    <a:pt x="124" y="50"/>
                  </a:cubicBezTo>
                  <a:cubicBezTo>
                    <a:pt x="123" y="50"/>
                    <a:pt x="123" y="50"/>
                    <a:pt x="123" y="50"/>
                  </a:cubicBezTo>
                  <a:cubicBezTo>
                    <a:pt x="123" y="45"/>
                    <a:pt x="123" y="45"/>
                    <a:pt x="123" y="45"/>
                  </a:cubicBezTo>
                  <a:cubicBezTo>
                    <a:pt x="123" y="45"/>
                    <a:pt x="123" y="45"/>
                    <a:pt x="124" y="45"/>
                  </a:cubicBezTo>
                  <a:lnTo>
                    <a:pt x="124" y="49"/>
                  </a:lnTo>
                  <a:close/>
                  <a:moveTo>
                    <a:pt x="125" y="50"/>
                  </a:moveTo>
                  <a:cubicBezTo>
                    <a:pt x="125" y="50"/>
                    <a:pt x="125" y="50"/>
                    <a:pt x="125" y="50"/>
                  </a:cubicBezTo>
                  <a:cubicBezTo>
                    <a:pt x="124" y="50"/>
                    <a:pt x="124" y="50"/>
                    <a:pt x="124" y="50"/>
                  </a:cubicBezTo>
                  <a:cubicBezTo>
                    <a:pt x="124" y="50"/>
                    <a:pt x="124" y="50"/>
                    <a:pt x="124" y="50"/>
                  </a:cubicBezTo>
                  <a:cubicBezTo>
                    <a:pt x="125" y="50"/>
                    <a:pt x="125" y="50"/>
                    <a:pt x="125" y="50"/>
                  </a:cubicBezTo>
                  <a:close/>
                  <a:moveTo>
                    <a:pt x="125" y="49"/>
                  </a:moveTo>
                  <a:cubicBezTo>
                    <a:pt x="125" y="49"/>
                    <a:pt x="125" y="49"/>
                    <a:pt x="125" y="49"/>
                  </a:cubicBezTo>
                  <a:cubicBezTo>
                    <a:pt x="124" y="49"/>
                    <a:pt x="124" y="49"/>
                    <a:pt x="124" y="49"/>
                  </a:cubicBezTo>
                  <a:cubicBezTo>
                    <a:pt x="124" y="45"/>
                    <a:pt x="124" y="45"/>
                    <a:pt x="124" y="45"/>
                  </a:cubicBezTo>
                  <a:cubicBezTo>
                    <a:pt x="124" y="45"/>
                    <a:pt x="124" y="45"/>
                    <a:pt x="125" y="45"/>
                  </a:cubicBezTo>
                  <a:lnTo>
                    <a:pt x="125" y="49"/>
                  </a:lnTo>
                  <a:close/>
                  <a:moveTo>
                    <a:pt x="126" y="46"/>
                  </a:moveTo>
                  <a:cubicBezTo>
                    <a:pt x="126" y="46"/>
                    <a:pt x="126" y="46"/>
                    <a:pt x="126" y="46"/>
                  </a:cubicBezTo>
                  <a:cubicBezTo>
                    <a:pt x="125" y="46"/>
                    <a:pt x="125" y="46"/>
                    <a:pt x="125" y="46"/>
                  </a:cubicBezTo>
                  <a:cubicBezTo>
                    <a:pt x="125" y="46"/>
                    <a:pt x="125" y="46"/>
                    <a:pt x="125" y="46"/>
                  </a:cubicBezTo>
                  <a:cubicBezTo>
                    <a:pt x="126" y="46"/>
                    <a:pt x="126" y="46"/>
                    <a:pt x="126" y="46"/>
                  </a:cubicBezTo>
                  <a:cubicBezTo>
                    <a:pt x="126" y="49"/>
                    <a:pt x="126" y="49"/>
                    <a:pt x="126" y="49"/>
                  </a:cubicBezTo>
                  <a:cubicBezTo>
                    <a:pt x="125" y="49"/>
                    <a:pt x="125" y="49"/>
                    <a:pt x="125" y="49"/>
                  </a:cubicBezTo>
                  <a:cubicBezTo>
                    <a:pt x="125" y="49"/>
                    <a:pt x="125" y="49"/>
                    <a:pt x="125" y="49"/>
                  </a:cubicBezTo>
                  <a:cubicBezTo>
                    <a:pt x="126" y="49"/>
                    <a:pt x="126" y="49"/>
                    <a:pt x="126" y="49"/>
                  </a:cubicBezTo>
                  <a:cubicBezTo>
                    <a:pt x="126" y="50"/>
                    <a:pt x="126" y="50"/>
                    <a:pt x="126" y="50"/>
                  </a:cubicBezTo>
                  <a:cubicBezTo>
                    <a:pt x="126" y="50"/>
                    <a:pt x="125" y="50"/>
                    <a:pt x="125" y="50"/>
                  </a:cubicBezTo>
                  <a:cubicBezTo>
                    <a:pt x="125" y="50"/>
                    <a:pt x="125" y="50"/>
                    <a:pt x="125" y="50"/>
                  </a:cubicBezTo>
                  <a:cubicBezTo>
                    <a:pt x="125" y="50"/>
                    <a:pt x="125" y="50"/>
                    <a:pt x="125" y="50"/>
                  </a:cubicBezTo>
                  <a:cubicBezTo>
                    <a:pt x="125" y="49"/>
                    <a:pt x="125" y="49"/>
                    <a:pt x="125" y="49"/>
                  </a:cubicBezTo>
                  <a:cubicBezTo>
                    <a:pt x="125" y="49"/>
                    <a:pt x="125" y="49"/>
                    <a:pt x="125" y="49"/>
                  </a:cubicBezTo>
                  <a:cubicBezTo>
                    <a:pt x="125" y="45"/>
                    <a:pt x="125" y="45"/>
                    <a:pt x="125" y="45"/>
                  </a:cubicBezTo>
                  <a:cubicBezTo>
                    <a:pt x="125" y="45"/>
                    <a:pt x="126" y="45"/>
                    <a:pt x="126" y="45"/>
                  </a:cubicBezTo>
                  <a:lnTo>
                    <a:pt x="126" y="46"/>
                  </a:lnTo>
                  <a:close/>
                  <a:moveTo>
                    <a:pt x="127" y="50"/>
                  </a:moveTo>
                  <a:cubicBezTo>
                    <a:pt x="127" y="50"/>
                    <a:pt x="127" y="50"/>
                    <a:pt x="127" y="50"/>
                  </a:cubicBezTo>
                  <a:cubicBezTo>
                    <a:pt x="127" y="50"/>
                    <a:pt x="126" y="50"/>
                    <a:pt x="126" y="50"/>
                  </a:cubicBezTo>
                  <a:cubicBezTo>
                    <a:pt x="126" y="49"/>
                    <a:pt x="126" y="49"/>
                    <a:pt x="126" y="49"/>
                  </a:cubicBezTo>
                  <a:cubicBezTo>
                    <a:pt x="127" y="49"/>
                    <a:pt x="127" y="49"/>
                    <a:pt x="127" y="49"/>
                  </a:cubicBezTo>
                  <a:lnTo>
                    <a:pt x="127" y="50"/>
                  </a:lnTo>
                  <a:close/>
                  <a:moveTo>
                    <a:pt x="127" y="49"/>
                  </a:moveTo>
                  <a:cubicBezTo>
                    <a:pt x="127" y="49"/>
                    <a:pt x="127" y="49"/>
                    <a:pt x="127" y="49"/>
                  </a:cubicBezTo>
                  <a:cubicBezTo>
                    <a:pt x="126" y="49"/>
                    <a:pt x="126" y="49"/>
                    <a:pt x="126" y="49"/>
                  </a:cubicBezTo>
                  <a:cubicBezTo>
                    <a:pt x="126" y="46"/>
                    <a:pt x="126" y="46"/>
                    <a:pt x="126" y="46"/>
                  </a:cubicBezTo>
                  <a:cubicBezTo>
                    <a:pt x="127" y="46"/>
                    <a:pt x="127" y="46"/>
                    <a:pt x="127" y="46"/>
                  </a:cubicBezTo>
                  <a:lnTo>
                    <a:pt x="127" y="49"/>
                  </a:lnTo>
                  <a:close/>
                  <a:moveTo>
                    <a:pt x="127" y="46"/>
                  </a:moveTo>
                  <a:cubicBezTo>
                    <a:pt x="127" y="46"/>
                    <a:pt x="127" y="46"/>
                    <a:pt x="127" y="46"/>
                  </a:cubicBezTo>
                  <a:cubicBezTo>
                    <a:pt x="126" y="46"/>
                    <a:pt x="126" y="46"/>
                    <a:pt x="126" y="46"/>
                  </a:cubicBezTo>
                  <a:cubicBezTo>
                    <a:pt x="126" y="45"/>
                    <a:pt x="126" y="45"/>
                    <a:pt x="126" y="45"/>
                  </a:cubicBezTo>
                  <a:cubicBezTo>
                    <a:pt x="126" y="45"/>
                    <a:pt x="127" y="45"/>
                    <a:pt x="127" y="45"/>
                  </a:cubicBezTo>
                  <a:lnTo>
                    <a:pt x="127" y="46"/>
                  </a:lnTo>
                  <a:close/>
                  <a:moveTo>
                    <a:pt x="128" y="50"/>
                  </a:moveTo>
                  <a:cubicBezTo>
                    <a:pt x="128" y="50"/>
                    <a:pt x="128" y="50"/>
                    <a:pt x="128" y="50"/>
                  </a:cubicBezTo>
                  <a:cubicBezTo>
                    <a:pt x="128" y="50"/>
                    <a:pt x="127" y="50"/>
                    <a:pt x="127" y="50"/>
                  </a:cubicBezTo>
                  <a:cubicBezTo>
                    <a:pt x="127" y="50"/>
                    <a:pt x="127" y="50"/>
                    <a:pt x="127" y="50"/>
                  </a:cubicBezTo>
                  <a:cubicBezTo>
                    <a:pt x="128" y="50"/>
                    <a:pt x="128" y="50"/>
                    <a:pt x="128" y="50"/>
                  </a:cubicBezTo>
                  <a:close/>
                  <a:moveTo>
                    <a:pt x="128" y="49"/>
                  </a:moveTo>
                  <a:cubicBezTo>
                    <a:pt x="128" y="49"/>
                    <a:pt x="128" y="49"/>
                    <a:pt x="128" y="49"/>
                  </a:cubicBezTo>
                  <a:cubicBezTo>
                    <a:pt x="127" y="49"/>
                    <a:pt x="127" y="49"/>
                    <a:pt x="127" y="49"/>
                  </a:cubicBezTo>
                  <a:cubicBezTo>
                    <a:pt x="127" y="49"/>
                    <a:pt x="127" y="49"/>
                    <a:pt x="127" y="49"/>
                  </a:cubicBezTo>
                  <a:cubicBezTo>
                    <a:pt x="127" y="49"/>
                    <a:pt x="127" y="49"/>
                    <a:pt x="127" y="49"/>
                  </a:cubicBezTo>
                  <a:cubicBezTo>
                    <a:pt x="127" y="49"/>
                    <a:pt x="127" y="49"/>
                    <a:pt x="127" y="49"/>
                  </a:cubicBezTo>
                  <a:cubicBezTo>
                    <a:pt x="127" y="49"/>
                    <a:pt x="127" y="49"/>
                    <a:pt x="127" y="49"/>
                  </a:cubicBezTo>
                  <a:cubicBezTo>
                    <a:pt x="127" y="48"/>
                    <a:pt x="127" y="48"/>
                    <a:pt x="127" y="48"/>
                  </a:cubicBezTo>
                  <a:cubicBezTo>
                    <a:pt x="128" y="48"/>
                    <a:pt x="128" y="48"/>
                    <a:pt x="128" y="48"/>
                  </a:cubicBezTo>
                  <a:lnTo>
                    <a:pt x="128" y="49"/>
                  </a:lnTo>
                  <a:close/>
                  <a:moveTo>
                    <a:pt x="128" y="48"/>
                  </a:moveTo>
                  <a:cubicBezTo>
                    <a:pt x="128" y="48"/>
                    <a:pt x="128" y="48"/>
                    <a:pt x="128" y="48"/>
                  </a:cubicBezTo>
                  <a:cubicBezTo>
                    <a:pt x="127" y="48"/>
                    <a:pt x="127" y="48"/>
                    <a:pt x="127" y="48"/>
                  </a:cubicBezTo>
                  <a:cubicBezTo>
                    <a:pt x="127" y="47"/>
                    <a:pt x="127" y="47"/>
                    <a:pt x="127" y="47"/>
                  </a:cubicBezTo>
                  <a:cubicBezTo>
                    <a:pt x="128" y="47"/>
                    <a:pt x="128" y="47"/>
                    <a:pt x="128" y="47"/>
                  </a:cubicBezTo>
                  <a:lnTo>
                    <a:pt x="128" y="48"/>
                  </a:lnTo>
                  <a:close/>
                  <a:moveTo>
                    <a:pt x="128" y="47"/>
                  </a:moveTo>
                  <a:cubicBezTo>
                    <a:pt x="128" y="47"/>
                    <a:pt x="128" y="47"/>
                    <a:pt x="128" y="47"/>
                  </a:cubicBezTo>
                  <a:cubicBezTo>
                    <a:pt x="127" y="47"/>
                    <a:pt x="127" y="47"/>
                    <a:pt x="127" y="47"/>
                  </a:cubicBezTo>
                  <a:cubicBezTo>
                    <a:pt x="127" y="45"/>
                    <a:pt x="127" y="45"/>
                    <a:pt x="127" y="45"/>
                  </a:cubicBezTo>
                  <a:cubicBezTo>
                    <a:pt x="127" y="45"/>
                    <a:pt x="128" y="45"/>
                    <a:pt x="128" y="45"/>
                  </a:cubicBezTo>
                  <a:lnTo>
                    <a:pt x="128" y="47"/>
                  </a:lnTo>
                  <a:close/>
                  <a:moveTo>
                    <a:pt x="128" y="50"/>
                  </a:moveTo>
                  <a:cubicBezTo>
                    <a:pt x="128" y="50"/>
                    <a:pt x="128" y="50"/>
                    <a:pt x="128" y="50"/>
                  </a:cubicBezTo>
                  <a:cubicBezTo>
                    <a:pt x="128" y="50"/>
                    <a:pt x="128" y="50"/>
                    <a:pt x="128" y="50"/>
                  </a:cubicBezTo>
                  <a:cubicBezTo>
                    <a:pt x="128" y="50"/>
                    <a:pt x="128" y="50"/>
                    <a:pt x="128" y="50"/>
                  </a:cubicBezTo>
                  <a:cubicBezTo>
                    <a:pt x="128" y="50"/>
                    <a:pt x="128" y="50"/>
                    <a:pt x="128" y="50"/>
                  </a:cubicBezTo>
                  <a:cubicBezTo>
                    <a:pt x="128" y="50"/>
                    <a:pt x="128" y="50"/>
                    <a:pt x="128" y="50"/>
                  </a:cubicBezTo>
                  <a:cubicBezTo>
                    <a:pt x="128" y="50"/>
                    <a:pt x="128" y="50"/>
                    <a:pt x="128" y="50"/>
                  </a:cubicBezTo>
                  <a:cubicBezTo>
                    <a:pt x="128" y="50"/>
                    <a:pt x="128" y="50"/>
                    <a:pt x="128" y="50"/>
                  </a:cubicBezTo>
                  <a:cubicBezTo>
                    <a:pt x="129" y="50"/>
                    <a:pt x="129" y="50"/>
                    <a:pt x="129" y="50"/>
                  </a:cubicBezTo>
                  <a:cubicBezTo>
                    <a:pt x="129" y="50"/>
                    <a:pt x="129" y="50"/>
                    <a:pt x="129" y="50"/>
                  </a:cubicBezTo>
                  <a:cubicBezTo>
                    <a:pt x="129" y="50"/>
                    <a:pt x="129" y="50"/>
                    <a:pt x="129" y="50"/>
                  </a:cubicBezTo>
                  <a:cubicBezTo>
                    <a:pt x="129" y="50"/>
                    <a:pt x="128" y="50"/>
                    <a:pt x="128" y="50"/>
                  </a:cubicBezTo>
                  <a:close/>
                  <a:moveTo>
                    <a:pt x="129" y="47"/>
                  </a:moveTo>
                  <a:cubicBezTo>
                    <a:pt x="129" y="47"/>
                    <a:pt x="129" y="47"/>
                    <a:pt x="129" y="47"/>
                  </a:cubicBezTo>
                  <a:cubicBezTo>
                    <a:pt x="129" y="48"/>
                    <a:pt x="129" y="48"/>
                    <a:pt x="129" y="48"/>
                  </a:cubicBezTo>
                  <a:cubicBezTo>
                    <a:pt x="128" y="48"/>
                    <a:pt x="128" y="48"/>
                    <a:pt x="128" y="48"/>
                  </a:cubicBezTo>
                  <a:cubicBezTo>
                    <a:pt x="128" y="47"/>
                    <a:pt x="128" y="47"/>
                    <a:pt x="128" y="47"/>
                  </a:cubicBezTo>
                  <a:lnTo>
                    <a:pt x="129" y="47"/>
                  </a:lnTo>
                  <a:close/>
                  <a:moveTo>
                    <a:pt x="128" y="47"/>
                  </a:moveTo>
                  <a:cubicBezTo>
                    <a:pt x="128" y="47"/>
                    <a:pt x="128" y="47"/>
                    <a:pt x="128" y="47"/>
                  </a:cubicBezTo>
                  <a:cubicBezTo>
                    <a:pt x="128" y="45"/>
                    <a:pt x="128" y="45"/>
                    <a:pt x="128" y="45"/>
                  </a:cubicBezTo>
                  <a:cubicBezTo>
                    <a:pt x="128" y="45"/>
                    <a:pt x="129" y="45"/>
                    <a:pt x="129" y="45"/>
                  </a:cubicBezTo>
                  <a:cubicBezTo>
                    <a:pt x="129" y="47"/>
                    <a:pt x="129" y="47"/>
                    <a:pt x="129" y="47"/>
                  </a:cubicBezTo>
                  <a:lnTo>
                    <a:pt x="128" y="47"/>
                  </a:lnTo>
                  <a:close/>
                  <a:moveTo>
                    <a:pt x="129" y="48"/>
                  </a:moveTo>
                  <a:cubicBezTo>
                    <a:pt x="129" y="48"/>
                    <a:pt x="129" y="48"/>
                    <a:pt x="129" y="48"/>
                  </a:cubicBezTo>
                  <a:cubicBezTo>
                    <a:pt x="128" y="48"/>
                    <a:pt x="128" y="48"/>
                    <a:pt x="128" y="48"/>
                  </a:cubicBezTo>
                  <a:cubicBezTo>
                    <a:pt x="128" y="48"/>
                    <a:pt x="128" y="48"/>
                    <a:pt x="128" y="48"/>
                  </a:cubicBezTo>
                  <a:cubicBezTo>
                    <a:pt x="128" y="49"/>
                    <a:pt x="128" y="49"/>
                    <a:pt x="128" y="49"/>
                  </a:cubicBezTo>
                  <a:cubicBezTo>
                    <a:pt x="128" y="49"/>
                    <a:pt x="128" y="49"/>
                    <a:pt x="128" y="49"/>
                  </a:cubicBezTo>
                  <a:cubicBezTo>
                    <a:pt x="128" y="48"/>
                    <a:pt x="128" y="48"/>
                    <a:pt x="128" y="48"/>
                  </a:cubicBezTo>
                  <a:lnTo>
                    <a:pt x="129" y="48"/>
                  </a:lnTo>
                  <a:close/>
                  <a:moveTo>
                    <a:pt x="129" y="48"/>
                  </a:moveTo>
                  <a:cubicBezTo>
                    <a:pt x="129" y="48"/>
                    <a:pt x="129" y="48"/>
                    <a:pt x="129" y="48"/>
                  </a:cubicBezTo>
                  <a:cubicBezTo>
                    <a:pt x="129" y="49"/>
                    <a:pt x="129" y="49"/>
                    <a:pt x="129" y="49"/>
                  </a:cubicBezTo>
                  <a:cubicBezTo>
                    <a:pt x="128" y="49"/>
                    <a:pt x="128" y="49"/>
                    <a:pt x="128" y="49"/>
                  </a:cubicBezTo>
                  <a:cubicBezTo>
                    <a:pt x="128" y="48"/>
                    <a:pt x="128" y="48"/>
                    <a:pt x="128" y="48"/>
                  </a:cubicBezTo>
                  <a:cubicBezTo>
                    <a:pt x="128" y="48"/>
                    <a:pt x="129" y="48"/>
                    <a:pt x="129" y="48"/>
                  </a:cubicBezTo>
                  <a:close/>
                  <a:moveTo>
                    <a:pt x="129" y="50"/>
                  </a:moveTo>
                  <a:cubicBezTo>
                    <a:pt x="129" y="50"/>
                    <a:pt x="129" y="50"/>
                    <a:pt x="129" y="50"/>
                  </a:cubicBezTo>
                  <a:cubicBezTo>
                    <a:pt x="129" y="48"/>
                    <a:pt x="129" y="48"/>
                    <a:pt x="129" y="48"/>
                  </a:cubicBezTo>
                  <a:cubicBezTo>
                    <a:pt x="129" y="48"/>
                    <a:pt x="129" y="48"/>
                    <a:pt x="130" y="47"/>
                  </a:cubicBezTo>
                  <a:cubicBezTo>
                    <a:pt x="130" y="49"/>
                    <a:pt x="130" y="49"/>
                    <a:pt x="130" y="49"/>
                  </a:cubicBezTo>
                  <a:cubicBezTo>
                    <a:pt x="129" y="49"/>
                    <a:pt x="129" y="49"/>
                    <a:pt x="129" y="50"/>
                  </a:cubicBezTo>
                  <a:close/>
                  <a:moveTo>
                    <a:pt x="129" y="45"/>
                  </a:moveTo>
                  <a:cubicBezTo>
                    <a:pt x="129" y="45"/>
                    <a:pt x="129" y="45"/>
                    <a:pt x="129" y="45"/>
                  </a:cubicBezTo>
                  <a:cubicBezTo>
                    <a:pt x="129" y="45"/>
                    <a:pt x="129" y="45"/>
                    <a:pt x="130" y="45"/>
                  </a:cubicBezTo>
                  <a:cubicBezTo>
                    <a:pt x="130" y="47"/>
                    <a:pt x="130" y="47"/>
                    <a:pt x="130" y="47"/>
                  </a:cubicBezTo>
                  <a:cubicBezTo>
                    <a:pt x="129" y="47"/>
                    <a:pt x="129" y="47"/>
                    <a:pt x="129" y="48"/>
                  </a:cubicBezTo>
                  <a:lnTo>
                    <a:pt x="129" y="45"/>
                  </a:lnTo>
                  <a:close/>
                  <a:moveTo>
                    <a:pt x="130" y="49"/>
                  </a:moveTo>
                  <a:cubicBezTo>
                    <a:pt x="130" y="49"/>
                    <a:pt x="130" y="49"/>
                    <a:pt x="130" y="49"/>
                  </a:cubicBezTo>
                  <a:cubicBezTo>
                    <a:pt x="130" y="47"/>
                    <a:pt x="130" y="47"/>
                    <a:pt x="130" y="47"/>
                  </a:cubicBezTo>
                  <a:cubicBezTo>
                    <a:pt x="130" y="47"/>
                    <a:pt x="130" y="47"/>
                    <a:pt x="130" y="47"/>
                  </a:cubicBezTo>
                  <a:cubicBezTo>
                    <a:pt x="130" y="48"/>
                    <a:pt x="130" y="48"/>
                    <a:pt x="130" y="48"/>
                  </a:cubicBezTo>
                  <a:cubicBezTo>
                    <a:pt x="130" y="49"/>
                    <a:pt x="130" y="49"/>
                    <a:pt x="130" y="49"/>
                  </a:cubicBezTo>
                  <a:close/>
                  <a:moveTo>
                    <a:pt x="130" y="45"/>
                  </a:moveTo>
                  <a:cubicBezTo>
                    <a:pt x="130" y="45"/>
                    <a:pt x="130" y="45"/>
                    <a:pt x="130" y="45"/>
                  </a:cubicBezTo>
                  <a:cubicBezTo>
                    <a:pt x="130" y="45"/>
                    <a:pt x="130" y="45"/>
                    <a:pt x="130" y="45"/>
                  </a:cubicBezTo>
                  <a:cubicBezTo>
                    <a:pt x="130" y="47"/>
                    <a:pt x="130" y="47"/>
                    <a:pt x="130" y="47"/>
                  </a:cubicBezTo>
                  <a:cubicBezTo>
                    <a:pt x="130" y="47"/>
                    <a:pt x="130" y="47"/>
                    <a:pt x="130" y="47"/>
                  </a:cubicBezTo>
                  <a:lnTo>
                    <a:pt x="130" y="45"/>
                  </a:lnTo>
                  <a:close/>
                  <a:moveTo>
                    <a:pt x="131" y="45"/>
                  </a:moveTo>
                  <a:cubicBezTo>
                    <a:pt x="131" y="45"/>
                    <a:pt x="131" y="45"/>
                    <a:pt x="131" y="45"/>
                  </a:cubicBezTo>
                  <a:cubicBezTo>
                    <a:pt x="131" y="45"/>
                    <a:pt x="131" y="45"/>
                    <a:pt x="131" y="45"/>
                  </a:cubicBezTo>
                  <a:cubicBezTo>
                    <a:pt x="131" y="46"/>
                    <a:pt x="131" y="46"/>
                    <a:pt x="131" y="46"/>
                  </a:cubicBezTo>
                  <a:cubicBezTo>
                    <a:pt x="131" y="46"/>
                    <a:pt x="131" y="46"/>
                    <a:pt x="131" y="46"/>
                  </a:cubicBezTo>
                  <a:lnTo>
                    <a:pt x="131" y="45"/>
                  </a:lnTo>
                  <a:close/>
                  <a:moveTo>
                    <a:pt x="131" y="48"/>
                  </a:moveTo>
                  <a:cubicBezTo>
                    <a:pt x="131" y="48"/>
                    <a:pt x="131" y="48"/>
                    <a:pt x="131" y="48"/>
                  </a:cubicBezTo>
                  <a:cubicBezTo>
                    <a:pt x="131" y="48"/>
                    <a:pt x="131" y="48"/>
                    <a:pt x="131" y="48"/>
                  </a:cubicBezTo>
                  <a:cubicBezTo>
                    <a:pt x="131" y="48"/>
                    <a:pt x="131" y="48"/>
                    <a:pt x="131" y="48"/>
                  </a:cubicBezTo>
                  <a:cubicBezTo>
                    <a:pt x="131" y="48"/>
                    <a:pt x="131" y="48"/>
                    <a:pt x="131" y="48"/>
                  </a:cubicBezTo>
                  <a:cubicBezTo>
                    <a:pt x="131" y="47"/>
                    <a:pt x="131" y="47"/>
                    <a:pt x="131" y="47"/>
                  </a:cubicBezTo>
                  <a:cubicBezTo>
                    <a:pt x="131" y="47"/>
                    <a:pt x="131" y="46"/>
                    <a:pt x="131" y="46"/>
                  </a:cubicBezTo>
                  <a:cubicBezTo>
                    <a:pt x="131" y="48"/>
                    <a:pt x="131" y="48"/>
                    <a:pt x="131" y="48"/>
                  </a:cubicBezTo>
                  <a:cubicBezTo>
                    <a:pt x="131" y="48"/>
                    <a:pt x="131" y="48"/>
                    <a:pt x="131" y="48"/>
                  </a:cubicBezTo>
                  <a:close/>
                  <a:moveTo>
                    <a:pt x="106" y="45"/>
                  </a:moveTo>
                  <a:cubicBezTo>
                    <a:pt x="106" y="45"/>
                    <a:pt x="106" y="45"/>
                    <a:pt x="106" y="45"/>
                  </a:cubicBezTo>
                  <a:cubicBezTo>
                    <a:pt x="101" y="46"/>
                    <a:pt x="76" y="50"/>
                    <a:pt x="74" y="50"/>
                  </a:cubicBezTo>
                  <a:cubicBezTo>
                    <a:pt x="74" y="50"/>
                    <a:pt x="74" y="50"/>
                    <a:pt x="74" y="50"/>
                  </a:cubicBezTo>
                  <a:cubicBezTo>
                    <a:pt x="79" y="49"/>
                    <a:pt x="86" y="47"/>
                    <a:pt x="91" y="47"/>
                  </a:cubicBezTo>
                  <a:cubicBezTo>
                    <a:pt x="94" y="46"/>
                    <a:pt x="98" y="46"/>
                    <a:pt x="102" y="45"/>
                  </a:cubicBezTo>
                  <a:cubicBezTo>
                    <a:pt x="108" y="44"/>
                    <a:pt x="115" y="43"/>
                    <a:pt x="118" y="43"/>
                  </a:cubicBezTo>
                  <a:cubicBezTo>
                    <a:pt x="134" y="43"/>
                    <a:pt x="134" y="43"/>
                    <a:pt x="134" y="43"/>
                  </a:cubicBezTo>
                  <a:cubicBezTo>
                    <a:pt x="119" y="43"/>
                    <a:pt x="119" y="43"/>
                    <a:pt x="119" y="43"/>
                  </a:cubicBezTo>
                  <a:cubicBezTo>
                    <a:pt x="119" y="43"/>
                    <a:pt x="119" y="42"/>
                    <a:pt x="119" y="42"/>
                  </a:cubicBezTo>
                  <a:cubicBezTo>
                    <a:pt x="124" y="42"/>
                    <a:pt x="128" y="41"/>
                    <a:pt x="129" y="41"/>
                  </a:cubicBezTo>
                  <a:cubicBezTo>
                    <a:pt x="133" y="41"/>
                    <a:pt x="136" y="41"/>
                    <a:pt x="138" y="42"/>
                  </a:cubicBezTo>
                  <a:cubicBezTo>
                    <a:pt x="138" y="42"/>
                    <a:pt x="137" y="42"/>
                    <a:pt x="136" y="43"/>
                  </a:cubicBezTo>
                  <a:cubicBezTo>
                    <a:pt x="134" y="43"/>
                    <a:pt x="134" y="43"/>
                    <a:pt x="134" y="43"/>
                  </a:cubicBezTo>
                  <a:cubicBezTo>
                    <a:pt x="134" y="43"/>
                    <a:pt x="111" y="45"/>
                    <a:pt x="106" y="45"/>
                  </a:cubicBezTo>
                  <a:close/>
                  <a:moveTo>
                    <a:pt x="132" y="45"/>
                  </a:moveTo>
                  <a:cubicBezTo>
                    <a:pt x="132" y="45"/>
                    <a:pt x="132" y="45"/>
                    <a:pt x="132" y="45"/>
                  </a:cubicBezTo>
                  <a:cubicBezTo>
                    <a:pt x="132" y="45"/>
                    <a:pt x="132" y="44"/>
                    <a:pt x="132" y="44"/>
                  </a:cubicBezTo>
                  <a:cubicBezTo>
                    <a:pt x="132" y="45"/>
                    <a:pt x="132" y="45"/>
                    <a:pt x="132" y="45"/>
                  </a:cubicBezTo>
                  <a:cubicBezTo>
                    <a:pt x="132" y="45"/>
                    <a:pt x="132" y="46"/>
                    <a:pt x="132" y="46"/>
                  </a:cubicBezTo>
                  <a:lnTo>
                    <a:pt x="132" y="45"/>
                  </a:lnTo>
                  <a:close/>
                  <a:moveTo>
                    <a:pt x="132" y="48"/>
                  </a:moveTo>
                  <a:cubicBezTo>
                    <a:pt x="132" y="48"/>
                    <a:pt x="132" y="48"/>
                    <a:pt x="132" y="48"/>
                  </a:cubicBezTo>
                  <a:cubicBezTo>
                    <a:pt x="132" y="46"/>
                    <a:pt x="132" y="46"/>
                    <a:pt x="132" y="46"/>
                  </a:cubicBezTo>
                  <a:cubicBezTo>
                    <a:pt x="132" y="46"/>
                    <a:pt x="132" y="46"/>
                    <a:pt x="132" y="46"/>
                  </a:cubicBezTo>
                  <a:cubicBezTo>
                    <a:pt x="132" y="47"/>
                    <a:pt x="132" y="47"/>
                    <a:pt x="132" y="47"/>
                  </a:cubicBezTo>
                  <a:cubicBezTo>
                    <a:pt x="132" y="47"/>
                    <a:pt x="132" y="48"/>
                    <a:pt x="132" y="48"/>
                  </a:cubicBezTo>
                  <a:close/>
                  <a:moveTo>
                    <a:pt x="132" y="44"/>
                  </a:moveTo>
                  <a:cubicBezTo>
                    <a:pt x="132" y="44"/>
                    <a:pt x="132" y="44"/>
                    <a:pt x="132" y="44"/>
                  </a:cubicBezTo>
                  <a:cubicBezTo>
                    <a:pt x="133" y="44"/>
                    <a:pt x="133" y="44"/>
                    <a:pt x="133" y="44"/>
                  </a:cubicBezTo>
                  <a:cubicBezTo>
                    <a:pt x="133" y="45"/>
                    <a:pt x="133" y="45"/>
                    <a:pt x="133" y="45"/>
                  </a:cubicBezTo>
                  <a:cubicBezTo>
                    <a:pt x="133" y="45"/>
                    <a:pt x="133" y="45"/>
                    <a:pt x="133" y="45"/>
                  </a:cubicBezTo>
                  <a:cubicBezTo>
                    <a:pt x="133" y="45"/>
                    <a:pt x="133" y="45"/>
                    <a:pt x="132" y="45"/>
                  </a:cubicBezTo>
                  <a:lnTo>
                    <a:pt x="132" y="44"/>
                  </a:lnTo>
                  <a:close/>
                  <a:moveTo>
                    <a:pt x="132" y="45"/>
                  </a:moveTo>
                  <a:cubicBezTo>
                    <a:pt x="132" y="45"/>
                    <a:pt x="132" y="45"/>
                    <a:pt x="132" y="45"/>
                  </a:cubicBezTo>
                  <a:cubicBezTo>
                    <a:pt x="133" y="45"/>
                    <a:pt x="133" y="45"/>
                    <a:pt x="133" y="45"/>
                  </a:cubicBezTo>
                  <a:cubicBezTo>
                    <a:pt x="133" y="45"/>
                    <a:pt x="133" y="45"/>
                    <a:pt x="133" y="45"/>
                  </a:cubicBezTo>
                  <a:cubicBezTo>
                    <a:pt x="133" y="47"/>
                    <a:pt x="133" y="47"/>
                    <a:pt x="133" y="47"/>
                  </a:cubicBezTo>
                  <a:cubicBezTo>
                    <a:pt x="133" y="47"/>
                    <a:pt x="133" y="47"/>
                    <a:pt x="132" y="47"/>
                  </a:cubicBezTo>
                  <a:lnTo>
                    <a:pt x="132" y="45"/>
                  </a:lnTo>
                  <a:close/>
                  <a:moveTo>
                    <a:pt x="133" y="47"/>
                  </a:moveTo>
                  <a:cubicBezTo>
                    <a:pt x="133" y="47"/>
                    <a:pt x="133" y="47"/>
                    <a:pt x="133" y="47"/>
                  </a:cubicBezTo>
                  <a:cubicBezTo>
                    <a:pt x="133" y="47"/>
                    <a:pt x="133" y="47"/>
                    <a:pt x="133" y="47"/>
                  </a:cubicBezTo>
                  <a:cubicBezTo>
                    <a:pt x="133" y="47"/>
                    <a:pt x="133" y="47"/>
                    <a:pt x="133" y="47"/>
                  </a:cubicBezTo>
                  <a:close/>
                  <a:moveTo>
                    <a:pt x="133" y="44"/>
                  </a:moveTo>
                  <a:cubicBezTo>
                    <a:pt x="133" y="44"/>
                    <a:pt x="133" y="44"/>
                    <a:pt x="133" y="44"/>
                  </a:cubicBezTo>
                  <a:cubicBezTo>
                    <a:pt x="133" y="44"/>
                    <a:pt x="134" y="44"/>
                    <a:pt x="134" y="44"/>
                  </a:cubicBezTo>
                  <a:cubicBezTo>
                    <a:pt x="134" y="44"/>
                    <a:pt x="133" y="45"/>
                    <a:pt x="133" y="45"/>
                  </a:cubicBezTo>
                  <a:lnTo>
                    <a:pt x="133" y="44"/>
                  </a:lnTo>
                  <a:close/>
                  <a:moveTo>
                    <a:pt x="133" y="45"/>
                  </a:moveTo>
                  <a:cubicBezTo>
                    <a:pt x="133" y="45"/>
                    <a:pt x="133" y="45"/>
                    <a:pt x="133" y="45"/>
                  </a:cubicBezTo>
                  <a:cubicBezTo>
                    <a:pt x="134" y="45"/>
                    <a:pt x="134" y="45"/>
                    <a:pt x="134" y="44"/>
                  </a:cubicBezTo>
                  <a:cubicBezTo>
                    <a:pt x="135" y="44"/>
                    <a:pt x="136" y="44"/>
                    <a:pt x="137" y="44"/>
                  </a:cubicBezTo>
                  <a:cubicBezTo>
                    <a:pt x="137" y="44"/>
                    <a:pt x="136" y="45"/>
                    <a:pt x="136" y="45"/>
                  </a:cubicBezTo>
                  <a:cubicBezTo>
                    <a:pt x="135" y="45"/>
                    <a:pt x="134" y="46"/>
                    <a:pt x="133" y="46"/>
                  </a:cubicBezTo>
                  <a:lnTo>
                    <a:pt x="133" y="45"/>
                  </a:lnTo>
                  <a:close/>
                  <a:moveTo>
                    <a:pt x="133" y="47"/>
                  </a:moveTo>
                  <a:cubicBezTo>
                    <a:pt x="133" y="47"/>
                    <a:pt x="133" y="47"/>
                    <a:pt x="133" y="47"/>
                  </a:cubicBezTo>
                  <a:cubicBezTo>
                    <a:pt x="133" y="47"/>
                    <a:pt x="133" y="47"/>
                    <a:pt x="133" y="47"/>
                  </a:cubicBezTo>
                  <a:cubicBezTo>
                    <a:pt x="134" y="46"/>
                    <a:pt x="135" y="45"/>
                    <a:pt x="136" y="45"/>
                  </a:cubicBezTo>
                  <a:cubicBezTo>
                    <a:pt x="137" y="45"/>
                    <a:pt x="137" y="44"/>
                    <a:pt x="138" y="44"/>
                  </a:cubicBezTo>
                  <a:cubicBezTo>
                    <a:pt x="138" y="44"/>
                    <a:pt x="138" y="44"/>
                    <a:pt x="138" y="44"/>
                  </a:cubicBezTo>
                  <a:cubicBezTo>
                    <a:pt x="137" y="45"/>
                    <a:pt x="135" y="46"/>
                    <a:pt x="133" y="47"/>
                  </a:cubicBezTo>
                  <a:close/>
                  <a:moveTo>
                    <a:pt x="140" y="43"/>
                  </a:moveTo>
                  <a:cubicBezTo>
                    <a:pt x="140" y="43"/>
                    <a:pt x="140" y="43"/>
                    <a:pt x="140" y="43"/>
                  </a:cubicBezTo>
                  <a:cubicBezTo>
                    <a:pt x="139" y="43"/>
                    <a:pt x="139" y="43"/>
                    <a:pt x="139" y="43"/>
                  </a:cubicBezTo>
                  <a:cubicBezTo>
                    <a:pt x="139" y="43"/>
                    <a:pt x="139" y="43"/>
                    <a:pt x="140" y="43"/>
                  </a:cubicBezTo>
                  <a:close/>
                  <a:moveTo>
                    <a:pt x="139" y="43"/>
                  </a:moveTo>
                  <a:cubicBezTo>
                    <a:pt x="139" y="43"/>
                    <a:pt x="139" y="43"/>
                    <a:pt x="139" y="43"/>
                  </a:cubicBezTo>
                  <a:cubicBezTo>
                    <a:pt x="137" y="43"/>
                    <a:pt x="137" y="43"/>
                    <a:pt x="137" y="43"/>
                  </a:cubicBezTo>
                  <a:cubicBezTo>
                    <a:pt x="137" y="42"/>
                    <a:pt x="138" y="42"/>
                    <a:pt x="138" y="42"/>
                  </a:cubicBezTo>
                  <a:cubicBezTo>
                    <a:pt x="139" y="42"/>
                    <a:pt x="139" y="42"/>
                    <a:pt x="140" y="42"/>
                  </a:cubicBezTo>
                  <a:cubicBezTo>
                    <a:pt x="140" y="43"/>
                    <a:pt x="140" y="43"/>
                    <a:pt x="140" y="43"/>
                  </a:cubicBezTo>
                  <a:cubicBezTo>
                    <a:pt x="139" y="43"/>
                    <a:pt x="139" y="43"/>
                    <a:pt x="139" y="43"/>
                  </a:cubicBezTo>
                  <a:close/>
                  <a:moveTo>
                    <a:pt x="140" y="42"/>
                  </a:moveTo>
                  <a:cubicBezTo>
                    <a:pt x="140" y="42"/>
                    <a:pt x="140" y="42"/>
                    <a:pt x="140" y="42"/>
                  </a:cubicBezTo>
                  <a:cubicBezTo>
                    <a:pt x="139" y="42"/>
                    <a:pt x="139" y="42"/>
                    <a:pt x="139" y="41"/>
                  </a:cubicBezTo>
                  <a:cubicBezTo>
                    <a:pt x="139" y="41"/>
                    <a:pt x="139" y="41"/>
                    <a:pt x="139" y="41"/>
                  </a:cubicBezTo>
                  <a:cubicBezTo>
                    <a:pt x="140" y="42"/>
                    <a:pt x="140" y="42"/>
                    <a:pt x="140" y="42"/>
                  </a:cubicBezTo>
                  <a:close/>
                  <a:moveTo>
                    <a:pt x="135" y="49"/>
                  </a:moveTo>
                  <a:cubicBezTo>
                    <a:pt x="135" y="49"/>
                    <a:pt x="135" y="49"/>
                    <a:pt x="135" y="49"/>
                  </a:cubicBezTo>
                  <a:cubicBezTo>
                    <a:pt x="135" y="49"/>
                    <a:pt x="135" y="49"/>
                    <a:pt x="135" y="49"/>
                  </a:cubicBezTo>
                  <a:cubicBezTo>
                    <a:pt x="135" y="49"/>
                    <a:pt x="135" y="49"/>
                    <a:pt x="135" y="49"/>
                  </a:cubicBezTo>
                  <a:cubicBezTo>
                    <a:pt x="135" y="49"/>
                    <a:pt x="135" y="49"/>
                    <a:pt x="135" y="49"/>
                  </a:cubicBezTo>
                  <a:close/>
                  <a:moveTo>
                    <a:pt x="135" y="50"/>
                  </a:moveTo>
                  <a:cubicBezTo>
                    <a:pt x="135" y="50"/>
                    <a:pt x="135" y="50"/>
                    <a:pt x="135" y="50"/>
                  </a:cubicBezTo>
                  <a:cubicBezTo>
                    <a:pt x="135" y="49"/>
                    <a:pt x="135" y="49"/>
                    <a:pt x="135" y="49"/>
                  </a:cubicBezTo>
                  <a:cubicBezTo>
                    <a:pt x="135" y="49"/>
                    <a:pt x="135" y="49"/>
                    <a:pt x="135" y="49"/>
                  </a:cubicBezTo>
                  <a:cubicBezTo>
                    <a:pt x="135" y="50"/>
                    <a:pt x="135" y="50"/>
                    <a:pt x="135" y="50"/>
                  </a:cubicBezTo>
                  <a:close/>
                  <a:moveTo>
                    <a:pt x="135" y="49"/>
                  </a:moveTo>
                  <a:cubicBezTo>
                    <a:pt x="135" y="49"/>
                    <a:pt x="135" y="49"/>
                    <a:pt x="135" y="49"/>
                  </a:cubicBezTo>
                  <a:cubicBezTo>
                    <a:pt x="136" y="49"/>
                    <a:pt x="136" y="49"/>
                    <a:pt x="136" y="48"/>
                  </a:cubicBezTo>
                  <a:cubicBezTo>
                    <a:pt x="136" y="49"/>
                    <a:pt x="136" y="49"/>
                    <a:pt x="136" y="49"/>
                  </a:cubicBezTo>
                  <a:cubicBezTo>
                    <a:pt x="135" y="49"/>
                    <a:pt x="135" y="49"/>
                    <a:pt x="135" y="49"/>
                  </a:cubicBezTo>
                  <a:close/>
                  <a:moveTo>
                    <a:pt x="135" y="50"/>
                  </a:moveTo>
                  <a:cubicBezTo>
                    <a:pt x="135" y="50"/>
                    <a:pt x="135" y="50"/>
                    <a:pt x="135" y="50"/>
                  </a:cubicBezTo>
                  <a:cubicBezTo>
                    <a:pt x="135" y="49"/>
                    <a:pt x="135" y="49"/>
                    <a:pt x="135" y="49"/>
                  </a:cubicBezTo>
                  <a:cubicBezTo>
                    <a:pt x="136" y="49"/>
                    <a:pt x="136" y="49"/>
                    <a:pt x="136" y="49"/>
                  </a:cubicBezTo>
                  <a:cubicBezTo>
                    <a:pt x="136" y="50"/>
                    <a:pt x="136" y="50"/>
                    <a:pt x="136" y="50"/>
                  </a:cubicBezTo>
                  <a:lnTo>
                    <a:pt x="135" y="50"/>
                  </a:lnTo>
                  <a:close/>
                  <a:moveTo>
                    <a:pt x="136" y="50"/>
                  </a:moveTo>
                  <a:cubicBezTo>
                    <a:pt x="136" y="50"/>
                    <a:pt x="136" y="50"/>
                    <a:pt x="136" y="50"/>
                  </a:cubicBezTo>
                  <a:cubicBezTo>
                    <a:pt x="136" y="49"/>
                    <a:pt x="136" y="49"/>
                    <a:pt x="136" y="49"/>
                  </a:cubicBezTo>
                  <a:cubicBezTo>
                    <a:pt x="136" y="49"/>
                    <a:pt x="136" y="49"/>
                    <a:pt x="136" y="49"/>
                  </a:cubicBezTo>
                  <a:cubicBezTo>
                    <a:pt x="136" y="49"/>
                    <a:pt x="136" y="49"/>
                    <a:pt x="136" y="49"/>
                  </a:cubicBezTo>
                  <a:cubicBezTo>
                    <a:pt x="136" y="49"/>
                    <a:pt x="136" y="49"/>
                    <a:pt x="136" y="49"/>
                  </a:cubicBezTo>
                  <a:cubicBezTo>
                    <a:pt x="136" y="48"/>
                    <a:pt x="136" y="48"/>
                    <a:pt x="136" y="48"/>
                  </a:cubicBezTo>
                  <a:cubicBezTo>
                    <a:pt x="136" y="48"/>
                    <a:pt x="136" y="48"/>
                    <a:pt x="137" y="48"/>
                  </a:cubicBezTo>
                  <a:cubicBezTo>
                    <a:pt x="137" y="50"/>
                    <a:pt x="137" y="50"/>
                    <a:pt x="137" y="50"/>
                  </a:cubicBezTo>
                  <a:lnTo>
                    <a:pt x="136" y="50"/>
                  </a:lnTo>
                  <a:close/>
                  <a:moveTo>
                    <a:pt x="137" y="48"/>
                  </a:moveTo>
                  <a:cubicBezTo>
                    <a:pt x="137" y="48"/>
                    <a:pt x="137" y="48"/>
                    <a:pt x="137" y="48"/>
                  </a:cubicBezTo>
                  <a:cubicBezTo>
                    <a:pt x="137" y="48"/>
                    <a:pt x="137" y="48"/>
                    <a:pt x="137" y="48"/>
                  </a:cubicBezTo>
                  <a:cubicBezTo>
                    <a:pt x="137" y="48"/>
                    <a:pt x="137" y="48"/>
                    <a:pt x="137" y="48"/>
                  </a:cubicBezTo>
                  <a:cubicBezTo>
                    <a:pt x="137" y="48"/>
                    <a:pt x="137" y="48"/>
                    <a:pt x="137" y="48"/>
                  </a:cubicBezTo>
                  <a:close/>
                  <a:moveTo>
                    <a:pt x="137" y="48"/>
                  </a:moveTo>
                  <a:cubicBezTo>
                    <a:pt x="137" y="48"/>
                    <a:pt x="137" y="48"/>
                    <a:pt x="137" y="48"/>
                  </a:cubicBezTo>
                  <a:cubicBezTo>
                    <a:pt x="137" y="48"/>
                    <a:pt x="137" y="48"/>
                    <a:pt x="137" y="48"/>
                  </a:cubicBezTo>
                  <a:cubicBezTo>
                    <a:pt x="137" y="48"/>
                    <a:pt x="137" y="48"/>
                    <a:pt x="137" y="48"/>
                  </a:cubicBezTo>
                  <a:cubicBezTo>
                    <a:pt x="137" y="48"/>
                    <a:pt x="137" y="48"/>
                    <a:pt x="137" y="48"/>
                  </a:cubicBezTo>
                  <a:cubicBezTo>
                    <a:pt x="137" y="48"/>
                    <a:pt x="137" y="48"/>
                    <a:pt x="137" y="48"/>
                  </a:cubicBezTo>
                  <a:close/>
                  <a:moveTo>
                    <a:pt x="137" y="50"/>
                  </a:moveTo>
                  <a:cubicBezTo>
                    <a:pt x="137" y="50"/>
                    <a:pt x="137" y="50"/>
                    <a:pt x="137" y="50"/>
                  </a:cubicBezTo>
                  <a:cubicBezTo>
                    <a:pt x="137" y="49"/>
                    <a:pt x="137" y="49"/>
                    <a:pt x="137" y="49"/>
                  </a:cubicBezTo>
                  <a:cubicBezTo>
                    <a:pt x="137" y="49"/>
                    <a:pt x="137" y="49"/>
                    <a:pt x="137" y="49"/>
                  </a:cubicBezTo>
                  <a:cubicBezTo>
                    <a:pt x="137" y="50"/>
                    <a:pt x="137" y="50"/>
                    <a:pt x="137" y="50"/>
                  </a:cubicBezTo>
                  <a:close/>
                  <a:moveTo>
                    <a:pt x="137" y="47"/>
                  </a:moveTo>
                  <a:cubicBezTo>
                    <a:pt x="137" y="47"/>
                    <a:pt x="137" y="47"/>
                    <a:pt x="137" y="47"/>
                  </a:cubicBezTo>
                  <a:cubicBezTo>
                    <a:pt x="138" y="47"/>
                    <a:pt x="138" y="47"/>
                    <a:pt x="138" y="47"/>
                  </a:cubicBezTo>
                  <a:cubicBezTo>
                    <a:pt x="138" y="48"/>
                    <a:pt x="138" y="48"/>
                    <a:pt x="138" y="48"/>
                  </a:cubicBezTo>
                  <a:cubicBezTo>
                    <a:pt x="137" y="48"/>
                    <a:pt x="137" y="48"/>
                    <a:pt x="137" y="48"/>
                  </a:cubicBezTo>
                  <a:lnTo>
                    <a:pt x="137" y="47"/>
                  </a:lnTo>
                  <a:close/>
                  <a:moveTo>
                    <a:pt x="137" y="48"/>
                  </a:moveTo>
                  <a:cubicBezTo>
                    <a:pt x="137" y="48"/>
                    <a:pt x="137" y="48"/>
                    <a:pt x="137" y="48"/>
                  </a:cubicBezTo>
                  <a:cubicBezTo>
                    <a:pt x="138" y="48"/>
                    <a:pt x="138" y="48"/>
                    <a:pt x="138" y="48"/>
                  </a:cubicBezTo>
                  <a:cubicBezTo>
                    <a:pt x="138" y="48"/>
                    <a:pt x="138" y="48"/>
                    <a:pt x="138" y="48"/>
                  </a:cubicBezTo>
                  <a:cubicBezTo>
                    <a:pt x="137" y="48"/>
                    <a:pt x="137" y="48"/>
                    <a:pt x="137" y="48"/>
                  </a:cubicBezTo>
                  <a:close/>
                  <a:moveTo>
                    <a:pt x="137" y="50"/>
                  </a:moveTo>
                  <a:cubicBezTo>
                    <a:pt x="137" y="50"/>
                    <a:pt x="137" y="50"/>
                    <a:pt x="137" y="50"/>
                  </a:cubicBezTo>
                  <a:cubicBezTo>
                    <a:pt x="137" y="49"/>
                    <a:pt x="137" y="49"/>
                    <a:pt x="137" y="49"/>
                  </a:cubicBezTo>
                  <a:cubicBezTo>
                    <a:pt x="138" y="49"/>
                    <a:pt x="138" y="49"/>
                    <a:pt x="138" y="49"/>
                  </a:cubicBezTo>
                  <a:cubicBezTo>
                    <a:pt x="138" y="50"/>
                    <a:pt x="138" y="50"/>
                    <a:pt x="138" y="50"/>
                  </a:cubicBezTo>
                  <a:lnTo>
                    <a:pt x="137" y="50"/>
                  </a:lnTo>
                  <a:close/>
                  <a:moveTo>
                    <a:pt x="138" y="47"/>
                  </a:moveTo>
                  <a:cubicBezTo>
                    <a:pt x="138" y="47"/>
                    <a:pt x="138" y="47"/>
                    <a:pt x="138" y="47"/>
                  </a:cubicBezTo>
                  <a:cubicBezTo>
                    <a:pt x="138" y="47"/>
                    <a:pt x="138" y="47"/>
                    <a:pt x="138" y="47"/>
                  </a:cubicBezTo>
                  <a:cubicBezTo>
                    <a:pt x="138" y="48"/>
                    <a:pt x="138" y="48"/>
                    <a:pt x="138" y="48"/>
                  </a:cubicBezTo>
                  <a:cubicBezTo>
                    <a:pt x="138" y="48"/>
                    <a:pt x="138" y="48"/>
                    <a:pt x="138" y="48"/>
                  </a:cubicBezTo>
                  <a:cubicBezTo>
                    <a:pt x="138" y="47"/>
                    <a:pt x="138" y="47"/>
                    <a:pt x="138" y="47"/>
                  </a:cubicBezTo>
                  <a:cubicBezTo>
                    <a:pt x="138" y="47"/>
                    <a:pt x="138" y="47"/>
                    <a:pt x="138" y="47"/>
                  </a:cubicBezTo>
                  <a:close/>
                  <a:moveTo>
                    <a:pt x="138" y="50"/>
                  </a:moveTo>
                  <a:cubicBezTo>
                    <a:pt x="138" y="50"/>
                    <a:pt x="138" y="50"/>
                    <a:pt x="138" y="50"/>
                  </a:cubicBezTo>
                  <a:cubicBezTo>
                    <a:pt x="138" y="49"/>
                    <a:pt x="138" y="49"/>
                    <a:pt x="138" y="49"/>
                  </a:cubicBezTo>
                  <a:cubicBezTo>
                    <a:pt x="138" y="49"/>
                    <a:pt x="138" y="49"/>
                    <a:pt x="138" y="49"/>
                  </a:cubicBezTo>
                  <a:cubicBezTo>
                    <a:pt x="138" y="50"/>
                    <a:pt x="138" y="50"/>
                    <a:pt x="138" y="50"/>
                  </a:cubicBezTo>
                  <a:close/>
                  <a:moveTo>
                    <a:pt x="139" y="50"/>
                  </a:moveTo>
                  <a:cubicBezTo>
                    <a:pt x="139" y="50"/>
                    <a:pt x="139" y="50"/>
                    <a:pt x="139" y="50"/>
                  </a:cubicBezTo>
                  <a:cubicBezTo>
                    <a:pt x="139" y="49"/>
                    <a:pt x="139" y="49"/>
                    <a:pt x="139" y="49"/>
                  </a:cubicBezTo>
                  <a:cubicBezTo>
                    <a:pt x="139" y="49"/>
                    <a:pt x="139" y="49"/>
                    <a:pt x="139" y="49"/>
                  </a:cubicBezTo>
                  <a:cubicBezTo>
                    <a:pt x="139" y="48"/>
                    <a:pt x="139" y="48"/>
                    <a:pt x="139" y="48"/>
                  </a:cubicBezTo>
                  <a:cubicBezTo>
                    <a:pt x="139" y="48"/>
                    <a:pt x="139" y="48"/>
                    <a:pt x="139" y="48"/>
                  </a:cubicBezTo>
                  <a:cubicBezTo>
                    <a:pt x="139" y="47"/>
                    <a:pt x="139" y="47"/>
                    <a:pt x="139" y="47"/>
                  </a:cubicBezTo>
                  <a:cubicBezTo>
                    <a:pt x="139" y="47"/>
                    <a:pt x="139" y="47"/>
                    <a:pt x="139" y="47"/>
                  </a:cubicBezTo>
                  <a:cubicBezTo>
                    <a:pt x="139" y="47"/>
                    <a:pt x="139" y="47"/>
                    <a:pt x="139" y="47"/>
                  </a:cubicBezTo>
                  <a:cubicBezTo>
                    <a:pt x="139" y="47"/>
                    <a:pt x="139" y="47"/>
                    <a:pt x="139" y="47"/>
                  </a:cubicBezTo>
                  <a:cubicBezTo>
                    <a:pt x="139" y="47"/>
                    <a:pt x="139" y="47"/>
                    <a:pt x="139" y="47"/>
                  </a:cubicBezTo>
                  <a:cubicBezTo>
                    <a:pt x="139" y="47"/>
                    <a:pt x="139" y="47"/>
                    <a:pt x="139" y="47"/>
                  </a:cubicBezTo>
                  <a:cubicBezTo>
                    <a:pt x="139" y="48"/>
                    <a:pt x="139" y="48"/>
                    <a:pt x="139" y="48"/>
                  </a:cubicBezTo>
                  <a:cubicBezTo>
                    <a:pt x="139" y="48"/>
                    <a:pt x="139" y="48"/>
                    <a:pt x="139" y="48"/>
                  </a:cubicBezTo>
                  <a:cubicBezTo>
                    <a:pt x="139" y="48"/>
                    <a:pt x="139" y="48"/>
                    <a:pt x="139" y="48"/>
                  </a:cubicBezTo>
                  <a:cubicBezTo>
                    <a:pt x="139" y="48"/>
                    <a:pt x="139" y="48"/>
                    <a:pt x="139" y="48"/>
                  </a:cubicBezTo>
                  <a:cubicBezTo>
                    <a:pt x="139" y="50"/>
                    <a:pt x="139" y="50"/>
                    <a:pt x="139" y="50"/>
                  </a:cubicBezTo>
                  <a:close/>
                  <a:moveTo>
                    <a:pt x="139" y="46"/>
                  </a:moveTo>
                  <a:cubicBezTo>
                    <a:pt x="139" y="46"/>
                    <a:pt x="139" y="46"/>
                    <a:pt x="139" y="46"/>
                  </a:cubicBezTo>
                  <a:cubicBezTo>
                    <a:pt x="139" y="46"/>
                    <a:pt x="139" y="46"/>
                    <a:pt x="139" y="46"/>
                  </a:cubicBezTo>
                  <a:cubicBezTo>
                    <a:pt x="139" y="48"/>
                    <a:pt x="139" y="48"/>
                    <a:pt x="139" y="48"/>
                  </a:cubicBezTo>
                  <a:cubicBezTo>
                    <a:pt x="139" y="48"/>
                    <a:pt x="139" y="48"/>
                    <a:pt x="139" y="48"/>
                  </a:cubicBezTo>
                  <a:lnTo>
                    <a:pt x="139" y="46"/>
                  </a:lnTo>
                  <a:close/>
                  <a:moveTo>
                    <a:pt x="139" y="50"/>
                  </a:moveTo>
                  <a:cubicBezTo>
                    <a:pt x="139" y="50"/>
                    <a:pt x="139" y="50"/>
                    <a:pt x="139" y="50"/>
                  </a:cubicBezTo>
                  <a:cubicBezTo>
                    <a:pt x="139" y="48"/>
                    <a:pt x="139" y="48"/>
                    <a:pt x="139" y="48"/>
                  </a:cubicBezTo>
                  <a:cubicBezTo>
                    <a:pt x="139" y="48"/>
                    <a:pt x="139" y="48"/>
                    <a:pt x="139" y="48"/>
                  </a:cubicBezTo>
                  <a:cubicBezTo>
                    <a:pt x="139" y="50"/>
                    <a:pt x="139" y="50"/>
                    <a:pt x="139" y="50"/>
                  </a:cubicBezTo>
                  <a:close/>
                  <a:moveTo>
                    <a:pt x="139" y="46"/>
                  </a:moveTo>
                  <a:cubicBezTo>
                    <a:pt x="139" y="46"/>
                    <a:pt x="139" y="46"/>
                    <a:pt x="139" y="46"/>
                  </a:cubicBezTo>
                  <a:cubicBezTo>
                    <a:pt x="139" y="46"/>
                    <a:pt x="139" y="46"/>
                    <a:pt x="139" y="46"/>
                  </a:cubicBezTo>
                  <a:cubicBezTo>
                    <a:pt x="139" y="46"/>
                    <a:pt x="140" y="46"/>
                    <a:pt x="140" y="46"/>
                  </a:cubicBezTo>
                  <a:cubicBezTo>
                    <a:pt x="140" y="48"/>
                    <a:pt x="140" y="48"/>
                    <a:pt x="140" y="48"/>
                  </a:cubicBezTo>
                  <a:cubicBezTo>
                    <a:pt x="139" y="48"/>
                    <a:pt x="139" y="48"/>
                    <a:pt x="139" y="48"/>
                  </a:cubicBezTo>
                  <a:lnTo>
                    <a:pt x="139" y="46"/>
                  </a:lnTo>
                  <a:close/>
                  <a:moveTo>
                    <a:pt x="139" y="50"/>
                  </a:moveTo>
                  <a:cubicBezTo>
                    <a:pt x="139" y="50"/>
                    <a:pt x="139" y="50"/>
                    <a:pt x="139" y="50"/>
                  </a:cubicBezTo>
                  <a:cubicBezTo>
                    <a:pt x="139" y="48"/>
                    <a:pt x="139" y="48"/>
                    <a:pt x="139" y="48"/>
                  </a:cubicBezTo>
                  <a:cubicBezTo>
                    <a:pt x="140" y="48"/>
                    <a:pt x="140" y="48"/>
                    <a:pt x="140" y="48"/>
                  </a:cubicBezTo>
                  <a:cubicBezTo>
                    <a:pt x="140" y="50"/>
                    <a:pt x="140" y="50"/>
                    <a:pt x="140" y="50"/>
                  </a:cubicBezTo>
                  <a:lnTo>
                    <a:pt x="139" y="50"/>
                  </a:lnTo>
                  <a:close/>
                  <a:moveTo>
                    <a:pt x="140" y="46"/>
                  </a:moveTo>
                  <a:cubicBezTo>
                    <a:pt x="140" y="46"/>
                    <a:pt x="140" y="46"/>
                    <a:pt x="140" y="46"/>
                  </a:cubicBezTo>
                  <a:cubicBezTo>
                    <a:pt x="140" y="46"/>
                    <a:pt x="140" y="46"/>
                    <a:pt x="140" y="45"/>
                  </a:cubicBezTo>
                  <a:cubicBezTo>
                    <a:pt x="140" y="45"/>
                    <a:pt x="140" y="45"/>
                    <a:pt x="140" y="45"/>
                  </a:cubicBezTo>
                  <a:cubicBezTo>
                    <a:pt x="140" y="46"/>
                    <a:pt x="140" y="46"/>
                    <a:pt x="140" y="46"/>
                  </a:cubicBezTo>
                  <a:cubicBezTo>
                    <a:pt x="140" y="46"/>
                    <a:pt x="140" y="46"/>
                    <a:pt x="140" y="46"/>
                  </a:cubicBezTo>
                  <a:close/>
                  <a:moveTo>
                    <a:pt x="140" y="46"/>
                  </a:moveTo>
                  <a:cubicBezTo>
                    <a:pt x="140" y="46"/>
                    <a:pt x="140" y="46"/>
                    <a:pt x="140" y="46"/>
                  </a:cubicBezTo>
                  <a:cubicBezTo>
                    <a:pt x="140" y="48"/>
                    <a:pt x="140" y="48"/>
                    <a:pt x="140" y="48"/>
                  </a:cubicBezTo>
                  <a:cubicBezTo>
                    <a:pt x="140" y="48"/>
                    <a:pt x="140" y="48"/>
                    <a:pt x="140" y="48"/>
                  </a:cubicBezTo>
                  <a:cubicBezTo>
                    <a:pt x="140" y="46"/>
                    <a:pt x="140" y="46"/>
                    <a:pt x="140" y="46"/>
                  </a:cubicBezTo>
                  <a:close/>
                  <a:moveTo>
                    <a:pt x="140" y="50"/>
                  </a:moveTo>
                  <a:cubicBezTo>
                    <a:pt x="140" y="50"/>
                    <a:pt x="140" y="50"/>
                    <a:pt x="140" y="50"/>
                  </a:cubicBezTo>
                  <a:cubicBezTo>
                    <a:pt x="140" y="49"/>
                    <a:pt x="140" y="49"/>
                    <a:pt x="140" y="49"/>
                  </a:cubicBezTo>
                  <a:cubicBezTo>
                    <a:pt x="140" y="49"/>
                    <a:pt x="140" y="49"/>
                    <a:pt x="140" y="49"/>
                  </a:cubicBezTo>
                  <a:cubicBezTo>
                    <a:pt x="140" y="50"/>
                    <a:pt x="140" y="50"/>
                    <a:pt x="140" y="50"/>
                  </a:cubicBezTo>
                  <a:close/>
                  <a:moveTo>
                    <a:pt x="143" y="44"/>
                  </a:moveTo>
                  <a:cubicBezTo>
                    <a:pt x="143" y="44"/>
                    <a:pt x="143" y="44"/>
                    <a:pt x="143" y="44"/>
                  </a:cubicBezTo>
                  <a:cubicBezTo>
                    <a:pt x="143" y="45"/>
                    <a:pt x="144" y="45"/>
                    <a:pt x="144" y="45"/>
                  </a:cubicBezTo>
                  <a:cubicBezTo>
                    <a:pt x="144" y="45"/>
                    <a:pt x="144" y="45"/>
                    <a:pt x="144" y="45"/>
                  </a:cubicBezTo>
                  <a:cubicBezTo>
                    <a:pt x="143" y="45"/>
                    <a:pt x="143" y="45"/>
                    <a:pt x="143" y="45"/>
                  </a:cubicBezTo>
                  <a:lnTo>
                    <a:pt x="143" y="44"/>
                  </a:lnTo>
                  <a:close/>
                  <a:moveTo>
                    <a:pt x="144" y="45"/>
                  </a:moveTo>
                  <a:cubicBezTo>
                    <a:pt x="144" y="45"/>
                    <a:pt x="144" y="45"/>
                    <a:pt x="144" y="45"/>
                  </a:cubicBezTo>
                  <a:cubicBezTo>
                    <a:pt x="144" y="47"/>
                    <a:pt x="144" y="47"/>
                    <a:pt x="144" y="47"/>
                  </a:cubicBezTo>
                  <a:cubicBezTo>
                    <a:pt x="143" y="47"/>
                    <a:pt x="143" y="47"/>
                    <a:pt x="143" y="47"/>
                  </a:cubicBezTo>
                  <a:cubicBezTo>
                    <a:pt x="143" y="45"/>
                    <a:pt x="143" y="45"/>
                    <a:pt x="143" y="45"/>
                  </a:cubicBezTo>
                  <a:lnTo>
                    <a:pt x="144" y="45"/>
                  </a:lnTo>
                  <a:close/>
                  <a:moveTo>
                    <a:pt x="143" y="47"/>
                  </a:moveTo>
                  <a:cubicBezTo>
                    <a:pt x="143" y="47"/>
                    <a:pt x="143" y="47"/>
                    <a:pt x="143" y="47"/>
                  </a:cubicBezTo>
                  <a:cubicBezTo>
                    <a:pt x="144" y="47"/>
                    <a:pt x="144" y="47"/>
                    <a:pt x="144" y="47"/>
                  </a:cubicBezTo>
                  <a:cubicBezTo>
                    <a:pt x="144" y="49"/>
                    <a:pt x="144" y="49"/>
                    <a:pt x="144" y="49"/>
                  </a:cubicBezTo>
                  <a:cubicBezTo>
                    <a:pt x="143" y="49"/>
                    <a:pt x="143" y="49"/>
                    <a:pt x="143" y="49"/>
                  </a:cubicBezTo>
                  <a:lnTo>
                    <a:pt x="143" y="47"/>
                  </a:lnTo>
                  <a:close/>
                  <a:moveTo>
                    <a:pt x="143" y="49"/>
                  </a:moveTo>
                  <a:cubicBezTo>
                    <a:pt x="143" y="49"/>
                    <a:pt x="143" y="49"/>
                    <a:pt x="143" y="49"/>
                  </a:cubicBezTo>
                  <a:cubicBezTo>
                    <a:pt x="143" y="49"/>
                    <a:pt x="143" y="49"/>
                    <a:pt x="143" y="49"/>
                  </a:cubicBezTo>
                  <a:cubicBezTo>
                    <a:pt x="144" y="49"/>
                    <a:pt x="144" y="49"/>
                    <a:pt x="144" y="49"/>
                  </a:cubicBezTo>
                  <a:cubicBezTo>
                    <a:pt x="144" y="49"/>
                    <a:pt x="144" y="49"/>
                    <a:pt x="144" y="49"/>
                  </a:cubicBezTo>
                  <a:lnTo>
                    <a:pt x="143" y="49"/>
                  </a:lnTo>
                  <a:close/>
                  <a:moveTo>
                    <a:pt x="144" y="47"/>
                  </a:moveTo>
                  <a:cubicBezTo>
                    <a:pt x="144" y="47"/>
                    <a:pt x="144" y="47"/>
                    <a:pt x="144" y="47"/>
                  </a:cubicBezTo>
                  <a:cubicBezTo>
                    <a:pt x="145" y="47"/>
                    <a:pt x="145" y="47"/>
                    <a:pt x="145" y="47"/>
                  </a:cubicBezTo>
                  <a:cubicBezTo>
                    <a:pt x="145" y="47"/>
                    <a:pt x="145" y="47"/>
                    <a:pt x="145" y="47"/>
                  </a:cubicBezTo>
                  <a:cubicBezTo>
                    <a:pt x="144" y="47"/>
                    <a:pt x="144" y="47"/>
                    <a:pt x="144" y="47"/>
                  </a:cubicBezTo>
                  <a:cubicBezTo>
                    <a:pt x="144" y="45"/>
                    <a:pt x="144" y="45"/>
                    <a:pt x="144" y="45"/>
                  </a:cubicBezTo>
                  <a:cubicBezTo>
                    <a:pt x="146" y="45"/>
                    <a:pt x="146" y="45"/>
                    <a:pt x="146" y="45"/>
                  </a:cubicBezTo>
                  <a:cubicBezTo>
                    <a:pt x="146" y="46"/>
                    <a:pt x="146" y="46"/>
                    <a:pt x="146" y="46"/>
                  </a:cubicBezTo>
                  <a:cubicBezTo>
                    <a:pt x="145" y="46"/>
                    <a:pt x="145" y="46"/>
                    <a:pt x="145" y="46"/>
                  </a:cubicBezTo>
                  <a:cubicBezTo>
                    <a:pt x="145" y="47"/>
                    <a:pt x="145" y="47"/>
                    <a:pt x="145" y="47"/>
                  </a:cubicBezTo>
                  <a:cubicBezTo>
                    <a:pt x="146" y="47"/>
                    <a:pt x="146" y="47"/>
                    <a:pt x="146" y="47"/>
                  </a:cubicBezTo>
                  <a:cubicBezTo>
                    <a:pt x="146" y="49"/>
                    <a:pt x="146" y="49"/>
                    <a:pt x="146" y="49"/>
                  </a:cubicBezTo>
                  <a:cubicBezTo>
                    <a:pt x="144" y="49"/>
                    <a:pt x="144" y="49"/>
                    <a:pt x="144" y="49"/>
                  </a:cubicBezTo>
                  <a:lnTo>
                    <a:pt x="144" y="47"/>
                  </a:lnTo>
                  <a:close/>
                  <a:moveTo>
                    <a:pt x="144" y="45"/>
                  </a:moveTo>
                  <a:cubicBezTo>
                    <a:pt x="144" y="45"/>
                    <a:pt x="144" y="45"/>
                    <a:pt x="144" y="45"/>
                  </a:cubicBezTo>
                  <a:cubicBezTo>
                    <a:pt x="145" y="45"/>
                    <a:pt x="145" y="45"/>
                    <a:pt x="146" y="45"/>
                  </a:cubicBezTo>
                  <a:cubicBezTo>
                    <a:pt x="146" y="45"/>
                    <a:pt x="146" y="45"/>
                    <a:pt x="146" y="45"/>
                  </a:cubicBezTo>
                  <a:cubicBezTo>
                    <a:pt x="144" y="45"/>
                    <a:pt x="144" y="45"/>
                    <a:pt x="144" y="45"/>
                  </a:cubicBezTo>
                  <a:close/>
                  <a:moveTo>
                    <a:pt x="144" y="49"/>
                  </a:moveTo>
                  <a:cubicBezTo>
                    <a:pt x="144" y="49"/>
                    <a:pt x="144" y="49"/>
                    <a:pt x="144" y="49"/>
                  </a:cubicBezTo>
                  <a:cubicBezTo>
                    <a:pt x="144" y="49"/>
                    <a:pt x="144" y="49"/>
                    <a:pt x="144" y="49"/>
                  </a:cubicBezTo>
                  <a:cubicBezTo>
                    <a:pt x="146" y="49"/>
                    <a:pt x="146" y="49"/>
                    <a:pt x="146" y="49"/>
                  </a:cubicBezTo>
                  <a:cubicBezTo>
                    <a:pt x="146" y="49"/>
                    <a:pt x="146" y="49"/>
                    <a:pt x="146" y="49"/>
                  </a:cubicBezTo>
                  <a:lnTo>
                    <a:pt x="144" y="49"/>
                  </a:lnTo>
                  <a:close/>
                  <a:moveTo>
                    <a:pt x="146" y="45"/>
                  </a:moveTo>
                  <a:cubicBezTo>
                    <a:pt x="146" y="45"/>
                    <a:pt x="146" y="45"/>
                    <a:pt x="146" y="45"/>
                  </a:cubicBezTo>
                  <a:cubicBezTo>
                    <a:pt x="146" y="45"/>
                    <a:pt x="147" y="45"/>
                    <a:pt x="147" y="45"/>
                  </a:cubicBezTo>
                  <a:cubicBezTo>
                    <a:pt x="147" y="45"/>
                    <a:pt x="148" y="45"/>
                    <a:pt x="148" y="45"/>
                  </a:cubicBezTo>
                  <a:cubicBezTo>
                    <a:pt x="148" y="45"/>
                    <a:pt x="148" y="45"/>
                    <a:pt x="148" y="45"/>
                  </a:cubicBezTo>
                  <a:cubicBezTo>
                    <a:pt x="146" y="45"/>
                    <a:pt x="146" y="45"/>
                    <a:pt x="146" y="45"/>
                  </a:cubicBezTo>
                  <a:close/>
                  <a:moveTo>
                    <a:pt x="148" y="45"/>
                  </a:moveTo>
                  <a:cubicBezTo>
                    <a:pt x="148" y="45"/>
                    <a:pt x="148" y="45"/>
                    <a:pt x="148" y="45"/>
                  </a:cubicBezTo>
                  <a:cubicBezTo>
                    <a:pt x="148" y="46"/>
                    <a:pt x="148" y="46"/>
                    <a:pt x="148" y="46"/>
                  </a:cubicBezTo>
                  <a:cubicBezTo>
                    <a:pt x="146" y="46"/>
                    <a:pt x="146" y="46"/>
                    <a:pt x="146" y="46"/>
                  </a:cubicBezTo>
                  <a:cubicBezTo>
                    <a:pt x="146" y="45"/>
                    <a:pt x="146" y="45"/>
                    <a:pt x="146" y="45"/>
                  </a:cubicBezTo>
                  <a:lnTo>
                    <a:pt x="148" y="45"/>
                  </a:lnTo>
                  <a:close/>
                  <a:moveTo>
                    <a:pt x="146" y="49"/>
                  </a:moveTo>
                  <a:cubicBezTo>
                    <a:pt x="146" y="49"/>
                    <a:pt x="146" y="49"/>
                    <a:pt x="146" y="49"/>
                  </a:cubicBezTo>
                  <a:cubicBezTo>
                    <a:pt x="146" y="49"/>
                    <a:pt x="146" y="49"/>
                    <a:pt x="146" y="49"/>
                  </a:cubicBezTo>
                  <a:cubicBezTo>
                    <a:pt x="147" y="49"/>
                    <a:pt x="147" y="49"/>
                    <a:pt x="147" y="49"/>
                  </a:cubicBezTo>
                  <a:cubicBezTo>
                    <a:pt x="147" y="49"/>
                    <a:pt x="147" y="49"/>
                    <a:pt x="147" y="49"/>
                  </a:cubicBezTo>
                  <a:cubicBezTo>
                    <a:pt x="146" y="49"/>
                    <a:pt x="146" y="49"/>
                    <a:pt x="146" y="49"/>
                  </a:cubicBezTo>
                  <a:cubicBezTo>
                    <a:pt x="146" y="47"/>
                    <a:pt x="146" y="47"/>
                    <a:pt x="146" y="47"/>
                  </a:cubicBezTo>
                  <a:cubicBezTo>
                    <a:pt x="148" y="47"/>
                    <a:pt x="148" y="47"/>
                    <a:pt x="148" y="47"/>
                  </a:cubicBezTo>
                  <a:cubicBezTo>
                    <a:pt x="148" y="49"/>
                    <a:pt x="148" y="49"/>
                    <a:pt x="148" y="49"/>
                  </a:cubicBezTo>
                  <a:lnTo>
                    <a:pt x="146" y="49"/>
                  </a:lnTo>
                  <a:close/>
                  <a:moveTo>
                    <a:pt x="148" y="45"/>
                  </a:moveTo>
                  <a:cubicBezTo>
                    <a:pt x="148" y="45"/>
                    <a:pt x="148" y="45"/>
                    <a:pt x="148" y="45"/>
                  </a:cubicBezTo>
                  <a:cubicBezTo>
                    <a:pt x="149" y="45"/>
                    <a:pt x="149" y="45"/>
                    <a:pt x="150" y="45"/>
                  </a:cubicBezTo>
                  <a:cubicBezTo>
                    <a:pt x="150" y="46"/>
                    <a:pt x="150" y="46"/>
                    <a:pt x="150" y="46"/>
                  </a:cubicBezTo>
                  <a:cubicBezTo>
                    <a:pt x="148" y="46"/>
                    <a:pt x="148" y="46"/>
                    <a:pt x="148" y="46"/>
                  </a:cubicBezTo>
                  <a:lnTo>
                    <a:pt x="148" y="45"/>
                  </a:lnTo>
                  <a:close/>
                  <a:moveTo>
                    <a:pt x="148" y="47"/>
                  </a:moveTo>
                  <a:cubicBezTo>
                    <a:pt x="148" y="47"/>
                    <a:pt x="148" y="47"/>
                    <a:pt x="148" y="47"/>
                  </a:cubicBezTo>
                  <a:cubicBezTo>
                    <a:pt x="148" y="47"/>
                    <a:pt x="148" y="47"/>
                    <a:pt x="148" y="47"/>
                  </a:cubicBezTo>
                  <a:cubicBezTo>
                    <a:pt x="148" y="46"/>
                    <a:pt x="148" y="46"/>
                    <a:pt x="148" y="46"/>
                  </a:cubicBezTo>
                  <a:cubicBezTo>
                    <a:pt x="148" y="46"/>
                    <a:pt x="148" y="46"/>
                    <a:pt x="148" y="46"/>
                  </a:cubicBezTo>
                  <a:cubicBezTo>
                    <a:pt x="148" y="46"/>
                    <a:pt x="148" y="46"/>
                    <a:pt x="148" y="46"/>
                  </a:cubicBezTo>
                  <a:cubicBezTo>
                    <a:pt x="150" y="46"/>
                    <a:pt x="150" y="46"/>
                    <a:pt x="150" y="46"/>
                  </a:cubicBezTo>
                  <a:cubicBezTo>
                    <a:pt x="150" y="47"/>
                    <a:pt x="150" y="47"/>
                    <a:pt x="150" y="47"/>
                  </a:cubicBezTo>
                  <a:cubicBezTo>
                    <a:pt x="148" y="47"/>
                    <a:pt x="148" y="47"/>
                    <a:pt x="148" y="47"/>
                  </a:cubicBezTo>
                  <a:close/>
                  <a:moveTo>
                    <a:pt x="148" y="49"/>
                  </a:moveTo>
                  <a:cubicBezTo>
                    <a:pt x="148" y="49"/>
                    <a:pt x="148" y="49"/>
                    <a:pt x="148" y="49"/>
                  </a:cubicBezTo>
                  <a:cubicBezTo>
                    <a:pt x="148" y="47"/>
                    <a:pt x="148" y="47"/>
                    <a:pt x="148" y="47"/>
                  </a:cubicBezTo>
                  <a:cubicBezTo>
                    <a:pt x="150" y="47"/>
                    <a:pt x="150" y="47"/>
                    <a:pt x="150" y="47"/>
                  </a:cubicBezTo>
                  <a:cubicBezTo>
                    <a:pt x="150" y="49"/>
                    <a:pt x="150" y="49"/>
                    <a:pt x="150" y="49"/>
                  </a:cubicBezTo>
                  <a:lnTo>
                    <a:pt x="148" y="49"/>
                  </a:lnTo>
                  <a:close/>
                  <a:moveTo>
                    <a:pt x="150" y="49"/>
                  </a:moveTo>
                  <a:cubicBezTo>
                    <a:pt x="150" y="49"/>
                    <a:pt x="150" y="49"/>
                    <a:pt x="150" y="49"/>
                  </a:cubicBezTo>
                  <a:cubicBezTo>
                    <a:pt x="150" y="47"/>
                    <a:pt x="150" y="47"/>
                    <a:pt x="150" y="47"/>
                  </a:cubicBezTo>
                  <a:cubicBezTo>
                    <a:pt x="151" y="47"/>
                    <a:pt x="151" y="47"/>
                    <a:pt x="151" y="47"/>
                  </a:cubicBezTo>
                  <a:cubicBezTo>
                    <a:pt x="151" y="47"/>
                    <a:pt x="151" y="47"/>
                    <a:pt x="151" y="47"/>
                  </a:cubicBezTo>
                  <a:cubicBezTo>
                    <a:pt x="150" y="47"/>
                    <a:pt x="150" y="47"/>
                    <a:pt x="150" y="47"/>
                  </a:cubicBezTo>
                  <a:cubicBezTo>
                    <a:pt x="150" y="46"/>
                    <a:pt x="150" y="46"/>
                    <a:pt x="150" y="46"/>
                  </a:cubicBezTo>
                  <a:cubicBezTo>
                    <a:pt x="151" y="46"/>
                    <a:pt x="151" y="46"/>
                    <a:pt x="151" y="46"/>
                  </a:cubicBezTo>
                  <a:cubicBezTo>
                    <a:pt x="151" y="46"/>
                    <a:pt x="151" y="46"/>
                    <a:pt x="151" y="46"/>
                  </a:cubicBezTo>
                  <a:cubicBezTo>
                    <a:pt x="150" y="46"/>
                    <a:pt x="150" y="46"/>
                    <a:pt x="150" y="46"/>
                  </a:cubicBezTo>
                  <a:cubicBezTo>
                    <a:pt x="150" y="45"/>
                    <a:pt x="150" y="45"/>
                    <a:pt x="150" y="45"/>
                  </a:cubicBezTo>
                  <a:cubicBezTo>
                    <a:pt x="151" y="45"/>
                    <a:pt x="151" y="45"/>
                    <a:pt x="152" y="45"/>
                  </a:cubicBezTo>
                  <a:cubicBezTo>
                    <a:pt x="152" y="46"/>
                    <a:pt x="152" y="46"/>
                    <a:pt x="152" y="46"/>
                  </a:cubicBezTo>
                  <a:cubicBezTo>
                    <a:pt x="151" y="46"/>
                    <a:pt x="151" y="46"/>
                    <a:pt x="151" y="46"/>
                  </a:cubicBezTo>
                  <a:cubicBezTo>
                    <a:pt x="151" y="47"/>
                    <a:pt x="151" y="47"/>
                    <a:pt x="151" y="47"/>
                  </a:cubicBezTo>
                  <a:cubicBezTo>
                    <a:pt x="152" y="47"/>
                    <a:pt x="152" y="47"/>
                    <a:pt x="152" y="47"/>
                  </a:cubicBezTo>
                  <a:cubicBezTo>
                    <a:pt x="152" y="49"/>
                    <a:pt x="152" y="49"/>
                    <a:pt x="152" y="49"/>
                  </a:cubicBezTo>
                  <a:cubicBezTo>
                    <a:pt x="151" y="49"/>
                    <a:pt x="151" y="49"/>
                    <a:pt x="151" y="49"/>
                  </a:cubicBezTo>
                  <a:cubicBezTo>
                    <a:pt x="151" y="49"/>
                    <a:pt x="151" y="49"/>
                    <a:pt x="151" y="49"/>
                  </a:cubicBezTo>
                  <a:cubicBezTo>
                    <a:pt x="152" y="49"/>
                    <a:pt x="152" y="49"/>
                    <a:pt x="152" y="49"/>
                  </a:cubicBezTo>
                  <a:cubicBezTo>
                    <a:pt x="152" y="49"/>
                    <a:pt x="152" y="49"/>
                    <a:pt x="152" y="49"/>
                  </a:cubicBezTo>
                  <a:lnTo>
                    <a:pt x="150" y="49"/>
                  </a:lnTo>
                  <a:close/>
                  <a:moveTo>
                    <a:pt x="152" y="45"/>
                  </a:moveTo>
                  <a:cubicBezTo>
                    <a:pt x="152" y="45"/>
                    <a:pt x="152" y="45"/>
                    <a:pt x="152" y="45"/>
                  </a:cubicBezTo>
                  <a:cubicBezTo>
                    <a:pt x="153" y="45"/>
                    <a:pt x="153" y="45"/>
                    <a:pt x="154" y="45"/>
                  </a:cubicBezTo>
                  <a:cubicBezTo>
                    <a:pt x="154" y="46"/>
                    <a:pt x="154" y="46"/>
                    <a:pt x="154" y="46"/>
                  </a:cubicBezTo>
                  <a:cubicBezTo>
                    <a:pt x="152" y="46"/>
                    <a:pt x="152" y="46"/>
                    <a:pt x="152" y="46"/>
                  </a:cubicBezTo>
                  <a:lnTo>
                    <a:pt x="152" y="45"/>
                  </a:lnTo>
                  <a:close/>
                  <a:moveTo>
                    <a:pt x="152" y="47"/>
                  </a:moveTo>
                  <a:cubicBezTo>
                    <a:pt x="152" y="47"/>
                    <a:pt x="152" y="47"/>
                    <a:pt x="152" y="47"/>
                  </a:cubicBezTo>
                  <a:cubicBezTo>
                    <a:pt x="154" y="47"/>
                    <a:pt x="154" y="47"/>
                    <a:pt x="154" y="47"/>
                  </a:cubicBezTo>
                  <a:cubicBezTo>
                    <a:pt x="154" y="49"/>
                    <a:pt x="154" y="49"/>
                    <a:pt x="154" y="49"/>
                  </a:cubicBezTo>
                  <a:cubicBezTo>
                    <a:pt x="152" y="49"/>
                    <a:pt x="152" y="49"/>
                    <a:pt x="152" y="49"/>
                  </a:cubicBezTo>
                  <a:lnTo>
                    <a:pt x="152" y="47"/>
                  </a:lnTo>
                  <a:close/>
                  <a:moveTo>
                    <a:pt x="152" y="49"/>
                  </a:moveTo>
                  <a:cubicBezTo>
                    <a:pt x="152" y="49"/>
                    <a:pt x="152" y="49"/>
                    <a:pt x="152" y="49"/>
                  </a:cubicBezTo>
                  <a:cubicBezTo>
                    <a:pt x="152" y="49"/>
                    <a:pt x="152" y="49"/>
                    <a:pt x="152" y="49"/>
                  </a:cubicBezTo>
                  <a:cubicBezTo>
                    <a:pt x="154" y="49"/>
                    <a:pt x="154" y="49"/>
                    <a:pt x="154" y="49"/>
                  </a:cubicBezTo>
                  <a:cubicBezTo>
                    <a:pt x="154" y="49"/>
                    <a:pt x="154" y="49"/>
                    <a:pt x="154" y="49"/>
                  </a:cubicBezTo>
                  <a:lnTo>
                    <a:pt x="152" y="49"/>
                  </a:lnTo>
                  <a:close/>
                  <a:moveTo>
                    <a:pt x="154" y="49"/>
                  </a:moveTo>
                  <a:cubicBezTo>
                    <a:pt x="154" y="49"/>
                    <a:pt x="154" y="49"/>
                    <a:pt x="154" y="49"/>
                  </a:cubicBezTo>
                  <a:cubicBezTo>
                    <a:pt x="154" y="49"/>
                    <a:pt x="154" y="49"/>
                    <a:pt x="154" y="49"/>
                  </a:cubicBezTo>
                  <a:cubicBezTo>
                    <a:pt x="154" y="49"/>
                    <a:pt x="154" y="49"/>
                    <a:pt x="154" y="49"/>
                  </a:cubicBezTo>
                  <a:cubicBezTo>
                    <a:pt x="154" y="49"/>
                    <a:pt x="154" y="49"/>
                    <a:pt x="154" y="49"/>
                  </a:cubicBezTo>
                  <a:cubicBezTo>
                    <a:pt x="154" y="49"/>
                    <a:pt x="154" y="49"/>
                    <a:pt x="154" y="49"/>
                  </a:cubicBezTo>
                  <a:cubicBezTo>
                    <a:pt x="154" y="47"/>
                    <a:pt x="154" y="47"/>
                    <a:pt x="154" y="47"/>
                  </a:cubicBezTo>
                  <a:cubicBezTo>
                    <a:pt x="154" y="47"/>
                    <a:pt x="154" y="47"/>
                    <a:pt x="154" y="47"/>
                  </a:cubicBezTo>
                  <a:cubicBezTo>
                    <a:pt x="154" y="46"/>
                    <a:pt x="154" y="46"/>
                    <a:pt x="154" y="46"/>
                  </a:cubicBezTo>
                  <a:cubicBezTo>
                    <a:pt x="154" y="46"/>
                    <a:pt x="154" y="46"/>
                    <a:pt x="154" y="46"/>
                  </a:cubicBezTo>
                  <a:cubicBezTo>
                    <a:pt x="154" y="45"/>
                    <a:pt x="154" y="45"/>
                    <a:pt x="154" y="45"/>
                  </a:cubicBezTo>
                  <a:cubicBezTo>
                    <a:pt x="154" y="45"/>
                    <a:pt x="154" y="45"/>
                    <a:pt x="154" y="45"/>
                  </a:cubicBezTo>
                  <a:cubicBezTo>
                    <a:pt x="155" y="45"/>
                    <a:pt x="155" y="45"/>
                    <a:pt x="155" y="45"/>
                  </a:cubicBezTo>
                  <a:cubicBezTo>
                    <a:pt x="155" y="48"/>
                    <a:pt x="155" y="48"/>
                    <a:pt x="155" y="48"/>
                  </a:cubicBezTo>
                  <a:cubicBezTo>
                    <a:pt x="154" y="48"/>
                    <a:pt x="154" y="48"/>
                    <a:pt x="154" y="48"/>
                  </a:cubicBezTo>
                  <a:cubicBezTo>
                    <a:pt x="154" y="48"/>
                    <a:pt x="154" y="48"/>
                    <a:pt x="154" y="48"/>
                  </a:cubicBezTo>
                  <a:cubicBezTo>
                    <a:pt x="155" y="48"/>
                    <a:pt x="155" y="48"/>
                    <a:pt x="155" y="48"/>
                  </a:cubicBezTo>
                  <a:cubicBezTo>
                    <a:pt x="155" y="49"/>
                    <a:pt x="155" y="49"/>
                    <a:pt x="155" y="49"/>
                  </a:cubicBezTo>
                  <a:lnTo>
                    <a:pt x="154" y="49"/>
                  </a:lnTo>
                  <a:close/>
                  <a:moveTo>
                    <a:pt x="155" y="45"/>
                  </a:moveTo>
                  <a:cubicBezTo>
                    <a:pt x="155" y="45"/>
                    <a:pt x="155" y="45"/>
                    <a:pt x="155" y="45"/>
                  </a:cubicBezTo>
                  <a:cubicBezTo>
                    <a:pt x="156" y="46"/>
                    <a:pt x="156" y="46"/>
                    <a:pt x="156" y="46"/>
                  </a:cubicBezTo>
                  <a:cubicBezTo>
                    <a:pt x="156" y="48"/>
                    <a:pt x="156" y="48"/>
                    <a:pt x="156" y="48"/>
                  </a:cubicBezTo>
                  <a:cubicBezTo>
                    <a:pt x="155" y="48"/>
                    <a:pt x="155" y="48"/>
                    <a:pt x="155" y="48"/>
                  </a:cubicBezTo>
                  <a:lnTo>
                    <a:pt x="155" y="45"/>
                  </a:lnTo>
                  <a:close/>
                  <a:moveTo>
                    <a:pt x="155" y="49"/>
                  </a:moveTo>
                  <a:cubicBezTo>
                    <a:pt x="155" y="49"/>
                    <a:pt x="155" y="49"/>
                    <a:pt x="155" y="49"/>
                  </a:cubicBezTo>
                  <a:cubicBezTo>
                    <a:pt x="155" y="48"/>
                    <a:pt x="155" y="48"/>
                    <a:pt x="155" y="48"/>
                  </a:cubicBezTo>
                  <a:cubicBezTo>
                    <a:pt x="156" y="48"/>
                    <a:pt x="156" y="48"/>
                    <a:pt x="156" y="48"/>
                  </a:cubicBezTo>
                  <a:cubicBezTo>
                    <a:pt x="156" y="49"/>
                    <a:pt x="156" y="49"/>
                    <a:pt x="156" y="49"/>
                  </a:cubicBezTo>
                  <a:cubicBezTo>
                    <a:pt x="157" y="49"/>
                    <a:pt x="157" y="49"/>
                    <a:pt x="157" y="49"/>
                  </a:cubicBezTo>
                  <a:cubicBezTo>
                    <a:pt x="157" y="48"/>
                    <a:pt x="157" y="48"/>
                    <a:pt x="157" y="48"/>
                  </a:cubicBezTo>
                  <a:cubicBezTo>
                    <a:pt x="157" y="48"/>
                    <a:pt x="157" y="48"/>
                    <a:pt x="157" y="48"/>
                  </a:cubicBezTo>
                  <a:cubicBezTo>
                    <a:pt x="157" y="48"/>
                    <a:pt x="157" y="48"/>
                    <a:pt x="157" y="48"/>
                  </a:cubicBezTo>
                  <a:cubicBezTo>
                    <a:pt x="157" y="48"/>
                    <a:pt x="157" y="48"/>
                    <a:pt x="157" y="48"/>
                  </a:cubicBezTo>
                  <a:cubicBezTo>
                    <a:pt x="157" y="46"/>
                    <a:pt x="157" y="46"/>
                    <a:pt x="157" y="46"/>
                  </a:cubicBezTo>
                  <a:cubicBezTo>
                    <a:pt x="158" y="46"/>
                    <a:pt x="158" y="46"/>
                    <a:pt x="158" y="46"/>
                  </a:cubicBezTo>
                  <a:cubicBezTo>
                    <a:pt x="158" y="47"/>
                    <a:pt x="158" y="47"/>
                    <a:pt x="158" y="47"/>
                  </a:cubicBezTo>
                  <a:cubicBezTo>
                    <a:pt x="157" y="47"/>
                    <a:pt x="157" y="47"/>
                    <a:pt x="157" y="47"/>
                  </a:cubicBezTo>
                  <a:cubicBezTo>
                    <a:pt x="157" y="47"/>
                    <a:pt x="157" y="47"/>
                    <a:pt x="157" y="47"/>
                  </a:cubicBezTo>
                  <a:cubicBezTo>
                    <a:pt x="158" y="47"/>
                    <a:pt x="158" y="47"/>
                    <a:pt x="158" y="47"/>
                  </a:cubicBezTo>
                  <a:cubicBezTo>
                    <a:pt x="158" y="49"/>
                    <a:pt x="158" y="49"/>
                    <a:pt x="158" y="49"/>
                  </a:cubicBezTo>
                  <a:cubicBezTo>
                    <a:pt x="157" y="49"/>
                    <a:pt x="157" y="49"/>
                    <a:pt x="157" y="49"/>
                  </a:cubicBezTo>
                  <a:cubicBezTo>
                    <a:pt x="157" y="49"/>
                    <a:pt x="157" y="49"/>
                    <a:pt x="157" y="49"/>
                  </a:cubicBezTo>
                  <a:cubicBezTo>
                    <a:pt x="158" y="49"/>
                    <a:pt x="158" y="49"/>
                    <a:pt x="158" y="49"/>
                  </a:cubicBezTo>
                  <a:cubicBezTo>
                    <a:pt x="158" y="49"/>
                    <a:pt x="158" y="49"/>
                    <a:pt x="158" y="49"/>
                  </a:cubicBezTo>
                  <a:lnTo>
                    <a:pt x="155" y="49"/>
                  </a:lnTo>
                  <a:close/>
                  <a:moveTo>
                    <a:pt x="158" y="47"/>
                  </a:moveTo>
                  <a:cubicBezTo>
                    <a:pt x="158" y="47"/>
                    <a:pt x="158" y="47"/>
                    <a:pt x="158" y="47"/>
                  </a:cubicBezTo>
                  <a:cubicBezTo>
                    <a:pt x="159" y="47"/>
                    <a:pt x="159" y="47"/>
                    <a:pt x="159" y="47"/>
                  </a:cubicBezTo>
                  <a:cubicBezTo>
                    <a:pt x="159" y="47"/>
                    <a:pt x="159" y="47"/>
                    <a:pt x="159" y="47"/>
                  </a:cubicBezTo>
                  <a:cubicBezTo>
                    <a:pt x="158" y="47"/>
                    <a:pt x="158" y="47"/>
                    <a:pt x="158" y="47"/>
                  </a:cubicBezTo>
                  <a:close/>
                  <a:moveTo>
                    <a:pt x="158" y="47"/>
                  </a:moveTo>
                  <a:cubicBezTo>
                    <a:pt x="158" y="47"/>
                    <a:pt x="158" y="47"/>
                    <a:pt x="158" y="47"/>
                  </a:cubicBezTo>
                  <a:cubicBezTo>
                    <a:pt x="159" y="47"/>
                    <a:pt x="159" y="47"/>
                    <a:pt x="159" y="47"/>
                  </a:cubicBezTo>
                  <a:cubicBezTo>
                    <a:pt x="159" y="49"/>
                    <a:pt x="159" y="49"/>
                    <a:pt x="159" y="49"/>
                  </a:cubicBezTo>
                  <a:cubicBezTo>
                    <a:pt x="158" y="49"/>
                    <a:pt x="158" y="49"/>
                    <a:pt x="158" y="49"/>
                  </a:cubicBezTo>
                  <a:lnTo>
                    <a:pt x="158" y="47"/>
                  </a:lnTo>
                  <a:close/>
                  <a:moveTo>
                    <a:pt x="158" y="49"/>
                  </a:moveTo>
                  <a:cubicBezTo>
                    <a:pt x="158" y="49"/>
                    <a:pt x="158" y="49"/>
                    <a:pt x="158" y="49"/>
                  </a:cubicBezTo>
                  <a:cubicBezTo>
                    <a:pt x="158" y="49"/>
                    <a:pt x="158" y="49"/>
                    <a:pt x="158" y="49"/>
                  </a:cubicBezTo>
                  <a:cubicBezTo>
                    <a:pt x="159" y="49"/>
                    <a:pt x="159" y="49"/>
                    <a:pt x="159" y="49"/>
                  </a:cubicBezTo>
                  <a:cubicBezTo>
                    <a:pt x="159" y="49"/>
                    <a:pt x="159" y="49"/>
                    <a:pt x="159" y="49"/>
                  </a:cubicBezTo>
                  <a:lnTo>
                    <a:pt x="158" y="49"/>
                  </a:lnTo>
                  <a:close/>
                  <a:moveTo>
                    <a:pt x="159" y="49"/>
                  </a:moveTo>
                  <a:cubicBezTo>
                    <a:pt x="159" y="49"/>
                    <a:pt x="159" y="49"/>
                    <a:pt x="159" y="49"/>
                  </a:cubicBezTo>
                  <a:cubicBezTo>
                    <a:pt x="159" y="49"/>
                    <a:pt x="159" y="49"/>
                    <a:pt x="159" y="49"/>
                  </a:cubicBezTo>
                  <a:cubicBezTo>
                    <a:pt x="160" y="49"/>
                    <a:pt x="160" y="49"/>
                    <a:pt x="160" y="49"/>
                  </a:cubicBezTo>
                  <a:cubicBezTo>
                    <a:pt x="160" y="49"/>
                    <a:pt x="160" y="49"/>
                    <a:pt x="160" y="49"/>
                  </a:cubicBezTo>
                  <a:cubicBezTo>
                    <a:pt x="159" y="49"/>
                    <a:pt x="159" y="49"/>
                    <a:pt x="159" y="49"/>
                  </a:cubicBezTo>
                  <a:cubicBezTo>
                    <a:pt x="159" y="47"/>
                    <a:pt x="159" y="47"/>
                    <a:pt x="159" y="47"/>
                  </a:cubicBezTo>
                  <a:cubicBezTo>
                    <a:pt x="160" y="47"/>
                    <a:pt x="160" y="47"/>
                    <a:pt x="160" y="47"/>
                  </a:cubicBezTo>
                  <a:cubicBezTo>
                    <a:pt x="160" y="48"/>
                    <a:pt x="160" y="48"/>
                    <a:pt x="160" y="48"/>
                  </a:cubicBezTo>
                  <a:cubicBezTo>
                    <a:pt x="160" y="48"/>
                    <a:pt x="160" y="48"/>
                    <a:pt x="160" y="48"/>
                  </a:cubicBezTo>
                  <a:cubicBezTo>
                    <a:pt x="160" y="48"/>
                    <a:pt x="160" y="48"/>
                    <a:pt x="160" y="48"/>
                  </a:cubicBezTo>
                  <a:cubicBezTo>
                    <a:pt x="160" y="48"/>
                    <a:pt x="160" y="48"/>
                    <a:pt x="160" y="48"/>
                  </a:cubicBezTo>
                  <a:cubicBezTo>
                    <a:pt x="160" y="48"/>
                    <a:pt x="160" y="48"/>
                    <a:pt x="160" y="48"/>
                  </a:cubicBezTo>
                  <a:cubicBezTo>
                    <a:pt x="160" y="49"/>
                    <a:pt x="160" y="49"/>
                    <a:pt x="160" y="49"/>
                  </a:cubicBezTo>
                  <a:lnTo>
                    <a:pt x="159" y="49"/>
                  </a:lnTo>
                  <a:close/>
                  <a:moveTo>
                    <a:pt x="161" y="49"/>
                  </a:moveTo>
                  <a:cubicBezTo>
                    <a:pt x="161" y="49"/>
                    <a:pt x="161" y="49"/>
                    <a:pt x="161" y="49"/>
                  </a:cubicBezTo>
                  <a:cubicBezTo>
                    <a:pt x="161" y="48"/>
                    <a:pt x="161" y="48"/>
                    <a:pt x="161" y="48"/>
                  </a:cubicBezTo>
                  <a:cubicBezTo>
                    <a:pt x="161" y="48"/>
                    <a:pt x="161" y="48"/>
                    <a:pt x="161" y="48"/>
                  </a:cubicBezTo>
                  <a:cubicBezTo>
                    <a:pt x="162" y="48"/>
                    <a:pt x="162" y="48"/>
                    <a:pt x="162" y="48"/>
                  </a:cubicBezTo>
                  <a:cubicBezTo>
                    <a:pt x="162" y="49"/>
                    <a:pt x="162" y="49"/>
                    <a:pt x="162" y="49"/>
                  </a:cubicBezTo>
                  <a:cubicBezTo>
                    <a:pt x="162" y="49"/>
                    <a:pt x="162" y="49"/>
                    <a:pt x="162" y="49"/>
                  </a:cubicBezTo>
                  <a:cubicBezTo>
                    <a:pt x="162" y="48"/>
                    <a:pt x="162" y="48"/>
                    <a:pt x="162" y="48"/>
                  </a:cubicBezTo>
                  <a:cubicBezTo>
                    <a:pt x="163" y="49"/>
                    <a:pt x="163" y="49"/>
                    <a:pt x="163" y="49"/>
                  </a:cubicBezTo>
                  <a:cubicBezTo>
                    <a:pt x="163" y="49"/>
                    <a:pt x="163" y="49"/>
                    <a:pt x="163" y="49"/>
                  </a:cubicBezTo>
                  <a:lnTo>
                    <a:pt x="161" y="49"/>
                  </a:lnTo>
                  <a:close/>
                  <a:moveTo>
                    <a:pt x="161" y="48"/>
                  </a:moveTo>
                  <a:cubicBezTo>
                    <a:pt x="161" y="48"/>
                    <a:pt x="161" y="48"/>
                    <a:pt x="161" y="48"/>
                  </a:cubicBezTo>
                  <a:cubicBezTo>
                    <a:pt x="161" y="48"/>
                    <a:pt x="161" y="48"/>
                    <a:pt x="161" y="48"/>
                  </a:cubicBezTo>
                  <a:cubicBezTo>
                    <a:pt x="161" y="48"/>
                    <a:pt x="161" y="48"/>
                    <a:pt x="161" y="48"/>
                  </a:cubicBezTo>
                  <a:close/>
                  <a:moveTo>
                    <a:pt x="163" y="49"/>
                  </a:moveTo>
                  <a:cubicBezTo>
                    <a:pt x="163" y="49"/>
                    <a:pt x="163" y="49"/>
                    <a:pt x="163" y="49"/>
                  </a:cubicBezTo>
                  <a:cubicBezTo>
                    <a:pt x="163" y="49"/>
                    <a:pt x="163" y="49"/>
                    <a:pt x="163" y="49"/>
                  </a:cubicBezTo>
                  <a:cubicBezTo>
                    <a:pt x="165" y="49"/>
                    <a:pt x="165" y="49"/>
                    <a:pt x="165" y="49"/>
                  </a:cubicBezTo>
                  <a:lnTo>
                    <a:pt x="163" y="49"/>
                  </a:lnTo>
                  <a:close/>
                  <a:moveTo>
                    <a:pt x="166" y="48"/>
                  </a:moveTo>
                  <a:cubicBezTo>
                    <a:pt x="166" y="48"/>
                    <a:pt x="166" y="48"/>
                    <a:pt x="166" y="48"/>
                  </a:cubicBezTo>
                  <a:cubicBezTo>
                    <a:pt x="156" y="44"/>
                    <a:pt x="156" y="44"/>
                    <a:pt x="156" y="44"/>
                  </a:cubicBezTo>
                  <a:cubicBezTo>
                    <a:pt x="156" y="44"/>
                    <a:pt x="146" y="44"/>
                    <a:pt x="145" y="44"/>
                  </a:cubicBezTo>
                  <a:cubicBezTo>
                    <a:pt x="144" y="43"/>
                    <a:pt x="143" y="43"/>
                    <a:pt x="143" y="43"/>
                  </a:cubicBezTo>
                  <a:cubicBezTo>
                    <a:pt x="143" y="43"/>
                    <a:pt x="143" y="43"/>
                    <a:pt x="143" y="43"/>
                  </a:cubicBezTo>
                  <a:cubicBezTo>
                    <a:pt x="143" y="42"/>
                    <a:pt x="143" y="42"/>
                    <a:pt x="143" y="42"/>
                  </a:cubicBezTo>
                  <a:cubicBezTo>
                    <a:pt x="143" y="42"/>
                    <a:pt x="144" y="42"/>
                    <a:pt x="145" y="42"/>
                  </a:cubicBezTo>
                  <a:cubicBezTo>
                    <a:pt x="146" y="43"/>
                    <a:pt x="153" y="43"/>
                    <a:pt x="154" y="43"/>
                  </a:cubicBezTo>
                  <a:cubicBezTo>
                    <a:pt x="166" y="48"/>
                    <a:pt x="166" y="48"/>
                    <a:pt x="166" y="48"/>
                  </a:cubicBezTo>
                  <a:close/>
                  <a:moveTo>
                    <a:pt x="88" y="40"/>
                  </a:moveTo>
                  <a:cubicBezTo>
                    <a:pt x="88" y="40"/>
                    <a:pt x="88" y="40"/>
                    <a:pt x="88" y="40"/>
                  </a:cubicBezTo>
                  <a:cubicBezTo>
                    <a:pt x="90" y="17"/>
                    <a:pt x="90" y="17"/>
                    <a:pt x="90" y="17"/>
                  </a:cubicBezTo>
                  <a:cubicBezTo>
                    <a:pt x="89" y="16"/>
                    <a:pt x="89" y="16"/>
                    <a:pt x="89" y="16"/>
                  </a:cubicBezTo>
                  <a:cubicBezTo>
                    <a:pt x="88" y="40"/>
                    <a:pt x="88" y="40"/>
                    <a:pt x="88" y="40"/>
                  </a:cubicBezTo>
                  <a:cubicBezTo>
                    <a:pt x="88" y="40"/>
                    <a:pt x="88" y="40"/>
                    <a:pt x="88" y="40"/>
                  </a:cubicBezTo>
                  <a:close/>
                  <a:moveTo>
                    <a:pt x="92" y="40"/>
                  </a:moveTo>
                  <a:cubicBezTo>
                    <a:pt x="92" y="40"/>
                    <a:pt x="92" y="40"/>
                    <a:pt x="92" y="40"/>
                  </a:cubicBezTo>
                  <a:cubicBezTo>
                    <a:pt x="94" y="18"/>
                    <a:pt x="94" y="18"/>
                    <a:pt x="94" y="18"/>
                  </a:cubicBezTo>
                  <a:cubicBezTo>
                    <a:pt x="94" y="18"/>
                    <a:pt x="94" y="18"/>
                    <a:pt x="94" y="18"/>
                  </a:cubicBezTo>
                  <a:cubicBezTo>
                    <a:pt x="93" y="17"/>
                    <a:pt x="93" y="17"/>
                    <a:pt x="93" y="17"/>
                  </a:cubicBezTo>
                  <a:cubicBezTo>
                    <a:pt x="91" y="40"/>
                    <a:pt x="91" y="40"/>
                    <a:pt x="91" y="40"/>
                  </a:cubicBezTo>
                  <a:cubicBezTo>
                    <a:pt x="92" y="40"/>
                    <a:pt x="92" y="40"/>
                    <a:pt x="92" y="40"/>
                  </a:cubicBezTo>
                  <a:close/>
                  <a:moveTo>
                    <a:pt x="117" y="39"/>
                  </a:moveTo>
                  <a:cubicBezTo>
                    <a:pt x="117" y="39"/>
                    <a:pt x="117" y="39"/>
                    <a:pt x="117" y="39"/>
                  </a:cubicBezTo>
                  <a:cubicBezTo>
                    <a:pt x="117" y="39"/>
                    <a:pt x="117" y="39"/>
                    <a:pt x="117" y="39"/>
                  </a:cubicBezTo>
                  <a:cubicBezTo>
                    <a:pt x="117" y="39"/>
                    <a:pt x="117" y="39"/>
                    <a:pt x="117" y="39"/>
                  </a:cubicBezTo>
                  <a:cubicBezTo>
                    <a:pt x="117" y="39"/>
                    <a:pt x="117" y="39"/>
                    <a:pt x="117" y="39"/>
                  </a:cubicBezTo>
                  <a:cubicBezTo>
                    <a:pt x="117" y="39"/>
                    <a:pt x="117" y="39"/>
                    <a:pt x="117" y="39"/>
                  </a:cubicBezTo>
                  <a:close/>
                  <a:moveTo>
                    <a:pt x="20" y="37"/>
                  </a:moveTo>
                  <a:cubicBezTo>
                    <a:pt x="20" y="37"/>
                    <a:pt x="20" y="37"/>
                    <a:pt x="20" y="37"/>
                  </a:cubicBezTo>
                  <a:cubicBezTo>
                    <a:pt x="23" y="51"/>
                    <a:pt x="23" y="51"/>
                    <a:pt x="23" y="51"/>
                  </a:cubicBezTo>
                  <a:cubicBezTo>
                    <a:pt x="26" y="51"/>
                    <a:pt x="26" y="51"/>
                    <a:pt x="26" y="51"/>
                  </a:cubicBezTo>
                  <a:cubicBezTo>
                    <a:pt x="23" y="37"/>
                    <a:pt x="23" y="37"/>
                    <a:pt x="23" y="37"/>
                  </a:cubicBezTo>
                  <a:cubicBezTo>
                    <a:pt x="22" y="37"/>
                    <a:pt x="21" y="37"/>
                    <a:pt x="20" y="37"/>
                  </a:cubicBezTo>
                  <a:close/>
                  <a:moveTo>
                    <a:pt x="18" y="37"/>
                  </a:moveTo>
                  <a:cubicBezTo>
                    <a:pt x="18" y="37"/>
                    <a:pt x="18" y="37"/>
                    <a:pt x="18" y="37"/>
                  </a:cubicBezTo>
                  <a:cubicBezTo>
                    <a:pt x="20" y="51"/>
                    <a:pt x="20" y="51"/>
                    <a:pt x="20" y="51"/>
                  </a:cubicBezTo>
                  <a:cubicBezTo>
                    <a:pt x="22" y="51"/>
                    <a:pt x="22" y="51"/>
                    <a:pt x="22" y="51"/>
                  </a:cubicBezTo>
                  <a:cubicBezTo>
                    <a:pt x="20" y="37"/>
                    <a:pt x="20" y="37"/>
                    <a:pt x="20" y="37"/>
                  </a:cubicBezTo>
                  <a:cubicBezTo>
                    <a:pt x="19" y="37"/>
                    <a:pt x="18" y="37"/>
                    <a:pt x="18" y="37"/>
                  </a:cubicBezTo>
                  <a:close/>
                  <a:moveTo>
                    <a:pt x="44" y="37"/>
                  </a:moveTo>
                  <a:cubicBezTo>
                    <a:pt x="44" y="37"/>
                    <a:pt x="44" y="37"/>
                    <a:pt x="44" y="37"/>
                  </a:cubicBezTo>
                  <a:cubicBezTo>
                    <a:pt x="46" y="51"/>
                    <a:pt x="46" y="51"/>
                    <a:pt x="46" y="51"/>
                  </a:cubicBezTo>
                  <a:cubicBezTo>
                    <a:pt x="47" y="51"/>
                    <a:pt x="49" y="51"/>
                    <a:pt x="50" y="51"/>
                  </a:cubicBezTo>
                  <a:cubicBezTo>
                    <a:pt x="49" y="37"/>
                    <a:pt x="49" y="37"/>
                    <a:pt x="49" y="37"/>
                  </a:cubicBezTo>
                  <a:cubicBezTo>
                    <a:pt x="47" y="37"/>
                    <a:pt x="46" y="37"/>
                    <a:pt x="44" y="37"/>
                  </a:cubicBezTo>
                  <a:close/>
                  <a:moveTo>
                    <a:pt x="15" y="38"/>
                  </a:moveTo>
                  <a:cubicBezTo>
                    <a:pt x="15" y="38"/>
                    <a:pt x="15" y="38"/>
                    <a:pt x="15" y="38"/>
                  </a:cubicBezTo>
                  <a:cubicBezTo>
                    <a:pt x="17" y="51"/>
                    <a:pt x="17" y="51"/>
                    <a:pt x="17" y="51"/>
                  </a:cubicBezTo>
                  <a:cubicBezTo>
                    <a:pt x="18" y="51"/>
                    <a:pt x="18" y="51"/>
                    <a:pt x="18" y="51"/>
                  </a:cubicBezTo>
                  <a:cubicBezTo>
                    <a:pt x="15" y="37"/>
                    <a:pt x="15" y="37"/>
                    <a:pt x="15" y="37"/>
                  </a:cubicBezTo>
                  <a:cubicBezTo>
                    <a:pt x="15" y="37"/>
                    <a:pt x="15" y="37"/>
                    <a:pt x="15" y="38"/>
                  </a:cubicBezTo>
                  <a:close/>
                  <a:moveTo>
                    <a:pt x="24" y="37"/>
                  </a:moveTo>
                  <a:cubicBezTo>
                    <a:pt x="24" y="37"/>
                    <a:pt x="24" y="37"/>
                    <a:pt x="24" y="37"/>
                  </a:cubicBezTo>
                  <a:cubicBezTo>
                    <a:pt x="26" y="51"/>
                    <a:pt x="26" y="51"/>
                    <a:pt x="26" y="51"/>
                  </a:cubicBezTo>
                  <a:cubicBezTo>
                    <a:pt x="29" y="51"/>
                    <a:pt x="29" y="51"/>
                    <a:pt x="29" y="51"/>
                  </a:cubicBezTo>
                  <a:cubicBezTo>
                    <a:pt x="27" y="37"/>
                    <a:pt x="27" y="37"/>
                    <a:pt x="27" y="37"/>
                  </a:cubicBezTo>
                  <a:cubicBezTo>
                    <a:pt x="26" y="37"/>
                    <a:pt x="25" y="37"/>
                    <a:pt x="24" y="37"/>
                  </a:cubicBezTo>
                  <a:close/>
                  <a:moveTo>
                    <a:pt x="16" y="37"/>
                  </a:moveTo>
                  <a:cubicBezTo>
                    <a:pt x="16" y="37"/>
                    <a:pt x="16" y="37"/>
                    <a:pt x="16" y="37"/>
                  </a:cubicBezTo>
                  <a:cubicBezTo>
                    <a:pt x="18" y="51"/>
                    <a:pt x="18" y="51"/>
                    <a:pt x="18" y="51"/>
                  </a:cubicBezTo>
                  <a:cubicBezTo>
                    <a:pt x="19" y="51"/>
                    <a:pt x="19" y="51"/>
                    <a:pt x="19" y="51"/>
                  </a:cubicBezTo>
                  <a:cubicBezTo>
                    <a:pt x="17" y="37"/>
                    <a:pt x="17" y="37"/>
                    <a:pt x="17" y="37"/>
                  </a:cubicBezTo>
                  <a:cubicBezTo>
                    <a:pt x="16" y="37"/>
                    <a:pt x="16" y="37"/>
                    <a:pt x="16" y="37"/>
                  </a:cubicBezTo>
                  <a:close/>
                  <a:moveTo>
                    <a:pt x="38" y="36"/>
                  </a:moveTo>
                  <a:cubicBezTo>
                    <a:pt x="38" y="36"/>
                    <a:pt x="38" y="36"/>
                    <a:pt x="38" y="36"/>
                  </a:cubicBezTo>
                  <a:cubicBezTo>
                    <a:pt x="40" y="51"/>
                    <a:pt x="40" y="51"/>
                    <a:pt x="40" y="51"/>
                  </a:cubicBezTo>
                  <a:cubicBezTo>
                    <a:pt x="41" y="51"/>
                    <a:pt x="43" y="51"/>
                    <a:pt x="45" y="51"/>
                  </a:cubicBezTo>
                  <a:cubicBezTo>
                    <a:pt x="43" y="37"/>
                    <a:pt x="43" y="37"/>
                    <a:pt x="43" y="37"/>
                  </a:cubicBezTo>
                  <a:cubicBezTo>
                    <a:pt x="41" y="37"/>
                    <a:pt x="40" y="37"/>
                    <a:pt x="38" y="36"/>
                  </a:cubicBezTo>
                  <a:close/>
                  <a:moveTo>
                    <a:pt x="33" y="36"/>
                  </a:moveTo>
                  <a:cubicBezTo>
                    <a:pt x="33" y="36"/>
                    <a:pt x="33" y="36"/>
                    <a:pt x="33" y="36"/>
                  </a:cubicBezTo>
                  <a:cubicBezTo>
                    <a:pt x="33" y="36"/>
                    <a:pt x="33" y="36"/>
                    <a:pt x="33" y="36"/>
                  </a:cubicBezTo>
                  <a:cubicBezTo>
                    <a:pt x="35" y="51"/>
                    <a:pt x="35" y="51"/>
                    <a:pt x="35" y="51"/>
                  </a:cubicBezTo>
                  <a:cubicBezTo>
                    <a:pt x="36" y="51"/>
                    <a:pt x="38" y="51"/>
                    <a:pt x="39" y="51"/>
                  </a:cubicBezTo>
                  <a:cubicBezTo>
                    <a:pt x="37" y="36"/>
                    <a:pt x="37" y="36"/>
                    <a:pt x="37" y="36"/>
                  </a:cubicBezTo>
                  <a:cubicBezTo>
                    <a:pt x="36" y="36"/>
                    <a:pt x="34" y="36"/>
                    <a:pt x="33" y="36"/>
                  </a:cubicBezTo>
                  <a:close/>
                  <a:moveTo>
                    <a:pt x="28" y="37"/>
                  </a:moveTo>
                  <a:cubicBezTo>
                    <a:pt x="28" y="37"/>
                    <a:pt x="28" y="37"/>
                    <a:pt x="28" y="37"/>
                  </a:cubicBezTo>
                  <a:cubicBezTo>
                    <a:pt x="30" y="51"/>
                    <a:pt x="30" y="51"/>
                    <a:pt x="30" y="51"/>
                  </a:cubicBezTo>
                  <a:cubicBezTo>
                    <a:pt x="34" y="51"/>
                    <a:pt x="34" y="51"/>
                    <a:pt x="34" y="51"/>
                  </a:cubicBezTo>
                  <a:cubicBezTo>
                    <a:pt x="32" y="36"/>
                    <a:pt x="32" y="36"/>
                    <a:pt x="32" y="36"/>
                  </a:cubicBezTo>
                  <a:cubicBezTo>
                    <a:pt x="31" y="36"/>
                    <a:pt x="29" y="36"/>
                    <a:pt x="28" y="37"/>
                  </a:cubicBezTo>
                  <a:close/>
                  <a:moveTo>
                    <a:pt x="34" y="51"/>
                  </a:moveTo>
                  <a:cubicBezTo>
                    <a:pt x="34" y="51"/>
                    <a:pt x="34" y="51"/>
                    <a:pt x="34" y="51"/>
                  </a:cubicBezTo>
                  <a:cubicBezTo>
                    <a:pt x="35" y="51"/>
                    <a:pt x="35" y="51"/>
                    <a:pt x="35" y="51"/>
                  </a:cubicBezTo>
                  <a:cubicBezTo>
                    <a:pt x="35" y="51"/>
                    <a:pt x="35" y="51"/>
                    <a:pt x="35" y="51"/>
                  </a:cubicBezTo>
                  <a:cubicBezTo>
                    <a:pt x="34" y="51"/>
                    <a:pt x="34" y="51"/>
                    <a:pt x="34" y="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Rectangle 10"/>
            <p:cNvSpPr>
              <a:spLocks noChangeArrowheads="1"/>
            </p:cNvSpPr>
            <p:nvPr/>
          </p:nvSpPr>
          <p:spPr bwMode="auto">
            <a:xfrm>
              <a:off x="0" y="4299"/>
              <a:ext cx="5775" cy="3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7" name="Freeform 11"/>
            <p:cNvSpPr/>
            <p:nvPr/>
          </p:nvSpPr>
          <p:spPr bwMode="auto">
            <a:xfrm>
              <a:off x="4947" y="4133"/>
              <a:ext cx="122" cy="131"/>
            </a:xfrm>
            <a:custGeom>
              <a:avLst/>
              <a:gdLst>
                <a:gd name="T0" fmla="*/ 34 w 47"/>
                <a:gd name="T1" fmla="*/ 3 h 49"/>
                <a:gd name="T2" fmla="*/ 34 w 47"/>
                <a:gd name="T3" fmla="*/ 5 h 49"/>
                <a:gd name="T4" fmla="*/ 33 w 47"/>
                <a:gd name="T5" fmla="*/ 12 h 49"/>
                <a:gd name="T6" fmla="*/ 37 w 47"/>
                <a:gd name="T7" fmla="*/ 12 h 49"/>
                <a:gd name="T8" fmla="*/ 40 w 47"/>
                <a:gd name="T9" fmla="*/ 12 h 49"/>
                <a:gd name="T10" fmla="*/ 47 w 47"/>
                <a:gd name="T11" fmla="*/ 15 h 49"/>
                <a:gd name="T12" fmla="*/ 43 w 47"/>
                <a:gd name="T13" fmla="*/ 16 h 49"/>
                <a:gd name="T14" fmla="*/ 37 w 47"/>
                <a:gd name="T15" fmla="*/ 16 h 49"/>
                <a:gd name="T16" fmla="*/ 36 w 47"/>
                <a:gd name="T17" fmla="*/ 18 h 49"/>
                <a:gd name="T18" fmla="*/ 32 w 47"/>
                <a:gd name="T19" fmla="*/ 25 h 49"/>
                <a:gd name="T20" fmla="*/ 32 w 47"/>
                <a:gd name="T21" fmla="*/ 30 h 49"/>
                <a:gd name="T22" fmla="*/ 32 w 47"/>
                <a:gd name="T23" fmla="*/ 31 h 49"/>
                <a:gd name="T24" fmla="*/ 33 w 47"/>
                <a:gd name="T25" fmla="*/ 37 h 49"/>
                <a:gd name="T26" fmla="*/ 33 w 47"/>
                <a:gd name="T27" fmla="*/ 39 h 49"/>
                <a:gd name="T28" fmla="*/ 33 w 47"/>
                <a:gd name="T29" fmla="*/ 43 h 49"/>
                <a:gd name="T30" fmla="*/ 31 w 47"/>
                <a:gd name="T31" fmla="*/ 49 h 49"/>
                <a:gd name="T32" fmla="*/ 28 w 47"/>
                <a:gd name="T33" fmla="*/ 45 h 49"/>
                <a:gd name="T34" fmla="*/ 27 w 47"/>
                <a:gd name="T35" fmla="*/ 40 h 49"/>
                <a:gd name="T36" fmla="*/ 26 w 47"/>
                <a:gd name="T37" fmla="*/ 37 h 49"/>
                <a:gd name="T38" fmla="*/ 28 w 47"/>
                <a:gd name="T39" fmla="*/ 36 h 49"/>
                <a:gd name="T40" fmla="*/ 28 w 47"/>
                <a:gd name="T41" fmla="*/ 34 h 49"/>
                <a:gd name="T42" fmla="*/ 28 w 47"/>
                <a:gd name="T43" fmla="*/ 29 h 49"/>
                <a:gd name="T44" fmla="*/ 25 w 47"/>
                <a:gd name="T45" fmla="*/ 33 h 49"/>
                <a:gd name="T46" fmla="*/ 22 w 47"/>
                <a:gd name="T47" fmla="*/ 36 h 49"/>
                <a:gd name="T48" fmla="*/ 21 w 47"/>
                <a:gd name="T49" fmla="*/ 37 h 49"/>
                <a:gd name="T50" fmla="*/ 16 w 47"/>
                <a:gd name="T51" fmla="*/ 40 h 49"/>
                <a:gd name="T52" fmla="*/ 16 w 47"/>
                <a:gd name="T53" fmla="*/ 36 h 49"/>
                <a:gd name="T54" fmla="*/ 14 w 47"/>
                <a:gd name="T55" fmla="*/ 36 h 49"/>
                <a:gd name="T56" fmla="*/ 18 w 47"/>
                <a:gd name="T57" fmla="*/ 30 h 49"/>
                <a:gd name="T58" fmla="*/ 21 w 47"/>
                <a:gd name="T59" fmla="*/ 27 h 49"/>
                <a:gd name="T60" fmla="*/ 25 w 47"/>
                <a:gd name="T61" fmla="*/ 23 h 49"/>
                <a:gd name="T62" fmla="*/ 28 w 47"/>
                <a:gd name="T63" fmla="*/ 18 h 49"/>
                <a:gd name="T64" fmla="*/ 26 w 47"/>
                <a:gd name="T65" fmla="*/ 17 h 49"/>
                <a:gd name="T66" fmla="*/ 26 w 47"/>
                <a:gd name="T67" fmla="*/ 17 h 49"/>
                <a:gd name="T68" fmla="*/ 19 w 47"/>
                <a:gd name="T69" fmla="*/ 20 h 49"/>
                <a:gd name="T70" fmla="*/ 16 w 47"/>
                <a:gd name="T71" fmla="*/ 21 h 49"/>
                <a:gd name="T72" fmla="*/ 10 w 47"/>
                <a:gd name="T73" fmla="*/ 24 h 49"/>
                <a:gd name="T74" fmla="*/ 1 w 47"/>
                <a:gd name="T75" fmla="*/ 23 h 49"/>
                <a:gd name="T76" fmla="*/ 4 w 47"/>
                <a:gd name="T77" fmla="*/ 21 h 49"/>
                <a:gd name="T78" fmla="*/ 8 w 47"/>
                <a:gd name="T79" fmla="*/ 21 h 49"/>
                <a:gd name="T80" fmla="*/ 11 w 47"/>
                <a:gd name="T81" fmla="*/ 20 h 49"/>
                <a:gd name="T82" fmla="*/ 17 w 47"/>
                <a:gd name="T83" fmla="*/ 18 h 49"/>
                <a:gd name="T84" fmla="*/ 29 w 47"/>
                <a:gd name="T85" fmla="*/ 8 h 49"/>
                <a:gd name="T86" fmla="*/ 29 w 47"/>
                <a:gd name="T87" fmla="*/ 4 h 49"/>
                <a:gd name="T88" fmla="*/ 27 w 47"/>
                <a:gd name="T89" fmla="*/ 1 h 49"/>
                <a:gd name="T90" fmla="*/ 33 w 47"/>
                <a:gd name="T91" fmla="*/ 1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7" h="49">
                  <a:moveTo>
                    <a:pt x="33" y="1"/>
                  </a:moveTo>
                  <a:cubicBezTo>
                    <a:pt x="34" y="1"/>
                    <a:pt x="33" y="2"/>
                    <a:pt x="34" y="3"/>
                  </a:cubicBezTo>
                  <a:cubicBezTo>
                    <a:pt x="34" y="3"/>
                    <a:pt x="34" y="3"/>
                    <a:pt x="34" y="3"/>
                  </a:cubicBezTo>
                  <a:cubicBezTo>
                    <a:pt x="34" y="4"/>
                    <a:pt x="34" y="5"/>
                    <a:pt x="34" y="5"/>
                  </a:cubicBezTo>
                  <a:cubicBezTo>
                    <a:pt x="34" y="8"/>
                    <a:pt x="33" y="10"/>
                    <a:pt x="33" y="12"/>
                  </a:cubicBezTo>
                  <a:cubicBezTo>
                    <a:pt x="33" y="12"/>
                    <a:pt x="33" y="12"/>
                    <a:pt x="33" y="12"/>
                  </a:cubicBezTo>
                  <a:cubicBezTo>
                    <a:pt x="34" y="13"/>
                    <a:pt x="34" y="12"/>
                    <a:pt x="34" y="12"/>
                  </a:cubicBezTo>
                  <a:cubicBezTo>
                    <a:pt x="35" y="12"/>
                    <a:pt x="36" y="12"/>
                    <a:pt x="37" y="12"/>
                  </a:cubicBezTo>
                  <a:cubicBezTo>
                    <a:pt x="37" y="12"/>
                    <a:pt x="37" y="12"/>
                    <a:pt x="38" y="12"/>
                  </a:cubicBezTo>
                  <a:cubicBezTo>
                    <a:pt x="38" y="12"/>
                    <a:pt x="39" y="12"/>
                    <a:pt x="40" y="12"/>
                  </a:cubicBezTo>
                  <a:cubicBezTo>
                    <a:pt x="42" y="12"/>
                    <a:pt x="43" y="13"/>
                    <a:pt x="45" y="13"/>
                  </a:cubicBezTo>
                  <a:cubicBezTo>
                    <a:pt x="45" y="14"/>
                    <a:pt x="46" y="14"/>
                    <a:pt x="47" y="15"/>
                  </a:cubicBezTo>
                  <a:cubicBezTo>
                    <a:pt x="46" y="16"/>
                    <a:pt x="47" y="17"/>
                    <a:pt x="45" y="17"/>
                  </a:cubicBezTo>
                  <a:cubicBezTo>
                    <a:pt x="45" y="16"/>
                    <a:pt x="44" y="17"/>
                    <a:pt x="43" y="16"/>
                  </a:cubicBezTo>
                  <a:cubicBezTo>
                    <a:pt x="43" y="16"/>
                    <a:pt x="42" y="16"/>
                    <a:pt x="41" y="16"/>
                  </a:cubicBezTo>
                  <a:cubicBezTo>
                    <a:pt x="40" y="16"/>
                    <a:pt x="39" y="16"/>
                    <a:pt x="37" y="16"/>
                  </a:cubicBezTo>
                  <a:cubicBezTo>
                    <a:pt x="37" y="16"/>
                    <a:pt x="37" y="16"/>
                    <a:pt x="37" y="16"/>
                  </a:cubicBezTo>
                  <a:cubicBezTo>
                    <a:pt x="37" y="17"/>
                    <a:pt x="37" y="18"/>
                    <a:pt x="36" y="18"/>
                  </a:cubicBezTo>
                  <a:cubicBezTo>
                    <a:pt x="36" y="19"/>
                    <a:pt x="36" y="20"/>
                    <a:pt x="36" y="20"/>
                  </a:cubicBezTo>
                  <a:cubicBezTo>
                    <a:pt x="34" y="22"/>
                    <a:pt x="33" y="23"/>
                    <a:pt x="32" y="25"/>
                  </a:cubicBezTo>
                  <a:cubicBezTo>
                    <a:pt x="32" y="25"/>
                    <a:pt x="32" y="26"/>
                    <a:pt x="32" y="26"/>
                  </a:cubicBezTo>
                  <a:cubicBezTo>
                    <a:pt x="32" y="27"/>
                    <a:pt x="32" y="28"/>
                    <a:pt x="32" y="30"/>
                  </a:cubicBezTo>
                  <a:cubicBezTo>
                    <a:pt x="32" y="30"/>
                    <a:pt x="32" y="30"/>
                    <a:pt x="32" y="31"/>
                  </a:cubicBezTo>
                  <a:cubicBezTo>
                    <a:pt x="32" y="31"/>
                    <a:pt x="32" y="31"/>
                    <a:pt x="32" y="31"/>
                  </a:cubicBezTo>
                  <a:cubicBezTo>
                    <a:pt x="32" y="31"/>
                    <a:pt x="32" y="32"/>
                    <a:pt x="33" y="33"/>
                  </a:cubicBezTo>
                  <a:cubicBezTo>
                    <a:pt x="32" y="34"/>
                    <a:pt x="32" y="35"/>
                    <a:pt x="33" y="37"/>
                  </a:cubicBezTo>
                  <a:cubicBezTo>
                    <a:pt x="33" y="37"/>
                    <a:pt x="32" y="37"/>
                    <a:pt x="33" y="38"/>
                  </a:cubicBezTo>
                  <a:cubicBezTo>
                    <a:pt x="33" y="38"/>
                    <a:pt x="32" y="39"/>
                    <a:pt x="33" y="39"/>
                  </a:cubicBezTo>
                  <a:cubicBezTo>
                    <a:pt x="32" y="40"/>
                    <a:pt x="33" y="41"/>
                    <a:pt x="33" y="42"/>
                  </a:cubicBezTo>
                  <a:cubicBezTo>
                    <a:pt x="33" y="42"/>
                    <a:pt x="33" y="42"/>
                    <a:pt x="33" y="43"/>
                  </a:cubicBezTo>
                  <a:cubicBezTo>
                    <a:pt x="33" y="44"/>
                    <a:pt x="33" y="45"/>
                    <a:pt x="33" y="46"/>
                  </a:cubicBezTo>
                  <a:cubicBezTo>
                    <a:pt x="32" y="47"/>
                    <a:pt x="32" y="48"/>
                    <a:pt x="31" y="49"/>
                  </a:cubicBezTo>
                  <a:cubicBezTo>
                    <a:pt x="30" y="49"/>
                    <a:pt x="30" y="49"/>
                    <a:pt x="29" y="49"/>
                  </a:cubicBezTo>
                  <a:cubicBezTo>
                    <a:pt x="30" y="47"/>
                    <a:pt x="28" y="47"/>
                    <a:pt x="28" y="45"/>
                  </a:cubicBezTo>
                  <a:cubicBezTo>
                    <a:pt x="27" y="45"/>
                    <a:pt x="27" y="43"/>
                    <a:pt x="28" y="42"/>
                  </a:cubicBezTo>
                  <a:cubicBezTo>
                    <a:pt x="28" y="41"/>
                    <a:pt x="27" y="41"/>
                    <a:pt x="27" y="40"/>
                  </a:cubicBezTo>
                  <a:cubicBezTo>
                    <a:pt x="27" y="39"/>
                    <a:pt x="26" y="39"/>
                    <a:pt x="26" y="38"/>
                  </a:cubicBezTo>
                  <a:cubicBezTo>
                    <a:pt x="26" y="38"/>
                    <a:pt x="27" y="38"/>
                    <a:pt x="26" y="37"/>
                  </a:cubicBezTo>
                  <a:cubicBezTo>
                    <a:pt x="27" y="37"/>
                    <a:pt x="27" y="38"/>
                    <a:pt x="27" y="38"/>
                  </a:cubicBezTo>
                  <a:cubicBezTo>
                    <a:pt x="28" y="38"/>
                    <a:pt x="28" y="37"/>
                    <a:pt x="28" y="36"/>
                  </a:cubicBezTo>
                  <a:cubicBezTo>
                    <a:pt x="28" y="36"/>
                    <a:pt x="28" y="36"/>
                    <a:pt x="28" y="36"/>
                  </a:cubicBezTo>
                  <a:cubicBezTo>
                    <a:pt x="28" y="35"/>
                    <a:pt x="28" y="34"/>
                    <a:pt x="28" y="34"/>
                  </a:cubicBezTo>
                  <a:cubicBezTo>
                    <a:pt x="28" y="33"/>
                    <a:pt x="28" y="31"/>
                    <a:pt x="28" y="30"/>
                  </a:cubicBezTo>
                  <a:cubicBezTo>
                    <a:pt x="28" y="29"/>
                    <a:pt x="29" y="29"/>
                    <a:pt x="28" y="29"/>
                  </a:cubicBezTo>
                  <a:cubicBezTo>
                    <a:pt x="27" y="29"/>
                    <a:pt x="27" y="31"/>
                    <a:pt x="26" y="31"/>
                  </a:cubicBezTo>
                  <a:cubicBezTo>
                    <a:pt x="26" y="32"/>
                    <a:pt x="25" y="32"/>
                    <a:pt x="25" y="33"/>
                  </a:cubicBezTo>
                  <a:cubicBezTo>
                    <a:pt x="23" y="34"/>
                    <a:pt x="23" y="34"/>
                    <a:pt x="23" y="34"/>
                  </a:cubicBezTo>
                  <a:cubicBezTo>
                    <a:pt x="23" y="35"/>
                    <a:pt x="22" y="35"/>
                    <a:pt x="22" y="36"/>
                  </a:cubicBezTo>
                  <a:cubicBezTo>
                    <a:pt x="21" y="36"/>
                    <a:pt x="21" y="36"/>
                    <a:pt x="21" y="36"/>
                  </a:cubicBezTo>
                  <a:cubicBezTo>
                    <a:pt x="21" y="37"/>
                    <a:pt x="21" y="37"/>
                    <a:pt x="21" y="37"/>
                  </a:cubicBezTo>
                  <a:cubicBezTo>
                    <a:pt x="20" y="36"/>
                    <a:pt x="20" y="37"/>
                    <a:pt x="20" y="37"/>
                  </a:cubicBezTo>
                  <a:cubicBezTo>
                    <a:pt x="19" y="38"/>
                    <a:pt x="18" y="39"/>
                    <a:pt x="16" y="40"/>
                  </a:cubicBezTo>
                  <a:cubicBezTo>
                    <a:pt x="16" y="40"/>
                    <a:pt x="16" y="39"/>
                    <a:pt x="16" y="39"/>
                  </a:cubicBezTo>
                  <a:cubicBezTo>
                    <a:pt x="16" y="38"/>
                    <a:pt x="16" y="37"/>
                    <a:pt x="16" y="36"/>
                  </a:cubicBezTo>
                  <a:cubicBezTo>
                    <a:pt x="15" y="36"/>
                    <a:pt x="15" y="36"/>
                    <a:pt x="15" y="36"/>
                  </a:cubicBezTo>
                  <a:cubicBezTo>
                    <a:pt x="15" y="36"/>
                    <a:pt x="15" y="36"/>
                    <a:pt x="14" y="36"/>
                  </a:cubicBezTo>
                  <a:cubicBezTo>
                    <a:pt x="14" y="35"/>
                    <a:pt x="16" y="34"/>
                    <a:pt x="16" y="33"/>
                  </a:cubicBezTo>
                  <a:cubicBezTo>
                    <a:pt x="17" y="32"/>
                    <a:pt x="17" y="31"/>
                    <a:pt x="18" y="30"/>
                  </a:cubicBezTo>
                  <a:cubicBezTo>
                    <a:pt x="18" y="30"/>
                    <a:pt x="19" y="30"/>
                    <a:pt x="19" y="29"/>
                  </a:cubicBezTo>
                  <a:cubicBezTo>
                    <a:pt x="20" y="28"/>
                    <a:pt x="20" y="28"/>
                    <a:pt x="21" y="27"/>
                  </a:cubicBezTo>
                  <a:cubicBezTo>
                    <a:pt x="21" y="26"/>
                    <a:pt x="22" y="27"/>
                    <a:pt x="22" y="26"/>
                  </a:cubicBezTo>
                  <a:cubicBezTo>
                    <a:pt x="23" y="25"/>
                    <a:pt x="24" y="24"/>
                    <a:pt x="25" y="23"/>
                  </a:cubicBezTo>
                  <a:cubicBezTo>
                    <a:pt x="25" y="22"/>
                    <a:pt x="25" y="22"/>
                    <a:pt x="26" y="21"/>
                  </a:cubicBezTo>
                  <a:cubicBezTo>
                    <a:pt x="27" y="20"/>
                    <a:pt x="28" y="19"/>
                    <a:pt x="28" y="18"/>
                  </a:cubicBezTo>
                  <a:cubicBezTo>
                    <a:pt x="28" y="17"/>
                    <a:pt x="30" y="17"/>
                    <a:pt x="29" y="16"/>
                  </a:cubicBezTo>
                  <a:cubicBezTo>
                    <a:pt x="28" y="16"/>
                    <a:pt x="27" y="17"/>
                    <a:pt x="26" y="17"/>
                  </a:cubicBezTo>
                  <a:cubicBezTo>
                    <a:pt x="26" y="17"/>
                    <a:pt x="26" y="17"/>
                    <a:pt x="26" y="17"/>
                  </a:cubicBezTo>
                  <a:cubicBezTo>
                    <a:pt x="26" y="17"/>
                    <a:pt x="26" y="17"/>
                    <a:pt x="26" y="17"/>
                  </a:cubicBezTo>
                  <a:cubicBezTo>
                    <a:pt x="25" y="17"/>
                    <a:pt x="24" y="18"/>
                    <a:pt x="23" y="18"/>
                  </a:cubicBezTo>
                  <a:cubicBezTo>
                    <a:pt x="22" y="19"/>
                    <a:pt x="20" y="19"/>
                    <a:pt x="19" y="20"/>
                  </a:cubicBezTo>
                  <a:cubicBezTo>
                    <a:pt x="18" y="20"/>
                    <a:pt x="18" y="21"/>
                    <a:pt x="17" y="21"/>
                  </a:cubicBezTo>
                  <a:cubicBezTo>
                    <a:pt x="16" y="21"/>
                    <a:pt x="16" y="21"/>
                    <a:pt x="16" y="21"/>
                  </a:cubicBezTo>
                  <a:cubicBezTo>
                    <a:pt x="14" y="22"/>
                    <a:pt x="13" y="23"/>
                    <a:pt x="12" y="23"/>
                  </a:cubicBezTo>
                  <a:cubicBezTo>
                    <a:pt x="12" y="24"/>
                    <a:pt x="10" y="23"/>
                    <a:pt x="10" y="24"/>
                  </a:cubicBezTo>
                  <a:cubicBezTo>
                    <a:pt x="8" y="25"/>
                    <a:pt x="6" y="26"/>
                    <a:pt x="3" y="26"/>
                  </a:cubicBezTo>
                  <a:cubicBezTo>
                    <a:pt x="3" y="25"/>
                    <a:pt x="2" y="24"/>
                    <a:pt x="1" y="23"/>
                  </a:cubicBezTo>
                  <a:cubicBezTo>
                    <a:pt x="2" y="22"/>
                    <a:pt x="0" y="22"/>
                    <a:pt x="2" y="21"/>
                  </a:cubicBezTo>
                  <a:cubicBezTo>
                    <a:pt x="2" y="21"/>
                    <a:pt x="3" y="22"/>
                    <a:pt x="4" y="21"/>
                  </a:cubicBezTo>
                  <a:cubicBezTo>
                    <a:pt x="4" y="22"/>
                    <a:pt x="4" y="22"/>
                    <a:pt x="4" y="22"/>
                  </a:cubicBezTo>
                  <a:cubicBezTo>
                    <a:pt x="5" y="21"/>
                    <a:pt x="7" y="21"/>
                    <a:pt x="8" y="21"/>
                  </a:cubicBezTo>
                  <a:cubicBezTo>
                    <a:pt x="8" y="21"/>
                    <a:pt x="8" y="20"/>
                    <a:pt x="8" y="21"/>
                  </a:cubicBezTo>
                  <a:cubicBezTo>
                    <a:pt x="9" y="20"/>
                    <a:pt x="10" y="20"/>
                    <a:pt x="11" y="20"/>
                  </a:cubicBezTo>
                  <a:cubicBezTo>
                    <a:pt x="12" y="20"/>
                    <a:pt x="13" y="19"/>
                    <a:pt x="14" y="19"/>
                  </a:cubicBezTo>
                  <a:cubicBezTo>
                    <a:pt x="15" y="19"/>
                    <a:pt x="16" y="18"/>
                    <a:pt x="17" y="18"/>
                  </a:cubicBezTo>
                  <a:cubicBezTo>
                    <a:pt x="21" y="16"/>
                    <a:pt x="25" y="15"/>
                    <a:pt x="29" y="14"/>
                  </a:cubicBezTo>
                  <a:cubicBezTo>
                    <a:pt x="29" y="12"/>
                    <a:pt x="29" y="10"/>
                    <a:pt x="29" y="8"/>
                  </a:cubicBezTo>
                  <a:cubicBezTo>
                    <a:pt x="29" y="8"/>
                    <a:pt x="30" y="8"/>
                    <a:pt x="30" y="8"/>
                  </a:cubicBezTo>
                  <a:cubicBezTo>
                    <a:pt x="29" y="4"/>
                    <a:pt x="29" y="4"/>
                    <a:pt x="29" y="4"/>
                  </a:cubicBezTo>
                  <a:cubicBezTo>
                    <a:pt x="29" y="3"/>
                    <a:pt x="29" y="2"/>
                    <a:pt x="28" y="2"/>
                  </a:cubicBezTo>
                  <a:cubicBezTo>
                    <a:pt x="28" y="1"/>
                    <a:pt x="26" y="2"/>
                    <a:pt x="27" y="1"/>
                  </a:cubicBezTo>
                  <a:cubicBezTo>
                    <a:pt x="27" y="0"/>
                    <a:pt x="28" y="0"/>
                    <a:pt x="28" y="0"/>
                  </a:cubicBezTo>
                  <a:cubicBezTo>
                    <a:pt x="30" y="0"/>
                    <a:pt x="32" y="0"/>
                    <a:pt x="33"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12"/>
            <p:cNvSpPr>
              <a:spLocks noEditPoints="1"/>
            </p:cNvSpPr>
            <p:nvPr/>
          </p:nvSpPr>
          <p:spPr bwMode="auto">
            <a:xfrm>
              <a:off x="4833" y="4128"/>
              <a:ext cx="140" cy="142"/>
            </a:xfrm>
            <a:custGeom>
              <a:avLst/>
              <a:gdLst>
                <a:gd name="T0" fmla="*/ 15 w 54"/>
                <a:gd name="T1" fmla="*/ 0 h 53"/>
                <a:gd name="T2" fmla="*/ 20 w 54"/>
                <a:gd name="T3" fmla="*/ 7 h 53"/>
                <a:gd name="T4" fmla="*/ 23 w 54"/>
                <a:gd name="T5" fmla="*/ 11 h 53"/>
                <a:gd name="T6" fmla="*/ 25 w 54"/>
                <a:gd name="T7" fmla="*/ 15 h 53"/>
                <a:gd name="T8" fmla="*/ 30 w 54"/>
                <a:gd name="T9" fmla="*/ 22 h 53"/>
                <a:gd name="T10" fmla="*/ 33 w 54"/>
                <a:gd name="T11" fmla="*/ 27 h 53"/>
                <a:gd name="T12" fmla="*/ 36 w 54"/>
                <a:gd name="T13" fmla="*/ 25 h 53"/>
                <a:gd name="T14" fmla="*/ 35 w 54"/>
                <a:gd name="T15" fmla="*/ 18 h 53"/>
                <a:gd name="T16" fmla="*/ 39 w 54"/>
                <a:gd name="T17" fmla="*/ 18 h 53"/>
                <a:gd name="T18" fmla="*/ 41 w 54"/>
                <a:gd name="T19" fmla="*/ 25 h 53"/>
                <a:gd name="T20" fmla="*/ 39 w 54"/>
                <a:gd name="T21" fmla="*/ 35 h 53"/>
                <a:gd name="T22" fmla="*/ 42 w 54"/>
                <a:gd name="T23" fmla="*/ 41 h 53"/>
                <a:gd name="T24" fmla="*/ 48 w 54"/>
                <a:gd name="T25" fmla="*/ 46 h 53"/>
                <a:gd name="T26" fmla="*/ 51 w 54"/>
                <a:gd name="T27" fmla="*/ 45 h 53"/>
                <a:gd name="T28" fmla="*/ 54 w 54"/>
                <a:gd name="T29" fmla="*/ 51 h 53"/>
                <a:gd name="T30" fmla="*/ 53 w 54"/>
                <a:gd name="T31" fmla="*/ 53 h 53"/>
                <a:gd name="T32" fmla="*/ 51 w 54"/>
                <a:gd name="T33" fmla="*/ 53 h 53"/>
                <a:gd name="T34" fmla="*/ 44 w 54"/>
                <a:gd name="T35" fmla="*/ 48 h 53"/>
                <a:gd name="T36" fmla="*/ 37 w 54"/>
                <a:gd name="T37" fmla="*/ 40 h 53"/>
                <a:gd name="T38" fmla="*/ 32 w 54"/>
                <a:gd name="T39" fmla="*/ 42 h 53"/>
                <a:gd name="T40" fmla="*/ 27 w 54"/>
                <a:gd name="T41" fmla="*/ 44 h 53"/>
                <a:gd name="T42" fmla="*/ 25 w 54"/>
                <a:gd name="T43" fmla="*/ 43 h 53"/>
                <a:gd name="T44" fmla="*/ 30 w 54"/>
                <a:gd name="T45" fmla="*/ 41 h 53"/>
                <a:gd name="T46" fmla="*/ 34 w 54"/>
                <a:gd name="T47" fmla="*/ 35 h 53"/>
                <a:gd name="T48" fmla="*/ 32 w 54"/>
                <a:gd name="T49" fmla="*/ 31 h 53"/>
                <a:gd name="T50" fmla="*/ 26 w 54"/>
                <a:gd name="T51" fmla="*/ 34 h 53"/>
                <a:gd name="T52" fmla="*/ 22 w 54"/>
                <a:gd name="T53" fmla="*/ 38 h 53"/>
                <a:gd name="T54" fmla="*/ 17 w 54"/>
                <a:gd name="T55" fmla="*/ 44 h 53"/>
                <a:gd name="T56" fmla="*/ 14 w 54"/>
                <a:gd name="T57" fmla="*/ 45 h 53"/>
                <a:gd name="T58" fmla="*/ 12 w 54"/>
                <a:gd name="T59" fmla="*/ 37 h 53"/>
                <a:gd name="T60" fmla="*/ 19 w 54"/>
                <a:gd name="T61" fmla="*/ 34 h 53"/>
                <a:gd name="T62" fmla="*/ 24 w 54"/>
                <a:gd name="T63" fmla="*/ 27 h 53"/>
                <a:gd name="T64" fmla="*/ 19 w 54"/>
                <a:gd name="T65" fmla="*/ 28 h 53"/>
                <a:gd name="T66" fmla="*/ 16 w 54"/>
                <a:gd name="T67" fmla="*/ 29 h 53"/>
                <a:gd name="T68" fmla="*/ 9 w 54"/>
                <a:gd name="T69" fmla="*/ 34 h 53"/>
                <a:gd name="T70" fmla="*/ 7 w 54"/>
                <a:gd name="T71" fmla="*/ 42 h 53"/>
                <a:gd name="T72" fmla="*/ 3 w 54"/>
                <a:gd name="T73" fmla="*/ 42 h 53"/>
                <a:gd name="T74" fmla="*/ 2 w 54"/>
                <a:gd name="T75" fmla="*/ 38 h 53"/>
                <a:gd name="T76" fmla="*/ 4 w 54"/>
                <a:gd name="T77" fmla="*/ 29 h 53"/>
                <a:gd name="T78" fmla="*/ 1 w 54"/>
                <a:gd name="T79" fmla="*/ 23 h 53"/>
                <a:gd name="T80" fmla="*/ 7 w 54"/>
                <a:gd name="T81" fmla="*/ 28 h 53"/>
                <a:gd name="T82" fmla="*/ 10 w 54"/>
                <a:gd name="T83" fmla="*/ 27 h 53"/>
                <a:gd name="T84" fmla="*/ 13 w 54"/>
                <a:gd name="T85" fmla="*/ 23 h 53"/>
                <a:gd name="T86" fmla="*/ 14 w 54"/>
                <a:gd name="T87" fmla="*/ 21 h 53"/>
                <a:gd name="T88" fmla="*/ 16 w 54"/>
                <a:gd name="T89" fmla="*/ 19 h 53"/>
                <a:gd name="T90" fmla="*/ 15 w 54"/>
                <a:gd name="T91" fmla="*/ 17 h 53"/>
                <a:gd name="T92" fmla="*/ 10 w 54"/>
                <a:gd name="T93" fmla="*/ 20 h 53"/>
                <a:gd name="T94" fmla="*/ 6 w 54"/>
                <a:gd name="T95" fmla="*/ 20 h 53"/>
                <a:gd name="T96" fmla="*/ 3 w 54"/>
                <a:gd name="T97" fmla="*/ 19 h 53"/>
                <a:gd name="T98" fmla="*/ 11 w 54"/>
                <a:gd name="T99" fmla="*/ 16 h 53"/>
                <a:gd name="T100" fmla="*/ 19 w 54"/>
                <a:gd name="T101" fmla="*/ 12 h 53"/>
                <a:gd name="T102" fmla="*/ 16 w 54"/>
                <a:gd name="T103" fmla="*/ 8 h 53"/>
                <a:gd name="T104" fmla="*/ 10 w 54"/>
                <a:gd name="T105" fmla="*/ 1 h 53"/>
                <a:gd name="T106" fmla="*/ 31 w 54"/>
                <a:gd name="T107" fmla="*/ 4 h 53"/>
                <a:gd name="T108" fmla="*/ 33 w 54"/>
                <a:gd name="T109" fmla="*/ 8 h 53"/>
                <a:gd name="T110" fmla="*/ 29 w 54"/>
                <a:gd name="T111" fmla="*/ 9 h 53"/>
                <a:gd name="T112" fmla="*/ 27 w 54"/>
                <a:gd name="T113" fmla="*/ 3 h 53"/>
                <a:gd name="T114" fmla="*/ 29 w 54"/>
                <a:gd name="T115" fmla="*/ 4 h 53"/>
                <a:gd name="T116" fmla="*/ 25 w 54"/>
                <a:gd name="T117" fmla="*/ 19 h 53"/>
                <a:gd name="T118" fmla="*/ 18 w 54"/>
                <a:gd name="T119" fmla="*/ 25 h 53"/>
                <a:gd name="T120" fmla="*/ 23 w 54"/>
                <a:gd name="T121" fmla="*/ 17 h 53"/>
                <a:gd name="T122" fmla="*/ 12 w 54"/>
                <a:gd name="T123" fmla="*/ 2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4" h="53">
                  <a:moveTo>
                    <a:pt x="12" y="0"/>
                  </a:moveTo>
                  <a:cubicBezTo>
                    <a:pt x="12" y="0"/>
                    <a:pt x="13" y="0"/>
                    <a:pt x="14" y="0"/>
                  </a:cubicBezTo>
                  <a:cubicBezTo>
                    <a:pt x="14" y="0"/>
                    <a:pt x="14" y="0"/>
                    <a:pt x="14" y="0"/>
                  </a:cubicBezTo>
                  <a:cubicBezTo>
                    <a:pt x="14" y="0"/>
                    <a:pt x="15" y="0"/>
                    <a:pt x="15" y="0"/>
                  </a:cubicBezTo>
                  <a:cubicBezTo>
                    <a:pt x="16" y="1"/>
                    <a:pt x="16" y="1"/>
                    <a:pt x="16" y="2"/>
                  </a:cubicBezTo>
                  <a:cubicBezTo>
                    <a:pt x="17" y="2"/>
                    <a:pt x="17" y="3"/>
                    <a:pt x="17" y="3"/>
                  </a:cubicBezTo>
                  <a:cubicBezTo>
                    <a:pt x="17" y="4"/>
                    <a:pt x="18" y="4"/>
                    <a:pt x="18" y="5"/>
                  </a:cubicBezTo>
                  <a:cubicBezTo>
                    <a:pt x="19" y="6"/>
                    <a:pt x="19" y="6"/>
                    <a:pt x="20" y="7"/>
                  </a:cubicBezTo>
                  <a:cubicBezTo>
                    <a:pt x="20" y="8"/>
                    <a:pt x="22" y="8"/>
                    <a:pt x="21" y="10"/>
                  </a:cubicBezTo>
                  <a:cubicBezTo>
                    <a:pt x="21" y="10"/>
                    <a:pt x="22" y="10"/>
                    <a:pt x="23" y="11"/>
                  </a:cubicBezTo>
                  <a:cubicBezTo>
                    <a:pt x="23" y="10"/>
                    <a:pt x="23" y="10"/>
                    <a:pt x="23" y="10"/>
                  </a:cubicBezTo>
                  <a:cubicBezTo>
                    <a:pt x="23" y="11"/>
                    <a:pt x="23" y="11"/>
                    <a:pt x="23" y="11"/>
                  </a:cubicBezTo>
                  <a:cubicBezTo>
                    <a:pt x="24" y="10"/>
                    <a:pt x="25" y="10"/>
                    <a:pt x="26" y="10"/>
                  </a:cubicBezTo>
                  <a:cubicBezTo>
                    <a:pt x="26" y="10"/>
                    <a:pt x="27" y="11"/>
                    <a:pt x="27" y="12"/>
                  </a:cubicBezTo>
                  <a:cubicBezTo>
                    <a:pt x="27" y="12"/>
                    <a:pt x="26" y="12"/>
                    <a:pt x="27" y="12"/>
                  </a:cubicBezTo>
                  <a:cubicBezTo>
                    <a:pt x="26" y="13"/>
                    <a:pt x="26" y="14"/>
                    <a:pt x="25" y="15"/>
                  </a:cubicBezTo>
                  <a:cubicBezTo>
                    <a:pt x="24" y="16"/>
                    <a:pt x="26" y="16"/>
                    <a:pt x="26" y="18"/>
                  </a:cubicBezTo>
                  <a:cubicBezTo>
                    <a:pt x="27" y="18"/>
                    <a:pt x="27" y="19"/>
                    <a:pt x="27" y="19"/>
                  </a:cubicBezTo>
                  <a:cubicBezTo>
                    <a:pt x="28" y="20"/>
                    <a:pt x="28" y="21"/>
                    <a:pt x="28" y="21"/>
                  </a:cubicBezTo>
                  <a:cubicBezTo>
                    <a:pt x="29" y="21"/>
                    <a:pt x="29" y="21"/>
                    <a:pt x="30" y="22"/>
                  </a:cubicBezTo>
                  <a:cubicBezTo>
                    <a:pt x="31" y="22"/>
                    <a:pt x="32" y="23"/>
                    <a:pt x="31" y="25"/>
                  </a:cubicBezTo>
                  <a:cubicBezTo>
                    <a:pt x="31" y="25"/>
                    <a:pt x="31" y="25"/>
                    <a:pt x="31" y="25"/>
                  </a:cubicBezTo>
                  <a:cubicBezTo>
                    <a:pt x="31" y="25"/>
                    <a:pt x="31" y="26"/>
                    <a:pt x="31" y="26"/>
                  </a:cubicBezTo>
                  <a:cubicBezTo>
                    <a:pt x="32" y="26"/>
                    <a:pt x="32" y="27"/>
                    <a:pt x="33" y="27"/>
                  </a:cubicBezTo>
                  <a:cubicBezTo>
                    <a:pt x="33" y="28"/>
                    <a:pt x="34" y="30"/>
                    <a:pt x="35" y="30"/>
                  </a:cubicBezTo>
                  <a:cubicBezTo>
                    <a:pt x="36" y="30"/>
                    <a:pt x="35" y="29"/>
                    <a:pt x="36" y="28"/>
                  </a:cubicBezTo>
                  <a:cubicBezTo>
                    <a:pt x="36" y="28"/>
                    <a:pt x="36" y="26"/>
                    <a:pt x="37" y="26"/>
                  </a:cubicBezTo>
                  <a:cubicBezTo>
                    <a:pt x="36" y="25"/>
                    <a:pt x="36" y="25"/>
                    <a:pt x="36" y="25"/>
                  </a:cubicBezTo>
                  <a:cubicBezTo>
                    <a:pt x="36" y="23"/>
                    <a:pt x="37" y="21"/>
                    <a:pt x="36" y="20"/>
                  </a:cubicBezTo>
                  <a:cubicBezTo>
                    <a:pt x="36" y="19"/>
                    <a:pt x="36" y="19"/>
                    <a:pt x="36" y="19"/>
                  </a:cubicBezTo>
                  <a:cubicBezTo>
                    <a:pt x="35" y="19"/>
                    <a:pt x="35" y="18"/>
                    <a:pt x="35" y="18"/>
                  </a:cubicBezTo>
                  <a:cubicBezTo>
                    <a:pt x="35" y="18"/>
                    <a:pt x="35" y="18"/>
                    <a:pt x="35" y="18"/>
                  </a:cubicBezTo>
                  <a:cubicBezTo>
                    <a:pt x="35" y="18"/>
                    <a:pt x="35" y="18"/>
                    <a:pt x="36" y="18"/>
                  </a:cubicBezTo>
                  <a:cubicBezTo>
                    <a:pt x="36" y="18"/>
                    <a:pt x="37" y="19"/>
                    <a:pt x="38" y="18"/>
                  </a:cubicBezTo>
                  <a:cubicBezTo>
                    <a:pt x="38" y="19"/>
                    <a:pt x="38" y="19"/>
                    <a:pt x="38" y="19"/>
                  </a:cubicBezTo>
                  <a:cubicBezTo>
                    <a:pt x="39" y="18"/>
                    <a:pt x="39" y="18"/>
                    <a:pt x="39" y="18"/>
                  </a:cubicBezTo>
                  <a:cubicBezTo>
                    <a:pt x="40" y="19"/>
                    <a:pt x="39" y="20"/>
                    <a:pt x="40" y="21"/>
                  </a:cubicBezTo>
                  <a:cubicBezTo>
                    <a:pt x="40" y="21"/>
                    <a:pt x="40" y="21"/>
                    <a:pt x="40" y="21"/>
                  </a:cubicBezTo>
                  <a:cubicBezTo>
                    <a:pt x="41" y="21"/>
                    <a:pt x="40" y="22"/>
                    <a:pt x="41" y="22"/>
                  </a:cubicBezTo>
                  <a:cubicBezTo>
                    <a:pt x="40" y="23"/>
                    <a:pt x="41" y="24"/>
                    <a:pt x="41" y="25"/>
                  </a:cubicBezTo>
                  <a:cubicBezTo>
                    <a:pt x="40" y="26"/>
                    <a:pt x="40" y="26"/>
                    <a:pt x="40" y="26"/>
                  </a:cubicBezTo>
                  <a:cubicBezTo>
                    <a:pt x="41" y="26"/>
                    <a:pt x="41" y="26"/>
                    <a:pt x="41" y="26"/>
                  </a:cubicBezTo>
                  <a:cubicBezTo>
                    <a:pt x="40" y="27"/>
                    <a:pt x="41" y="28"/>
                    <a:pt x="40" y="28"/>
                  </a:cubicBezTo>
                  <a:cubicBezTo>
                    <a:pt x="39" y="30"/>
                    <a:pt x="40" y="33"/>
                    <a:pt x="39" y="35"/>
                  </a:cubicBezTo>
                  <a:cubicBezTo>
                    <a:pt x="39" y="35"/>
                    <a:pt x="39" y="35"/>
                    <a:pt x="39" y="35"/>
                  </a:cubicBezTo>
                  <a:cubicBezTo>
                    <a:pt x="38" y="36"/>
                    <a:pt x="39" y="36"/>
                    <a:pt x="39" y="37"/>
                  </a:cubicBezTo>
                  <a:cubicBezTo>
                    <a:pt x="41" y="38"/>
                    <a:pt x="40" y="40"/>
                    <a:pt x="42" y="40"/>
                  </a:cubicBezTo>
                  <a:cubicBezTo>
                    <a:pt x="41" y="41"/>
                    <a:pt x="42" y="41"/>
                    <a:pt x="42" y="41"/>
                  </a:cubicBezTo>
                  <a:cubicBezTo>
                    <a:pt x="43" y="41"/>
                    <a:pt x="44" y="42"/>
                    <a:pt x="44" y="43"/>
                  </a:cubicBezTo>
                  <a:cubicBezTo>
                    <a:pt x="45" y="44"/>
                    <a:pt x="45" y="44"/>
                    <a:pt x="45" y="44"/>
                  </a:cubicBezTo>
                  <a:cubicBezTo>
                    <a:pt x="46" y="45"/>
                    <a:pt x="46" y="45"/>
                    <a:pt x="47" y="45"/>
                  </a:cubicBezTo>
                  <a:cubicBezTo>
                    <a:pt x="47" y="45"/>
                    <a:pt x="47" y="46"/>
                    <a:pt x="48" y="46"/>
                  </a:cubicBezTo>
                  <a:cubicBezTo>
                    <a:pt x="48" y="46"/>
                    <a:pt x="48" y="47"/>
                    <a:pt x="48" y="47"/>
                  </a:cubicBezTo>
                  <a:cubicBezTo>
                    <a:pt x="48" y="46"/>
                    <a:pt x="49" y="46"/>
                    <a:pt x="49" y="45"/>
                  </a:cubicBezTo>
                  <a:cubicBezTo>
                    <a:pt x="49" y="45"/>
                    <a:pt x="48" y="44"/>
                    <a:pt x="49" y="44"/>
                  </a:cubicBezTo>
                  <a:cubicBezTo>
                    <a:pt x="50" y="44"/>
                    <a:pt x="50" y="45"/>
                    <a:pt x="51" y="45"/>
                  </a:cubicBezTo>
                  <a:cubicBezTo>
                    <a:pt x="50" y="46"/>
                    <a:pt x="52" y="47"/>
                    <a:pt x="52" y="48"/>
                  </a:cubicBezTo>
                  <a:cubicBezTo>
                    <a:pt x="53" y="48"/>
                    <a:pt x="52" y="49"/>
                    <a:pt x="53" y="50"/>
                  </a:cubicBezTo>
                  <a:cubicBezTo>
                    <a:pt x="53" y="50"/>
                    <a:pt x="53" y="51"/>
                    <a:pt x="53" y="51"/>
                  </a:cubicBezTo>
                  <a:cubicBezTo>
                    <a:pt x="53" y="51"/>
                    <a:pt x="54" y="51"/>
                    <a:pt x="54" y="51"/>
                  </a:cubicBezTo>
                  <a:cubicBezTo>
                    <a:pt x="54" y="51"/>
                    <a:pt x="54" y="51"/>
                    <a:pt x="54" y="51"/>
                  </a:cubicBezTo>
                  <a:cubicBezTo>
                    <a:pt x="54" y="51"/>
                    <a:pt x="53" y="52"/>
                    <a:pt x="53" y="52"/>
                  </a:cubicBezTo>
                  <a:cubicBezTo>
                    <a:pt x="53" y="52"/>
                    <a:pt x="54" y="52"/>
                    <a:pt x="53" y="53"/>
                  </a:cubicBezTo>
                  <a:cubicBezTo>
                    <a:pt x="53" y="53"/>
                    <a:pt x="53" y="53"/>
                    <a:pt x="53" y="53"/>
                  </a:cubicBezTo>
                  <a:cubicBezTo>
                    <a:pt x="52" y="53"/>
                    <a:pt x="52" y="53"/>
                    <a:pt x="52" y="53"/>
                  </a:cubicBezTo>
                  <a:cubicBezTo>
                    <a:pt x="52" y="53"/>
                    <a:pt x="52" y="53"/>
                    <a:pt x="51" y="53"/>
                  </a:cubicBezTo>
                  <a:cubicBezTo>
                    <a:pt x="51" y="53"/>
                    <a:pt x="51" y="53"/>
                    <a:pt x="51" y="53"/>
                  </a:cubicBezTo>
                  <a:cubicBezTo>
                    <a:pt x="51" y="53"/>
                    <a:pt x="51" y="53"/>
                    <a:pt x="51" y="53"/>
                  </a:cubicBezTo>
                  <a:cubicBezTo>
                    <a:pt x="50" y="52"/>
                    <a:pt x="49" y="53"/>
                    <a:pt x="49" y="52"/>
                  </a:cubicBezTo>
                  <a:cubicBezTo>
                    <a:pt x="49" y="52"/>
                    <a:pt x="48" y="51"/>
                    <a:pt x="48" y="51"/>
                  </a:cubicBezTo>
                  <a:cubicBezTo>
                    <a:pt x="49" y="50"/>
                    <a:pt x="47" y="51"/>
                    <a:pt x="46" y="50"/>
                  </a:cubicBezTo>
                  <a:cubicBezTo>
                    <a:pt x="46" y="49"/>
                    <a:pt x="44" y="49"/>
                    <a:pt x="44" y="48"/>
                  </a:cubicBezTo>
                  <a:cubicBezTo>
                    <a:pt x="44" y="48"/>
                    <a:pt x="43" y="47"/>
                    <a:pt x="42" y="47"/>
                  </a:cubicBezTo>
                  <a:cubicBezTo>
                    <a:pt x="42" y="46"/>
                    <a:pt x="42" y="46"/>
                    <a:pt x="42" y="46"/>
                  </a:cubicBezTo>
                  <a:cubicBezTo>
                    <a:pt x="41" y="45"/>
                    <a:pt x="39" y="43"/>
                    <a:pt x="39" y="42"/>
                  </a:cubicBezTo>
                  <a:cubicBezTo>
                    <a:pt x="39" y="41"/>
                    <a:pt x="38" y="40"/>
                    <a:pt x="37" y="40"/>
                  </a:cubicBezTo>
                  <a:cubicBezTo>
                    <a:pt x="37" y="40"/>
                    <a:pt x="37" y="39"/>
                    <a:pt x="37" y="39"/>
                  </a:cubicBezTo>
                  <a:cubicBezTo>
                    <a:pt x="36" y="40"/>
                    <a:pt x="35" y="40"/>
                    <a:pt x="35" y="40"/>
                  </a:cubicBezTo>
                  <a:cubicBezTo>
                    <a:pt x="33" y="40"/>
                    <a:pt x="33" y="42"/>
                    <a:pt x="32" y="42"/>
                  </a:cubicBezTo>
                  <a:cubicBezTo>
                    <a:pt x="32" y="42"/>
                    <a:pt x="32" y="42"/>
                    <a:pt x="32" y="42"/>
                  </a:cubicBezTo>
                  <a:cubicBezTo>
                    <a:pt x="31" y="42"/>
                    <a:pt x="31" y="42"/>
                    <a:pt x="31" y="42"/>
                  </a:cubicBezTo>
                  <a:cubicBezTo>
                    <a:pt x="31" y="42"/>
                    <a:pt x="31" y="43"/>
                    <a:pt x="31" y="43"/>
                  </a:cubicBezTo>
                  <a:cubicBezTo>
                    <a:pt x="30" y="43"/>
                    <a:pt x="30" y="42"/>
                    <a:pt x="29" y="42"/>
                  </a:cubicBezTo>
                  <a:cubicBezTo>
                    <a:pt x="29" y="43"/>
                    <a:pt x="27" y="42"/>
                    <a:pt x="27" y="44"/>
                  </a:cubicBezTo>
                  <a:cubicBezTo>
                    <a:pt x="26" y="43"/>
                    <a:pt x="25" y="45"/>
                    <a:pt x="24" y="43"/>
                  </a:cubicBezTo>
                  <a:cubicBezTo>
                    <a:pt x="24" y="43"/>
                    <a:pt x="24" y="43"/>
                    <a:pt x="24" y="43"/>
                  </a:cubicBezTo>
                  <a:cubicBezTo>
                    <a:pt x="25" y="43"/>
                    <a:pt x="25" y="43"/>
                    <a:pt x="25" y="43"/>
                  </a:cubicBezTo>
                  <a:cubicBezTo>
                    <a:pt x="25" y="43"/>
                    <a:pt x="25" y="43"/>
                    <a:pt x="25" y="43"/>
                  </a:cubicBezTo>
                  <a:cubicBezTo>
                    <a:pt x="26" y="43"/>
                    <a:pt x="26" y="43"/>
                    <a:pt x="26" y="43"/>
                  </a:cubicBezTo>
                  <a:cubicBezTo>
                    <a:pt x="26" y="43"/>
                    <a:pt x="27" y="42"/>
                    <a:pt x="27" y="42"/>
                  </a:cubicBezTo>
                  <a:cubicBezTo>
                    <a:pt x="28" y="42"/>
                    <a:pt x="28" y="42"/>
                    <a:pt x="29" y="41"/>
                  </a:cubicBezTo>
                  <a:cubicBezTo>
                    <a:pt x="29" y="42"/>
                    <a:pt x="29" y="41"/>
                    <a:pt x="30" y="41"/>
                  </a:cubicBezTo>
                  <a:cubicBezTo>
                    <a:pt x="29" y="41"/>
                    <a:pt x="30" y="41"/>
                    <a:pt x="30" y="41"/>
                  </a:cubicBezTo>
                  <a:cubicBezTo>
                    <a:pt x="31" y="41"/>
                    <a:pt x="32" y="40"/>
                    <a:pt x="32" y="39"/>
                  </a:cubicBezTo>
                  <a:cubicBezTo>
                    <a:pt x="33" y="39"/>
                    <a:pt x="33" y="38"/>
                    <a:pt x="34" y="37"/>
                  </a:cubicBezTo>
                  <a:cubicBezTo>
                    <a:pt x="34" y="37"/>
                    <a:pt x="34" y="36"/>
                    <a:pt x="34" y="35"/>
                  </a:cubicBezTo>
                  <a:cubicBezTo>
                    <a:pt x="34" y="35"/>
                    <a:pt x="33" y="35"/>
                    <a:pt x="33" y="34"/>
                  </a:cubicBezTo>
                  <a:cubicBezTo>
                    <a:pt x="33" y="33"/>
                    <a:pt x="32" y="32"/>
                    <a:pt x="32" y="31"/>
                  </a:cubicBezTo>
                  <a:cubicBezTo>
                    <a:pt x="32" y="31"/>
                    <a:pt x="31" y="31"/>
                    <a:pt x="31" y="31"/>
                  </a:cubicBezTo>
                  <a:cubicBezTo>
                    <a:pt x="32" y="31"/>
                    <a:pt x="32" y="31"/>
                    <a:pt x="32" y="31"/>
                  </a:cubicBezTo>
                  <a:cubicBezTo>
                    <a:pt x="31" y="30"/>
                    <a:pt x="31" y="28"/>
                    <a:pt x="29" y="28"/>
                  </a:cubicBezTo>
                  <a:cubicBezTo>
                    <a:pt x="29" y="29"/>
                    <a:pt x="28" y="29"/>
                    <a:pt x="28" y="30"/>
                  </a:cubicBezTo>
                  <a:cubicBezTo>
                    <a:pt x="27" y="31"/>
                    <a:pt x="27" y="32"/>
                    <a:pt x="26" y="33"/>
                  </a:cubicBezTo>
                  <a:cubicBezTo>
                    <a:pt x="26" y="33"/>
                    <a:pt x="26" y="33"/>
                    <a:pt x="26" y="34"/>
                  </a:cubicBezTo>
                  <a:cubicBezTo>
                    <a:pt x="26" y="34"/>
                    <a:pt x="25" y="35"/>
                    <a:pt x="25" y="35"/>
                  </a:cubicBezTo>
                  <a:cubicBezTo>
                    <a:pt x="24" y="35"/>
                    <a:pt x="24" y="35"/>
                    <a:pt x="24" y="35"/>
                  </a:cubicBezTo>
                  <a:cubicBezTo>
                    <a:pt x="24" y="35"/>
                    <a:pt x="25" y="36"/>
                    <a:pt x="24" y="36"/>
                  </a:cubicBezTo>
                  <a:cubicBezTo>
                    <a:pt x="23" y="37"/>
                    <a:pt x="23" y="38"/>
                    <a:pt x="22" y="38"/>
                  </a:cubicBezTo>
                  <a:cubicBezTo>
                    <a:pt x="21" y="38"/>
                    <a:pt x="22" y="40"/>
                    <a:pt x="21" y="40"/>
                  </a:cubicBezTo>
                  <a:cubicBezTo>
                    <a:pt x="20" y="40"/>
                    <a:pt x="20" y="41"/>
                    <a:pt x="19" y="41"/>
                  </a:cubicBezTo>
                  <a:cubicBezTo>
                    <a:pt x="19" y="42"/>
                    <a:pt x="18" y="42"/>
                    <a:pt x="18" y="43"/>
                  </a:cubicBezTo>
                  <a:cubicBezTo>
                    <a:pt x="18" y="43"/>
                    <a:pt x="17" y="43"/>
                    <a:pt x="17" y="44"/>
                  </a:cubicBezTo>
                  <a:cubicBezTo>
                    <a:pt x="17" y="43"/>
                    <a:pt x="17" y="43"/>
                    <a:pt x="17" y="43"/>
                  </a:cubicBezTo>
                  <a:cubicBezTo>
                    <a:pt x="16" y="44"/>
                    <a:pt x="15" y="43"/>
                    <a:pt x="15" y="44"/>
                  </a:cubicBezTo>
                  <a:cubicBezTo>
                    <a:pt x="15" y="44"/>
                    <a:pt x="15" y="44"/>
                    <a:pt x="15" y="44"/>
                  </a:cubicBezTo>
                  <a:cubicBezTo>
                    <a:pt x="15" y="44"/>
                    <a:pt x="14" y="45"/>
                    <a:pt x="14" y="45"/>
                  </a:cubicBezTo>
                  <a:cubicBezTo>
                    <a:pt x="12" y="44"/>
                    <a:pt x="13" y="42"/>
                    <a:pt x="12" y="40"/>
                  </a:cubicBezTo>
                  <a:cubicBezTo>
                    <a:pt x="12" y="40"/>
                    <a:pt x="11" y="39"/>
                    <a:pt x="12" y="38"/>
                  </a:cubicBezTo>
                  <a:cubicBezTo>
                    <a:pt x="11" y="38"/>
                    <a:pt x="11" y="38"/>
                    <a:pt x="11" y="38"/>
                  </a:cubicBezTo>
                  <a:cubicBezTo>
                    <a:pt x="11" y="37"/>
                    <a:pt x="12" y="37"/>
                    <a:pt x="12" y="37"/>
                  </a:cubicBezTo>
                  <a:cubicBezTo>
                    <a:pt x="13" y="38"/>
                    <a:pt x="14" y="39"/>
                    <a:pt x="16" y="39"/>
                  </a:cubicBezTo>
                  <a:cubicBezTo>
                    <a:pt x="16" y="40"/>
                    <a:pt x="16" y="39"/>
                    <a:pt x="17" y="39"/>
                  </a:cubicBezTo>
                  <a:cubicBezTo>
                    <a:pt x="16" y="38"/>
                    <a:pt x="18" y="38"/>
                    <a:pt x="17" y="37"/>
                  </a:cubicBezTo>
                  <a:cubicBezTo>
                    <a:pt x="18" y="36"/>
                    <a:pt x="19" y="36"/>
                    <a:pt x="19" y="34"/>
                  </a:cubicBezTo>
                  <a:cubicBezTo>
                    <a:pt x="19" y="34"/>
                    <a:pt x="20" y="33"/>
                    <a:pt x="20" y="33"/>
                  </a:cubicBezTo>
                  <a:cubicBezTo>
                    <a:pt x="20" y="31"/>
                    <a:pt x="22" y="31"/>
                    <a:pt x="22" y="30"/>
                  </a:cubicBezTo>
                  <a:cubicBezTo>
                    <a:pt x="22" y="29"/>
                    <a:pt x="23" y="28"/>
                    <a:pt x="23" y="28"/>
                  </a:cubicBezTo>
                  <a:cubicBezTo>
                    <a:pt x="24" y="27"/>
                    <a:pt x="24" y="27"/>
                    <a:pt x="24" y="27"/>
                  </a:cubicBezTo>
                  <a:cubicBezTo>
                    <a:pt x="24" y="26"/>
                    <a:pt x="26" y="26"/>
                    <a:pt x="24" y="25"/>
                  </a:cubicBezTo>
                  <a:cubicBezTo>
                    <a:pt x="23" y="25"/>
                    <a:pt x="22" y="26"/>
                    <a:pt x="21" y="26"/>
                  </a:cubicBezTo>
                  <a:cubicBezTo>
                    <a:pt x="21" y="27"/>
                    <a:pt x="20" y="27"/>
                    <a:pt x="20" y="27"/>
                  </a:cubicBezTo>
                  <a:cubicBezTo>
                    <a:pt x="19" y="27"/>
                    <a:pt x="19" y="28"/>
                    <a:pt x="19" y="28"/>
                  </a:cubicBezTo>
                  <a:cubicBezTo>
                    <a:pt x="18" y="28"/>
                    <a:pt x="18" y="29"/>
                    <a:pt x="17" y="28"/>
                  </a:cubicBezTo>
                  <a:cubicBezTo>
                    <a:pt x="16" y="29"/>
                    <a:pt x="16" y="29"/>
                    <a:pt x="16" y="29"/>
                  </a:cubicBezTo>
                  <a:cubicBezTo>
                    <a:pt x="16" y="29"/>
                    <a:pt x="16" y="29"/>
                    <a:pt x="16" y="29"/>
                  </a:cubicBezTo>
                  <a:cubicBezTo>
                    <a:pt x="16" y="29"/>
                    <a:pt x="16" y="29"/>
                    <a:pt x="16" y="29"/>
                  </a:cubicBezTo>
                  <a:cubicBezTo>
                    <a:pt x="16" y="29"/>
                    <a:pt x="16" y="29"/>
                    <a:pt x="16" y="29"/>
                  </a:cubicBezTo>
                  <a:cubicBezTo>
                    <a:pt x="16" y="30"/>
                    <a:pt x="14" y="30"/>
                    <a:pt x="14" y="32"/>
                  </a:cubicBezTo>
                  <a:cubicBezTo>
                    <a:pt x="13" y="32"/>
                    <a:pt x="13" y="32"/>
                    <a:pt x="13" y="32"/>
                  </a:cubicBezTo>
                  <a:cubicBezTo>
                    <a:pt x="12" y="33"/>
                    <a:pt x="10" y="34"/>
                    <a:pt x="9" y="34"/>
                  </a:cubicBezTo>
                  <a:cubicBezTo>
                    <a:pt x="8" y="35"/>
                    <a:pt x="8" y="35"/>
                    <a:pt x="8" y="36"/>
                  </a:cubicBezTo>
                  <a:cubicBezTo>
                    <a:pt x="8" y="37"/>
                    <a:pt x="8" y="38"/>
                    <a:pt x="8" y="39"/>
                  </a:cubicBezTo>
                  <a:cubicBezTo>
                    <a:pt x="8" y="39"/>
                    <a:pt x="8" y="40"/>
                    <a:pt x="7" y="41"/>
                  </a:cubicBezTo>
                  <a:cubicBezTo>
                    <a:pt x="8" y="42"/>
                    <a:pt x="6" y="42"/>
                    <a:pt x="7" y="42"/>
                  </a:cubicBezTo>
                  <a:cubicBezTo>
                    <a:pt x="7" y="43"/>
                    <a:pt x="6" y="43"/>
                    <a:pt x="5" y="43"/>
                  </a:cubicBezTo>
                  <a:cubicBezTo>
                    <a:pt x="5" y="43"/>
                    <a:pt x="5" y="43"/>
                    <a:pt x="5" y="43"/>
                  </a:cubicBezTo>
                  <a:cubicBezTo>
                    <a:pt x="5" y="44"/>
                    <a:pt x="5" y="44"/>
                    <a:pt x="4" y="44"/>
                  </a:cubicBezTo>
                  <a:cubicBezTo>
                    <a:pt x="4" y="43"/>
                    <a:pt x="4" y="43"/>
                    <a:pt x="3" y="42"/>
                  </a:cubicBezTo>
                  <a:cubicBezTo>
                    <a:pt x="4" y="41"/>
                    <a:pt x="2" y="41"/>
                    <a:pt x="3" y="40"/>
                  </a:cubicBezTo>
                  <a:cubicBezTo>
                    <a:pt x="2" y="39"/>
                    <a:pt x="2" y="38"/>
                    <a:pt x="2" y="37"/>
                  </a:cubicBezTo>
                  <a:cubicBezTo>
                    <a:pt x="2" y="37"/>
                    <a:pt x="2" y="37"/>
                    <a:pt x="2" y="37"/>
                  </a:cubicBezTo>
                  <a:cubicBezTo>
                    <a:pt x="2" y="38"/>
                    <a:pt x="2" y="38"/>
                    <a:pt x="2" y="38"/>
                  </a:cubicBezTo>
                  <a:cubicBezTo>
                    <a:pt x="3" y="37"/>
                    <a:pt x="3" y="36"/>
                    <a:pt x="4" y="36"/>
                  </a:cubicBezTo>
                  <a:cubicBezTo>
                    <a:pt x="4" y="35"/>
                    <a:pt x="4" y="34"/>
                    <a:pt x="4" y="32"/>
                  </a:cubicBezTo>
                  <a:cubicBezTo>
                    <a:pt x="4" y="32"/>
                    <a:pt x="4" y="31"/>
                    <a:pt x="4" y="31"/>
                  </a:cubicBezTo>
                  <a:cubicBezTo>
                    <a:pt x="4" y="31"/>
                    <a:pt x="4" y="30"/>
                    <a:pt x="4" y="29"/>
                  </a:cubicBezTo>
                  <a:cubicBezTo>
                    <a:pt x="4" y="28"/>
                    <a:pt x="3" y="28"/>
                    <a:pt x="3" y="27"/>
                  </a:cubicBezTo>
                  <a:cubicBezTo>
                    <a:pt x="3" y="26"/>
                    <a:pt x="1" y="26"/>
                    <a:pt x="1" y="24"/>
                  </a:cubicBezTo>
                  <a:cubicBezTo>
                    <a:pt x="1" y="24"/>
                    <a:pt x="0" y="24"/>
                    <a:pt x="0" y="23"/>
                  </a:cubicBezTo>
                  <a:cubicBezTo>
                    <a:pt x="0" y="23"/>
                    <a:pt x="0" y="23"/>
                    <a:pt x="1" y="23"/>
                  </a:cubicBezTo>
                  <a:cubicBezTo>
                    <a:pt x="2" y="24"/>
                    <a:pt x="3" y="23"/>
                    <a:pt x="3" y="24"/>
                  </a:cubicBezTo>
                  <a:cubicBezTo>
                    <a:pt x="4" y="23"/>
                    <a:pt x="4" y="25"/>
                    <a:pt x="5" y="24"/>
                  </a:cubicBezTo>
                  <a:cubicBezTo>
                    <a:pt x="5" y="25"/>
                    <a:pt x="6" y="25"/>
                    <a:pt x="6" y="26"/>
                  </a:cubicBezTo>
                  <a:cubicBezTo>
                    <a:pt x="7" y="27"/>
                    <a:pt x="6" y="28"/>
                    <a:pt x="7" y="28"/>
                  </a:cubicBezTo>
                  <a:cubicBezTo>
                    <a:pt x="7" y="29"/>
                    <a:pt x="7" y="29"/>
                    <a:pt x="7" y="30"/>
                  </a:cubicBezTo>
                  <a:cubicBezTo>
                    <a:pt x="7" y="30"/>
                    <a:pt x="8" y="30"/>
                    <a:pt x="9" y="31"/>
                  </a:cubicBezTo>
                  <a:cubicBezTo>
                    <a:pt x="9" y="30"/>
                    <a:pt x="9" y="30"/>
                    <a:pt x="10" y="29"/>
                  </a:cubicBezTo>
                  <a:cubicBezTo>
                    <a:pt x="9" y="28"/>
                    <a:pt x="10" y="28"/>
                    <a:pt x="10" y="27"/>
                  </a:cubicBezTo>
                  <a:cubicBezTo>
                    <a:pt x="11" y="27"/>
                    <a:pt x="10" y="26"/>
                    <a:pt x="12" y="25"/>
                  </a:cubicBezTo>
                  <a:cubicBezTo>
                    <a:pt x="11" y="24"/>
                    <a:pt x="13" y="25"/>
                    <a:pt x="12" y="23"/>
                  </a:cubicBezTo>
                  <a:cubicBezTo>
                    <a:pt x="13" y="23"/>
                    <a:pt x="13" y="23"/>
                    <a:pt x="13" y="23"/>
                  </a:cubicBezTo>
                  <a:cubicBezTo>
                    <a:pt x="13" y="23"/>
                    <a:pt x="13" y="23"/>
                    <a:pt x="13" y="23"/>
                  </a:cubicBezTo>
                  <a:cubicBezTo>
                    <a:pt x="13" y="22"/>
                    <a:pt x="13" y="22"/>
                    <a:pt x="13" y="22"/>
                  </a:cubicBezTo>
                  <a:cubicBezTo>
                    <a:pt x="13" y="23"/>
                    <a:pt x="13" y="23"/>
                    <a:pt x="14" y="23"/>
                  </a:cubicBezTo>
                  <a:cubicBezTo>
                    <a:pt x="14" y="22"/>
                    <a:pt x="14" y="21"/>
                    <a:pt x="14" y="21"/>
                  </a:cubicBezTo>
                  <a:cubicBezTo>
                    <a:pt x="14" y="21"/>
                    <a:pt x="14" y="21"/>
                    <a:pt x="14" y="21"/>
                  </a:cubicBezTo>
                  <a:cubicBezTo>
                    <a:pt x="14" y="21"/>
                    <a:pt x="14" y="21"/>
                    <a:pt x="14" y="21"/>
                  </a:cubicBezTo>
                  <a:cubicBezTo>
                    <a:pt x="14" y="20"/>
                    <a:pt x="16" y="20"/>
                    <a:pt x="15" y="19"/>
                  </a:cubicBezTo>
                  <a:cubicBezTo>
                    <a:pt x="16" y="18"/>
                    <a:pt x="16" y="18"/>
                    <a:pt x="16" y="18"/>
                  </a:cubicBezTo>
                  <a:cubicBezTo>
                    <a:pt x="16" y="19"/>
                    <a:pt x="16" y="19"/>
                    <a:pt x="16" y="19"/>
                  </a:cubicBezTo>
                  <a:cubicBezTo>
                    <a:pt x="17" y="19"/>
                    <a:pt x="16" y="18"/>
                    <a:pt x="16" y="18"/>
                  </a:cubicBezTo>
                  <a:cubicBezTo>
                    <a:pt x="16" y="18"/>
                    <a:pt x="16" y="17"/>
                    <a:pt x="16" y="17"/>
                  </a:cubicBezTo>
                  <a:cubicBezTo>
                    <a:pt x="15" y="18"/>
                    <a:pt x="15" y="18"/>
                    <a:pt x="15" y="18"/>
                  </a:cubicBezTo>
                  <a:cubicBezTo>
                    <a:pt x="15" y="17"/>
                    <a:pt x="15" y="17"/>
                    <a:pt x="15" y="17"/>
                  </a:cubicBezTo>
                  <a:cubicBezTo>
                    <a:pt x="14" y="18"/>
                    <a:pt x="13" y="19"/>
                    <a:pt x="12" y="19"/>
                  </a:cubicBezTo>
                  <a:cubicBezTo>
                    <a:pt x="12" y="19"/>
                    <a:pt x="12" y="19"/>
                    <a:pt x="12" y="19"/>
                  </a:cubicBezTo>
                  <a:cubicBezTo>
                    <a:pt x="12" y="20"/>
                    <a:pt x="10" y="19"/>
                    <a:pt x="10" y="20"/>
                  </a:cubicBezTo>
                  <a:cubicBezTo>
                    <a:pt x="10" y="20"/>
                    <a:pt x="10" y="20"/>
                    <a:pt x="10" y="20"/>
                  </a:cubicBezTo>
                  <a:cubicBezTo>
                    <a:pt x="9" y="21"/>
                    <a:pt x="9" y="21"/>
                    <a:pt x="9" y="21"/>
                  </a:cubicBezTo>
                  <a:cubicBezTo>
                    <a:pt x="9" y="20"/>
                    <a:pt x="9" y="20"/>
                    <a:pt x="9" y="20"/>
                  </a:cubicBezTo>
                  <a:cubicBezTo>
                    <a:pt x="9" y="21"/>
                    <a:pt x="8" y="20"/>
                    <a:pt x="7" y="21"/>
                  </a:cubicBezTo>
                  <a:cubicBezTo>
                    <a:pt x="7" y="21"/>
                    <a:pt x="6" y="21"/>
                    <a:pt x="6" y="20"/>
                  </a:cubicBezTo>
                  <a:cubicBezTo>
                    <a:pt x="6" y="21"/>
                    <a:pt x="6" y="21"/>
                    <a:pt x="6" y="21"/>
                  </a:cubicBezTo>
                  <a:cubicBezTo>
                    <a:pt x="5" y="20"/>
                    <a:pt x="4" y="21"/>
                    <a:pt x="4" y="20"/>
                  </a:cubicBezTo>
                  <a:cubicBezTo>
                    <a:pt x="4" y="20"/>
                    <a:pt x="4" y="20"/>
                    <a:pt x="4" y="20"/>
                  </a:cubicBezTo>
                  <a:cubicBezTo>
                    <a:pt x="3" y="20"/>
                    <a:pt x="4" y="20"/>
                    <a:pt x="3" y="19"/>
                  </a:cubicBezTo>
                  <a:cubicBezTo>
                    <a:pt x="4" y="19"/>
                    <a:pt x="5" y="18"/>
                    <a:pt x="6" y="19"/>
                  </a:cubicBezTo>
                  <a:cubicBezTo>
                    <a:pt x="6" y="18"/>
                    <a:pt x="6" y="18"/>
                    <a:pt x="6" y="18"/>
                  </a:cubicBezTo>
                  <a:cubicBezTo>
                    <a:pt x="7" y="19"/>
                    <a:pt x="7" y="18"/>
                    <a:pt x="8" y="18"/>
                  </a:cubicBezTo>
                  <a:cubicBezTo>
                    <a:pt x="9" y="17"/>
                    <a:pt x="10" y="17"/>
                    <a:pt x="11" y="16"/>
                  </a:cubicBezTo>
                  <a:cubicBezTo>
                    <a:pt x="13" y="16"/>
                    <a:pt x="13" y="14"/>
                    <a:pt x="15" y="14"/>
                  </a:cubicBezTo>
                  <a:cubicBezTo>
                    <a:pt x="15" y="14"/>
                    <a:pt x="15" y="14"/>
                    <a:pt x="15" y="14"/>
                  </a:cubicBezTo>
                  <a:cubicBezTo>
                    <a:pt x="15" y="14"/>
                    <a:pt x="16" y="14"/>
                    <a:pt x="17" y="13"/>
                  </a:cubicBezTo>
                  <a:cubicBezTo>
                    <a:pt x="18" y="14"/>
                    <a:pt x="18" y="12"/>
                    <a:pt x="19" y="12"/>
                  </a:cubicBezTo>
                  <a:cubicBezTo>
                    <a:pt x="19" y="11"/>
                    <a:pt x="18" y="10"/>
                    <a:pt x="18" y="9"/>
                  </a:cubicBezTo>
                  <a:cubicBezTo>
                    <a:pt x="17" y="9"/>
                    <a:pt x="17" y="9"/>
                    <a:pt x="17" y="9"/>
                  </a:cubicBezTo>
                  <a:cubicBezTo>
                    <a:pt x="17" y="8"/>
                    <a:pt x="17" y="8"/>
                    <a:pt x="16" y="7"/>
                  </a:cubicBezTo>
                  <a:cubicBezTo>
                    <a:pt x="16" y="8"/>
                    <a:pt x="16" y="8"/>
                    <a:pt x="16" y="8"/>
                  </a:cubicBezTo>
                  <a:cubicBezTo>
                    <a:pt x="16" y="7"/>
                    <a:pt x="15" y="7"/>
                    <a:pt x="14" y="6"/>
                  </a:cubicBezTo>
                  <a:cubicBezTo>
                    <a:pt x="14" y="5"/>
                    <a:pt x="13" y="5"/>
                    <a:pt x="13" y="4"/>
                  </a:cubicBezTo>
                  <a:cubicBezTo>
                    <a:pt x="12" y="3"/>
                    <a:pt x="10" y="5"/>
                    <a:pt x="10" y="3"/>
                  </a:cubicBezTo>
                  <a:cubicBezTo>
                    <a:pt x="10" y="2"/>
                    <a:pt x="9" y="2"/>
                    <a:pt x="10" y="1"/>
                  </a:cubicBezTo>
                  <a:cubicBezTo>
                    <a:pt x="10" y="1"/>
                    <a:pt x="10" y="0"/>
                    <a:pt x="11" y="0"/>
                  </a:cubicBezTo>
                  <a:cubicBezTo>
                    <a:pt x="11" y="0"/>
                    <a:pt x="12" y="0"/>
                    <a:pt x="12" y="0"/>
                  </a:cubicBezTo>
                  <a:close/>
                  <a:moveTo>
                    <a:pt x="31" y="4"/>
                  </a:moveTo>
                  <a:cubicBezTo>
                    <a:pt x="31" y="4"/>
                    <a:pt x="31" y="4"/>
                    <a:pt x="31" y="4"/>
                  </a:cubicBezTo>
                  <a:cubicBezTo>
                    <a:pt x="31" y="5"/>
                    <a:pt x="32" y="4"/>
                    <a:pt x="33" y="6"/>
                  </a:cubicBezTo>
                  <a:cubicBezTo>
                    <a:pt x="33" y="6"/>
                    <a:pt x="32" y="6"/>
                    <a:pt x="32" y="7"/>
                  </a:cubicBezTo>
                  <a:cubicBezTo>
                    <a:pt x="33" y="7"/>
                    <a:pt x="33" y="7"/>
                    <a:pt x="33" y="7"/>
                  </a:cubicBezTo>
                  <a:cubicBezTo>
                    <a:pt x="33" y="8"/>
                    <a:pt x="33" y="8"/>
                    <a:pt x="33" y="8"/>
                  </a:cubicBezTo>
                  <a:cubicBezTo>
                    <a:pt x="33" y="8"/>
                    <a:pt x="33" y="8"/>
                    <a:pt x="33" y="8"/>
                  </a:cubicBezTo>
                  <a:cubicBezTo>
                    <a:pt x="32" y="8"/>
                    <a:pt x="33" y="10"/>
                    <a:pt x="32" y="9"/>
                  </a:cubicBezTo>
                  <a:cubicBezTo>
                    <a:pt x="31" y="9"/>
                    <a:pt x="30" y="9"/>
                    <a:pt x="30" y="9"/>
                  </a:cubicBezTo>
                  <a:cubicBezTo>
                    <a:pt x="29" y="9"/>
                    <a:pt x="29" y="9"/>
                    <a:pt x="29" y="9"/>
                  </a:cubicBezTo>
                  <a:cubicBezTo>
                    <a:pt x="28" y="8"/>
                    <a:pt x="29" y="7"/>
                    <a:pt x="28" y="6"/>
                  </a:cubicBezTo>
                  <a:cubicBezTo>
                    <a:pt x="28" y="5"/>
                    <a:pt x="27" y="5"/>
                    <a:pt x="27" y="4"/>
                  </a:cubicBezTo>
                  <a:cubicBezTo>
                    <a:pt x="26" y="4"/>
                    <a:pt x="25" y="4"/>
                    <a:pt x="25" y="4"/>
                  </a:cubicBezTo>
                  <a:cubicBezTo>
                    <a:pt x="26" y="4"/>
                    <a:pt x="26" y="3"/>
                    <a:pt x="27" y="3"/>
                  </a:cubicBezTo>
                  <a:cubicBezTo>
                    <a:pt x="28" y="4"/>
                    <a:pt x="27" y="3"/>
                    <a:pt x="28" y="3"/>
                  </a:cubicBezTo>
                  <a:cubicBezTo>
                    <a:pt x="28" y="4"/>
                    <a:pt x="28" y="4"/>
                    <a:pt x="28" y="4"/>
                  </a:cubicBezTo>
                  <a:cubicBezTo>
                    <a:pt x="28" y="3"/>
                    <a:pt x="28" y="3"/>
                    <a:pt x="28" y="3"/>
                  </a:cubicBezTo>
                  <a:cubicBezTo>
                    <a:pt x="28" y="4"/>
                    <a:pt x="29" y="4"/>
                    <a:pt x="29" y="4"/>
                  </a:cubicBezTo>
                  <a:cubicBezTo>
                    <a:pt x="30" y="3"/>
                    <a:pt x="30" y="3"/>
                    <a:pt x="30" y="3"/>
                  </a:cubicBezTo>
                  <a:cubicBezTo>
                    <a:pt x="30" y="3"/>
                    <a:pt x="30" y="4"/>
                    <a:pt x="31" y="4"/>
                  </a:cubicBezTo>
                  <a:close/>
                  <a:moveTo>
                    <a:pt x="25" y="19"/>
                  </a:moveTo>
                  <a:cubicBezTo>
                    <a:pt x="25" y="19"/>
                    <a:pt x="25" y="19"/>
                    <a:pt x="25" y="19"/>
                  </a:cubicBezTo>
                  <a:cubicBezTo>
                    <a:pt x="25" y="20"/>
                    <a:pt x="26" y="20"/>
                    <a:pt x="26" y="21"/>
                  </a:cubicBezTo>
                  <a:cubicBezTo>
                    <a:pt x="25" y="21"/>
                    <a:pt x="24" y="22"/>
                    <a:pt x="24" y="22"/>
                  </a:cubicBezTo>
                  <a:cubicBezTo>
                    <a:pt x="23" y="22"/>
                    <a:pt x="23" y="23"/>
                    <a:pt x="21" y="23"/>
                  </a:cubicBezTo>
                  <a:cubicBezTo>
                    <a:pt x="21" y="24"/>
                    <a:pt x="19" y="24"/>
                    <a:pt x="18" y="25"/>
                  </a:cubicBezTo>
                  <a:cubicBezTo>
                    <a:pt x="18" y="25"/>
                    <a:pt x="17" y="25"/>
                    <a:pt x="18" y="24"/>
                  </a:cubicBezTo>
                  <a:cubicBezTo>
                    <a:pt x="18" y="24"/>
                    <a:pt x="18" y="24"/>
                    <a:pt x="18" y="23"/>
                  </a:cubicBezTo>
                  <a:cubicBezTo>
                    <a:pt x="19" y="22"/>
                    <a:pt x="20" y="21"/>
                    <a:pt x="21" y="20"/>
                  </a:cubicBezTo>
                  <a:cubicBezTo>
                    <a:pt x="21" y="19"/>
                    <a:pt x="23" y="18"/>
                    <a:pt x="23" y="17"/>
                  </a:cubicBezTo>
                  <a:cubicBezTo>
                    <a:pt x="24" y="17"/>
                    <a:pt x="24" y="19"/>
                    <a:pt x="25" y="19"/>
                  </a:cubicBezTo>
                  <a:close/>
                  <a:moveTo>
                    <a:pt x="12" y="24"/>
                  </a:moveTo>
                  <a:cubicBezTo>
                    <a:pt x="12" y="24"/>
                    <a:pt x="12" y="24"/>
                    <a:pt x="12" y="24"/>
                  </a:cubicBezTo>
                  <a:cubicBezTo>
                    <a:pt x="12" y="23"/>
                    <a:pt x="12" y="23"/>
                    <a:pt x="12" y="23"/>
                  </a:cubicBezTo>
                  <a:cubicBezTo>
                    <a:pt x="12" y="23"/>
                    <a:pt x="12" y="24"/>
                    <a:pt x="12" y="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13"/>
            <p:cNvSpPr>
              <a:spLocks noEditPoints="1"/>
            </p:cNvSpPr>
            <p:nvPr/>
          </p:nvSpPr>
          <p:spPr bwMode="auto">
            <a:xfrm>
              <a:off x="4541" y="4120"/>
              <a:ext cx="145" cy="158"/>
            </a:xfrm>
            <a:custGeom>
              <a:avLst/>
              <a:gdLst>
                <a:gd name="T0" fmla="*/ 35 w 56"/>
                <a:gd name="T1" fmla="*/ 2 h 59"/>
                <a:gd name="T2" fmla="*/ 37 w 56"/>
                <a:gd name="T3" fmla="*/ 6 h 59"/>
                <a:gd name="T4" fmla="*/ 35 w 56"/>
                <a:gd name="T5" fmla="*/ 10 h 59"/>
                <a:gd name="T6" fmla="*/ 28 w 56"/>
                <a:gd name="T7" fmla="*/ 12 h 59"/>
                <a:gd name="T8" fmla="*/ 25 w 56"/>
                <a:gd name="T9" fmla="*/ 8 h 59"/>
                <a:gd name="T10" fmla="*/ 19 w 56"/>
                <a:gd name="T11" fmla="*/ 3 h 59"/>
                <a:gd name="T12" fmla="*/ 20 w 56"/>
                <a:gd name="T13" fmla="*/ 0 h 59"/>
                <a:gd name="T14" fmla="*/ 27 w 56"/>
                <a:gd name="T15" fmla="*/ 1 h 59"/>
                <a:gd name="T16" fmla="*/ 43 w 56"/>
                <a:gd name="T17" fmla="*/ 18 h 59"/>
                <a:gd name="T18" fmla="*/ 48 w 56"/>
                <a:gd name="T19" fmla="*/ 21 h 59"/>
                <a:gd name="T20" fmla="*/ 47 w 56"/>
                <a:gd name="T21" fmla="*/ 25 h 59"/>
                <a:gd name="T22" fmla="*/ 43 w 56"/>
                <a:gd name="T23" fmla="*/ 26 h 59"/>
                <a:gd name="T24" fmla="*/ 39 w 56"/>
                <a:gd name="T25" fmla="*/ 25 h 59"/>
                <a:gd name="T26" fmla="*/ 34 w 56"/>
                <a:gd name="T27" fmla="*/ 26 h 59"/>
                <a:gd name="T28" fmla="*/ 28 w 56"/>
                <a:gd name="T29" fmla="*/ 27 h 59"/>
                <a:gd name="T30" fmla="*/ 23 w 56"/>
                <a:gd name="T31" fmla="*/ 28 h 59"/>
                <a:gd name="T32" fmla="*/ 15 w 56"/>
                <a:gd name="T33" fmla="*/ 27 h 59"/>
                <a:gd name="T34" fmla="*/ 8 w 56"/>
                <a:gd name="T35" fmla="*/ 23 h 59"/>
                <a:gd name="T36" fmla="*/ 20 w 56"/>
                <a:gd name="T37" fmla="*/ 21 h 59"/>
                <a:gd name="T38" fmla="*/ 29 w 56"/>
                <a:gd name="T39" fmla="*/ 20 h 59"/>
                <a:gd name="T40" fmla="*/ 32 w 56"/>
                <a:gd name="T41" fmla="*/ 20 h 59"/>
                <a:gd name="T42" fmla="*/ 39 w 56"/>
                <a:gd name="T43" fmla="*/ 19 h 59"/>
                <a:gd name="T44" fmla="*/ 42 w 56"/>
                <a:gd name="T45" fmla="*/ 18 h 59"/>
                <a:gd name="T46" fmla="*/ 44 w 56"/>
                <a:gd name="T47" fmla="*/ 33 h 59"/>
                <a:gd name="T48" fmla="*/ 39 w 56"/>
                <a:gd name="T49" fmla="*/ 39 h 59"/>
                <a:gd name="T50" fmla="*/ 34 w 56"/>
                <a:gd name="T51" fmla="*/ 43 h 59"/>
                <a:gd name="T52" fmla="*/ 34 w 56"/>
                <a:gd name="T53" fmla="*/ 44 h 59"/>
                <a:gd name="T54" fmla="*/ 30 w 56"/>
                <a:gd name="T55" fmla="*/ 44 h 59"/>
                <a:gd name="T56" fmla="*/ 35 w 56"/>
                <a:gd name="T57" fmla="*/ 36 h 59"/>
                <a:gd name="T58" fmla="*/ 38 w 56"/>
                <a:gd name="T59" fmla="*/ 30 h 59"/>
                <a:gd name="T60" fmla="*/ 23 w 56"/>
                <a:gd name="T61" fmla="*/ 36 h 59"/>
                <a:gd name="T62" fmla="*/ 28 w 56"/>
                <a:gd name="T63" fmla="*/ 35 h 59"/>
                <a:gd name="T64" fmla="*/ 25 w 56"/>
                <a:gd name="T65" fmla="*/ 40 h 59"/>
                <a:gd name="T66" fmla="*/ 22 w 56"/>
                <a:gd name="T67" fmla="*/ 45 h 59"/>
                <a:gd name="T68" fmla="*/ 21 w 56"/>
                <a:gd name="T69" fmla="*/ 45 h 59"/>
                <a:gd name="T70" fmla="*/ 17 w 56"/>
                <a:gd name="T71" fmla="*/ 43 h 59"/>
                <a:gd name="T72" fmla="*/ 14 w 56"/>
                <a:gd name="T73" fmla="*/ 42 h 59"/>
                <a:gd name="T74" fmla="*/ 19 w 56"/>
                <a:gd name="T75" fmla="*/ 35 h 59"/>
                <a:gd name="T76" fmla="*/ 24 w 56"/>
                <a:gd name="T77" fmla="*/ 31 h 59"/>
                <a:gd name="T78" fmla="*/ 34 w 56"/>
                <a:gd name="T79" fmla="*/ 42 h 59"/>
                <a:gd name="T80" fmla="*/ 54 w 56"/>
                <a:gd name="T81" fmla="*/ 48 h 59"/>
                <a:gd name="T82" fmla="*/ 56 w 56"/>
                <a:gd name="T83" fmla="*/ 50 h 59"/>
                <a:gd name="T84" fmla="*/ 55 w 56"/>
                <a:gd name="T85" fmla="*/ 52 h 59"/>
                <a:gd name="T86" fmla="*/ 51 w 56"/>
                <a:gd name="T87" fmla="*/ 52 h 59"/>
                <a:gd name="T88" fmla="*/ 48 w 56"/>
                <a:gd name="T89" fmla="*/ 52 h 59"/>
                <a:gd name="T90" fmla="*/ 45 w 56"/>
                <a:gd name="T91" fmla="*/ 53 h 59"/>
                <a:gd name="T92" fmla="*/ 35 w 56"/>
                <a:gd name="T93" fmla="*/ 53 h 59"/>
                <a:gd name="T94" fmla="*/ 26 w 56"/>
                <a:gd name="T95" fmla="*/ 54 h 59"/>
                <a:gd name="T96" fmla="*/ 24 w 56"/>
                <a:gd name="T97" fmla="*/ 55 h 59"/>
                <a:gd name="T98" fmla="*/ 17 w 56"/>
                <a:gd name="T99" fmla="*/ 56 h 59"/>
                <a:gd name="T100" fmla="*/ 11 w 56"/>
                <a:gd name="T101" fmla="*/ 58 h 59"/>
                <a:gd name="T102" fmla="*/ 6 w 56"/>
                <a:gd name="T103" fmla="*/ 57 h 59"/>
                <a:gd name="T104" fmla="*/ 1 w 56"/>
                <a:gd name="T105" fmla="*/ 55 h 59"/>
                <a:gd name="T106" fmla="*/ 4 w 56"/>
                <a:gd name="T107" fmla="*/ 52 h 59"/>
                <a:gd name="T108" fmla="*/ 10 w 56"/>
                <a:gd name="T109" fmla="*/ 52 h 59"/>
                <a:gd name="T110" fmla="*/ 16 w 56"/>
                <a:gd name="T111" fmla="*/ 50 h 59"/>
                <a:gd name="T112" fmla="*/ 23 w 56"/>
                <a:gd name="T113" fmla="*/ 49 h 59"/>
                <a:gd name="T114" fmla="*/ 30 w 56"/>
                <a:gd name="T115" fmla="*/ 48 h 59"/>
                <a:gd name="T116" fmla="*/ 39 w 56"/>
                <a:gd name="T117" fmla="*/ 47 h 59"/>
                <a:gd name="T118" fmla="*/ 47 w 56"/>
                <a:gd name="T119" fmla="*/ 46 h 59"/>
                <a:gd name="T120" fmla="*/ 11 w 56"/>
                <a:gd name="T121" fmla="*/ 5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6" h="59">
                  <a:moveTo>
                    <a:pt x="29" y="1"/>
                  </a:moveTo>
                  <a:cubicBezTo>
                    <a:pt x="30" y="0"/>
                    <a:pt x="32" y="0"/>
                    <a:pt x="32" y="1"/>
                  </a:cubicBezTo>
                  <a:cubicBezTo>
                    <a:pt x="33" y="1"/>
                    <a:pt x="33" y="0"/>
                    <a:pt x="33" y="1"/>
                  </a:cubicBezTo>
                  <a:cubicBezTo>
                    <a:pt x="34" y="1"/>
                    <a:pt x="34" y="2"/>
                    <a:pt x="35" y="2"/>
                  </a:cubicBezTo>
                  <a:cubicBezTo>
                    <a:pt x="35" y="3"/>
                    <a:pt x="35" y="3"/>
                    <a:pt x="36" y="4"/>
                  </a:cubicBezTo>
                  <a:cubicBezTo>
                    <a:pt x="36" y="5"/>
                    <a:pt x="36" y="5"/>
                    <a:pt x="36" y="5"/>
                  </a:cubicBezTo>
                  <a:cubicBezTo>
                    <a:pt x="36" y="5"/>
                    <a:pt x="37" y="6"/>
                    <a:pt x="37" y="7"/>
                  </a:cubicBezTo>
                  <a:cubicBezTo>
                    <a:pt x="37" y="6"/>
                    <a:pt x="37" y="6"/>
                    <a:pt x="37" y="6"/>
                  </a:cubicBezTo>
                  <a:cubicBezTo>
                    <a:pt x="37" y="7"/>
                    <a:pt x="37" y="7"/>
                    <a:pt x="37" y="7"/>
                  </a:cubicBezTo>
                  <a:cubicBezTo>
                    <a:pt x="36" y="7"/>
                    <a:pt x="38" y="8"/>
                    <a:pt x="36" y="8"/>
                  </a:cubicBezTo>
                  <a:cubicBezTo>
                    <a:pt x="36" y="7"/>
                    <a:pt x="36" y="7"/>
                    <a:pt x="36" y="7"/>
                  </a:cubicBezTo>
                  <a:cubicBezTo>
                    <a:pt x="35" y="8"/>
                    <a:pt x="36" y="10"/>
                    <a:pt x="35" y="10"/>
                  </a:cubicBezTo>
                  <a:cubicBezTo>
                    <a:pt x="34" y="11"/>
                    <a:pt x="33" y="11"/>
                    <a:pt x="32" y="11"/>
                  </a:cubicBezTo>
                  <a:cubicBezTo>
                    <a:pt x="31" y="12"/>
                    <a:pt x="31" y="13"/>
                    <a:pt x="30" y="13"/>
                  </a:cubicBezTo>
                  <a:cubicBezTo>
                    <a:pt x="29" y="13"/>
                    <a:pt x="29" y="14"/>
                    <a:pt x="28" y="13"/>
                  </a:cubicBezTo>
                  <a:cubicBezTo>
                    <a:pt x="27" y="13"/>
                    <a:pt x="28" y="12"/>
                    <a:pt x="28" y="12"/>
                  </a:cubicBezTo>
                  <a:cubicBezTo>
                    <a:pt x="28" y="11"/>
                    <a:pt x="30" y="10"/>
                    <a:pt x="28" y="9"/>
                  </a:cubicBezTo>
                  <a:cubicBezTo>
                    <a:pt x="28" y="9"/>
                    <a:pt x="28" y="7"/>
                    <a:pt x="27" y="8"/>
                  </a:cubicBezTo>
                  <a:cubicBezTo>
                    <a:pt x="27" y="8"/>
                    <a:pt x="26" y="8"/>
                    <a:pt x="25" y="8"/>
                  </a:cubicBezTo>
                  <a:cubicBezTo>
                    <a:pt x="25" y="8"/>
                    <a:pt x="25" y="8"/>
                    <a:pt x="25" y="8"/>
                  </a:cubicBezTo>
                  <a:cubicBezTo>
                    <a:pt x="24" y="8"/>
                    <a:pt x="24" y="7"/>
                    <a:pt x="23" y="7"/>
                  </a:cubicBezTo>
                  <a:cubicBezTo>
                    <a:pt x="22" y="7"/>
                    <a:pt x="22" y="7"/>
                    <a:pt x="21" y="7"/>
                  </a:cubicBezTo>
                  <a:cubicBezTo>
                    <a:pt x="21" y="6"/>
                    <a:pt x="20" y="6"/>
                    <a:pt x="20" y="6"/>
                  </a:cubicBezTo>
                  <a:cubicBezTo>
                    <a:pt x="19" y="5"/>
                    <a:pt x="20" y="4"/>
                    <a:pt x="19" y="3"/>
                  </a:cubicBezTo>
                  <a:cubicBezTo>
                    <a:pt x="19" y="3"/>
                    <a:pt x="19" y="3"/>
                    <a:pt x="18" y="3"/>
                  </a:cubicBezTo>
                  <a:cubicBezTo>
                    <a:pt x="19" y="2"/>
                    <a:pt x="19" y="2"/>
                    <a:pt x="19" y="2"/>
                  </a:cubicBezTo>
                  <a:cubicBezTo>
                    <a:pt x="18" y="2"/>
                    <a:pt x="18" y="2"/>
                    <a:pt x="18" y="2"/>
                  </a:cubicBezTo>
                  <a:cubicBezTo>
                    <a:pt x="19" y="1"/>
                    <a:pt x="20" y="1"/>
                    <a:pt x="20" y="0"/>
                  </a:cubicBezTo>
                  <a:cubicBezTo>
                    <a:pt x="21" y="0"/>
                    <a:pt x="21" y="1"/>
                    <a:pt x="22" y="0"/>
                  </a:cubicBezTo>
                  <a:cubicBezTo>
                    <a:pt x="23" y="0"/>
                    <a:pt x="24" y="0"/>
                    <a:pt x="25" y="1"/>
                  </a:cubicBezTo>
                  <a:cubicBezTo>
                    <a:pt x="25" y="1"/>
                    <a:pt x="25" y="0"/>
                    <a:pt x="25" y="0"/>
                  </a:cubicBezTo>
                  <a:cubicBezTo>
                    <a:pt x="26" y="1"/>
                    <a:pt x="26" y="1"/>
                    <a:pt x="27" y="1"/>
                  </a:cubicBezTo>
                  <a:cubicBezTo>
                    <a:pt x="28" y="1"/>
                    <a:pt x="28" y="1"/>
                    <a:pt x="29" y="0"/>
                  </a:cubicBezTo>
                  <a:lnTo>
                    <a:pt x="29" y="1"/>
                  </a:lnTo>
                  <a:close/>
                  <a:moveTo>
                    <a:pt x="43" y="18"/>
                  </a:moveTo>
                  <a:cubicBezTo>
                    <a:pt x="43" y="18"/>
                    <a:pt x="43" y="18"/>
                    <a:pt x="43" y="18"/>
                  </a:cubicBezTo>
                  <a:cubicBezTo>
                    <a:pt x="44" y="19"/>
                    <a:pt x="44" y="18"/>
                    <a:pt x="45" y="18"/>
                  </a:cubicBezTo>
                  <a:cubicBezTo>
                    <a:pt x="45" y="18"/>
                    <a:pt x="46" y="19"/>
                    <a:pt x="46" y="18"/>
                  </a:cubicBezTo>
                  <a:cubicBezTo>
                    <a:pt x="47" y="19"/>
                    <a:pt x="45" y="20"/>
                    <a:pt x="46" y="20"/>
                  </a:cubicBezTo>
                  <a:cubicBezTo>
                    <a:pt x="47" y="20"/>
                    <a:pt x="48" y="20"/>
                    <a:pt x="48" y="21"/>
                  </a:cubicBezTo>
                  <a:cubicBezTo>
                    <a:pt x="48" y="21"/>
                    <a:pt x="50" y="22"/>
                    <a:pt x="49" y="22"/>
                  </a:cubicBezTo>
                  <a:cubicBezTo>
                    <a:pt x="50" y="23"/>
                    <a:pt x="49" y="24"/>
                    <a:pt x="50" y="24"/>
                  </a:cubicBezTo>
                  <a:cubicBezTo>
                    <a:pt x="50" y="25"/>
                    <a:pt x="50" y="25"/>
                    <a:pt x="49" y="25"/>
                  </a:cubicBezTo>
                  <a:cubicBezTo>
                    <a:pt x="48" y="24"/>
                    <a:pt x="48" y="26"/>
                    <a:pt x="47" y="25"/>
                  </a:cubicBezTo>
                  <a:cubicBezTo>
                    <a:pt x="46" y="25"/>
                    <a:pt x="46" y="25"/>
                    <a:pt x="46" y="25"/>
                  </a:cubicBezTo>
                  <a:cubicBezTo>
                    <a:pt x="46" y="25"/>
                    <a:pt x="45" y="25"/>
                    <a:pt x="44" y="26"/>
                  </a:cubicBezTo>
                  <a:cubicBezTo>
                    <a:pt x="43" y="25"/>
                    <a:pt x="43" y="25"/>
                    <a:pt x="43" y="25"/>
                  </a:cubicBezTo>
                  <a:cubicBezTo>
                    <a:pt x="43" y="26"/>
                    <a:pt x="43" y="26"/>
                    <a:pt x="43" y="26"/>
                  </a:cubicBezTo>
                  <a:cubicBezTo>
                    <a:pt x="43" y="25"/>
                    <a:pt x="42" y="25"/>
                    <a:pt x="41" y="25"/>
                  </a:cubicBezTo>
                  <a:cubicBezTo>
                    <a:pt x="41" y="25"/>
                    <a:pt x="40" y="25"/>
                    <a:pt x="40" y="25"/>
                  </a:cubicBezTo>
                  <a:cubicBezTo>
                    <a:pt x="40" y="25"/>
                    <a:pt x="40" y="25"/>
                    <a:pt x="40" y="25"/>
                  </a:cubicBezTo>
                  <a:cubicBezTo>
                    <a:pt x="39" y="25"/>
                    <a:pt x="39" y="25"/>
                    <a:pt x="39" y="25"/>
                  </a:cubicBezTo>
                  <a:cubicBezTo>
                    <a:pt x="39" y="25"/>
                    <a:pt x="39" y="25"/>
                    <a:pt x="39" y="25"/>
                  </a:cubicBezTo>
                  <a:cubicBezTo>
                    <a:pt x="38" y="26"/>
                    <a:pt x="38" y="26"/>
                    <a:pt x="38" y="26"/>
                  </a:cubicBezTo>
                  <a:cubicBezTo>
                    <a:pt x="37" y="25"/>
                    <a:pt x="36" y="26"/>
                    <a:pt x="35" y="25"/>
                  </a:cubicBezTo>
                  <a:cubicBezTo>
                    <a:pt x="35" y="26"/>
                    <a:pt x="34" y="26"/>
                    <a:pt x="34" y="26"/>
                  </a:cubicBezTo>
                  <a:cubicBezTo>
                    <a:pt x="34" y="26"/>
                    <a:pt x="34" y="26"/>
                    <a:pt x="34" y="26"/>
                  </a:cubicBezTo>
                  <a:cubicBezTo>
                    <a:pt x="33" y="25"/>
                    <a:pt x="32" y="26"/>
                    <a:pt x="32" y="26"/>
                  </a:cubicBezTo>
                  <a:cubicBezTo>
                    <a:pt x="31" y="26"/>
                    <a:pt x="30" y="26"/>
                    <a:pt x="29" y="26"/>
                  </a:cubicBezTo>
                  <a:cubicBezTo>
                    <a:pt x="29" y="26"/>
                    <a:pt x="28" y="26"/>
                    <a:pt x="28" y="27"/>
                  </a:cubicBezTo>
                  <a:cubicBezTo>
                    <a:pt x="27" y="27"/>
                    <a:pt x="26" y="27"/>
                    <a:pt x="26" y="26"/>
                  </a:cubicBezTo>
                  <a:cubicBezTo>
                    <a:pt x="26" y="26"/>
                    <a:pt x="26" y="27"/>
                    <a:pt x="25" y="27"/>
                  </a:cubicBezTo>
                  <a:cubicBezTo>
                    <a:pt x="25" y="26"/>
                    <a:pt x="25" y="26"/>
                    <a:pt x="25" y="26"/>
                  </a:cubicBezTo>
                  <a:cubicBezTo>
                    <a:pt x="24" y="27"/>
                    <a:pt x="24" y="27"/>
                    <a:pt x="23" y="28"/>
                  </a:cubicBezTo>
                  <a:cubicBezTo>
                    <a:pt x="23" y="27"/>
                    <a:pt x="22" y="27"/>
                    <a:pt x="21" y="28"/>
                  </a:cubicBezTo>
                  <a:cubicBezTo>
                    <a:pt x="20" y="27"/>
                    <a:pt x="20" y="28"/>
                    <a:pt x="18" y="28"/>
                  </a:cubicBezTo>
                  <a:cubicBezTo>
                    <a:pt x="18" y="28"/>
                    <a:pt x="18" y="29"/>
                    <a:pt x="17" y="28"/>
                  </a:cubicBezTo>
                  <a:cubicBezTo>
                    <a:pt x="17" y="28"/>
                    <a:pt x="15" y="28"/>
                    <a:pt x="15" y="27"/>
                  </a:cubicBezTo>
                  <a:cubicBezTo>
                    <a:pt x="14" y="27"/>
                    <a:pt x="12" y="27"/>
                    <a:pt x="12" y="26"/>
                  </a:cubicBezTo>
                  <a:cubicBezTo>
                    <a:pt x="11" y="25"/>
                    <a:pt x="10" y="25"/>
                    <a:pt x="9" y="24"/>
                  </a:cubicBezTo>
                  <a:cubicBezTo>
                    <a:pt x="10" y="24"/>
                    <a:pt x="9" y="24"/>
                    <a:pt x="9" y="23"/>
                  </a:cubicBezTo>
                  <a:cubicBezTo>
                    <a:pt x="9" y="24"/>
                    <a:pt x="8" y="23"/>
                    <a:pt x="8" y="23"/>
                  </a:cubicBezTo>
                  <a:cubicBezTo>
                    <a:pt x="8" y="22"/>
                    <a:pt x="9" y="23"/>
                    <a:pt x="9" y="22"/>
                  </a:cubicBezTo>
                  <a:cubicBezTo>
                    <a:pt x="11" y="22"/>
                    <a:pt x="14" y="22"/>
                    <a:pt x="16" y="21"/>
                  </a:cubicBezTo>
                  <a:cubicBezTo>
                    <a:pt x="17" y="21"/>
                    <a:pt x="18" y="21"/>
                    <a:pt x="18" y="21"/>
                  </a:cubicBezTo>
                  <a:cubicBezTo>
                    <a:pt x="19" y="21"/>
                    <a:pt x="19" y="21"/>
                    <a:pt x="20" y="21"/>
                  </a:cubicBezTo>
                  <a:cubicBezTo>
                    <a:pt x="21" y="21"/>
                    <a:pt x="22" y="21"/>
                    <a:pt x="22" y="21"/>
                  </a:cubicBezTo>
                  <a:cubicBezTo>
                    <a:pt x="23" y="21"/>
                    <a:pt x="23" y="20"/>
                    <a:pt x="24" y="20"/>
                  </a:cubicBezTo>
                  <a:cubicBezTo>
                    <a:pt x="25" y="20"/>
                    <a:pt x="26" y="21"/>
                    <a:pt x="26" y="20"/>
                  </a:cubicBezTo>
                  <a:cubicBezTo>
                    <a:pt x="27" y="21"/>
                    <a:pt x="28" y="20"/>
                    <a:pt x="29" y="20"/>
                  </a:cubicBezTo>
                  <a:cubicBezTo>
                    <a:pt x="29" y="20"/>
                    <a:pt x="30" y="20"/>
                    <a:pt x="31" y="20"/>
                  </a:cubicBezTo>
                  <a:cubicBezTo>
                    <a:pt x="31" y="20"/>
                    <a:pt x="31" y="20"/>
                    <a:pt x="31" y="20"/>
                  </a:cubicBezTo>
                  <a:cubicBezTo>
                    <a:pt x="31" y="20"/>
                    <a:pt x="31" y="20"/>
                    <a:pt x="31" y="20"/>
                  </a:cubicBezTo>
                  <a:cubicBezTo>
                    <a:pt x="32" y="20"/>
                    <a:pt x="32" y="20"/>
                    <a:pt x="32" y="20"/>
                  </a:cubicBezTo>
                  <a:cubicBezTo>
                    <a:pt x="32" y="19"/>
                    <a:pt x="34" y="20"/>
                    <a:pt x="35" y="19"/>
                  </a:cubicBezTo>
                  <a:cubicBezTo>
                    <a:pt x="36" y="20"/>
                    <a:pt x="36" y="19"/>
                    <a:pt x="38" y="19"/>
                  </a:cubicBezTo>
                  <a:cubicBezTo>
                    <a:pt x="38" y="19"/>
                    <a:pt x="38" y="19"/>
                    <a:pt x="38" y="19"/>
                  </a:cubicBezTo>
                  <a:cubicBezTo>
                    <a:pt x="39" y="19"/>
                    <a:pt x="39" y="19"/>
                    <a:pt x="39" y="19"/>
                  </a:cubicBezTo>
                  <a:cubicBezTo>
                    <a:pt x="39" y="19"/>
                    <a:pt x="39" y="19"/>
                    <a:pt x="39" y="19"/>
                  </a:cubicBezTo>
                  <a:cubicBezTo>
                    <a:pt x="39" y="19"/>
                    <a:pt x="39" y="19"/>
                    <a:pt x="39" y="19"/>
                  </a:cubicBezTo>
                  <a:cubicBezTo>
                    <a:pt x="40" y="19"/>
                    <a:pt x="39" y="18"/>
                    <a:pt x="40" y="18"/>
                  </a:cubicBezTo>
                  <a:cubicBezTo>
                    <a:pt x="41" y="19"/>
                    <a:pt x="42" y="18"/>
                    <a:pt x="42" y="18"/>
                  </a:cubicBezTo>
                  <a:lnTo>
                    <a:pt x="43" y="18"/>
                  </a:lnTo>
                  <a:close/>
                  <a:moveTo>
                    <a:pt x="41" y="31"/>
                  </a:moveTo>
                  <a:cubicBezTo>
                    <a:pt x="41" y="31"/>
                    <a:pt x="41" y="31"/>
                    <a:pt x="42" y="31"/>
                  </a:cubicBezTo>
                  <a:cubicBezTo>
                    <a:pt x="42" y="32"/>
                    <a:pt x="43" y="32"/>
                    <a:pt x="44" y="33"/>
                  </a:cubicBezTo>
                  <a:cubicBezTo>
                    <a:pt x="44" y="33"/>
                    <a:pt x="44" y="33"/>
                    <a:pt x="44" y="33"/>
                  </a:cubicBezTo>
                  <a:cubicBezTo>
                    <a:pt x="44" y="33"/>
                    <a:pt x="44" y="34"/>
                    <a:pt x="44" y="34"/>
                  </a:cubicBezTo>
                  <a:cubicBezTo>
                    <a:pt x="43" y="35"/>
                    <a:pt x="43" y="36"/>
                    <a:pt x="42" y="37"/>
                  </a:cubicBezTo>
                  <a:cubicBezTo>
                    <a:pt x="41" y="38"/>
                    <a:pt x="40" y="39"/>
                    <a:pt x="39" y="39"/>
                  </a:cubicBezTo>
                  <a:cubicBezTo>
                    <a:pt x="38" y="40"/>
                    <a:pt x="37" y="41"/>
                    <a:pt x="37" y="42"/>
                  </a:cubicBezTo>
                  <a:cubicBezTo>
                    <a:pt x="36" y="42"/>
                    <a:pt x="36" y="43"/>
                    <a:pt x="35" y="43"/>
                  </a:cubicBezTo>
                  <a:cubicBezTo>
                    <a:pt x="34" y="43"/>
                    <a:pt x="34" y="43"/>
                    <a:pt x="34" y="43"/>
                  </a:cubicBezTo>
                  <a:cubicBezTo>
                    <a:pt x="34" y="43"/>
                    <a:pt x="34" y="43"/>
                    <a:pt x="34" y="43"/>
                  </a:cubicBezTo>
                  <a:cubicBezTo>
                    <a:pt x="33" y="43"/>
                    <a:pt x="33" y="43"/>
                    <a:pt x="33" y="43"/>
                  </a:cubicBezTo>
                  <a:cubicBezTo>
                    <a:pt x="33" y="43"/>
                    <a:pt x="33" y="43"/>
                    <a:pt x="33" y="43"/>
                  </a:cubicBezTo>
                  <a:cubicBezTo>
                    <a:pt x="33" y="43"/>
                    <a:pt x="33" y="43"/>
                    <a:pt x="33" y="43"/>
                  </a:cubicBezTo>
                  <a:cubicBezTo>
                    <a:pt x="33" y="43"/>
                    <a:pt x="34" y="43"/>
                    <a:pt x="34" y="44"/>
                  </a:cubicBezTo>
                  <a:cubicBezTo>
                    <a:pt x="33" y="44"/>
                    <a:pt x="32" y="45"/>
                    <a:pt x="31" y="45"/>
                  </a:cubicBezTo>
                  <a:cubicBezTo>
                    <a:pt x="31" y="46"/>
                    <a:pt x="30" y="46"/>
                    <a:pt x="29" y="47"/>
                  </a:cubicBezTo>
                  <a:cubicBezTo>
                    <a:pt x="29" y="47"/>
                    <a:pt x="28" y="46"/>
                    <a:pt x="29" y="46"/>
                  </a:cubicBezTo>
                  <a:cubicBezTo>
                    <a:pt x="28" y="45"/>
                    <a:pt x="30" y="45"/>
                    <a:pt x="30" y="44"/>
                  </a:cubicBezTo>
                  <a:cubicBezTo>
                    <a:pt x="31" y="44"/>
                    <a:pt x="30" y="43"/>
                    <a:pt x="32" y="42"/>
                  </a:cubicBezTo>
                  <a:cubicBezTo>
                    <a:pt x="32" y="42"/>
                    <a:pt x="33" y="41"/>
                    <a:pt x="33" y="40"/>
                  </a:cubicBezTo>
                  <a:cubicBezTo>
                    <a:pt x="33" y="40"/>
                    <a:pt x="33" y="39"/>
                    <a:pt x="34" y="38"/>
                  </a:cubicBezTo>
                  <a:cubicBezTo>
                    <a:pt x="34" y="37"/>
                    <a:pt x="35" y="37"/>
                    <a:pt x="35" y="36"/>
                  </a:cubicBezTo>
                  <a:cubicBezTo>
                    <a:pt x="36" y="36"/>
                    <a:pt x="37" y="35"/>
                    <a:pt x="36" y="34"/>
                  </a:cubicBezTo>
                  <a:cubicBezTo>
                    <a:pt x="37" y="34"/>
                    <a:pt x="37" y="33"/>
                    <a:pt x="37" y="33"/>
                  </a:cubicBezTo>
                  <a:cubicBezTo>
                    <a:pt x="37" y="32"/>
                    <a:pt x="39" y="31"/>
                    <a:pt x="38" y="31"/>
                  </a:cubicBezTo>
                  <a:cubicBezTo>
                    <a:pt x="38" y="31"/>
                    <a:pt x="38" y="30"/>
                    <a:pt x="38" y="30"/>
                  </a:cubicBezTo>
                  <a:cubicBezTo>
                    <a:pt x="39" y="30"/>
                    <a:pt x="40" y="30"/>
                    <a:pt x="41" y="31"/>
                  </a:cubicBezTo>
                  <a:close/>
                  <a:moveTo>
                    <a:pt x="26" y="30"/>
                  </a:moveTo>
                  <a:cubicBezTo>
                    <a:pt x="25" y="31"/>
                    <a:pt x="25" y="33"/>
                    <a:pt x="24" y="33"/>
                  </a:cubicBezTo>
                  <a:cubicBezTo>
                    <a:pt x="24" y="34"/>
                    <a:pt x="23" y="35"/>
                    <a:pt x="23" y="36"/>
                  </a:cubicBezTo>
                  <a:cubicBezTo>
                    <a:pt x="23" y="37"/>
                    <a:pt x="23" y="38"/>
                    <a:pt x="24" y="38"/>
                  </a:cubicBezTo>
                  <a:cubicBezTo>
                    <a:pt x="25" y="38"/>
                    <a:pt x="26" y="38"/>
                    <a:pt x="26" y="37"/>
                  </a:cubicBezTo>
                  <a:cubicBezTo>
                    <a:pt x="27" y="37"/>
                    <a:pt x="27" y="36"/>
                    <a:pt x="28" y="36"/>
                  </a:cubicBezTo>
                  <a:cubicBezTo>
                    <a:pt x="28" y="35"/>
                    <a:pt x="28" y="35"/>
                    <a:pt x="28" y="35"/>
                  </a:cubicBezTo>
                  <a:cubicBezTo>
                    <a:pt x="29" y="35"/>
                    <a:pt x="28" y="36"/>
                    <a:pt x="28" y="36"/>
                  </a:cubicBezTo>
                  <a:cubicBezTo>
                    <a:pt x="27" y="36"/>
                    <a:pt x="28" y="38"/>
                    <a:pt x="27" y="37"/>
                  </a:cubicBezTo>
                  <a:cubicBezTo>
                    <a:pt x="26" y="38"/>
                    <a:pt x="25" y="39"/>
                    <a:pt x="26" y="40"/>
                  </a:cubicBezTo>
                  <a:cubicBezTo>
                    <a:pt x="25" y="40"/>
                    <a:pt x="25" y="40"/>
                    <a:pt x="25" y="40"/>
                  </a:cubicBezTo>
                  <a:cubicBezTo>
                    <a:pt x="25" y="41"/>
                    <a:pt x="25" y="41"/>
                    <a:pt x="25" y="41"/>
                  </a:cubicBezTo>
                  <a:cubicBezTo>
                    <a:pt x="24" y="41"/>
                    <a:pt x="25" y="42"/>
                    <a:pt x="24" y="42"/>
                  </a:cubicBezTo>
                  <a:cubicBezTo>
                    <a:pt x="24" y="43"/>
                    <a:pt x="23" y="43"/>
                    <a:pt x="23" y="44"/>
                  </a:cubicBezTo>
                  <a:cubicBezTo>
                    <a:pt x="22" y="44"/>
                    <a:pt x="23" y="45"/>
                    <a:pt x="22" y="45"/>
                  </a:cubicBezTo>
                  <a:cubicBezTo>
                    <a:pt x="22" y="45"/>
                    <a:pt x="22" y="45"/>
                    <a:pt x="22" y="45"/>
                  </a:cubicBezTo>
                  <a:cubicBezTo>
                    <a:pt x="21" y="45"/>
                    <a:pt x="21" y="45"/>
                    <a:pt x="21" y="45"/>
                  </a:cubicBezTo>
                  <a:cubicBezTo>
                    <a:pt x="21" y="45"/>
                    <a:pt x="21" y="45"/>
                    <a:pt x="21" y="45"/>
                  </a:cubicBezTo>
                  <a:cubicBezTo>
                    <a:pt x="21" y="45"/>
                    <a:pt x="21" y="45"/>
                    <a:pt x="21" y="45"/>
                  </a:cubicBezTo>
                  <a:cubicBezTo>
                    <a:pt x="20" y="45"/>
                    <a:pt x="20" y="45"/>
                    <a:pt x="20" y="45"/>
                  </a:cubicBezTo>
                  <a:cubicBezTo>
                    <a:pt x="20" y="44"/>
                    <a:pt x="20" y="44"/>
                    <a:pt x="20" y="44"/>
                  </a:cubicBezTo>
                  <a:cubicBezTo>
                    <a:pt x="19" y="44"/>
                    <a:pt x="19" y="44"/>
                    <a:pt x="19" y="44"/>
                  </a:cubicBezTo>
                  <a:cubicBezTo>
                    <a:pt x="19" y="43"/>
                    <a:pt x="18" y="44"/>
                    <a:pt x="17" y="43"/>
                  </a:cubicBezTo>
                  <a:cubicBezTo>
                    <a:pt x="17" y="43"/>
                    <a:pt x="17" y="43"/>
                    <a:pt x="17" y="43"/>
                  </a:cubicBezTo>
                  <a:cubicBezTo>
                    <a:pt x="17" y="42"/>
                    <a:pt x="16" y="43"/>
                    <a:pt x="15" y="42"/>
                  </a:cubicBezTo>
                  <a:cubicBezTo>
                    <a:pt x="15" y="43"/>
                    <a:pt x="15" y="43"/>
                    <a:pt x="15" y="43"/>
                  </a:cubicBezTo>
                  <a:cubicBezTo>
                    <a:pt x="14" y="43"/>
                    <a:pt x="15" y="42"/>
                    <a:pt x="14" y="42"/>
                  </a:cubicBezTo>
                  <a:cubicBezTo>
                    <a:pt x="14" y="41"/>
                    <a:pt x="13" y="40"/>
                    <a:pt x="14" y="40"/>
                  </a:cubicBezTo>
                  <a:cubicBezTo>
                    <a:pt x="15" y="40"/>
                    <a:pt x="16" y="39"/>
                    <a:pt x="16" y="39"/>
                  </a:cubicBezTo>
                  <a:cubicBezTo>
                    <a:pt x="16" y="37"/>
                    <a:pt x="17" y="37"/>
                    <a:pt x="18" y="36"/>
                  </a:cubicBezTo>
                  <a:cubicBezTo>
                    <a:pt x="19" y="36"/>
                    <a:pt x="18" y="35"/>
                    <a:pt x="19" y="35"/>
                  </a:cubicBezTo>
                  <a:cubicBezTo>
                    <a:pt x="20" y="34"/>
                    <a:pt x="21" y="35"/>
                    <a:pt x="21" y="34"/>
                  </a:cubicBezTo>
                  <a:cubicBezTo>
                    <a:pt x="21" y="33"/>
                    <a:pt x="21" y="33"/>
                    <a:pt x="22" y="33"/>
                  </a:cubicBezTo>
                  <a:cubicBezTo>
                    <a:pt x="22" y="33"/>
                    <a:pt x="22" y="33"/>
                    <a:pt x="22" y="33"/>
                  </a:cubicBezTo>
                  <a:cubicBezTo>
                    <a:pt x="23" y="32"/>
                    <a:pt x="24" y="32"/>
                    <a:pt x="24" y="31"/>
                  </a:cubicBezTo>
                  <a:cubicBezTo>
                    <a:pt x="25" y="31"/>
                    <a:pt x="25" y="30"/>
                    <a:pt x="26" y="30"/>
                  </a:cubicBezTo>
                  <a:close/>
                  <a:moveTo>
                    <a:pt x="35" y="42"/>
                  </a:moveTo>
                  <a:cubicBezTo>
                    <a:pt x="34" y="42"/>
                    <a:pt x="34" y="42"/>
                    <a:pt x="34" y="42"/>
                  </a:cubicBezTo>
                  <a:cubicBezTo>
                    <a:pt x="34" y="42"/>
                    <a:pt x="34" y="42"/>
                    <a:pt x="34" y="42"/>
                  </a:cubicBezTo>
                  <a:cubicBezTo>
                    <a:pt x="34" y="42"/>
                    <a:pt x="35" y="42"/>
                    <a:pt x="35" y="42"/>
                  </a:cubicBezTo>
                  <a:close/>
                  <a:moveTo>
                    <a:pt x="51" y="47"/>
                  </a:moveTo>
                  <a:cubicBezTo>
                    <a:pt x="52" y="46"/>
                    <a:pt x="53" y="47"/>
                    <a:pt x="53" y="46"/>
                  </a:cubicBezTo>
                  <a:cubicBezTo>
                    <a:pt x="53" y="47"/>
                    <a:pt x="54" y="47"/>
                    <a:pt x="54" y="48"/>
                  </a:cubicBezTo>
                  <a:cubicBezTo>
                    <a:pt x="55" y="48"/>
                    <a:pt x="55" y="48"/>
                    <a:pt x="55" y="48"/>
                  </a:cubicBezTo>
                  <a:cubicBezTo>
                    <a:pt x="55" y="48"/>
                    <a:pt x="55" y="48"/>
                    <a:pt x="55" y="48"/>
                  </a:cubicBezTo>
                  <a:cubicBezTo>
                    <a:pt x="54" y="48"/>
                    <a:pt x="55" y="49"/>
                    <a:pt x="54" y="49"/>
                  </a:cubicBezTo>
                  <a:cubicBezTo>
                    <a:pt x="55" y="49"/>
                    <a:pt x="55" y="50"/>
                    <a:pt x="56" y="50"/>
                  </a:cubicBezTo>
                  <a:cubicBezTo>
                    <a:pt x="56" y="50"/>
                    <a:pt x="56" y="51"/>
                    <a:pt x="55" y="51"/>
                  </a:cubicBezTo>
                  <a:cubicBezTo>
                    <a:pt x="56" y="51"/>
                    <a:pt x="56" y="52"/>
                    <a:pt x="56" y="52"/>
                  </a:cubicBezTo>
                  <a:cubicBezTo>
                    <a:pt x="56" y="53"/>
                    <a:pt x="55" y="53"/>
                    <a:pt x="55" y="53"/>
                  </a:cubicBezTo>
                  <a:cubicBezTo>
                    <a:pt x="55" y="52"/>
                    <a:pt x="55" y="52"/>
                    <a:pt x="55" y="52"/>
                  </a:cubicBezTo>
                  <a:cubicBezTo>
                    <a:pt x="54" y="53"/>
                    <a:pt x="54" y="53"/>
                    <a:pt x="54" y="53"/>
                  </a:cubicBezTo>
                  <a:cubicBezTo>
                    <a:pt x="54" y="53"/>
                    <a:pt x="54" y="53"/>
                    <a:pt x="54" y="53"/>
                  </a:cubicBezTo>
                  <a:cubicBezTo>
                    <a:pt x="53" y="53"/>
                    <a:pt x="52" y="52"/>
                    <a:pt x="52" y="53"/>
                  </a:cubicBezTo>
                  <a:cubicBezTo>
                    <a:pt x="51" y="52"/>
                    <a:pt x="51" y="52"/>
                    <a:pt x="51" y="52"/>
                  </a:cubicBezTo>
                  <a:cubicBezTo>
                    <a:pt x="51" y="53"/>
                    <a:pt x="50" y="52"/>
                    <a:pt x="49" y="52"/>
                  </a:cubicBezTo>
                  <a:cubicBezTo>
                    <a:pt x="49" y="52"/>
                    <a:pt x="49" y="52"/>
                    <a:pt x="49" y="52"/>
                  </a:cubicBezTo>
                  <a:cubicBezTo>
                    <a:pt x="49" y="52"/>
                    <a:pt x="49" y="52"/>
                    <a:pt x="49" y="52"/>
                  </a:cubicBezTo>
                  <a:cubicBezTo>
                    <a:pt x="48" y="52"/>
                    <a:pt x="48" y="52"/>
                    <a:pt x="48" y="52"/>
                  </a:cubicBezTo>
                  <a:cubicBezTo>
                    <a:pt x="48" y="52"/>
                    <a:pt x="47" y="53"/>
                    <a:pt x="46" y="53"/>
                  </a:cubicBezTo>
                  <a:cubicBezTo>
                    <a:pt x="46" y="53"/>
                    <a:pt x="46" y="53"/>
                    <a:pt x="46" y="53"/>
                  </a:cubicBezTo>
                  <a:cubicBezTo>
                    <a:pt x="46" y="53"/>
                    <a:pt x="46" y="53"/>
                    <a:pt x="46" y="53"/>
                  </a:cubicBezTo>
                  <a:cubicBezTo>
                    <a:pt x="45" y="53"/>
                    <a:pt x="45" y="53"/>
                    <a:pt x="45" y="53"/>
                  </a:cubicBezTo>
                  <a:cubicBezTo>
                    <a:pt x="45" y="53"/>
                    <a:pt x="44" y="52"/>
                    <a:pt x="43" y="53"/>
                  </a:cubicBezTo>
                  <a:cubicBezTo>
                    <a:pt x="42" y="53"/>
                    <a:pt x="41" y="53"/>
                    <a:pt x="40" y="53"/>
                  </a:cubicBezTo>
                  <a:cubicBezTo>
                    <a:pt x="40" y="53"/>
                    <a:pt x="39" y="53"/>
                    <a:pt x="39" y="53"/>
                  </a:cubicBezTo>
                  <a:cubicBezTo>
                    <a:pt x="37" y="53"/>
                    <a:pt x="36" y="54"/>
                    <a:pt x="35" y="53"/>
                  </a:cubicBezTo>
                  <a:cubicBezTo>
                    <a:pt x="34" y="54"/>
                    <a:pt x="33" y="54"/>
                    <a:pt x="33" y="54"/>
                  </a:cubicBezTo>
                  <a:cubicBezTo>
                    <a:pt x="32" y="54"/>
                    <a:pt x="31" y="53"/>
                    <a:pt x="30" y="54"/>
                  </a:cubicBezTo>
                  <a:cubicBezTo>
                    <a:pt x="29" y="54"/>
                    <a:pt x="28" y="54"/>
                    <a:pt x="27" y="54"/>
                  </a:cubicBezTo>
                  <a:cubicBezTo>
                    <a:pt x="27" y="53"/>
                    <a:pt x="27" y="54"/>
                    <a:pt x="26" y="54"/>
                  </a:cubicBezTo>
                  <a:cubicBezTo>
                    <a:pt x="26" y="54"/>
                    <a:pt x="26" y="55"/>
                    <a:pt x="26" y="55"/>
                  </a:cubicBezTo>
                  <a:cubicBezTo>
                    <a:pt x="26" y="55"/>
                    <a:pt x="26" y="54"/>
                    <a:pt x="25" y="54"/>
                  </a:cubicBezTo>
                  <a:cubicBezTo>
                    <a:pt x="25" y="55"/>
                    <a:pt x="25" y="55"/>
                    <a:pt x="25" y="55"/>
                  </a:cubicBezTo>
                  <a:cubicBezTo>
                    <a:pt x="24" y="55"/>
                    <a:pt x="24" y="55"/>
                    <a:pt x="24" y="55"/>
                  </a:cubicBezTo>
                  <a:cubicBezTo>
                    <a:pt x="24" y="55"/>
                    <a:pt x="24" y="55"/>
                    <a:pt x="24" y="55"/>
                  </a:cubicBezTo>
                  <a:cubicBezTo>
                    <a:pt x="23" y="55"/>
                    <a:pt x="23" y="55"/>
                    <a:pt x="23" y="55"/>
                  </a:cubicBezTo>
                  <a:cubicBezTo>
                    <a:pt x="23" y="56"/>
                    <a:pt x="21" y="55"/>
                    <a:pt x="20" y="55"/>
                  </a:cubicBezTo>
                  <a:cubicBezTo>
                    <a:pt x="19" y="55"/>
                    <a:pt x="18" y="56"/>
                    <a:pt x="17" y="56"/>
                  </a:cubicBezTo>
                  <a:cubicBezTo>
                    <a:pt x="16" y="57"/>
                    <a:pt x="15" y="56"/>
                    <a:pt x="14" y="57"/>
                  </a:cubicBezTo>
                  <a:cubicBezTo>
                    <a:pt x="13" y="56"/>
                    <a:pt x="12" y="58"/>
                    <a:pt x="12" y="57"/>
                  </a:cubicBezTo>
                  <a:cubicBezTo>
                    <a:pt x="12" y="56"/>
                    <a:pt x="12" y="56"/>
                    <a:pt x="11" y="56"/>
                  </a:cubicBezTo>
                  <a:cubicBezTo>
                    <a:pt x="11" y="57"/>
                    <a:pt x="11" y="57"/>
                    <a:pt x="11" y="58"/>
                  </a:cubicBezTo>
                  <a:cubicBezTo>
                    <a:pt x="10" y="58"/>
                    <a:pt x="9" y="58"/>
                    <a:pt x="9" y="58"/>
                  </a:cubicBezTo>
                  <a:cubicBezTo>
                    <a:pt x="9" y="58"/>
                    <a:pt x="9" y="57"/>
                    <a:pt x="9" y="57"/>
                  </a:cubicBezTo>
                  <a:cubicBezTo>
                    <a:pt x="8" y="58"/>
                    <a:pt x="7" y="59"/>
                    <a:pt x="7" y="58"/>
                  </a:cubicBezTo>
                  <a:cubicBezTo>
                    <a:pt x="6" y="58"/>
                    <a:pt x="6" y="58"/>
                    <a:pt x="6" y="57"/>
                  </a:cubicBezTo>
                  <a:cubicBezTo>
                    <a:pt x="5" y="58"/>
                    <a:pt x="5" y="58"/>
                    <a:pt x="5" y="58"/>
                  </a:cubicBezTo>
                  <a:cubicBezTo>
                    <a:pt x="5" y="57"/>
                    <a:pt x="3" y="57"/>
                    <a:pt x="3" y="56"/>
                  </a:cubicBezTo>
                  <a:cubicBezTo>
                    <a:pt x="2" y="57"/>
                    <a:pt x="2" y="56"/>
                    <a:pt x="1" y="56"/>
                  </a:cubicBezTo>
                  <a:cubicBezTo>
                    <a:pt x="1" y="55"/>
                    <a:pt x="1" y="55"/>
                    <a:pt x="1" y="55"/>
                  </a:cubicBezTo>
                  <a:cubicBezTo>
                    <a:pt x="1" y="55"/>
                    <a:pt x="1" y="55"/>
                    <a:pt x="1" y="55"/>
                  </a:cubicBezTo>
                  <a:cubicBezTo>
                    <a:pt x="0" y="54"/>
                    <a:pt x="1" y="54"/>
                    <a:pt x="1" y="53"/>
                  </a:cubicBezTo>
                  <a:cubicBezTo>
                    <a:pt x="1" y="54"/>
                    <a:pt x="1" y="54"/>
                    <a:pt x="1" y="54"/>
                  </a:cubicBezTo>
                  <a:cubicBezTo>
                    <a:pt x="2" y="53"/>
                    <a:pt x="3" y="53"/>
                    <a:pt x="4" y="52"/>
                  </a:cubicBezTo>
                  <a:cubicBezTo>
                    <a:pt x="4" y="53"/>
                    <a:pt x="5" y="53"/>
                    <a:pt x="5" y="53"/>
                  </a:cubicBezTo>
                  <a:cubicBezTo>
                    <a:pt x="5" y="52"/>
                    <a:pt x="7" y="53"/>
                    <a:pt x="8" y="52"/>
                  </a:cubicBezTo>
                  <a:cubicBezTo>
                    <a:pt x="8" y="52"/>
                    <a:pt x="9" y="52"/>
                    <a:pt x="9" y="51"/>
                  </a:cubicBezTo>
                  <a:cubicBezTo>
                    <a:pt x="9" y="52"/>
                    <a:pt x="10" y="52"/>
                    <a:pt x="10" y="52"/>
                  </a:cubicBezTo>
                  <a:cubicBezTo>
                    <a:pt x="11" y="51"/>
                    <a:pt x="12" y="51"/>
                    <a:pt x="13" y="51"/>
                  </a:cubicBezTo>
                  <a:cubicBezTo>
                    <a:pt x="13" y="51"/>
                    <a:pt x="13" y="51"/>
                    <a:pt x="13" y="51"/>
                  </a:cubicBezTo>
                  <a:cubicBezTo>
                    <a:pt x="14" y="51"/>
                    <a:pt x="14" y="51"/>
                    <a:pt x="14" y="51"/>
                  </a:cubicBezTo>
                  <a:cubicBezTo>
                    <a:pt x="14" y="51"/>
                    <a:pt x="15" y="50"/>
                    <a:pt x="16" y="50"/>
                  </a:cubicBezTo>
                  <a:cubicBezTo>
                    <a:pt x="17" y="51"/>
                    <a:pt x="18" y="50"/>
                    <a:pt x="18" y="49"/>
                  </a:cubicBezTo>
                  <a:cubicBezTo>
                    <a:pt x="19" y="50"/>
                    <a:pt x="19" y="50"/>
                    <a:pt x="20" y="50"/>
                  </a:cubicBezTo>
                  <a:cubicBezTo>
                    <a:pt x="20" y="49"/>
                    <a:pt x="21" y="50"/>
                    <a:pt x="21" y="49"/>
                  </a:cubicBezTo>
                  <a:cubicBezTo>
                    <a:pt x="22" y="50"/>
                    <a:pt x="23" y="49"/>
                    <a:pt x="23" y="49"/>
                  </a:cubicBezTo>
                  <a:cubicBezTo>
                    <a:pt x="24" y="49"/>
                    <a:pt x="24" y="49"/>
                    <a:pt x="24" y="49"/>
                  </a:cubicBezTo>
                  <a:cubicBezTo>
                    <a:pt x="25" y="49"/>
                    <a:pt x="26" y="49"/>
                    <a:pt x="27" y="49"/>
                  </a:cubicBezTo>
                  <a:cubicBezTo>
                    <a:pt x="28" y="49"/>
                    <a:pt x="29" y="48"/>
                    <a:pt x="29" y="49"/>
                  </a:cubicBezTo>
                  <a:cubicBezTo>
                    <a:pt x="29" y="49"/>
                    <a:pt x="30" y="49"/>
                    <a:pt x="30" y="48"/>
                  </a:cubicBezTo>
                  <a:cubicBezTo>
                    <a:pt x="30" y="49"/>
                    <a:pt x="30" y="49"/>
                    <a:pt x="30" y="49"/>
                  </a:cubicBezTo>
                  <a:cubicBezTo>
                    <a:pt x="31" y="48"/>
                    <a:pt x="32" y="49"/>
                    <a:pt x="33" y="49"/>
                  </a:cubicBezTo>
                  <a:cubicBezTo>
                    <a:pt x="34" y="49"/>
                    <a:pt x="35" y="48"/>
                    <a:pt x="36" y="48"/>
                  </a:cubicBezTo>
                  <a:cubicBezTo>
                    <a:pt x="36" y="47"/>
                    <a:pt x="38" y="49"/>
                    <a:pt x="39" y="47"/>
                  </a:cubicBezTo>
                  <a:cubicBezTo>
                    <a:pt x="40" y="47"/>
                    <a:pt x="41" y="49"/>
                    <a:pt x="41" y="47"/>
                  </a:cubicBezTo>
                  <a:cubicBezTo>
                    <a:pt x="42" y="47"/>
                    <a:pt x="42" y="47"/>
                    <a:pt x="42" y="47"/>
                  </a:cubicBezTo>
                  <a:cubicBezTo>
                    <a:pt x="42" y="48"/>
                    <a:pt x="43" y="47"/>
                    <a:pt x="44" y="47"/>
                  </a:cubicBezTo>
                  <a:cubicBezTo>
                    <a:pt x="45" y="47"/>
                    <a:pt x="46" y="47"/>
                    <a:pt x="47" y="46"/>
                  </a:cubicBezTo>
                  <a:cubicBezTo>
                    <a:pt x="47" y="47"/>
                    <a:pt x="48" y="47"/>
                    <a:pt x="49" y="47"/>
                  </a:cubicBezTo>
                  <a:cubicBezTo>
                    <a:pt x="49" y="46"/>
                    <a:pt x="51" y="46"/>
                    <a:pt x="51" y="47"/>
                  </a:cubicBezTo>
                  <a:close/>
                  <a:moveTo>
                    <a:pt x="11" y="57"/>
                  </a:moveTo>
                  <a:cubicBezTo>
                    <a:pt x="11" y="57"/>
                    <a:pt x="11" y="57"/>
                    <a:pt x="11" y="57"/>
                  </a:cubicBezTo>
                  <a:cubicBezTo>
                    <a:pt x="10" y="57"/>
                    <a:pt x="10" y="57"/>
                    <a:pt x="10" y="57"/>
                  </a:cubicBezTo>
                  <a:lnTo>
                    <a:pt x="11" y="5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14"/>
            <p:cNvSpPr>
              <a:spLocks noEditPoints="1"/>
            </p:cNvSpPr>
            <p:nvPr/>
          </p:nvSpPr>
          <p:spPr bwMode="auto">
            <a:xfrm>
              <a:off x="4696" y="4155"/>
              <a:ext cx="101" cy="112"/>
            </a:xfrm>
            <a:custGeom>
              <a:avLst/>
              <a:gdLst>
                <a:gd name="T0" fmla="*/ 20 w 39"/>
                <a:gd name="T1" fmla="*/ 3 h 42"/>
                <a:gd name="T2" fmla="*/ 20 w 39"/>
                <a:gd name="T3" fmla="*/ 8 h 42"/>
                <a:gd name="T4" fmla="*/ 23 w 39"/>
                <a:gd name="T5" fmla="*/ 9 h 42"/>
                <a:gd name="T6" fmla="*/ 24 w 39"/>
                <a:gd name="T7" fmla="*/ 10 h 42"/>
                <a:gd name="T8" fmla="*/ 22 w 39"/>
                <a:gd name="T9" fmla="*/ 13 h 42"/>
                <a:gd name="T10" fmla="*/ 20 w 39"/>
                <a:gd name="T11" fmla="*/ 18 h 42"/>
                <a:gd name="T12" fmla="*/ 23 w 39"/>
                <a:gd name="T13" fmla="*/ 19 h 42"/>
                <a:gd name="T14" fmla="*/ 19 w 39"/>
                <a:gd name="T15" fmla="*/ 22 h 42"/>
                <a:gd name="T16" fmla="*/ 15 w 39"/>
                <a:gd name="T17" fmla="*/ 24 h 42"/>
                <a:gd name="T18" fmla="*/ 11 w 39"/>
                <a:gd name="T19" fmla="*/ 26 h 42"/>
                <a:gd name="T20" fmla="*/ 6 w 39"/>
                <a:gd name="T21" fmla="*/ 32 h 42"/>
                <a:gd name="T22" fmla="*/ 4 w 39"/>
                <a:gd name="T23" fmla="*/ 35 h 42"/>
                <a:gd name="T24" fmla="*/ 1 w 39"/>
                <a:gd name="T25" fmla="*/ 39 h 42"/>
                <a:gd name="T26" fmla="*/ 1 w 39"/>
                <a:gd name="T27" fmla="*/ 36 h 42"/>
                <a:gd name="T28" fmla="*/ 2 w 39"/>
                <a:gd name="T29" fmla="*/ 32 h 42"/>
                <a:gd name="T30" fmla="*/ 7 w 39"/>
                <a:gd name="T31" fmla="*/ 28 h 42"/>
                <a:gd name="T32" fmla="*/ 10 w 39"/>
                <a:gd name="T33" fmla="*/ 25 h 42"/>
                <a:gd name="T34" fmla="*/ 9 w 39"/>
                <a:gd name="T35" fmla="*/ 20 h 42"/>
                <a:gd name="T36" fmla="*/ 9 w 39"/>
                <a:gd name="T37" fmla="*/ 20 h 42"/>
                <a:gd name="T38" fmla="*/ 12 w 39"/>
                <a:gd name="T39" fmla="*/ 20 h 42"/>
                <a:gd name="T40" fmla="*/ 15 w 39"/>
                <a:gd name="T41" fmla="*/ 18 h 42"/>
                <a:gd name="T42" fmla="*/ 13 w 39"/>
                <a:gd name="T43" fmla="*/ 16 h 42"/>
                <a:gd name="T44" fmla="*/ 8 w 39"/>
                <a:gd name="T45" fmla="*/ 15 h 42"/>
                <a:gd name="T46" fmla="*/ 6 w 39"/>
                <a:gd name="T47" fmla="*/ 14 h 42"/>
                <a:gd name="T48" fmla="*/ 13 w 39"/>
                <a:gd name="T49" fmla="*/ 12 h 42"/>
                <a:gd name="T50" fmla="*/ 15 w 39"/>
                <a:gd name="T51" fmla="*/ 6 h 42"/>
                <a:gd name="T52" fmla="*/ 15 w 39"/>
                <a:gd name="T53" fmla="*/ 2 h 42"/>
                <a:gd name="T54" fmla="*/ 15 w 39"/>
                <a:gd name="T55" fmla="*/ 1 h 42"/>
                <a:gd name="T56" fmla="*/ 16 w 39"/>
                <a:gd name="T57" fmla="*/ 1 h 42"/>
                <a:gd name="T58" fmla="*/ 32 w 39"/>
                <a:gd name="T59" fmla="*/ 25 h 42"/>
                <a:gd name="T60" fmla="*/ 35 w 39"/>
                <a:gd name="T61" fmla="*/ 26 h 42"/>
                <a:gd name="T62" fmla="*/ 39 w 39"/>
                <a:gd name="T63" fmla="*/ 29 h 42"/>
                <a:gd name="T64" fmla="*/ 36 w 39"/>
                <a:gd name="T65" fmla="*/ 31 h 42"/>
                <a:gd name="T66" fmla="*/ 34 w 39"/>
                <a:gd name="T67" fmla="*/ 30 h 42"/>
                <a:gd name="T68" fmla="*/ 32 w 39"/>
                <a:gd name="T69" fmla="*/ 27 h 42"/>
                <a:gd name="T70" fmla="*/ 31 w 39"/>
                <a:gd name="T71" fmla="*/ 27 h 42"/>
                <a:gd name="T72" fmla="*/ 32 w 39"/>
                <a:gd name="T73" fmla="*/ 25 h 42"/>
                <a:gd name="T74" fmla="*/ 24 w 39"/>
                <a:gd name="T75" fmla="*/ 28 h 42"/>
                <a:gd name="T76" fmla="*/ 25 w 39"/>
                <a:gd name="T77" fmla="*/ 30 h 42"/>
                <a:gd name="T78" fmla="*/ 29 w 39"/>
                <a:gd name="T79" fmla="*/ 34 h 42"/>
                <a:gd name="T80" fmla="*/ 31 w 39"/>
                <a:gd name="T81" fmla="*/ 37 h 42"/>
                <a:gd name="T82" fmla="*/ 27 w 39"/>
                <a:gd name="T83" fmla="*/ 40 h 42"/>
                <a:gd name="T84" fmla="*/ 23 w 39"/>
                <a:gd name="T85" fmla="*/ 41 h 42"/>
                <a:gd name="T86" fmla="*/ 17 w 39"/>
                <a:gd name="T87" fmla="*/ 41 h 42"/>
                <a:gd name="T88" fmla="*/ 12 w 39"/>
                <a:gd name="T89" fmla="*/ 37 h 42"/>
                <a:gd name="T90" fmla="*/ 10 w 39"/>
                <a:gd name="T91" fmla="*/ 33 h 42"/>
                <a:gd name="T92" fmla="*/ 9 w 39"/>
                <a:gd name="T93" fmla="*/ 31 h 42"/>
                <a:gd name="T94" fmla="*/ 11 w 39"/>
                <a:gd name="T95" fmla="*/ 32 h 42"/>
                <a:gd name="T96" fmla="*/ 17 w 39"/>
                <a:gd name="T97" fmla="*/ 37 h 42"/>
                <a:gd name="T98" fmla="*/ 24 w 39"/>
                <a:gd name="T99" fmla="*/ 37 h 42"/>
                <a:gd name="T100" fmla="*/ 25 w 39"/>
                <a:gd name="T101" fmla="*/ 35 h 42"/>
                <a:gd name="T102" fmla="*/ 23 w 39"/>
                <a:gd name="T103" fmla="*/ 32 h 42"/>
                <a:gd name="T104" fmla="*/ 22 w 39"/>
                <a:gd name="T105" fmla="*/ 30 h 42"/>
                <a:gd name="T106" fmla="*/ 21 w 39"/>
                <a:gd name="T107" fmla="*/ 29 h 42"/>
                <a:gd name="T108" fmla="*/ 19 w 39"/>
                <a:gd name="T109" fmla="*/ 28 h 42"/>
                <a:gd name="T110" fmla="*/ 18 w 39"/>
                <a:gd name="T111" fmla="*/ 31 h 42"/>
                <a:gd name="T112" fmla="*/ 20 w 39"/>
                <a:gd name="T113" fmla="*/ 33 h 42"/>
                <a:gd name="T114" fmla="*/ 18 w 39"/>
                <a:gd name="T115" fmla="*/ 35 h 42"/>
                <a:gd name="T116" fmla="*/ 16 w 39"/>
                <a:gd name="T117" fmla="*/ 30 h 42"/>
                <a:gd name="T118" fmla="*/ 17 w 39"/>
                <a:gd name="T119" fmla="*/ 28 h 42"/>
                <a:gd name="T120" fmla="*/ 22 w 39"/>
                <a:gd name="T121" fmla="*/ 27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9" h="42">
                  <a:moveTo>
                    <a:pt x="18" y="1"/>
                  </a:moveTo>
                  <a:cubicBezTo>
                    <a:pt x="19" y="1"/>
                    <a:pt x="19" y="2"/>
                    <a:pt x="19" y="2"/>
                  </a:cubicBezTo>
                  <a:cubicBezTo>
                    <a:pt x="20" y="3"/>
                    <a:pt x="20" y="3"/>
                    <a:pt x="20" y="3"/>
                  </a:cubicBezTo>
                  <a:cubicBezTo>
                    <a:pt x="20" y="3"/>
                    <a:pt x="20" y="4"/>
                    <a:pt x="20" y="4"/>
                  </a:cubicBezTo>
                  <a:cubicBezTo>
                    <a:pt x="20" y="5"/>
                    <a:pt x="20" y="7"/>
                    <a:pt x="20" y="8"/>
                  </a:cubicBezTo>
                  <a:cubicBezTo>
                    <a:pt x="20" y="8"/>
                    <a:pt x="20" y="8"/>
                    <a:pt x="20" y="8"/>
                  </a:cubicBezTo>
                  <a:cubicBezTo>
                    <a:pt x="21" y="8"/>
                    <a:pt x="21" y="8"/>
                    <a:pt x="21" y="8"/>
                  </a:cubicBezTo>
                  <a:cubicBezTo>
                    <a:pt x="21" y="8"/>
                    <a:pt x="22" y="8"/>
                    <a:pt x="23" y="9"/>
                  </a:cubicBezTo>
                  <a:cubicBezTo>
                    <a:pt x="23" y="9"/>
                    <a:pt x="23" y="9"/>
                    <a:pt x="23" y="9"/>
                  </a:cubicBezTo>
                  <a:cubicBezTo>
                    <a:pt x="23" y="9"/>
                    <a:pt x="23" y="10"/>
                    <a:pt x="24" y="10"/>
                  </a:cubicBezTo>
                  <a:cubicBezTo>
                    <a:pt x="24" y="10"/>
                    <a:pt x="24" y="10"/>
                    <a:pt x="24" y="10"/>
                  </a:cubicBezTo>
                  <a:cubicBezTo>
                    <a:pt x="24" y="10"/>
                    <a:pt x="24" y="10"/>
                    <a:pt x="24" y="10"/>
                  </a:cubicBezTo>
                  <a:cubicBezTo>
                    <a:pt x="24" y="11"/>
                    <a:pt x="25" y="11"/>
                    <a:pt x="24" y="11"/>
                  </a:cubicBezTo>
                  <a:cubicBezTo>
                    <a:pt x="23" y="11"/>
                    <a:pt x="24" y="12"/>
                    <a:pt x="24" y="12"/>
                  </a:cubicBezTo>
                  <a:cubicBezTo>
                    <a:pt x="23" y="13"/>
                    <a:pt x="22" y="12"/>
                    <a:pt x="22" y="13"/>
                  </a:cubicBezTo>
                  <a:cubicBezTo>
                    <a:pt x="21" y="13"/>
                    <a:pt x="20" y="14"/>
                    <a:pt x="20" y="15"/>
                  </a:cubicBezTo>
                  <a:cubicBezTo>
                    <a:pt x="19" y="15"/>
                    <a:pt x="20" y="15"/>
                    <a:pt x="19" y="15"/>
                  </a:cubicBezTo>
                  <a:cubicBezTo>
                    <a:pt x="20" y="16"/>
                    <a:pt x="18" y="18"/>
                    <a:pt x="20" y="18"/>
                  </a:cubicBezTo>
                  <a:cubicBezTo>
                    <a:pt x="20" y="18"/>
                    <a:pt x="21" y="18"/>
                    <a:pt x="21" y="18"/>
                  </a:cubicBezTo>
                  <a:cubicBezTo>
                    <a:pt x="22" y="18"/>
                    <a:pt x="22" y="19"/>
                    <a:pt x="22" y="19"/>
                  </a:cubicBezTo>
                  <a:cubicBezTo>
                    <a:pt x="22" y="19"/>
                    <a:pt x="23" y="19"/>
                    <a:pt x="23" y="19"/>
                  </a:cubicBezTo>
                  <a:cubicBezTo>
                    <a:pt x="23" y="20"/>
                    <a:pt x="23" y="20"/>
                    <a:pt x="22" y="21"/>
                  </a:cubicBezTo>
                  <a:cubicBezTo>
                    <a:pt x="23" y="21"/>
                    <a:pt x="22" y="21"/>
                    <a:pt x="22" y="22"/>
                  </a:cubicBezTo>
                  <a:cubicBezTo>
                    <a:pt x="21" y="22"/>
                    <a:pt x="20" y="22"/>
                    <a:pt x="19" y="22"/>
                  </a:cubicBezTo>
                  <a:cubicBezTo>
                    <a:pt x="19" y="22"/>
                    <a:pt x="18" y="22"/>
                    <a:pt x="18" y="22"/>
                  </a:cubicBezTo>
                  <a:cubicBezTo>
                    <a:pt x="18" y="23"/>
                    <a:pt x="17" y="23"/>
                    <a:pt x="17" y="23"/>
                  </a:cubicBezTo>
                  <a:cubicBezTo>
                    <a:pt x="16" y="23"/>
                    <a:pt x="16" y="25"/>
                    <a:pt x="15" y="24"/>
                  </a:cubicBezTo>
                  <a:cubicBezTo>
                    <a:pt x="14" y="24"/>
                    <a:pt x="14" y="24"/>
                    <a:pt x="13" y="24"/>
                  </a:cubicBezTo>
                  <a:cubicBezTo>
                    <a:pt x="13" y="24"/>
                    <a:pt x="13" y="24"/>
                    <a:pt x="12" y="24"/>
                  </a:cubicBezTo>
                  <a:cubicBezTo>
                    <a:pt x="12" y="25"/>
                    <a:pt x="11" y="25"/>
                    <a:pt x="11" y="26"/>
                  </a:cubicBezTo>
                  <a:cubicBezTo>
                    <a:pt x="9" y="28"/>
                    <a:pt x="8" y="30"/>
                    <a:pt x="6" y="31"/>
                  </a:cubicBezTo>
                  <a:cubicBezTo>
                    <a:pt x="6" y="31"/>
                    <a:pt x="5" y="31"/>
                    <a:pt x="5" y="32"/>
                  </a:cubicBezTo>
                  <a:cubicBezTo>
                    <a:pt x="6" y="32"/>
                    <a:pt x="6" y="32"/>
                    <a:pt x="6" y="32"/>
                  </a:cubicBezTo>
                  <a:cubicBezTo>
                    <a:pt x="6" y="32"/>
                    <a:pt x="5" y="32"/>
                    <a:pt x="5" y="33"/>
                  </a:cubicBezTo>
                  <a:cubicBezTo>
                    <a:pt x="4" y="33"/>
                    <a:pt x="5" y="34"/>
                    <a:pt x="4" y="34"/>
                  </a:cubicBezTo>
                  <a:cubicBezTo>
                    <a:pt x="5" y="34"/>
                    <a:pt x="4" y="35"/>
                    <a:pt x="4" y="35"/>
                  </a:cubicBezTo>
                  <a:cubicBezTo>
                    <a:pt x="4" y="35"/>
                    <a:pt x="4" y="35"/>
                    <a:pt x="4" y="36"/>
                  </a:cubicBezTo>
                  <a:cubicBezTo>
                    <a:pt x="4" y="36"/>
                    <a:pt x="4" y="36"/>
                    <a:pt x="4" y="37"/>
                  </a:cubicBezTo>
                  <a:cubicBezTo>
                    <a:pt x="3" y="38"/>
                    <a:pt x="3" y="39"/>
                    <a:pt x="1" y="39"/>
                  </a:cubicBezTo>
                  <a:cubicBezTo>
                    <a:pt x="1" y="39"/>
                    <a:pt x="1" y="38"/>
                    <a:pt x="0" y="37"/>
                  </a:cubicBezTo>
                  <a:cubicBezTo>
                    <a:pt x="1" y="37"/>
                    <a:pt x="1" y="37"/>
                    <a:pt x="1" y="37"/>
                  </a:cubicBezTo>
                  <a:cubicBezTo>
                    <a:pt x="1" y="37"/>
                    <a:pt x="1" y="37"/>
                    <a:pt x="1" y="36"/>
                  </a:cubicBezTo>
                  <a:cubicBezTo>
                    <a:pt x="1" y="36"/>
                    <a:pt x="1" y="35"/>
                    <a:pt x="1" y="35"/>
                  </a:cubicBezTo>
                  <a:cubicBezTo>
                    <a:pt x="1" y="34"/>
                    <a:pt x="1" y="33"/>
                    <a:pt x="2" y="33"/>
                  </a:cubicBezTo>
                  <a:cubicBezTo>
                    <a:pt x="2" y="33"/>
                    <a:pt x="2" y="33"/>
                    <a:pt x="2" y="32"/>
                  </a:cubicBezTo>
                  <a:cubicBezTo>
                    <a:pt x="3" y="32"/>
                    <a:pt x="3" y="31"/>
                    <a:pt x="3" y="31"/>
                  </a:cubicBezTo>
                  <a:cubicBezTo>
                    <a:pt x="3" y="31"/>
                    <a:pt x="4" y="31"/>
                    <a:pt x="4" y="30"/>
                  </a:cubicBezTo>
                  <a:cubicBezTo>
                    <a:pt x="5" y="29"/>
                    <a:pt x="6" y="29"/>
                    <a:pt x="7" y="28"/>
                  </a:cubicBezTo>
                  <a:cubicBezTo>
                    <a:pt x="7" y="28"/>
                    <a:pt x="8" y="27"/>
                    <a:pt x="8" y="27"/>
                  </a:cubicBezTo>
                  <a:cubicBezTo>
                    <a:pt x="8" y="27"/>
                    <a:pt x="9" y="26"/>
                    <a:pt x="9" y="26"/>
                  </a:cubicBezTo>
                  <a:cubicBezTo>
                    <a:pt x="9" y="26"/>
                    <a:pt x="10" y="26"/>
                    <a:pt x="10" y="25"/>
                  </a:cubicBezTo>
                  <a:cubicBezTo>
                    <a:pt x="10" y="25"/>
                    <a:pt x="11" y="24"/>
                    <a:pt x="12" y="24"/>
                  </a:cubicBezTo>
                  <a:cubicBezTo>
                    <a:pt x="12" y="23"/>
                    <a:pt x="10" y="23"/>
                    <a:pt x="10" y="22"/>
                  </a:cubicBezTo>
                  <a:cubicBezTo>
                    <a:pt x="10" y="22"/>
                    <a:pt x="9" y="21"/>
                    <a:pt x="9" y="20"/>
                  </a:cubicBezTo>
                  <a:cubicBezTo>
                    <a:pt x="9" y="20"/>
                    <a:pt x="9" y="20"/>
                    <a:pt x="9" y="20"/>
                  </a:cubicBezTo>
                  <a:cubicBezTo>
                    <a:pt x="9" y="20"/>
                    <a:pt x="9" y="20"/>
                    <a:pt x="9" y="20"/>
                  </a:cubicBezTo>
                  <a:cubicBezTo>
                    <a:pt x="9" y="20"/>
                    <a:pt x="9" y="20"/>
                    <a:pt x="9" y="20"/>
                  </a:cubicBezTo>
                  <a:cubicBezTo>
                    <a:pt x="9" y="19"/>
                    <a:pt x="9" y="20"/>
                    <a:pt x="9" y="19"/>
                  </a:cubicBezTo>
                  <a:cubicBezTo>
                    <a:pt x="10" y="20"/>
                    <a:pt x="10" y="19"/>
                    <a:pt x="11" y="20"/>
                  </a:cubicBezTo>
                  <a:cubicBezTo>
                    <a:pt x="11" y="20"/>
                    <a:pt x="12" y="19"/>
                    <a:pt x="12" y="20"/>
                  </a:cubicBezTo>
                  <a:cubicBezTo>
                    <a:pt x="12" y="20"/>
                    <a:pt x="13" y="20"/>
                    <a:pt x="13" y="20"/>
                  </a:cubicBezTo>
                  <a:cubicBezTo>
                    <a:pt x="14" y="20"/>
                    <a:pt x="14" y="19"/>
                    <a:pt x="14" y="19"/>
                  </a:cubicBezTo>
                  <a:cubicBezTo>
                    <a:pt x="14" y="19"/>
                    <a:pt x="15" y="19"/>
                    <a:pt x="15" y="18"/>
                  </a:cubicBezTo>
                  <a:cubicBezTo>
                    <a:pt x="15" y="18"/>
                    <a:pt x="16" y="17"/>
                    <a:pt x="16" y="17"/>
                  </a:cubicBezTo>
                  <a:cubicBezTo>
                    <a:pt x="15" y="16"/>
                    <a:pt x="14" y="17"/>
                    <a:pt x="14" y="17"/>
                  </a:cubicBezTo>
                  <a:cubicBezTo>
                    <a:pt x="14" y="16"/>
                    <a:pt x="13" y="16"/>
                    <a:pt x="13" y="16"/>
                  </a:cubicBezTo>
                  <a:cubicBezTo>
                    <a:pt x="12" y="16"/>
                    <a:pt x="11" y="16"/>
                    <a:pt x="10" y="16"/>
                  </a:cubicBezTo>
                  <a:cubicBezTo>
                    <a:pt x="9" y="15"/>
                    <a:pt x="8" y="15"/>
                    <a:pt x="8" y="15"/>
                  </a:cubicBezTo>
                  <a:cubicBezTo>
                    <a:pt x="8" y="15"/>
                    <a:pt x="8" y="15"/>
                    <a:pt x="8" y="15"/>
                  </a:cubicBezTo>
                  <a:cubicBezTo>
                    <a:pt x="7" y="15"/>
                    <a:pt x="7" y="15"/>
                    <a:pt x="7" y="15"/>
                  </a:cubicBezTo>
                  <a:cubicBezTo>
                    <a:pt x="7" y="14"/>
                    <a:pt x="7" y="14"/>
                    <a:pt x="7" y="14"/>
                  </a:cubicBezTo>
                  <a:cubicBezTo>
                    <a:pt x="7" y="14"/>
                    <a:pt x="6" y="14"/>
                    <a:pt x="6" y="14"/>
                  </a:cubicBezTo>
                  <a:cubicBezTo>
                    <a:pt x="6" y="14"/>
                    <a:pt x="6" y="14"/>
                    <a:pt x="6" y="13"/>
                  </a:cubicBezTo>
                  <a:cubicBezTo>
                    <a:pt x="6" y="14"/>
                    <a:pt x="6" y="14"/>
                    <a:pt x="7" y="13"/>
                  </a:cubicBezTo>
                  <a:cubicBezTo>
                    <a:pt x="9" y="13"/>
                    <a:pt x="11" y="13"/>
                    <a:pt x="13" y="12"/>
                  </a:cubicBezTo>
                  <a:cubicBezTo>
                    <a:pt x="14" y="11"/>
                    <a:pt x="15" y="11"/>
                    <a:pt x="15" y="10"/>
                  </a:cubicBezTo>
                  <a:cubicBezTo>
                    <a:pt x="16" y="10"/>
                    <a:pt x="16" y="10"/>
                    <a:pt x="16" y="10"/>
                  </a:cubicBezTo>
                  <a:cubicBezTo>
                    <a:pt x="16" y="8"/>
                    <a:pt x="15" y="7"/>
                    <a:pt x="15" y="6"/>
                  </a:cubicBezTo>
                  <a:cubicBezTo>
                    <a:pt x="15" y="6"/>
                    <a:pt x="15" y="5"/>
                    <a:pt x="14" y="5"/>
                  </a:cubicBezTo>
                  <a:cubicBezTo>
                    <a:pt x="14" y="4"/>
                    <a:pt x="15" y="4"/>
                    <a:pt x="15" y="4"/>
                  </a:cubicBezTo>
                  <a:cubicBezTo>
                    <a:pt x="15" y="3"/>
                    <a:pt x="15" y="2"/>
                    <a:pt x="15" y="2"/>
                  </a:cubicBezTo>
                  <a:cubicBezTo>
                    <a:pt x="16" y="2"/>
                    <a:pt x="16" y="2"/>
                    <a:pt x="16" y="1"/>
                  </a:cubicBezTo>
                  <a:cubicBezTo>
                    <a:pt x="16" y="1"/>
                    <a:pt x="16" y="1"/>
                    <a:pt x="15" y="1"/>
                  </a:cubicBezTo>
                  <a:cubicBezTo>
                    <a:pt x="15" y="1"/>
                    <a:pt x="15" y="1"/>
                    <a:pt x="15" y="1"/>
                  </a:cubicBezTo>
                  <a:cubicBezTo>
                    <a:pt x="15" y="1"/>
                    <a:pt x="16" y="1"/>
                    <a:pt x="16" y="1"/>
                  </a:cubicBezTo>
                  <a:cubicBezTo>
                    <a:pt x="16" y="1"/>
                    <a:pt x="16" y="1"/>
                    <a:pt x="16" y="1"/>
                  </a:cubicBezTo>
                  <a:cubicBezTo>
                    <a:pt x="16" y="1"/>
                    <a:pt x="16" y="1"/>
                    <a:pt x="16" y="1"/>
                  </a:cubicBezTo>
                  <a:cubicBezTo>
                    <a:pt x="16" y="1"/>
                    <a:pt x="17" y="0"/>
                    <a:pt x="18" y="1"/>
                  </a:cubicBezTo>
                  <a:close/>
                  <a:moveTo>
                    <a:pt x="32" y="25"/>
                  </a:moveTo>
                  <a:cubicBezTo>
                    <a:pt x="32" y="25"/>
                    <a:pt x="32" y="25"/>
                    <a:pt x="32" y="25"/>
                  </a:cubicBezTo>
                  <a:cubicBezTo>
                    <a:pt x="32" y="26"/>
                    <a:pt x="32" y="26"/>
                    <a:pt x="32" y="26"/>
                  </a:cubicBezTo>
                  <a:cubicBezTo>
                    <a:pt x="33" y="25"/>
                    <a:pt x="34" y="26"/>
                    <a:pt x="35" y="26"/>
                  </a:cubicBezTo>
                  <a:cubicBezTo>
                    <a:pt x="35" y="26"/>
                    <a:pt x="35" y="26"/>
                    <a:pt x="35" y="26"/>
                  </a:cubicBezTo>
                  <a:cubicBezTo>
                    <a:pt x="36" y="26"/>
                    <a:pt x="36" y="26"/>
                    <a:pt x="37" y="27"/>
                  </a:cubicBezTo>
                  <a:cubicBezTo>
                    <a:pt x="38" y="27"/>
                    <a:pt x="39" y="28"/>
                    <a:pt x="39" y="29"/>
                  </a:cubicBezTo>
                  <a:cubicBezTo>
                    <a:pt x="39" y="29"/>
                    <a:pt x="39" y="29"/>
                    <a:pt x="39" y="29"/>
                  </a:cubicBezTo>
                  <a:cubicBezTo>
                    <a:pt x="39" y="30"/>
                    <a:pt x="39" y="30"/>
                    <a:pt x="39" y="31"/>
                  </a:cubicBezTo>
                  <a:cubicBezTo>
                    <a:pt x="38" y="31"/>
                    <a:pt x="38" y="31"/>
                    <a:pt x="38" y="31"/>
                  </a:cubicBezTo>
                  <a:cubicBezTo>
                    <a:pt x="38" y="31"/>
                    <a:pt x="37" y="31"/>
                    <a:pt x="36" y="31"/>
                  </a:cubicBezTo>
                  <a:cubicBezTo>
                    <a:pt x="36" y="31"/>
                    <a:pt x="35" y="31"/>
                    <a:pt x="36" y="30"/>
                  </a:cubicBezTo>
                  <a:cubicBezTo>
                    <a:pt x="35" y="30"/>
                    <a:pt x="35" y="30"/>
                    <a:pt x="34" y="29"/>
                  </a:cubicBezTo>
                  <a:cubicBezTo>
                    <a:pt x="34" y="30"/>
                    <a:pt x="34" y="30"/>
                    <a:pt x="34" y="30"/>
                  </a:cubicBezTo>
                  <a:cubicBezTo>
                    <a:pt x="34" y="29"/>
                    <a:pt x="34" y="29"/>
                    <a:pt x="33" y="28"/>
                  </a:cubicBezTo>
                  <a:cubicBezTo>
                    <a:pt x="33" y="28"/>
                    <a:pt x="33" y="28"/>
                    <a:pt x="33" y="28"/>
                  </a:cubicBezTo>
                  <a:cubicBezTo>
                    <a:pt x="33" y="28"/>
                    <a:pt x="33" y="27"/>
                    <a:pt x="32" y="27"/>
                  </a:cubicBezTo>
                  <a:cubicBezTo>
                    <a:pt x="32" y="27"/>
                    <a:pt x="32" y="27"/>
                    <a:pt x="32" y="27"/>
                  </a:cubicBezTo>
                  <a:cubicBezTo>
                    <a:pt x="32" y="27"/>
                    <a:pt x="32" y="27"/>
                    <a:pt x="32" y="27"/>
                  </a:cubicBezTo>
                  <a:cubicBezTo>
                    <a:pt x="31" y="26"/>
                    <a:pt x="31" y="27"/>
                    <a:pt x="31" y="27"/>
                  </a:cubicBezTo>
                  <a:cubicBezTo>
                    <a:pt x="31" y="26"/>
                    <a:pt x="30" y="26"/>
                    <a:pt x="31" y="26"/>
                  </a:cubicBezTo>
                  <a:cubicBezTo>
                    <a:pt x="31" y="26"/>
                    <a:pt x="31" y="25"/>
                    <a:pt x="30" y="26"/>
                  </a:cubicBezTo>
                  <a:cubicBezTo>
                    <a:pt x="31" y="25"/>
                    <a:pt x="31" y="26"/>
                    <a:pt x="32" y="25"/>
                  </a:cubicBezTo>
                  <a:close/>
                  <a:moveTo>
                    <a:pt x="22" y="27"/>
                  </a:moveTo>
                  <a:cubicBezTo>
                    <a:pt x="22" y="28"/>
                    <a:pt x="23" y="28"/>
                    <a:pt x="23" y="28"/>
                  </a:cubicBezTo>
                  <a:cubicBezTo>
                    <a:pt x="24" y="28"/>
                    <a:pt x="24" y="28"/>
                    <a:pt x="24" y="28"/>
                  </a:cubicBezTo>
                  <a:cubicBezTo>
                    <a:pt x="24" y="28"/>
                    <a:pt x="24" y="28"/>
                    <a:pt x="24" y="28"/>
                  </a:cubicBezTo>
                  <a:cubicBezTo>
                    <a:pt x="24" y="28"/>
                    <a:pt x="24" y="28"/>
                    <a:pt x="24" y="28"/>
                  </a:cubicBezTo>
                  <a:cubicBezTo>
                    <a:pt x="25" y="29"/>
                    <a:pt x="25" y="29"/>
                    <a:pt x="25" y="30"/>
                  </a:cubicBezTo>
                  <a:cubicBezTo>
                    <a:pt x="26" y="30"/>
                    <a:pt x="26" y="31"/>
                    <a:pt x="27" y="32"/>
                  </a:cubicBezTo>
                  <a:cubicBezTo>
                    <a:pt x="27" y="32"/>
                    <a:pt x="27" y="33"/>
                    <a:pt x="28" y="33"/>
                  </a:cubicBezTo>
                  <a:cubicBezTo>
                    <a:pt x="28" y="33"/>
                    <a:pt x="29" y="34"/>
                    <a:pt x="29" y="34"/>
                  </a:cubicBezTo>
                  <a:cubicBezTo>
                    <a:pt x="29" y="35"/>
                    <a:pt x="31" y="35"/>
                    <a:pt x="30" y="36"/>
                  </a:cubicBezTo>
                  <a:cubicBezTo>
                    <a:pt x="31" y="37"/>
                    <a:pt x="31" y="37"/>
                    <a:pt x="31" y="37"/>
                  </a:cubicBezTo>
                  <a:cubicBezTo>
                    <a:pt x="31" y="37"/>
                    <a:pt x="31" y="37"/>
                    <a:pt x="31" y="37"/>
                  </a:cubicBezTo>
                  <a:cubicBezTo>
                    <a:pt x="32" y="37"/>
                    <a:pt x="32" y="38"/>
                    <a:pt x="32" y="39"/>
                  </a:cubicBezTo>
                  <a:cubicBezTo>
                    <a:pt x="31" y="40"/>
                    <a:pt x="30" y="40"/>
                    <a:pt x="28" y="40"/>
                  </a:cubicBezTo>
                  <a:cubicBezTo>
                    <a:pt x="27" y="40"/>
                    <a:pt x="27" y="40"/>
                    <a:pt x="27" y="40"/>
                  </a:cubicBezTo>
                  <a:cubicBezTo>
                    <a:pt x="26" y="40"/>
                    <a:pt x="26" y="41"/>
                    <a:pt x="25" y="41"/>
                  </a:cubicBezTo>
                  <a:cubicBezTo>
                    <a:pt x="25" y="41"/>
                    <a:pt x="24" y="41"/>
                    <a:pt x="23" y="41"/>
                  </a:cubicBezTo>
                  <a:cubicBezTo>
                    <a:pt x="23" y="41"/>
                    <a:pt x="23" y="41"/>
                    <a:pt x="23" y="41"/>
                  </a:cubicBezTo>
                  <a:cubicBezTo>
                    <a:pt x="22" y="41"/>
                    <a:pt x="21" y="41"/>
                    <a:pt x="21" y="41"/>
                  </a:cubicBezTo>
                  <a:cubicBezTo>
                    <a:pt x="20" y="41"/>
                    <a:pt x="20" y="42"/>
                    <a:pt x="19" y="41"/>
                  </a:cubicBezTo>
                  <a:cubicBezTo>
                    <a:pt x="19" y="42"/>
                    <a:pt x="18" y="41"/>
                    <a:pt x="17" y="41"/>
                  </a:cubicBezTo>
                  <a:cubicBezTo>
                    <a:pt x="17" y="41"/>
                    <a:pt x="16" y="41"/>
                    <a:pt x="16" y="41"/>
                  </a:cubicBezTo>
                  <a:cubicBezTo>
                    <a:pt x="15" y="41"/>
                    <a:pt x="15" y="40"/>
                    <a:pt x="15" y="41"/>
                  </a:cubicBezTo>
                  <a:cubicBezTo>
                    <a:pt x="13" y="40"/>
                    <a:pt x="12" y="38"/>
                    <a:pt x="12" y="37"/>
                  </a:cubicBezTo>
                  <a:cubicBezTo>
                    <a:pt x="11" y="37"/>
                    <a:pt x="11" y="36"/>
                    <a:pt x="11" y="35"/>
                  </a:cubicBezTo>
                  <a:cubicBezTo>
                    <a:pt x="10" y="34"/>
                    <a:pt x="10" y="34"/>
                    <a:pt x="10" y="33"/>
                  </a:cubicBezTo>
                  <a:cubicBezTo>
                    <a:pt x="9" y="33"/>
                    <a:pt x="10" y="33"/>
                    <a:pt x="10" y="33"/>
                  </a:cubicBezTo>
                  <a:cubicBezTo>
                    <a:pt x="10" y="33"/>
                    <a:pt x="9" y="33"/>
                    <a:pt x="9" y="33"/>
                  </a:cubicBezTo>
                  <a:cubicBezTo>
                    <a:pt x="9" y="32"/>
                    <a:pt x="10" y="32"/>
                    <a:pt x="10" y="32"/>
                  </a:cubicBezTo>
                  <a:cubicBezTo>
                    <a:pt x="9" y="32"/>
                    <a:pt x="9" y="31"/>
                    <a:pt x="9" y="31"/>
                  </a:cubicBezTo>
                  <a:cubicBezTo>
                    <a:pt x="10" y="31"/>
                    <a:pt x="10" y="31"/>
                    <a:pt x="10" y="31"/>
                  </a:cubicBezTo>
                  <a:cubicBezTo>
                    <a:pt x="10" y="31"/>
                    <a:pt x="10" y="31"/>
                    <a:pt x="10" y="31"/>
                  </a:cubicBezTo>
                  <a:cubicBezTo>
                    <a:pt x="11" y="31"/>
                    <a:pt x="11" y="31"/>
                    <a:pt x="11" y="32"/>
                  </a:cubicBezTo>
                  <a:cubicBezTo>
                    <a:pt x="11" y="32"/>
                    <a:pt x="12" y="32"/>
                    <a:pt x="12" y="33"/>
                  </a:cubicBezTo>
                  <a:cubicBezTo>
                    <a:pt x="13" y="34"/>
                    <a:pt x="14" y="36"/>
                    <a:pt x="16" y="37"/>
                  </a:cubicBezTo>
                  <a:cubicBezTo>
                    <a:pt x="16" y="37"/>
                    <a:pt x="17" y="37"/>
                    <a:pt x="17" y="37"/>
                  </a:cubicBezTo>
                  <a:cubicBezTo>
                    <a:pt x="18" y="37"/>
                    <a:pt x="19" y="37"/>
                    <a:pt x="20" y="37"/>
                  </a:cubicBezTo>
                  <a:cubicBezTo>
                    <a:pt x="21" y="38"/>
                    <a:pt x="21" y="37"/>
                    <a:pt x="22" y="37"/>
                  </a:cubicBezTo>
                  <a:cubicBezTo>
                    <a:pt x="22" y="37"/>
                    <a:pt x="23" y="38"/>
                    <a:pt x="24" y="37"/>
                  </a:cubicBezTo>
                  <a:cubicBezTo>
                    <a:pt x="24" y="37"/>
                    <a:pt x="24" y="37"/>
                    <a:pt x="24" y="37"/>
                  </a:cubicBezTo>
                  <a:cubicBezTo>
                    <a:pt x="24" y="37"/>
                    <a:pt x="25" y="37"/>
                    <a:pt x="26" y="37"/>
                  </a:cubicBezTo>
                  <a:cubicBezTo>
                    <a:pt x="25" y="36"/>
                    <a:pt x="26" y="35"/>
                    <a:pt x="25" y="35"/>
                  </a:cubicBezTo>
                  <a:cubicBezTo>
                    <a:pt x="25" y="34"/>
                    <a:pt x="24" y="34"/>
                    <a:pt x="24" y="33"/>
                  </a:cubicBezTo>
                  <a:cubicBezTo>
                    <a:pt x="24" y="33"/>
                    <a:pt x="24" y="33"/>
                    <a:pt x="24" y="33"/>
                  </a:cubicBezTo>
                  <a:cubicBezTo>
                    <a:pt x="24" y="33"/>
                    <a:pt x="24" y="32"/>
                    <a:pt x="23" y="32"/>
                  </a:cubicBezTo>
                  <a:cubicBezTo>
                    <a:pt x="23" y="32"/>
                    <a:pt x="23" y="32"/>
                    <a:pt x="23" y="31"/>
                  </a:cubicBezTo>
                  <a:cubicBezTo>
                    <a:pt x="23" y="31"/>
                    <a:pt x="23" y="31"/>
                    <a:pt x="23" y="31"/>
                  </a:cubicBezTo>
                  <a:cubicBezTo>
                    <a:pt x="23" y="31"/>
                    <a:pt x="22" y="30"/>
                    <a:pt x="22" y="30"/>
                  </a:cubicBezTo>
                  <a:cubicBezTo>
                    <a:pt x="22" y="30"/>
                    <a:pt x="22" y="30"/>
                    <a:pt x="23" y="30"/>
                  </a:cubicBezTo>
                  <a:cubicBezTo>
                    <a:pt x="23" y="29"/>
                    <a:pt x="22" y="29"/>
                    <a:pt x="22" y="29"/>
                  </a:cubicBezTo>
                  <a:cubicBezTo>
                    <a:pt x="22" y="29"/>
                    <a:pt x="22" y="29"/>
                    <a:pt x="21" y="29"/>
                  </a:cubicBezTo>
                  <a:cubicBezTo>
                    <a:pt x="21" y="28"/>
                    <a:pt x="21" y="29"/>
                    <a:pt x="20" y="29"/>
                  </a:cubicBezTo>
                  <a:cubicBezTo>
                    <a:pt x="20" y="29"/>
                    <a:pt x="20" y="29"/>
                    <a:pt x="20" y="29"/>
                  </a:cubicBezTo>
                  <a:cubicBezTo>
                    <a:pt x="20" y="28"/>
                    <a:pt x="20" y="28"/>
                    <a:pt x="19" y="28"/>
                  </a:cubicBezTo>
                  <a:cubicBezTo>
                    <a:pt x="19" y="28"/>
                    <a:pt x="19" y="28"/>
                    <a:pt x="19" y="28"/>
                  </a:cubicBezTo>
                  <a:cubicBezTo>
                    <a:pt x="19" y="28"/>
                    <a:pt x="19" y="28"/>
                    <a:pt x="18" y="28"/>
                  </a:cubicBezTo>
                  <a:cubicBezTo>
                    <a:pt x="18" y="29"/>
                    <a:pt x="18" y="30"/>
                    <a:pt x="18" y="31"/>
                  </a:cubicBezTo>
                  <a:cubicBezTo>
                    <a:pt x="18" y="31"/>
                    <a:pt x="18" y="31"/>
                    <a:pt x="18" y="31"/>
                  </a:cubicBezTo>
                  <a:cubicBezTo>
                    <a:pt x="18" y="31"/>
                    <a:pt x="18" y="31"/>
                    <a:pt x="18" y="31"/>
                  </a:cubicBezTo>
                  <a:cubicBezTo>
                    <a:pt x="18" y="31"/>
                    <a:pt x="19" y="32"/>
                    <a:pt x="20" y="33"/>
                  </a:cubicBezTo>
                  <a:cubicBezTo>
                    <a:pt x="20" y="33"/>
                    <a:pt x="19" y="34"/>
                    <a:pt x="19" y="34"/>
                  </a:cubicBezTo>
                  <a:cubicBezTo>
                    <a:pt x="19" y="34"/>
                    <a:pt x="19" y="35"/>
                    <a:pt x="18" y="35"/>
                  </a:cubicBezTo>
                  <a:cubicBezTo>
                    <a:pt x="18" y="34"/>
                    <a:pt x="18" y="35"/>
                    <a:pt x="18" y="35"/>
                  </a:cubicBezTo>
                  <a:cubicBezTo>
                    <a:pt x="17" y="35"/>
                    <a:pt x="17" y="34"/>
                    <a:pt x="17" y="34"/>
                  </a:cubicBezTo>
                  <a:cubicBezTo>
                    <a:pt x="17" y="32"/>
                    <a:pt x="17" y="31"/>
                    <a:pt x="16" y="30"/>
                  </a:cubicBezTo>
                  <a:cubicBezTo>
                    <a:pt x="16" y="30"/>
                    <a:pt x="16" y="30"/>
                    <a:pt x="16" y="30"/>
                  </a:cubicBezTo>
                  <a:cubicBezTo>
                    <a:pt x="16" y="30"/>
                    <a:pt x="16" y="29"/>
                    <a:pt x="16" y="28"/>
                  </a:cubicBezTo>
                  <a:cubicBezTo>
                    <a:pt x="16" y="28"/>
                    <a:pt x="17" y="28"/>
                    <a:pt x="17" y="27"/>
                  </a:cubicBezTo>
                  <a:cubicBezTo>
                    <a:pt x="17" y="28"/>
                    <a:pt x="17" y="28"/>
                    <a:pt x="17" y="28"/>
                  </a:cubicBezTo>
                  <a:cubicBezTo>
                    <a:pt x="18" y="27"/>
                    <a:pt x="19" y="26"/>
                    <a:pt x="20" y="27"/>
                  </a:cubicBezTo>
                  <a:cubicBezTo>
                    <a:pt x="21" y="26"/>
                    <a:pt x="21" y="26"/>
                    <a:pt x="21" y="26"/>
                  </a:cubicBezTo>
                  <a:cubicBezTo>
                    <a:pt x="22" y="27"/>
                    <a:pt x="22" y="27"/>
                    <a:pt x="22"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15"/>
            <p:cNvSpPr>
              <a:spLocks noEditPoints="1"/>
            </p:cNvSpPr>
            <p:nvPr/>
          </p:nvSpPr>
          <p:spPr bwMode="auto">
            <a:xfrm>
              <a:off x="5268" y="4115"/>
              <a:ext cx="98" cy="115"/>
            </a:xfrm>
            <a:custGeom>
              <a:avLst/>
              <a:gdLst>
                <a:gd name="T0" fmla="*/ 35 w 38"/>
                <a:gd name="T1" fmla="*/ 4 h 43"/>
                <a:gd name="T2" fmla="*/ 38 w 38"/>
                <a:gd name="T3" fmla="*/ 8 h 43"/>
                <a:gd name="T4" fmla="*/ 36 w 38"/>
                <a:gd name="T5" fmla="*/ 15 h 43"/>
                <a:gd name="T6" fmla="*/ 36 w 38"/>
                <a:gd name="T7" fmla="*/ 19 h 43"/>
                <a:gd name="T8" fmla="*/ 36 w 38"/>
                <a:gd name="T9" fmla="*/ 31 h 43"/>
                <a:gd name="T10" fmla="*/ 37 w 38"/>
                <a:gd name="T11" fmla="*/ 33 h 43"/>
                <a:gd name="T12" fmla="*/ 34 w 38"/>
                <a:gd name="T13" fmla="*/ 42 h 43"/>
                <a:gd name="T14" fmla="*/ 33 w 38"/>
                <a:gd name="T15" fmla="*/ 40 h 43"/>
                <a:gd name="T16" fmla="*/ 32 w 38"/>
                <a:gd name="T17" fmla="*/ 37 h 43"/>
                <a:gd name="T18" fmla="*/ 32 w 38"/>
                <a:gd name="T19" fmla="*/ 36 h 43"/>
                <a:gd name="T20" fmla="*/ 32 w 38"/>
                <a:gd name="T21" fmla="*/ 35 h 43"/>
                <a:gd name="T22" fmla="*/ 32 w 38"/>
                <a:gd name="T23" fmla="*/ 35 h 43"/>
                <a:gd name="T24" fmla="*/ 33 w 38"/>
                <a:gd name="T25" fmla="*/ 21 h 43"/>
                <a:gd name="T26" fmla="*/ 32 w 38"/>
                <a:gd name="T27" fmla="*/ 5 h 43"/>
                <a:gd name="T28" fmla="*/ 25 w 38"/>
                <a:gd name="T29" fmla="*/ 3 h 43"/>
                <a:gd name="T30" fmla="*/ 17 w 38"/>
                <a:gd name="T31" fmla="*/ 4 h 43"/>
                <a:gd name="T32" fmla="*/ 14 w 38"/>
                <a:gd name="T33" fmla="*/ 5 h 43"/>
                <a:gd name="T34" fmla="*/ 18 w 38"/>
                <a:gd name="T35" fmla="*/ 0 h 43"/>
                <a:gd name="T36" fmla="*/ 28 w 38"/>
                <a:gd name="T37" fmla="*/ 0 h 43"/>
                <a:gd name="T38" fmla="*/ 17 w 38"/>
                <a:gd name="T39" fmla="*/ 14 h 43"/>
                <a:gd name="T40" fmla="*/ 17 w 38"/>
                <a:gd name="T41" fmla="*/ 19 h 43"/>
                <a:gd name="T42" fmla="*/ 21 w 38"/>
                <a:gd name="T43" fmla="*/ 21 h 43"/>
                <a:gd name="T44" fmla="*/ 23 w 38"/>
                <a:gd name="T45" fmla="*/ 24 h 43"/>
                <a:gd name="T46" fmla="*/ 19 w 38"/>
                <a:gd name="T47" fmla="*/ 26 h 43"/>
                <a:gd name="T48" fmla="*/ 15 w 38"/>
                <a:gd name="T49" fmla="*/ 27 h 43"/>
                <a:gd name="T50" fmla="*/ 10 w 38"/>
                <a:gd name="T51" fmla="*/ 26 h 43"/>
                <a:gd name="T52" fmla="*/ 10 w 38"/>
                <a:gd name="T53" fmla="*/ 21 h 43"/>
                <a:gd name="T54" fmla="*/ 10 w 38"/>
                <a:gd name="T55" fmla="*/ 19 h 43"/>
                <a:gd name="T56" fmla="*/ 8 w 38"/>
                <a:gd name="T57" fmla="*/ 17 h 43"/>
                <a:gd name="T58" fmla="*/ 15 w 38"/>
                <a:gd name="T59" fmla="*/ 14 h 43"/>
                <a:gd name="T60" fmla="*/ 12 w 38"/>
                <a:gd name="T61" fmla="*/ 11 h 43"/>
                <a:gd name="T62" fmla="*/ 5 w 38"/>
                <a:gd name="T63" fmla="*/ 10 h 43"/>
                <a:gd name="T64" fmla="*/ 6 w 38"/>
                <a:gd name="T65" fmla="*/ 19 h 43"/>
                <a:gd name="T66" fmla="*/ 4 w 38"/>
                <a:gd name="T67" fmla="*/ 24 h 43"/>
                <a:gd name="T68" fmla="*/ 4 w 38"/>
                <a:gd name="T69" fmla="*/ 30 h 43"/>
                <a:gd name="T70" fmla="*/ 5 w 38"/>
                <a:gd name="T71" fmla="*/ 35 h 43"/>
                <a:gd name="T72" fmla="*/ 4 w 38"/>
                <a:gd name="T73" fmla="*/ 36 h 43"/>
                <a:gd name="T74" fmla="*/ 0 w 38"/>
                <a:gd name="T75" fmla="*/ 30 h 43"/>
                <a:gd name="T76" fmla="*/ 0 w 38"/>
                <a:gd name="T77" fmla="*/ 28 h 43"/>
                <a:gd name="T78" fmla="*/ 3 w 38"/>
                <a:gd name="T79" fmla="*/ 10 h 43"/>
                <a:gd name="T80" fmla="*/ 23 w 38"/>
                <a:gd name="T81" fmla="*/ 14 h 43"/>
                <a:gd name="T82" fmla="*/ 26 w 38"/>
                <a:gd name="T83" fmla="*/ 18 h 43"/>
                <a:gd name="T84" fmla="*/ 22 w 38"/>
                <a:gd name="T85" fmla="*/ 13 h 43"/>
                <a:gd name="T86" fmla="*/ 24 w 38"/>
                <a:gd name="T87" fmla="*/ 31 h 43"/>
                <a:gd name="T88" fmla="*/ 21 w 38"/>
                <a:gd name="T89" fmla="*/ 34 h 43"/>
                <a:gd name="T90" fmla="*/ 16 w 38"/>
                <a:gd name="T91" fmla="*/ 34 h 43"/>
                <a:gd name="T92" fmla="*/ 9 w 38"/>
                <a:gd name="T93" fmla="*/ 34 h 43"/>
                <a:gd name="T94" fmla="*/ 9 w 38"/>
                <a:gd name="T95" fmla="*/ 32 h 43"/>
                <a:gd name="T96" fmla="*/ 22 w 38"/>
                <a:gd name="T97" fmla="*/ 3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8" h="43">
                  <a:moveTo>
                    <a:pt x="28" y="0"/>
                  </a:moveTo>
                  <a:cubicBezTo>
                    <a:pt x="30" y="0"/>
                    <a:pt x="31" y="1"/>
                    <a:pt x="32" y="2"/>
                  </a:cubicBezTo>
                  <a:cubicBezTo>
                    <a:pt x="34" y="2"/>
                    <a:pt x="34" y="3"/>
                    <a:pt x="35" y="4"/>
                  </a:cubicBezTo>
                  <a:cubicBezTo>
                    <a:pt x="35" y="4"/>
                    <a:pt x="35" y="5"/>
                    <a:pt x="36" y="5"/>
                  </a:cubicBezTo>
                  <a:cubicBezTo>
                    <a:pt x="36" y="6"/>
                    <a:pt x="36" y="7"/>
                    <a:pt x="37" y="7"/>
                  </a:cubicBezTo>
                  <a:cubicBezTo>
                    <a:pt x="37" y="8"/>
                    <a:pt x="38" y="8"/>
                    <a:pt x="38" y="8"/>
                  </a:cubicBezTo>
                  <a:cubicBezTo>
                    <a:pt x="37" y="9"/>
                    <a:pt x="38" y="10"/>
                    <a:pt x="37" y="11"/>
                  </a:cubicBezTo>
                  <a:cubicBezTo>
                    <a:pt x="37" y="12"/>
                    <a:pt x="37" y="12"/>
                    <a:pt x="36" y="13"/>
                  </a:cubicBezTo>
                  <a:cubicBezTo>
                    <a:pt x="37" y="14"/>
                    <a:pt x="36" y="15"/>
                    <a:pt x="36" y="15"/>
                  </a:cubicBezTo>
                  <a:cubicBezTo>
                    <a:pt x="36" y="15"/>
                    <a:pt x="36" y="16"/>
                    <a:pt x="36" y="16"/>
                  </a:cubicBezTo>
                  <a:cubicBezTo>
                    <a:pt x="36" y="16"/>
                    <a:pt x="36" y="17"/>
                    <a:pt x="36" y="17"/>
                  </a:cubicBezTo>
                  <a:cubicBezTo>
                    <a:pt x="36" y="18"/>
                    <a:pt x="36" y="18"/>
                    <a:pt x="36" y="19"/>
                  </a:cubicBezTo>
                  <a:cubicBezTo>
                    <a:pt x="36" y="20"/>
                    <a:pt x="35" y="21"/>
                    <a:pt x="36" y="21"/>
                  </a:cubicBezTo>
                  <a:cubicBezTo>
                    <a:pt x="36" y="22"/>
                    <a:pt x="35" y="22"/>
                    <a:pt x="36" y="23"/>
                  </a:cubicBezTo>
                  <a:cubicBezTo>
                    <a:pt x="35" y="26"/>
                    <a:pt x="37" y="28"/>
                    <a:pt x="36" y="31"/>
                  </a:cubicBezTo>
                  <a:cubicBezTo>
                    <a:pt x="36" y="31"/>
                    <a:pt x="36" y="31"/>
                    <a:pt x="36" y="31"/>
                  </a:cubicBezTo>
                  <a:cubicBezTo>
                    <a:pt x="36" y="32"/>
                    <a:pt x="36" y="32"/>
                    <a:pt x="36" y="33"/>
                  </a:cubicBezTo>
                  <a:cubicBezTo>
                    <a:pt x="37" y="33"/>
                    <a:pt x="37" y="33"/>
                    <a:pt x="37" y="33"/>
                  </a:cubicBezTo>
                  <a:cubicBezTo>
                    <a:pt x="36" y="33"/>
                    <a:pt x="36" y="33"/>
                    <a:pt x="36" y="33"/>
                  </a:cubicBezTo>
                  <a:cubicBezTo>
                    <a:pt x="37" y="36"/>
                    <a:pt x="37" y="38"/>
                    <a:pt x="37" y="41"/>
                  </a:cubicBezTo>
                  <a:cubicBezTo>
                    <a:pt x="36" y="42"/>
                    <a:pt x="35" y="43"/>
                    <a:pt x="34" y="42"/>
                  </a:cubicBezTo>
                  <a:cubicBezTo>
                    <a:pt x="33" y="42"/>
                    <a:pt x="33" y="41"/>
                    <a:pt x="33" y="41"/>
                  </a:cubicBezTo>
                  <a:cubicBezTo>
                    <a:pt x="33" y="41"/>
                    <a:pt x="33" y="41"/>
                    <a:pt x="33" y="41"/>
                  </a:cubicBezTo>
                  <a:cubicBezTo>
                    <a:pt x="33" y="40"/>
                    <a:pt x="33" y="40"/>
                    <a:pt x="33" y="40"/>
                  </a:cubicBezTo>
                  <a:cubicBezTo>
                    <a:pt x="32" y="39"/>
                    <a:pt x="32" y="39"/>
                    <a:pt x="32" y="38"/>
                  </a:cubicBezTo>
                  <a:cubicBezTo>
                    <a:pt x="32" y="38"/>
                    <a:pt x="33" y="38"/>
                    <a:pt x="33" y="38"/>
                  </a:cubicBezTo>
                  <a:cubicBezTo>
                    <a:pt x="32" y="38"/>
                    <a:pt x="32" y="38"/>
                    <a:pt x="32" y="37"/>
                  </a:cubicBezTo>
                  <a:cubicBezTo>
                    <a:pt x="32" y="37"/>
                    <a:pt x="32" y="37"/>
                    <a:pt x="32" y="37"/>
                  </a:cubicBezTo>
                  <a:cubicBezTo>
                    <a:pt x="32" y="37"/>
                    <a:pt x="32" y="37"/>
                    <a:pt x="32" y="37"/>
                  </a:cubicBezTo>
                  <a:cubicBezTo>
                    <a:pt x="32" y="37"/>
                    <a:pt x="32" y="36"/>
                    <a:pt x="32" y="36"/>
                  </a:cubicBezTo>
                  <a:cubicBezTo>
                    <a:pt x="32" y="36"/>
                    <a:pt x="32" y="36"/>
                    <a:pt x="32" y="35"/>
                  </a:cubicBezTo>
                  <a:cubicBezTo>
                    <a:pt x="32" y="35"/>
                    <a:pt x="32" y="35"/>
                    <a:pt x="32" y="35"/>
                  </a:cubicBezTo>
                  <a:cubicBezTo>
                    <a:pt x="32" y="35"/>
                    <a:pt x="32" y="36"/>
                    <a:pt x="32" y="35"/>
                  </a:cubicBezTo>
                  <a:cubicBezTo>
                    <a:pt x="32" y="35"/>
                    <a:pt x="32" y="35"/>
                    <a:pt x="32" y="35"/>
                  </a:cubicBezTo>
                  <a:cubicBezTo>
                    <a:pt x="32" y="35"/>
                    <a:pt x="32" y="35"/>
                    <a:pt x="32" y="35"/>
                  </a:cubicBezTo>
                  <a:cubicBezTo>
                    <a:pt x="33" y="35"/>
                    <a:pt x="32" y="35"/>
                    <a:pt x="32" y="35"/>
                  </a:cubicBezTo>
                  <a:cubicBezTo>
                    <a:pt x="33" y="35"/>
                    <a:pt x="33" y="35"/>
                    <a:pt x="33" y="35"/>
                  </a:cubicBezTo>
                  <a:cubicBezTo>
                    <a:pt x="33" y="30"/>
                    <a:pt x="32" y="26"/>
                    <a:pt x="33" y="21"/>
                  </a:cubicBezTo>
                  <a:cubicBezTo>
                    <a:pt x="33" y="21"/>
                    <a:pt x="33" y="21"/>
                    <a:pt x="33" y="21"/>
                  </a:cubicBezTo>
                  <a:cubicBezTo>
                    <a:pt x="33" y="16"/>
                    <a:pt x="33" y="11"/>
                    <a:pt x="32" y="6"/>
                  </a:cubicBezTo>
                  <a:cubicBezTo>
                    <a:pt x="32" y="6"/>
                    <a:pt x="32" y="6"/>
                    <a:pt x="32" y="6"/>
                  </a:cubicBezTo>
                  <a:cubicBezTo>
                    <a:pt x="33" y="5"/>
                    <a:pt x="32" y="6"/>
                    <a:pt x="32" y="5"/>
                  </a:cubicBezTo>
                  <a:cubicBezTo>
                    <a:pt x="31" y="4"/>
                    <a:pt x="30" y="3"/>
                    <a:pt x="29" y="3"/>
                  </a:cubicBezTo>
                  <a:cubicBezTo>
                    <a:pt x="28" y="3"/>
                    <a:pt x="27" y="3"/>
                    <a:pt x="26" y="3"/>
                  </a:cubicBezTo>
                  <a:cubicBezTo>
                    <a:pt x="25" y="2"/>
                    <a:pt x="25" y="3"/>
                    <a:pt x="25" y="3"/>
                  </a:cubicBezTo>
                  <a:cubicBezTo>
                    <a:pt x="23" y="3"/>
                    <a:pt x="22" y="3"/>
                    <a:pt x="21" y="3"/>
                  </a:cubicBezTo>
                  <a:cubicBezTo>
                    <a:pt x="20" y="3"/>
                    <a:pt x="19" y="3"/>
                    <a:pt x="19" y="4"/>
                  </a:cubicBezTo>
                  <a:cubicBezTo>
                    <a:pt x="18" y="4"/>
                    <a:pt x="18" y="4"/>
                    <a:pt x="17" y="4"/>
                  </a:cubicBezTo>
                  <a:cubicBezTo>
                    <a:pt x="17" y="4"/>
                    <a:pt x="16" y="4"/>
                    <a:pt x="16" y="4"/>
                  </a:cubicBezTo>
                  <a:cubicBezTo>
                    <a:pt x="16" y="5"/>
                    <a:pt x="15" y="4"/>
                    <a:pt x="15" y="5"/>
                  </a:cubicBezTo>
                  <a:cubicBezTo>
                    <a:pt x="15" y="4"/>
                    <a:pt x="14" y="5"/>
                    <a:pt x="14" y="5"/>
                  </a:cubicBezTo>
                  <a:cubicBezTo>
                    <a:pt x="13" y="5"/>
                    <a:pt x="12" y="5"/>
                    <a:pt x="11" y="4"/>
                  </a:cubicBezTo>
                  <a:cubicBezTo>
                    <a:pt x="11" y="3"/>
                    <a:pt x="13" y="3"/>
                    <a:pt x="13" y="2"/>
                  </a:cubicBezTo>
                  <a:cubicBezTo>
                    <a:pt x="15" y="2"/>
                    <a:pt x="17" y="1"/>
                    <a:pt x="18" y="0"/>
                  </a:cubicBezTo>
                  <a:cubicBezTo>
                    <a:pt x="19" y="0"/>
                    <a:pt x="21" y="0"/>
                    <a:pt x="22" y="0"/>
                  </a:cubicBezTo>
                  <a:cubicBezTo>
                    <a:pt x="24" y="0"/>
                    <a:pt x="25" y="0"/>
                    <a:pt x="27" y="0"/>
                  </a:cubicBezTo>
                  <a:cubicBezTo>
                    <a:pt x="27" y="0"/>
                    <a:pt x="28" y="0"/>
                    <a:pt x="28" y="0"/>
                  </a:cubicBezTo>
                  <a:close/>
                  <a:moveTo>
                    <a:pt x="17" y="10"/>
                  </a:moveTo>
                  <a:cubicBezTo>
                    <a:pt x="18" y="11"/>
                    <a:pt x="17" y="13"/>
                    <a:pt x="17" y="14"/>
                  </a:cubicBezTo>
                  <a:cubicBezTo>
                    <a:pt x="17" y="14"/>
                    <a:pt x="17" y="14"/>
                    <a:pt x="17" y="14"/>
                  </a:cubicBezTo>
                  <a:cubicBezTo>
                    <a:pt x="18" y="15"/>
                    <a:pt x="18" y="15"/>
                    <a:pt x="19" y="15"/>
                  </a:cubicBezTo>
                  <a:cubicBezTo>
                    <a:pt x="19" y="16"/>
                    <a:pt x="21" y="16"/>
                    <a:pt x="20" y="17"/>
                  </a:cubicBezTo>
                  <a:cubicBezTo>
                    <a:pt x="20" y="18"/>
                    <a:pt x="18" y="19"/>
                    <a:pt x="17" y="19"/>
                  </a:cubicBezTo>
                  <a:cubicBezTo>
                    <a:pt x="17" y="20"/>
                    <a:pt x="16" y="20"/>
                    <a:pt x="17" y="21"/>
                  </a:cubicBezTo>
                  <a:cubicBezTo>
                    <a:pt x="18" y="21"/>
                    <a:pt x="19" y="21"/>
                    <a:pt x="20" y="21"/>
                  </a:cubicBezTo>
                  <a:cubicBezTo>
                    <a:pt x="20" y="21"/>
                    <a:pt x="21" y="20"/>
                    <a:pt x="21" y="21"/>
                  </a:cubicBezTo>
                  <a:cubicBezTo>
                    <a:pt x="22" y="21"/>
                    <a:pt x="22" y="21"/>
                    <a:pt x="22" y="22"/>
                  </a:cubicBezTo>
                  <a:cubicBezTo>
                    <a:pt x="22" y="22"/>
                    <a:pt x="23" y="22"/>
                    <a:pt x="22" y="23"/>
                  </a:cubicBezTo>
                  <a:cubicBezTo>
                    <a:pt x="22" y="23"/>
                    <a:pt x="23" y="23"/>
                    <a:pt x="23" y="24"/>
                  </a:cubicBezTo>
                  <a:cubicBezTo>
                    <a:pt x="23" y="25"/>
                    <a:pt x="22" y="25"/>
                    <a:pt x="21" y="25"/>
                  </a:cubicBezTo>
                  <a:cubicBezTo>
                    <a:pt x="21" y="25"/>
                    <a:pt x="20" y="25"/>
                    <a:pt x="20" y="25"/>
                  </a:cubicBezTo>
                  <a:cubicBezTo>
                    <a:pt x="20" y="26"/>
                    <a:pt x="19" y="25"/>
                    <a:pt x="19" y="26"/>
                  </a:cubicBezTo>
                  <a:cubicBezTo>
                    <a:pt x="19" y="26"/>
                    <a:pt x="19" y="26"/>
                    <a:pt x="19" y="26"/>
                  </a:cubicBezTo>
                  <a:cubicBezTo>
                    <a:pt x="19" y="27"/>
                    <a:pt x="18" y="26"/>
                    <a:pt x="17" y="26"/>
                  </a:cubicBezTo>
                  <a:cubicBezTo>
                    <a:pt x="17" y="27"/>
                    <a:pt x="16" y="26"/>
                    <a:pt x="15" y="27"/>
                  </a:cubicBezTo>
                  <a:cubicBezTo>
                    <a:pt x="15" y="26"/>
                    <a:pt x="15" y="27"/>
                    <a:pt x="14" y="27"/>
                  </a:cubicBezTo>
                  <a:cubicBezTo>
                    <a:pt x="14" y="27"/>
                    <a:pt x="13" y="27"/>
                    <a:pt x="13" y="27"/>
                  </a:cubicBezTo>
                  <a:cubicBezTo>
                    <a:pt x="12" y="27"/>
                    <a:pt x="11" y="27"/>
                    <a:pt x="10" y="26"/>
                  </a:cubicBezTo>
                  <a:cubicBezTo>
                    <a:pt x="10" y="26"/>
                    <a:pt x="10" y="25"/>
                    <a:pt x="10" y="24"/>
                  </a:cubicBezTo>
                  <a:cubicBezTo>
                    <a:pt x="9" y="24"/>
                    <a:pt x="10" y="23"/>
                    <a:pt x="10" y="23"/>
                  </a:cubicBezTo>
                  <a:cubicBezTo>
                    <a:pt x="10" y="22"/>
                    <a:pt x="9" y="21"/>
                    <a:pt x="10" y="21"/>
                  </a:cubicBezTo>
                  <a:cubicBezTo>
                    <a:pt x="9" y="20"/>
                    <a:pt x="11" y="20"/>
                    <a:pt x="11" y="19"/>
                  </a:cubicBezTo>
                  <a:cubicBezTo>
                    <a:pt x="11" y="19"/>
                    <a:pt x="11" y="19"/>
                    <a:pt x="11" y="19"/>
                  </a:cubicBezTo>
                  <a:cubicBezTo>
                    <a:pt x="10" y="19"/>
                    <a:pt x="10" y="19"/>
                    <a:pt x="10" y="19"/>
                  </a:cubicBezTo>
                  <a:cubicBezTo>
                    <a:pt x="10" y="19"/>
                    <a:pt x="10" y="19"/>
                    <a:pt x="10" y="19"/>
                  </a:cubicBezTo>
                  <a:cubicBezTo>
                    <a:pt x="10" y="19"/>
                    <a:pt x="9" y="19"/>
                    <a:pt x="9" y="18"/>
                  </a:cubicBezTo>
                  <a:cubicBezTo>
                    <a:pt x="8" y="17"/>
                    <a:pt x="8" y="17"/>
                    <a:pt x="8" y="17"/>
                  </a:cubicBezTo>
                  <a:cubicBezTo>
                    <a:pt x="8" y="16"/>
                    <a:pt x="9" y="16"/>
                    <a:pt x="9" y="16"/>
                  </a:cubicBezTo>
                  <a:cubicBezTo>
                    <a:pt x="10" y="16"/>
                    <a:pt x="11" y="16"/>
                    <a:pt x="12" y="15"/>
                  </a:cubicBezTo>
                  <a:cubicBezTo>
                    <a:pt x="13" y="15"/>
                    <a:pt x="15" y="15"/>
                    <a:pt x="15" y="14"/>
                  </a:cubicBezTo>
                  <a:cubicBezTo>
                    <a:pt x="15" y="13"/>
                    <a:pt x="15" y="12"/>
                    <a:pt x="15" y="12"/>
                  </a:cubicBezTo>
                  <a:cubicBezTo>
                    <a:pt x="14" y="13"/>
                    <a:pt x="13" y="12"/>
                    <a:pt x="12" y="12"/>
                  </a:cubicBezTo>
                  <a:cubicBezTo>
                    <a:pt x="13" y="11"/>
                    <a:pt x="12" y="11"/>
                    <a:pt x="12" y="11"/>
                  </a:cubicBezTo>
                  <a:cubicBezTo>
                    <a:pt x="13" y="10"/>
                    <a:pt x="15" y="9"/>
                    <a:pt x="16" y="10"/>
                  </a:cubicBezTo>
                  <a:lnTo>
                    <a:pt x="17" y="10"/>
                  </a:lnTo>
                  <a:close/>
                  <a:moveTo>
                    <a:pt x="5" y="10"/>
                  </a:moveTo>
                  <a:cubicBezTo>
                    <a:pt x="5" y="11"/>
                    <a:pt x="6" y="12"/>
                    <a:pt x="6" y="12"/>
                  </a:cubicBezTo>
                  <a:cubicBezTo>
                    <a:pt x="6" y="13"/>
                    <a:pt x="6" y="14"/>
                    <a:pt x="6" y="15"/>
                  </a:cubicBezTo>
                  <a:cubicBezTo>
                    <a:pt x="6" y="16"/>
                    <a:pt x="6" y="17"/>
                    <a:pt x="6" y="19"/>
                  </a:cubicBezTo>
                  <a:cubicBezTo>
                    <a:pt x="6" y="20"/>
                    <a:pt x="5" y="20"/>
                    <a:pt x="5" y="21"/>
                  </a:cubicBezTo>
                  <a:cubicBezTo>
                    <a:pt x="5" y="22"/>
                    <a:pt x="5" y="22"/>
                    <a:pt x="4" y="22"/>
                  </a:cubicBezTo>
                  <a:cubicBezTo>
                    <a:pt x="5" y="23"/>
                    <a:pt x="5" y="24"/>
                    <a:pt x="4" y="24"/>
                  </a:cubicBezTo>
                  <a:cubicBezTo>
                    <a:pt x="5" y="25"/>
                    <a:pt x="4" y="25"/>
                    <a:pt x="4" y="26"/>
                  </a:cubicBezTo>
                  <a:cubicBezTo>
                    <a:pt x="4" y="26"/>
                    <a:pt x="4" y="26"/>
                    <a:pt x="4" y="26"/>
                  </a:cubicBezTo>
                  <a:cubicBezTo>
                    <a:pt x="4" y="28"/>
                    <a:pt x="5" y="28"/>
                    <a:pt x="4" y="30"/>
                  </a:cubicBezTo>
                  <a:cubicBezTo>
                    <a:pt x="5" y="31"/>
                    <a:pt x="5" y="31"/>
                    <a:pt x="5" y="32"/>
                  </a:cubicBezTo>
                  <a:cubicBezTo>
                    <a:pt x="5" y="32"/>
                    <a:pt x="5" y="33"/>
                    <a:pt x="6" y="34"/>
                  </a:cubicBezTo>
                  <a:cubicBezTo>
                    <a:pt x="6" y="35"/>
                    <a:pt x="5" y="35"/>
                    <a:pt x="5" y="35"/>
                  </a:cubicBezTo>
                  <a:cubicBezTo>
                    <a:pt x="5" y="35"/>
                    <a:pt x="5" y="35"/>
                    <a:pt x="5" y="36"/>
                  </a:cubicBezTo>
                  <a:cubicBezTo>
                    <a:pt x="5" y="36"/>
                    <a:pt x="5" y="36"/>
                    <a:pt x="5" y="36"/>
                  </a:cubicBezTo>
                  <a:cubicBezTo>
                    <a:pt x="5" y="36"/>
                    <a:pt x="4" y="36"/>
                    <a:pt x="4" y="36"/>
                  </a:cubicBezTo>
                  <a:cubicBezTo>
                    <a:pt x="3" y="35"/>
                    <a:pt x="2" y="35"/>
                    <a:pt x="2" y="34"/>
                  </a:cubicBezTo>
                  <a:cubicBezTo>
                    <a:pt x="1" y="33"/>
                    <a:pt x="2" y="32"/>
                    <a:pt x="1" y="31"/>
                  </a:cubicBezTo>
                  <a:cubicBezTo>
                    <a:pt x="1" y="30"/>
                    <a:pt x="0" y="30"/>
                    <a:pt x="0" y="30"/>
                  </a:cubicBezTo>
                  <a:cubicBezTo>
                    <a:pt x="0" y="29"/>
                    <a:pt x="1" y="29"/>
                    <a:pt x="1" y="29"/>
                  </a:cubicBezTo>
                  <a:cubicBezTo>
                    <a:pt x="0" y="29"/>
                    <a:pt x="1" y="28"/>
                    <a:pt x="0" y="28"/>
                  </a:cubicBezTo>
                  <a:cubicBezTo>
                    <a:pt x="0" y="28"/>
                    <a:pt x="0" y="28"/>
                    <a:pt x="0" y="28"/>
                  </a:cubicBezTo>
                  <a:cubicBezTo>
                    <a:pt x="0" y="24"/>
                    <a:pt x="0" y="22"/>
                    <a:pt x="1" y="19"/>
                  </a:cubicBezTo>
                  <a:cubicBezTo>
                    <a:pt x="1" y="19"/>
                    <a:pt x="1" y="19"/>
                    <a:pt x="1" y="18"/>
                  </a:cubicBezTo>
                  <a:cubicBezTo>
                    <a:pt x="1" y="15"/>
                    <a:pt x="3" y="13"/>
                    <a:pt x="3" y="10"/>
                  </a:cubicBezTo>
                  <a:cubicBezTo>
                    <a:pt x="3" y="10"/>
                    <a:pt x="3" y="9"/>
                    <a:pt x="4" y="9"/>
                  </a:cubicBezTo>
                  <a:cubicBezTo>
                    <a:pt x="4" y="9"/>
                    <a:pt x="5" y="10"/>
                    <a:pt x="5" y="10"/>
                  </a:cubicBezTo>
                  <a:close/>
                  <a:moveTo>
                    <a:pt x="23" y="14"/>
                  </a:moveTo>
                  <a:cubicBezTo>
                    <a:pt x="23" y="13"/>
                    <a:pt x="23" y="14"/>
                    <a:pt x="23" y="14"/>
                  </a:cubicBezTo>
                  <a:cubicBezTo>
                    <a:pt x="25" y="14"/>
                    <a:pt x="27" y="15"/>
                    <a:pt x="27" y="16"/>
                  </a:cubicBezTo>
                  <a:cubicBezTo>
                    <a:pt x="27" y="17"/>
                    <a:pt x="26" y="17"/>
                    <a:pt x="26" y="18"/>
                  </a:cubicBezTo>
                  <a:cubicBezTo>
                    <a:pt x="25" y="18"/>
                    <a:pt x="25" y="18"/>
                    <a:pt x="24" y="18"/>
                  </a:cubicBezTo>
                  <a:cubicBezTo>
                    <a:pt x="23" y="16"/>
                    <a:pt x="22" y="15"/>
                    <a:pt x="21" y="14"/>
                  </a:cubicBezTo>
                  <a:cubicBezTo>
                    <a:pt x="21" y="13"/>
                    <a:pt x="22" y="13"/>
                    <a:pt x="22" y="13"/>
                  </a:cubicBezTo>
                  <a:lnTo>
                    <a:pt x="23" y="14"/>
                  </a:lnTo>
                  <a:close/>
                  <a:moveTo>
                    <a:pt x="22" y="31"/>
                  </a:moveTo>
                  <a:cubicBezTo>
                    <a:pt x="23" y="31"/>
                    <a:pt x="24" y="30"/>
                    <a:pt x="24" y="31"/>
                  </a:cubicBezTo>
                  <a:cubicBezTo>
                    <a:pt x="24" y="31"/>
                    <a:pt x="24" y="32"/>
                    <a:pt x="24" y="32"/>
                  </a:cubicBezTo>
                  <a:cubicBezTo>
                    <a:pt x="23" y="32"/>
                    <a:pt x="24" y="33"/>
                    <a:pt x="23" y="33"/>
                  </a:cubicBezTo>
                  <a:cubicBezTo>
                    <a:pt x="23" y="34"/>
                    <a:pt x="22" y="34"/>
                    <a:pt x="21" y="34"/>
                  </a:cubicBezTo>
                  <a:cubicBezTo>
                    <a:pt x="21" y="34"/>
                    <a:pt x="21" y="34"/>
                    <a:pt x="20" y="34"/>
                  </a:cubicBezTo>
                  <a:cubicBezTo>
                    <a:pt x="20" y="34"/>
                    <a:pt x="20" y="34"/>
                    <a:pt x="20" y="34"/>
                  </a:cubicBezTo>
                  <a:cubicBezTo>
                    <a:pt x="18" y="34"/>
                    <a:pt x="17" y="33"/>
                    <a:pt x="16" y="34"/>
                  </a:cubicBezTo>
                  <a:cubicBezTo>
                    <a:pt x="16" y="34"/>
                    <a:pt x="15" y="34"/>
                    <a:pt x="14" y="34"/>
                  </a:cubicBezTo>
                  <a:cubicBezTo>
                    <a:pt x="13" y="35"/>
                    <a:pt x="12" y="35"/>
                    <a:pt x="11" y="34"/>
                  </a:cubicBezTo>
                  <a:cubicBezTo>
                    <a:pt x="10" y="34"/>
                    <a:pt x="10" y="34"/>
                    <a:pt x="9" y="34"/>
                  </a:cubicBezTo>
                  <a:cubicBezTo>
                    <a:pt x="9" y="34"/>
                    <a:pt x="9" y="33"/>
                    <a:pt x="8" y="33"/>
                  </a:cubicBezTo>
                  <a:cubicBezTo>
                    <a:pt x="8" y="33"/>
                    <a:pt x="8" y="33"/>
                    <a:pt x="8" y="33"/>
                  </a:cubicBezTo>
                  <a:cubicBezTo>
                    <a:pt x="8" y="32"/>
                    <a:pt x="9" y="32"/>
                    <a:pt x="9" y="32"/>
                  </a:cubicBezTo>
                  <a:cubicBezTo>
                    <a:pt x="10" y="31"/>
                    <a:pt x="11" y="31"/>
                    <a:pt x="12" y="31"/>
                  </a:cubicBezTo>
                  <a:cubicBezTo>
                    <a:pt x="15" y="31"/>
                    <a:pt x="17" y="30"/>
                    <a:pt x="20" y="30"/>
                  </a:cubicBezTo>
                  <a:cubicBezTo>
                    <a:pt x="20" y="31"/>
                    <a:pt x="22" y="31"/>
                    <a:pt x="22" y="3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 name="Freeform 16"/>
            <p:cNvSpPr>
              <a:spLocks noEditPoints="1"/>
            </p:cNvSpPr>
            <p:nvPr/>
          </p:nvSpPr>
          <p:spPr bwMode="auto">
            <a:xfrm>
              <a:off x="5537" y="4091"/>
              <a:ext cx="202" cy="222"/>
            </a:xfrm>
            <a:custGeom>
              <a:avLst/>
              <a:gdLst>
                <a:gd name="T0" fmla="*/ 43 w 78"/>
                <a:gd name="T1" fmla="*/ 32 h 83"/>
                <a:gd name="T2" fmla="*/ 45 w 78"/>
                <a:gd name="T3" fmla="*/ 40 h 83"/>
                <a:gd name="T4" fmla="*/ 62 w 78"/>
                <a:gd name="T5" fmla="*/ 67 h 83"/>
                <a:gd name="T6" fmla="*/ 69 w 78"/>
                <a:gd name="T7" fmla="*/ 67 h 83"/>
                <a:gd name="T8" fmla="*/ 71 w 78"/>
                <a:gd name="T9" fmla="*/ 66 h 83"/>
                <a:gd name="T10" fmla="*/ 73 w 78"/>
                <a:gd name="T11" fmla="*/ 62 h 83"/>
                <a:gd name="T12" fmla="*/ 75 w 78"/>
                <a:gd name="T13" fmla="*/ 66 h 83"/>
                <a:gd name="T14" fmla="*/ 76 w 78"/>
                <a:gd name="T15" fmla="*/ 68 h 83"/>
                <a:gd name="T16" fmla="*/ 77 w 78"/>
                <a:gd name="T17" fmla="*/ 72 h 83"/>
                <a:gd name="T18" fmla="*/ 78 w 78"/>
                <a:gd name="T19" fmla="*/ 74 h 83"/>
                <a:gd name="T20" fmla="*/ 78 w 78"/>
                <a:gd name="T21" fmla="*/ 79 h 83"/>
                <a:gd name="T22" fmla="*/ 59 w 78"/>
                <a:gd name="T23" fmla="*/ 76 h 83"/>
                <a:gd name="T24" fmla="*/ 35 w 78"/>
                <a:gd name="T25" fmla="*/ 53 h 83"/>
                <a:gd name="T26" fmla="*/ 19 w 78"/>
                <a:gd name="T27" fmla="*/ 66 h 83"/>
                <a:gd name="T28" fmla="*/ 5 w 78"/>
                <a:gd name="T29" fmla="*/ 73 h 83"/>
                <a:gd name="T30" fmla="*/ 0 w 78"/>
                <a:gd name="T31" fmla="*/ 63 h 83"/>
                <a:gd name="T32" fmla="*/ 2 w 78"/>
                <a:gd name="T33" fmla="*/ 53 h 83"/>
                <a:gd name="T34" fmla="*/ 3 w 78"/>
                <a:gd name="T35" fmla="*/ 38 h 83"/>
                <a:gd name="T36" fmla="*/ 2 w 78"/>
                <a:gd name="T37" fmla="*/ 33 h 83"/>
                <a:gd name="T38" fmla="*/ 5 w 78"/>
                <a:gd name="T39" fmla="*/ 17 h 83"/>
                <a:gd name="T40" fmla="*/ 10 w 78"/>
                <a:gd name="T41" fmla="*/ 14 h 83"/>
                <a:gd name="T42" fmla="*/ 11 w 78"/>
                <a:gd name="T43" fmla="*/ 35 h 83"/>
                <a:gd name="T44" fmla="*/ 24 w 78"/>
                <a:gd name="T45" fmla="*/ 31 h 83"/>
                <a:gd name="T46" fmla="*/ 18 w 78"/>
                <a:gd name="T47" fmla="*/ 22 h 83"/>
                <a:gd name="T48" fmla="*/ 29 w 78"/>
                <a:gd name="T49" fmla="*/ 15 h 83"/>
                <a:gd name="T50" fmla="*/ 26 w 78"/>
                <a:gd name="T51" fmla="*/ 12 h 83"/>
                <a:gd name="T52" fmla="*/ 15 w 78"/>
                <a:gd name="T53" fmla="*/ 12 h 83"/>
                <a:gd name="T54" fmla="*/ 26 w 78"/>
                <a:gd name="T55" fmla="*/ 4 h 83"/>
                <a:gd name="T56" fmla="*/ 45 w 78"/>
                <a:gd name="T57" fmla="*/ 0 h 83"/>
                <a:gd name="T58" fmla="*/ 50 w 78"/>
                <a:gd name="T59" fmla="*/ 7 h 83"/>
                <a:gd name="T60" fmla="*/ 47 w 78"/>
                <a:gd name="T61" fmla="*/ 18 h 83"/>
                <a:gd name="T62" fmla="*/ 52 w 78"/>
                <a:gd name="T63" fmla="*/ 23 h 83"/>
                <a:gd name="T64" fmla="*/ 35 w 78"/>
                <a:gd name="T65" fmla="*/ 24 h 83"/>
                <a:gd name="T66" fmla="*/ 74 w 78"/>
                <a:gd name="T67" fmla="*/ 39 h 83"/>
                <a:gd name="T68" fmla="*/ 72 w 78"/>
                <a:gd name="T69" fmla="*/ 33 h 83"/>
                <a:gd name="T70" fmla="*/ 72 w 78"/>
                <a:gd name="T71" fmla="*/ 31 h 83"/>
                <a:gd name="T72" fmla="*/ 71 w 78"/>
                <a:gd name="T73" fmla="*/ 35 h 83"/>
                <a:gd name="T74" fmla="*/ 70 w 78"/>
                <a:gd name="T75" fmla="*/ 46 h 83"/>
                <a:gd name="T76" fmla="*/ 71 w 78"/>
                <a:gd name="T77" fmla="*/ 50 h 83"/>
                <a:gd name="T78" fmla="*/ 69 w 78"/>
                <a:gd name="T79" fmla="*/ 57 h 83"/>
                <a:gd name="T80" fmla="*/ 68 w 78"/>
                <a:gd name="T81" fmla="*/ 50 h 83"/>
                <a:gd name="T82" fmla="*/ 69 w 78"/>
                <a:gd name="T83" fmla="*/ 43 h 83"/>
                <a:gd name="T84" fmla="*/ 70 w 78"/>
                <a:gd name="T85" fmla="*/ 32 h 83"/>
                <a:gd name="T86" fmla="*/ 33 w 78"/>
                <a:gd name="T87" fmla="*/ 42 h 83"/>
                <a:gd name="T88" fmla="*/ 12 w 78"/>
                <a:gd name="T89" fmla="*/ 60 h 83"/>
                <a:gd name="T90" fmla="*/ 9 w 78"/>
                <a:gd name="T91" fmla="*/ 52 h 83"/>
                <a:gd name="T92" fmla="*/ 23 w 78"/>
                <a:gd name="T93" fmla="*/ 43 h 83"/>
                <a:gd name="T94" fmla="*/ 34 w 78"/>
                <a:gd name="T95" fmla="*/ 41 h 83"/>
                <a:gd name="T96" fmla="*/ 74 w 78"/>
                <a:gd name="T97" fmla="*/ 48 h 83"/>
                <a:gd name="T98" fmla="*/ 72 w 78"/>
                <a:gd name="T99" fmla="*/ 53 h 83"/>
                <a:gd name="T100" fmla="*/ 72 w 78"/>
                <a:gd name="T101" fmla="*/ 48 h 83"/>
                <a:gd name="T102" fmla="*/ 73 w 78"/>
                <a:gd name="T103" fmla="*/ 45 h 83"/>
                <a:gd name="T104" fmla="*/ 70 w 78"/>
                <a:gd name="T105" fmla="*/ 54 h 83"/>
                <a:gd name="T106" fmla="*/ 70 w 78"/>
                <a:gd name="T107" fmla="*/ 66 h 83"/>
                <a:gd name="T108" fmla="*/ 72 w 78"/>
                <a:gd name="T109" fmla="*/ 67 h 83"/>
                <a:gd name="T110" fmla="*/ 74 w 78"/>
                <a:gd name="T111" fmla="*/ 69 h 83"/>
                <a:gd name="T112" fmla="*/ 76 w 78"/>
                <a:gd name="T113" fmla="*/ 76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8" h="83">
                  <a:moveTo>
                    <a:pt x="52" y="23"/>
                  </a:moveTo>
                  <a:cubicBezTo>
                    <a:pt x="53" y="26"/>
                    <a:pt x="52" y="27"/>
                    <a:pt x="51" y="28"/>
                  </a:cubicBezTo>
                  <a:cubicBezTo>
                    <a:pt x="51" y="31"/>
                    <a:pt x="48" y="30"/>
                    <a:pt x="46" y="31"/>
                  </a:cubicBezTo>
                  <a:cubicBezTo>
                    <a:pt x="45" y="31"/>
                    <a:pt x="44" y="33"/>
                    <a:pt x="43" y="32"/>
                  </a:cubicBezTo>
                  <a:cubicBezTo>
                    <a:pt x="42" y="32"/>
                    <a:pt x="42" y="32"/>
                    <a:pt x="42" y="32"/>
                  </a:cubicBezTo>
                  <a:cubicBezTo>
                    <a:pt x="40" y="31"/>
                    <a:pt x="40" y="34"/>
                    <a:pt x="39" y="34"/>
                  </a:cubicBezTo>
                  <a:cubicBezTo>
                    <a:pt x="40" y="36"/>
                    <a:pt x="40" y="38"/>
                    <a:pt x="42" y="39"/>
                  </a:cubicBezTo>
                  <a:cubicBezTo>
                    <a:pt x="43" y="39"/>
                    <a:pt x="44" y="40"/>
                    <a:pt x="45" y="40"/>
                  </a:cubicBezTo>
                  <a:cubicBezTo>
                    <a:pt x="44" y="41"/>
                    <a:pt x="45" y="42"/>
                    <a:pt x="44" y="43"/>
                  </a:cubicBezTo>
                  <a:cubicBezTo>
                    <a:pt x="45" y="45"/>
                    <a:pt x="47" y="47"/>
                    <a:pt x="49" y="49"/>
                  </a:cubicBezTo>
                  <a:cubicBezTo>
                    <a:pt x="50" y="50"/>
                    <a:pt x="49" y="53"/>
                    <a:pt x="51" y="53"/>
                  </a:cubicBezTo>
                  <a:cubicBezTo>
                    <a:pt x="54" y="58"/>
                    <a:pt x="58" y="62"/>
                    <a:pt x="62" y="67"/>
                  </a:cubicBezTo>
                  <a:cubicBezTo>
                    <a:pt x="64" y="69"/>
                    <a:pt x="66" y="71"/>
                    <a:pt x="68" y="72"/>
                  </a:cubicBezTo>
                  <a:cubicBezTo>
                    <a:pt x="69" y="71"/>
                    <a:pt x="69" y="71"/>
                    <a:pt x="69" y="71"/>
                  </a:cubicBezTo>
                  <a:cubicBezTo>
                    <a:pt x="68" y="70"/>
                    <a:pt x="69" y="69"/>
                    <a:pt x="68" y="67"/>
                  </a:cubicBezTo>
                  <a:cubicBezTo>
                    <a:pt x="69" y="67"/>
                    <a:pt x="69" y="67"/>
                    <a:pt x="69" y="67"/>
                  </a:cubicBezTo>
                  <a:cubicBezTo>
                    <a:pt x="68" y="66"/>
                    <a:pt x="69" y="64"/>
                    <a:pt x="68" y="63"/>
                  </a:cubicBezTo>
                  <a:cubicBezTo>
                    <a:pt x="69" y="60"/>
                    <a:pt x="69" y="60"/>
                    <a:pt x="69" y="60"/>
                  </a:cubicBezTo>
                  <a:cubicBezTo>
                    <a:pt x="69" y="61"/>
                    <a:pt x="70" y="62"/>
                    <a:pt x="71" y="62"/>
                  </a:cubicBezTo>
                  <a:cubicBezTo>
                    <a:pt x="71" y="63"/>
                    <a:pt x="71" y="65"/>
                    <a:pt x="71" y="66"/>
                  </a:cubicBezTo>
                  <a:cubicBezTo>
                    <a:pt x="73" y="66"/>
                    <a:pt x="71" y="64"/>
                    <a:pt x="72" y="63"/>
                  </a:cubicBezTo>
                  <a:cubicBezTo>
                    <a:pt x="72" y="62"/>
                    <a:pt x="70" y="60"/>
                    <a:pt x="72" y="59"/>
                  </a:cubicBezTo>
                  <a:cubicBezTo>
                    <a:pt x="73" y="60"/>
                    <a:pt x="72" y="61"/>
                    <a:pt x="73" y="61"/>
                  </a:cubicBezTo>
                  <a:cubicBezTo>
                    <a:pt x="73" y="62"/>
                    <a:pt x="73" y="62"/>
                    <a:pt x="73" y="62"/>
                  </a:cubicBezTo>
                  <a:cubicBezTo>
                    <a:pt x="73" y="63"/>
                    <a:pt x="73" y="63"/>
                    <a:pt x="73" y="63"/>
                  </a:cubicBezTo>
                  <a:cubicBezTo>
                    <a:pt x="73" y="64"/>
                    <a:pt x="74" y="65"/>
                    <a:pt x="73" y="67"/>
                  </a:cubicBezTo>
                  <a:cubicBezTo>
                    <a:pt x="73" y="67"/>
                    <a:pt x="74" y="67"/>
                    <a:pt x="74" y="68"/>
                  </a:cubicBezTo>
                  <a:cubicBezTo>
                    <a:pt x="75" y="67"/>
                    <a:pt x="75" y="67"/>
                    <a:pt x="75" y="66"/>
                  </a:cubicBezTo>
                  <a:cubicBezTo>
                    <a:pt x="75" y="67"/>
                    <a:pt x="75" y="69"/>
                    <a:pt x="77" y="68"/>
                  </a:cubicBezTo>
                  <a:cubicBezTo>
                    <a:pt x="78" y="68"/>
                    <a:pt x="77" y="69"/>
                    <a:pt x="78" y="69"/>
                  </a:cubicBezTo>
                  <a:cubicBezTo>
                    <a:pt x="78" y="70"/>
                    <a:pt x="77" y="70"/>
                    <a:pt x="77" y="70"/>
                  </a:cubicBezTo>
                  <a:cubicBezTo>
                    <a:pt x="76" y="69"/>
                    <a:pt x="77" y="69"/>
                    <a:pt x="76" y="68"/>
                  </a:cubicBezTo>
                  <a:cubicBezTo>
                    <a:pt x="75" y="69"/>
                    <a:pt x="75" y="70"/>
                    <a:pt x="76" y="71"/>
                  </a:cubicBezTo>
                  <a:cubicBezTo>
                    <a:pt x="76" y="71"/>
                    <a:pt x="76" y="71"/>
                    <a:pt x="76" y="71"/>
                  </a:cubicBezTo>
                  <a:cubicBezTo>
                    <a:pt x="76" y="71"/>
                    <a:pt x="77" y="71"/>
                    <a:pt x="77" y="71"/>
                  </a:cubicBezTo>
                  <a:cubicBezTo>
                    <a:pt x="77" y="71"/>
                    <a:pt x="77" y="72"/>
                    <a:pt x="77" y="72"/>
                  </a:cubicBezTo>
                  <a:cubicBezTo>
                    <a:pt x="78" y="72"/>
                    <a:pt x="78" y="72"/>
                    <a:pt x="78" y="72"/>
                  </a:cubicBezTo>
                  <a:cubicBezTo>
                    <a:pt x="78" y="73"/>
                    <a:pt x="78" y="73"/>
                    <a:pt x="78" y="73"/>
                  </a:cubicBezTo>
                  <a:cubicBezTo>
                    <a:pt x="77" y="73"/>
                    <a:pt x="77" y="73"/>
                    <a:pt x="77" y="73"/>
                  </a:cubicBezTo>
                  <a:cubicBezTo>
                    <a:pt x="76" y="73"/>
                    <a:pt x="77" y="74"/>
                    <a:pt x="78" y="74"/>
                  </a:cubicBezTo>
                  <a:cubicBezTo>
                    <a:pt x="78" y="74"/>
                    <a:pt x="78" y="74"/>
                    <a:pt x="78" y="74"/>
                  </a:cubicBezTo>
                  <a:cubicBezTo>
                    <a:pt x="78" y="75"/>
                    <a:pt x="77" y="75"/>
                    <a:pt x="77" y="77"/>
                  </a:cubicBezTo>
                  <a:cubicBezTo>
                    <a:pt x="77" y="77"/>
                    <a:pt x="77" y="77"/>
                    <a:pt x="77" y="77"/>
                  </a:cubicBezTo>
                  <a:cubicBezTo>
                    <a:pt x="78" y="77"/>
                    <a:pt x="77" y="78"/>
                    <a:pt x="78" y="79"/>
                  </a:cubicBezTo>
                  <a:cubicBezTo>
                    <a:pt x="78" y="80"/>
                    <a:pt x="77" y="80"/>
                    <a:pt x="78" y="80"/>
                  </a:cubicBezTo>
                  <a:cubicBezTo>
                    <a:pt x="77" y="81"/>
                    <a:pt x="77" y="83"/>
                    <a:pt x="75" y="82"/>
                  </a:cubicBezTo>
                  <a:cubicBezTo>
                    <a:pt x="74" y="83"/>
                    <a:pt x="72" y="82"/>
                    <a:pt x="70" y="82"/>
                  </a:cubicBezTo>
                  <a:cubicBezTo>
                    <a:pt x="66" y="81"/>
                    <a:pt x="63" y="78"/>
                    <a:pt x="59" y="76"/>
                  </a:cubicBezTo>
                  <a:cubicBezTo>
                    <a:pt x="59" y="75"/>
                    <a:pt x="58" y="75"/>
                    <a:pt x="57" y="74"/>
                  </a:cubicBezTo>
                  <a:cubicBezTo>
                    <a:pt x="50" y="67"/>
                    <a:pt x="45" y="59"/>
                    <a:pt x="40" y="50"/>
                  </a:cubicBezTo>
                  <a:cubicBezTo>
                    <a:pt x="40" y="50"/>
                    <a:pt x="39" y="49"/>
                    <a:pt x="39" y="50"/>
                  </a:cubicBezTo>
                  <a:cubicBezTo>
                    <a:pt x="37" y="51"/>
                    <a:pt x="36" y="52"/>
                    <a:pt x="35" y="53"/>
                  </a:cubicBezTo>
                  <a:cubicBezTo>
                    <a:pt x="34" y="54"/>
                    <a:pt x="32" y="55"/>
                    <a:pt x="32" y="56"/>
                  </a:cubicBezTo>
                  <a:cubicBezTo>
                    <a:pt x="29" y="58"/>
                    <a:pt x="27" y="61"/>
                    <a:pt x="24" y="62"/>
                  </a:cubicBezTo>
                  <a:cubicBezTo>
                    <a:pt x="22" y="63"/>
                    <a:pt x="21" y="65"/>
                    <a:pt x="18" y="65"/>
                  </a:cubicBezTo>
                  <a:cubicBezTo>
                    <a:pt x="18" y="66"/>
                    <a:pt x="19" y="66"/>
                    <a:pt x="19" y="66"/>
                  </a:cubicBezTo>
                  <a:cubicBezTo>
                    <a:pt x="18" y="67"/>
                    <a:pt x="16" y="67"/>
                    <a:pt x="15" y="68"/>
                  </a:cubicBezTo>
                  <a:cubicBezTo>
                    <a:pt x="14" y="68"/>
                    <a:pt x="14" y="69"/>
                    <a:pt x="12" y="69"/>
                  </a:cubicBezTo>
                  <a:cubicBezTo>
                    <a:pt x="12" y="70"/>
                    <a:pt x="10" y="71"/>
                    <a:pt x="9" y="73"/>
                  </a:cubicBezTo>
                  <a:cubicBezTo>
                    <a:pt x="8" y="73"/>
                    <a:pt x="7" y="72"/>
                    <a:pt x="5" y="73"/>
                  </a:cubicBezTo>
                  <a:cubicBezTo>
                    <a:pt x="5" y="71"/>
                    <a:pt x="3" y="71"/>
                    <a:pt x="3" y="70"/>
                  </a:cubicBezTo>
                  <a:cubicBezTo>
                    <a:pt x="2" y="69"/>
                    <a:pt x="1" y="68"/>
                    <a:pt x="0" y="67"/>
                  </a:cubicBezTo>
                  <a:cubicBezTo>
                    <a:pt x="0" y="66"/>
                    <a:pt x="0" y="65"/>
                    <a:pt x="0" y="65"/>
                  </a:cubicBezTo>
                  <a:cubicBezTo>
                    <a:pt x="0" y="64"/>
                    <a:pt x="1" y="64"/>
                    <a:pt x="0" y="63"/>
                  </a:cubicBezTo>
                  <a:cubicBezTo>
                    <a:pt x="1" y="61"/>
                    <a:pt x="1" y="59"/>
                    <a:pt x="1" y="56"/>
                  </a:cubicBezTo>
                  <a:cubicBezTo>
                    <a:pt x="1" y="55"/>
                    <a:pt x="1" y="55"/>
                    <a:pt x="1" y="55"/>
                  </a:cubicBezTo>
                  <a:cubicBezTo>
                    <a:pt x="1" y="55"/>
                    <a:pt x="1" y="55"/>
                    <a:pt x="1" y="55"/>
                  </a:cubicBezTo>
                  <a:cubicBezTo>
                    <a:pt x="1" y="54"/>
                    <a:pt x="2" y="53"/>
                    <a:pt x="2" y="53"/>
                  </a:cubicBezTo>
                  <a:cubicBezTo>
                    <a:pt x="3" y="49"/>
                    <a:pt x="2" y="46"/>
                    <a:pt x="3" y="43"/>
                  </a:cubicBezTo>
                  <a:cubicBezTo>
                    <a:pt x="2" y="43"/>
                    <a:pt x="2" y="43"/>
                    <a:pt x="2" y="43"/>
                  </a:cubicBezTo>
                  <a:cubicBezTo>
                    <a:pt x="3" y="42"/>
                    <a:pt x="2" y="42"/>
                    <a:pt x="2" y="42"/>
                  </a:cubicBezTo>
                  <a:cubicBezTo>
                    <a:pt x="3" y="41"/>
                    <a:pt x="2" y="40"/>
                    <a:pt x="3" y="38"/>
                  </a:cubicBezTo>
                  <a:cubicBezTo>
                    <a:pt x="2" y="38"/>
                    <a:pt x="2" y="38"/>
                    <a:pt x="2" y="37"/>
                  </a:cubicBezTo>
                  <a:cubicBezTo>
                    <a:pt x="3" y="37"/>
                    <a:pt x="3" y="36"/>
                    <a:pt x="3" y="35"/>
                  </a:cubicBezTo>
                  <a:cubicBezTo>
                    <a:pt x="3" y="35"/>
                    <a:pt x="3" y="34"/>
                    <a:pt x="3" y="34"/>
                  </a:cubicBezTo>
                  <a:cubicBezTo>
                    <a:pt x="2" y="33"/>
                    <a:pt x="2" y="33"/>
                    <a:pt x="2" y="33"/>
                  </a:cubicBezTo>
                  <a:cubicBezTo>
                    <a:pt x="3" y="33"/>
                    <a:pt x="3" y="33"/>
                    <a:pt x="3" y="33"/>
                  </a:cubicBezTo>
                  <a:cubicBezTo>
                    <a:pt x="4" y="30"/>
                    <a:pt x="2" y="27"/>
                    <a:pt x="4" y="24"/>
                  </a:cubicBezTo>
                  <a:cubicBezTo>
                    <a:pt x="3" y="23"/>
                    <a:pt x="4" y="22"/>
                    <a:pt x="4" y="21"/>
                  </a:cubicBezTo>
                  <a:cubicBezTo>
                    <a:pt x="4" y="20"/>
                    <a:pt x="4" y="18"/>
                    <a:pt x="5" y="17"/>
                  </a:cubicBezTo>
                  <a:cubicBezTo>
                    <a:pt x="5" y="16"/>
                    <a:pt x="5" y="16"/>
                    <a:pt x="5" y="16"/>
                  </a:cubicBezTo>
                  <a:cubicBezTo>
                    <a:pt x="5" y="16"/>
                    <a:pt x="5" y="16"/>
                    <a:pt x="5" y="16"/>
                  </a:cubicBezTo>
                  <a:cubicBezTo>
                    <a:pt x="5" y="15"/>
                    <a:pt x="6" y="15"/>
                    <a:pt x="7" y="15"/>
                  </a:cubicBezTo>
                  <a:cubicBezTo>
                    <a:pt x="8" y="14"/>
                    <a:pt x="9" y="14"/>
                    <a:pt x="10" y="14"/>
                  </a:cubicBezTo>
                  <a:cubicBezTo>
                    <a:pt x="13" y="16"/>
                    <a:pt x="14" y="19"/>
                    <a:pt x="15" y="21"/>
                  </a:cubicBezTo>
                  <a:cubicBezTo>
                    <a:pt x="14" y="22"/>
                    <a:pt x="16" y="23"/>
                    <a:pt x="15" y="24"/>
                  </a:cubicBezTo>
                  <a:cubicBezTo>
                    <a:pt x="15" y="26"/>
                    <a:pt x="15" y="29"/>
                    <a:pt x="13" y="30"/>
                  </a:cubicBezTo>
                  <a:cubicBezTo>
                    <a:pt x="12" y="32"/>
                    <a:pt x="14" y="34"/>
                    <a:pt x="11" y="35"/>
                  </a:cubicBezTo>
                  <a:cubicBezTo>
                    <a:pt x="11" y="36"/>
                    <a:pt x="11" y="37"/>
                    <a:pt x="11" y="38"/>
                  </a:cubicBezTo>
                  <a:cubicBezTo>
                    <a:pt x="12" y="39"/>
                    <a:pt x="12" y="37"/>
                    <a:pt x="14" y="36"/>
                  </a:cubicBezTo>
                  <a:cubicBezTo>
                    <a:pt x="16" y="35"/>
                    <a:pt x="19" y="34"/>
                    <a:pt x="21" y="33"/>
                  </a:cubicBezTo>
                  <a:cubicBezTo>
                    <a:pt x="22" y="33"/>
                    <a:pt x="24" y="32"/>
                    <a:pt x="24" y="31"/>
                  </a:cubicBezTo>
                  <a:cubicBezTo>
                    <a:pt x="26" y="31"/>
                    <a:pt x="28" y="30"/>
                    <a:pt x="28" y="29"/>
                  </a:cubicBezTo>
                  <a:cubicBezTo>
                    <a:pt x="26" y="26"/>
                    <a:pt x="26" y="26"/>
                    <a:pt x="26" y="26"/>
                  </a:cubicBezTo>
                  <a:cubicBezTo>
                    <a:pt x="23" y="25"/>
                    <a:pt x="21" y="31"/>
                    <a:pt x="18" y="27"/>
                  </a:cubicBezTo>
                  <a:cubicBezTo>
                    <a:pt x="16" y="26"/>
                    <a:pt x="18" y="24"/>
                    <a:pt x="18" y="22"/>
                  </a:cubicBezTo>
                  <a:cubicBezTo>
                    <a:pt x="19" y="21"/>
                    <a:pt x="20" y="20"/>
                    <a:pt x="21" y="19"/>
                  </a:cubicBezTo>
                  <a:cubicBezTo>
                    <a:pt x="22" y="19"/>
                    <a:pt x="22" y="18"/>
                    <a:pt x="23" y="18"/>
                  </a:cubicBezTo>
                  <a:cubicBezTo>
                    <a:pt x="25" y="18"/>
                    <a:pt x="23" y="14"/>
                    <a:pt x="26" y="15"/>
                  </a:cubicBezTo>
                  <a:cubicBezTo>
                    <a:pt x="27" y="15"/>
                    <a:pt x="28" y="16"/>
                    <a:pt x="29" y="15"/>
                  </a:cubicBezTo>
                  <a:cubicBezTo>
                    <a:pt x="31" y="14"/>
                    <a:pt x="32" y="13"/>
                    <a:pt x="33" y="12"/>
                  </a:cubicBezTo>
                  <a:cubicBezTo>
                    <a:pt x="33" y="11"/>
                    <a:pt x="34" y="11"/>
                    <a:pt x="34" y="10"/>
                  </a:cubicBezTo>
                  <a:cubicBezTo>
                    <a:pt x="32" y="10"/>
                    <a:pt x="31" y="11"/>
                    <a:pt x="29" y="11"/>
                  </a:cubicBezTo>
                  <a:cubicBezTo>
                    <a:pt x="29" y="12"/>
                    <a:pt x="27" y="12"/>
                    <a:pt x="26" y="12"/>
                  </a:cubicBezTo>
                  <a:cubicBezTo>
                    <a:pt x="26" y="13"/>
                    <a:pt x="25" y="12"/>
                    <a:pt x="24" y="13"/>
                  </a:cubicBezTo>
                  <a:cubicBezTo>
                    <a:pt x="24" y="13"/>
                    <a:pt x="23" y="14"/>
                    <a:pt x="23" y="13"/>
                  </a:cubicBezTo>
                  <a:cubicBezTo>
                    <a:pt x="22" y="14"/>
                    <a:pt x="21" y="13"/>
                    <a:pt x="20" y="14"/>
                  </a:cubicBezTo>
                  <a:cubicBezTo>
                    <a:pt x="19" y="12"/>
                    <a:pt x="16" y="13"/>
                    <a:pt x="15" y="12"/>
                  </a:cubicBezTo>
                  <a:cubicBezTo>
                    <a:pt x="15" y="12"/>
                    <a:pt x="15" y="12"/>
                    <a:pt x="15" y="12"/>
                  </a:cubicBezTo>
                  <a:cubicBezTo>
                    <a:pt x="15" y="10"/>
                    <a:pt x="12" y="11"/>
                    <a:pt x="13" y="9"/>
                  </a:cubicBezTo>
                  <a:cubicBezTo>
                    <a:pt x="13" y="8"/>
                    <a:pt x="14" y="6"/>
                    <a:pt x="15" y="6"/>
                  </a:cubicBezTo>
                  <a:cubicBezTo>
                    <a:pt x="19" y="5"/>
                    <a:pt x="22" y="4"/>
                    <a:pt x="26" y="4"/>
                  </a:cubicBezTo>
                  <a:cubicBezTo>
                    <a:pt x="27" y="4"/>
                    <a:pt x="29" y="3"/>
                    <a:pt x="31" y="3"/>
                  </a:cubicBezTo>
                  <a:cubicBezTo>
                    <a:pt x="32" y="2"/>
                    <a:pt x="34" y="3"/>
                    <a:pt x="35" y="2"/>
                  </a:cubicBezTo>
                  <a:cubicBezTo>
                    <a:pt x="38" y="2"/>
                    <a:pt x="40" y="1"/>
                    <a:pt x="42" y="0"/>
                  </a:cubicBezTo>
                  <a:cubicBezTo>
                    <a:pt x="42" y="0"/>
                    <a:pt x="44" y="0"/>
                    <a:pt x="45" y="0"/>
                  </a:cubicBezTo>
                  <a:cubicBezTo>
                    <a:pt x="45" y="0"/>
                    <a:pt x="45" y="0"/>
                    <a:pt x="45" y="0"/>
                  </a:cubicBezTo>
                  <a:cubicBezTo>
                    <a:pt x="47" y="1"/>
                    <a:pt x="50" y="1"/>
                    <a:pt x="51" y="3"/>
                  </a:cubicBezTo>
                  <a:cubicBezTo>
                    <a:pt x="50" y="4"/>
                    <a:pt x="52" y="4"/>
                    <a:pt x="52" y="5"/>
                  </a:cubicBezTo>
                  <a:cubicBezTo>
                    <a:pt x="52" y="6"/>
                    <a:pt x="50" y="5"/>
                    <a:pt x="50" y="7"/>
                  </a:cubicBezTo>
                  <a:cubicBezTo>
                    <a:pt x="47" y="8"/>
                    <a:pt x="45" y="11"/>
                    <a:pt x="43" y="13"/>
                  </a:cubicBezTo>
                  <a:cubicBezTo>
                    <a:pt x="42" y="14"/>
                    <a:pt x="42" y="14"/>
                    <a:pt x="42" y="14"/>
                  </a:cubicBezTo>
                  <a:cubicBezTo>
                    <a:pt x="44" y="15"/>
                    <a:pt x="45" y="14"/>
                    <a:pt x="46" y="15"/>
                  </a:cubicBezTo>
                  <a:cubicBezTo>
                    <a:pt x="46" y="16"/>
                    <a:pt x="46" y="17"/>
                    <a:pt x="47" y="18"/>
                  </a:cubicBezTo>
                  <a:cubicBezTo>
                    <a:pt x="46" y="19"/>
                    <a:pt x="45" y="20"/>
                    <a:pt x="43" y="20"/>
                  </a:cubicBezTo>
                  <a:cubicBezTo>
                    <a:pt x="43" y="21"/>
                    <a:pt x="42" y="21"/>
                    <a:pt x="42" y="21"/>
                  </a:cubicBezTo>
                  <a:cubicBezTo>
                    <a:pt x="45" y="22"/>
                    <a:pt x="47" y="21"/>
                    <a:pt x="49" y="22"/>
                  </a:cubicBezTo>
                  <a:cubicBezTo>
                    <a:pt x="50" y="23"/>
                    <a:pt x="51" y="22"/>
                    <a:pt x="52" y="23"/>
                  </a:cubicBezTo>
                  <a:close/>
                  <a:moveTo>
                    <a:pt x="40" y="24"/>
                  </a:moveTo>
                  <a:cubicBezTo>
                    <a:pt x="40" y="25"/>
                    <a:pt x="38" y="25"/>
                    <a:pt x="37" y="26"/>
                  </a:cubicBezTo>
                  <a:cubicBezTo>
                    <a:pt x="36" y="26"/>
                    <a:pt x="36" y="26"/>
                    <a:pt x="35" y="26"/>
                  </a:cubicBezTo>
                  <a:cubicBezTo>
                    <a:pt x="34" y="26"/>
                    <a:pt x="36" y="25"/>
                    <a:pt x="35" y="24"/>
                  </a:cubicBezTo>
                  <a:cubicBezTo>
                    <a:pt x="36" y="24"/>
                    <a:pt x="37" y="22"/>
                    <a:pt x="38" y="23"/>
                  </a:cubicBezTo>
                  <a:cubicBezTo>
                    <a:pt x="39" y="23"/>
                    <a:pt x="39" y="25"/>
                    <a:pt x="40" y="24"/>
                  </a:cubicBezTo>
                  <a:close/>
                  <a:moveTo>
                    <a:pt x="73" y="36"/>
                  </a:moveTo>
                  <a:cubicBezTo>
                    <a:pt x="73" y="37"/>
                    <a:pt x="73" y="38"/>
                    <a:pt x="74" y="39"/>
                  </a:cubicBezTo>
                  <a:cubicBezTo>
                    <a:pt x="73" y="40"/>
                    <a:pt x="73" y="42"/>
                    <a:pt x="74" y="44"/>
                  </a:cubicBezTo>
                  <a:cubicBezTo>
                    <a:pt x="74" y="44"/>
                    <a:pt x="72" y="44"/>
                    <a:pt x="72" y="44"/>
                  </a:cubicBezTo>
                  <a:cubicBezTo>
                    <a:pt x="72" y="41"/>
                    <a:pt x="72" y="37"/>
                    <a:pt x="72" y="33"/>
                  </a:cubicBezTo>
                  <a:cubicBezTo>
                    <a:pt x="72" y="33"/>
                    <a:pt x="72" y="33"/>
                    <a:pt x="72" y="33"/>
                  </a:cubicBezTo>
                  <a:cubicBezTo>
                    <a:pt x="73" y="33"/>
                    <a:pt x="72" y="33"/>
                    <a:pt x="73" y="32"/>
                  </a:cubicBezTo>
                  <a:cubicBezTo>
                    <a:pt x="72" y="32"/>
                    <a:pt x="72" y="32"/>
                    <a:pt x="72" y="32"/>
                  </a:cubicBezTo>
                  <a:cubicBezTo>
                    <a:pt x="72" y="32"/>
                    <a:pt x="72" y="32"/>
                    <a:pt x="72" y="32"/>
                  </a:cubicBezTo>
                  <a:cubicBezTo>
                    <a:pt x="72" y="32"/>
                    <a:pt x="72" y="32"/>
                    <a:pt x="72" y="31"/>
                  </a:cubicBezTo>
                  <a:cubicBezTo>
                    <a:pt x="72" y="31"/>
                    <a:pt x="73" y="30"/>
                    <a:pt x="73" y="30"/>
                  </a:cubicBezTo>
                  <a:cubicBezTo>
                    <a:pt x="72" y="29"/>
                    <a:pt x="73" y="28"/>
                    <a:pt x="73" y="27"/>
                  </a:cubicBezTo>
                  <a:cubicBezTo>
                    <a:pt x="73" y="29"/>
                    <a:pt x="73" y="33"/>
                    <a:pt x="73" y="36"/>
                  </a:cubicBezTo>
                  <a:close/>
                  <a:moveTo>
                    <a:pt x="71" y="35"/>
                  </a:moveTo>
                  <a:cubicBezTo>
                    <a:pt x="71" y="35"/>
                    <a:pt x="70" y="36"/>
                    <a:pt x="71" y="37"/>
                  </a:cubicBezTo>
                  <a:cubicBezTo>
                    <a:pt x="70" y="37"/>
                    <a:pt x="71" y="38"/>
                    <a:pt x="71" y="39"/>
                  </a:cubicBezTo>
                  <a:cubicBezTo>
                    <a:pt x="70" y="40"/>
                    <a:pt x="71" y="43"/>
                    <a:pt x="70" y="44"/>
                  </a:cubicBezTo>
                  <a:cubicBezTo>
                    <a:pt x="70" y="44"/>
                    <a:pt x="71" y="45"/>
                    <a:pt x="70" y="46"/>
                  </a:cubicBezTo>
                  <a:cubicBezTo>
                    <a:pt x="71" y="46"/>
                    <a:pt x="70" y="47"/>
                    <a:pt x="70" y="48"/>
                  </a:cubicBezTo>
                  <a:cubicBezTo>
                    <a:pt x="69" y="49"/>
                    <a:pt x="70" y="50"/>
                    <a:pt x="70" y="51"/>
                  </a:cubicBezTo>
                  <a:cubicBezTo>
                    <a:pt x="70" y="51"/>
                    <a:pt x="70" y="51"/>
                    <a:pt x="70" y="51"/>
                  </a:cubicBezTo>
                  <a:cubicBezTo>
                    <a:pt x="71" y="51"/>
                    <a:pt x="70" y="50"/>
                    <a:pt x="71" y="50"/>
                  </a:cubicBezTo>
                  <a:cubicBezTo>
                    <a:pt x="70" y="51"/>
                    <a:pt x="71" y="52"/>
                    <a:pt x="70" y="53"/>
                  </a:cubicBezTo>
                  <a:cubicBezTo>
                    <a:pt x="71" y="54"/>
                    <a:pt x="71" y="56"/>
                    <a:pt x="71" y="57"/>
                  </a:cubicBezTo>
                  <a:cubicBezTo>
                    <a:pt x="70" y="57"/>
                    <a:pt x="70" y="56"/>
                    <a:pt x="70" y="56"/>
                  </a:cubicBezTo>
                  <a:cubicBezTo>
                    <a:pt x="70" y="57"/>
                    <a:pt x="69" y="57"/>
                    <a:pt x="69" y="57"/>
                  </a:cubicBezTo>
                  <a:cubicBezTo>
                    <a:pt x="70" y="58"/>
                    <a:pt x="69" y="59"/>
                    <a:pt x="69" y="60"/>
                  </a:cubicBezTo>
                  <a:cubicBezTo>
                    <a:pt x="68" y="60"/>
                    <a:pt x="69" y="59"/>
                    <a:pt x="68" y="59"/>
                  </a:cubicBezTo>
                  <a:cubicBezTo>
                    <a:pt x="69" y="57"/>
                    <a:pt x="69" y="56"/>
                    <a:pt x="68" y="55"/>
                  </a:cubicBezTo>
                  <a:cubicBezTo>
                    <a:pt x="67" y="53"/>
                    <a:pt x="69" y="52"/>
                    <a:pt x="68" y="50"/>
                  </a:cubicBezTo>
                  <a:cubicBezTo>
                    <a:pt x="69" y="50"/>
                    <a:pt x="68" y="49"/>
                    <a:pt x="69" y="49"/>
                  </a:cubicBezTo>
                  <a:cubicBezTo>
                    <a:pt x="68" y="48"/>
                    <a:pt x="68" y="48"/>
                    <a:pt x="68" y="48"/>
                  </a:cubicBezTo>
                  <a:cubicBezTo>
                    <a:pt x="68" y="47"/>
                    <a:pt x="69" y="46"/>
                    <a:pt x="69" y="44"/>
                  </a:cubicBezTo>
                  <a:cubicBezTo>
                    <a:pt x="69" y="44"/>
                    <a:pt x="69" y="44"/>
                    <a:pt x="69" y="43"/>
                  </a:cubicBezTo>
                  <a:cubicBezTo>
                    <a:pt x="69" y="43"/>
                    <a:pt x="68" y="43"/>
                    <a:pt x="68" y="43"/>
                  </a:cubicBezTo>
                  <a:cubicBezTo>
                    <a:pt x="71" y="43"/>
                    <a:pt x="68" y="40"/>
                    <a:pt x="69" y="39"/>
                  </a:cubicBezTo>
                  <a:cubicBezTo>
                    <a:pt x="68" y="38"/>
                    <a:pt x="71" y="37"/>
                    <a:pt x="69" y="36"/>
                  </a:cubicBezTo>
                  <a:cubicBezTo>
                    <a:pt x="70" y="35"/>
                    <a:pt x="70" y="33"/>
                    <a:pt x="70" y="32"/>
                  </a:cubicBezTo>
                  <a:cubicBezTo>
                    <a:pt x="71" y="35"/>
                    <a:pt x="71" y="35"/>
                    <a:pt x="71" y="35"/>
                  </a:cubicBezTo>
                  <a:close/>
                  <a:moveTo>
                    <a:pt x="34" y="41"/>
                  </a:moveTo>
                  <a:cubicBezTo>
                    <a:pt x="33" y="40"/>
                    <a:pt x="33" y="40"/>
                    <a:pt x="33" y="40"/>
                  </a:cubicBezTo>
                  <a:cubicBezTo>
                    <a:pt x="33" y="40"/>
                    <a:pt x="33" y="41"/>
                    <a:pt x="33" y="42"/>
                  </a:cubicBezTo>
                  <a:cubicBezTo>
                    <a:pt x="33" y="42"/>
                    <a:pt x="34" y="43"/>
                    <a:pt x="34" y="44"/>
                  </a:cubicBezTo>
                  <a:cubicBezTo>
                    <a:pt x="32" y="46"/>
                    <a:pt x="29" y="47"/>
                    <a:pt x="28" y="49"/>
                  </a:cubicBezTo>
                  <a:cubicBezTo>
                    <a:pt x="27" y="49"/>
                    <a:pt x="27" y="50"/>
                    <a:pt x="26" y="50"/>
                  </a:cubicBezTo>
                  <a:cubicBezTo>
                    <a:pt x="21" y="53"/>
                    <a:pt x="17" y="57"/>
                    <a:pt x="12" y="60"/>
                  </a:cubicBezTo>
                  <a:cubicBezTo>
                    <a:pt x="12" y="60"/>
                    <a:pt x="12" y="60"/>
                    <a:pt x="11" y="60"/>
                  </a:cubicBezTo>
                  <a:cubicBezTo>
                    <a:pt x="11" y="60"/>
                    <a:pt x="11" y="59"/>
                    <a:pt x="10" y="59"/>
                  </a:cubicBezTo>
                  <a:cubicBezTo>
                    <a:pt x="11" y="57"/>
                    <a:pt x="10" y="56"/>
                    <a:pt x="10" y="56"/>
                  </a:cubicBezTo>
                  <a:cubicBezTo>
                    <a:pt x="10" y="54"/>
                    <a:pt x="11" y="53"/>
                    <a:pt x="9" y="52"/>
                  </a:cubicBezTo>
                  <a:cubicBezTo>
                    <a:pt x="11" y="50"/>
                    <a:pt x="10" y="47"/>
                    <a:pt x="10" y="45"/>
                  </a:cubicBezTo>
                  <a:cubicBezTo>
                    <a:pt x="12" y="47"/>
                    <a:pt x="14" y="45"/>
                    <a:pt x="17" y="46"/>
                  </a:cubicBezTo>
                  <a:cubicBezTo>
                    <a:pt x="17" y="45"/>
                    <a:pt x="18" y="45"/>
                    <a:pt x="18" y="45"/>
                  </a:cubicBezTo>
                  <a:cubicBezTo>
                    <a:pt x="20" y="44"/>
                    <a:pt x="21" y="43"/>
                    <a:pt x="23" y="43"/>
                  </a:cubicBezTo>
                  <a:cubicBezTo>
                    <a:pt x="24" y="43"/>
                    <a:pt x="24" y="41"/>
                    <a:pt x="26" y="42"/>
                  </a:cubicBezTo>
                  <a:cubicBezTo>
                    <a:pt x="27" y="41"/>
                    <a:pt x="28" y="39"/>
                    <a:pt x="30" y="39"/>
                  </a:cubicBezTo>
                  <a:cubicBezTo>
                    <a:pt x="30" y="38"/>
                    <a:pt x="31" y="38"/>
                    <a:pt x="32" y="37"/>
                  </a:cubicBezTo>
                  <a:cubicBezTo>
                    <a:pt x="33" y="38"/>
                    <a:pt x="34" y="40"/>
                    <a:pt x="34" y="41"/>
                  </a:cubicBezTo>
                  <a:close/>
                  <a:moveTo>
                    <a:pt x="74" y="46"/>
                  </a:moveTo>
                  <a:cubicBezTo>
                    <a:pt x="73" y="46"/>
                    <a:pt x="73" y="47"/>
                    <a:pt x="73" y="48"/>
                  </a:cubicBezTo>
                  <a:cubicBezTo>
                    <a:pt x="73" y="48"/>
                    <a:pt x="73" y="48"/>
                    <a:pt x="73" y="48"/>
                  </a:cubicBezTo>
                  <a:cubicBezTo>
                    <a:pt x="74" y="48"/>
                    <a:pt x="74" y="48"/>
                    <a:pt x="74" y="48"/>
                  </a:cubicBezTo>
                  <a:cubicBezTo>
                    <a:pt x="74" y="49"/>
                    <a:pt x="74" y="50"/>
                    <a:pt x="73" y="51"/>
                  </a:cubicBezTo>
                  <a:cubicBezTo>
                    <a:pt x="74" y="52"/>
                    <a:pt x="74" y="54"/>
                    <a:pt x="73" y="55"/>
                  </a:cubicBezTo>
                  <a:cubicBezTo>
                    <a:pt x="73" y="55"/>
                    <a:pt x="73" y="56"/>
                    <a:pt x="73" y="56"/>
                  </a:cubicBezTo>
                  <a:cubicBezTo>
                    <a:pt x="73" y="56"/>
                    <a:pt x="71" y="54"/>
                    <a:pt x="72" y="53"/>
                  </a:cubicBezTo>
                  <a:cubicBezTo>
                    <a:pt x="72" y="54"/>
                    <a:pt x="72" y="54"/>
                    <a:pt x="72" y="54"/>
                  </a:cubicBezTo>
                  <a:cubicBezTo>
                    <a:pt x="73" y="54"/>
                    <a:pt x="73" y="52"/>
                    <a:pt x="73" y="51"/>
                  </a:cubicBezTo>
                  <a:cubicBezTo>
                    <a:pt x="72" y="50"/>
                    <a:pt x="73" y="49"/>
                    <a:pt x="72" y="49"/>
                  </a:cubicBezTo>
                  <a:cubicBezTo>
                    <a:pt x="73" y="49"/>
                    <a:pt x="72" y="48"/>
                    <a:pt x="72" y="48"/>
                  </a:cubicBezTo>
                  <a:cubicBezTo>
                    <a:pt x="72" y="48"/>
                    <a:pt x="72" y="48"/>
                    <a:pt x="72" y="48"/>
                  </a:cubicBezTo>
                  <a:cubicBezTo>
                    <a:pt x="72" y="47"/>
                    <a:pt x="72" y="47"/>
                    <a:pt x="72" y="47"/>
                  </a:cubicBezTo>
                  <a:cubicBezTo>
                    <a:pt x="73" y="47"/>
                    <a:pt x="73" y="47"/>
                    <a:pt x="73" y="47"/>
                  </a:cubicBezTo>
                  <a:cubicBezTo>
                    <a:pt x="73" y="46"/>
                    <a:pt x="71" y="45"/>
                    <a:pt x="73" y="45"/>
                  </a:cubicBezTo>
                  <a:cubicBezTo>
                    <a:pt x="74" y="45"/>
                    <a:pt x="74" y="45"/>
                    <a:pt x="74" y="45"/>
                  </a:cubicBezTo>
                  <a:lnTo>
                    <a:pt x="74" y="46"/>
                  </a:lnTo>
                  <a:close/>
                  <a:moveTo>
                    <a:pt x="70" y="55"/>
                  </a:moveTo>
                  <a:cubicBezTo>
                    <a:pt x="70" y="54"/>
                    <a:pt x="70" y="54"/>
                    <a:pt x="70" y="54"/>
                  </a:cubicBezTo>
                  <a:cubicBezTo>
                    <a:pt x="70" y="54"/>
                    <a:pt x="70" y="54"/>
                    <a:pt x="70" y="54"/>
                  </a:cubicBezTo>
                  <a:lnTo>
                    <a:pt x="70" y="55"/>
                  </a:lnTo>
                  <a:close/>
                  <a:moveTo>
                    <a:pt x="70" y="68"/>
                  </a:moveTo>
                  <a:cubicBezTo>
                    <a:pt x="70" y="67"/>
                    <a:pt x="69" y="67"/>
                    <a:pt x="70" y="66"/>
                  </a:cubicBezTo>
                  <a:cubicBezTo>
                    <a:pt x="70" y="68"/>
                    <a:pt x="70" y="68"/>
                    <a:pt x="70" y="68"/>
                  </a:cubicBezTo>
                  <a:close/>
                  <a:moveTo>
                    <a:pt x="72" y="68"/>
                  </a:moveTo>
                  <a:cubicBezTo>
                    <a:pt x="72" y="67"/>
                    <a:pt x="71" y="68"/>
                    <a:pt x="71" y="67"/>
                  </a:cubicBezTo>
                  <a:cubicBezTo>
                    <a:pt x="72" y="67"/>
                    <a:pt x="72" y="67"/>
                    <a:pt x="72" y="67"/>
                  </a:cubicBezTo>
                  <a:lnTo>
                    <a:pt x="72" y="68"/>
                  </a:lnTo>
                  <a:close/>
                  <a:moveTo>
                    <a:pt x="74" y="70"/>
                  </a:moveTo>
                  <a:cubicBezTo>
                    <a:pt x="74" y="70"/>
                    <a:pt x="74" y="70"/>
                    <a:pt x="74" y="70"/>
                  </a:cubicBezTo>
                  <a:cubicBezTo>
                    <a:pt x="74" y="69"/>
                    <a:pt x="74" y="69"/>
                    <a:pt x="74" y="69"/>
                  </a:cubicBezTo>
                  <a:cubicBezTo>
                    <a:pt x="74" y="69"/>
                    <a:pt x="74" y="69"/>
                    <a:pt x="74" y="70"/>
                  </a:cubicBezTo>
                  <a:close/>
                  <a:moveTo>
                    <a:pt x="76" y="76"/>
                  </a:moveTo>
                  <a:cubicBezTo>
                    <a:pt x="76" y="76"/>
                    <a:pt x="76" y="77"/>
                    <a:pt x="76" y="77"/>
                  </a:cubicBezTo>
                  <a:cubicBezTo>
                    <a:pt x="75" y="76"/>
                    <a:pt x="76" y="76"/>
                    <a:pt x="76"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 name="Freeform 17"/>
            <p:cNvSpPr>
              <a:spLocks noEditPoints="1"/>
            </p:cNvSpPr>
            <p:nvPr/>
          </p:nvSpPr>
          <p:spPr bwMode="auto">
            <a:xfrm>
              <a:off x="5416" y="4133"/>
              <a:ext cx="121" cy="110"/>
            </a:xfrm>
            <a:custGeom>
              <a:avLst/>
              <a:gdLst>
                <a:gd name="T0" fmla="*/ 18 w 47"/>
                <a:gd name="T1" fmla="*/ 5 h 41"/>
                <a:gd name="T2" fmla="*/ 14 w 47"/>
                <a:gd name="T3" fmla="*/ 9 h 41"/>
                <a:gd name="T4" fmla="*/ 11 w 47"/>
                <a:gd name="T5" fmla="*/ 9 h 41"/>
                <a:gd name="T6" fmla="*/ 11 w 47"/>
                <a:gd name="T7" fmla="*/ 0 h 41"/>
                <a:gd name="T8" fmla="*/ 34 w 47"/>
                <a:gd name="T9" fmla="*/ 7 h 41"/>
                <a:gd name="T10" fmla="*/ 33 w 47"/>
                <a:gd name="T11" fmla="*/ 11 h 41"/>
                <a:gd name="T12" fmla="*/ 26 w 47"/>
                <a:gd name="T13" fmla="*/ 17 h 41"/>
                <a:gd name="T14" fmla="*/ 36 w 47"/>
                <a:gd name="T15" fmla="*/ 23 h 41"/>
                <a:gd name="T16" fmla="*/ 40 w 47"/>
                <a:gd name="T17" fmla="*/ 24 h 41"/>
                <a:gd name="T18" fmla="*/ 45 w 47"/>
                <a:gd name="T19" fmla="*/ 24 h 41"/>
                <a:gd name="T20" fmla="*/ 47 w 47"/>
                <a:gd name="T21" fmla="*/ 26 h 41"/>
                <a:gd name="T22" fmla="*/ 45 w 47"/>
                <a:gd name="T23" fmla="*/ 28 h 41"/>
                <a:gd name="T24" fmla="*/ 36 w 47"/>
                <a:gd name="T25" fmla="*/ 27 h 41"/>
                <a:gd name="T26" fmla="*/ 25 w 47"/>
                <a:gd name="T27" fmla="*/ 19 h 41"/>
                <a:gd name="T28" fmla="*/ 20 w 47"/>
                <a:gd name="T29" fmla="*/ 29 h 41"/>
                <a:gd name="T30" fmla="*/ 16 w 47"/>
                <a:gd name="T31" fmla="*/ 32 h 41"/>
                <a:gd name="T32" fmla="*/ 16 w 47"/>
                <a:gd name="T33" fmla="*/ 28 h 41"/>
                <a:gd name="T34" fmla="*/ 24 w 47"/>
                <a:gd name="T35" fmla="*/ 17 h 41"/>
                <a:gd name="T36" fmla="*/ 24 w 47"/>
                <a:gd name="T37" fmla="*/ 17 h 41"/>
                <a:gd name="T38" fmla="*/ 26 w 47"/>
                <a:gd name="T39" fmla="*/ 15 h 41"/>
                <a:gd name="T40" fmla="*/ 34 w 47"/>
                <a:gd name="T41" fmla="*/ 7 h 41"/>
                <a:gd name="T42" fmla="*/ 23 w 47"/>
                <a:gd name="T43" fmla="*/ 11 h 41"/>
                <a:gd name="T44" fmla="*/ 19 w 47"/>
                <a:gd name="T45" fmla="*/ 14 h 41"/>
                <a:gd name="T46" fmla="*/ 22 w 47"/>
                <a:gd name="T47" fmla="*/ 9 h 41"/>
                <a:gd name="T48" fmla="*/ 13 w 47"/>
                <a:gd name="T49" fmla="*/ 20 h 41"/>
                <a:gd name="T50" fmla="*/ 17 w 47"/>
                <a:gd name="T51" fmla="*/ 21 h 41"/>
                <a:gd name="T52" fmla="*/ 12 w 47"/>
                <a:gd name="T53" fmla="*/ 35 h 41"/>
                <a:gd name="T54" fmla="*/ 9 w 47"/>
                <a:gd name="T55" fmla="*/ 39 h 41"/>
                <a:gd name="T56" fmla="*/ 7 w 47"/>
                <a:gd name="T57" fmla="*/ 33 h 41"/>
                <a:gd name="T58" fmla="*/ 4 w 47"/>
                <a:gd name="T59" fmla="*/ 37 h 41"/>
                <a:gd name="T60" fmla="*/ 2 w 47"/>
                <a:gd name="T61" fmla="*/ 32 h 41"/>
                <a:gd name="T62" fmla="*/ 5 w 47"/>
                <a:gd name="T63" fmla="*/ 26 h 41"/>
                <a:gd name="T64" fmla="*/ 0 w 47"/>
                <a:gd name="T65" fmla="*/ 22 h 41"/>
                <a:gd name="T66" fmla="*/ 3 w 47"/>
                <a:gd name="T67" fmla="*/ 21 h 41"/>
                <a:gd name="T68" fmla="*/ 11 w 47"/>
                <a:gd name="T69" fmla="*/ 19 h 41"/>
                <a:gd name="T70" fmla="*/ 31 w 47"/>
                <a:gd name="T71" fmla="*/ 26 h 41"/>
                <a:gd name="T72" fmla="*/ 33 w 47"/>
                <a:gd name="T73" fmla="*/ 37 h 41"/>
                <a:gd name="T74" fmla="*/ 27 w 47"/>
                <a:gd name="T75" fmla="*/ 38 h 41"/>
                <a:gd name="T76" fmla="*/ 27 w 47"/>
                <a:gd name="T77" fmla="*/ 30 h 41"/>
                <a:gd name="T78" fmla="*/ 21 w 47"/>
                <a:gd name="T79" fmla="*/ 31 h 41"/>
                <a:gd name="T80" fmla="*/ 24 w 47"/>
                <a:gd name="T81" fmla="*/ 40 h 41"/>
                <a:gd name="T82" fmla="*/ 23 w 47"/>
                <a:gd name="T83" fmla="*/ 40 h 41"/>
                <a:gd name="T84" fmla="*/ 20 w 47"/>
                <a:gd name="T85" fmla="*/ 34 h 41"/>
                <a:gd name="T86" fmla="*/ 22 w 47"/>
                <a:gd name="T87" fmla="*/ 2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7" h="41">
                  <a:moveTo>
                    <a:pt x="14" y="3"/>
                  </a:moveTo>
                  <a:cubicBezTo>
                    <a:pt x="15" y="3"/>
                    <a:pt x="15" y="4"/>
                    <a:pt x="15" y="3"/>
                  </a:cubicBezTo>
                  <a:cubicBezTo>
                    <a:pt x="16" y="4"/>
                    <a:pt x="17" y="4"/>
                    <a:pt x="18" y="5"/>
                  </a:cubicBezTo>
                  <a:cubicBezTo>
                    <a:pt x="18" y="6"/>
                    <a:pt x="17" y="6"/>
                    <a:pt x="17" y="7"/>
                  </a:cubicBezTo>
                  <a:cubicBezTo>
                    <a:pt x="16" y="8"/>
                    <a:pt x="16" y="7"/>
                    <a:pt x="16" y="8"/>
                  </a:cubicBezTo>
                  <a:cubicBezTo>
                    <a:pt x="15" y="8"/>
                    <a:pt x="15" y="9"/>
                    <a:pt x="14" y="9"/>
                  </a:cubicBezTo>
                  <a:cubicBezTo>
                    <a:pt x="13" y="9"/>
                    <a:pt x="13" y="9"/>
                    <a:pt x="13" y="9"/>
                  </a:cubicBezTo>
                  <a:cubicBezTo>
                    <a:pt x="12" y="10"/>
                    <a:pt x="11" y="11"/>
                    <a:pt x="10" y="11"/>
                  </a:cubicBezTo>
                  <a:cubicBezTo>
                    <a:pt x="10" y="11"/>
                    <a:pt x="11" y="10"/>
                    <a:pt x="11" y="9"/>
                  </a:cubicBezTo>
                  <a:cubicBezTo>
                    <a:pt x="11" y="8"/>
                    <a:pt x="12" y="7"/>
                    <a:pt x="12" y="6"/>
                  </a:cubicBezTo>
                  <a:cubicBezTo>
                    <a:pt x="11" y="4"/>
                    <a:pt x="10" y="3"/>
                    <a:pt x="10" y="2"/>
                  </a:cubicBezTo>
                  <a:cubicBezTo>
                    <a:pt x="11" y="1"/>
                    <a:pt x="11" y="1"/>
                    <a:pt x="11" y="0"/>
                  </a:cubicBezTo>
                  <a:cubicBezTo>
                    <a:pt x="12" y="0"/>
                    <a:pt x="12" y="0"/>
                    <a:pt x="12" y="0"/>
                  </a:cubicBezTo>
                  <a:lnTo>
                    <a:pt x="14" y="3"/>
                  </a:lnTo>
                  <a:close/>
                  <a:moveTo>
                    <a:pt x="34" y="7"/>
                  </a:moveTo>
                  <a:cubicBezTo>
                    <a:pt x="35" y="8"/>
                    <a:pt x="36" y="9"/>
                    <a:pt x="36" y="10"/>
                  </a:cubicBezTo>
                  <a:cubicBezTo>
                    <a:pt x="35" y="11"/>
                    <a:pt x="34" y="11"/>
                    <a:pt x="33" y="11"/>
                  </a:cubicBezTo>
                  <a:cubicBezTo>
                    <a:pt x="33" y="11"/>
                    <a:pt x="33" y="11"/>
                    <a:pt x="33" y="11"/>
                  </a:cubicBezTo>
                  <a:cubicBezTo>
                    <a:pt x="32" y="12"/>
                    <a:pt x="31" y="12"/>
                    <a:pt x="30" y="13"/>
                  </a:cubicBezTo>
                  <a:cubicBezTo>
                    <a:pt x="30" y="13"/>
                    <a:pt x="29" y="13"/>
                    <a:pt x="29" y="13"/>
                  </a:cubicBezTo>
                  <a:cubicBezTo>
                    <a:pt x="28" y="15"/>
                    <a:pt x="27" y="16"/>
                    <a:pt x="26" y="17"/>
                  </a:cubicBezTo>
                  <a:cubicBezTo>
                    <a:pt x="27" y="18"/>
                    <a:pt x="28" y="19"/>
                    <a:pt x="29" y="19"/>
                  </a:cubicBezTo>
                  <a:cubicBezTo>
                    <a:pt x="30" y="20"/>
                    <a:pt x="31" y="21"/>
                    <a:pt x="33" y="22"/>
                  </a:cubicBezTo>
                  <a:cubicBezTo>
                    <a:pt x="34" y="22"/>
                    <a:pt x="35" y="23"/>
                    <a:pt x="36" y="23"/>
                  </a:cubicBezTo>
                  <a:cubicBezTo>
                    <a:pt x="37" y="23"/>
                    <a:pt x="38" y="23"/>
                    <a:pt x="39" y="24"/>
                  </a:cubicBezTo>
                  <a:cubicBezTo>
                    <a:pt x="39" y="24"/>
                    <a:pt x="39" y="24"/>
                    <a:pt x="39" y="24"/>
                  </a:cubicBezTo>
                  <a:cubicBezTo>
                    <a:pt x="39" y="24"/>
                    <a:pt x="39" y="24"/>
                    <a:pt x="40" y="24"/>
                  </a:cubicBezTo>
                  <a:cubicBezTo>
                    <a:pt x="40" y="24"/>
                    <a:pt x="40" y="24"/>
                    <a:pt x="40" y="24"/>
                  </a:cubicBezTo>
                  <a:cubicBezTo>
                    <a:pt x="40" y="24"/>
                    <a:pt x="40" y="24"/>
                    <a:pt x="40" y="24"/>
                  </a:cubicBezTo>
                  <a:cubicBezTo>
                    <a:pt x="45" y="24"/>
                    <a:pt x="45" y="24"/>
                    <a:pt x="45" y="24"/>
                  </a:cubicBezTo>
                  <a:cubicBezTo>
                    <a:pt x="45" y="25"/>
                    <a:pt x="46" y="24"/>
                    <a:pt x="46" y="25"/>
                  </a:cubicBezTo>
                  <a:cubicBezTo>
                    <a:pt x="46" y="26"/>
                    <a:pt x="47" y="26"/>
                    <a:pt x="47" y="26"/>
                  </a:cubicBezTo>
                  <a:cubicBezTo>
                    <a:pt x="47" y="26"/>
                    <a:pt x="47" y="26"/>
                    <a:pt x="47" y="26"/>
                  </a:cubicBezTo>
                  <a:cubicBezTo>
                    <a:pt x="47" y="27"/>
                    <a:pt x="47" y="27"/>
                    <a:pt x="47" y="27"/>
                  </a:cubicBezTo>
                  <a:cubicBezTo>
                    <a:pt x="47" y="27"/>
                    <a:pt x="47" y="27"/>
                    <a:pt x="46" y="27"/>
                  </a:cubicBezTo>
                  <a:cubicBezTo>
                    <a:pt x="46" y="27"/>
                    <a:pt x="45" y="27"/>
                    <a:pt x="45" y="28"/>
                  </a:cubicBezTo>
                  <a:cubicBezTo>
                    <a:pt x="43" y="28"/>
                    <a:pt x="41" y="28"/>
                    <a:pt x="39" y="27"/>
                  </a:cubicBezTo>
                  <a:cubicBezTo>
                    <a:pt x="38" y="27"/>
                    <a:pt x="37" y="27"/>
                    <a:pt x="36" y="27"/>
                  </a:cubicBezTo>
                  <a:cubicBezTo>
                    <a:pt x="36" y="27"/>
                    <a:pt x="36" y="27"/>
                    <a:pt x="36" y="27"/>
                  </a:cubicBezTo>
                  <a:cubicBezTo>
                    <a:pt x="35" y="26"/>
                    <a:pt x="33" y="26"/>
                    <a:pt x="32" y="25"/>
                  </a:cubicBezTo>
                  <a:cubicBezTo>
                    <a:pt x="30" y="24"/>
                    <a:pt x="29" y="22"/>
                    <a:pt x="27" y="21"/>
                  </a:cubicBezTo>
                  <a:cubicBezTo>
                    <a:pt x="27" y="20"/>
                    <a:pt x="26" y="20"/>
                    <a:pt x="25" y="19"/>
                  </a:cubicBezTo>
                  <a:cubicBezTo>
                    <a:pt x="25" y="20"/>
                    <a:pt x="24" y="21"/>
                    <a:pt x="24" y="22"/>
                  </a:cubicBezTo>
                  <a:cubicBezTo>
                    <a:pt x="23" y="23"/>
                    <a:pt x="23" y="24"/>
                    <a:pt x="22" y="25"/>
                  </a:cubicBezTo>
                  <a:cubicBezTo>
                    <a:pt x="21" y="26"/>
                    <a:pt x="21" y="28"/>
                    <a:pt x="20" y="29"/>
                  </a:cubicBezTo>
                  <a:cubicBezTo>
                    <a:pt x="18" y="30"/>
                    <a:pt x="18" y="32"/>
                    <a:pt x="17" y="33"/>
                  </a:cubicBezTo>
                  <a:cubicBezTo>
                    <a:pt x="16" y="32"/>
                    <a:pt x="16" y="32"/>
                    <a:pt x="16" y="32"/>
                  </a:cubicBezTo>
                  <a:cubicBezTo>
                    <a:pt x="16" y="32"/>
                    <a:pt x="16" y="32"/>
                    <a:pt x="16" y="32"/>
                  </a:cubicBezTo>
                  <a:cubicBezTo>
                    <a:pt x="16" y="32"/>
                    <a:pt x="16" y="32"/>
                    <a:pt x="16" y="32"/>
                  </a:cubicBezTo>
                  <a:cubicBezTo>
                    <a:pt x="16" y="32"/>
                    <a:pt x="16" y="31"/>
                    <a:pt x="16" y="31"/>
                  </a:cubicBezTo>
                  <a:cubicBezTo>
                    <a:pt x="15" y="30"/>
                    <a:pt x="15" y="29"/>
                    <a:pt x="16" y="28"/>
                  </a:cubicBezTo>
                  <a:cubicBezTo>
                    <a:pt x="18" y="25"/>
                    <a:pt x="21" y="21"/>
                    <a:pt x="23" y="18"/>
                  </a:cubicBezTo>
                  <a:cubicBezTo>
                    <a:pt x="23" y="17"/>
                    <a:pt x="24" y="18"/>
                    <a:pt x="24" y="18"/>
                  </a:cubicBezTo>
                  <a:cubicBezTo>
                    <a:pt x="24" y="17"/>
                    <a:pt x="24" y="17"/>
                    <a:pt x="24" y="17"/>
                  </a:cubicBezTo>
                  <a:cubicBezTo>
                    <a:pt x="24" y="17"/>
                    <a:pt x="24" y="17"/>
                    <a:pt x="24" y="17"/>
                  </a:cubicBezTo>
                  <a:cubicBezTo>
                    <a:pt x="24" y="17"/>
                    <a:pt x="24" y="17"/>
                    <a:pt x="24" y="17"/>
                  </a:cubicBezTo>
                  <a:cubicBezTo>
                    <a:pt x="24" y="17"/>
                    <a:pt x="24" y="17"/>
                    <a:pt x="24" y="17"/>
                  </a:cubicBezTo>
                  <a:cubicBezTo>
                    <a:pt x="24" y="17"/>
                    <a:pt x="24" y="17"/>
                    <a:pt x="24" y="17"/>
                  </a:cubicBezTo>
                  <a:cubicBezTo>
                    <a:pt x="24" y="17"/>
                    <a:pt x="25" y="16"/>
                    <a:pt x="25" y="16"/>
                  </a:cubicBezTo>
                  <a:cubicBezTo>
                    <a:pt x="25" y="15"/>
                    <a:pt x="25" y="15"/>
                    <a:pt x="26" y="15"/>
                  </a:cubicBezTo>
                  <a:cubicBezTo>
                    <a:pt x="26" y="13"/>
                    <a:pt x="28" y="13"/>
                    <a:pt x="29" y="11"/>
                  </a:cubicBezTo>
                  <a:cubicBezTo>
                    <a:pt x="30" y="10"/>
                    <a:pt x="32" y="9"/>
                    <a:pt x="32" y="8"/>
                  </a:cubicBezTo>
                  <a:cubicBezTo>
                    <a:pt x="33" y="7"/>
                    <a:pt x="34" y="8"/>
                    <a:pt x="34" y="7"/>
                  </a:cubicBezTo>
                  <a:close/>
                  <a:moveTo>
                    <a:pt x="28" y="8"/>
                  </a:moveTo>
                  <a:cubicBezTo>
                    <a:pt x="27" y="9"/>
                    <a:pt x="26" y="9"/>
                    <a:pt x="25" y="9"/>
                  </a:cubicBezTo>
                  <a:cubicBezTo>
                    <a:pt x="24" y="10"/>
                    <a:pt x="23" y="10"/>
                    <a:pt x="23" y="11"/>
                  </a:cubicBezTo>
                  <a:cubicBezTo>
                    <a:pt x="22" y="11"/>
                    <a:pt x="23" y="12"/>
                    <a:pt x="22" y="12"/>
                  </a:cubicBezTo>
                  <a:cubicBezTo>
                    <a:pt x="22" y="12"/>
                    <a:pt x="22" y="12"/>
                    <a:pt x="22" y="12"/>
                  </a:cubicBezTo>
                  <a:cubicBezTo>
                    <a:pt x="21" y="13"/>
                    <a:pt x="21" y="15"/>
                    <a:pt x="19" y="14"/>
                  </a:cubicBezTo>
                  <a:cubicBezTo>
                    <a:pt x="18" y="14"/>
                    <a:pt x="18" y="13"/>
                    <a:pt x="17" y="12"/>
                  </a:cubicBezTo>
                  <a:cubicBezTo>
                    <a:pt x="17" y="11"/>
                    <a:pt x="18" y="11"/>
                    <a:pt x="18" y="11"/>
                  </a:cubicBezTo>
                  <a:cubicBezTo>
                    <a:pt x="19" y="10"/>
                    <a:pt x="21" y="10"/>
                    <a:pt x="22" y="9"/>
                  </a:cubicBezTo>
                  <a:cubicBezTo>
                    <a:pt x="24" y="8"/>
                    <a:pt x="25" y="8"/>
                    <a:pt x="27" y="8"/>
                  </a:cubicBezTo>
                  <a:cubicBezTo>
                    <a:pt x="27" y="8"/>
                    <a:pt x="28" y="7"/>
                    <a:pt x="28" y="8"/>
                  </a:cubicBezTo>
                  <a:close/>
                  <a:moveTo>
                    <a:pt x="13" y="20"/>
                  </a:moveTo>
                  <a:cubicBezTo>
                    <a:pt x="14" y="21"/>
                    <a:pt x="13" y="22"/>
                    <a:pt x="13" y="23"/>
                  </a:cubicBezTo>
                  <a:cubicBezTo>
                    <a:pt x="17" y="20"/>
                    <a:pt x="17" y="20"/>
                    <a:pt x="17" y="20"/>
                  </a:cubicBezTo>
                  <a:cubicBezTo>
                    <a:pt x="18" y="20"/>
                    <a:pt x="18" y="21"/>
                    <a:pt x="17" y="21"/>
                  </a:cubicBezTo>
                  <a:cubicBezTo>
                    <a:pt x="16" y="23"/>
                    <a:pt x="14" y="24"/>
                    <a:pt x="14" y="26"/>
                  </a:cubicBezTo>
                  <a:cubicBezTo>
                    <a:pt x="13" y="27"/>
                    <a:pt x="13" y="28"/>
                    <a:pt x="13" y="29"/>
                  </a:cubicBezTo>
                  <a:cubicBezTo>
                    <a:pt x="13" y="31"/>
                    <a:pt x="12" y="33"/>
                    <a:pt x="12" y="35"/>
                  </a:cubicBezTo>
                  <a:cubicBezTo>
                    <a:pt x="12" y="36"/>
                    <a:pt x="11" y="38"/>
                    <a:pt x="11" y="40"/>
                  </a:cubicBezTo>
                  <a:cubicBezTo>
                    <a:pt x="10" y="40"/>
                    <a:pt x="10" y="39"/>
                    <a:pt x="10" y="40"/>
                  </a:cubicBezTo>
                  <a:cubicBezTo>
                    <a:pt x="9" y="40"/>
                    <a:pt x="9" y="39"/>
                    <a:pt x="9" y="39"/>
                  </a:cubicBezTo>
                  <a:cubicBezTo>
                    <a:pt x="9" y="39"/>
                    <a:pt x="9" y="39"/>
                    <a:pt x="9" y="39"/>
                  </a:cubicBezTo>
                  <a:cubicBezTo>
                    <a:pt x="8" y="38"/>
                    <a:pt x="8" y="37"/>
                    <a:pt x="7" y="36"/>
                  </a:cubicBezTo>
                  <a:cubicBezTo>
                    <a:pt x="7" y="35"/>
                    <a:pt x="7" y="34"/>
                    <a:pt x="7" y="33"/>
                  </a:cubicBezTo>
                  <a:cubicBezTo>
                    <a:pt x="7" y="33"/>
                    <a:pt x="7" y="34"/>
                    <a:pt x="6" y="34"/>
                  </a:cubicBezTo>
                  <a:cubicBezTo>
                    <a:pt x="6" y="35"/>
                    <a:pt x="5" y="34"/>
                    <a:pt x="5" y="35"/>
                  </a:cubicBezTo>
                  <a:cubicBezTo>
                    <a:pt x="5" y="36"/>
                    <a:pt x="4" y="36"/>
                    <a:pt x="4" y="37"/>
                  </a:cubicBezTo>
                  <a:cubicBezTo>
                    <a:pt x="4" y="36"/>
                    <a:pt x="2" y="35"/>
                    <a:pt x="3" y="34"/>
                  </a:cubicBezTo>
                  <a:cubicBezTo>
                    <a:pt x="2" y="34"/>
                    <a:pt x="2" y="33"/>
                    <a:pt x="2" y="33"/>
                  </a:cubicBezTo>
                  <a:cubicBezTo>
                    <a:pt x="2" y="32"/>
                    <a:pt x="2" y="32"/>
                    <a:pt x="2" y="32"/>
                  </a:cubicBezTo>
                  <a:cubicBezTo>
                    <a:pt x="2" y="32"/>
                    <a:pt x="2" y="31"/>
                    <a:pt x="3" y="31"/>
                  </a:cubicBezTo>
                  <a:cubicBezTo>
                    <a:pt x="4" y="29"/>
                    <a:pt x="6" y="28"/>
                    <a:pt x="7" y="26"/>
                  </a:cubicBezTo>
                  <a:cubicBezTo>
                    <a:pt x="6" y="26"/>
                    <a:pt x="6" y="26"/>
                    <a:pt x="5" y="26"/>
                  </a:cubicBezTo>
                  <a:cubicBezTo>
                    <a:pt x="5" y="26"/>
                    <a:pt x="4" y="26"/>
                    <a:pt x="4" y="26"/>
                  </a:cubicBezTo>
                  <a:cubicBezTo>
                    <a:pt x="4" y="26"/>
                    <a:pt x="3" y="26"/>
                    <a:pt x="3" y="25"/>
                  </a:cubicBezTo>
                  <a:cubicBezTo>
                    <a:pt x="2" y="24"/>
                    <a:pt x="1" y="23"/>
                    <a:pt x="0" y="22"/>
                  </a:cubicBezTo>
                  <a:cubicBezTo>
                    <a:pt x="0" y="22"/>
                    <a:pt x="1" y="21"/>
                    <a:pt x="0" y="21"/>
                  </a:cubicBezTo>
                  <a:cubicBezTo>
                    <a:pt x="1" y="20"/>
                    <a:pt x="1" y="20"/>
                    <a:pt x="1" y="20"/>
                  </a:cubicBezTo>
                  <a:cubicBezTo>
                    <a:pt x="1" y="20"/>
                    <a:pt x="2" y="21"/>
                    <a:pt x="3" y="21"/>
                  </a:cubicBezTo>
                  <a:cubicBezTo>
                    <a:pt x="5" y="22"/>
                    <a:pt x="6" y="21"/>
                    <a:pt x="8" y="21"/>
                  </a:cubicBezTo>
                  <a:cubicBezTo>
                    <a:pt x="9" y="20"/>
                    <a:pt x="10" y="19"/>
                    <a:pt x="11" y="19"/>
                  </a:cubicBezTo>
                  <a:cubicBezTo>
                    <a:pt x="11" y="19"/>
                    <a:pt x="11" y="19"/>
                    <a:pt x="11" y="19"/>
                  </a:cubicBezTo>
                  <a:cubicBezTo>
                    <a:pt x="12" y="18"/>
                    <a:pt x="12" y="18"/>
                    <a:pt x="12" y="18"/>
                  </a:cubicBezTo>
                  <a:cubicBezTo>
                    <a:pt x="12" y="19"/>
                    <a:pt x="12" y="20"/>
                    <a:pt x="13" y="20"/>
                  </a:cubicBezTo>
                  <a:close/>
                  <a:moveTo>
                    <a:pt x="31" y="26"/>
                  </a:moveTo>
                  <a:cubicBezTo>
                    <a:pt x="32" y="27"/>
                    <a:pt x="34" y="28"/>
                    <a:pt x="34" y="29"/>
                  </a:cubicBezTo>
                  <a:cubicBezTo>
                    <a:pt x="34" y="32"/>
                    <a:pt x="32" y="33"/>
                    <a:pt x="31" y="34"/>
                  </a:cubicBezTo>
                  <a:cubicBezTo>
                    <a:pt x="32" y="35"/>
                    <a:pt x="33" y="35"/>
                    <a:pt x="33" y="37"/>
                  </a:cubicBezTo>
                  <a:cubicBezTo>
                    <a:pt x="33" y="37"/>
                    <a:pt x="32" y="37"/>
                    <a:pt x="33" y="38"/>
                  </a:cubicBezTo>
                  <a:cubicBezTo>
                    <a:pt x="32" y="38"/>
                    <a:pt x="31" y="40"/>
                    <a:pt x="30" y="40"/>
                  </a:cubicBezTo>
                  <a:cubicBezTo>
                    <a:pt x="29" y="39"/>
                    <a:pt x="28" y="39"/>
                    <a:pt x="27" y="38"/>
                  </a:cubicBezTo>
                  <a:cubicBezTo>
                    <a:pt x="26" y="38"/>
                    <a:pt x="26" y="37"/>
                    <a:pt x="25" y="36"/>
                  </a:cubicBezTo>
                  <a:cubicBezTo>
                    <a:pt x="25" y="35"/>
                    <a:pt x="24" y="34"/>
                    <a:pt x="25" y="33"/>
                  </a:cubicBezTo>
                  <a:cubicBezTo>
                    <a:pt x="26" y="31"/>
                    <a:pt x="27" y="31"/>
                    <a:pt x="27" y="30"/>
                  </a:cubicBezTo>
                  <a:cubicBezTo>
                    <a:pt x="27" y="30"/>
                    <a:pt x="26" y="30"/>
                    <a:pt x="26" y="30"/>
                  </a:cubicBezTo>
                  <a:cubicBezTo>
                    <a:pt x="25" y="30"/>
                    <a:pt x="24" y="31"/>
                    <a:pt x="23" y="30"/>
                  </a:cubicBezTo>
                  <a:cubicBezTo>
                    <a:pt x="22" y="30"/>
                    <a:pt x="22" y="31"/>
                    <a:pt x="21" y="31"/>
                  </a:cubicBezTo>
                  <a:cubicBezTo>
                    <a:pt x="22" y="33"/>
                    <a:pt x="22" y="36"/>
                    <a:pt x="24" y="38"/>
                  </a:cubicBezTo>
                  <a:cubicBezTo>
                    <a:pt x="24" y="38"/>
                    <a:pt x="24" y="39"/>
                    <a:pt x="24" y="40"/>
                  </a:cubicBezTo>
                  <a:cubicBezTo>
                    <a:pt x="24" y="40"/>
                    <a:pt x="24" y="40"/>
                    <a:pt x="24" y="40"/>
                  </a:cubicBezTo>
                  <a:cubicBezTo>
                    <a:pt x="24" y="39"/>
                    <a:pt x="24" y="39"/>
                    <a:pt x="24" y="39"/>
                  </a:cubicBezTo>
                  <a:cubicBezTo>
                    <a:pt x="24" y="40"/>
                    <a:pt x="24" y="40"/>
                    <a:pt x="23" y="40"/>
                  </a:cubicBezTo>
                  <a:cubicBezTo>
                    <a:pt x="23" y="40"/>
                    <a:pt x="23" y="40"/>
                    <a:pt x="23" y="40"/>
                  </a:cubicBezTo>
                  <a:cubicBezTo>
                    <a:pt x="23" y="40"/>
                    <a:pt x="23" y="40"/>
                    <a:pt x="23" y="41"/>
                  </a:cubicBezTo>
                  <a:cubicBezTo>
                    <a:pt x="23" y="41"/>
                    <a:pt x="23" y="41"/>
                    <a:pt x="23" y="41"/>
                  </a:cubicBezTo>
                  <a:cubicBezTo>
                    <a:pt x="21" y="38"/>
                    <a:pt x="20" y="37"/>
                    <a:pt x="20" y="34"/>
                  </a:cubicBezTo>
                  <a:cubicBezTo>
                    <a:pt x="19" y="32"/>
                    <a:pt x="20" y="31"/>
                    <a:pt x="20" y="30"/>
                  </a:cubicBezTo>
                  <a:cubicBezTo>
                    <a:pt x="21" y="30"/>
                    <a:pt x="21" y="30"/>
                    <a:pt x="21" y="30"/>
                  </a:cubicBezTo>
                  <a:cubicBezTo>
                    <a:pt x="21" y="30"/>
                    <a:pt x="22" y="29"/>
                    <a:pt x="22" y="29"/>
                  </a:cubicBezTo>
                  <a:cubicBezTo>
                    <a:pt x="24" y="27"/>
                    <a:pt x="27" y="27"/>
                    <a:pt x="29" y="26"/>
                  </a:cubicBezTo>
                  <a:cubicBezTo>
                    <a:pt x="30" y="27"/>
                    <a:pt x="30" y="26"/>
                    <a:pt x="31"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18"/>
            <p:cNvSpPr>
              <a:spLocks noEditPoints="1"/>
            </p:cNvSpPr>
            <p:nvPr/>
          </p:nvSpPr>
          <p:spPr bwMode="auto">
            <a:xfrm>
              <a:off x="5110" y="4136"/>
              <a:ext cx="158" cy="147"/>
            </a:xfrm>
            <a:custGeom>
              <a:avLst/>
              <a:gdLst>
                <a:gd name="T0" fmla="*/ 22 w 61"/>
                <a:gd name="T1" fmla="*/ 5 h 55"/>
                <a:gd name="T2" fmla="*/ 23 w 61"/>
                <a:gd name="T3" fmla="*/ 5 h 55"/>
                <a:gd name="T4" fmla="*/ 27 w 61"/>
                <a:gd name="T5" fmla="*/ 8 h 55"/>
                <a:gd name="T6" fmla="*/ 35 w 61"/>
                <a:gd name="T7" fmla="*/ 5 h 55"/>
                <a:gd name="T8" fmla="*/ 41 w 61"/>
                <a:gd name="T9" fmla="*/ 3 h 55"/>
                <a:gd name="T10" fmla="*/ 50 w 61"/>
                <a:gd name="T11" fmla="*/ 6 h 55"/>
                <a:gd name="T12" fmla="*/ 52 w 61"/>
                <a:gd name="T13" fmla="*/ 11 h 55"/>
                <a:gd name="T14" fmla="*/ 51 w 61"/>
                <a:gd name="T15" fmla="*/ 13 h 55"/>
                <a:gd name="T16" fmla="*/ 48 w 61"/>
                <a:gd name="T17" fmla="*/ 17 h 55"/>
                <a:gd name="T18" fmla="*/ 43 w 61"/>
                <a:gd name="T19" fmla="*/ 21 h 55"/>
                <a:gd name="T20" fmla="*/ 41 w 61"/>
                <a:gd name="T21" fmla="*/ 21 h 55"/>
                <a:gd name="T22" fmla="*/ 45 w 61"/>
                <a:gd name="T23" fmla="*/ 5 h 55"/>
                <a:gd name="T24" fmla="*/ 38 w 61"/>
                <a:gd name="T25" fmla="*/ 6 h 55"/>
                <a:gd name="T26" fmla="*/ 32 w 61"/>
                <a:gd name="T27" fmla="*/ 8 h 55"/>
                <a:gd name="T28" fmla="*/ 22 w 61"/>
                <a:gd name="T29" fmla="*/ 14 h 55"/>
                <a:gd name="T30" fmla="*/ 21 w 61"/>
                <a:gd name="T31" fmla="*/ 19 h 55"/>
                <a:gd name="T32" fmla="*/ 21 w 61"/>
                <a:gd name="T33" fmla="*/ 32 h 55"/>
                <a:gd name="T34" fmla="*/ 20 w 61"/>
                <a:gd name="T35" fmla="*/ 46 h 55"/>
                <a:gd name="T36" fmla="*/ 17 w 61"/>
                <a:gd name="T37" fmla="*/ 54 h 55"/>
                <a:gd name="T38" fmla="*/ 13 w 61"/>
                <a:gd name="T39" fmla="*/ 50 h 55"/>
                <a:gd name="T40" fmla="*/ 4 w 61"/>
                <a:gd name="T41" fmla="*/ 35 h 55"/>
                <a:gd name="T42" fmla="*/ 5 w 61"/>
                <a:gd name="T43" fmla="*/ 32 h 55"/>
                <a:gd name="T44" fmla="*/ 6 w 61"/>
                <a:gd name="T45" fmla="*/ 26 h 55"/>
                <a:gd name="T46" fmla="*/ 13 w 61"/>
                <a:gd name="T47" fmla="*/ 18 h 55"/>
                <a:gd name="T48" fmla="*/ 3 w 61"/>
                <a:gd name="T49" fmla="*/ 18 h 55"/>
                <a:gd name="T50" fmla="*/ 0 w 61"/>
                <a:gd name="T51" fmla="*/ 14 h 55"/>
                <a:gd name="T52" fmla="*/ 0 w 61"/>
                <a:gd name="T53" fmla="*/ 13 h 55"/>
                <a:gd name="T54" fmla="*/ 6 w 61"/>
                <a:gd name="T55" fmla="*/ 13 h 55"/>
                <a:gd name="T56" fmla="*/ 15 w 61"/>
                <a:gd name="T57" fmla="*/ 11 h 55"/>
                <a:gd name="T58" fmla="*/ 20 w 61"/>
                <a:gd name="T59" fmla="*/ 3 h 55"/>
                <a:gd name="T60" fmla="*/ 22 w 61"/>
                <a:gd name="T61" fmla="*/ 1 h 55"/>
                <a:gd name="T62" fmla="*/ 36 w 61"/>
                <a:gd name="T63" fmla="*/ 21 h 55"/>
                <a:gd name="T64" fmla="*/ 36 w 61"/>
                <a:gd name="T65" fmla="*/ 30 h 55"/>
                <a:gd name="T66" fmla="*/ 47 w 61"/>
                <a:gd name="T67" fmla="*/ 23 h 55"/>
                <a:gd name="T68" fmla="*/ 52 w 61"/>
                <a:gd name="T69" fmla="*/ 24 h 55"/>
                <a:gd name="T70" fmla="*/ 55 w 61"/>
                <a:gd name="T71" fmla="*/ 30 h 55"/>
                <a:gd name="T72" fmla="*/ 52 w 61"/>
                <a:gd name="T73" fmla="*/ 40 h 55"/>
                <a:gd name="T74" fmla="*/ 58 w 61"/>
                <a:gd name="T75" fmla="*/ 46 h 55"/>
                <a:gd name="T76" fmla="*/ 60 w 61"/>
                <a:gd name="T77" fmla="*/ 52 h 55"/>
                <a:gd name="T78" fmla="*/ 52 w 61"/>
                <a:gd name="T79" fmla="*/ 48 h 55"/>
                <a:gd name="T80" fmla="*/ 45 w 61"/>
                <a:gd name="T81" fmla="*/ 48 h 55"/>
                <a:gd name="T82" fmla="*/ 41 w 61"/>
                <a:gd name="T83" fmla="*/ 49 h 55"/>
                <a:gd name="T84" fmla="*/ 33 w 61"/>
                <a:gd name="T85" fmla="*/ 48 h 55"/>
                <a:gd name="T86" fmla="*/ 29 w 61"/>
                <a:gd name="T87" fmla="*/ 44 h 55"/>
                <a:gd name="T88" fmla="*/ 29 w 61"/>
                <a:gd name="T89" fmla="*/ 38 h 55"/>
                <a:gd name="T90" fmla="*/ 30 w 61"/>
                <a:gd name="T91" fmla="*/ 34 h 55"/>
                <a:gd name="T92" fmla="*/ 32 w 61"/>
                <a:gd name="T93" fmla="*/ 26 h 55"/>
                <a:gd name="T94" fmla="*/ 34 w 61"/>
                <a:gd name="T95" fmla="*/ 21 h 55"/>
                <a:gd name="T96" fmla="*/ 35 w 61"/>
                <a:gd name="T97" fmla="*/ 17 h 55"/>
                <a:gd name="T98" fmla="*/ 16 w 61"/>
                <a:gd name="T99" fmla="*/ 27 h 55"/>
                <a:gd name="T100" fmla="*/ 16 w 61"/>
                <a:gd name="T101" fmla="*/ 30 h 55"/>
                <a:gd name="T102" fmla="*/ 15 w 61"/>
                <a:gd name="T103" fmla="*/ 42 h 55"/>
                <a:gd name="T104" fmla="*/ 11 w 61"/>
                <a:gd name="T105" fmla="*/ 42 h 55"/>
                <a:gd name="T106" fmla="*/ 9 w 61"/>
                <a:gd name="T107" fmla="*/ 34 h 55"/>
                <a:gd name="T108" fmla="*/ 14 w 61"/>
                <a:gd name="T109" fmla="*/ 24 h 55"/>
                <a:gd name="T110" fmla="*/ 46 w 61"/>
                <a:gd name="T111" fmla="*/ 27 h 55"/>
                <a:gd name="T112" fmla="*/ 48 w 61"/>
                <a:gd name="T113" fmla="*/ 32 h 55"/>
                <a:gd name="T114" fmla="*/ 46 w 61"/>
                <a:gd name="T115" fmla="*/ 37 h 55"/>
                <a:gd name="T116" fmla="*/ 44 w 61"/>
                <a:gd name="T117" fmla="*/ 27 h 55"/>
                <a:gd name="T118" fmla="*/ 40 w 61"/>
                <a:gd name="T119" fmla="*/ 38 h 55"/>
                <a:gd name="T120" fmla="*/ 40 w 61"/>
                <a:gd name="T121" fmla="*/ 43 h 55"/>
                <a:gd name="T122" fmla="*/ 35 w 61"/>
                <a:gd name="T123" fmla="*/ 41 h 55"/>
                <a:gd name="T124" fmla="*/ 39 w 61"/>
                <a:gd name="T125" fmla="*/ 37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1" h="55">
                  <a:moveTo>
                    <a:pt x="22" y="1"/>
                  </a:moveTo>
                  <a:cubicBezTo>
                    <a:pt x="24" y="2"/>
                    <a:pt x="21" y="3"/>
                    <a:pt x="22" y="4"/>
                  </a:cubicBezTo>
                  <a:cubicBezTo>
                    <a:pt x="22" y="4"/>
                    <a:pt x="21" y="5"/>
                    <a:pt x="22" y="5"/>
                  </a:cubicBezTo>
                  <a:cubicBezTo>
                    <a:pt x="22" y="6"/>
                    <a:pt x="22" y="6"/>
                    <a:pt x="22" y="6"/>
                  </a:cubicBezTo>
                  <a:cubicBezTo>
                    <a:pt x="22" y="6"/>
                    <a:pt x="22" y="6"/>
                    <a:pt x="23" y="6"/>
                  </a:cubicBezTo>
                  <a:cubicBezTo>
                    <a:pt x="23" y="6"/>
                    <a:pt x="23" y="5"/>
                    <a:pt x="23" y="5"/>
                  </a:cubicBezTo>
                  <a:cubicBezTo>
                    <a:pt x="24" y="5"/>
                    <a:pt x="24" y="6"/>
                    <a:pt x="24" y="6"/>
                  </a:cubicBezTo>
                  <a:cubicBezTo>
                    <a:pt x="25" y="6"/>
                    <a:pt x="25" y="7"/>
                    <a:pt x="25" y="7"/>
                  </a:cubicBezTo>
                  <a:cubicBezTo>
                    <a:pt x="26" y="7"/>
                    <a:pt x="26" y="8"/>
                    <a:pt x="27" y="8"/>
                  </a:cubicBezTo>
                  <a:cubicBezTo>
                    <a:pt x="27" y="8"/>
                    <a:pt x="27" y="8"/>
                    <a:pt x="27" y="8"/>
                  </a:cubicBezTo>
                  <a:cubicBezTo>
                    <a:pt x="27" y="8"/>
                    <a:pt x="27" y="8"/>
                    <a:pt x="27" y="8"/>
                  </a:cubicBezTo>
                  <a:cubicBezTo>
                    <a:pt x="29" y="7"/>
                    <a:pt x="32" y="6"/>
                    <a:pt x="35" y="5"/>
                  </a:cubicBezTo>
                  <a:cubicBezTo>
                    <a:pt x="35" y="5"/>
                    <a:pt x="36" y="4"/>
                    <a:pt x="37" y="4"/>
                  </a:cubicBezTo>
                  <a:cubicBezTo>
                    <a:pt x="38" y="4"/>
                    <a:pt x="39" y="4"/>
                    <a:pt x="39" y="4"/>
                  </a:cubicBezTo>
                  <a:cubicBezTo>
                    <a:pt x="40" y="4"/>
                    <a:pt x="40" y="3"/>
                    <a:pt x="41" y="3"/>
                  </a:cubicBezTo>
                  <a:cubicBezTo>
                    <a:pt x="42" y="3"/>
                    <a:pt x="42" y="3"/>
                    <a:pt x="42" y="3"/>
                  </a:cubicBezTo>
                  <a:cubicBezTo>
                    <a:pt x="43" y="3"/>
                    <a:pt x="45" y="3"/>
                    <a:pt x="47" y="4"/>
                  </a:cubicBezTo>
                  <a:cubicBezTo>
                    <a:pt x="48" y="4"/>
                    <a:pt x="49" y="5"/>
                    <a:pt x="50" y="6"/>
                  </a:cubicBezTo>
                  <a:cubicBezTo>
                    <a:pt x="52" y="6"/>
                    <a:pt x="52" y="8"/>
                    <a:pt x="53" y="9"/>
                  </a:cubicBezTo>
                  <a:cubicBezTo>
                    <a:pt x="52" y="9"/>
                    <a:pt x="52" y="10"/>
                    <a:pt x="52" y="10"/>
                  </a:cubicBezTo>
                  <a:cubicBezTo>
                    <a:pt x="52" y="10"/>
                    <a:pt x="52" y="10"/>
                    <a:pt x="52" y="11"/>
                  </a:cubicBezTo>
                  <a:cubicBezTo>
                    <a:pt x="52" y="11"/>
                    <a:pt x="52" y="11"/>
                    <a:pt x="52" y="11"/>
                  </a:cubicBezTo>
                  <a:cubicBezTo>
                    <a:pt x="52" y="11"/>
                    <a:pt x="51" y="11"/>
                    <a:pt x="52" y="12"/>
                  </a:cubicBezTo>
                  <a:cubicBezTo>
                    <a:pt x="51" y="12"/>
                    <a:pt x="51" y="13"/>
                    <a:pt x="51" y="13"/>
                  </a:cubicBezTo>
                  <a:cubicBezTo>
                    <a:pt x="51" y="13"/>
                    <a:pt x="51" y="13"/>
                    <a:pt x="51" y="13"/>
                  </a:cubicBezTo>
                  <a:cubicBezTo>
                    <a:pt x="51" y="14"/>
                    <a:pt x="51" y="15"/>
                    <a:pt x="50" y="15"/>
                  </a:cubicBezTo>
                  <a:cubicBezTo>
                    <a:pt x="50" y="16"/>
                    <a:pt x="49" y="16"/>
                    <a:pt x="48" y="17"/>
                  </a:cubicBezTo>
                  <a:cubicBezTo>
                    <a:pt x="48" y="17"/>
                    <a:pt x="48" y="17"/>
                    <a:pt x="48" y="17"/>
                  </a:cubicBezTo>
                  <a:cubicBezTo>
                    <a:pt x="46" y="18"/>
                    <a:pt x="45" y="20"/>
                    <a:pt x="43" y="21"/>
                  </a:cubicBezTo>
                  <a:cubicBezTo>
                    <a:pt x="43" y="21"/>
                    <a:pt x="43" y="20"/>
                    <a:pt x="43" y="21"/>
                  </a:cubicBezTo>
                  <a:cubicBezTo>
                    <a:pt x="42" y="21"/>
                    <a:pt x="42" y="21"/>
                    <a:pt x="42" y="21"/>
                  </a:cubicBezTo>
                  <a:cubicBezTo>
                    <a:pt x="43" y="20"/>
                    <a:pt x="43" y="20"/>
                    <a:pt x="43" y="20"/>
                  </a:cubicBezTo>
                  <a:cubicBezTo>
                    <a:pt x="42" y="20"/>
                    <a:pt x="41" y="21"/>
                    <a:pt x="41" y="21"/>
                  </a:cubicBezTo>
                  <a:cubicBezTo>
                    <a:pt x="40" y="21"/>
                    <a:pt x="40" y="22"/>
                    <a:pt x="39" y="22"/>
                  </a:cubicBezTo>
                  <a:cubicBezTo>
                    <a:pt x="42" y="17"/>
                    <a:pt x="47" y="15"/>
                    <a:pt x="48" y="10"/>
                  </a:cubicBezTo>
                  <a:cubicBezTo>
                    <a:pt x="48" y="8"/>
                    <a:pt x="47" y="6"/>
                    <a:pt x="45" y="5"/>
                  </a:cubicBezTo>
                  <a:cubicBezTo>
                    <a:pt x="44" y="6"/>
                    <a:pt x="43" y="5"/>
                    <a:pt x="42" y="6"/>
                  </a:cubicBezTo>
                  <a:cubicBezTo>
                    <a:pt x="42" y="6"/>
                    <a:pt x="41" y="5"/>
                    <a:pt x="40" y="5"/>
                  </a:cubicBezTo>
                  <a:cubicBezTo>
                    <a:pt x="39" y="6"/>
                    <a:pt x="38" y="6"/>
                    <a:pt x="38" y="6"/>
                  </a:cubicBezTo>
                  <a:cubicBezTo>
                    <a:pt x="37" y="6"/>
                    <a:pt x="37" y="6"/>
                    <a:pt x="37" y="6"/>
                  </a:cubicBezTo>
                  <a:cubicBezTo>
                    <a:pt x="37" y="6"/>
                    <a:pt x="36" y="7"/>
                    <a:pt x="36" y="7"/>
                  </a:cubicBezTo>
                  <a:cubicBezTo>
                    <a:pt x="34" y="6"/>
                    <a:pt x="33" y="8"/>
                    <a:pt x="32" y="8"/>
                  </a:cubicBezTo>
                  <a:cubicBezTo>
                    <a:pt x="31" y="8"/>
                    <a:pt x="30" y="9"/>
                    <a:pt x="29" y="9"/>
                  </a:cubicBezTo>
                  <a:cubicBezTo>
                    <a:pt x="28" y="10"/>
                    <a:pt x="26" y="11"/>
                    <a:pt x="25" y="11"/>
                  </a:cubicBezTo>
                  <a:cubicBezTo>
                    <a:pt x="24" y="13"/>
                    <a:pt x="23" y="13"/>
                    <a:pt x="22" y="14"/>
                  </a:cubicBezTo>
                  <a:cubicBezTo>
                    <a:pt x="21" y="14"/>
                    <a:pt x="22" y="15"/>
                    <a:pt x="21" y="16"/>
                  </a:cubicBezTo>
                  <a:cubicBezTo>
                    <a:pt x="22" y="17"/>
                    <a:pt x="21" y="17"/>
                    <a:pt x="21" y="18"/>
                  </a:cubicBezTo>
                  <a:cubicBezTo>
                    <a:pt x="21" y="18"/>
                    <a:pt x="22" y="19"/>
                    <a:pt x="21" y="19"/>
                  </a:cubicBezTo>
                  <a:cubicBezTo>
                    <a:pt x="21" y="20"/>
                    <a:pt x="21" y="21"/>
                    <a:pt x="21" y="22"/>
                  </a:cubicBezTo>
                  <a:cubicBezTo>
                    <a:pt x="21" y="24"/>
                    <a:pt x="21" y="27"/>
                    <a:pt x="21" y="29"/>
                  </a:cubicBezTo>
                  <a:cubicBezTo>
                    <a:pt x="21" y="30"/>
                    <a:pt x="21" y="31"/>
                    <a:pt x="21" y="32"/>
                  </a:cubicBezTo>
                  <a:cubicBezTo>
                    <a:pt x="21" y="34"/>
                    <a:pt x="21" y="36"/>
                    <a:pt x="21" y="38"/>
                  </a:cubicBezTo>
                  <a:cubicBezTo>
                    <a:pt x="21" y="40"/>
                    <a:pt x="20" y="41"/>
                    <a:pt x="20" y="42"/>
                  </a:cubicBezTo>
                  <a:cubicBezTo>
                    <a:pt x="20" y="43"/>
                    <a:pt x="21" y="45"/>
                    <a:pt x="20" y="46"/>
                  </a:cubicBezTo>
                  <a:cubicBezTo>
                    <a:pt x="20" y="47"/>
                    <a:pt x="19" y="48"/>
                    <a:pt x="20" y="49"/>
                  </a:cubicBezTo>
                  <a:cubicBezTo>
                    <a:pt x="18" y="50"/>
                    <a:pt x="19" y="51"/>
                    <a:pt x="19" y="52"/>
                  </a:cubicBezTo>
                  <a:cubicBezTo>
                    <a:pt x="19" y="53"/>
                    <a:pt x="18" y="54"/>
                    <a:pt x="17" y="54"/>
                  </a:cubicBezTo>
                  <a:cubicBezTo>
                    <a:pt x="17" y="54"/>
                    <a:pt x="16" y="55"/>
                    <a:pt x="16" y="54"/>
                  </a:cubicBezTo>
                  <a:cubicBezTo>
                    <a:pt x="16" y="53"/>
                    <a:pt x="16" y="53"/>
                    <a:pt x="15" y="52"/>
                  </a:cubicBezTo>
                  <a:cubicBezTo>
                    <a:pt x="14" y="52"/>
                    <a:pt x="13" y="51"/>
                    <a:pt x="13" y="50"/>
                  </a:cubicBezTo>
                  <a:cubicBezTo>
                    <a:pt x="10" y="47"/>
                    <a:pt x="7" y="45"/>
                    <a:pt x="6" y="41"/>
                  </a:cubicBezTo>
                  <a:cubicBezTo>
                    <a:pt x="5" y="40"/>
                    <a:pt x="5" y="39"/>
                    <a:pt x="4" y="38"/>
                  </a:cubicBezTo>
                  <a:cubicBezTo>
                    <a:pt x="5" y="37"/>
                    <a:pt x="4" y="37"/>
                    <a:pt x="4" y="35"/>
                  </a:cubicBezTo>
                  <a:cubicBezTo>
                    <a:pt x="4" y="35"/>
                    <a:pt x="5" y="35"/>
                    <a:pt x="4" y="34"/>
                  </a:cubicBezTo>
                  <a:cubicBezTo>
                    <a:pt x="4" y="34"/>
                    <a:pt x="4" y="34"/>
                    <a:pt x="4" y="34"/>
                  </a:cubicBezTo>
                  <a:cubicBezTo>
                    <a:pt x="4" y="33"/>
                    <a:pt x="5" y="33"/>
                    <a:pt x="5" y="32"/>
                  </a:cubicBezTo>
                  <a:cubicBezTo>
                    <a:pt x="5" y="32"/>
                    <a:pt x="5" y="32"/>
                    <a:pt x="5" y="31"/>
                  </a:cubicBezTo>
                  <a:cubicBezTo>
                    <a:pt x="4" y="31"/>
                    <a:pt x="5" y="31"/>
                    <a:pt x="4" y="30"/>
                  </a:cubicBezTo>
                  <a:cubicBezTo>
                    <a:pt x="5" y="29"/>
                    <a:pt x="6" y="27"/>
                    <a:pt x="6" y="26"/>
                  </a:cubicBezTo>
                  <a:cubicBezTo>
                    <a:pt x="7" y="26"/>
                    <a:pt x="7" y="25"/>
                    <a:pt x="8" y="24"/>
                  </a:cubicBezTo>
                  <a:cubicBezTo>
                    <a:pt x="10" y="22"/>
                    <a:pt x="11" y="20"/>
                    <a:pt x="13" y="18"/>
                  </a:cubicBezTo>
                  <a:cubicBezTo>
                    <a:pt x="13" y="18"/>
                    <a:pt x="13" y="18"/>
                    <a:pt x="13" y="18"/>
                  </a:cubicBezTo>
                  <a:cubicBezTo>
                    <a:pt x="13" y="19"/>
                    <a:pt x="12" y="19"/>
                    <a:pt x="12" y="19"/>
                  </a:cubicBezTo>
                  <a:cubicBezTo>
                    <a:pt x="10" y="20"/>
                    <a:pt x="9" y="21"/>
                    <a:pt x="7" y="20"/>
                  </a:cubicBezTo>
                  <a:cubicBezTo>
                    <a:pt x="5" y="19"/>
                    <a:pt x="4" y="20"/>
                    <a:pt x="3" y="18"/>
                  </a:cubicBezTo>
                  <a:cubicBezTo>
                    <a:pt x="2" y="18"/>
                    <a:pt x="2" y="17"/>
                    <a:pt x="1" y="16"/>
                  </a:cubicBezTo>
                  <a:cubicBezTo>
                    <a:pt x="0" y="16"/>
                    <a:pt x="0" y="15"/>
                    <a:pt x="0" y="15"/>
                  </a:cubicBezTo>
                  <a:cubicBezTo>
                    <a:pt x="0" y="14"/>
                    <a:pt x="0" y="14"/>
                    <a:pt x="0" y="14"/>
                  </a:cubicBezTo>
                  <a:cubicBezTo>
                    <a:pt x="0" y="15"/>
                    <a:pt x="1" y="15"/>
                    <a:pt x="1" y="15"/>
                  </a:cubicBezTo>
                  <a:cubicBezTo>
                    <a:pt x="1" y="14"/>
                    <a:pt x="1" y="14"/>
                    <a:pt x="1" y="14"/>
                  </a:cubicBezTo>
                  <a:cubicBezTo>
                    <a:pt x="1" y="14"/>
                    <a:pt x="0" y="14"/>
                    <a:pt x="0" y="13"/>
                  </a:cubicBezTo>
                  <a:cubicBezTo>
                    <a:pt x="1" y="12"/>
                    <a:pt x="2" y="14"/>
                    <a:pt x="2" y="14"/>
                  </a:cubicBezTo>
                  <a:cubicBezTo>
                    <a:pt x="3" y="13"/>
                    <a:pt x="4" y="14"/>
                    <a:pt x="5" y="14"/>
                  </a:cubicBezTo>
                  <a:cubicBezTo>
                    <a:pt x="5" y="14"/>
                    <a:pt x="6" y="13"/>
                    <a:pt x="6" y="13"/>
                  </a:cubicBezTo>
                  <a:cubicBezTo>
                    <a:pt x="7" y="13"/>
                    <a:pt x="8" y="13"/>
                    <a:pt x="9" y="13"/>
                  </a:cubicBezTo>
                  <a:cubicBezTo>
                    <a:pt x="10" y="12"/>
                    <a:pt x="11" y="11"/>
                    <a:pt x="12" y="12"/>
                  </a:cubicBezTo>
                  <a:cubicBezTo>
                    <a:pt x="13" y="11"/>
                    <a:pt x="14" y="11"/>
                    <a:pt x="15" y="11"/>
                  </a:cubicBezTo>
                  <a:cubicBezTo>
                    <a:pt x="16" y="11"/>
                    <a:pt x="16" y="9"/>
                    <a:pt x="17" y="10"/>
                  </a:cubicBezTo>
                  <a:cubicBezTo>
                    <a:pt x="19" y="9"/>
                    <a:pt x="18" y="7"/>
                    <a:pt x="19" y="6"/>
                  </a:cubicBezTo>
                  <a:cubicBezTo>
                    <a:pt x="19" y="5"/>
                    <a:pt x="19" y="4"/>
                    <a:pt x="20" y="3"/>
                  </a:cubicBezTo>
                  <a:cubicBezTo>
                    <a:pt x="19" y="3"/>
                    <a:pt x="20" y="3"/>
                    <a:pt x="19" y="2"/>
                  </a:cubicBezTo>
                  <a:cubicBezTo>
                    <a:pt x="21" y="2"/>
                    <a:pt x="19" y="0"/>
                    <a:pt x="21" y="0"/>
                  </a:cubicBezTo>
                  <a:cubicBezTo>
                    <a:pt x="21" y="0"/>
                    <a:pt x="21" y="1"/>
                    <a:pt x="22" y="1"/>
                  </a:cubicBezTo>
                  <a:close/>
                  <a:moveTo>
                    <a:pt x="36" y="19"/>
                  </a:moveTo>
                  <a:cubicBezTo>
                    <a:pt x="37" y="19"/>
                    <a:pt x="37" y="20"/>
                    <a:pt x="37" y="21"/>
                  </a:cubicBezTo>
                  <a:cubicBezTo>
                    <a:pt x="36" y="21"/>
                    <a:pt x="36" y="21"/>
                    <a:pt x="36" y="21"/>
                  </a:cubicBezTo>
                  <a:cubicBezTo>
                    <a:pt x="36" y="21"/>
                    <a:pt x="36" y="21"/>
                    <a:pt x="36" y="21"/>
                  </a:cubicBezTo>
                  <a:cubicBezTo>
                    <a:pt x="37" y="21"/>
                    <a:pt x="36" y="22"/>
                    <a:pt x="36" y="23"/>
                  </a:cubicBezTo>
                  <a:cubicBezTo>
                    <a:pt x="37" y="26"/>
                    <a:pt x="35" y="28"/>
                    <a:pt x="36" y="30"/>
                  </a:cubicBezTo>
                  <a:cubicBezTo>
                    <a:pt x="37" y="28"/>
                    <a:pt x="39" y="26"/>
                    <a:pt x="41" y="25"/>
                  </a:cubicBezTo>
                  <a:cubicBezTo>
                    <a:pt x="43" y="24"/>
                    <a:pt x="44" y="23"/>
                    <a:pt x="46" y="23"/>
                  </a:cubicBezTo>
                  <a:cubicBezTo>
                    <a:pt x="46" y="23"/>
                    <a:pt x="47" y="23"/>
                    <a:pt x="47" y="23"/>
                  </a:cubicBezTo>
                  <a:cubicBezTo>
                    <a:pt x="47" y="22"/>
                    <a:pt x="47" y="22"/>
                    <a:pt x="47" y="22"/>
                  </a:cubicBezTo>
                  <a:cubicBezTo>
                    <a:pt x="48" y="23"/>
                    <a:pt x="49" y="22"/>
                    <a:pt x="50" y="23"/>
                  </a:cubicBezTo>
                  <a:cubicBezTo>
                    <a:pt x="51" y="22"/>
                    <a:pt x="51" y="24"/>
                    <a:pt x="52" y="24"/>
                  </a:cubicBezTo>
                  <a:cubicBezTo>
                    <a:pt x="53" y="25"/>
                    <a:pt x="53" y="25"/>
                    <a:pt x="53" y="25"/>
                  </a:cubicBezTo>
                  <a:cubicBezTo>
                    <a:pt x="53" y="26"/>
                    <a:pt x="54" y="27"/>
                    <a:pt x="54" y="28"/>
                  </a:cubicBezTo>
                  <a:cubicBezTo>
                    <a:pt x="55" y="29"/>
                    <a:pt x="55" y="29"/>
                    <a:pt x="55" y="30"/>
                  </a:cubicBezTo>
                  <a:cubicBezTo>
                    <a:pt x="55" y="31"/>
                    <a:pt x="55" y="32"/>
                    <a:pt x="55" y="32"/>
                  </a:cubicBezTo>
                  <a:cubicBezTo>
                    <a:pt x="56" y="33"/>
                    <a:pt x="55" y="33"/>
                    <a:pt x="55" y="33"/>
                  </a:cubicBezTo>
                  <a:cubicBezTo>
                    <a:pt x="54" y="36"/>
                    <a:pt x="53" y="38"/>
                    <a:pt x="52" y="40"/>
                  </a:cubicBezTo>
                  <a:cubicBezTo>
                    <a:pt x="52" y="41"/>
                    <a:pt x="53" y="42"/>
                    <a:pt x="53" y="42"/>
                  </a:cubicBezTo>
                  <a:cubicBezTo>
                    <a:pt x="55" y="43"/>
                    <a:pt x="55" y="44"/>
                    <a:pt x="57" y="45"/>
                  </a:cubicBezTo>
                  <a:cubicBezTo>
                    <a:pt x="57" y="45"/>
                    <a:pt x="57" y="46"/>
                    <a:pt x="58" y="46"/>
                  </a:cubicBezTo>
                  <a:cubicBezTo>
                    <a:pt x="59" y="47"/>
                    <a:pt x="60" y="48"/>
                    <a:pt x="60" y="49"/>
                  </a:cubicBezTo>
                  <a:cubicBezTo>
                    <a:pt x="60" y="50"/>
                    <a:pt x="61" y="50"/>
                    <a:pt x="60" y="51"/>
                  </a:cubicBezTo>
                  <a:cubicBezTo>
                    <a:pt x="61" y="51"/>
                    <a:pt x="60" y="52"/>
                    <a:pt x="60" y="52"/>
                  </a:cubicBezTo>
                  <a:cubicBezTo>
                    <a:pt x="59" y="52"/>
                    <a:pt x="57" y="52"/>
                    <a:pt x="56" y="52"/>
                  </a:cubicBezTo>
                  <a:cubicBezTo>
                    <a:pt x="55" y="51"/>
                    <a:pt x="55" y="50"/>
                    <a:pt x="54" y="50"/>
                  </a:cubicBezTo>
                  <a:cubicBezTo>
                    <a:pt x="54" y="48"/>
                    <a:pt x="52" y="49"/>
                    <a:pt x="52" y="48"/>
                  </a:cubicBezTo>
                  <a:cubicBezTo>
                    <a:pt x="51" y="48"/>
                    <a:pt x="50" y="47"/>
                    <a:pt x="49" y="46"/>
                  </a:cubicBezTo>
                  <a:cubicBezTo>
                    <a:pt x="48" y="46"/>
                    <a:pt x="48" y="47"/>
                    <a:pt x="47" y="47"/>
                  </a:cubicBezTo>
                  <a:cubicBezTo>
                    <a:pt x="47" y="48"/>
                    <a:pt x="45" y="48"/>
                    <a:pt x="45" y="48"/>
                  </a:cubicBezTo>
                  <a:cubicBezTo>
                    <a:pt x="43" y="49"/>
                    <a:pt x="42" y="50"/>
                    <a:pt x="41" y="50"/>
                  </a:cubicBezTo>
                  <a:cubicBezTo>
                    <a:pt x="40" y="50"/>
                    <a:pt x="40" y="50"/>
                    <a:pt x="40" y="50"/>
                  </a:cubicBezTo>
                  <a:cubicBezTo>
                    <a:pt x="41" y="50"/>
                    <a:pt x="41" y="50"/>
                    <a:pt x="41" y="49"/>
                  </a:cubicBezTo>
                  <a:cubicBezTo>
                    <a:pt x="40" y="49"/>
                    <a:pt x="40" y="49"/>
                    <a:pt x="39" y="49"/>
                  </a:cubicBezTo>
                  <a:cubicBezTo>
                    <a:pt x="38" y="50"/>
                    <a:pt x="37" y="49"/>
                    <a:pt x="36" y="49"/>
                  </a:cubicBezTo>
                  <a:cubicBezTo>
                    <a:pt x="35" y="49"/>
                    <a:pt x="34" y="48"/>
                    <a:pt x="33" y="48"/>
                  </a:cubicBezTo>
                  <a:cubicBezTo>
                    <a:pt x="33" y="49"/>
                    <a:pt x="33" y="49"/>
                    <a:pt x="33" y="49"/>
                  </a:cubicBezTo>
                  <a:cubicBezTo>
                    <a:pt x="32" y="48"/>
                    <a:pt x="31" y="47"/>
                    <a:pt x="30" y="46"/>
                  </a:cubicBezTo>
                  <a:cubicBezTo>
                    <a:pt x="29" y="46"/>
                    <a:pt x="30" y="45"/>
                    <a:pt x="29" y="44"/>
                  </a:cubicBezTo>
                  <a:cubicBezTo>
                    <a:pt x="29" y="43"/>
                    <a:pt x="29" y="42"/>
                    <a:pt x="28" y="42"/>
                  </a:cubicBezTo>
                  <a:cubicBezTo>
                    <a:pt x="29" y="41"/>
                    <a:pt x="29" y="39"/>
                    <a:pt x="30" y="38"/>
                  </a:cubicBezTo>
                  <a:cubicBezTo>
                    <a:pt x="30" y="38"/>
                    <a:pt x="30" y="38"/>
                    <a:pt x="29" y="38"/>
                  </a:cubicBezTo>
                  <a:cubicBezTo>
                    <a:pt x="29" y="37"/>
                    <a:pt x="30" y="36"/>
                    <a:pt x="30" y="36"/>
                  </a:cubicBezTo>
                  <a:cubicBezTo>
                    <a:pt x="30" y="36"/>
                    <a:pt x="30" y="36"/>
                    <a:pt x="30" y="36"/>
                  </a:cubicBezTo>
                  <a:cubicBezTo>
                    <a:pt x="30" y="35"/>
                    <a:pt x="30" y="34"/>
                    <a:pt x="30" y="34"/>
                  </a:cubicBezTo>
                  <a:cubicBezTo>
                    <a:pt x="30" y="33"/>
                    <a:pt x="30" y="32"/>
                    <a:pt x="31" y="30"/>
                  </a:cubicBezTo>
                  <a:cubicBezTo>
                    <a:pt x="32" y="30"/>
                    <a:pt x="31" y="29"/>
                    <a:pt x="31" y="29"/>
                  </a:cubicBezTo>
                  <a:cubicBezTo>
                    <a:pt x="31" y="27"/>
                    <a:pt x="33" y="27"/>
                    <a:pt x="32" y="26"/>
                  </a:cubicBezTo>
                  <a:cubicBezTo>
                    <a:pt x="32" y="26"/>
                    <a:pt x="33" y="25"/>
                    <a:pt x="32" y="25"/>
                  </a:cubicBezTo>
                  <a:cubicBezTo>
                    <a:pt x="33" y="24"/>
                    <a:pt x="33" y="23"/>
                    <a:pt x="33" y="21"/>
                  </a:cubicBezTo>
                  <a:cubicBezTo>
                    <a:pt x="33" y="22"/>
                    <a:pt x="34" y="22"/>
                    <a:pt x="34" y="21"/>
                  </a:cubicBezTo>
                  <a:cubicBezTo>
                    <a:pt x="34" y="20"/>
                    <a:pt x="33" y="20"/>
                    <a:pt x="33" y="19"/>
                  </a:cubicBezTo>
                  <a:cubicBezTo>
                    <a:pt x="33" y="18"/>
                    <a:pt x="33" y="18"/>
                    <a:pt x="33" y="18"/>
                  </a:cubicBezTo>
                  <a:cubicBezTo>
                    <a:pt x="34" y="18"/>
                    <a:pt x="34" y="17"/>
                    <a:pt x="35" y="17"/>
                  </a:cubicBezTo>
                  <a:lnTo>
                    <a:pt x="36" y="19"/>
                  </a:lnTo>
                  <a:close/>
                  <a:moveTo>
                    <a:pt x="16" y="23"/>
                  </a:moveTo>
                  <a:cubicBezTo>
                    <a:pt x="17" y="25"/>
                    <a:pt x="16" y="26"/>
                    <a:pt x="16" y="27"/>
                  </a:cubicBezTo>
                  <a:cubicBezTo>
                    <a:pt x="16" y="28"/>
                    <a:pt x="16" y="28"/>
                    <a:pt x="16" y="28"/>
                  </a:cubicBezTo>
                  <a:cubicBezTo>
                    <a:pt x="16" y="29"/>
                    <a:pt x="15" y="30"/>
                    <a:pt x="16" y="30"/>
                  </a:cubicBezTo>
                  <a:cubicBezTo>
                    <a:pt x="16" y="30"/>
                    <a:pt x="16" y="30"/>
                    <a:pt x="16" y="30"/>
                  </a:cubicBezTo>
                  <a:cubicBezTo>
                    <a:pt x="16" y="33"/>
                    <a:pt x="16" y="34"/>
                    <a:pt x="15" y="37"/>
                  </a:cubicBezTo>
                  <a:cubicBezTo>
                    <a:pt x="16" y="37"/>
                    <a:pt x="16" y="38"/>
                    <a:pt x="16" y="39"/>
                  </a:cubicBezTo>
                  <a:cubicBezTo>
                    <a:pt x="16" y="40"/>
                    <a:pt x="16" y="41"/>
                    <a:pt x="15" y="42"/>
                  </a:cubicBezTo>
                  <a:cubicBezTo>
                    <a:pt x="15" y="43"/>
                    <a:pt x="15" y="43"/>
                    <a:pt x="15" y="44"/>
                  </a:cubicBezTo>
                  <a:cubicBezTo>
                    <a:pt x="15" y="44"/>
                    <a:pt x="15" y="44"/>
                    <a:pt x="15" y="44"/>
                  </a:cubicBezTo>
                  <a:cubicBezTo>
                    <a:pt x="14" y="43"/>
                    <a:pt x="12" y="43"/>
                    <a:pt x="11" y="42"/>
                  </a:cubicBezTo>
                  <a:cubicBezTo>
                    <a:pt x="11" y="41"/>
                    <a:pt x="10" y="41"/>
                    <a:pt x="10" y="40"/>
                  </a:cubicBezTo>
                  <a:cubicBezTo>
                    <a:pt x="9" y="38"/>
                    <a:pt x="9" y="37"/>
                    <a:pt x="9" y="35"/>
                  </a:cubicBezTo>
                  <a:cubicBezTo>
                    <a:pt x="9" y="35"/>
                    <a:pt x="10" y="34"/>
                    <a:pt x="9" y="34"/>
                  </a:cubicBezTo>
                  <a:cubicBezTo>
                    <a:pt x="10" y="33"/>
                    <a:pt x="9" y="33"/>
                    <a:pt x="9" y="33"/>
                  </a:cubicBezTo>
                  <a:cubicBezTo>
                    <a:pt x="10" y="31"/>
                    <a:pt x="10" y="28"/>
                    <a:pt x="12" y="27"/>
                  </a:cubicBezTo>
                  <a:cubicBezTo>
                    <a:pt x="12" y="26"/>
                    <a:pt x="13" y="25"/>
                    <a:pt x="14" y="24"/>
                  </a:cubicBezTo>
                  <a:cubicBezTo>
                    <a:pt x="14" y="23"/>
                    <a:pt x="15" y="22"/>
                    <a:pt x="16" y="20"/>
                  </a:cubicBezTo>
                  <a:cubicBezTo>
                    <a:pt x="16" y="22"/>
                    <a:pt x="17" y="23"/>
                    <a:pt x="16" y="23"/>
                  </a:cubicBezTo>
                  <a:close/>
                  <a:moveTo>
                    <a:pt x="46" y="27"/>
                  </a:moveTo>
                  <a:cubicBezTo>
                    <a:pt x="46" y="26"/>
                    <a:pt x="46" y="27"/>
                    <a:pt x="47" y="27"/>
                  </a:cubicBezTo>
                  <a:cubicBezTo>
                    <a:pt x="47" y="27"/>
                    <a:pt x="48" y="27"/>
                    <a:pt x="48" y="28"/>
                  </a:cubicBezTo>
                  <a:cubicBezTo>
                    <a:pt x="48" y="29"/>
                    <a:pt x="48" y="31"/>
                    <a:pt x="48" y="32"/>
                  </a:cubicBezTo>
                  <a:cubicBezTo>
                    <a:pt x="49" y="33"/>
                    <a:pt x="48" y="33"/>
                    <a:pt x="48" y="34"/>
                  </a:cubicBezTo>
                  <a:cubicBezTo>
                    <a:pt x="48" y="35"/>
                    <a:pt x="47" y="35"/>
                    <a:pt x="47" y="36"/>
                  </a:cubicBezTo>
                  <a:cubicBezTo>
                    <a:pt x="47" y="37"/>
                    <a:pt x="46" y="37"/>
                    <a:pt x="46" y="37"/>
                  </a:cubicBezTo>
                  <a:cubicBezTo>
                    <a:pt x="44" y="36"/>
                    <a:pt x="41" y="36"/>
                    <a:pt x="39" y="33"/>
                  </a:cubicBezTo>
                  <a:cubicBezTo>
                    <a:pt x="39" y="33"/>
                    <a:pt x="40" y="32"/>
                    <a:pt x="40" y="32"/>
                  </a:cubicBezTo>
                  <a:cubicBezTo>
                    <a:pt x="41" y="30"/>
                    <a:pt x="42" y="28"/>
                    <a:pt x="44" y="27"/>
                  </a:cubicBezTo>
                  <a:cubicBezTo>
                    <a:pt x="45" y="27"/>
                    <a:pt x="45" y="26"/>
                    <a:pt x="46" y="27"/>
                  </a:cubicBezTo>
                  <a:close/>
                  <a:moveTo>
                    <a:pt x="39" y="37"/>
                  </a:moveTo>
                  <a:cubicBezTo>
                    <a:pt x="39" y="38"/>
                    <a:pt x="39" y="38"/>
                    <a:pt x="40" y="38"/>
                  </a:cubicBezTo>
                  <a:cubicBezTo>
                    <a:pt x="41" y="39"/>
                    <a:pt x="41" y="39"/>
                    <a:pt x="42" y="39"/>
                  </a:cubicBezTo>
                  <a:cubicBezTo>
                    <a:pt x="43" y="41"/>
                    <a:pt x="43" y="41"/>
                    <a:pt x="43" y="41"/>
                  </a:cubicBezTo>
                  <a:cubicBezTo>
                    <a:pt x="42" y="42"/>
                    <a:pt x="42" y="44"/>
                    <a:pt x="40" y="43"/>
                  </a:cubicBezTo>
                  <a:cubicBezTo>
                    <a:pt x="40" y="44"/>
                    <a:pt x="39" y="43"/>
                    <a:pt x="38" y="43"/>
                  </a:cubicBezTo>
                  <a:cubicBezTo>
                    <a:pt x="37" y="44"/>
                    <a:pt x="36" y="43"/>
                    <a:pt x="35" y="44"/>
                  </a:cubicBezTo>
                  <a:cubicBezTo>
                    <a:pt x="35" y="43"/>
                    <a:pt x="35" y="42"/>
                    <a:pt x="35" y="41"/>
                  </a:cubicBezTo>
                  <a:cubicBezTo>
                    <a:pt x="35" y="40"/>
                    <a:pt x="37" y="39"/>
                    <a:pt x="37" y="37"/>
                  </a:cubicBezTo>
                  <a:cubicBezTo>
                    <a:pt x="37" y="37"/>
                    <a:pt x="37" y="35"/>
                    <a:pt x="38" y="36"/>
                  </a:cubicBezTo>
                  <a:lnTo>
                    <a:pt x="39" y="3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28" name="矩形 9"/>
          <p:cNvSpPr/>
          <p:nvPr userDrawn="1"/>
        </p:nvSpPr>
        <p:spPr>
          <a:xfrm>
            <a:off x="-10161" y="0"/>
            <a:ext cx="12202161" cy="1589102"/>
          </a:xfrm>
          <a:custGeom>
            <a:avLst/>
            <a:gdLst>
              <a:gd name="connsiteX0" fmla="*/ 0 w 12192001"/>
              <a:gd name="connsiteY0" fmla="*/ 0 h 1599658"/>
              <a:gd name="connsiteX1" fmla="*/ 12192001 w 12192001"/>
              <a:gd name="connsiteY1" fmla="*/ 0 h 1599658"/>
              <a:gd name="connsiteX2" fmla="*/ 12192001 w 12192001"/>
              <a:gd name="connsiteY2" fmla="*/ 1599658 h 1599658"/>
              <a:gd name="connsiteX3" fmla="*/ 0 w 12192001"/>
              <a:gd name="connsiteY3" fmla="*/ 1599658 h 1599658"/>
              <a:gd name="connsiteX4" fmla="*/ 0 w 12192001"/>
              <a:gd name="connsiteY4" fmla="*/ 0 h 1599658"/>
              <a:gd name="connsiteX0-1" fmla="*/ 0 w 12192001"/>
              <a:gd name="connsiteY0-2" fmla="*/ 0 h 1599658"/>
              <a:gd name="connsiteX1-3" fmla="*/ 12192001 w 12192001"/>
              <a:gd name="connsiteY1-4" fmla="*/ 0 h 1599658"/>
              <a:gd name="connsiteX2-5" fmla="*/ 12192001 w 12192001"/>
              <a:gd name="connsiteY2-6" fmla="*/ 1599658 h 1599658"/>
              <a:gd name="connsiteX3-7" fmla="*/ 0 w 12192001"/>
              <a:gd name="connsiteY3-8" fmla="*/ 818423 h 1599658"/>
              <a:gd name="connsiteX4-9" fmla="*/ 0 w 12192001"/>
              <a:gd name="connsiteY4-10" fmla="*/ 0 h 1599658"/>
              <a:gd name="connsiteX0-11" fmla="*/ 0 w 12192001"/>
              <a:gd name="connsiteY0-12" fmla="*/ 0 h 1599658"/>
              <a:gd name="connsiteX1-13" fmla="*/ 12192001 w 12192001"/>
              <a:gd name="connsiteY1-14" fmla="*/ 0 h 1599658"/>
              <a:gd name="connsiteX2-15" fmla="*/ 12192001 w 12192001"/>
              <a:gd name="connsiteY2-16" fmla="*/ 1599658 h 1599658"/>
              <a:gd name="connsiteX3-17" fmla="*/ 20320 w 12192001"/>
              <a:gd name="connsiteY3-18" fmla="*/ 452663 h 1599658"/>
              <a:gd name="connsiteX4-19" fmla="*/ 0 w 12192001"/>
              <a:gd name="connsiteY4-20" fmla="*/ 0 h 1599658"/>
              <a:gd name="connsiteX0-21" fmla="*/ 10160 w 12202161"/>
              <a:gd name="connsiteY0-22" fmla="*/ 0 h 1599658"/>
              <a:gd name="connsiteX1-23" fmla="*/ 12202161 w 12202161"/>
              <a:gd name="connsiteY1-24" fmla="*/ 0 h 1599658"/>
              <a:gd name="connsiteX2-25" fmla="*/ 12202161 w 12202161"/>
              <a:gd name="connsiteY2-26" fmla="*/ 1599658 h 1599658"/>
              <a:gd name="connsiteX3-27" fmla="*/ 0 w 12202161"/>
              <a:gd name="connsiteY3-28" fmla="*/ 461043 h 1599658"/>
              <a:gd name="connsiteX4-29" fmla="*/ 10160 w 12202161"/>
              <a:gd name="connsiteY4-30" fmla="*/ 0 h 159965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202161" h="1599658">
                <a:moveTo>
                  <a:pt x="10160" y="0"/>
                </a:moveTo>
                <a:lnTo>
                  <a:pt x="12202161" y="0"/>
                </a:lnTo>
                <a:lnTo>
                  <a:pt x="12202161" y="1599658"/>
                </a:lnTo>
                <a:lnTo>
                  <a:pt x="0" y="461043"/>
                </a:lnTo>
                <a:lnTo>
                  <a:pt x="10160" y="0"/>
                </a:lnTo>
                <a:close/>
              </a:path>
            </a:pathLst>
          </a:custGeom>
          <a:ln>
            <a:noFill/>
          </a:ln>
          <a:effectLst>
            <a:outerShdw blurRad="50800" dist="38100" dir="2700000" algn="tl"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zh-CN" altLang="en-US"/>
          </a:p>
        </p:txBody>
      </p:sp>
      <p:sp>
        <p:nvSpPr>
          <p:cNvPr id="29" name="等腰三角形 28"/>
          <p:cNvSpPr/>
          <p:nvPr userDrawn="1"/>
        </p:nvSpPr>
        <p:spPr>
          <a:xfrm flipV="1">
            <a:off x="-1" y="-10556"/>
            <a:ext cx="5752619" cy="1599658"/>
          </a:xfrm>
          <a:prstGeom prst="triangle">
            <a:avLst>
              <a:gd name="adj" fmla="val 0"/>
            </a:avLst>
          </a:prstGeom>
          <a:solidFill>
            <a:schemeClr val="accent4"/>
          </a:solidFill>
          <a:ln>
            <a:noFill/>
          </a:ln>
          <a:effectLst>
            <a:outerShdw blurRad="50800" dist="38100" dir="2700000" algn="tl"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pic>
        <p:nvPicPr>
          <p:cNvPr id="30" name="图片 29"/>
          <p:cNvPicPr>
            <a:picLocks noChangeAspect="1"/>
          </p:cNvPicPr>
          <p:nvPr userDrawn="1"/>
        </p:nvPicPr>
        <p:blipFill>
          <a:blip r:embed="rId2" cstate="email">
            <a:lum bright="100000" contrast="-40000"/>
          </a:blip>
          <a:stretch>
            <a:fillRect/>
          </a:stretch>
        </p:blipFill>
        <p:spPr>
          <a:xfrm>
            <a:off x="163132" y="101800"/>
            <a:ext cx="2772075" cy="762828"/>
          </a:xfrm>
          <a:prstGeom prst="rect">
            <a:avLst/>
          </a:prstGeom>
        </p:spPr>
      </p:pic>
      <p:sp>
        <p:nvSpPr>
          <p:cNvPr id="2" name="标题 1"/>
          <p:cNvSpPr>
            <a:spLocks noGrp="1"/>
          </p:cNvSpPr>
          <p:nvPr>
            <p:ph type="title"/>
          </p:nvPr>
        </p:nvSpPr>
        <p:spPr>
          <a:xfrm>
            <a:off x="1478543" y="8900"/>
            <a:ext cx="10515600" cy="1325563"/>
          </a:xfrm>
          <a:effectLst>
            <a:outerShdw blurRad="50800" dist="38100" dir="2700000" algn="tl" rotWithShape="0">
              <a:prstClr val="black">
                <a:alpha val="40000"/>
              </a:prstClr>
            </a:outerShdw>
          </a:effectLst>
        </p:spPr>
        <p:txBody>
          <a:bodyPr>
            <a:normAutofit/>
          </a:bodyPr>
          <a:lstStyle>
            <a:lvl1pPr algn="r">
              <a:defRPr sz="3200" b="1">
                <a:solidFill>
                  <a:schemeClr val="bg1"/>
                </a:solidFill>
              </a:defRPr>
            </a:lvl1pPr>
          </a:lstStyle>
          <a:p>
            <a:r>
              <a:rPr lang="zh-CN" altLang="en-US"/>
              <a:t>单击此处编辑母版标题样式</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创艺学院">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08D4B51F-5022-4B9A-B1DC-58E2D82F8E58}" type="datetimeFigureOut">
              <a:rPr lang="zh-CN" altLang="en-US" smtClean="0"/>
              <a:t>2023/4/12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0CBB207-5EAB-47C3-B719-5632B4BE83BE}" type="slidenum">
              <a:rPr lang="zh-CN" altLang="en-US" smtClean="0"/>
              <a:t>‹#›</a:t>
            </a:fld>
            <a:endParaRPr lang="zh-CN" altLang="en-US"/>
          </a:p>
        </p:txBody>
      </p:sp>
      <p:grpSp>
        <p:nvGrpSpPr>
          <p:cNvPr id="10" name="Group 4"/>
          <p:cNvGrpSpPr>
            <a:grpSpLocks noChangeAspect="1"/>
          </p:cNvGrpSpPr>
          <p:nvPr userDrawn="1"/>
        </p:nvGrpSpPr>
        <p:grpSpPr bwMode="auto">
          <a:xfrm>
            <a:off x="0" y="5072540"/>
            <a:ext cx="12192000" cy="1800828"/>
            <a:chOff x="0" y="3476"/>
            <a:chExt cx="5775" cy="853"/>
          </a:xfrm>
          <a:solidFill>
            <a:schemeClr val="accent5"/>
          </a:solidFill>
        </p:grpSpPr>
        <p:sp>
          <p:nvSpPr>
            <p:cNvPr id="11" name="Freeform 5"/>
            <p:cNvSpPr>
              <a:spLocks noEditPoints="1"/>
            </p:cNvSpPr>
            <p:nvPr/>
          </p:nvSpPr>
          <p:spPr bwMode="auto">
            <a:xfrm>
              <a:off x="16" y="3476"/>
              <a:ext cx="233" cy="823"/>
            </a:xfrm>
            <a:custGeom>
              <a:avLst/>
              <a:gdLst>
                <a:gd name="T0" fmla="*/ 83 w 90"/>
                <a:gd name="T1" fmla="*/ 303 h 308"/>
                <a:gd name="T2" fmla="*/ 63 w 90"/>
                <a:gd name="T3" fmla="*/ 300 h 308"/>
                <a:gd name="T4" fmla="*/ 68 w 90"/>
                <a:gd name="T5" fmla="*/ 270 h 308"/>
                <a:gd name="T6" fmla="*/ 62 w 90"/>
                <a:gd name="T7" fmla="*/ 240 h 308"/>
                <a:gd name="T8" fmla="*/ 64 w 90"/>
                <a:gd name="T9" fmla="*/ 196 h 308"/>
                <a:gd name="T10" fmla="*/ 61 w 90"/>
                <a:gd name="T11" fmla="*/ 180 h 308"/>
                <a:gd name="T12" fmla="*/ 65 w 90"/>
                <a:gd name="T13" fmla="*/ 150 h 308"/>
                <a:gd name="T14" fmla="*/ 60 w 90"/>
                <a:gd name="T15" fmla="*/ 120 h 308"/>
                <a:gd name="T16" fmla="*/ 64 w 90"/>
                <a:gd name="T17" fmla="*/ 91 h 308"/>
                <a:gd name="T18" fmla="*/ 58 w 90"/>
                <a:gd name="T19" fmla="*/ 61 h 308"/>
                <a:gd name="T20" fmla="*/ 62 w 90"/>
                <a:gd name="T21" fmla="*/ 30 h 308"/>
                <a:gd name="T22" fmla="*/ 44 w 90"/>
                <a:gd name="T23" fmla="*/ 0 h 308"/>
                <a:gd name="T24" fmla="*/ 32 w 90"/>
                <a:gd name="T25" fmla="*/ 61 h 308"/>
                <a:gd name="T26" fmla="*/ 27 w 90"/>
                <a:gd name="T27" fmla="*/ 91 h 308"/>
                <a:gd name="T28" fmla="*/ 25 w 90"/>
                <a:gd name="T29" fmla="*/ 150 h 308"/>
                <a:gd name="T30" fmla="*/ 25 w 90"/>
                <a:gd name="T31" fmla="*/ 151 h 308"/>
                <a:gd name="T32" fmla="*/ 22 w 90"/>
                <a:gd name="T33" fmla="*/ 221 h 308"/>
                <a:gd name="T34" fmla="*/ 29 w 90"/>
                <a:gd name="T35" fmla="*/ 241 h 308"/>
                <a:gd name="T36" fmla="*/ 22 w 90"/>
                <a:gd name="T37" fmla="*/ 271 h 308"/>
                <a:gd name="T38" fmla="*/ 13 w 90"/>
                <a:gd name="T39" fmla="*/ 303 h 308"/>
                <a:gd name="T40" fmla="*/ 0 w 90"/>
                <a:gd name="T41" fmla="*/ 305 h 308"/>
                <a:gd name="T42" fmla="*/ 90 w 90"/>
                <a:gd name="T43" fmla="*/ 305 h 308"/>
                <a:gd name="T44" fmla="*/ 58 w 90"/>
                <a:gd name="T45" fmla="*/ 239 h 308"/>
                <a:gd name="T46" fmla="*/ 45 w 90"/>
                <a:gd name="T47" fmla="*/ 154 h 308"/>
                <a:gd name="T48" fmla="*/ 34 w 90"/>
                <a:gd name="T49" fmla="*/ 179 h 308"/>
                <a:gd name="T50" fmla="*/ 55 w 90"/>
                <a:gd name="T51" fmla="*/ 59 h 308"/>
                <a:gd name="T52" fmla="*/ 55 w 90"/>
                <a:gd name="T53" fmla="*/ 59 h 308"/>
                <a:gd name="T54" fmla="*/ 56 w 90"/>
                <a:gd name="T55" fmla="*/ 119 h 308"/>
                <a:gd name="T56" fmla="*/ 45 w 90"/>
                <a:gd name="T57" fmla="*/ 274 h 308"/>
                <a:gd name="T58" fmla="*/ 31 w 90"/>
                <a:gd name="T59" fmla="*/ 300 h 308"/>
                <a:gd name="T60" fmla="*/ 48 w 90"/>
                <a:gd name="T61" fmla="*/ 269 h 308"/>
                <a:gd name="T62" fmla="*/ 65 w 90"/>
                <a:gd name="T63" fmla="*/ 269 h 308"/>
                <a:gd name="T64" fmla="*/ 48 w 90"/>
                <a:gd name="T65" fmla="*/ 209 h 308"/>
                <a:gd name="T66" fmla="*/ 48 w 90"/>
                <a:gd name="T67" fmla="*/ 209 h 308"/>
                <a:gd name="T68" fmla="*/ 50 w 90"/>
                <a:gd name="T69" fmla="*/ 144 h 308"/>
                <a:gd name="T70" fmla="*/ 47 w 90"/>
                <a:gd name="T71" fmla="*/ 149 h 308"/>
                <a:gd name="T72" fmla="*/ 56 w 90"/>
                <a:gd name="T73" fmla="*/ 66 h 308"/>
                <a:gd name="T74" fmla="*/ 34 w 90"/>
                <a:gd name="T75" fmla="*/ 66 h 308"/>
                <a:gd name="T76" fmla="*/ 43 w 90"/>
                <a:gd name="T77" fmla="*/ 89 h 308"/>
                <a:gd name="T78" fmla="*/ 33 w 90"/>
                <a:gd name="T79" fmla="*/ 126 h 308"/>
                <a:gd name="T80" fmla="*/ 43 w 90"/>
                <a:gd name="T81" fmla="*/ 149 h 308"/>
                <a:gd name="T82" fmla="*/ 32 w 90"/>
                <a:gd name="T83" fmla="*/ 185 h 308"/>
                <a:gd name="T84" fmla="*/ 27 w 90"/>
                <a:gd name="T85" fmla="*/ 209 h 308"/>
                <a:gd name="T86" fmla="*/ 31 w 90"/>
                <a:gd name="T87" fmla="*/ 245 h 308"/>
                <a:gd name="T88" fmla="*/ 31 w 90"/>
                <a:gd name="T89" fmla="*/ 245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0" h="308">
                  <a:moveTo>
                    <a:pt x="90" y="305"/>
                  </a:moveTo>
                  <a:cubicBezTo>
                    <a:pt x="83" y="305"/>
                    <a:pt x="83" y="305"/>
                    <a:pt x="83" y="305"/>
                  </a:cubicBezTo>
                  <a:cubicBezTo>
                    <a:pt x="83" y="303"/>
                    <a:pt x="83" y="303"/>
                    <a:pt x="83" y="303"/>
                  </a:cubicBezTo>
                  <a:cubicBezTo>
                    <a:pt x="77" y="303"/>
                    <a:pt x="77" y="303"/>
                    <a:pt x="77" y="303"/>
                  </a:cubicBezTo>
                  <a:cubicBezTo>
                    <a:pt x="77" y="300"/>
                    <a:pt x="77" y="300"/>
                    <a:pt x="77" y="300"/>
                  </a:cubicBezTo>
                  <a:cubicBezTo>
                    <a:pt x="63" y="300"/>
                    <a:pt x="63" y="300"/>
                    <a:pt x="63" y="300"/>
                  </a:cubicBezTo>
                  <a:cubicBezTo>
                    <a:pt x="68" y="271"/>
                    <a:pt x="68" y="271"/>
                    <a:pt x="68" y="271"/>
                  </a:cubicBezTo>
                  <a:cubicBezTo>
                    <a:pt x="68" y="271"/>
                    <a:pt x="68" y="271"/>
                    <a:pt x="68" y="270"/>
                  </a:cubicBezTo>
                  <a:cubicBezTo>
                    <a:pt x="68" y="270"/>
                    <a:pt x="68" y="270"/>
                    <a:pt x="68" y="270"/>
                  </a:cubicBezTo>
                  <a:cubicBezTo>
                    <a:pt x="62" y="241"/>
                    <a:pt x="62" y="241"/>
                    <a:pt x="62" y="241"/>
                  </a:cubicBezTo>
                  <a:cubicBezTo>
                    <a:pt x="62" y="241"/>
                    <a:pt x="62" y="241"/>
                    <a:pt x="62" y="241"/>
                  </a:cubicBezTo>
                  <a:cubicBezTo>
                    <a:pt x="62" y="240"/>
                    <a:pt x="62" y="240"/>
                    <a:pt x="62" y="240"/>
                  </a:cubicBezTo>
                  <a:cubicBezTo>
                    <a:pt x="65" y="221"/>
                    <a:pt x="65" y="221"/>
                    <a:pt x="65" y="221"/>
                  </a:cubicBezTo>
                  <a:cubicBezTo>
                    <a:pt x="69" y="221"/>
                    <a:pt x="69" y="221"/>
                    <a:pt x="69" y="221"/>
                  </a:cubicBezTo>
                  <a:cubicBezTo>
                    <a:pt x="64" y="196"/>
                    <a:pt x="64" y="196"/>
                    <a:pt x="64" y="196"/>
                  </a:cubicBezTo>
                  <a:cubicBezTo>
                    <a:pt x="61" y="181"/>
                    <a:pt x="61" y="181"/>
                    <a:pt x="61" y="181"/>
                  </a:cubicBezTo>
                  <a:cubicBezTo>
                    <a:pt x="61" y="181"/>
                    <a:pt x="61" y="181"/>
                    <a:pt x="61" y="181"/>
                  </a:cubicBezTo>
                  <a:cubicBezTo>
                    <a:pt x="61" y="181"/>
                    <a:pt x="61" y="181"/>
                    <a:pt x="61" y="180"/>
                  </a:cubicBezTo>
                  <a:cubicBezTo>
                    <a:pt x="65" y="151"/>
                    <a:pt x="65" y="151"/>
                    <a:pt x="65" y="151"/>
                  </a:cubicBezTo>
                  <a:cubicBezTo>
                    <a:pt x="65" y="151"/>
                    <a:pt x="65" y="151"/>
                    <a:pt x="65" y="151"/>
                  </a:cubicBezTo>
                  <a:cubicBezTo>
                    <a:pt x="65" y="151"/>
                    <a:pt x="65" y="150"/>
                    <a:pt x="65" y="150"/>
                  </a:cubicBezTo>
                  <a:cubicBezTo>
                    <a:pt x="65" y="150"/>
                    <a:pt x="65" y="150"/>
                    <a:pt x="65" y="150"/>
                  </a:cubicBezTo>
                  <a:cubicBezTo>
                    <a:pt x="65" y="150"/>
                    <a:pt x="65" y="150"/>
                    <a:pt x="65" y="150"/>
                  </a:cubicBezTo>
                  <a:cubicBezTo>
                    <a:pt x="60" y="120"/>
                    <a:pt x="60" y="120"/>
                    <a:pt x="60" y="120"/>
                  </a:cubicBezTo>
                  <a:cubicBezTo>
                    <a:pt x="59" y="120"/>
                    <a:pt x="59" y="120"/>
                    <a:pt x="59" y="120"/>
                  </a:cubicBezTo>
                  <a:cubicBezTo>
                    <a:pt x="63" y="91"/>
                    <a:pt x="63" y="91"/>
                    <a:pt x="63" y="91"/>
                  </a:cubicBezTo>
                  <a:cubicBezTo>
                    <a:pt x="64" y="91"/>
                    <a:pt x="64" y="91"/>
                    <a:pt x="64" y="91"/>
                  </a:cubicBezTo>
                  <a:cubicBezTo>
                    <a:pt x="64" y="91"/>
                    <a:pt x="64" y="90"/>
                    <a:pt x="63" y="90"/>
                  </a:cubicBezTo>
                  <a:cubicBezTo>
                    <a:pt x="58" y="61"/>
                    <a:pt x="58" y="61"/>
                    <a:pt x="58" y="61"/>
                  </a:cubicBezTo>
                  <a:cubicBezTo>
                    <a:pt x="58" y="61"/>
                    <a:pt x="58" y="61"/>
                    <a:pt x="58" y="61"/>
                  </a:cubicBezTo>
                  <a:cubicBezTo>
                    <a:pt x="58" y="61"/>
                    <a:pt x="58" y="61"/>
                    <a:pt x="58" y="61"/>
                  </a:cubicBezTo>
                  <a:cubicBezTo>
                    <a:pt x="62" y="31"/>
                    <a:pt x="62" y="31"/>
                    <a:pt x="62" y="31"/>
                  </a:cubicBezTo>
                  <a:cubicBezTo>
                    <a:pt x="62" y="30"/>
                    <a:pt x="62" y="30"/>
                    <a:pt x="62" y="30"/>
                  </a:cubicBezTo>
                  <a:cubicBezTo>
                    <a:pt x="48" y="30"/>
                    <a:pt x="48" y="30"/>
                    <a:pt x="48" y="30"/>
                  </a:cubicBezTo>
                  <a:cubicBezTo>
                    <a:pt x="47" y="0"/>
                    <a:pt x="47" y="0"/>
                    <a:pt x="47" y="0"/>
                  </a:cubicBezTo>
                  <a:cubicBezTo>
                    <a:pt x="44" y="0"/>
                    <a:pt x="44" y="0"/>
                    <a:pt x="44" y="0"/>
                  </a:cubicBezTo>
                  <a:cubicBezTo>
                    <a:pt x="42" y="30"/>
                    <a:pt x="42" y="30"/>
                    <a:pt x="42" y="30"/>
                  </a:cubicBezTo>
                  <a:cubicBezTo>
                    <a:pt x="28" y="30"/>
                    <a:pt x="28" y="30"/>
                    <a:pt x="28" y="30"/>
                  </a:cubicBezTo>
                  <a:cubicBezTo>
                    <a:pt x="32" y="61"/>
                    <a:pt x="32" y="61"/>
                    <a:pt x="32" y="61"/>
                  </a:cubicBezTo>
                  <a:cubicBezTo>
                    <a:pt x="27" y="91"/>
                    <a:pt x="27" y="91"/>
                    <a:pt x="27" y="91"/>
                  </a:cubicBezTo>
                  <a:cubicBezTo>
                    <a:pt x="27" y="91"/>
                    <a:pt x="27" y="91"/>
                    <a:pt x="27" y="91"/>
                  </a:cubicBezTo>
                  <a:cubicBezTo>
                    <a:pt x="27" y="91"/>
                    <a:pt x="27" y="91"/>
                    <a:pt x="27" y="91"/>
                  </a:cubicBezTo>
                  <a:cubicBezTo>
                    <a:pt x="31" y="121"/>
                    <a:pt x="31" y="121"/>
                    <a:pt x="31" y="121"/>
                  </a:cubicBezTo>
                  <a:cubicBezTo>
                    <a:pt x="25" y="150"/>
                    <a:pt x="25" y="150"/>
                    <a:pt x="25" y="150"/>
                  </a:cubicBezTo>
                  <a:cubicBezTo>
                    <a:pt x="25" y="150"/>
                    <a:pt x="25" y="150"/>
                    <a:pt x="25" y="150"/>
                  </a:cubicBezTo>
                  <a:cubicBezTo>
                    <a:pt x="25" y="150"/>
                    <a:pt x="25" y="150"/>
                    <a:pt x="25" y="150"/>
                  </a:cubicBezTo>
                  <a:cubicBezTo>
                    <a:pt x="25" y="150"/>
                    <a:pt x="25" y="150"/>
                    <a:pt x="25" y="150"/>
                  </a:cubicBezTo>
                  <a:cubicBezTo>
                    <a:pt x="25" y="151"/>
                    <a:pt x="25" y="151"/>
                    <a:pt x="25" y="151"/>
                  </a:cubicBezTo>
                  <a:cubicBezTo>
                    <a:pt x="30" y="181"/>
                    <a:pt x="30" y="181"/>
                    <a:pt x="30" y="181"/>
                  </a:cubicBezTo>
                  <a:cubicBezTo>
                    <a:pt x="27" y="196"/>
                    <a:pt x="27" y="196"/>
                    <a:pt x="27" y="196"/>
                  </a:cubicBezTo>
                  <a:cubicBezTo>
                    <a:pt x="22" y="221"/>
                    <a:pt x="22" y="221"/>
                    <a:pt x="22" y="221"/>
                  </a:cubicBezTo>
                  <a:cubicBezTo>
                    <a:pt x="25" y="221"/>
                    <a:pt x="25" y="221"/>
                    <a:pt x="25" y="221"/>
                  </a:cubicBezTo>
                  <a:cubicBezTo>
                    <a:pt x="29" y="240"/>
                    <a:pt x="29" y="240"/>
                    <a:pt x="29" y="240"/>
                  </a:cubicBezTo>
                  <a:cubicBezTo>
                    <a:pt x="29" y="241"/>
                    <a:pt x="29" y="241"/>
                    <a:pt x="29" y="241"/>
                  </a:cubicBezTo>
                  <a:cubicBezTo>
                    <a:pt x="22" y="270"/>
                    <a:pt x="22" y="270"/>
                    <a:pt x="22" y="270"/>
                  </a:cubicBezTo>
                  <a:cubicBezTo>
                    <a:pt x="22" y="270"/>
                    <a:pt x="22" y="270"/>
                    <a:pt x="22" y="270"/>
                  </a:cubicBezTo>
                  <a:cubicBezTo>
                    <a:pt x="22" y="270"/>
                    <a:pt x="22" y="271"/>
                    <a:pt x="22" y="271"/>
                  </a:cubicBezTo>
                  <a:cubicBezTo>
                    <a:pt x="27" y="300"/>
                    <a:pt x="27" y="300"/>
                    <a:pt x="27" y="300"/>
                  </a:cubicBezTo>
                  <a:cubicBezTo>
                    <a:pt x="13" y="300"/>
                    <a:pt x="13" y="300"/>
                    <a:pt x="13" y="300"/>
                  </a:cubicBezTo>
                  <a:cubicBezTo>
                    <a:pt x="13" y="303"/>
                    <a:pt x="13" y="303"/>
                    <a:pt x="13" y="303"/>
                  </a:cubicBezTo>
                  <a:cubicBezTo>
                    <a:pt x="7" y="303"/>
                    <a:pt x="7" y="303"/>
                    <a:pt x="7" y="303"/>
                  </a:cubicBezTo>
                  <a:cubicBezTo>
                    <a:pt x="7" y="305"/>
                    <a:pt x="7" y="305"/>
                    <a:pt x="7" y="305"/>
                  </a:cubicBezTo>
                  <a:cubicBezTo>
                    <a:pt x="0" y="305"/>
                    <a:pt x="0" y="305"/>
                    <a:pt x="0" y="305"/>
                  </a:cubicBezTo>
                  <a:cubicBezTo>
                    <a:pt x="0" y="308"/>
                    <a:pt x="0" y="308"/>
                    <a:pt x="0" y="308"/>
                  </a:cubicBezTo>
                  <a:cubicBezTo>
                    <a:pt x="90" y="308"/>
                    <a:pt x="90" y="308"/>
                    <a:pt x="90" y="308"/>
                  </a:cubicBezTo>
                  <a:lnTo>
                    <a:pt x="90" y="305"/>
                  </a:lnTo>
                  <a:close/>
                  <a:moveTo>
                    <a:pt x="45" y="214"/>
                  </a:moveTo>
                  <a:cubicBezTo>
                    <a:pt x="45" y="214"/>
                    <a:pt x="45" y="214"/>
                    <a:pt x="45" y="214"/>
                  </a:cubicBezTo>
                  <a:cubicBezTo>
                    <a:pt x="58" y="239"/>
                    <a:pt x="58" y="239"/>
                    <a:pt x="58" y="239"/>
                  </a:cubicBezTo>
                  <a:cubicBezTo>
                    <a:pt x="32" y="239"/>
                    <a:pt x="32" y="239"/>
                    <a:pt x="32" y="239"/>
                  </a:cubicBezTo>
                  <a:lnTo>
                    <a:pt x="45" y="214"/>
                  </a:lnTo>
                  <a:close/>
                  <a:moveTo>
                    <a:pt x="45" y="154"/>
                  </a:moveTo>
                  <a:cubicBezTo>
                    <a:pt x="45" y="154"/>
                    <a:pt x="45" y="154"/>
                    <a:pt x="45" y="154"/>
                  </a:cubicBezTo>
                  <a:cubicBezTo>
                    <a:pt x="57" y="179"/>
                    <a:pt x="57" y="179"/>
                    <a:pt x="57" y="179"/>
                  </a:cubicBezTo>
                  <a:cubicBezTo>
                    <a:pt x="34" y="179"/>
                    <a:pt x="34" y="179"/>
                    <a:pt x="34" y="179"/>
                  </a:cubicBezTo>
                  <a:lnTo>
                    <a:pt x="45" y="154"/>
                  </a:lnTo>
                  <a:close/>
                  <a:moveTo>
                    <a:pt x="55" y="59"/>
                  </a:moveTo>
                  <a:cubicBezTo>
                    <a:pt x="55" y="59"/>
                    <a:pt x="55" y="59"/>
                    <a:pt x="55" y="59"/>
                  </a:cubicBezTo>
                  <a:cubicBezTo>
                    <a:pt x="36" y="59"/>
                    <a:pt x="36" y="59"/>
                    <a:pt x="36" y="59"/>
                  </a:cubicBezTo>
                  <a:cubicBezTo>
                    <a:pt x="45" y="35"/>
                    <a:pt x="45" y="35"/>
                    <a:pt x="45" y="35"/>
                  </a:cubicBezTo>
                  <a:lnTo>
                    <a:pt x="55" y="59"/>
                  </a:lnTo>
                  <a:close/>
                  <a:moveTo>
                    <a:pt x="45" y="95"/>
                  </a:moveTo>
                  <a:cubicBezTo>
                    <a:pt x="45" y="95"/>
                    <a:pt x="45" y="95"/>
                    <a:pt x="45" y="95"/>
                  </a:cubicBezTo>
                  <a:cubicBezTo>
                    <a:pt x="56" y="119"/>
                    <a:pt x="56" y="119"/>
                    <a:pt x="56" y="119"/>
                  </a:cubicBezTo>
                  <a:cubicBezTo>
                    <a:pt x="35" y="119"/>
                    <a:pt x="35" y="119"/>
                    <a:pt x="35" y="119"/>
                  </a:cubicBezTo>
                  <a:lnTo>
                    <a:pt x="45" y="95"/>
                  </a:lnTo>
                  <a:close/>
                  <a:moveTo>
                    <a:pt x="45" y="274"/>
                  </a:moveTo>
                  <a:cubicBezTo>
                    <a:pt x="45" y="274"/>
                    <a:pt x="45" y="274"/>
                    <a:pt x="45" y="274"/>
                  </a:cubicBezTo>
                  <a:cubicBezTo>
                    <a:pt x="60" y="300"/>
                    <a:pt x="60" y="300"/>
                    <a:pt x="60" y="300"/>
                  </a:cubicBezTo>
                  <a:cubicBezTo>
                    <a:pt x="31" y="300"/>
                    <a:pt x="31" y="300"/>
                    <a:pt x="31" y="300"/>
                  </a:cubicBezTo>
                  <a:lnTo>
                    <a:pt x="45" y="274"/>
                  </a:lnTo>
                  <a:close/>
                  <a:moveTo>
                    <a:pt x="48" y="269"/>
                  </a:moveTo>
                  <a:cubicBezTo>
                    <a:pt x="48" y="269"/>
                    <a:pt x="48" y="269"/>
                    <a:pt x="48" y="269"/>
                  </a:cubicBezTo>
                  <a:cubicBezTo>
                    <a:pt x="52" y="261"/>
                    <a:pt x="52" y="261"/>
                    <a:pt x="52" y="261"/>
                  </a:cubicBezTo>
                  <a:cubicBezTo>
                    <a:pt x="60" y="245"/>
                    <a:pt x="60" y="245"/>
                    <a:pt x="60" y="245"/>
                  </a:cubicBezTo>
                  <a:cubicBezTo>
                    <a:pt x="65" y="269"/>
                    <a:pt x="65" y="269"/>
                    <a:pt x="65" y="269"/>
                  </a:cubicBezTo>
                  <a:lnTo>
                    <a:pt x="48" y="269"/>
                  </a:lnTo>
                  <a:close/>
                  <a:moveTo>
                    <a:pt x="48" y="209"/>
                  </a:moveTo>
                  <a:cubicBezTo>
                    <a:pt x="48" y="209"/>
                    <a:pt x="48" y="209"/>
                    <a:pt x="48" y="209"/>
                  </a:cubicBezTo>
                  <a:cubicBezTo>
                    <a:pt x="59" y="185"/>
                    <a:pt x="59" y="185"/>
                    <a:pt x="59" y="185"/>
                  </a:cubicBezTo>
                  <a:cubicBezTo>
                    <a:pt x="64" y="209"/>
                    <a:pt x="64" y="209"/>
                    <a:pt x="64" y="209"/>
                  </a:cubicBezTo>
                  <a:lnTo>
                    <a:pt x="48" y="209"/>
                  </a:lnTo>
                  <a:close/>
                  <a:moveTo>
                    <a:pt x="47" y="149"/>
                  </a:moveTo>
                  <a:cubicBezTo>
                    <a:pt x="47" y="149"/>
                    <a:pt x="47" y="149"/>
                    <a:pt x="47" y="149"/>
                  </a:cubicBezTo>
                  <a:cubicBezTo>
                    <a:pt x="50" y="144"/>
                    <a:pt x="50" y="144"/>
                    <a:pt x="50" y="144"/>
                  </a:cubicBezTo>
                  <a:cubicBezTo>
                    <a:pt x="57" y="126"/>
                    <a:pt x="57" y="126"/>
                    <a:pt x="57" y="126"/>
                  </a:cubicBezTo>
                  <a:cubicBezTo>
                    <a:pt x="62" y="149"/>
                    <a:pt x="62" y="149"/>
                    <a:pt x="62" y="149"/>
                  </a:cubicBezTo>
                  <a:lnTo>
                    <a:pt x="47" y="149"/>
                  </a:lnTo>
                  <a:close/>
                  <a:moveTo>
                    <a:pt x="47" y="89"/>
                  </a:moveTo>
                  <a:cubicBezTo>
                    <a:pt x="47" y="89"/>
                    <a:pt x="47" y="89"/>
                    <a:pt x="47" y="89"/>
                  </a:cubicBezTo>
                  <a:cubicBezTo>
                    <a:pt x="56" y="66"/>
                    <a:pt x="56" y="66"/>
                    <a:pt x="56" y="66"/>
                  </a:cubicBezTo>
                  <a:cubicBezTo>
                    <a:pt x="60" y="89"/>
                    <a:pt x="60" y="89"/>
                    <a:pt x="60" y="89"/>
                  </a:cubicBezTo>
                  <a:lnTo>
                    <a:pt x="47" y="89"/>
                  </a:lnTo>
                  <a:close/>
                  <a:moveTo>
                    <a:pt x="34" y="66"/>
                  </a:moveTo>
                  <a:cubicBezTo>
                    <a:pt x="34" y="66"/>
                    <a:pt x="34" y="66"/>
                    <a:pt x="34" y="66"/>
                  </a:cubicBezTo>
                  <a:cubicBezTo>
                    <a:pt x="40" y="82"/>
                    <a:pt x="40" y="82"/>
                    <a:pt x="40" y="82"/>
                  </a:cubicBezTo>
                  <a:cubicBezTo>
                    <a:pt x="43" y="89"/>
                    <a:pt x="43" y="89"/>
                    <a:pt x="43" y="89"/>
                  </a:cubicBezTo>
                  <a:cubicBezTo>
                    <a:pt x="30" y="89"/>
                    <a:pt x="30" y="89"/>
                    <a:pt x="30" y="89"/>
                  </a:cubicBezTo>
                  <a:lnTo>
                    <a:pt x="34" y="66"/>
                  </a:lnTo>
                  <a:close/>
                  <a:moveTo>
                    <a:pt x="33" y="126"/>
                  </a:moveTo>
                  <a:cubicBezTo>
                    <a:pt x="33" y="126"/>
                    <a:pt x="33" y="126"/>
                    <a:pt x="33" y="126"/>
                  </a:cubicBezTo>
                  <a:cubicBezTo>
                    <a:pt x="36" y="133"/>
                    <a:pt x="36" y="133"/>
                    <a:pt x="36" y="133"/>
                  </a:cubicBezTo>
                  <a:cubicBezTo>
                    <a:pt x="43" y="149"/>
                    <a:pt x="43" y="149"/>
                    <a:pt x="43" y="149"/>
                  </a:cubicBezTo>
                  <a:cubicBezTo>
                    <a:pt x="28" y="149"/>
                    <a:pt x="28" y="149"/>
                    <a:pt x="28" y="149"/>
                  </a:cubicBezTo>
                  <a:lnTo>
                    <a:pt x="33" y="126"/>
                  </a:lnTo>
                  <a:close/>
                  <a:moveTo>
                    <a:pt x="32" y="185"/>
                  </a:moveTo>
                  <a:cubicBezTo>
                    <a:pt x="32" y="185"/>
                    <a:pt x="32" y="185"/>
                    <a:pt x="32" y="185"/>
                  </a:cubicBezTo>
                  <a:cubicBezTo>
                    <a:pt x="43" y="209"/>
                    <a:pt x="43" y="209"/>
                    <a:pt x="43" y="209"/>
                  </a:cubicBezTo>
                  <a:cubicBezTo>
                    <a:pt x="27" y="209"/>
                    <a:pt x="27" y="209"/>
                    <a:pt x="27" y="209"/>
                  </a:cubicBezTo>
                  <a:lnTo>
                    <a:pt x="32" y="185"/>
                  </a:lnTo>
                  <a:close/>
                  <a:moveTo>
                    <a:pt x="31" y="245"/>
                  </a:moveTo>
                  <a:cubicBezTo>
                    <a:pt x="31" y="245"/>
                    <a:pt x="31" y="245"/>
                    <a:pt x="31" y="245"/>
                  </a:cubicBezTo>
                  <a:cubicBezTo>
                    <a:pt x="43" y="269"/>
                    <a:pt x="43" y="269"/>
                    <a:pt x="43" y="269"/>
                  </a:cubicBezTo>
                  <a:cubicBezTo>
                    <a:pt x="25" y="269"/>
                    <a:pt x="25" y="269"/>
                    <a:pt x="25" y="269"/>
                  </a:cubicBezTo>
                  <a:lnTo>
                    <a:pt x="31" y="24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 name="Freeform 6"/>
            <p:cNvSpPr>
              <a:spLocks noEditPoints="1"/>
            </p:cNvSpPr>
            <p:nvPr/>
          </p:nvSpPr>
          <p:spPr bwMode="auto">
            <a:xfrm>
              <a:off x="220" y="4133"/>
              <a:ext cx="394" cy="169"/>
            </a:xfrm>
            <a:custGeom>
              <a:avLst/>
              <a:gdLst>
                <a:gd name="T0" fmla="*/ 143 w 152"/>
                <a:gd name="T1" fmla="*/ 48 h 63"/>
                <a:gd name="T2" fmla="*/ 145 w 152"/>
                <a:gd name="T3" fmla="*/ 33 h 63"/>
                <a:gd name="T4" fmla="*/ 146 w 152"/>
                <a:gd name="T5" fmla="*/ 20 h 63"/>
                <a:gd name="T6" fmla="*/ 125 w 152"/>
                <a:gd name="T7" fmla="*/ 11 h 63"/>
                <a:gd name="T8" fmla="*/ 9 w 152"/>
                <a:gd name="T9" fmla="*/ 12 h 63"/>
                <a:gd name="T10" fmla="*/ 11 w 152"/>
                <a:gd name="T11" fmla="*/ 38 h 63"/>
                <a:gd name="T12" fmla="*/ 14 w 152"/>
                <a:gd name="T13" fmla="*/ 50 h 63"/>
                <a:gd name="T14" fmla="*/ 152 w 152"/>
                <a:gd name="T15" fmla="*/ 60 h 63"/>
                <a:gd name="T16" fmla="*/ 112 w 152"/>
                <a:gd name="T17" fmla="*/ 52 h 63"/>
                <a:gd name="T18" fmla="*/ 142 w 152"/>
                <a:gd name="T19" fmla="*/ 48 h 63"/>
                <a:gd name="T20" fmla="*/ 141 w 152"/>
                <a:gd name="T21" fmla="*/ 45 h 63"/>
                <a:gd name="T22" fmla="*/ 116 w 152"/>
                <a:gd name="T23" fmla="*/ 43 h 63"/>
                <a:gd name="T24" fmla="*/ 128 w 152"/>
                <a:gd name="T25" fmla="*/ 41 h 63"/>
                <a:gd name="T26" fmla="*/ 143 w 152"/>
                <a:gd name="T27" fmla="*/ 38 h 63"/>
                <a:gd name="T28" fmla="*/ 144 w 152"/>
                <a:gd name="T29" fmla="*/ 35 h 63"/>
                <a:gd name="T30" fmla="*/ 144 w 152"/>
                <a:gd name="T31" fmla="*/ 35 h 63"/>
                <a:gd name="T32" fmla="*/ 32 w 152"/>
                <a:gd name="T33" fmla="*/ 9 h 63"/>
                <a:gd name="T34" fmla="*/ 145 w 152"/>
                <a:gd name="T35" fmla="*/ 23 h 63"/>
                <a:gd name="T36" fmla="*/ 96 w 152"/>
                <a:gd name="T37" fmla="*/ 22 h 63"/>
                <a:gd name="T38" fmla="*/ 97 w 152"/>
                <a:gd name="T39" fmla="*/ 21 h 63"/>
                <a:gd name="T40" fmla="*/ 95 w 152"/>
                <a:gd name="T41" fmla="*/ 19 h 63"/>
                <a:gd name="T42" fmla="*/ 105 w 152"/>
                <a:gd name="T43" fmla="*/ 18 h 63"/>
                <a:gd name="T44" fmla="*/ 146 w 152"/>
                <a:gd name="T45" fmla="*/ 17 h 63"/>
                <a:gd name="T46" fmla="*/ 146 w 152"/>
                <a:gd name="T47" fmla="*/ 17 h 63"/>
                <a:gd name="T48" fmla="*/ 126 w 152"/>
                <a:gd name="T49" fmla="*/ 12 h 63"/>
                <a:gd name="T50" fmla="*/ 91 w 152"/>
                <a:gd name="T51" fmla="*/ 18 h 63"/>
                <a:gd name="T52" fmla="*/ 10 w 152"/>
                <a:gd name="T53" fmla="*/ 12 h 63"/>
                <a:gd name="T54" fmla="*/ 10 w 152"/>
                <a:gd name="T55" fmla="*/ 12 h 63"/>
                <a:gd name="T56" fmla="*/ 127 w 152"/>
                <a:gd name="T57" fmla="*/ 27 h 63"/>
                <a:gd name="T58" fmla="*/ 110 w 152"/>
                <a:gd name="T59" fmla="*/ 28 h 63"/>
                <a:gd name="T60" fmla="*/ 10 w 152"/>
                <a:gd name="T61" fmla="*/ 18 h 63"/>
                <a:gd name="T62" fmla="*/ 10 w 152"/>
                <a:gd name="T63" fmla="*/ 18 h 63"/>
                <a:gd name="T64" fmla="*/ 19 w 152"/>
                <a:gd name="T65" fmla="*/ 25 h 63"/>
                <a:gd name="T66" fmla="*/ 23 w 152"/>
                <a:gd name="T67" fmla="*/ 32 h 63"/>
                <a:gd name="T68" fmla="*/ 35 w 152"/>
                <a:gd name="T69" fmla="*/ 59 h 63"/>
                <a:gd name="T70" fmla="*/ 85 w 152"/>
                <a:gd name="T71" fmla="*/ 53 h 63"/>
                <a:gd name="T72" fmla="*/ 35 w 152"/>
                <a:gd name="T73" fmla="*/ 45 h 63"/>
                <a:gd name="T74" fmla="*/ 23 w 152"/>
                <a:gd name="T75" fmla="*/ 44 h 63"/>
                <a:gd name="T76" fmla="*/ 12 w 152"/>
                <a:gd name="T77" fmla="*/ 42 h 63"/>
                <a:gd name="T78" fmla="*/ 85 w 152"/>
                <a:gd name="T79" fmla="*/ 45 h 63"/>
                <a:gd name="T80" fmla="*/ 85 w 152"/>
                <a:gd name="T81" fmla="*/ 43 h 63"/>
                <a:gd name="T82" fmla="*/ 12 w 152"/>
                <a:gd name="T83" fmla="*/ 39 h 63"/>
                <a:gd name="T84" fmla="*/ 85 w 152"/>
                <a:gd name="T85" fmla="*/ 40 h 63"/>
                <a:gd name="T86" fmla="*/ 85 w 152"/>
                <a:gd name="T87" fmla="*/ 37 h 63"/>
                <a:gd name="T88" fmla="*/ 11 w 152"/>
                <a:gd name="T89" fmla="*/ 31 h 63"/>
                <a:gd name="T90" fmla="*/ 85 w 152"/>
                <a:gd name="T91" fmla="*/ 34 h 63"/>
                <a:gd name="T92" fmla="*/ 85 w 152"/>
                <a:gd name="T93" fmla="*/ 34 h 63"/>
                <a:gd name="T94" fmla="*/ 18 w 152"/>
                <a:gd name="T95" fmla="*/ 20 h 63"/>
                <a:gd name="T96" fmla="*/ 87 w 152"/>
                <a:gd name="T97" fmla="*/ 53 h 63"/>
                <a:gd name="T98" fmla="*/ 110 w 152"/>
                <a:gd name="T99" fmla="*/ 54 h 63"/>
                <a:gd name="T100" fmla="*/ 87 w 152"/>
                <a:gd name="T101" fmla="*/ 49 h 63"/>
                <a:gd name="T102" fmla="*/ 110 w 152"/>
                <a:gd name="T103" fmla="*/ 49 h 63"/>
                <a:gd name="T104" fmla="*/ 110 w 152"/>
                <a:gd name="T105" fmla="*/ 59 h 63"/>
                <a:gd name="T106" fmla="*/ 110 w 152"/>
                <a:gd name="T107" fmla="*/ 44 h 63"/>
                <a:gd name="T108" fmla="*/ 110 w 152"/>
                <a:gd name="T109" fmla="*/ 37 h 63"/>
                <a:gd name="T110" fmla="*/ 144 w 152"/>
                <a:gd name="T111" fmla="*/ 33 h 63"/>
                <a:gd name="T112" fmla="*/ 112 w 152"/>
                <a:gd name="T113" fmla="*/ 59 h 63"/>
                <a:gd name="T114" fmla="*/ 141 w 152"/>
                <a:gd name="T115" fmla="*/ 54 h 63"/>
                <a:gd name="T116" fmla="*/ 146 w 152"/>
                <a:gd name="T117" fmla="*/ 15 h 63"/>
                <a:gd name="T118" fmla="*/ 10 w 152"/>
                <a:gd name="T119" fmla="*/ 12 h 63"/>
                <a:gd name="T120" fmla="*/ 10 w 152"/>
                <a:gd name="T121" fmla="*/ 18 h 63"/>
                <a:gd name="T122" fmla="*/ 13 w 152"/>
                <a:gd name="T123" fmla="*/ 1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2" h="63">
                  <a:moveTo>
                    <a:pt x="142" y="59"/>
                  </a:moveTo>
                  <a:cubicBezTo>
                    <a:pt x="142" y="59"/>
                    <a:pt x="142" y="59"/>
                    <a:pt x="142" y="59"/>
                  </a:cubicBezTo>
                  <a:cubicBezTo>
                    <a:pt x="142" y="54"/>
                    <a:pt x="142" y="54"/>
                    <a:pt x="142" y="54"/>
                  </a:cubicBezTo>
                  <a:cubicBezTo>
                    <a:pt x="142" y="54"/>
                    <a:pt x="142" y="54"/>
                    <a:pt x="142" y="54"/>
                  </a:cubicBezTo>
                  <a:cubicBezTo>
                    <a:pt x="142" y="54"/>
                    <a:pt x="142" y="54"/>
                    <a:pt x="142" y="54"/>
                  </a:cubicBezTo>
                  <a:cubicBezTo>
                    <a:pt x="142" y="49"/>
                    <a:pt x="142" y="49"/>
                    <a:pt x="142" y="49"/>
                  </a:cubicBezTo>
                  <a:cubicBezTo>
                    <a:pt x="143" y="49"/>
                    <a:pt x="143" y="49"/>
                    <a:pt x="143" y="49"/>
                  </a:cubicBezTo>
                  <a:cubicBezTo>
                    <a:pt x="143" y="48"/>
                    <a:pt x="143" y="48"/>
                    <a:pt x="143" y="48"/>
                  </a:cubicBezTo>
                  <a:cubicBezTo>
                    <a:pt x="143" y="44"/>
                    <a:pt x="143" y="44"/>
                    <a:pt x="143" y="44"/>
                  </a:cubicBezTo>
                  <a:cubicBezTo>
                    <a:pt x="143" y="43"/>
                    <a:pt x="143" y="43"/>
                    <a:pt x="143" y="43"/>
                  </a:cubicBezTo>
                  <a:cubicBezTo>
                    <a:pt x="143" y="43"/>
                    <a:pt x="143" y="43"/>
                    <a:pt x="143" y="43"/>
                  </a:cubicBezTo>
                  <a:cubicBezTo>
                    <a:pt x="143" y="38"/>
                    <a:pt x="143" y="38"/>
                    <a:pt x="143" y="38"/>
                  </a:cubicBezTo>
                  <a:cubicBezTo>
                    <a:pt x="144" y="38"/>
                    <a:pt x="144" y="38"/>
                    <a:pt x="144" y="38"/>
                  </a:cubicBezTo>
                  <a:cubicBezTo>
                    <a:pt x="144" y="38"/>
                    <a:pt x="144" y="38"/>
                    <a:pt x="144" y="38"/>
                  </a:cubicBezTo>
                  <a:cubicBezTo>
                    <a:pt x="144" y="34"/>
                    <a:pt x="144" y="34"/>
                    <a:pt x="144" y="34"/>
                  </a:cubicBezTo>
                  <a:cubicBezTo>
                    <a:pt x="145" y="33"/>
                    <a:pt x="145" y="33"/>
                    <a:pt x="145" y="33"/>
                  </a:cubicBezTo>
                  <a:cubicBezTo>
                    <a:pt x="145" y="33"/>
                    <a:pt x="145" y="33"/>
                    <a:pt x="145" y="33"/>
                  </a:cubicBezTo>
                  <a:cubicBezTo>
                    <a:pt x="145" y="28"/>
                    <a:pt x="145" y="28"/>
                    <a:pt x="145" y="28"/>
                  </a:cubicBezTo>
                  <a:cubicBezTo>
                    <a:pt x="145" y="28"/>
                    <a:pt x="145" y="28"/>
                    <a:pt x="145" y="28"/>
                  </a:cubicBezTo>
                  <a:cubicBezTo>
                    <a:pt x="145" y="28"/>
                    <a:pt x="145" y="28"/>
                    <a:pt x="145" y="28"/>
                  </a:cubicBezTo>
                  <a:cubicBezTo>
                    <a:pt x="145" y="23"/>
                    <a:pt x="145" y="23"/>
                    <a:pt x="145" y="23"/>
                  </a:cubicBezTo>
                  <a:cubicBezTo>
                    <a:pt x="146" y="23"/>
                    <a:pt x="146" y="23"/>
                    <a:pt x="146" y="23"/>
                  </a:cubicBezTo>
                  <a:cubicBezTo>
                    <a:pt x="146" y="23"/>
                    <a:pt x="146" y="23"/>
                    <a:pt x="146" y="22"/>
                  </a:cubicBezTo>
                  <a:cubicBezTo>
                    <a:pt x="146" y="22"/>
                    <a:pt x="146" y="21"/>
                    <a:pt x="146" y="20"/>
                  </a:cubicBezTo>
                  <a:cubicBezTo>
                    <a:pt x="146" y="20"/>
                    <a:pt x="146" y="20"/>
                    <a:pt x="146" y="20"/>
                  </a:cubicBezTo>
                  <a:cubicBezTo>
                    <a:pt x="146" y="19"/>
                    <a:pt x="146" y="18"/>
                    <a:pt x="146" y="18"/>
                  </a:cubicBezTo>
                  <a:cubicBezTo>
                    <a:pt x="146" y="18"/>
                    <a:pt x="146" y="17"/>
                    <a:pt x="146" y="17"/>
                  </a:cubicBezTo>
                  <a:cubicBezTo>
                    <a:pt x="146" y="17"/>
                    <a:pt x="146" y="17"/>
                    <a:pt x="146" y="17"/>
                  </a:cubicBezTo>
                  <a:cubicBezTo>
                    <a:pt x="146" y="12"/>
                    <a:pt x="146" y="12"/>
                    <a:pt x="146" y="12"/>
                  </a:cubicBezTo>
                  <a:cubicBezTo>
                    <a:pt x="146" y="12"/>
                    <a:pt x="147" y="10"/>
                    <a:pt x="146" y="10"/>
                  </a:cubicBezTo>
                  <a:cubicBezTo>
                    <a:pt x="145" y="9"/>
                    <a:pt x="138" y="10"/>
                    <a:pt x="127" y="11"/>
                  </a:cubicBezTo>
                  <a:cubicBezTo>
                    <a:pt x="125" y="11"/>
                    <a:pt x="125" y="11"/>
                    <a:pt x="125" y="11"/>
                  </a:cubicBezTo>
                  <a:cubicBezTo>
                    <a:pt x="120" y="12"/>
                    <a:pt x="107" y="13"/>
                    <a:pt x="98" y="13"/>
                  </a:cubicBezTo>
                  <a:cubicBezTo>
                    <a:pt x="91" y="13"/>
                    <a:pt x="79" y="10"/>
                    <a:pt x="71" y="8"/>
                  </a:cubicBezTo>
                  <a:cubicBezTo>
                    <a:pt x="68" y="7"/>
                    <a:pt x="66" y="7"/>
                    <a:pt x="65" y="7"/>
                  </a:cubicBezTo>
                  <a:cubicBezTo>
                    <a:pt x="63" y="6"/>
                    <a:pt x="63" y="6"/>
                    <a:pt x="63" y="6"/>
                  </a:cubicBezTo>
                  <a:cubicBezTo>
                    <a:pt x="54" y="4"/>
                    <a:pt x="36" y="0"/>
                    <a:pt x="32" y="0"/>
                  </a:cubicBezTo>
                  <a:cubicBezTo>
                    <a:pt x="29" y="0"/>
                    <a:pt x="20" y="5"/>
                    <a:pt x="15" y="8"/>
                  </a:cubicBezTo>
                  <a:cubicBezTo>
                    <a:pt x="13" y="9"/>
                    <a:pt x="12" y="9"/>
                    <a:pt x="12" y="10"/>
                  </a:cubicBezTo>
                  <a:cubicBezTo>
                    <a:pt x="10" y="11"/>
                    <a:pt x="9" y="11"/>
                    <a:pt x="9" y="12"/>
                  </a:cubicBezTo>
                  <a:cubicBezTo>
                    <a:pt x="9" y="23"/>
                    <a:pt x="9" y="23"/>
                    <a:pt x="9" y="23"/>
                  </a:cubicBezTo>
                  <a:cubicBezTo>
                    <a:pt x="9" y="23"/>
                    <a:pt x="9" y="23"/>
                    <a:pt x="9" y="23"/>
                  </a:cubicBezTo>
                  <a:cubicBezTo>
                    <a:pt x="10" y="24"/>
                    <a:pt x="10" y="24"/>
                    <a:pt x="10" y="24"/>
                  </a:cubicBezTo>
                  <a:cubicBezTo>
                    <a:pt x="10" y="31"/>
                    <a:pt x="10" y="31"/>
                    <a:pt x="10" y="31"/>
                  </a:cubicBezTo>
                  <a:cubicBezTo>
                    <a:pt x="10" y="31"/>
                    <a:pt x="10" y="31"/>
                    <a:pt x="10" y="31"/>
                  </a:cubicBezTo>
                  <a:cubicBezTo>
                    <a:pt x="10" y="31"/>
                    <a:pt x="10" y="31"/>
                    <a:pt x="10" y="31"/>
                  </a:cubicBezTo>
                  <a:cubicBezTo>
                    <a:pt x="11" y="38"/>
                    <a:pt x="11" y="38"/>
                    <a:pt x="11" y="38"/>
                  </a:cubicBezTo>
                  <a:cubicBezTo>
                    <a:pt x="11" y="38"/>
                    <a:pt x="11" y="38"/>
                    <a:pt x="11" y="38"/>
                  </a:cubicBezTo>
                  <a:cubicBezTo>
                    <a:pt x="11" y="39"/>
                    <a:pt x="11" y="39"/>
                    <a:pt x="11" y="39"/>
                  </a:cubicBezTo>
                  <a:cubicBezTo>
                    <a:pt x="11" y="47"/>
                    <a:pt x="11" y="47"/>
                    <a:pt x="11" y="47"/>
                  </a:cubicBezTo>
                  <a:cubicBezTo>
                    <a:pt x="11" y="47"/>
                    <a:pt x="11" y="48"/>
                    <a:pt x="12" y="48"/>
                  </a:cubicBezTo>
                  <a:cubicBezTo>
                    <a:pt x="12" y="48"/>
                    <a:pt x="12" y="48"/>
                    <a:pt x="12" y="48"/>
                  </a:cubicBezTo>
                  <a:cubicBezTo>
                    <a:pt x="12" y="48"/>
                    <a:pt x="12" y="48"/>
                    <a:pt x="12" y="47"/>
                  </a:cubicBezTo>
                  <a:cubicBezTo>
                    <a:pt x="14" y="47"/>
                    <a:pt x="28" y="45"/>
                    <a:pt x="34" y="45"/>
                  </a:cubicBezTo>
                  <a:cubicBezTo>
                    <a:pt x="34" y="48"/>
                    <a:pt x="34" y="48"/>
                    <a:pt x="34" y="48"/>
                  </a:cubicBezTo>
                  <a:cubicBezTo>
                    <a:pt x="30" y="48"/>
                    <a:pt x="16" y="50"/>
                    <a:pt x="14" y="50"/>
                  </a:cubicBezTo>
                  <a:cubicBezTo>
                    <a:pt x="14" y="47"/>
                    <a:pt x="14" y="47"/>
                    <a:pt x="14" y="47"/>
                  </a:cubicBezTo>
                  <a:cubicBezTo>
                    <a:pt x="14" y="47"/>
                    <a:pt x="14" y="47"/>
                    <a:pt x="13" y="47"/>
                  </a:cubicBezTo>
                  <a:cubicBezTo>
                    <a:pt x="13" y="47"/>
                    <a:pt x="13" y="47"/>
                    <a:pt x="13" y="47"/>
                  </a:cubicBezTo>
                  <a:cubicBezTo>
                    <a:pt x="13" y="59"/>
                    <a:pt x="13" y="59"/>
                    <a:pt x="13" y="59"/>
                  </a:cubicBezTo>
                  <a:cubicBezTo>
                    <a:pt x="0" y="60"/>
                    <a:pt x="0" y="60"/>
                    <a:pt x="0" y="60"/>
                  </a:cubicBezTo>
                  <a:cubicBezTo>
                    <a:pt x="0" y="60"/>
                    <a:pt x="0" y="60"/>
                    <a:pt x="0" y="60"/>
                  </a:cubicBezTo>
                  <a:cubicBezTo>
                    <a:pt x="52" y="63"/>
                    <a:pt x="52" y="63"/>
                    <a:pt x="52" y="63"/>
                  </a:cubicBezTo>
                  <a:cubicBezTo>
                    <a:pt x="152" y="60"/>
                    <a:pt x="152" y="60"/>
                    <a:pt x="152" y="60"/>
                  </a:cubicBezTo>
                  <a:lnTo>
                    <a:pt x="142" y="59"/>
                  </a:lnTo>
                  <a:close/>
                  <a:moveTo>
                    <a:pt x="112" y="52"/>
                  </a:moveTo>
                  <a:cubicBezTo>
                    <a:pt x="112" y="52"/>
                    <a:pt x="112" y="52"/>
                    <a:pt x="112" y="52"/>
                  </a:cubicBezTo>
                  <a:cubicBezTo>
                    <a:pt x="112" y="50"/>
                    <a:pt x="112" y="50"/>
                    <a:pt x="112" y="50"/>
                  </a:cubicBezTo>
                  <a:cubicBezTo>
                    <a:pt x="120" y="50"/>
                    <a:pt x="135" y="50"/>
                    <a:pt x="137" y="50"/>
                  </a:cubicBezTo>
                  <a:cubicBezTo>
                    <a:pt x="139" y="50"/>
                    <a:pt x="141" y="50"/>
                    <a:pt x="142" y="50"/>
                  </a:cubicBezTo>
                  <a:cubicBezTo>
                    <a:pt x="142" y="51"/>
                    <a:pt x="142" y="51"/>
                    <a:pt x="142" y="51"/>
                  </a:cubicBezTo>
                  <a:cubicBezTo>
                    <a:pt x="137" y="51"/>
                    <a:pt x="123" y="52"/>
                    <a:pt x="112" y="52"/>
                  </a:cubicBezTo>
                  <a:close/>
                  <a:moveTo>
                    <a:pt x="142" y="49"/>
                  </a:moveTo>
                  <a:cubicBezTo>
                    <a:pt x="142" y="49"/>
                    <a:pt x="142" y="49"/>
                    <a:pt x="142" y="49"/>
                  </a:cubicBezTo>
                  <a:cubicBezTo>
                    <a:pt x="142" y="49"/>
                    <a:pt x="142" y="49"/>
                    <a:pt x="142" y="49"/>
                  </a:cubicBezTo>
                  <a:cubicBezTo>
                    <a:pt x="142" y="49"/>
                    <a:pt x="142" y="49"/>
                    <a:pt x="142" y="49"/>
                  </a:cubicBezTo>
                  <a:cubicBezTo>
                    <a:pt x="141" y="49"/>
                    <a:pt x="137" y="49"/>
                    <a:pt x="132" y="49"/>
                  </a:cubicBezTo>
                  <a:cubicBezTo>
                    <a:pt x="127" y="49"/>
                    <a:pt x="120" y="49"/>
                    <a:pt x="112" y="49"/>
                  </a:cubicBezTo>
                  <a:cubicBezTo>
                    <a:pt x="112" y="48"/>
                    <a:pt x="112" y="48"/>
                    <a:pt x="112" y="48"/>
                  </a:cubicBezTo>
                  <a:cubicBezTo>
                    <a:pt x="123" y="48"/>
                    <a:pt x="139" y="48"/>
                    <a:pt x="142" y="48"/>
                  </a:cubicBezTo>
                  <a:lnTo>
                    <a:pt x="142" y="49"/>
                  </a:lnTo>
                  <a:close/>
                  <a:moveTo>
                    <a:pt x="130" y="46"/>
                  </a:moveTo>
                  <a:cubicBezTo>
                    <a:pt x="130" y="46"/>
                    <a:pt x="130" y="46"/>
                    <a:pt x="130" y="46"/>
                  </a:cubicBezTo>
                  <a:cubicBezTo>
                    <a:pt x="127" y="46"/>
                    <a:pt x="119" y="47"/>
                    <a:pt x="112" y="47"/>
                  </a:cubicBezTo>
                  <a:cubicBezTo>
                    <a:pt x="112" y="44"/>
                    <a:pt x="112" y="44"/>
                    <a:pt x="112" y="44"/>
                  </a:cubicBezTo>
                  <a:cubicBezTo>
                    <a:pt x="116" y="44"/>
                    <a:pt x="119" y="44"/>
                    <a:pt x="120" y="44"/>
                  </a:cubicBezTo>
                  <a:cubicBezTo>
                    <a:pt x="123" y="44"/>
                    <a:pt x="130" y="44"/>
                    <a:pt x="133" y="44"/>
                  </a:cubicBezTo>
                  <a:cubicBezTo>
                    <a:pt x="136" y="44"/>
                    <a:pt x="140" y="45"/>
                    <a:pt x="141" y="45"/>
                  </a:cubicBezTo>
                  <a:cubicBezTo>
                    <a:pt x="142" y="45"/>
                    <a:pt x="142" y="45"/>
                    <a:pt x="142" y="45"/>
                  </a:cubicBezTo>
                  <a:cubicBezTo>
                    <a:pt x="142" y="46"/>
                    <a:pt x="142" y="46"/>
                    <a:pt x="142" y="46"/>
                  </a:cubicBezTo>
                  <a:cubicBezTo>
                    <a:pt x="141" y="46"/>
                    <a:pt x="133" y="46"/>
                    <a:pt x="130" y="46"/>
                  </a:cubicBezTo>
                  <a:close/>
                  <a:moveTo>
                    <a:pt x="143" y="43"/>
                  </a:moveTo>
                  <a:cubicBezTo>
                    <a:pt x="143" y="43"/>
                    <a:pt x="143" y="43"/>
                    <a:pt x="143" y="43"/>
                  </a:cubicBezTo>
                  <a:cubicBezTo>
                    <a:pt x="142" y="43"/>
                    <a:pt x="142" y="43"/>
                    <a:pt x="142" y="44"/>
                  </a:cubicBezTo>
                  <a:cubicBezTo>
                    <a:pt x="142" y="44"/>
                    <a:pt x="142" y="44"/>
                    <a:pt x="142" y="44"/>
                  </a:cubicBezTo>
                  <a:cubicBezTo>
                    <a:pt x="140" y="44"/>
                    <a:pt x="121" y="43"/>
                    <a:pt x="116" y="43"/>
                  </a:cubicBezTo>
                  <a:cubicBezTo>
                    <a:pt x="114" y="43"/>
                    <a:pt x="113" y="44"/>
                    <a:pt x="112" y="44"/>
                  </a:cubicBezTo>
                  <a:cubicBezTo>
                    <a:pt x="112" y="43"/>
                    <a:pt x="112" y="43"/>
                    <a:pt x="112" y="43"/>
                  </a:cubicBezTo>
                  <a:cubicBezTo>
                    <a:pt x="113" y="43"/>
                    <a:pt x="114" y="43"/>
                    <a:pt x="115" y="43"/>
                  </a:cubicBezTo>
                  <a:cubicBezTo>
                    <a:pt x="119" y="43"/>
                    <a:pt x="140" y="43"/>
                    <a:pt x="143" y="43"/>
                  </a:cubicBezTo>
                  <a:close/>
                  <a:moveTo>
                    <a:pt x="143" y="41"/>
                  </a:moveTo>
                  <a:cubicBezTo>
                    <a:pt x="143" y="41"/>
                    <a:pt x="143" y="41"/>
                    <a:pt x="143" y="41"/>
                  </a:cubicBezTo>
                  <a:cubicBezTo>
                    <a:pt x="143" y="41"/>
                    <a:pt x="142" y="41"/>
                    <a:pt x="140" y="41"/>
                  </a:cubicBezTo>
                  <a:cubicBezTo>
                    <a:pt x="137" y="41"/>
                    <a:pt x="133" y="41"/>
                    <a:pt x="128" y="41"/>
                  </a:cubicBezTo>
                  <a:cubicBezTo>
                    <a:pt x="124" y="41"/>
                    <a:pt x="119" y="42"/>
                    <a:pt x="112" y="42"/>
                  </a:cubicBezTo>
                  <a:cubicBezTo>
                    <a:pt x="112" y="39"/>
                    <a:pt x="112" y="39"/>
                    <a:pt x="112" y="39"/>
                  </a:cubicBezTo>
                  <a:cubicBezTo>
                    <a:pt x="118" y="39"/>
                    <a:pt x="123" y="39"/>
                    <a:pt x="125" y="39"/>
                  </a:cubicBezTo>
                  <a:cubicBezTo>
                    <a:pt x="129" y="39"/>
                    <a:pt x="137" y="39"/>
                    <a:pt x="139" y="39"/>
                  </a:cubicBezTo>
                  <a:cubicBezTo>
                    <a:pt x="142" y="39"/>
                    <a:pt x="143" y="39"/>
                    <a:pt x="143" y="39"/>
                  </a:cubicBezTo>
                  <a:lnTo>
                    <a:pt x="143" y="41"/>
                  </a:lnTo>
                  <a:close/>
                  <a:moveTo>
                    <a:pt x="143" y="38"/>
                  </a:moveTo>
                  <a:cubicBezTo>
                    <a:pt x="143" y="38"/>
                    <a:pt x="143" y="38"/>
                    <a:pt x="143" y="38"/>
                  </a:cubicBezTo>
                  <a:cubicBezTo>
                    <a:pt x="143" y="38"/>
                    <a:pt x="143" y="38"/>
                    <a:pt x="143" y="38"/>
                  </a:cubicBezTo>
                  <a:cubicBezTo>
                    <a:pt x="143" y="39"/>
                    <a:pt x="143" y="39"/>
                    <a:pt x="143" y="39"/>
                  </a:cubicBezTo>
                  <a:cubicBezTo>
                    <a:pt x="142" y="38"/>
                    <a:pt x="133" y="38"/>
                    <a:pt x="123" y="38"/>
                  </a:cubicBezTo>
                  <a:cubicBezTo>
                    <a:pt x="119" y="38"/>
                    <a:pt x="116" y="38"/>
                    <a:pt x="112" y="38"/>
                  </a:cubicBezTo>
                  <a:cubicBezTo>
                    <a:pt x="112" y="38"/>
                    <a:pt x="112" y="38"/>
                    <a:pt x="112" y="38"/>
                  </a:cubicBezTo>
                  <a:cubicBezTo>
                    <a:pt x="126" y="37"/>
                    <a:pt x="141" y="38"/>
                    <a:pt x="143" y="38"/>
                  </a:cubicBezTo>
                  <a:close/>
                  <a:moveTo>
                    <a:pt x="144" y="35"/>
                  </a:moveTo>
                  <a:cubicBezTo>
                    <a:pt x="144" y="35"/>
                    <a:pt x="144" y="35"/>
                    <a:pt x="144" y="35"/>
                  </a:cubicBezTo>
                  <a:cubicBezTo>
                    <a:pt x="143" y="35"/>
                    <a:pt x="143" y="35"/>
                    <a:pt x="141" y="35"/>
                  </a:cubicBezTo>
                  <a:cubicBezTo>
                    <a:pt x="138" y="36"/>
                    <a:pt x="133" y="36"/>
                    <a:pt x="126" y="36"/>
                  </a:cubicBezTo>
                  <a:cubicBezTo>
                    <a:pt x="121" y="36"/>
                    <a:pt x="117" y="36"/>
                    <a:pt x="112" y="36"/>
                  </a:cubicBezTo>
                  <a:cubicBezTo>
                    <a:pt x="112" y="34"/>
                    <a:pt x="112" y="34"/>
                    <a:pt x="112" y="34"/>
                  </a:cubicBezTo>
                  <a:cubicBezTo>
                    <a:pt x="113" y="34"/>
                    <a:pt x="122" y="34"/>
                    <a:pt x="124" y="34"/>
                  </a:cubicBezTo>
                  <a:cubicBezTo>
                    <a:pt x="125" y="34"/>
                    <a:pt x="137" y="34"/>
                    <a:pt x="139" y="34"/>
                  </a:cubicBezTo>
                  <a:cubicBezTo>
                    <a:pt x="140" y="34"/>
                    <a:pt x="143" y="34"/>
                    <a:pt x="144" y="34"/>
                  </a:cubicBezTo>
                  <a:lnTo>
                    <a:pt x="144" y="35"/>
                  </a:lnTo>
                  <a:close/>
                  <a:moveTo>
                    <a:pt x="144" y="30"/>
                  </a:moveTo>
                  <a:cubicBezTo>
                    <a:pt x="144" y="30"/>
                    <a:pt x="144" y="30"/>
                    <a:pt x="144" y="30"/>
                  </a:cubicBezTo>
                  <a:cubicBezTo>
                    <a:pt x="144" y="30"/>
                    <a:pt x="140" y="30"/>
                    <a:pt x="138" y="30"/>
                  </a:cubicBezTo>
                  <a:cubicBezTo>
                    <a:pt x="136" y="31"/>
                    <a:pt x="123" y="31"/>
                    <a:pt x="114" y="31"/>
                  </a:cubicBezTo>
                  <a:cubicBezTo>
                    <a:pt x="106" y="31"/>
                    <a:pt x="99" y="30"/>
                    <a:pt x="94" y="29"/>
                  </a:cubicBezTo>
                  <a:cubicBezTo>
                    <a:pt x="89" y="28"/>
                    <a:pt x="67" y="22"/>
                    <a:pt x="54" y="18"/>
                  </a:cubicBezTo>
                  <a:cubicBezTo>
                    <a:pt x="42" y="14"/>
                    <a:pt x="36" y="11"/>
                    <a:pt x="32" y="11"/>
                  </a:cubicBezTo>
                  <a:cubicBezTo>
                    <a:pt x="32" y="9"/>
                    <a:pt x="32" y="9"/>
                    <a:pt x="32" y="9"/>
                  </a:cubicBezTo>
                  <a:cubicBezTo>
                    <a:pt x="37" y="9"/>
                    <a:pt x="51" y="13"/>
                    <a:pt x="58" y="16"/>
                  </a:cubicBezTo>
                  <a:cubicBezTo>
                    <a:pt x="65" y="18"/>
                    <a:pt x="81" y="23"/>
                    <a:pt x="85" y="24"/>
                  </a:cubicBezTo>
                  <a:cubicBezTo>
                    <a:pt x="88" y="26"/>
                    <a:pt x="97" y="28"/>
                    <a:pt x="106" y="28"/>
                  </a:cubicBezTo>
                  <a:cubicBezTo>
                    <a:pt x="115" y="28"/>
                    <a:pt x="131" y="28"/>
                    <a:pt x="134" y="28"/>
                  </a:cubicBezTo>
                  <a:cubicBezTo>
                    <a:pt x="137" y="28"/>
                    <a:pt x="143" y="29"/>
                    <a:pt x="144" y="29"/>
                  </a:cubicBezTo>
                  <a:cubicBezTo>
                    <a:pt x="144" y="29"/>
                    <a:pt x="144" y="29"/>
                    <a:pt x="144" y="29"/>
                  </a:cubicBezTo>
                  <a:lnTo>
                    <a:pt x="144" y="30"/>
                  </a:lnTo>
                  <a:close/>
                  <a:moveTo>
                    <a:pt x="145" y="23"/>
                  </a:moveTo>
                  <a:cubicBezTo>
                    <a:pt x="145" y="23"/>
                    <a:pt x="145" y="23"/>
                    <a:pt x="145" y="23"/>
                  </a:cubicBezTo>
                  <a:cubicBezTo>
                    <a:pt x="145" y="23"/>
                    <a:pt x="145" y="23"/>
                    <a:pt x="145" y="23"/>
                  </a:cubicBezTo>
                  <a:cubicBezTo>
                    <a:pt x="145" y="23"/>
                    <a:pt x="144" y="22"/>
                    <a:pt x="141" y="22"/>
                  </a:cubicBezTo>
                  <a:cubicBezTo>
                    <a:pt x="137" y="22"/>
                    <a:pt x="123" y="23"/>
                    <a:pt x="119" y="22"/>
                  </a:cubicBezTo>
                  <a:cubicBezTo>
                    <a:pt x="114" y="22"/>
                    <a:pt x="100" y="23"/>
                    <a:pt x="90" y="20"/>
                  </a:cubicBezTo>
                  <a:cubicBezTo>
                    <a:pt x="80" y="16"/>
                    <a:pt x="78" y="15"/>
                    <a:pt x="78" y="15"/>
                  </a:cubicBezTo>
                  <a:cubicBezTo>
                    <a:pt x="78" y="16"/>
                    <a:pt x="78" y="16"/>
                    <a:pt x="78" y="16"/>
                  </a:cubicBezTo>
                  <a:cubicBezTo>
                    <a:pt x="78" y="16"/>
                    <a:pt x="89" y="21"/>
                    <a:pt x="96" y="22"/>
                  </a:cubicBezTo>
                  <a:cubicBezTo>
                    <a:pt x="103" y="23"/>
                    <a:pt x="114" y="24"/>
                    <a:pt x="126" y="23"/>
                  </a:cubicBezTo>
                  <a:cubicBezTo>
                    <a:pt x="137" y="23"/>
                    <a:pt x="144" y="24"/>
                    <a:pt x="145" y="24"/>
                  </a:cubicBezTo>
                  <a:cubicBezTo>
                    <a:pt x="145" y="25"/>
                    <a:pt x="145" y="25"/>
                    <a:pt x="145" y="25"/>
                  </a:cubicBezTo>
                  <a:cubicBezTo>
                    <a:pt x="144" y="25"/>
                    <a:pt x="139" y="25"/>
                    <a:pt x="134" y="25"/>
                  </a:cubicBezTo>
                  <a:cubicBezTo>
                    <a:pt x="129" y="25"/>
                    <a:pt x="109" y="26"/>
                    <a:pt x="103" y="25"/>
                  </a:cubicBezTo>
                  <a:cubicBezTo>
                    <a:pt x="97" y="24"/>
                    <a:pt x="94" y="24"/>
                    <a:pt x="78" y="18"/>
                  </a:cubicBezTo>
                  <a:cubicBezTo>
                    <a:pt x="78" y="14"/>
                    <a:pt x="78" y="14"/>
                    <a:pt x="78" y="14"/>
                  </a:cubicBezTo>
                  <a:cubicBezTo>
                    <a:pt x="78" y="14"/>
                    <a:pt x="89" y="20"/>
                    <a:pt x="97" y="21"/>
                  </a:cubicBezTo>
                  <a:cubicBezTo>
                    <a:pt x="104" y="22"/>
                    <a:pt x="116" y="22"/>
                    <a:pt x="123" y="22"/>
                  </a:cubicBezTo>
                  <a:cubicBezTo>
                    <a:pt x="131" y="22"/>
                    <a:pt x="144" y="22"/>
                    <a:pt x="144" y="22"/>
                  </a:cubicBezTo>
                  <a:cubicBezTo>
                    <a:pt x="145" y="22"/>
                    <a:pt x="145" y="22"/>
                    <a:pt x="145" y="22"/>
                  </a:cubicBezTo>
                  <a:cubicBezTo>
                    <a:pt x="145" y="22"/>
                    <a:pt x="145" y="22"/>
                    <a:pt x="145" y="22"/>
                  </a:cubicBezTo>
                  <a:lnTo>
                    <a:pt x="145" y="23"/>
                  </a:lnTo>
                  <a:close/>
                  <a:moveTo>
                    <a:pt x="94" y="18"/>
                  </a:moveTo>
                  <a:cubicBezTo>
                    <a:pt x="94" y="18"/>
                    <a:pt x="94" y="18"/>
                    <a:pt x="94" y="18"/>
                  </a:cubicBezTo>
                  <a:cubicBezTo>
                    <a:pt x="95" y="19"/>
                    <a:pt x="95" y="19"/>
                    <a:pt x="95" y="19"/>
                  </a:cubicBezTo>
                  <a:cubicBezTo>
                    <a:pt x="100" y="19"/>
                    <a:pt x="100" y="19"/>
                    <a:pt x="100" y="19"/>
                  </a:cubicBezTo>
                  <a:cubicBezTo>
                    <a:pt x="98" y="19"/>
                    <a:pt x="96" y="19"/>
                    <a:pt x="94" y="18"/>
                  </a:cubicBezTo>
                  <a:close/>
                  <a:moveTo>
                    <a:pt x="145" y="20"/>
                  </a:moveTo>
                  <a:cubicBezTo>
                    <a:pt x="145" y="20"/>
                    <a:pt x="145" y="20"/>
                    <a:pt x="145" y="20"/>
                  </a:cubicBezTo>
                  <a:cubicBezTo>
                    <a:pt x="144" y="20"/>
                    <a:pt x="143" y="20"/>
                    <a:pt x="141" y="20"/>
                  </a:cubicBezTo>
                  <a:cubicBezTo>
                    <a:pt x="135" y="20"/>
                    <a:pt x="127" y="20"/>
                    <a:pt x="117" y="20"/>
                  </a:cubicBezTo>
                  <a:cubicBezTo>
                    <a:pt x="113" y="20"/>
                    <a:pt x="109" y="20"/>
                    <a:pt x="105" y="20"/>
                  </a:cubicBezTo>
                  <a:cubicBezTo>
                    <a:pt x="105" y="18"/>
                    <a:pt x="105" y="18"/>
                    <a:pt x="105" y="18"/>
                  </a:cubicBezTo>
                  <a:cubicBezTo>
                    <a:pt x="105" y="18"/>
                    <a:pt x="109" y="18"/>
                    <a:pt x="117" y="18"/>
                  </a:cubicBezTo>
                  <a:cubicBezTo>
                    <a:pt x="126" y="18"/>
                    <a:pt x="134" y="18"/>
                    <a:pt x="137" y="18"/>
                  </a:cubicBezTo>
                  <a:cubicBezTo>
                    <a:pt x="139" y="18"/>
                    <a:pt x="144" y="18"/>
                    <a:pt x="145" y="18"/>
                  </a:cubicBezTo>
                  <a:cubicBezTo>
                    <a:pt x="145" y="18"/>
                    <a:pt x="145" y="18"/>
                    <a:pt x="145" y="18"/>
                  </a:cubicBezTo>
                  <a:cubicBezTo>
                    <a:pt x="145" y="19"/>
                    <a:pt x="145" y="19"/>
                    <a:pt x="145" y="20"/>
                  </a:cubicBezTo>
                  <a:close/>
                  <a:moveTo>
                    <a:pt x="146" y="17"/>
                  </a:moveTo>
                  <a:cubicBezTo>
                    <a:pt x="146" y="17"/>
                    <a:pt x="146" y="17"/>
                    <a:pt x="146" y="17"/>
                  </a:cubicBezTo>
                  <a:cubicBezTo>
                    <a:pt x="146" y="17"/>
                    <a:pt x="146" y="17"/>
                    <a:pt x="146" y="17"/>
                  </a:cubicBezTo>
                  <a:cubicBezTo>
                    <a:pt x="145" y="17"/>
                    <a:pt x="145" y="17"/>
                    <a:pt x="145" y="17"/>
                  </a:cubicBezTo>
                  <a:cubicBezTo>
                    <a:pt x="145" y="17"/>
                    <a:pt x="144" y="17"/>
                    <a:pt x="141" y="17"/>
                  </a:cubicBezTo>
                  <a:cubicBezTo>
                    <a:pt x="137" y="17"/>
                    <a:pt x="128" y="17"/>
                    <a:pt x="125" y="17"/>
                  </a:cubicBezTo>
                  <a:cubicBezTo>
                    <a:pt x="121" y="17"/>
                    <a:pt x="106" y="17"/>
                    <a:pt x="105" y="17"/>
                  </a:cubicBezTo>
                  <a:cubicBezTo>
                    <a:pt x="105" y="17"/>
                    <a:pt x="105" y="17"/>
                    <a:pt x="105" y="17"/>
                  </a:cubicBezTo>
                  <a:cubicBezTo>
                    <a:pt x="105" y="17"/>
                    <a:pt x="115" y="17"/>
                    <a:pt x="120" y="17"/>
                  </a:cubicBezTo>
                  <a:cubicBezTo>
                    <a:pt x="125" y="17"/>
                    <a:pt x="134" y="17"/>
                    <a:pt x="137" y="17"/>
                  </a:cubicBezTo>
                  <a:cubicBezTo>
                    <a:pt x="140" y="17"/>
                    <a:pt x="145" y="17"/>
                    <a:pt x="146" y="17"/>
                  </a:cubicBezTo>
                  <a:cubicBezTo>
                    <a:pt x="146" y="17"/>
                    <a:pt x="146" y="17"/>
                    <a:pt x="146" y="17"/>
                  </a:cubicBezTo>
                  <a:close/>
                  <a:moveTo>
                    <a:pt x="32" y="1"/>
                  </a:moveTo>
                  <a:cubicBezTo>
                    <a:pt x="32" y="1"/>
                    <a:pt x="32" y="1"/>
                    <a:pt x="32" y="1"/>
                  </a:cubicBezTo>
                  <a:cubicBezTo>
                    <a:pt x="36" y="1"/>
                    <a:pt x="54" y="5"/>
                    <a:pt x="62" y="7"/>
                  </a:cubicBezTo>
                  <a:cubicBezTo>
                    <a:pt x="65" y="7"/>
                    <a:pt x="65" y="7"/>
                    <a:pt x="65" y="7"/>
                  </a:cubicBezTo>
                  <a:cubicBezTo>
                    <a:pt x="66" y="7"/>
                    <a:pt x="68" y="8"/>
                    <a:pt x="70" y="8"/>
                  </a:cubicBezTo>
                  <a:cubicBezTo>
                    <a:pt x="79" y="11"/>
                    <a:pt x="91" y="13"/>
                    <a:pt x="98" y="13"/>
                  </a:cubicBezTo>
                  <a:cubicBezTo>
                    <a:pt x="107" y="13"/>
                    <a:pt x="120" y="12"/>
                    <a:pt x="126" y="12"/>
                  </a:cubicBezTo>
                  <a:cubicBezTo>
                    <a:pt x="127" y="12"/>
                    <a:pt x="127" y="12"/>
                    <a:pt x="127" y="12"/>
                  </a:cubicBezTo>
                  <a:cubicBezTo>
                    <a:pt x="132" y="11"/>
                    <a:pt x="145" y="10"/>
                    <a:pt x="146" y="10"/>
                  </a:cubicBezTo>
                  <a:cubicBezTo>
                    <a:pt x="146" y="11"/>
                    <a:pt x="146" y="12"/>
                    <a:pt x="146" y="12"/>
                  </a:cubicBezTo>
                  <a:cubicBezTo>
                    <a:pt x="146" y="15"/>
                    <a:pt x="146" y="15"/>
                    <a:pt x="146" y="15"/>
                  </a:cubicBezTo>
                  <a:cubicBezTo>
                    <a:pt x="146" y="15"/>
                    <a:pt x="145" y="15"/>
                    <a:pt x="144" y="15"/>
                  </a:cubicBezTo>
                  <a:cubicBezTo>
                    <a:pt x="143" y="15"/>
                    <a:pt x="132" y="15"/>
                    <a:pt x="128" y="15"/>
                  </a:cubicBezTo>
                  <a:cubicBezTo>
                    <a:pt x="124" y="15"/>
                    <a:pt x="105" y="15"/>
                    <a:pt x="105" y="15"/>
                  </a:cubicBezTo>
                  <a:cubicBezTo>
                    <a:pt x="91" y="18"/>
                    <a:pt x="91" y="18"/>
                    <a:pt x="91" y="18"/>
                  </a:cubicBezTo>
                  <a:cubicBezTo>
                    <a:pt x="91" y="18"/>
                    <a:pt x="90" y="17"/>
                    <a:pt x="90" y="17"/>
                  </a:cubicBezTo>
                  <a:cubicBezTo>
                    <a:pt x="82" y="14"/>
                    <a:pt x="78" y="12"/>
                    <a:pt x="78" y="12"/>
                  </a:cubicBezTo>
                  <a:cubicBezTo>
                    <a:pt x="68" y="15"/>
                    <a:pt x="68" y="15"/>
                    <a:pt x="68" y="15"/>
                  </a:cubicBezTo>
                  <a:cubicBezTo>
                    <a:pt x="50" y="8"/>
                    <a:pt x="37" y="3"/>
                    <a:pt x="32" y="3"/>
                  </a:cubicBezTo>
                  <a:cubicBezTo>
                    <a:pt x="32" y="1"/>
                    <a:pt x="32" y="1"/>
                    <a:pt x="32" y="1"/>
                  </a:cubicBezTo>
                  <a:cubicBezTo>
                    <a:pt x="32" y="1"/>
                    <a:pt x="32" y="1"/>
                    <a:pt x="32" y="1"/>
                  </a:cubicBezTo>
                  <a:close/>
                  <a:moveTo>
                    <a:pt x="10" y="12"/>
                  </a:moveTo>
                  <a:cubicBezTo>
                    <a:pt x="10" y="12"/>
                    <a:pt x="10" y="12"/>
                    <a:pt x="10" y="12"/>
                  </a:cubicBezTo>
                  <a:cubicBezTo>
                    <a:pt x="10" y="12"/>
                    <a:pt x="10" y="11"/>
                    <a:pt x="12" y="10"/>
                  </a:cubicBezTo>
                  <a:cubicBezTo>
                    <a:pt x="13" y="10"/>
                    <a:pt x="14" y="9"/>
                    <a:pt x="15" y="9"/>
                  </a:cubicBezTo>
                  <a:cubicBezTo>
                    <a:pt x="20" y="6"/>
                    <a:pt x="28" y="1"/>
                    <a:pt x="32" y="1"/>
                  </a:cubicBezTo>
                  <a:cubicBezTo>
                    <a:pt x="32" y="3"/>
                    <a:pt x="32" y="3"/>
                    <a:pt x="32" y="3"/>
                  </a:cubicBezTo>
                  <a:cubicBezTo>
                    <a:pt x="32" y="3"/>
                    <a:pt x="31" y="3"/>
                    <a:pt x="31" y="3"/>
                  </a:cubicBezTo>
                  <a:cubicBezTo>
                    <a:pt x="27" y="3"/>
                    <a:pt x="21" y="7"/>
                    <a:pt x="17" y="9"/>
                  </a:cubicBezTo>
                  <a:cubicBezTo>
                    <a:pt x="14" y="11"/>
                    <a:pt x="11" y="13"/>
                    <a:pt x="10" y="13"/>
                  </a:cubicBezTo>
                  <a:lnTo>
                    <a:pt x="10" y="12"/>
                  </a:lnTo>
                  <a:close/>
                  <a:moveTo>
                    <a:pt x="10" y="16"/>
                  </a:moveTo>
                  <a:cubicBezTo>
                    <a:pt x="10" y="16"/>
                    <a:pt x="10" y="16"/>
                    <a:pt x="10" y="16"/>
                  </a:cubicBezTo>
                  <a:cubicBezTo>
                    <a:pt x="11" y="15"/>
                    <a:pt x="19" y="11"/>
                    <a:pt x="21" y="10"/>
                  </a:cubicBezTo>
                  <a:cubicBezTo>
                    <a:pt x="23" y="9"/>
                    <a:pt x="28" y="6"/>
                    <a:pt x="31" y="6"/>
                  </a:cubicBezTo>
                  <a:cubicBezTo>
                    <a:pt x="35" y="6"/>
                    <a:pt x="40" y="8"/>
                    <a:pt x="45" y="9"/>
                  </a:cubicBezTo>
                  <a:cubicBezTo>
                    <a:pt x="50" y="11"/>
                    <a:pt x="73" y="19"/>
                    <a:pt x="78" y="21"/>
                  </a:cubicBezTo>
                  <a:cubicBezTo>
                    <a:pt x="83" y="23"/>
                    <a:pt x="91" y="26"/>
                    <a:pt x="102" y="27"/>
                  </a:cubicBezTo>
                  <a:cubicBezTo>
                    <a:pt x="112" y="28"/>
                    <a:pt x="121" y="27"/>
                    <a:pt x="127" y="27"/>
                  </a:cubicBezTo>
                  <a:cubicBezTo>
                    <a:pt x="133" y="27"/>
                    <a:pt x="144" y="27"/>
                    <a:pt x="144" y="27"/>
                  </a:cubicBezTo>
                  <a:cubicBezTo>
                    <a:pt x="145" y="27"/>
                    <a:pt x="145" y="27"/>
                    <a:pt x="145" y="27"/>
                  </a:cubicBezTo>
                  <a:cubicBezTo>
                    <a:pt x="145" y="27"/>
                    <a:pt x="145" y="27"/>
                    <a:pt x="145" y="27"/>
                  </a:cubicBezTo>
                  <a:cubicBezTo>
                    <a:pt x="145" y="28"/>
                    <a:pt x="145" y="28"/>
                    <a:pt x="145" y="28"/>
                  </a:cubicBezTo>
                  <a:cubicBezTo>
                    <a:pt x="144" y="28"/>
                    <a:pt x="144" y="28"/>
                    <a:pt x="144" y="28"/>
                  </a:cubicBezTo>
                  <a:cubicBezTo>
                    <a:pt x="144" y="28"/>
                    <a:pt x="144" y="28"/>
                    <a:pt x="144" y="28"/>
                  </a:cubicBezTo>
                  <a:cubicBezTo>
                    <a:pt x="144" y="28"/>
                    <a:pt x="143" y="28"/>
                    <a:pt x="139" y="28"/>
                  </a:cubicBezTo>
                  <a:cubicBezTo>
                    <a:pt x="133" y="28"/>
                    <a:pt x="115" y="28"/>
                    <a:pt x="110" y="28"/>
                  </a:cubicBezTo>
                  <a:cubicBezTo>
                    <a:pt x="105" y="28"/>
                    <a:pt x="101" y="28"/>
                    <a:pt x="91" y="26"/>
                  </a:cubicBezTo>
                  <a:cubicBezTo>
                    <a:pt x="82" y="23"/>
                    <a:pt x="65" y="17"/>
                    <a:pt x="59" y="15"/>
                  </a:cubicBezTo>
                  <a:cubicBezTo>
                    <a:pt x="53" y="13"/>
                    <a:pt x="37" y="7"/>
                    <a:pt x="33" y="7"/>
                  </a:cubicBezTo>
                  <a:cubicBezTo>
                    <a:pt x="28" y="6"/>
                    <a:pt x="22" y="10"/>
                    <a:pt x="19" y="12"/>
                  </a:cubicBezTo>
                  <a:cubicBezTo>
                    <a:pt x="16" y="13"/>
                    <a:pt x="11" y="16"/>
                    <a:pt x="10" y="17"/>
                  </a:cubicBezTo>
                  <a:lnTo>
                    <a:pt x="10" y="16"/>
                  </a:lnTo>
                  <a:close/>
                  <a:moveTo>
                    <a:pt x="10" y="18"/>
                  </a:moveTo>
                  <a:cubicBezTo>
                    <a:pt x="10" y="18"/>
                    <a:pt x="10" y="18"/>
                    <a:pt x="10" y="18"/>
                  </a:cubicBezTo>
                  <a:cubicBezTo>
                    <a:pt x="11" y="17"/>
                    <a:pt x="15" y="15"/>
                    <a:pt x="18" y="13"/>
                  </a:cubicBezTo>
                  <a:cubicBezTo>
                    <a:pt x="22" y="11"/>
                    <a:pt x="29" y="9"/>
                    <a:pt x="32" y="8"/>
                  </a:cubicBezTo>
                  <a:cubicBezTo>
                    <a:pt x="32" y="8"/>
                    <a:pt x="32" y="8"/>
                    <a:pt x="32" y="8"/>
                  </a:cubicBezTo>
                  <a:cubicBezTo>
                    <a:pt x="32" y="11"/>
                    <a:pt x="32" y="11"/>
                    <a:pt x="32" y="11"/>
                  </a:cubicBezTo>
                  <a:cubicBezTo>
                    <a:pt x="32" y="11"/>
                    <a:pt x="31" y="11"/>
                    <a:pt x="31" y="11"/>
                  </a:cubicBezTo>
                  <a:cubicBezTo>
                    <a:pt x="28" y="11"/>
                    <a:pt x="21" y="15"/>
                    <a:pt x="19" y="17"/>
                  </a:cubicBezTo>
                  <a:cubicBezTo>
                    <a:pt x="16" y="18"/>
                    <a:pt x="10" y="20"/>
                    <a:pt x="10" y="20"/>
                  </a:cubicBezTo>
                  <a:lnTo>
                    <a:pt x="10" y="18"/>
                  </a:lnTo>
                  <a:close/>
                  <a:moveTo>
                    <a:pt x="10" y="25"/>
                  </a:moveTo>
                  <a:cubicBezTo>
                    <a:pt x="10" y="25"/>
                    <a:pt x="10" y="25"/>
                    <a:pt x="10" y="25"/>
                  </a:cubicBezTo>
                  <a:cubicBezTo>
                    <a:pt x="11" y="25"/>
                    <a:pt x="16" y="23"/>
                    <a:pt x="19" y="21"/>
                  </a:cubicBezTo>
                  <a:cubicBezTo>
                    <a:pt x="22" y="20"/>
                    <a:pt x="28" y="19"/>
                    <a:pt x="30" y="18"/>
                  </a:cubicBezTo>
                  <a:cubicBezTo>
                    <a:pt x="30" y="18"/>
                    <a:pt x="31" y="18"/>
                    <a:pt x="32" y="18"/>
                  </a:cubicBezTo>
                  <a:cubicBezTo>
                    <a:pt x="32" y="20"/>
                    <a:pt x="32" y="20"/>
                    <a:pt x="32" y="20"/>
                  </a:cubicBezTo>
                  <a:cubicBezTo>
                    <a:pt x="31" y="20"/>
                    <a:pt x="31" y="20"/>
                    <a:pt x="30" y="20"/>
                  </a:cubicBezTo>
                  <a:cubicBezTo>
                    <a:pt x="25" y="22"/>
                    <a:pt x="21" y="24"/>
                    <a:pt x="19" y="25"/>
                  </a:cubicBezTo>
                  <a:cubicBezTo>
                    <a:pt x="17" y="25"/>
                    <a:pt x="11" y="27"/>
                    <a:pt x="10" y="27"/>
                  </a:cubicBezTo>
                  <a:lnTo>
                    <a:pt x="10" y="25"/>
                  </a:lnTo>
                  <a:close/>
                  <a:moveTo>
                    <a:pt x="11" y="33"/>
                  </a:moveTo>
                  <a:cubicBezTo>
                    <a:pt x="11" y="33"/>
                    <a:pt x="11" y="33"/>
                    <a:pt x="11" y="33"/>
                  </a:cubicBezTo>
                  <a:cubicBezTo>
                    <a:pt x="12" y="32"/>
                    <a:pt x="17" y="31"/>
                    <a:pt x="20" y="30"/>
                  </a:cubicBezTo>
                  <a:cubicBezTo>
                    <a:pt x="24" y="28"/>
                    <a:pt x="30" y="27"/>
                    <a:pt x="33" y="27"/>
                  </a:cubicBezTo>
                  <a:cubicBezTo>
                    <a:pt x="33" y="29"/>
                    <a:pt x="33" y="29"/>
                    <a:pt x="33" y="29"/>
                  </a:cubicBezTo>
                  <a:cubicBezTo>
                    <a:pt x="30" y="29"/>
                    <a:pt x="29" y="30"/>
                    <a:pt x="23" y="32"/>
                  </a:cubicBezTo>
                  <a:cubicBezTo>
                    <a:pt x="17" y="34"/>
                    <a:pt x="12" y="35"/>
                    <a:pt x="11" y="35"/>
                  </a:cubicBezTo>
                  <a:lnTo>
                    <a:pt x="11" y="33"/>
                  </a:lnTo>
                  <a:close/>
                  <a:moveTo>
                    <a:pt x="14" y="59"/>
                  </a:moveTo>
                  <a:cubicBezTo>
                    <a:pt x="14" y="59"/>
                    <a:pt x="14" y="59"/>
                    <a:pt x="14" y="59"/>
                  </a:cubicBezTo>
                  <a:cubicBezTo>
                    <a:pt x="14" y="59"/>
                    <a:pt x="14" y="59"/>
                    <a:pt x="14" y="59"/>
                  </a:cubicBezTo>
                  <a:cubicBezTo>
                    <a:pt x="14" y="53"/>
                    <a:pt x="14" y="53"/>
                    <a:pt x="14" y="53"/>
                  </a:cubicBezTo>
                  <a:cubicBezTo>
                    <a:pt x="16" y="53"/>
                    <a:pt x="29" y="51"/>
                    <a:pt x="34" y="51"/>
                  </a:cubicBezTo>
                  <a:cubicBezTo>
                    <a:pt x="35" y="59"/>
                    <a:pt x="35" y="59"/>
                    <a:pt x="35" y="59"/>
                  </a:cubicBezTo>
                  <a:lnTo>
                    <a:pt x="14" y="59"/>
                  </a:lnTo>
                  <a:close/>
                  <a:moveTo>
                    <a:pt x="85" y="59"/>
                  </a:moveTo>
                  <a:cubicBezTo>
                    <a:pt x="85" y="59"/>
                    <a:pt x="85" y="59"/>
                    <a:pt x="85" y="59"/>
                  </a:cubicBezTo>
                  <a:cubicBezTo>
                    <a:pt x="35" y="59"/>
                    <a:pt x="35" y="59"/>
                    <a:pt x="35" y="59"/>
                  </a:cubicBezTo>
                  <a:cubicBezTo>
                    <a:pt x="35" y="51"/>
                    <a:pt x="35" y="51"/>
                    <a:pt x="35" y="51"/>
                  </a:cubicBezTo>
                  <a:cubicBezTo>
                    <a:pt x="35" y="51"/>
                    <a:pt x="36" y="51"/>
                    <a:pt x="36" y="51"/>
                  </a:cubicBezTo>
                  <a:cubicBezTo>
                    <a:pt x="41" y="51"/>
                    <a:pt x="78" y="53"/>
                    <a:pt x="83" y="53"/>
                  </a:cubicBezTo>
                  <a:cubicBezTo>
                    <a:pt x="84" y="53"/>
                    <a:pt x="85" y="53"/>
                    <a:pt x="85" y="53"/>
                  </a:cubicBezTo>
                  <a:lnTo>
                    <a:pt x="85" y="59"/>
                  </a:lnTo>
                  <a:close/>
                  <a:moveTo>
                    <a:pt x="85" y="51"/>
                  </a:moveTo>
                  <a:cubicBezTo>
                    <a:pt x="85" y="51"/>
                    <a:pt x="85" y="51"/>
                    <a:pt x="85" y="51"/>
                  </a:cubicBezTo>
                  <a:cubicBezTo>
                    <a:pt x="76" y="51"/>
                    <a:pt x="67" y="50"/>
                    <a:pt x="58" y="49"/>
                  </a:cubicBezTo>
                  <a:cubicBezTo>
                    <a:pt x="43" y="48"/>
                    <a:pt x="37" y="48"/>
                    <a:pt x="35" y="48"/>
                  </a:cubicBezTo>
                  <a:cubicBezTo>
                    <a:pt x="35" y="48"/>
                    <a:pt x="35" y="48"/>
                    <a:pt x="34" y="48"/>
                  </a:cubicBezTo>
                  <a:cubicBezTo>
                    <a:pt x="35" y="45"/>
                    <a:pt x="35" y="45"/>
                    <a:pt x="35" y="45"/>
                  </a:cubicBezTo>
                  <a:cubicBezTo>
                    <a:pt x="35" y="45"/>
                    <a:pt x="35" y="45"/>
                    <a:pt x="35" y="45"/>
                  </a:cubicBezTo>
                  <a:cubicBezTo>
                    <a:pt x="39" y="45"/>
                    <a:pt x="74" y="48"/>
                    <a:pt x="85" y="49"/>
                  </a:cubicBezTo>
                  <a:lnTo>
                    <a:pt x="85" y="51"/>
                  </a:lnTo>
                  <a:close/>
                  <a:moveTo>
                    <a:pt x="85" y="48"/>
                  </a:moveTo>
                  <a:cubicBezTo>
                    <a:pt x="85" y="48"/>
                    <a:pt x="85" y="48"/>
                    <a:pt x="85" y="48"/>
                  </a:cubicBezTo>
                  <a:cubicBezTo>
                    <a:pt x="83" y="48"/>
                    <a:pt x="81" y="47"/>
                    <a:pt x="80" y="47"/>
                  </a:cubicBezTo>
                  <a:cubicBezTo>
                    <a:pt x="72" y="47"/>
                    <a:pt x="74" y="47"/>
                    <a:pt x="66" y="46"/>
                  </a:cubicBezTo>
                  <a:cubicBezTo>
                    <a:pt x="58" y="45"/>
                    <a:pt x="40" y="43"/>
                    <a:pt x="36" y="43"/>
                  </a:cubicBezTo>
                  <a:cubicBezTo>
                    <a:pt x="32" y="43"/>
                    <a:pt x="29" y="43"/>
                    <a:pt x="23" y="44"/>
                  </a:cubicBezTo>
                  <a:cubicBezTo>
                    <a:pt x="18" y="45"/>
                    <a:pt x="13" y="46"/>
                    <a:pt x="12" y="46"/>
                  </a:cubicBezTo>
                  <a:cubicBezTo>
                    <a:pt x="12" y="45"/>
                    <a:pt x="12" y="45"/>
                    <a:pt x="12" y="45"/>
                  </a:cubicBezTo>
                  <a:cubicBezTo>
                    <a:pt x="14" y="45"/>
                    <a:pt x="29" y="42"/>
                    <a:pt x="35" y="42"/>
                  </a:cubicBezTo>
                  <a:cubicBezTo>
                    <a:pt x="42" y="42"/>
                    <a:pt x="53" y="44"/>
                    <a:pt x="63" y="45"/>
                  </a:cubicBezTo>
                  <a:cubicBezTo>
                    <a:pt x="68" y="45"/>
                    <a:pt x="77" y="46"/>
                    <a:pt x="85" y="47"/>
                  </a:cubicBezTo>
                  <a:lnTo>
                    <a:pt x="85" y="48"/>
                  </a:lnTo>
                  <a:close/>
                  <a:moveTo>
                    <a:pt x="12" y="42"/>
                  </a:moveTo>
                  <a:cubicBezTo>
                    <a:pt x="12" y="42"/>
                    <a:pt x="12" y="42"/>
                    <a:pt x="12" y="42"/>
                  </a:cubicBezTo>
                  <a:cubicBezTo>
                    <a:pt x="12" y="40"/>
                    <a:pt x="12" y="40"/>
                    <a:pt x="12" y="40"/>
                  </a:cubicBezTo>
                  <a:cubicBezTo>
                    <a:pt x="13" y="40"/>
                    <a:pt x="18" y="38"/>
                    <a:pt x="21" y="38"/>
                  </a:cubicBezTo>
                  <a:cubicBezTo>
                    <a:pt x="24" y="37"/>
                    <a:pt x="30" y="36"/>
                    <a:pt x="34" y="36"/>
                  </a:cubicBezTo>
                  <a:cubicBezTo>
                    <a:pt x="34" y="38"/>
                    <a:pt x="34" y="38"/>
                    <a:pt x="34" y="38"/>
                  </a:cubicBezTo>
                  <a:cubicBezTo>
                    <a:pt x="29" y="38"/>
                    <a:pt x="24" y="40"/>
                    <a:pt x="22" y="41"/>
                  </a:cubicBezTo>
                  <a:cubicBezTo>
                    <a:pt x="20" y="41"/>
                    <a:pt x="13" y="42"/>
                    <a:pt x="12" y="42"/>
                  </a:cubicBezTo>
                  <a:close/>
                  <a:moveTo>
                    <a:pt x="85" y="45"/>
                  </a:moveTo>
                  <a:cubicBezTo>
                    <a:pt x="85" y="45"/>
                    <a:pt x="85" y="45"/>
                    <a:pt x="85" y="45"/>
                  </a:cubicBezTo>
                  <a:cubicBezTo>
                    <a:pt x="79" y="45"/>
                    <a:pt x="65" y="43"/>
                    <a:pt x="57" y="41"/>
                  </a:cubicBezTo>
                  <a:cubicBezTo>
                    <a:pt x="48" y="40"/>
                    <a:pt x="40" y="39"/>
                    <a:pt x="35" y="38"/>
                  </a:cubicBezTo>
                  <a:cubicBezTo>
                    <a:pt x="35" y="38"/>
                    <a:pt x="35" y="38"/>
                    <a:pt x="34" y="38"/>
                  </a:cubicBezTo>
                  <a:cubicBezTo>
                    <a:pt x="34" y="36"/>
                    <a:pt x="34" y="36"/>
                    <a:pt x="34" y="36"/>
                  </a:cubicBezTo>
                  <a:cubicBezTo>
                    <a:pt x="34" y="36"/>
                    <a:pt x="35" y="36"/>
                    <a:pt x="35" y="36"/>
                  </a:cubicBezTo>
                  <a:cubicBezTo>
                    <a:pt x="37" y="36"/>
                    <a:pt x="46" y="37"/>
                    <a:pt x="50" y="37"/>
                  </a:cubicBezTo>
                  <a:cubicBezTo>
                    <a:pt x="55" y="38"/>
                    <a:pt x="74" y="41"/>
                    <a:pt x="80" y="42"/>
                  </a:cubicBezTo>
                  <a:cubicBezTo>
                    <a:pt x="82" y="42"/>
                    <a:pt x="83" y="43"/>
                    <a:pt x="85" y="43"/>
                  </a:cubicBezTo>
                  <a:lnTo>
                    <a:pt x="85" y="45"/>
                  </a:lnTo>
                  <a:close/>
                  <a:moveTo>
                    <a:pt x="85" y="42"/>
                  </a:moveTo>
                  <a:cubicBezTo>
                    <a:pt x="85" y="42"/>
                    <a:pt x="85" y="42"/>
                    <a:pt x="85" y="42"/>
                  </a:cubicBezTo>
                  <a:cubicBezTo>
                    <a:pt x="84" y="42"/>
                    <a:pt x="82" y="42"/>
                    <a:pt x="80" y="41"/>
                  </a:cubicBezTo>
                  <a:cubicBezTo>
                    <a:pt x="72" y="40"/>
                    <a:pt x="59" y="37"/>
                    <a:pt x="52" y="36"/>
                  </a:cubicBezTo>
                  <a:cubicBezTo>
                    <a:pt x="45" y="35"/>
                    <a:pt x="39" y="34"/>
                    <a:pt x="35" y="34"/>
                  </a:cubicBezTo>
                  <a:cubicBezTo>
                    <a:pt x="30" y="34"/>
                    <a:pt x="24" y="36"/>
                    <a:pt x="20" y="37"/>
                  </a:cubicBezTo>
                  <a:cubicBezTo>
                    <a:pt x="16" y="38"/>
                    <a:pt x="13" y="38"/>
                    <a:pt x="12" y="39"/>
                  </a:cubicBezTo>
                  <a:cubicBezTo>
                    <a:pt x="12" y="39"/>
                    <a:pt x="12" y="39"/>
                    <a:pt x="12" y="38"/>
                  </a:cubicBezTo>
                  <a:cubicBezTo>
                    <a:pt x="11" y="38"/>
                    <a:pt x="11" y="38"/>
                    <a:pt x="11" y="38"/>
                  </a:cubicBezTo>
                  <a:cubicBezTo>
                    <a:pt x="12" y="38"/>
                    <a:pt x="16" y="37"/>
                    <a:pt x="21" y="36"/>
                  </a:cubicBezTo>
                  <a:cubicBezTo>
                    <a:pt x="27" y="34"/>
                    <a:pt x="30" y="33"/>
                    <a:pt x="35" y="33"/>
                  </a:cubicBezTo>
                  <a:cubicBezTo>
                    <a:pt x="39" y="34"/>
                    <a:pt x="52" y="36"/>
                    <a:pt x="59" y="37"/>
                  </a:cubicBezTo>
                  <a:cubicBezTo>
                    <a:pt x="65" y="38"/>
                    <a:pt x="77" y="40"/>
                    <a:pt x="81" y="41"/>
                  </a:cubicBezTo>
                  <a:cubicBezTo>
                    <a:pt x="82" y="41"/>
                    <a:pt x="84" y="41"/>
                    <a:pt x="85" y="42"/>
                  </a:cubicBezTo>
                  <a:close/>
                  <a:moveTo>
                    <a:pt x="85" y="40"/>
                  </a:moveTo>
                  <a:cubicBezTo>
                    <a:pt x="85" y="40"/>
                    <a:pt x="85" y="40"/>
                    <a:pt x="85" y="40"/>
                  </a:cubicBezTo>
                  <a:cubicBezTo>
                    <a:pt x="81" y="39"/>
                    <a:pt x="76" y="38"/>
                    <a:pt x="72" y="37"/>
                  </a:cubicBezTo>
                  <a:cubicBezTo>
                    <a:pt x="63" y="35"/>
                    <a:pt x="51" y="33"/>
                    <a:pt x="46" y="32"/>
                  </a:cubicBezTo>
                  <a:cubicBezTo>
                    <a:pt x="40" y="30"/>
                    <a:pt x="37" y="29"/>
                    <a:pt x="34" y="29"/>
                  </a:cubicBezTo>
                  <a:cubicBezTo>
                    <a:pt x="34" y="27"/>
                    <a:pt x="34" y="27"/>
                    <a:pt x="34" y="27"/>
                  </a:cubicBezTo>
                  <a:cubicBezTo>
                    <a:pt x="37" y="27"/>
                    <a:pt x="46" y="29"/>
                    <a:pt x="49" y="29"/>
                  </a:cubicBezTo>
                  <a:cubicBezTo>
                    <a:pt x="53" y="30"/>
                    <a:pt x="63" y="32"/>
                    <a:pt x="67" y="33"/>
                  </a:cubicBezTo>
                  <a:cubicBezTo>
                    <a:pt x="69" y="33"/>
                    <a:pt x="78" y="36"/>
                    <a:pt x="85" y="37"/>
                  </a:cubicBezTo>
                  <a:lnTo>
                    <a:pt x="85" y="40"/>
                  </a:lnTo>
                  <a:close/>
                  <a:moveTo>
                    <a:pt x="85" y="36"/>
                  </a:moveTo>
                  <a:cubicBezTo>
                    <a:pt x="85" y="36"/>
                    <a:pt x="85" y="36"/>
                    <a:pt x="85" y="36"/>
                  </a:cubicBezTo>
                  <a:cubicBezTo>
                    <a:pt x="78" y="35"/>
                    <a:pt x="69" y="32"/>
                    <a:pt x="65" y="31"/>
                  </a:cubicBezTo>
                  <a:cubicBezTo>
                    <a:pt x="59" y="30"/>
                    <a:pt x="39" y="25"/>
                    <a:pt x="34" y="25"/>
                  </a:cubicBezTo>
                  <a:cubicBezTo>
                    <a:pt x="30" y="25"/>
                    <a:pt x="13" y="31"/>
                    <a:pt x="11" y="31"/>
                  </a:cubicBezTo>
                  <a:cubicBezTo>
                    <a:pt x="11" y="31"/>
                    <a:pt x="11" y="31"/>
                    <a:pt x="11" y="31"/>
                  </a:cubicBezTo>
                  <a:cubicBezTo>
                    <a:pt x="11" y="31"/>
                    <a:pt x="11" y="31"/>
                    <a:pt x="11" y="31"/>
                  </a:cubicBezTo>
                  <a:cubicBezTo>
                    <a:pt x="10" y="31"/>
                    <a:pt x="10" y="31"/>
                    <a:pt x="10" y="31"/>
                  </a:cubicBezTo>
                  <a:cubicBezTo>
                    <a:pt x="12" y="30"/>
                    <a:pt x="20" y="28"/>
                    <a:pt x="22" y="27"/>
                  </a:cubicBezTo>
                  <a:cubicBezTo>
                    <a:pt x="25" y="26"/>
                    <a:pt x="31" y="24"/>
                    <a:pt x="33" y="24"/>
                  </a:cubicBezTo>
                  <a:cubicBezTo>
                    <a:pt x="36" y="24"/>
                    <a:pt x="47" y="27"/>
                    <a:pt x="52" y="28"/>
                  </a:cubicBezTo>
                  <a:cubicBezTo>
                    <a:pt x="57" y="29"/>
                    <a:pt x="78" y="34"/>
                    <a:pt x="83" y="35"/>
                  </a:cubicBezTo>
                  <a:cubicBezTo>
                    <a:pt x="83" y="35"/>
                    <a:pt x="84" y="35"/>
                    <a:pt x="85" y="36"/>
                  </a:cubicBezTo>
                  <a:close/>
                  <a:moveTo>
                    <a:pt x="85" y="34"/>
                  </a:moveTo>
                  <a:cubicBezTo>
                    <a:pt x="85" y="34"/>
                    <a:pt x="85" y="34"/>
                    <a:pt x="85" y="34"/>
                  </a:cubicBezTo>
                  <a:cubicBezTo>
                    <a:pt x="85" y="34"/>
                    <a:pt x="79" y="32"/>
                    <a:pt x="73" y="30"/>
                  </a:cubicBezTo>
                  <a:cubicBezTo>
                    <a:pt x="48" y="24"/>
                    <a:pt x="46" y="23"/>
                    <a:pt x="42" y="22"/>
                  </a:cubicBezTo>
                  <a:cubicBezTo>
                    <a:pt x="38" y="21"/>
                    <a:pt x="36" y="20"/>
                    <a:pt x="33" y="20"/>
                  </a:cubicBezTo>
                  <a:cubicBezTo>
                    <a:pt x="33" y="18"/>
                    <a:pt x="33" y="18"/>
                    <a:pt x="33" y="18"/>
                  </a:cubicBezTo>
                  <a:cubicBezTo>
                    <a:pt x="35" y="18"/>
                    <a:pt x="37" y="18"/>
                    <a:pt x="40" y="19"/>
                  </a:cubicBezTo>
                  <a:cubicBezTo>
                    <a:pt x="46" y="20"/>
                    <a:pt x="51" y="22"/>
                    <a:pt x="61" y="24"/>
                  </a:cubicBezTo>
                  <a:cubicBezTo>
                    <a:pt x="71" y="27"/>
                    <a:pt x="84" y="31"/>
                    <a:pt x="85" y="31"/>
                  </a:cubicBezTo>
                  <a:lnTo>
                    <a:pt x="85" y="34"/>
                  </a:lnTo>
                  <a:close/>
                  <a:moveTo>
                    <a:pt x="85" y="30"/>
                  </a:moveTo>
                  <a:cubicBezTo>
                    <a:pt x="85" y="30"/>
                    <a:pt x="85" y="30"/>
                    <a:pt x="85" y="30"/>
                  </a:cubicBezTo>
                  <a:cubicBezTo>
                    <a:pt x="83" y="30"/>
                    <a:pt x="51" y="20"/>
                    <a:pt x="44" y="18"/>
                  </a:cubicBezTo>
                  <a:cubicBezTo>
                    <a:pt x="36" y="16"/>
                    <a:pt x="32" y="15"/>
                    <a:pt x="28" y="17"/>
                  </a:cubicBezTo>
                  <a:cubicBezTo>
                    <a:pt x="24" y="19"/>
                    <a:pt x="12" y="23"/>
                    <a:pt x="10" y="24"/>
                  </a:cubicBezTo>
                  <a:cubicBezTo>
                    <a:pt x="10" y="24"/>
                    <a:pt x="10" y="24"/>
                    <a:pt x="10" y="24"/>
                  </a:cubicBezTo>
                  <a:cubicBezTo>
                    <a:pt x="10" y="23"/>
                    <a:pt x="10" y="23"/>
                    <a:pt x="10" y="23"/>
                  </a:cubicBezTo>
                  <a:cubicBezTo>
                    <a:pt x="10" y="23"/>
                    <a:pt x="13" y="22"/>
                    <a:pt x="18" y="20"/>
                  </a:cubicBezTo>
                  <a:cubicBezTo>
                    <a:pt x="23" y="17"/>
                    <a:pt x="30" y="15"/>
                    <a:pt x="32" y="15"/>
                  </a:cubicBezTo>
                  <a:cubicBezTo>
                    <a:pt x="35" y="15"/>
                    <a:pt x="60" y="22"/>
                    <a:pt x="68" y="24"/>
                  </a:cubicBezTo>
                  <a:cubicBezTo>
                    <a:pt x="72" y="26"/>
                    <a:pt x="79" y="28"/>
                    <a:pt x="85" y="29"/>
                  </a:cubicBezTo>
                  <a:lnTo>
                    <a:pt x="85" y="30"/>
                  </a:lnTo>
                  <a:close/>
                  <a:moveTo>
                    <a:pt x="105" y="59"/>
                  </a:moveTo>
                  <a:cubicBezTo>
                    <a:pt x="105" y="59"/>
                    <a:pt x="105" y="59"/>
                    <a:pt x="105" y="59"/>
                  </a:cubicBezTo>
                  <a:cubicBezTo>
                    <a:pt x="87" y="59"/>
                    <a:pt x="87" y="59"/>
                    <a:pt x="87" y="59"/>
                  </a:cubicBezTo>
                  <a:cubicBezTo>
                    <a:pt x="87" y="53"/>
                    <a:pt x="87" y="53"/>
                    <a:pt x="87" y="53"/>
                  </a:cubicBezTo>
                  <a:cubicBezTo>
                    <a:pt x="105" y="53"/>
                    <a:pt x="105" y="53"/>
                    <a:pt x="105" y="53"/>
                  </a:cubicBezTo>
                  <a:lnTo>
                    <a:pt x="105" y="59"/>
                  </a:lnTo>
                  <a:close/>
                  <a:moveTo>
                    <a:pt x="110" y="59"/>
                  </a:moveTo>
                  <a:cubicBezTo>
                    <a:pt x="110" y="59"/>
                    <a:pt x="110" y="59"/>
                    <a:pt x="110" y="59"/>
                  </a:cubicBezTo>
                  <a:cubicBezTo>
                    <a:pt x="105" y="59"/>
                    <a:pt x="105" y="59"/>
                    <a:pt x="105" y="59"/>
                  </a:cubicBezTo>
                  <a:cubicBezTo>
                    <a:pt x="105" y="54"/>
                    <a:pt x="105" y="54"/>
                    <a:pt x="105" y="54"/>
                  </a:cubicBezTo>
                  <a:cubicBezTo>
                    <a:pt x="107" y="54"/>
                    <a:pt x="107" y="54"/>
                    <a:pt x="107" y="54"/>
                  </a:cubicBezTo>
                  <a:cubicBezTo>
                    <a:pt x="109" y="54"/>
                    <a:pt x="110" y="54"/>
                    <a:pt x="110" y="54"/>
                  </a:cubicBezTo>
                  <a:cubicBezTo>
                    <a:pt x="110" y="52"/>
                    <a:pt x="110" y="52"/>
                    <a:pt x="110" y="52"/>
                  </a:cubicBezTo>
                  <a:cubicBezTo>
                    <a:pt x="110" y="52"/>
                    <a:pt x="109" y="52"/>
                    <a:pt x="109" y="52"/>
                  </a:cubicBezTo>
                  <a:cubicBezTo>
                    <a:pt x="108" y="52"/>
                    <a:pt x="106" y="52"/>
                    <a:pt x="105" y="52"/>
                  </a:cubicBezTo>
                  <a:cubicBezTo>
                    <a:pt x="105" y="52"/>
                    <a:pt x="105" y="52"/>
                    <a:pt x="105" y="52"/>
                  </a:cubicBezTo>
                  <a:cubicBezTo>
                    <a:pt x="105" y="52"/>
                    <a:pt x="105" y="52"/>
                    <a:pt x="105" y="52"/>
                  </a:cubicBezTo>
                  <a:cubicBezTo>
                    <a:pt x="104" y="52"/>
                    <a:pt x="100" y="52"/>
                    <a:pt x="98" y="51"/>
                  </a:cubicBezTo>
                  <a:cubicBezTo>
                    <a:pt x="96" y="51"/>
                    <a:pt x="90" y="51"/>
                    <a:pt x="87" y="51"/>
                  </a:cubicBezTo>
                  <a:cubicBezTo>
                    <a:pt x="87" y="49"/>
                    <a:pt x="87" y="49"/>
                    <a:pt x="87" y="49"/>
                  </a:cubicBezTo>
                  <a:cubicBezTo>
                    <a:pt x="88" y="49"/>
                    <a:pt x="91" y="50"/>
                    <a:pt x="94" y="50"/>
                  </a:cubicBezTo>
                  <a:cubicBezTo>
                    <a:pt x="97" y="50"/>
                    <a:pt x="110" y="50"/>
                    <a:pt x="110" y="50"/>
                  </a:cubicBezTo>
                  <a:cubicBezTo>
                    <a:pt x="110" y="49"/>
                    <a:pt x="110" y="49"/>
                    <a:pt x="110" y="49"/>
                  </a:cubicBezTo>
                  <a:cubicBezTo>
                    <a:pt x="110" y="49"/>
                    <a:pt x="99" y="49"/>
                    <a:pt x="94" y="49"/>
                  </a:cubicBezTo>
                  <a:cubicBezTo>
                    <a:pt x="91" y="49"/>
                    <a:pt x="88" y="48"/>
                    <a:pt x="87" y="48"/>
                  </a:cubicBezTo>
                  <a:cubicBezTo>
                    <a:pt x="87" y="47"/>
                    <a:pt x="87" y="47"/>
                    <a:pt x="87" y="47"/>
                  </a:cubicBezTo>
                  <a:cubicBezTo>
                    <a:pt x="88" y="48"/>
                    <a:pt x="91" y="48"/>
                    <a:pt x="93" y="48"/>
                  </a:cubicBezTo>
                  <a:cubicBezTo>
                    <a:pt x="97" y="49"/>
                    <a:pt x="110" y="49"/>
                    <a:pt x="110" y="49"/>
                  </a:cubicBezTo>
                  <a:cubicBezTo>
                    <a:pt x="110" y="47"/>
                    <a:pt x="110" y="47"/>
                    <a:pt x="110" y="47"/>
                  </a:cubicBezTo>
                  <a:cubicBezTo>
                    <a:pt x="110" y="47"/>
                    <a:pt x="98" y="47"/>
                    <a:pt x="93" y="47"/>
                  </a:cubicBezTo>
                  <a:cubicBezTo>
                    <a:pt x="90" y="46"/>
                    <a:pt x="88" y="46"/>
                    <a:pt x="87" y="46"/>
                  </a:cubicBezTo>
                  <a:cubicBezTo>
                    <a:pt x="87" y="43"/>
                    <a:pt x="87" y="43"/>
                    <a:pt x="87" y="43"/>
                  </a:cubicBezTo>
                  <a:cubicBezTo>
                    <a:pt x="87" y="43"/>
                    <a:pt x="88" y="43"/>
                    <a:pt x="89" y="43"/>
                  </a:cubicBezTo>
                  <a:cubicBezTo>
                    <a:pt x="91" y="44"/>
                    <a:pt x="97" y="45"/>
                    <a:pt x="99" y="45"/>
                  </a:cubicBezTo>
                  <a:cubicBezTo>
                    <a:pt x="101" y="45"/>
                    <a:pt x="109" y="45"/>
                    <a:pt x="110" y="45"/>
                  </a:cubicBezTo>
                  <a:lnTo>
                    <a:pt x="110" y="59"/>
                  </a:lnTo>
                  <a:close/>
                  <a:moveTo>
                    <a:pt x="110" y="44"/>
                  </a:moveTo>
                  <a:cubicBezTo>
                    <a:pt x="110" y="44"/>
                    <a:pt x="110" y="44"/>
                    <a:pt x="110" y="44"/>
                  </a:cubicBezTo>
                  <a:cubicBezTo>
                    <a:pt x="109" y="44"/>
                    <a:pt x="106" y="44"/>
                    <a:pt x="104" y="44"/>
                  </a:cubicBezTo>
                  <a:cubicBezTo>
                    <a:pt x="102" y="44"/>
                    <a:pt x="93" y="44"/>
                    <a:pt x="91" y="43"/>
                  </a:cubicBezTo>
                  <a:cubicBezTo>
                    <a:pt x="90" y="43"/>
                    <a:pt x="88" y="42"/>
                    <a:pt x="87" y="42"/>
                  </a:cubicBezTo>
                  <a:cubicBezTo>
                    <a:pt x="87" y="42"/>
                    <a:pt x="87" y="42"/>
                    <a:pt x="87" y="42"/>
                  </a:cubicBezTo>
                  <a:cubicBezTo>
                    <a:pt x="90" y="42"/>
                    <a:pt x="96" y="43"/>
                    <a:pt x="98" y="43"/>
                  </a:cubicBezTo>
                  <a:cubicBezTo>
                    <a:pt x="100" y="43"/>
                    <a:pt x="109" y="44"/>
                    <a:pt x="110" y="44"/>
                  </a:cubicBezTo>
                  <a:close/>
                  <a:moveTo>
                    <a:pt x="110" y="42"/>
                  </a:moveTo>
                  <a:cubicBezTo>
                    <a:pt x="110" y="42"/>
                    <a:pt x="110" y="42"/>
                    <a:pt x="110" y="42"/>
                  </a:cubicBezTo>
                  <a:cubicBezTo>
                    <a:pt x="109" y="42"/>
                    <a:pt x="100" y="42"/>
                    <a:pt x="96" y="41"/>
                  </a:cubicBezTo>
                  <a:cubicBezTo>
                    <a:pt x="92" y="41"/>
                    <a:pt x="89" y="41"/>
                    <a:pt x="87" y="40"/>
                  </a:cubicBezTo>
                  <a:cubicBezTo>
                    <a:pt x="87" y="37"/>
                    <a:pt x="87" y="37"/>
                    <a:pt x="87" y="37"/>
                  </a:cubicBezTo>
                  <a:cubicBezTo>
                    <a:pt x="89" y="37"/>
                    <a:pt x="96" y="39"/>
                    <a:pt x="99" y="39"/>
                  </a:cubicBezTo>
                  <a:cubicBezTo>
                    <a:pt x="103" y="39"/>
                    <a:pt x="110" y="39"/>
                    <a:pt x="110" y="39"/>
                  </a:cubicBezTo>
                  <a:cubicBezTo>
                    <a:pt x="110" y="37"/>
                    <a:pt x="110" y="37"/>
                    <a:pt x="110" y="37"/>
                  </a:cubicBezTo>
                  <a:cubicBezTo>
                    <a:pt x="110" y="37"/>
                    <a:pt x="104" y="37"/>
                    <a:pt x="100" y="37"/>
                  </a:cubicBezTo>
                  <a:cubicBezTo>
                    <a:pt x="96" y="37"/>
                    <a:pt x="90" y="36"/>
                    <a:pt x="87" y="35"/>
                  </a:cubicBezTo>
                  <a:cubicBezTo>
                    <a:pt x="87" y="30"/>
                    <a:pt x="87" y="30"/>
                    <a:pt x="87" y="30"/>
                  </a:cubicBezTo>
                  <a:cubicBezTo>
                    <a:pt x="92" y="31"/>
                    <a:pt x="96" y="32"/>
                    <a:pt x="99" y="32"/>
                  </a:cubicBezTo>
                  <a:cubicBezTo>
                    <a:pt x="105" y="33"/>
                    <a:pt x="126" y="32"/>
                    <a:pt x="135" y="32"/>
                  </a:cubicBezTo>
                  <a:cubicBezTo>
                    <a:pt x="142" y="32"/>
                    <a:pt x="144" y="33"/>
                    <a:pt x="144" y="33"/>
                  </a:cubicBezTo>
                  <a:cubicBezTo>
                    <a:pt x="144" y="33"/>
                    <a:pt x="144" y="33"/>
                    <a:pt x="144" y="33"/>
                  </a:cubicBezTo>
                  <a:cubicBezTo>
                    <a:pt x="144" y="33"/>
                    <a:pt x="144" y="33"/>
                    <a:pt x="144" y="33"/>
                  </a:cubicBezTo>
                  <a:cubicBezTo>
                    <a:pt x="144" y="33"/>
                    <a:pt x="144" y="33"/>
                    <a:pt x="144" y="33"/>
                  </a:cubicBezTo>
                  <a:cubicBezTo>
                    <a:pt x="144" y="33"/>
                    <a:pt x="139" y="33"/>
                    <a:pt x="136" y="33"/>
                  </a:cubicBezTo>
                  <a:cubicBezTo>
                    <a:pt x="133" y="33"/>
                    <a:pt x="127" y="33"/>
                    <a:pt x="123" y="33"/>
                  </a:cubicBezTo>
                  <a:cubicBezTo>
                    <a:pt x="120" y="33"/>
                    <a:pt x="112" y="33"/>
                    <a:pt x="112" y="33"/>
                  </a:cubicBezTo>
                  <a:cubicBezTo>
                    <a:pt x="112" y="33"/>
                    <a:pt x="112" y="33"/>
                    <a:pt x="112" y="33"/>
                  </a:cubicBezTo>
                  <a:cubicBezTo>
                    <a:pt x="110" y="33"/>
                    <a:pt x="110" y="33"/>
                    <a:pt x="110" y="33"/>
                  </a:cubicBezTo>
                  <a:lnTo>
                    <a:pt x="110" y="42"/>
                  </a:lnTo>
                  <a:close/>
                  <a:moveTo>
                    <a:pt x="112" y="59"/>
                  </a:moveTo>
                  <a:cubicBezTo>
                    <a:pt x="112" y="59"/>
                    <a:pt x="112" y="59"/>
                    <a:pt x="112" y="59"/>
                  </a:cubicBezTo>
                  <a:cubicBezTo>
                    <a:pt x="112" y="55"/>
                    <a:pt x="112" y="55"/>
                    <a:pt x="112" y="55"/>
                  </a:cubicBezTo>
                  <a:cubicBezTo>
                    <a:pt x="141" y="55"/>
                    <a:pt x="141" y="55"/>
                    <a:pt x="141" y="55"/>
                  </a:cubicBezTo>
                  <a:cubicBezTo>
                    <a:pt x="141" y="59"/>
                    <a:pt x="141" y="59"/>
                    <a:pt x="141" y="59"/>
                  </a:cubicBezTo>
                  <a:lnTo>
                    <a:pt x="112" y="59"/>
                  </a:lnTo>
                  <a:close/>
                  <a:moveTo>
                    <a:pt x="141" y="54"/>
                  </a:moveTo>
                  <a:cubicBezTo>
                    <a:pt x="141" y="54"/>
                    <a:pt x="141" y="54"/>
                    <a:pt x="141" y="54"/>
                  </a:cubicBezTo>
                  <a:cubicBezTo>
                    <a:pt x="141" y="54"/>
                    <a:pt x="141" y="54"/>
                    <a:pt x="141" y="54"/>
                  </a:cubicBezTo>
                  <a:cubicBezTo>
                    <a:pt x="141" y="54"/>
                    <a:pt x="141" y="54"/>
                    <a:pt x="141" y="54"/>
                  </a:cubicBezTo>
                  <a:cubicBezTo>
                    <a:pt x="140" y="54"/>
                    <a:pt x="134" y="54"/>
                    <a:pt x="129" y="54"/>
                  </a:cubicBezTo>
                  <a:cubicBezTo>
                    <a:pt x="124" y="54"/>
                    <a:pt x="113" y="54"/>
                    <a:pt x="112" y="54"/>
                  </a:cubicBezTo>
                  <a:cubicBezTo>
                    <a:pt x="112" y="54"/>
                    <a:pt x="112" y="54"/>
                    <a:pt x="112" y="54"/>
                  </a:cubicBezTo>
                  <a:cubicBezTo>
                    <a:pt x="114" y="54"/>
                    <a:pt x="115" y="54"/>
                    <a:pt x="116" y="53"/>
                  </a:cubicBezTo>
                  <a:cubicBezTo>
                    <a:pt x="124" y="53"/>
                    <a:pt x="138" y="54"/>
                    <a:pt x="142" y="54"/>
                  </a:cubicBezTo>
                  <a:lnTo>
                    <a:pt x="141" y="54"/>
                  </a:lnTo>
                  <a:close/>
                  <a:moveTo>
                    <a:pt x="146" y="15"/>
                  </a:moveTo>
                  <a:cubicBezTo>
                    <a:pt x="146" y="15"/>
                    <a:pt x="146" y="15"/>
                    <a:pt x="146" y="15"/>
                  </a:cubicBezTo>
                  <a:cubicBezTo>
                    <a:pt x="146" y="15"/>
                    <a:pt x="146" y="15"/>
                    <a:pt x="146" y="15"/>
                  </a:cubicBezTo>
                  <a:cubicBezTo>
                    <a:pt x="146" y="11"/>
                    <a:pt x="146" y="11"/>
                    <a:pt x="146" y="11"/>
                  </a:cubicBezTo>
                  <a:cubicBezTo>
                    <a:pt x="140" y="15"/>
                    <a:pt x="140" y="15"/>
                    <a:pt x="140" y="15"/>
                  </a:cubicBezTo>
                  <a:cubicBezTo>
                    <a:pt x="140" y="15"/>
                    <a:pt x="142" y="14"/>
                    <a:pt x="143" y="14"/>
                  </a:cubicBezTo>
                  <a:cubicBezTo>
                    <a:pt x="144" y="14"/>
                    <a:pt x="145" y="15"/>
                    <a:pt x="146" y="15"/>
                  </a:cubicBezTo>
                  <a:close/>
                  <a:moveTo>
                    <a:pt x="10" y="12"/>
                  </a:moveTo>
                  <a:cubicBezTo>
                    <a:pt x="10" y="12"/>
                    <a:pt x="10" y="12"/>
                    <a:pt x="10" y="12"/>
                  </a:cubicBezTo>
                  <a:cubicBezTo>
                    <a:pt x="10" y="13"/>
                    <a:pt x="10" y="13"/>
                    <a:pt x="10" y="13"/>
                  </a:cubicBezTo>
                  <a:cubicBezTo>
                    <a:pt x="11" y="12"/>
                    <a:pt x="11" y="12"/>
                    <a:pt x="11" y="12"/>
                  </a:cubicBezTo>
                  <a:cubicBezTo>
                    <a:pt x="11" y="12"/>
                    <a:pt x="10" y="12"/>
                    <a:pt x="10" y="12"/>
                  </a:cubicBezTo>
                  <a:cubicBezTo>
                    <a:pt x="10" y="12"/>
                    <a:pt x="10" y="12"/>
                    <a:pt x="10" y="12"/>
                  </a:cubicBezTo>
                  <a:close/>
                  <a:moveTo>
                    <a:pt x="20" y="14"/>
                  </a:moveTo>
                  <a:cubicBezTo>
                    <a:pt x="20" y="14"/>
                    <a:pt x="20" y="14"/>
                    <a:pt x="20" y="14"/>
                  </a:cubicBezTo>
                  <a:cubicBezTo>
                    <a:pt x="19" y="14"/>
                    <a:pt x="18" y="14"/>
                    <a:pt x="18" y="14"/>
                  </a:cubicBezTo>
                  <a:cubicBezTo>
                    <a:pt x="10" y="18"/>
                    <a:pt x="10" y="18"/>
                    <a:pt x="10" y="18"/>
                  </a:cubicBezTo>
                  <a:cubicBezTo>
                    <a:pt x="10" y="20"/>
                    <a:pt x="10" y="20"/>
                    <a:pt x="10" y="20"/>
                  </a:cubicBezTo>
                  <a:cubicBezTo>
                    <a:pt x="10" y="20"/>
                    <a:pt x="15" y="18"/>
                    <a:pt x="17" y="17"/>
                  </a:cubicBezTo>
                  <a:cubicBezTo>
                    <a:pt x="19" y="16"/>
                    <a:pt x="23" y="14"/>
                    <a:pt x="23" y="14"/>
                  </a:cubicBezTo>
                  <a:cubicBezTo>
                    <a:pt x="23" y="14"/>
                    <a:pt x="22" y="14"/>
                    <a:pt x="20" y="14"/>
                  </a:cubicBezTo>
                  <a:close/>
                  <a:moveTo>
                    <a:pt x="10" y="16"/>
                  </a:moveTo>
                  <a:cubicBezTo>
                    <a:pt x="10" y="16"/>
                    <a:pt x="10" y="16"/>
                    <a:pt x="10" y="16"/>
                  </a:cubicBezTo>
                  <a:cubicBezTo>
                    <a:pt x="10" y="16"/>
                    <a:pt x="10" y="16"/>
                    <a:pt x="10" y="16"/>
                  </a:cubicBezTo>
                  <a:cubicBezTo>
                    <a:pt x="10" y="16"/>
                    <a:pt x="12" y="15"/>
                    <a:pt x="13" y="15"/>
                  </a:cubicBezTo>
                  <a:cubicBezTo>
                    <a:pt x="13" y="15"/>
                    <a:pt x="16" y="13"/>
                    <a:pt x="16" y="13"/>
                  </a:cubicBezTo>
                  <a:cubicBezTo>
                    <a:pt x="15" y="13"/>
                    <a:pt x="15" y="13"/>
                    <a:pt x="15" y="13"/>
                  </a:cubicBezTo>
                  <a:lnTo>
                    <a:pt x="10"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 name="Freeform 7"/>
            <p:cNvSpPr>
              <a:spLocks noEditPoints="1"/>
            </p:cNvSpPr>
            <p:nvPr/>
          </p:nvSpPr>
          <p:spPr bwMode="auto">
            <a:xfrm>
              <a:off x="559" y="4150"/>
              <a:ext cx="399" cy="149"/>
            </a:xfrm>
            <a:custGeom>
              <a:avLst/>
              <a:gdLst>
                <a:gd name="T0" fmla="*/ 140 w 154"/>
                <a:gd name="T1" fmla="*/ 42 h 56"/>
                <a:gd name="T2" fmla="*/ 80 w 154"/>
                <a:gd name="T3" fmla="*/ 11 h 56"/>
                <a:gd name="T4" fmla="*/ 101 w 154"/>
                <a:gd name="T5" fmla="*/ 30 h 56"/>
                <a:gd name="T6" fmla="*/ 80 w 154"/>
                <a:gd name="T7" fmla="*/ 17 h 56"/>
                <a:gd name="T8" fmla="*/ 106 w 154"/>
                <a:gd name="T9" fmla="*/ 29 h 56"/>
                <a:gd name="T10" fmla="*/ 109 w 154"/>
                <a:gd name="T11" fmla="*/ 1 h 56"/>
                <a:gd name="T12" fmla="*/ 78 w 154"/>
                <a:gd name="T13" fmla="*/ 25 h 56"/>
                <a:gd name="T14" fmla="*/ 11 w 154"/>
                <a:gd name="T15" fmla="*/ 53 h 56"/>
                <a:gd name="T16" fmla="*/ 2 w 154"/>
                <a:gd name="T17" fmla="*/ 50 h 56"/>
                <a:gd name="T18" fmla="*/ 5 w 154"/>
                <a:gd name="T19" fmla="*/ 45 h 56"/>
                <a:gd name="T20" fmla="*/ 6 w 154"/>
                <a:gd name="T21" fmla="*/ 44 h 56"/>
                <a:gd name="T22" fmla="*/ 8 w 154"/>
                <a:gd name="T23" fmla="*/ 44 h 56"/>
                <a:gd name="T24" fmla="*/ 10 w 154"/>
                <a:gd name="T25" fmla="*/ 50 h 56"/>
                <a:gd name="T26" fmla="*/ 12 w 154"/>
                <a:gd name="T27" fmla="*/ 43 h 56"/>
                <a:gd name="T28" fmla="*/ 13 w 154"/>
                <a:gd name="T29" fmla="*/ 43 h 56"/>
                <a:gd name="T30" fmla="*/ 77 w 154"/>
                <a:gd name="T31" fmla="*/ 19 h 56"/>
                <a:gd name="T32" fmla="*/ 79 w 154"/>
                <a:gd name="T33" fmla="*/ 27 h 56"/>
                <a:gd name="T34" fmla="*/ 83 w 154"/>
                <a:gd name="T35" fmla="*/ 40 h 56"/>
                <a:gd name="T36" fmla="*/ 83 w 154"/>
                <a:gd name="T37" fmla="*/ 39 h 56"/>
                <a:gd name="T38" fmla="*/ 71 w 154"/>
                <a:gd name="T39" fmla="*/ 44 h 56"/>
                <a:gd name="T40" fmla="*/ 98 w 154"/>
                <a:gd name="T41" fmla="*/ 36 h 56"/>
                <a:gd name="T42" fmla="*/ 98 w 154"/>
                <a:gd name="T43" fmla="*/ 42 h 56"/>
                <a:gd name="T44" fmla="*/ 88 w 154"/>
                <a:gd name="T45" fmla="*/ 39 h 56"/>
                <a:gd name="T46" fmla="*/ 98 w 154"/>
                <a:gd name="T47" fmla="*/ 36 h 56"/>
                <a:gd name="T48" fmla="*/ 60 w 154"/>
                <a:gd name="T49" fmla="*/ 40 h 56"/>
                <a:gd name="T50" fmla="*/ 65 w 154"/>
                <a:gd name="T51" fmla="*/ 47 h 56"/>
                <a:gd name="T52" fmla="*/ 122 w 154"/>
                <a:gd name="T53" fmla="*/ 47 h 56"/>
                <a:gd name="T54" fmla="*/ 113 w 154"/>
                <a:gd name="T55" fmla="*/ 35 h 56"/>
                <a:gd name="T56" fmla="*/ 126 w 154"/>
                <a:gd name="T57" fmla="*/ 45 h 56"/>
                <a:gd name="T58" fmla="*/ 77 w 154"/>
                <a:gd name="T59" fmla="*/ 12 h 56"/>
                <a:gd name="T60" fmla="*/ 92 w 154"/>
                <a:gd name="T61" fmla="*/ 10 h 56"/>
                <a:gd name="T62" fmla="*/ 83 w 154"/>
                <a:gd name="T63" fmla="*/ 13 h 56"/>
                <a:gd name="T64" fmla="*/ 83 w 154"/>
                <a:gd name="T65" fmla="*/ 32 h 56"/>
                <a:gd name="T66" fmla="*/ 75 w 154"/>
                <a:gd name="T67" fmla="*/ 22 h 56"/>
                <a:gd name="T68" fmla="*/ 106 w 154"/>
                <a:gd name="T69" fmla="*/ 32 h 56"/>
                <a:gd name="T70" fmla="*/ 83 w 154"/>
                <a:gd name="T71" fmla="*/ 16 h 56"/>
                <a:gd name="T72" fmla="*/ 91 w 154"/>
                <a:gd name="T73" fmla="*/ 19 h 56"/>
                <a:gd name="T74" fmla="*/ 91 w 154"/>
                <a:gd name="T75" fmla="*/ 24 h 56"/>
                <a:gd name="T76" fmla="*/ 91 w 154"/>
                <a:gd name="T77" fmla="*/ 28 h 56"/>
                <a:gd name="T78" fmla="*/ 99 w 154"/>
                <a:gd name="T79" fmla="*/ 32 h 56"/>
                <a:gd name="T80" fmla="*/ 70 w 154"/>
                <a:gd name="T81" fmla="*/ 47 h 56"/>
                <a:gd name="T82" fmla="*/ 45 w 154"/>
                <a:gd name="T83" fmla="*/ 48 h 56"/>
                <a:gd name="T84" fmla="*/ 59 w 154"/>
                <a:gd name="T85" fmla="*/ 48 h 56"/>
                <a:gd name="T86" fmla="*/ 79 w 154"/>
                <a:gd name="T87" fmla="*/ 47 h 56"/>
                <a:gd name="T88" fmla="*/ 94 w 154"/>
                <a:gd name="T89" fmla="*/ 48 h 56"/>
                <a:gd name="T90" fmla="*/ 111 w 154"/>
                <a:gd name="T91" fmla="*/ 47 h 56"/>
                <a:gd name="T92" fmla="*/ 112 w 154"/>
                <a:gd name="T93" fmla="*/ 43 h 56"/>
                <a:gd name="T94" fmla="*/ 115 w 154"/>
                <a:gd name="T95" fmla="*/ 12 h 56"/>
                <a:gd name="T96" fmla="*/ 115 w 154"/>
                <a:gd name="T97" fmla="*/ 21 h 56"/>
                <a:gd name="T98" fmla="*/ 115 w 154"/>
                <a:gd name="T99" fmla="*/ 30 h 56"/>
                <a:gd name="T100" fmla="*/ 114 w 154"/>
                <a:gd name="T101" fmla="*/ 11 h 56"/>
                <a:gd name="T102" fmla="*/ 115 w 154"/>
                <a:gd name="T103" fmla="*/ 20 h 56"/>
                <a:gd name="T104" fmla="*/ 114 w 154"/>
                <a:gd name="T105" fmla="*/ 29 h 56"/>
                <a:gd name="T106" fmla="*/ 151 w 154"/>
                <a:gd name="T107" fmla="*/ 45 h 56"/>
                <a:gd name="T108" fmla="*/ 47 w 154"/>
                <a:gd name="T109" fmla="*/ 39 h 56"/>
                <a:gd name="T110" fmla="*/ 47 w 154"/>
                <a:gd name="T111" fmla="*/ 45 h 56"/>
                <a:gd name="T112" fmla="*/ 103 w 154"/>
                <a:gd name="T113" fmla="*/ 29 h 56"/>
                <a:gd name="T114" fmla="*/ 100 w 154"/>
                <a:gd name="T115" fmla="*/ 18 h 56"/>
                <a:gd name="T116" fmla="*/ 104 w 154"/>
                <a:gd name="T117" fmla="*/ 29 h 56"/>
                <a:gd name="T118" fmla="*/ 103 w 154"/>
                <a:gd name="T119" fmla="*/ 5 h 56"/>
                <a:gd name="T120" fmla="*/ 71 w 154"/>
                <a:gd name="T121" fmla="*/ 39 h 56"/>
                <a:gd name="T122" fmla="*/ 60 w 154"/>
                <a:gd name="T123" fmla="*/ 45 h 56"/>
                <a:gd name="T124" fmla="*/ 64 w 154"/>
                <a:gd name="T125" fmla="*/ 45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54" h="56">
                  <a:moveTo>
                    <a:pt x="79" y="32"/>
                  </a:moveTo>
                  <a:cubicBezTo>
                    <a:pt x="80" y="32"/>
                    <a:pt x="80" y="32"/>
                    <a:pt x="80" y="32"/>
                  </a:cubicBezTo>
                  <a:cubicBezTo>
                    <a:pt x="80" y="31"/>
                    <a:pt x="80" y="31"/>
                    <a:pt x="80" y="31"/>
                  </a:cubicBezTo>
                  <a:cubicBezTo>
                    <a:pt x="80" y="30"/>
                    <a:pt x="80" y="30"/>
                    <a:pt x="80" y="30"/>
                  </a:cubicBezTo>
                  <a:cubicBezTo>
                    <a:pt x="80" y="30"/>
                    <a:pt x="80" y="30"/>
                    <a:pt x="80" y="30"/>
                  </a:cubicBezTo>
                  <a:cubicBezTo>
                    <a:pt x="81" y="30"/>
                    <a:pt x="81" y="30"/>
                    <a:pt x="81" y="30"/>
                  </a:cubicBezTo>
                  <a:cubicBezTo>
                    <a:pt x="81" y="30"/>
                    <a:pt x="81" y="30"/>
                    <a:pt x="81" y="30"/>
                  </a:cubicBezTo>
                  <a:cubicBezTo>
                    <a:pt x="79" y="30"/>
                    <a:pt x="79" y="30"/>
                    <a:pt x="79" y="30"/>
                  </a:cubicBezTo>
                  <a:lnTo>
                    <a:pt x="79" y="32"/>
                  </a:lnTo>
                  <a:close/>
                  <a:moveTo>
                    <a:pt x="80" y="25"/>
                  </a:moveTo>
                  <a:cubicBezTo>
                    <a:pt x="80" y="25"/>
                    <a:pt x="80" y="25"/>
                    <a:pt x="80" y="25"/>
                  </a:cubicBezTo>
                  <a:cubicBezTo>
                    <a:pt x="80" y="25"/>
                    <a:pt x="80" y="25"/>
                    <a:pt x="80" y="25"/>
                  </a:cubicBezTo>
                  <a:cubicBezTo>
                    <a:pt x="80" y="24"/>
                    <a:pt x="80" y="24"/>
                    <a:pt x="80" y="24"/>
                  </a:cubicBezTo>
                  <a:cubicBezTo>
                    <a:pt x="81" y="24"/>
                    <a:pt x="81" y="24"/>
                    <a:pt x="81" y="24"/>
                  </a:cubicBezTo>
                  <a:cubicBezTo>
                    <a:pt x="81" y="24"/>
                    <a:pt x="81" y="24"/>
                    <a:pt x="81" y="24"/>
                  </a:cubicBezTo>
                  <a:cubicBezTo>
                    <a:pt x="79" y="24"/>
                    <a:pt x="79" y="24"/>
                    <a:pt x="79" y="24"/>
                  </a:cubicBezTo>
                  <a:cubicBezTo>
                    <a:pt x="79" y="27"/>
                    <a:pt x="79" y="27"/>
                    <a:pt x="79" y="27"/>
                  </a:cubicBezTo>
                  <a:cubicBezTo>
                    <a:pt x="80" y="27"/>
                    <a:pt x="80" y="27"/>
                    <a:pt x="80" y="27"/>
                  </a:cubicBezTo>
                  <a:lnTo>
                    <a:pt x="80" y="25"/>
                  </a:lnTo>
                  <a:close/>
                  <a:moveTo>
                    <a:pt x="79" y="35"/>
                  </a:moveTo>
                  <a:cubicBezTo>
                    <a:pt x="79" y="35"/>
                    <a:pt x="79" y="35"/>
                    <a:pt x="79" y="35"/>
                  </a:cubicBezTo>
                  <a:cubicBezTo>
                    <a:pt x="80" y="35"/>
                    <a:pt x="80" y="35"/>
                    <a:pt x="80" y="35"/>
                  </a:cubicBezTo>
                  <a:cubicBezTo>
                    <a:pt x="80" y="33"/>
                    <a:pt x="80" y="33"/>
                    <a:pt x="80" y="33"/>
                  </a:cubicBezTo>
                  <a:cubicBezTo>
                    <a:pt x="80" y="33"/>
                    <a:pt x="80" y="33"/>
                    <a:pt x="80" y="33"/>
                  </a:cubicBezTo>
                  <a:cubicBezTo>
                    <a:pt x="80" y="33"/>
                    <a:pt x="80" y="33"/>
                    <a:pt x="80" y="33"/>
                  </a:cubicBezTo>
                  <a:cubicBezTo>
                    <a:pt x="81" y="32"/>
                    <a:pt x="81" y="32"/>
                    <a:pt x="81" y="32"/>
                  </a:cubicBezTo>
                  <a:cubicBezTo>
                    <a:pt x="81" y="32"/>
                    <a:pt x="81" y="32"/>
                    <a:pt x="81" y="32"/>
                  </a:cubicBezTo>
                  <a:cubicBezTo>
                    <a:pt x="79" y="32"/>
                    <a:pt x="79" y="32"/>
                    <a:pt x="79" y="32"/>
                  </a:cubicBezTo>
                  <a:lnTo>
                    <a:pt x="79" y="35"/>
                  </a:lnTo>
                  <a:close/>
                  <a:moveTo>
                    <a:pt x="79" y="9"/>
                  </a:moveTo>
                  <a:cubicBezTo>
                    <a:pt x="79" y="9"/>
                    <a:pt x="79" y="9"/>
                    <a:pt x="79" y="9"/>
                  </a:cubicBezTo>
                  <a:cubicBezTo>
                    <a:pt x="79" y="9"/>
                    <a:pt x="79" y="9"/>
                    <a:pt x="79" y="9"/>
                  </a:cubicBezTo>
                  <a:cubicBezTo>
                    <a:pt x="77" y="9"/>
                    <a:pt x="77" y="9"/>
                    <a:pt x="77" y="9"/>
                  </a:cubicBezTo>
                  <a:cubicBezTo>
                    <a:pt x="77" y="10"/>
                    <a:pt x="77" y="10"/>
                    <a:pt x="77" y="10"/>
                  </a:cubicBezTo>
                  <a:cubicBezTo>
                    <a:pt x="77" y="10"/>
                    <a:pt x="77" y="10"/>
                    <a:pt x="77" y="10"/>
                  </a:cubicBezTo>
                  <a:cubicBezTo>
                    <a:pt x="77" y="14"/>
                    <a:pt x="77" y="14"/>
                    <a:pt x="77" y="14"/>
                  </a:cubicBezTo>
                  <a:cubicBezTo>
                    <a:pt x="78" y="14"/>
                    <a:pt x="78" y="14"/>
                    <a:pt x="78" y="14"/>
                  </a:cubicBezTo>
                  <a:cubicBezTo>
                    <a:pt x="78" y="12"/>
                    <a:pt x="78" y="12"/>
                    <a:pt x="78" y="12"/>
                  </a:cubicBezTo>
                  <a:cubicBezTo>
                    <a:pt x="79" y="11"/>
                    <a:pt x="79" y="11"/>
                    <a:pt x="79" y="11"/>
                  </a:cubicBezTo>
                  <a:cubicBezTo>
                    <a:pt x="79" y="11"/>
                    <a:pt x="79" y="11"/>
                    <a:pt x="79" y="11"/>
                  </a:cubicBezTo>
                  <a:cubicBezTo>
                    <a:pt x="79" y="9"/>
                    <a:pt x="79" y="9"/>
                    <a:pt x="79" y="9"/>
                  </a:cubicBezTo>
                  <a:close/>
                  <a:moveTo>
                    <a:pt x="78" y="11"/>
                  </a:moveTo>
                  <a:cubicBezTo>
                    <a:pt x="78" y="11"/>
                    <a:pt x="78" y="11"/>
                    <a:pt x="78" y="11"/>
                  </a:cubicBezTo>
                  <a:cubicBezTo>
                    <a:pt x="78" y="10"/>
                    <a:pt x="78" y="10"/>
                    <a:pt x="78" y="10"/>
                  </a:cubicBezTo>
                  <a:cubicBezTo>
                    <a:pt x="79" y="9"/>
                    <a:pt x="79" y="9"/>
                    <a:pt x="79" y="9"/>
                  </a:cubicBezTo>
                  <a:cubicBezTo>
                    <a:pt x="79" y="11"/>
                    <a:pt x="79" y="11"/>
                    <a:pt x="79" y="11"/>
                  </a:cubicBezTo>
                  <a:lnTo>
                    <a:pt x="78" y="11"/>
                  </a:lnTo>
                  <a:close/>
                  <a:moveTo>
                    <a:pt x="140" y="42"/>
                  </a:moveTo>
                  <a:cubicBezTo>
                    <a:pt x="140" y="42"/>
                    <a:pt x="140" y="42"/>
                    <a:pt x="140" y="42"/>
                  </a:cubicBezTo>
                  <a:cubicBezTo>
                    <a:pt x="141" y="42"/>
                    <a:pt x="141" y="42"/>
                    <a:pt x="141" y="42"/>
                  </a:cubicBezTo>
                  <a:cubicBezTo>
                    <a:pt x="140" y="41"/>
                    <a:pt x="140" y="41"/>
                    <a:pt x="140" y="41"/>
                  </a:cubicBezTo>
                  <a:lnTo>
                    <a:pt x="140" y="42"/>
                  </a:lnTo>
                  <a:close/>
                  <a:moveTo>
                    <a:pt x="142" y="42"/>
                  </a:moveTo>
                  <a:cubicBezTo>
                    <a:pt x="142" y="42"/>
                    <a:pt x="142" y="42"/>
                    <a:pt x="142" y="42"/>
                  </a:cubicBezTo>
                  <a:cubicBezTo>
                    <a:pt x="143" y="43"/>
                    <a:pt x="143" y="43"/>
                    <a:pt x="143" y="43"/>
                  </a:cubicBezTo>
                  <a:cubicBezTo>
                    <a:pt x="143" y="42"/>
                    <a:pt x="143" y="42"/>
                    <a:pt x="143" y="42"/>
                  </a:cubicBezTo>
                  <a:lnTo>
                    <a:pt x="142" y="42"/>
                  </a:lnTo>
                  <a:close/>
                  <a:moveTo>
                    <a:pt x="141" y="38"/>
                  </a:moveTo>
                  <a:cubicBezTo>
                    <a:pt x="141" y="38"/>
                    <a:pt x="141" y="38"/>
                    <a:pt x="141" y="38"/>
                  </a:cubicBezTo>
                  <a:cubicBezTo>
                    <a:pt x="141" y="38"/>
                    <a:pt x="141" y="40"/>
                    <a:pt x="141" y="40"/>
                  </a:cubicBezTo>
                  <a:cubicBezTo>
                    <a:pt x="142" y="40"/>
                    <a:pt x="142" y="40"/>
                    <a:pt x="142" y="40"/>
                  </a:cubicBezTo>
                  <a:lnTo>
                    <a:pt x="141" y="38"/>
                  </a:lnTo>
                  <a:close/>
                  <a:moveTo>
                    <a:pt x="79" y="16"/>
                  </a:moveTo>
                  <a:cubicBezTo>
                    <a:pt x="79" y="16"/>
                    <a:pt x="79" y="16"/>
                    <a:pt x="79" y="16"/>
                  </a:cubicBezTo>
                  <a:cubicBezTo>
                    <a:pt x="80" y="16"/>
                    <a:pt x="80" y="16"/>
                    <a:pt x="80" y="16"/>
                  </a:cubicBezTo>
                  <a:cubicBezTo>
                    <a:pt x="80" y="14"/>
                    <a:pt x="80" y="14"/>
                    <a:pt x="80" y="14"/>
                  </a:cubicBezTo>
                  <a:cubicBezTo>
                    <a:pt x="80" y="14"/>
                    <a:pt x="80" y="14"/>
                    <a:pt x="80" y="14"/>
                  </a:cubicBezTo>
                  <a:cubicBezTo>
                    <a:pt x="80" y="14"/>
                    <a:pt x="80" y="14"/>
                    <a:pt x="80" y="14"/>
                  </a:cubicBezTo>
                  <a:cubicBezTo>
                    <a:pt x="81" y="13"/>
                    <a:pt x="81" y="13"/>
                    <a:pt x="81" y="13"/>
                  </a:cubicBezTo>
                  <a:cubicBezTo>
                    <a:pt x="81" y="13"/>
                    <a:pt x="81" y="13"/>
                    <a:pt x="81" y="13"/>
                  </a:cubicBezTo>
                  <a:cubicBezTo>
                    <a:pt x="79" y="14"/>
                    <a:pt x="79" y="14"/>
                    <a:pt x="79" y="14"/>
                  </a:cubicBezTo>
                  <a:lnTo>
                    <a:pt x="79" y="16"/>
                  </a:lnTo>
                  <a:close/>
                  <a:moveTo>
                    <a:pt x="79" y="29"/>
                  </a:moveTo>
                  <a:cubicBezTo>
                    <a:pt x="79" y="29"/>
                    <a:pt x="79" y="29"/>
                    <a:pt x="79" y="29"/>
                  </a:cubicBezTo>
                  <a:cubicBezTo>
                    <a:pt x="80" y="29"/>
                    <a:pt x="80" y="29"/>
                    <a:pt x="80" y="29"/>
                  </a:cubicBezTo>
                  <a:cubicBezTo>
                    <a:pt x="80" y="28"/>
                    <a:pt x="80" y="28"/>
                    <a:pt x="80" y="28"/>
                  </a:cubicBezTo>
                  <a:cubicBezTo>
                    <a:pt x="80" y="27"/>
                    <a:pt x="80" y="27"/>
                    <a:pt x="80" y="27"/>
                  </a:cubicBezTo>
                  <a:cubicBezTo>
                    <a:pt x="80" y="27"/>
                    <a:pt x="80" y="27"/>
                    <a:pt x="80" y="27"/>
                  </a:cubicBezTo>
                  <a:cubicBezTo>
                    <a:pt x="81" y="27"/>
                    <a:pt x="81" y="27"/>
                    <a:pt x="81" y="27"/>
                  </a:cubicBezTo>
                  <a:cubicBezTo>
                    <a:pt x="81" y="27"/>
                    <a:pt x="81" y="27"/>
                    <a:pt x="81" y="27"/>
                  </a:cubicBezTo>
                  <a:cubicBezTo>
                    <a:pt x="79" y="27"/>
                    <a:pt x="79" y="27"/>
                    <a:pt x="79" y="27"/>
                  </a:cubicBezTo>
                  <a:lnTo>
                    <a:pt x="79" y="29"/>
                  </a:lnTo>
                  <a:close/>
                  <a:moveTo>
                    <a:pt x="82" y="8"/>
                  </a:moveTo>
                  <a:cubicBezTo>
                    <a:pt x="82" y="8"/>
                    <a:pt x="82" y="8"/>
                    <a:pt x="82" y="8"/>
                  </a:cubicBezTo>
                  <a:cubicBezTo>
                    <a:pt x="82" y="8"/>
                    <a:pt x="82" y="8"/>
                    <a:pt x="82" y="8"/>
                  </a:cubicBezTo>
                  <a:cubicBezTo>
                    <a:pt x="80" y="9"/>
                    <a:pt x="80" y="9"/>
                    <a:pt x="80" y="9"/>
                  </a:cubicBezTo>
                  <a:cubicBezTo>
                    <a:pt x="80" y="9"/>
                    <a:pt x="80" y="9"/>
                    <a:pt x="80" y="9"/>
                  </a:cubicBezTo>
                  <a:cubicBezTo>
                    <a:pt x="79" y="9"/>
                    <a:pt x="79" y="9"/>
                    <a:pt x="79" y="9"/>
                  </a:cubicBezTo>
                  <a:cubicBezTo>
                    <a:pt x="79" y="11"/>
                    <a:pt x="79" y="11"/>
                    <a:pt x="79" y="11"/>
                  </a:cubicBezTo>
                  <a:cubicBezTo>
                    <a:pt x="79" y="11"/>
                    <a:pt x="79" y="11"/>
                    <a:pt x="79" y="11"/>
                  </a:cubicBezTo>
                  <a:cubicBezTo>
                    <a:pt x="79" y="11"/>
                    <a:pt x="79" y="11"/>
                    <a:pt x="79" y="11"/>
                  </a:cubicBezTo>
                  <a:cubicBezTo>
                    <a:pt x="79" y="13"/>
                    <a:pt x="79" y="13"/>
                    <a:pt x="79" y="13"/>
                  </a:cubicBezTo>
                  <a:cubicBezTo>
                    <a:pt x="80" y="13"/>
                    <a:pt x="80" y="13"/>
                    <a:pt x="80" y="13"/>
                  </a:cubicBezTo>
                  <a:cubicBezTo>
                    <a:pt x="80" y="11"/>
                    <a:pt x="80" y="11"/>
                    <a:pt x="80" y="11"/>
                  </a:cubicBezTo>
                  <a:cubicBezTo>
                    <a:pt x="82" y="11"/>
                    <a:pt x="82" y="11"/>
                    <a:pt x="82" y="11"/>
                  </a:cubicBezTo>
                  <a:cubicBezTo>
                    <a:pt x="82" y="11"/>
                    <a:pt x="82" y="11"/>
                    <a:pt x="82" y="11"/>
                  </a:cubicBezTo>
                  <a:cubicBezTo>
                    <a:pt x="82" y="8"/>
                    <a:pt x="82" y="8"/>
                    <a:pt x="82" y="8"/>
                  </a:cubicBezTo>
                  <a:close/>
                  <a:moveTo>
                    <a:pt x="80" y="11"/>
                  </a:moveTo>
                  <a:cubicBezTo>
                    <a:pt x="80" y="11"/>
                    <a:pt x="80" y="11"/>
                    <a:pt x="80" y="11"/>
                  </a:cubicBezTo>
                  <a:cubicBezTo>
                    <a:pt x="80" y="9"/>
                    <a:pt x="80" y="9"/>
                    <a:pt x="80" y="9"/>
                  </a:cubicBezTo>
                  <a:cubicBezTo>
                    <a:pt x="82" y="9"/>
                    <a:pt x="82" y="9"/>
                    <a:pt x="82" y="9"/>
                  </a:cubicBezTo>
                  <a:cubicBezTo>
                    <a:pt x="82" y="11"/>
                    <a:pt x="82" y="11"/>
                    <a:pt x="82" y="11"/>
                  </a:cubicBezTo>
                  <a:lnTo>
                    <a:pt x="80" y="11"/>
                  </a:lnTo>
                  <a:close/>
                  <a:moveTo>
                    <a:pt x="84" y="8"/>
                  </a:moveTo>
                  <a:cubicBezTo>
                    <a:pt x="84" y="8"/>
                    <a:pt x="84" y="8"/>
                    <a:pt x="84" y="8"/>
                  </a:cubicBezTo>
                  <a:cubicBezTo>
                    <a:pt x="84" y="8"/>
                    <a:pt x="84" y="8"/>
                    <a:pt x="84" y="8"/>
                  </a:cubicBezTo>
                  <a:cubicBezTo>
                    <a:pt x="82" y="8"/>
                    <a:pt x="82" y="8"/>
                    <a:pt x="82" y="8"/>
                  </a:cubicBezTo>
                  <a:cubicBezTo>
                    <a:pt x="82" y="8"/>
                    <a:pt x="82" y="8"/>
                    <a:pt x="82" y="8"/>
                  </a:cubicBezTo>
                  <a:cubicBezTo>
                    <a:pt x="82" y="8"/>
                    <a:pt x="82" y="8"/>
                    <a:pt x="82" y="8"/>
                  </a:cubicBezTo>
                  <a:cubicBezTo>
                    <a:pt x="82" y="13"/>
                    <a:pt x="82" y="13"/>
                    <a:pt x="82" y="13"/>
                  </a:cubicBezTo>
                  <a:cubicBezTo>
                    <a:pt x="82" y="13"/>
                    <a:pt x="82" y="13"/>
                    <a:pt x="82" y="13"/>
                  </a:cubicBezTo>
                  <a:cubicBezTo>
                    <a:pt x="82" y="11"/>
                    <a:pt x="82" y="11"/>
                    <a:pt x="82" y="11"/>
                  </a:cubicBezTo>
                  <a:cubicBezTo>
                    <a:pt x="84" y="10"/>
                    <a:pt x="84" y="10"/>
                    <a:pt x="84" y="10"/>
                  </a:cubicBezTo>
                  <a:cubicBezTo>
                    <a:pt x="84" y="10"/>
                    <a:pt x="84" y="10"/>
                    <a:pt x="84" y="10"/>
                  </a:cubicBezTo>
                  <a:cubicBezTo>
                    <a:pt x="84" y="8"/>
                    <a:pt x="84" y="8"/>
                    <a:pt x="84" y="8"/>
                  </a:cubicBezTo>
                  <a:close/>
                  <a:moveTo>
                    <a:pt x="82" y="10"/>
                  </a:moveTo>
                  <a:cubicBezTo>
                    <a:pt x="82" y="10"/>
                    <a:pt x="82" y="10"/>
                    <a:pt x="82" y="10"/>
                  </a:cubicBezTo>
                  <a:cubicBezTo>
                    <a:pt x="82" y="8"/>
                    <a:pt x="82" y="8"/>
                    <a:pt x="82" y="8"/>
                  </a:cubicBezTo>
                  <a:cubicBezTo>
                    <a:pt x="84" y="8"/>
                    <a:pt x="84" y="8"/>
                    <a:pt x="84" y="8"/>
                  </a:cubicBezTo>
                  <a:cubicBezTo>
                    <a:pt x="84" y="10"/>
                    <a:pt x="84" y="10"/>
                    <a:pt x="84" y="10"/>
                  </a:cubicBezTo>
                  <a:lnTo>
                    <a:pt x="82" y="10"/>
                  </a:lnTo>
                  <a:close/>
                  <a:moveTo>
                    <a:pt x="91" y="6"/>
                  </a:moveTo>
                  <a:cubicBezTo>
                    <a:pt x="91" y="6"/>
                    <a:pt x="91" y="6"/>
                    <a:pt x="91" y="6"/>
                  </a:cubicBezTo>
                  <a:cubicBezTo>
                    <a:pt x="91" y="6"/>
                    <a:pt x="91" y="6"/>
                    <a:pt x="91" y="6"/>
                  </a:cubicBezTo>
                  <a:cubicBezTo>
                    <a:pt x="90" y="6"/>
                    <a:pt x="90" y="6"/>
                    <a:pt x="90" y="6"/>
                  </a:cubicBezTo>
                  <a:cubicBezTo>
                    <a:pt x="90" y="6"/>
                    <a:pt x="90" y="6"/>
                    <a:pt x="90" y="6"/>
                  </a:cubicBezTo>
                  <a:cubicBezTo>
                    <a:pt x="90" y="6"/>
                    <a:pt x="90" y="6"/>
                    <a:pt x="90" y="6"/>
                  </a:cubicBezTo>
                  <a:cubicBezTo>
                    <a:pt x="90" y="6"/>
                    <a:pt x="90" y="6"/>
                    <a:pt x="90" y="6"/>
                  </a:cubicBezTo>
                  <a:cubicBezTo>
                    <a:pt x="90" y="6"/>
                    <a:pt x="90" y="6"/>
                    <a:pt x="90" y="6"/>
                  </a:cubicBezTo>
                  <a:cubicBezTo>
                    <a:pt x="89" y="6"/>
                    <a:pt x="89" y="6"/>
                    <a:pt x="89" y="6"/>
                  </a:cubicBezTo>
                  <a:cubicBezTo>
                    <a:pt x="89" y="11"/>
                    <a:pt x="89" y="11"/>
                    <a:pt x="89" y="11"/>
                  </a:cubicBezTo>
                  <a:cubicBezTo>
                    <a:pt x="89" y="10"/>
                    <a:pt x="89" y="10"/>
                    <a:pt x="89" y="10"/>
                  </a:cubicBezTo>
                  <a:cubicBezTo>
                    <a:pt x="89" y="9"/>
                    <a:pt x="89" y="9"/>
                    <a:pt x="89" y="9"/>
                  </a:cubicBezTo>
                  <a:cubicBezTo>
                    <a:pt x="92" y="8"/>
                    <a:pt x="92" y="8"/>
                    <a:pt x="92" y="8"/>
                  </a:cubicBezTo>
                  <a:cubicBezTo>
                    <a:pt x="92" y="6"/>
                    <a:pt x="92" y="6"/>
                    <a:pt x="92" y="6"/>
                  </a:cubicBezTo>
                  <a:lnTo>
                    <a:pt x="91" y="6"/>
                  </a:lnTo>
                  <a:close/>
                  <a:moveTo>
                    <a:pt x="90" y="8"/>
                  </a:moveTo>
                  <a:cubicBezTo>
                    <a:pt x="90" y="8"/>
                    <a:pt x="90" y="8"/>
                    <a:pt x="90" y="8"/>
                  </a:cubicBezTo>
                  <a:cubicBezTo>
                    <a:pt x="90" y="6"/>
                    <a:pt x="90" y="6"/>
                    <a:pt x="90" y="6"/>
                  </a:cubicBezTo>
                  <a:cubicBezTo>
                    <a:pt x="91" y="6"/>
                    <a:pt x="91" y="6"/>
                    <a:pt x="91" y="6"/>
                  </a:cubicBezTo>
                  <a:cubicBezTo>
                    <a:pt x="91" y="8"/>
                    <a:pt x="91" y="8"/>
                    <a:pt x="91" y="8"/>
                  </a:cubicBezTo>
                  <a:lnTo>
                    <a:pt x="90" y="8"/>
                  </a:lnTo>
                  <a:close/>
                  <a:moveTo>
                    <a:pt x="100" y="33"/>
                  </a:moveTo>
                  <a:cubicBezTo>
                    <a:pt x="100" y="33"/>
                    <a:pt x="100" y="33"/>
                    <a:pt x="100" y="33"/>
                  </a:cubicBezTo>
                  <a:cubicBezTo>
                    <a:pt x="101" y="32"/>
                    <a:pt x="101" y="32"/>
                    <a:pt x="101" y="32"/>
                  </a:cubicBezTo>
                  <a:cubicBezTo>
                    <a:pt x="101" y="31"/>
                    <a:pt x="101" y="31"/>
                    <a:pt x="101" y="31"/>
                  </a:cubicBezTo>
                  <a:cubicBezTo>
                    <a:pt x="101" y="30"/>
                    <a:pt x="101" y="30"/>
                    <a:pt x="101" y="30"/>
                  </a:cubicBezTo>
                  <a:cubicBezTo>
                    <a:pt x="101" y="30"/>
                    <a:pt x="101" y="30"/>
                    <a:pt x="101" y="30"/>
                  </a:cubicBezTo>
                  <a:cubicBezTo>
                    <a:pt x="103" y="30"/>
                    <a:pt x="103" y="30"/>
                    <a:pt x="103" y="30"/>
                  </a:cubicBezTo>
                  <a:cubicBezTo>
                    <a:pt x="103" y="29"/>
                    <a:pt x="103" y="29"/>
                    <a:pt x="103" y="29"/>
                  </a:cubicBezTo>
                  <a:cubicBezTo>
                    <a:pt x="100" y="30"/>
                    <a:pt x="100" y="30"/>
                    <a:pt x="100" y="30"/>
                  </a:cubicBezTo>
                  <a:lnTo>
                    <a:pt x="100" y="33"/>
                  </a:lnTo>
                  <a:close/>
                  <a:moveTo>
                    <a:pt x="136" y="36"/>
                  </a:moveTo>
                  <a:cubicBezTo>
                    <a:pt x="136" y="36"/>
                    <a:pt x="136" y="36"/>
                    <a:pt x="136" y="36"/>
                  </a:cubicBezTo>
                  <a:cubicBezTo>
                    <a:pt x="134" y="36"/>
                    <a:pt x="134" y="36"/>
                    <a:pt x="134" y="36"/>
                  </a:cubicBezTo>
                  <a:cubicBezTo>
                    <a:pt x="136" y="37"/>
                    <a:pt x="136" y="37"/>
                    <a:pt x="136" y="37"/>
                  </a:cubicBezTo>
                  <a:lnTo>
                    <a:pt x="136" y="36"/>
                  </a:lnTo>
                  <a:close/>
                  <a:moveTo>
                    <a:pt x="136" y="42"/>
                  </a:moveTo>
                  <a:cubicBezTo>
                    <a:pt x="136" y="42"/>
                    <a:pt x="136" y="42"/>
                    <a:pt x="136" y="42"/>
                  </a:cubicBezTo>
                  <a:cubicBezTo>
                    <a:pt x="138" y="42"/>
                    <a:pt x="138" y="42"/>
                    <a:pt x="138" y="42"/>
                  </a:cubicBezTo>
                  <a:cubicBezTo>
                    <a:pt x="136" y="41"/>
                    <a:pt x="136" y="41"/>
                    <a:pt x="136" y="41"/>
                  </a:cubicBezTo>
                  <a:lnTo>
                    <a:pt x="136" y="42"/>
                  </a:lnTo>
                  <a:close/>
                  <a:moveTo>
                    <a:pt x="135" y="39"/>
                  </a:moveTo>
                  <a:cubicBezTo>
                    <a:pt x="135" y="39"/>
                    <a:pt x="135" y="39"/>
                    <a:pt x="135" y="39"/>
                  </a:cubicBezTo>
                  <a:cubicBezTo>
                    <a:pt x="135" y="39"/>
                    <a:pt x="135" y="39"/>
                    <a:pt x="135" y="39"/>
                  </a:cubicBezTo>
                  <a:cubicBezTo>
                    <a:pt x="134" y="39"/>
                    <a:pt x="134" y="39"/>
                    <a:pt x="134" y="39"/>
                  </a:cubicBezTo>
                  <a:lnTo>
                    <a:pt x="135" y="39"/>
                  </a:lnTo>
                  <a:close/>
                  <a:moveTo>
                    <a:pt x="79" y="21"/>
                  </a:moveTo>
                  <a:cubicBezTo>
                    <a:pt x="79" y="21"/>
                    <a:pt x="79" y="21"/>
                    <a:pt x="79" y="21"/>
                  </a:cubicBezTo>
                  <a:cubicBezTo>
                    <a:pt x="80" y="21"/>
                    <a:pt x="80" y="21"/>
                    <a:pt x="80" y="21"/>
                  </a:cubicBezTo>
                  <a:cubicBezTo>
                    <a:pt x="80" y="20"/>
                    <a:pt x="80" y="20"/>
                    <a:pt x="80" y="20"/>
                  </a:cubicBezTo>
                  <a:cubicBezTo>
                    <a:pt x="80" y="19"/>
                    <a:pt x="80" y="19"/>
                    <a:pt x="80" y="19"/>
                  </a:cubicBezTo>
                  <a:cubicBezTo>
                    <a:pt x="80" y="19"/>
                    <a:pt x="80" y="19"/>
                    <a:pt x="80" y="19"/>
                  </a:cubicBezTo>
                  <a:cubicBezTo>
                    <a:pt x="81" y="19"/>
                    <a:pt x="81" y="19"/>
                    <a:pt x="81" y="19"/>
                  </a:cubicBezTo>
                  <a:cubicBezTo>
                    <a:pt x="81" y="19"/>
                    <a:pt x="81" y="19"/>
                    <a:pt x="81" y="19"/>
                  </a:cubicBezTo>
                  <a:cubicBezTo>
                    <a:pt x="79" y="19"/>
                    <a:pt x="79" y="19"/>
                    <a:pt x="79" y="19"/>
                  </a:cubicBezTo>
                  <a:lnTo>
                    <a:pt x="79" y="21"/>
                  </a:lnTo>
                  <a:close/>
                  <a:moveTo>
                    <a:pt x="79" y="24"/>
                  </a:moveTo>
                  <a:cubicBezTo>
                    <a:pt x="79" y="24"/>
                    <a:pt x="79" y="24"/>
                    <a:pt x="79" y="24"/>
                  </a:cubicBezTo>
                  <a:cubicBezTo>
                    <a:pt x="80" y="24"/>
                    <a:pt x="80" y="24"/>
                    <a:pt x="80" y="24"/>
                  </a:cubicBezTo>
                  <a:cubicBezTo>
                    <a:pt x="80" y="23"/>
                    <a:pt x="80" y="23"/>
                    <a:pt x="80" y="23"/>
                  </a:cubicBezTo>
                  <a:cubicBezTo>
                    <a:pt x="80" y="22"/>
                    <a:pt x="80" y="22"/>
                    <a:pt x="80" y="22"/>
                  </a:cubicBezTo>
                  <a:cubicBezTo>
                    <a:pt x="80" y="22"/>
                    <a:pt x="80" y="22"/>
                    <a:pt x="80" y="22"/>
                  </a:cubicBezTo>
                  <a:cubicBezTo>
                    <a:pt x="81" y="22"/>
                    <a:pt x="81" y="22"/>
                    <a:pt x="81" y="22"/>
                  </a:cubicBezTo>
                  <a:cubicBezTo>
                    <a:pt x="81" y="21"/>
                    <a:pt x="81" y="21"/>
                    <a:pt x="81" y="21"/>
                  </a:cubicBezTo>
                  <a:cubicBezTo>
                    <a:pt x="79" y="22"/>
                    <a:pt x="79" y="22"/>
                    <a:pt x="79" y="22"/>
                  </a:cubicBezTo>
                  <a:lnTo>
                    <a:pt x="79" y="24"/>
                  </a:lnTo>
                  <a:close/>
                  <a:moveTo>
                    <a:pt x="139" y="41"/>
                  </a:moveTo>
                  <a:cubicBezTo>
                    <a:pt x="139" y="41"/>
                    <a:pt x="139" y="41"/>
                    <a:pt x="139" y="41"/>
                  </a:cubicBezTo>
                  <a:cubicBezTo>
                    <a:pt x="139" y="40"/>
                    <a:pt x="139" y="40"/>
                    <a:pt x="139" y="40"/>
                  </a:cubicBezTo>
                  <a:cubicBezTo>
                    <a:pt x="137" y="40"/>
                    <a:pt x="137" y="40"/>
                    <a:pt x="137" y="40"/>
                  </a:cubicBezTo>
                  <a:lnTo>
                    <a:pt x="139" y="41"/>
                  </a:lnTo>
                  <a:close/>
                  <a:moveTo>
                    <a:pt x="79" y="19"/>
                  </a:moveTo>
                  <a:cubicBezTo>
                    <a:pt x="79" y="19"/>
                    <a:pt x="79" y="19"/>
                    <a:pt x="79" y="19"/>
                  </a:cubicBezTo>
                  <a:cubicBezTo>
                    <a:pt x="80" y="19"/>
                    <a:pt x="80" y="19"/>
                    <a:pt x="80" y="19"/>
                  </a:cubicBezTo>
                  <a:cubicBezTo>
                    <a:pt x="80" y="17"/>
                    <a:pt x="80" y="17"/>
                    <a:pt x="80" y="17"/>
                  </a:cubicBezTo>
                  <a:cubicBezTo>
                    <a:pt x="80" y="16"/>
                    <a:pt x="80" y="16"/>
                    <a:pt x="80" y="16"/>
                  </a:cubicBezTo>
                  <a:cubicBezTo>
                    <a:pt x="80" y="16"/>
                    <a:pt x="80" y="16"/>
                    <a:pt x="80" y="16"/>
                  </a:cubicBezTo>
                  <a:cubicBezTo>
                    <a:pt x="81" y="16"/>
                    <a:pt x="81" y="16"/>
                    <a:pt x="81" y="16"/>
                  </a:cubicBezTo>
                  <a:cubicBezTo>
                    <a:pt x="81" y="16"/>
                    <a:pt x="81" y="16"/>
                    <a:pt x="81" y="16"/>
                  </a:cubicBezTo>
                  <a:cubicBezTo>
                    <a:pt x="79" y="16"/>
                    <a:pt x="79" y="16"/>
                    <a:pt x="79" y="16"/>
                  </a:cubicBezTo>
                  <a:lnTo>
                    <a:pt x="79" y="19"/>
                  </a:lnTo>
                  <a:close/>
                  <a:moveTo>
                    <a:pt x="144" y="42"/>
                  </a:moveTo>
                  <a:cubicBezTo>
                    <a:pt x="144" y="42"/>
                    <a:pt x="144" y="42"/>
                    <a:pt x="144" y="42"/>
                  </a:cubicBezTo>
                  <a:cubicBezTo>
                    <a:pt x="144" y="41"/>
                    <a:pt x="144" y="41"/>
                    <a:pt x="144" y="41"/>
                  </a:cubicBezTo>
                  <a:cubicBezTo>
                    <a:pt x="143" y="41"/>
                    <a:pt x="143" y="41"/>
                    <a:pt x="143" y="41"/>
                  </a:cubicBezTo>
                  <a:lnTo>
                    <a:pt x="144" y="42"/>
                  </a:lnTo>
                  <a:close/>
                  <a:moveTo>
                    <a:pt x="137" y="38"/>
                  </a:moveTo>
                  <a:cubicBezTo>
                    <a:pt x="137" y="38"/>
                    <a:pt x="137" y="38"/>
                    <a:pt x="137" y="38"/>
                  </a:cubicBezTo>
                  <a:cubicBezTo>
                    <a:pt x="140" y="38"/>
                    <a:pt x="140" y="38"/>
                    <a:pt x="140" y="38"/>
                  </a:cubicBezTo>
                  <a:cubicBezTo>
                    <a:pt x="137" y="36"/>
                    <a:pt x="137" y="36"/>
                    <a:pt x="137" y="36"/>
                  </a:cubicBezTo>
                  <a:lnTo>
                    <a:pt x="137" y="38"/>
                  </a:lnTo>
                  <a:close/>
                  <a:moveTo>
                    <a:pt x="107" y="19"/>
                  </a:moveTo>
                  <a:cubicBezTo>
                    <a:pt x="107" y="19"/>
                    <a:pt x="107" y="19"/>
                    <a:pt x="107" y="19"/>
                  </a:cubicBezTo>
                  <a:cubicBezTo>
                    <a:pt x="107" y="17"/>
                    <a:pt x="107" y="17"/>
                    <a:pt x="107" y="17"/>
                  </a:cubicBezTo>
                  <a:cubicBezTo>
                    <a:pt x="107" y="17"/>
                    <a:pt x="107" y="17"/>
                    <a:pt x="107" y="17"/>
                  </a:cubicBezTo>
                  <a:cubicBezTo>
                    <a:pt x="107" y="17"/>
                    <a:pt x="107" y="17"/>
                    <a:pt x="107" y="17"/>
                  </a:cubicBezTo>
                  <a:cubicBezTo>
                    <a:pt x="109" y="16"/>
                    <a:pt x="109" y="16"/>
                    <a:pt x="109" y="16"/>
                  </a:cubicBezTo>
                  <a:cubicBezTo>
                    <a:pt x="109" y="16"/>
                    <a:pt x="109" y="16"/>
                    <a:pt x="109" y="16"/>
                  </a:cubicBezTo>
                  <a:cubicBezTo>
                    <a:pt x="106" y="17"/>
                    <a:pt x="106" y="17"/>
                    <a:pt x="106" y="17"/>
                  </a:cubicBezTo>
                  <a:cubicBezTo>
                    <a:pt x="106" y="19"/>
                    <a:pt x="106" y="19"/>
                    <a:pt x="106" y="19"/>
                  </a:cubicBezTo>
                  <a:lnTo>
                    <a:pt x="107" y="19"/>
                  </a:lnTo>
                  <a:close/>
                  <a:moveTo>
                    <a:pt x="140" y="36"/>
                  </a:moveTo>
                  <a:cubicBezTo>
                    <a:pt x="140" y="36"/>
                    <a:pt x="140" y="36"/>
                    <a:pt x="140" y="36"/>
                  </a:cubicBezTo>
                  <a:cubicBezTo>
                    <a:pt x="144" y="40"/>
                    <a:pt x="144" y="40"/>
                    <a:pt x="144" y="40"/>
                  </a:cubicBezTo>
                  <a:cubicBezTo>
                    <a:pt x="144" y="35"/>
                    <a:pt x="144" y="35"/>
                    <a:pt x="144" y="35"/>
                  </a:cubicBezTo>
                  <a:lnTo>
                    <a:pt x="140" y="36"/>
                  </a:lnTo>
                  <a:close/>
                  <a:moveTo>
                    <a:pt x="107" y="22"/>
                  </a:moveTo>
                  <a:cubicBezTo>
                    <a:pt x="107" y="22"/>
                    <a:pt x="107" y="22"/>
                    <a:pt x="107" y="22"/>
                  </a:cubicBezTo>
                  <a:cubicBezTo>
                    <a:pt x="107" y="20"/>
                    <a:pt x="107" y="20"/>
                    <a:pt x="107" y="20"/>
                  </a:cubicBezTo>
                  <a:cubicBezTo>
                    <a:pt x="107" y="20"/>
                    <a:pt x="107" y="20"/>
                    <a:pt x="107" y="20"/>
                  </a:cubicBezTo>
                  <a:cubicBezTo>
                    <a:pt x="107" y="20"/>
                    <a:pt x="107" y="20"/>
                    <a:pt x="107" y="20"/>
                  </a:cubicBezTo>
                  <a:cubicBezTo>
                    <a:pt x="109" y="19"/>
                    <a:pt x="109" y="19"/>
                    <a:pt x="109" y="19"/>
                  </a:cubicBezTo>
                  <a:cubicBezTo>
                    <a:pt x="109" y="19"/>
                    <a:pt x="109" y="19"/>
                    <a:pt x="109" y="19"/>
                  </a:cubicBezTo>
                  <a:cubicBezTo>
                    <a:pt x="106" y="20"/>
                    <a:pt x="106" y="20"/>
                    <a:pt x="106" y="20"/>
                  </a:cubicBezTo>
                  <a:cubicBezTo>
                    <a:pt x="106" y="22"/>
                    <a:pt x="106" y="22"/>
                    <a:pt x="106" y="22"/>
                  </a:cubicBezTo>
                  <a:lnTo>
                    <a:pt x="107" y="22"/>
                  </a:lnTo>
                  <a:close/>
                  <a:moveTo>
                    <a:pt x="107" y="32"/>
                  </a:moveTo>
                  <a:cubicBezTo>
                    <a:pt x="107" y="32"/>
                    <a:pt x="107" y="32"/>
                    <a:pt x="107" y="32"/>
                  </a:cubicBezTo>
                  <a:cubicBezTo>
                    <a:pt x="107" y="30"/>
                    <a:pt x="107" y="30"/>
                    <a:pt x="107" y="30"/>
                  </a:cubicBezTo>
                  <a:cubicBezTo>
                    <a:pt x="107" y="29"/>
                    <a:pt x="107" y="29"/>
                    <a:pt x="107" y="29"/>
                  </a:cubicBezTo>
                  <a:cubicBezTo>
                    <a:pt x="107" y="29"/>
                    <a:pt x="107" y="29"/>
                    <a:pt x="107" y="29"/>
                  </a:cubicBezTo>
                  <a:cubicBezTo>
                    <a:pt x="109" y="29"/>
                    <a:pt x="109" y="29"/>
                    <a:pt x="109" y="29"/>
                  </a:cubicBezTo>
                  <a:cubicBezTo>
                    <a:pt x="109" y="29"/>
                    <a:pt x="109" y="29"/>
                    <a:pt x="109" y="29"/>
                  </a:cubicBezTo>
                  <a:cubicBezTo>
                    <a:pt x="106" y="29"/>
                    <a:pt x="106" y="29"/>
                    <a:pt x="106" y="29"/>
                  </a:cubicBezTo>
                  <a:cubicBezTo>
                    <a:pt x="106" y="32"/>
                    <a:pt x="106" y="32"/>
                    <a:pt x="106" y="32"/>
                  </a:cubicBezTo>
                  <a:lnTo>
                    <a:pt x="107" y="32"/>
                  </a:lnTo>
                  <a:close/>
                  <a:moveTo>
                    <a:pt x="107" y="29"/>
                  </a:moveTo>
                  <a:cubicBezTo>
                    <a:pt x="107" y="29"/>
                    <a:pt x="107" y="29"/>
                    <a:pt x="107" y="29"/>
                  </a:cubicBezTo>
                  <a:cubicBezTo>
                    <a:pt x="107" y="27"/>
                    <a:pt x="107" y="27"/>
                    <a:pt x="107" y="27"/>
                  </a:cubicBezTo>
                  <a:cubicBezTo>
                    <a:pt x="107" y="26"/>
                    <a:pt x="107" y="26"/>
                    <a:pt x="107" y="26"/>
                  </a:cubicBezTo>
                  <a:cubicBezTo>
                    <a:pt x="107" y="26"/>
                    <a:pt x="107" y="26"/>
                    <a:pt x="107" y="26"/>
                  </a:cubicBezTo>
                  <a:cubicBezTo>
                    <a:pt x="109" y="26"/>
                    <a:pt x="109" y="26"/>
                    <a:pt x="109" y="26"/>
                  </a:cubicBezTo>
                  <a:cubicBezTo>
                    <a:pt x="109" y="26"/>
                    <a:pt x="109" y="26"/>
                    <a:pt x="109" y="26"/>
                  </a:cubicBezTo>
                  <a:cubicBezTo>
                    <a:pt x="106" y="26"/>
                    <a:pt x="106" y="26"/>
                    <a:pt x="106" y="26"/>
                  </a:cubicBezTo>
                  <a:cubicBezTo>
                    <a:pt x="106" y="29"/>
                    <a:pt x="106" y="29"/>
                    <a:pt x="106" y="29"/>
                  </a:cubicBezTo>
                  <a:lnTo>
                    <a:pt x="107" y="29"/>
                  </a:lnTo>
                  <a:close/>
                  <a:moveTo>
                    <a:pt x="107" y="25"/>
                  </a:moveTo>
                  <a:cubicBezTo>
                    <a:pt x="107" y="25"/>
                    <a:pt x="107" y="25"/>
                    <a:pt x="107" y="25"/>
                  </a:cubicBezTo>
                  <a:cubicBezTo>
                    <a:pt x="107" y="24"/>
                    <a:pt x="107" y="24"/>
                    <a:pt x="107" y="24"/>
                  </a:cubicBezTo>
                  <a:cubicBezTo>
                    <a:pt x="107" y="23"/>
                    <a:pt x="107" y="23"/>
                    <a:pt x="107" y="23"/>
                  </a:cubicBezTo>
                  <a:cubicBezTo>
                    <a:pt x="107" y="23"/>
                    <a:pt x="107" y="23"/>
                    <a:pt x="107" y="23"/>
                  </a:cubicBezTo>
                  <a:cubicBezTo>
                    <a:pt x="109" y="23"/>
                    <a:pt x="109" y="23"/>
                    <a:pt x="109" y="23"/>
                  </a:cubicBezTo>
                  <a:cubicBezTo>
                    <a:pt x="109" y="23"/>
                    <a:pt x="109" y="23"/>
                    <a:pt x="109" y="23"/>
                  </a:cubicBezTo>
                  <a:cubicBezTo>
                    <a:pt x="106" y="23"/>
                    <a:pt x="106" y="23"/>
                    <a:pt x="106" y="23"/>
                  </a:cubicBezTo>
                  <a:cubicBezTo>
                    <a:pt x="106" y="26"/>
                    <a:pt x="106" y="26"/>
                    <a:pt x="106" y="26"/>
                  </a:cubicBezTo>
                  <a:lnTo>
                    <a:pt x="107" y="25"/>
                  </a:lnTo>
                  <a:close/>
                  <a:moveTo>
                    <a:pt x="100" y="29"/>
                  </a:moveTo>
                  <a:cubicBezTo>
                    <a:pt x="100" y="29"/>
                    <a:pt x="100" y="29"/>
                    <a:pt x="100" y="29"/>
                  </a:cubicBezTo>
                  <a:cubicBezTo>
                    <a:pt x="101" y="29"/>
                    <a:pt x="101" y="29"/>
                    <a:pt x="101" y="29"/>
                  </a:cubicBezTo>
                  <a:cubicBezTo>
                    <a:pt x="101" y="28"/>
                    <a:pt x="101" y="28"/>
                    <a:pt x="101" y="28"/>
                  </a:cubicBezTo>
                  <a:cubicBezTo>
                    <a:pt x="101" y="27"/>
                    <a:pt x="101" y="27"/>
                    <a:pt x="101" y="27"/>
                  </a:cubicBezTo>
                  <a:cubicBezTo>
                    <a:pt x="101" y="27"/>
                    <a:pt x="101" y="27"/>
                    <a:pt x="101" y="27"/>
                  </a:cubicBezTo>
                  <a:cubicBezTo>
                    <a:pt x="103" y="27"/>
                    <a:pt x="103" y="27"/>
                    <a:pt x="103" y="27"/>
                  </a:cubicBezTo>
                  <a:cubicBezTo>
                    <a:pt x="103" y="26"/>
                    <a:pt x="103" y="26"/>
                    <a:pt x="103" y="26"/>
                  </a:cubicBezTo>
                  <a:cubicBezTo>
                    <a:pt x="100" y="27"/>
                    <a:pt x="100" y="27"/>
                    <a:pt x="100" y="27"/>
                  </a:cubicBezTo>
                  <a:lnTo>
                    <a:pt x="100" y="29"/>
                  </a:lnTo>
                  <a:close/>
                  <a:moveTo>
                    <a:pt x="107" y="13"/>
                  </a:moveTo>
                  <a:cubicBezTo>
                    <a:pt x="107" y="13"/>
                    <a:pt x="107" y="13"/>
                    <a:pt x="107" y="13"/>
                  </a:cubicBezTo>
                  <a:cubicBezTo>
                    <a:pt x="107" y="11"/>
                    <a:pt x="107" y="11"/>
                    <a:pt x="107" y="11"/>
                  </a:cubicBezTo>
                  <a:cubicBezTo>
                    <a:pt x="107" y="11"/>
                    <a:pt x="107" y="11"/>
                    <a:pt x="107" y="11"/>
                  </a:cubicBezTo>
                  <a:cubicBezTo>
                    <a:pt x="107" y="10"/>
                    <a:pt x="107" y="10"/>
                    <a:pt x="107" y="10"/>
                  </a:cubicBezTo>
                  <a:cubicBezTo>
                    <a:pt x="109" y="10"/>
                    <a:pt x="109" y="10"/>
                    <a:pt x="109" y="10"/>
                  </a:cubicBezTo>
                  <a:cubicBezTo>
                    <a:pt x="109" y="10"/>
                    <a:pt x="109" y="10"/>
                    <a:pt x="109" y="10"/>
                  </a:cubicBezTo>
                  <a:cubicBezTo>
                    <a:pt x="106" y="10"/>
                    <a:pt x="106" y="10"/>
                    <a:pt x="106" y="10"/>
                  </a:cubicBezTo>
                  <a:cubicBezTo>
                    <a:pt x="106" y="13"/>
                    <a:pt x="106" y="13"/>
                    <a:pt x="106" y="13"/>
                  </a:cubicBezTo>
                  <a:lnTo>
                    <a:pt x="107" y="13"/>
                  </a:lnTo>
                  <a:close/>
                  <a:moveTo>
                    <a:pt x="107" y="7"/>
                  </a:moveTo>
                  <a:cubicBezTo>
                    <a:pt x="107" y="7"/>
                    <a:pt x="107" y="7"/>
                    <a:pt x="107" y="7"/>
                  </a:cubicBezTo>
                  <a:cubicBezTo>
                    <a:pt x="107" y="4"/>
                    <a:pt x="107" y="4"/>
                    <a:pt x="107" y="4"/>
                  </a:cubicBezTo>
                  <a:cubicBezTo>
                    <a:pt x="107" y="4"/>
                    <a:pt x="107" y="4"/>
                    <a:pt x="107" y="4"/>
                  </a:cubicBezTo>
                  <a:cubicBezTo>
                    <a:pt x="109" y="4"/>
                    <a:pt x="109" y="4"/>
                    <a:pt x="109" y="4"/>
                  </a:cubicBezTo>
                  <a:cubicBezTo>
                    <a:pt x="109" y="1"/>
                    <a:pt x="109" y="1"/>
                    <a:pt x="109" y="1"/>
                  </a:cubicBezTo>
                  <a:cubicBezTo>
                    <a:pt x="109" y="1"/>
                    <a:pt x="109" y="1"/>
                    <a:pt x="109" y="1"/>
                  </a:cubicBezTo>
                  <a:cubicBezTo>
                    <a:pt x="109" y="1"/>
                    <a:pt x="109" y="1"/>
                    <a:pt x="109" y="1"/>
                  </a:cubicBezTo>
                  <a:cubicBezTo>
                    <a:pt x="106" y="2"/>
                    <a:pt x="106" y="2"/>
                    <a:pt x="106" y="2"/>
                  </a:cubicBezTo>
                  <a:cubicBezTo>
                    <a:pt x="106" y="7"/>
                    <a:pt x="106" y="7"/>
                    <a:pt x="106" y="7"/>
                  </a:cubicBezTo>
                  <a:lnTo>
                    <a:pt x="107" y="7"/>
                  </a:lnTo>
                  <a:close/>
                  <a:moveTo>
                    <a:pt x="107" y="2"/>
                  </a:moveTo>
                  <a:cubicBezTo>
                    <a:pt x="107" y="2"/>
                    <a:pt x="107" y="2"/>
                    <a:pt x="107" y="2"/>
                  </a:cubicBezTo>
                  <a:cubicBezTo>
                    <a:pt x="109" y="1"/>
                    <a:pt x="109" y="1"/>
                    <a:pt x="109" y="1"/>
                  </a:cubicBezTo>
                  <a:cubicBezTo>
                    <a:pt x="109" y="4"/>
                    <a:pt x="109" y="4"/>
                    <a:pt x="109" y="4"/>
                  </a:cubicBezTo>
                  <a:cubicBezTo>
                    <a:pt x="107" y="4"/>
                    <a:pt x="107" y="4"/>
                    <a:pt x="107" y="4"/>
                  </a:cubicBezTo>
                  <a:lnTo>
                    <a:pt x="107" y="2"/>
                  </a:lnTo>
                  <a:close/>
                  <a:moveTo>
                    <a:pt x="75" y="10"/>
                  </a:moveTo>
                  <a:cubicBezTo>
                    <a:pt x="75" y="10"/>
                    <a:pt x="75" y="10"/>
                    <a:pt x="75" y="10"/>
                  </a:cubicBezTo>
                  <a:cubicBezTo>
                    <a:pt x="75" y="12"/>
                    <a:pt x="75" y="12"/>
                    <a:pt x="75" y="12"/>
                  </a:cubicBezTo>
                  <a:cubicBezTo>
                    <a:pt x="77" y="12"/>
                    <a:pt x="77" y="12"/>
                    <a:pt x="77" y="12"/>
                  </a:cubicBezTo>
                  <a:cubicBezTo>
                    <a:pt x="77" y="10"/>
                    <a:pt x="77" y="10"/>
                    <a:pt x="77" y="10"/>
                  </a:cubicBezTo>
                  <a:cubicBezTo>
                    <a:pt x="77" y="10"/>
                    <a:pt x="77" y="10"/>
                    <a:pt x="77" y="10"/>
                  </a:cubicBezTo>
                  <a:lnTo>
                    <a:pt x="75" y="10"/>
                  </a:lnTo>
                  <a:close/>
                  <a:moveTo>
                    <a:pt x="107" y="10"/>
                  </a:moveTo>
                  <a:cubicBezTo>
                    <a:pt x="107" y="10"/>
                    <a:pt x="107" y="10"/>
                    <a:pt x="107" y="10"/>
                  </a:cubicBezTo>
                  <a:cubicBezTo>
                    <a:pt x="107" y="8"/>
                    <a:pt x="107" y="8"/>
                    <a:pt x="107" y="8"/>
                  </a:cubicBezTo>
                  <a:cubicBezTo>
                    <a:pt x="107" y="7"/>
                    <a:pt x="107" y="7"/>
                    <a:pt x="107" y="7"/>
                  </a:cubicBezTo>
                  <a:cubicBezTo>
                    <a:pt x="107" y="7"/>
                    <a:pt x="107" y="7"/>
                    <a:pt x="107" y="7"/>
                  </a:cubicBezTo>
                  <a:cubicBezTo>
                    <a:pt x="109" y="7"/>
                    <a:pt x="109" y="7"/>
                    <a:pt x="109" y="7"/>
                  </a:cubicBezTo>
                  <a:cubicBezTo>
                    <a:pt x="109" y="7"/>
                    <a:pt x="109" y="7"/>
                    <a:pt x="109" y="7"/>
                  </a:cubicBezTo>
                  <a:cubicBezTo>
                    <a:pt x="106" y="7"/>
                    <a:pt x="106" y="7"/>
                    <a:pt x="106" y="7"/>
                  </a:cubicBezTo>
                  <a:cubicBezTo>
                    <a:pt x="106" y="10"/>
                    <a:pt x="106" y="10"/>
                    <a:pt x="106" y="10"/>
                  </a:cubicBezTo>
                  <a:lnTo>
                    <a:pt x="107" y="10"/>
                  </a:lnTo>
                  <a:close/>
                  <a:moveTo>
                    <a:pt x="107" y="16"/>
                  </a:moveTo>
                  <a:cubicBezTo>
                    <a:pt x="107" y="16"/>
                    <a:pt x="107" y="16"/>
                    <a:pt x="107" y="16"/>
                  </a:cubicBezTo>
                  <a:cubicBezTo>
                    <a:pt x="107" y="14"/>
                    <a:pt x="107" y="14"/>
                    <a:pt x="107" y="14"/>
                  </a:cubicBezTo>
                  <a:cubicBezTo>
                    <a:pt x="107" y="14"/>
                    <a:pt x="107" y="14"/>
                    <a:pt x="107" y="14"/>
                  </a:cubicBezTo>
                  <a:cubicBezTo>
                    <a:pt x="107" y="13"/>
                    <a:pt x="107" y="13"/>
                    <a:pt x="107" y="13"/>
                  </a:cubicBezTo>
                  <a:cubicBezTo>
                    <a:pt x="109" y="13"/>
                    <a:pt x="109" y="13"/>
                    <a:pt x="109" y="13"/>
                  </a:cubicBezTo>
                  <a:cubicBezTo>
                    <a:pt x="109" y="13"/>
                    <a:pt x="109" y="13"/>
                    <a:pt x="109" y="13"/>
                  </a:cubicBezTo>
                  <a:cubicBezTo>
                    <a:pt x="106" y="13"/>
                    <a:pt x="106" y="13"/>
                    <a:pt x="106" y="13"/>
                  </a:cubicBezTo>
                  <a:cubicBezTo>
                    <a:pt x="106" y="16"/>
                    <a:pt x="106" y="16"/>
                    <a:pt x="106" y="16"/>
                  </a:cubicBezTo>
                  <a:lnTo>
                    <a:pt x="107" y="16"/>
                  </a:lnTo>
                  <a:close/>
                  <a:moveTo>
                    <a:pt x="77" y="17"/>
                  </a:moveTo>
                  <a:cubicBezTo>
                    <a:pt x="77" y="17"/>
                    <a:pt x="77" y="17"/>
                    <a:pt x="77" y="17"/>
                  </a:cubicBezTo>
                  <a:cubicBezTo>
                    <a:pt x="78" y="16"/>
                    <a:pt x="78" y="16"/>
                    <a:pt x="78" y="16"/>
                  </a:cubicBezTo>
                  <a:cubicBezTo>
                    <a:pt x="78" y="15"/>
                    <a:pt x="78" y="15"/>
                    <a:pt x="78" y="15"/>
                  </a:cubicBezTo>
                  <a:cubicBezTo>
                    <a:pt x="78" y="14"/>
                    <a:pt x="78" y="14"/>
                    <a:pt x="78" y="14"/>
                  </a:cubicBezTo>
                  <a:cubicBezTo>
                    <a:pt x="78" y="14"/>
                    <a:pt x="78" y="14"/>
                    <a:pt x="78" y="14"/>
                  </a:cubicBezTo>
                  <a:cubicBezTo>
                    <a:pt x="79" y="14"/>
                    <a:pt x="79" y="14"/>
                    <a:pt x="79" y="14"/>
                  </a:cubicBezTo>
                  <a:cubicBezTo>
                    <a:pt x="79" y="14"/>
                    <a:pt x="79" y="14"/>
                    <a:pt x="79" y="14"/>
                  </a:cubicBezTo>
                  <a:cubicBezTo>
                    <a:pt x="77" y="14"/>
                    <a:pt x="77" y="14"/>
                    <a:pt x="77" y="14"/>
                  </a:cubicBezTo>
                  <a:lnTo>
                    <a:pt x="77" y="17"/>
                  </a:lnTo>
                  <a:close/>
                  <a:moveTo>
                    <a:pt x="78" y="25"/>
                  </a:moveTo>
                  <a:cubicBezTo>
                    <a:pt x="78" y="25"/>
                    <a:pt x="78" y="25"/>
                    <a:pt x="78" y="25"/>
                  </a:cubicBezTo>
                  <a:cubicBezTo>
                    <a:pt x="78" y="25"/>
                    <a:pt x="78" y="25"/>
                    <a:pt x="78" y="25"/>
                  </a:cubicBezTo>
                  <a:cubicBezTo>
                    <a:pt x="78" y="25"/>
                    <a:pt x="78" y="25"/>
                    <a:pt x="78" y="25"/>
                  </a:cubicBezTo>
                  <a:cubicBezTo>
                    <a:pt x="79" y="25"/>
                    <a:pt x="79" y="25"/>
                    <a:pt x="79" y="25"/>
                  </a:cubicBezTo>
                  <a:cubicBezTo>
                    <a:pt x="79" y="24"/>
                    <a:pt x="79" y="24"/>
                    <a:pt x="79" y="24"/>
                  </a:cubicBezTo>
                  <a:cubicBezTo>
                    <a:pt x="77" y="25"/>
                    <a:pt x="77" y="25"/>
                    <a:pt x="77" y="25"/>
                  </a:cubicBezTo>
                  <a:cubicBezTo>
                    <a:pt x="77" y="27"/>
                    <a:pt x="77" y="27"/>
                    <a:pt x="77" y="27"/>
                  </a:cubicBezTo>
                  <a:cubicBezTo>
                    <a:pt x="77" y="27"/>
                    <a:pt x="77" y="27"/>
                    <a:pt x="77" y="27"/>
                  </a:cubicBezTo>
                  <a:lnTo>
                    <a:pt x="78" y="25"/>
                  </a:lnTo>
                  <a:close/>
                  <a:moveTo>
                    <a:pt x="78" y="11"/>
                  </a:moveTo>
                  <a:cubicBezTo>
                    <a:pt x="78" y="11"/>
                    <a:pt x="78" y="11"/>
                    <a:pt x="78" y="11"/>
                  </a:cubicBezTo>
                  <a:cubicBezTo>
                    <a:pt x="79" y="11"/>
                    <a:pt x="79" y="11"/>
                    <a:pt x="79" y="11"/>
                  </a:cubicBezTo>
                  <a:cubicBezTo>
                    <a:pt x="79" y="11"/>
                    <a:pt x="79" y="11"/>
                    <a:pt x="79" y="11"/>
                  </a:cubicBezTo>
                  <a:cubicBezTo>
                    <a:pt x="78" y="10"/>
                    <a:pt x="78" y="10"/>
                    <a:pt x="78" y="10"/>
                  </a:cubicBezTo>
                  <a:lnTo>
                    <a:pt x="78" y="11"/>
                  </a:lnTo>
                  <a:close/>
                  <a:moveTo>
                    <a:pt x="28" y="40"/>
                  </a:moveTo>
                  <a:cubicBezTo>
                    <a:pt x="28" y="40"/>
                    <a:pt x="28" y="40"/>
                    <a:pt x="28" y="40"/>
                  </a:cubicBezTo>
                  <a:cubicBezTo>
                    <a:pt x="20" y="39"/>
                    <a:pt x="20" y="39"/>
                    <a:pt x="20" y="39"/>
                  </a:cubicBezTo>
                  <a:cubicBezTo>
                    <a:pt x="20" y="38"/>
                    <a:pt x="20" y="38"/>
                    <a:pt x="20" y="38"/>
                  </a:cubicBezTo>
                  <a:cubicBezTo>
                    <a:pt x="15" y="38"/>
                    <a:pt x="15" y="38"/>
                    <a:pt x="15" y="38"/>
                  </a:cubicBezTo>
                  <a:cubicBezTo>
                    <a:pt x="0" y="40"/>
                    <a:pt x="0" y="40"/>
                    <a:pt x="0" y="40"/>
                  </a:cubicBezTo>
                  <a:cubicBezTo>
                    <a:pt x="0" y="53"/>
                    <a:pt x="0" y="53"/>
                    <a:pt x="0" y="53"/>
                  </a:cubicBezTo>
                  <a:cubicBezTo>
                    <a:pt x="2" y="53"/>
                    <a:pt x="2" y="53"/>
                    <a:pt x="2" y="53"/>
                  </a:cubicBezTo>
                  <a:cubicBezTo>
                    <a:pt x="2" y="53"/>
                    <a:pt x="2" y="53"/>
                    <a:pt x="2" y="53"/>
                  </a:cubicBezTo>
                  <a:cubicBezTo>
                    <a:pt x="5" y="53"/>
                    <a:pt x="5" y="53"/>
                    <a:pt x="5" y="53"/>
                  </a:cubicBezTo>
                  <a:cubicBezTo>
                    <a:pt x="5" y="53"/>
                    <a:pt x="5" y="53"/>
                    <a:pt x="5" y="53"/>
                  </a:cubicBezTo>
                  <a:cubicBezTo>
                    <a:pt x="5" y="53"/>
                    <a:pt x="5" y="53"/>
                    <a:pt x="5" y="53"/>
                  </a:cubicBezTo>
                  <a:cubicBezTo>
                    <a:pt x="5" y="50"/>
                    <a:pt x="5" y="50"/>
                    <a:pt x="5" y="50"/>
                  </a:cubicBezTo>
                  <a:cubicBezTo>
                    <a:pt x="6" y="50"/>
                    <a:pt x="6" y="50"/>
                    <a:pt x="6" y="50"/>
                  </a:cubicBezTo>
                  <a:cubicBezTo>
                    <a:pt x="6" y="53"/>
                    <a:pt x="6" y="53"/>
                    <a:pt x="6" y="53"/>
                  </a:cubicBezTo>
                  <a:cubicBezTo>
                    <a:pt x="6" y="53"/>
                    <a:pt x="6" y="53"/>
                    <a:pt x="6" y="53"/>
                  </a:cubicBezTo>
                  <a:cubicBezTo>
                    <a:pt x="6" y="50"/>
                    <a:pt x="6" y="50"/>
                    <a:pt x="6" y="50"/>
                  </a:cubicBezTo>
                  <a:cubicBezTo>
                    <a:pt x="7" y="50"/>
                    <a:pt x="7" y="50"/>
                    <a:pt x="7" y="50"/>
                  </a:cubicBezTo>
                  <a:cubicBezTo>
                    <a:pt x="7" y="53"/>
                    <a:pt x="7" y="53"/>
                    <a:pt x="7" y="53"/>
                  </a:cubicBezTo>
                  <a:cubicBezTo>
                    <a:pt x="7" y="53"/>
                    <a:pt x="7" y="53"/>
                    <a:pt x="7" y="53"/>
                  </a:cubicBezTo>
                  <a:cubicBezTo>
                    <a:pt x="7" y="50"/>
                    <a:pt x="7" y="50"/>
                    <a:pt x="7" y="50"/>
                  </a:cubicBezTo>
                  <a:cubicBezTo>
                    <a:pt x="8" y="50"/>
                    <a:pt x="8" y="50"/>
                    <a:pt x="8" y="50"/>
                  </a:cubicBezTo>
                  <a:cubicBezTo>
                    <a:pt x="8" y="53"/>
                    <a:pt x="8" y="53"/>
                    <a:pt x="8" y="53"/>
                  </a:cubicBezTo>
                  <a:cubicBezTo>
                    <a:pt x="8" y="53"/>
                    <a:pt x="8" y="53"/>
                    <a:pt x="8" y="53"/>
                  </a:cubicBezTo>
                  <a:cubicBezTo>
                    <a:pt x="8" y="50"/>
                    <a:pt x="8" y="50"/>
                    <a:pt x="8" y="50"/>
                  </a:cubicBezTo>
                  <a:cubicBezTo>
                    <a:pt x="9" y="50"/>
                    <a:pt x="9" y="50"/>
                    <a:pt x="9" y="50"/>
                  </a:cubicBezTo>
                  <a:cubicBezTo>
                    <a:pt x="9" y="53"/>
                    <a:pt x="9" y="53"/>
                    <a:pt x="9" y="53"/>
                  </a:cubicBezTo>
                  <a:cubicBezTo>
                    <a:pt x="9" y="53"/>
                    <a:pt x="9" y="53"/>
                    <a:pt x="9" y="53"/>
                  </a:cubicBezTo>
                  <a:cubicBezTo>
                    <a:pt x="9" y="50"/>
                    <a:pt x="9" y="50"/>
                    <a:pt x="9" y="50"/>
                  </a:cubicBezTo>
                  <a:cubicBezTo>
                    <a:pt x="10" y="50"/>
                    <a:pt x="10" y="50"/>
                    <a:pt x="10" y="50"/>
                  </a:cubicBezTo>
                  <a:cubicBezTo>
                    <a:pt x="10" y="53"/>
                    <a:pt x="10" y="53"/>
                    <a:pt x="10" y="53"/>
                  </a:cubicBezTo>
                  <a:cubicBezTo>
                    <a:pt x="10" y="53"/>
                    <a:pt x="10" y="53"/>
                    <a:pt x="10" y="53"/>
                  </a:cubicBezTo>
                  <a:cubicBezTo>
                    <a:pt x="10" y="50"/>
                    <a:pt x="10" y="50"/>
                    <a:pt x="10" y="50"/>
                  </a:cubicBezTo>
                  <a:cubicBezTo>
                    <a:pt x="11" y="50"/>
                    <a:pt x="11" y="50"/>
                    <a:pt x="11" y="50"/>
                  </a:cubicBezTo>
                  <a:cubicBezTo>
                    <a:pt x="11" y="53"/>
                    <a:pt x="11" y="53"/>
                    <a:pt x="11" y="53"/>
                  </a:cubicBezTo>
                  <a:cubicBezTo>
                    <a:pt x="11" y="53"/>
                    <a:pt x="11" y="53"/>
                    <a:pt x="11" y="53"/>
                  </a:cubicBezTo>
                  <a:cubicBezTo>
                    <a:pt x="11" y="50"/>
                    <a:pt x="11" y="50"/>
                    <a:pt x="11" y="50"/>
                  </a:cubicBezTo>
                  <a:cubicBezTo>
                    <a:pt x="12" y="50"/>
                    <a:pt x="12" y="50"/>
                    <a:pt x="12" y="50"/>
                  </a:cubicBezTo>
                  <a:cubicBezTo>
                    <a:pt x="12" y="53"/>
                    <a:pt x="12" y="53"/>
                    <a:pt x="12" y="53"/>
                  </a:cubicBezTo>
                  <a:cubicBezTo>
                    <a:pt x="12" y="53"/>
                    <a:pt x="12" y="53"/>
                    <a:pt x="12" y="53"/>
                  </a:cubicBezTo>
                  <a:cubicBezTo>
                    <a:pt x="12" y="50"/>
                    <a:pt x="12" y="50"/>
                    <a:pt x="12" y="50"/>
                  </a:cubicBezTo>
                  <a:cubicBezTo>
                    <a:pt x="13" y="50"/>
                    <a:pt x="13" y="50"/>
                    <a:pt x="13" y="50"/>
                  </a:cubicBezTo>
                  <a:cubicBezTo>
                    <a:pt x="13" y="53"/>
                    <a:pt x="13" y="53"/>
                    <a:pt x="13" y="53"/>
                  </a:cubicBezTo>
                  <a:cubicBezTo>
                    <a:pt x="13" y="53"/>
                    <a:pt x="13" y="53"/>
                    <a:pt x="13" y="53"/>
                  </a:cubicBezTo>
                  <a:cubicBezTo>
                    <a:pt x="13" y="50"/>
                    <a:pt x="13" y="50"/>
                    <a:pt x="13" y="50"/>
                  </a:cubicBezTo>
                  <a:cubicBezTo>
                    <a:pt x="13" y="50"/>
                    <a:pt x="13" y="50"/>
                    <a:pt x="13" y="50"/>
                  </a:cubicBezTo>
                  <a:cubicBezTo>
                    <a:pt x="13" y="53"/>
                    <a:pt x="13" y="53"/>
                    <a:pt x="13" y="53"/>
                  </a:cubicBezTo>
                  <a:cubicBezTo>
                    <a:pt x="15" y="53"/>
                    <a:pt x="15" y="53"/>
                    <a:pt x="15" y="53"/>
                  </a:cubicBezTo>
                  <a:cubicBezTo>
                    <a:pt x="28" y="53"/>
                    <a:pt x="28" y="53"/>
                    <a:pt x="28" y="53"/>
                  </a:cubicBezTo>
                  <a:lnTo>
                    <a:pt x="28" y="40"/>
                  </a:lnTo>
                  <a:close/>
                  <a:moveTo>
                    <a:pt x="5" y="53"/>
                  </a:moveTo>
                  <a:cubicBezTo>
                    <a:pt x="5" y="53"/>
                    <a:pt x="5" y="53"/>
                    <a:pt x="5" y="53"/>
                  </a:cubicBezTo>
                  <a:cubicBezTo>
                    <a:pt x="2" y="53"/>
                    <a:pt x="2" y="53"/>
                    <a:pt x="2" y="53"/>
                  </a:cubicBezTo>
                  <a:cubicBezTo>
                    <a:pt x="2" y="53"/>
                    <a:pt x="2" y="53"/>
                    <a:pt x="2" y="53"/>
                  </a:cubicBezTo>
                  <a:cubicBezTo>
                    <a:pt x="5" y="53"/>
                    <a:pt x="5" y="53"/>
                    <a:pt x="5" y="53"/>
                  </a:cubicBezTo>
                  <a:close/>
                  <a:moveTo>
                    <a:pt x="5" y="52"/>
                  </a:moveTo>
                  <a:cubicBezTo>
                    <a:pt x="5" y="52"/>
                    <a:pt x="5" y="52"/>
                    <a:pt x="5" y="52"/>
                  </a:cubicBezTo>
                  <a:cubicBezTo>
                    <a:pt x="2" y="52"/>
                    <a:pt x="2" y="52"/>
                    <a:pt x="2" y="52"/>
                  </a:cubicBezTo>
                  <a:cubicBezTo>
                    <a:pt x="2" y="52"/>
                    <a:pt x="2" y="52"/>
                    <a:pt x="2" y="52"/>
                  </a:cubicBezTo>
                  <a:cubicBezTo>
                    <a:pt x="5" y="52"/>
                    <a:pt x="5" y="52"/>
                    <a:pt x="5" y="52"/>
                  </a:cubicBezTo>
                  <a:close/>
                  <a:moveTo>
                    <a:pt x="5" y="52"/>
                  </a:moveTo>
                  <a:cubicBezTo>
                    <a:pt x="5" y="52"/>
                    <a:pt x="5" y="52"/>
                    <a:pt x="5" y="52"/>
                  </a:cubicBezTo>
                  <a:cubicBezTo>
                    <a:pt x="2" y="52"/>
                    <a:pt x="2" y="52"/>
                    <a:pt x="2" y="52"/>
                  </a:cubicBezTo>
                  <a:cubicBezTo>
                    <a:pt x="2" y="52"/>
                    <a:pt x="2" y="52"/>
                    <a:pt x="2" y="52"/>
                  </a:cubicBezTo>
                  <a:cubicBezTo>
                    <a:pt x="5" y="52"/>
                    <a:pt x="5" y="52"/>
                    <a:pt x="5" y="52"/>
                  </a:cubicBezTo>
                  <a:close/>
                  <a:moveTo>
                    <a:pt x="5" y="51"/>
                  </a:moveTo>
                  <a:cubicBezTo>
                    <a:pt x="5" y="51"/>
                    <a:pt x="5" y="51"/>
                    <a:pt x="5" y="51"/>
                  </a:cubicBezTo>
                  <a:cubicBezTo>
                    <a:pt x="2" y="51"/>
                    <a:pt x="2" y="51"/>
                    <a:pt x="2" y="51"/>
                  </a:cubicBezTo>
                  <a:cubicBezTo>
                    <a:pt x="2" y="51"/>
                    <a:pt x="2" y="51"/>
                    <a:pt x="2" y="51"/>
                  </a:cubicBezTo>
                  <a:cubicBezTo>
                    <a:pt x="5" y="51"/>
                    <a:pt x="5" y="51"/>
                    <a:pt x="5" y="51"/>
                  </a:cubicBezTo>
                  <a:close/>
                  <a:moveTo>
                    <a:pt x="5" y="51"/>
                  </a:moveTo>
                  <a:cubicBezTo>
                    <a:pt x="5" y="51"/>
                    <a:pt x="5" y="51"/>
                    <a:pt x="5" y="51"/>
                  </a:cubicBezTo>
                  <a:cubicBezTo>
                    <a:pt x="2" y="51"/>
                    <a:pt x="2" y="51"/>
                    <a:pt x="2" y="51"/>
                  </a:cubicBezTo>
                  <a:cubicBezTo>
                    <a:pt x="2" y="51"/>
                    <a:pt x="2" y="51"/>
                    <a:pt x="2" y="51"/>
                  </a:cubicBezTo>
                  <a:cubicBezTo>
                    <a:pt x="5" y="51"/>
                    <a:pt x="5" y="51"/>
                    <a:pt x="5" y="51"/>
                  </a:cubicBezTo>
                  <a:close/>
                  <a:moveTo>
                    <a:pt x="5" y="50"/>
                  </a:moveTo>
                  <a:cubicBezTo>
                    <a:pt x="5" y="50"/>
                    <a:pt x="5" y="50"/>
                    <a:pt x="5" y="50"/>
                  </a:cubicBezTo>
                  <a:cubicBezTo>
                    <a:pt x="2" y="50"/>
                    <a:pt x="2" y="50"/>
                    <a:pt x="2" y="50"/>
                  </a:cubicBezTo>
                  <a:cubicBezTo>
                    <a:pt x="2" y="50"/>
                    <a:pt x="2" y="50"/>
                    <a:pt x="2" y="50"/>
                  </a:cubicBezTo>
                  <a:cubicBezTo>
                    <a:pt x="5" y="50"/>
                    <a:pt x="5" y="50"/>
                    <a:pt x="5" y="50"/>
                  </a:cubicBezTo>
                  <a:close/>
                  <a:moveTo>
                    <a:pt x="5" y="50"/>
                  </a:moveTo>
                  <a:cubicBezTo>
                    <a:pt x="5" y="50"/>
                    <a:pt x="5" y="50"/>
                    <a:pt x="5" y="50"/>
                  </a:cubicBezTo>
                  <a:cubicBezTo>
                    <a:pt x="2" y="50"/>
                    <a:pt x="2" y="50"/>
                    <a:pt x="2" y="50"/>
                  </a:cubicBezTo>
                  <a:cubicBezTo>
                    <a:pt x="2" y="50"/>
                    <a:pt x="2" y="50"/>
                    <a:pt x="2" y="50"/>
                  </a:cubicBezTo>
                  <a:cubicBezTo>
                    <a:pt x="5" y="50"/>
                    <a:pt x="5" y="50"/>
                    <a:pt x="5" y="50"/>
                  </a:cubicBezTo>
                  <a:close/>
                  <a:moveTo>
                    <a:pt x="5" y="49"/>
                  </a:moveTo>
                  <a:cubicBezTo>
                    <a:pt x="5" y="49"/>
                    <a:pt x="5" y="49"/>
                    <a:pt x="5" y="49"/>
                  </a:cubicBezTo>
                  <a:cubicBezTo>
                    <a:pt x="2" y="49"/>
                    <a:pt x="2" y="49"/>
                    <a:pt x="2" y="49"/>
                  </a:cubicBezTo>
                  <a:cubicBezTo>
                    <a:pt x="2" y="49"/>
                    <a:pt x="2" y="49"/>
                    <a:pt x="2" y="49"/>
                  </a:cubicBezTo>
                  <a:cubicBezTo>
                    <a:pt x="5" y="49"/>
                    <a:pt x="5" y="49"/>
                    <a:pt x="5" y="49"/>
                  </a:cubicBezTo>
                  <a:close/>
                  <a:moveTo>
                    <a:pt x="5" y="49"/>
                  </a:moveTo>
                  <a:cubicBezTo>
                    <a:pt x="5" y="49"/>
                    <a:pt x="5" y="49"/>
                    <a:pt x="5" y="49"/>
                  </a:cubicBezTo>
                  <a:cubicBezTo>
                    <a:pt x="2" y="49"/>
                    <a:pt x="2" y="49"/>
                    <a:pt x="2" y="49"/>
                  </a:cubicBezTo>
                  <a:cubicBezTo>
                    <a:pt x="2" y="49"/>
                    <a:pt x="2" y="49"/>
                    <a:pt x="2" y="49"/>
                  </a:cubicBezTo>
                  <a:cubicBezTo>
                    <a:pt x="5" y="49"/>
                    <a:pt x="5" y="49"/>
                    <a:pt x="5" y="49"/>
                  </a:cubicBezTo>
                  <a:close/>
                  <a:moveTo>
                    <a:pt x="5" y="48"/>
                  </a:moveTo>
                  <a:cubicBezTo>
                    <a:pt x="5" y="48"/>
                    <a:pt x="5" y="48"/>
                    <a:pt x="5" y="48"/>
                  </a:cubicBezTo>
                  <a:cubicBezTo>
                    <a:pt x="2" y="48"/>
                    <a:pt x="2" y="48"/>
                    <a:pt x="2" y="48"/>
                  </a:cubicBezTo>
                  <a:cubicBezTo>
                    <a:pt x="2" y="48"/>
                    <a:pt x="2" y="48"/>
                    <a:pt x="2" y="48"/>
                  </a:cubicBezTo>
                  <a:cubicBezTo>
                    <a:pt x="5" y="48"/>
                    <a:pt x="5" y="48"/>
                    <a:pt x="5" y="48"/>
                  </a:cubicBezTo>
                  <a:close/>
                  <a:moveTo>
                    <a:pt x="5" y="48"/>
                  </a:moveTo>
                  <a:cubicBezTo>
                    <a:pt x="5" y="48"/>
                    <a:pt x="5" y="48"/>
                    <a:pt x="5" y="48"/>
                  </a:cubicBezTo>
                  <a:cubicBezTo>
                    <a:pt x="2" y="48"/>
                    <a:pt x="2" y="48"/>
                    <a:pt x="2" y="48"/>
                  </a:cubicBezTo>
                  <a:cubicBezTo>
                    <a:pt x="2" y="48"/>
                    <a:pt x="2" y="48"/>
                    <a:pt x="2" y="48"/>
                  </a:cubicBezTo>
                  <a:cubicBezTo>
                    <a:pt x="5" y="47"/>
                    <a:pt x="5" y="47"/>
                    <a:pt x="5" y="47"/>
                  </a:cubicBezTo>
                  <a:lnTo>
                    <a:pt x="5" y="48"/>
                  </a:lnTo>
                  <a:close/>
                  <a:moveTo>
                    <a:pt x="5" y="47"/>
                  </a:moveTo>
                  <a:cubicBezTo>
                    <a:pt x="5" y="47"/>
                    <a:pt x="5" y="47"/>
                    <a:pt x="5" y="47"/>
                  </a:cubicBezTo>
                  <a:cubicBezTo>
                    <a:pt x="2" y="47"/>
                    <a:pt x="2" y="47"/>
                    <a:pt x="2" y="47"/>
                  </a:cubicBezTo>
                  <a:cubicBezTo>
                    <a:pt x="2" y="47"/>
                    <a:pt x="2" y="47"/>
                    <a:pt x="2" y="47"/>
                  </a:cubicBezTo>
                  <a:cubicBezTo>
                    <a:pt x="5" y="47"/>
                    <a:pt x="5" y="47"/>
                    <a:pt x="5" y="47"/>
                  </a:cubicBezTo>
                  <a:close/>
                  <a:moveTo>
                    <a:pt x="5" y="47"/>
                  </a:moveTo>
                  <a:cubicBezTo>
                    <a:pt x="5" y="47"/>
                    <a:pt x="5" y="47"/>
                    <a:pt x="5" y="47"/>
                  </a:cubicBezTo>
                  <a:cubicBezTo>
                    <a:pt x="2" y="47"/>
                    <a:pt x="2" y="47"/>
                    <a:pt x="2" y="47"/>
                  </a:cubicBezTo>
                  <a:cubicBezTo>
                    <a:pt x="2" y="47"/>
                    <a:pt x="2" y="47"/>
                    <a:pt x="2" y="47"/>
                  </a:cubicBezTo>
                  <a:cubicBezTo>
                    <a:pt x="5" y="46"/>
                    <a:pt x="5" y="46"/>
                    <a:pt x="5" y="46"/>
                  </a:cubicBezTo>
                  <a:lnTo>
                    <a:pt x="5" y="47"/>
                  </a:lnTo>
                  <a:close/>
                  <a:moveTo>
                    <a:pt x="5" y="46"/>
                  </a:moveTo>
                  <a:cubicBezTo>
                    <a:pt x="5" y="46"/>
                    <a:pt x="5" y="46"/>
                    <a:pt x="5" y="46"/>
                  </a:cubicBezTo>
                  <a:cubicBezTo>
                    <a:pt x="2" y="46"/>
                    <a:pt x="2" y="46"/>
                    <a:pt x="2" y="46"/>
                  </a:cubicBezTo>
                  <a:cubicBezTo>
                    <a:pt x="2" y="46"/>
                    <a:pt x="2" y="46"/>
                    <a:pt x="2" y="46"/>
                  </a:cubicBezTo>
                  <a:cubicBezTo>
                    <a:pt x="5" y="46"/>
                    <a:pt x="5" y="46"/>
                    <a:pt x="5" y="46"/>
                  </a:cubicBezTo>
                  <a:close/>
                  <a:moveTo>
                    <a:pt x="5" y="46"/>
                  </a:moveTo>
                  <a:cubicBezTo>
                    <a:pt x="5" y="46"/>
                    <a:pt x="5" y="46"/>
                    <a:pt x="5" y="46"/>
                  </a:cubicBezTo>
                  <a:cubicBezTo>
                    <a:pt x="2" y="46"/>
                    <a:pt x="2" y="46"/>
                    <a:pt x="2" y="46"/>
                  </a:cubicBezTo>
                  <a:cubicBezTo>
                    <a:pt x="2" y="46"/>
                    <a:pt x="2" y="46"/>
                    <a:pt x="2" y="46"/>
                  </a:cubicBezTo>
                  <a:cubicBezTo>
                    <a:pt x="5" y="45"/>
                    <a:pt x="5" y="45"/>
                    <a:pt x="5" y="45"/>
                  </a:cubicBezTo>
                  <a:lnTo>
                    <a:pt x="5" y="46"/>
                  </a:lnTo>
                  <a:close/>
                  <a:moveTo>
                    <a:pt x="5" y="45"/>
                  </a:moveTo>
                  <a:cubicBezTo>
                    <a:pt x="5" y="45"/>
                    <a:pt x="5" y="45"/>
                    <a:pt x="5" y="45"/>
                  </a:cubicBezTo>
                  <a:cubicBezTo>
                    <a:pt x="2" y="45"/>
                    <a:pt x="2" y="45"/>
                    <a:pt x="2" y="45"/>
                  </a:cubicBezTo>
                  <a:cubicBezTo>
                    <a:pt x="2" y="45"/>
                    <a:pt x="2" y="45"/>
                    <a:pt x="2" y="45"/>
                  </a:cubicBezTo>
                  <a:cubicBezTo>
                    <a:pt x="5" y="45"/>
                    <a:pt x="5" y="45"/>
                    <a:pt x="5" y="45"/>
                  </a:cubicBezTo>
                  <a:close/>
                  <a:moveTo>
                    <a:pt x="5" y="45"/>
                  </a:moveTo>
                  <a:cubicBezTo>
                    <a:pt x="5" y="45"/>
                    <a:pt x="5" y="45"/>
                    <a:pt x="5" y="45"/>
                  </a:cubicBezTo>
                  <a:cubicBezTo>
                    <a:pt x="2" y="45"/>
                    <a:pt x="2" y="45"/>
                    <a:pt x="2" y="45"/>
                  </a:cubicBezTo>
                  <a:cubicBezTo>
                    <a:pt x="2" y="44"/>
                    <a:pt x="2" y="44"/>
                    <a:pt x="2" y="44"/>
                  </a:cubicBezTo>
                  <a:cubicBezTo>
                    <a:pt x="5" y="44"/>
                    <a:pt x="5" y="44"/>
                    <a:pt x="5" y="44"/>
                  </a:cubicBezTo>
                  <a:lnTo>
                    <a:pt x="5" y="45"/>
                  </a:lnTo>
                  <a:close/>
                  <a:moveTo>
                    <a:pt x="5" y="44"/>
                  </a:moveTo>
                  <a:cubicBezTo>
                    <a:pt x="5" y="44"/>
                    <a:pt x="5" y="44"/>
                    <a:pt x="5" y="44"/>
                  </a:cubicBezTo>
                  <a:cubicBezTo>
                    <a:pt x="2" y="44"/>
                    <a:pt x="2" y="44"/>
                    <a:pt x="2" y="44"/>
                  </a:cubicBezTo>
                  <a:cubicBezTo>
                    <a:pt x="2" y="44"/>
                    <a:pt x="2" y="44"/>
                    <a:pt x="2" y="44"/>
                  </a:cubicBezTo>
                  <a:cubicBezTo>
                    <a:pt x="5" y="44"/>
                    <a:pt x="5" y="44"/>
                    <a:pt x="5" y="44"/>
                  </a:cubicBezTo>
                  <a:close/>
                  <a:moveTo>
                    <a:pt x="5" y="44"/>
                  </a:moveTo>
                  <a:cubicBezTo>
                    <a:pt x="5" y="44"/>
                    <a:pt x="5" y="44"/>
                    <a:pt x="5" y="44"/>
                  </a:cubicBezTo>
                  <a:cubicBezTo>
                    <a:pt x="2" y="44"/>
                    <a:pt x="2" y="44"/>
                    <a:pt x="2" y="44"/>
                  </a:cubicBezTo>
                  <a:cubicBezTo>
                    <a:pt x="2" y="43"/>
                    <a:pt x="2" y="43"/>
                    <a:pt x="2" y="43"/>
                  </a:cubicBezTo>
                  <a:cubicBezTo>
                    <a:pt x="5" y="43"/>
                    <a:pt x="5" y="43"/>
                    <a:pt x="5" y="43"/>
                  </a:cubicBezTo>
                  <a:lnTo>
                    <a:pt x="5" y="44"/>
                  </a:lnTo>
                  <a:close/>
                  <a:moveTo>
                    <a:pt x="5" y="43"/>
                  </a:moveTo>
                  <a:cubicBezTo>
                    <a:pt x="5" y="43"/>
                    <a:pt x="5" y="43"/>
                    <a:pt x="5" y="43"/>
                  </a:cubicBezTo>
                  <a:cubicBezTo>
                    <a:pt x="2" y="43"/>
                    <a:pt x="2" y="43"/>
                    <a:pt x="2" y="43"/>
                  </a:cubicBezTo>
                  <a:cubicBezTo>
                    <a:pt x="2" y="43"/>
                    <a:pt x="2" y="43"/>
                    <a:pt x="2" y="43"/>
                  </a:cubicBezTo>
                  <a:cubicBezTo>
                    <a:pt x="5" y="43"/>
                    <a:pt x="5" y="43"/>
                    <a:pt x="5" y="43"/>
                  </a:cubicBezTo>
                  <a:close/>
                  <a:moveTo>
                    <a:pt x="5" y="43"/>
                  </a:moveTo>
                  <a:cubicBezTo>
                    <a:pt x="5" y="43"/>
                    <a:pt x="5" y="43"/>
                    <a:pt x="5" y="43"/>
                  </a:cubicBezTo>
                  <a:cubicBezTo>
                    <a:pt x="3" y="43"/>
                    <a:pt x="3" y="43"/>
                    <a:pt x="3" y="43"/>
                  </a:cubicBezTo>
                  <a:cubicBezTo>
                    <a:pt x="5" y="42"/>
                    <a:pt x="5" y="42"/>
                    <a:pt x="5" y="42"/>
                  </a:cubicBezTo>
                  <a:lnTo>
                    <a:pt x="5" y="43"/>
                  </a:lnTo>
                  <a:close/>
                  <a:moveTo>
                    <a:pt x="6" y="50"/>
                  </a:moveTo>
                  <a:cubicBezTo>
                    <a:pt x="6" y="50"/>
                    <a:pt x="6" y="50"/>
                    <a:pt x="6" y="50"/>
                  </a:cubicBezTo>
                  <a:cubicBezTo>
                    <a:pt x="5" y="50"/>
                    <a:pt x="5" y="50"/>
                    <a:pt x="5" y="50"/>
                  </a:cubicBezTo>
                  <a:cubicBezTo>
                    <a:pt x="5" y="50"/>
                    <a:pt x="5" y="50"/>
                    <a:pt x="5" y="50"/>
                  </a:cubicBezTo>
                  <a:cubicBezTo>
                    <a:pt x="6" y="50"/>
                    <a:pt x="6" y="50"/>
                    <a:pt x="6" y="50"/>
                  </a:cubicBezTo>
                  <a:close/>
                  <a:moveTo>
                    <a:pt x="6" y="50"/>
                  </a:moveTo>
                  <a:cubicBezTo>
                    <a:pt x="6" y="50"/>
                    <a:pt x="6" y="50"/>
                    <a:pt x="6" y="50"/>
                  </a:cubicBezTo>
                  <a:cubicBezTo>
                    <a:pt x="5" y="50"/>
                    <a:pt x="5" y="50"/>
                    <a:pt x="5" y="50"/>
                  </a:cubicBezTo>
                  <a:cubicBezTo>
                    <a:pt x="5" y="44"/>
                    <a:pt x="5" y="44"/>
                    <a:pt x="5" y="44"/>
                  </a:cubicBezTo>
                  <a:cubicBezTo>
                    <a:pt x="6" y="44"/>
                    <a:pt x="6" y="44"/>
                    <a:pt x="6" y="44"/>
                  </a:cubicBezTo>
                  <a:lnTo>
                    <a:pt x="6" y="50"/>
                  </a:lnTo>
                  <a:close/>
                  <a:moveTo>
                    <a:pt x="6" y="44"/>
                  </a:moveTo>
                  <a:cubicBezTo>
                    <a:pt x="6" y="44"/>
                    <a:pt x="6" y="44"/>
                    <a:pt x="6" y="44"/>
                  </a:cubicBezTo>
                  <a:cubicBezTo>
                    <a:pt x="5" y="44"/>
                    <a:pt x="5" y="44"/>
                    <a:pt x="5" y="44"/>
                  </a:cubicBezTo>
                  <a:cubicBezTo>
                    <a:pt x="5" y="44"/>
                    <a:pt x="5" y="44"/>
                    <a:pt x="5" y="44"/>
                  </a:cubicBezTo>
                  <a:cubicBezTo>
                    <a:pt x="6" y="44"/>
                    <a:pt x="6" y="44"/>
                    <a:pt x="6" y="44"/>
                  </a:cubicBezTo>
                  <a:close/>
                  <a:moveTo>
                    <a:pt x="6" y="44"/>
                  </a:moveTo>
                  <a:cubicBezTo>
                    <a:pt x="6" y="44"/>
                    <a:pt x="6" y="44"/>
                    <a:pt x="6" y="44"/>
                  </a:cubicBezTo>
                  <a:cubicBezTo>
                    <a:pt x="5" y="44"/>
                    <a:pt x="5" y="44"/>
                    <a:pt x="5" y="44"/>
                  </a:cubicBezTo>
                  <a:cubicBezTo>
                    <a:pt x="5" y="43"/>
                    <a:pt x="5" y="43"/>
                    <a:pt x="5" y="43"/>
                  </a:cubicBezTo>
                  <a:cubicBezTo>
                    <a:pt x="6" y="42"/>
                    <a:pt x="6" y="42"/>
                    <a:pt x="6" y="42"/>
                  </a:cubicBezTo>
                  <a:lnTo>
                    <a:pt x="6" y="44"/>
                  </a:lnTo>
                  <a:close/>
                  <a:moveTo>
                    <a:pt x="6" y="42"/>
                  </a:moveTo>
                  <a:cubicBezTo>
                    <a:pt x="6" y="42"/>
                    <a:pt x="6" y="42"/>
                    <a:pt x="6" y="42"/>
                  </a:cubicBezTo>
                  <a:cubicBezTo>
                    <a:pt x="5" y="42"/>
                    <a:pt x="5" y="42"/>
                    <a:pt x="5" y="42"/>
                  </a:cubicBezTo>
                  <a:cubicBezTo>
                    <a:pt x="5" y="42"/>
                    <a:pt x="5" y="42"/>
                    <a:pt x="5" y="42"/>
                  </a:cubicBezTo>
                  <a:cubicBezTo>
                    <a:pt x="6" y="42"/>
                    <a:pt x="6" y="42"/>
                    <a:pt x="6" y="42"/>
                  </a:cubicBezTo>
                  <a:cubicBezTo>
                    <a:pt x="6" y="42"/>
                    <a:pt x="6" y="42"/>
                    <a:pt x="6" y="42"/>
                  </a:cubicBezTo>
                  <a:close/>
                  <a:moveTo>
                    <a:pt x="7" y="50"/>
                  </a:moveTo>
                  <a:cubicBezTo>
                    <a:pt x="7" y="50"/>
                    <a:pt x="7" y="50"/>
                    <a:pt x="7" y="50"/>
                  </a:cubicBezTo>
                  <a:cubicBezTo>
                    <a:pt x="6" y="50"/>
                    <a:pt x="6" y="50"/>
                    <a:pt x="6" y="50"/>
                  </a:cubicBezTo>
                  <a:cubicBezTo>
                    <a:pt x="6" y="50"/>
                    <a:pt x="6" y="50"/>
                    <a:pt x="6" y="50"/>
                  </a:cubicBezTo>
                  <a:cubicBezTo>
                    <a:pt x="7" y="50"/>
                    <a:pt x="7" y="50"/>
                    <a:pt x="7" y="50"/>
                  </a:cubicBezTo>
                  <a:close/>
                  <a:moveTo>
                    <a:pt x="7" y="50"/>
                  </a:moveTo>
                  <a:cubicBezTo>
                    <a:pt x="7" y="50"/>
                    <a:pt x="7" y="50"/>
                    <a:pt x="7" y="50"/>
                  </a:cubicBezTo>
                  <a:cubicBezTo>
                    <a:pt x="6" y="50"/>
                    <a:pt x="6" y="50"/>
                    <a:pt x="6" y="50"/>
                  </a:cubicBezTo>
                  <a:cubicBezTo>
                    <a:pt x="6" y="44"/>
                    <a:pt x="6" y="44"/>
                    <a:pt x="6" y="44"/>
                  </a:cubicBezTo>
                  <a:cubicBezTo>
                    <a:pt x="7" y="44"/>
                    <a:pt x="7" y="44"/>
                    <a:pt x="7" y="44"/>
                  </a:cubicBezTo>
                  <a:lnTo>
                    <a:pt x="7" y="50"/>
                  </a:lnTo>
                  <a:close/>
                  <a:moveTo>
                    <a:pt x="7" y="44"/>
                  </a:moveTo>
                  <a:cubicBezTo>
                    <a:pt x="7" y="44"/>
                    <a:pt x="7" y="44"/>
                    <a:pt x="7" y="44"/>
                  </a:cubicBezTo>
                  <a:cubicBezTo>
                    <a:pt x="6" y="44"/>
                    <a:pt x="6" y="44"/>
                    <a:pt x="6" y="44"/>
                  </a:cubicBezTo>
                  <a:cubicBezTo>
                    <a:pt x="6" y="44"/>
                    <a:pt x="6" y="44"/>
                    <a:pt x="6" y="44"/>
                  </a:cubicBezTo>
                  <a:cubicBezTo>
                    <a:pt x="7" y="44"/>
                    <a:pt x="7" y="44"/>
                    <a:pt x="7" y="44"/>
                  </a:cubicBezTo>
                  <a:close/>
                  <a:moveTo>
                    <a:pt x="7" y="44"/>
                  </a:moveTo>
                  <a:cubicBezTo>
                    <a:pt x="7" y="44"/>
                    <a:pt x="7" y="44"/>
                    <a:pt x="7" y="44"/>
                  </a:cubicBezTo>
                  <a:cubicBezTo>
                    <a:pt x="6" y="44"/>
                    <a:pt x="6" y="44"/>
                    <a:pt x="6" y="44"/>
                  </a:cubicBezTo>
                  <a:cubicBezTo>
                    <a:pt x="6" y="42"/>
                    <a:pt x="6" y="42"/>
                    <a:pt x="6" y="42"/>
                  </a:cubicBezTo>
                  <a:cubicBezTo>
                    <a:pt x="7" y="42"/>
                    <a:pt x="7" y="42"/>
                    <a:pt x="7" y="42"/>
                  </a:cubicBezTo>
                  <a:lnTo>
                    <a:pt x="7" y="44"/>
                  </a:lnTo>
                  <a:close/>
                  <a:moveTo>
                    <a:pt x="7" y="42"/>
                  </a:moveTo>
                  <a:cubicBezTo>
                    <a:pt x="7" y="42"/>
                    <a:pt x="7" y="42"/>
                    <a:pt x="7" y="42"/>
                  </a:cubicBezTo>
                  <a:cubicBezTo>
                    <a:pt x="6" y="42"/>
                    <a:pt x="6" y="42"/>
                    <a:pt x="6" y="42"/>
                  </a:cubicBezTo>
                  <a:cubicBezTo>
                    <a:pt x="6" y="42"/>
                    <a:pt x="6" y="42"/>
                    <a:pt x="6" y="42"/>
                  </a:cubicBezTo>
                  <a:cubicBezTo>
                    <a:pt x="7" y="42"/>
                    <a:pt x="7" y="42"/>
                    <a:pt x="7" y="42"/>
                  </a:cubicBezTo>
                  <a:close/>
                  <a:moveTo>
                    <a:pt x="8" y="50"/>
                  </a:moveTo>
                  <a:cubicBezTo>
                    <a:pt x="8" y="50"/>
                    <a:pt x="8" y="50"/>
                    <a:pt x="8" y="50"/>
                  </a:cubicBezTo>
                  <a:cubicBezTo>
                    <a:pt x="7" y="50"/>
                    <a:pt x="7" y="50"/>
                    <a:pt x="7" y="50"/>
                  </a:cubicBezTo>
                  <a:cubicBezTo>
                    <a:pt x="7" y="50"/>
                    <a:pt x="7" y="50"/>
                    <a:pt x="7" y="50"/>
                  </a:cubicBezTo>
                  <a:cubicBezTo>
                    <a:pt x="8" y="50"/>
                    <a:pt x="8" y="50"/>
                    <a:pt x="8" y="50"/>
                  </a:cubicBezTo>
                  <a:close/>
                  <a:moveTo>
                    <a:pt x="8" y="50"/>
                  </a:moveTo>
                  <a:cubicBezTo>
                    <a:pt x="8" y="50"/>
                    <a:pt x="8" y="50"/>
                    <a:pt x="8" y="50"/>
                  </a:cubicBezTo>
                  <a:cubicBezTo>
                    <a:pt x="7" y="50"/>
                    <a:pt x="7" y="50"/>
                    <a:pt x="7" y="50"/>
                  </a:cubicBezTo>
                  <a:cubicBezTo>
                    <a:pt x="7" y="44"/>
                    <a:pt x="7" y="44"/>
                    <a:pt x="7" y="44"/>
                  </a:cubicBezTo>
                  <a:cubicBezTo>
                    <a:pt x="8" y="44"/>
                    <a:pt x="8" y="44"/>
                    <a:pt x="8" y="44"/>
                  </a:cubicBezTo>
                  <a:lnTo>
                    <a:pt x="8" y="50"/>
                  </a:lnTo>
                  <a:close/>
                  <a:moveTo>
                    <a:pt x="8" y="44"/>
                  </a:moveTo>
                  <a:cubicBezTo>
                    <a:pt x="8" y="44"/>
                    <a:pt x="8" y="44"/>
                    <a:pt x="8" y="44"/>
                  </a:cubicBezTo>
                  <a:cubicBezTo>
                    <a:pt x="7" y="44"/>
                    <a:pt x="7" y="44"/>
                    <a:pt x="7" y="44"/>
                  </a:cubicBezTo>
                  <a:cubicBezTo>
                    <a:pt x="7" y="44"/>
                    <a:pt x="7" y="44"/>
                    <a:pt x="7" y="44"/>
                  </a:cubicBezTo>
                  <a:cubicBezTo>
                    <a:pt x="8" y="44"/>
                    <a:pt x="8" y="44"/>
                    <a:pt x="8" y="44"/>
                  </a:cubicBezTo>
                  <a:close/>
                  <a:moveTo>
                    <a:pt x="8" y="44"/>
                  </a:moveTo>
                  <a:cubicBezTo>
                    <a:pt x="8" y="44"/>
                    <a:pt x="8" y="44"/>
                    <a:pt x="8" y="44"/>
                  </a:cubicBezTo>
                  <a:cubicBezTo>
                    <a:pt x="7" y="44"/>
                    <a:pt x="7" y="44"/>
                    <a:pt x="7" y="44"/>
                  </a:cubicBezTo>
                  <a:cubicBezTo>
                    <a:pt x="7" y="42"/>
                    <a:pt x="7" y="42"/>
                    <a:pt x="7" y="42"/>
                  </a:cubicBezTo>
                  <a:cubicBezTo>
                    <a:pt x="8" y="42"/>
                    <a:pt x="8" y="42"/>
                    <a:pt x="8" y="42"/>
                  </a:cubicBezTo>
                  <a:lnTo>
                    <a:pt x="8" y="44"/>
                  </a:lnTo>
                  <a:close/>
                  <a:moveTo>
                    <a:pt x="8" y="42"/>
                  </a:moveTo>
                  <a:cubicBezTo>
                    <a:pt x="8" y="42"/>
                    <a:pt x="8" y="42"/>
                    <a:pt x="8" y="42"/>
                  </a:cubicBezTo>
                  <a:cubicBezTo>
                    <a:pt x="7" y="42"/>
                    <a:pt x="7" y="42"/>
                    <a:pt x="7" y="42"/>
                  </a:cubicBezTo>
                  <a:cubicBezTo>
                    <a:pt x="7" y="42"/>
                    <a:pt x="7" y="42"/>
                    <a:pt x="7" y="42"/>
                  </a:cubicBezTo>
                  <a:cubicBezTo>
                    <a:pt x="8" y="42"/>
                    <a:pt x="8" y="42"/>
                    <a:pt x="8" y="42"/>
                  </a:cubicBezTo>
                  <a:close/>
                  <a:moveTo>
                    <a:pt x="9" y="50"/>
                  </a:moveTo>
                  <a:cubicBezTo>
                    <a:pt x="9" y="50"/>
                    <a:pt x="9" y="50"/>
                    <a:pt x="9" y="50"/>
                  </a:cubicBezTo>
                  <a:cubicBezTo>
                    <a:pt x="8" y="50"/>
                    <a:pt x="8" y="50"/>
                    <a:pt x="8" y="50"/>
                  </a:cubicBezTo>
                  <a:cubicBezTo>
                    <a:pt x="8" y="50"/>
                    <a:pt x="8" y="50"/>
                    <a:pt x="8" y="50"/>
                  </a:cubicBezTo>
                  <a:cubicBezTo>
                    <a:pt x="9" y="50"/>
                    <a:pt x="9" y="50"/>
                    <a:pt x="9" y="50"/>
                  </a:cubicBezTo>
                  <a:close/>
                  <a:moveTo>
                    <a:pt x="9" y="50"/>
                  </a:moveTo>
                  <a:cubicBezTo>
                    <a:pt x="9" y="50"/>
                    <a:pt x="9" y="50"/>
                    <a:pt x="9" y="50"/>
                  </a:cubicBezTo>
                  <a:cubicBezTo>
                    <a:pt x="8" y="50"/>
                    <a:pt x="8" y="50"/>
                    <a:pt x="8" y="50"/>
                  </a:cubicBezTo>
                  <a:cubicBezTo>
                    <a:pt x="8" y="44"/>
                    <a:pt x="8" y="44"/>
                    <a:pt x="8" y="44"/>
                  </a:cubicBezTo>
                  <a:cubicBezTo>
                    <a:pt x="9" y="44"/>
                    <a:pt x="9" y="44"/>
                    <a:pt x="9" y="44"/>
                  </a:cubicBezTo>
                  <a:lnTo>
                    <a:pt x="9" y="50"/>
                  </a:lnTo>
                  <a:close/>
                  <a:moveTo>
                    <a:pt x="9" y="44"/>
                  </a:moveTo>
                  <a:cubicBezTo>
                    <a:pt x="9" y="44"/>
                    <a:pt x="9" y="44"/>
                    <a:pt x="9" y="44"/>
                  </a:cubicBezTo>
                  <a:cubicBezTo>
                    <a:pt x="8" y="44"/>
                    <a:pt x="8" y="44"/>
                    <a:pt x="8" y="44"/>
                  </a:cubicBezTo>
                  <a:cubicBezTo>
                    <a:pt x="8" y="44"/>
                    <a:pt x="8" y="44"/>
                    <a:pt x="8" y="44"/>
                  </a:cubicBezTo>
                  <a:cubicBezTo>
                    <a:pt x="9" y="44"/>
                    <a:pt x="9" y="44"/>
                    <a:pt x="9" y="44"/>
                  </a:cubicBezTo>
                  <a:close/>
                  <a:moveTo>
                    <a:pt x="9" y="44"/>
                  </a:moveTo>
                  <a:cubicBezTo>
                    <a:pt x="9" y="44"/>
                    <a:pt x="9" y="44"/>
                    <a:pt x="9" y="44"/>
                  </a:cubicBezTo>
                  <a:cubicBezTo>
                    <a:pt x="8" y="44"/>
                    <a:pt x="8" y="44"/>
                    <a:pt x="8" y="44"/>
                  </a:cubicBezTo>
                  <a:cubicBezTo>
                    <a:pt x="8" y="42"/>
                    <a:pt x="8" y="42"/>
                    <a:pt x="8" y="42"/>
                  </a:cubicBezTo>
                  <a:cubicBezTo>
                    <a:pt x="9" y="42"/>
                    <a:pt x="9" y="42"/>
                    <a:pt x="9" y="42"/>
                  </a:cubicBezTo>
                  <a:lnTo>
                    <a:pt x="9" y="44"/>
                  </a:lnTo>
                  <a:close/>
                  <a:moveTo>
                    <a:pt x="9" y="42"/>
                  </a:moveTo>
                  <a:cubicBezTo>
                    <a:pt x="9" y="42"/>
                    <a:pt x="9" y="42"/>
                    <a:pt x="9" y="42"/>
                  </a:cubicBezTo>
                  <a:cubicBezTo>
                    <a:pt x="8" y="42"/>
                    <a:pt x="8" y="42"/>
                    <a:pt x="8" y="42"/>
                  </a:cubicBezTo>
                  <a:cubicBezTo>
                    <a:pt x="8" y="42"/>
                    <a:pt x="8" y="42"/>
                    <a:pt x="8" y="42"/>
                  </a:cubicBezTo>
                  <a:cubicBezTo>
                    <a:pt x="9" y="42"/>
                    <a:pt x="9" y="42"/>
                    <a:pt x="9" y="42"/>
                  </a:cubicBezTo>
                  <a:close/>
                  <a:moveTo>
                    <a:pt x="10" y="50"/>
                  </a:moveTo>
                  <a:cubicBezTo>
                    <a:pt x="10" y="50"/>
                    <a:pt x="10" y="50"/>
                    <a:pt x="10" y="50"/>
                  </a:cubicBezTo>
                  <a:cubicBezTo>
                    <a:pt x="9" y="50"/>
                    <a:pt x="9" y="50"/>
                    <a:pt x="9" y="50"/>
                  </a:cubicBezTo>
                  <a:cubicBezTo>
                    <a:pt x="9" y="50"/>
                    <a:pt x="9" y="50"/>
                    <a:pt x="9" y="50"/>
                  </a:cubicBezTo>
                  <a:cubicBezTo>
                    <a:pt x="10" y="50"/>
                    <a:pt x="10" y="50"/>
                    <a:pt x="10" y="50"/>
                  </a:cubicBezTo>
                  <a:close/>
                  <a:moveTo>
                    <a:pt x="10" y="50"/>
                  </a:moveTo>
                  <a:cubicBezTo>
                    <a:pt x="10" y="50"/>
                    <a:pt x="10" y="50"/>
                    <a:pt x="10" y="50"/>
                  </a:cubicBezTo>
                  <a:cubicBezTo>
                    <a:pt x="9" y="50"/>
                    <a:pt x="9" y="50"/>
                    <a:pt x="9" y="50"/>
                  </a:cubicBezTo>
                  <a:cubicBezTo>
                    <a:pt x="9" y="44"/>
                    <a:pt x="9" y="44"/>
                    <a:pt x="9" y="44"/>
                  </a:cubicBezTo>
                  <a:cubicBezTo>
                    <a:pt x="10" y="44"/>
                    <a:pt x="10" y="44"/>
                    <a:pt x="10" y="44"/>
                  </a:cubicBezTo>
                  <a:lnTo>
                    <a:pt x="10" y="50"/>
                  </a:lnTo>
                  <a:close/>
                  <a:moveTo>
                    <a:pt x="10" y="44"/>
                  </a:moveTo>
                  <a:cubicBezTo>
                    <a:pt x="10" y="44"/>
                    <a:pt x="10" y="44"/>
                    <a:pt x="10" y="44"/>
                  </a:cubicBezTo>
                  <a:cubicBezTo>
                    <a:pt x="9" y="44"/>
                    <a:pt x="9" y="44"/>
                    <a:pt x="9" y="44"/>
                  </a:cubicBezTo>
                  <a:cubicBezTo>
                    <a:pt x="9" y="44"/>
                    <a:pt x="9" y="44"/>
                    <a:pt x="9" y="44"/>
                  </a:cubicBezTo>
                  <a:cubicBezTo>
                    <a:pt x="10" y="44"/>
                    <a:pt x="10" y="44"/>
                    <a:pt x="10" y="44"/>
                  </a:cubicBezTo>
                  <a:close/>
                  <a:moveTo>
                    <a:pt x="10" y="44"/>
                  </a:moveTo>
                  <a:cubicBezTo>
                    <a:pt x="10" y="44"/>
                    <a:pt x="10" y="44"/>
                    <a:pt x="10" y="44"/>
                  </a:cubicBezTo>
                  <a:cubicBezTo>
                    <a:pt x="9" y="44"/>
                    <a:pt x="9" y="44"/>
                    <a:pt x="9" y="44"/>
                  </a:cubicBezTo>
                  <a:cubicBezTo>
                    <a:pt x="9" y="42"/>
                    <a:pt x="9" y="42"/>
                    <a:pt x="9" y="42"/>
                  </a:cubicBezTo>
                  <a:cubicBezTo>
                    <a:pt x="10" y="42"/>
                    <a:pt x="10" y="42"/>
                    <a:pt x="10" y="42"/>
                  </a:cubicBezTo>
                  <a:lnTo>
                    <a:pt x="10" y="44"/>
                  </a:lnTo>
                  <a:close/>
                  <a:moveTo>
                    <a:pt x="11" y="50"/>
                  </a:moveTo>
                  <a:cubicBezTo>
                    <a:pt x="11" y="50"/>
                    <a:pt x="11" y="50"/>
                    <a:pt x="11" y="50"/>
                  </a:cubicBezTo>
                  <a:cubicBezTo>
                    <a:pt x="10" y="50"/>
                    <a:pt x="10" y="50"/>
                    <a:pt x="10" y="50"/>
                  </a:cubicBezTo>
                  <a:cubicBezTo>
                    <a:pt x="10" y="50"/>
                    <a:pt x="10" y="50"/>
                    <a:pt x="10" y="50"/>
                  </a:cubicBezTo>
                  <a:cubicBezTo>
                    <a:pt x="11" y="50"/>
                    <a:pt x="11" y="50"/>
                    <a:pt x="11" y="50"/>
                  </a:cubicBezTo>
                  <a:close/>
                  <a:moveTo>
                    <a:pt x="11" y="50"/>
                  </a:moveTo>
                  <a:cubicBezTo>
                    <a:pt x="11" y="50"/>
                    <a:pt x="11" y="50"/>
                    <a:pt x="11" y="50"/>
                  </a:cubicBezTo>
                  <a:cubicBezTo>
                    <a:pt x="10" y="50"/>
                    <a:pt x="10" y="50"/>
                    <a:pt x="10" y="50"/>
                  </a:cubicBezTo>
                  <a:cubicBezTo>
                    <a:pt x="10" y="44"/>
                    <a:pt x="10" y="44"/>
                    <a:pt x="10" y="44"/>
                  </a:cubicBezTo>
                  <a:cubicBezTo>
                    <a:pt x="11" y="44"/>
                    <a:pt x="11" y="44"/>
                    <a:pt x="11" y="44"/>
                  </a:cubicBezTo>
                  <a:lnTo>
                    <a:pt x="11" y="50"/>
                  </a:lnTo>
                  <a:close/>
                  <a:moveTo>
                    <a:pt x="11" y="44"/>
                  </a:moveTo>
                  <a:cubicBezTo>
                    <a:pt x="11" y="44"/>
                    <a:pt x="11" y="44"/>
                    <a:pt x="11" y="44"/>
                  </a:cubicBezTo>
                  <a:cubicBezTo>
                    <a:pt x="10" y="44"/>
                    <a:pt x="10" y="44"/>
                    <a:pt x="10" y="44"/>
                  </a:cubicBezTo>
                  <a:cubicBezTo>
                    <a:pt x="10" y="44"/>
                    <a:pt x="10" y="44"/>
                    <a:pt x="10" y="44"/>
                  </a:cubicBezTo>
                  <a:cubicBezTo>
                    <a:pt x="11" y="44"/>
                    <a:pt x="11" y="44"/>
                    <a:pt x="11" y="44"/>
                  </a:cubicBezTo>
                  <a:close/>
                  <a:moveTo>
                    <a:pt x="11" y="43"/>
                  </a:moveTo>
                  <a:cubicBezTo>
                    <a:pt x="11" y="43"/>
                    <a:pt x="11" y="43"/>
                    <a:pt x="11" y="43"/>
                  </a:cubicBezTo>
                  <a:cubicBezTo>
                    <a:pt x="10" y="44"/>
                    <a:pt x="10" y="44"/>
                    <a:pt x="10" y="44"/>
                  </a:cubicBezTo>
                  <a:cubicBezTo>
                    <a:pt x="10" y="42"/>
                    <a:pt x="10" y="42"/>
                    <a:pt x="10" y="42"/>
                  </a:cubicBezTo>
                  <a:cubicBezTo>
                    <a:pt x="11" y="42"/>
                    <a:pt x="11" y="42"/>
                    <a:pt x="11" y="42"/>
                  </a:cubicBezTo>
                  <a:lnTo>
                    <a:pt x="11" y="43"/>
                  </a:lnTo>
                  <a:close/>
                  <a:moveTo>
                    <a:pt x="12" y="50"/>
                  </a:moveTo>
                  <a:cubicBezTo>
                    <a:pt x="12" y="50"/>
                    <a:pt x="12" y="50"/>
                    <a:pt x="12" y="50"/>
                  </a:cubicBezTo>
                  <a:cubicBezTo>
                    <a:pt x="11" y="50"/>
                    <a:pt x="11" y="50"/>
                    <a:pt x="11" y="50"/>
                  </a:cubicBezTo>
                  <a:cubicBezTo>
                    <a:pt x="11" y="50"/>
                    <a:pt x="11" y="50"/>
                    <a:pt x="11" y="50"/>
                  </a:cubicBezTo>
                  <a:cubicBezTo>
                    <a:pt x="12" y="50"/>
                    <a:pt x="12" y="50"/>
                    <a:pt x="12" y="50"/>
                  </a:cubicBezTo>
                  <a:close/>
                  <a:moveTo>
                    <a:pt x="12" y="50"/>
                  </a:moveTo>
                  <a:cubicBezTo>
                    <a:pt x="12" y="50"/>
                    <a:pt x="12" y="50"/>
                    <a:pt x="12" y="50"/>
                  </a:cubicBezTo>
                  <a:cubicBezTo>
                    <a:pt x="11" y="50"/>
                    <a:pt x="11" y="50"/>
                    <a:pt x="11" y="50"/>
                  </a:cubicBezTo>
                  <a:cubicBezTo>
                    <a:pt x="11" y="44"/>
                    <a:pt x="11" y="44"/>
                    <a:pt x="11" y="44"/>
                  </a:cubicBezTo>
                  <a:cubicBezTo>
                    <a:pt x="12" y="44"/>
                    <a:pt x="12" y="44"/>
                    <a:pt x="12" y="44"/>
                  </a:cubicBezTo>
                  <a:lnTo>
                    <a:pt x="12" y="50"/>
                  </a:lnTo>
                  <a:close/>
                  <a:moveTo>
                    <a:pt x="12" y="44"/>
                  </a:moveTo>
                  <a:cubicBezTo>
                    <a:pt x="12" y="44"/>
                    <a:pt x="12" y="44"/>
                    <a:pt x="12" y="44"/>
                  </a:cubicBezTo>
                  <a:cubicBezTo>
                    <a:pt x="11" y="44"/>
                    <a:pt x="11" y="44"/>
                    <a:pt x="11" y="44"/>
                  </a:cubicBezTo>
                  <a:cubicBezTo>
                    <a:pt x="11" y="44"/>
                    <a:pt x="11" y="44"/>
                    <a:pt x="11" y="44"/>
                  </a:cubicBezTo>
                  <a:cubicBezTo>
                    <a:pt x="12" y="43"/>
                    <a:pt x="12" y="43"/>
                    <a:pt x="12" y="43"/>
                  </a:cubicBezTo>
                  <a:lnTo>
                    <a:pt x="12" y="44"/>
                  </a:lnTo>
                  <a:close/>
                  <a:moveTo>
                    <a:pt x="12" y="43"/>
                  </a:moveTo>
                  <a:cubicBezTo>
                    <a:pt x="12" y="43"/>
                    <a:pt x="12" y="43"/>
                    <a:pt x="12" y="43"/>
                  </a:cubicBezTo>
                  <a:cubicBezTo>
                    <a:pt x="11" y="43"/>
                    <a:pt x="11" y="43"/>
                    <a:pt x="11" y="43"/>
                  </a:cubicBezTo>
                  <a:cubicBezTo>
                    <a:pt x="11" y="42"/>
                    <a:pt x="11" y="42"/>
                    <a:pt x="11" y="42"/>
                  </a:cubicBezTo>
                  <a:cubicBezTo>
                    <a:pt x="12" y="42"/>
                    <a:pt x="12" y="42"/>
                    <a:pt x="12" y="42"/>
                  </a:cubicBezTo>
                  <a:lnTo>
                    <a:pt x="12" y="43"/>
                  </a:lnTo>
                  <a:close/>
                  <a:moveTo>
                    <a:pt x="13" y="50"/>
                  </a:moveTo>
                  <a:cubicBezTo>
                    <a:pt x="13" y="50"/>
                    <a:pt x="13" y="50"/>
                    <a:pt x="13" y="50"/>
                  </a:cubicBezTo>
                  <a:cubicBezTo>
                    <a:pt x="12" y="50"/>
                    <a:pt x="12" y="50"/>
                    <a:pt x="12" y="50"/>
                  </a:cubicBezTo>
                  <a:cubicBezTo>
                    <a:pt x="12" y="50"/>
                    <a:pt x="12" y="50"/>
                    <a:pt x="12" y="50"/>
                  </a:cubicBezTo>
                  <a:cubicBezTo>
                    <a:pt x="13" y="50"/>
                    <a:pt x="13" y="50"/>
                    <a:pt x="13" y="50"/>
                  </a:cubicBezTo>
                  <a:close/>
                  <a:moveTo>
                    <a:pt x="13" y="50"/>
                  </a:moveTo>
                  <a:cubicBezTo>
                    <a:pt x="13" y="50"/>
                    <a:pt x="13" y="50"/>
                    <a:pt x="13" y="50"/>
                  </a:cubicBezTo>
                  <a:cubicBezTo>
                    <a:pt x="12" y="50"/>
                    <a:pt x="12" y="50"/>
                    <a:pt x="12" y="50"/>
                  </a:cubicBezTo>
                  <a:cubicBezTo>
                    <a:pt x="12" y="44"/>
                    <a:pt x="12" y="44"/>
                    <a:pt x="12" y="44"/>
                  </a:cubicBezTo>
                  <a:cubicBezTo>
                    <a:pt x="13" y="44"/>
                    <a:pt x="13" y="44"/>
                    <a:pt x="13" y="44"/>
                  </a:cubicBezTo>
                  <a:lnTo>
                    <a:pt x="13" y="50"/>
                  </a:lnTo>
                  <a:close/>
                  <a:moveTo>
                    <a:pt x="13" y="44"/>
                  </a:moveTo>
                  <a:cubicBezTo>
                    <a:pt x="13" y="44"/>
                    <a:pt x="13" y="44"/>
                    <a:pt x="13" y="44"/>
                  </a:cubicBezTo>
                  <a:cubicBezTo>
                    <a:pt x="12" y="44"/>
                    <a:pt x="12" y="44"/>
                    <a:pt x="12" y="44"/>
                  </a:cubicBezTo>
                  <a:cubicBezTo>
                    <a:pt x="12" y="43"/>
                    <a:pt x="12" y="43"/>
                    <a:pt x="12" y="43"/>
                  </a:cubicBezTo>
                  <a:cubicBezTo>
                    <a:pt x="13" y="43"/>
                    <a:pt x="13" y="43"/>
                    <a:pt x="13" y="43"/>
                  </a:cubicBezTo>
                  <a:lnTo>
                    <a:pt x="13" y="44"/>
                  </a:lnTo>
                  <a:close/>
                  <a:moveTo>
                    <a:pt x="13" y="43"/>
                  </a:moveTo>
                  <a:cubicBezTo>
                    <a:pt x="13" y="43"/>
                    <a:pt x="13" y="43"/>
                    <a:pt x="13" y="43"/>
                  </a:cubicBezTo>
                  <a:cubicBezTo>
                    <a:pt x="12" y="43"/>
                    <a:pt x="12" y="43"/>
                    <a:pt x="12" y="43"/>
                  </a:cubicBezTo>
                  <a:cubicBezTo>
                    <a:pt x="12" y="42"/>
                    <a:pt x="12" y="42"/>
                    <a:pt x="12" y="42"/>
                  </a:cubicBezTo>
                  <a:cubicBezTo>
                    <a:pt x="13" y="42"/>
                    <a:pt x="13" y="42"/>
                    <a:pt x="13" y="42"/>
                  </a:cubicBezTo>
                  <a:lnTo>
                    <a:pt x="13" y="43"/>
                  </a:lnTo>
                  <a:close/>
                  <a:moveTo>
                    <a:pt x="13" y="50"/>
                  </a:moveTo>
                  <a:cubicBezTo>
                    <a:pt x="13" y="50"/>
                    <a:pt x="13" y="50"/>
                    <a:pt x="13" y="50"/>
                  </a:cubicBezTo>
                  <a:cubicBezTo>
                    <a:pt x="13" y="50"/>
                    <a:pt x="13" y="50"/>
                    <a:pt x="13" y="50"/>
                  </a:cubicBezTo>
                  <a:cubicBezTo>
                    <a:pt x="13" y="50"/>
                    <a:pt x="13" y="50"/>
                    <a:pt x="13" y="50"/>
                  </a:cubicBezTo>
                  <a:cubicBezTo>
                    <a:pt x="13" y="50"/>
                    <a:pt x="13" y="50"/>
                    <a:pt x="13" y="50"/>
                  </a:cubicBezTo>
                  <a:close/>
                  <a:moveTo>
                    <a:pt x="13" y="50"/>
                  </a:moveTo>
                  <a:cubicBezTo>
                    <a:pt x="13" y="50"/>
                    <a:pt x="13" y="50"/>
                    <a:pt x="13" y="50"/>
                  </a:cubicBezTo>
                  <a:cubicBezTo>
                    <a:pt x="13" y="50"/>
                    <a:pt x="13" y="50"/>
                    <a:pt x="13" y="50"/>
                  </a:cubicBezTo>
                  <a:cubicBezTo>
                    <a:pt x="13" y="44"/>
                    <a:pt x="13" y="44"/>
                    <a:pt x="13" y="44"/>
                  </a:cubicBezTo>
                  <a:cubicBezTo>
                    <a:pt x="13" y="44"/>
                    <a:pt x="13" y="44"/>
                    <a:pt x="13" y="44"/>
                  </a:cubicBezTo>
                  <a:lnTo>
                    <a:pt x="13" y="50"/>
                  </a:lnTo>
                  <a:close/>
                  <a:moveTo>
                    <a:pt x="13" y="44"/>
                  </a:moveTo>
                  <a:cubicBezTo>
                    <a:pt x="13" y="44"/>
                    <a:pt x="13" y="44"/>
                    <a:pt x="13" y="44"/>
                  </a:cubicBezTo>
                  <a:cubicBezTo>
                    <a:pt x="13" y="44"/>
                    <a:pt x="13" y="44"/>
                    <a:pt x="13" y="44"/>
                  </a:cubicBezTo>
                  <a:cubicBezTo>
                    <a:pt x="13" y="43"/>
                    <a:pt x="13" y="43"/>
                    <a:pt x="13" y="43"/>
                  </a:cubicBezTo>
                  <a:cubicBezTo>
                    <a:pt x="13" y="43"/>
                    <a:pt x="13" y="43"/>
                    <a:pt x="13" y="43"/>
                  </a:cubicBezTo>
                  <a:lnTo>
                    <a:pt x="13" y="44"/>
                  </a:lnTo>
                  <a:close/>
                  <a:moveTo>
                    <a:pt x="13" y="43"/>
                  </a:moveTo>
                  <a:cubicBezTo>
                    <a:pt x="13" y="43"/>
                    <a:pt x="13" y="43"/>
                    <a:pt x="13" y="43"/>
                  </a:cubicBezTo>
                  <a:cubicBezTo>
                    <a:pt x="13" y="43"/>
                    <a:pt x="13" y="43"/>
                    <a:pt x="13" y="43"/>
                  </a:cubicBezTo>
                  <a:cubicBezTo>
                    <a:pt x="13" y="42"/>
                    <a:pt x="13" y="42"/>
                    <a:pt x="13" y="42"/>
                  </a:cubicBezTo>
                  <a:cubicBezTo>
                    <a:pt x="13" y="42"/>
                    <a:pt x="13" y="42"/>
                    <a:pt x="13" y="42"/>
                  </a:cubicBezTo>
                  <a:lnTo>
                    <a:pt x="13" y="43"/>
                  </a:lnTo>
                  <a:close/>
                  <a:moveTo>
                    <a:pt x="13" y="42"/>
                  </a:moveTo>
                  <a:cubicBezTo>
                    <a:pt x="13" y="42"/>
                    <a:pt x="13" y="42"/>
                    <a:pt x="13" y="42"/>
                  </a:cubicBezTo>
                  <a:cubicBezTo>
                    <a:pt x="12" y="42"/>
                    <a:pt x="12" y="42"/>
                    <a:pt x="12" y="42"/>
                  </a:cubicBezTo>
                  <a:cubicBezTo>
                    <a:pt x="12" y="42"/>
                    <a:pt x="12" y="42"/>
                    <a:pt x="12" y="42"/>
                  </a:cubicBezTo>
                  <a:cubicBezTo>
                    <a:pt x="12" y="42"/>
                    <a:pt x="12" y="42"/>
                    <a:pt x="12" y="42"/>
                  </a:cubicBezTo>
                  <a:cubicBezTo>
                    <a:pt x="12" y="42"/>
                    <a:pt x="12" y="42"/>
                    <a:pt x="12" y="42"/>
                  </a:cubicBezTo>
                  <a:cubicBezTo>
                    <a:pt x="11" y="42"/>
                    <a:pt x="11" y="42"/>
                    <a:pt x="11" y="42"/>
                  </a:cubicBezTo>
                  <a:cubicBezTo>
                    <a:pt x="11" y="42"/>
                    <a:pt x="11" y="42"/>
                    <a:pt x="11" y="42"/>
                  </a:cubicBezTo>
                  <a:cubicBezTo>
                    <a:pt x="11" y="42"/>
                    <a:pt x="11" y="42"/>
                    <a:pt x="11" y="42"/>
                  </a:cubicBezTo>
                  <a:cubicBezTo>
                    <a:pt x="11" y="42"/>
                    <a:pt x="11" y="42"/>
                    <a:pt x="11" y="42"/>
                  </a:cubicBezTo>
                  <a:cubicBezTo>
                    <a:pt x="10" y="42"/>
                    <a:pt x="10" y="42"/>
                    <a:pt x="10" y="42"/>
                  </a:cubicBezTo>
                  <a:cubicBezTo>
                    <a:pt x="10" y="42"/>
                    <a:pt x="10" y="42"/>
                    <a:pt x="10" y="42"/>
                  </a:cubicBezTo>
                  <a:cubicBezTo>
                    <a:pt x="10" y="42"/>
                    <a:pt x="10" y="42"/>
                    <a:pt x="10" y="42"/>
                  </a:cubicBezTo>
                  <a:cubicBezTo>
                    <a:pt x="10" y="42"/>
                    <a:pt x="10" y="42"/>
                    <a:pt x="10" y="42"/>
                  </a:cubicBezTo>
                  <a:cubicBezTo>
                    <a:pt x="9" y="42"/>
                    <a:pt x="9" y="42"/>
                    <a:pt x="9" y="42"/>
                  </a:cubicBezTo>
                  <a:cubicBezTo>
                    <a:pt x="9" y="42"/>
                    <a:pt x="9" y="42"/>
                    <a:pt x="9" y="42"/>
                  </a:cubicBezTo>
                  <a:cubicBezTo>
                    <a:pt x="13" y="42"/>
                    <a:pt x="13" y="42"/>
                    <a:pt x="13" y="42"/>
                  </a:cubicBezTo>
                  <a:close/>
                  <a:moveTo>
                    <a:pt x="13" y="42"/>
                  </a:moveTo>
                  <a:cubicBezTo>
                    <a:pt x="13" y="42"/>
                    <a:pt x="13" y="42"/>
                    <a:pt x="13" y="42"/>
                  </a:cubicBezTo>
                  <a:cubicBezTo>
                    <a:pt x="8" y="42"/>
                    <a:pt x="8" y="42"/>
                    <a:pt x="8" y="42"/>
                  </a:cubicBezTo>
                  <a:cubicBezTo>
                    <a:pt x="13" y="41"/>
                    <a:pt x="13" y="41"/>
                    <a:pt x="13" y="41"/>
                  </a:cubicBezTo>
                  <a:lnTo>
                    <a:pt x="13" y="42"/>
                  </a:lnTo>
                  <a:close/>
                  <a:moveTo>
                    <a:pt x="13" y="53"/>
                  </a:moveTo>
                  <a:cubicBezTo>
                    <a:pt x="13" y="53"/>
                    <a:pt x="13" y="53"/>
                    <a:pt x="13" y="53"/>
                  </a:cubicBezTo>
                  <a:cubicBezTo>
                    <a:pt x="13" y="42"/>
                    <a:pt x="13" y="42"/>
                    <a:pt x="13" y="42"/>
                  </a:cubicBezTo>
                  <a:cubicBezTo>
                    <a:pt x="13" y="42"/>
                    <a:pt x="13" y="42"/>
                    <a:pt x="13" y="42"/>
                  </a:cubicBezTo>
                  <a:cubicBezTo>
                    <a:pt x="13" y="41"/>
                    <a:pt x="13" y="41"/>
                    <a:pt x="13" y="41"/>
                  </a:cubicBezTo>
                  <a:cubicBezTo>
                    <a:pt x="13" y="41"/>
                    <a:pt x="13" y="41"/>
                    <a:pt x="13" y="41"/>
                  </a:cubicBezTo>
                  <a:cubicBezTo>
                    <a:pt x="13" y="41"/>
                    <a:pt x="13" y="41"/>
                    <a:pt x="13" y="41"/>
                  </a:cubicBezTo>
                  <a:cubicBezTo>
                    <a:pt x="1" y="42"/>
                    <a:pt x="1" y="42"/>
                    <a:pt x="1" y="42"/>
                  </a:cubicBezTo>
                  <a:cubicBezTo>
                    <a:pt x="1" y="53"/>
                    <a:pt x="1" y="53"/>
                    <a:pt x="1" y="53"/>
                  </a:cubicBezTo>
                  <a:cubicBezTo>
                    <a:pt x="1" y="53"/>
                    <a:pt x="1" y="53"/>
                    <a:pt x="1" y="53"/>
                  </a:cubicBezTo>
                  <a:cubicBezTo>
                    <a:pt x="1" y="40"/>
                    <a:pt x="1" y="40"/>
                    <a:pt x="1" y="40"/>
                  </a:cubicBezTo>
                  <a:cubicBezTo>
                    <a:pt x="15" y="38"/>
                    <a:pt x="15" y="38"/>
                    <a:pt x="15" y="38"/>
                  </a:cubicBezTo>
                  <a:cubicBezTo>
                    <a:pt x="15" y="53"/>
                    <a:pt x="15" y="53"/>
                    <a:pt x="15" y="53"/>
                  </a:cubicBezTo>
                  <a:lnTo>
                    <a:pt x="13" y="53"/>
                  </a:lnTo>
                  <a:close/>
                  <a:moveTo>
                    <a:pt x="77" y="22"/>
                  </a:moveTo>
                  <a:cubicBezTo>
                    <a:pt x="77" y="22"/>
                    <a:pt x="77" y="22"/>
                    <a:pt x="77" y="22"/>
                  </a:cubicBezTo>
                  <a:cubicBezTo>
                    <a:pt x="78" y="22"/>
                    <a:pt x="78" y="22"/>
                    <a:pt x="78" y="22"/>
                  </a:cubicBezTo>
                  <a:cubicBezTo>
                    <a:pt x="78" y="20"/>
                    <a:pt x="78" y="20"/>
                    <a:pt x="78" y="20"/>
                  </a:cubicBezTo>
                  <a:cubicBezTo>
                    <a:pt x="78" y="20"/>
                    <a:pt x="78" y="20"/>
                    <a:pt x="78" y="20"/>
                  </a:cubicBezTo>
                  <a:cubicBezTo>
                    <a:pt x="78" y="19"/>
                    <a:pt x="78" y="19"/>
                    <a:pt x="78" y="19"/>
                  </a:cubicBezTo>
                  <a:cubicBezTo>
                    <a:pt x="79" y="19"/>
                    <a:pt x="79" y="19"/>
                    <a:pt x="79" y="19"/>
                  </a:cubicBezTo>
                  <a:cubicBezTo>
                    <a:pt x="79" y="19"/>
                    <a:pt x="79" y="19"/>
                    <a:pt x="79" y="19"/>
                  </a:cubicBezTo>
                  <a:cubicBezTo>
                    <a:pt x="77" y="19"/>
                    <a:pt x="77" y="19"/>
                    <a:pt x="77" y="19"/>
                  </a:cubicBezTo>
                  <a:lnTo>
                    <a:pt x="77" y="22"/>
                  </a:lnTo>
                  <a:close/>
                  <a:moveTo>
                    <a:pt x="77" y="19"/>
                  </a:moveTo>
                  <a:cubicBezTo>
                    <a:pt x="77" y="19"/>
                    <a:pt x="77" y="19"/>
                    <a:pt x="77" y="19"/>
                  </a:cubicBezTo>
                  <a:cubicBezTo>
                    <a:pt x="78" y="19"/>
                    <a:pt x="78" y="19"/>
                    <a:pt x="78" y="19"/>
                  </a:cubicBezTo>
                  <a:cubicBezTo>
                    <a:pt x="78" y="18"/>
                    <a:pt x="78" y="18"/>
                    <a:pt x="78" y="18"/>
                  </a:cubicBezTo>
                  <a:cubicBezTo>
                    <a:pt x="78" y="17"/>
                    <a:pt x="78" y="17"/>
                    <a:pt x="78" y="17"/>
                  </a:cubicBezTo>
                  <a:cubicBezTo>
                    <a:pt x="78" y="17"/>
                    <a:pt x="78" y="17"/>
                    <a:pt x="78" y="17"/>
                  </a:cubicBezTo>
                  <a:cubicBezTo>
                    <a:pt x="79" y="17"/>
                    <a:pt x="79" y="17"/>
                    <a:pt x="79" y="17"/>
                  </a:cubicBezTo>
                  <a:cubicBezTo>
                    <a:pt x="79" y="16"/>
                    <a:pt x="79" y="16"/>
                    <a:pt x="79" y="16"/>
                  </a:cubicBezTo>
                  <a:cubicBezTo>
                    <a:pt x="77" y="17"/>
                    <a:pt x="77" y="17"/>
                    <a:pt x="77" y="17"/>
                  </a:cubicBezTo>
                  <a:lnTo>
                    <a:pt x="77" y="19"/>
                  </a:lnTo>
                  <a:close/>
                  <a:moveTo>
                    <a:pt x="77" y="35"/>
                  </a:moveTo>
                  <a:cubicBezTo>
                    <a:pt x="77" y="35"/>
                    <a:pt x="77" y="35"/>
                    <a:pt x="77" y="35"/>
                  </a:cubicBezTo>
                  <a:cubicBezTo>
                    <a:pt x="78" y="35"/>
                    <a:pt x="78" y="35"/>
                    <a:pt x="78" y="35"/>
                  </a:cubicBezTo>
                  <a:cubicBezTo>
                    <a:pt x="78" y="33"/>
                    <a:pt x="78" y="33"/>
                    <a:pt x="78" y="33"/>
                  </a:cubicBezTo>
                  <a:cubicBezTo>
                    <a:pt x="78" y="33"/>
                    <a:pt x="78" y="33"/>
                    <a:pt x="78" y="33"/>
                  </a:cubicBezTo>
                  <a:cubicBezTo>
                    <a:pt x="78" y="33"/>
                    <a:pt x="78" y="33"/>
                    <a:pt x="78" y="33"/>
                  </a:cubicBezTo>
                  <a:cubicBezTo>
                    <a:pt x="79" y="33"/>
                    <a:pt x="79" y="33"/>
                    <a:pt x="79" y="33"/>
                  </a:cubicBezTo>
                  <a:cubicBezTo>
                    <a:pt x="79" y="32"/>
                    <a:pt x="79" y="32"/>
                    <a:pt x="79" y="32"/>
                  </a:cubicBezTo>
                  <a:cubicBezTo>
                    <a:pt x="77" y="33"/>
                    <a:pt x="77" y="33"/>
                    <a:pt x="77" y="33"/>
                  </a:cubicBezTo>
                  <a:lnTo>
                    <a:pt x="77" y="35"/>
                  </a:lnTo>
                  <a:close/>
                  <a:moveTo>
                    <a:pt x="77" y="32"/>
                  </a:moveTo>
                  <a:cubicBezTo>
                    <a:pt x="77" y="32"/>
                    <a:pt x="77" y="32"/>
                    <a:pt x="77" y="32"/>
                  </a:cubicBezTo>
                  <a:cubicBezTo>
                    <a:pt x="78" y="32"/>
                    <a:pt x="78" y="32"/>
                    <a:pt x="78" y="32"/>
                  </a:cubicBezTo>
                  <a:cubicBezTo>
                    <a:pt x="78" y="31"/>
                    <a:pt x="78" y="31"/>
                    <a:pt x="78" y="31"/>
                  </a:cubicBezTo>
                  <a:cubicBezTo>
                    <a:pt x="78" y="30"/>
                    <a:pt x="78" y="30"/>
                    <a:pt x="78" y="30"/>
                  </a:cubicBezTo>
                  <a:cubicBezTo>
                    <a:pt x="78" y="30"/>
                    <a:pt x="78" y="30"/>
                    <a:pt x="78" y="30"/>
                  </a:cubicBezTo>
                  <a:cubicBezTo>
                    <a:pt x="79" y="30"/>
                    <a:pt x="79" y="30"/>
                    <a:pt x="79" y="30"/>
                  </a:cubicBezTo>
                  <a:cubicBezTo>
                    <a:pt x="79" y="30"/>
                    <a:pt x="79" y="30"/>
                    <a:pt x="79" y="30"/>
                  </a:cubicBezTo>
                  <a:cubicBezTo>
                    <a:pt x="77" y="30"/>
                    <a:pt x="77" y="30"/>
                    <a:pt x="77" y="30"/>
                  </a:cubicBezTo>
                  <a:lnTo>
                    <a:pt x="77" y="32"/>
                  </a:lnTo>
                  <a:close/>
                  <a:moveTo>
                    <a:pt x="77" y="24"/>
                  </a:moveTo>
                  <a:cubicBezTo>
                    <a:pt x="77" y="24"/>
                    <a:pt x="77" y="24"/>
                    <a:pt x="77" y="24"/>
                  </a:cubicBezTo>
                  <a:cubicBezTo>
                    <a:pt x="78" y="24"/>
                    <a:pt x="78" y="24"/>
                    <a:pt x="78" y="24"/>
                  </a:cubicBezTo>
                  <a:cubicBezTo>
                    <a:pt x="78" y="23"/>
                    <a:pt x="78" y="23"/>
                    <a:pt x="78" y="23"/>
                  </a:cubicBezTo>
                  <a:cubicBezTo>
                    <a:pt x="78" y="22"/>
                    <a:pt x="78" y="22"/>
                    <a:pt x="78" y="22"/>
                  </a:cubicBezTo>
                  <a:cubicBezTo>
                    <a:pt x="78" y="22"/>
                    <a:pt x="78" y="22"/>
                    <a:pt x="78" y="22"/>
                  </a:cubicBezTo>
                  <a:cubicBezTo>
                    <a:pt x="79" y="22"/>
                    <a:pt x="79" y="22"/>
                    <a:pt x="79" y="22"/>
                  </a:cubicBezTo>
                  <a:cubicBezTo>
                    <a:pt x="79" y="22"/>
                    <a:pt x="79" y="22"/>
                    <a:pt x="79" y="22"/>
                  </a:cubicBezTo>
                  <a:cubicBezTo>
                    <a:pt x="77" y="22"/>
                    <a:pt x="77" y="22"/>
                    <a:pt x="77" y="22"/>
                  </a:cubicBezTo>
                  <a:lnTo>
                    <a:pt x="77" y="24"/>
                  </a:lnTo>
                  <a:close/>
                  <a:moveTo>
                    <a:pt x="77" y="30"/>
                  </a:moveTo>
                  <a:cubicBezTo>
                    <a:pt x="77" y="30"/>
                    <a:pt x="77" y="30"/>
                    <a:pt x="77" y="30"/>
                  </a:cubicBezTo>
                  <a:cubicBezTo>
                    <a:pt x="78" y="30"/>
                    <a:pt x="78" y="30"/>
                    <a:pt x="78" y="30"/>
                  </a:cubicBezTo>
                  <a:cubicBezTo>
                    <a:pt x="78" y="28"/>
                    <a:pt x="78" y="28"/>
                    <a:pt x="78" y="28"/>
                  </a:cubicBezTo>
                  <a:cubicBezTo>
                    <a:pt x="78" y="28"/>
                    <a:pt x="78" y="28"/>
                    <a:pt x="78" y="28"/>
                  </a:cubicBezTo>
                  <a:cubicBezTo>
                    <a:pt x="78" y="27"/>
                    <a:pt x="78" y="27"/>
                    <a:pt x="78" y="27"/>
                  </a:cubicBezTo>
                  <a:cubicBezTo>
                    <a:pt x="79" y="27"/>
                    <a:pt x="79" y="27"/>
                    <a:pt x="79" y="27"/>
                  </a:cubicBezTo>
                  <a:cubicBezTo>
                    <a:pt x="79" y="27"/>
                    <a:pt x="79" y="27"/>
                    <a:pt x="79" y="27"/>
                  </a:cubicBezTo>
                  <a:cubicBezTo>
                    <a:pt x="77" y="27"/>
                    <a:pt x="77" y="27"/>
                    <a:pt x="77" y="27"/>
                  </a:cubicBezTo>
                  <a:lnTo>
                    <a:pt x="77" y="30"/>
                  </a:lnTo>
                  <a:close/>
                  <a:moveTo>
                    <a:pt x="47" y="42"/>
                  </a:moveTo>
                  <a:cubicBezTo>
                    <a:pt x="47" y="42"/>
                    <a:pt x="47" y="42"/>
                    <a:pt x="47" y="42"/>
                  </a:cubicBezTo>
                  <a:cubicBezTo>
                    <a:pt x="57" y="42"/>
                    <a:pt x="57" y="42"/>
                    <a:pt x="57" y="42"/>
                  </a:cubicBezTo>
                  <a:cubicBezTo>
                    <a:pt x="57" y="42"/>
                    <a:pt x="57" y="42"/>
                    <a:pt x="57" y="42"/>
                  </a:cubicBezTo>
                  <a:cubicBezTo>
                    <a:pt x="60" y="42"/>
                    <a:pt x="60" y="42"/>
                    <a:pt x="60" y="42"/>
                  </a:cubicBezTo>
                  <a:cubicBezTo>
                    <a:pt x="60" y="41"/>
                    <a:pt x="60" y="41"/>
                    <a:pt x="60" y="41"/>
                  </a:cubicBezTo>
                  <a:cubicBezTo>
                    <a:pt x="57" y="42"/>
                    <a:pt x="57" y="42"/>
                    <a:pt x="57" y="42"/>
                  </a:cubicBezTo>
                  <a:cubicBezTo>
                    <a:pt x="57" y="42"/>
                    <a:pt x="57" y="42"/>
                    <a:pt x="57" y="42"/>
                  </a:cubicBezTo>
                  <a:cubicBezTo>
                    <a:pt x="47" y="42"/>
                    <a:pt x="47" y="42"/>
                    <a:pt x="47" y="42"/>
                  </a:cubicBezTo>
                  <a:close/>
                  <a:moveTo>
                    <a:pt x="79" y="43"/>
                  </a:moveTo>
                  <a:cubicBezTo>
                    <a:pt x="79" y="43"/>
                    <a:pt x="79" y="43"/>
                    <a:pt x="79" y="43"/>
                  </a:cubicBezTo>
                  <a:cubicBezTo>
                    <a:pt x="83" y="43"/>
                    <a:pt x="83" y="43"/>
                    <a:pt x="83" y="43"/>
                  </a:cubicBezTo>
                  <a:cubicBezTo>
                    <a:pt x="83" y="42"/>
                    <a:pt x="83" y="42"/>
                    <a:pt x="83" y="42"/>
                  </a:cubicBezTo>
                  <a:cubicBezTo>
                    <a:pt x="79" y="42"/>
                    <a:pt x="79" y="42"/>
                    <a:pt x="79" y="42"/>
                  </a:cubicBezTo>
                  <a:lnTo>
                    <a:pt x="79" y="43"/>
                  </a:lnTo>
                  <a:close/>
                  <a:moveTo>
                    <a:pt x="79" y="39"/>
                  </a:moveTo>
                  <a:cubicBezTo>
                    <a:pt x="79" y="39"/>
                    <a:pt x="79" y="39"/>
                    <a:pt x="79" y="39"/>
                  </a:cubicBezTo>
                  <a:cubicBezTo>
                    <a:pt x="83" y="39"/>
                    <a:pt x="83" y="39"/>
                    <a:pt x="83" y="39"/>
                  </a:cubicBezTo>
                  <a:cubicBezTo>
                    <a:pt x="83" y="38"/>
                    <a:pt x="83" y="38"/>
                    <a:pt x="83" y="38"/>
                  </a:cubicBezTo>
                  <a:cubicBezTo>
                    <a:pt x="79" y="38"/>
                    <a:pt x="79" y="38"/>
                    <a:pt x="79" y="38"/>
                  </a:cubicBezTo>
                  <a:lnTo>
                    <a:pt x="79" y="39"/>
                  </a:lnTo>
                  <a:close/>
                  <a:moveTo>
                    <a:pt x="71" y="43"/>
                  </a:moveTo>
                  <a:cubicBezTo>
                    <a:pt x="71" y="43"/>
                    <a:pt x="71" y="43"/>
                    <a:pt x="71" y="43"/>
                  </a:cubicBezTo>
                  <a:cubicBezTo>
                    <a:pt x="74" y="42"/>
                    <a:pt x="74" y="42"/>
                    <a:pt x="74" y="42"/>
                  </a:cubicBezTo>
                  <a:cubicBezTo>
                    <a:pt x="74" y="42"/>
                    <a:pt x="74" y="42"/>
                    <a:pt x="74" y="42"/>
                  </a:cubicBezTo>
                  <a:cubicBezTo>
                    <a:pt x="71" y="42"/>
                    <a:pt x="71" y="42"/>
                    <a:pt x="71" y="42"/>
                  </a:cubicBezTo>
                  <a:lnTo>
                    <a:pt x="71" y="43"/>
                  </a:lnTo>
                  <a:close/>
                  <a:moveTo>
                    <a:pt x="83" y="37"/>
                  </a:moveTo>
                  <a:cubicBezTo>
                    <a:pt x="83" y="37"/>
                    <a:pt x="83" y="37"/>
                    <a:pt x="83" y="37"/>
                  </a:cubicBezTo>
                  <a:cubicBezTo>
                    <a:pt x="88" y="37"/>
                    <a:pt x="88" y="37"/>
                    <a:pt x="88" y="37"/>
                  </a:cubicBezTo>
                  <a:cubicBezTo>
                    <a:pt x="88" y="36"/>
                    <a:pt x="88" y="36"/>
                    <a:pt x="88" y="36"/>
                  </a:cubicBezTo>
                  <a:cubicBezTo>
                    <a:pt x="83" y="37"/>
                    <a:pt x="83" y="37"/>
                    <a:pt x="83" y="37"/>
                  </a:cubicBezTo>
                  <a:close/>
                  <a:moveTo>
                    <a:pt x="83" y="43"/>
                  </a:moveTo>
                  <a:cubicBezTo>
                    <a:pt x="83" y="43"/>
                    <a:pt x="83" y="43"/>
                    <a:pt x="83" y="43"/>
                  </a:cubicBezTo>
                  <a:cubicBezTo>
                    <a:pt x="88" y="43"/>
                    <a:pt x="88" y="43"/>
                    <a:pt x="88" y="43"/>
                  </a:cubicBezTo>
                  <a:cubicBezTo>
                    <a:pt x="88" y="43"/>
                    <a:pt x="88" y="43"/>
                    <a:pt x="88" y="43"/>
                  </a:cubicBezTo>
                  <a:cubicBezTo>
                    <a:pt x="83" y="43"/>
                    <a:pt x="83" y="43"/>
                    <a:pt x="83" y="43"/>
                  </a:cubicBezTo>
                  <a:close/>
                  <a:moveTo>
                    <a:pt x="79" y="40"/>
                  </a:moveTo>
                  <a:cubicBezTo>
                    <a:pt x="79" y="40"/>
                    <a:pt x="79" y="40"/>
                    <a:pt x="79" y="40"/>
                  </a:cubicBezTo>
                  <a:cubicBezTo>
                    <a:pt x="83" y="39"/>
                    <a:pt x="83" y="39"/>
                    <a:pt x="83" y="39"/>
                  </a:cubicBezTo>
                  <a:cubicBezTo>
                    <a:pt x="83" y="39"/>
                    <a:pt x="83" y="39"/>
                    <a:pt x="83" y="39"/>
                  </a:cubicBezTo>
                  <a:cubicBezTo>
                    <a:pt x="79" y="39"/>
                    <a:pt x="79" y="39"/>
                    <a:pt x="79" y="39"/>
                  </a:cubicBezTo>
                  <a:lnTo>
                    <a:pt x="79" y="40"/>
                  </a:lnTo>
                  <a:close/>
                  <a:moveTo>
                    <a:pt x="79" y="41"/>
                  </a:moveTo>
                  <a:cubicBezTo>
                    <a:pt x="79" y="41"/>
                    <a:pt x="79" y="41"/>
                    <a:pt x="79" y="41"/>
                  </a:cubicBezTo>
                  <a:cubicBezTo>
                    <a:pt x="83" y="40"/>
                    <a:pt x="83" y="40"/>
                    <a:pt x="83" y="40"/>
                  </a:cubicBezTo>
                  <a:cubicBezTo>
                    <a:pt x="83" y="40"/>
                    <a:pt x="83" y="40"/>
                    <a:pt x="83" y="40"/>
                  </a:cubicBezTo>
                  <a:cubicBezTo>
                    <a:pt x="79" y="40"/>
                    <a:pt x="79" y="40"/>
                    <a:pt x="79" y="40"/>
                  </a:cubicBezTo>
                  <a:lnTo>
                    <a:pt x="79" y="41"/>
                  </a:lnTo>
                  <a:close/>
                  <a:moveTo>
                    <a:pt x="79" y="41"/>
                  </a:moveTo>
                  <a:cubicBezTo>
                    <a:pt x="79" y="41"/>
                    <a:pt x="79" y="41"/>
                    <a:pt x="79" y="41"/>
                  </a:cubicBezTo>
                  <a:cubicBezTo>
                    <a:pt x="83" y="41"/>
                    <a:pt x="83" y="41"/>
                    <a:pt x="83" y="41"/>
                  </a:cubicBezTo>
                  <a:cubicBezTo>
                    <a:pt x="83" y="41"/>
                    <a:pt x="83" y="41"/>
                    <a:pt x="83" y="41"/>
                  </a:cubicBezTo>
                  <a:cubicBezTo>
                    <a:pt x="79" y="41"/>
                    <a:pt x="79" y="41"/>
                    <a:pt x="79" y="41"/>
                  </a:cubicBezTo>
                  <a:close/>
                  <a:moveTo>
                    <a:pt x="79" y="42"/>
                  </a:moveTo>
                  <a:cubicBezTo>
                    <a:pt x="79" y="42"/>
                    <a:pt x="79" y="42"/>
                    <a:pt x="79" y="42"/>
                  </a:cubicBezTo>
                  <a:cubicBezTo>
                    <a:pt x="83" y="42"/>
                    <a:pt x="83" y="42"/>
                    <a:pt x="83" y="42"/>
                  </a:cubicBezTo>
                  <a:cubicBezTo>
                    <a:pt x="83" y="41"/>
                    <a:pt x="83" y="41"/>
                    <a:pt x="83" y="41"/>
                  </a:cubicBezTo>
                  <a:cubicBezTo>
                    <a:pt x="79" y="42"/>
                    <a:pt x="79" y="42"/>
                    <a:pt x="79" y="42"/>
                  </a:cubicBezTo>
                  <a:close/>
                  <a:moveTo>
                    <a:pt x="83" y="42"/>
                  </a:moveTo>
                  <a:cubicBezTo>
                    <a:pt x="83" y="42"/>
                    <a:pt x="83" y="42"/>
                    <a:pt x="83" y="42"/>
                  </a:cubicBezTo>
                  <a:cubicBezTo>
                    <a:pt x="88" y="41"/>
                    <a:pt x="88" y="41"/>
                    <a:pt x="88" y="41"/>
                  </a:cubicBezTo>
                  <a:cubicBezTo>
                    <a:pt x="88" y="41"/>
                    <a:pt x="88" y="41"/>
                    <a:pt x="88" y="41"/>
                  </a:cubicBezTo>
                  <a:cubicBezTo>
                    <a:pt x="83" y="41"/>
                    <a:pt x="83" y="41"/>
                    <a:pt x="83" y="41"/>
                  </a:cubicBezTo>
                  <a:lnTo>
                    <a:pt x="83" y="42"/>
                  </a:lnTo>
                  <a:close/>
                  <a:moveTo>
                    <a:pt x="88" y="36"/>
                  </a:moveTo>
                  <a:cubicBezTo>
                    <a:pt x="88" y="36"/>
                    <a:pt x="88" y="36"/>
                    <a:pt x="88" y="36"/>
                  </a:cubicBezTo>
                  <a:cubicBezTo>
                    <a:pt x="83" y="36"/>
                    <a:pt x="83" y="36"/>
                    <a:pt x="83" y="36"/>
                  </a:cubicBezTo>
                  <a:cubicBezTo>
                    <a:pt x="83" y="36"/>
                    <a:pt x="83" y="36"/>
                    <a:pt x="83" y="36"/>
                  </a:cubicBezTo>
                  <a:cubicBezTo>
                    <a:pt x="88" y="36"/>
                    <a:pt x="88" y="36"/>
                    <a:pt x="88" y="36"/>
                  </a:cubicBezTo>
                  <a:close/>
                  <a:moveTo>
                    <a:pt x="83" y="41"/>
                  </a:moveTo>
                  <a:cubicBezTo>
                    <a:pt x="83" y="41"/>
                    <a:pt x="83" y="41"/>
                    <a:pt x="83" y="41"/>
                  </a:cubicBezTo>
                  <a:cubicBezTo>
                    <a:pt x="88" y="40"/>
                    <a:pt x="88" y="40"/>
                    <a:pt x="88" y="40"/>
                  </a:cubicBezTo>
                  <a:cubicBezTo>
                    <a:pt x="88" y="40"/>
                    <a:pt x="88" y="40"/>
                    <a:pt x="88" y="40"/>
                  </a:cubicBezTo>
                  <a:cubicBezTo>
                    <a:pt x="83" y="40"/>
                    <a:pt x="83" y="40"/>
                    <a:pt x="83" y="40"/>
                  </a:cubicBezTo>
                  <a:lnTo>
                    <a:pt x="83" y="41"/>
                  </a:lnTo>
                  <a:close/>
                  <a:moveTo>
                    <a:pt x="83" y="42"/>
                  </a:moveTo>
                  <a:cubicBezTo>
                    <a:pt x="83" y="42"/>
                    <a:pt x="83" y="42"/>
                    <a:pt x="83" y="42"/>
                  </a:cubicBezTo>
                  <a:cubicBezTo>
                    <a:pt x="88" y="42"/>
                    <a:pt x="88" y="42"/>
                    <a:pt x="88" y="42"/>
                  </a:cubicBezTo>
                  <a:cubicBezTo>
                    <a:pt x="88" y="42"/>
                    <a:pt x="88" y="42"/>
                    <a:pt x="88" y="42"/>
                  </a:cubicBezTo>
                  <a:cubicBezTo>
                    <a:pt x="83" y="42"/>
                    <a:pt x="83" y="42"/>
                    <a:pt x="83" y="42"/>
                  </a:cubicBezTo>
                  <a:close/>
                  <a:moveTo>
                    <a:pt x="83" y="38"/>
                  </a:moveTo>
                  <a:cubicBezTo>
                    <a:pt x="83" y="38"/>
                    <a:pt x="83" y="38"/>
                    <a:pt x="83" y="38"/>
                  </a:cubicBezTo>
                  <a:cubicBezTo>
                    <a:pt x="88" y="38"/>
                    <a:pt x="88" y="38"/>
                    <a:pt x="88" y="38"/>
                  </a:cubicBezTo>
                  <a:cubicBezTo>
                    <a:pt x="88" y="37"/>
                    <a:pt x="88" y="37"/>
                    <a:pt x="88" y="37"/>
                  </a:cubicBezTo>
                  <a:cubicBezTo>
                    <a:pt x="83" y="38"/>
                    <a:pt x="83" y="38"/>
                    <a:pt x="83" y="38"/>
                  </a:cubicBezTo>
                  <a:close/>
                  <a:moveTo>
                    <a:pt x="83" y="40"/>
                  </a:moveTo>
                  <a:cubicBezTo>
                    <a:pt x="83" y="40"/>
                    <a:pt x="83" y="40"/>
                    <a:pt x="83" y="40"/>
                  </a:cubicBezTo>
                  <a:cubicBezTo>
                    <a:pt x="88" y="39"/>
                    <a:pt x="88" y="39"/>
                    <a:pt x="88" y="39"/>
                  </a:cubicBezTo>
                  <a:cubicBezTo>
                    <a:pt x="88" y="39"/>
                    <a:pt x="88" y="39"/>
                    <a:pt x="88" y="39"/>
                  </a:cubicBezTo>
                  <a:cubicBezTo>
                    <a:pt x="83" y="40"/>
                    <a:pt x="83" y="40"/>
                    <a:pt x="83" y="40"/>
                  </a:cubicBezTo>
                  <a:close/>
                  <a:moveTo>
                    <a:pt x="83" y="39"/>
                  </a:moveTo>
                  <a:cubicBezTo>
                    <a:pt x="83" y="39"/>
                    <a:pt x="83" y="39"/>
                    <a:pt x="83" y="39"/>
                  </a:cubicBezTo>
                  <a:cubicBezTo>
                    <a:pt x="88" y="39"/>
                    <a:pt x="88" y="39"/>
                    <a:pt x="88" y="39"/>
                  </a:cubicBezTo>
                  <a:cubicBezTo>
                    <a:pt x="88" y="38"/>
                    <a:pt x="88" y="38"/>
                    <a:pt x="88" y="38"/>
                  </a:cubicBezTo>
                  <a:cubicBezTo>
                    <a:pt x="83" y="39"/>
                    <a:pt x="83" y="39"/>
                    <a:pt x="83" y="39"/>
                  </a:cubicBezTo>
                  <a:close/>
                  <a:moveTo>
                    <a:pt x="79" y="45"/>
                  </a:moveTo>
                  <a:cubicBezTo>
                    <a:pt x="79" y="45"/>
                    <a:pt x="79" y="45"/>
                    <a:pt x="79" y="45"/>
                  </a:cubicBezTo>
                  <a:cubicBezTo>
                    <a:pt x="83" y="44"/>
                    <a:pt x="83" y="44"/>
                    <a:pt x="83" y="44"/>
                  </a:cubicBezTo>
                  <a:cubicBezTo>
                    <a:pt x="83" y="44"/>
                    <a:pt x="83" y="44"/>
                    <a:pt x="83" y="44"/>
                  </a:cubicBezTo>
                  <a:cubicBezTo>
                    <a:pt x="79" y="44"/>
                    <a:pt x="79" y="44"/>
                    <a:pt x="79" y="44"/>
                  </a:cubicBezTo>
                  <a:lnTo>
                    <a:pt x="79" y="45"/>
                  </a:lnTo>
                  <a:close/>
                  <a:moveTo>
                    <a:pt x="75" y="38"/>
                  </a:moveTo>
                  <a:cubicBezTo>
                    <a:pt x="75" y="38"/>
                    <a:pt x="75" y="38"/>
                    <a:pt x="75" y="38"/>
                  </a:cubicBezTo>
                  <a:cubicBezTo>
                    <a:pt x="79" y="38"/>
                    <a:pt x="79" y="38"/>
                    <a:pt x="79" y="38"/>
                  </a:cubicBezTo>
                  <a:cubicBezTo>
                    <a:pt x="79" y="37"/>
                    <a:pt x="79" y="37"/>
                    <a:pt x="79" y="37"/>
                  </a:cubicBezTo>
                  <a:cubicBezTo>
                    <a:pt x="75" y="38"/>
                    <a:pt x="75" y="38"/>
                    <a:pt x="75" y="38"/>
                  </a:cubicBezTo>
                  <a:close/>
                  <a:moveTo>
                    <a:pt x="79" y="37"/>
                  </a:moveTo>
                  <a:cubicBezTo>
                    <a:pt x="79" y="37"/>
                    <a:pt x="79" y="37"/>
                    <a:pt x="79" y="37"/>
                  </a:cubicBezTo>
                  <a:cubicBezTo>
                    <a:pt x="75" y="37"/>
                    <a:pt x="75" y="37"/>
                    <a:pt x="75" y="37"/>
                  </a:cubicBezTo>
                  <a:cubicBezTo>
                    <a:pt x="75" y="37"/>
                    <a:pt x="75" y="37"/>
                    <a:pt x="75" y="37"/>
                  </a:cubicBezTo>
                  <a:cubicBezTo>
                    <a:pt x="79" y="37"/>
                    <a:pt x="79" y="37"/>
                    <a:pt x="79" y="37"/>
                  </a:cubicBezTo>
                  <a:close/>
                  <a:moveTo>
                    <a:pt x="75" y="39"/>
                  </a:moveTo>
                  <a:cubicBezTo>
                    <a:pt x="75" y="39"/>
                    <a:pt x="75" y="39"/>
                    <a:pt x="75" y="39"/>
                  </a:cubicBezTo>
                  <a:cubicBezTo>
                    <a:pt x="79" y="38"/>
                    <a:pt x="79" y="38"/>
                    <a:pt x="79" y="38"/>
                  </a:cubicBezTo>
                  <a:cubicBezTo>
                    <a:pt x="79" y="38"/>
                    <a:pt x="79" y="38"/>
                    <a:pt x="79" y="38"/>
                  </a:cubicBezTo>
                  <a:cubicBezTo>
                    <a:pt x="75" y="38"/>
                    <a:pt x="75" y="38"/>
                    <a:pt x="75" y="38"/>
                  </a:cubicBezTo>
                  <a:lnTo>
                    <a:pt x="75" y="39"/>
                  </a:lnTo>
                  <a:close/>
                  <a:moveTo>
                    <a:pt x="71" y="43"/>
                  </a:moveTo>
                  <a:cubicBezTo>
                    <a:pt x="71" y="43"/>
                    <a:pt x="71" y="43"/>
                    <a:pt x="71" y="43"/>
                  </a:cubicBezTo>
                  <a:cubicBezTo>
                    <a:pt x="74" y="43"/>
                    <a:pt x="74" y="43"/>
                    <a:pt x="74" y="43"/>
                  </a:cubicBezTo>
                  <a:cubicBezTo>
                    <a:pt x="74" y="43"/>
                    <a:pt x="74" y="43"/>
                    <a:pt x="74" y="43"/>
                  </a:cubicBezTo>
                  <a:cubicBezTo>
                    <a:pt x="71" y="43"/>
                    <a:pt x="71" y="43"/>
                    <a:pt x="71" y="43"/>
                  </a:cubicBezTo>
                  <a:close/>
                  <a:moveTo>
                    <a:pt x="75" y="40"/>
                  </a:moveTo>
                  <a:cubicBezTo>
                    <a:pt x="75" y="40"/>
                    <a:pt x="75" y="40"/>
                    <a:pt x="75" y="40"/>
                  </a:cubicBezTo>
                  <a:cubicBezTo>
                    <a:pt x="79" y="39"/>
                    <a:pt x="79" y="39"/>
                    <a:pt x="79" y="39"/>
                  </a:cubicBezTo>
                  <a:cubicBezTo>
                    <a:pt x="79" y="39"/>
                    <a:pt x="79" y="39"/>
                    <a:pt x="79" y="39"/>
                  </a:cubicBezTo>
                  <a:cubicBezTo>
                    <a:pt x="75" y="39"/>
                    <a:pt x="75" y="39"/>
                    <a:pt x="75" y="39"/>
                  </a:cubicBezTo>
                  <a:lnTo>
                    <a:pt x="75" y="40"/>
                  </a:lnTo>
                  <a:close/>
                  <a:moveTo>
                    <a:pt x="83" y="36"/>
                  </a:moveTo>
                  <a:cubicBezTo>
                    <a:pt x="83" y="36"/>
                    <a:pt x="83" y="36"/>
                    <a:pt x="83" y="36"/>
                  </a:cubicBezTo>
                  <a:cubicBezTo>
                    <a:pt x="79" y="37"/>
                    <a:pt x="79" y="37"/>
                    <a:pt x="79" y="37"/>
                  </a:cubicBezTo>
                  <a:cubicBezTo>
                    <a:pt x="79" y="37"/>
                    <a:pt x="79" y="37"/>
                    <a:pt x="79" y="37"/>
                  </a:cubicBezTo>
                  <a:cubicBezTo>
                    <a:pt x="83" y="37"/>
                    <a:pt x="83" y="37"/>
                    <a:pt x="83" y="37"/>
                  </a:cubicBezTo>
                  <a:lnTo>
                    <a:pt x="83" y="36"/>
                  </a:lnTo>
                  <a:close/>
                  <a:moveTo>
                    <a:pt x="71" y="45"/>
                  </a:moveTo>
                  <a:cubicBezTo>
                    <a:pt x="71" y="45"/>
                    <a:pt x="71" y="45"/>
                    <a:pt x="71" y="45"/>
                  </a:cubicBezTo>
                  <a:cubicBezTo>
                    <a:pt x="74" y="45"/>
                    <a:pt x="74" y="45"/>
                    <a:pt x="74" y="45"/>
                  </a:cubicBezTo>
                  <a:cubicBezTo>
                    <a:pt x="74" y="45"/>
                    <a:pt x="74" y="45"/>
                    <a:pt x="74" y="45"/>
                  </a:cubicBezTo>
                  <a:cubicBezTo>
                    <a:pt x="71" y="45"/>
                    <a:pt x="71" y="45"/>
                    <a:pt x="71" y="45"/>
                  </a:cubicBezTo>
                  <a:close/>
                  <a:moveTo>
                    <a:pt x="71" y="44"/>
                  </a:moveTo>
                  <a:cubicBezTo>
                    <a:pt x="71" y="44"/>
                    <a:pt x="71" y="44"/>
                    <a:pt x="71" y="44"/>
                  </a:cubicBezTo>
                  <a:cubicBezTo>
                    <a:pt x="74" y="44"/>
                    <a:pt x="74" y="44"/>
                    <a:pt x="74" y="44"/>
                  </a:cubicBezTo>
                  <a:cubicBezTo>
                    <a:pt x="74" y="44"/>
                    <a:pt x="74" y="44"/>
                    <a:pt x="74" y="44"/>
                  </a:cubicBezTo>
                  <a:cubicBezTo>
                    <a:pt x="71" y="44"/>
                    <a:pt x="71" y="44"/>
                    <a:pt x="71" y="44"/>
                  </a:cubicBezTo>
                  <a:close/>
                  <a:moveTo>
                    <a:pt x="75" y="40"/>
                  </a:moveTo>
                  <a:cubicBezTo>
                    <a:pt x="75" y="40"/>
                    <a:pt x="75" y="40"/>
                    <a:pt x="75" y="40"/>
                  </a:cubicBezTo>
                  <a:cubicBezTo>
                    <a:pt x="79" y="40"/>
                    <a:pt x="79" y="40"/>
                    <a:pt x="79" y="40"/>
                  </a:cubicBezTo>
                  <a:cubicBezTo>
                    <a:pt x="79" y="40"/>
                    <a:pt x="79" y="40"/>
                    <a:pt x="79" y="40"/>
                  </a:cubicBezTo>
                  <a:cubicBezTo>
                    <a:pt x="75" y="40"/>
                    <a:pt x="75" y="40"/>
                    <a:pt x="75" y="40"/>
                  </a:cubicBezTo>
                  <a:close/>
                  <a:moveTo>
                    <a:pt x="75" y="44"/>
                  </a:moveTo>
                  <a:cubicBezTo>
                    <a:pt x="75" y="44"/>
                    <a:pt x="75" y="44"/>
                    <a:pt x="75" y="44"/>
                  </a:cubicBezTo>
                  <a:cubicBezTo>
                    <a:pt x="79" y="43"/>
                    <a:pt x="79" y="43"/>
                    <a:pt x="79" y="43"/>
                  </a:cubicBezTo>
                  <a:cubicBezTo>
                    <a:pt x="79" y="43"/>
                    <a:pt x="79" y="43"/>
                    <a:pt x="79" y="43"/>
                  </a:cubicBezTo>
                  <a:cubicBezTo>
                    <a:pt x="75" y="43"/>
                    <a:pt x="75" y="43"/>
                    <a:pt x="75" y="43"/>
                  </a:cubicBezTo>
                  <a:lnTo>
                    <a:pt x="75" y="44"/>
                  </a:lnTo>
                  <a:close/>
                  <a:moveTo>
                    <a:pt x="79" y="38"/>
                  </a:moveTo>
                  <a:cubicBezTo>
                    <a:pt x="79" y="38"/>
                    <a:pt x="79" y="38"/>
                    <a:pt x="79" y="38"/>
                  </a:cubicBezTo>
                  <a:cubicBezTo>
                    <a:pt x="83" y="38"/>
                    <a:pt x="83" y="38"/>
                    <a:pt x="83" y="38"/>
                  </a:cubicBezTo>
                  <a:cubicBezTo>
                    <a:pt x="83" y="37"/>
                    <a:pt x="83" y="37"/>
                    <a:pt x="83" y="37"/>
                  </a:cubicBezTo>
                  <a:cubicBezTo>
                    <a:pt x="79" y="37"/>
                    <a:pt x="79" y="37"/>
                    <a:pt x="79" y="37"/>
                  </a:cubicBezTo>
                  <a:lnTo>
                    <a:pt x="79" y="38"/>
                  </a:lnTo>
                  <a:close/>
                  <a:moveTo>
                    <a:pt x="75" y="45"/>
                  </a:moveTo>
                  <a:cubicBezTo>
                    <a:pt x="75" y="45"/>
                    <a:pt x="75" y="45"/>
                    <a:pt x="75" y="45"/>
                  </a:cubicBezTo>
                  <a:cubicBezTo>
                    <a:pt x="79" y="45"/>
                    <a:pt x="79" y="45"/>
                    <a:pt x="79" y="45"/>
                  </a:cubicBezTo>
                  <a:cubicBezTo>
                    <a:pt x="79" y="44"/>
                    <a:pt x="79" y="44"/>
                    <a:pt x="79" y="44"/>
                  </a:cubicBezTo>
                  <a:cubicBezTo>
                    <a:pt x="75" y="44"/>
                    <a:pt x="75" y="44"/>
                    <a:pt x="75" y="44"/>
                  </a:cubicBezTo>
                  <a:lnTo>
                    <a:pt x="75" y="45"/>
                  </a:lnTo>
                  <a:close/>
                  <a:moveTo>
                    <a:pt x="75" y="41"/>
                  </a:moveTo>
                  <a:cubicBezTo>
                    <a:pt x="75" y="41"/>
                    <a:pt x="75" y="41"/>
                    <a:pt x="75" y="41"/>
                  </a:cubicBezTo>
                  <a:cubicBezTo>
                    <a:pt x="79" y="41"/>
                    <a:pt x="79" y="41"/>
                    <a:pt x="79" y="41"/>
                  </a:cubicBezTo>
                  <a:cubicBezTo>
                    <a:pt x="79" y="41"/>
                    <a:pt x="79" y="41"/>
                    <a:pt x="79" y="41"/>
                  </a:cubicBezTo>
                  <a:cubicBezTo>
                    <a:pt x="75" y="41"/>
                    <a:pt x="75" y="41"/>
                    <a:pt x="75" y="41"/>
                  </a:cubicBezTo>
                  <a:close/>
                  <a:moveTo>
                    <a:pt x="75" y="42"/>
                  </a:moveTo>
                  <a:cubicBezTo>
                    <a:pt x="75" y="42"/>
                    <a:pt x="75" y="42"/>
                    <a:pt x="75" y="42"/>
                  </a:cubicBezTo>
                  <a:cubicBezTo>
                    <a:pt x="79" y="42"/>
                    <a:pt x="79" y="42"/>
                    <a:pt x="79" y="42"/>
                  </a:cubicBezTo>
                  <a:cubicBezTo>
                    <a:pt x="79" y="42"/>
                    <a:pt x="79" y="42"/>
                    <a:pt x="79" y="42"/>
                  </a:cubicBezTo>
                  <a:cubicBezTo>
                    <a:pt x="75" y="42"/>
                    <a:pt x="75" y="42"/>
                    <a:pt x="75" y="42"/>
                  </a:cubicBezTo>
                  <a:close/>
                  <a:moveTo>
                    <a:pt x="75" y="43"/>
                  </a:moveTo>
                  <a:cubicBezTo>
                    <a:pt x="75" y="43"/>
                    <a:pt x="75" y="43"/>
                    <a:pt x="75" y="43"/>
                  </a:cubicBezTo>
                  <a:cubicBezTo>
                    <a:pt x="79" y="43"/>
                    <a:pt x="79" y="43"/>
                    <a:pt x="79" y="43"/>
                  </a:cubicBezTo>
                  <a:cubicBezTo>
                    <a:pt x="79" y="42"/>
                    <a:pt x="79" y="42"/>
                    <a:pt x="79" y="42"/>
                  </a:cubicBezTo>
                  <a:cubicBezTo>
                    <a:pt x="75" y="43"/>
                    <a:pt x="75" y="43"/>
                    <a:pt x="75" y="43"/>
                  </a:cubicBezTo>
                  <a:close/>
                  <a:moveTo>
                    <a:pt x="79" y="44"/>
                  </a:moveTo>
                  <a:cubicBezTo>
                    <a:pt x="79" y="44"/>
                    <a:pt x="79" y="44"/>
                    <a:pt x="79" y="44"/>
                  </a:cubicBezTo>
                  <a:cubicBezTo>
                    <a:pt x="83" y="44"/>
                    <a:pt x="83" y="44"/>
                    <a:pt x="83" y="44"/>
                  </a:cubicBezTo>
                  <a:cubicBezTo>
                    <a:pt x="83" y="43"/>
                    <a:pt x="83" y="43"/>
                    <a:pt x="83" y="43"/>
                  </a:cubicBezTo>
                  <a:cubicBezTo>
                    <a:pt x="79" y="43"/>
                    <a:pt x="79" y="43"/>
                    <a:pt x="79" y="43"/>
                  </a:cubicBezTo>
                  <a:lnTo>
                    <a:pt x="79" y="44"/>
                  </a:lnTo>
                  <a:close/>
                  <a:moveTo>
                    <a:pt x="98" y="36"/>
                  </a:moveTo>
                  <a:cubicBezTo>
                    <a:pt x="98" y="36"/>
                    <a:pt x="98" y="36"/>
                    <a:pt x="98" y="36"/>
                  </a:cubicBezTo>
                  <a:cubicBezTo>
                    <a:pt x="103" y="36"/>
                    <a:pt x="103" y="36"/>
                    <a:pt x="103" y="36"/>
                  </a:cubicBezTo>
                  <a:cubicBezTo>
                    <a:pt x="103" y="35"/>
                    <a:pt x="103" y="35"/>
                    <a:pt x="103" y="35"/>
                  </a:cubicBezTo>
                  <a:cubicBezTo>
                    <a:pt x="98" y="36"/>
                    <a:pt x="98" y="36"/>
                    <a:pt x="98" y="36"/>
                  </a:cubicBezTo>
                  <a:close/>
                  <a:moveTo>
                    <a:pt x="103" y="34"/>
                  </a:moveTo>
                  <a:cubicBezTo>
                    <a:pt x="103" y="34"/>
                    <a:pt x="103" y="34"/>
                    <a:pt x="103" y="34"/>
                  </a:cubicBezTo>
                  <a:cubicBezTo>
                    <a:pt x="98" y="35"/>
                    <a:pt x="98" y="35"/>
                    <a:pt x="98" y="35"/>
                  </a:cubicBezTo>
                  <a:cubicBezTo>
                    <a:pt x="98" y="35"/>
                    <a:pt x="98" y="35"/>
                    <a:pt x="98" y="35"/>
                  </a:cubicBezTo>
                  <a:cubicBezTo>
                    <a:pt x="103" y="35"/>
                    <a:pt x="103" y="35"/>
                    <a:pt x="103" y="35"/>
                  </a:cubicBezTo>
                  <a:lnTo>
                    <a:pt x="103" y="34"/>
                  </a:lnTo>
                  <a:close/>
                  <a:moveTo>
                    <a:pt x="98" y="37"/>
                  </a:moveTo>
                  <a:cubicBezTo>
                    <a:pt x="98" y="37"/>
                    <a:pt x="98" y="37"/>
                    <a:pt x="98" y="37"/>
                  </a:cubicBezTo>
                  <a:cubicBezTo>
                    <a:pt x="103" y="37"/>
                    <a:pt x="103" y="37"/>
                    <a:pt x="103" y="37"/>
                  </a:cubicBezTo>
                  <a:cubicBezTo>
                    <a:pt x="103" y="36"/>
                    <a:pt x="103" y="36"/>
                    <a:pt x="103" y="36"/>
                  </a:cubicBezTo>
                  <a:cubicBezTo>
                    <a:pt x="98" y="37"/>
                    <a:pt x="98" y="37"/>
                    <a:pt x="98" y="37"/>
                  </a:cubicBezTo>
                  <a:close/>
                  <a:moveTo>
                    <a:pt x="93" y="44"/>
                  </a:moveTo>
                  <a:cubicBezTo>
                    <a:pt x="93" y="44"/>
                    <a:pt x="93" y="44"/>
                    <a:pt x="93" y="44"/>
                  </a:cubicBezTo>
                  <a:cubicBezTo>
                    <a:pt x="98" y="44"/>
                    <a:pt x="98" y="44"/>
                    <a:pt x="98" y="44"/>
                  </a:cubicBezTo>
                  <a:cubicBezTo>
                    <a:pt x="98" y="43"/>
                    <a:pt x="98" y="43"/>
                    <a:pt x="98" y="43"/>
                  </a:cubicBezTo>
                  <a:cubicBezTo>
                    <a:pt x="93" y="44"/>
                    <a:pt x="93" y="44"/>
                    <a:pt x="93" y="44"/>
                  </a:cubicBezTo>
                  <a:close/>
                  <a:moveTo>
                    <a:pt x="93" y="41"/>
                  </a:moveTo>
                  <a:cubicBezTo>
                    <a:pt x="93" y="41"/>
                    <a:pt x="93" y="41"/>
                    <a:pt x="93" y="41"/>
                  </a:cubicBezTo>
                  <a:cubicBezTo>
                    <a:pt x="98" y="41"/>
                    <a:pt x="98" y="41"/>
                    <a:pt x="98" y="41"/>
                  </a:cubicBezTo>
                  <a:cubicBezTo>
                    <a:pt x="98" y="40"/>
                    <a:pt x="98" y="40"/>
                    <a:pt x="98" y="40"/>
                  </a:cubicBezTo>
                  <a:cubicBezTo>
                    <a:pt x="93" y="41"/>
                    <a:pt x="93" y="41"/>
                    <a:pt x="93" y="41"/>
                  </a:cubicBezTo>
                  <a:close/>
                  <a:moveTo>
                    <a:pt x="93" y="43"/>
                  </a:moveTo>
                  <a:cubicBezTo>
                    <a:pt x="93" y="43"/>
                    <a:pt x="93" y="43"/>
                    <a:pt x="93" y="43"/>
                  </a:cubicBezTo>
                  <a:cubicBezTo>
                    <a:pt x="98" y="43"/>
                    <a:pt x="98" y="43"/>
                    <a:pt x="98" y="43"/>
                  </a:cubicBezTo>
                  <a:cubicBezTo>
                    <a:pt x="98" y="42"/>
                    <a:pt x="98" y="42"/>
                    <a:pt x="98" y="42"/>
                  </a:cubicBezTo>
                  <a:cubicBezTo>
                    <a:pt x="93" y="43"/>
                    <a:pt x="93" y="43"/>
                    <a:pt x="93" y="43"/>
                  </a:cubicBezTo>
                  <a:close/>
                  <a:moveTo>
                    <a:pt x="93" y="42"/>
                  </a:moveTo>
                  <a:cubicBezTo>
                    <a:pt x="93" y="42"/>
                    <a:pt x="93" y="42"/>
                    <a:pt x="93" y="42"/>
                  </a:cubicBezTo>
                  <a:cubicBezTo>
                    <a:pt x="98" y="42"/>
                    <a:pt x="98" y="42"/>
                    <a:pt x="98" y="42"/>
                  </a:cubicBezTo>
                  <a:cubicBezTo>
                    <a:pt x="98" y="41"/>
                    <a:pt x="98" y="41"/>
                    <a:pt x="98" y="41"/>
                  </a:cubicBezTo>
                  <a:cubicBezTo>
                    <a:pt x="93" y="42"/>
                    <a:pt x="93" y="42"/>
                    <a:pt x="93" y="42"/>
                  </a:cubicBezTo>
                  <a:close/>
                  <a:moveTo>
                    <a:pt x="98" y="40"/>
                  </a:moveTo>
                  <a:cubicBezTo>
                    <a:pt x="98" y="40"/>
                    <a:pt x="98" y="40"/>
                    <a:pt x="98" y="40"/>
                  </a:cubicBezTo>
                  <a:cubicBezTo>
                    <a:pt x="103" y="40"/>
                    <a:pt x="103" y="40"/>
                    <a:pt x="103" y="40"/>
                  </a:cubicBezTo>
                  <a:cubicBezTo>
                    <a:pt x="103" y="39"/>
                    <a:pt x="103" y="39"/>
                    <a:pt x="103" y="39"/>
                  </a:cubicBezTo>
                  <a:cubicBezTo>
                    <a:pt x="98" y="40"/>
                    <a:pt x="98" y="40"/>
                    <a:pt x="98" y="40"/>
                  </a:cubicBezTo>
                  <a:close/>
                  <a:moveTo>
                    <a:pt x="98" y="38"/>
                  </a:moveTo>
                  <a:cubicBezTo>
                    <a:pt x="98" y="38"/>
                    <a:pt x="98" y="38"/>
                    <a:pt x="98" y="38"/>
                  </a:cubicBezTo>
                  <a:cubicBezTo>
                    <a:pt x="103" y="38"/>
                    <a:pt x="103" y="38"/>
                    <a:pt x="103" y="38"/>
                  </a:cubicBezTo>
                  <a:cubicBezTo>
                    <a:pt x="103" y="37"/>
                    <a:pt x="103" y="37"/>
                    <a:pt x="103" y="37"/>
                  </a:cubicBezTo>
                  <a:cubicBezTo>
                    <a:pt x="98" y="38"/>
                    <a:pt x="98" y="38"/>
                    <a:pt x="98" y="38"/>
                  </a:cubicBezTo>
                  <a:close/>
                  <a:moveTo>
                    <a:pt x="98" y="44"/>
                  </a:moveTo>
                  <a:cubicBezTo>
                    <a:pt x="98" y="44"/>
                    <a:pt x="98" y="44"/>
                    <a:pt x="98" y="44"/>
                  </a:cubicBezTo>
                  <a:cubicBezTo>
                    <a:pt x="103" y="44"/>
                    <a:pt x="103" y="44"/>
                    <a:pt x="103" y="44"/>
                  </a:cubicBezTo>
                  <a:cubicBezTo>
                    <a:pt x="103" y="43"/>
                    <a:pt x="103" y="43"/>
                    <a:pt x="103" y="43"/>
                  </a:cubicBezTo>
                  <a:cubicBezTo>
                    <a:pt x="98" y="43"/>
                    <a:pt x="98" y="43"/>
                    <a:pt x="98" y="43"/>
                  </a:cubicBezTo>
                  <a:lnTo>
                    <a:pt x="98" y="44"/>
                  </a:lnTo>
                  <a:close/>
                  <a:moveTo>
                    <a:pt x="98" y="42"/>
                  </a:moveTo>
                  <a:cubicBezTo>
                    <a:pt x="98" y="42"/>
                    <a:pt x="98" y="42"/>
                    <a:pt x="98" y="42"/>
                  </a:cubicBezTo>
                  <a:cubicBezTo>
                    <a:pt x="103" y="42"/>
                    <a:pt x="103" y="42"/>
                    <a:pt x="103" y="42"/>
                  </a:cubicBezTo>
                  <a:cubicBezTo>
                    <a:pt x="103" y="41"/>
                    <a:pt x="103" y="41"/>
                    <a:pt x="103" y="41"/>
                  </a:cubicBezTo>
                  <a:cubicBezTo>
                    <a:pt x="98" y="41"/>
                    <a:pt x="98" y="41"/>
                    <a:pt x="98" y="41"/>
                  </a:cubicBezTo>
                  <a:lnTo>
                    <a:pt x="98" y="42"/>
                  </a:lnTo>
                  <a:close/>
                  <a:moveTo>
                    <a:pt x="98" y="43"/>
                  </a:moveTo>
                  <a:cubicBezTo>
                    <a:pt x="98" y="43"/>
                    <a:pt x="98" y="43"/>
                    <a:pt x="98" y="43"/>
                  </a:cubicBezTo>
                  <a:cubicBezTo>
                    <a:pt x="103" y="43"/>
                    <a:pt x="103" y="43"/>
                    <a:pt x="103" y="43"/>
                  </a:cubicBezTo>
                  <a:cubicBezTo>
                    <a:pt x="103" y="42"/>
                    <a:pt x="103" y="42"/>
                    <a:pt x="103" y="42"/>
                  </a:cubicBezTo>
                  <a:cubicBezTo>
                    <a:pt x="98" y="42"/>
                    <a:pt x="98" y="42"/>
                    <a:pt x="98" y="42"/>
                  </a:cubicBezTo>
                  <a:lnTo>
                    <a:pt x="98" y="43"/>
                  </a:lnTo>
                  <a:close/>
                  <a:moveTo>
                    <a:pt x="98" y="39"/>
                  </a:moveTo>
                  <a:cubicBezTo>
                    <a:pt x="98" y="39"/>
                    <a:pt x="98" y="39"/>
                    <a:pt x="98" y="39"/>
                  </a:cubicBezTo>
                  <a:cubicBezTo>
                    <a:pt x="103" y="39"/>
                    <a:pt x="103" y="39"/>
                    <a:pt x="103" y="39"/>
                  </a:cubicBezTo>
                  <a:cubicBezTo>
                    <a:pt x="103" y="38"/>
                    <a:pt x="103" y="38"/>
                    <a:pt x="103" y="38"/>
                  </a:cubicBezTo>
                  <a:cubicBezTo>
                    <a:pt x="98" y="39"/>
                    <a:pt x="98" y="39"/>
                    <a:pt x="98" y="39"/>
                  </a:cubicBezTo>
                  <a:close/>
                  <a:moveTo>
                    <a:pt x="93" y="40"/>
                  </a:moveTo>
                  <a:cubicBezTo>
                    <a:pt x="93" y="40"/>
                    <a:pt x="93" y="40"/>
                    <a:pt x="93" y="40"/>
                  </a:cubicBezTo>
                  <a:cubicBezTo>
                    <a:pt x="98" y="40"/>
                    <a:pt x="98" y="40"/>
                    <a:pt x="98" y="40"/>
                  </a:cubicBezTo>
                  <a:cubicBezTo>
                    <a:pt x="98" y="39"/>
                    <a:pt x="98" y="39"/>
                    <a:pt x="98" y="39"/>
                  </a:cubicBezTo>
                  <a:cubicBezTo>
                    <a:pt x="93" y="40"/>
                    <a:pt x="93" y="40"/>
                    <a:pt x="93" y="40"/>
                  </a:cubicBezTo>
                  <a:close/>
                  <a:moveTo>
                    <a:pt x="83" y="45"/>
                  </a:moveTo>
                  <a:cubicBezTo>
                    <a:pt x="83" y="45"/>
                    <a:pt x="83" y="45"/>
                    <a:pt x="83" y="45"/>
                  </a:cubicBezTo>
                  <a:cubicBezTo>
                    <a:pt x="88" y="44"/>
                    <a:pt x="88" y="44"/>
                    <a:pt x="88" y="44"/>
                  </a:cubicBezTo>
                  <a:cubicBezTo>
                    <a:pt x="88" y="44"/>
                    <a:pt x="88" y="44"/>
                    <a:pt x="88" y="44"/>
                  </a:cubicBezTo>
                  <a:cubicBezTo>
                    <a:pt x="83" y="44"/>
                    <a:pt x="83" y="44"/>
                    <a:pt x="83" y="44"/>
                  </a:cubicBezTo>
                  <a:lnTo>
                    <a:pt x="83" y="45"/>
                  </a:lnTo>
                  <a:close/>
                  <a:moveTo>
                    <a:pt x="98" y="41"/>
                  </a:moveTo>
                  <a:cubicBezTo>
                    <a:pt x="98" y="41"/>
                    <a:pt x="98" y="41"/>
                    <a:pt x="98" y="41"/>
                  </a:cubicBezTo>
                  <a:cubicBezTo>
                    <a:pt x="103" y="41"/>
                    <a:pt x="103" y="41"/>
                    <a:pt x="103" y="41"/>
                  </a:cubicBezTo>
                  <a:cubicBezTo>
                    <a:pt x="103" y="40"/>
                    <a:pt x="103" y="40"/>
                    <a:pt x="103" y="40"/>
                  </a:cubicBezTo>
                  <a:cubicBezTo>
                    <a:pt x="98" y="40"/>
                    <a:pt x="98" y="40"/>
                    <a:pt x="98" y="40"/>
                  </a:cubicBezTo>
                  <a:lnTo>
                    <a:pt x="98" y="41"/>
                  </a:lnTo>
                  <a:close/>
                  <a:moveTo>
                    <a:pt x="88" y="40"/>
                  </a:moveTo>
                  <a:cubicBezTo>
                    <a:pt x="88" y="40"/>
                    <a:pt x="88" y="40"/>
                    <a:pt x="88" y="40"/>
                  </a:cubicBezTo>
                  <a:cubicBezTo>
                    <a:pt x="92" y="40"/>
                    <a:pt x="92" y="40"/>
                    <a:pt x="92" y="40"/>
                  </a:cubicBezTo>
                  <a:cubicBezTo>
                    <a:pt x="92" y="39"/>
                    <a:pt x="92" y="39"/>
                    <a:pt x="92" y="39"/>
                  </a:cubicBezTo>
                  <a:cubicBezTo>
                    <a:pt x="88" y="39"/>
                    <a:pt x="88" y="39"/>
                    <a:pt x="88" y="39"/>
                  </a:cubicBezTo>
                  <a:lnTo>
                    <a:pt x="88" y="40"/>
                  </a:lnTo>
                  <a:close/>
                  <a:moveTo>
                    <a:pt x="88" y="41"/>
                  </a:moveTo>
                  <a:cubicBezTo>
                    <a:pt x="88" y="41"/>
                    <a:pt x="88" y="41"/>
                    <a:pt x="88" y="41"/>
                  </a:cubicBezTo>
                  <a:cubicBezTo>
                    <a:pt x="92" y="40"/>
                    <a:pt x="92" y="40"/>
                    <a:pt x="92" y="40"/>
                  </a:cubicBezTo>
                  <a:cubicBezTo>
                    <a:pt x="92" y="40"/>
                    <a:pt x="92" y="40"/>
                    <a:pt x="92" y="40"/>
                  </a:cubicBezTo>
                  <a:cubicBezTo>
                    <a:pt x="88" y="40"/>
                    <a:pt x="88" y="40"/>
                    <a:pt x="88" y="40"/>
                  </a:cubicBezTo>
                  <a:lnTo>
                    <a:pt x="88" y="41"/>
                  </a:lnTo>
                  <a:close/>
                  <a:moveTo>
                    <a:pt x="88" y="39"/>
                  </a:moveTo>
                  <a:cubicBezTo>
                    <a:pt x="88" y="39"/>
                    <a:pt x="88" y="39"/>
                    <a:pt x="88" y="39"/>
                  </a:cubicBezTo>
                  <a:cubicBezTo>
                    <a:pt x="92" y="39"/>
                    <a:pt x="92" y="39"/>
                    <a:pt x="92" y="39"/>
                  </a:cubicBezTo>
                  <a:cubicBezTo>
                    <a:pt x="92" y="38"/>
                    <a:pt x="92" y="38"/>
                    <a:pt x="92" y="38"/>
                  </a:cubicBezTo>
                  <a:cubicBezTo>
                    <a:pt x="88" y="39"/>
                    <a:pt x="88" y="39"/>
                    <a:pt x="88" y="39"/>
                  </a:cubicBezTo>
                  <a:close/>
                  <a:moveTo>
                    <a:pt x="100" y="26"/>
                  </a:moveTo>
                  <a:cubicBezTo>
                    <a:pt x="100" y="26"/>
                    <a:pt x="100" y="26"/>
                    <a:pt x="100" y="26"/>
                  </a:cubicBezTo>
                  <a:cubicBezTo>
                    <a:pt x="101" y="26"/>
                    <a:pt x="101" y="26"/>
                    <a:pt x="101" y="26"/>
                  </a:cubicBezTo>
                  <a:cubicBezTo>
                    <a:pt x="101" y="25"/>
                    <a:pt x="101" y="25"/>
                    <a:pt x="101" y="25"/>
                  </a:cubicBezTo>
                  <a:cubicBezTo>
                    <a:pt x="101" y="24"/>
                    <a:pt x="101" y="24"/>
                    <a:pt x="101" y="24"/>
                  </a:cubicBezTo>
                  <a:cubicBezTo>
                    <a:pt x="101" y="24"/>
                    <a:pt x="101" y="24"/>
                    <a:pt x="101" y="24"/>
                  </a:cubicBezTo>
                  <a:cubicBezTo>
                    <a:pt x="103" y="24"/>
                    <a:pt x="103" y="24"/>
                    <a:pt x="103" y="24"/>
                  </a:cubicBezTo>
                  <a:cubicBezTo>
                    <a:pt x="103" y="23"/>
                    <a:pt x="103" y="23"/>
                    <a:pt x="103" y="23"/>
                  </a:cubicBezTo>
                  <a:cubicBezTo>
                    <a:pt x="100" y="24"/>
                    <a:pt x="100" y="24"/>
                    <a:pt x="100" y="24"/>
                  </a:cubicBezTo>
                  <a:lnTo>
                    <a:pt x="100" y="26"/>
                  </a:lnTo>
                  <a:close/>
                  <a:moveTo>
                    <a:pt x="88" y="38"/>
                  </a:moveTo>
                  <a:cubicBezTo>
                    <a:pt x="88" y="38"/>
                    <a:pt x="88" y="38"/>
                    <a:pt x="88" y="38"/>
                  </a:cubicBezTo>
                  <a:cubicBezTo>
                    <a:pt x="92" y="38"/>
                    <a:pt x="92" y="38"/>
                    <a:pt x="92" y="38"/>
                  </a:cubicBezTo>
                  <a:cubicBezTo>
                    <a:pt x="92" y="37"/>
                    <a:pt x="92" y="37"/>
                    <a:pt x="92" y="37"/>
                  </a:cubicBezTo>
                  <a:cubicBezTo>
                    <a:pt x="88" y="38"/>
                    <a:pt x="88" y="38"/>
                    <a:pt x="88" y="38"/>
                  </a:cubicBezTo>
                  <a:close/>
                  <a:moveTo>
                    <a:pt x="88" y="37"/>
                  </a:moveTo>
                  <a:cubicBezTo>
                    <a:pt x="88" y="37"/>
                    <a:pt x="88" y="37"/>
                    <a:pt x="88" y="37"/>
                  </a:cubicBezTo>
                  <a:cubicBezTo>
                    <a:pt x="92" y="37"/>
                    <a:pt x="92" y="37"/>
                    <a:pt x="92" y="37"/>
                  </a:cubicBezTo>
                  <a:cubicBezTo>
                    <a:pt x="92" y="36"/>
                    <a:pt x="92" y="36"/>
                    <a:pt x="92" y="36"/>
                  </a:cubicBezTo>
                  <a:cubicBezTo>
                    <a:pt x="88" y="37"/>
                    <a:pt x="88" y="37"/>
                    <a:pt x="88" y="37"/>
                  </a:cubicBezTo>
                  <a:close/>
                  <a:moveTo>
                    <a:pt x="92" y="35"/>
                  </a:moveTo>
                  <a:cubicBezTo>
                    <a:pt x="92" y="35"/>
                    <a:pt x="92" y="35"/>
                    <a:pt x="92" y="35"/>
                  </a:cubicBezTo>
                  <a:cubicBezTo>
                    <a:pt x="88" y="36"/>
                    <a:pt x="88" y="36"/>
                    <a:pt x="88" y="36"/>
                  </a:cubicBezTo>
                  <a:cubicBezTo>
                    <a:pt x="88" y="36"/>
                    <a:pt x="88" y="36"/>
                    <a:pt x="88" y="36"/>
                  </a:cubicBezTo>
                  <a:cubicBezTo>
                    <a:pt x="92" y="36"/>
                    <a:pt x="92" y="36"/>
                    <a:pt x="92" y="36"/>
                  </a:cubicBezTo>
                  <a:lnTo>
                    <a:pt x="92" y="35"/>
                  </a:lnTo>
                  <a:close/>
                  <a:moveTo>
                    <a:pt x="98" y="35"/>
                  </a:moveTo>
                  <a:cubicBezTo>
                    <a:pt x="98" y="35"/>
                    <a:pt x="98" y="35"/>
                    <a:pt x="98" y="35"/>
                  </a:cubicBezTo>
                  <a:cubicBezTo>
                    <a:pt x="93" y="35"/>
                    <a:pt x="93" y="35"/>
                    <a:pt x="93" y="35"/>
                  </a:cubicBezTo>
                  <a:cubicBezTo>
                    <a:pt x="93" y="35"/>
                    <a:pt x="93" y="35"/>
                    <a:pt x="93" y="35"/>
                  </a:cubicBezTo>
                  <a:cubicBezTo>
                    <a:pt x="98" y="35"/>
                    <a:pt x="98" y="35"/>
                    <a:pt x="98" y="35"/>
                  </a:cubicBezTo>
                  <a:close/>
                  <a:moveTo>
                    <a:pt x="93" y="37"/>
                  </a:moveTo>
                  <a:cubicBezTo>
                    <a:pt x="93" y="37"/>
                    <a:pt x="93" y="37"/>
                    <a:pt x="93" y="37"/>
                  </a:cubicBezTo>
                  <a:cubicBezTo>
                    <a:pt x="98" y="37"/>
                    <a:pt x="98" y="37"/>
                    <a:pt x="98" y="37"/>
                  </a:cubicBezTo>
                  <a:cubicBezTo>
                    <a:pt x="98" y="36"/>
                    <a:pt x="98" y="36"/>
                    <a:pt x="98" y="36"/>
                  </a:cubicBezTo>
                  <a:cubicBezTo>
                    <a:pt x="93" y="37"/>
                    <a:pt x="93" y="37"/>
                    <a:pt x="93" y="37"/>
                  </a:cubicBezTo>
                  <a:close/>
                  <a:moveTo>
                    <a:pt x="93" y="39"/>
                  </a:moveTo>
                  <a:cubicBezTo>
                    <a:pt x="93" y="39"/>
                    <a:pt x="93" y="39"/>
                    <a:pt x="93" y="39"/>
                  </a:cubicBezTo>
                  <a:cubicBezTo>
                    <a:pt x="98" y="39"/>
                    <a:pt x="98" y="39"/>
                    <a:pt x="98" y="39"/>
                  </a:cubicBezTo>
                  <a:cubicBezTo>
                    <a:pt x="98" y="38"/>
                    <a:pt x="98" y="38"/>
                    <a:pt x="98" y="38"/>
                  </a:cubicBezTo>
                  <a:cubicBezTo>
                    <a:pt x="93" y="39"/>
                    <a:pt x="93" y="39"/>
                    <a:pt x="93" y="39"/>
                  </a:cubicBezTo>
                  <a:close/>
                  <a:moveTo>
                    <a:pt x="93" y="38"/>
                  </a:moveTo>
                  <a:cubicBezTo>
                    <a:pt x="93" y="38"/>
                    <a:pt x="93" y="38"/>
                    <a:pt x="93" y="38"/>
                  </a:cubicBezTo>
                  <a:cubicBezTo>
                    <a:pt x="98" y="38"/>
                    <a:pt x="98" y="38"/>
                    <a:pt x="98" y="38"/>
                  </a:cubicBezTo>
                  <a:cubicBezTo>
                    <a:pt x="98" y="37"/>
                    <a:pt x="98" y="37"/>
                    <a:pt x="98" y="37"/>
                  </a:cubicBezTo>
                  <a:cubicBezTo>
                    <a:pt x="93" y="38"/>
                    <a:pt x="93" y="38"/>
                    <a:pt x="93" y="38"/>
                  </a:cubicBezTo>
                  <a:close/>
                  <a:moveTo>
                    <a:pt x="93" y="36"/>
                  </a:moveTo>
                  <a:cubicBezTo>
                    <a:pt x="93" y="36"/>
                    <a:pt x="93" y="36"/>
                    <a:pt x="93" y="36"/>
                  </a:cubicBezTo>
                  <a:cubicBezTo>
                    <a:pt x="98" y="36"/>
                    <a:pt x="98" y="36"/>
                    <a:pt x="98" y="36"/>
                  </a:cubicBezTo>
                  <a:cubicBezTo>
                    <a:pt x="98" y="36"/>
                    <a:pt x="98" y="36"/>
                    <a:pt x="98" y="36"/>
                  </a:cubicBezTo>
                  <a:cubicBezTo>
                    <a:pt x="93" y="36"/>
                    <a:pt x="93" y="36"/>
                    <a:pt x="93" y="36"/>
                  </a:cubicBezTo>
                  <a:close/>
                  <a:moveTo>
                    <a:pt x="88" y="44"/>
                  </a:moveTo>
                  <a:cubicBezTo>
                    <a:pt x="88" y="44"/>
                    <a:pt x="88" y="44"/>
                    <a:pt x="88" y="44"/>
                  </a:cubicBezTo>
                  <a:cubicBezTo>
                    <a:pt x="92" y="43"/>
                    <a:pt x="92" y="43"/>
                    <a:pt x="92" y="43"/>
                  </a:cubicBezTo>
                  <a:cubicBezTo>
                    <a:pt x="92" y="43"/>
                    <a:pt x="92" y="43"/>
                    <a:pt x="92" y="43"/>
                  </a:cubicBezTo>
                  <a:cubicBezTo>
                    <a:pt x="88" y="43"/>
                    <a:pt x="88" y="43"/>
                    <a:pt x="88" y="43"/>
                  </a:cubicBezTo>
                  <a:lnTo>
                    <a:pt x="88" y="44"/>
                  </a:lnTo>
                  <a:close/>
                  <a:moveTo>
                    <a:pt x="88" y="44"/>
                  </a:moveTo>
                  <a:cubicBezTo>
                    <a:pt x="88" y="44"/>
                    <a:pt x="88" y="44"/>
                    <a:pt x="88" y="44"/>
                  </a:cubicBezTo>
                  <a:cubicBezTo>
                    <a:pt x="92" y="44"/>
                    <a:pt x="92" y="44"/>
                    <a:pt x="92" y="44"/>
                  </a:cubicBezTo>
                  <a:cubicBezTo>
                    <a:pt x="92" y="44"/>
                    <a:pt x="92" y="44"/>
                    <a:pt x="92" y="44"/>
                  </a:cubicBezTo>
                  <a:cubicBezTo>
                    <a:pt x="88" y="44"/>
                    <a:pt x="88" y="44"/>
                    <a:pt x="88" y="44"/>
                  </a:cubicBezTo>
                  <a:close/>
                  <a:moveTo>
                    <a:pt x="88" y="43"/>
                  </a:moveTo>
                  <a:cubicBezTo>
                    <a:pt x="88" y="43"/>
                    <a:pt x="88" y="43"/>
                    <a:pt x="88" y="43"/>
                  </a:cubicBezTo>
                  <a:cubicBezTo>
                    <a:pt x="92" y="42"/>
                    <a:pt x="92" y="42"/>
                    <a:pt x="92" y="42"/>
                  </a:cubicBezTo>
                  <a:cubicBezTo>
                    <a:pt x="92" y="42"/>
                    <a:pt x="92" y="42"/>
                    <a:pt x="92" y="42"/>
                  </a:cubicBezTo>
                  <a:cubicBezTo>
                    <a:pt x="88" y="42"/>
                    <a:pt x="88" y="42"/>
                    <a:pt x="88" y="42"/>
                  </a:cubicBezTo>
                  <a:lnTo>
                    <a:pt x="88" y="43"/>
                  </a:lnTo>
                  <a:close/>
                  <a:moveTo>
                    <a:pt x="88" y="42"/>
                  </a:moveTo>
                  <a:cubicBezTo>
                    <a:pt x="88" y="42"/>
                    <a:pt x="88" y="42"/>
                    <a:pt x="88" y="42"/>
                  </a:cubicBezTo>
                  <a:cubicBezTo>
                    <a:pt x="92" y="41"/>
                    <a:pt x="92" y="41"/>
                    <a:pt x="92" y="41"/>
                  </a:cubicBezTo>
                  <a:cubicBezTo>
                    <a:pt x="92" y="41"/>
                    <a:pt x="92" y="41"/>
                    <a:pt x="92" y="41"/>
                  </a:cubicBezTo>
                  <a:cubicBezTo>
                    <a:pt x="88" y="41"/>
                    <a:pt x="88" y="41"/>
                    <a:pt x="88" y="41"/>
                  </a:cubicBezTo>
                  <a:lnTo>
                    <a:pt x="88" y="42"/>
                  </a:lnTo>
                  <a:close/>
                  <a:moveTo>
                    <a:pt x="47" y="41"/>
                  </a:moveTo>
                  <a:cubicBezTo>
                    <a:pt x="47" y="41"/>
                    <a:pt x="47" y="41"/>
                    <a:pt x="47" y="41"/>
                  </a:cubicBezTo>
                  <a:cubicBezTo>
                    <a:pt x="57" y="40"/>
                    <a:pt x="57" y="40"/>
                    <a:pt x="57" y="40"/>
                  </a:cubicBezTo>
                  <a:cubicBezTo>
                    <a:pt x="57" y="41"/>
                    <a:pt x="57" y="41"/>
                    <a:pt x="57" y="41"/>
                  </a:cubicBezTo>
                  <a:cubicBezTo>
                    <a:pt x="60" y="40"/>
                    <a:pt x="60" y="40"/>
                    <a:pt x="60" y="40"/>
                  </a:cubicBezTo>
                  <a:cubicBezTo>
                    <a:pt x="60" y="40"/>
                    <a:pt x="60" y="40"/>
                    <a:pt x="60" y="40"/>
                  </a:cubicBezTo>
                  <a:cubicBezTo>
                    <a:pt x="57" y="40"/>
                    <a:pt x="57" y="40"/>
                    <a:pt x="57" y="40"/>
                  </a:cubicBezTo>
                  <a:cubicBezTo>
                    <a:pt x="57" y="40"/>
                    <a:pt x="57" y="40"/>
                    <a:pt x="57" y="40"/>
                  </a:cubicBezTo>
                  <a:cubicBezTo>
                    <a:pt x="47" y="41"/>
                    <a:pt x="47" y="41"/>
                    <a:pt x="47" y="41"/>
                  </a:cubicBezTo>
                  <a:close/>
                  <a:moveTo>
                    <a:pt x="47" y="42"/>
                  </a:moveTo>
                  <a:cubicBezTo>
                    <a:pt x="47" y="42"/>
                    <a:pt x="47" y="42"/>
                    <a:pt x="47" y="42"/>
                  </a:cubicBezTo>
                  <a:cubicBezTo>
                    <a:pt x="57" y="41"/>
                    <a:pt x="57" y="41"/>
                    <a:pt x="57" y="41"/>
                  </a:cubicBezTo>
                  <a:cubicBezTo>
                    <a:pt x="57" y="41"/>
                    <a:pt x="57" y="41"/>
                    <a:pt x="57" y="41"/>
                  </a:cubicBezTo>
                  <a:cubicBezTo>
                    <a:pt x="60" y="41"/>
                    <a:pt x="60" y="41"/>
                    <a:pt x="60" y="41"/>
                  </a:cubicBezTo>
                  <a:cubicBezTo>
                    <a:pt x="60" y="41"/>
                    <a:pt x="60" y="41"/>
                    <a:pt x="60" y="41"/>
                  </a:cubicBezTo>
                  <a:cubicBezTo>
                    <a:pt x="57" y="41"/>
                    <a:pt x="57" y="41"/>
                    <a:pt x="57" y="41"/>
                  </a:cubicBezTo>
                  <a:cubicBezTo>
                    <a:pt x="57" y="41"/>
                    <a:pt x="57" y="41"/>
                    <a:pt x="57" y="41"/>
                  </a:cubicBezTo>
                  <a:cubicBezTo>
                    <a:pt x="47" y="41"/>
                    <a:pt x="47" y="41"/>
                    <a:pt x="47" y="41"/>
                  </a:cubicBezTo>
                  <a:lnTo>
                    <a:pt x="47" y="42"/>
                  </a:lnTo>
                  <a:close/>
                  <a:moveTo>
                    <a:pt x="47" y="40"/>
                  </a:moveTo>
                  <a:cubicBezTo>
                    <a:pt x="47" y="40"/>
                    <a:pt x="47" y="40"/>
                    <a:pt x="47" y="40"/>
                  </a:cubicBezTo>
                  <a:cubicBezTo>
                    <a:pt x="57" y="40"/>
                    <a:pt x="57" y="40"/>
                    <a:pt x="57" y="40"/>
                  </a:cubicBezTo>
                  <a:cubicBezTo>
                    <a:pt x="57" y="40"/>
                    <a:pt x="57" y="40"/>
                    <a:pt x="57" y="40"/>
                  </a:cubicBezTo>
                  <a:cubicBezTo>
                    <a:pt x="60" y="40"/>
                    <a:pt x="60" y="40"/>
                    <a:pt x="60" y="40"/>
                  </a:cubicBezTo>
                  <a:cubicBezTo>
                    <a:pt x="60" y="39"/>
                    <a:pt x="60" y="39"/>
                    <a:pt x="60" y="39"/>
                  </a:cubicBezTo>
                  <a:cubicBezTo>
                    <a:pt x="57" y="39"/>
                    <a:pt x="57" y="39"/>
                    <a:pt x="57" y="39"/>
                  </a:cubicBezTo>
                  <a:cubicBezTo>
                    <a:pt x="57" y="39"/>
                    <a:pt x="57" y="39"/>
                    <a:pt x="57" y="39"/>
                  </a:cubicBezTo>
                  <a:cubicBezTo>
                    <a:pt x="47" y="40"/>
                    <a:pt x="47" y="40"/>
                    <a:pt x="47" y="40"/>
                  </a:cubicBezTo>
                  <a:close/>
                  <a:moveTo>
                    <a:pt x="108" y="37"/>
                  </a:moveTo>
                  <a:cubicBezTo>
                    <a:pt x="108" y="37"/>
                    <a:pt x="108" y="37"/>
                    <a:pt x="108" y="37"/>
                  </a:cubicBezTo>
                  <a:cubicBezTo>
                    <a:pt x="112" y="37"/>
                    <a:pt x="112" y="37"/>
                    <a:pt x="112" y="37"/>
                  </a:cubicBezTo>
                  <a:cubicBezTo>
                    <a:pt x="106" y="36"/>
                    <a:pt x="106" y="36"/>
                    <a:pt x="106" y="36"/>
                  </a:cubicBezTo>
                  <a:cubicBezTo>
                    <a:pt x="106" y="37"/>
                    <a:pt x="106" y="37"/>
                    <a:pt x="106" y="37"/>
                  </a:cubicBezTo>
                  <a:lnTo>
                    <a:pt x="108" y="37"/>
                  </a:lnTo>
                  <a:close/>
                  <a:moveTo>
                    <a:pt x="154" y="41"/>
                  </a:moveTo>
                  <a:cubicBezTo>
                    <a:pt x="154" y="41"/>
                    <a:pt x="154" y="41"/>
                    <a:pt x="154" y="41"/>
                  </a:cubicBezTo>
                  <a:cubicBezTo>
                    <a:pt x="148" y="41"/>
                    <a:pt x="148" y="41"/>
                    <a:pt x="148" y="41"/>
                  </a:cubicBezTo>
                  <a:cubicBezTo>
                    <a:pt x="148" y="39"/>
                    <a:pt x="148" y="39"/>
                    <a:pt x="148" y="39"/>
                  </a:cubicBezTo>
                  <a:cubicBezTo>
                    <a:pt x="146" y="34"/>
                    <a:pt x="146" y="34"/>
                    <a:pt x="146" y="34"/>
                  </a:cubicBezTo>
                  <a:cubicBezTo>
                    <a:pt x="128" y="35"/>
                    <a:pt x="128" y="35"/>
                    <a:pt x="128" y="35"/>
                  </a:cubicBezTo>
                  <a:cubicBezTo>
                    <a:pt x="120" y="34"/>
                    <a:pt x="120" y="34"/>
                    <a:pt x="120" y="34"/>
                  </a:cubicBezTo>
                  <a:cubicBezTo>
                    <a:pt x="117" y="34"/>
                    <a:pt x="117" y="34"/>
                    <a:pt x="117" y="34"/>
                  </a:cubicBezTo>
                  <a:cubicBezTo>
                    <a:pt x="118" y="34"/>
                    <a:pt x="118" y="34"/>
                    <a:pt x="118" y="34"/>
                  </a:cubicBezTo>
                  <a:cubicBezTo>
                    <a:pt x="119" y="5"/>
                    <a:pt x="119" y="5"/>
                    <a:pt x="119" y="5"/>
                  </a:cubicBezTo>
                  <a:cubicBezTo>
                    <a:pt x="116" y="3"/>
                    <a:pt x="116" y="3"/>
                    <a:pt x="116" y="3"/>
                  </a:cubicBezTo>
                  <a:cubicBezTo>
                    <a:pt x="114" y="3"/>
                    <a:pt x="114" y="3"/>
                    <a:pt x="114" y="3"/>
                  </a:cubicBezTo>
                  <a:cubicBezTo>
                    <a:pt x="114" y="2"/>
                    <a:pt x="114" y="2"/>
                    <a:pt x="114" y="2"/>
                  </a:cubicBezTo>
                  <a:cubicBezTo>
                    <a:pt x="110" y="0"/>
                    <a:pt x="110" y="0"/>
                    <a:pt x="110" y="0"/>
                  </a:cubicBezTo>
                  <a:cubicBezTo>
                    <a:pt x="110" y="0"/>
                    <a:pt x="110" y="0"/>
                    <a:pt x="110" y="0"/>
                  </a:cubicBezTo>
                  <a:cubicBezTo>
                    <a:pt x="75" y="10"/>
                    <a:pt x="75" y="10"/>
                    <a:pt x="75" y="10"/>
                  </a:cubicBezTo>
                  <a:cubicBezTo>
                    <a:pt x="75" y="35"/>
                    <a:pt x="75" y="35"/>
                    <a:pt x="75" y="35"/>
                  </a:cubicBezTo>
                  <a:cubicBezTo>
                    <a:pt x="67" y="36"/>
                    <a:pt x="58" y="37"/>
                    <a:pt x="52" y="38"/>
                  </a:cubicBezTo>
                  <a:cubicBezTo>
                    <a:pt x="35" y="36"/>
                    <a:pt x="35" y="36"/>
                    <a:pt x="35" y="36"/>
                  </a:cubicBezTo>
                  <a:cubicBezTo>
                    <a:pt x="20" y="38"/>
                    <a:pt x="20" y="38"/>
                    <a:pt x="20" y="38"/>
                  </a:cubicBezTo>
                  <a:cubicBezTo>
                    <a:pt x="20" y="39"/>
                    <a:pt x="20" y="39"/>
                    <a:pt x="20" y="39"/>
                  </a:cubicBezTo>
                  <a:cubicBezTo>
                    <a:pt x="35" y="37"/>
                    <a:pt x="35" y="37"/>
                    <a:pt x="35" y="37"/>
                  </a:cubicBezTo>
                  <a:cubicBezTo>
                    <a:pt x="49" y="39"/>
                    <a:pt x="49" y="39"/>
                    <a:pt x="49" y="39"/>
                  </a:cubicBezTo>
                  <a:cubicBezTo>
                    <a:pt x="48" y="39"/>
                    <a:pt x="47" y="39"/>
                    <a:pt x="47" y="39"/>
                  </a:cubicBezTo>
                  <a:cubicBezTo>
                    <a:pt x="47" y="41"/>
                    <a:pt x="47" y="41"/>
                    <a:pt x="47" y="41"/>
                  </a:cubicBezTo>
                  <a:cubicBezTo>
                    <a:pt x="47" y="39"/>
                    <a:pt x="47" y="39"/>
                    <a:pt x="47" y="39"/>
                  </a:cubicBezTo>
                  <a:cubicBezTo>
                    <a:pt x="101" y="34"/>
                    <a:pt x="101" y="34"/>
                    <a:pt x="101" y="34"/>
                  </a:cubicBezTo>
                  <a:cubicBezTo>
                    <a:pt x="101" y="34"/>
                    <a:pt x="101" y="34"/>
                    <a:pt x="101" y="34"/>
                  </a:cubicBezTo>
                  <a:cubicBezTo>
                    <a:pt x="101" y="34"/>
                    <a:pt x="101" y="34"/>
                    <a:pt x="101" y="34"/>
                  </a:cubicBezTo>
                  <a:cubicBezTo>
                    <a:pt x="103" y="33"/>
                    <a:pt x="103" y="33"/>
                    <a:pt x="103" y="33"/>
                  </a:cubicBezTo>
                  <a:cubicBezTo>
                    <a:pt x="103" y="44"/>
                    <a:pt x="103" y="44"/>
                    <a:pt x="103" y="44"/>
                  </a:cubicBezTo>
                  <a:cubicBezTo>
                    <a:pt x="88" y="45"/>
                    <a:pt x="88" y="45"/>
                    <a:pt x="88" y="45"/>
                  </a:cubicBezTo>
                  <a:cubicBezTo>
                    <a:pt x="88" y="45"/>
                    <a:pt x="88" y="45"/>
                    <a:pt x="88" y="45"/>
                  </a:cubicBezTo>
                  <a:cubicBezTo>
                    <a:pt x="88" y="45"/>
                    <a:pt x="88" y="45"/>
                    <a:pt x="88" y="45"/>
                  </a:cubicBezTo>
                  <a:cubicBezTo>
                    <a:pt x="88" y="45"/>
                    <a:pt x="88" y="45"/>
                    <a:pt x="88" y="45"/>
                  </a:cubicBezTo>
                  <a:cubicBezTo>
                    <a:pt x="90" y="46"/>
                    <a:pt x="90" y="46"/>
                    <a:pt x="90" y="46"/>
                  </a:cubicBezTo>
                  <a:cubicBezTo>
                    <a:pt x="65" y="47"/>
                    <a:pt x="65" y="47"/>
                    <a:pt x="65" y="47"/>
                  </a:cubicBezTo>
                  <a:cubicBezTo>
                    <a:pt x="65" y="47"/>
                    <a:pt x="65" y="47"/>
                    <a:pt x="65" y="47"/>
                  </a:cubicBezTo>
                  <a:cubicBezTo>
                    <a:pt x="65" y="47"/>
                    <a:pt x="65" y="47"/>
                    <a:pt x="65" y="47"/>
                  </a:cubicBezTo>
                  <a:cubicBezTo>
                    <a:pt x="57" y="47"/>
                    <a:pt x="57" y="47"/>
                    <a:pt x="57" y="47"/>
                  </a:cubicBezTo>
                  <a:cubicBezTo>
                    <a:pt x="57" y="47"/>
                    <a:pt x="57" y="47"/>
                    <a:pt x="57" y="47"/>
                  </a:cubicBezTo>
                  <a:cubicBezTo>
                    <a:pt x="57" y="47"/>
                    <a:pt x="57" y="47"/>
                    <a:pt x="57" y="47"/>
                  </a:cubicBezTo>
                  <a:cubicBezTo>
                    <a:pt x="54" y="47"/>
                    <a:pt x="54" y="47"/>
                    <a:pt x="54" y="47"/>
                  </a:cubicBezTo>
                  <a:cubicBezTo>
                    <a:pt x="54" y="47"/>
                    <a:pt x="54" y="47"/>
                    <a:pt x="54" y="47"/>
                  </a:cubicBezTo>
                  <a:cubicBezTo>
                    <a:pt x="54" y="47"/>
                    <a:pt x="54" y="47"/>
                    <a:pt x="54" y="47"/>
                  </a:cubicBezTo>
                  <a:cubicBezTo>
                    <a:pt x="38" y="48"/>
                    <a:pt x="38" y="48"/>
                    <a:pt x="38" y="48"/>
                  </a:cubicBezTo>
                  <a:cubicBezTo>
                    <a:pt x="38" y="38"/>
                    <a:pt x="38" y="38"/>
                    <a:pt x="38" y="38"/>
                  </a:cubicBezTo>
                  <a:cubicBezTo>
                    <a:pt x="37" y="38"/>
                    <a:pt x="37" y="38"/>
                    <a:pt x="37" y="38"/>
                  </a:cubicBezTo>
                  <a:cubicBezTo>
                    <a:pt x="37" y="48"/>
                    <a:pt x="37" y="48"/>
                    <a:pt x="37" y="48"/>
                  </a:cubicBezTo>
                  <a:cubicBezTo>
                    <a:pt x="37" y="48"/>
                    <a:pt x="37" y="48"/>
                    <a:pt x="37" y="48"/>
                  </a:cubicBezTo>
                  <a:cubicBezTo>
                    <a:pt x="37" y="48"/>
                    <a:pt x="37" y="48"/>
                    <a:pt x="37" y="48"/>
                  </a:cubicBezTo>
                  <a:cubicBezTo>
                    <a:pt x="37" y="48"/>
                    <a:pt x="37" y="48"/>
                    <a:pt x="37" y="48"/>
                  </a:cubicBezTo>
                  <a:cubicBezTo>
                    <a:pt x="37" y="53"/>
                    <a:pt x="37" y="53"/>
                    <a:pt x="37" y="53"/>
                  </a:cubicBezTo>
                  <a:cubicBezTo>
                    <a:pt x="37" y="53"/>
                    <a:pt x="37" y="53"/>
                    <a:pt x="37" y="53"/>
                  </a:cubicBezTo>
                  <a:cubicBezTo>
                    <a:pt x="37" y="40"/>
                    <a:pt x="37" y="40"/>
                    <a:pt x="37" y="40"/>
                  </a:cubicBezTo>
                  <a:cubicBezTo>
                    <a:pt x="33" y="40"/>
                    <a:pt x="33" y="40"/>
                    <a:pt x="33" y="40"/>
                  </a:cubicBezTo>
                  <a:cubicBezTo>
                    <a:pt x="33" y="53"/>
                    <a:pt x="33" y="53"/>
                    <a:pt x="33" y="53"/>
                  </a:cubicBezTo>
                  <a:cubicBezTo>
                    <a:pt x="33" y="53"/>
                    <a:pt x="33" y="53"/>
                    <a:pt x="33" y="53"/>
                  </a:cubicBezTo>
                  <a:cubicBezTo>
                    <a:pt x="33" y="38"/>
                    <a:pt x="33" y="38"/>
                    <a:pt x="33" y="38"/>
                  </a:cubicBezTo>
                  <a:cubicBezTo>
                    <a:pt x="33" y="38"/>
                    <a:pt x="33" y="38"/>
                    <a:pt x="33" y="38"/>
                  </a:cubicBezTo>
                  <a:cubicBezTo>
                    <a:pt x="33" y="53"/>
                    <a:pt x="33" y="53"/>
                    <a:pt x="33" y="53"/>
                  </a:cubicBezTo>
                  <a:cubicBezTo>
                    <a:pt x="32" y="53"/>
                    <a:pt x="32" y="53"/>
                    <a:pt x="32" y="53"/>
                  </a:cubicBezTo>
                  <a:cubicBezTo>
                    <a:pt x="32" y="40"/>
                    <a:pt x="32" y="40"/>
                    <a:pt x="32" y="40"/>
                  </a:cubicBezTo>
                  <a:cubicBezTo>
                    <a:pt x="30" y="40"/>
                    <a:pt x="30" y="40"/>
                    <a:pt x="30" y="40"/>
                  </a:cubicBezTo>
                  <a:cubicBezTo>
                    <a:pt x="30" y="53"/>
                    <a:pt x="30" y="53"/>
                    <a:pt x="30" y="53"/>
                  </a:cubicBezTo>
                  <a:cubicBezTo>
                    <a:pt x="31" y="53"/>
                    <a:pt x="31" y="53"/>
                    <a:pt x="31" y="53"/>
                  </a:cubicBezTo>
                  <a:cubicBezTo>
                    <a:pt x="29" y="53"/>
                    <a:pt x="29" y="53"/>
                    <a:pt x="29" y="53"/>
                  </a:cubicBezTo>
                  <a:cubicBezTo>
                    <a:pt x="29" y="39"/>
                    <a:pt x="29" y="39"/>
                    <a:pt x="29" y="39"/>
                  </a:cubicBezTo>
                  <a:cubicBezTo>
                    <a:pt x="29" y="39"/>
                    <a:pt x="29" y="39"/>
                    <a:pt x="29" y="39"/>
                  </a:cubicBezTo>
                  <a:cubicBezTo>
                    <a:pt x="29" y="53"/>
                    <a:pt x="29" y="53"/>
                    <a:pt x="29" y="53"/>
                  </a:cubicBezTo>
                  <a:cubicBezTo>
                    <a:pt x="24" y="54"/>
                    <a:pt x="24" y="54"/>
                    <a:pt x="24" y="54"/>
                  </a:cubicBezTo>
                  <a:cubicBezTo>
                    <a:pt x="24" y="54"/>
                    <a:pt x="79" y="56"/>
                    <a:pt x="94" y="56"/>
                  </a:cubicBezTo>
                  <a:cubicBezTo>
                    <a:pt x="100" y="56"/>
                    <a:pt x="129" y="55"/>
                    <a:pt x="131" y="55"/>
                  </a:cubicBezTo>
                  <a:cubicBezTo>
                    <a:pt x="131" y="55"/>
                    <a:pt x="131" y="55"/>
                    <a:pt x="131" y="55"/>
                  </a:cubicBezTo>
                  <a:cubicBezTo>
                    <a:pt x="132" y="55"/>
                    <a:pt x="132" y="55"/>
                    <a:pt x="132" y="55"/>
                  </a:cubicBezTo>
                  <a:cubicBezTo>
                    <a:pt x="132" y="55"/>
                    <a:pt x="132" y="55"/>
                    <a:pt x="132" y="55"/>
                  </a:cubicBezTo>
                  <a:cubicBezTo>
                    <a:pt x="140" y="55"/>
                    <a:pt x="146" y="55"/>
                    <a:pt x="146" y="55"/>
                  </a:cubicBezTo>
                  <a:cubicBezTo>
                    <a:pt x="132" y="55"/>
                    <a:pt x="132" y="55"/>
                    <a:pt x="132" y="55"/>
                  </a:cubicBezTo>
                  <a:cubicBezTo>
                    <a:pt x="132" y="47"/>
                    <a:pt x="132" y="47"/>
                    <a:pt x="132" y="47"/>
                  </a:cubicBezTo>
                  <a:cubicBezTo>
                    <a:pt x="131" y="47"/>
                    <a:pt x="131" y="47"/>
                    <a:pt x="131" y="47"/>
                  </a:cubicBezTo>
                  <a:cubicBezTo>
                    <a:pt x="131" y="55"/>
                    <a:pt x="131" y="55"/>
                    <a:pt x="131" y="55"/>
                  </a:cubicBezTo>
                  <a:cubicBezTo>
                    <a:pt x="126" y="54"/>
                    <a:pt x="126" y="54"/>
                    <a:pt x="126" y="54"/>
                  </a:cubicBezTo>
                  <a:cubicBezTo>
                    <a:pt x="126" y="46"/>
                    <a:pt x="126" y="46"/>
                    <a:pt x="126" y="46"/>
                  </a:cubicBezTo>
                  <a:cubicBezTo>
                    <a:pt x="125" y="46"/>
                    <a:pt x="125" y="46"/>
                    <a:pt x="125" y="46"/>
                  </a:cubicBezTo>
                  <a:cubicBezTo>
                    <a:pt x="125" y="54"/>
                    <a:pt x="125" y="54"/>
                    <a:pt x="125" y="54"/>
                  </a:cubicBezTo>
                  <a:cubicBezTo>
                    <a:pt x="121" y="54"/>
                    <a:pt x="121" y="54"/>
                    <a:pt x="121" y="54"/>
                  </a:cubicBezTo>
                  <a:cubicBezTo>
                    <a:pt x="121" y="47"/>
                    <a:pt x="121" y="47"/>
                    <a:pt x="121" y="47"/>
                  </a:cubicBezTo>
                  <a:cubicBezTo>
                    <a:pt x="122" y="47"/>
                    <a:pt x="122" y="47"/>
                    <a:pt x="122" y="47"/>
                  </a:cubicBezTo>
                  <a:cubicBezTo>
                    <a:pt x="121" y="47"/>
                    <a:pt x="121" y="47"/>
                    <a:pt x="121" y="47"/>
                  </a:cubicBezTo>
                  <a:cubicBezTo>
                    <a:pt x="121" y="47"/>
                    <a:pt x="121" y="47"/>
                    <a:pt x="121" y="47"/>
                  </a:cubicBezTo>
                  <a:cubicBezTo>
                    <a:pt x="120" y="47"/>
                    <a:pt x="120" y="47"/>
                    <a:pt x="120" y="47"/>
                  </a:cubicBezTo>
                  <a:cubicBezTo>
                    <a:pt x="120" y="47"/>
                    <a:pt x="120" y="47"/>
                    <a:pt x="120" y="47"/>
                  </a:cubicBezTo>
                  <a:cubicBezTo>
                    <a:pt x="116" y="47"/>
                    <a:pt x="116" y="47"/>
                    <a:pt x="116" y="47"/>
                  </a:cubicBezTo>
                  <a:cubicBezTo>
                    <a:pt x="111" y="45"/>
                    <a:pt x="111" y="45"/>
                    <a:pt x="111" y="45"/>
                  </a:cubicBezTo>
                  <a:cubicBezTo>
                    <a:pt x="111" y="44"/>
                    <a:pt x="111" y="44"/>
                    <a:pt x="111" y="44"/>
                  </a:cubicBezTo>
                  <a:cubicBezTo>
                    <a:pt x="121" y="44"/>
                    <a:pt x="121" y="44"/>
                    <a:pt x="121" y="44"/>
                  </a:cubicBezTo>
                  <a:cubicBezTo>
                    <a:pt x="121" y="44"/>
                    <a:pt x="121" y="44"/>
                    <a:pt x="121" y="44"/>
                  </a:cubicBezTo>
                  <a:cubicBezTo>
                    <a:pt x="121" y="44"/>
                    <a:pt x="121" y="44"/>
                    <a:pt x="121" y="44"/>
                  </a:cubicBezTo>
                  <a:cubicBezTo>
                    <a:pt x="121" y="44"/>
                    <a:pt x="121" y="44"/>
                    <a:pt x="121" y="44"/>
                  </a:cubicBezTo>
                  <a:cubicBezTo>
                    <a:pt x="121" y="44"/>
                    <a:pt x="121" y="44"/>
                    <a:pt x="121" y="44"/>
                  </a:cubicBezTo>
                  <a:cubicBezTo>
                    <a:pt x="121" y="44"/>
                    <a:pt x="121" y="44"/>
                    <a:pt x="121" y="44"/>
                  </a:cubicBezTo>
                  <a:cubicBezTo>
                    <a:pt x="121" y="47"/>
                    <a:pt x="121" y="47"/>
                    <a:pt x="121" y="47"/>
                  </a:cubicBezTo>
                  <a:cubicBezTo>
                    <a:pt x="121" y="47"/>
                    <a:pt x="121" y="47"/>
                    <a:pt x="121" y="47"/>
                  </a:cubicBezTo>
                  <a:cubicBezTo>
                    <a:pt x="121" y="47"/>
                    <a:pt x="121" y="47"/>
                    <a:pt x="121" y="47"/>
                  </a:cubicBezTo>
                  <a:cubicBezTo>
                    <a:pt x="122" y="44"/>
                    <a:pt x="122" y="44"/>
                    <a:pt x="122" y="44"/>
                  </a:cubicBezTo>
                  <a:cubicBezTo>
                    <a:pt x="128" y="47"/>
                    <a:pt x="128" y="47"/>
                    <a:pt x="128" y="47"/>
                  </a:cubicBezTo>
                  <a:cubicBezTo>
                    <a:pt x="134" y="47"/>
                    <a:pt x="134" y="47"/>
                    <a:pt x="134" y="47"/>
                  </a:cubicBezTo>
                  <a:cubicBezTo>
                    <a:pt x="128" y="46"/>
                    <a:pt x="128" y="46"/>
                    <a:pt x="128" y="46"/>
                  </a:cubicBezTo>
                  <a:cubicBezTo>
                    <a:pt x="126" y="45"/>
                    <a:pt x="126" y="45"/>
                    <a:pt x="126" y="45"/>
                  </a:cubicBezTo>
                  <a:cubicBezTo>
                    <a:pt x="130" y="45"/>
                    <a:pt x="130" y="45"/>
                    <a:pt x="130" y="45"/>
                  </a:cubicBezTo>
                  <a:cubicBezTo>
                    <a:pt x="130" y="45"/>
                    <a:pt x="130" y="45"/>
                    <a:pt x="130" y="45"/>
                  </a:cubicBezTo>
                  <a:cubicBezTo>
                    <a:pt x="130" y="37"/>
                    <a:pt x="130" y="37"/>
                    <a:pt x="130" y="37"/>
                  </a:cubicBezTo>
                  <a:cubicBezTo>
                    <a:pt x="130" y="36"/>
                    <a:pt x="130" y="36"/>
                    <a:pt x="130" y="36"/>
                  </a:cubicBezTo>
                  <a:cubicBezTo>
                    <a:pt x="130" y="36"/>
                    <a:pt x="130" y="36"/>
                    <a:pt x="130" y="36"/>
                  </a:cubicBezTo>
                  <a:cubicBezTo>
                    <a:pt x="127" y="37"/>
                    <a:pt x="127" y="37"/>
                    <a:pt x="127" y="37"/>
                  </a:cubicBezTo>
                  <a:cubicBezTo>
                    <a:pt x="127" y="37"/>
                    <a:pt x="127" y="37"/>
                    <a:pt x="127" y="37"/>
                  </a:cubicBezTo>
                  <a:cubicBezTo>
                    <a:pt x="127" y="37"/>
                    <a:pt x="127" y="37"/>
                    <a:pt x="127" y="37"/>
                  </a:cubicBezTo>
                  <a:cubicBezTo>
                    <a:pt x="124" y="37"/>
                    <a:pt x="124" y="37"/>
                    <a:pt x="124" y="37"/>
                  </a:cubicBezTo>
                  <a:cubicBezTo>
                    <a:pt x="124" y="37"/>
                    <a:pt x="124" y="37"/>
                    <a:pt x="124" y="37"/>
                  </a:cubicBezTo>
                  <a:cubicBezTo>
                    <a:pt x="124" y="37"/>
                    <a:pt x="124" y="37"/>
                    <a:pt x="124" y="37"/>
                  </a:cubicBezTo>
                  <a:cubicBezTo>
                    <a:pt x="124" y="37"/>
                    <a:pt x="124" y="37"/>
                    <a:pt x="124" y="37"/>
                  </a:cubicBezTo>
                  <a:cubicBezTo>
                    <a:pt x="124" y="37"/>
                    <a:pt x="124" y="37"/>
                    <a:pt x="124" y="37"/>
                  </a:cubicBezTo>
                  <a:cubicBezTo>
                    <a:pt x="121" y="37"/>
                    <a:pt x="121" y="37"/>
                    <a:pt x="121" y="37"/>
                  </a:cubicBezTo>
                  <a:cubicBezTo>
                    <a:pt x="121" y="37"/>
                    <a:pt x="121" y="37"/>
                    <a:pt x="121" y="37"/>
                  </a:cubicBezTo>
                  <a:cubicBezTo>
                    <a:pt x="121" y="37"/>
                    <a:pt x="121" y="37"/>
                    <a:pt x="121" y="37"/>
                  </a:cubicBezTo>
                  <a:cubicBezTo>
                    <a:pt x="121" y="37"/>
                    <a:pt x="121" y="37"/>
                    <a:pt x="121" y="37"/>
                  </a:cubicBezTo>
                  <a:cubicBezTo>
                    <a:pt x="121" y="37"/>
                    <a:pt x="121" y="37"/>
                    <a:pt x="121" y="37"/>
                  </a:cubicBezTo>
                  <a:cubicBezTo>
                    <a:pt x="118" y="37"/>
                    <a:pt x="118" y="37"/>
                    <a:pt x="118" y="37"/>
                  </a:cubicBezTo>
                  <a:cubicBezTo>
                    <a:pt x="118" y="37"/>
                    <a:pt x="118" y="37"/>
                    <a:pt x="118" y="37"/>
                  </a:cubicBezTo>
                  <a:cubicBezTo>
                    <a:pt x="118" y="37"/>
                    <a:pt x="118" y="37"/>
                    <a:pt x="118" y="37"/>
                  </a:cubicBezTo>
                  <a:cubicBezTo>
                    <a:pt x="118" y="37"/>
                    <a:pt x="118" y="37"/>
                    <a:pt x="118" y="37"/>
                  </a:cubicBezTo>
                  <a:cubicBezTo>
                    <a:pt x="118" y="37"/>
                    <a:pt x="118" y="37"/>
                    <a:pt x="118" y="37"/>
                  </a:cubicBezTo>
                  <a:cubicBezTo>
                    <a:pt x="113" y="37"/>
                    <a:pt x="113" y="37"/>
                    <a:pt x="113" y="37"/>
                  </a:cubicBezTo>
                  <a:cubicBezTo>
                    <a:pt x="113" y="36"/>
                    <a:pt x="113" y="36"/>
                    <a:pt x="113" y="36"/>
                  </a:cubicBezTo>
                  <a:cubicBezTo>
                    <a:pt x="116" y="36"/>
                    <a:pt x="116" y="36"/>
                    <a:pt x="116" y="36"/>
                  </a:cubicBezTo>
                  <a:cubicBezTo>
                    <a:pt x="116" y="35"/>
                    <a:pt x="116" y="35"/>
                    <a:pt x="116" y="35"/>
                  </a:cubicBezTo>
                  <a:cubicBezTo>
                    <a:pt x="113" y="35"/>
                    <a:pt x="113" y="35"/>
                    <a:pt x="113" y="35"/>
                  </a:cubicBezTo>
                  <a:cubicBezTo>
                    <a:pt x="114" y="35"/>
                    <a:pt x="114" y="35"/>
                    <a:pt x="114" y="35"/>
                  </a:cubicBezTo>
                  <a:cubicBezTo>
                    <a:pt x="114" y="34"/>
                    <a:pt x="114" y="34"/>
                    <a:pt x="114" y="34"/>
                  </a:cubicBezTo>
                  <a:cubicBezTo>
                    <a:pt x="120" y="35"/>
                    <a:pt x="120" y="35"/>
                    <a:pt x="120" y="35"/>
                  </a:cubicBezTo>
                  <a:cubicBezTo>
                    <a:pt x="120" y="36"/>
                    <a:pt x="120" y="36"/>
                    <a:pt x="120" y="36"/>
                  </a:cubicBezTo>
                  <a:cubicBezTo>
                    <a:pt x="121" y="36"/>
                    <a:pt x="121" y="36"/>
                    <a:pt x="121" y="36"/>
                  </a:cubicBezTo>
                  <a:cubicBezTo>
                    <a:pt x="117" y="36"/>
                    <a:pt x="117" y="36"/>
                    <a:pt x="117" y="36"/>
                  </a:cubicBezTo>
                  <a:cubicBezTo>
                    <a:pt x="125" y="35"/>
                    <a:pt x="125" y="35"/>
                    <a:pt x="125" y="35"/>
                  </a:cubicBezTo>
                  <a:cubicBezTo>
                    <a:pt x="128" y="35"/>
                    <a:pt x="128" y="35"/>
                    <a:pt x="128" y="35"/>
                  </a:cubicBezTo>
                  <a:cubicBezTo>
                    <a:pt x="128" y="35"/>
                    <a:pt x="128" y="35"/>
                    <a:pt x="128" y="35"/>
                  </a:cubicBezTo>
                  <a:cubicBezTo>
                    <a:pt x="146" y="34"/>
                    <a:pt x="146" y="34"/>
                    <a:pt x="146" y="34"/>
                  </a:cubicBezTo>
                  <a:cubicBezTo>
                    <a:pt x="146" y="55"/>
                    <a:pt x="146" y="55"/>
                    <a:pt x="146" y="55"/>
                  </a:cubicBezTo>
                  <a:cubicBezTo>
                    <a:pt x="146" y="55"/>
                    <a:pt x="146" y="55"/>
                    <a:pt x="146" y="55"/>
                  </a:cubicBezTo>
                  <a:cubicBezTo>
                    <a:pt x="146" y="55"/>
                    <a:pt x="146" y="55"/>
                    <a:pt x="146" y="55"/>
                  </a:cubicBezTo>
                  <a:cubicBezTo>
                    <a:pt x="154" y="55"/>
                    <a:pt x="154" y="55"/>
                    <a:pt x="154" y="55"/>
                  </a:cubicBezTo>
                  <a:cubicBezTo>
                    <a:pt x="154" y="43"/>
                    <a:pt x="154" y="43"/>
                    <a:pt x="154" y="43"/>
                  </a:cubicBezTo>
                  <a:lnTo>
                    <a:pt x="154" y="41"/>
                  </a:lnTo>
                  <a:close/>
                  <a:moveTo>
                    <a:pt x="128" y="37"/>
                  </a:moveTo>
                  <a:cubicBezTo>
                    <a:pt x="128" y="37"/>
                    <a:pt x="128" y="37"/>
                    <a:pt x="128" y="37"/>
                  </a:cubicBezTo>
                  <a:cubicBezTo>
                    <a:pt x="130" y="37"/>
                    <a:pt x="130" y="37"/>
                    <a:pt x="130" y="37"/>
                  </a:cubicBezTo>
                  <a:cubicBezTo>
                    <a:pt x="130" y="37"/>
                    <a:pt x="130" y="37"/>
                    <a:pt x="130" y="37"/>
                  </a:cubicBezTo>
                  <a:cubicBezTo>
                    <a:pt x="128" y="37"/>
                    <a:pt x="128" y="37"/>
                    <a:pt x="128" y="37"/>
                  </a:cubicBezTo>
                  <a:close/>
                  <a:moveTo>
                    <a:pt x="128" y="37"/>
                  </a:moveTo>
                  <a:cubicBezTo>
                    <a:pt x="128" y="37"/>
                    <a:pt x="128" y="37"/>
                    <a:pt x="128" y="37"/>
                  </a:cubicBezTo>
                  <a:cubicBezTo>
                    <a:pt x="130" y="37"/>
                    <a:pt x="130" y="37"/>
                    <a:pt x="130" y="37"/>
                  </a:cubicBezTo>
                  <a:cubicBezTo>
                    <a:pt x="130" y="44"/>
                    <a:pt x="130" y="44"/>
                    <a:pt x="130" y="44"/>
                  </a:cubicBezTo>
                  <a:cubicBezTo>
                    <a:pt x="128" y="44"/>
                    <a:pt x="128" y="44"/>
                    <a:pt x="128" y="44"/>
                  </a:cubicBezTo>
                  <a:lnTo>
                    <a:pt x="128" y="37"/>
                  </a:lnTo>
                  <a:close/>
                  <a:moveTo>
                    <a:pt x="128" y="44"/>
                  </a:moveTo>
                  <a:cubicBezTo>
                    <a:pt x="128" y="44"/>
                    <a:pt x="128" y="44"/>
                    <a:pt x="128" y="44"/>
                  </a:cubicBezTo>
                  <a:cubicBezTo>
                    <a:pt x="130" y="44"/>
                    <a:pt x="130" y="44"/>
                    <a:pt x="130" y="44"/>
                  </a:cubicBezTo>
                  <a:cubicBezTo>
                    <a:pt x="130" y="45"/>
                    <a:pt x="130" y="45"/>
                    <a:pt x="130" y="45"/>
                  </a:cubicBezTo>
                  <a:cubicBezTo>
                    <a:pt x="128" y="45"/>
                    <a:pt x="128" y="45"/>
                    <a:pt x="128" y="45"/>
                  </a:cubicBezTo>
                  <a:lnTo>
                    <a:pt x="128" y="44"/>
                  </a:lnTo>
                  <a:close/>
                  <a:moveTo>
                    <a:pt x="124" y="37"/>
                  </a:moveTo>
                  <a:cubicBezTo>
                    <a:pt x="124" y="37"/>
                    <a:pt x="124" y="37"/>
                    <a:pt x="124" y="37"/>
                  </a:cubicBezTo>
                  <a:cubicBezTo>
                    <a:pt x="127" y="37"/>
                    <a:pt x="127" y="37"/>
                    <a:pt x="127" y="37"/>
                  </a:cubicBezTo>
                  <a:cubicBezTo>
                    <a:pt x="127" y="37"/>
                    <a:pt x="127" y="37"/>
                    <a:pt x="127" y="37"/>
                  </a:cubicBezTo>
                  <a:cubicBezTo>
                    <a:pt x="124" y="37"/>
                    <a:pt x="124" y="37"/>
                    <a:pt x="124" y="37"/>
                  </a:cubicBezTo>
                  <a:close/>
                  <a:moveTo>
                    <a:pt x="124" y="37"/>
                  </a:moveTo>
                  <a:cubicBezTo>
                    <a:pt x="124" y="37"/>
                    <a:pt x="124" y="37"/>
                    <a:pt x="124" y="37"/>
                  </a:cubicBezTo>
                  <a:cubicBezTo>
                    <a:pt x="127" y="37"/>
                    <a:pt x="127" y="37"/>
                    <a:pt x="127" y="37"/>
                  </a:cubicBezTo>
                  <a:cubicBezTo>
                    <a:pt x="127" y="44"/>
                    <a:pt x="127" y="44"/>
                    <a:pt x="127" y="44"/>
                  </a:cubicBezTo>
                  <a:cubicBezTo>
                    <a:pt x="124" y="44"/>
                    <a:pt x="124" y="44"/>
                    <a:pt x="124" y="44"/>
                  </a:cubicBezTo>
                  <a:lnTo>
                    <a:pt x="124" y="37"/>
                  </a:lnTo>
                  <a:close/>
                  <a:moveTo>
                    <a:pt x="124" y="44"/>
                  </a:moveTo>
                  <a:cubicBezTo>
                    <a:pt x="124" y="44"/>
                    <a:pt x="124" y="44"/>
                    <a:pt x="124" y="44"/>
                  </a:cubicBezTo>
                  <a:cubicBezTo>
                    <a:pt x="127" y="44"/>
                    <a:pt x="127" y="44"/>
                    <a:pt x="127" y="44"/>
                  </a:cubicBezTo>
                  <a:cubicBezTo>
                    <a:pt x="127" y="45"/>
                    <a:pt x="127" y="45"/>
                    <a:pt x="127" y="45"/>
                  </a:cubicBezTo>
                  <a:cubicBezTo>
                    <a:pt x="126" y="45"/>
                    <a:pt x="126" y="45"/>
                    <a:pt x="126" y="45"/>
                  </a:cubicBezTo>
                  <a:cubicBezTo>
                    <a:pt x="126" y="45"/>
                    <a:pt x="126" y="45"/>
                    <a:pt x="126" y="45"/>
                  </a:cubicBezTo>
                  <a:cubicBezTo>
                    <a:pt x="124" y="45"/>
                    <a:pt x="124" y="45"/>
                    <a:pt x="124" y="45"/>
                  </a:cubicBezTo>
                  <a:lnTo>
                    <a:pt x="124" y="44"/>
                  </a:lnTo>
                  <a:close/>
                  <a:moveTo>
                    <a:pt x="124" y="45"/>
                  </a:moveTo>
                  <a:cubicBezTo>
                    <a:pt x="124" y="45"/>
                    <a:pt x="124" y="45"/>
                    <a:pt x="124" y="45"/>
                  </a:cubicBezTo>
                  <a:cubicBezTo>
                    <a:pt x="123" y="44"/>
                    <a:pt x="123" y="44"/>
                    <a:pt x="123" y="44"/>
                  </a:cubicBezTo>
                  <a:cubicBezTo>
                    <a:pt x="124" y="44"/>
                    <a:pt x="124" y="44"/>
                    <a:pt x="124" y="44"/>
                  </a:cubicBezTo>
                  <a:lnTo>
                    <a:pt x="124" y="45"/>
                  </a:lnTo>
                  <a:close/>
                  <a:moveTo>
                    <a:pt x="121" y="37"/>
                  </a:moveTo>
                  <a:cubicBezTo>
                    <a:pt x="121" y="37"/>
                    <a:pt x="121" y="37"/>
                    <a:pt x="121" y="37"/>
                  </a:cubicBezTo>
                  <a:cubicBezTo>
                    <a:pt x="124" y="37"/>
                    <a:pt x="124" y="37"/>
                    <a:pt x="124" y="37"/>
                  </a:cubicBezTo>
                  <a:cubicBezTo>
                    <a:pt x="124" y="37"/>
                    <a:pt x="124" y="37"/>
                    <a:pt x="124" y="37"/>
                  </a:cubicBezTo>
                  <a:cubicBezTo>
                    <a:pt x="121" y="37"/>
                    <a:pt x="121" y="37"/>
                    <a:pt x="121" y="37"/>
                  </a:cubicBezTo>
                  <a:close/>
                  <a:moveTo>
                    <a:pt x="121" y="37"/>
                  </a:moveTo>
                  <a:cubicBezTo>
                    <a:pt x="121" y="37"/>
                    <a:pt x="121" y="37"/>
                    <a:pt x="121" y="37"/>
                  </a:cubicBezTo>
                  <a:cubicBezTo>
                    <a:pt x="124" y="37"/>
                    <a:pt x="124" y="37"/>
                    <a:pt x="124" y="37"/>
                  </a:cubicBezTo>
                  <a:cubicBezTo>
                    <a:pt x="124" y="44"/>
                    <a:pt x="124" y="44"/>
                    <a:pt x="124" y="44"/>
                  </a:cubicBezTo>
                  <a:cubicBezTo>
                    <a:pt x="122" y="44"/>
                    <a:pt x="122" y="44"/>
                    <a:pt x="122" y="44"/>
                  </a:cubicBezTo>
                  <a:cubicBezTo>
                    <a:pt x="121" y="43"/>
                    <a:pt x="121" y="43"/>
                    <a:pt x="121" y="43"/>
                  </a:cubicBezTo>
                  <a:cubicBezTo>
                    <a:pt x="121" y="43"/>
                    <a:pt x="121" y="43"/>
                    <a:pt x="121" y="43"/>
                  </a:cubicBezTo>
                  <a:lnTo>
                    <a:pt x="121" y="37"/>
                  </a:lnTo>
                  <a:close/>
                  <a:moveTo>
                    <a:pt x="118" y="37"/>
                  </a:moveTo>
                  <a:cubicBezTo>
                    <a:pt x="118" y="37"/>
                    <a:pt x="118" y="37"/>
                    <a:pt x="118" y="37"/>
                  </a:cubicBezTo>
                  <a:cubicBezTo>
                    <a:pt x="121" y="37"/>
                    <a:pt x="121" y="37"/>
                    <a:pt x="121" y="37"/>
                  </a:cubicBezTo>
                  <a:cubicBezTo>
                    <a:pt x="121" y="37"/>
                    <a:pt x="121" y="37"/>
                    <a:pt x="121" y="37"/>
                  </a:cubicBezTo>
                  <a:cubicBezTo>
                    <a:pt x="118" y="37"/>
                    <a:pt x="118" y="37"/>
                    <a:pt x="118" y="37"/>
                  </a:cubicBezTo>
                  <a:close/>
                  <a:moveTo>
                    <a:pt x="118" y="38"/>
                  </a:moveTo>
                  <a:cubicBezTo>
                    <a:pt x="118" y="38"/>
                    <a:pt x="118" y="38"/>
                    <a:pt x="118" y="38"/>
                  </a:cubicBezTo>
                  <a:cubicBezTo>
                    <a:pt x="121" y="37"/>
                    <a:pt x="121" y="37"/>
                    <a:pt x="121" y="37"/>
                  </a:cubicBezTo>
                  <a:cubicBezTo>
                    <a:pt x="121" y="43"/>
                    <a:pt x="121" y="43"/>
                    <a:pt x="121" y="43"/>
                  </a:cubicBezTo>
                  <a:cubicBezTo>
                    <a:pt x="118" y="43"/>
                    <a:pt x="118" y="43"/>
                    <a:pt x="118" y="43"/>
                  </a:cubicBezTo>
                  <a:lnTo>
                    <a:pt x="118" y="38"/>
                  </a:lnTo>
                  <a:close/>
                  <a:moveTo>
                    <a:pt x="118" y="44"/>
                  </a:moveTo>
                  <a:cubicBezTo>
                    <a:pt x="118" y="44"/>
                    <a:pt x="118" y="44"/>
                    <a:pt x="118" y="44"/>
                  </a:cubicBezTo>
                  <a:cubicBezTo>
                    <a:pt x="113" y="44"/>
                    <a:pt x="113" y="44"/>
                    <a:pt x="113" y="44"/>
                  </a:cubicBezTo>
                  <a:cubicBezTo>
                    <a:pt x="113" y="44"/>
                    <a:pt x="113" y="44"/>
                    <a:pt x="113" y="44"/>
                  </a:cubicBezTo>
                  <a:cubicBezTo>
                    <a:pt x="113" y="38"/>
                    <a:pt x="113" y="38"/>
                    <a:pt x="113" y="38"/>
                  </a:cubicBezTo>
                  <a:cubicBezTo>
                    <a:pt x="118" y="38"/>
                    <a:pt x="118" y="38"/>
                    <a:pt x="118" y="38"/>
                  </a:cubicBezTo>
                  <a:lnTo>
                    <a:pt x="118" y="44"/>
                  </a:lnTo>
                  <a:close/>
                  <a:moveTo>
                    <a:pt x="118" y="37"/>
                  </a:moveTo>
                  <a:cubicBezTo>
                    <a:pt x="118" y="37"/>
                    <a:pt x="118" y="37"/>
                    <a:pt x="118" y="37"/>
                  </a:cubicBezTo>
                  <a:cubicBezTo>
                    <a:pt x="118" y="37"/>
                    <a:pt x="118" y="37"/>
                    <a:pt x="118" y="37"/>
                  </a:cubicBezTo>
                  <a:cubicBezTo>
                    <a:pt x="113" y="38"/>
                    <a:pt x="113" y="38"/>
                    <a:pt x="113" y="38"/>
                  </a:cubicBezTo>
                  <a:cubicBezTo>
                    <a:pt x="113" y="37"/>
                    <a:pt x="113" y="37"/>
                    <a:pt x="113" y="37"/>
                  </a:cubicBezTo>
                  <a:lnTo>
                    <a:pt x="118" y="37"/>
                  </a:lnTo>
                  <a:close/>
                  <a:moveTo>
                    <a:pt x="75" y="10"/>
                  </a:moveTo>
                  <a:cubicBezTo>
                    <a:pt x="75" y="10"/>
                    <a:pt x="75" y="10"/>
                    <a:pt x="75" y="10"/>
                  </a:cubicBezTo>
                  <a:cubicBezTo>
                    <a:pt x="77" y="10"/>
                    <a:pt x="77" y="10"/>
                    <a:pt x="77" y="10"/>
                  </a:cubicBezTo>
                  <a:cubicBezTo>
                    <a:pt x="77" y="12"/>
                    <a:pt x="77" y="12"/>
                    <a:pt x="77" y="12"/>
                  </a:cubicBezTo>
                  <a:cubicBezTo>
                    <a:pt x="75" y="12"/>
                    <a:pt x="75" y="12"/>
                    <a:pt x="75" y="12"/>
                  </a:cubicBezTo>
                  <a:lnTo>
                    <a:pt x="75" y="10"/>
                  </a:lnTo>
                  <a:close/>
                  <a:moveTo>
                    <a:pt x="103" y="33"/>
                  </a:moveTo>
                  <a:cubicBezTo>
                    <a:pt x="103" y="33"/>
                    <a:pt x="103" y="33"/>
                    <a:pt x="103" y="33"/>
                  </a:cubicBezTo>
                  <a:cubicBezTo>
                    <a:pt x="101" y="33"/>
                    <a:pt x="101" y="33"/>
                    <a:pt x="101" y="33"/>
                  </a:cubicBezTo>
                  <a:cubicBezTo>
                    <a:pt x="101" y="33"/>
                    <a:pt x="101" y="33"/>
                    <a:pt x="101" y="33"/>
                  </a:cubicBezTo>
                  <a:cubicBezTo>
                    <a:pt x="101" y="33"/>
                    <a:pt x="101" y="33"/>
                    <a:pt x="101" y="33"/>
                  </a:cubicBezTo>
                  <a:cubicBezTo>
                    <a:pt x="103" y="33"/>
                    <a:pt x="103" y="33"/>
                    <a:pt x="103" y="33"/>
                  </a:cubicBezTo>
                  <a:cubicBezTo>
                    <a:pt x="103" y="33"/>
                    <a:pt x="103" y="33"/>
                    <a:pt x="103" y="33"/>
                  </a:cubicBezTo>
                  <a:cubicBezTo>
                    <a:pt x="100" y="33"/>
                    <a:pt x="100" y="33"/>
                    <a:pt x="100" y="33"/>
                  </a:cubicBezTo>
                  <a:cubicBezTo>
                    <a:pt x="100" y="33"/>
                    <a:pt x="100" y="33"/>
                    <a:pt x="100" y="33"/>
                  </a:cubicBezTo>
                  <a:cubicBezTo>
                    <a:pt x="96" y="34"/>
                    <a:pt x="96" y="34"/>
                    <a:pt x="96" y="34"/>
                  </a:cubicBezTo>
                  <a:cubicBezTo>
                    <a:pt x="96" y="34"/>
                    <a:pt x="93" y="34"/>
                    <a:pt x="88" y="34"/>
                  </a:cubicBezTo>
                  <a:cubicBezTo>
                    <a:pt x="87" y="34"/>
                    <a:pt x="85" y="34"/>
                    <a:pt x="83" y="35"/>
                  </a:cubicBezTo>
                  <a:cubicBezTo>
                    <a:pt x="83" y="34"/>
                    <a:pt x="83" y="34"/>
                    <a:pt x="83" y="34"/>
                  </a:cubicBezTo>
                  <a:cubicBezTo>
                    <a:pt x="84" y="34"/>
                    <a:pt x="88" y="34"/>
                    <a:pt x="91" y="34"/>
                  </a:cubicBezTo>
                  <a:cubicBezTo>
                    <a:pt x="96" y="33"/>
                    <a:pt x="98" y="33"/>
                    <a:pt x="99" y="33"/>
                  </a:cubicBezTo>
                  <a:cubicBezTo>
                    <a:pt x="99" y="33"/>
                    <a:pt x="99" y="33"/>
                    <a:pt x="99" y="33"/>
                  </a:cubicBezTo>
                  <a:cubicBezTo>
                    <a:pt x="100" y="33"/>
                    <a:pt x="100" y="33"/>
                    <a:pt x="100" y="33"/>
                  </a:cubicBezTo>
                  <a:cubicBezTo>
                    <a:pt x="100" y="8"/>
                    <a:pt x="100" y="8"/>
                    <a:pt x="100" y="8"/>
                  </a:cubicBezTo>
                  <a:cubicBezTo>
                    <a:pt x="99" y="8"/>
                    <a:pt x="99" y="8"/>
                    <a:pt x="99" y="8"/>
                  </a:cubicBezTo>
                  <a:cubicBezTo>
                    <a:pt x="99" y="8"/>
                    <a:pt x="99" y="8"/>
                    <a:pt x="99" y="8"/>
                  </a:cubicBezTo>
                  <a:cubicBezTo>
                    <a:pt x="99" y="8"/>
                    <a:pt x="98" y="8"/>
                    <a:pt x="98" y="8"/>
                  </a:cubicBezTo>
                  <a:cubicBezTo>
                    <a:pt x="98" y="7"/>
                    <a:pt x="98" y="7"/>
                    <a:pt x="98" y="7"/>
                  </a:cubicBezTo>
                  <a:cubicBezTo>
                    <a:pt x="100" y="6"/>
                    <a:pt x="100" y="6"/>
                    <a:pt x="100" y="6"/>
                  </a:cubicBezTo>
                  <a:cubicBezTo>
                    <a:pt x="100" y="4"/>
                    <a:pt x="100" y="4"/>
                    <a:pt x="100" y="4"/>
                  </a:cubicBezTo>
                  <a:cubicBezTo>
                    <a:pt x="100" y="4"/>
                    <a:pt x="100" y="4"/>
                    <a:pt x="100" y="4"/>
                  </a:cubicBezTo>
                  <a:cubicBezTo>
                    <a:pt x="100" y="4"/>
                    <a:pt x="100" y="4"/>
                    <a:pt x="100" y="4"/>
                  </a:cubicBezTo>
                  <a:cubicBezTo>
                    <a:pt x="98" y="4"/>
                    <a:pt x="98" y="4"/>
                    <a:pt x="98" y="4"/>
                  </a:cubicBezTo>
                  <a:cubicBezTo>
                    <a:pt x="98" y="4"/>
                    <a:pt x="98" y="4"/>
                    <a:pt x="98" y="4"/>
                  </a:cubicBezTo>
                  <a:cubicBezTo>
                    <a:pt x="98" y="4"/>
                    <a:pt x="98" y="4"/>
                    <a:pt x="98" y="4"/>
                  </a:cubicBezTo>
                  <a:cubicBezTo>
                    <a:pt x="97" y="4"/>
                    <a:pt x="97" y="4"/>
                    <a:pt x="97" y="4"/>
                  </a:cubicBezTo>
                  <a:cubicBezTo>
                    <a:pt x="97" y="8"/>
                    <a:pt x="97" y="8"/>
                    <a:pt x="97" y="8"/>
                  </a:cubicBezTo>
                  <a:cubicBezTo>
                    <a:pt x="97" y="8"/>
                    <a:pt x="96" y="9"/>
                    <a:pt x="95" y="9"/>
                  </a:cubicBezTo>
                  <a:cubicBezTo>
                    <a:pt x="95" y="7"/>
                    <a:pt x="95" y="7"/>
                    <a:pt x="95" y="7"/>
                  </a:cubicBezTo>
                  <a:cubicBezTo>
                    <a:pt x="95" y="7"/>
                    <a:pt x="95" y="7"/>
                    <a:pt x="95" y="7"/>
                  </a:cubicBezTo>
                  <a:cubicBezTo>
                    <a:pt x="95" y="7"/>
                    <a:pt x="95" y="7"/>
                    <a:pt x="95" y="7"/>
                  </a:cubicBezTo>
                  <a:cubicBezTo>
                    <a:pt x="97" y="7"/>
                    <a:pt x="97" y="7"/>
                    <a:pt x="97" y="7"/>
                  </a:cubicBezTo>
                  <a:cubicBezTo>
                    <a:pt x="97" y="7"/>
                    <a:pt x="97" y="7"/>
                    <a:pt x="97" y="7"/>
                  </a:cubicBezTo>
                  <a:cubicBezTo>
                    <a:pt x="97" y="4"/>
                    <a:pt x="97" y="4"/>
                    <a:pt x="97" y="4"/>
                  </a:cubicBezTo>
                  <a:cubicBezTo>
                    <a:pt x="97" y="4"/>
                    <a:pt x="97" y="4"/>
                    <a:pt x="97" y="4"/>
                  </a:cubicBezTo>
                  <a:cubicBezTo>
                    <a:pt x="97" y="4"/>
                    <a:pt x="97" y="4"/>
                    <a:pt x="97" y="4"/>
                  </a:cubicBezTo>
                  <a:cubicBezTo>
                    <a:pt x="95" y="5"/>
                    <a:pt x="95" y="5"/>
                    <a:pt x="95" y="5"/>
                  </a:cubicBezTo>
                  <a:cubicBezTo>
                    <a:pt x="95" y="5"/>
                    <a:pt x="95" y="5"/>
                    <a:pt x="95" y="5"/>
                  </a:cubicBezTo>
                  <a:cubicBezTo>
                    <a:pt x="95" y="7"/>
                    <a:pt x="95" y="7"/>
                    <a:pt x="95" y="7"/>
                  </a:cubicBezTo>
                  <a:cubicBezTo>
                    <a:pt x="95" y="7"/>
                    <a:pt x="95" y="7"/>
                    <a:pt x="95" y="7"/>
                  </a:cubicBezTo>
                  <a:cubicBezTo>
                    <a:pt x="95" y="7"/>
                    <a:pt x="95" y="7"/>
                    <a:pt x="95" y="7"/>
                  </a:cubicBezTo>
                  <a:cubicBezTo>
                    <a:pt x="95" y="9"/>
                    <a:pt x="95" y="9"/>
                    <a:pt x="95" y="9"/>
                  </a:cubicBezTo>
                  <a:cubicBezTo>
                    <a:pt x="94" y="9"/>
                    <a:pt x="93" y="10"/>
                    <a:pt x="92" y="10"/>
                  </a:cubicBezTo>
                  <a:cubicBezTo>
                    <a:pt x="92" y="8"/>
                    <a:pt x="92" y="8"/>
                    <a:pt x="92" y="8"/>
                  </a:cubicBezTo>
                  <a:cubicBezTo>
                    <a:pt x="94" y="7"/>
                    <a:pt x="94" y="7"/>
                    <a:pt x="94" y="7"/>
                  </a:cubicBezTo>
                  <a:cubicBezTo>
                    <a:pt x="94" y="5"/>
                    <a:pt x="94" y="5"/>
                    <a:pt x="94" y="5"/>
                  </a:cubicBezTo>
                  <a:cubicBezTo>
                    <a:pt x="94" y="5"/>
                    <a:pt x="94" y="5"/>
                    <a:pt x="94" y="5"/>
                  </a:cubicBezTo>
                  <a:cubicBezTo>
                    <a:pt x="94" y="5"/>
                    <a:pt x="94" y="5"/>
                    <a:pt x="94" y="5"/>
                  </a:cubicBezTo>
                  <a:cubicBezTo>
                    <a:pt x="92" y="6"/>
                    <a:pt x="92" y="6"/>
                    <a:pt x="92" y="6"/>
                  </a:cubicBezTo>
                  <a:cubicBezTo>
                    <a:pt x="92" y="6"/>
                    <a:pt x="92" y="6"/>
                    <a:pt x="92" y="6"/>
                  </a:cubicBezTo>
                  <a:cubicBezTo>
                    <a:pt x="92" y="6"/>
                    <a:pt x="92" y="6"/>
                    <a:pt x="92" y="6"/>
                  </a:cubicBezTo>
                  <a:cubicBezTo>
                    <a:pt x="92" y="10"/>
                    <a:pt x="92" y="10"/>
                    <a:pt x="92" y="10"/>
                  </a:cubicBezTo>
                  <a:cubicBezTo>
                    <a:pt x="91" y="10"/>
                    <a:pt x="91" y="10"/>
                    <a:pt x="91" y="10"/>
                  </a:cubicBezTo>
                  <a:cubicBezTo>
                    <a:pt x="90" y="11"/>
                    <a:pt x="88" y="11"/>
                    <a:pt x="87" y="11"/>
                  </a:cubicBezTo>
                  <a:cubicBezTo>
                    <a:pt x="87" y="9"/>
                    <a:pt x="87" y="9"/>
                    <a:pt x="87" y="9"/>
                  </a:cubicBezTo>
                  <a:cubicBezTo>
                    <a:pt x="87" y="9"/>
                    <a:pt x="87" y="9"/>
                    <a:pt x="87" y="9"/>
                  </a:cubicBezTo>
                  <a:cubicBezTo>
                    <a:pt x="87" y="9"/>
                    <a:pt x="87" y="9"/>
                    <a:pt x="87" y="9"/>
                  </a:cubicBezTo>
                  <a:cubicBezTo>
                    <a:pt x="89" y="9"/>
                    <a:pt x="89" y="9"/>
                    <a:pt x="89" y="9"/>
                  </a:cubicBezTo>
                  <a:cubicBezTo>
                    <a:pt x="89" y="7"/>
                    <a:pt x="89" y="7"/>
                    <a:pt x="89" y="7"/>
                  </a:cubicBezTo>
                  <a:cubicBezTo>
                    <a:pt x="89" y="7"/>
                    <a:pt x="89" y="7"/>
                    <a:pt x="89" y="7"/>
                  </a:cubicBezTo>
                  <a:cubicBezTo>
                    <a:pt x="89" y="7"/>
                    <a:pt x="89" y="7"/>
                    <a:pt x="89" y="7"/>
                  </a:cubicBezTo>
                  <a:cubicBezTo>
                    <a:pt x="87" y="7"/>
                    <a:pt x="87" y="7"/>
                    <a:pt x="87" y="7"/>
                  </a:cubicBezTo>
                  <a:cubicBezTo>
                    <a:pt x="87" y="7"/>
                    <a:pt x="87" y="7"/>
                    <a:pt x="87" y="7"/>
                  </a:cubicBezTo>
                  <a:cubicBezTo>
                    <a:pt x="87" y="7"/>
                    <a:pt x="87" y="7"/>
                    <a:pt x="87" y="7"/>
                  </a:cubicBezTo>
                  <a:cubicBezTo>
                    <a:pt x="87" y="7"/>
                    <a:pt x="87" y="7"/>
                    <a:pt x="87" y="7"/>
                  </a:cubicBezTo>
                  <a:cubicBezTo>
                    <a:pt x="87" y="7"/>
                    <a:pt x="87" y="7"/>
                    <a:pt x="87" y="7"/>
                  </a:cubicBezTo>
                  <a:cubicBezTo>
                    <a:pt x="87" y="11"/>
                    <a:pt x="87" y="11"/>
                    <a:pt x="87" y="11"/>
                  </a:cubicBezTo>
                  <a:cubicBezTo>
                    <a:pt x="86" y="11"/>
                    <a:pt x="85" y="11"/>
                    <a:pt x="84" y="12"/>
                  </a:cubicBezTo>
                  <a:cubicBezTo>
                    <a:pt x="84" y="10"/>
                    <a:pt x="84" y="10"/>
                    <a:pt x="84" y="10"/>
                  </a:cubicBezTo>
                  <a:cubicBezTo>
                    <a:pt x="87" y="9"/>
                    <a:pt x="87" y="9"/>
                    <a:pt x="87" y="9"/>
                  </a:cubicBezTo>
                  <a:cubicBezTo>
                    <a:pt x="87" y="7"/>
                    <a:pt x="87" y="7"/>
                    <a:pt x="87" y="7"/>
                  </a:cubicBezTo>
                  <a:cubicBezTo>
                    <a:pt x="86" y="7"/>
                    <a:pt x="86" y="7"/>
                    <a:pt x="86" y="7"/>
                  </a:cubicBezTo>
                  <a:cubicBezTo>
                    <a:pt x="86" y="9"/>
                    <a:pt x="86" y="9"/>
                    <a:pt x="86" y="9"/>
                  </a:cubicBezTo>
                  <a:cubicBezTo>
                    <a:pt x="85" y="10"/>
                    <a:pt x="85" y="10"/>
                    <a:pt x="85" y="10"/>
                  </a:cubicBezTo>
                  <a:cubicBezTo>
                    <a:pt x="85" y="8"/>
                    <a:pt x="85" y="8"/>
                    <a:pt x="85" y="8"/>
                  </a:cubicBezTo>
                  <a:cubicBezTo>
                    <a:pt x="86" y="7"/>
                    <a:pt x="86" y="7"/>
                    <a:pt x="86" y="7"/>
                  </a:cubicBezTo>
                  <a:cubicBezTo>
                    <a:pt x="86" y="7"/>
                    <a:pt x="86" y="7"/>
                    <a:pt x="86" y="7"/>
                  </a:cubicBezTo>
                  <a:cubicBezTo>
                    <a:pt x="84" y="8"/>
                    <a:pt x="84" y="8"/>
                    <a:pt x="84" y="8"/>
                  </a:cubicBezTo>
                  <a:cubicBezTo>
                    <a:pt x="84" y="8"/>
                    <a:pt x="84" y="8"/>
                    <a:pt x="84" y="8"/>
                  </a:cubicBezTo>
                  <a:cubicBezTo>
                    <a:pt x="84" y="8"/>
                    <a:pt x="84" y="8"/>
                    <a:pt x="84" y="8"/>
                  </a:cubicBezTo>
                  <a:cubicBezTo>
                    <a:pt x="84" y="12"/>
                    <a:pt x="84" y="12"/>
                    <a:pt x="84" y="12"/>
                  </a:cubicBezTo>
                  <a:cubicBezTo>
                    <a:pt x="83" y="12"/>
                    <a:pt x="83" y="12"/>
                    <a:pt x="83" y="12"/>
                  </a:cubicBezTo>
                  <a:cubicBezTo>
                    <a:pt x="83" y="12"/>
                    <a:pt x="83" y="12"/>
                    <a:pt x="83" y="12"/>
                  </a:cubicBezTo>
                  <a:cubicBezTo>
                    <a:pt x="83" y="12"/>
                    <a:pt x="83" y="12"/>
                    <a:pt x="83" y="12"/>
                  </a:cubicBezTo>
                  <a:cubicBezTo>
                    <a:pt x="83" y="13"/>
                    <a:pt x="83" y="13"/>
                    <a:pt x="83" y="13"/>
                  </a:cubicBezTo>
                  <a:cubicBezTo>
                    <a:pt x="82" y="13"/>
                    <a:pt x="82" y="13"/>
                    <a:pt x="82" y="13"/>
                  </a:cubicBezTo>
                  <a:cubicBezTo>
                    <a:pt x="82" y="16"/>
                    <a:pt x="82" y="16"/>
                    <a:pt x="82" y="16"/>
                  </a:cubicBezTo>
                  <a:cubicBezTo>
                    <a:pt x="82" y="15"/>
                    <a:pt x="82" y="15"/>
                    <a:pt x="82" y="15"/>
                  </a:cubicBezTo>
                  <a:cubicBezTo>
                    <a:pt x="82" y="14"/>
                    <a:pt x="82" y="14"/>
                    <a:pt x="82" y="14"/>
                  </a:cubicBezTo>
                  <a:cubicBezTo>
                    <a:pt x="82" y="13"/>
                    <a:pt x="82" y="13"/>
                    <a:pt x="82" y="13"/>
                  </a:cubicBezTo>
                  <a:cubicBezTo>
                    <a:pt x="82" y="13"/>
                    <a:pt x="82" y="13"/>
                    <a:pt x="82" y="13"/>
                  </a:cubicBezTo>
                  <a:cubicBezTo>
                    <a:pt x="83" y="13"/>
                    <a:pt x="83" y="13"/>
                    <a:pt x="83" y="13"/>
                  </a:cubicBezTo>
                  <a:cubicBezTo>
                    <a:pt x="83" y="16"/>
                    <a:pt x="83" y="16"/>
                    <a:pt x="83" y="16"/>
                  </a:cubicBezTo>
                  <a:cubicBezTo>
                    <a:pt x="82" y="16"/>
                    <a:pt x="82" y="16"/>
                    <a:pt x="82" y="16"/>
                  </a:cubicBezTo>
                  <a:cubicBezTo>
                    <a:pt x="82" y="18"/>
                    <a:pt x="82" y="18"/>
                    <a:pt x="82" y="18"/>
                  </a:cubicBezTo>
                  <a:cubicBezTo>
                    <a:pt x="82" y="18"/>
                    <a:pt x="82" y="18"/>
                    <a:pt x="82" y="18"/>
                  </a:cubicBezTo>
                  <a:cubicBezTo>
                    <a:pt x="82" y="17"/>
                    <a:pt x="82" y="17"/>
                    <a:pt x="82" y="17"/>
                  </a:cubicBezTo>
                  <a:cubicBezTo>
                    <a:pt x="82" y="16"/>
                    <a:pt x="82" y="16"/>
                    <a:pt x="82" y="16"/>
                  </a:cubicBezTo>
                  <a:cubicBezTo>
                    <a:pt x="82" y="16"/>
                    <a:pt x="82" y="16"/>
                    <a:pt x="82" y="16"/>
                  </a:cubicBezTo>
                  <a:cubicBezTo>
                    <a:pt x="83" y="16"/>
                    <a:pt x="83" y="16"/>
                    <a:pt x="83" y="16"/>
                  </a:cubicBezTo>
                  <a:cubicBezTo>
                    <a:pt x="83" y="18"/>
                    <a:pt x="83" y="18"/>
                    <a:pt x="83" y="18"/>
                  </a:cubicBezTo>
                  <a:cubicBezTo>
                    <a:pt x="82" y="18"/>
                    <a:pt x="82" y="18"/>
                    <a:pt x="82" y="18"/>
                  </a:cubicBezTo>
                  <a:cubicBezTo>
                    <a:pt x="82" y="21"/>
                    <a:pt x="82" y="21"/>
                    <a:pt x="82" y="21"/>
                  </a:cubicBezTo>
                  <a:cubicBezTo>
                    <a:pt x="82" y="21"/>
                    <a:pt x="82" y="21"/>
                    <a:pt x="82" y="21"/>
                  </a:cubicBezTo>
                  <a:cubicBezTo>
                    <a:pt x="82" y="19"/>
                    <a:pt x="82" y="19"/>
                    <a:pt x="82" y="19"/>
                  </a:cubicBezTo>
                  <a:cubicBezTo>
                    <a:pt x="82" y="19"/>
                    <a:pt x="82" y="19"/>
                    <a:pt x="82" y="19"/>
                  </a:cubicBezTo>
                  <a:cubicBezTo>
                    <a:pt x="82" y="19"/>
                    <a:pt x="82" y="19"/>
                    <a:pt x="82" y="19"/>
                  </a:cubicBezTo>
                  <a:cubicBezTo>
                    <a:pt x="83" y="18"/>
                    <a:pt x="83" y="18"/>
                    <a:pt x="83" y="18"/>
                  </a:cubicBezTo>
                  <a:cubicBezTo>
                    <a:pt x="83" y="21"/>
                    <a:pt x="83" y="21"/>
                    <a:pt x="83" y="21"/>
                  </a:cubicBezTo>
                  <a:cubicBezTo>
                    <a:pt x="82" y="21"/>
                    <a:pt x="82" y="21"/>
                    <a:pt x="82" y="21"/>
                  </a:cubicBezTo>
                  <a:cubicBezTo>
                    <a:pt x="82" y="24"/>
                    <a:pt x="82" y="24"/>
                    <a:pt x="82" y="24"/>
                  </a:cubicBezTo>
                  <a:cubicBezTo>
                    <a:pt x="82" y="24"/>
                    <a:pt x="82" y="24"/>
                    <a:pt x="82" y="24"/>
                  </a:cubicBezTo>
                  <a:cubicBezTo>
                    <a:pt x="82" y="22"/>
                    <a:pt x="82" y="22"/>
                    <a:pt x="82" y="22"/>
                  </a:cubicBezTo>
                  <a:cubicBezTo>
                    <a:pt x="82" y="21"/>
                    <a:pt x="82" y="21"/>
                    <a:pt x="82" y="21"/>
                  </a:cubicBezTo>
                  <a:cubicBezTo>
                    <a:pt x="82" y="21"/>
                    <a:pt x="82" y="21"/>
                    <a:pt x="82" y="21"/>
                  </a:cubicBezTo>
                  <a:cubicBezTo>
                    <a:pt x="83" y="21"/>
                    <a:pt x="83" y="21"/>
                    <a:pt x="83" y="21"/>
                  </a:cubicBezTo>
                  <a:cubicBezTo>
                    <a:pt x="83" y="24"/>
                    <a:pt x="83" y="24"/>
                    <a:pt x="83" y="24"/>
                  </a:cubicBezTo>
                  <a:cubicBezTo>
                    <a:pt x="82" y="24"/>
                    <a:pt x="82" y="24"/>
                    <a:pt x="82" y="24"/>
                  </a:cubicBezTo>
                  <a:cubicBezTo>
                    <a:pt x="82" y="26"/>
                    <a:pt x="82" y="26"/>
                    <a:pt x="82" y="26"/>
                  </a:cubicBezTo>
                  <a:cubicBezTo>
                    <a:pt x="82" y="26"/>
                    <a:pt x="82" y="26"/>
                    <a:pt x="82" y="26"/>
                  </a:cubicBezTo>
                  <a:cubicBezTo>
                    <a:pt x="82" y="25"/>
                    <a:pt x="82" y="25"/>
                    <a:pt x="82" y="25"/>
                  </a:cubicBezTo>
                  <a:cubicBezTo>
                    <a:pt x="82" y="24"/>
                    <a:pt x="82" y="24"/>
                    <a:pt x="82" y="24"/>
                  </a:cubicBezTo>
                  <a:cubicBezTo>
                    <a:pt x="82" y="24"/>
                    <a:pt x="82" y="24"/>
                    <a:pt x="82" y="24"/>
                  </a:cubicBezTo>
                  <a:cubicBezTo>
                    <a:pt x="83" y="24"/>
                    <a:pt x="83" y="24"/>
                    <a:pt x="83" y="24"/>
                  </a:cubicBezTo>
                  <a:cubicBezTo>
                    <a:pt x="83" y="26"/>
                    <a:pt x="83" y="26"/>
                    <a:pt x="83" y="26"/>
                  </a:cubicBezTo>
                  <a:cubicBezTo>
                    <a:pt x="82" y="27"/>
                    <a:pt x="82" y="27"/>
                    <a:pt x="82" y="27"/>
                  </a:cubicBezTo>
                  <a:cubicBezTo>
                    <a:pt x="82" y="29"/>
                    <a:pt x="82" y="29"/>
                    <a:pt x="82" y="29"/>
                  </a:cubicBezTo>
                  <a:cubicBezTo>
                    <a:pt x="82" y="29"/>
                    <a:pt x="82" y="29"/>
                    <a:pt x="82" y="29"/>
                  </a:cubicBezTo>
                  <a:cubicBezTo>
                    <a:pt x="82" y="27"/>
                    <a:pt x="82" y="27"/>
                    <a:pt x="82" y="27"/>
                  </a:cubicBezTo>
                  <a:cubicBezTo>
                    <a:pt x="82" y="27"/>
                    <a:pt x="82" y="27"/>
                    <a:pt x="82" y="27"/>
                  </a:cubicBezTo>
                  <a:cubicBezTo>
                    <a:pt x="82" y="27"/>
                    <a:pt x="82" y="27"/>
                    <a:pt x="82" y="27"/>
                  </a:cubicBezTo>
                  <a:cubicBezTo>
                    <a:pt x="83" y="26"/>
                    <a:pt x="83" y="26"/>
                    <a:pt x="83" y="26"/>
                  </a:cubicBezTo>
                  <a:cubicBezTo>
                    <a:pt x="83" y="29"/>
                    <a:pt x="83" y="29"/>
                    <a:pt x="83" y="29"/>
                  </a:cubicBezTo>
                  <a:cubicBezTo>
                    <a:pt x="82" y="29"/>
                    <a:pt x="82" y="29"/>
                    <a:pt x="82" y="29"/>
                  </a:cubicBezTo>
                  <a:cubicBezTo>
                    <a:pt x="82" y="32"/>
                    <a:pt x="82" y="32"/>
                    <a:pt x="82" y="32"/>
                  </a:cubicBezTo>
                  <a:cubicBezTo>
                    <a:pt x="82" y="31"/>
                    <a:pt x="82" y="31"/>
                    <a:pt x="82" y="31"/>
                  </a:cubicBezTo>
                  <a:cubicBezTo>
                    <a:pt x="82" y="30"/>
                    <a:pt x="82" y="30"/>
                    <a:pt x="82" y="30"/>
                  </a:cubicBezTo>
                  <a:cubicBezTo>
                    <a:pt x="82" y="30"/>
                    <a:pt x="82" y="30"/>
                    <a:pt x="82" y="30"/>
                  </a:cubicBezTo>
                  <a:cubicBezTo>
                    <a:pt x="82" y="29"/>
                    <a:pt x="82" y="29"/>
                    <a:pt x="82" y="29"/>
                  </a:cubicBezTo>
                  <a:cubicBezTo>
                    <a:pt x="83" y="29"/>
                    <a:pt x="83" y="29"/>
                    <a:pt x="83" y="29"/>
                  </a:cubicBezTo>
                  <a:cubicBezTo>
                    <a:pt x="83" y="32"/>
                    <a:pt x="83" y="32"/>
                    <a:pt x="83" y="32"/>
                  </a:cubicBezTo>
                  <a:cubicBezTo>
                    <a:pt x="82" y="32"/>
                    <a:pt x="82" y="32"/>
                    <a:pt x="82" y="32"/>
                  </a:cubicBezTo>
                  <a:cubicBezTo>
                    <a:pt x="82" y="34"/>
                    <a:pt x="82" y="34"/>
                    <a:pt x="82" y="34"/>
                  </a:cubicBezTo>
                  <a:cubicBezTo>
                    <a:pt x="82" y="34"/>
                    <a:pt x="82" y="34"/>
                    <a:pt x="82" y="34"/>
                  </a:cubicBezTo>
                  <a:cubicBezTo>
                    <a:pt x="82" y="33"/>
                    <a:pt x="82" y="33"/>
                    <a:pt x="82" y="33"/>
                  </a:cubicBezTo>
                  <a:cubicBezTo>
                    <a:pt x="82" y="32"/>
                    <a:pt x="82" y="32"/>
                    <a:pt x="82" y="32"/>
                  </a:cubicBezTo>
                  <a:cubicBezTo>
                    <a:pt x="82" y="32"/>
                    <a:pt x="82" y="32"/>
                    <a:pt x="82" y="32"/>
                  </a:cubicBezTo>
                  <a:cubicBezTo>
                    <a:pt x="83" y="32"/>
                    <a:pt x="83" y="32"/>
                    <a:pt x="83" y="32"/>
                  </a:cubicBezTo>
                  <a:cubicBezTo>
                    <a:pt x="83" y="35"/>
                    <a:pt x="83" y="35"/>
                    <a:pt x="83" y="35"/>
                  </a:cubicBezTo>
                  <a:cubicBezTo>
                    <a:pt x="81" y="35"/>
                    <a:pt x="78" y="35"/>
                    <a:pt x="75" y="35"/>
                  </a:cubicBezTo>
                  <a:cubicBezTo>
                    <a:pt x="75" y="35"/>
                    <a:pt x="75" y="35"/>
                    <a:pt x="75" y="35"/>
                  </a:cubicBezTo>
                  <a:cubicBezTo>
                    <a:pt x="75" y="35"/>
                    <a:pt x="75" y="35"/>
                    <a:pt x="75" y="35"/>
                  </a:cubicBezTo>
                  <a:cubicBezTo>
                    <a:pt x="75" y="34"/>
                    <a:pt x="75" y="34"/>
                    <a:pt x="75" y="34"/>
                  </a:cubicBezTo>
                  <a:cubicBezTo>
                    <a:pt x="75" y="33"/>
                    <a:pt x="75" y="33"/>
                    <a:pt x="75" y="33"/>
                  </a:cubicBezTo>
                  <a:cubicBezTo>
                    <a:pt x="76" y="33"/>
                    <a:pt x="76" y="33"/>
                    <a:pt x="76" y="33"/>
                  </a:cubicBezTo>
                  <a:cubicBezTo>
                    <a:pt x="77" y="33"/>
                    <a:pt x="77" y="33"/>
                    <a:pt x="77" y="33"/>
                  </a:cubicBezTo>
                  <a:cubicBezTo>
                    <a:pt x="77" y="33"/>
                    <a:pt x="77" y="33"/>
                    <a:pt x="77" y="33"/>
                  </a:cubicBezTo>
                  <a:cubicBezTo>
                    <a:pt x="75" y="33"/>
                    <a:pt x="75" y="33"/>
                    <a:pt x="75" y="33"/>
                  </a:cubicBezTo>
                  <a:cubicBezTo>
                    <a:pt x="75" y="33"/>
                    <a:pt x="75" y="33"/>
                    <a:pt x="75" y="33"/>
                  </a:cubicBezTo>
                  <a:cubicBezTo>
                    <a:pt x="75" y="33"/>
                    <a:pt x="75" y="33"/>
                    <a:pt x="75" y="33"/>
                  </a:cubicBezTo>
                  <a:cubicBezTo>
                    <a:pt x="75" y="31"/>
                    <a:pt x="75" y="31"/>
                    <a:pt x="75" y="31"/>
                  </a:cubicBezTo>
                  <a:cubicBezTo>
                    <a:pt x="75" y="30"/>
                    <a:pt x="75" y="30"/>
                    <a:pt x="75" y="30"/>
                  </a:cubicBezTo>
                  <a:cubicBezTo>
                    <a:pt x="76" y="30"/>
                    <a:pt x="76" y="30"/>
                    <a:pt x="76" y="30"/>
                  </a:cubicBezTo>
                  <a:cubicBezTo>
                    <a:pt x="77" y="30"/>
                    <a:pt x="77" y="30"/>
                    <a:pt x="77" y="30"/>
                  </a:cubicBezTo>
                  <a:cubicBezTo>
                    <a:pt x="77" y="30"/>
                    <a:pt x="77" y="30"/>
                    <a:pt x="77" y="30"/>
                  </a:cubicBezTo>
                  <a:cubicBezTo>
                    <a:pt x="75" y="30"/>
                    <a:pt x="75" y="30"/>
                    <a:pt x="75" y="30"/>
                  </a:cubicBezTo>
                  <a:cubicBezTo>
                    <a:pt x="75" y="30"/>
                    <a:pt x="75" y="30"/>
                    <a:pt x="75" y="30"/>
                  </a:cubicBezTo>
                  <a:cubicBezTo>
                    <a:pt x="75" y="30"/>
                    <a:pt x="75" y="30"/>
                    <a:pt x="75" y="30"/>
                  </a:cubicBezTo>
                  <a:cubicBezTo>
                    <a:pt x="75" y="29"/>
                    <a:pt x="75" y="29"/>
                    <a:pt x="75" y="29"/>
                  </a:cubicBezTo>
                  <a:cubicBezTo>
                    <a:pt x="75" y="28"/>
                    <a:pt x="75" y="28"/>
                    <a:pt x="75" y="28"/>
                  </a:cubicBezTo>
                  <a:cubicBezTo>
                    <a:pt x="76" y="28"/>
                    <a:pt x="76" y="28"/>
                    <a:pt x="76" y="28"/>
                  </a:cubicBezTo>
                  <a:cubicBezTo>
                    <a:pt x="77" y="28"/>
                    <a:pt x="77" y="28"/>
                    <a:pt x="77" y="28"/>
                  </a:cubicBezTo>
                  <a:cubicBezTo>
                    <a:pt x="77" y="28"/>
                    <a:pt x="77" y="28"/>
                    <a:pt x="77" y="28"/>
                  </a:cubicBezTo>
                  <a:cubicBezTo>
                    <a:pt x="75" y="28"/>
                    <a:pt x="75" y="28"/>
                    <a:pt x="75" y="28"/>
                  </a:cubicBezTo>
                  <a:cubicBezTo>
                    <a:pt x="75" y="27"/>
                    <a:pt x="75" y="27"/>
                    <a:pt x="75" y="27"/>
                  </a:cubicBezTo>
                  <a:cubicBezTo>
                    <a:pt x="75" y="27"/>
                    <a:pt x="75" y="27"/>
                    <a:pt x="75" y="27"/>
                  </a:cubicBezTo>
                  <a:cubicBezTo>
                    <a:pt x="75" y="26"/>
                    <a:pt x="75" y="26"/>
                    <a:pt x="75" y="26"/>
                  </a:cubicBezTo>
                  <a:cubicBezTo>
                    <a:pt x="75" y="25"/>
                    <a:pt x="75" y="25"/>
                    <a:pt x="75" y="25"/>
                  </a:cubicBezTo>
                  <a:cubicBezTo>
                    <a:pt x="76" y="25"/>
                    <a:pt x="76" y="25"/>
                    <a:pt x="76" y="25"/>
                  </a:cubicBezTo>
                  <a:cubicBezTo>
                    <a:pt x="77" y="25"/>
                    <a:pt x="77" y="25"/>
                    <a:pt x="77" y="25"/>
                  </a:cubicBezTo>
                  <a:cubicBezTo>
                    <a:pt x="77" y="25"/>
                    <a:pt x="77" y="25"/>
                    <a:pt x="77" y="25"/>
                  </a:cubicBezTo>
                  <a:cubicBezTo>
                    <a:pt x="75" y="25"/>
                    <a:pt x="75" y="25"/>
                    <a:pt x="75" y="25"/>
                  </a:cubicBezTo>
                  <a:cubicBezTo>
                    <a:pt x="75" y="25"/>
                    <a:pt x="75" y="25"/>
                    <a:pt x="75" y="25"/>
                  </a:cubicBezTo>
                  <a:cubicBezTo>
                    <a:pt x="75" y="25"/>
                    <a:pt x="75" y="25"/>
                    <a:pt x="75" y="25"/>
                  </a:cubicBezTo>
                  <a:cubicBezTo>
                    <a:pt x="75" y="23"/>
                    <a:pt x="75" y="23"/>
                    <a:pt x="75" y="23"/>
                  </a:cubicBezTo>
                  <a:cubicBezTo>
                    <a:pt x="75" y="23"/>
                    <a:pt x="75" y="23"/>
                    <a:pt x="75" y="23"/>
                  </a:cubicBezTo>
                  <a:cubicBezTo>
                    <a:pt x="76" y="23"/>
                    <a:pt x="76" y="23"/>
                    <a:pt x="76" y="23"/>
                  </a:cubicBezTo>
                  <a:cubicBezTo>
                    <a:pt x="77" y="22"/>
                    <a:pt x="77" y="22"/>
                    <a:pt x="77" y="22"/>
                  </a:cubicBezTo>
                  <a:cubicBezTo>
                    <a:pt x="77" y="22"/>
                    <a:pt x="77" y="22"/>
                    <a:pt x="77" y="22"/>
                  </a:cubicBezTo>
                  <a:cubicBezTo>
                    <a:pt x="75" y="22"/>
                    <a:pt x="75" y="22"/>
                    <a:pt x="75" y="22"/>
                  </a:cubicBezTo>
                  <a:cubicBezTo>
                    <a:pt x="75" y="22"/>
                    <a:pt x="75" y="22"/>
                    <a:pt x="75" y="22"/>
                  </a:cubicBezTo>
                  <a:cubicBezTo>
                    <a:pt x="75" y="22"/>
                    <a:pt x="75" y="22"/>
                    <a:pt x="75" y="22"/>
                  </a:cubicBezTo>
                  <a:cubicBezTo>
                    <a:pt x="75" y="21"/>
                    <a:pt x="75" y="21"/>
                    <a:pt x="75" y="21"/>
                  </a:cubicBezTo>
                  <a:cubicBezTo>
                    <a:pt x="75" y="20"/>
                    <a:pt x="75" y="20"/>
                    <a:pt x="75" y="20"/>
                  </a:cubicBezTo>
                  <a:cubicBezTo>
                    <a:pt x="76" y="20"/>
                    <a:pt x="76" y="20"/>
                    <a:pt x="76" y="20"/>
                  </a:cubicBezTo>
                  <a:cubicBezTo>
                    <a:pt x="77" y="20"/>
                    <a:pt x="77" y="20"/>
                    <a:pt x="77" y="20"/>
                  </a:cubicBezTo>
                  <a:cubicBezTo>
                    <a:pt x="77" y="20"/>
                    <a:pt x="77" y="20"/>
                    <a:pt x="77" y="20"/>
                  </a:cubicBezTo>
                  <a:cubicBezTo>
                    <a:pt x="75" y="20"/>
                    <a:pt x="75" y="20"/>
                    <a:pt x="75" y="20"/>
                  </a:cubicBezTo>
                  <a:cubicBezTo>
                    <a:pt x="75" y="20"/>
                    <a:pt x="75" y="20"/>
                    <a:pt x="75" y="20"/>
                  </a:cubicBezTo>
                  <a:cubicBezTo>
                    <a:pt x="75" y="20"/>
                    <a:pt x="75" y="20"/>
                    <a:pt x="75" y="20"/>
                  </a:cubicBezTo>
                  <a:cubicBezTo>
                    <a:pt x="75" y="18"/>
                    <a:pt x="75" y="18"/>
                    <a:pt x="75" y="18"/>
                  </a:cubicBezTo>
                  <a:cubicBezTo>
                    <a:pt x="75" y="17"/>
                    <a:pt x="75" y="17"/>
                    <a:pt x="75" y="17"/>
                  </a:cubicBezTo>
                  <a:cubicBezTo>
                    <a:pt x="76" y="17"/>
                    <a:pt x="76" y="17"/>
                    <a:pt x="76" y="17"/>
                  </a:cubicBezTo>
                  <a:cubicBezTo>
                    <a:pt x="77" y="17"/>
                    <a:pt x="77" y="17"/>
                    <a:pt x="77" y="17"/>
                  </a:cubicBezTo>
                  <a:cubicBezTo>
                    <a:pt x="77" y="17"/>
                    <a:pt x="77" y="17"/>
                    <a:pt x="77" y="17"/>
                  </a:cubicBezTo>
                  <a:cubicBezTo>
                    <a:pt x="75" y="17"/>
                    <a:pt x="75" y="17"/>
                    <a:pt x="75" y="17"/>
                  </a:cubicBezTo>
                  <a:cubicBezTo>
                    <a:pt x="75" y="17"/>
                    <a:pt x="75" y="17"/>
                    <a:pt x="75" y="17"/>
                  </a:cubicBezTo>
                  <a:cubicBezTo>
                    <a:pt x="75" y="17"/>
                    <a:pt x="75" y="17"/>
                    <a:pt x="75" y="17"/>
                  </a:cubicBezTo>
                  <a:cubicBezTo>
                    <a:pt x="75" y="15"/>
                    <a:pt x="75" y="15"/>
                    <a:pt x="75" y="15"/>
                  </a:cubicBezTo>
                  <a:cubicBezTo>
                    <a:pt x="75" y="15"/>
                    <a:pt x="75" y="15"/>
                    <a:pt x="75" y="15"/>
                  </a:cubicBezTo>
                  <a:cubicBezTo>
                    <a:pt x="76" y="15"/>
                    <a:pt x="76" y="15"/>
                    <a:pt x="76" y="15"/>
                  </a:cubicBezTo>
                  <a:cubicBezTo>
                    <a:pt x="77" y="14"/>
                    <a:pt x="77" y="14"/>
                    <a:pt x="77" y="14"/>
                  </a:cubicBezTo>
                  <a:cubicBezTo>
                    <a:pt x="77" y="14"/>
                    <a:pt x="77" y="14"/>
                    <a:pt x="77" y="14"/>
                  </a:cubicBezTo>
                  <a:cubicBezTo>
                    <a:pt x="75" y="15"/>
                    <a:pt x="75" y="15"/>
                    <a:pt x="75" y="15"/>
                  </a:cubicBezTo>
                  <a:cubicBezTo>
                    <a:pt x="75" y="12"/>
                    <a:pt x="75" y="12"/>
                    <a:pt x="75" y="12"/>
                  </a:cubicBezTo>
                  <a:cubicBezTo>
                    <a:pt x="77" y="12"/>
                    <a:pt x="77" y="12"/>
                    <a:pt x="77" y="12"/>
                  </a:cubicBezTo>
                  <a:cubicBezTo>
                    <a:pt x="77" y="12"/>
                    <a:pt x="77" y="12"/>
                    <a:pt x="77" y="12"/>
                  </a:cubicBezTo>
                  <a:cubicBezTo>
                    <a:pt x="77" y="10"/>
                    <a:pt x="77" y="10"/>
                    <a:pt x="77" y="10"/>
                  </a:cubicBezTo>
                  <a:cubicBezTo>
                    <a:pt x="77" y="10"/>
                    <a:pt x="77" y="10"/>
                    <a:pt x="77" y="10"/>
                  </a:cubicBezTo>
                  <a:cubicBezTo>
                    <a:pt x="77" y="10"/>
                    <a:pt x="77" y="10"/>
                    <a:pt x="77" y="10"/>
                  </a:cubicBezTo>
                  <a:cubicBezTo>
                    <a:pt x="77" y="10"/>
                    <a:pt x="77" y="10"/>
                    <a:pt x="77" y="10"/>
                  </a:cubicBezTo>
                  <a:cubicBezTo>
                    <a:pt x="77" y="10"/>
                    <a:pt x="77" y="10"/>
                    <a:pt x="77" y="10"/>
                  </a:cubicBezTo>
                  <a:cubicBezTo>
                    <a:pt x="77" y="10"/>
                    <a:pt x="77" y="10"/>
                    <a:pt x="77" y="10"/>
                  </a:cubicBezTo>
                  <a:cubicBezTo>
                    <a:pt x="75" y="10"/>
                    <a:pt x="75" y="10"/>
                    <a:pt x="75" y="10"/>
                  </a:cubicBezTo>
                  <a:cubicBezTo>
                    <a:pt x="75" y="10"/>
                    <a:pt x="75" y="10"/>
                    <a:pt x="75" y="10"/>
                  </a:cubicBezTo>
                  <a:cubicBezTo>
                    <a:pt x="110" y="1"/>
                    <a:pt x="110" y="1"/>
                    <a:pt x="110" y="1"/>
                  </a:cubicBezTo>
                  <a:cubicBezTo>
                    <a:pt x="110" y="34"/>
                    <a:pt x="110" y="34"/>
                    <a:pt x="110" y="34"/>
                  </a:cubicBezTo>
                  <a:cubicBezTo>
                    <a:pt x="107" y="34"/>
                    <a:pt x="107" y="34"/>
                    <a:pt x="107" y="34"/>
                  </a:cubicBezTo>
                  <a:cubicBezTo>
                    <a:pt x="107" y="33"/>
                    <a:pt x="107" y="33"/>
                    <a:pt x="107" y="33"/>
                  </a:cubicBezTo>
                  <a:cubicBezTo>
                    <a:pt x="107" y="32"/>
                    <a:pt x="107" y="32"/>
                    <a:pt x="107" y="32"/>
                  </a:cubicBezTo>
                  <a:cubicBezTo>
                    <a:pt x="107" y="32"/>
                    <a:pt x="107" y="32"/>
                    <a:pt x="107" y="32"/>
                  </a:cubicBezTo>
                  <a:cubicBezTo>
                    <a:pt x="109" y="32"/>
                    <a:pt x="109" y="32"/>
                    <a:pt x="109" y="32"/>
                  </a:cubicBezTo>
                  <a:cubicBezTo>
                    <a:pt x="109" y="32"/>
                    <a:pt x="109" y="32"/>
                    <a:pt x="109" y="32"/>
                  </a:cubicBezTo>
                  <a:cubicBezTo>
                    <a:pt x="106" y="32"/>
                    <a:pt x="106" y="32"/>
                    <a:pt x="106" y="32"/>
                  </a:cubicBezTo>
                  <a:cubicBezTo>
                    <a:pt x="106" y="34"/>
                    <a:pt x="106" y="34"/>
                    <a:pt x="106" y="34"/>
                  </a:cubicBezTo>
                  <a:cubicBezTo>
                    <a:pt x="104" y="33"/>
                    <a:pt x="104" y="33"/>
                    <a:pt x="104" y="33"/>
                  </a:cubicBezTo>
                  <a:cubicBezTo>
                    <a:pt x="104" y="33"/>
                    <a:pt x="104" y="33"/>
                    <a:pt x="104" y="33"/>
                  </a:cubicBezTo>
                  <a:cubicBezTo>
                    <a:pt x="104" y="33"/>
                    <a:pt x="104" y="33"/>
                    <a:pt x="104" y="33"/>
                  </a:cubicBezTo>
                  <a:cubicBezTo>
                    <a:pt x="106" y="32"/>
                    <a:pt x="106" y="32"/>
                    <a:pt x="106" y="32"/>
                  </a:cubicBezTo>
                  <a:cubicBezTo>
                    <a:pt x="106" y="32"/>
                    <a:pt x="106" y="32"/>
                    <a:pt x="106" y="32"/>
                  </a:cubicBezTo>
                  <a:cubicBezTo>
                    <a:pt x="103" y="33"/>
                    <a:pt x="103" y="33"/>
                    <a:pt x="103" y="33"/>
                  </a:cubicBezTo>
                  <a:close/>
                  <a:moveTo>
                    <a:pt x="91" y="11"/>
                  </a:moveTo>
                  <a:cubicBezTo>
                    <a:pt x="91" y="11"/>
                    <a:pt x="91" y="11"/>
                    <a:pt x="91" y="11"/>
                  </a:cubicBezTo>
                  <a:cubicBezTo>
                    <a:pt x="94" y="10"/>
                    <a:pt x="98" y="9"/>
                    <a:pt x="99" y="9"/>
                  </a:cubicBezTo>
                  <a:cubicBezTo>
                    <a:pt x="99" y="10"/>
                    <a:pt x="99" y="10"/>
                    <a:pt x="99" y="10"/>
                  </a:cubicBezTo>
                  <a:cubicBezTo>
                    <a:pt x="99" y="10"/>
                    <a:pt x="94" y="12"/>
                    <a:pt x="91" y="13"/>
                  </a:cubicBezTo>
                  <a:cubicBezTo>
                    <a:pt x="88" y="13"/>
                    <a:pt x="84" y="14"/>
                    <a:pt x="83" y="14"/>
                  </a:cubicBezTo>
                  <a:cubicBezTo>
                    <a:pt x="83" y="12"/>
                    <a:pt x="83" y="12"/>
                    <a:pt x="83" y="12"/>
                  </a:cubicBezTo>
                  <a:cubicBezTo>
                    <a:pt x="84" y="12"/>
                    <a:pt x="88" y="12"/>
                    <a:pt x="91" y="11"/>
                  </a:cubicBezTo>
                  <a:close/>
                  <a:moveTo>
                    <a:pt x="83" y="12"/>
                  </a:moveTo>
                  <a:cubicBezTo>
                    <a:pt x="83" y="12"/>
                    <a:pt x="83" y="12"/>
                    <a:pt x="83" y="12"/>
                  </a:cubicBezTo>
                  <a:cubicBezTo>
                    <a:pt x="83" y="12"/>
                    <a:pt x="83" y="12"/>
                    <a:pt x="83" y="12"/>
                  </a:cubicBezTo>
                  <a:cubicBezTo>
                    <a:pt x="84" y="12"/>
                    <a:pt x="88" y="11"/>
                    <a:pt x="91" y="10"/>
                  </a:cubicBezTo>
                  <a:cubicBezTo>
                    <a:pt x="94" y="10"/>
                    <a:pt x="99" y="8"/>
                    <a:pt x="99" y="8"/>
                  </a:cubicBezTo>
                  <a:cubicBezTo>
                    <a:pt x="99" y="8"/>
                    <a:pt x="99" y="8"/>
                    <a:pt x="99" y="8"/>
                  </a:cubicBezTo>
                  <a:cubicBezTo>
                    <a:pt x="99" y="8"/>
                    <a:pt x="94" y="10"/>
                    <a:pt x="91" y="11"/>
                  </a:cubicBezTo>
                  <a:cubicBezTo>
                    <a:pt x="88" y="11"/>
                    <a:pt x="84" y="12"/>
                    <a:pt x="83" y="12"/>
                  </a:cubicBezTo>
                  <a:close/>
                  <a:moveTo>
                    <a:pt x="91" y="13"/>
                  </a:moveTo>
                  <a:cubicBezTo>
                    <a:pt x="91" y="13"/>
                    <a:pt x="91" y="13"/>
                    <a:pt x="91" y="13"/>
                  </a:cubicBezTo>
                  <a:cubicBezTo>
                    <a:pt x="94" y="12"/>
                    <a:pt x="98" y="11"/>
                    <a:pt x="99" y="11"/>
                  </a:cubicBezTo>
                  <a:cubicBezTo>
                    <a:pt x="99" y="11"/>
                    <a:pt x="99" y="11"/>
                    <a:pt x="99" y="11"/>
                  </a:cubicBezTo>
                  <a:cubicBezTo>
                    <a:pt x="99" y="11"/>
                    <a:pt x="94" y="13"/>
                    <a:pt x="91" y="13"/>
                  </a:cubicBezTo>
                  <a:cubicBezTo>
                    <a:pt x="88" y="14"/>
                    <a:pt x="84" y="15"/>
                    <a:pt x="83" y="15"/>
                  </a:cubicBezTo>
                  <a:cubicBezTo>
                    <a:pt x="83" y="14"/>
                    <a:pt x="83" y="14"/>
                    <a:pt x="83" y="14"/>
                  </a:cubicBezTo>
                  <a:cubicBezTo>
                    <a:pt x="84" y="14"/>
                    <a:pt x="88" y="13"/>
                    <a:pt x="91" y="13"/>
                  </a:cubicBezTo>
                  <a:close/>
                  <a:moveTo>
                    <a:pt x="91" y="14"/>
                  </a:moveTo>
                  <a:cubicBezTo>
                    <a:pt x="91" y="14"/>
                    <a:pt x="91" y="14"/>
                    <a:pt x="91" y="14"/>
                  </a:cubicBezTo>
                  <a:cubicBezTo>
                    <a:pt x="94" y="13"/>
                    <a:pt x="98" y="11"/>
                    <a:pt x="99" y="11"/>
                  </a:cubicBezTo>
                  <a:cubicBezTo>
                    <a:pt x="99" y="11"/>
                    <a:pt x="99" y="11"/>
                    <a:pt x="99" y="11"/>
                  </a:cubicBezTo>
                  <a:cubicBezTo>
                    <a:pt x="99" y="12"/>
                    <a:pt x="94" y="13"/>
                    <a:pt x="91" y="14"/>
                  </a:cubicBezTo>
                  <a:cubicBezTo>
                    <a:pt x="88" y="14"/>
                    <a:pt x="84" y="15"/>
                    <a:pt x="83" y="15"/>
                  </a:cubicBezTo>
                  <a:cubicBezTo>
                    <a:pt x="83" y="15"/>
                    <a:pt x="83" y="15"/>
                    <a:pt x="83" y="15"/>
                  </a:cubicBezTo>
                  <a:cubicBezTo>
                    <a:pt x="84" y="15"/>
                    <a:pt x="88" y="14"/>
                    <a:pt x="91" y="14"/>
                  </a:cubicBezTo>
                  <a:close/>
                  <a:moveTo>
                    <a:pt x="91" y="14"/>
                  </a:moveTo>
                  <a:cubicBezTo>
                    <a:pt x="91" y="14"/>
                    <a:pt x="91" y="14"/>
                    <a:pt x="91" y="14"/>
                  </a:cubicBezTo>
                  <a:cubicBezTo>
                    <a:pt x="94" y="13"/>
                    <a:pt x="98" y="12"/>
                    <a:pt x="99" y="12"/>
                  </a:cubicBezTo>
                  <a:cubicBezTo>
                    <a:pt x="99" y="12"/>
                    <a:pt x="99" y="12"/>
                    <a:pt x="99" y="12"/>
                  </a:cubicBezTo>
                  <a:cubicBezTo>
                    <a:pt x="99" y="12"/>
                    <a:pt x="94" y="14"/>
                    <a:pt x="91" y="14"/>
                  </a:cubicBezTo>
                  <a:cubicBezTo>
                    <a:pt x="88" y="15"/>
                    <a:pt x="84" y="16"/>
                    <a:pt x="83" y="16"/>
                  </a:cubicBezTo>
                  <a:cubicBezTo>
                    <a:pt x="83" y="15"/>
                    <a:pt x="83" y="15"/>
                    <a:pt x="83" y="15"/>
                  </a:cubicBezTo>
                  <a:cubicBezTo>
                    <a:pt x="84" y="15"/>
                    <a:pt x="88" y="15"/>
                    <a:pt x="91" y="14"/>
                  </a:cubicBezTo>
                  <a:close/>
                  <a:moveTo>
                    <a:pt x="91" y="14"/>
                  </a:moveTo>
                  <a:cubicBezTo>
                    <a:pt x="91" y="14"/>
                    <a:pt x="91" y="14"/>
                    <a:pt x="91" y="14"/>
                  </a:cubicBezTo>
                  <a:cubicBezTo>
                    <a:pt x="94" y="14"/>
                    <a:pt x="98" y="12"/>
                    <a:pt x="99" y="12"/>
                  </a:cubicBezTo>
                  <a:cubicBezTo>
                    <a:pt x="99" y="13"/>
                    <a:pt x="99" y="13"/>
                    <a:pt x="99" y="13"/>
                  </a:cubicBezTo>
                  <a:cubicBezTo>
                    <a:pt x="99" y="14"/>
                    <a:pt x="97" y="14"/>
                    <a:pt x="91" y="16"/>
                  </a:cubicBezTo>
                  <a:cubicBezTo>
                    <a:pt x="88" y="16"/>
                    <a:pt x="84" y="17"/>
                    <a:pt x="83" y="17"/>
                  </a:cubicBezTo>
                  <a:cubicBezTo>
                    <a:pt x="83" y="16"/>
                    <a:pt x="83" y="16"/>
                    <a:pt x="83" y="16"/>
                  </a:cubicBezTo>
                  <a:cubicBezTo>
                    <a:pt x="84" y="16"/>
                    <a:pt x="88" y="15"/>
                    <a:pt x="91" y="14"/>
                  </a:cubicBezTo>
                  <a:close/>
                  <a:moveTo>
                    <a:pt x="91" y="16"/>
                  </a:moveTo>
                  <a:cubicBezTo>
                    <a:pt x="91" y="16"/>
                    <a:pt x="91" y="16"/>
                    <a:pt x="91" y="16"/>
                  </a:cubicBezTo>
                  <a:cubicBezTo>
                    <a:pt x="96" y="14"/>
                    <a:pt x="98" y="14"/>
                    <a:pt x="99" y="14"/>
                  </a:cubicBezTo>
                  <a:cubicBezTo>
                    <a:pt x="99" y="14"/>
                    <a:pt x="99" y="14"/>
                    <a:pt x="99" y="14"/>
                  </a:cubicBezTo>
                  <a:cubicBezTo>
                    <a:pt x="99" y="14"/>
                    <a:pt x="95" y="16"/>
                    <a:pt x="91" y="16"/>
                  </a:cubicBezTo>
                  <a:cubicBezTo>
                    <a:pt x="88" y="17"/>
                    <a:pt x="84" y="17"/>
                    <a:pt x="83" y="18"/>
                  </a:cubicBezTo>
                  <a:cubicBezTo>
                    <a:pt x="83" y="17"/>
                    <a:pt x="83" y="17"/>
                    <a:pt x="83" y="17"/>
                  </a:cubicBezTo>
                  <a:cubicBezTo>
                    <a:pt x="84" y="17"/>
                    <a:pt x="88" y="16"/>
                    <a:pt x="91" y="16"/>
                  </a:cubicBezTo>
                  <a:close/>
                  <a:moveTo>
                    <a:pt x="91" y="16"/>
                  </a:moveTo>
                  <a:cubicBezTo>
                    <a:pt x="91" y="16"/>
                    <a:pt x="91" y="16"/>
                    <a:pt x="91" y="16"/>
                  </a:cubicBezTo>
                  <a:cubicBezTo>
                    <a:pt x="95" y="16"/>
                    <a:pt x="98" y="15"/>
                    <a:pt x="99" y="14"/>
                  </a:cubicBezTo>
                  <a:cubicBezTo>
                    <a:pt x="99" y="14"/>
                    <a:pt x="99" y="14"/>
                    <a:pt x="99" y="14"/>
                  </a:cubicBezTo>
                  <a:cubicBezTo>
                    <a:pt x="99" y="15"/>
                    <a:pt x="95" y="16"/>
                    <a:pt x="91" y="17"/>
                  </a:cubicBezTo>
                  <a:cubicBezTo>
                    <a:pt x="88" y="17"/>
                    <a:pt x="84" y="18"/>
                    <a:pt x="83" y="18"/>
                  </a:cubicBezTo>
                  <a:cubicBezTo>
                    <a:pt x="83" y="18"/>
                    <a:pt x="83" y="18"/>
                    <a:pt x="83" y="18"/>
                  </a:cubicBezTo>
                  <a:cubicBezTo>
                    <a:pt x="84" y="18"/>
                    <a:pt x="88" y="17"/>
                    <a:pt x="91" y="16"/>
                  </a:cubicBezTo>
                  <a:close/>
                  <a:moveTo>
                    <a:pt x="91" y="17"/>
                  </a:moveTo>
                  <a:cubicBezTo>
                    <a:pt x="91" y="17"/>
                    <a:pt x="91" y="17"/>
                    <a:pt x="91" y="17"/>
                  </a:cubicBezTo>
                  <a:cubicBezTo>
                    <a:pt x="95" y="16"/>
                    <a:pt x="98" y="15"/>
                    <a:pt x="99" y="15"/>
                  </a:cubicBezTo>
                  <a:cubicBezTo>
                    <a:pt x="99" y="15"/>
                    <a:pt x="99" y="15"/>
                    <a:pt x="99" y="15"/>
                  </a:cubicBezTo>
                  <a:cubicBezTo>
                    <a:pt x="99" y="15"/>
                    <a:pt x="95" y="16"/>
                    <a:pt x="91" y="17"/>
                  </a:cubicBezTo>
                  <a:cubicBezTo>
                    <a:pt x="88" y="18"/>
                    <a:pt x="84" y="18"/>
                    <a:pt x="83" y="18"/>
                  </a:cubicBezTo>
                  <a:cubicBezTo>
                    <a:pt x="83" y="18"/>
                    <a:pt x="83" y="18"/>
                    <a:pt x="83" y="18"/>
                  </a:cubicBezTo>
                  <a:cubicBezTo>
                    <a:pt x="84" y="18"/>
                    <a:pt x="88" y="17"/>
                    <a:pt x="91" y="17"/>
                  </a:cubicBezTo>
                  <a:close/>
                  <a:moveTo>
                    <a:pt x="91" y="17"/>
                  </a:moveTo>
                  <a:cubicBezTo>
                    <a:pt x="91" y="17"/>
                    <a:pt x="91" y="17"/>
                    <a:pt x="91" y="17"/>
                  </a:cubicBezTo>
                  <a:cubicBezTo>
                    <a:pt x="95" y="17"/>
                    <a:pt x="98" y="15"/>
                    <a:pt x="99" y="15"/>
                  </a:cubicBezTo>
                  <a:cubicBezTo>
                    <a:pt x="99" y="17"/>
                    <a:pt x="99" y="17"/>
                    <a:pt x="99" y="17"/>
                  </a:cubicBezTo>
                  <a:cubicBezTo>
                    <a:pt x="99" y="17"/>
                    <a:pt x="95" y="18"/>
                    <a:pt x="91" y="19"/>
                  </a:cubicBezTo>
                  <a:cubicBezTo>
                    <a:pt x="88" y="19"/>
                    <a:pt x="84" y="20"/>
                    <a:pt x="83" y="20"/>
                  </a:cubicBezTo>
                  <a:cubicBezTo>
                    <a:pt x="83" y="19"/>
                    <a:pt x="83" y="19"/>
                    <a:pt x="83" y="19"/>
                  </a:cubicBezTo>
                  <a:cubicBezTo>
                    <a:pt x="84" y="18"/>
                    <a:pt x="88" y="18"/>
                    <a:pt x="91" y="17"/>
                  </a:cubicBezTo>
                  <a:close/>
                  <a:moveTo>
                    <a:pt x="91" y="19"/>
                  </a:moveTo>
                  <a:cubicBezTo>
                    <a:pt x="91" y="19"/>
                    <a:pt x="91" y="19"/>
                    <a:pt x="91" y="19"/>
                  </a:cubicBezTo>
                  <a:cubicBezTo>
                    <a:pt x="95" y="18"/>
                    <a:pt x="98" y="17"/>
                    <a:pt x="99" y="17"/>
                  </a:cubicBezTo>
                  <a:cubicBezTo>
                    <a:pt x="99" y="17"/>
                    <a:pt x="99" y="17"/>
                    <a:pt x="99" y="17"/>
                  </a:cubicBezTo>
                  <a:cubicBezTo>
                    <a:pt x="99" y="17"/>
                    <a:pt x="95" y="18"/>
                    <a:pt x="91" y="19"/>
                  </a:cubicBezTo>
                  <a:cubicBezTo>
                    <a:pt x="88" y="20"/>
                    <a:pt x="84" y="20"/>
                    <a:pt x="83" y="20"/>
                  </a:cubicBezTo>
                  <a:cubicBezTo>
                    <a:pt x="83" y="20"/>
                    <a:pt x="83" y="20"/>
                    <a:pt x="83" y="20"/>
                  </a:cubicBezTo>
                  <a:cubicBezTo>
                    <a:pt x="84" y="20"/>
                    <a:pt x="88" y="19"/>
                    <a:pt x="91" y="19"/>
                  </a:cubicBezTo>
                  <a:close/>
                  <a:moveTo>
                    <a:pt x="91" y="19"/>
                  </a:moveTo>
                  <a:cubicBezTo>
                    <a:pt x="91" y="19"/>
                    <a:pt x="91" y="19"/>
                    <a:pt x="91" y="19"/>
                  </a:cubicBezTo>
                  <a:cubicBezTo>
                    <a:pt x="95" y="19"/>
                    <a:pt x="98" y="17"/>
                    <a:pt x="99" y="17"/>
                  </a:cubicBezTo>
                  <a:cubicBezTo>
                    <a:pt x="99" y="17"/>
                    <a:pt x="99" y="17"/>
                    <a:pt x="99" y="17"/>
                  </a:cubicBezTo>
                  <a:cubicBezTo>
                    <a:pt x="99" y="18"/>
                    <a:pt x="95" y="19"/>
                    <a:pt x="91" y="19"/>
                  </a:cubicBezTo>
                  <a:cubicBezTo>
                    <a:pt x="88" y="20"/>
                    <a:pt x="84" y="20"/>
                    <a:pt x="83" y="21"/>
                  </a:cubicBezTo>
                  <a:cubicBezTo>
                    <a:pt x="83" y="20"/>
                    <a:pt x="83" y="20"/>
                    <a:pt x="83" y="20"/>
                  </a:cubicBezTo>
                  <a:cubicBezTo>
                    <a:pt x="84" y="20"/>
                    <a:pt x="88" y="20"/>
                    <a:pt x="91" y="19"/>
                  </a:cubicBezTo>
                  <a:close/>
                  <a:moveTo>
                    <a:pt x="91" y="20"/>
                  </a:moveTo>
                  <a:cubicBezTo>
                    <a:pt x="91" y="20"/>
                    <a:pt x="91" y="20"/>
                    <a:pt x="91" y="20"/>
                  </a:cubicBezTo>
                  <a:cubicBezTo>
                    <a:pt x="95" y="19"/>
                    <a:pt x="98" y="18"/>
                    <a:pt x="99" y="18"/>
                  </a:cubicBezTo>
                  <a:cubicBezTo>
                    <a:pt x="99" y="18"/>
                    <a:pt x="99" y="18"/>
                    <a:pt x="99" y="18"/>
                  </a:cubicBezTo>
                  <a:cubicBezTo>
                    <a:pt x="99" y="18"/>
                    <a:pt x="95" y="19"/>
                    <a:pt x="91" y="20"/>
                  </a:cubicBezTo>
                  <a:cubicBezTo>
                    <a:pt x="88" y="20"/>
                    <a:pt x="84" y="21"/>
                    <a:pt x="83" y="21"/>
                  </a:cubicBezTo>
                  <a:cubicBezTo>
                    <a:pt x="83" y="21"/>
                    <a:pt x="83" y="21"/>
                    <a:pt x="83" y="21"/>
                  </a:cubicBezTo>
                  <a:cubicBezTo>
                    <a:pt x="84" y="21"/>
                    <a:pt x="88" y="20"/>
                    <a:pt x="91" y="20"/>
                  </a:cubicBezTo>
                  <a:close/>
                  <a:moveTo>
                    <a:pt x="91" y="20"/>
                  </a:moveTo>
                  <a:cubicBezTo>
                    <a:pt x="91" y="20"/>
                    <a:pt x="91" y="20"/>
                    <a:pt x="91" y="20"/>
                  </a:cubicBezTo>
                  <a:cubicBezTo>
                    <a:pt x="95" y="19"/>
                    <a:pt x="98" y="18"/>
                    <a:pt x="99" y="18"/>
                  </a:cubicBezTo>
                  <a:cubicBezTo>
                    <a:pt x="99" y="20"/>
                    <a:pt x="99" y="20"/>
                    <a:pt x="99" y="20"/>
                  </a:cubicBezTo>
                  <a:cubicBezTo>
                    <a:pt x="99" y="20"/>
                    <a:pt x="97" y="20"/>
                    <a:pt x="91" y="21"/>
                  </a:cubicBezTo>
                  <a:cubicBezTo>
                    <a:pt x="88" y="22"/>
                    <a:pt x="84" y="22"/>
                    <a:pt x="83" y="23"/>
                  </a:cubicBezTo>
                  <a:cubicBezTo>
                    <a:pt x="83" y="21"/>
                    <a:pt x="83" y="21"/>
                    <a:pt x="83" y="21"/>
                  </a:cubicBezTo>
                  <a:cubicBezTo>
                    <a:pt x="84" y="21"/>
                    <a:pt x="88" y="21"/>
                    <a:pt x="91" y="20"/>
                  </a:cubicBezTo>
                  <a:close/>
                  <a:moveTo>
                    <a:pt x="91" y="22"/>
                  </a:moveTo>
                  <a:cubicBezTo>
                    <a:pt x="91" y="22"/>
                    <a:pt x="91" y="22"/>
                    <a:pt x="91" y="22"/>
                  </a:cubicBezTo>
                  <a:cubicBezTo>
                    <a:pt x="96" y="21"/>
                    <a:pt x="98" y="20"/>
                    <a:pt x="99" y="20"/>
                  </a:cubicBezTo>
                  <a:cubicBezTo>
                    <a:pt x="99" y="20"/>
                    <a:pt x="99" y="20"/>
                    <a:pt x="99" y="20"/>
                  </a:cubicBezTo>
                  <a:cubicBezTo>
                    <a:pt x="99" y="20"/>
                    <a:pt x="97" y="21"/>
                    <a:pt x="91" y="22"/>
                  </a:cubicBezTo>
                  <a:cubicBezTo>
                    <a:pt x="88" y="22"/>
                    <a:pt x="84" y="23"/>
                    <a:pt x="83" y="23"/>
                  </a:cubicBezTo>
                  <a:cubicBezTo>
                    <a:pt x="83" y="23"/>
                    <a:pt x="83" y="23"/>
                    <a:pt x="83" y="23"/>
                  </a:cubicBezTo>
                  <a:cubicBezTo>
                    <a:pt x="84" y="23"/>
                    <a:pt x="88" y="22"/>
                    <a:pt x="91" y="22"/>
                  </a:cubicBezTo>
                  <a:close/>
                  <a:moveTo>
                    <a:pt x="91" y="22"/>
                  </a:moveTo>
                  <a:cubicBezTo>
                    <a:pt x="91" y="22"/>
                    <a:pt x="91" y="22"/>
                    <a:pt x="91" y="22"/>
                  </a:cubicBezTo>
                  <a:cubicBezTo>
                    <a:pt x="96" y="21"/>
                    <a:pt x="98" y="21"/>
                    <a:pt x="99" y="20"/>
                  </a:cubicBezTo>
                  <a:cubicBezTo>
                    <a:pt x="99" y="20"/>
                    <a:pt x="99" y="20"/>
                    <a:pt x="99" y="20"/>
                  </a:cubicBezTo>
                  <a:cubicBezTo>
                    <a:pt x="99" y="21"/>
                    <a:pt x="97" y="21"/>
                    <a:pt x="91" y="22"/>
                  </a:cubicBezTo>
                  <a:cubicBezTo>
                    <a:pt x="88" y="23"/>
                    <a:pt x="84" y="23"/>
                    <a:pt x="83" y="23"/>
                  </a:cubicBezTo>
                  <a:cubicBezTo>
                    <a:pt x="83" y="23"/>
                    <a:pt x="83" y="23"/>
                    <a:pt x="83" y="23"/>
                  </a:cubicBezTo>
                  <a:cubicBezTo>
                    <a:pt x="84" y="23"/>
                    <a:pt x="88" y="23"/>
                    <a:pt x="91" y="22"/>
                  </a:cubicBezTo>
                  <a:close/>
                  <a:moveTo>
                    <a:pt x="91" y="22"/>
                  </a:moveTo>
                  <a:cubicBezTo>
                    <a:pt x="91" y="22"/>
                    <a:pt x="91" y="22"/>
                    <a:pt x="91" y="22"/>
                  </a:cubicBezTo>
                  <a:cubicBezTo>
                    <a:pt x="96" y="22"/>
                    <a:pt x="98" y="21"/>
                    <a:pt x="99" y="21"/>
                  </a:cubicBezTo>
                  <a:cubicBezTo>
                    <a:pt x="99" y="21"/>
                    <a:pt x="99" y="21"/>
                    <a:pt x="99" y="21"/>
                  </a:cubicBezTo>
                  <a:cubicBezTo>
                    <a:pt x="99" y="21"/>
                    <a:pt x="97" y="22"/>
                    <a:pt x="91" y="23"/>
                  </a:cubicBezTo>
                  <a:cubicBezTo>
                    <a:pt x="88" y="23"/>
                    <a:pt x="84" y="24"/>
                    <a:pt x="83" y="24"/>
                  </a:cubicBezTo>
                  <a:cubicBezTo>
                    <a:pt x="83" y="24"/>
                    <a:pt x="83" y="24"/>
                    <a:pt x="83" y="24"/>
                  </a:cubicBezTo>
                  <a:cubicBezTo>
                    <a:pt x="84" y="23"/>
                    <a:pt x="88" y="23"/>
                    <a:pt x="91" y="22"/>
                  </a:cubicBezTo>
                  <a:close/>
                  <a:moveTo>
                    <a:pt x="91" y="23"/>
                  </a:moveTo>
                  <a:cubicBezTo>
                    <a:pt x="91" y="23"/>
                    <a:pt x="91" y="23"/>
                    <a:pt x="91" y="23"/>
                  </a:cubicBezTo>
                  <a:cubicBezTo>
                    <a:pt x="96" y="22"/>
                    <a:pt x="98" y="21"/>
                    <a:pt x="99" y="21"/>
                  </a:cubicBezTo>
                  <a:cubicBezTo>
                    <a:pt x="99" y="23"/>
                    <a:pt x="99" y="23"/>
                    <a:pt x="99" y="23"/>
                  </a:cubicBezTo>
                  <a:cubicBezTo>
                    <a:pt x="99" y="23"/>
                    <a:pt x="97" y="23"/>
                    <a:pt x="91" y="24"/>
                  </a:cubicBezTo>
                  <a:cubicBezTo>
                    <a:pt x="88" y="25"/>
                    <a:pt x="84" y="25"/>
                    <a:pt x="83" y="25"/>
                  </a:cubicBezTo>
                  <a:cubicBezTo>
                    <a:pt x="83" y="24"/>
                    <a:pt x="83" y="24"/>
                    <a:pt x="83" y="24"/>
                  </a:cubicBezTo>
                  <a:cubicBezTo>
                    <a:pt x="84" y="24"/>
                    <a:pt x="88" y="23"/>
                    <a:pt x="91" y="23"/>
                  </a:cubicBezTo>
                  <a:close/>
                  <a:moveTo>
                    <a:pt x="91" y="24"/>
                  </a:moveTo>
                  <a:cubicBezTo>
                    <a:pt x="91" y="24"/>
                    <a:pt x="91" y="24"/>
                    <a:pt x="91" y="24"/>
                  </a:cubicBezTo>
                  <a:cubicBezTo>
                    <a:pt x="96" y="23"/>
                    <a:pt x="98" y="23"/>
                    <a:pt x="99" y="23"/>
                  </a:cubicBezTo>
                  <a:cubicBezTo>
                    <a:pt x="99" y="23"/>
                    <a:pt x="99" y="23"/>
                    <a:pt x="99" y="23"/>
                  </a:cubicBezTo>
                  <a:cubicBezTo>
                    <a:pt x="99" y="23"/>
                    <a:pt x="97" y="24"/>
                    <a:pt x="91" y="25"/>
                  </a:cubicBezTo>
                  <a:cubicBezTo>
                    <a:pt x="88" y="25"/>
                    <a:pt x="84" y="26"/>
                    <a:pt x="83" y="26"/>
                  </a:cubicBezTo>
                  <a:cubicBezTo>
                    <a:pt x="83" y="25"/>
                    <a:pt x="83" y="25"/>
                    <a:pt x="83" y="25"/>
                  </a:cubicBezTo>
                  <a:cubicBezTo>
                    <a:pt x="84" y="25"/>
                    <a:pt x="88" y="25"/>
                    <a:pt x="91" y="24"/>
                  </a:cubicBezTo>
                  <a:close/>
                  <a:moveTo>
                    <a:pt x="91" y="25"/>
                  </a:moveTo>
                  <a:cubicBezTo>
                    <a:pt x="91" y="25"/>
                    <a:pt x="91" y="25"/>
                    <a:pt x="91" y="25"/>
                  </a:cubicBezTo>
                  <a:cubicBezTo>
                    <a:pt x="96" y="24"/>
                    <a:pt x="98" y="24"/>
                    <a:pt x="99" y="23"/>
                  </a:cubicBezTo>
                  <a:cubicBezTo>
                    <a:pt x="99" y="23"/>
                    <a:pt x="99" y="23"/>
                    <a:pt x="99" y="23"/>
                  </a:cubicBezTo>
                  <a:cubicBezTo>
                    <a:pt x="99" y="24"/>
                    <a:pt x="97" y="24"/>
                    <a:pt x="91" y="25"/>
                  </a:cubicBezTo>
                  <a:cubicBezTo>
                    <a:pt x="88" y="26"/>
                    <a:pt x="84" y="26"/>
                    <a:pt x="83" y="26"/>
                  </a:cubicBezTo>
                  <a:cubicBezTo>
                    <a:pt x="83" y="26"/>
                    <a:pt x="83" y="26"/>
                    <a:pt x="83" y="26"/>
                  </a:cubicBezTo>
                  <a:cubicBezTo>
                    <a:pt x="84" y="26"/>
                    <a:pt x="88" y="25"/>
                    <a:pt x="91" y="25"/>
                  </a:cubicBezTo>
                  <a:close/>
                  <a:moveTo>
                    <a:pt x="91" y="25"/>
                  </a:moveTo>
                  <a:cubicBezTo>
                    <a:pt x="91" y="25"/>
                    <a:pt x="91" y="25"/>
                    <a:pt x="91" y="25"/>
                  </a:cubicBezTo>
                  <a:cubicBezTo>
                    <a:pt x="96" y="24"/>
                    <a:pt x="98" y="24"/>
                    <a:pt x="99" y="24"/>
                  </a:cubicBezTo>
                  <a:cubicBezTo>
                    <a:pt x="99" y="24"/>
                    <a:pt x="99" y="24"/>
                    <a:pt x="99" y="24"/>
                  </a:cubicBezTo>
                  <a:cubicBezTo>
                    <a:pt x="99" y="24"/>
                    <a:pt x="97" y="25"/>
                    <a:pt x="91" y="26"/>
                  </a:cubicBezTo>
                  <a:cubicBezTo>
                    <a:pt x="88" y="26"/>
                    <a:pt x="84" y="27"/>
                    <a:pt x="83" y="27"/>
                  </a:cubicBezTo>
                  <a:cubicBezTo>
                    <a:pt x="83" y="26"/>
                    <a:pt x="83" y="26"/>
                    <a:pt x="83" y="26"/>
                  </a:cubicBezTo>
                  <a:cubicBezTo>
                    <a:pt x="84" y="26"/>
                    <a:pt x="88" y="26"/>
                    <a:pt x="91" y="25"/>
                  </a:cubicBezTo>
                  <a:close/>
                  <a:moveTo>
                    <a:pt x="91" y="26"/>
                  </a:moveTo>
                  <a:cubicBezTo>
                    <a:pt x="91" y="26"/>
                    <a:pt x="91" y="26"/>
                    <a:pt x="91" y="26"/>
                  </a:cubicBezTo>
                  <a:cubicBezTo>
                    <a:pt x="96" y="25"/>
                    <a:pt x="98" y="24"/>
                    <a:pt x="99" y="24"/>
                  </a:cubicBezTo>
                  <a:cubicBezTo>
                    <a:pt x="99" y="26"/>
                    <a:pt x="99" y="26"/>
                    <a:pt x="99" y="26"/>
                  </a:cubicBezTo>
                  <a:cubicBezTo>
                    <a:pt x="98" y="26"/>
                    <a:pt x="96" y="26"/>
                    <a:pt x="91" y="27"/>
                  </a:cubicBezTo>
                  <a:cubicBezTo>
                    <a:pt x="88" y="27"/>
                    <a:pt x="84" y="28"/>
                    <a:pt x="83" y="28"/>
                  </a:cubicBezTo>
                  <a:cubicBezTo>
                    <a:pt x="83" y="27"/>
                    <a:pt x="83" y="27"/>
                    <a:pt x="83" y="27"/>
                  </a:cubicBezTo>
                  <a:cubicBezTo>
                    <a:pt x="84" y="27"/>
                    <a:pt x="88" y="26"/>
                    <a:pt x="91" y="26"/>
                  </a:cubicBezTo>
                  <a:close/>
                  <a:moveTo>
                    <a:pt x="91" y="27"/>
                  </a:moveTo>
                  <a:cubicBezTo>
                    <a:pt x="91" y="27"/>
                    <a:pt x="91" y="27"/>
                    <a:pt x="91" y="27"/>
                  </a:cubicBezTo>
                  <a:cubicBezTo>
                    <a:pt x="96" y="26"/>
                    <a:pt x="98" y="26"/>
                    <a:pt x="99" y="26"/>
                  </a:cubicBezTo>
                  <a:cubicBezTo>
                    <a:pt x="99" y="26"/>
                    <a:pt x="99" y="26"/>
                    <a:pt x="99" y="26"/>
                  </a:cubicBezTo>
                  <a:cubicBezTo>
                    <a:pt x="98" y="27"/>
                    <a:pt x="96" y="27"/>
                    <a:pt x="91" y="28"/>
                  </a:cubicBezTo>
                  <a:cubicBezTo>
                    <a:pt x="88" y="28"/>
                    <a:pt x="84" y="29"/>
                    <a:pt x="83" y="29"/>
                  </a:cubicBezTo>
                  <a:cubicBezTo>
                    <a:pt x="83" y="28"/>
                    <a:pt x="83" y="28"/>
                    <a:pt x="83" y="28"/>
                  </a:cubicBezTo>
                  <a:cubicBezTo>
                    <a:pt x="84" y="28"/>
                    <a:pt x="88" y="28"/>
                    <a:pt x="91" y="27"/>
                  </a:cubicBezTo>
                  <a:close/>
                  <a:moveTo>
                    <a:pt x="91" y="28"/>
                  </a:moveTo>
                  <a:cubicBezTo>
                    <a:pt x="91" y="28"/>
                    <a:pt x="91" y="28"/>
                    <a:pt x="91" y="28"/>
                  </a:cubicBezTo>
                  <a:cubicBezTo>
                    <a:pt x="96" y="27"/>
                    <a:pt x="98" y="27"/>
                    <a:pt x="99" y="27"/>
                  </a:cubicBezTo>
                  <a:cubicBezTo>
                    <a:pt x="99" y="27"/>
                    <a:pt x="99" y="27"/>
                    <a:pt x="99" y="27"/>
                  </a:cubicBezTo>
                  <a:cubicBezTo>
                    <a:pt x="98" y="27"/>
                    <a:pt x="96" y="27"/>
                    <a:pt x="91" y="28"/>
                  </a:cubicBezTo>
                  <a:cubicBezTo>
                    <a:pt x="88" y="28"/>
                    <a:pt x="84" y="29"/>
                    <a:pt x="83" y="29"/>
                  </a:cubicBezTo>
                  <a:cubicBezTo>
                    <a:pt x="83" y="29"/>
                    <a:pt x="83" y="29"/>
                    <a:pt x="83" y="29"/>
                  </a:cubicBezTo>
                  <a:cubicBezTo>
                    <a:pt x="84" y="29"/>
                    <a:pt x="88" y="28"/>
                    <a:pt x="91" y="28"/>
                  </a:cubicBezTo>
                  <a:close/>
                  <a:moveTo>
                    <a:pt x="91" y="28"/>
                  </a:moveTo>
                  <a:cubicBezTo>
                    <a:pt x="91" y="28"/>
                    <a:pt x="91" y="28"/>
                    <a:pt x="91" y="28"/>
                  </a:cubicBezTo>
                  <a:cubicBezTo>
                    <a:pt x="96" y="28"/>
                    <a:pt x="98" y="27"/>
                    <a:pt x="99" y="27"/>
                  </a:cubicBezTo>
                  <a:cubicBezTo>
                    <a:pt x="99" y="27"/>
                    <a:pt x="99" y="27"/>
                    <a:pt x="99" y="27"/>
                  </a:cubicBezTo>
                  <a:cubicBezTo>
                    <a:pt x="98" y="27"/>
                    <a:pt x="96" y="28"/>
                    <a:pt x="91" y="29"/>
                  </a:cubicBezTo>
                  <a:cubicBezTo>
                    <a:pt x="88" y="29"/>
                    <a:pt x="84" y="29"/>
                    <a:pt x="83" y="29"/>
                  </a:cubicBezTo>
                  <a:cubicBezTo>
                    <a:pt x="83" y="29"/>
                    <a:pt x="83" y="29"/>
                    <a:pt x="83" y="29"/>
                  </a:cubicBezTo>
                  <a:cubicBezTo>
                    <a:pt x="84" y="29"/>
                    <a:pt x="88" y="29"/>
                    <a:pt x="91" y="28"/>
                  </a:cubicBezTo>
                  <a:close/>
                  <a:moveTo>
                    <a:pt x="91" y="29"/>
                  </a:moveTo>
                  <a:cubicBezTo>
                    <a:pt x="91" y="29"/>
                    <a:pt x="91" y="29"/>
                    <a:pt x="91" y="29"/>
                  </a:cubicBezTo>
                  <a:cubicBezTo>
                    <a:pt x="96" y="28"/>
                    <a:pt x="98" y="28"/>
                    <a:pt x="99" y="27"/>
                  </a:cubicBezTo>
                  <a:cubicBezTo>
                    <a:pt x="99" y="29"/>
                    <a:pt x="99" y="29"/>
                    <a:pt x="99" y="29"/>
                  </a:cubicBezTo>
                  <a:cubicBezTo>
                    <a:pt x="98" y="29"/>
                    <a:pt x="96" y="29"/>
                    <a:pt x="91" y="30"/>
                  </a:cubicBezTo>
                  <a:cubicBezTo>
                    <a:pt x="88" y="30"/>
                    <a:pt x="84" y="31"/>
                    <a:pt x="83" y="31"/>
                  </a:cubicBezTo>
                  <a:cubicBezTo>
                    <a:pt x="83" y="30"/>
                    <a:pt x="83" y="30"/>
                    <a:pt x="83" y="30"/>
                  </a:cubicBezTo>
                  <a:cubicBezTo>
                    <a:pt x="84" y="30"/>
                    <a:pt x="88" y="29"/>
                    <a:pt x="91" y="29"/>
                  </a:cubicBezTo>
                  <a:close/>
                  <a:moveTo>
                    <a:pt x="91" y="30"/>
                  </a:moveTo>
                  <a:cubicBezTo>
                    <a:pt x="91" y="30"/>
                    <a:pt x="91" y="30"/>
                    <a:pt x="91" y="30"/>
                  </a:cubicBezTo>
                  <a:cubicBezTo>
                    <a:pt x="95" y="30"/>
                    <a:pt x="98" y="29"/>
                    <a:pt x="99" y="29"/>
                  </a:cubicBezTo>
                  <a:cubicBezTo>
                    <a:pt x="99" y="29"/>
                    <a:pt x="99" y="29"/>
                    <a:pt x="99" y="29"/>
                  </a:cubicBezTo>
                  <a:cubicBezTo>
                    <a:pt x="98" y="29"/>
                    <a:pt x="96" y="30"/>
                    <a:pt x="91" y="31"/>
                  </a:cubicBezTo>
                  <a:cubicBezTo>
                    <a:pt x="88" y="31"/>
                    <a:pt x="84" y="31"/>
                    <a:pt x="83" y="31"/>
                  </a:cubicBezTo>
                  <a:cubicBezTo>
                    <a:pt x="83" y="31"/>
                    <a:pt x="83" y="31"/>
                    <a:pt x="83" y="31"/>
                  </a:cubicBezTo>
                  <a:cubicBezTo>
                    <a:pt x="84" y="31"/>
                    <a:pt x="88" y="30"/>
                    <a:pt x="91" y="30"/>
                  </a:cubicBezTo>
                  <a:close/>
                  <a:moveTo>
                    <a:pt x="91" y="31"/>
                  </a:moveTo>
                  <a:cubicBezTo>
                    <a:pt x="91" y="31"/>
                    <a:pt x="91" y="31"/>
                    <a:pt x="91" y="31"/>
                  </a:cubicBezTo>
                  <a:cubicBezTo>
                    <a:pt x="95" y="30"/>
                    <a:pt x="98" y="30"/>
                    <a:pt x="99" y="30"/>
                  </a:cubicBezTo>
                  <a:cubicBezTo>
                    <a:pt x="99" y="30"/>
                    <a:pt x="99" y="30"/>
                    <a:pt x="99" y="30"/>
                  </a:cubicBezTo>
                  <a:cubicBezTo>
                    <a:pt x="98" y="30"/>
                    <a:pt x="96" y="30"/>
                    <a:pt x="91" y="31"/>
                  </a:cubicBezTo>
                  <a:cubicBezTo>
                    <a:pt x="88" y="31"/>
                    <a:pt x="84" y="32"/>
                    <a:pt x="83" y="32"/>
                  </a:cubicBezTo>
                  <a:cubicBezTo>
                    <a:pt x="83" y="32"/>
                    <a:pt x="83" y="32"/>
                    <a:pt x="83" y="32"/>
                  </a:cubicBezTo>
                  <a:cubicBezTo>
                    <a:pt x="84" y="31"/>
                    <a:pt x="88" y="31"/>
                    <a:pt x="91" y="31"/>
                  </a:cubicBezTo>
                  <a:close/>
                  <a:moveTo>
                    <a:pt x="91" y="31"/>
                  </a:moveTo>
                  <a:cubicBezTo>
                    <a:pt x="91" y="31"/>
                    <a:pt x="91" y="31"/>
                    <a:pt x="91" y="31"/>
                  </a:cubicBezTo>
                  <a:cubicBezTo>
                    <a:pt x="95" y="30"/>
                    <a:pt x="98" y="30"/>
                    <a:pt x="99" y="30"/>
                  </a:cubicBezTo>
                  <a:cubicBezTo>
                    <a:pt x="99" y="30"/>
                    <a:pt x="99" y="30"/>
                    <a:pt x="99" y="30"/>
                  </a:cubicBezTo>
                  <a:cubicBezTo>
                    <a:pt x="98" y="30"/>
                    <a:pt x="96" y="31"/>
                    <a:pt x="91" y="31"/>
                  </a:cubicBezTo>
                  <a:cubicBezTo>
                    <a:pt x="88" y="32"/>
                    <a:pt x="84" y="32"/>
                    <a:pt x="83" y="32"/>
                  </a:cubicBezTo>
                  <a:cubicBezTo>
                    <a:pt x="83" y="32"/>
                    <a:pt x="83" y="32"/>
                    <a:pt x="83" y="32"/>
                  </a:cubicBezTo>
                  <a:cubicBezTo>
                    <a:pt x="84" y="32"/>
                    <a:pt x="88" y="31"/>
                    <a:pt x="91" y="31"/>
                  </a:cubicBezTo>
                  <a:close/>
                  <a:moveTo>
                    <a:pt x="91" y="32"/>
                  </a:moveTo>
                  <a:cubicBezTo>
                    <a:pt x="91" y="32"/>
                    <a:pt x="91" y="32"/>
                    <a:pt x="91" y="32"/>
                  </a:cubicBezTo>
                  <a:cubicBezTo>
                    <a:pt x="95" y="31"/>
                    <a:pt x="98" y="31"/>
                    <a:pt x="99" y="30"/>
                  </a:cubicBezTo>
                  <a:cubicBezTo>
                    <a:pt x="99" y="31"/>
                    <a:pt x="99" y="31"/>
                    <a:pt x="99" y="31"/>
                  </a:cubicBezTo>
                  <a:cubicBezTo>
                    <a:pt x="98" y="32"/>
                    <a:pt x="96" y="32"/>
                    <a:pt x="91" y="33"/>
                  </a:cubicBezTo>
                  <a:cubicBezTo>
                    <a:pt x="88" y="33"/>
                    <a:pt x="84" y="34"/>
                    <a:pt x="83" y="34"/>
                  </a:cubicBezTo>
                  <a:cubicBezTo>
                    <a:pt x="83" y="32"/>
                    <a:pt x="83" y="32"/>
                    <a:pt x="83" y="32"/>
                  </a:cubicBezTo>
                  <a:cubicBezTo>
                    <a:pt x="84" y="32"/>
                    <a:pt x="88" y="32"/>
                    <a:pt x="91" y="32"/>
                  </a:cubicBezTo>
                  <a:close/>
                  <a:moveTo>
                    <a:pt x="91" y="33"/>
                  </a:moveTo>
                  <a:cubicBezTo>
                    <a:pt x="91" y="33"/>
                    <a:pt x="91" y="33"/>
                    <a:pt x="91" y="33"/>
                  </a:cubicBezTo>
                  <a:cubicBezTo>
                    <a:pt x="95" y="32"/>
                    <a:pt x="98" y="32"/>
                    <a:pt x="99" y="32"/>
                  </a:cubicBezTo>
                  <a:cubicBezTo>
                    <a:pt x="99" y="33"/>
                    <a:pt x="99" y="33"/>
                    <a:pt x="99" y="33"/>
                  </a:cubicBezTo>
                  <a:cubicBezTo>
                    <a:pt x="98" y="33"/>
                    <a:pt x="96" y="33"/>
                    <a:pt x="91" y="33"/>
                  </a:cubicBezTo>
                  <a:cubicBezTo>
                    <a:pt x="88" y="34"/>
                    <a:pt x="84" y="34"/>
                    <a:pt x="83" y="34"/>
                  </a:cubicBezTo>
                  <a:cubicBezTo>
                    <a:pt x="83" y="34"/>
                    <a:pt x="83" y="34"/>
                    <a:pt x="83" y="34"/>
                  </a:cubicBezTo>
                  <a:cubicBezTo>
                    <a:pt x="84" y="34"/>
                    <a:pt x="88" y="33"/>
                    <a:pt x="91" y="33"/>
                  </a:cubicBezTo>
                  <a:close/>
                  <a:moveTo>
                    <a:pt x="98" y="4"/>
                  </a:moveTo>
                  <a:cubicBezTo>
                    <a:pt x="98" y="4"/>
                    <a:pt x="98" y="4"/>
                    <a:pt x="98" y="4"/>
                  </a:cubicBezTo>
                  <a:cubicBezTo>
                    <a:pt x="100" y="4"/>
                    <a:pt x="100" y="4"/>
                    <a:pt x="100" y="4"/>
                  </a:cubicBezTo>
                  <a:cubicBezTo>
                    <a:pt x="100" y="6"/>
                    <a:pt x="100" y="6"/>
                    <a:pt x="100" y="6"/>
                  </a:cubicBezTo>
                  <a:cubicBezTo>
                    <a:pt x="98" y="6"/>
                    <a:pt x="98" y="6"/>
                    <a:pt x="98" y="6"/>
                  </a:cubicBezTo>
                  <a:lnTo>
                    <a:pt x="98" y="4"/>
                  </a:lnTo>
                  <a:close/>
                  <a:moveTo>
                    <a:pt x="95" y="7"/>
                  </a:moveTo>
                  <a:cubicBezTo>
                    <a:pt x="95" y="7"/>
                    <a:pt x="95" y="7"/>
                    <a:pt x="95" y="7"/>
                  </a:cubicBezTo>
                  <a:cubicBezTo>
                    <a:pt x="95" y="5"/>
                    <a:pt x="95" y="5"/>
                    <a:pt x="95" y="5"/>
                  </a:cubicBezTo>
                  <a:cubicBezTo>
                    <a:pt x="97" y="5"/>
                    <a:pt x="97" y="5"/>
                    <a:pt x="97" y="5"/>
                  </a:cubicBezTo>
                  <a:cubicBezTo>
                    <a:pt x="97" y="7"/>
                    <a:pt x="97" y="7"/>
                    <a:pt x="97" y="7"/>
                  </a:cubicBezTo>
                  <a:lnTo>
                    <a:pt x="95" y="7"/>
                  </a:lnTo>
                  <a:close/>
                  <a:moveTo>
                    <a:pt x="92" y="8"/>
                  </a:moveTo>
                  <a:cubicBezTo>
                    <a:pt x="92" y="8"/>
                    <a:pt x="92" y="8"/>
                    <a:pt x="92" y="8"/>
                  </a:cubicBezTo>
                  <a:cubicBezTo>
                    <a:pt x="92" y="6"/>
                    <a:pt x="92" y="6"/>
                    <a:pt x="92" y="6"/>
                  </a:cubicBezTo>
                  <a:cubicBezTo>
                    <a:pt x="94" y="5"/>
                    <a:pt x="94" y="5"/>
                    <a:pt x="94" y="5"/>
                  </a:cubicBezTo>
                  <a:cubicBezTo>
                    <a:pt x="94" y="7"/>
                    <a:pt x="94" y="7"/>
                    <a:pt x="94" y="7"/>
                  </a:cubicBezTo>
                  <a:lnTo>
                    <a:pt x="92" y="8"/>
                  </a:lnTo>
                  <a:close/>
                  <a:moveTo>
                    <a:pt x="87" y="9"/>
                  </a:moveTo>
                  <a:cubicBezTo>
                    <a:pt x="87" y="9"/>
                    <a:pt x="87" y="9"/>
                    <a:pt x="87" y="9"/>
                  </a:cubicBezTo>
                  <a:cubicBezTo>
                    <a:pt x="87" y="7"/>
                    <a:pt x="87" y="7"/>
                    <a:pt x="87" y="7"/>
                  </a:cubicBezTo>
                  <a:cubicBezTo>
                    <a:pt x="89" y="7"/>
                    <a:pt x="89" y="7"/>
                    <a:pt x="89" y="7"/>
                  </a:cubicBezTo>
                  <a:cubicBezTo>
                    <a:pt x="89" y="9"/>
                    <a:pt x="89" y="9"/>
                    <a:pt x="89" y="9"/>
                  </a:cubicBezTo>
                  <a:lnTo>
                    <a:pt x="87" y="9"/>
                  </a:lnTo>
                  <a:close/>
                  <a:moveTo>
                    <a:pt x="105" y="43"/>
                  </a:moveTo>
                  <a:cubicBezTo>
                    <a:pt x="105" y="43"/>
                    <a:pt x="105" y="43"/>
                    <a:pt x="105" y="43"/>
                  </a:cubicBezTo>
                  <a:cubicBezTo>
                    <a:pt x="106" y="43"/>
                    <a:pt x="106" y="43"/>
                    <a:pt x="106" y="43"/>
                  </a:cubicBezTo>
                  <a:cubicBezTo>
                    <a:pt x="106" y="44"/>
                    <a:pt x="106" y="44"/>
                    <a:pt x="106" y="44"/>
                  </a:cubicBezTo>
                  <a:cubicBezTo>
                    <a:pt x="104" y="44"/>
                    <a:pt x="104" y="44"/>
                    <a:pt x="104" y="44"/>
                  </a:cubicBezTo>
                  <a:cubicBezTo>
                    <a:pt x="105" y="44"/>
                    <a:pt x="105" y="44"/>
                    <a:pt x="105" y="44"/>
                  </a:cubicBezTo>
                  <a:lnTo>
                    <a:pt x="105" y="43"/>
                  </a:lnTo>
                  <a:close/>
                  <a:moveTo>
                    <a:pt x="102" y="45"/>
                  </a:moveTo>
                  <a:cubicBezTo>
                    <a:pt x="102" y="45"/>
                    <a:pt x="102" y="45"/>
                    <a:pt x="102" y="45"/>
                  </a:cubicBezTo>
                  <a:cubicBezTo>
                    <a:pt x="101" y="46"/>
                    <a:pt x="101" y="46"/>
                    <a:pt x="101" y="46"/>
                  </a:cubicBezTo>
                  <a:cubicBezTo>
                    <a:pt x="99" y="45"/>
                    <a:pt x="99" y="45"/>
                    <a:pt x="99" y="45"/>
                  </a:cubicBezTo>
                  <a:lnTo>
                    <a:pt x="102" y="45"/>
                  </a:lnTo>
                  <a:close/>
                  <a:moveTo>
                    <a:pt x="78" y="47"/>
                  </a:moveTo>
                  <a:cubicBezTo>
                    <a:pt x="78" y="47"/>
                    <a:pt x="78" y="47"/>
                    <a:pt x="78" y="47"/>
                  </a:cubicBezTo>
                  <a:cubicBezTo>
                    <a:pt x="78" y="47"/>
                    <a:pt x="78" y="47"/>
                    <a:pt x="78" y="47"/>
                  </a:cubicBezTo>
                  <a:cubicBezTo>
                    <a:pt x="81" y="48"/>
                    <a:pt x="81" y="48"/>
                    <a:pt x="81" y="48"/>
                  </a:cubicBezTo>
                  <a:cubicBezTo>
                    <a:pt x="77" y="48"/>
                    <a:pt x="77" y="48"/>
                    <a:pt x="77" y="48"/>
                  </a:cubicBezTo>
                  <a:cubicBezTo>
                    <a:pt x="74" y="47"/>
                    <a:pt x="74" y="47"/>
                    <a:pt x="74" y="47"/>
                  </a:cubicBezTo>
                  <a:lnTo>
                    <a:pt x="78" y="47"/>
                  </a:lnTo>
                  <a:close/>
                  <a:moveTo>
                    <a:pt x="70" y="47"/>
                  </a:moveTo>
                  <a:cubicBezTo>
                    <a:pt x="70" y="47"/>
                    <a:pt x="70" y="47"/>
                    <a:pt x="70" y="47"/>
                  </a:cubicBezTo>
                  <a:cubicBezTo>
                    <a:pt x="70" y="47"/>
                    <a:pt x="70" y="47"/>
                    <a:pt x="70" y="47"/>
                  </a:cubicBezTo>
                  <a:cubicBezTo>
                    <a:pt x="74" y="48"/>
                    <a:pt x="74" y="48"/>
                    <a:pt x="74" y="48"/>
                  </a:cubicBezTo>
                  <a:cubicBezTo>
                    <a:pt x="70" y="48"/>
                    <a:pt x="70" y="48"/>
                    <a:pt x="70" y="48"/>
                  </a:cubicBezTo>
                  <a:cubicBezTo>
                    <a:pt x="70" y="48"/>
                    <a:pt x="70" y="48"/>
                    <a:pt x="70" y="48"/>
                  </a:cubicBezTo>
                  <a:cubicBezTo>
                    <a:pt x="66" y="47"/>
                    <a:pt x="66" y="47"/>
                    <a:pt x="66" y="47"/>
                  </a:cubicBezTo>
                  <a:lnTo>
                    <a:pt x="70" y="47"/>
                  </a:lnTo>
                  <a:close/>
                  <a:moveTo>
                    <a:pt x="62" y="47"/>
                  </a:moveTo>
                  <a:cubicBezTo>
                    <a:pt x="62" y="47"/>
                    <a:pt x="62" y="47"/>
                    <a:pt x="62" y="47"/>
                  </a:cubicBezTo>
                  <a:cubicBezTo>
                    <a:pt x="65" y="48"/>
                    <a:pt x="65" y="48"/>
                    <a:pt x="65" y="48"/>
                  </a:cubicBezTo>
                  <a:cubicBezTo>
                    <a:pt x="61" y="48"/>
                    <a:pt x="61" y="48"/>
                    <a:pt x="61" y="48"/>
                  </a:cubicBezTo>
                  <a:cubicBezTo>
                    <a:pt x="58" y="47"/>
                    <a:pt x="58" y="47"/>
                    <a:pt x="58" y="47"/>
                  </a:cubicBezTo>
                  <a:lnTo>
                    <a:pt x="62" y="47"/>
                  </a:lnTo>
                  <a:close/>
                  <a:moveTo>
                    <a:pt x="60" y="48"/>
                  </a:moveTo>
                  <a:cubicBezTo>
                    <a:pt x="60" y="48"/>
                    <a:pt x="60" y="48"/>
                    <a:pt x="60" y="48"/>
                  </a:cubicBezTo>
                  <a:cubicBezTo>
                    <a:pt x="60" y="48"/>
                    <a:pt x="60" y="48"/>
                    <a:pt x="60" y="48"/>
                  </a:cubicBezTo>
                  <a:cubicBezTo>
                    <a:pt x="60" y="48"/>
                    <a:pt x="60" y="48"/>
                    <a:pt x="60" y="48"/>
                  </a:cubicBezTo>
                  <a:close/>
                  <a:moveTo>
                    <a:pt x="41" y="48"/>
                  </a:moveTo>
                  <a:cubicBezTo>
                    <a:pt x="41" y="48"/>
                    <a:pt x="41" y="48"/>
                    <a:pt x="41" y="48"/>
                  </a:cubicBezTo>
                  <a:cubicBezTo>
                    <a:pt x="43" y="49"/>
                    <a:pt x="43" y="49"/>
                    <a:pt x="43" y="49"/>
                  </a:cubicBezTo>
                  <a:cubicBezTo>
                    <a:pt x="42" y="49"/>
                    <a:pt x="42" y="49"/>
                    <a:pt x="42" y="49"/>
                  </a:cubicBezTo>
                  <a:cubicBezTo>
                    <a:pt x="38" y="48"/>
                    <a:pt x="38" y="48"/>
                    <a:pt x="38" y="48"/>
                  </a:cubicBezTo>
                  <a:lnTo>
                    <a:pt x="41" y="48"/>
                  </a:lnTo>
                  <a:close/>
                  <a:moveTo>
                    <a:pt x="39" y="53"/>
                  </a:moveTo>
                  <a:cubicBezTo>
                    <a:pt x="39" y="53"/>
                    <a:pt x="39" y="53"/>
                    <a:pt x="39" y="53"/>
                  </a:cubicBezTo>
                  <a:cubicBezTo>
                    <a:pt x="39" y="53"/>
                    <a:pt x="39" y="53"/>
                    <a:pt x="39" y="53"/>
                  </a:cubicBezTo>
                  <a:cubicBezTo>
                    <a:pt x="38" y="53"/>
                    <a:pt x="38" y="53"/>
                    <a:pt x="38" y="53"/>
                  </a:cubicBezTo>
                  <a:cubicBezTo>
                    <a:pt x="38" y="48"/>
                    <a:pt x="38" y="48"/>
                    <a:pt x="38" y="48"/>
                  </a:cubicBezTo>
                  <a:cubicBezTo>
                    <a:pt x="39" y="49"/>
                    <a:pt x="39" y="49"/>
                    <a:pt x="39" y="49"/>
                  </a:cubicBezTo>
                  <a:lnTo>
                    <a:pt x="39" y="53"/>
                  </a:lnTo>
                  <a:close/>
                  <a:moveTo>
                    <a:pt x="45" y="53"/>
                  </a:moveTo>
                  <a:cubicBezTo>
                    <a:pt x="45" y="53"/>
                    <a:pt x="45" y="53"/>
                    <a:pt x="45" y="53"/>
                  </a:cubicBezTo>
                  <a:cubicBezTo>
                    <a:pt x="40" y="53"/>
                    <a:pt x="40" y="53"/>
                    <a:pt x="40" y="53"/>
                  </a:cubicBezTo>
                  <a:cubicBezTo>
                    <a:pt x="40" y="49"/>
                    <a:pt x="40" y="49"/>
                    <a:pt x="40" y="49"/>
                  </a:cubicBezTo>
                  <a:cubicBezTo>
                    <a:pt x="42" y="49"/>
                    <a:pt x="42" y="49"/>
                    <a:pt x="42" y="49"/>
                  </a:cubicBezTo>
                  <a:cubicBezTo>
                    <a:pt x="45" y="49"/>
                    <a:pt x="45" y="49"/>
                    <a:pt x="45" y="49"/>
                  </a:cubicBezTo>
                  <a:lnTo>
                    <a:pt x="45" y="53"/>
                  </a:lnTo>
                  <a:close/>
                  <a:moveTo>
                    <a:pt x="45" y="49"/>
                  </a:moveTo>
                  <a:cubicBezTo>
                    <a:pt x="45" y="49"/>
                    <a:pt x="45" y="49"/>
                    <a:pt x="45" y="49"/>
                  </a:cubicBezTo>
                  <a:cubicBezTo>
                    <a:pt x="44" y="49"/>
                    <a:pt x="44" y="49"/>
                    <a:pt x="44" y="49"/>
                  </a:cubicBezTo>
                  <a:cubicBezTo>
                    <a:pt x="41" y="48"/>
                    <a:pt x="41" y="48"/>
                    <a:pt x="41" y="48"/>
                  </a:cubicBezTo>
                  <a:cubicBezTo>
                    <a:pt x="44" y="48"/>
                    <a:pt x="44" y="48"/>
                    <a:pt x="44" y="48"/>
                  </a:cubicBezTo>
                  <a:cubicBezTo>
                    <a:pt x="45" y="48"/>
                    <a:pt x="45" y="48"/>
                    <a:pt x="45" y="48"/>
                  </a:cubicBezTo>
                  <a:lnTo>
                    <a:pt x="45" y="49"/>
                  </a:lnTo>
                  <a:close/>
                  <a:moveTo>
                    <a:pt x="48" y="48"/>
                  </a:moveTo>
                  <a:cubicBezTo>
                    <a:pt x="48" y="48"/>
                    <a:pt x="48" y="48"/>
                    <a:pt x="48" y="48"/>
                  </a:cubicBezTo>
                  <a:cubicBezTo>
                    <a:pt x="51" y="49"/>
                    <a:pt x="51" y="49"/>
                    <a:pt x="51" y="49"/>
                  </a:cubicBezTo>
                  <a:cubicBezTo>
                    <a:pt x="48" y="49"/>
                    <a:pt x="48" y="49"/>
                    <a:pt x="48" y="49"/>
                  </a:cubicBezTo>
                  <a:cubicBezTo>
                    <a:pt x="45" y="48"/>
                    <a:pt x="45" y="48"/>
                    <a:pt x="45" y="48"/>
                  </a:cubicBezTo>
                  <a:lnTo>
                    <a:pt x="48" y="48"/>
                  </a:lnTo>
                  <a:close/>
                  <a:moveTo>
                    <a:pt x="47" y="49"/>
                  </a:moveTo>
                  <a:cubicBezTo>
                    <a:pt x="47" y="49"/>
                    <a:pt x="47" y="49"/>
                    <a:pt x="47" y="49"/>
                  </a:cubicBezTo>
                  <a:cubicBezTo>
                    <a:pt x="46" y="49"/>
                    <a:pt x="46" y="49"/>
                    <a:pt x="46" y="49"/>
                  </a:cubicBezTo>
                  <a:cubicBezTo>
                    <a:pt x="46" y="48"/>
                    <a:pt x="46" y="48"/>
                    <a:pt x="46" y="48"/>
                  </a:cubicBezTo>
                  <a:lnTo>
                    <a:pt x="47" y="49"/>
                  </a:lnTo>
                  <a:close/>
                  <a:moveTo>
                    <a:pt x="52" y="53"/>
                  </a:moveTo>
                  <a:cubicBezTo>
                    <a:pt x="52" y="53"/>
                    <a:pt x="52" y="53"/>
                    <a:pt x="52" y="53"/>
                  </a:cubicBezTo>
                  <a:cubicBezTo>
                    <a:pt x="46" y="53"/>
                    <a:pt x="46" y="53"/>
                    <a:pt x="46" y="53"/>
                  </a:cubicBezTo>
                  <a:cubicBezTo>
                    <a:pt x="46" y="49"/>
                    <a:pt x="46" y="49"/>
                    <a:pt x="46" y="49"/>
                  </a:cubicBezTo>
                  <a:cubicBezTo>
                    <a:pt x="49" y="49"/>
                    <a:pt x="49" y="49"/>
                    <a:pt x="49" y="49"/>
                  </a:cubicBezTo>
                  <a:cubicBezTo>
                    <a:pt x="49" y="49"/>
                    <a:pt x="49" y="49"/>
                    <a:pt x="49" y="49"/>
                  </a:cubicBezTo>
                  <a:cubicBezTo>
                    <a:pt x="49" y="49"/>
                    <a:pt x="49" y="49"/>
                    <a:pt x="49" y="49"/>
                  </a:cubicBezTo>
                  <a:cubicBezTo>
                    <a:pt x="52" y="49"/>
                    <a:pt x="52" y="49"/>
                    <a:pt x="52" y="49"/>
                  </a:cubicBezTo>
                  <a:lnTo>
                    <a:pt x="52" y="53"/>
                  </a:lnTo>
                  <a:close/>
                  <a:moveTo>
                    <a:pt x="52" y="49"/>
                  </a:moveTo>
                  <a:cubicBezTo>
                    <a:pt x="52" y="49"/>
                    <a:pt x="52" y="49"/>
                    <a:pt x="52" y="49"/>
                  </a:cubicBezTo>
                  <a:cubicBezTo>
                    <a:pt x="52" y="49"/>
                    <a:pt x="52" y="49"/>
                    <a:pt x="52" y="49"/>
                  </a:cubicBezTo>
                  <a:cubicBezTo>
                    <a:pt x="52" y="48"/>
                    <a:pt x="52" y="48"/>
                    <a:pt x="52" y="48"/>
                  </a:cubicBezTo>
                  <a:cubicBezTo>
                    <a:pt x="49" y="48"/>
                    <a:pt x="49" y="48"/>
                    <a:pt x="49" y="48"/>
                  </a:cubicBezTo>
                  <a:cubicBezTo>
                    <a:pt x="51" y="48"/>
                    <a:pt x="51" y="48"/>
                    <a:pt x="51" y="48"/>
                  </a:cubicBezTo>
                  <a:cubicBezTo>
                    <a:pt x="52" y="48"/>
                    <a:pt x="52" y="48"/>
                    <a:pt x="52" y="48"/>
                  </a:cubicBezTo>
                  <a:lnTo>
                    <a:pt x="52" y="49"/>
                  </a:lnTo>
                  <a:close/>
                  <a:moveTo>
                    <a:pt x="52" y="48"/>
                  </a:moveTo>
                  <a:cubicBezTo>
                    <a:pt x="52" y="48"/>
                    <a:pt x="52" y="48"/>
                    <a:pt x="52" y="48"/>
                  </a:cubicBezTo>
                  <a:cubicBezTo>
                    <a:pt x="55" y="48"/>
                    <a:pt x="55" y="48"/>
                    <a:pt x="55" y="48"/>
                  </a:cubicBezTo>
                  <a:cubicBezTo>
                    <a:pt x="57" y="48"/>
                    <a:pt x="57" y="48"/>
                    <a:pt x="57" y="48"/>
                  </a:cubicBezTo>
                  <a:cubicBezTo>
                    <a:pt x="55" y="49"/>
                    <a:pt x="55" y="49"/>
                    <a:pt x="55" y="49"/>
                  </a:cubicBezTo>
                  <a:cubicBezTo>
                    <a:pt x="53" y="48"/>
                    <a:pt x="53" y="48"/>
                    <a:pt x="53" y="48"/>
                  </a:cubicBezTo>
                  <a:cubicBezTo>
                    <a:pt x="53" y="48"/>
                    <a:pt x="53" y="48"/>
                    <a:pt x="53" y="48"/>
                  </a:cubicBezTo>
                  <a:cubicBezTo>
                    <a:pt x="53" y="48"/>
                    <a:pt x="53" y="48"/>
                    <a:pt x="53" y="48"/>
                  </a:cubicBezTo>
                  <a:lnTo>
                    <a:pt x="52" y="48"/>
                  </a:lnTo>
                  <a:close/>
                  <a:moveTo>
                    <a:pt x="54" y="49"/>
                  </a:moveTo>
                  <a:cubicBezTo>
                    <a:pt x="54" y="49"/>
                    <a:pt x="54" y="49"/>
                    <a:pt x="54" y="49"/>
                  </a:cubicBezTo>
                  <a:cubicBezTo>
                    <a:pt x="53" y="49"/>
                    <a:pt x="53" y="49"/>
                    <a:pt x="53" y="49"/>
                  </a:cubicBezTo>
                  <a:cubicBezTo>
                    <a:pt x="53" y="48"/>
                    <a:pt x="53" y="48"/>
                    <a:pt x="53" y="48"/>
                  </a:cubicBezTo>
                  <a:lnTo>
                    <a:pt x="54" y="49"/>
                  </a:lnTo>
                  <a:close/>
                  <a:moveTo>
                    <a:pt x="59" y="53"/>
                  </a:moveTo>
                  <a:cubicBezTo>
                    <a:pt x="59" y="53"/>
                    <a:pt x="59" y="53"/>
                    <a:pt x="59" y="53"/>
                  </a:cubicBezTo>
                  <a:cubicBezTo>
                    <a:pt x="53" y="53"/>
                    <a:pt x="53" y="53"/>
                    <a:pt x="53" y="53"/>
                  </a:cubicBezTo>
                  <a:cubicBezTo>
                    <a:pt x="53" y="49"/>
                    <a:pt x="53" y="49"/>
                    <a:pt x="53" y="49"/>
                  </a:cubicBezTo>
                  <a:cubicBezTo>
                    <a:pt x="59" y="49"/>
                    <a:pt x="59" y="49"/>
                    <a:pt x="59" y="49"/>
                  </a:cubicBezTo>
                  <a:lnTo>
                    <a:pt x="59" y="53"/>
                  </a:lnTo>
                  <a:close/>
                  <a:moveTo>
                    <a:pt x="59" y="48"/>
                  </a:moveTo>
                  <a:cubicBezTo>
                    <a:pt x="59" y="48"/>
                    <a:pt x="59" y="48"/>
                    <a:pt x="59" y="48"/>
                  </a:cubicBezTo>
                  <a:cubicBezTo>
                    <a:pt x="58" y="48"/>
                    <a:pt x="58" y="48"/>
                    <a:pt x="58" y="48"/>
                  </a:cubicBezTo>
                  <a:cubicBezTo>
                    <a:pt x="55" y="48"/>
                    <a:pt x="55" y="48"/>
                    <a:pt x="55" y="48"/>
                  </a:cubicBezTo>
                  <a:cubicBezTo>
                    <a:pt x="57" y="47"/>
                    <a:pt x="57" y="47"/>
                    <a:pt x="57" y="47"/>
                  </a:cubicBezTo>
                  <a:cubicBezTo>
                    <a:pt x="59" y="48"/>
                    <a:pt x="59" y="48"/>
                    <a:pt x="59" y="48"/>
                  </a:cubicBezTo>
                  <a:close/>
                  <a:moveTo>
                    <a:pt x="67" y="54"/>
                  </a:moveTo>
                  <a:cubicBezTo>
                    <a:pt x="67" y="54"/>
                    <a:pt x="67" y="54"/>
                    <a:pt x="67" y="54"/>
                  </a:cubicBezTo>
                  <a:cubicBezTo>
                    <a:pt x="60" y="53"/>
                    <a:pt x="60" y="53"/>
                    <a:pt x="60" y="53"/>
                  </a:cubicBezTo>
                  <a:cubicBezTo>
                    <a:pt x="60" y="49"/>
                    <a:pt x="60" y="49"/>
                    <a:pt x="60" y="49"/>
                  </a:cubicBezTo>
                  <a:cubicBezTo>
                    <a:pt x="66" y="49"/>
                    <a:pt x="66" y="49"/>
                    <a:pt x="66" y="49"/>
                  </a:cubicBezTo>
                  <a:cubicBezTo>
                    <a:pt x="66" y="49"/>
                    <a:pt x="66" y="49"/>
                    <a:pt x="66" y="49"/>
                  </a:cubicBezTo>
                  <a:cubicBezTo>
                    <a:pt x="66" y="49"/>
                    <a:pt x="66" y="49"/>
                    <a:pt x="66" y="49"/>
                  </a:cubicBezTo>
                  <a:cubicBezTo>
                    <a:pt x="67" y="49"/>
                    <a:pt x="67" y="49"/>
                    <a:pt x="67" y="49"/>
                  </a:cubicBezTo>
                  <a:lnTo>
                    <a:pt x="67" y="54"/>
                  </a:lnTo>
                  <a:close/>
                  <a:moveTo>
                    <a:pt x="67" y="48"/>
                  </a:moveTo>
                  <a:cubicBezTo>
                    <a:pt x="67" y="48"/>
                    <a:pt x="67" y="48"/>
                    <a:pt x="67" y="48"/>
                  </a:cubicBezTo>
                  <a:cubicBezTo>
                    <a:pt x="66" y="48"/>
                    <a:pt x="66" y="48"/>
                    <a:pt x="66" y="48"/>
                  </a:cubicBezTo>
                  <a:cubicBezTo>
                    <a:pt x="63" y="47"/>
                    <a:pt x="63" y="47"/>
                    <a:pt x="63" y="47"/>
                  </a:cubicBezTo>
                  <a:cubicBezTo>
                    <a:pt x="66" y="47"/>
                    <a:pt x="66" y="47"/>
                    <a:pt x="66" y="47"/>
                  </a:cubicBezTo>
                  <a:cubicBezTo>
                    <a:pt x="69" y="48"/>
                    <a:pt x="69" y="48"/>
                    <a:pt x="69" y="48"/>
                  </a:cubicBezTo>
                  <a:cubicBezTo>
                    <a:pt x="67" y="48"/>
                    <a:pt x="67" y="48"/>
                    <a:pt x="67" y="48"/>
                  </a:cubicBezTo>
                  <a:cubicBezTo>
                    <a:pt x="67" y="48"/>
                    <a:pt x="67" y="48"/>
                    <a:pt x="67" y="48"/>
                  </a:cubicBezTo>
                  <a:cubicBezTo>
                    <a:pt x="67" y="48"/>
                    <a:pt x="67" y="48"/>
                    <a:pt x="67" y="48"/>
                  </a:cubicBezTo>
                  <a:close/>
                  <a:moveTo>
                    <a:pt x="75" y="54"/>
                  </a:moveTo>
                  <a:cubicBezTo>
                    <a:pt x="75" y="54"/>
                    <a:pt x="75" y="54"/>
                    <a:pt x="75" y="54"/>
                  </a:cubicBezTo>
                  <a:cubicBezTo>
                    <a:pt x="67" y="54"/>
                    <a:pt x="67" y="54"/>
                    <a:pt x="67" y="54"/>
                  </a:cubicBezTo>
                  <a:cubicBezTo>
                    <a:pt x="67" y="49"/>
                    <a:pt x="67" y="49"/>
                    <a:pt x="67" y="49"/>
                  </a:cubicBezTo>
                  <a:cubicBezTo>
                    <a:pt x="74" y="49"/>
                    <a:pt x="74" y="49"/>
                    <a:pt x="74" y="49"/>
                  </a:cubicBezTo>
                  <a:cubicBezTo>
                    <a:pt x="74" y="49"/>
                    <a:pt x="74" y="49"/>
                    <a:pt x="74" y="49"/>
                  </a:cubicBezTo>
                  <a:cubicBezTo>
                    <a:pt x="74" y="49"/>
                    <a:pt x="74" y="49"/>
                    <a:pt x="74" y="49"/>
                  </a:cubicBezTo>
                  <a:cubicBezTo>
                    <a:pt x="75" y="49"/>
                    <a:pt x="75" y="49"/>
                    <a:pt x="75" y="49"/>
                  </a:cubicBezTo>
                  <a:lnTo>
                    <a:pt x="75" y="54"/>
                  </a:lnTo>
                  <a:close/>
                  <a:moveTo>
                    <a:pt x="75" y="48"/>
                  </a:moveTo>
                  <a:cubicBezTo>
                    <a:pt x="75" y="48"/>
                    <a:pt x="75" y="48"/>
                    <a:pt x="75" y="48"/>
                  </a:cubicBezTo>
                  <a:cubicBezTo>
                    <a:pt x="74" y="48"/>
                    <a:pt x="74" y="48"/>
                    <a:pt x="74" y="48"/>
                  </a:cubicBezTo>
                  <a:cubicBezTo>
                    <a:pt x="71" y="47"/>
                    <a:pt x="71" y="47"/>
                    <a:pt x="71" y="47"/>
                  </a:cubicBezTo>
                  <a:cubicBezTo>
                    <a:pt x="73" y="47"/>
                    <a:pt x="73" y="47"/>
                    <a:pt x="73" y="47"/>
                  </a:cubicBezTo>
                  <a:cubicBezTo>
                    <a:pt x="77" y="48"/>
                    <a:pt x="77" y="48"/>
                    <a:pt x="77" y="48"/>
                  </a:cubicBezTo>
                  <a:cubicBezTo>
                    <a:pt x="75" y="48"/>
                    <a:pt x="75" y="48"/>
                    <a:pt x="75" y="48"/>
                  </a:cubicBezTo>
                  <a:cubicBezTo>
                    <a:pt x="75" y="48"/>
                    <a:pt x="75" y="48"/>
                    <a:pt x="75" y="48"/>
                  </a:cubicBezTo>
                  <a:cubicBezTo>
                    <a:pt x="75" y="48"/>
                    <a:pt x="75" y="48"/>
                    <a:pt x="75" y="48"/>
                  </a:cubicBezTo>
                  <a:close/>
                  <a:moveTo>
                    <a:pt x="83" y="54"/>
                  </a:moveTo>
                  <a:cubicBezTo>
                    <a:pt x="83" y="54"/>
                    <a:pt x="83" y="54"/>
                    <a:pt x="83" y="54"/>
                  </a:cubicBezTo>
                  <a:cubicBezTo>
                    <a:pt x="75" y="54"/>
                    <a:pt x="75" y="54"/>
                    <a:pt x="75" y="54"/>
                  </a:cubicBezTo>
                  <a:cubicBezTo>
                    <a:pt x="75" y="49"/>
                    <a:pt x="75" y="49"/>
                    <a:pt x="75" y="49"/>
                  </a:cubicBezTo>
                  <a:cubicBezTo>
                    <a:pt x="77" y="48"/>
                    <a:pt x="77" y="48"/>
                    <a:pt x="77" y="48"/>
                  </a:cubicBezTo>
                  <a:cubicBezTo>
                    <a:pt x="77" y="48"/>
                    <a:pt x="77" y="48"/>
                    <a:pt x="77" y="48"/>
                  </a:cubicBezTo>
                  <a:cubicBezTo>
                    <a:pt x="77" y="48"/>
                    <a:pt x="77" y="48"/>
                    <a:pt x="77" y="48"/>
                  </a:cubicBezTo>
                  <a:cubicBezTo>
                    <a:pt x="83" y="48"/>
                    <a:pt x="83" y="48"/>
                    <a:pt x="83" y="48"/>
                  </a:cubicBezTo>
                  <a:lnTo>
                    <a:pt x="83" y="54"/>
                  </a:lnTo>
                  <a:close/>
                  <a:moveTo>
                    <a:pt x="83" y="48"/>
                  </a:moveTo>
                  <a:cubicBezTo>
                    <a:pt x="83" y="48"/>
                    <a:pt x="83" y="48"/>
                    <a:pt x="83" y="48"/>
                  </a:cubicBezTo>
                  <a:cubicBezTo>
                    <a:pt x="82" y="48"/>
                    <a:pt x="82" y="48"/>
                    <a:pt x="82" y="48"/>
                  </a:cubicBezTo>
                  <a:cubicBezTo>
                    <a:pt x="79" y="47"/>
                    <a:pt x="79" y="47"/>
                    <a:pt x="79" y="47"/>
                  </a:cubicBezTo>
                  <a:cubicBezTo>
                    <a:pt x="82" y="47"/>
                    <a:pt x="82" y="47"/>
                    <a:pt x="82" y="47"/>
                  </a:cubicBezTo>
                  <a:cubicBezTo>
                    <a:pt x="82" y="47"/>
                    <a:pt x="82" y="47"/>
                    <a:pt x="82" y="47"/>
                  </a:cubicBezTo>
                  <a:cubicBezTo>
                    <a:pt x="86" y="48"/>
                    <a:pt x="86" y="48"/>
                    <a:pt x="86" y="48"/>
                  </a:cubicBezTo>
                  <a:cubicBezTo>
                    <a:pt x="84" y="48"/>
                    <a:pt x="84" y="48"/>
                    <a:pt x="84" y="48"/>
                  </a:cubicBezTo>
                  <a:cubicBezTo>
                    <a:pt x="84" y="48"/>
                    <a:pt x="84" y="48"/>
                    <a:pt x="84" y="48"/>
                  </a:cubicBezTo>
                  <a:cubicBezTo>
                    <a:pt x="83" y="48"/>
                    <a:pt x="83" y="48"/>
                    <a:pt x="83" y="48"/>
                  </a:cubicBezTo>
                  <a:close/>
                  <a:moveTo>
                    <a:pt x="90" y="54"/>
                  </a:moveTo>
                  <a:cubicBezTo>
                    <a:pt x="90" y="54"/>
                    <a:pt x="90" y="54"/>
                    <a:pt x="90" y="54"/>
                  </a:cubicBezTo>
                  <a:cubicBezTo>
                    <a:pt x="84" y="54"/>
                    <a:pt x="84" y="54"/>
                    <a:pt x="84" y="54"/>
                  </a:cubicBezTo>
                  <a:cubicBezTo>
                    <a:pt x="84" y="48"/>
                    <a:pt x="84" y="48"/>
                    <a:pt x="84" y="48"/>
                  </a:cubicBezTo>
                  <a:cubicBezTo>
                    <a:pt x="87" y="48"/>
                    <a:pt x="87" y="48"/>
                    <a:pt x="87" y="48"/>
                  </a:cubicBezTo>
                  <a:cubicBezTo>
                    <a:pt x="87" y="48"/>
                    <a:pt x="87" y="48"/>
                    <a:pt x="87" y="48"/>
                  </a:cubicBezTo>
                  <a:cubicBezTo>
                    <a:pt x="87" y="48"/>
                    <a:pt x="87" y="48"/>
                    <a:pt x="87" y="48"/>
                  </a:cubicBezTo>
                  <a:cubicBezTo>
                    <a:pt x="90" y="48"/>
                    <a:pt x="90" y="48"/>
                    <a:pt x="90" y="48"/>
                  </a:cubicBezTo>
                  <a:lnTo>
                    <a:pt x="90" y="54"/>
                  </a:lnTo>
                  <a:close/>
                  <a:moveTo>
                    <a:pt x="90" y="48"/>
                  </a:moveTo>
                  <a:cubicBezTo>
                    <a:pt x="90" y="48"/>
                    <a:pt x="90" y="48"/>
                    <a:pt x="90" y="48"/>
                  </a:cubicBezTo>
                  <a:cubicBezTo>
                    <a:pt x="87" y="48"/>
                    <a:pt x="87" y="48"/>
                    <a:pt x="87" y="48"/>
                  </a:cubicBezTo>
                  <a:cubicBezTo>
                    <a:pt x="83" y="47"/>
                    <a:pt x="83" y="47"/>
                    <a:pt x="83" y="47"/>
                  </a:cubicBezTo>
                  <a:cubicBezTo>
                    <a:pt x="87" y="46"/>
                    <a:pt x="87" y="46"/>
                    <a:pt x="87" y="46"/>
                  </a:cubicBezTo>
                  <a:cubicBezTo>
                    <a:pt x="87" y="47"/>
                    <a:pt x="87" y="47"/>
                    <a:pt x="87" y="47"/>
                  </a:cubicBezTo>
                  <a:cubicBezTo>
                    <a:pt x="90" y="48"/>
                    <a:pt x="90" y="48"/>
                    <a:pt x="90" y="48"/>
                  </a:cubicBezTo>
                  <a:close/>
                  <a:moveTo>
                    <a:pt x="94" y="54"/>
                  </a:moveTo>
                  <a:cubicBezTo>
                    <a:pt x="94" y="54"/>
                    <a:pt x="94" y="54"/>
                    <a:pt x="94" y="54"/>
                  </a:cubicBezTo>
                  <a:cubicBezTo>
                    <a:pt x="91" y="54"/>
                    <a:pt x="91" y="54"/>
                    <a:pt x="91" y="54"/>
                  </a:cubicBezTo>
                  <a:cubicBezTo>
                    <a:pt x="91" y="48"/>
                    <a:pt x="91" y="48"/>
                    <a:pt x="91" y="48"/>
                  </a:cubicBezTo>
                  <a:cubicBezTo>
                    <a:pt x="94" y="48"/>
                    <a:pt x="94" y="48"/>
                    <a:pt x="94" y="48"/>
                  </a:cubicBezTo>
                  <a:lnTo>
                    <a:pt x="94" y="54"/>
                  </a:lnTo>
                  <a:close/>
                  <a:moveTo>
                    <a:pt x="94" y="48"/>
                  </a:moveTo>
                  <a:cubicBezTo>
                    <a:pt x="94" y="48"/>
                    <a:pt x="94" y="48"/>
                    <a:pt x="94" y="48"/>
                  </a:cubicBezTo>
                  <a:cubicBezTo>
                    <a:pt x="91" y="48"/>
                    <a:pt x="91" y="48"/>
                    <a:pt x="91" y="48"/>
                  </a:cubicBezTo>
                  <a:cubicBezTo>
                    <a:pt x="91" y="48"/>
                    <a:pt x="91" y="48"/>
                    <a:pt x="91" y="48"/>
                  </a:cubicBezTo>
                  <a:cubicBezTo>
                    <a:pt x="91" y="46"/>
                    <a:pt x="91" y="46"/>
                    <a:pt x="91" y="46"/>
                  </a:cubicBezTo>
                  <a:cubicBezTo>
                    <a:pt x="90" y="46"/>
                    <a:pt x="90" y="46"/>
                    <a:pt x="90" y="46"/>
                  </a:cubicBezTo>
                  <a:cubicBezTo>
                    <a:pt x="90" y="48"/>
                    <a:pt x="90" y="48"/>
                    <a:pt x="90" y="48"/>
                  </a:cubicBezTo>
                  <a:cubicBezTo>
                    <a:pt x="88" y="46"/>
                    <a:pt x="88" y="46"/>
                    <a:pt x="88" y="46"/>
                  </a:cubicBezTo>
                  <a:cubicBezTo>
                    <a:pt x="91" y="46"/>
                    <a:pt x="91" y="46"/>
                    <a:pt x="91" y="46"/>
                  </a:cubicBezTo>
                  <a:cubicBezTo>
                    <a:pt x="91" y="46"/>
                    <a:pt x="91" y="46"/>
                    <a:pt x="91" y="46"/>
                  </a:cubicBezTo>
                  <a:cubicBezTo>
                    <a:pt x="94" y="47"/>
                    <a:pt x="94" y="47"/>
                    <a:pt x="94" y="47"/>
                  </a:cubicBezTo>
                  <a:lnTo>
                    <a:pt x="94" y="48"/>
                  </a:lnTo>
                  <a:close/>
                  <a:moveTo>
                    <a:pt x="101" y="54"/>
                  </a:moveTo>
                  <a:cubicBezTo>
                    <a:pt x="101" y="54"/>
                    <a:pt x="101" y="54"/>
                    <a:pt x="101" y="54"/>
                  </a:cubicBezTo>
                  <a:cubicBezTo>
                    <a:pt x="94" y="54"/>
                    <a:pt x="94" y="54"/>
                    <a:pt x="94" y="54"/>
                  </a:cubicBezTo>
                  <a:cubicBezTo>
                    <a:pt x="94" y="48"/>
                    <a:pt x="94" y="48"/>
                    <a:pt x="94" y="48"/>
                  </a:cubicBezTo>
                  <a:cubicBezTo>
                    <a:pt x="96" y="48"/>
                    <a:pt x="96" y="48"/>
                    <a:pt x="96" y="48"/>
                  </a:cubicBezTo>
                  <a:cubicBezTo>
                    <a:pt x="96" y="48"/>
                    <a:pt x="96" y="48"/>
                    <a:pt x="96" y="48"/>
                  </a:cubicBezTo>
                  <a:cubicBezTo>
                    <a:pt x="101" y="48"/>
                    <a:pt x="101" y="48"/>
                    <a:pt x="101" y="48"/>
                  </a:cubicBezTo>
                  <a:lnTo>
                    <a:pt x="101" y="54"/>
                  </a:lnTo>
                  <a:close/>
                  <a:moveTo>
                    <a:pt x="94" y="48"/>
                  </a:moveTo>
                  <a:cubicBezTo>
                    <a:pt x="94" y="48"/>
                    <a:pt x="94" y="48"/>
                    <a:pt x="94" y="48"/>
                  </a:cubicBezTo>
                  <a:cubicBezTo>
                    <a:pt x="94" y="47"/>
                    <a:pt x="94" y="47"/>
                    <a:pt x="94" y="47"/>
                  </a:cubicBezTo>
                  <a:cubicBezTo>
                    <a:pt x="95" y="48"/>
                    <a:pt x="95" y="48"/>
                    <a:pt x="95" y="48"/>
                  </a:cubicBezTo>
                  <a:lnTo>
                    <a:pt x="94" y="48"/>
                  </a:lnTo>
                  <a:close/>
                  <a:moveTo>
                    <a:pt x="101" y="48"/>
                  </a:moveTo>
                  <a:cubicBezTo>
                    <a:pt x="101" y="48"/>
                    <a:pt x="101" y="48"/>
                    <a:pt x="101" y="48"/>
                  </a:cubicBezTo>
                  <a:cubicBezTo>
                    <a:pt x="96" y="48"/>
                    <a:pt x="96" y="48"/>
                    <a:pt x="96" y="48"/>
                  </a:cubicBezTo>
                  <a:cubicBezTo>
                    <a:pt x="89" y="45"/>
                    <a:pt x="89" y="45"/>
                    <a:pt x="89" y="45"/>
                  </a:cubicBezTo>
                  <a:cubicBezTo>
                    <a:pt x="98" y="45"/>
                    <a:pt x="98" y="45"/>
                    <a:pt x="98" y="45"/>
                  </a:cubicBezTo>
                  <a:cubicBezTo>
                    <a:pt x="98" y="45"/>
                    <a:pt x="98" y="45"/>
                    <a:pt x="98" y="45"/>
                  </a:cubicBezTo>
                  <a:cubicBezTo>
                    <a:pt x="101" y="46"/>
                    <a:pt x="101" y="46"/>
                    <a:pt x="101" y="46"/>
                  </a:cubicBezTo>
                  <a:lnTo>
                    <a:pt x="101" y="48"/>
                  </a:lnTo>
                  <a:close/>
                  <a:moveTo>
                    <a:pt x="103" y="54"/>
                  </a:moveTo>
                  <a:cubicBezTo>
                    <a:pt x="103" y="54"/>
                    <a:pt x="103" y="54"/>
                    <a:pt x="103" y="54"/>
                  </a:cubicBezTo>
                  <a:cubicBezTo>
                    <a:pt x="101" y="54"/>
                    <a:pt x="101" y="54"/>
                    <a:pt x="101" y="54"/>
                  </a:cubicBezTo>
                  <a:cubicBezTo>
                    <a:pt x="101" y="48"/>
                    <a:pt x="101" y="48"/>
                    <a:pt x="101" y="48"/>
                  </a:cubicBezTo>
                  <a:cubicBezTo>
                    <a:pt x="103" y="48"/>
                    <a:pt x="103" y="48"/>
                    <a:pt x="103" y="48"/>
                  </a:cubicBezTo>
                  <a:lnTo>
                    <a:pt x="103" y="54"/>
                  </a:lnTo>
                  <a:close/>
                  <a:moveTo>
                    <a:pt x="103" y="48"/>
                  </a:moveTo>
                  <a:cubicBezTo>
                    <a:pt x="103" y="48"/>
                    <a:pt x="103" y="48"/>
                    <a:pt x="103" y="48"/>
                  </a:cubicBezTo>
                  <a:cubicBezTo>
                    <a:pt x="101" y="48"/>
                    <a:pt x="101" y="48"/>
                    <a:pt x="101" y="48"/>
                  </a:cubicBezTo>
                  <a:cubicBezTo>
                    <a:pt x="102" y="46"/>
                    <a:pt x="102" y="46"/>
                    <a:pt x="102" y="46"/>
                  </a:cubicBezTo>
                  <a:cubicBezTo>
                    <a:pt x="103" y="47"/>
                    <a:pt x="103" y="47"/>
                    <a:pt x="103" y="47"/>
                  </a:cubicBezTo>
                  <a:lnTo>
                    <a:pt x="103" y="48"/>
                  </a:lnTo>
                  <a:close/>
                  <a:moveTo>
                    <a:pt x="104" y="46"/>
                  </a:moveTo>
                  <a:cubicBezTo>
                    <a:pt x="104" y="46"/>
                    <a:pt x="104" y="46"/>
                    <a:pt x="104" y="46"/>
                  </a:cubicBezTo>
                  <a:cubicBezTo>
                    <a:pt x="102" y="46"/>
                    <a:pt x="102" y="46"/>
                    <a:pt x="102" y="46"/>
                  </a:cubicBezTo>
                  <a:cubicBezTo>
                    <a:pt x="102" y="45"/>
                    <a:pt x="102" y="45"/>
                    <a:pt x="102" y="45"/>
                  </a:cubicBezTo>
                  <a:cubicBezTo>
                    <a:pt x="102" y="45"/>
                    <a:pt x="102" y="45"/>
                    <a:pt x="102" y="45"/>
                  </a:cubicBezTo>
                  <a:cubicBezTo>
                    <a:pt x="104" y="44"/>
                    <a:pt x="104" y="44"/>
                    <a:pt x="104" y="44"/>
                  </a:cubicBezTo>
                  <a:lnTo>
                    <a:pt x="104" y="46"/>
                  </a:lnTo>
                  <a:close/>
                  <a:moveTo>
                    <a:pt x="110" y="54"/>
                  </a:moveTo>
                  <a:cubicBezTo>
                    <a:pt x="110" y="54"/>
                    <a:pt x="110" y="54"/>
                    <a:pt x="110" y="54"/>
                  </a:cubicBezTo>
                  <a:cubicBezTo>
                    <a:pt x="104" y="54"/>
                    <a:pt x="104" y="54"/>
                    <a:pt x="104" y="54"/>
                  </a:cubicBezTo>
                  <a:cubicBezTo>
                    <a:pt x="104" y="47"/>
                    <a:pt x="104" y="47"/>
                    <a:pt x="104" y="47"/>
                  </a:cubicBezTo>
                  <a:cubicBezTo>
                    <a:pt x="106" y="48"/>
                    <a:pt x="106" y="48"/>
                    <a:pt x="106" y="48"/>
                  </a:cubicBezTo>
                  <a:cubicBezTo>
                    <a:pt x="110" y="48"/>
                    <a:pt x="110" y="48"/>
                    <a:pt x="110" y="48"/>
                  </a:cubicBezTo>
                  <a:lnTo>
                    <a:pt x="110" y="54"/>
                  </a:lnTo>
                  <a:close/>
                  <a:moveTo>
                    <a:pt x="111" y="47"/>
                  </a:moveTo>
                  <a:cubicBezTo>
                    <a:pt x="111" y="47"/>
                    <a:pt x="111" y="47"/>
                    <a:pt x="111" y="47"/>
                  </a:cubicBezTo>
                  <a:cubicBezTo>
                    <a:pt x="110" y="47"/>
                    <a:pt x="110" y="47"/>
                    <a:pt x="110" y="47"/>
                  </a:cubicBezTo>
                  <a:cubicBezTo>
                    <a:pt x="110" y="47"/>
                    <a:pt x="110" y="47"/>
                    <a:pt x="110" y="47"/>
                  </a:cubicBezTo>
                  <a:cubicBezTo>
                    <a:pt x="106" y="47"/>
                    <a:pt x="106" y="47"/>
                    <a:pt x="106" y="47"/>
                  </a:cubicBezTo>
                  <a:cubicBezTo>
                    <a:pt x="104" y="47"/>
                    <a:pt x="104" y="47"/>
                    <a:pt x="104" y="47"/>
                  </a:cubicBezTo>
                  <a:cubicBezTo>
                    <a:pt x="104" y="44"/>
                    <a:pt x="104" y="44"/>
                    <a:pt x="104" y="44"/>
                  </a:cubicBezTo>
                  <a:cubicBezTo>
                    <a:pt x="108" y="44"/>
                    <a:pt x="108" y="44"/>
                    <a:pt x="108" y="44"/>
                  </a:cubicBezTo>
                  <a:cubicBezTo>
                    <a:pt x="108" y="44"/>
                    <a:pt x="108" y="44"/>
                    <a:pt x="108" y="44"/>
                  </a:cubicBezTo>
                  <a:cubicBezTo>
                    <a:pt x="111" y="45"/>
                    <a:pt x="111" y="45"/>
                    <a:pt x="111" y="45"/>
                  </a:cubicBezTo>
                  <a:lnTo>
                    <a:pt x="111" y="47"/>
                  </a:lnTo>
                  <a:close/>
                  <a:moveTo>
                    <a:pt x="106" y="44"/>
                  </a:moveTo>
                  <a:cubicBezTo>
                    <a:pt x="106" y="44"/>
                    <a:pt x="106" y="44"/>
                    <a:pt x="106" y="44"/>
                  </a:cubicBezTo>
                  <a:cubicBezTo>
                    <a:pt x="106" y="43"/>
                    <a:pt x="106" y="43"/>
                    <a:pt x="106" y="43"/>
                  </a:cubicBezTo>
                  <a:cubicBezTo>
                    <a:pt x="108" y="43"/>
                    <a:pt x="108" y="43"/>
                    <a:pt x="108" y="43"/>
                  </a:cubicBezTo>
                  <a:cubicBezTo>
                    <a:pt x="108" y="44"/>
                    <a:pt x="108" y="44"/>
                    <a:pt x="108" y="44"/>
                  </a:cubicBezTo>
                  <a:lnTo>
                    <a:pt x="106" y="44"/>
                  </a:lnTo>
                  <a:close/>
                  <a:moveTo>
                    <a:pt x="111" y="44"/>
                  </a:moveTo>
                  <a:cubicBezTo>
                    <a:pt x="111" y="44"/>
                    <a:pt x="111" y="44"/>
                    <a:pt x="111" y="44"/>
                  </a:cubicBezTo>
                  <a:cubicBezTo>
                    <a:pt x="111" y="45"/>
                    <a:pt x="111" y="45"/>
                    <a:pt x="111" y="45"/>
                  </a:cubicBezTo>
                  <a:cubicBezTo>
                    <a:pt x="109" y="44"/>
                    <a:pt x="109" y="44"/>
                    <a:pt x="109" y="44"/>
                  </a:cubicBezTo>
                  <a:lnTo>
                    <a:pt x="111" y="44"/>
                  </a:lnTo>
                  <a:close/>
                  <a:moveTo>
                    <a:pt x="110" y="44"/>
                  </a:moveTo>
                  <a:cubicBezTo>
                    <a:pt x="110" y="44"/>
                    <a:pt x="110" y="44"/>
                    <a:pt x="110" y="44"/>
                  </a:cubicBezTo>
                  <a:cubicBezTo>
                    <a:pt x="110" y="43"/>
                    <a:pt x="110" y="43"/>
                    <a:pt x="110" y="43"/>
                  </a:cubicBezTo>
                  <a:cubicBezTo>
                    <a:pt x="111" y="43"/>
                    <a:pt x="111" y="43"/>
                    <a:pt x="111" y="43"/>
                  </a:cubicBezTo>
                  <a:cubicBezTo>
                    <a:pt x="111" y="44"/>
                    <a:pt x="111" y="44"/>
                    <a:pt x="111" y="44"/>
                  </a:cubicBezTo>
                  <a:lnTo>
                    <a:pt x="110" y="44"/>
                  </a:lnTo>
                  <a:close/>
                  <a:moveTo>
                    <a:pt x="110" y="44"/>
                  </a:moveTo>
                  <a:cubicBezTo>
                    <a:pt x="110" y="44"/>
                    <a:pt x="110" y="44"/>
                    <a:pt x="110" y="44"/>
                  </a:cubicBezTo>
                  <a:cubicBezTo>
                    <a:pt x="108" y="44"/>
                    <a:pt x="108" y="44"/>
                    <a:pt x="108" y="44"/>
                  </a:cubicBezTo>
                  <a:cubicBezTo>
                    <a:pt x="108" y="43"/>
                    <a:pt x="108" y="43"/>
                    <a:pt x="108" y="43"/>
                  </a:cubicBezTo>
                  <a:cubicBezTo>
                    <a:pt x="110" y="43"/>
                    <a:pt x="110" y="43"/>
                    <a:pt x="110" y="43"/>
                  </a:cubicBezTo>
                  <a:lnTo>
                    <a:pt x="110" y="44"/>
                  </a:lnTo>
                  <a:close/>
                  <a:moveTo>
                    <a:pt x="114" y="47"/>
                  </a:moveTo>
                  <a:cubicBezTo>
                    <a:pt x="114" y="47"/>
                    <a:pt x="114" y="47"/>
                    <a:pt x="114" y="47"/>
                  </a:cubicBezTo>
                  <a:cubicBezTo>
                    <a:pt x="116" y="47"/>
                    <a:pt x="116" y="47"/>
                    <a:pt x="116" y="47"/>
                  </a:cubicBezTo>
                  <a:cubicBezTo>
                    <a:pt x="120" y="47"/>
                    <a:pt x="120" y="47"/>
                    <a:pt x="120" y="47"/>
                  </a:cubicBezTo>
                  <a:cubicBezTo>
                    <a:pt x="120" y="54"/>
                    <a:pt x="120" y="54"/>
                    <a:pt x="120" y="54"/>
                  </a:cubicBezTo>
                  <a:cubicBezTo>
                    <a:pt x="114" y="54"/>
                    <a:pt x="114" y="54"/>
                    <a:pt x="114" y="54"/>
                  </a:cubicBezTo>
                  <a:lnTo>
                    <a:pt x="114" y="47"/>
                  </a:lnTo>
                  <a:close/>
                  <a:moveTo>
                    <a:pt x="114" y="47"/>
                  </a:moveTo>
                  <a:cubicBezTo>
                    <a:pt x="114" y="47"/>
                    <a:pt x="114" y="47"/>
                    <a:pt x="114" y="47"/>
                  </a:cubicBezTo>
                  <a:cubicBezTo>
                    <a:pt x="113" y="47"/>
                    <a:pt x="113" y="47"/>
                    <a:pt x="113" y="47"/>
                  </a:cubicBezTo>
                  <a:cubicBezTo>
                    <a:pt x="113" y="54"/>
                    <a:pt x="113" y="54"/>
                    <a:pt x="113" y="54"/>
                  </a:cubicBezTo>
                  <a:cubicBezTo>
                    <a:pt x="111" y="54"/>
                    <a:pt x="111" y="54"/>
                    <a:pt x="111" y="54"/>
                  </a:cubicBezTo>
                  <a:cubicBezTo>
                    <a:pt x="111" y="48"/>
                    <a:pt x="111" y="48"/>
                    <a:pt x="111" y="48"/>
                  </a:cubicBezTo>
                  <a:cubicBezTo>
                    <a:pt x="113" y="47"/>
                    <a:pt x="113" y="47"/>
                    <a:pt x="113" y="47"/>
                  </a:cubicBezTo>
                  <a:cubicBezTo>
                    <a:pt x="111" y="47"/>
                    <a:pt x="111" y="47"/>
                    <a:pt x="111" y="47"/>
                  </a:cubicBezTo>
                  <a:cubicBezTo>
                    <a:pt x="111" y="47"/>
                    <a:pt x="111" y="47"/>
                    <a:pt x="111" y="47"/>
                  </a:cubicBezTo>
                  <a:cubicBezTo>
                    <a:pt x="111" y="47"/>
                    <a:pt x="111" y="47"/>
                    <a:pt x="111" y="47"/>
                  </a:cubicBezTo>
                  <a:cubicBezTo>
                    <a:pt x="111" y="46"/>
                    <a:pt x="111" y="46"/>
                    <a:pt x="111" y="46"/>
                  </a:cubicBezTo>
                  <a:lnTo>
                    <a:pt x="114" y="47"/>
                  </a:lnTo>
                  <a:close/>
                  <a:moveTo>
                    <a:pt x="112" y="44"/>
                  </a:moveTo>
                  <a:cubicBezTo>
                    <a:pt x="112" y="44"/>
                    <a:pt x="112" y="44"/>
                    <a:pt x="112" y="44"/>
                  </a:cubicBezTo>
                  <a:cubicBezTo>
                    <a:pt x="112" y="44"/>
                    <a:pt x="112" y="44"/>
                    <a:pt x="112" y="44"/>
                  </a:cubicBezTo>
                  <a:cubicBezTo>
                    <a:pt x="112" y="37"/>
                    <a:pt x="112" y="37"/>
                    <a:pt x="112" y="37"/>
                  </a:cubicBezTo>
                  <a:cubicBezTo>
                    <a:pt x="108" y="37"/>
                    <a:pt x="108" y="37"/>
                    <a:pt x="108" y="37"/>
                  </a:cubicBezTo>
                  <a:cubicBezTo>
                    <a:pt x="108" y="43"/>
                    <a:pt x="108" y="43"/>
                    <a:pt x="108" y="43"/>
                  </a:cubicBezTo>
                  <a:cubicBezTo>
                    <a:pt x="112" y="43"/>
                    <a:pt x="112" y="43"/>
                    <a:pt x="112" y="43"/>
                  </a:cubicBezTo>
                  <a:cubicBezTo>
                    <a:pt x="112" y="44"/>
                    <a:pt x="112" y="44"/>
                    <a:pt x="112" y="44"/>
                  </a:cubicBezTo>
                  <a:cubicBezTo>
                    <a:pt x="111" y="44"/>
                    <a:pt x="111" y="44"/>
                    <a:pt x="111" y="44"/>
                  </a:cubicBezTo>
                  <a:cubicBezTo>
                    <a:pt x="111" y="43"/>
                    <a:pt x="111" y="43"/>
                    <a:pt x="111" y="43"/>
                  </a:cubicBezTo>
                  <a:cubicBezTo>
                    <a:pt x="105" y="42"/>
                    <a:pt x="105" y="42"/>
                    <a:pt x="105" y="42"/>
                  </a:cubicBezTo>
                  <a:cubicBezTo>
                    <a:pt x="105" y="36"/>
                    <a:pt x="105" y="36"/>
                    <a:pt x="105" y="36"/>
                  </a:cubicBezTo>
                  <a:cubicBezTo>
                    <a:pt x="112" y="37"/>
                    <a:pt x="112" y="37"/>
                    <a:pt x="112" y="37"/>
                  </a:cubicBezTo>
                  <a:lnTo>
                    <a:pt x="112" y="44"/>
                  </a:lnTo>
                  <a:close/>
                  <a:moveTo>
                    <a:pt x="115" y="5"/>
                  </a:moveTo>
                  <a:cubicBezTo>
                    <a:pt x="115" y="5"/>
                    <a:pt x="115" y="5"/>
                    <a:pt x="115" y="5"/>
                  </a:cubicBezTo>
                  <a:cubicBezTo>
                    <a:pt x="115" y="5"/>
                    <a:pt x="115" y="5"/>
                    <a:pt x="115" y="5"/>
                  </a:cubicBezTo>
                  <a:cubicBezTo>
                    <a:pt x="117" y="6"/>
                    <a:pt x="117" y="6"/>
                    <a:pt x="117" y="6"/>
                  </a:cubicBezTo>
                  <a:cubicBezTo>
                    <a:pt x="117" y="8"/>
                    <a:pt x="117" y="8"/>
                    <a:pt x="117" y="8"/>
                  </a:cubicBezTo>
                  <a:cubicBezTo>
                    <a:pt x="115" y="7"/>
                    <a:pt x="115" y="7"/>
                    <a:pt x="115" y="7"/>
                  </a:cubicBezTo>
                  <a:lnTo>
                    <a:pt x="115" y="5"/>
                  </a:lnTo>
                  <a:close/>
                  <a:moveTo>
                    <a:pt x="115" y="7"/>
                  </a:moveTo>
                  <a:cubicBezTo>
                    <a:pt x="115" y="7"/>
                    <a:pt x="115" y="7"/>
                    <a:pt x="115" y="7"/>
                  </a:cubicBezTo>
                  <a:cubicBezTo>
                    <a:pt x="117" y="8"/>
                    <a:pt x="117" y="8"/>
                    <a:pt x="117" y="8"/>
                  </a:cubicBezTo>
                  <a:cubicBezTo>
                    <a:pt x="117" y="8"/>
                    <a:pt x="117" y="8"/>
                    <a:pt x="117" y="8"/>
                  </a:cubicBezTo>
                  <a:cubicBezTo>
                    <a:pt x="115" y="8"/>
                    <a:pt x="115" y="8"/>
                    <a:pt x="115" y="8"/>
                  </a:cubicBezTo>
                  <a:lnTo>
                    <a:pt x="115" y="7"/>
                  </a:lnTo>
                  <a:close/>
                  <a:moveTo>
                    <a:pt x="115" y="8"/>
                  </a:moveTo>
                  <a:cubicBezTo>
                    <a:pt x="115" y="8"/>
                    <a:pt x="115" y="8"/>
                    <a:pt x="115" y="8"/>
                  </a:cubicBezTo>
                  <a:cubicBezTo>
                    <a:pt x="117" y="9"/>
                    <a:pt x="117" y="9"/>
                    <a:pt x="117" y="9"/>
                  </a:cubicBezTo>
                  <a:cubicBezTo>
                    <a:pt x="117" y="9"/>
                    <a:pt x="117" y="9"/>
                    <a:pt x="117" y="9"/>
                  </a:cubicBezTo>
                  <a:cubicBezTo>
                    <a:pt x="115" y="8"/>
                    <a:pt x="115" y="8"/>
                    <a:pt x="115" y="8"/>
                  </a:cubicBezTo>
                  <a:close/>
                  <a:moveTo>
                    <a:pt x="115" y="9"/>
                  </a:moveTo>
                  <a:cubicBezTo>
                    <a:pt x="115" y="9"/>
                    <a:pt x="115" y="9"/>
                    <a:pt x="115" y="9"/>
                  </a:cubicBezTo>
                  <a:cubicBezTo>
                    <a:pt x="117" y="9"/>
                    <a:pt x="117" y="9"/>
                    <a:pt x="117" y="9"/>
                  </a:cubicBezTo>
                  <a:cubicBezTo>
                    <a:pt x="117" y="11"/>
                    <a:pt x="117" y="11"/>
                    <a:pt x="117" y="11"/>
                  </a:cubicBezTo>
                  <a:cubicBezTo>
                    <a:pt x="115" y="10"/>
                    <a:pt x="115" y="10"/>
                    <a:pt x="115" y="10"/>
                  </a:cubicBezTo>
                  <a:lnTo>
                    <a:pt x="115" y="9"/>
                  </a:lnTo>
                  <a:close/>
                  <a:moveTo>
                    <a:pt x="115" y="10"/>
                  </a:moveTo>
                  <a:cubicBezTo>
                    <a:pt x="115" y="10"/>
                    <a:pt x="115" y="10"/>
                    <a:pt x="115" y="10"/>
                  </a:cubicBezTo>
                  <a:cubicBezTo>
                    <a:pt x="117" y="11"/>
                    <a:pt x="117" y="11"/>
                    <a:pt x="117" y="11"/>
                  </a:cubicBezTo>
                  <a:cubicBezTo>
                    <a:pt x="117" y="12"/>
                    <a:pt x="117" y="12"/>
                    <a:pt x="117" y="12"/>
                  </a:cubicBezTo>
                  <a:cubicBezTo>
                    <a:pt x="115" y="11"/>
                    <a:pt x="115" y="11"/>
                    <a:pt x="115" y="11"/>
                  </a:cubicBezTo>
                  <a:lnTo>
                    <a:pt x="115" y="10"/>
                  </a:lnTo>
                  <a:close/>
                  <a:moveTo>
                    <a:pt x="115" y="11"/>
                  </a:moveTo>
                  <a:cubicBezTo>
                    <a:pt x="115" y="11"/>
                    <a:pt x="115" y="11"/>
                    <a:pt x="115" y="11"/>
                  </a:cubicBezTo>
                  <a:cubicBezTo>
                    <a:pt x="117" y="12"/>
                    <a:pt x="117" y="12"/>
                    <a:pt x="117" y="12"/>
                  </a:cubicBezTo>
                  <a:cubicBezTo>
                    <a:pt x="117" y="12"/>
                    <a:pt x="117" y="12"/>
                    <a:pt x="117" y="12"/>
                  </a:cubicBezTo>
                  <a:cubicBezTo>
                    <a:pt x="115" y="12"/>
                    <a:pt x="115" y="12"/>
                    <a:pt x="115" y="12"/>
                  </a:cubicBezTo>
                  <a:lnTo>
                    <a:pt x="115" y="11"/>
                  </a:lnTo>
                  <a:close/>
                  <a:moveTo>
                    <a:pt x="115" y="12"/>
                  </a:moveTo>
                  <a:cubicBezTo>
                    <a:pt x="115" y="12"/>
                    <a:pt x="115" y="12"/>
                    <a:pt x="115" y="12"/>
                  </a:cubicBezTo>
                  <a:cubicBezTo>
                    <a:pt x="117" y="12"/>
                    <a:pt x="117" y="12"/>
                    <a:pt x="117" y="12"/>
                  </a:cubicBezTo>
                  <a:cubicBezTo>
                    <a:pt x="117" y="14"/>
                    <a:pt x="117" y="14"/>
                    <a:pt x="117" y="14"/>
                  </a:cubicBezTo>
                  <a:cubicBezTo>
                    <a:pt x="115" y="13"/>
                    <a:pt x="115" y="13"/>
                    <a:pt x="115" y="13"/>
                  </a:cubicBezTo>
                  <a:lnTo>
                    <a:pt x="115" y="12"/>
                  </a:lnTo>
                  <a:close/>
                  <a:moveTo>
                    <a:pt x="115" y="13"/>
                  </a:moveTo>
                  <a:cubicBezTo>
                    <a:pt x="115" y="13"/>
                    <a:pt x="115" y="13"/>
                    <a:pt x="115" y="13"/>
                  </a:cubicBezTo>
                  <a:cubicBezTo>
                    <a:pt x="117" y="14"/>
                    <a:pt x="117" y="14"/>
                    <a:pt x="117" y="14"/>
                  </a:cubicBezTo>
                  <a:cubicBezTo>
                    <a:pt x="117" y="14"/>
                    <a:pt x="117" y="14"/>
                    <a:pt x="117" y="14"/>
                  </a:cubicBezTo>
                  <a:cubicBezTo>
                    <a:pt x="115" y="14"/>
                    <a:pt x="115" y="14"/>
                    <a:pt x="115" y="14"/>
                  </a:cubicBezTo>
                  <a:lnTo>
                    <a:pt x="115" y="13"/>
                  </a:lnTo>
                  <a:close/>
                  <a:moveTo>
                    <a:pt x="115" y="14"/>
                  </a:moveTo>
                  <a:cubicBezTo>
                    <a:pt x="115" y="14"/>
                    <a:pt x="115" y="14"/>
                    <a:pt x="115" y="14"/>
                  </a:cubicBezTo>
                  <a:cubicBezTo>
                    <a:pt x="117" y="15"/>
                    <a:pt x="117" y="15"/>
                    <a:pt x="117" y="15"/>
                  </a:cubicBezTo>
                  <a:cubicBezTo>
                    <a:pt x="117" y="15"/>
                    <a:pt x="117" y="15"/>
                    <a:pt x="117" y="15"/>
                  </a:cubicBezTo>
                  <a:cubicBezTo>
                    <a:pt x="115" y="15"/>
                    <a:pt x="115" y="15"/>
                    <a:pt x="115" y="15"/>
                  </a:cubicBezTo>
                  <a:lnTo>
                    <a:pt x="115" y="14"/>
                  </a:lnTo>
                  <a:close/>
                  <a:moveTo>
                    <a:pt x="115" y="15"/>
                  </a:moveTo>
                  <a:cubicBezTo>
                    <a:pt x="115" y="15"/>
                    <a:pt x="115" y="15"/>
                    <a:pt x="115" y="15"/>
                  </a:cubicBezTo>
                  <a:cubicBezTo>
                    <a:pt x="117" y="15"/>
                    <a:pt x="117" y="15"/>
                    <a:pt x="117" y="15"/>
                  </a:cubicBezTo>
                  <a:cubicBezTo>
                    <a:pt x="117" y="17"/>
                    <a:pt x="117" y="17"/>
                    <a:pt x="117" y="17"/>
                  </a:cubicBezTo>
                  <a:cubicBezTo>
                    <a:pt x="115" y="16"/>
                    <a:pt x="115" y="16"/>
                    <a:pt x="115" y="16"/>
                  </a:cubicBezTo>
                  <a:lnTo>
                    <a:pt x="115" y="15"/>
                  </a:lnTo>
                  <a:close/>
                  <a:moveTo>
                    <a:pt x="115" y="17"/>
                  </a:moveTo>
                  <a:cubicBezTo>
                    <a:pt x="115" y="17"/>
                    <a:pt x="115" y="17"/>
                    <a:pt x="115" y="17"/>
                  </a:cubicBezTo>
                  <a:cubicBezTo>
                    <a:pt x="117" y="17"/>
                    <a:pt x="117" y="17"/>
                    <a:pt x="117" y="17"/>
                  </a:cubicBezTo>
                  <a:cubicBezTo>
                    <a:pt x="117" y="18"/>
                    <a:pt x="117" y="18"/>
                    <a:pt x="117" y="18"/>
                  </a:cubicBezTo>
                  <a:cubicBezTo>
                    <a:pt x="115" y="17"/>
                    <a:pt x="115" y="17"/>
                    <a:pt x="115" y="17"/>
                  </a:cubicBezTo>
                  <a:close/>
                  <a:moveTo>
                    <a:pt x="115" y="17"/>
                  </a:moveTo>
                  <a:cubicBezTo>
                    <a:pt x="115" y="17"/>
                    <a:pt x="115" y="17"/>
                    <a:pt x="115" y="17"/>
                  </a:cubicBezTo>
                  <a:cubicBezTo>
                    <a:pt x="117" y="18"/>
                    <a:pt x="117" y="18"/>
                    <a:pt x="117" y="18"/>
                  </a:cubicBezTo>
                  <a:cubicBezTo>
                    <a:pt x="117" y="18"/>
                    <a:pt x="117" y="18"/>
                    <a:pt x="117" y="18"/>
                  </a:cubicBezTo>
                  <a:cubicBezTo>
                    <a:pt x="115" y="18"/>
                    <a:pt x="115" y="18"/>
                    <a:pt x="115" y="18"/>
                  </a:cubicBezTo>
                  <a:lnTo>
                    <a:pt x="115" y="17"/>
                  </a:lnTo>
                  <a:close/>
                  <a:moveTo>
                    <a:pt x="115" y="18"/>
                  </a:moveTo>
                  <a:cubicBezTo>
                    <a:pt x="115" y="18"/>
                    <a:pt x="115" y="18"/>
                    <a:pt x="115" y="18"/>
                  </a:cubicBezTo>
                  <a:cubicBezTo>
                    <a:pt x="117" y="18"/>
                    <a:pt x="117" y="18"/>
                    <a:pt x="117" y="18"/>
                  </a:cubicBezTo>
                  <a:cubicBezTo>
                    <a:pt x="117" y="20"/>
                    <a:pt x="117" y="20"/>
                    <a:pt x="117" y="20"/>
                  </a:cubicBezTo>
                  <a:cubicBezTo>
                    <a:pt x="115" y="19"/>
                    <a:pt x="115" y="19"/>
                    <a:pt x="115" y="19"/>
                  </a:cubicBezTo>
                  <a:lnTo>
                    <a:pt x="115" y="18"/>
                  </a:lnTo>
                  <a:close/>
                  <a:moveTo>
                    <a:pt x="115" y="19"/>
                  </a:moveTo>
                  <a:cubicBezTo>
                    <a:pt x="115" y="19"/>
                    <a:pt x="115" y="19"/>
                    <a:pt x="115" y="19"/>
                  </a:cubicBezTo>
                  <a:cubicBezTo>
                    <a:pt x="117" y="20"/>
                    <a:pt x="117" y="20"/>
                    <a:pt x="117" y="20"/>
                  </a:cubicBezTo>
                  <a:cubicBezTo>
                    <a:pt x="117" y="20"/>
                    <a:pt x="117" y="20"/>
                    <a:pt x="117" y="20"/>
                  </a:cubicBezTo>
                  <a:cubicBezTo>
                    <a:pt x="115" y="20"/>
                    <a:pt x="115" y="20"/>
                    <a:pt x="115" y="20"/>
                  </a:cubicBezTo>
                  <a:lnTo>
                    <a:pt x="115" y="19"/>
                  </a:lnTo>
                  <a:close/>
                  <a:moveTo>
                    <a:pt x="115" y="20"/>
                  </a:moveTo>
                  <a:cubicBezTo>
                    <a:pt x="115" y="20"/>
                    <a:pt x="115" y="20"/>
                    <a:pt x="115" y="20"/>
                  </a:cubicBezTo>
                  <a:cubicBezTo>
                    <a:pt x="117" y="21"/>
                    <a:pt x="117" y="21"/>
                    <a:pt x="117" y="21"/>
                  </a:cubicBezTo>
                  <a:cubicBezTo>
                    <a:pt x="117" y="21"/>
                    <a:pt x="117" y="21"/>
                    <a:pt x="117" y="21"/>
                  </a:cubicBezTo>
                  <a:cubicBezTo>
                    <a:pt x="115" y="21"/>
                    <a:pt x="115" y="21"/>
                    <a:pt x="115" y="21"/>
                  </a:cubicBezTo>
                  <a:lnTo>
                    <a:pt x="115" y="20"/>
                  </a:lnTo>
                  <a:close/>
                  <a:moveTo>
                    <a:pt x="115" y="21"/>
                  </a:moveTo>
                  <a:cubicBezTo>
                    <a:pt x="115" y="21"/>
                    <a:pt x="115" y="21"/>
                    <a:pt x="115" y="21"/>
                  </a:cubicBezTo>
                  <a:cubicBezTo>
                    <a:pt x="117" y="21"/>
                    <a:pt x="117" y="21"/>
                    <a:pt x="117" y="21"/>
                  </a:cubicBezTo>
                  <a:cubicBezTo>
                    <a:pt x="117" y="23"/>
                    <a:pt x="117" y="23"/>
                    <a:pt x="117" y="23"/>
                  </a:cubicBezTo>
                  <a:cubicBezTo>
                    <a:pt x="115" y="22"/>
                    <a:pt x="115" y="22"/>
                    <a:pt x="115" y="22"/>
                  </a:cubicBezTo>
                  <a:lnTo>
                    <a:pt x="115" y="21"/>
                  </a:lnTo>
                  <a:close/>
                  <a:moveTo>
                    <a:pt x="115" y="23"/>
                  </a:moveTo>
                  <a:cubicBezTo>
                    <a:pt x="115" y="23"/>
                    <a:pt x="115" y="23"/>
                    <a:pt x="115" y="23"/>
                  </a:cubicBezTo>
                  <a:cubicBezTo>
                    <a:pt x="117" y="23"/>
                    <a:pt x="117" y="23"/>
                    <a:pt x="117" y="23"/>
                  </a:cubicBezTo>
                  <a:cubicBezTo>
                    <a:pt x="117" y="23"/>
                    <a:pt x="117" y="23"/>
                    <a:pt x="117" y="23"/>
                  </a:cubicBezTo>
                  <a:cubicBezTo>
                    <a:pt x="115" y="23"/>
                    <a:pt x="115" y="23"/>
                    <a:pt x="115" y="23"/>
                  </a:cubicBezTo>
                  <a:close/>
                  <a:moveTo>
                    <a:pt x="115" y="23"/>
                  </a:moveTo>
                  <a:cubicBezTo>
                    <a:pt x="115" y="23"/>
                    <a:pt x="115" y="23"/>
                    <a:pt x="115" y="23"/>
                  </a:cubicBezTo>
                  <a:cubicBezTo>
                    <a:pt x="117" y="24"/>
                    <a:pt x="117" y="24"/>
                    <a:pt x="117" y="24"/>
                  </a:cubicBezTo>
                  <a:cubicBezTo>
                    <a:pt x="117" y="24"/>
                    <a:pt x="117" y="24"/>
                    <a:pt x="117" y="24"/>
                  </a:cubicBezTo>
                  <a:cubicBezTo>
                    <a:pt x="115" y="24"/>
                    <a:pt x="115" y="24"/>
                    <a:pt x="115" y="24"/>
                  </a:cubicBezTo>
                  <a:lnTo>
                    <a:pt x="115" y="23"/>
                  </a:lnTo>
                  <a:close/>
                  <a:moveTo>
                    <a:pt x="115" y="24"/>
                  </a:moveTo>
                  <a:cubicBezTo>
                    <a:pt x="115" y="24"/>
                    <a:pt x="115" y="24"/>
                    <a:pt x="115" y="24"/>
                  </a:cubicBezTo>
                  <a:cubicBezTo>
                    <a:pt x="117" y="24"/>
                    <a:pt x="117" y="24"/>
                    <a:pt x="117" y="24"/>
                  </a:cubicBezTo>
                  <a:cubicBezTo>
                    <a:pt x="117" y="26"/>
                    <a:pt x="117" y="26"/>
                    <a:pt x="117" y="26"/>
                  </a:cubicBezTo>
                  <a:cubicBezTo>
                    <a:pt x="115" y="25"/>
                    <a:pt x="115" y="25"/>
                    <a:pt x="115" y="25"/>
                  </a:cubicBezTo>
                  <a:lnTo>
                    <a:pt x="115" y="24"/>
                  </a:lnTo>
                  <a:close/>
                  <a:moveTo>
                    <a:pt x="115" y="25"/>
                  </a:moveTo>
                  <a:cubicBezTo>
                    <a:pt x="115" y="25"/>
                    <a:pt x="115" y="25"/>
                    <a:pt x="115" y="25"/>
                  </a:cubicBezTo>
                  <a:cubicBezTo>
                    <a:pt x="117" y="26"/>
                    <a:pt x="117" y="26"/>
                    <a:pt x="117" y="26"/>
                  </a:cubicBezTo>
                  <a:cubicBezTo>
                    <a:pt x="117" y="26"/>
                    <a:pt x="117" y="26"/>
                    <a:pt x="117" y="26"/>
                  </a:cubicBezTo>
                  <a:cubicBezTo>
                    <a:pt x="115" y="26"/>
                    <a:pt x="115" y="26"/>
                    <a:pt x="115" y="26"/>
                  </a:cubicBezTo>
                  <a:lnTo>
                    <a:pt x="115" y="25"/>
                  </a:lnTo>
                  <a:close/>
                  <a:moveTo>
                    <a:pt x="115" y="26"/>
                  </a:moveTo>
                  <a:cubicBezTo>
                    <a:pt x="115" y="26"/>
                    <a:pt x="115" y="26"/>
                    <a:pt x="115" y="26"/>
                  </a:cubicBezTo>
                  <a:cubicBezTo>
                    <a:pt x="117" y="27"/>
                    <a:pt x="117" y="27"/>
                    <a:pt x="117" y="27"/>
                  </a:cubicBezTo>
                  <a:cubicBezTo>
                    <a:pt x="117" y="27"/>
                    <a:pt x="117" y="27"/>
                    <a:pt x="117" y="27"/>
                  </a:cubicBezTo>
                  <a:cubicBezTo>
                    <a:pt x="115" y="27"/>
                    <a:pt x="115" y="27"/>
                    <a:pt x="115" y="27"/>
                  </a:cubicBezTo>
                  <a:lnTo>
                    <a:pt x="115" y="26"/>
                  </a:lnTo>
                  <a:close/>
                  <a:moveTo>
                    <a:pt x="115" y="27"/>
                  </a:moveTo>
                  <a:cubicBezTo>
                    <a:pt x="115" y="27"/>
                    <a:pt x="115" y="27"/>
                    <a:pt x="115" y="27"/>
                  </a:cubicBezTo>
                  <a:cubicBezTo>
                    <a:pt x="117" y="27"/>
                    <a:pt x="117" y="27"/>
                    <a:pt x="117" y="27"/>
                  </a:cubicBezTo>
                  <a:cubicBezTo>
                    <a:pt x="117" y="29"/>
                    <a:pt x="117" y="29"/>
                    <a:pt x="117" y="29"/>
                  </a:cubicBezTo>
                  <a:cubicBezTo>
                    <a:pt x="115" y="28"/>
                    <a:pt x="115" y="28"/>
                    <a:pt x="115" y="28"/>
                  </a:cubicBezTo>
                  <a:lnTo>
                    <a:pt x="115" y="27"/>
                  </a:lnTo>
                  <a:close/>
                  <a:moveTo>
                    <a:pt x="115" y="29"/>
                  </a:moveTo>
                  <a:cubicBezTo>
                    <a:pt x="115" y="29"/>
                    <a:pt x="115" y="29"/>
                    <a:pt x="115" y="29"/>
                  </a:cubicBezTo>
                  <a:cubicBezTo>
                    <a:pt x="117" y="29"/>
                    <a:pt x="117" y="29"/>
                    <a:pt x="117" y="29"/>
                  </a:cubicBezTo>
                  <a:cubicBezTo>
                    <a:pt x="117" y="29"/>
                    <a:pt x="117" y="29"/>
                    <a:pt x="117" y="29"/>
                  </a:cubicBezTo>
                  <a:cubicBezTo>
                    <a:pt x="115" y="29"/>
                    <a:pt x="115" y="29"/>
                    <a:pt x="115" y="29"/>
                  </a:cubicBezTo>
                  <a:close/>
                  <a:moveTo>
                    <a:pt x="115" y="29"/>
                  </a:moveTo>
                  <a:cubicBezTo>
                    <a:pt x="115" y="29"/>
                    <a:pt x="115" y="29"/>
                    <a:pt x="115" y="29"/>
                  </a:cubicBezTo>
                  <a:cubicBezTo>
                    <a:pt x="117" y="30"/>
                    <a:pt x="117" y="30"/>
                    <a:pt x="117" y="30"/>
                  </a:cubicBezTo>
                  <a:cubicBezTo>
                    <a:pt x="117" y="30"/>
                    <a:pt x="117" y="30"/>
                    <a:pt x="117" y="30"/>
                  </a:cubicBezTo>
                  <a:cubicBezTo>
                    <a:pt x="115" y="30"/>
                    <a:pt x="115" y="30"/>
                    <a:pt x="115" y="30"/>
                  </a:cubicBezTo>
                  <a:lnTo>
                    <a:pt x="115" y="29"/>
                  </a:lnTo>
                  <a:close/>
                  <a:moveTo>
                    <a:pt x="115" y="30"/>
                  </a:moveTo>
                  <a:cubicBezTo>
                    <a:pt x="115" y="30"/>
                    <a:pt x="115" y="30"/>
                    <a:pt x="115" y="30"/>
                  </a:cubicBezTo>
                  <a:cubicBezTo>
                    <a:pt x="117" y="30"/>
                    <a:pt x="117" y="30"/>
                    <a:pt x="117" y="30"/>
                  </a:cubicBezTo>
                  <a:cubicBezTo>
                    <a:pt x="117" y="32"/>
                    <a:pt x="117" y="32"/>
                    <a:pt x="117" y="32"/>
                  </a:cubicBezTo>
                  <a:cubicBezTo>
                    <a:pt x="115" y="31"/>
                    <a:pt x="115" y="31"/>
                    <a:pt x="115" y="31"/>
                  </a:cubicBezTo>
                  <a:lnTo>
                    <a:pt x="115" y="30"/>
                  </a:lnTo>
                  <a:close/>
                  <a:moveTo>
                    <a:pt x="115" y="32"/>
                  </a:moveTo>
                  <a:cubicBezTo>
                    <a:pt x="115" y="32"/>
                    <a:pt x="115" y="32"/>
                    <a:pt x="115" y="32"/>
                  </a:cubicBezTo>
                  <a:cubicBezTo>
                    <a:pt x="117" y="32"/>
                    <a:pt x="117" y="32"/>
                    <a:pt x="117" y="32"/>
                  </a:cubicBezTo>
                  <a:cubicBezTo>
                    <a:pt x="117" y="33"/>
                    <a:pt x="117" y="33"/>
                    <a:pt x="117" y="33"/>
                  </a:cubicBezTo>
                  <a:cubicBezTo>
                    <a:pt x="115" y="32"/>
                    <a:pt x="115" y="32"/>
                    <a:pt x="115" y="32"/>
                  </a:cubicBezTo>
                  <a:close/>
                  <a:moveTo>
                    <a:pt x="115" y="32"/>
                  </a:moveTo>
                  <a:cubicBezTo>
                    <a:pt x="115" y="32"/>
                    <a:pt x="115" y="32"/>
                    <a:pt x="115" y="32"/>
                  </a:cubicBezTo>
                  <a:cubicBezTo>
                    <a:pt x="117" y="33"/>
                    <a:pt x="117" y="33"/>
                    <a:pt x="117" y="33"/>
                  </a:cubicBezTo>
                  <a:cubicBezTo>
                    <a:pt x="117" y="33"/>
                    <a:pt x="117" y="33"/>
                    <a:pt x="117" y="33"/>
                  </a:cubicBezTo>
                  <a:cubicBezTo>
                    <a:pt x="115" y="33"/>
                    <a:pt x="115" y="33"/>
                    <a:pt x="115" y="33"/>
                  </a:cubicBezTo>
                  <a:lnTo>
                    <a:pt x="115" y="32"/>
                  </a:lnTo>
                  <a:close/>
                  <a:moveTo>
                    <a:pt x="114" y="6"/>
                  </a:moveTo>
                  <a:cubicBezTo>
                    <a:pt x="114" y="6"/>
                    <a:pt x="114" y="6"/>
                    <a:pt x="114" y="6"/>
                  </a:cubicBezTo>
                  <a:cubicBezTo>
                    <a:pt x="115" y="5"/>
                    <a:pt x="115" y="5"/>
                    <a:pt x="115" y="5"/>
                  </a:cubicBezTo>
                  <a:cubicBezTo>
                    <a:pt x="115" y="7"/>
                    <a:pt x="115" y="7"/>
                    <a:pt x="115" y="7"/>
                  </a:cubicBezTo>
                  <a:cubicBezTo>
                    <a:pt x="114" y="7"/>
                    <a:pt x="114" y="7"/>
                    <a:pt x="114" y="7"/>
                  </a:cubicBezTo>
                  <a:lnTo>
                    <a:pt x="114" y="6"/>
                  </a:lnTo>
                  <a:close/>
                  <a:moveTo>
                    <a:pt x="114" y="7"/>
                  </a:moveTo>
                  <a:cubicBezTo>
                    <a:pt x="114" y="7"/>
                    <a:pt x="114" y="7"/>
                    <a:pt x="114" y="7"/>
                  </a:cubicBezTo>
                  <a:cubicBezTo>
                    <a:pt x="115" y="7"/>
                    <a:pt x="115" y="7"/>
                    <a:pt x="115" y="7"/>
                  </a:cubicBezTo>
                  <a:cubicBezTo>
                    <a:pt x="115" y="8"/>
                    <a:pt x="115" y="8"/>
                    <a:pt x="115" y="8"/>
                  </a:cubicBezTo>
                  <a:cubicBezTo>
                    <a:pt x="114" y="8"/>
                    <a:pt x="114" y="8"/>
                    <a:pt x="114" y="8"/>
                  </a:cubicBezTo>
                  <a:lnTo>
                    <a:pt x="114" y="7"/>
                  </a:lnTo>
                  <a:close/>
                  <a:moveTo>
                    <a:pt x="114" y="8"/>
                  </a:moveTo>
                  <a:cubicBezTo>
                    <a:pt x="114" y="8"/>
                    <a:pt x="114" y="8"/>
                    <a:pt x="114" y="8"/>
                  </a:cubicBezTo>
                  <a:cubicBezTo>
                    <a:pt x="115" y="8"/>
                    <a:pt x="115" y="8"/>
                    <a:pt x="115" y="8"/>
                  </a:cubicBezTo>
                  <a:cubicBezTo>
                    <a:pt x="115" y="8"/>
                    <a:pt x="115" y="8"/>
                    <a:pt x="115" y="8"/>
                  </a:cubicBezTo>
                  <a:cubicBezTo>
                    <a:pt x="114" y="9"/>
                    <a:pt x="114" y="9"/>
                    <a:pt x="114" y="9"/>
                  </a:cubicBezTo>
                  <a:lnTo>
                    <a:pt x="114" y="8"/>
                  </a:lnTo>
                  <a:close/>
                  <a:moveTo>
                    <a:pt x="114" y="9"/>
                  </a:moveTo>
                  <a:cubicBezTo>
                    <a:pt x="114" y="9"/>
                    <a:pt x="114" y="9"/>
                    <a:pt x="114" y="9"/>
                  </a:cubicBezTo>
                  <a:cubicBezTo>
                    <a:pt x="115" y="9"/>
                    <a:pt x="115" y="9"/>
                    <a:pt x="115" y="9"/>
                  </a:cubicBezTo>
                  <a:cubicBezTo>
                    <a:pt x="115" y="10"/>
                    <a:pt x="115" y="10"/>
                    <a:pt x="115" y="10"/>
                  </a:cubicBezTo>
                  <a:cubicBezTo>
                    <a:pt x="114" y="10"/>
                    <a:pt x="114" y="10"/>
                    <a:pt x="114" y="10"/>
                  </a:cubicBezTo>
                  <a:lnTo>
                    <a:pt x="114" y="9"/>
                  </a:lnTo>
                  <a:close/>
                  <a:moveTo>
                    <a:pt x="114" y="11"/>
                  </a:moveTo>
                  <a:cubicBezTo>
                    <a:pt x="114" y="11"/>
                    <a:pt x="114" y="11"/>
                    <a:pt x="114" y="11"/>
                  </a:cubicBezTo>
                  <a:cubicBezTo>
                    <a:pt x="115" y="10"/>
                    <a:pt x="115" y="10"/>
                    <a:pt x="115" y="10"/>
                  </a:cubicBezTo>
                  <a:cubicBezTo>
                    <a:pt x="115" y="11"/>
                    <a:pt x="115" y="11"/>
                    <a:pt x="115" y="11"/>
                  </a:cubicBezTo>
                  <a:cubicBezTo>
                    <a:pt x="114" y="11"/>
                    <a:pt x="114" y="11"/>
                    <a:pt x="114" y="11"/>
                  </a:cubicBezTo>
                  <a:close/>
                  <a:moveTo>
                    <a:pt x="114" y="11"/>
                  </a:moveTo>
                  <a:cubicBezTo>
                    <a:pt x="114" y="11"/>
                    <a:pt x="114" y="11"/>
                    <a:pt x="114" y="11"/>
                  </a:cubicBezTo>
                  <a:cubicBezTo>
                    <a:pt x="115" y="11"/>
                    <a:pt x="115" y="11"/>
                    <a:pt x="115" y="11"/>
                  </a:cubicBezTo>
                  <a:cubicBezTo>
                    <a:pt x="115" y="12"/>
                    <a:pt x="115" y="12"/>
                    <a:pt x="115" y="12"/>
                  </a:cubicBezTo>
                  <a:cubicBezTo>
                    <a:pt x="114" y="12"/>
                    <a:pt x="114" y="12"/>
                    <a:pt x="114" y="12"/>
                  </a:cubicBezTo>
                  <a:lnTo>
                    <a:pt x="114" y="11"/>
                  </a:lnTo>
                  <a:close/>
                  <a:moveTo>
                    <a:pt x="114" y="12"/>
                  </a:moveTo>
                  <a:cubicBezTo>
                    <a:pt x="114" y="12"/>
                    <a:pt x="114" y="12"/>
                    <a:pt x="114" y="12"/>
                  </a:cubicBezTo>
                  <a:cubicBezTo>
                    <a:pt x="115" y="12"/>
                    <a:pt x="115" y="12"/>
                    <a:pt x="115" y="12"/>
                  </a:cubicBezTo>
                  <a:cubicBezTo>
                    <a:pt x="115" y="13"/>
                    <a:pt x="115" y="13"/>
                    <a:pt x="115" y="13"/>
                  </a:cubicBezTo>
                  <a:cubicBezTo>
                    <a:pt x="114" y="13"/>
                    <a:pt x="114" y="13"/>
                    <a:pt x="114" y="13"/>
                  </a:cubicBezTo>
                  <a:lnTo>
                    <a:pt x="114" y="12"/>
                  </a:lnTo>
                  <a:close/>
                  <a:moveTo>
                    <a:pt x="114" y="13"/>
                  </a:moveTo>
                  <a:cubicBezTo>
                    <a:pt x="114" y="13"/>
                    <a:pt x="114" y="13"/>
                    <a:pt x="114" y="13"/>
                  </a:cubicBezTo>
                  <a:cubicBezTo>
                    <a:pt x="115" y="13"/>
                    <a:pt x="115" y="13"/>
                    <a:pt x="115" y="13"/>
                  </a:cubicBezTo>
                  <a:cubicBezTo>
                    <a:pt x="115" y="14"/>
                    <a:pt x="115" y="14"/>
                    <a:pt x="115" y="14"/>
                  </a:cubicBezTo>
                  <a:cubicBezTo>
                    <a:pt x="114" y="14"/>
                    <a:pt x="114" y="14"/>
                    <a:pt x="114" y="14"/>
                  </a:cubicBezTo>
                  <a:lnTo>
                    <a:pt x="114" y="13"/>
                  </a:lnTo>
                  <a:close/>
                  <a:moveTo>
                    <a:pt x="114" y="14"/>
                  </a:moveTo>
                  <a:cubicBezTo>
                    <a:pt x="114" y="14"/>
                    <a:pt x="114" y="14"/>
                    <a:pt x="114" y="14"/>
                  </a:cubicBezTo>
                  <a:cubicBezTo>
                    <a:pt x="115" y="14"/>
                    <a:pt x="115" y="14"/>
                    <a:pt x="115" y="14"/>
                  </a:cubicBezTo>
                  <a:cubicBezTo>
                    <a:pt x="115" y="14"/>
                    <a:pt x="115" y="14"/>
                    <a:pt x="115" y="14"/>
                  </a:cubicBezTo>
                  <a:cubicBezTo>
                    <a:pt x="114" y="15"/>
                    <a:pt x="114" y="15"/>
                    <a:pt x="114" y="15"/>
                  </a:cubicBezTo>
                  <a:lnTo>
                    <a:pt x="114" y="14"/>
                  </a:lnTo>
                  <a:close/>
                  <a:moveTo>
                    <a:pt x="114" y="15"/>
                  </a:moveTo>
                  <a:cubicBezTo>
                    <a:pt x="114" y="15"/>
                    <a:pt x="114" y="15"/>
                    <a:pt x="114" y="15"/>
                  </a:cubicBezTo>
                  <a:cubicBezTo>
                    <a:pt x="115" y="15"/>
                    <a:pt x="115" y="15"/>
                    <a:pt x="115" y="15"/>
                  </a:cubicBezTo>
                  <a:cubicBezTo>
                    <a:pt x="115" y="16"/>
                    <a:pt x="115" y="16"/>
                    <a:pt x="115" y="16"/>
                  </a:cubicBezTo>
                  <a:cubicBezTo>
                    <a:pt x="114" y="17"/>
                    <a:pt x="114" y="17"/>
                    <a:pt x="114" y="17"/>
                  </a:cubicBezTo>
                  <a:lnTo>
                    <a:pt x="114" y="15"/>
                  </a:lnTo>
                  <a:close/>
                  <a:moveTo>
                    <a:pt x="114" y="17"/>
                  </a:moveTo>
                  <a:cubicBezTo>
                    <a:pt x="114" y="17"/>
                    <a:pt x="114" y="17"/>
                    <a:pt x="114" y="17"/>
                  </a:cubicBezTo>
                  <a:cubicBezTo>
                    <a:pt x="115" y="16"/>
                    <a:pt x="115" y="16"/>
                    <a:pt x="115" y="16"/>
                  </a:cubicBezTo>
                  <a:cubicBezTo>
                    <a:pt x="115" y="17"/>
                    <a:pt x="115" y="17"/>
                    <a:pt x="115" y="17"/>
                  </a:cubicBezTo>
                  <a:cubicBezTo>
                    <a:pt x="114" y="17"/>
                    <a:pt x="114" y="17"/>
                    <a:pt x="114" y="17"/>
                  </a:cubicBezTo>
                  <a:close/>
                  <a:moveTo>
                    <a:pt x="114" y="17"/>
                  </a:moveTo>
                  <a:cubicBezTo>
                    <a:pt x="114" y="17"/>
                    <a:pt x="114" y="17"/>
                    <a:pt x="114" y="17"/>
                  </a:cubicBezTo>
                  <a:cubicBezTo>
                    <a:pt x="115" y="17"/>
                    <a:pt x="115" y="17"/>
                    <a:pt x="115" y="17"/>
                  </a:cubicBezTo>
                  <a:cubicBezTo>
                    <a:pt x="115" y="18"/>
                    <a:pt x="115" y="18"/>
                    <a:pt x="115" y="18"/>
                  </a:cubicBezTo>
                  <a:cubicBezTo>
                    <a:pt x="114" y="18"/>
                    <a:pt x="114" y="18"/>
                    <a:pt x="114" y="18"/>
                  </a:cubicBezTo>
                  <a:lnTo>
                    <a:pt x="114" y="17"/>
                  </a:lnTo>
                  <a:close/>
                  <a:moveTo>
                    <a:pt x="114" y="18"/>
                  </a:moveTo>
                  <a:cubicBezTo>
                    <a:pt x="114" y="18"/>
                    <a:pt x="114" y="18"/>
                    <a:pt x="114" y="18"/>
                  </a:cubicBezTo>
                  <a:cubicBezTo>
                    <a:pt x="115" y="18"/>
                    <a:pt x="115" y="18"/>
                    <a:pt x="115" y="18"/>
                  </a:cubicBezTo>
                  <a:cubicBezTo>
                    <a:pt x="115" y="19"/>
                    <a:pt x="115" y="19"/>
                    <a:pt x="115" y="19"/>
                  </a:cubicBezTo>
                  <a:cubicBezTo>
                    <a:pt x="114" y="19"/>
                    <a:pt x="114" y="19"/>
                    <a:pt x="114" y="19"/>
                  </a:cubicBezTo>
                  <a:lnTo>
                    <a:pt x="114" y="18"/>
                  </a:lnTo>
                  <a:close/>
                  <a:moveTo>
                    <a:pt x="114" y="20"/>
                  </a:moveTo>
                  <a:cubicBezTo>
                    <a:pt x="114" y="20"/>
                    <a:pt x="114" y="20"/>
                    <a:pt x="114" y="20"/>
                  </a:cubicBezTo>
                  <a:cubicBezTo>
                    <a:pt x="115" y="19"/>
                    <a:pt x="115" y="19"/>
                    <a:pt x="115" y="19"/>
                  </a:cubicBezTo>
                  <a:cubicBezTo>
                    <a:pt x="115" y="20"/>
                    <a:pt x="115" y="20"/>
                    <a:pt x="115" y="20"/>
                  </a:cubicBezTo>
                  <a:cubicBezTo>
                    <a:pt x="114" y="20"/>
                    <a:pt x="114" y="20"/>
                    <a:pt x="114" y="20"/>
                  </a:cubicBezTo>
                  <a:close/>
                  <a:moveTo>
                    <a:pt x="114" y="20"/>
                  </a:moveTo>
                  <a:cubicBezTo>
                    <a:pt x="114" y="20"/>
                    <a:pt x="114" y="20"/>
                    <a:pt x="114" y="20"/>
                  </a:cubicBezTo>
                  <a:cubicBezTo>
                    <a:pt x="115" y="20"/>
                    <a:pt x="115" y="20"/>
                    <a:pt x="115" y="20"/>
                  </a:cubicBezTo>
                  <a:cubicBezTo>
                    <a:pt x="115" y="21"/>
                    <a:pt x="115" y="21"/>
                    <a:pt x="115" y="21"/>
                  </a:cubicBezTo>
                  <a:cubicBezTo>
                    <a:pt x="114" y="21"/>
                    <a:pt x="114" y="21"/>
                    <a:pt x="114" y="21"/>
                  </a:cubicBezTo>
                  <a:lnTo>
                    <a:pt x="114" y="20"/>
                  </a:lnTo>
                  <a:close/>
                  <a:moveTo>
                    <a:pt x="114" y="21"/>
                  </a:moveTo>
                  <a:cubicBezTo>
                    <a:pt x="114" y="21"/>
                    <a:pt x="114" y="21"/>
                    <a:pt x="114" y="21"/>
                  </a:cubicBezTo>
                  <a:cubicBezTo>
                    <a:pt x="115" y="21"/>
                    <a:pt x="115" y="21"/>
                    <a:pt x="115" y="21"/>
                  </a:cubicBezTo>
                  <a:cubicBezTo>
                    <a:pt x="115" y="22"/>
                    <a:pt x="115" y="22"/>
                    <a:pt x="115" y="22"/>
                  </a:cubicBezTo>
                  <a:cubicBezTo>
                    <a:pt x="114" y="23"/>
                    <a:pt x="114" y="23"/>
                    <a:pt x="114" y="23"/>
                  </a:cubicBezTo>
                  <a:lnTo>
                    <a:pt x="114" y="21"/>
                  </a:lnTo>
                  <a:close/>
                  <a:moveTo>
                    <a:pt x="114" y="23"/>
                  </a:moveTo>
                  <a:cubicBezTo>
                    <a:pt x="114" y="23"/>
                    <a:pt x="114" y="23"/>
                    <a:pt x="114" y="23"/>
                  </a:cubicBezTo>
                  <a:cubicBezTo>
                    <a:pt x="115" y="23"/>
                    <a:pt x="115" y="23"/>
                    <a:pt x="115" y="23"/>
                  </a:cubicBezTo>
                  <a:cubicBezTo>
                    <a:pt x="115" y="23"/>
                    <a:pt x="115" y="23"/>
                    <a:pt x="115" y="23"/>
                  </a:cubicBezTo>
                  <a:cubicBezTo>
                    <a:pt x="114" y="23"/>
                    <a:pt x="114" y="23"/>
                    <a:pt x="114" y="23"/>
                  </a:cubicBezTo>
                  <a:close/>
                  <a:moveTo>
                    <a:pt x="114" y="23"/>
                  </a:moveTo>
                  <a:cubicBezTo>
                    <a:pt x="114" y="23"/>
                    <a:pt x="114" y="23"/>
                    <a:pt x="114" y="23"/>
                  </a:cubicBezTo>
                  <a:cubicBezTo>
                    <a:pt x="115" y="23"/>
                    <a:pt x="115" y="23"/>
                    <a:pt x="115" y="23"/>
                  </a:cubicBezTo>
                  <a:cubicBezTo>
                    <a:pt x="115" y="24"/>
                    <a:pt x="115" y="24"/>
                    <a:pt x="115" y="24"/>
                  </a:cubicBezTo>
                  <a:cubicBezTo>
                    <a:pt x="114" y="24"/>
                    <a:pt x="114" y="24"/>
                    <a:pt x="114" y="24"/>
                  </a:cubicBezTo>
                  <a:lnTo>
                    <a:pt x="114" y="23"/>
                  </a:lnTo>
                  <a:close/>
                  <a:moveTo>
                    <a:pt x="114" y="24"/>
                  </a:moveTo>
                  <a:cubicBezTo>
                    <a:pt x="114" y="24"/>
                    <a:pt x="114" y="24"/>
                    <a:pt x="114" y="24"/>
                  </a:cubicBezTo>
                  <a:cubicBezTo>
                    <a:pt x="115" y="24"/>
                    <a:pt x="115" y="24"/>
                    <a:pt x="115" y="24"/>
                  </a:cubicBezTo>
                  <a:cubicBezTo>
                    <a:pt x="115" y="25"/>
                    <a:pt x="115" y="25"/>
                    <a:pt x="115" y="25"/>
                  </a:cubicBezTo>
                  <a:cubicBezTo>
                    <a:pt x="114" y="25"/>
                    <a:pt x="114" y="25"/>
                    <a:pt x="114" y="25"/>
                  </a:cubicBezTo>
                  <a:lnTo>
                    <a:pt x="114" y="24"/>
                  </a:lnTo>
                  <a:close/>
                  <a:moveTo>
                    <a:pt x="114" y="26"/>
                  </a:moveTo>
                  <a:cubicBezTo>
                    <a:pt x="114" y="26"/>
                    <a:pt x="114" y="26"/>
                    <a:pt x="114" y="26"/>
                  </a:cubicBezTo>
                  <a:cubicBezTo>
                    <a:pt x="115" y="25"/>
                    <a:pt x="115" y="25"/>
                    <a:pt x="115" y="25"/>
                  </a:cubicBezTo>
                  <a:cubicBezTo>
                    <a:pt x="115" y="26"/>
                    <a:pt x="115" y="26"/>
                    <a:pt x="115" y="26"/>
                  </a:cubicBezTo>
                  <a:cubicBezTo>
                    <a:pt x="114" y="26"/>
                    <a:pt x="114" y="26"/>
                    <a:pt x="114" y="26"/>
                  </a:cubicBezTo>
                  <a:close/>
                  <a:moveTo>
                    <a:pt x="114" y="26"/>
                  </a:moveTo>
                  <a:cubicBezTo>
                    <a:pt x="114" y="26"/>
                    <a:pt x="114" y="26"/>
                    <a:pt x="114" y="26"/>
                  </a:cubicBezTo>
                  <a:cubicBezTo>
                    <a:pt x="115" y="26"/>
                    <a:pt x="115" y="26"/>
                    <a:pt x="115" y="26"/>
                  </a:cubicBezTo>
                  <a:cubicBezTo>
                    <a:pt x="115" y="27"/>
                    <a:pt x="115" y="27"/>
                    <a:pt x="115" y="27"/>
                  </a:cubicBezTo>
                  <a:cubicBezTo>
                    <a:pt x="114" y="27"/>
                    <a:pt x="114" y="27"/>
                    <a:pt x="114" y="27"/>
                  </a:cubicBezTo>
                  <a:lnTo>
                    <a:pt x="114" y="26"/>
                  </a:lnTo>
                  <a:close/>
                  <a:moveTo>
                    <a:pt x="114" y="27"/>
                  </a:moveTo>
                  <a:cubicBezTo>
                    <a:pt x="114" y="27"/>
                    <a:pt x="114" y="27"/>
                    <a:pt x="114" y="27"/>
                  </a:cubicBezTo>
                  <a:cubicBezTo>
                    <a:pt x="115" y="27"/>
                    <a:pt x="115" y="27"/>
                    <a:pt x="115" y="27"/>
                  </a:cubicBezTo>
                  <a:cubicBezTo>
                    <a:pt x="115" y="28"/>
                    <a:pt x="115" y="28"/>
                    <a:pt x="115" y="28"/>
                  </a:cubicBezTo>
                  <a:cubicBezTo>
                    <a:pt x="114" y="28"/>
                    <a:pt x="114" y="28"/>
                    <a:pt x="114" y="28"/>
                  </a:cubicBezTo>
                  <a:lnTo>
                    <a:pt x="114" y="27"/>
                  </a:lnTo>
                  <a:close/>
                  <a:moveTo>
                    <a:pt x="114" y="29"/>
                  </a:moveTo>
                  <a:cubicBezTo>
                    <a:pt x="114" y="29"/>
                    <a:pt x="114" y="29"/>
                    <a:pt x="114" y="29"/>
                  </a:cubicBezTo>
                  <a:cubicBezTo>
                    <a:pt x="115" y="29"/>
                    <a:pt x="115" y="29"/>
                    <a:pt x="115" y="29"/>
                  </a:cubicBezTo>
                  <a:cubicBezTo>
                    <a:pt x="115" y="29"/>
                    <a:pt x="115" y="29"/>
                    <a:pt x="115" y="29"/>
                  </a:cubicBezTo>
                  <a:cubicBezTo>
                    <a:pt x="114" y="29"/>
                    <a:pt x="114" y="29"/>
                    <a:pt x="114" y="29"/>
                  </a:cubicBezTo>
                  <a:close/>
                  <a:moveTo>
                    <a:pt x="114" y="29"/>
                  </a:moveTo>
                  <a:cubicBezTo>
                    <a:pt x="114" y="29"/>
                    <a:pt x="114" y="29"/>
                    <a:pt x="114" y="29"/>
                  </a:cubicBezTo>
                  <a:cubicBezTo>
                    <a:pt x="115" y="29"/>
                    <a:pt x="115" y="29"/>
                    <a:pt x="115" y="29"/>
                  </a:cubicBezTo>
                  <a:cubicBezTo>
                    <a:pt x="115" y="30"/>
                    <a:pt x="115" y="30"/>
                    <a:pt x="115" y="30"/>
                  </a:cubicBezTo>
                  <a:cubicBezTo>
                    <a:pt x="114" y="30"/>
                    <a:pt x="114" y="30"/>
                    <a:pt x="114" y="30"/>
                  </a:cubicBezTo>
                  <a:lnTo>
                    <a:pt x="114" y="29"/>
                  </a:lnTo>
                  <a:close/>
                  <a:moveTo>
                    <a:pt x="114" y="30"/>
                  </a:moveTo>
                  <a:cubicBezTo>
                    <a:pt x="114" y="30"/>
                    <a:pt x="114" y="30"/>
                    <a:pt x="114" y="30"/>
                  </a:cubicBezTo>
                  <a:cubicBezTo>
                    <a:pt x="115" y="30"/>
                    <a:pt x="115" y="30"/>
                    <a:pt x="115" y="30"/>
                  </a:cubicBezTo>
                  <a:cubicBezTo>
                    <a:pt x="115" y="31"/>
                    <a:pt x="115" y="31"/>
                    <a:pt x="115" y="31"/>
                  </a:cubicBezTo>
                  <a:cubicBezTo>
                    <a:pt x="114" y="31"/>
                    <a:pt x="114" y="31"/>
                    <a:pt x="114" y="31"/>
                  </a:cubicBezTo>
                  <a:lnTo>
                    <a:pt x="114" y="30"/>
                  </a:lnTo>
                  <a:close/>
                  <a:moveTo>
                    <a:pt x="114" y="32"/>
                  </a:moveTo>
                  <a:cubicBezTo>
                    <a:pt x="114" y="32"/>
                    <a:pt x="114" y="32"/>
                    <a:pt x="114" y="32"/>
                  </a:cubicBezTo>
                  <a:cubicBezTo>
                    <a:pt x="115" y="31"/>
                    <a:pt x="115" y="31"/>
                    <a:pt x="115" y="31"/>
                  </a:cubicBezTo>
                  <a:cubicBezTo>
                    <a:pt x="115" y="32"/>
                    <a:pt x="115" y="32"/>
                    <a:pt x="115" y="32"/>
                  </a:cubicBezTo>
                  <a:cubicBezTo>
                    <a:pt x="114" y="32"/>
                    <a:pt x="114" y="32"/>
                    <a:pt x="114" y="32"/>
                  </a:cubicBezTo>
                  <a:close/>
                  <a:moveTo>
                    <a:pt x="114" y="32"/>
                  </a:moveTo>
                  <a:cubicBezTo>
                    <a:pt x="114" y="32"/>
                    <a:pt x="114" y="32"/>
                    <a:pt x="114" y="32"/>
                  </a:cubicBezTo>
                  <a:cubicBezTo>
                    <a:pt x="115" y="32"/>
                    <a:pt x="115" y="32"/>
                    <a:pt x="115" y="32"/>
                  </a:cubicBezTo>
                  <a:cubicBezTo>
                    <a:pt x="115" y="33"/>
                    <a:pt x="115" y="33"/>
                    <a:pt x="115" y="33"/>
                  </a:cubicBezTo>
                  <a:cubicBezTo>
                    <a:pt x="114" y="33"/>
                    <a:pt x="114" y="33"/>
                    <a:pt x="114" y="33"/>
                  </a:cubicBezTo>
                  <a:lnTo>
                    <a:pt x="114" y="32"/>
                  </a:lnTo>
                  <a:close/>
                  <a:moveTo>
                    <a:pt x="114" y="34"/>
                  </a:moveTo>
                  <a:cubicBezTo>
                    <a:pt x="114" y="34"/>
                    <a:pt x="114" y="34"/>
                    <a:pt x="114" y="34"/>
                  </a:cubicBezTo>
                  <a:cubicBezTo>
                    <a:pt x="114" y="33"/>
                    <a:pt x="114" y="33"/>
                    <a:pt x="114" y="33"/>
                  </a:cubicBezTo>
                  <a:cubicBezTo>
                    <a:pt x="115" y="33"/>
                    <a:pt x="115" y="33"/>
                    <a:pt x="115" y="33"/>
                  </a:cubicBezTo>
                  <a:cubicBezTo>
                    <a:pt x="115" y="34"/>
                    <a:pt x="115" y="34"/>
                    <a:pt x="115" y="34"/>
                  </a:cubicBezTo>
                  <a:cubicBezTo>
                    <a:pt x="115" y="34"/>
                    <a:pt x="115" y="34"/>
                    <a:pt x="115" y="34"/>
                  </a:cubicBezTo>
                  <a:cubicBezTo>
                    <a:pt x="115" y="33"/>
                    <a:pt x="115" y="33"/>
                    <a:pt x="115" y="33"/>
                  </a:cubicBezTo>
                  <a:cubicBezTo>
                    <a:pt x="117" y="33"/>
                    <a:pt x="117" y="33"/>
                    <a:pt x="117" y="33"/>
                  </a:cubicBezTo>
                  <a:cubicBezTo>
                    <a:pt x="117" y="34"/>
                    <a:pt x="117" y="34"/>
                    <a:pt x="117" y="34"/>
                  </a:cubicBezTo>
                  <a:lnTo>
                    <a:pt x="114" y="34"/>
                  </a:lnTo>
                  <a:close/>
                  <a:moveTo>
                    <a:pt x="146" y="43"/>
                  </a:moveTo>
                  <a:cubicBezTo>
                    <a:pt x="146" y="43"/>
                    <a:pt x="146" y="43"/>
                    <a:pt x="146" y="43"/>
                  </a:cubicBezTo>
                  <a:cubicBezTo>
                    <a:pt x="151" y="43"/>
                    <a:pt x="151" y="43"/>
                    <a:pt x="151" y="43"/>
                  </a:cubicBezTo>
                  <a:cubicBezTo>
                    <a:pt x="151" y="43"/>
                    <a:pt x="151" y="43"/>
                    <a:pt x="151" y="43"/>
                  </a:cubicBezTo>
                  <a:cubicBezTo>
                    <a:pt x="146" y="43"/>
                    <a:pt x="146" y="43"/>
                    <a:pt x="146" y="43"/>
                  </a:cubicBezTo>
                  <a:close/>
                  <a:moveTo>
                    <a:pt x="146" y="44"/>
                  </a:moveTo>
                  <a:cubicBezTo>
                    <a:pt x="146" y="44"/>
                    <a:pt x="146" y="44"/>
                    <a:pt x="146" y="44"/>
                  </a:cubicBezTo>
                  <a:cubicBezTo>
                    <a:pt x="151" y="44"/>
                    <a:pt x="151" y="44"/>
                    <a:pt x="151" y="44"/>
                  </a:cubicBezTo>
                  <a:cubicBezTo>
                    <a:pt x="151" y="44"/>
                    <a:pt x="151" y="44"/>
                    <a:pt x="151" y="44"/>
                  </a:cubicBezTo>
                  <a:cubicBezTo>
                    <a:pt x="146" y="44"/>
                    <a:pt x="146" y="44"/>
                    <a:pt x="146" y="44"/>
                  </a:cubicBezTo>
                  <a:close/>
                  <a:moveTo>
                    <a:pt x="146" y="45"/>
                  </a:moveTo>
                  <a:cubicBezTo>
                    <a:pt x="146" y="45"/>
                    <a:pt x="146" y="45"/>
                    <a:pt x="146" y="45"/>
                  </a:cubicBezTo>
                  <a:cubicBezTo>
                    <a:pt x="151" y="45"/>
                    <a:pt x="151" y="45"/>
                    <a:pt x="151" y="45"/>
                  </a:cubicBezTo>
                  <a:cubicBezTo>
                    <a:pt x="151" y="45"/>
                    <a:pt x="151" y="45"/>
                    <a:pt x="151" y="45"/>
                  </a:cubicBezTo>
                  <a:cubicBezTo>
                    <a:pt x="146" y="45"/>
                    <a:pt x="146" y="45"/>
                    <a:pt x="146" y="45"/>
                  </a:cubicBezTo>
                  <a:close/>
                  <a:moveTo>
                    <a:pt x="146" y="46"/>
                  </a:moveTo>
                  <a:cubicBezTo>
                    <a:pt x="146" y="46"/>
                    <a:pt x="146" y="46"/>
                    <a:pt x="146" y="46"/>
                  </a:cubicBezTo>
                  <a:cubicBezTo>
                    <a:pt x="151" y="46"/>
                    <a:pt x="151" y="46"/>
                    <a:pt x="151" y="46"/>
                  </a:cubicBezTo>
                  <a:cubicBezTo>
                    <a:pt x="151" y="46"/>
                    <a:pt x="151" y="46"/>
                    <a:pt x="151" y="46"/>
                  </a:cubicBezTo>
                  <a:cubicBezTo>
                    <a:pt x="146" y="46"/>
                    <a:pt x="146" y="46"/>
                    <a:pt x="146" y="46"/>
                  </a:cubicBezTo>
                  <a:close/>
                  <a:moveTo>
                    <a:pt x="146" y="47"/>
                  </a:moveTo>
                  <a:cubicBezTo>
                    <a:pt x="146" y="47"/>
                    <a:pt x="146" y="47"/>
                    <a:pt x="146" y="47"/>
                  </a:cubicBezTo>
                  <a:cubicBezTo>
                    <a:pt x="151" y="47"/>
                    <a:pt x="151" y="47"/>
                    <a:pt x="151" y="47"/>
                  </a:cubicBezTo>
                  <a:cubicBezTo>
                    <a:pt x="151" y="47"/>
                    <a:pt x="151" y="47"/>
                    <a:pt x="151" y="47"/>
                  </a:cubicBezTo>
                  <a:cubicBezTo>
                    <a:pt x="146" y="47"/>
                    <a:pt x="146" y="47"/>
                    <a:pt x="146" y="47"/>
                  </a:cubicBezTo>
                  <a:close/>
                  <a:moveTo>
                    <a:pt x="146" y="48"/>
                  </a:moveTo>
                  <a:cubicBezTo>
                    <a:pt x="146" y="48"/>
                    <a:pt x="146" y="48"/>
                    <a:pt x="146" y="48"/>
                  </a:cubicBezTo>
                  <a:cubicBezTo>
                    <a:pt x="151" y="48"/>
                    <a:pt x="151" y="48"/>
                    <a:pt x="151" y="48"/>
                  </a:cubicBezTo>
                  <a:cubicBezTo>
                    <a:pt x="151" y="48"/>
                    <a:pt x="151" y="48"/>
                    <a:pt x="151" y="48"/>
                  </a:cubicBezTo>
                  <a:cubicBezTo>
                    <a:pt x="146" y="48"/>
                    <a:pt x="146" y="48"/>
                    <a:pt x="146" y="48"/>
                  </a:cubicBezTo>
                  <a:close/>
                  <a:moveTo>
                    <a:pt x="146" y="49"/>
                  </a:moveTo>
                  <a:cubicBezTo>
                    <a:pt x="146" y="49"/>
                    <a:pt x="146" y="49"/>
                    <a:pt x="146" y="49"/>
                  </a:cubicBezTo>
                  <a:cubicBezTo>
                    <a:pt x="151" y="49"/>
                    <a:pt x="151" y="49"/>
                    <a:pt x="151" y="49"/>
                  </a:cubicBezTo>
                  <a:cubicBezTo>
                    <a:pt x="151" y="49"/>
                    <a:pt x="151" y="49"/>
                    <a:pt x="151" y="49"/>
                  </a:cubicBezTo>
                  <a:cubicBezTo>
                    <a:pt x="146" y="49"/>
                    <a:pt x="146" y="49"/>
                    <a:pt x="146" y="49"/>
                  </a:cubicBezTo>
                  <a:close/>
                  <a:moveTo>
                    <a:pt x="146" y="50"/>
                  </a:moveTo>
                  <a:cubicBezTo>
                    <a:pt x="146" y="50"/>
                    <a:pt x="146" y="50"/>
                    <a:pt x="146" y="50"/>
                  </a:cubicBezTo>
                  <a:cubicBezTo>
                    <a:pt x="151" y="50"/>
                    <a:pt x="151" y="50"/>
                    <a:pt x="151" y="50"/>
                  </a:cubicBezTo>
                  <a:cubicBezTo>
                    <a:pt x="151" y="50"/>
                    <a:pt x="151" y="50"/>
                    <a:pt x="151" y="50"/>
                  </a:cubicBezTo>
                  <a:cubicBezTo>
                    <a:pt x="146" y="50"/>
                    <a:pt x="146" y="50"/>
                    <a:pt x="146" y="50"/>
                  </a:cubicBezTo>
                  <a:close/>
                  <a:moveTo>
                    <a:pt x="146" y="51"/>
                  </a:moveTo>
                  <a:cubicBezTo>
                    <a:pt x="146" y="51"/>
                    <a:pt x="146" y="51"/>
                    <a:pt x="146" y="51"/>
                  </a:cubicBezTo>
                  <a:cubicBezTo>
                    <a:pt x="151" y="51"/>
                    <a:pt x="151" y="51"/>
                    <a:pt x="151" y="51"/>
                  </a:cubicBezTo>
                  <a:cubicBezTo>
                    <a:pt x="151" y="51"/>
                    <a:pt x="151" y="51"/>
                    <a:pt x="151" y="51"/>
                  </a:cubicBezTo>
                  <a:cubicBezTo>
                    <a:pt x="146" y="51"/>
                    <a:pt x="146" y="51"/>
                    <a:pt x="146" y="51"/>
                  </a:cubicBezTo>
                  <a:close/>
                  <a:moveTo>
                    <a:pt x="146" y="52"/>
                  </a:moveTo>
                  <a:cubicBezTo>
                    <a:pt x="146" y="52"/>
                    <a:pt x="146" y="52"/>
                    <a:pt x="146" y="52"/>
                  </a:cubicBezTo>
                  <a:cubicBezTo>
                    <a:pt x="151" y="52"/>
                    <a:pt x="151" y="52"/>
                    <a:pt x="151" y="52"/>
                  </a:cubicBezTo>
                  <a:cubicBezTo>
                    <a:pt x="151" y="52"/>
                    <a:pt x="151" y="52"/>
                    <a:pt x="151" y="52"/>
                  </a:cubicBezTo>
                  <a:cubicBezTo>
                    <a:pt x="146" y="52"/>
                    <a:pt x="146" y="52"/>
                    <a:pt x="146" y="52"/>
                  </a:cubicBezTo>
                  <a:close/>
                  <a:moveTo>
                    <a:pt x="146" y="52"/>
                  </a:moveTo>
                  <a:cubicBezTo>
                    <a:pt x="146" y="52"/>
                    <a:pt x="146" y="52"/>
                    <a:pt x="146" y="52"/>
                  </a:cubicBezTo>
                  <a:cubicBezTo>
                    <a:pt x="151" y="52"/>
                    <a:pt x="151" y="52"/>
                    <a:pt x="151" y="52"/>
                  </a:cubicBezTo>
                  <a:cubicBezTo>
                    <a:pt x="151" y="53"/>
                    <a:pt x="151" y="53"/>
                    <a:pt x="151" y="53"/>
                  </a:cubicBezTo>
                  <a:cubicBezTo>
                    <a:pt x="146" y="53"/>
                    <a:pt x="146" y="53"/>
                    <a:pt x="146" y="53"/>
                  </a:cubicBezTo>
                  <a:lnTo>
                    <a:pt x="146" y="52"/>
                  </a:lnTo>
                  <a:close/>
                  <a:moveTo>
                    <a:pt x="151" y="54"/>
                  </a:moveTo>
                  <a:cubicBezTo>
                    <a:pt x="151" y="54"/>
                    <a:pt x="151" y="54"/>
                    <a:pt x="151" y="54"/>
                  </a:cubicBezTo>
                  <a:cubicBezTo>
                    <a:pt x="146" y="54"/>
                    <a:pt x="146" y="54"/>
                    <a:pt x="146" y="54"/>
                  </a:cubicBezTo>
                  <a:cubicBezTo>
                    <a:pt x="146" y="54"/>
                    <a:pt x="146" y="54"/>
                    <a:pt x="146" y="54"/>
                  </a:cubicBezTo>
                  <a:cubicBezTo>
                    <a:pt x="151" y="54"/>
                    <a:pt x="151" y="54"/>
                    <a:pt x="151" y="54"/>
                  </a:cubicBezTo>
                  <a:close/>
                  <a:moveTo>
                    <a:pt x="47" y="39"/>
                  </a:moveTo>
                  <a:cubicBezTo>
                    <a:pt x="47" y="39"/>
                    <a:pt x="47" y="39"/>
                    <a:pt x="47" y="39"/>
                  </a:cubicBezTo>
                  <a:cubicBezTo>
                    <a:pt x="47" y="40"/>
                    <a:pt x="47" y="40"/>
                    <a:pt x="47" y="40"/>
                  </a:cubicBezTo>
                  <a:cubicBezTo>
                    <a:pt x="57" y="39"/>
                    <a:pt x="57" y="39"/>
                    <a:pt x="57" y="39"/>
                  </a:cubicBezTo>
                  <a:cubicBezTo>
                    <a:pt x="57" y="39"/>
                    <a:pt x="57" y="39"/>
                    <a:pt x="57" y="39"/>
                  </a:cubicBezTo>
                  <a:cubicBezTo>
                    <a:pt x="60" y="39"/>
                    <a:pt x="60" y="39"/>
                    <a:pt x="60" y="39"/>
                  </a:cubicBezTo>
                  <a:cubicBezTo>
                    <a:pt x="60" y="38"/>
                    <a:pt x="60" y="38"/>
                    <a:pt x="60" y="38"/>
                  </a:cubicBezTo>
                  <a:cubicBezTo>
                    <a:pt x="57" y="39"/>
                    <a:pt x="57" y="39"/>
                    <a:pt x="57" y="39"/>
                  </a:cubicBezTo>
                  <a:cubicBezTo>
                    <a:pt x="57" y="39"/>
                    <a:pt x="57" y="39"/>
                    <a:pt x="57" y="39"/>
                  </a:cubicBezTo>
                  <a:lnTo>
                    <a:pt x="47" y="39"/>
                  </a:lnTo>
                  <a:close/>
                  <a:moveTo>
                    <a:pt x="38" y="40"/>
                  </a:moveTo>
                  <a:cubicBezTo>
                    <a:pt x="38" y="40"/>
                    <a:pt x="38" y="40"/>
                    <a:pt x="38" y="40"/>
                  </a:cubicBezTo>
                  <a:cubicBezTo>
                    <a:pt x="38" y="46"/>
                    <a:pt x="38" y="46"/>
                    <a:pt x="38" y="46"/>
                  </a:cubicBezTo>
                  <a:cubicBezTo>
                    <a:pt x="47" y="46"/>
                    <a:pt x="47" y="46"/>
                    <a:pt x="47" y="46"/>
                  </a:cubicBezTo>
                  <a:cubicBezTo>
                    <a:pt x="47" y="39"/>
                    <a:pt x="47" y="39"/>
                    <a:pt x="47" y="39"/>
                  </a:cubicBezTo>
                  <a:lnTo>
                    <a:pt x="38" y="40"/>
                  </a:lnTo>
                  <a:close/>
                  <a:moveTo>
                    <a:pt x="47" y="43"/>
                  </a:moveTo>
                  <a:cubicBezTo>
                    <a:pt x="47" y="43"/>
                    <a:pt x="47" y="43"/>
                    <a:pt x="47" y="43"/>
                  </a:cubicBezTo>
                  <a:cubicBezTo>
                    <a:pt x="57" y="42"/>
                    <a:pt x="57" y="42"/>
                    <a:pt x="57" y="42"/>
                  </a:cubicBezTo>
                  <a:cubicBezTo>
                    <a:pt x="57" y="43"/>
                    <a:pt x="57" y="43"/>
                    <a:pt x="57" y="43"/>
                  </a:cubicBezTo>
                  <a:cubicBezTo>
                    <a:pt x="60" y="42"/>
                    <a:pt x="60" y="42"/>
                    <a:pt x="60" y="42"/>
                  </a:cubicBezTo>
                  <a:cubicBezTo>
                    <a:pt x="60" y="42"/>
                    <a:pt x="60" y="42"/>
                    <a:pt x="60" y="42"/>
                  </a:cubicBezTo>
                  <a:cubicBezTo>
                    <a:pt x="57" y="42"/>
                    <a:pt x="57" y="42"/>
                    <a:pt x="57" y="42"/>
                  </a:cubicBezTo>
                  <a:cubicBezTo>
                    <a:pt x="57" y="42"/>
                    <a:pt x="57" y="42"/>
                    <a:pt x="57" y="42"/>
                  </a:cubicBezTo>
                  <a:cubicBezTo>
                    <a:pt x="47" y="43"/>
                    <a:pt x="47" y="43"/>
                    <a:pt x="47" y="43"/>
                  </a:cubicBezTo>
                  <a:close/>
                  <a:moveTo>
                    <a:pt x="60" y="39"/>
                  </a:moveTo>
                  <a:cubicBezTo>
                    <a:pt x="60" y="39"/>
                    <a:pt x="60" y="39"/>
                    <a:pt x="60" y="39"/>
                  </a:cubicBezTo>
                  <a:cubicBezTo>
                    <a:pt x="63" y="39"/>
                    <a:pt x="63" y="39"/>
                    <a:pt x="63" y="39"/>
                  </a:cubicBezTo>
                  <a:cubicBezTo>
                    <a:pt x="63" y="39"/>
                    <a:pt x="63" y="39"/>
                    <a:pt x="63" y="39"/>
                  </a:cubicBezTo>
                  <a:cubicBezTo>
                    <a:pt x="60" y="39"/>
                    <a:pt x="60" y="39"/>
                    <a:pt x="60" y="39"/>
                  </a:cubicBezTo>
                  <a:close/>
                  <a:moveTo>
                    <a:pt x="47" y="44"/>
                  </a:moveTo>
                  <a:cubicBezTo>
                    <a:pt x="47" y="44"/>
                    <a:pt x="47" y="44"/>
                    <a:pt x="47" y="44"/>
                  </a:cubicBezTo>
                  <a:cubicBezTo>
                    <a:pt x="57" y="43"/>
                    <a:pt x="57" y="43"/>
                    <a:pt x="57" y="43"/>
                  </a:cubicBezTo>
                  <a:cubicBezTo>
                    <a:pt x="57" y="44"/>
                    <a:pt x="57" y="44"/>
                    <a:pt x="57" y="44"/>
                  </a:cubicBezTo>
                  <a:cubicBezTo>
                    <a:pt x="60" y="43"/>
                    <a:pt x="60" y="43"/>
                    <a:pt x="60" y="43"/>
                  </a:cubicBezTo>
                  <a:cubicBezTo>
                    <a:pt x="60" y="43"/>
                    <a:pt x="60" y="43"/>
                    <a:pt x="60" y="43"/>
                  </a:cubicBezTo>
                  <a:cubicBezTo>
                    <a:pt x="57" y="43"/>
                    <a:pt x="57" y="43"/>
                    <a:pt x="57" y="43"/>
                  </a:cubicBezTo>
                  <a:cubicBezTo>
                    <a:pt x="57" y="43"/>
                    <a:pt x="57" y="43"/>
                    <a:pt x="57" y="43"/>
                  </a:cubicBezTo>
                  <a:cubicBezTo>
                    <a:pt x="47" y="44"/>
                    <a:pt x="47" y="44"/>
                    <a:pt x="47" y="44"/>
                  </a:cubicBezTo>
                  <a:close/>
                  <a:moveTo>
                    <a:pt x="60" y="40"/>
                  </a:moveTo>
                  <a:cubicBezTo>
                    <a:pt x="60" y="40"/>
                    <a:pt x="60" y="40"/>
                    <a:pt x="60" y="40"/>
                  </a:cubicBezTo>
                  <a:cubicBezTo>
                    <a:pt x="63" y="40"/>
                    <a:pt x="63" y="40"/>
                    <a:pt x="63" y="40"/>
                  </a:cubicBezTo>
                  <a:cubicBezTo>
                    <a:pt x="63" y="39"/>
                    <a:pt x="63" y="39"/>
                    <a:pt x="63" y="39"/>
                  </a:cubicBezTo>
                  <a:cubicBezTo>
                    <a:pt x="60" y="40"/>
                    <a:pt x="60" y="40"/>
                    <a:pt x="60" y="40"/>
                  </a:cubicBezTo>
                  <a:close/>
                  <a:moveTo>
                    <a:pt x="63" y="38"/>
                  </a:moveTo>
                  <a:cubicBezTo>
                    <a:pt x="63" y="38"/>
                    <a:pt x="63" y="38"/>
                    <a:pt x="63" y="38"/>
                  </a:cubicBezTo>
                  <a:cubicBezTo>
                    <a:pt x="60" y="38"/>
                    <a:pt x="60" y="38"/>
                    <a:pt x="60" y="38"/>
                  </a:cubicBezTo>
                  <a:cubicBezTo>
                    <a:pt x="60" y="39"/>
                    <a:pt x="60" y="39"/>
                    <a:pt x="60" y="39"/>
                  </a:cubicBezTo>
                  <a:cubicBezTo>
                    <a:pt x="63" y="38"/>
                    <a:pt x="63" y="38"/>
                    <a:pt x="63" y="38"/>
                  </a:cubicBezTo>
                  <a:close/>
                  <a:moveTo>
                    <a:pt x="47" y="45"/>
                  </a:moveTo>
                  <a:cubicBezTo>
                    <a:pt x="47" y="45"/>
                    <a:pt x="47" y="45"/>
                    <a:pt x="47" y="45"/>
                  </a:cubicBezTo>
                  <a:cubicBezTo>
                    <a:pt x="57" y="44"/>
                    <a:pt x="57" y="44"/>
                    <a:pt x="57" y="44"/>
                  </a:cubicBezTo>
                  <a:cubicBezTo>
                    <a:pt x="57" y="44"/>
                    <a:pt x="57" y="44"/>
                    <a:pt x="57" y="44"/>
                  </a:cubicBezTo>
                  <a:cubicBezTo>
                    <a:pt x="60" y="44"/>
                    <a:pt x="60" y="44"/>
                    <a:pt x="60" y="44"/>
                  </a:cubicBezTo>
                  <a:cubicBezTo>
                    <a:pt x="60" y="44"/>
                    <a:pt x="60" y="44"/>
                    <a:pt x="60" y="44"/>
                  </a:cubicBezTo>
                  <a:cubicBezTo>
                    <a:pt x="57" y="44"/>
                    <a:pt x="57" y="44"/>
                    <a:pt x="57" y="44"/>
                  </a:cubicBezTo>
                  <a:cubicBezTo>
                    <a:pt x="57" y="44"/>
                    <a:pt x="57" y="44"/>
                    <a:pt x="57" y="44"/>
                  </a:cubicBezTo>
                  <a:cubicBezTo>
                    <a:pt x="47" y="44"/>
                    <a:pt x="47" y="44"/>
                    <a:pt x="47" y="44"/>
                  </a:cubicBezTo>
                  <a:lnTo>
                    <a:pt x="47" y="45"/>
                  </a:lnTo>
                  <a:close/>
                  <a:moveTo>
                    <a:pt x="47" y="46"/>
                  </a:moveTo>
                  <a:cubicBezTo>
                    <a:pt x="47" y="46"/>
                    <a:pt x="47" y="46"/>
                    <a:pt x="47" y="46"/>
                  </a:cubicBezTo>
                  <a:cubicBezTo>
                    <a:pt x="57" y="46"/>
                    <a:pt x="57" y="46"/>
                    <a:pt x="57" y="46"/>
                  </a:cubicBezTo>
                  <a:cubicBezTo>
                    <a:pt x="57" y="46"/>
                    <a:pt x="57" y="46"/>
                    <a:pt x="57" y="46"/>
                  </a:cubicBezTo>
                  <a:cubicBezTo>
                    <a:pt x="60" y="46"/>
                    <a:pt x="60" y="46"/>
                    <a:pt x="60" y="46"/>
                  </a:cubicBezTo>
                  <a:cubicBezTo>
                    <a:pt x="60" y="45"/>
                    <a:pt x="60" y="45"/>
                    <a:pt x="60" y="45"/>
                  </a:cubicBezTo>
                  <a:cubicBezTo>
                    <a:pt x="57" y="45"/>
                    <a:pt x="57" y="45"/>
                    <a:pt x="57" y="45"/>
                  </a:cubicBezTo>
                  <a:cubicBezTo>
                    <a:pt x="57" y="45"/>
                    <a:pt x="57" y="45"/>
                    <a:pt x="57" y="45"/>
                  </a:cubicBezTo>
                  <a:cubicBezTo>
                    <a:pt x="47" y="46"/>
                    <a:pt x="47" y="46"/>
                    <a:pt x="47" y="46"/>
                  </a:cubicBezTo>
                  <a:close/>
                  <a:moveTo>
                    <a:pt x="47" y="46"/>
                  </a:moveTo>
                  <a:cubicBezTo>
                    <a:pt x="47" y="46"/>
                    <a:pt x="47" y="46"/>
                    <a:pt x="47" y="46"/>
                  </a:cubicBezTo>
                  <a:cubicBezTo>
                    <a:pt x="57" y="45"/>
                    <a:pt x="57" y="45"/>
                    <a:pt x="57" y="45"/>
                  </a:cubicBezTo>
                  <a:cubicBezTo>
                    <a:pt x="57" y="45"/>
                    <a:pt x="57" y="45"/>
                    <a:pt x="57" y="45"/>
                  </a:cubicBezTo>
                  <a:cubicBezTo>
                    <a:pt x="60" y="45"/>
                    <a:pt x="60" y="45"/>
                    <a:pt x="60" y="45"/>
                  </a:cubicBezTo>
                  <a:cubicBezTo>
                    <a:pt x="60" y="44"/>
                    <a:pt x="60" y="44"/>
                    <a:pt x="60" y="44"/>
                  </a:cubicBezTo>
                  <a:cubicBezTo>
                    <a:pt x="57" y="45"/>
                    <a:pt x="57" y="45"/>
                    <a:pt x="57" y="45"/>
                  </a:cubicBezTo>
                  <a:cubicBezTo>
                    <a:pt x="57" y="44"/>
                    <a:pt x="57" y="44"/>
                    <a:pt x="57" y="44"/>
                  </a:cubicBezTo>
                  <a:cubicBezTo>
                    <a:pt x="47" y="45"/>
                    <a:pt x="47" y="45"/>
                    <a:pt x="47" y="45"/>
                  </a:cubicBezTo>
                  <a:lnTo>
                    <a:pt x="47" y="46"/>
                  </a:lnTo>
                  <a:close/>
                  <a:moveTo>
                    <a:pt x="100" y="14"/>
                  </a:moveTo>
                  <a:cubicBezTo>
                    <a:pt x="100" y="14"/>
                    <a:pt x="100" y="14"/>
                    <a:pt x="100" y="14"/>
                  </a:cubicBezTo>
                  <a:cubicBezTo>
                    <a:pt x="101" y="14"/>
                    <a:pt x="101" y="14"/>
                    <a:pt x="101" y="14"/>
                  </a:cubicBezTo>
                  <a:cubicBezTo>
                    <a:pt x="101" y="12"/>
                    <a:pt x="101" y="12"/>
                    <a:pt x="101" y="12"/>
                  </a:cubicBezTo>
                  <a:cubicBezTo>
                    <a:pt x="101" y="12"/>
                    <a:pt x="101" y="12"/>
                    <a:pt x="101" y="12"/>
                  </a:cubicBezTo>
                  <a:cubicBezTo>
                    <a:pt x="101" y="12"/>
                    <a:pt x="101" y="12"/>
                    <a:pt x="101" y="12"/>
                  </a:cubicBezTo>
                  <a:cubicBezTo>
                    <a:pt x="103" y="11"/>
                    <a:pt x="103" y="11"/>
                    <a:pt x="103" y="11"/>
                  </a:cubicBezTo>
                  <a:cubicBezTo>
                    <a:pt x="103" y="11"/>
                    <a:pt x="103" y="11"/>
                    <a:pt x="103" y="11"/>
                  </a:cubicBezTo>
                  <a:cubicBezTo>
                    <a:pt x="100" y="12"/>
                    <a:pt x="100" y="12"/>
                    <a:pt x="100" y="12"/>
                  </a:cubicBezTo>
                  <a:lnTo>
                    <a:pt x="100" y="14"/>
                  </a:lnTo>
                  <a:close/>
                  <a:moveTo>
                    <a:pt x="100" y="11"/>
                  </a:moveTo>
                  <a:cubicBezTo>
                    <a:pt x="100" y="11"/>
                    <a:pt x="100" y="11"/>
                    <a:pt x="100" y="11"/>
                  </a:cubicBezTo>
                  <a:cubicBezTo>
                    <a:pt x="101" y="11"/>
                    <a:pt x="101" y="11"/>
                    <a:pt x="101" y="11"/>
                  </a:cubicBezTo>
                  <a:cubicBezTo>
                    <a:pt x="101" y="9"/>
                    <a:pt x="101" y="9"/>
                    <a:pt x="101" y="9"/>
                  </a:cubicBezTo>
                  <a:cubicBezTo>
                    <a:pt x="101" y="9"/>
                    <a:pt x="101" y="9"/>
                    <a:pt x="101" y="9"/>
                  </a:cubicBezTo>
                  <a:cubicBezTo>
                    <a:pt x="101" y="8"/>
                    <a:pt x="101" y="8"/>
                    <a:pt x="101" y="8"/>
                  </a:cubicBezTo>
                  <a:cubicBezTo>
                    <a:pt x="103" y="8"/>
                    <a:pt x="103" y="8"/>
                    <a:pt x="103" y="8"/>
                  </a:cubicBezTo>
                  <a:cubicBezTo>
                    <a:pt x="103" y="8"/>
                    <a:pt x="103" y="8"/>
                    <a:pt x="103" y="8"/>
                  </a:cubicBezTo>
                  <a:cubicBezTo>
                    <a:pt x="100" y="8"/>
                    <a:pt x="100" y="8"/>
                    <a:pt x="100" y="8"/>
                  </a:cubicBezTo>
                  <a:lnTo>
                    <a:pt x="100" y="11"/>
                  </a:lnTo>
                  <a:close/>
                  <a:moveTo>
                    <a:pt x="103" y="29"/>
                  </a:moveTo>
                  <a:cubicBezTo>
                    <a:pt x="103" y="29"/>
                    <a:pt x="103" y="29"/>
                    <a:pt x="103" y="29"/>
                  </a:cubicBezTo>
                  <a:cubicBezTo>
                    <a:pt x="103" y="32"/>
                    <a:pt x="103" y="32"/>
                    <a:pt x="103" y="32"/>
                  </a:cubicBezTo>
                  <a:cubicBezTo>
                    <a:pt x="104" y="32"/>
                    <a:pt x="104" y="32"/>
                    <a:pt x="104" y="32"/>
                  </a:cubicBezTo>
                  <a:cubicBezTo>
                    <a:pt x="104" y="30"/>
                    <a:pt x="104" y="30"/>
                    <a:pt x="104" y="30"/>
                  </a:cubicBezTo>
                  <a:cubicBezTo>
                    <a:pt x="104" y="30"/>
                    <a:pt x="104" y="30"/>
                    <a:pt x="104" y="30"/>
                  </a:cubicBezTo>
                  <a:cubicBezTo>
                    <a:pt x="104" y="29"/>
                    <a:pt x="104" y="29"/>
                    <a:pt x="104" y="29"/>
                  </a:cubicBezTo>
                  <a:cubicBezTo>
                    <a:pt x="106" y="29"/>
                    <a:pt x="106" y="29"/>
                    <a:pt x="106" y="29"/>
                  </a:cubicBezTo>
                  <a:cubicBezTo>
                    <a:pt x="106" y="29"/>
                    <a:pt x="106" y="29"/>
                    <a:pt x="106" y="29"/>
                  </a:cubicBezTo>
                  <a:lnTo>
                    <a:pt x="103" y="29"/>
                  </a:lnTo>
                  <a:close/>
                  <a:moveTo>
                    <a:pt x="104" y="8"/>
                  </a:moveTo>
                  <a:cubicBezTo>
                    <a:pt x="104" y="8"/>
                    <a:pt x="104" y="8"/>
                    <a:pt x="104" y="8"/>
                  </a:cubicBezTo>
                  <a:cubicBezTo>
                    <a:pt x="104" y="5"/>
                    <a:pt x="104" y="5"/>
                    <a:pt x="104" y="5"/>
                  </a:cubicBezTo>
                  <a:cubicBezTo>
                    <a:pt x="106" y="5"/>
                    <a:pt x="106" y="5"/>
                    <a:pt x="106" y="5"/>
                  </a:cubicBezTo>
                  <a:cubicBezTo>
                    <a:pt x="106" y="2"/>
                    <a:pt x="106" y="2"/>
                    <a:pt x="106" y="2"/>
                  </a:cubicBezTo>
                  <a:cubicBezTo>
                    <a:pt x="106" y="2"/>
                    <a:pt x="106" y="2"/>
                    <a:pt x="106" y="2"/>
                  </a:cubicBezTo>
                  <a:cubicBezTo>
                    <a:pt x="106" y="2"/>
                    <a:pt x="106" y="2"/>
                    <a:pt x="106" y="2"/>
                  </a:cubicBezTo>
                  <a:cubicBezTo>
                    <a:pt x="103" y="3"/>
                    <a:pt x="103" y="3"/>
                    <a:pt x="103" y="3"/>
                  </a:cubicBezTo>
                  <a:cubicBezTo>
                    <a:pt x="103" y="8"/>
                    <a:pt x="103" y="8"/>
                    <a:pt x="103" y="8"/>
                  </a:cubicBezTo>
                  <a:lnTo>
                    <a:pt x="104" y="8"/>
                  </a:lnTo>
                  <a:close/>
                  <a:moveTo>
                    <a:pt x="104" y="3"/>
                  </a:moveTo>
                  <a:cubicBezTo>
                    <a:pt x="104" y="3"/>
                    <a:pt x="104" y="3"/>
                    <a:pt x="104" y="3"/>
                  </a:cubicBezTo>
                  <a:cubicBezTo>
                    <a:pt x="106" y="2"/>
                    <a:pt x="106" y="2"/>
                    <a:pt x="106" y="2"/>
                  </a:cubicBezTo>
                  <a:cubicBezTo>
                    <a:pt x="106" y="4"/>
                    <a:pt x="106" y="4"/>
                    <a:pt x="106" y="4"/>
                  </a:cubicBezTo>
                  <a:cubicBezTo>
                    <a:pt x="104" y="5"/>
                    <a:pt x="104" y="5"/>
                    <a:pt x="104" y="5"/>
                  </a:cubicBezTo>
                  <a:lnTo>
                    <a:pt x="104" y="3"/>
                  </a:lnTo>
                  <a:close/>
                  <a:moveTo>
                    <a:pt x="60" y="41"/>
                  </a:moveTo>
                  <a:cubicBezTo>
                    <a:pt x="60" y="41"/>
                    <a:pt x="60" y="41"/>
                    <a:pt x="60" y="41"/>
                  </a:cubicBezTo>
                  <a:cubicBezTo>
                    <a:pt x="63" y="40"/>
                    <a:pt x="63" y="40"/>
                    <a:pt x="63" y="40"/>
                  </a:cubicBezTo>
                  <a:cubicBezTo>
                    <a:pt x="63" y="40"/>
                    <a:pt x="63" y="40"/>
                    <a:pt x="63" y="40"/>
                  </a:cubicBezTo>
                  <a:cubicBezTo>
                    <a:pt x="60" y="41"/>
                    <a:pt x="60" y="41"/>
                    <a:pt x="60" y="41"/>
                  </a:cubicBezTo>
                  <a:close/>
                  <a:moveTo>
                    <a:pt x="100" y="23"/>
                  </a:moveTo>
                  <a:cubicBezTo>
                    <a:pt x="100" y="23"/>
                    <a:pt x="100" y="23"/>
                    <a:pt x="100" y="23"/>
                  </a:cubicBezTo>
                  <a:cubicBezTo>
                    <a:pt x="101" y="23"/>
                    <a:pt x="101" y="23"/>
                    <a:pt x="101" y="23"/>
                  </a:cubicBezTo>
                  <a:cubicBezTo>
                    <a:pt x="101" y="22"/>
                    <a:pt x="101" y="22"/>
                    <a:pt x="101" y="22"/>
                  </a:cubicBezTo>
                  <a:cubicBezTo>
                    <a:pt x="101" y="21"/>
                    <a:pt x="101" y="21"/>
                    <a:pt x="101" y="21"/>
                  </a:cubicBezTo>
                  <a:cubicBezTo>
                    <a:pt x="101" y="21"/>
                    <a:pt x="101" y="21"/>
                    <a:pt x="101" y="21"/>
                  </a:cubicBezTo>
                  <a:cubicBezTo>
                    <a:pt x="103" y="20"/>
                    <a:pt x="103" y="20"/>
                    <a:pt x="103" y="20"/>
                  </a:cubicBezTo>
                  <a:cubicBezTo>
                    <a:pt x="103" y="20"/>
                    <a:pt x="103" y="20"/>
                    <a:pt x="103" y="20"/>
                  </a:cubicBezTo>
                  <a:cubicBezTo>
                    <a:pt x="100" y="21"/>
                    <a:pt x="100" y="21"/>
                    <a:pt x="100" y="21"/>
                  </a:cubicBezTo>
                  <a:lnTo>
                    <a:pt x="100" y="23"/>
                  </a:lnTo>
                  <a:close/>
                  <a:moveTo>
                    <a:pt x="100" y="20"/>
                  </a:moveTo>
                  <a:cubicBezTo>
                    <a:pt x="100" y="20"/>
                    <a:pt x="100" y="20"/>
                    <a:pt x="100" y="20"/>
                  </a:cubicBezTo>
                  <a:cubicBezTo>
                    <a:pt x="101" y="20"/>
                    <a:pt x="101" y="20"/>
                    <a:pt x="101" y="20"/>
                  </a:cubicBezTo>
                  <a:cubicBezTo>
                    <a:pt x="101" y="18"/>
                    <a:pt x="101" y="18"/>
                    <a:pt x="101" y="18"/>
                  </a:cubicBezTo>
                  <a:cubicBezTo>
                    <a:pt x="101" y="18"/>
                    <a:pt x="101" y="18"/>
                    <a:pt x="101" y="18"/>
                  </a:cubicBezTo>
                  <a:cubicBezTo>
                    <a:pt x="101" y="18"/>
                    <a:pt x="101" y="18"/>
                    <a:pt x="101" y="18"/>
                  </a:cubicBezTo>
                  <a:cubicBezTo>
                    <a:pt x="103" y="17"/>
                    <a:pt x="103" y="17"/>
                    <a:pt x="103" y="17"/>
                  </a:cubicBezTo>
                  <a:cubicBezTo>
                    <a:pt x="103" y="17"/>
                    <a:pt x="103" y="17"/>
                    <a:pt x="103" y="17"/>
                  </a:cubicBezTo>
                  <a:cubicBezTo>
                    <a:pt x="100" y="18"/>
                    <a:pt x="100" y="18"/>
                    <a:pt x="100" y="18"/>
                  </a:cubicBezTo>
                  <a:lnTo>
                    <a:pt x="100" y="20"/>
                  </a:lnTo>
                  <a:close/>
                  <a:moveTo>
                    <a:pt x="100" y="17"/>
                  </a:moveTo>
                  <a:cubicBezTo>
                    <a:pt x="100" y="17"/>
                    <a:pt x="100" y="17"/>
                    <a:pt x="100" y="17"/>
                  </a:cubicBezTo>
                  <a:cubicBezTo>
                    <a:pt x="101" y="17"/>
                    <a:pt x="101" y="17"/>
                    <a:pt x="101" y="17"/>
                  </a:cubicBezTo>
                  <a:cubicBezTo>
                    <a:pt x="101" y="15"/>
                    <a:pt x="101" y="15"/>
                    <a:pt x="101" y="15"/>
                  </a:cubicBezTo>
                  <a:cubicBezTo>
                    <a:pt x="101" y="15"/>
                    <a:pt x="101" y="15"/>
                    <a:pt x="101" y="15"/>
                  </a:cubicBezTo>
                  <a:cubicBezTo>
                    <a:pt x="101" y="15"/>
                    <a:pt x="101" y="15"/>
                    <a:pt x="101" y="15"/>
                  </a:cubicBezTo>
                  <a:cubicBezTo>
                    <a:pt x="103" y="14"/>
                    <a:pt x="103" y="14"/>
                    <a:pt x="103" y="14"/>
                  </a:cubicBezTo>
                  <a:cubicBezTo>
                    <a:pt x="103" y="14"/>
                    <a:pt x="103" y="14"/>
                    <a:pt x="103" y="14"/>
                  </a:cubicBezTo>
                  <a:cubicBezTo>
                    <a:pt x="100" y="15"/>
                    <a:pt x="100" y="15"/>
                    <a:pt x="100" y="15"/>
                  </a:cubicBezTo>
                  <a:lnTo>
                    <a:pt x="100" y="17"/>
                  </a:lnTo>
                  <a:close/>
                  <a:moveTo>
                    <a:pt x="71" y="42"/>
                  </a:moveTo>
                  <a:cubicBezTo>
                    <a:pt x="71" y="42"/>
                    <a:pt x="71" y="42"/>
                    <a:pt x="71" y="42"/>
                  </a:cubicBezTo>
                  <a:cubicBezTo>
                    <a:pt x="74" y="42"/>
                    <a:pt x="74" y="42"/>
                    <a:pt x="74" y="42"/>
                  </a:cubicBezTo>
                  <a:cubicBezTo>
                    <a:pt x="74" y="41"/>
                    <a:pt x="74" y="41"/>
                    <a:pt x="74" y="41"/>
                  </a:cubicBezTo>
                  <a:cubicBezTo>
                    <a:pt x="71" y="41"/>
                    <a:pt x="71" y="41"/>
                    <a:pt x="71" y="41"/>
                  </a:cubicBezTo>
                  <a:lnTo>
                    <a:pt x="71" y="42"/>
                  </a:lnTo>
                  <a:close/>
                  <a:moveTo>
                    <a:pt x="104" y="26"/>
                  </a:moveTo>
                  <a:cubicBezTo>
                    <a:pt x="104" y="26"/>
                    <a:pt x="104" y="26"/>
                    <a:pt x="104" y="26"/>
                  </a:cubicBezTo>
                  <a:cubicBezTo>
                    <a:pt x="104" y="24"/>
                    <a:pt x="104" y="24"/>
                    <a:pt x="104" y="24"/>
                  </a:cubicBezTo>
                  <a:cubicBezTo>
                    <a:pt x="104" y="24"/>
                    <a:pt x="104" y="24"/>
                    <a:pt x="104" y="24"/>
                  </a:cubicBezTo>
                  <a:cubicBezTo>
                    <a:pt x="104" y="23"/>
                    <a:pt x="104" y="23"/>
                    <a:pt x="104" y="23"/>
                  </a:cubicBezTo>
                  <a:cubicBezTo>
                    <a:pt x="106" y="23"/>
                    <a:pt x="106" y="23"/>
                    <a:pt x="106" y="23"/>
                  </a:cubicBezTo>
                  <a:cubicBezTo>
                    <a:pt x="106" y="23"/>
                    <a:pt x="106" y="23"/>
                    <a:pt x="106" y="23"/>
                  </a:cubicBezTo>
                  <a:cubicBezTo>
                    <a:pt x="103" y="23"/>
                    <a:pt x="103" y="23"/>
                    <a:pt x="103" y="23"/>
                  </a:cubicBezTo>
                  <a:cubicBezTo>
                    <a:pt x="103" y="26"/>
                    <a:pt x="103" y="26"/>
                    <a:pt x="103" y="26"/>
                  </a:cubicBezTo>
                  <a:lnTo>
                    <a:pt x="104" y="26"/>
                  </a:lnTo>
                  <a:close/>
                  <a:moveTo>
                    <a:pt x="104" y="11"/>
                  </a:moveTo>
                  <a:cubicBezTo>
                    <a:pt x="104" y="11"/>
                    <a:pt x="104" y="11"/>
                    <a:pt x="104" y="11"/>
                  </a:cubicBezTo>
                  <a:cubicBezTo>
                    <a:pt x="104" y="9"/>
                    <a:pt x="104" y="9"/>
                    <a:pt x="104" y="9"/>
                  </a:cubicBezTo>
                  <a:cubicBezTo>
                    <a:pt x="104" y="8"/>
                    <a:pt x="104" y="8"/>
                    <a:pt x="104" y="8"/>
                  </a:cubicBezTo>
                  <a:cubicBezTo>
                    <a:pt x="104" y="8"/>
                    <a:pt x="104" y="8"/>
                    <a:pt x="104" y="8"/>
                  </a:cubicBezTo>
                  <a:cubicBezTo>
                    <a:pt x="106" y="8"/>
                    <a:pt x="106" y="8"/>
                    <a:pt x="106" y="8"/>
                  </a:cubicBezTo>
                  <a:cubicBezTo>
                    <a:pt x="106" y="7"/>
                    <a:pt x="106" y="7"/>
                    <a:pt x="106" y="7"/>
                  </a:cubicBezTo>
                  <a:cubicBezTo>
                    <a:pt x="103" y="8"/>
                    <a:pt x="103" y="8"/>
                    <a:pt x="103" y="8"/>
                  </a:cubicBezTo>
                  <a:cubicBezTo>
                    <a:pt x="103" y="11"/>
                    <a:pt x="103" y="11"/>
                    <a:pt x="103" y="11"/>
                  </a:cubicBezTo>
                  <a:lnTo>
                    <a:pt x="104" y="11"/>
                  </a:lnTo>
                  <a:close/>
                  <a:moveTo>
                    <a:pt x="104" y="23"/>
                  </a:moveTo>
                  <a:cubicBezTo>
                    <a:pt x="104" y="23"/>
                    <a:pt x="104" y="23"/>
                    <a:pt x="104" y="23"/>
                  </a:cubicBezTo>
                  <a:cubicBezTo>
                    <a:pt x="104" y="21"/>
                    <a:pt x="104" y="21"/>
                    <a:pt x="104" y="21"/>
                  </a:cubicBezTo>
                  <a:cubicBezTo>
                    <a:pt x="104" y="20"/>
                    <a:pt x="104" y="20"/>
                    <a:pt x="104" y="20"/>
                  </a:cubicBezTo>
                  <a:cubicBezTo>
                    <a:pt x="104" y="20"/>
                    <a:pt x="104" y="20"/>
                    <a:pt x="104" y="20"/>
                  </a:cubicBezTo>
                  <a:cubicBezTo>
                    <a:pt x="106" y="20"/>
                    <a:pt x="106" y="20"/>
                    <a:pt x="106" y="20"/>
                  </a:cubicBezTo>
                  <a:cubicBezTo>
                    <a:pt x="106" y="20"/>
                    <a:pt x="106" y="20"/>
                    <a:pt x="106" y="20"/>
                  </a:cubicBezTo>
                  <a:cubicBezTo>
                    <a:pt x="103" y="20"/>
                    <a:pt x="103" y="20"/>
                    <a:pt x="103" y="20"/>
                  </a:cubicBezTo>
                  <a:cubicBezTo>
                    <a:pt x="103" y="23"/>
                    <a:pt x="103" y="23"/>
                    <a:pt x="103" y="23"/>
                  </a:cubicBezTo>
                  <a:lnTo>
                    <a:pt x="104" y="23"/>
                  </a:lnTo>
                  <a:close/>
                  <a:moveTo>
                    <a:pt x="104" y="29"/>
                  </a:moveTo>
                  <a:cubicBezTo>
                    <a:pt x="104" y="29"/>
                    <a:pt x="104" y="29"/>
                    <a:pt x="104" y="29"/>
                  </a:cubicBezTo>
                  <a:cubicBezTo>
                    <a:pt x="104" y="27"/>
                    <a:pt x="104" y="27"/>
                    <a:pt x="104" y="27"/>
                  </a:cubicBezTo>
                  <a:cubicBezTo>
                    <a:pt x="104" y="27"/>
                    <a:pt x="104" y="27"/>
                    <a:pt x="104" y="27"/>
                  </a:cubicBezTo>
                  <a:cubicBezTo>
                    <a:pt x="104" y="26"/>
                    <a:pt x="104" y="26"/>
                    <a:pt x="104" y="26"/>
                  </a:cubicBezTo>
                  <a:cubicBezTo>
                    <a:pt x="106" y="26"/>
                    <a:pt x="106" y="26"/>
                    <a:pt x="106" y="26"/>
                  </a:cubicBezTo>
                  <a:cubicBezTo>
                    <a:pt x="106" y="26"/>
                    <a:pt x="106" y="26"/>
                    <a:pt x="106" y="26"/>
                  </a:cubicBezTo>
                  <a:cubicBezTo>
                    <a:pt x="103" y="26"/>
                    <a:pt x="103" y="26"/>
                    <a:pt x="103" y="26"/>
                  </a:cubicBezTo>
                  <a:cubicBezTo>
                    <a:pt x="103" y="29"/>
                    <a:pt x="103" y="29"/>
                    <a:pt x="103" y="29"/>
                  </a:cubicBezTo>
                  <a:lnTo>
                    <a:pt x="104" y="29"/>
                  </a:lnTo>
                  <a:close/>
                  <a:moveTo>
                    <a:pt x="104" y="14"/>
                  </a:moveTo>
                  <a:cubicBezTo>
                    <a:pt x="104" y="14"/>
                    <a:pt x="104" y="14"/>
                    <a:pt x="104" y="14"/>
                  </a:cubicBezTo>
                  <a:cubicBezTo>
                    <a:pt x="104" y="12"/>
                    <a:pt x="104" y="12"/>
                    <a:pt x="104" y="12"/>
                  </a:cubicBezTo>
                  <a:cubicBezTo>
                    <a:pt x="104" y="11"/>
                    <a:pt x="104" y="11"/>
                    <a:pt x="104" y="11"/>
                  </a:cubicBezTo>
                  <a:cubicBezTo>
                    <a:pt x="104" y="11"/>
                    <a:pt x="104" y="11"/>
                    <a:pt x="104" y="11"/>
                  </a:cubicBezTo>
                  <a:cubicBezTo>
                    <a:pt x="106" y="11"/>
                    <a:pt x="106" y="11"/>
                    <a:pt x="106" y="11"/>
                  </a:cubicBezTo>
                  <a:cubicBezTo>
                    <a:pt x="106" y="10"/>
                    <a:pt x="106" y="10"/>
                    <a:pt x="106" y="10"/>
                  </a:cubicBezTo>
                  <a:cubicBezTo>
                    <a:pt x="103" y="11"/>
                    <a:pt x="103" y="11"/>
                    <a:pt x="103" y="11"/>
                  </a:cubicBezTo>
                  <a:cubicBezTo>
                    <a:pt x="103" y="14"/>
                    <a:pt x="103" y="14"/>
                    <a:pt x="103" y="14"/>
                  </a:cubicBezTo>
                  <a:lnTo>
                    <a:pt x="104" y="14"/>
                  </a:lnTo>
                  <a:close/>
                  <a:moveTo>
                    <a:pt x="104" y="20"/>
                  </a:moveTo>
                  <a:cubicBezTo>
                    <a:pt x="104" y="20"/>
                    <a:pt x="104" y="20"/>
                    <a:pt x="104" y="20"/>
                  </a:cubicBezTo>
                  <a:cubicBezTo>
                    <a:pt x="104" y="18"/>
                    <a:pt x="104" y="18"/>
                    <a:pt x="104" y="18"/>
                  </a:cubicBezTo>
                  <a:cubicBezTo>
                    <a:pt x="104" y="17"/>
                    <a:pt x="104" y="17"/>
                    <a:pt x="104" y="17"/>
                  </a:cubicBezTo>
                  <a:cubicBezTo>
                    <a:pt x="104" y="17"/>
                    <a:pt x="104" y="17"/>
                    <a:pt x="104" y="17"/>
                  </a:cubicBezTo>
                  <a:cubicBezTo>
                    <a:pt x="106" y="17"/>
                    <a:pt x="106" y="17"/>
                    <a:pt x="106" y="17"/>
                  </a:cubicBezTo>
                  <a:cubicBezTo>
                    <a:pt x="106" y="17"/>
                    <a:pt x="106" y="17"/>
                    <a:pt x="106" y="17"/>
                  </a:cubicBezTo>
                  <a:cubicBezTo>
                    <a:pt x="103" y="17"/>
                    <a:pt x="103" y="17"/>
                    <a:pt x="103" y="17"/>
                  </a:cubicBezTo>
                  <a:cubicBezTo>
                    <a:pt x="103" y="20"/>
                    <a:pt x="103" y="20"/>
                    <a:pt x="103" y="20"/>
                  </a:cubicBezTo>
                  <a:lnTo>
                    <a:pt x="104" y="20"/>
                  </a:lnTo>
                  <a:close/>
                  <a:moveTo>
                    <a:pt x="104" y="17"/>
                  </a:moveTo>
                  <a:cubicBezTo>
                    <a:pt x="104" y="17"/>
                    <a:pt x="104" y="17"/>
                    <a:pt x="104" y="17"/>
                  </a:cubicBezTo>
                  <a:cubicBezTo>
                    <a:pt x="104" y="15"/>
                    <a:pt x="104" y="15"/>
                    <a:pt x="104" y="15"/>
                  </a:cubicBezTo>
                  <a:cubicBezTo>
                    <a:pt x="104" y="14"/>
                    <a:pt x="104" y="14"/>
                    <a:pt x="104" y="14"/>
                  </a:cubicBezTo>
                  <a:cubicBezTo>
                    <a:pt x="104" y="14"/>
                    <a:pt x="104" y="14"/>
                    <a:pt x="104" y="14"/>
                  </a:cubicBezTo>
                  <a:cubicBezTo>
                    <a:pt x="106" y="14"/>
                    <a:pt x="106" y="14"/>
                    <a:pt x="106" y="14"/>
                  </a:cubicBezTo>
                  <a:cubicBezTo>
                    <a:pt x="106" y="14"/>
                    <a:pt x="106" y="14"/>
                    <a:pt x="106" y="14"/>
                  </a:cubicBezTo>
                  <a:cubicBezTo>
                    <a:pt x="103" y="14"/>
                    <a:pt x="103" y="14"/>
                    <a:pt x="103" y="14"/>
                  </a:cubicBezTo>
                  <a:cubicBezTo>
                    <a:pt x="103" y="17"/>
                    <a:pt x="103" y="17"/>
                    <a:pt x="103" y="17"/>
                  </a:cubicBezTo>
                  <a:lnTo>
                    <a:pt x="104" y="17"/>
                  </a:lnTo>
                  <a:close/>
                  <a:moveTo>
                    <a:pt x="103" y="3"/>
                  </a:moveTo>
                  <a:cubicBezTo>
                    <a:pt x="103" y="3"/>
                    <a:pt x="103" y="3"/>
                    <a:pt x="103" y="3"/>
                  </a:cubicBezTo>
                  <a:cubicBezTo>
                    <a:pt x="101" y="3"/>
                    <a:pt x="101" y="3"/>
                    <a:pt x="101" y="3"/>
                  </a:cubicBezTo>
                  <a:cubicBezTo>
                    <a:pt x="101" y="3"/>
                    <a:pt x="101" y="3"/>
                    <a:pt x="101" y="3"/>
                  </a:cubicBezTo>
                  <a:cubicBezTo>
                    <a:pt x="100" y="3"/>
                    <a:pt x="100" y="3"/>
                    <a:pt x="100" y="3"/>
                  </a:cubicBezTo>
                  <a:cubicBezTo>
                    <a:pt x="100" y="8"/>
                    <a:pt x="100" y="8"/>
                    <a:pt x="100" y="8"/>
                  </a:cubicBezTo>
                  <a:cubicBezTo>
                    <a:pt x="100" y="8"/>
                    <a:pt x="100" y="8"/>
                    <a:pt x="100" y="8"/>
                  </a:cubicBezTo>
                  <a:cubicBezTo>
                    <a:pt x="101" y="6"/>
                    <a:pt x="101" y="6"/>
                    <a:pt x="101" y="6"/>
                  </a:cubicBezTo>
                  <a:cubicBezTo>
                    <a:pt x="101" y="6"/>
                    <a:pt x="101" y="6"/>
                    <a:pt x="101" y="6"/>
                  </a:cubicBezTo>
                  <a:cubicBezTo>
                    <a:pt x="101" y="6"/>
                    <a:pt x="101" y="6"/>
                    <a:pt x="101" y="6"/>
                  </a:cubicBezTo>
                  <a:cubicBezTo>
                    <a:pt x="103" y="5"/>
                    <a:pt x="103" y="5"/>
                    <a:pt x="103" y="5"/>
                  </a:cubicBezTo>
                  <a:cubicBezTo>
                    <a:pt x="103" y="3"/>
                    <a:pt x="103" y="3"/>
                    <a:pt x="103" y="3"/>
                  </a:cubicBezTo>
                  <a:cubicBezTo>
                    <a:pt x="103" y="3"/>
                    <a:pt x="103" y="3"/>
                    <a:pt x="103" y="3"/>
                  </a:cubicBezTo>
                  <a:close/>
                  <a:moveTo>
                    <a:pt x="103" y="5"/>
                  </a:moveTo>
                  <a:cubicBezTo>
                    <a:pt x="103" y="5"/>
                    <a:pt x="103" y="5"/>
                    <a:pt x="103" y="5"/>
                  </a:cubicBezTo>
                  <a:cubicBezTo>
                    <a:pt x="101" y="6"/>
                    <a:pt x="101" y="6"/>
                    <a:pt x="101" y="6"/>
                  </a:cubicBezTo>
                  <a:cubicBezTo>
                    <a:pt x="101" y="4"/>
                    <a:pt x="101" y="4"/>
                    <a:pt x="101" y="4"/>
                  </a:cubicBezTo>
                  <a:cubicBezTo>
                    <a:pt x="103" y="3"/>
                    <a:pt x="103" y="3"/>
                    <a:pt x="103" y="3"/>
                  </a:cubicBezTo>
                  <a:lnTo>
                    <a:pt x="103" y="5"/>
                  </a:lnTo>
                  <a:close/>
                  <a:moveTo>
                    <a:pt x="67" y="42"/>
                  </a:moveTo>
                  <a:cubicBezTo>
                    <a:pt x="67" y="42"/>
                    <a:pt x="67" y="42"/>
                    <a:pt x="67" y="42"/>
                  </a:cubicBezTo>
                  <a:cubicBezTo>
                    <a:pt x="71" y="41"/>
                    <a:pt x="71" y="41"/>
                    <a:pt x="71" y="41"/>
                  </a:cubicBezTo>
                  <a:cubicBezTo>
                    <a:pt x="71" y="41"/>
                    <a:pt x="71" y="41"/>
                    <a:pt x="71" y="41"/>
                  </a:cubicBezTo>
                  <a:cubicBezTo>
                    <a:pt x="67" y="41"/>
                    <a:pt x="67" y="41"/>
                    <a:pt x="67" y="41"/>
                  </a:cubicBezTo>
                  <a:lnTo>
                    <a:pt x="67" y="42"/>
                  </a:lnTo>
                  <a:close/>
                  <a:moveTo>
                    <a:pt x="67" y="43"/>
                  </a:moveTo>
                  <a:cubicBezTo>
                    <a:pt x="67" y="43"/>
                    <a:pt x="67" y="43"/>
                    <a:pt x="67" y="43"/>
                  </a:cubicBezTo>
                  <a:cubicBezTo>
                    <a:pt x="71" y="42"/>
                    <a:pt x="71" y="42"/>
                    <a:pt x="71" y="42"/>
                  </a:cubicBezTo>
                  <a:cubicBezTo>
                    <a:pt x="71" y="42"/>
                    <a:pt x="71" y="42"/>
                    <a:pt x="71" y="42"/>
                  </a:cubicBezTo>
                  <a:cubicBezTo>
                    <a:pt x="67" y="42"/>
                    <a:pt x="67" y="42"/>
                    <a:pt x="67" y="42"/>
                  </a:cubicBezTo>
                  <a:lnTo>
                    <a:pt x="67" y="43"/>
                  </a:lnTo>
                  <a:close/>
                  <a:moveTo>
                    <a:pt x="67" y="43"/>
                  </a:moveTo>
                  <a:cubicBezTo>
                    <a:pt x="67" y="43"/>
                    <a:pt x="67" y="43"/>
                    <a:pt x="67" y="43"/>
                  </a:cubicBezTo>
                  <a:cubicBezTo>
                    <a:pt x="71" y="43"/>
                    <a:pt x="71" y="43"/>
                    <a:pt x="71" y="43"/>
                  </a:cubicBezTo>
                  <a:cubicBezTo>
                    <a:pt x="71" y="43"/>
                    <a:pt x="71" y="43"/>
                    <a:pt x="71" y="43"/>
                  </a:cubicBezTo>
                  <a:cubicBezTo>
                    <a:pt x="67" y="43"/>
                    <a:pt x="67" y="43"/>
                    <a:pt x="67" y="43"/>
                  </a:cubicBezTo>
                  <a:close/>
                  <a:moveTo>
                    <a:pt x="67" y="41"/>
                  </a:moveTo>
                  <a:cubicBezTo>
                    <a:pt x="67" y="41"/>
                    <a:pt x="67" y="41"/>
                    <a:pt x="67" y="41"/>
                  </a:cubicBezTo>
                  <a:cubicBezTo>
                    <a:pt x="71" y="41"/>
                    <a:pt x="71" y="41"/>
                    <a:pt x="71" y="41"/>
                  </a:cubicBezTo>
                  <a:cubicBezTo>
                    <a:pt x="71" y="40"/>
                    <a:pt x="71" y="40"/>
                    <a:pt x="71" y="40"/>
                  </a:cubicBezTo>
                  <a:cubicBezTo>
                    <a:pt x="67" y="41"/>
                    <a:pt x="67" y="41"/>
                    <a:pt x="67" y="41"/>
                  </a:cubicBezTo>
                  <a:close/>
                  <a:moveTo>
                    <a:pt x="71" y="37"/>
                  </a:moveTo>
                  <a:cubicBezTo>
                    <a:pt x="71" y="37"/>
                    <a:pt x="71" y="37"/>
                    <a:pt x="71" y="37"/>
                  </a:cubicBezTo>
                  <a:cubicBezTo>
                    <a:pt x="67" y="38"/>
                    <a:pt x="67" y="38"/>
                    <a:pt x="67" y="38"/>
                  </a:cubicBezTo>
                  <a:cubicBezTo>
                    <a:pt x="67" y="38"/>
                    <a:pt x="67" y="38"/>
                    <a:pt x="67" y="38"/>
                  </a:cubicBezTo>
                  <a:cubicBezTo>
                    <a:pt x="71" y="37"/>
                    <a:pt x="71" y="37"/>
                    <a:pt x="71" y="37"/>
                  </a:cubicBezTo>
                  <a:close/>
                  <a:moveTo>
                    <a:pt x="67" y="40"/>
                  </a:moveTo>
                  <a:cubicBezTo>
                    <a:pt x="67" y="40"/>
                    <a:pt x="67" y="40"/>
                    <a:pt x="67" y="40"/>
                  </a:cubicBezTo>
                  <a:cubicBezTo>
                    <a:pt x="71" y="40"/>
                    <a:pt x="71" y="40"/>
                    <a:pt x="71" y="40"/>
                  </a:cubicBezTo>
                  <a:cubicBezTo>
                    <a:pt x="71" y="40"/>
                    <a:pt x="71" y="40"/>
                    <a:pt x="71" y="40"/>
                  </a:cubicBezTo>
                  <a:cubicBezTo>
                    <a:pt x="67" y="40"/>
                    <a:pt x="67" y="40"/>
                    <a:pt x="67" y="40"/>
                  </a:cubicBezTo>
                  <a:close/>
                  <a:moveTo>
                    <a:pt x="60" y="42"/>
                  </a:moveTo>
                  <a:cubicBezTo>
                    <a:pt x="60" y="42"/>
                    <a:pt x="60" y="42"/>
                    <a:pt x="60" y="42"/>
                  </a:cubicBezTo>
                  <a:cubicBezTo>
                    <a:pt x="63" y="41"/>
                    <a:pt x="63" y="41"/>
                    <a:pt x="63" y="41"/>
                  </a:cubicBezTo>
                  <a:cubicBezTo>
                    <a:pt x="63" y="41"/>
                    <a:pt x="63" y="41"/>
                    <a:pt x="63" y="41"/>
                  </a:cubicBezTo>
                  <a:cubicBezTo>
                    <a:pt x="60" y="41"/>
                    <a:pt x="60" y="41"/>
                    <a:pt x="60" y="41"/>
                  </a:cubicBezTo>
                  <a:lnTo>
                    <a:pt x="60" y="42"/>
                  </a:lnTo>
                  <a:close/>
                  <a:moveTo>
                    <a:pt x="67" y="39"/>
                  </a:moveTo>
                  <a:cubicBezTo>
                    <a:pt x="67" y="39"/>
                    <a:pt x="67" y="39"/>
                    <a:pt x="67" y="39"/>
                  </a:cubicBezTo>
                  <a:cubicBezTo>
                    <a:pt x="71" y="39"/>
                    <a:pt x="71" y="39"/>
                    <a:pt x="71" y="39"/>
                  </a:cubicBezTo>
                  <a:cubicBezTo>
                    <a:pt x="71" y="39"/>
                    <a:pt x="71" y="39"/>
                    <a:pt x="71" y="39"/>
                  </a:cubicBezTo>
                  <a:cubicBezTo>
                    <a:pt x="67" y="39"/>
                    <a:pt x="67" y="39"/>
                    <a:pt x="67" y="39"/>
                  </a:cubicBezTo>
                  <a:close/>
                  <a:moveTo>
                    <a:pt x="71" y="39"/>
                  </a:moveTo>
                  <a:cubicBezTo>
                    <a:pt x="71" y="39"/>
                    <a:pt x="71" y="39"/>
                    <a:pt x="71" y="39"/>
                  </a:cubicBezTo>
                  <a:cubicBezTo>
                    <a:pt x="74" y="39"/>
                    <a:pt x="74" y="39"/>
                    <a:pt x="74" y="39"/>
                  </a:cubicBezTo>
                  <a:cubicBezTo>
                    <a:pt x="74" y="39"/>
                    <a:pt x="74" y="39"/>
                    <a:pt x="74" y="39"/>
                  </a:cubicBezTo>
                  <a:cubicBezTo>
                    <a:pt x="71" y="39"/>
                    <a:pt x="71" y="39"/>
                    <a:pt x="71" y="39"/>
                  </a:cubicBezTo>
                  <a:close/>
                  <a:moveTo>
                    <a:pt x="71" y="40"/>
                  </a:moveTo>
                  <a:cubicBezTo>
                    <a:pt x="71" y="40"/>
                    <a:pt x="71" y="40"/>
                    <a:pt x="71" y="40"/>
                  </a:cubicBezTo>
                  <a:cubicBezTo>
                    <a:pt x="74" y="40"/>
                    <a:pt x="74" y="40"/>
                    <a:pt x="74" y="40"/>
                  </a:cubicBezTo>
                  <a:cubicBezTo>
                    <a:pt x="74" y="40"/>
                    <a:pt x="74" y="40"/>
                    <a:pt x="74" y="40"/>
                  </a:cubicBezTo>
                  <a:cubicBezTo>
                    <a:pt x="71" y="40"/>
                    <a:pt x="71" y="40"/>
                    <a:pt x="71" y="40"/>
                  </a:cubicBezTo>
                  <a:close/>
                  <a:moveTo>
                    <a:pt x="71" y="41"/>
                  </a:moveTo>
                  <a:cubicBezTo>
                    <a:pt x="71" y="41"/>
                    <a:pt x="71" y="41"/>
                    <a:pt x="71" y="41"/>
                  </a:cubicBezTo>
                  <a:cubicBezTo>
                    <a:pt x="74" y="41"/>
                    <a:pt x="74" y="41"/>
                    <a:pt x="74" y="41"/>
                  </a:cubicBezTo>
                  <a:cubicBezTo>
                    <a:pt x="74" y="40"/>
                    <a:pt x="74" y="40"/>
                    <a:pt x="74" y="40"/>
                  </a:cubicBezTo>
                  <a:cubicBezTo>
                    <a:pt x="71" y="41"/>
                    <a:pt x="71" y="41"/>
                    <a:pt x="71" y="41"/>
                  </a:cubicBezTo>
                  <a:close/>
                  <a:moveTo>
                    <a:pt x="71" y="39"/>
                  </a:moveTo>
                  <a:cubicBezTo>
                    <a:pt x="71" y="39"/>
                    <a:pt x="71" y="39"/>
                    <a:pt x="71" y="39"/>
                  </a:cubicBezTo>
                  <a:cubicBezTo>
                    <a:pt x="74" y="38"/>
                    <a:pt x="74" y="38"/>
                    <a:pt x="74" y="38"/>
                  </a:cubicBezTo>
                  <a:cubicBezTo>
                    <a:pt x="74" y="38"/>
                    <a:pt x="74" y="38"/>
                    <a:pt x="74" y="38"/>
                  </a:cubicBezTo>
                  <a:cubicBezTo>
                    <a:pt x="71" y="38"/>
                    <a:pt x="71" y="38"/>
                    <a:pt x="71" y="38"/>
                  </a:cubicBezTo>
                  <a:lnTo>
                    <a:pt x="71" y="39"/>
                  </a:lnTo>
                  <a:close/>
                  <a:moveTo>
                    <a:pt x="67" y="45"/>
                  </a:moveTo>
                  <a:cubicBezTo>
                    <a:pt x="67" y="45"/>
                    <a:pt x="67" y="45"/>
                    <a:pt x="67" y="45"/>
                  </a:cubicBezTo>
                  <a:cubicBezTo>
                    <a:pt x="71" y="45"/>
                    <a:pt x="71" y="45"/>
                    <a:pt x="71" y="45"/>
                  </a:cubicBezTo>
                  <a:cubicBezTo>
                    <a:pt x="71" y="45"/>
                    <a:pt x="71" y="45"/>
                    <a:pt x="71" y="45"/>
                  </a:cubicBezTo>
                  <a:cubicBezTo>
                    <a:pt x="67" y="45"/>
                    <a:pt x="67" y="45"/>
                    <a:pt x="67" y="45"/>
                  </a:cubicBezTo>
                  <a:close/>
                  <a:moveTo>
                    <a:pt x="74" y="37"/>
                  </a:moveTo>
                  <a:cubicBezTo>
                    <a:pt x="74" y="37"/>
                    <a:pt x="74" y="37"/>
                    <a:pt x="74" y="37"/>
                  </a:cubicBezTo>
                  <a:cubicBezTo>
                    <a:pt x="71" y="37"/>
                    <a:pt x="71" y="37"/>
                    <a:pt x="71" y="37"/>
                  </a:cubicBezTo>
                  <a:cubicBezTo>
                    <a:pt x="71" y="38"/>
                    <a:pt x="71" y="38"/>
                    <a:pt x="71" y="38"/>
                  </a:cubicBezTo>
                  <a:cubicBezTo>
                    <a:pt x="74" y="37"/>
                    <a:pt x="74" y="37"/>
                    <a:pt x="74" y="37"/>
                  </a:cubicBezTo>
                  <a:close/>
                  <a:moveTo>
                    <a:pt x="67" y="44"/>
                  </a:moveTo>
                  <a:cubicBezTo>
                    <a:pt x="67" y="44"/>
                    <a:pt x="67" y="44"/>
                    <a:pt x="67" y="44"/>
                  </a:cubicBezTo>
                  <a:cubicBezTo>
                    <a:pt x="71" y="44"/>
                    <a:pt x="71" y="44"/>
                    <a:pt x="71" y="44"/>
                  </a:cubicBezTo>
                  <a:cubicBezTo>
                    <a:pt x="71" y="44"/>
                    <a:pt x="71" y="44"/>
                    <a:pt x="71" y="44"/>
                  </a:cubicBezTo>
                  <a:cubicBezTo>
                    <a:pt x="67" y="44"/>
                    <a:pt x="67" y="44"/>
                    <a:pt x="67" y="44"/>
                  </a:cubicBezTo>
                  <a:close/>
                  <a:moveTo>
                    <a:pt x="67" y="39"/>
                  </a:moveTo>
                  <a:cubicBezTo>
                    <a:pt x="67" y="39"/>
                    <a:pt x="67" y="39"/>
                    <a:pt x="67" y="39"/>
                  </a:cubicBezTo>
                  <a:cubicBezTo>
                    <a:pt x="71" y="38"/>
                    <a:pt x="71" y="38"/>
                    <a:pt x="71" y="38"/>
                  </a:cubicBezTo>
                  <a:cubicBezTo>
                    <a:pt x="71" y="38"/>
                    <a:pt x="71" y="38"/>
                    <a:pt x="71" y="38"/>
                  </a:cubicBezTo>
                  <a:cubicBezTo>
                    <a:pt x="67" y="38"/>
                    <a:pt x="67" y="38"/>
                    <a:pt x="67" y="38"/>
                  </a:cubicBezTo>
                  <a:lnTo>
                    <a:pt x="67" y="39"/>
                  </a:lnTo>
                  <a:close/>
                  <a:moveTo>
                    <a:pt x="60" y="46"/>
                  </a:moveTo>
                  <a:cubicBezTo>
                    <a:pt x="60" y="46"/>
                    <a:pt x="60" y="46"/>
                    <a:pt x="60" y="46"/>
                  </a:cubicBezTo>
                  <a:cubicBezTo>
                    <a:pt x="63" y="45"/>
                    <a:pt x="63" y="45"/>
                    <a:pt x="63" y="45"/>
                  </a:cubicBezTo>
                  <a:cubicBezTo>
                    <a:pt x="63" y="45"/>
                    <a:pt x="63" y="45"/>
                    <a:pt x="63" y="45"/>
                  </a:cubicBezTo>
                  <a:cubicBezTo>
                    <a:pt x="60" y="45"/>
                    <a:pt x="60" y="45"/>
                    <a:pt x="60" y="45"/>
                  </a:cubicBezTo>
                  <a:lnTo>
                    <a:pt x="60" y="46"/>
                  </a:lnTo>
                  <a:close/>
                  <a:moveTo>
                    <a:pt x="60" y="45"/>
                  </a:moveTo>
                  <a:cubicBezTo>
                    <a:pt x="60" y="45"/>
                    <a:pt x="60" y="45"/>
                    <a:pt x="60" y="45"/>
                  </a:cubicBezTo>
                  <a:cubicBezTo>
                    <a:pt x="63" y="44"/>
                    <a:pt x="63" y="44"/>
                    <a:pt x="63" y="44"/>
                  </a:cubicBezTo>
                  <a:cubicBezTo>
                    <a:pt x="63" y="44"/>
                    <a:pt x="63" y="44"/>
                    <a:pt x="63" y="44"/>
                  </a:cubicBezTo>
                  <a:cubicBezTo>
                    <a:pt x="60" y="44"/>
                    <a:pt x="60" y="44"/>
                    <a:pt x="60" y="44"/>
                  </a:cubicBezTo>
                  <a:lnTo>
                    <a:pt x="60" y="45"/>
                  </a:lnTo>
                  <a:close/>
                  <a:moveTo>
                    <a:pt x="67" y="38"/>
                  </a:moveTo>
                  <a:cubicBezTo>
                    <a:pt x="67" y="38"/>
                    <a:pt x="67" y="38"/>
                    <a:pt x="67" y="38"/>
                  </a:cubicBezTo>
                  <a:cubicBezTo>
                    <a:pt x="64" y="38"/>
                    <a:pt x="64" y="38"/>
                    <a:pt x="64" y="38"/>
                  </a:cubicBezTo>
                  <a:cubicBezTo>
                    <a:pt x="64" y="38"/>
                    <a:pt x="64" y="38"/>
                    <a:pt x="64" y="38"/>
                  </a:cubicBezTo>
                  <a:cubicBezTo>
                    <a:pt x="67" y="38"/>
                    <a:pt x="67" y="38"/>
                    <a:pt x="67" y="38"/>
                  </a:cubicBezTo>
                  <a:close/>
                  <a:moveTo>
                    <a:pt x="64" y="39"/>
                  </a:moveTo>
                  <a:cubicBezTo>
                    <a:pt x="64" y="39"/>
                    <a:pt x="64" y="39"/>
                    <a:pt x="64" y="39"/>
                  </a:cubicBezTo>
                  <a:cubicBezTo>
                    <a:pt x="67" y="39"/>
                    <a:pt x="67" y="39"/>
                    <a:pt x="67" y="39"/>
                  </a:cubicBezTo>
                  <a:cubicBezTo>
                    <a:pt x="67" y="39"/>
                    <a:pt x="67" y="39"/>
                    <a:pt x="67" y="39"/>
                  </a:cubicBezTo>
                  <a:cubicBezTo>
                    <a:pt x="64" y="39"/>
                    <a:pt x="64" y="39"/>
                    <a:pt x="64" y="39"/>
                  </a:cubicBezTo>
                  <a:close/>
                  <a:moveTo>
                    <a:pt x="60" y="42"/>
                  </a:moveTo>
                  <a:cubicBezTo>
                    <a:pt x="60" y="42"/>
                    <a:pt x="60" y="42"/>
                    <a:pt x="60" y="42"/>
                  </a:cubicBezTo>
                  <a:cubicBezTo>
                    <a:pt x="63" y="42"/>
                    <a:pt x="63" y="42"/>
                    <a:pt x="63" y="42"/>
                  </a:cubicBezTo>
                  <a:cubicBezTo>
                    <a:pt x="63" y="42"/>
                    <a:pt x="63" y="42"/>
                    <a:pt x="63" y="42"/>
                  </a:cubicBezTo>
                  <a:cubicBezTo>
                    <a:pt x="60" y="42"/>
                    <a:pt x="60" y="42"/>
                    <a:pt x="60" y="42"/>
                  </a:cubicBezTo>
                  <a:close/>
                  <a:moveTo>
                    <a:pt x="60" y="44"/>
                  </a:moveTo>
                  <a:cubicBezTo>
                    <a:pt x="60" y="44"/>
                    <a:pt x="60" y="44"/>
                    <a:pt x="60" y="44"/>
                  </a:cubicBezTo>
                  <a:cubicBezTo>
                    <a:pt x="63" y="44"/>
                    <a:pt x="63" y="44"/>
                    <a:pt x="63" y="44"/>
                  </a:cubicBezTo>
                  <a:cubicBezTo>
                    <a:pt x="63" y="43"/>
                    <a:pt x="63" y="43"/>
                    <a:pt x="63" y="43"/>
                  </a:cubicBezTo>
                  <a:cubicBezTo>
                    <a:pt x="60" y="44"/>
                    <a:pt x="60" y="44"/>
                    <a:pt x="60" y="44"/>
                  </a:cubicBezTo>
                  <a:close/>
                  <a:moveTo>
                    <a:pt x="60" y="43"/>
                  </a:moveTo>
                  <a:cubicBezTo>
                    <a:pt x="60" y="43"/>
                    <a:pt x="60" y="43"/>
                    <a:pt x="60" y="43"/>
                  </a:cubicBezTo>
                  <a:cubicBezTo>
                    <a:pt x="63" y="43"/>
                    <a:pt x="63" y="43"/>
                    <a:pt x="63" y="43"/>
                  </a:cubicBezTo>
                  <a:cubicBezTo>
                    <a:pt x="63" y="43"/>
                    <a:pt x="63" y="43"/>
                    <a:pt x="63" y="43"/>
                  </a:cubicBezTo>
                  <a:cubicBezTo>
                    <a:pt x="60" y="43"/>
                    <a:pt x="60" y="43"/>
                    <a:pt x="60" y="43"/>
                  </a:cubicBezTo>
                  <a:close/>
                  <a:moveTo>
                    <a:pt x="64" y="43"/>
                  </a:moveTo>
                  <a:cubicBezTo>
                    <a:pt x="64" y="43"/>
                    <a:pt x="64" y="43"/>
                    <a:pt x="64" y="43"/>
                  </a:cubicBezTo>
                  <a:cubicBezTo>
                    <a:pt x="67" y="43"/>
                    <a:pt x="67" y="43"/>
                    <a:pt x="67" y="43"/>
                  </a:cubicBezTo>
                  <a:cubicBezTo>
                    <a:pt x="67" y="42"/>
                    <a:pt x="67" y="42"/>
                    <a:pt x="67" y="42"/>
                  </a:cubicBezTo>
                  <a:cubicBezTo>
                    <a:pt x="64" y="43"/>
                    <a:pt x="64" y="43"/>
                    <a:pt x="64" y="43"/>
                  </a:cubicBezTo>
                  <a:close/>
                  <a:moveTo>
                    <a:pt x="64" y="45"/>
                  </a:moveTo>
                  <a:cubicBezTo>
                    <a:pt x="64" y="45"/>
                    <a:pt x="64" y="45"/>
                    <a:pt x="64" y="45"/>
                  </a:cubicBezTo>
                  <a:cubicBezTo>
                    <a:pt x="67" y="45"/>
                    <a:pt x="67" y="45"/>
                    <a:pt x="67" y="45"/>
                  </a:cubicBezTo>
                  <a:cubicBezTo>
                    <a:pt x="67" y="45"/>
                    <a:pt x="67" y="45"/>
                    <a:pt x="67" y="45"/>
                  </a:cubicBezTo>
                  <a:cubicBezTo>
                    <a:pt x="64" y="45"/>
                    <a:pt x="64" y="45"/>
                    <a:pt x="64" y="45"/>
                  </a:cubicBezTo>
                  <a:close/>
                  <a:moveTo>
                    <a:pt x="64" y="40"/>
                  </a:moveTo>
                  <a:cubicBezTo>
                    <a:pt x="64" y="40"/>
                    <a:pt x="64" y="40"/>
                    <a:pt x="64" y="40"/>
                  </a:cubicBezTo>
                  <a:cubicBezTo>
                    <a:pt x="67" y="40"/>
                    <a:pt x="67" y="40"/>
                    <a:pt x="67" y="40"/>
                  </a:cubicBezTo>
                  <a:cubicBezTo>
                    <a:pt x="67" y="39"/>
                    <a:pt x="67" y="39"/>
                    <a:pt x="67" y="39"/>
                  </a:cubicBezTo>
                  <a:cubicBezTo>
                    <a:pt x="64" y="40"/>
                    <a:pt x="64" y="40"/>
                    <a:pt x="64" y="40"/>
                  </a:cubicBezTo>
                  <a:close/>
                  <a:moveTo>
                    <a:pt x="64" y="45"/>
                  </a:moveTo>
                  <a:cubicBezTo>
                    <a:pt x="64" y="45"/>
                    <a:pt x="64" y="45"/>
                    <a:pt x="64" y="45"/>
                  </a:cubicBezTo>
                  <a:cubicBezTo>
                    <a:pt x="67" y="44"/>
                    <a:pt x="67" y="44"/>
                    <a:pt x="67" y="44"/>
                  </a:cubicBezTo>
                  <a:cubicBezTo>
                    <a:pt x="67" y="44"/>
                    <a:pt x="67" y="44"/>
                    <a:pt x="67" y="44"/>
                  </a:cubicBezTo>
                  <a:cubicBezTo>
                    <a:pt x="64" y="44"/>
                    <a:pt x="64" y="44"/>
                    <a:pt x="64" y="44"/>
                  </a:cubicBezTo>
                  <a:lnTo>
                    <a:pt x="64" y="45"/>
                  </a:lnTo>
                  <a:close/>
                  <a:moveTo>
                    <a:pt x="64" y="44"/>
                  </a:moveTo>
                  <a:cubicBezTo>
                    <a:pt x="64" y="44"/>
                    <a:pt x="64" y="44"/>
                    <a:pt x="64" y="44"/>
                  </a:cubicBezTo>
                  <a:cubicBezTo>
                    <a:pt x="67" y="44"/>
                    <a:pt x="67" y="44"/>
                    <a:pt x="67" y="44"/>
                  </a:cubicBezTo>
                  <a:cubicBezTo>
                    <a:pt x="67" y="43"/>
                    <a:pt x="67" y="43"/>
                    <a:pt x="67" y="43"/>
                  </a:cubicBezTo>
                  <a:cubicBezTo>
                    <a:pt x="64" y="43"/>
                    <a:pt x="64" y="43"/>
                    <a:pt x="64" y="43"/>
                  </a:cubicBezTo>
                  <a:lnTo>
                    <a:pt x="64" y="44"/>
                  </a:lnTo>
                  <a:close/>
                  <a:moveTo>
                    <a:pt x="64" y="41"/>
                  </a:moveTo>
                  <a:cubicBezTo>
                    <a:pt x="64" y="41"/>
                    <a:pt x="64" y="41"/>
                    <a:pt x="64" y="41"/>
                  </a:cubicBezTo>
                  <a:cubicBezTo>
                    <a:pt x="67" y="40"/>
                    <a:pt x="67" y="40"/>
                    <a:pt x="67" y="40"/>
                  </a:cubicBezTo>
                  <a:cubicBezTo>
                    <a:pt x="67" y="40"/>
                    <a:pt x="67" y="40"/>
                    <a:pt x="67" y="40"/>
                  </a:cubicBezTo>
                  <a:cubicBezTo>
                    <a:pt x="64" y="40"/>
                    <a:pt x="64" y="40"/>
                    <a:pt x="64" y="40"/>
                  </a:cubicBezTo>
                  <a:lnTo>
                    <a:pt x="64" y="41"/>
                  </a:lnTo>
                  <a:close/>
                  <a:moveTo>
                    <a:pt x="64" y="42"/>
                  </a:moveTo>
                  <a:cubicBezTo>
                    <a:pt x="64" y="42"/>
                    <a:pt x="64" y="42"/>
                    <a:pt x="64" y="42"/>
                  </a:cubicBezTo>
                  <a:cubicBezTo>
                    <a:pt x="67" y="41"/>
                    <a:pt x="67" y="41"/>
                    <a:pt x="67" y="41"/>
                  </a:cubicBezTo>
                  <a:cubicBezTo>
                    <a:pt x="67" y="41"/>
                    <a:pt x="67" y="41"/>
                    <a:pt x="67" y="41"/>
                  </a:cubicBezTo>
                  <a:cubicBezTo>
                    <a:pt x="64" y="41"/>
                    <a:pt x="64" y="41"/>
                    <a:pt x="64" y="41"/>
                  </a:cubicBezTo>
                  <a:lnTo>
                    <a:pt x="64" y="42"/>
                  </a:lnTo>
                  <a:close/>
                  <a:moveTo>
                    <a:pt x="64" y="42"/>
                  </a:moveTo>
                  <a:cubicBezTo>
                    <a:pt x="64" y="42"/>
                    <a:pt x="64" y="42"/>
                    <a:pt x="64" y="42"/>
                  </a:cubicBezTo>
                  <a:cubicBezTo>
                    <a:pt x="67" y="42"/>
                    <a:pt x="67" y="42"/>
                    <a:pt x="67" y="42"/>
                  </a:cubicBezTo>
                  <a:cubicBezTo>
                    <a:pt x="67" y="42"/>
                    <a:pt x="67" y="42"/>
                    <a:pt x="67" y="42"/>
                  </a:cubicBezTo>
                  <a:cubicBezTo>
                    <a:pt x="64" y="42"/>
                    <a:pt x="64" y="42"/>
                    <a:pt x="64" y="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8"/>
            <p:cNvSpPr>
              <a:spLocks noEditPoints="1"/>
            </p:cNvSpPr>
            <p:nvPr/>
          </p:nvSpPr>
          <p:spPr bwMode="auto">
            <a:xfrm>
              <a:off x="1193" y="4158"/>
              <a:ext cx="482" cy="141"/>
            </a:xfrm>
            <a:custGeom>
              <a:avLst/>
              <a:gdLst>
                <a:gd name="T0" fmla="*/ 0 w 186"/>
                <a:gd name="T1" fmla="*/ 53 h 53"/>
                <a:gd name="T2" fmla="*/ 81 w 186"/>
                <a:gd name="T3" fmla="*/ 11 h 53"/>
                <a:gd name="T4" fmla="*/ 155 w 186"/>
                <a:gd name="T5" fmla="*/ 31 h 53"/>
                <a:gd name="T6" fmla="*/ 76 w 186"/>
                <a:gd name="T7" fmla="*/ 4 h 53"/>
                <a:gd name="T8" fmla="*/ 96 w 186"/>
                <a:gd name="T9" fmla="*/ 49 h 53"/>
                <a:gd name="T10" fmla="*/ 95 w 186"/>
                <a:gd name="T11" fmla="*/ 52 h 53"/>
                <a:gd name="T12" fmla="*/ 154 w 186"/>
                <a:gd name="T13" fmla="*/ 15 h 53"/>
                <a:gd name="T14" fmla="*/ 99 w 186"/>
                <a:gd name="T15" fmla="*/ 17 h 53"/>
                <a:gd name="T16" fmla="*/ 18 w 186"/>
                <a:gd name="T17" fmla="*/ 19 h 53"/>
                <a:gd name="T18" fmla="*/ 15 w 186"/>
                <a:gd name="T19" fmla="*/ 21 h 53"/>
                <a:gd name="T20" fmla="*/ 19 w 186"/>
                <a:gd name="T21" fmla="*/ 20 h 53"/>
                <a:gd name="T22" fmla="*/ 23 w 186"/>
                <a:gd name="T23" fmla="*/ 32 h 53"/>
                <a:gd name="T24" fmla="*/ 25 w 186"/>
                <a:gd name="T25" fmla="*/ 32 h 53"/>
                <a:gd name="T26" fmla="*/ 29 w 186"/>
                <a:gd name="T27" fmla="*/ 17 h 53"/>
                <a:gd name="T28" fmla="*/ 49 w 186"/>
                <a:gd name="T29" fmla="*/ 18 h 53"/>
                <a:gd name="T30" fmla="*/ 59 w 186"/>
                <a:gd name="T31" fmla="*/ 4 h 53"/>
                <a:gd name="T32" fmla="*/ 31 w 186"/>
                <a:gd name="T33" fmla="*/ 2 h 53"/>
                <a:gd name="T34" fmla="*/ 22 w 186"/>
                <a:gd name="T35" fmla="*/ 5 h 53"/>
                <a:gd name="T36" fmla="*/ 67 w 186"/>
                <a:gd name="T37" fmla="*/ 31 h 53"/>
                <a:gd name="T38" fmla="*/ 75 w 186"/>
                <a:gd name="T39" fmla="*/ 31 h 53"/>
                <a:gd name="T40" fmla="*/ 78 w 186"/>
                <a:gd name="T41" fmla="*/ 29 h 53"/>
                <a:gd name="T42" fmla="*/ 83 w 186"/>
                <a:gd name="T43" fmla="*/ 26 h 53"/>
                <a:gd name="T44" fmla="*/ 93 w 186"/>
                <a:gd name="T45" fmla="*/ 19 h 53"/>
                <a:gd name="T46" fmla="*/ 103 w 186"/>
                <a:gd name="T47" fmla="*/ 17 h 53"/>
                <a:gd name="T48" fmla="*/ 107 w 186"/>
                <a:gd name="T49" fmla="*/ 21 h 53"/>
                <a:gd name="T50" fmla="*/ 117 w 186"/>
                <a:gd name="T51" fmla="*/ 21 h 53"/>
                <a:gd name="T52" fmla="*/ 20 w 186"/>
                <a:gd name="T53" fmla="*/ 35 h 53"/>
                <a:gd name="T54" fmla="*/ 28 w 186"/>
                <a:gd name="T55" fmla="*/ 41 h 53"/>
                <a:gd name="T56" fmla="*/ 31 w 186"/>
                <a:gd name="T57" fmla="*/ 41 h 53"/>
                <a:gd name="T58" fmla="*/ 33 w 186"/>
                <a:gd name="T59" fmla="*/ 35 h 53"/>
                <a:gd name="T60" fmla="*/ 36 w 186"/>
                <a:gd name="T61" fmla="*/ 47 h 53"/>
                <a:gd name="T62" fmla="*/ 40 w 186"/>
                <a:gd name="T63" fmla="*/ 47 h 53"/>
                <a:gd name="T64" fmla="*/ 41 w 186"/>
                <a:gd name="T65" fmla="*/ 41 h 53"/>
                <a:gd name="T66" fmla="*/ 43 w 186"/>
                <a:gd name="T67" fmla="*/ 48 h 53"/>
                <a:gd name="T68" fmla="*/ 46 w 186"/>
                <a:gd name="T69" fmla="*/ 48 h 53"/>
                <a:gd name="T70" fmla="*/ 49 w 186"/>
                <a:gd name="T71" fmla="*/ 48 h 53"/>
                <a:gd name="T72" fmla="*/ 52 w 186"/>
                <a:gd name="T73" fmla="*/ 41 h 53"/>
                <a:gd name="T74" fmla="*/ 55 w 186"/>
                <a:gd name="T75" fmla="*/ 48 h 53"/>
                <a:gd name="T76" fmla="*/ 57 w 186"/>
                <a:gd name="T77" fmla="*/ 41 h 53"/>
                <a:gd name="T78" fmla="*/ 61 w 186"/>
                <a:gd name="T79" fmla="*/ 48 h 53"/>
                <a:gd name="T80" fmla="*/ 64 w 186"/>
                <a:gd name="T81" fmla="*/ 41 h 53"/>
                <a:gd name="T82" fmla="*/ 71 w 186"/>
                <a:gd name="T83" fmla="*/ 41 h 53"/>
                <a:gd name="T84" fmla="*/ 77 w 186"/>
                <a:gd name="T85" fmla="*/ 33 h 53"/>
                <a:gd name="T86" fmla="*/ 84 w 186"/>
                <a:gd name="T87" fmla="*/ 48 h 53"/>
                <a:gd name="T88" fmla="*/ 89 w 186"/>
                <a:gd name="T89" fmla="*/ 33 h 53"/>
                <a:gd name="T90" fmla="*/ 99 w 186"/>
                <a:gd name="T91" fmla="*/ 41 h 53"/>
                <a:gd name="T92" fmla="*/ 105 w 186"/>
                <a:gd name="T93" fmla="*/ 34 h 53"/>
                <a:gd name="T94" fmla="*/ 112 w 186"/>
                <a:gd name="T95" fmla="*/ 48 h 53"/>
                <a:gd name="T96" fmla="*/ 114 w 186"/>
                <a:gd name="T97" fmla="*/ 48 h 53"/>
                <a:gd name="T98" fmla="*/ 117 w 186"/>
                <a:gd name="T99" fmla="*/ 34 h 53"/>
                <a:gd name="T100" fmla="*/ 143 w 186"/>
                <a:gd name="T101" fmla="*/ 18 h 53"/>
                <a:gd name="T102" fmla="*/ 141 w 186"/>
                <a:gd name="T103" fmla="*/ 17 h 53"/>
                <a:gd name="T104" fmla="*/ 134 w 186"/>
                <a:gd name="T105" fmla="*/ 33 h 53"/>
                <a:gd name="T106" fmla="*/ 127 w 186"/>
                <a:gd name="T107" fmla="*/ 32 h 53"/>
                <a:gd name="T108" fmla="*/ 123 w 186"/>
                <a:gd name="T109" fmla="*/ 22 h 53"/>
                <a:gd name="T110" fmla="*/ 120 w 186"/>
                <a:gd name="T111" fmla="*/ 18 h 53"/>
                <a:gd name="T112" fmla="*/ 122 w 186"/>
                <a:gd name="T113" fmla="*/ 41 h 53"/>
                <a:gd name="T114" fmla="*/ 125 w 186"/>
                <a:gd name="T115" fmla="*/ 33 h 53"/>
                <a:gd name="T116" fmla="*/ 155 w 186"/>
                <a:gd name="T117" fmla="*/ 49 h 53"/>
                <a:gd name="T118" fmla="*/ 162 w 186"/>
                <a:gd name="T119" fmla="*/ 40 h 53"/>
                <a:gd name="T120" fmla="*/ 162 w 186"/>
                <a:gd name="T121" fmla="*/ 40 h 53"/>
                <a:gd name="T122" fmla="*/ 177 w 186"/>
                <a:gd name="T123" fmla="*/ 49 h 53"/>
                <a:gd name="T124" fmla="*/ 181 w 186"/>
                <a:gd name="T125" fmla="*/ 4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86" h="53">
                  <a:moveTo>
                    <a:pt x="3" y="53"/>
                  </a:moveTo>
                  <a:cubicBezTo>
                    <a:pt x="94" y="51"/>
                    <a:pt x="94" y="51"/>
                    <a:pt x="94" y="51"/>
                  </a:cubicBezTo>
                  <a:cubicBezTo>
                    <a:pt x="94" y="51"/>
                    <a:pt x="94" y="51"/>
                    <a:pt x="94" y="51"/>
                  </a:cubicBezTo>
                  <a:cubicBezTo>
                    <a:pt x="3" y="52"/>
                    <a:pt x="3" y="52"/>
                    <a:pt x="3" y="52"/>
                  </a:cubicBezTo>
                  <a:lnTo>
                    <a:pt x="3" y="53"/>
                  </a:lnTo>
                  <a:close/>
                  <a:moveTo>
                    <a:pt x="4" y="50"/>
                  </a:moveTo>
                  <a:cubicBezTo>
                    <a:pt x="4" y="50"/>
                    <a:pt x="4" y="50"/>
                    <a:pt x="4" y="50"/>
                  </a:cubicBezTo>
                  <a:cubicBezTo>
                    <a:pt x="5" y="50"/>
                    <a:pt x="5" y="50"/>
                    <a:pt x="5" y="50"/>
                  </a:cubicBezTo>
                  <a:cubicBezTo>
                    <a:pt x="4" y="50"/>
                    <a:pt x="4" y="50"/>
                    <a:pt x="4" y="50"/>
                  </a:cubicBezTo>
                  <a:cubicBezTo>
                    <a:pt x="3" y="51"/>
                    <a:pt x="3" y="51"/>
                    <a:pt x="3" y="51"/>
                  </a:cubicBezTo>
                  <a:lnTo>
                    <a:pt x="4" y="50"/>
                  </a:lnTo>
                  <a:close/>
                  <a:moveTo>
                    <a:pt x="3" y="50"/>
                  </a:moveTo>
                  <a:cubicBezTo>
                    <a:pt x="3" y="50"/>
                    <a:pt x="3" y="50"/>
                    <a:pt x="3" y="50"/>
                  </a:cubicBezTo>
                  <a:cubicBezTo>
                    <a:pt x="2" y="50"/>
                    <a:pt x="2" y="50"/>
                    <a:pt x="2" y="50"/>
                  </a:cubicBezTo>
                  <a:cubicBezTo>
                    <a:pt x="1" y="52"/>
                    <a:pt x="1" y="52"/>
                    <a:pt x="1" y="52"/>
                  </a:cubicBezTo>
                  <a:cubicBezTo>
                    <a:pt x="2" y="50"/>
                    <a:pt x="2" y="50"/>
                    <a:pt x="2" y="50"/>
                  </a:cubicBezTo>
                  <a:lnTo>
                    <a:pt x="3" y="50"/>
                  </a:lnTo>
                  <a:close/>
                  <a:moveTo>
                    <a:pt x="5" y="49"/>
                  </a:moveTo>
                  <a:cubicBezTo>
                    <a:pt x="5" y="49"/>
                    <a:pt x="5" y="49"/>
                    <a:pt x="5" y="49"/>
                  </a:cubicBezTo>
                  <a:cubicBezTo>
                    <a:pt x="7" y="49"/>
                    <a:pt x="7" y="49"/>
                    <a:pt x="7" y="49"/>
                  </a:cubicBezTo>
                  <a:cubicBezTo>
                    <a:pt x="6" y="49"/>
                    <a:pt x="5" y="49"/>
                    <a:pt x="5" y="49"/>
                  </a:cubicBezTo>
                  <a:cubicBezTo>
                    <a:pt x="5" y="51"/>
                    <a:pt x="5" y="51"/>
                    <a:pt x="5" y="51"/>
                  </a:cubicBezTo>
                  <a:lnTo>
                    <a:pt x="5" y="49"/>
                  </a:lnTo>
                  <a:close/>
                  <a:moveTo>
                    <a:pt x="10" y="47"/>
                  </a:moveTo>
                  <a:cubicBezTo>
                    <a:pt x="10" y="47"/>
                    <a:pt x="10" y="47"/>
                    <a:pt x="10" y="47"/>
                  </a:cubicBezTo>
                  <a:cubicBezTo>
                    <a:pt x="9" y="47"/>
                    <a:pt x="9" y="47"/>
                    <a:pt x="9" y="47"/>
                  </a:cubicBezTo>
                  <a:cubicBezTo>
                    <a:pt x="9" y="48"/>
                    <a:pt x="9" y="48"/>
                    <a:pt x="9" y="48"/>
                  </a:cubicBezTo>
                  <a:cubicBezTo>
                    <a:pt x="9" y="47"/>
                    <a:pt x="9" y="47"/>
                    <a:pt x="9" y="47"/>
                  </a:cubicBezTo>
                  <a:lnTo>
                    <a:pt x="10" y="47"/>
                  </a:lnTo>
                  <a:close/>
                  <a:moveTo>
                    <a:pt x="0" y="53"/>
                  </a:moveTo>
                  <a:cubicBezTo>
                    <a:pt x="0" y="53"/>
                    <a:pt x="0" y="53"/>
                    <a:pt x="0" y="53"/>
                  </a:cubicBezTo>
                  <a:cubicBezTo>
                    <a:pt x="95" y="52"/>
                    <a:pt x="95" y="52"/>
                    <a:pt x="95" y="52"/>
                  </a:cubicBezTo>
                  <a:cubicBezTo>
                    <a:pt x="95" y="51"/>
                    <a:pt x="95" y="51"/>
                    <a:pt x="95" y="51"/>
                  </a:cubicBezTo>
                  <a:cubicBezTo>
                    <a:pt x="0" y="53"/>
                    <a:pt x="0" y="53"/>
                    <a:pt x="0" y="53"/>
                  </a:cubicBezTo>
                  <a:close/>
                  <a:moveTo>
                    <a:pt x="5" y="52"/>
                  </a:moveTo>
                  <a:cubicBezTo>
                    <a:pt x="5" y="52"/>
                    <a:pt x="5" y="52"/>
                    <a:pt x="5" y="52"/>
                  </a:cubicBezTo>
                  <a:cubicBezTo>
                    <a:pt x="94" y="51"/>
                    <a:pt x="94" y="51"/>
                    <a:pt x="94" y="51"/>
                  </a:cubicBezTo>
                  <a:cubicBezTo>
                    <a:pt x="94" y="50"/>
                    <a:pt x="94" y="50"/>
                    <a:pt x="94" y="50"/>
                  </a:cubicBezTo>
                  <a:cubicBezTo>
                    <a:pt x="5" y="51"/>
                    <a:pt x="5" y="51"/>
                    <a:pt x="5" y="51"/>
                  </a:cubicBezTo>
                  <a:lnTo>
                    <a:pt x="5" y="52"/>
                  </a:lnTo>
                  <a:close/>
                  <a:moveTo>
                    <a:pt x="76" y="7"/>
                  </a:moveTo>
                  <a:cubicBezTo>
                    <a:pt x="76" y="7"/>
                    <a:pt x="76" y="7"/>
                    <a:pt x="76" y="7"/>
                  </a:cubicBezTo>
                  <a:cubicBezTo>
                    <a:pt x="76" y="9"/>
                    <a:pt x="76" y="9"/>
                    <a:pt x="76" y="9"/>
                  </a:cubicBezTo>
                  <a:cubicBezTo>
                    <a:pt x="79" y="11"/>
                    <a:pt x="79" y="11"/>
                    <a:pt x="79" y="11"/>
                  </a:cubicBezTo>
                  <a:cubicBezTo>
                    <a:pt x="79" y="9"/>
                    <a:pt x="79" y="9"/>
                    <a:pt x="79" y="9"/>
                  </a:cubicBezTo>
                  <a:cubicBezTo>
                    <a:pt x="79" y="9"/>
                    <a:pt x="78" y="8"/>
                    <a:pt x="77" y="8"/>
                  </a:cubicBezTo>
                  <a:cubicBezTo>
                    <a:pt x="76" y="7"/>
                    <a:pt x="76" y="7"/>
                    <a:pt x="76" y="7"/>
                  </a:cubicBezTo>
                  <a:close/>
                  <a:moveTo>
                    <a:pt x="99" y="13"/>
                  </a:moveTo>
                  <a:cubicBezTo>
                    <a:pt x="99" y="13"/>
                    <a:pt x="99" y="13"/>
                    <a:pt x="99" y="13"/>
                  </a:cubicBezTo>
                  <a:cubicBezTo>
                    <a:pt x="99" y="13"/>
                    <a:pt x="99" y="13"/>
                    <a:pt x="99" y="13"/>
                  </a:cubicBezTo>
                  <a:cubicBezTo>
                    <a:pt x="102" y="13"/>
                    <a:pt x="102" y="13"/>
                    <a:pt x="102" y="13"/>
                  </a:cubicBezTo>
                  <a:lnTo>
                    <a:pt x="99" y="13"/>
                  </a:lnTo>
                  <a:close/>
                  <a:moveTo>
                    <a:pt x="10" y="48"/>
                  </a:moveTo>
                  <a:cubicBezTo>
                    <a:pt x="10" y="48"/>
                    <a:pt x="10" y="48"/>
                    <a:pt x="10" y="48"/>
                  </a:cubicBezTo>
                  <a:cubicBezTo>
                    <a:pt x="10" y="48"/>
                    <a:pt x="10" y="48"/>
                    <a:pt x="10" y="48"/>
                  </a:cubicBezTo>
                  <a:cubicBezTo>
                    <a:pt x="8" y="48"/>
                    <a:pt x="8" y="48"/>
                    <a:pt x="8" y="48"/>
                  </a:cubicBezTo>
                  <a:lnTo>
                    <a:pt x="10" y="48"/>
                  </a:lnTo>
                  <a:close/>
                  <a:moveTo>
                    <a:pt x="87" y="12"/>
                  </a:moveTo>
                  <a:cubicBezTo>
                    <a:pt x="87" y="12"/>
                    <a:pt x="87" y="12"/>
                    <a:pt x="87" y="12"/>
                  </a:cubicBezTo>
                  <a:cubicBezTo>
                    <a:pt x="87" y="12"/>
                    <a:pt x="85" y="11"/>
                    <a:pt x="84" y="11"/>
                  </a:cubicBezTo>
                  <a:cubicBezTo>
                    <a:pt x="83" y="11"/>
                    <a:pt x="81" y="10"/>
                    <a:pt x="81" y="10"/>
                  </a:cubicBezTo>
                  <a:cubicBezTo>
                    <a:pt x="81" y="11"/>
                    <a:pt x="81" y="11"/>
                    <a:pt x="81" y="11"/>
                  </a:cubicBezTo>
                  <a:cubicBezTo>
                    <a:pt x="81" y="11"/>
                    <a:pt x="82" y="12"/>
                    <a:pt x="83" y="12"/>
                  </a:cubicBezTo>
                  <a:cubicBezTo>
                    <a:pt x="85" y="13"/>
                    <a:pt x="87" y="13"/>
                    <a:pt x="87" y="13"/>
                  </a:cubicBezTo>
                  <a:lnTo>
                    <a:pt x="87" y="12"/>
                  </a:lnTo>
                  <a:close/>
                  <a:moveTo>
                    <a:pt x="92" y="13"/>
                  </a:moveTo>
                  <a:cubicBezTo>
                    <a:pt x="92" y="13"/>
                    <a:pt x="92" y="13"/>
                    <a:pt x="92" y="13"/>
                  </a:cubicBezTo>
                  <a:cubicBezTo>
                    <a:pt x="91" y="12"/>
                    <a:pt x="88" y="12"/>
                    <a:pt x="88" y="12"/>
                  </a:cubicBezTo>
                  <a:cubicBezTo>
                    <a:pt x="88" y="13"/>
                    <a:pt x="88" y="13"/>
                    <a:pt x="88" y="13"/>
                  </a:cubicBezTo>
                  <a:cubicBezTo>
                    <a:pt x="98" y="13"/>
                    <a:pt x="98" y="13"/>
                    <a:pt x="98" y="13"/>
                  </a:cubicBezTo>
                  <a:cubicBezTo>
                    <a:pt x="98" y="13"/>
                    <a:pt x="98" y="13"/>
                    <a:pt x="98" y="13"/>
                  </a:cubicBezTo>
                  <a:cubicBezTo>
                    <a:pt x="98" y="13"/>
                    <a:pt x="93" y="13"/>
                    <a:pt x="92" y="13"/>
                  </a:cubicBezTo>
                  <a:close/>
                  <a:moveTo>
                    <a:pt x="11" y="50"/>
                  </a:moveTo>
                  <a:cubicBezTo>
                    <a:pt x="11" y="50"/>
                    <a:pt x="11" y="50"/>
                    <a:pt x="11" y="50"/>
                  </a:cubicBezTo>
                  <a:cubicBezTo>
                    <a:pt x="10" y="48"/>
                    <a:pt x="10" y="48"/>
                    <a:pt x="10" y="48"/>
                  </a:cubicBezTo>
                  <a:cubicBezTo>
                    <a:pt x="11" y="50"/>
                    <a:pt x="11" y="50"/>
                    <a:pt x="11" y="50"/>
                  </a:cubicBezTo>
                  <a:cubicBezTo>
                    <a:pt x="93" y="49"/>
                    <a:pt x="93" y="49"/>
                    <a:pt x="93" y="49"/>
                  </a:cubicBezTo>
                  <a:cubicBezTo>
                    <a:pt x="93" y="49"/>
                    <a:pt x="11" y="50"/>
                    <a:pt x="11" y="50"/>
                  </a:cubicBezTo>
                  <a:close/>
                  <a:moveTo>
                    <a:pt x="181" y="49"/>
                  </a:moveTo>
                  <a:cubicBezTo>
                    <a:pt x="181" y="49"/>
                    <a:pt x="181" y="49"/>
                    <a:pt x="181" y="49"/>
                  </a:cubicBezTo>
                  <a:cubicBezTo>
                    <a:pt x="181" y="40"/>
                    <a:pt x="181" y="40"/>
                    <a:pt x="181" y="40"/>
                  </a:cubicBezTo>
                  <a:cubicBezTo>
                    <a:pt x="183" y="40"/>
                    <a:pt x="183" y="40"/>
                    <a:pt x="183" y="40"/>
                  </a:cubicBezTo>
                  <a:cubicBezTo>
                    <a:pt x="183" y="49"/>
                    <a:pt x="183" y="49"/>
                    <a:pt x="183" y="49"/>
                  </a:cubicBezTo>
                  <a:cubicBezTo>
                    <a:pt x="183" y="49"/>
                    <a:pt x="183" y="49"/>
                    <a:pt x="183" y="49"/>
                  </a:cubicBezTo>
                  <a:cubicBezTo>
                    <a:pt x="183" y="32"/>
                    <a:pt x="183" y="32"/>
                    <a:pt x="183" y="32"/>
                  </a:cubicBezTo>
                  <a:cubicBezTo>
                    <a:pt x="186" y="32"/>
                    <a:pt x="186" y="32"/>
                    <a:pt x="186" y="32"/>
                  </a:cubicBezTo>
                  <a:cubicBezTo>
                    <a:pt x="155" y="31"/>
                    <a:pt x="155" y="31"/>
                    <a:pt x="155" y="31"/>
                  </a:cubicBezTo>
                  <a:cubicBezTo>
                    <a:pt x="155" y="31"/>
                    <a:pt x="155" y="31"/>
                    <a:pt x="155" y="31"/>
                  </a:cubicBezTo>
                  <a:cubicBezTo>
                    <a:pt x="157" y="32"/>
                    <a:pt x="157" y="32"/>
                    <a:pt x="157" y="32"/>
                  </a:cubicBezTo>
                  <a:cubicBezTo>
                    <a:pt x="157" y="32"/>
                    <a:pt x="157" y="32"/>
                    <a:pt x="157" y="32"/>
                  </a:cubicBezTo>
                  <a:cubicBezTo>
                    <a:pt x="156" y="32"/>
                    <a:pt x="155" y="32"/>
                    <a:pt x="155" y="32"/>
                  </a:cubicBezTo>
                  <a:cubicBezTo>
                    <a:pt x="155" y="31"/>
                    <a:pt x="155" y="31"/>
                    <a:pt x="155" y="31"/>
                  </a:cubicBezTo>
                  <a:cubicBezTo>
                    <a:pt x="155" y="31"/>
                    <a:pt x="155" y="31"/>
                    <a:pt x="155" y="31"/>
                  </a:cubicBezTo>
                  <a:cubicBezTo>
                    <a:pt x="155" y="40"/>
                    <a:pt x="155" y="40"/>
                    <a:pt x="155" y="40"/>
                  </a:cubicBezTo>
                  <a:cubicBezTo>
                    <a:pt x="154" y="40"/>
                    <a:pt x="154" y="40"/>
                    <a:pt x="154" y="40"/>
                  </a:cubicBezTo>
                  <a:cubicBezTo>
                    <a:pt x="154" y="40"/>
                    <a:pt x="154" y="40"/>
                    <a:pt x="154" y="39"/>
                  </a:cubicBezTo>
                  <a:cubicBezTo>
                    <a:pt x="154" y="37"/>
                    <a:pt x="154" y="32"/>
                    <a:pt x="154" y="32"/>
                  </a:cubicBezTo>
                  <a:cubicBezTo>
                    <a:pt x="154" y="32"/>
                    <a:pt x="151" y="32"/>
                    <a:pt x="148" y="31"/>
                  </a:cubicBezTo>
                  <a:cubicBezTo>
                    <a:pt x="145" y="31"/>
                    <a:pt x="143" y="31"/>
                    <a:pt x="143" y="31"/>
                  </a:cubicBezTo>
                  <a:cubicBezTo>
                    <a:pt x="143" y="31"/>
                    <a:pt x="143" y="38"/>
                    <a:pt x="143" y="40"/>
                  </a:cubicBezTo>
                  <a:cubicBezTo>
                    <a:pt x="142" y="40"/>
                    <a:pt x="142" y="40"/>
                    <a:pt x="142" y="40"/>
                  </a:cubicBezTo>
                  <a:cubicBezTo>
                    <a:pt x="142" y="31"/>
                    <a:pt x="142" y="31"/>
                    <a:pt x="142" y="31"/>
                  </a:cubicBezTo>
                  <a:cubicBezTo>
                    <a:pt x="142" y="31"/>
                    <a:pt x="142" y="31"/>
                    <a:pt x="142" y="31"/>
                  </a:cubicBezTo>
                  <a:cubicBezTo>
                    <a:pt x="186" y="32"/>
                    <a:pt x="186" y="32"/>
                    <a:pt x="186" y="32"/>
                  </a:cubicBezTo>
                  <a:cubicBezTo>
                    <a:pt x="186" y="30"/>
                    <a:pt x="186" y="30"/>
                    <a:pt x="186" y="30"/>
                  </a:cubicBezTo>
                  <a:cubicBezTo>
                    <a:pt x="173" y="30"/>
                    <a:pt x="173" y="30"/>
                    <a:pt x="173" y="30"/>
                  </a:cubicBezTo>
                  <a:cubicBezTo>
                    <a:pt x="170" y="10"/>
                    <a:pt x="170" y="10"/>
                    <a:pt x="170" y="10"/>
                  </a:cubicBezTo>
                  <a:cubicBezTo>
                    <a:pt x="170" y="10"/>
                    <a:pt x="167" y="10"/>
                    <a:pt x="165" y="10"/>
                  </a:cubicBezTo>
                  <a:cubicBezTo>
                    <a:pt x="163" y="10"/>
                    <a:pt x="159" y="10"/>
                    <a:pt x="159" y="10"/>
                  </a:cubicBezTo>
                  <a:cubicBezTo>
                    <a:pt x="159" y="10"/>
                    <a:pt x="159" y="10"/>
                    <a:pt x="159" y="10"/>
                  </a:cubicBezTo>
                  <a:cubicBezTo>
                    <a:pt x="159" y="13"/>
                    <a:pt x="159" y="13"/>
                    <a:pt x="159" y="13"/>
                  </a:cubicBezTo>
                  <a:cubicBezTo>
                    <a:pt x="158" y="13"/>
                    <a:pt x="158" y="13"/>
                    <a:pt x="156" y="14"/>
                  </a:cubicBezTo>
                  <a:cubicBezTo>
                    <a:pt x="154" y="14"/>
                    <a:pt x="154" y="15"/>
                    <a:pt x="154" y="15"/>
                  </a:cubicBezTo>
                  <a:cubicBezTo>
                    <a:pt x="154" y="21"/>
                    <a:pt x="154" y="21"/>
                    <a:pt x="154" y="21"/>
                  </a:cubicBezTo>
                  <a:cubicBezTo>
                    <a:pt x="153" y="22"/>
                    <a:pt x="153" y="22"/>
                    <a:pt x="153" y="22"/>
                  </a:cubicBezTo>
                  <a:cubicBezTo>
                    <a:pt x="153" y="22"/>
                    <a:pt x="153" y="21"/>
                    <a:pt x="153" y="21"/>
                  </a:cubicBezTo>
                  <a:cubicBezTo>
                    <a:pt x="153" y="20"/>
                    <a:pt x="152" y="20"/>
                    <a:pt x="150" y="20"/>
                  </a:cubicBezTo>
                  <a:cubicBezTo>
                    <a:pt x="150" y="19"/>
                    <a:pt x="149" y="19"/>
                    <a:pt x="149" y="19"/>
                  </a:cubicBezTo>
                  <a:cubicBezTo>
                    <a:pt x="148" y="13"/>
                    <a:pt x="148" y="13"/>
                    <a:pt x="148" y="13"/>
                  </a:cubicBezTo>
                  <a:cubicBezTo>
                    <a:pt x="148" y="13"/>
                    <a:pt x="129" y="13"/>
                    <a:pt x="117" y="13"/>
                  </a:cubicBezTo>
                  <a:cubicBezTo>
                    <a:pt x="117" y="13"/>
                    <a:pt x="117" y="13"/>
                    <a:pt x="117" y="13"/>
                  </a:cubicBezTo>
                  <a:cubicBezTo>
                    <a:pt x="117" y="13"/>
                    <a:pt x="89" y="11"/>
                    <a:pt x="85" y="10"/>
                  </a:cubicBezTo>
                  <a:cubicBezTo>
                    <a:pt x="82" y="9"/>
                    <a:pt x="78" y="7"/>
                    <a:pt x="77" y="6"/>
                  </a:cubicBezTo>
                  <a:cubicBezTo>
                    <a:pt x="76" y="4"/>
                    <a:pt x="76" y="4"/>
                    <a:pt x="76" y="4"/>
                  </a:cubicBezTo>
                  <a:cubicBezTo>
                    <a:pt x="26" y="0"/>
                    <a:pt x="26" y="0"/>
                    <a:pt x="26" y="0"/>
                  </a:cubicBezTo>
                  <a:cubicBezTo>
                    <a:pt x="14" y="10"/>
                    <a:pt x="14" y="10"/>
                    <a:pt x="14" y="10"/>
                  </a:cubicBezTo>
                  <a:cubicBezTo>
                    <a:pt x="14" y="11"/>
                    <a:pt x="14" y="11"/>
                    <a:pt x="14" y="11"/>
                  </a:cubicBezTo>
                  <a:cubicBezTo>
                    <a:pt x="13" y="11"/>
                    <a:pt x="13" y="11"/>
                    <a:pt x="13" y="11"/>
                  </a:cubicBezTo>
                  <a:cubicBezTo>
                    <a:pt x="13" y="34"/>
                    <a:pt x="13" y="34"/>
                    <a:pt x="13" y="34"/>
                  </a:cubicBezTo>
                  <a:cubicBezTo>
                    <a:pt x="14" y="34"/>
                    <a:pt x="14" y="34"/>
                    <a:pt x="14" y="34"/>
                  </a:cubicBezTo>
                  <a:cubicBezTo>
                    <a:pt x="14" y="34"/>
                    <a:pt x="14" y="34"/>
                    <a:pt x="14" y="34"/>
                  </a:cubicBezTo>
                  <a:cubicBezTo>
                    <a:pt x="33" y="32"/>
                    <a:pt x="33" y="32"/>
                    <a:pt x="33" y="32"/>
                  </a:cubicBezTo>
                  <a:cubicBezTo>
                    <a:pt x="33" y="32"/>
                    <a:pt x="33" y="32"/>
                    <a:pt x="33" y="32"/>
                  </a:cubicBezTo>
                  <a:cubicBezTo>
                    <a:pt x="33" y="32"/>
                    <a:pt x="33" y="32"/>
                    <a:pt x="33" y="32"/>
                  </a:cubicBezTo>
                  <a:cubicBezTo>
                    <a:pt x="118" y="33"/>
                    <a:pt x="118" y="33"/>
                    <a:pt x="118" y="33"/>
                  </a:cubicBezTo>
                  <a:cubicBezTo>
                    <a:pt x="120" y="33"/>
                    <a:pt x="120" y="33"/>
                    <a:pt x="120" y="33"/>
                  </a:cubicBezTo>
                  <a:cubicBezTo>
                    <a:pt x="120" y="41"/>
                    <a:pt x="120" y="41"/>
                    <a:pt x="120" y="41"/>
                  </a:cubicBezTo>
                  <a:cubicBezTo>
                    <a:pt x="119" y="41"/>
                    <a:pt x="119" y="41"/>
                    <a:pt x="119" y="41"/>
                  </a:cubicBezTo>
                  <a:cubicBezTo>
                    <a:pt x="119" y="33"/>
                    <a:pt x="119" y="33"/>
                    <a:pt x="119" y="33"/>
                  </a:cubicBezTo>
                  <a:cubicBezTo>
                    <a:pt x="119" y="33"/>
                    <a:pt x="119" y="33"/>
                    <a:pt x="119" y="33"/>
                  </a:cubicBezTo>
                  <a:cubicBezTo>
                    <a:pt x="119" y="33"/>
                    <a:pt x="119" y="33"/>
                    <a:pt x="119" y="33"/>
                  </a:cubicBezTo>
                  <a:cubicBezTo>
                    <a:pt x="87" y="33"/>
                    <a:pt x="87" y="33"/>
                    <a:pt x="87" y="33"/>
                  </a:cubicBezTo>
                  <a:cubicBezTo>
                    <a:pt x="87" y="33"/>
                    <a:pt x="87" y="33"/>
                    <a:pt x="87" y="33"/>
                  </a:cubicBezTo>
                  <a:cubicBezTo>
                    <a:pt x="87" y="33"/>
                    <a:pt x="87" y="33"/>
                    <a:pt x="87" y="33"/>
                  </a:cubicBezTo>
                  <a:cubicBezTo>
                    <a:pt x="87" y="33"/>
                    <a:pt x="87" y="33"/>
                    <a:pt x="87" y="33"/>
                  </a:cubicBezTo>
                  <a:cubicBezTo>
                    <a:pt x="34" y="32"/>
                    <a:pt x="34" y="32"/>
                    <a:pt x="34" y="32"/>
                  </a:cubicBezTo>
                  <a:cubicBezTo>
                    <a:pt x="14" y="34"/>
                    <a:pt x="14" y="34"/>
                    <a:pt x="14" y="34"/>
                  </a:cubicBezTo>
                  <a:cubicBezTo>
                    <a:pt x="14" y="34"/>
                    <a:pt x="14" y="34"/>
                    <a:pt x="14" y="34"/>
                  </a:cubicBezTo>
                  <a:cubicBezTo>
                    <a:pt x="14" y="34"/>
                    <a:pt x="14" y="34"/>
                    <a:pt x="14" y="34"/>
                  </a:cubicBezTo>
                  <a:cubicBezTo>
                    <a:pt x="14" y="34"/>
                    <a:pt x="14" y="34"/>
                    <a:pt x="14" y="34"/>
                  </a:cubicBezTo>
                  <a:cubicBezTo>
                    <a:pt x="14" y="47"/>
                    <a:pt x="14" y="47"/>
                    <a:pt x="14" y="47"/>
                  </a:cubicBezTo>
                  <a:cubicBezTo>
                    <a:pt x="9" y="47"/>
                    <a:pt x="9" y="47"/>
                    <a:pt x="9" y="47"/>
                  </a:cubicBezTo>
                  <a:cubicBezTo>
                    <a:pt x="12" y="49"/>
                    <a:pt x="12" y="49"/>
                    <a:pt x="12" y="49"/>
                  </a:cubicBezTo>
                  <a:cubicBezTo>
                    <a:pt x="96" y="48"/>
                    <a:pt x="96" y="48"/>
                    <a:pt x="96" y="48"/>
                  </a:cubicBezTo>
                  <a:cubicBezTo>
                    <a:pt x="96" y="49"/>
                    <a:pt x="96" y="49"/>
                    <a:pt x="96" y="49"/>
                  </a:cubicBezTo>
                  <a:cubicBezTo>
                    <a:pt x="96" y="49"/>
                    <a:pt x="96" y="49"/>
                    <a:pt x="96" y="49"/>
                  </a:cubicBezTo>
                  <a:cubicBezTo>
                    <a:pt x="96" y="48"/>
                    <a:pt x="96" y="48"/>
                    <a:pt x="96" y="48"/>
                  </a:cubicBezTo>
                  <a:cubicBezTo>
                    <a:pt x="107" y="48"/>
                    <a:pt x="107" y="48"/>
                    <a:pt x="107" y="48"/>
                  </a:cubicBezTo>
                  <a:cubicBezTo>
                    <a:pt x="107" y="48"/>
                    <a:pt x="107" y="48"/>
                    <a:pt x="107" y="48"/>
                  </a:cubicBezTo>
                  <a:cubicBezTo>
                    <a:pt x="107" y="48"/>
                    <a:pt x="107" y="48"/>
                    <a:pt x="107" y="48"/>
                  </a:cubicBezTo>
                  <a:cubicBezTo>
                    <a:pt x="107" y="48"/>
                    <a:pt x="107" y="48"/>
                    <a:pt x="107" y="48"/>
                  </a:cubicBezTo>
                  <a:cubicBezTo>
                    <a:pt x="109" y="48"/>
                    <a:pt x="109" y="48"/>
                    <a:pt x="109" y="48"/>
                  </a:cubicBezTo>
                  <a:cubicBezTo>
                    <a:pt x="109" y="48"/>
                    <a:pt x="109" y="48"/>
                    <a:pt x="109" y="48"/>
                  </a:cubicBezTo>
                  <a:cubicBezTo>
                    <a:pt x="93" y="49"/>
                    <a:pt x="93" y="49"/>
                    <a:pt x="93" y="49"/>
                  </a:cubicBezTo>
                  <a:cubicBezTo>
                    <a:pt x="93" y="49"/>
                    <a:pt x="93" y="49"/>
                    <a:pt x="93" y="49"/>
                  </a:cubicBezTo>
                  <a:cubicBezTo>
                    <a:pt x="93" y="49"/>
                    <a:pt x="93" y="49"/>
                    <a:pt x="93" y="49"/>
                  </a:cubicBezTo>
                  <a:cubicBezTo>
                    <a:pt x="9" y="50"/>
                    <a:pt x="9" y="50"/>
                    <a:pt x="9" y="50"/>
                  </a:cubicBezTo>
                  <a:cubicBezTo>
                    <a:pt x="8" y="48"/>
                    <a:pt x="8" y="48"/>
                    <a:pt x="8" y="48"/>
                  </a:cubicBezTo>
                  <a:cubicBezTo>
                    <a:pt x="8" y="49"/>
                    <a:pt x="8" y="49"/>
                    <a:pt x="8" y="49"/>
                  </a:cubicBezTo>
                  <a:cubicBezTo>
                    <a:pt x="8" y="49"/>
                    <a:pt x="8" y="49"/>
                    <a:pt x="8" y="49"/>
                  </a:cubicBezTo>
                  <a:cubicBezTo>
                    <a:pt x="7" y="49"/>
                    <a:pt x="7" y="49"/>
                    <a:pt x="7" y="49"/>
                  </a:cubicBezTo>
                  <a:cubicBezTo>
                    <a:pt x="8" y="49"/>
                    <a:pt x="8" y="49"/>
                    <a:pt x="8" y="49"/>
                  </a:cubicBezTo>
                  <a:cubicBezTo>
                    <a:pt x="8" y="49"/>
                    <a:pt x="8" y="49"/>
                    <a:pt x="8" y="49"/>
                  </a:cubicBezTo>
                  <a:cubicBezTo>
                    <a:pt x="9" y="50"/>
                    <a:pt x="9" y="50"/>
                    <a:pt x="9" y="50"/>
                  </a:cubicBezTo>
                  <a:cubicBezTo>
                    <a:pt x="93" y="50"/>
                    <a:pt x="93" y="50"/>
                    <a:pt x="93" y="50"/>
                  </a:cubicBezTo>
                  <a:cubicBezTo>
                    <a:pt x="94" y="50"/>
                    <a:pt x="94" y="50"/>
                    <a:pt x="94" y="50"/>
                  </a:cubicBezTo>
                  <a:cubicBezTo>
                    <a:pt x="7" y="50"/>
                    <a:pt x="7" y="50"/>
                    <a:pt x="7" y="50"/>
                  </a:cubicBezTo>
                  <a:cubicBezTo>
                    <a:pt x="7" y="49"/>
                    <a:pt x="7" y="49"/>
                    <a:pt x="7" y="49"/>
                  </a:cubicBezTo>
                  <a:cubicBezTo>
                    <a:pt x="7" y="51"/>
                    <a:pt x="7" y="51"/>
                    <a:pt x="7" y="51"/>
                  </a:cubicBezTo>
                  <a:cubicBezTo>
                    <a:pt x="94" y="50"/>
                    <a:pt x="94" y="50"/>
                    <a:pt x="94" y="50"/>
                  </a:cubicBezTo>
                  <a:cubicBezTo>
                    <a:pt x="94" y="50"/>
                    <a:pt x="94" y="50"/>
                    <a:pt x="94" y="50"/>
                  </a:cubicBezTo>
                  <a:cubicBezTo>
                    <a:pt x="94" y="51"/>
                    <a:pt x="94" y="51"/>
                    <a:pt x="94" y="51"/>
                  </a:cubicBezTo>
                  <a:cubicBezTo>
                    <a:pt x="94" y="51"/>
                    <a:pt x="94" y="51"/>
                    <a:pt x="94" y="51"/>
                  </a:cubicBezTo>
                  <a:cubicBezTo>
                    <a:pt x="95" y="51"/>
                    <a:pt x="95" y="51"/>
                    <a:pt x="95" y="51"/>
                  </a:cubicBezTo>
                  <a:cubicBezTo>
                    <a:pt x="95" y="51"/>
                    <a:pt x="95" y="51"/>
                    <a:pt x="95" y="51"/>
                  </a:cubicBezTo>
                  <a:cubicBezTo>
                    <a:pt x="95" y="52"/>
                    <a:pt x="95" y="52"/>
                    <a:pt x="95" y="52"/>
                  </a:cubicBezTo>
                  <a:cubicBezTo>
                    <a:pt x="123" y="51"/>
                    <a:pt x="123" y="51"/>
                    <a:pt x="123" y="51"/>
                  </a:cubicBezTo>
                  <a:cubicBezTo>
                    <a:pt x="148" y="53"/>
                    <a:pt x="148" y="53"/>
                    <a:pt x="148" y="53"/>
                  </a:cubicBezTo>
                  <a:cubicBezTo>
                    <a:pt x="186" y="53"/>
                    <a:pt x="186" y="53"/>
                    <a:pt x="186" y="53"/>
                  </a:cubicBezTo>
                  <a:cubicBezTo>
                    <a:pt x="186" y="49"/>
                    <a:pt x="186" y="49"/>
                    <a:pt x="186" y="49"/>
                  </a:cubicBezTo>
                  <a:lnTo>
                    <a:pt x="181" y="49"/>
                  </a:lnTo>
                  <a:close/>
                  <a:moveTo>
                    <a:pt x="181" y="32"/>
                  </a:moveTo>
                  <a:cubicBezTo>
                    <a:pt x="181" y="32"/>
                    <a:pt x="181" y="32"/>
                    <a:pt x="181" y="32"/>
                  </a:cubicBezTo>
                  <a:cubicBezTo>
                    <a:pt x="183" y="32"/>
                    <a:pt x="183" y="32"/>
                    <a:pt x="183" y="32"/>
                  </a:cubicBezTo>
                  <a:cubicBezTo>
                    <a:pt x="183" y="40"/>
                    <a:pt x="183" y="40"/>
                    <a:pt x="183" y="40"/>
                  </a:cubicBezTo>
                  <a:cubicBezTo>
                    <a:pt x="181" y="40"/>
                    <a:pt x="181" y="40"/>
                    <a:pt x="181" y="40"/>
                  </a:cubicBezTo>
                  <a:lnTo>
                    <a:pt x="181" y="32"/>
                  </a:lnTo>
                  <a:close/>
                  <a:moveTo>
                    <a:pt x="160" y="10"/>
                  </a:moveTo>
                  <a:cubicBezTo>
                    <a:pt x="160" y="10"/>
                    <a:pt x="160" y="10"/>
                    <a:pt x="160" y="10"/>
                  </a:cubicBezTo>
                  <a:cubicBezTo>
                    <a:pt x="160" y="10"/>
                    <a:pt x="161" y="10"/>
                    <a:pt x="163" y="10"/>
                  </a:cubicBezTo>
                  <a:cubicBezTo>
                    <a:pt x="165" y="10"/>
                    <a:pt x="170" y="11"/>
                    <a:pt x="170" y="11"/>
                  </a:cubicBezTo>
                  <a:cubicBezTo>
                    <a:pt x="170" y="11"/>
                    <a:pt x="166" y="11"/>
                    <a:pt x="164" y="11"/>
                  </a:cubicBezTo>
                  <a:cubicBezTo>
                    <a:pt x="162" y="11"/>
                    <a:pt x="160" y="10"/>
                    <a:pt x="160" y="10"/>
                  </a:cubicBezTo>
                  <a:cubicBezTo>
                    <a:pt x="160" y="13"/>
                    <a:pt x="160" y="13"/>
                    <a:pt x="160" y="13"/>
                  </a:cubicBezTo>
                  <a:cubicBezTo>
                    <a:pt x="159" y="13"/>
                    <a:pt x="159" y="13"/>
                    <a:pt x="159" y="13"/>
                  </a:cubicBezTo>
                  <a:cubicBezTo>
                    <a:pt x="159" y="10"/>
                    <a:pt x="159" y="10"/>
                    <a:pt x="159" y="10"/>
                  </a:cubicBezTo>
                  <a:lnTo>
                    <a:pt x="160" y="10"/>
                  </a:lnTo>
                  <a:close/>
                  <a:moveTo>
                    <a:pt x="159" y="13"/>
                  </a:moveTo>
                  <a:cubicBezTo>
                    <a:pt x="159" y="13"/>
                    <a:pt x="159" y="13"/>
                    <a:pt x="159" y="13"/>
                  </a:cubicBezTo>
                  <a:cubicBezTo>
                    <a:pt x="164" y="12"/>
                    <a:pt x="170" y="11"/>
                    <a:pt x="170" y="11"/>
                  </a:cubicBezTo>
                  <a:cubicBezTo>
                    <a:pt x="172" y="30"/>
                    <a:pt x="172" y="30"/>
                    <a:pt x="172" y="30"/>
                  </a:cubicBezTo>
                  <a:cubicBezTo>
                    <a:pt x="172" y="30"/>
                    <a:pt x="172" y="30"/>
                    <a:pt x="172" y="30"/>
                  </a:cubicBezTo>
                  <a:cubicBezTo>
                    <a:pt x="169" y="11"/>
                    <a:pt x="169" y="11"/>
                    <a:pt x="169" y="11"/>
                  </a:cubicBezTo>
                  <a:cubicBezTo>
                    <a:pt x="169" y="11"/>
                    <a:pt x="162" y="13"/>
                    <a:pt x="159" y="14"/>
                  </a:cubicBezTo>
                  <a:cubicBezTo>
                    <a:pt x="156" y="15"/>
                    <a:pt x="155" y="16"/>
                    <a:pt x="155" y="16"/>
                  </a:cubicBezTo>
                  <a:cubicBezTo>
                    <a:pt x="155" y="29"/>
                    <a:pt x="155" y="29"/>
                    <a:pt x="155" y="29"/>
                  </a:cubicBezTo>
                  <a:cubicBezTo>
                    <a:pt x="154" y="15"/>
                    <a:pt x="154" y="15"/>
                    <a:pt x="154" y="15"/>
                  </a:cubicBezTo>
                  <a:cubicBezTo>
                    <a:pt x="154" y="15"/>
                    <a:pt x="154" y="14"/>
                    <a:pt x="159" y="13"/>
                  </a:cubicBezTo>
                  <a:close/>
                  <a:moveTo>
                    <a:pt x="114" y="20"/>
                  </a:moveTo>
                  <a:cubicBezTo>
                    <a:pt x="114" y="20"/>
                    <a:pt x="114" y="20"/>
                    <a:pt x="114" y="20"/>
                  </a:cubicBezTo>
                  <a:cubicBezTo>
                    <a:pt x="115" y="20"/>
                    <a:pt x="115" y="20"/>
                    <a:pt x="115" y="20"/>
                  </a:cubicBezTo>
                  <a:cubicBezTo>
                    <a:pt x="115" y="21"/>
                    <a:pt x="115" y="21"/>
                    <a:pt x="115" y="21"/>
                  </a:cubicBezTo>
                  <a:cubicBezTo>
                    <a:pt x="114" y="21"/>
                    <a:pt x="114" y="21"/>
                    <a:pt x="114" y="21"/>
                  </a:cubicBezTo>
                  <a:lnTo>
                    <a:pt x="114" y="20"/>
                  </a:lnTo>
                  <a:close/>
                  <a:moveTo>
                    <a:pt x="112" y="17"/>
                  </a:moveTo>
                  <a:cubicBezTo>
                    <a:pt x="112" y="17"/>
                    <a:pt x="112" y="17"/>
                    <a:pt x="112" y="17"/>
                  </a:cubicBezTo>
                  <a:cubicBezTo>
                    <a:pt x="114" y="17"/>
                    <a:pt x="114" y="17"/>
                    <a:pt x="114" y="17"/>
                  </a:cubicBezTo>
                  <a:cubicBezTo>
                    <a:pt x="114" y="19"/>
                    <a:pt x="114" y="19"/>
                    <a:pt x="114" y="19"/>
                  </a:cubicBezTo>
                  <a:cubicBezTo>
                    <a:pt x="112" y="19"/>
                    <a:pt x="112" y="19"/>
                    <a:pt x="112" y="19"/>
                  </a:cubicBezTo>
                  <a:lnTo>
                    <a:pt x="112" y="17"/>
                  </a:lnTo>
                  <a:close/>
                  <a:moveTo>
                    <a:pt x="111" y="22"/>
                  </a:moveTo>
                  <a:cubicBezTo>
                    <a:pt x="111" y="22"/>
                    <a:pt x="111" y="22"/>
                    <a:pt x="111" y="22"/>
                  </a:cubicBezTo>
                  <a:cubicBezTo>
                    <a:pt x="113" y="22"/>
                    <a:pt x="113" y="22"/>
                    <a:pt x="113" y="22"/>
                  </a:cubicBezTo>
                  <a:cubicBezTo>
                    <a:pt x="113" y="23"/>
                    <a:pt x="113" y="23"/>
                    <a:pt x="113" y="23"/>
                  </a:cubicBezTo>
                  <a:cubicBezTo>
                    <a:pt x="111" y="23"/>
                    <a:pt x="111" y="23"/>
                    <a:pt x="111" y="23"/>
                  </a:cubicBezTo>
                  <a:lnTo>
                    <a:pt x="111" y="22"/>
                  </a:lnTo>
                  <a:close/>
                  <a:moveTo>
                    <a:pt x="109" y="19"/>
                  </a:moveTo>
                  <a:cubicBezTo>
                    <a:pt x="109" y="19"/>
                    <a:pt x="109" y="19"/>
                    <a:pt x="109" y="19"/>
                  </a:cubicBezTo>
                  <a:cubicBezTo>
                    <a:pt x="111" y="19"/>
                    <a:pt x="111" y="19"/>
                    <a:pt x="111" y="19"/>
                  </a:cubicBezTo>
                  <a:cubicBezTo>
                    <a:pt x="111" y="21"/>
                    <a:pt x="111" y="21"/>
                    <a:pt x="111" y="21"/>
                  </a:cubicBezTo>
                  <a:cubicBezTo>
                    <a:pt x="109" y="21"/>
                    <a:pt x="109" y="21"/>
                    <a:pt x="109" y="21"/>
                  </a:cubicBezTo>
                  <a:lnTo>
                    <a:pt x="109" y="19"/>
                  </a:lnTo>
                  <a:close/>
                  <a:moveTo>
                    <a:pt x="98" y="13"/>
                  </a:moveTo>
                  <a:cubicBezTo>
                    <a:pt x="98" y="13"/>
                    <a:pt x="98" y="13"/>
                    <a:pt x="98" y="13"/>
                  </a:cubicBezTo>
                  <a:cubicBezTo>
                    <a:pt x="100" y="13"/>
                    <a:pt x="103" y="13"/>
                    <a:pt x="105" y="13"/>
                  </a:cubicBezTo>
                  <a:cubicBezTo>
                    <a:pt x="103" y="13"/>
                    <a:pt x="101" y="13"/>
                    <a:pt x="98" y="13"/>
                  </a:cubicBezTo>
                  <a:close/>
                  <a:moveTo>
                    <a:pt x="99" y="17"/>
                  </a:moveTo>
                  <a:cubicBezTo>
                    <a:pt x="99" y="17"/>
                    <a:pt x="99" y="17"/>
                    <a:pt x="99" y="17"/>
                  </a:cubicBezTo>
                  <a:cubicBezTo>
                    <a:pt x="99" y="20"/>
                    <a:pt x="99" y="20"/>
                    <a:pt x="99" y="20"/>
                  </a:cubicBezTo>
                  <a:cubicBezTo>
                    <a:pt x="97" y="20"/>
                    <a:pt x="97" y="20"/>
                    <a:pt x="97" y="20"/>
                  </a:cubicBezTo>
                  <a:cubicBezTo>
                    <a:pt x="97" y="17"/>
                    <a:pt x="97" y="17"/>
                    <a:pt x="97" y="17"/>
                  </a:cubicBezTo>
                  <a:lnTo>
                    <a:pt x="99" y="17"/>
                  </a:lnTo>
                  <a:close/>
                  <a:moveTo>
                    <a:pt x="88" y="12"/>
                  </a:moveTo>
                  <a:cubicBezTo>
                    <a:pt x="88" y="12"/>
                    <a:pt x="88" y="12"/>
                    <a:pt x="88" y="12"/>
                  </a:cubicBezTo>
                  <a:cubicBezTo>
                    <a:pt x="91" y="12"/>
                    <a:pt x="94" y="12"/>
                    <a:pt x="98" y="13"/>
                  </a:cubicBezTo>
                  <a:cubicBezTo>
                    <a:pt x="98" y="13"/>
                    <a:pt x="98" y="13"/>
                    <a:pt x="98" y="13"/>
                  </a:cubicBezTo>
                  <a:cubicBezTo>
                    <a:pt x="94" y="13"/>
                    <a:pt x="90" y="13"/>
                    <a:pt x="88" y="13"/>
                  </a:cubicBezTo>
                  <a:lnTo>
                    <a:pt x="88" y="12"/>
                  </a:lnTo>
                  <a:close/>
                  <a:moveTo>
                    <a:pt x="80" y="9"/>
                  </a:moveTo>
                  <a:cubicBezTo>
                    <a:pt x="80" y="9"/>
                    <a:pt x="80" y="9"/>
                    <a:pt x="80" y="9"/>
                  </a:cubicBezTo>
                  <a:cubicBezTo>
                    <a:pt x="82" y="10"/>
                    <a:pt x="83" y="11"/>
                    <a:pt x="85" y="11"/>
                  </a:cubicBezTo>
                  <a:cubicBezTo>
                    <a:pt x="85" y="11"/>
                    <a:pt x="86" y="12"/>
                    <a:pt x="87" y="12"/>
                  </a:cubicBezTo>
                  <a:cubicBezTo>
                    <a:pt x="87" y="13"/>
                    <a:pt x="87" y="13"/>
                    <a:pt x="87" y="13"/>
                  </a:cubicBezTo>
                  <a:cubicBezTo>
                    <a:pt x="86" y="13"/>
                    <a:pt x="86" y="13"/>
                    <a:pt x="86" y="13"/>
                  </a:cubicBezTo>
                  <a:cubicBezTo>
                    <a:pt x="80" y="13"/>
                    <a:pt x="80" y="13"/>
                    <a:pt x="80" y="13"/>
                  </a:cubicBezTo>
                  <a:lnTo>
                    <a:pt x="80" y="9"/>
                  </a:lnTo>
                  <a:close/>
                  <a:moveTo>
                    <a:pt x="86" y="25"/>
                  </a:moveTo>
                  <a:cubicBezTo>
                    <a:pt x="86" y="25"/>
                    <a:pt x="86" y="25"/>
                    <a:pt x="86" y="25"/>
                  </a:cubicBezTo>
                  <a:cubicBezTo>
                    <a:pt x="86" y="27"/>
                    <a:pt x="86" y="27"/>
                    <a:pt x="86" y="27"/>
                  </a:cubicBezTo>
                  <a:cubicBezTo>
                    <a:pt x="85" y="27"/>
                    <a:pt x="85" y="27"/>
                    <a:pt x="85" y="27"/>
                  </a:cubicBezTo>
                  <a:cubicBezTo>
                    <a:pt x="85" y="25"/>
                    <a:pt x="85" y="25"/>
                    <a:pt x="85" y="25"/>
                  </a:cubicBezTo>
                  <a:lnTo>
                    <a:pt x="86" y="25"/>
                  </a:lnTo>
                  <a:close/>
                  <a:moveTo>
                    <a:pt x="18" y="8"/>
                  </a:moveTo>
                  <a:cubicBezTo>
                    <a:pt x="18" y="8"/>
                    <a:pt x="18" y="8"/>
                    <a:pt x="18" y="8"/>
                  </a:cubicBezTo>
                  <a:cubicBezTo>
                    <a:pt x="18" y="19"/>
                    <a:pt x="18" y="19"/>
                    <a:pt x="18" y="19"/>
                  </a:cubicBezTo>
                  <a:cubicBezTo>
                    <a:pt x="18" y="19"/>
                    <a:pt x="18" y="19"/>
                    <a:pt x="18" y="19"/>
                  </a:cubicBezTo>
                  <a:cubicBezTo>
                    <a:pt x="18" y="9"/>
                    <a:pt x="18" y="9"/>
                    <a:pt x="18" y="9"/>
                  </a:cubicBezTo>
                  <a:cubicBezTo>
                    <a:pt x="18" y="9"/>
                    <a:pt x="18" y="9"/>
                    <a:pt x="18" y="9"/>
                  </a:cubicBezTo>
                  <a:cubicBezTo>
                    <a:pt x="18" y="19"/>
                    <a:pt x="18" y="19"/>
                    <a:pt x="18" y="19"/>
                  </a:cubicBezTo>
                  <a:cubicBezTo>
                    <a:pt x="16" y="20"/>
                    <a:pt x="16" y="20"/>
                    <a:pt x="16" y="20"/>
                  </a:cubicBezTo>
                  <a:cubicBezTo>
                    <a:pt x="16" y="10"/>
                    <a:pt x="16" y="10"/>
                    <a:pt x="16" y="10"/>
                  </a:cubicBezTo>
                  <a:cubicBezTo>
                    <a:pt x="16" y="10"/>
                    <a:pt x="16" y="10"/>
                    <a:pt x="16" y="10"/>
                  </a:cubicBezTo>
                  <a:cubicBezTo>
                    <a:pt x="16" y="20"/>
                    <a:pt x="16" y="20"/>
                    <a:pt x="16" y="20"/>
                  </a:cubicBezTo>
                  <a:cubicBezTo>
                    <a:pt x="15" y="20"/>
                    <a:pt x="15" y="20"/>
                    <a:pt x="15" y="20"/>
                  </a:cubicBezTo>
                  <a:cubicBezTo>
                    <a:pt x="15" y="11"/>
                    <a:pt x="15" y="11"/>
                    <a:pt x="15" y="11"/>
                  </a:cubicBezTo>
                  <a:cubicBezTo>
                    <a:pt x="15" y="11"/>
                    <a:pt x="15" y="11"/>
                    <a:pt x="15" y="11"/>
                  </a:cubicBezTo>
                  <a:cubicBezTo>
                    <a:pt x="15" y="20"/>
                    <a:pt x="15" y="20"/>
                    <a:pt x="15" y="20"/>
                  </a:cubicBezTo>
                  <a:cubicBezTo>
                    <a:pt x="15" y="20"/>
                    <a:pt x="15" y="20"/>
                    <a:pt x="15" y="20"/>
                  </a:cubicBezTo>
                  <a:cubicBezTo>
                    <a:pt x="15" y="11"/>
                    <a:pt x="15" y="11"/>
                    <a:pt x="15" y="11"/>
                  </a:cubicBezTo>
                  <a:cubicBezTo>
                    <a:pt x="14" y="11"/>
                    <a:pt x="14" y="11"/>
                    <a:pt x="14" y="11"/>
                  </a:cubicBezTo>
                  <a:lnTo>
                    <a:pt x="18" y="8"/>
                  </a:lnTo>
                  <a:close/>
                  <a:moveTo>
                    <a:pt x="18" y="20"/>
                  </a:moveTo>
                  <a:cubicBezTo>
                    <a:pt x="18" y="20"/>
                    <a:pt x="18" y="20"/>
                    <a:pt x="18" y="20"/>
                  </a:cubicBezTo>
                  <a:cubicBezTo>
                    <a:pt x="18" y="33"/>
                    <a:pt x="18" y="33"/>
                    <a:pt x="18" y="33"/>
                  </a:cubicBezTo>
                  <a:cubicBezTo>
                    <a:pt x="18" y="33"/>
                    <a:pt x="18" y="33"/>
                    <a:pt x="18" y="33"/>
                  </a:cubicBezTo>
                  <a:cubicBezTo>
                    <a:pt x="18" y="20"/>
                    <a:pt x="18" y="20"/>
                    <a:pt x="18" y="20"/>
                  </a:cubicBezTo>
                  <a:close/>
                  <a:moveTo>
                    <a:pt x="18" y="21"/>
                  </a:moveTo>
                  <a:cubicBezTo>
                    <a:pt x="18" y="21"/>
                    <a:pt x="18" y="21"/>
                    <a:pt x="18" y="21"/>
                  </a:cubicBezTo>
                  <a:cubicBezTo>
                    <a:pt x="18" y="33"/>
                    <a:pt x="18" y="33"/>
                    <a:pt x="18" y="33"/>
                  </a:cubicBezTo>
                  <a:cubicBezTo>
                    <a:pt x="16" y="33"/>
                    <a:pt x="16" y="33"/>
                    <a:pt x="16" y="33"/>
                  </a:cubicBezTo>
                  <a:cubicBezTo>
                    <a:pt x="16" y="21"/>
                    <a:pt x="16" y="21"/>
                    <a:pt x="16" y="21"/>
                  </a:cubicBezTo>
                  <a:lnTo>
                    <a:pt x="18" y="21"/>
                  </a:lnTo>
                  <a:close/>
                  <a:moveTo>
                    <a:pt x="16" y="21"/>
                  </a:moveTo>
                  <a:cubicBezTo>
                    <a:pt x="16" y="21"/>
                    <a:pt x="16" y="21"/>
                    <a:pt x="16" y="21"/>
                  </a:cubicBezTo>
                  <a:cubicBezTo>
                    <a:pt x="16" y="33"/>
                    <a:pt x="16" y="33"/>
                    <a:pt x="16" y="33"/>
                  </a:cubicBezTo>
                  <a:cubicBezTo>
                    <a:pt x="15" y="33"/>
                    <a:pt x="15" y="33"/>
                    <a:pt x="15" y="33"/>
                  </a:cubicBezTo>
                  <a:cubicBezTo>
                    <a:pt x="15" y="21"/>
                    <a:pt x="15" y="21"/>
                    <a:pt x="15" y="21"/>
                  </a:cubicBezTo>
                  <a:lnTo>
                    <a:pt x="16" y="21"/>
                  </a:lnTo>
                  <a:close/>
                  <a:moveTo>
                    <a:pt x="15" y="21"/>
                  </a:moveTo>
                  <a:cubicBezTo>
                    <a:pt x="15" y="21"/>
                    <a:pt x="15" y="21"/>
                    <a:pt x="15" y="21"/>
                  </a:cubicBezTo>
                  <a:cubicBezTo>
                    <a:pt x="15" y="33"/>
                    <a:pt x="15" y="33"/>
                    <a:pt x="15" y="33"/>
                  </a:cubicBezTo>
                  <a:cubicBezTo>
                    <a:pt x="15" y="33"/>
                    <a:pt x="15" y="33"/>
                    <a:pt x="15" y="33"/>
                  </a:cubicBezTo>
                  <a:cubicBezTo>
                    <a:pt x="15" y="21"/>
                    <a:pt x="15" y="21"/>
                    <a:pt x="15" y="21"/>
                  </a:cubicBezTo>
                  <a:close/>
                  <a:moveTo>
                    <a:pt x="14" y="12"/>
                  </a:moveTo>
                  <a:cubicBezTo>
                    <a:pt x="14" y="12"/>
                    <a:pt x="14" y="12"/>
                    <a:pt x="14" y="12"/>
                  </a:cubicBezTo>
                  <a:cubicBezTo>
                    <a:pt x="14" y="11"/>
                    <a:pt x="14" y="11"/>
                    <a:pt x="14" y="11"/>
                  </a:cubicBezTo>
                  <a:cubicBezTo>
                    <a:pt x="14" y="33"/>
                    <a:pt x="14" y="33"/>
                    <a:pt x="14" y="33"/>
                  </a:cubicBezTo>
                  <a:cubicBezTo>
                    <a:pt x="14" y="33"/>
                    <a:pt x="14" y="33"/>
                    <a:pt x="14" y="33"/>
                  </a:cubicBezTo>
                  <a:lnTo>
                    <a:pt x="14" y="12"/>
                  </a:lnTo>
                  <a:close/>
                  <a:moveTo>
                    <a:pt x="19" y="33"/>
                  </a:moveTo>
                  <a:cubicBezTo>
                    <a:pt x="19" y="33"/>
                    <a:pt x="19" y="33"/>
                    <a:pt x="19" y="33"/>
                  </a:cubicBezTo>
                  <a:cubicBezTo>
                    <a:pt x="14" y="34"/>
                    <a:pt x="14" y="34"/>
                    <a:pt x="14" y="34"/>
                  </a:cubicBezTo>
                  <a:cubicBezTo>
                    <a:pt x="14" y="33"/>
                    <a:pt x="14" y="33"/>
                    <a:pt x="14" y="33"/>
                  </a:cubicBezTo>
                  <a:cubicBezTo>
                    <a:pt x="14" y="33"/>
                    <a:pt x="14" y="33"/>
                    <a:pt x="14" y="33"/>
                  </a:cubicBezTo>
                  <a:cubicBezTo>
                    <a:pt x="15" y="33"/>
                    <a:pt x="15" y="33"/>
                    <a:pt x="15" y="33"/>
                  </a:cubicBezTo>
                  <a:cubicBezTo>
                    <a:pt x="15" y="33"/>
                    <a:pt x="15" y="33"/>
                    <a:pt x="15" y="33"/>
                  </a:cubicBezTo>
                  <a:cubicBezTo>
                    <a:pt x="15" y="33"/>
                    <a:pt x="15" y="33"/>
                    <a:pt x="15" y="33"/>
                  </a:cubicBezTo>
                  <a:cubicBezTo>
                    <a:pt x="15" y="33"/>
                    <a:pt x="15" y="33"/>
                    <a:pt x="15" y="33"/>
                  </a:cubicBezTo>
                  <a:cubicBezTo>
                    <a:pt x="15" y="33"/>
                    <a:pt x="15" y="33"/>
                    <a:pt x="15" y="33"/>
                  </a:cubicBezTo>
                  <a:cubicBezTo>
                    <a:pt x="16" y="33"/>
                    <a:pt x="16" y="33"/>
                    <a:pt x="16" y="33"/>
                  </a:cubicBezTo>
                  <a:cubicBezTo>
                    <a:pt x="16" y="33"/>
                    <a:pt x="16" y="33"/>
                    <a:pt x="16" y="33"/>
                  </a:cubicBezTo>
                  <a:cubicBezTo>
                    <a:pt x="16" y="33"/>
                    <a:pt x="16" y="33"/>
                    <a:pt x="16" y="33"/>
                  </a:cubicBezTo>
                  <a:cubicBezTo>
                    <a:pt x="19" y="33"/>
                    <a:pt x="19" y="33"/>
                    <a:pt x="19" y="33"/>
                  </a:cubicBezTo>
                  <a:close/>
                  <a:moveTo>
                    <a:pt x="20" y="33"/>
                  </a:moveTo>
                  <a:cubicBezTo>
                    <a:pt x="20" y="33"/>
                    <a:pt x="20" y="33"/>
                    <a:pt x="20" y="33"/>
                  </a:cubicBezTo>
                  <a:cubicBezTo>
                    <a:pt x="19" y="33"/>
                    <a:pt x="19" y="33"/>
                    <a:pt x="19" y="33"/>
                  </a:cubicBezTo>
                  <a:cubicBezTo>
                    <a:pt x="19" y="33"/>
                    <a:pt x="19" y="33"/>
                    <a:pt x="19" y="33"/>
                  </a:cubicBezTo>
                  <a:cubicBezTo>
                    <a:pt x="20" y="33"/>
                    <a:pt x="20" y="33"/>
                    <a:pt x="20" y="33"/>
                  </a:cubicBezTo>
                  <a:close/>
                  <a:moveTo>
                    <a:pt x="19" y="32"/>
                  </a:moveTo>
                  <a:cubicBezTo>
                    <a:pt x="19" y="32"/>
                    <a:pt x="19" y="32"/>
                    <a:pt x="19" y="32"/>
                  </a:cubicBezTo>
                  <a:cubicBezTo>
                    <a:pt x="19" y="20"/>
                    <a:pt x="19" y="20"/>
                    <a:pt x="19" y="20"/>
                  </a:cubicBezTo>
                  <a:cubicBezTo>
                    <a:pt x="19" y="20"/>
                    <a:pt x="19" y="20"/>
                    <a:pt x="19" y="20"/>
                  </a:cubicBezTo>
                  <a:cubicBezTo>
                    <a:pt x="19" y="32"/>
                    <a:pt x="19" y="32"/>
                    <a:pt x="19" y="32"/>
                  </a:cubicBezTo>
                  <a:close/>
                  <a:moveTo>
                    <a:pt x="20" y="33"/>
                  </a:moveTo>
                  <a:cubicBezTo>
                    <a:pt x="20" y="33"/>
                    <a:pt x="20" y="33"/>
                    <a:pt x="20" y="33"/>
                  </a:cubicBezTo>
                  <a:cubicBezTo>
                    <a:pt x="20" y="33"/>
                    <a:pt x="20" y="33"/>
                    <a:pt x="20" y="33"/>
                  </a:cubicBezTo>
                  <a:cubicBezTo>
                    <a:pt x="20" y="33"/>
                    <a:pt x="20" y="33"/>
                    <a:pt x="20" y="33"/>
                  </a:cubicBezTo>
                  <a:cubicBezTo>
                    <a:pt x="20" y="32"/>
                    <a:pt x="20" y="32"/>
                    <a:pt x="20" y="32"/>
                  </a:cubicBezTo>
                  <a:lnTo>
                    <a:pt x="20" y="33"/>
                  </a:lnTo>
                  <a:close/>
                  <a:moveTo>
                    <a:pt x="22" y="32"/>
                  </a:moveTo>
                  <a:cubicBezTo>
                    <a:pt x="22" y="32"/>
                    <a:pt x="22" y="32"/>
                    <a:pt x="22" y="32"/>
                  </a:cubicBezTo>
                  <a:cubicBezTo>
                    <a:pt x="20" y="32"/>
                    <a:pt x="20" y="32"/>
                    <a:pt x="20" y="32"/>
                  </a:cubicBezTo>
                  <a:cubicBezTo>
                    <a:pt x="20" y="20"/>
                    <a:pt x="20" y="20"/>
                    <a:pt x="20" y="20"/>
                  </a:cubicBezTo>
                  <a:cubicBezTo>
                    <a:pt x="22" y="19"/>
                    <a:pt x="22" y="19"/>
                    <a:pt x="22" y="19"/>
                  </a:cubicBezTo>
                  <a:cubicBezTo>
                    <a:pt x="22" y="32"/>
                    <a:pt x="22" y="32"/>
                    <a:pt x="22" y="32"/>
                  </a:cubicBezTo>
                  <a:close/>
                  <a:moveTo>
                    <a:pt x="21" y="33"/>
                  </a:moveTo>
                  <a:cubicBezTo>
                    <a:pt x="21" y="33"/>
                    <a:pt x="21" y="33"/>
                    <a:pt x="21" y="33"/>
                  </a:cubicBezTo>
                  <a:cubicBezTo>
                    <a:pt x="20" y="33"/>
                    <a:pt x="20" y="33"/>
                    <a:pt x="20" y="33"/>
                  </a:cubicBezTo>
                  <a:cubicBezTo>
                    <a:pt x="20" y="32"/>
                    <a:pt x="20" y="32"/>
                    <a:pt x="20" y="32"/>
                  </a:cubicBezTo>
                  <a:cubicBezTo>
                    <a:pt x="21" y="32"/>
                    <a:pt x="21" y="32"/>
                    <a:pt x="21" y="32"/>
                  </a:cubicBezTo>
                  <a:lnTo>
                    <a:pt x="21" y="33"/>
                  </a:lnTo>
                  <a:close/>
                  <a:moveTo>
                    <a:pt x="22" y="33"/>
                  </a:moveTo>
                  <a:cubicBezTo>
                    <a:pt x="22" y="33"/>
                    <a:pt x="22" y="33"/>
                    <a:pt x="22" y="33"/>
                  </a:cubicBezTo>
                  <a:cubicBezTo>
                    <a:pt x="21" y="33"/>
                    <a:pt x="21" y="33"/>
                    <a:pt x="21" y="33"/>
                  </a:cubicBezTo>
                  <a:cubicBezTo>
                    <a:pt x="21" y="32"/>
                    <a:pt x="21" y="32"/>
                    <a:pt x="21" y="32"/>
                  </a:cubicBezTo>
                  <a:cubicBezTo>
                    <a:pt x="22" y="32"/>
                    <a:pt x="22" y="32"/>
                    <a:pt x="22" y="32"/>
                  </a:cubicBezTo>
                  <a:lnTo>
                    <a:pt x="22" y="33"/>
                  </a:lnTo>
                  <a:close/>
                  <a:moveTo>
                    <a:pt x="23" y="33"/>
                  </a:moveTo>
                  <a:cubicBezTo>
                    <a:pt x="23" y="33"/>
                    <a:pt x="23" y="33"/>
                    <a:pt x="23" y="33"/>
                  </a:cubicBezTo>
                  <a:cubicBezTo>
                    <a:pt x="22" y="33"/>
                    <a:pt x="22" y="33"/>
                    <a:pt x="22" y="33"/>
                  </a:cubicBezTo>
                  <a:cubicBezTo>
                    <a:pt x="22" y="32"/>
                    <a:pt x="22" y="32"/>
                    <a:pt x="22" y="32"/>
                  </a:cubicBezTo>
                  <a:cubicBezTo>
                    <a:pt x="23" y="32"/>
                    <a:pt x="23" y="32"/>
                    <a:pt x="23" y="32"/>
                  </a:cubicBezTo>
                  <a:lnTo>
                    <a:pt x="23" y="33"/>
                  </a:lnTo>
                  <a:close/>
                  <a:moveTo>
                    <a:pt x="22" y="32"/>
                  </a:moveTo>
                  <a:cubicBezTo>
                    <a:pt x="22" y="32"/>
                    <a:pt x="22" y="32"/>
                    <a:pt x="22" y="32"/>
                  </a:cubicBezTo>
                  <a:cubicBezTo>
                    <a:pt x="22" y="19"/>
                    <a:pt x="22" y="19"/>
                    <a:pt x="22" y="19"/>
                  </a:cubicBezTo>
                  <a:cubicBezTo>
                    <a:pt x="22" y="19"/>
                    <a:pt x="22" y="19"/>
                    <a:pt x="22" y="19"/>
                  </a:cubicBezTo>
                  <a:cubicBezTo>
                    <a:pt x="22" y="32"/>
                    <a:pt x="22" y="32"/>
                    <a:pt x="22" y="32"/>
                  </a:cubicBezTo>
                  <a:close/>
                  <a:moveTo>
                    <a:pt x="23" y="33"/>
                  </a:moveTo>
                  <a:cubicBezTo>
                    <a:pt x="23" y="33"/>
                    <a:pt x="23" y="33"/>
                    <a:pt x="23" y="33"/>
                  </a:cubicBezTo>
                  <a:cubicBezTo>
                    <a:pt x="23" y="33"/>
                    <a:pt x="23" y="33"/>
                    <a:pt x="23" y="33"/>
                  </a:cubicBezTo>
                  <a:cubicBezTo>
                    <a:pt x="23" y="32"/>
                    <a:pt x="23" y="32"/>
                    <a:pt x="23" y="32"/>
                  </a:cubicBezTo>
                  <a:cubicBezTo>
                    <a:pt x="23" y="32"/>
                    <a:pt x="23" y="32"/>
                    <a:pt x="23" y="32"/>
                  </a:cubicBezTo>
                  <a:lnTo>
                    <a:pt x="23" y="33"/>
                  </a:lnTo>
                  <a:close/>
                  <a:moveTo>
                    <a:pt x="23" y="32"/>
                  </a:moveTo>
                  <a:cubicBezTo>
                    <a:pt x="23" y="32"/>
                    <a:pt x="23" y="32"/>
                    <a:pt x="23" y="32"/>
                  </a:cubicBezTo>
                  <a:cubicBezTo>
                    <a:pt x="23" y="19"/>
                    <a:pt x="23" y="19"/>
                    <a:pt x="23" y="19"/>
                  </a:cubicBezTo>
                  <a:cubicBezTo>
                    <a:pt x="23" y="19"/>
                    <a:pt x="23" y="19"/>
                    <a:pt x="23" y="19"/>
                  </a:cubicBezTo>
                  <a:cubicBezTo>
                    <a:pt x="23" y="32"/>
                    <a:pt x="23" y="32"/>
                    <a:pt x="23" y="32"/>
                  </a:cubicBezTo>
                  <a:close/>
                  <a:moveTo>
                    <a:pt x="25" y="33"/>
                  </a:moveTo>
                  <a:cubicBezTo>
                    <a:pt x="25" y="33"/>
                    <a:pt x="25" y="33"/>
                    <a:pt x="25" y="33"/>
                  </a:cubicBezTo>
                  <a:cubicBezTo>
                    <a:pt x="25" y="32"/>
                    <a:pt x="25" y="32"/>
                    <a:pt x="25" y="32"/>
                  </a:cubicBezTo>
                  <a:cubicBezTo>
                    <a:pt x="24" y="32"/>
                    <a:pt x="24" y="32"/>
                    <a:pt x="24" y="32"/>
                  </a:cubicBezTo>
                  <a:cubicBezTo>
                    <a:pt x="24" y="33"/>
                    <a:pt x="24" y="33"/>
                    <a:pt x="24" y="33"/>
                  </a:cubicBezTo>
                  <a:cubicBezTo>
                    <a:pt x="24" y="33"/>
                    <a:pt x="24" y="33"/>
                    <a:pt x="24" y="33"/>
                  </a:cubicBezTo>
                  <a:cubicBezTo>
                    <a:pt x="24" y="32"/>
                    <a:pt x="24" y="32"/>
                    <a:pt x="24" y="32"/>
                  </a:cubicBezTo>
                  <a:cubicBezTo>
                    <a:pt x="24" y="32"/>
                    <a:pt x="24" y="32"/>
                    <a:pt x="24" y="32"/>
                  </a:cubicBezTo>
                  <a:cubicBezTo>
                    <a:pt x="24" y="32"/>
                    <a:pt x="24" y="32"/>
                    <a:pt x="24" y="32"/>
                  </a:cubicBezTo>
                  <a:cubicBezTo>
                    <a:pt x="24" y="32"/>
                    <a:pt x="24" y="32"/>
                    <a:pt x="24" y="32"/>
                  </a:cubicBezTo>
                  <a:cubicBezTo>
                    <a:pt x="25" y="32"/>
                    <a:pt x="25" y="32"/>
                    <a:pt x="25" y="32"/>
                  </a:cubicBezTo>
                  <a:cubicBezTo>
                    <a:pt x="25" y="33"/>
                    <a:pt x="25" y="33"/>
                    <a:pt x="25" y="33"/>
                  </a:cubicBezTo>
                  <a:cubicBezTo>
                    <a:pt x="25" y="33"/>
                    <a:pt x="25" y="33"/>
                    <a:pt x="25" y="33"/>
                  </a:cubicBezTo>
                  <a:cubicBezTo>
                    <a:pt x="25" y="32"/>
                    <a:pt x="25" y="32"/>
                    <a:pt x="25" y="32"/>
                  </a:cubicBezTo>
                  <a:cubicBezTo>
                    <a:pt x="26" y="32"/>
                    <a:pt x="26" y="32"/>
                    <a:pt x="26" y="32"/>
                  </a:cubicBezTo>
                  <a:cubicBezTo>
                    <a:pt x="26" y="32"/>
                    <a:pt x="26" y="32"/>
                    <a:pt x="26" y="32"/>
                  </a:cubicBezTo>
                  <a:lnTo>
                    <a:pt x="25" y="33"/>
                  </a:lnTo>
                  <a:close/>
                  <a:moveTo>
                    <a:pt x="24" y="32"/>
                  </a:moveTo>
                  <a:cubicBezTo>
                    <a:pt x="24" y="32"/>
                    <a:pt x="24" y="32"/>
                    <a:pt x="24" y="32"/>
                  </a:cubicBezTo>
                  <a:cubicBezTo>
                    <a:pt x="24" y="19"/>
                    <a:pt x="24" y="19"/>
                    <a:pt x="24" y="19"/>
                  </a:cubicBezTo>
                  <a:cubicBezTo>
                    <a:pt x="24" y="18"/>
                    <a:pt x="24" y="18"/>
                    <a:pt x="24" y="18"/>
                  </a:cubicBezTo>
                  <a:cubicBezTo>
                    <a:pt x="24" y="32"/>
                    <a:pt x="24" y="32"/>
                    <a:pt x="24" y="32"/>
                  </a:cubicBezTo>
                  <a:close/>
                  <a:moveTo>
                    <a:pt x="25" y="32"/>
                  </a:moveTo>
                  <a:cubicBezTo>
                    <a:pt x="25" y="32"/>
                    <a:pt x="25" y="32"/>
                    <a:pt x="25" y="32"/>
                  </a:cubicBezTo>
                  <a:cubicBezTo>
                    <a:pt x="25" y="18"/>
                    <a:pt x="25" y="18"/>
                    <a:pt x="25" y="18"/>
                  </a:cubicBezTo>
                  <a:cubicBezTo>
                    <a:pt x="25" y="18"/>
                    <a:pt x="25" y="18"/>
                    <a:pt x="25" y="18"/>
                  </a:cubicBezTo>
                  <a:cubicBezTo>
                    <a:pt x="25" y="32"/>
                    <a:pt x="25" y="32"/>
                    <a:pt x="25" y="32"/>
                  </a:cubicBezTo>
                  <a:close/>
                  <a:moveTo>
                    <a:pt x="26" y="31"/>
                  </a:moveTo>
                  <a:cubicBezTo>
                    <a:pt x="26" y="31"/>
                    <a:pt x="26" y="31"/>
                    <a:pt x="26" y="31"/>
                  </a:cubicBezTo>
                  <a:cubicBezTo>
                    <a:pt x="26" y="18"/>
                    <a:pt x="26" y="18"/>
                    <a:pt x="26" y="18"/>
                  </a:cubicBezTo>
                  <a:cubicBezTo>
                    <a:pt x="26" y="18"/>
                    <a:pt x="26" y="18"/>
                    <a:pt x="26" y="18"/>
                  </a:cubicBezTo>
                  <a:cubicBezTo>
                    <a:pt x="26" y="31"/>
                    <a:pt x="26" y="31"/>
                    <a:pt x="26" y="31"/>
                  </a:cubicBezTo>
                  <a:close/>
                  <a:moveTo>
                    <a:pt x="28" y="31"/>
                  </a:moveTo>
                  <a:cubicBezTo>
                    <a:pt x="28" y="31"/>
                    <a:pt x="28" y="31"/>
                    <a:pt x="28" y="31"/>
                  </a:cubicBezTo>
                  <a:cubicBezTo>
                    <a:pt x="27" y="31"/>
                    <a:pt x="27" y="31"/>
                    <a:pt x="27" y="31"/>
                  </a:cubicBezTo>
                  <a:cubicBezTo>
                    <a:pt x="27" y="31"/>
                    <a:pt x="27" y="31"/>
                    <a:pt x="27" y="31"/>
                  </a:cubicBezTo>
                  <a:cubicBezTo>
                    <a:pt x="27" y="31"/>
                    <a:pt x="27" y="31"/>
                    <a:pt x="27" y="31"/>
                  </a:cubicBezTo>
                  <a:cubicBezTo>
                    <a:pt x="27" y="17"/>
                    <a:pt x="27" y="17"/>
                    <a:pt x="27" y="17"/>
                  </a:cubicBezTo>
                  <a:cubicBezTo>
                    <a:pt x="27" y="17"/>
                    <a:pt x="27" y="17"/>
                    <a:pt x="27" y="17"/>
                  </a:cubicBezTo>
                  <a:cubicBezTo>
                    <a:pt x="28" y="17"/>
                    <a:pt x="28" y="17"/>
                    <a:pt x="28" y="17"/>
                  </a:cubicBezTo>
                  <a:lnTo>
                    <a:pt x="28" y="31"/>
                  </a:lnTo>
                  <a:close/>
                  <a:moveTo>
                    <a:pt x="30" y="31"/>
                  </a:moveTo>
                  <a:cubicBezTo>
                    <a:pt x="30" y="31"/>
                    <a:pt x="30" y="31"/>
                    <a:pt x="30" y="31"/>
                  </a:cubicBezTo>
                  <a:cubicBezTo>
                    <a:pt x="29" y="31"/>
                    <a:pt x="29" y="31"/>
                    <a:pt x="29" y="31"/>
                  </a:cubicBezTo>
                  <a:cubicBezTo>
                    <a:pt x="29" y="17"/>
                    <a:pt x="29" y="17"/>
                    <a:pt x="29" y="17"/>
                  </a:cubicBezTo>
                  <a:cubicBezTo>
                    <a:pt x="30" y="18"/>
                    <a:pt x="30" y="18"/>
                    <a:pt x="30" y="18"/>
                  </a:cubicBezTo>
                  <a:lnTo>
                    <a:pt x="30" y="31"/>
                  </a:lnTo>
                  <a:close/>
                  <a:moveTo>
                    <a:pt x="37" y="30"/>
                  </a:moveTo>
                  <a:cubicBezTo>
                    <a:pt x="37" y="30"/>
                    <a:pt x="37" y="30"/>
                    <a:pt x="37" y="30"/>
                  </a:cubicBezTo>
                  <a:cubicBezTo>
                    <a:pt x="34" y="30"/>
                    <a:pt x="34" y="30"/>
                    <a:pt x="34" y="30"/>
                  </a:cubicBezTo>
                  <a:cubicBezTo>
                    <a:pt x="31" y="31"/>
                    <a:pt x="31" y="31"/>
                    <a:pt x="31" y="31"/>
                  </a:cubicBezTo>
                  <a:cubicBezTo>
                    <a:pt x="31" y="18"/>
                    <a:pt x="31" y="18"/>
                    <a:pt x="31" y="18"/>
                  </a:cubicBezTo>
                  <a:cubicBezTo>
                    <a:pt x="37" y="18"/>
                    <a:pt x="37" y="18"/>
                    <a:pt x="37" y="18"/>
                  </a:cubicBezTo>
                  <a:lnTo>
                    <a:pt x="37" y="30"/>
                  </a:lnTo>
                  <a:close/>
                  <a:moveTo>
                    <a:pt x="39" y="31"/>
                  </a:moveTo>
                  <a:cubicBezTo>
                    <a:pt x="39" y="31"/>
                    <a:pt x="39" y="31"/>
                    <a:pt x="39" y="31"/>
                  </a:cubicBezTo>
                  <a:cubicBezTo>
                    <a:pt x="38" y="31"/>
                    <a:pt x="38" y="31"/>
                    <a:pt x="38" y="31"/>
                  </a:cubicBezTo>
                  <a:cubicBezTo>
                    <a:pt x="38" y="18"/>
                    <a:pt x="38" y="18"/>
                    <a:pt x="38" y="18"/>
                  </a:cubicBezTo>
                  <a:cubicBezTo>
                    <a:pt x="39" y="18"/>
                    <a:pt x="39" y="18"/>
                    <a:pt x="39" y="18"/>
                  </a:cubicBezTo>
                  <a:lnTo>
                    <a:pt x="39" y="31"/>
                  </a:lnTo>
                  <a:close/>
                  <a:moveTo>
                    <a:pt x="42" y="31"/>
                  </a:moveTo>
                  <a:cubicBezTo>
                    <a:pt x="42" y="31"/>
                    <a:pt x="42" y="31"/>
                    <a:pt x="42" y="31"/>
                  </a:cubicBezTo>
                  <a:cubicBezTo>
                    <a:pt x="40" y="31"/>
                    <a:pt x="40" y="31"/>
                    <a:pt x="40" y="31"/>
                  </a:cubicBezTo>
                  <a:cubicBezTo>
                    <a:pt x="40" y="18"/>
                    <a:pt x="40" y="18"/>
                    <a:pt x="40" y="18"/>
                  </a:cubicBezTo>
                  <a:cubicBezTo>
                    <a:pt x="42" y="18"/>
                    <a:pt x="42" y="18"/>
                    <a:pt x="42" y="18"/>
                  </a:cubicBezTo>
                  <a:lnTo>
                    <a:pt x="42" y="31"/>
                  </a:lnTo>
                  <a:close/>
                  <a:moveTo>
                    <a:pt x="48" y="31"/>
                  </a:moveTo>
                  <a:cubicBezTo>
                    <a:pt x="48" y="31"/>
                    <a:pt x="48" y="31"/>
                    <a:pt x="48" y="31"/>
                  </a:cubicBezTo>
                  <a:cubicBezTo>
                    <a:pt x="42" y="31"/>
                    <a:pt x="42" y="31"/>
                    <a:pt x="42" y="31"/>
                  </a:cubicBezTo>
                  <a:cubicBezTo>
                    <a:pt x="42" y="18"/>
                    <a:pt x="42" y="18"/>
                    <a:pt x="42" y="18"/>
                  </a:cubicBezTo>
                  <a:cubicBezTo>
                    <a:pt x="48" y="18"/>
                    <a:pt x="48" y="18"/>
                    <a:pt x="48" y="18"/>
                  </a:cubicBezTo>
                  <a:lnTo>
                    <a:pt x="48" y="31"/>
                  </a:lnTo>
                  <a:close/>
                  <a:moveTo>
                    <a:pt x="50" y="31"/>
                  </a:moveTo>
                  <a:cubicBezTo>
                    <a:pt x="50" y="31"/>
                    <a:pt x="50" y="31"/>
                    <a:pt x="50" y="31"/>
                  </a:cubicBezTo>
                  <a:cubicBezTo>
                    <a:pt x="49" y="31"/>
                    <a:pt x="49" y="31"/>
                    <a:pt x="49" y="31"/>
                  </a:cubicBezTo>
                  <a:cubicBezTo>
                    <a:pt x="49" y="18"/>
                    <a:pt x="49" y="18"/>
                    <a:pt x="49" y="18"/>
                  </a:cubicBezTo>
                  <a:cubicBezTo>
                    <a:pt x="50" y="19"/>
                    <a:pt x="50" y="19"/>
                    <a:pt x="50" y="19"/>
                  </a:cubicBezTo>
                  <a:lnTo>
                    <a:pt x="50" y="31"/>
                  </a:lnTo>
                  <a:close/>
                  <a:moveTo>
                    <a:pt x="52" y="31"/>
                  </a:moveTo>
                  <a:cubicBezTo>
                    <a:pt x="52" y="31"/>
                    <a:pt x="52" y="31"/>
                    <a:pt x="52" y="31"/>
                  </a:cubicBezTo>
                  <a:cubicBezTo>
                    <a:pt x="51" y="31"/>
                    <a:pt x="51" y="31"/>
                    <a:pt x="51" y="31"/>
                  </a:cubicBezTo>
                  <a:cubicBezTo>
                    <a:pt x="51" y="19"/>
                    <a:pt x="51" y="19"/>
                    <a:pt x="51" y="19"/>
                  </a:cubicBezTo>
                  <a:cubicBezTo>
                    <a:pt x="52" y="19"/>
                    <a:pt x="52" y="19"/>
                    <a:pt x="52" y="19"/>
                  </a:cubicBezTo>
                  <a:lnTo>
                    <a:pt x="52" y="31"/>
                  </a:lnTo>
                  <a:close/>
                  <a:moveTo>
                    <a:pt x="57" y="31"/>
                  </a:moveTo>
                  <a:cubicBezTo>
                    <a:pt x="57" y="31"/>
                    <a:pt x="57" y="31"/>
                    <a:pt x="57" y="31"/>
                  </a:cubicBezTo>
                  <a:cubicBezTo>
                    <a:pt x="53" y="31"/>
                    <a:pt x="53" y="31"/>
                    <a:pt x="53" y="31"/>
                  </a:cubicBezTo>
                  <a:cubicBezTo>
                    <a:pt x="53" y="19"/>
                    <a:pt x="53" y="19"/>
                    <a:pt x="53" y="19"/>
                  </a:cubicBezTo>
                  <a:cubicBezTo>
                    <a:pt x="57" y="19"/>
                    <a:pt x="57" y="19"/>
                    <a:pt x="57" y="19"/>
                  </a:cubicBezTo>
                  <a:lnTo>
                    <a:pt x="57" y="31"/>
                  </a:lnTo>
                  <a:close/>
                  <a:moveTo>
                    <a:pt x="59" y="31"/>
                  </a:moveTo>
                  <a:cubicBezTo>
                    <a:pt x="59" y="31"/>
                    <a:pt x="59" y="31"/>
                    <a:pt x="59" y="31"/>
                  </a:cubicBezTo>
                  <a:cubicBezTo>
                    <a:pt x="58" y="31"/>
                    <a:pt x="58" y="31"/>
                    <a:pt x="58" y="31"/>
                  </a:cubicBezTo>
                  <a:cubicBezTo>
                    <a:pt x="58" y="19"/>
                    <a:pt x="58" y="19"/>
                    <a:pt x="58" y="19"/>
                  </a:cubicBezTo>
                  <a:cubicBezTo>
                    <a:pt x="59" y="19"/>
                    <a:pt x="59" y="19"/>
                    <a:pt x="59" y="19"/>
                  </a:cubicBezTo>
                  <a:lnTo>
                    <a:pt x="59" y="31"/>
                  </a:lnTo>
                  <a:close/>
                  <a:moveTo>
                    <a:pt x="63" y="31"/>
                  </a:moveTo>
                  <a:cubicBezTo>
                    <a:pt x="63" y="31"/>
                    <a:pt x="63" y="31"/>
                    <a:pt x="63" y="31"/>
                  </a:cubicBezTo>
                  <a:cubicBezTo>
                    <a:pt x="60" y="31"/>
                    <a:pt x="60" y="31"/>
                    <a:pt x="60" y="31"/>
                  </a:cubicBezTo>
                  <a:cubicBezTo>
                    <a:pt x="60" y="19"/>
                    <a:pt x="60" y="19"/>
                    <a:pt x="60" y="19"/>
                  </a:cubicBezTo>
                  <a:cubicBezTo>
                    <a:pt x="63" y="19"/>
                    <a:pt x="63" y="19"/>
                    <a:pt x="63" y="19"/>
                  </a:cubicBezTo>
                  <a:lnTo>
                    <a:pt x="63" y="31"/>
                  </a:lnTo>
                  <a:close/>
                  <a:moveTo>
                    <a:pt x="63" y="18"/>
                  </a:moveTo>
                  <a:cubicBezTo>
                    <a:pt x="63" y="18"/>
                    <a:pt x="63" y="18"/>
                    <a:pt x="63" y="18"/>
                  </a:cubicBezTo>
                  <a:cubicBezTo>
                    <a:pt x="60" y="17"/>
                    <a:pt x="60" y="17"/>
                    <a:pt x="60" y="17"/>
                  </a:cubicBezTo>
                  <a:cubicBezTo>
                    <a:pt x="60" y="4"/>
                    <a:pt x="60" y="4"/>
                    <a:pt x="60" y="4"/>
                  </a:cubicBezTo>
                  <a:cubicBezTo>
                    <a:pt x="59" y="4"/>
                    <a:pt x="59" y="4"/>
                    <a:pt x="59" y="4"/>
                  </a:cubicBezTo>
                  <a:cubicBezTo>
                    <a:pt x="59" y="17"/>
                    <a:pt x="59" y="17"/>
                    <a:pt x="59" y="17"/>
                  </a:cubicBezTo>
                  <a:cubicBezTo>
                    <a:pt x="58" y="17"/>
                    <a:pt x="58" y="17"/>
                    <a:pt x="58" y="17"/>
                  </a:cubicBezTo>
                  <a:cubicBezTo>
                    <a:pt x="58" y="4"/>
                    <a:pt x="58" y="4"/>
                    <a:pt x="58" y="4"/>
                  </a:cubicBezTo>
                  <a:cubicBezTo>
                    <a:pt x="57" y="4"/>
                    <a:pt x="57" y="4"/>
                    <a:pt x="57" y="4"/>
                  </a:cubicBezTo>
                  <a:cubicBezTo>
                    <a:pt x="57" y="17"/>
                    <a:pt x="57" y="17"/>
                    <a:pt x="57" y="17"/>
                  </a:cubicBezTo>
                  <a:cubicBezTo>
                    <a:pt x="53" y="17"/>
                    <a:pt x="53" y="17"/>
                    <a:pt x="53" y="17"/>
                  </a:cubicBezTo>
                  <a:cubicBezTo>
                    <a:pt x="53" y="3"/>
                    <a:pt x="53" y="3"/>
                    <a:pt x="53" y="3"/>
                  </a:cubicBezTo>
                  <a:cubicBezTo>
                    <a:pt x="52" y="4"/>
                    <a:pt x="52" y="4"/>
                    <a:pt x="52" y="4"/>
                  </a:cubicBezTo>
                  <a:cubicBezTo>
                    <a:pt x="52" y="17"/>
                    <a:pt x="52" y="17"/>
                    <a:pt x="52" y="17"/>
                  </a:cubicBezTo>
                  <a:cubicBezTo>
                    <a:pt x="51" y="17"/>
                    <a:pt x="51" y="17"/>
                    <a:pt x="51" y="17"/>
                  </a:cubicBezTo>
                  <a:cubicBezTo>
                    <a:pt x="51" y="3"/>
                    <a:pt x="51" y="3"/>
                    <a:pt x="51" y="3"/>
                  </a:cubicBezTo>
                  <a:cubicBezTo>
                    <a:pt x="50" y="4"/>
                    <a:pt x="50" y="4"/>
                    <a:pt x="50" y="4"/>
                  </a:cubicBezTo>
                  <a:cubicBezTo>
                    <a:pt x="50" y="17"/>
                    <a:pt x="50" y="17"/>
                    <a:pt x="50" y="17"/>
                  </a:cubicBezTo>
                  <a:cubicBezTo>
                    <a:pt x="49" y="17"/>
                    <a:pt x="49" y="17"/>
                    <a:pt x="49" y="17"/>
                  </a:cubicBezTo>
                  <a:cubicBezTo>
                    <a:pt x="49" y="3"/>
                    <a:pt x="49" y="3"/>
                    <a:pt x="49" y="3"/>
                  </a:cubicBezTo>
                  <a:cubicBezTo>
                    <a:pt x="48" y="3"/>
                    <a:pt x="48" y="3"/>
                    <a:pt x="48" y="3"/>
                  </a:cubicBezTo>
                  <a:cubicBezTo>
                    <a:pt x="48" y="17"/>
                    <a:pt x="48" y="17"/>
                    <a:pt x="48" y="17"/>
                  </a:cubicBezTo>
                  <a:cubicBezTo>
                    <a:pt x="42" y="17"/>
                    <a:pt x="42" y="17"/>
                    <a:pt x="42" y="17"/>
                  </a:cubicBezTo>
                  <a:cubicBezTo>
                    <a:pt x="42" y="3"/>
                    <a:pt x="42" y="3"/>
                    <a:pt x="42" y="3"/>
                  </a:cubicBezTo>
                  <a:cubicBezTo>
                    <a:pt x="42" y="3"/>
                    <a:pt x="42" y="3"/>
                    <a:pt x="42" y="3"/>
                  </a:cubicBezTo>
                  <a:cubicBezTo>
                    <a:pt x="42" y="17"/>
                    <a:pt x="42" y="17"/>
                    <a:pt x="42" y="17"/>
                  </a:cubicBezTo>
                  <a:cubicBezTo>
                    <a:pt x="40" y="17"/>
                    <a:pt x="40" y="17"/>
                    <a:pt x="40" y="17"/>
                  </a:cubicBezTo>
                  <a:cubicBezTo>
                    <a:pt x="40" y="2"/>
                    <a:pt x="40" y="2"/>
                    <a:pt x="40" y="2"/>
                  </a:cubicBezTo>
                  <a:cubicBezTo>
                    <a:pt x="39" y="3"/>
                    <a:pt x="39" y="3"/>
                    <a:pt x="39" y="3"/>
                  </a:cubicBezTo>
                  <a:cubicBezTo>
                    <a:pt x="39" y="17"/>
                    <a:pt x="39" y="17"/>
                    <a:pt x="39" y="17"/>
                  </a:cubicBezTo>
                  <a:cubicBezTo>
                    <a:pt x="38" y="16"/>
                    <a:pt x="38" y="16"/>
                    <a:pt x="38" y="16"/>
                  </a:cubicBezTo>
                  <a:cubicBezTo>
                    <a:pt x="38" y="2"/>
                    <a:pt x="38" y="2"/>
                    <a:pt x="38" y="2"/>
                  </a:cubicBezTo>
                  <a:cubicBezTo>
                    <a:pt x="37" y="3"/>
                    <a:pt x="37" y="3"/>
                    <a:pt x="37" y="3"/>
                  </a:cubicBezTo>
                  <a:cubicBezTo>
                    <a:pt x="37" y="16"/>
                    <a:pt x="37" y="16"/>
                    <a:pt x="37" y="16"/>
                  </a:cubicBezTo>
                  <a:cubicBezTo>
                    <a:pt x="31" y="16"/>
                    <a:pt x="31" y="16"/>
                    <a:pt x="31" y="16"/>
                  </a:cubicBezTo>
                  <a:cubicBezTo>
                    <a:pt x="31" y="2"/>
                    <a:pt x="31" y="2"/>
                    <a:pt x="31" y="2"/>
                  </a:cubicBezTo>
                  <a:cubicBezTo>
                    <a:pt x="30" y="2"/>
                    <a:pt x="30" y="2"/>
                    <a:pt x="30" y="2"/>
                  </a:cubicBezTo>
                  <a:cubicBezTo>
                    <a:pt x="30" y="16"/>
                    <a:pt x="30" y="16"/>
                    <a:pt x="30" y="16"/>
                  </a:cubicBezTo>
                  <a:cubicBezTo>
                    <a:pt x="29" y="16"/>
                    <a:pt x="29" y="16"/>
                    <a:pt x="29" y="16"/>
                  </a:cubicBezTo>
                  <a:cubicBezTo>
                    <a:pt x="29" y="2"/>
                    <a:pt x="29" y="2"/>
                    <a:pt x="29" y="2"/>
                  </a:cubicBezTo>
                  <a:cubicBezTo>
                    <a:pt x="28" y="2"/>
                    <a:pt x="28" y="2"/>
                    <a:pt x="28" y="2"/>
                  </a:cubicBezTo>
                  <a:cubicBezTo>
                    <a:pt x="28" y="16"/>
                    <a:pt x="28" y="16"/>
                    <a:pt x="28" y="16"/>
                  </a:cubicBezTo>
                  <a:cubicBezTo>
                    <a:pt x="27" y="16"/>
                    <a:pt x="27" y="16"/>
                    <a:pt x="27" y="16"/>
                  </a:cubicBezTo>
                  <a:cubicBezTo>
                    <a:pt x="27" y="16"/>
                    <a:pt x="27" y="16"/>
                    <a:pt x="27" y="16"/>
                  </a:cubicBezTo>
                  <a:cubicBezTo>
                    <a:pt x="27" y="16"/>
                    <a:pt x="27" y="16"/>
                    <a:pt x="27" y="16"/>
                  </a:cubicBezTo>
                  <a:cubicBezTo>
                    <a:pt x="27" y="3"/>
                    <a:pt x="27" y="3"/>
                    <a:pt x="27" y="3"/>
                  </a:cubicBezTo>
                  <a:cubicBezTo>
                    <a:pt x="26" y="2"/>
                    <a:pt x="26" y="2"/>
                    <a:pt x="26" y="2"/>
                  </a:cubicBezTo>
                  <a:cubicBezTo>
                    <a:pt x="26" y="16"/>
                    <a:pt x="26" y="16"/>
                    <a:pt x="26" y="16"/>
                  </a:cubicBezTo>
                  <a:cubicBezTo>
                    <a:pt x="26" y="16"/>
                    <a:pt x="26" y="16"/>
                    <a:pt x="26" y="16"/>
                  </a:cubicBezTo>
                  <a:cubicBezTo>
                    <a:pt x="26" y="3"/>
                    <a:pt x="26" y="3"/>
                    <a:pt x="26" y="3"/>
                  </a:cubicBezTo>
                  <a:cubicBezTo>
                    <a:pt x="25" y="3"/>
                    <a:pt x="25" y="3"/>
                    <a:pt x="25" y="3"/>
                  </a:cubicBezTo>
                  <a:cubicBezTo>
                    <a:pt x="25" y="17"/>
                    <a:pt x="25" y="17"/>
                    <a:pt x="25" y="17"/>
                  </a:cubicBezTo>
                  <a:cubicBezTo>
                    <a:pt x="25" y="17"/>
                    <a:pt x="25" y="17"/>
                    <a:pt x="25" y="17"/>
                  </a:cubicBezTo>
                  <a:cubicBezTo>
                    <a:pt x="25" y="4"/>
                    <a:pt x="25" y="4"/>
                    <a:pt x="25" y="4"/>
                  </a:cubicBezTo>
                  <a:cubicBezTo>
                    <a:pt x="24" y="3"/>
                    <a:pt x="24" y="3"/>
                    <a:pt x="24" y="3"/>
                  </a:cubicBezTo>
                  <a:cubicBezTo>
                    <a:pt x="24" y="17"/>
                    <a:pt x="24" y="17"/>
                    <a:pt x="24" y="17"/>
                  </a:cubicBezTo>
                  <a:cubicBezTo>
                    <a:pt x="24" y="17"/>
                    <a:pt x="24" y="17"/>
                    <a:pt x="24" y="17"/>
                  </a:cubicBezTo>
                  <a:cubicBezTo>
                    <a:pt x="24" y="4"/>
                    <a:pt x="24" y="4"/>
                    <a:pt x="24" y="4"/>
                  </a:cubicBezTo>
                  <a:cubicBezTo>
                    <a:pt x="23" y="4"/>
                    <a:pt x="23" y="4"/>
                    <a:pt x="23" y="4"/>
                  </a:cubicBezTo>
                  <a:cubicBezTo>
                    <a:pt x="23" y="17"/>
                    <a:pt x="23" y="17"/>
                    <a:pt x="23" y="17"/>
                  </a:cubicBezTo>
                  <a:cubicBezTo>
                    <a:pt x="23" y="17"/>
                    <a:pt x="23" y="17"/>
                    <a:pt x="23" y="17"/>
                  </a:cubicBezTo>
                  <a:cubicBezTo>
                    <a:pt x="23" y="5"/>
                    <a:pt x="23" y="5"/>
                    <a:pt x="23" y="5"/>
                  </a:cubicBezTo>
                  <a:cubicBezTo>
                    <a:pt x="22" y="5"/>
                    <a:pt x="22" y="5"/>
                    <a:pt x="22" y="5"/>
                  </a:cubicBezTo>
                  <a:cubicBezTo>
                    <a:pt x="22" y="17"/>
                    <a:pt x="22" y="17"/>
                    <a:pt x="22" y="17"/>
                  </a:cubicBezTo>
                  <a:cubicBezTo>
                    <a:pt x="22" y="17"/>
                    <a:pt x="22" y="17"/>
                    <a:pt x="22" y="17"/>
                  </a:cubicBezTo>
                  <a:cubicBezTo>
                    <a:pt x="22" y="5"/>
                    <a:pt x="22" y="5"/>
                    <a:pt x="22" y="5"/>
                  </a:cubicBezTo>
                  <a:cubicBezTo>
                    <a:pt x="22" y="5"/>
                    <a:pt x="22" y="5"/>
                    <a:pt x="22" y="5"/>
                  </a:cubicBezTo>
                  <a:cubicBezTo>
                    <a:pt x="22" y="18"/>
                    <a:pt x="22" y="18"/>
                    <a:pt x="22" y="18"/>
                  </a:cubicBezTo>
                  <a:cubicBezTo>
                    <a:pt x="20" y="18"/>
                    <a:pt x="20" y="18"/>
                    <a:pt x="20" y="18"/>
                  </a:cubicBezTo>
                  <a:cubicBezTo>
                    <a:pt x="20" y="8"/>
                    <a:pt x="20" y="8"/>
                    <a:pt x="20" y="8"/>
                  </a:cubicBezTo>
                  <a:cubicBezTo>
                    <a:pt x="19" y="8"/>
                    <a:pt x="19" y="8"/>
                    <a:pt x="19" y="8"/>
                  </a:cubicBezTo>
                  <a:cubicBezTo>
                    <a:pt x="19" y="19"/>
                    <a:pt x="19" y="19"/>
                    <a:pt x="19" y="19"/>
                  </a:cubicBezTo>
                  <a:cubicBezTo>
                    <a:pt x="19" y="19"/>
                    <a:pt x="19" y="19"/>
                    <a:pt x="19" y="19"/>
                  </a:cubicBezTo>
                  <a:cubicBezTo>
                    <a:pt x="19" y="8"/>
                    <a:pt x="19" y="8"/>
                    <a:pt x="19" y="8"/>
                  </a:cubicBezTo>
                  <a:cubicBezTo>
                    <a:pt x="18" y="8"/>
                    <a:pt x="18" y="8"/>
                    <a:pt x="18" y="8"/>
                  </a:cubicBezTo>
                  <a:cubicBezTo>
                    <a:pt x="26" y="1"/>
                    <a:pt x="26" y="1"/>
                    <a:pt x="26" y="1"/>
                  </a:cubicBezTo>
                  <a:cubicBezTo>
                    <a:pt x="63" y="4"/>
                    <a:pt x="63" y="4"/>
                    <a:pt x="63" y="4"/>
                  </a:cubicBezTo>
                  <a:lnTo>
                    <a:pt x="63" y="18"/>
                  </a:lnTo>
                  <a:close/>
                  <a:moveTo>
                    <a:pt x="65" y="31"/>
                  </a:moveTo>
                  <a:cubicBezTo>
                    <a:pt x="65" y="31"/>
                    <a:pt x="65" y="31"/>
                    <a:pt x="65" y="31"/>
                  </a:cubicBezTo>
                  <a:cubicBezTo>
                    <a:pt x="64" y="31"/>
                    <a:pt x="64" y="31"/>
                    <a:pt x="64" y="31"/>
                  </a:cubicBezTo>
                  <a:cubicBezTo>
                    <a:pt x="64" y="19"/>
                    <a:pt x="64" y="19"/>
                    <a:pt x="64" y="19"/>
                  </a:cubicBezTo>
                  <a:cubicBezTo>
                    <a:pt x="65" y="19"/>
                    <a:pt x="65" y="19"/>
                    <a:pt x="65" y="19"/>
                  </a:cubicBezTo>
                  <a:lnTo>
                    <a:pt x="65" y="31"/>
                  </a:lnTo>
                  <a:close/>
                  <a:moveTo>
                    <a:pt x="65" y="5"/>
                  </a:moveTo>
                  <a:cubicBezTo>
                    <a:pt x="65" y="5"/>
                    <a:pt x="65" y="5"/>
                    <a:pt x="65" y="5"/>
                  </a:cubicBezTo>
                  <a:cubicBezTo>
                    <a:pt x="65" y="18"/>
                    <a:pt x="65" y="18"/>
                    <a:pt x="65" y="18"/>
                  </a:cubicBezTo>
                  <a:cubicBezTo>
                    <a:pt x="64" y="18"/>
                    <a:pt x="64" y="18"/>
                    <a:pt x="64" y="18"/>
                  </a:cubicBezTo>
                  <a:cubicBezTo>
                    <a:pt x="64" y="5"/>
                    <a:pt x="64" y="5"/>
                    <a:pt x="64" y="5"/>
                  </a:cubicBezTo>
                  <a:cubicBezTo>
                    <a:pt x="63" y="4"/>
                    <a:pt x="63" y="4"/>
                    <a:pt x="63" y="4"/>
                  </a:cubicBezTo>
                  <a:cubicBezTo>
                    <a:pt x="66" y="4"/>
                    <a:pt x="66" y="4"/>
                    <a:pt x="66" y="4"/>
                  </a:cubicBezTo>
                  <a:lnTo>
                    <a:pt x="65" y="5"/>
                  </a:lnTo>
                  <a:close/>
                  <a:moveTo>
                    <a:pt x="67" y="31"/>
                  </a:moveTo>
                  <a:cubicBezTo>
                    <a:pt x="67" y="31"/>
                    <a:pt x="67" y="31"/>
                    <a:pt x="67" y="31"/>
                  </a:cubicBezTo>
                  <a:cubicBezTo>
                    <a:pt x="66" y="31"/>
                    <a:pt x="66" y="31"/>
                    <a:pt x="66" y="31"/>
                  </a:cubicBezTo>
                  <a:cubicBezTo>
                    <a:pt x="66" y="19"/>
                    <a:pt x="66" y="19"/>
                    <a:pt x="66" y="19"/>
                  </a:cubicBezTo>
                  <a:cubicBezTo>
                    <a:pt x="67" y="19"/>
                    <a:pt x="67" y="19"/>
                    <a:pt x="67" y="19"/>
                  </a:cubicBezTo>
                  <a:lnTo>
                    <a:pt x="67" y="31"/>
                  </a:lnTo>
                  <a:close/>
                  <a:moveTo>
                    <a:pt x="71" y="31"/>
                  </a:moveTo>
                  <a:cubicBezTo>
                    <a:pt x="71" y="31"/>
                    <a:pt x="71" y="31"/>
                    <a:pt x="71" y="31"/>
                  </a:cubicBezTo>
                  <a:cubicBezTo>
                    <a:pt x="68" y="31"/>
                    <a:pt x="68" y="31"/>
                    <a:pt x="68" y="31"/>
                  </a:cubicBezTo>
                  <a:cubicBezTo>
                    <a:pt x="68" y="19"/>
                    <a:pt x="68" y="19"/>
                    <a:pt x="68" y="19"/>
                  </a:cubicBezTo>
                  <a:cubicBezTo>
                    <a:pt x="71" y="19"/>
                    <a:pt x="71" y="19"/>
                    <a:pt x="71" y="19"/>
                  </a:cubicBezTo>
                  <a:lnTo>
                    <a:pt x="71" y="31"/>
                  </a:lnTo>
                  <a:close/>
                  <a:moveTo>
                    <a:pt x="71" y="5"/>
                  </a:moveTo>
                  <a:cubicBezTo>
                    <a:pt x="71" y="5"/>
                    <a:pt x="71" y="5"/>
                    <a:pt x="71" y="5"/>
                  </a:cubicBezTo>
                  <a:cubicBezTo>
                    <a:pt x="71" y="18"/>
                    <a:pt x="71" y="18"/>
                    <a:pt x="71" y="18"/>
                  </a:cubicBezTo>
                  <a:cubicBezTo>
                    <a:pt x="68" y="18"/>
                    <a:pt x="68" y="18"/>
                    <a:pt x="68" y="18"/>
                  </a:cubicBezTo>
                  <a:cubicBezTo>
                    <a:pt x="68" y="5"/>
                    <a:pt x="68" y="5"/>
                    <a:pt x="68" y="5"/>
                  </a:cubicBezTo>
                  <a:cubicBezTo>
                    <a:pt x="67" y="5"/>
                    <a:pt x="67" y="5"/>
                    <a:pt x="67" y="5"/>
                  </a:cubicBezTo>
                  <a:cubicBezTo>
                    <a:pt x="67" y="18"/>
                    <a:pt x="67" y="18"/>
                    <a:pt x="67" y="18"/>
                  </a:cubicBezTo>
                  <a:cubicBezTo>
                    <a:pt x="66" y="18"/>
                    <a:pt x="66" y="18"/>
                    <a:pt x="66" y="18"/>
                  </a:cubicBezTo>
                  <a:cubicBezTo>
                    <a:pt x="66" y="4"/>
                    <a:pt x="66" y="4"/>
                    <a:pt x="66" y="4"/>
                  </a:cubicBezTo>
                  <a:cubicBezTo>
                    <a:pt x="72" y="5"/>
                    <a:pt x="72" y="5"/>
                    <a:pt x="72" y="5"/>
                  </a:cubicBezTo>
                  <a:lnTo>
                    <a:pt x="71" y="5"/>
                  </a:lnTo>
                  <a:close/>
                  <a:moveTo>
                    <a:pt x="73" y="31"/>
                  </a:moveTo>
                  <a:cubicBezTo>
                    <a:pt x="73" y="31"/>
                    <a:pt x="73" y="31"/>
                    <a:pt x="73" y="31"/>
                  </a:cubicBezTo>
                  <a:cubicBezTo>
                    <a:pt x="72" y="31"/>
                    <a:pt x="72" y="31"/>
                    <a:pt x="72" y="31"/>
                  </a:cubicBezTo>
                  <a:cubicBezTo>
                    <a:pt x="72" y="19"/>
                    <a:pt x="72" y="19"/>
                    <a:pt x="72" y="19"/>
                  </a:cubicBezTo>
                  <a:cubicBezTo>
                    <a:pt x="73" y="19"/>
                    <a:pt x="73" y="19"/>
                    <a:pt x="73" y="19"/>
                  </a:cubicBezTo>
                  <a:lnTo>
                    <a:pt x="73" y="31"/>
                  </a:lnTo>
                  <a:close/>
                  <a:moveTo>
                    <a:pt x="73" y="5"/>
                  </a:moveTo>
                  <a:cubicBezTo>
                    <a:pt x="73" y="5"/>
                    <a:pt x="73" y="5"/>
                    <a:pt x="73" y="5"/>
                  </a:cubicBezTo>
                  <a:cubicBezTo>
                    <a:pt x="73" y="18"/>
                    <a:pt x="73" y="18"/>
                    <a:pt x="73" y="18"/>
                  </a:cubicBezTo>
                  <a:cubicBezTo>
                    <a:pt x="72" y="18"/>
                    <a:pt x="72" y="18"/>
                    <a:pt x="72" y="18"/>
                  </a:cubicBezTo>
                  <a:cubicBezTo>
                    <a:pt x="72" y="5"/>
                    <a:pt x="72" y="5"/>
                    <a:pt x="72" y="5"/>
                  </a:cubicBezTo>
                  <a:cubicBezTo>
                    <a:pt x="74" y="5"/>
                    <a:pt x="74" y="5"/>
                    <a:pt x="74" y="5"/>
                  </a:cubicBezTo>
                  <a:lnTo>
                    <a:pt x="73" y="5"/>
                  </a:lnTo>
                  <a:close/>
                  <a:moveTo>
                    <a:pt x="75" y="31"/>
                  </a:moveTo>
                  <a:cubicBezTo>
                    <a:pt x="75" y="31"/>
                    <a:pt x="75" y="31"/>
                    <a:pt x="75" y="31"/>
                  </a:cubicBezTo>
                  <a:cubicBezTo>
                    <a:pt x="74" y="31"/>
                    <a:pt x="74" y="31"/>
                    <a:pt x="74" y="31"/>
                  </a:cubicBezTo>
                  <a:cubicBezTo>
                    <a:pt x="74" y="20"/>
                    <a:pt x="74" y="20"/>
                    <a:pt x="74" y="20"/>
                  </a:cubicBezTo>
                  <a:cubicBezTo>
                    <a:pt x="74" y="20"/>
                    <a:pt x="74" y="20"/>
                    <a:pt x="74" y="20"/>
                  </a:cubicBezTo>
                  <a:cubicBezTo>
                    <a:pt x="74" y="18"/>
                    <a:pt x="74" y="18"/>
                    <a:pt x="74" y="18"/>
                  </a:cubicBezTo>
                  <a:cubicBezTo>
                    <a:pt x="74" y="18"/>
                    <a:pt x="74" y="18"/>
                    <a:pt x="74" y="18"/>
                  </a:cubicBezTo>
                  <a:cubicBezTo>
                    <a:pt x="74" y="5"/>
                    <a:pt x="74" y="5"/>
                    <a:pt x="74" y="5"/>
                  </a:cubicBezTo>
                  <a:cubicBezTo>
                    <a:pt x="75" y="5"/>
                    <a:pt x="75" y="5"/>
                    <a:pt x="75" y="5"/>
                  </a:cubicBezTo>
                  <a:cubicBezTo>
                    <a:pt x="76" y="7"/>
                    <a:pt x="76" y="7"/>
                    <a:pt x="76" y="7"/>
                  </a:cubicBezTo>
                  <a:cubicBezTo>
                    <a:pt x="76" y="7"/>
                    <a:pt x="76" y="7"/>
                    <a:pt x="76" y="7"/>
                  </a:cubicBezTo>
                  <a:cubicBezTo>
                    <a:pt x="76" y="7"/>
                    <a:pt x="78" y="8"/>
                    <a:pt x="80" y="9"/>
                  </a:cubicBezTo>
                  <a:cubicBezTo>
                    <a:pt x="80" y="13"/>
                    <a:pt x="80" y="13"/>
                    <a:pt x="80" y="13"/>
                  </a:cubicBezTo>
                  <a:cubicBezTo>
                    <a:pt x="76" y="13"/>
                    <a:pt x="76" y="13"/>
                    <a:pt x="76" y="13"/>
                  </a:cubicBezTo>
                  <a:lnTo>
                    <a:pt x="75" y="31"/>
                  </a:lnTo>
                  <a:close/>
                  <a:moveTo>
                    <a:pt x="77" y="16"/>
                  </a:moveTo>
                  <a:cubicBezTo>
                    <a:pt x="77" y="16"/>
                    <a:pt x="77" y="16"/>
                    <a:pt x="77" y="16"/>
                  </a:cubicBezTo>
                  <a:cubicBezTo>
                    <a:pt x="77" y="17"/>
                    <a:pt x="77" y="17"/>
                    <a:pt x="77" y="17"/>
                  </a:cubicBezTo>
                  <a:cubicBezTo>
                    <a:pt x="76" y="17"/>
                    <a:pt x="76" y="17"/>
                    <a:pt x="76" y="17"/>
                  </a:cubicBezTo>
                  <a:cubicBezTo>
                    <a:pt x="76" y="16"/>
                    <a:pt x="76" y="16"/>
                    <a:pt x="76" y="16"/>
                  </a:cubicBezTo>
                  <a:lnTo>
                    <a:pt x="77" y="16"/>
                  </a:lnTo>
                  <a:close/>
                  <a:moveTo>
                    <a:pt x="76" y="25"/>
                  </a:moveTo>
                  <a:cubicBezTo>
                    <a:pt x="76" y="25"/>
                    <a:pt x="76" y="25"/>
                    <a:pt x="76" y="25"/>
                  </a:cubicBezTo>
                  <a:cubicBezTo>
                    <a:pt x="77" y="25"/>
                    <a:pt x="77" y="25"/>
                    <a:pt x="77" y="25"/>
                  </a:cubicBezTo>
                  <a:cubicBezTo>
                    <a:pt x="77" y="26"/>
                    <a:pt x="77" y="26"/>
                    <a:pt x="77" y="26"/>
                  </a:cubicBezTo>
                  <a:cubicBezTo>
                    <a:pt x="76" y="26"/>
                    <a:pt x="76" y="26"/>
                    <a:pt x="76" y="26"/>
                  </a:cubicBezTo>
                  <a:lnTo>
                    <a:pt x="76" y="25"/>
                  </a:lnTo>
                  <a:close/>
                  <a:moveTo>
                    <a:pt x="78" y="30"/>
                  </a:moveTo>
                  <a:cubicBezTo>
                    <a:pt x="78" y="30"/>
                    <a:pt x="78" y="30"/>
                    <a:pt x="78" y="30"/>
                  </a:cubicBezTo>
                  <a:cubicBezTo>
                    <a:pt x="77" y="30"/>
                    <a:pt x="77" y="30"/>
                    <a:pt x="77" y="30"/>
                  </a:cubicBezTo>
                  <a:cubicBezTo>
                    <a:pt x="77" y="29"/>
                    <a:pt x="77" y="29"/>
                    <a:pt x="77" y="29"/>
                  </a:cubicBezTo>
                  <a:cubicBezTo>
                    <a:pt x="78" y="29"/>
                    <a:pt x="78" y="29"/>
                    <a:pt x="78" y="29"/>
                  </a:cubicBezTo>
                  <a:lnTo>
                    <a:pt x="78" y="30"/>
                  </a:lnTo>
                  <a:close/>
                  <a:moveTo>
                    <a:pt x="79" y="21"/>
                  </a:moveTo>
                  <a:cubicBezTo>
                    <a:pt x="79" y="21"/>
                    <a:pt x="79" y="21"/>
                    <a:pt x="79" y="21"/>
                  </a:cubicBezTo>
                  <a:cubicBezTo>
                    <a:pt x="80" y="21"/>
                    <a:pt x="80" y="21"/>
                    <a:pt x="80" y="21"/>
                  </a:cubicBezTo>
                  <a:cubicBezTo>
                    <a:pt x="80" y="23"/>
                    <a:pt x="80" y="23"/>
                    <a:pt x="80" y="23"/>
                  </a:cubicBezTo>
                  <a:cubicBezTo>
                    <a:pt x="79" y="23"/>
                    <a:pt x="79" y="23"/>
                    <a:pt x="79" y="23"/>
                  </a:cubicBezTo>
                  <a:lnTo>
                    <a:pt x="79" y="21"/>
                  </a:lnTo>
                  <a:close/>
                  <a:moveTo>
                    <a:pt x="81" y="31"/>
                  </a:moveTo>
                  <a:cubicBezTo>
                    <a:pt x="81" y="31"/>
                    <a:pt x="81" y="31"/>
                    <a:pt x="81" y="31"/>
                  </a:cubicBezTo>
                  <a:cubicBezTo>
                    <a:pt x="80" y="31"/>
                    <a:pt x="80" y="31"/>
                    <a:pt x="80" y="31"/>
                  </a:cubicBezTo>
                  <a:cubicBezTo>
                    <a:pt x="80" y="29"/>
                    <a:pt x="80" y="29"/>
                    <a:pt x="80" y="29"/>
                  </a:cubicBezTo>
                  <a:cubicBezTo>
                    <a:pt x="81" y="29"/>
                    <a:pt x="81" y="29"/>
                    <a:pt x="81" y="29"/>
                  </a:cubicBezTo>
                  <a:lnTo>
                    <a:pt x="81" y="31"/>
                  </a:lnTo>
                  <a:close/>
                  <a:moveTo>
                    <a:pt x="81" y="18"/>
                  </a:moveTo>
                  <a:cubicBezTo>
                    <a:pt x="81" y="18"/>
                    <a:pt x="81" y="18"/>
                    <a:pt x="81" y="18"/>
                  </a:cubicBezTo>
                  <a:cubicBezTo>
                    <a:pt x="79" y="18"/>
                    <a:pt x="79" y="18"/>
                    <a:pt x="79" y="18"/>
                  </a:cubicBezTo>
                  <a:cubicBezTo>
                    <a:pt x="79" y="16"/>
                    <a:pt x="79" y="16"/>
                    <a:pt x="79" y="16"/>
                  </a:cubicBezTo>
                  <a:cubicBezTo>
                    <a:pt x="81" y="16"/>
                    <a:pt x="81" y="16"/>
                    <a:pt x="81" y="16"/>
                  </a:cubicBezTo>
                  <a:lnTo>
                    <a:pt x="81" y="18"/>
                  </a:lnTo>
                  <a:close/>
                  <a:moveTo>
                    <a:pt x="83" y="30"/>
                  </a:moveTo>
                  <a:cubicBezTo>
                    <a:pt x="83" y="30"/>
                    <a:pt x="83" y="30"/>
                    <a:pt x="83" y="30"/>
                  </a:cubicBezTo>
                  <a:cubicBezTo>
                    <a:pt x="82" y="30"/>
                    <a:pt x="82" y="30"/>
                    <a:pt x="82" y="30"/>
                  </a:cubicBezTo>
                  <a:cubicBezTo>
                    <a:pt x="82" y="28"/>
                    <a:pt x="82" y="28"/>
                    <a:pt x="82" y="28"/>
                  </a:cubicBezTo>
                  <a:cubicBezTo>
                    <a:pt x="83" y="28"/>
                    <a:pt x="83" y="28"/>
                    <a:pt x="83" y="28"/>
                  </a:cubicBezTo>
                  <a:lnTo>
                    <a:pt x="83" y="30"/>
                  </a:lnTo>
                  <a:close/>
                  <a:moveTo>
                    <a:pt x="83" y="26"/>
                  </a:moveTo>
                  <a:cubicBezTo>
                    <a:pt x="83" y="26"/>
                    <a:pt x="83" y="26"/>
                    <a:pt x="83" y="26"/>
                  </a:cubicBezTo>
                  <a:cubicBezTo>
                    <a:pt x="81" y="26"/>
                    <a:pt x="81" y="26"/>
                    <a:pt x="81" y="26"/>
                  </a:cubicBezTo>
                  <a:cubicBezTo>
                    <a:pt x="81" y="24"/>
                    <a:pt x="81" y="24"/>
                    <a:pt x="81" y="24"/>
                  </a:cubicBezTo>
                  <a:cubicBezTo>
                    <a:pt x="83" y="24"/>
                    <a:pt x="83" y="24"/>
                    <a:pt x="83" y="24"/>
                  </a:cubicBezTo>
                  <a:lnTo>
                    <a:pt x="83" y="26"/>
                  </a:lnTo>
                  <a:close/>
                  <a:moveTo>
                    <a:pt x="86" y="31"/>
                  </a:moveTo>
                  <a:cubicBezTo>
                    <a:pt x="86" y="31"/>
                    <a:pt x="86" y="31"/>
                    <a:pt x="86" y="31"/>
                  </a:cubicBezTo>
                  <a:cubicBezTo>
                    <a:pt x="84" y="31"/>
                    <a:pt x="84" y="31"/>
                    <a:pt x="84" y="31"/>
                  </a:cubicBezTo>
                  <a:cubicBezTo>
                    <a:pt x="84" y="28"/>
                    <a:pt x="84" y="28"/>
                    <a:pt x="84" y="28"/>
                  </a:cubicBezTo>
                  <a:cubicBezTo>
                    <a:pt x="86" y="28"/>
                    <a:pt x="86" y="28"/>
                    <a:pt x="86" y="28"/>
                  </a:cubicBezTo>
                  <a:lnTo>
                    <a:pt x="86" y="31"/>
                  </a:lnTo>
                  <a:close/>
                  <a:moveTo>
                    <a:pt x="87" y="19"/>
                  </a:moveTo>
                  <a:cubicBezTo>
                    <a:pt x="87" y="19"/>
                    <a:pt x="87" y="19"/>
                    <a:pt x="87" y="19"/>
                  </a:cubicBezTo>
                  <a:cubicBezTo>
                    <a:pt x="88" y="19"/>
                    <a:pt x="88" y="19"/>
                    <a:pt x="88" y="19"/>
                  </a:cubicBezTo>
                  <a:cubicBezTo>
                    <a:pt x="88" y="20"/>
                    <a:pt x="88" y="20"/>
                    <a:pt x="88" y="20"/>
                  </a:cubicBezTo>
                  <a:cubicBezTo>
                    <a:pt x="87" y="20"/>
                    <a:pt x="87" y="20"/>
                    <a:pt x="87" y="20"/>
                  </a:cubicBezTo>
                  <a:lnTo>
                    <a:pt x="87" y="19"/>
                  </a:lnTo>
                  <a:close/>
                  <a:moveTo>
                    <a:pt x="87" y="23"/>
                  </a:moveTo>
                  <a:cubicBezTo>
                    <a:pt x="87" y="23"/>
                    <a:pt x="87" y="23"/>
                    <a:pt x="87" y="23"/>
                  </a:cubicBezTo>
                  <a:cubicBezTo>
                    <a:pt x="89" y="23"/>
                    <a:pt x="89" y="23"/>
                    <a:pt x="89" y="23"/>
                  </a:cubicBezTo>
                  <a:cubicBezTo>
                    <a:pt x="89" y="25"/>
                    <a:pt x="89" y="25"/>
                    <a:pt x="89" y="25"/>
                  </a:cubicBezTo>
                  <a:cubicBezTo>
                    <a:pt x="87" y="25"/>
                    <a:pt x="87" y="25"/>
                    <a:pt x="87" y="25"/>
                  </a:cubicBezTo>
                  <a:lnTo>
                    <a:pt x="87" y="23"/>
                  </a:lnTo>
                  <a:close/>
                  <a:moveTo>
                    <a:pt x="90" y="30"/>
                  </a:moveTo>
                  <a:cubicBezTo>
                    <a:pt x="90" y="30"/>
                    <a:pt x="90" y="30"/>
                    <a:pt x="90" y="30"/>
                  </a:cubicBezTo>
                  <a:cubicBezTo>
                    <a:pt x="88" y="30"/>
                    <a:pt x="88" y="30"/>
                    <a:pt x="88" y="30"/>
                  </a:cubicBezTo>
                  <a:cubicBezTo>
                    <a:pt x="88" y="28"/>
                    <a:pt x="88" y="28"/>
                    <a:pt x="88" y="28"/>
                  </a:cubicBezTo>
                  <a:cubicBezTo>
                    <a:pt x="90" y="28"/>
                    <a:pt x="90" y="28"/>
                    <a:pt x="90" y="28"/>
                  </a:cubicBezTo>
                  <a:lnTo>
                    <a:pt x="90" y="30"/>
                  </a:lnTo>
                  <a:close/>
                  <a:moveTo>
                    <a:pt x="91" y="25"/>
                  </a:moveTo>
                  <a:cubicBezTo>
                    <a:pt x="91" y="25"/>
                    <a:pt x="91" y="25"/>
                    <a:pt x="91" y="25"/>
                  </a:cubicBezTo>
                  <a:cubicBezTo>
                    <a:pt x="90" y="25"/>
                    <a:pt x="90" y="25"/>
                    <a:pt x="90" y="25"/>
                  </a:cubicBezTo>
                  <a:cubicBezTo>
                    <a:pt x="90" y="24"/>
                    <a:pt x="90" y="24"/>
                    <a:pt x="90" y="24"/>
                  </a:cubicBezTo>
                  <a:cubicBezTo>
                    <a:pt x="91" y="24"/>
                    <a:pt x="91" y="24"/>
                    <a:pt x="91" y="24"/>
                  </a:cubicBezTo>
                  <a:lnTo>
                    <a:pt x="91" y="25"/>
                  </a:lnTo>
                  <a:close/>
                  <a:moveTo>
                    <a:pt x="93" y="19"/>
                  </a:moveTo>
                  <a:cubicBezTo>
                    <a:pt x="93" y="19"/>
                    <a:pt x="93" y="19"/>
                    <a:pt x="93" y="19"/>
                  </a:cubicBezTo>
                  <a:cubicBezTo>
                    <a:pt x="92" y="19"/>
                    <a:pt x="92" y="19"/>
                    <a:pt x="92" y="19"/>
                  </a:cubicBezTo>
                  <a:cubicBezTo>
                    <a:pt x="92" y="18"/>
                    <a:pt x="92" y="18"/>
                    <a:pt x="92" y="18"/>
                  </a:cubicBezTo>
                  <a:cubicBezTo>
                    <a:pt x="93" y="18"/>
                    <a:pt x="93" y="18"/>
                    <a:pt x="93" y="18"/>
                  </a:cubicBezTo>
                  <a:lnTo>
                    <a:pt x="93" y="19"/>
                  </a:lnTo>
                  <a:close/>
                  <a:moveTo>
                    <a:pt x="97" y="31"/>
                  </a:moveTo>
                  <a:cubicBezTo>
                    <a:pt x="97" y="31"/>
                    <a:pt x="97" y="31"/>
                    <a:pt x="97" y="31"/>
                  </a:cubicBezTo>
                  <a:cubicBezTo>
                    <a:pt x="95" y="31"/>
                    <a:pt x="95" y="31"/>
                    <a:pt x="95" y="31"/>
                  </a:cubicBezTo>
                  <a:cubicBezTo>
                    <a:pt x="95" y="29"/>
                    <a:pt x="95" y="29"/>
                    <a:pt x="95" y="29"/>
                  </a:cubicBezTo>
                  <a:cubicBezTo>
                    <a:pt x="97" y="29"/>
                    <a:pt x="97" y="29"/>
                    <a:pt x="97" y="29"/>
                  </a:cubicBezTo>
                  <a:lnTo>
                    <a:pt x="97" y="31"/>
                  </a:lnTo>
                  <a:close/>
                  <a:moveTo>
                    <a:pt x="99" y="25"/>
                  </a:moveTo>
                  <a:cubicBezTo>
                    <a:pt x="99" y="25"/>
                    <a:pt x="99" y="25"/>
                    <a:pt x="99" y="25"/>
                  </a:cubicBezTo>
                  <a:cubicBezTo>
                    <a:pt x="98" y="25"/>
                    <a:pt x="98" y="25"/>
                    <a:pt x="98" y="25"/>
                  </a:cubicBezTo>
                  <a:cubicBezTo>
                    <a:pt x="98" y="24"/>
                    <a:pt x="98" y="24"/>
                    <a:pt x="98" y="24"/>
                  </a:cubicBezTo>
                  <a:cubicBezTo>
                    <a:pt x="99" y="24"/>
                    <a:pt x="99" y="24"/>
                    <a:pt x="99" y="24"/>
                  </a:cubicBezTo>
                  <a:lnTo>
                    <a:pt x="99" y="25"/>
                  </a:lnTo>
                  <a:close/>
                  <a:moveTo>
                    <a:pt x="100" y="19"/>
                  </a:moveTo>
                  <a:cubicBezTo>
                    <a:pt x="100" y="19"/>
                    <a:pt x="100" y="19"/>
                    <a:pt x="100" y="19"/>
                  </a:cubicBezTo>
                  <a:cubicBezTo>
                    <a:pt x="102" y="19"/>
                    <a:pt x="102" y="19"/>
                    <a:pt x="102" y="19"/>
                  </a:cubicBezTo>
                  <a:cubicBezTo>
                    <a:pt x="102" y="21"/>
                    <a:pt x="102" y="21"/>
                    <a:pt x="102" y="21"/>
                  </a:cubicBezTo>
                  <a:cubicBezTo>
                    <a:pt x="100" y="21"/>
                    <a:pt x="100" y="21"/>
                    <a:pt x="100" y="21"/>
                  </a:cubicBezTo>
                  <a:lnTo>
                    <a:pt x="100" y="19"/>
                  </a:lnTo>
                  <a:close/>
                  <a:moveTo>
                    <a:pt x="102" y="31"/>
                  </a:moveTo>
                  <a:cubicBezTo>
                    <a:pt x="102" y="31"/>
                    <a:pt x="102" y="31"/>
                    <a:pt x="102" y="31"/>
                  </a:cubicBezTo>
                  <a:cubicBezTo>
                    <a:pt x="100" y="31"/>
                    <a:pt x="100" y="31"/>
                    <a:pt x="100" y="31"/>
                  </a:cubicBezTo>
                  <a:cubicBezTo>
                    <a:pt x="100" y="29"/>
                    <a:pt x="100" y="29"/>
                    <a:pt x="100" y="29"/>
                  </a:cubicBezTo>
                  <a:cubicBezTo>
                    <a:pt x="102" y="29"/>
                    <a:pt x="102" y="29"/>
                    <a:pt x="102" y="29"/>
                  </a:cubicBezTo>
                  <a:lnTo>
                    <a:pt x="102" y="31"/>
                  </a:lnTo>
                  <a:close/>
                  <a:moveTo>
                    <a:pt x="103" y="17"/>
                  </a:moveTo>
                  <a:cubicBezTo>
                    <a:pt x="103" y="17"/>
                    <a:pt x="103" y="17"/>
                    <a:pt x="103" y="17"/>
                  </a:cubicBezTo>
                  <a:cubicBezTo>
                    <a:pt x="104" y="17"/>
                    <a:pt x="104" y="17"/>
                    <a:pt x="104" y="17"/>
                  </a:cubicBezTo>
                  <a:cubicBezTo>
                    <a:pt x="104" y="18"/>
                    <a:pt x="104" y="18"/>
                    <a:pt x="104" y="18"/>
                  </a:cubicBezTo>
                  <a:cubicBezTo>
                    <a:pt x="103" y="18"/>
                    <a:pt x="103" y="18"/>
                    <a:pt x="103" y="18"/>
                  </a:cubicBezTo>
                  <a:lnTo>
                    <a:pt x="103" y="17"/>
                  </a:lnTo>
                  <a:close/>
                  <a:moveTo>
                    <a:pt x="104" y="31"/>
                  </a:moveTo>
                  <a:cubicBezTo>
                    <a:pt x="104" y="31"/>
                    <a:pt x="104" y="31"/>
                    <a:pt x="104" y="31"/>
                  </a:cubicBezTo>
                  <a:cubicBezTo>
                    <a:pt x="103" y="31"/>
                    <a:pt x="103" y="31"/>
                    <a:pt x="103" y="31"/>
                  </a:cubicBezTo>
                  <a:cubicBezTo>
                    <a:pt x="103" y="30"/>
                    <a:pt x="103" y="30"/>
                    <a:pt x="103" y="30"/>
                  </a:cubicBezTo>
                  <a:cubicBezTo>
                    <a:pt x="104" y="30"/>
                    <a:pt x="104" y="30"/>
                    <a:pt x="104" y="30"/>
                  </a:cubicBezTo>
                  <a:lnTo>
                    <a:pt x="104" y="31"/>
                  </a:lnTo>
                  <a:close/>
                  <a:moveTo>
                    <a:pt x="104" y="26"/>
                  </a:moveTo>
                  <a:cubicBezTo>
                    <a:pt x="104" y="26"/>
                    <a:pt x="104" y="26"/>
                    <a:pt x="104" y="26"/>
                  </a:cubicBezTo>
                  <a:cubicBezTo>
                    <a:pt x="103" y="26"/>
                    <a:pt x="103" y="26"/>
                    <a:pt x="103" y="26"/>
                  </a:cubicBezTo>
                  <a:cubicBezTo>
                    <a:pt x="103" y="24"/>
                    <a:pt x="103" y="24"/>
                    <a:pt x="103" y="24"/>
                  </a:cubicBezTo>
                  <a:cubicBezTo>
                    <a:pt x="104" y="24"/>
                    <a:pt x="104" y="24"/>
                    <a:pt x="104" y="24"/>
                  </a:cubicBezTo>
                  <a:lnTo>
                    <a:pt x="104" y="26"/>
                  </a:lnTo>
                  <a:close/>
                  <a:moveTo>
                    <a:pt x="104" y="18"/>
                  </a:moveTo>
                  <a:cubicBezTo>
                    <a:pt x="104" y="18"/>
                    <a:pt x="104" y="18"/>
                    <a:pt x="104" y="18"/>
                  </a:cubicBezTo>
                  <a:cubicBezTo>
                    <a:pt x="106" y="18"/>
                    <a:pt x="106" y="18"/>
                    <a:pt x="106" y="18"/>
                  </a:cubicBezTo>
                  <a:cubicBezTo>
                    <a:pt x="106" y="20"/>
                    <a:pt x="106" y="20"/>
                    <a:pt x="106" y="20"/>
                  </a:cubicBezTo>
                  <a:cubicBezTo>
                    <a:pt x="104" y="20"/>
                    <a:pt x="104" y="20"/>
                    <a:pt x="104" y="20"/>
                  </a:cubicBezTo>
                  <a:lnTo>
                    <a:pt x="104" y="18"/>
                  </a:lnTo>
                  <a:close/>
                  <a:moveTo>
                    <a:pt x="107" y="23"/>
                  </a:moveTo>
                  <a:cubicBezTo>
                    <a:pt x="107" y="23"/>
                    <a:pt x="107" y="23"/>
                    <a:pt x="107" y="23"/>
                  </a:cubicBezTo>
                  <a:cubicBezTo>
                    <a:pt x="106" y="23"/>
                    <a:pt x="106" y="23"/>
                    <a:pt x="106" y="23"/>
                  </a:cubicBezTo>
                  <a:cubicBezTo>
                    <a:pt x="106" y="22"/>
                    <a:pt x="106" y="22"/>
                    <a:pt x="106" y="22"/>
                  </a:cubicBezTo>
                  <a:cubicBezTo>
                    <a:pt x="107" y="22"/>
                    <a:pt x="107" y="22"/>
                    <a:pt x="107" y="22"/>
                  </a:cubicBezTo>
                  <a:lnTo>
                    <a:pt x="107" y="23"/>
                  </a:lnTo>
                  <a:close/>
                  <a:moveTo>
                    <a:pt x="108" y="21"/>
                  </a:moveTo>
                  <a:cubicBezTo>
                    <a:pt x="108" y="21"/>
                    <a:pt x="108" y="21"/>
                    <a:pt x="108" y="21"/>
                  </a:cubicBezTo>
                  <a:cubicBezTo>
                    <a:pt x="107" y="21"/>
                    <a:pt x="107" y="21"/>
                    <a:pt x="107" y="21"/>
                  </a:cubicBezTo>
                  <a:cubicBezTo>
                    <a:pt x="107" y="20"/>
                    <a:pt x="107" y="20"/>
                    <a:pt x="107" y="20"/>
                  </a:cubicBezTo>
                  <a:cubicBezTo>
                    <a:pt x="108" y="20"/>
                    <a:pt x="108" y="20"/>
                    <a:pt x="108" y="20"/>
                  </a:cubicBezTo>
                  <a:lnTo>
                    <a:pt x="108" y="21"/>
                  </a:lnTo>
                  <a:close/>
                  <a:moveTo>
                    <a:pt x="111" y="25"/>
                  </a:moveTo>
                  <a:cubicBezTo>
                    <a:pt x="111" y="25"/>
                    <a:pt x="111" y="25"/>
                    <a:pt x="111" y="25"/>
                  </a:cubicBezTo>
                  <a:cubicBezTo>
                    <a:pt x="109" y="25"/>
                    <a:pt x="109" y="25"/>
                    <a:pt x="109" y="25"/>
                  </a:cubicBezTo>
                  <a:cubicBezTo>
                    <a:pt x="109" y="23"/>
                    <a:pt x="109" y="23"/>
                    <a:pt x="109" y="23"/>
                  </a:cubicBezTo>
                  <a:cubicBezTo>
                    <a:pt x="111" y="23"/>
                    <a:pt x="111" y="23"/>
                    <a:pt x="111" y="23"/>
                  </a:cubicBezTo>
                  <a:lnTo>
                    <a:pt x="111" y="25"/>
                  </a:lnTo>
                  <a:close/>
                  <a:moveTo>
                    <a:pt x="112" y="27"/>
                  </a:moveTo>
                  <a:cubicBezTo>
                    <a:pt x="112" y="27"/>
                    <a:pt x="112" y="27"/>
                    <a:pt x="112" y="27"/>
                  </a:cubicBezTo>
                  <a:cubicBezTo>
                    <a:pt x="111" y="27"/>
                    <a:pt x="111" y="27"/>
                    <a:pt x="111" y="27"/>
                  </a:cubicBezTo>
                  <a:cubicBezTo>
                    <a:pt x="111" y="26"/>
                    <a:pt x="111" y="26"/>
                    <a:pt x="111" y="26"/>
                  </a:cubicBezTo>
                  <a:cubicBezTo>
                    <a:pt x="112" y="26"/>
                    <a:pt x="112" y="26"/>
                    <a:pt x="112" y="26"/>
                  </a:cubicBezTo>
                  <a:lnTo>
                    <a:pt x="112" y="27"/>
                  </a:lnTo>
                  <a:close/>
                  <a:moveTo>
                    <a:pt x="114" y="32"/>
                  </a:moveTo>
                  <a:cubicBezTo>
                    <a:pt x="114" y="32"/>
                    <a:pt x="114" y="32"/>
                    <a:pt x="114" y="32"/>
                  </a:cubicBezTo>
                  <a:cubicBezTo>
                    <a:pt x="112" y="31"/>
                    <a:pt x="112" y="31"/>
                    <a:pt x="112" y="31"/>
                  </a:cubicBezTo>
                  <a:cubicBezTo>
                    <a:pt x="112" y="30"/>
                    <a:pt x="112" y="30"/>
                    <a:pt x="112" y="30"/>
                  </a:cubicBezTo>
                  <a:cubicBezTo>
                    <a:pt x="114" y="30"/>
                    <a:pt x="114" y="30"/>
                    <a:pt x="114" y="30"/>
                  </a:cubicBezTo>
                  <a:lnTo>
                    <a:pt x="114" y="32"/>
                  </a:lnTo>
                  <a:close/>
                  <a:moveTo>
                    <a:pt x="116" y="25"/>
                  </a:moveTo>
                  <a:cubicBezTo>
                    <a:pt x="116" y="25"/>
                    <a:pt x="116" y="25"/>
                    <a:pt x="116" y="25"/>
                  </a:cubicBezTo>
                  <a:cubicBezTo>
                    <a:pt x="113" y="25"/>
                    <a:pt x="113" y="25"/>
                    <a:pt x="113" y="25"/>
                  </a:cubicBezTo>
                  <a:cubicBezTo>
                    <a:pt x="113" y="22"/>
                    <a:pt x="113" y="22"/>
                    <a:pt x="113" y="22"/>
                  </a:cubicBezTo>
                  <a:cubicBezTo>
                    <a:pt x="116" y="22"/>
                    <a:pt x="116" y="22"/>
                    <a:pt x="116" y="22"/>
                  </a:cubicBezTo>
                  <a:lnTo>
                    <a:pt x="116" y="25"/>
                  </a:lnTo>
                  <a:close/>
                  <a:moveTo>
                    <a:pt x="116" y="19"/>
                  </a:moveTo>
                  <a:cubicBezTo>
                    <a:pt x="116" y="19"/>
                    <a:pt x="116" y="19"/>
                    <a:pt x="116" y="19"/>
                  </a:cubicBezTo>
                  <a:cubicBezTo>
                    <a:pt x="117" y="19"/>
                    <a:pt x="117" y="19"/>
                    <a:pt x="117" y="19"/>
                  </a:cubicBezTo>
                  <a:cubicBezTo>
                    <a:pt x="117" y="21"/>
                    <a:pt x="117" y="21"/>
                    <a:pt x="117" y="21"/>
                  </a:cubicBezTo>
                  <a:cubicBezTo>
                    <a:pt x="116" y="21"/>
                    <a:pt x="116" y="21"/>
                    <a:pt x="116" y="21"/>
                  </a:cubicBezTo>
                  <a:lnTo>
                    <a:pt x="116" y="19"/>
                  </a:lnTo>
                  <a:close/>
                  <a:moveTo>
                    <a:pt x="117" y="25"/>
                  </a:moveTo>
                  <a:cubicBezTo>
                    <a:pt x="117" y="25"/>
                    <a:pt x="117" y="25"/>
                    <a:pt x="117" y="25"/>
                  </a:cubicBezTo>
                  <a:cubicBezTo>
                    <a:pt x="116" y="25"/>
                    <a:pt x="116" y="25"/>
                    <a:pt x="116" y="25"/>
                  </a:cubicBezTo>
                  <a:cubicBezTo>
                    <a:pt x="116" y="24"/>
                    <a:pt x="116" y="24"/>
                    <a:pt x="116" y="24"/>
                  </a:cubicBezTo>
                  <a:cubicBezTo>
                    <a:pt x="117" y="24"/>
                    <a:pt x="117" y="24"/>
                    <a:pt x="117" y="24"/>
                  </a:cubicBezTo>
                  <a:lnTo>
                    <a:pt x="117" y="25"/>
                  </a:lnTo>
                  <a:close/>
                  <a:moveTo>
                    <a:pt x="85" y="33"/>
                  </a:moveTo>
                  <a:cubicBezTo>
                    <a:pt x="85" y="33"/>
                    <a:pt x="85" y="33"/>
                    <a:pt x="85" y="33"/>
                  </a:cubicBezTo>
                  <a:cubicBezTo>
                    <a:pt x="87" y="33"/>
                    <a:pt x="87" y="33"/>
                    <a:pt x="87" y="33"/>
                  </a:cubicBezTo>
                  <a:cubicBezTo>
                    <a:pt x="87" y="41"/>
                    <a:pt x="87" y="41"/>
                    <a:pt x="87" y="41"/>
                  </a:cubicBezTo>
                  <a:cubicBezTo>
                    <a:pt x="85" y="41"/>
                    <a:pt x="85" y="41"/>
                    <a:pt x="85" y="41"/>
                  </a:cubicBezTo>
                  <a:lnTo>
                    <a:pt x="85" y="33"/>
                  </a:lnTo>
                  <a:close/>
                  <a:moveTo>
                    <a:pt x="44" y="34"/>
                  </a:moveTo>
                  <a:cubicBezTo>
                    <a:pt x="44" y="34"/>
                    <a:pt x="44" y="34"/>
                    <a:pt x="44" y="34"/>
                  </a:cubicBezTo>
                  <a:cubicBezTo>
                    <a:pt x="44" y="34"/>
                    <a:pt x="44" y="34"/>
                    <a:pt x="44" y="34"/>
                  </a:cubicBezTo>
                  <a:cubicBezTo>
                    <a:pt x="44" y="41"/>
                    <a:pt x="44" y="41"/>
                    <a:pt x="44" y="41"/>
                  </a:cubicBezTo>
                  <a:cubicBezTo>
                    <a:pt x="44" y="41"/>
                    <a:pt x="44" y="41"/>
                    <a:pt x="44" y="41"/>
                  </a:cubicBezTo>
                  <a:lnTo>
                    <a:pt x="44" y="34"/>
                  </a:lnTo>
                  <a:close/>
                  <a:moveTo>
                    <a:pt x="15" y="47"/>
                  </a:moveTo>
                  <a:cubicBezTo>
                    <a:pt x="15" y="47"/>
                    <a:pt x="15" y="47"/>
                    <a:pt x="15" y="47"/>
                  </a:cubicBezTo>
                  <a:cubicBezTo>
                    <a:pt x="15" y="47"/>
                    <a:pt x="15" y="47"/>
                    <a:pt x="15" y="47"/>
                  </a:cubicBezTo>
                  <a:cubicBezTo>
                    <a:pt x="15" y="35"/>
                    <a:pt x="15" y="35"/>
                    <a:pt x="15" y="35"/>
                  </a:cubicBezTo>
                  <a:cubicBezTo>
                    <a:pt x="15" y="35"/>
                    <a:pt x="15" y="35"/>
                    <a:pt x="15" y="35"/>
                  </a:cubicBezTo>
                  <a:lnTo>
                    <a:pt x="15" y="47"/>
                  </a:lnTo>
                  <a:close/>
                  <a:moveTo>
                    <a:pt x="20" y="46"/>
                  </a:moveTo>
                  <a:cubicBezTo>
                    <a:pt x="20" y="46"/>
                    <a:pt x="20" y="46"/>
                    <a:pt x="20" y="46"/>
                  </a:cubicBezTo>
                  <a:cubicBezTo>
                    <a:pt x="16" y="47"/>
                    <a:pt x="16" y="47"/>
                    <a:pt x="16" y="47"/>
                  </a:cubicBezTo>
                  <a:cubicBezTo>
                    <a:pt x="16" y="35"/>
                    <a:pt x="16" y="35"/>
                    <a:pt x="16" y="35"/>
                  </a:cubicBezTo>
                  <a:cubicBezTo>
                    <a:pt x="20" y="35"/>
                    <a:pt x="20" y="35"/>
                    <a:pt x="20" y="35"/>
                  </a:cubicBezTo>
                  <a:lnTo>
                    <a:pt x="20" y="46"/>
                  </a:lnTo>
                  <a:close/>
                  <a:moveTo>
                    <a:pt x="25" y="46"/>
                  </a:moveTo>
                  <a:cubicBezTo>
                    <a:pt x="25" y="46"/>
                    <a:pt x="25" y="46"/>
                    <a:pt x="25" y="46"/>
                  </a:cubicBezTo>
                  <a:cubicBezTo>
                    <a:pt x="22" y="46"/>
                    <a:pt x="22" y="46"/>
                    <a:pt x="22" y="46"/>
                  </a:cubicBezTo>
                  <a:cubicBezTo>
                    <a:pt x="22" y="35"/>
                    <a:pt x="22" y="35"/>
                    <a:pt x="22" y="35"/>
                  </a:cubicBezTo>
                  <a:cubicBezTo>
                    <a:pt x="24" y="35"/>
                    <a:pt x="24" y="35"/>
                    <a:pt x="24" y="35"/>
                  </a:cubicBezTo>
                  <a:cubicBezTo>
                    <a:pt x="24" y="36"/>
                    <a:pt x="24" y="36"/>
                    <a:pt x="24" y="36"/>
                  </a:cubicBezTo>
                  <a:cubicBezTo>
                    <a:pt x="25" y="36"/>
                    <a:pt x="25" y="36"/>
                    <a:pt x="25" y="36"/>
                  </a:cubicBezTo>
                  <a:lnTo>
                    <a:pt x="25" y="46"/>
                  </a:lnTo>
                  <a:close/>
                  <a:moveTo>
                    <a:pt x="26" y="46"/>
                  </a:moveTo>
                  <a:cubicBezTo>
                    <a:pt x="26" y="46"/>
                    <a:pt x="26" y="46"/>
                    <a:pt x="26" y="46"/>
                  </a:cubicBezTo>
                  <a:cubicBezTo>
                    <a:pt x="25" y="46"/>
                    <a:pt x="25" y="46"/>
                    <a:pt x="25" y="46"/>
                  </a:cubicBezTo>
                  <a:cubicBezTo>
                    <a:pt x="25" y="46"/>
                    <a:pt x="25" y="46"/>
                    <a:pt x="25" y="46"/>
                  </a:cubicBezTo>
                  <a:cubicBezTo>
                    <a:pt x="25" y="42"/>
                    <a:pt x="25" y="42"/>
                    <a:pt x="25" y="42"/>
                  </a:cubicBezTo>
                  <a:cubicBezTo>
                    <a:pt x="26" y="42"/>
                    <a:pt x="26" y="42"/>
                    <a:pt x="26" y="42"/>
                  </a:cubicBezTo>
                  <a:lnTo>
                    <a:pt x="26" y="46"/>
                  </a:lnTo>
                  <a:close/>
                  <a:moveTo>
                    <a:pt x="26" y="41"/>
                  </a:moveTo>
                  <a:cubicBezTo>
                    <a:pt x="26" y="41"/>
                    <a:pt x="26" y="41"/>
                    <a:pt x="26" y="41"/>
                  </a:cubicBezTo>
                  <a:cubicBezTo>
                    <a:pt x="25" y="42"/>
                    <a:pt x="25" y="42"/>
                    <a:pt x="25" y="42"/>
                  </a:cubicBezTo>
                  <a:cubicBezTo>
                    <a:pt x="25" y="36"/>
                    <a:pt x="25" y="36"/>
                    <a:pt x="25" y="36"/>
                  </a:cubicBezTo>
                  <a:cubicBezTo>
                    <a:pt x="26" y="36"/>
                    <a:pt x="26" y="36"/>
                    <a:pt x="26" y="36"/>
                  </a:cubicBezTo>
                  <a:lnTo>
                    <a:pt x="26" y="41"/>
                  </a:lnTo>
                  <a:close/>
                  <a:moveTo>
                    <a:pt x="28" y="47"/>
                  </a:moveTo>
                  <a:cubicBezTo>
                    <a:pt x="28" y="47"/>
                    <a:pt x="28" y="47"/>
                    <a:pt x="28" y="47"/>
                  </a:cubicBezTo>
                  <a:cubicBezTo>
                    <a:pt x="28" y="47"/>
                    <a:pt x="28" y="47"/>
                    <a:pt x="28" y="47"/>
                  </a:cubicBezTo>
                  <a:cubicBezTo>
                    <a:pt x="28" y="42"/>
                    <a:pt x="28" y="42"/>
                    <a:pt x="28" y="42"/>
                  </a:cubicBezTo>
                  <a:cubicBezTo>
                    <a:pt x="28" y="42"/>
                    <a:pt x="28" y="42"/>
                    <a:pt x="28" y="42"/>
                  </a:cubicBezTo>
                  <a:lnTo>
                    <a:pt x="28" y="47"/>
                  </a:lnTo>
                  <a:close/>
                  <a:moveTo>
                    <a:pt x="28" y="41"/>
                  </a:moveTo>
                  <a:cubicBezTo>
                    <a:pt x="28" y="41"/>
                    <a:pt x="28" y="41"/>
                    <a:pt x="28" y="41"/>
                  </a:cubicBezTo>
                  <a:cubicBezTo>
                    <a:pt x="28" y="41"/>
                    <a:pt x="28" y="41"/>
                    <a:pt x="28" y="41"/>
                  </a:cubicBezTo>
                  <a:cubicBezTo>
                    <a:pt x="28" y="36"/>
                    <a:pt x="28" y="36"/>
                    <a:pt x="28" y="36"/>
                  </a:cubicBezTo>
                  <a:cubicBezTo>
                    <a:pt x="28" y="36"/>
                    <a:pt x="28" y="36"/>
                    <a:pt x="28" y="36"/>
                  </a:cubicBezTo>
                  <a:lnTo>
                    <a:pt x="28" y="41"/>
                  </a:lnTo>
                  <a:close/>
                  <a:moveTo>
                    <a:pt x="29" y="47"/>
                  </a:moveTo>
                  <a:cubicBezTo>
                    <a:pt x="29" y="47"/>
                    <a:pt x="29" y="47"/>
                    <a:pt x="29" y="47"/>
                  </a:cubicBezTo>
                  <a:cubicBezTo>
                    <a:pt x="28" y="47"/>
                    <a:pt x="28" y="47"/>
                    <a:pt x="28" y="47"/>
                  </a:cubicBezTo>
                  <a:cubicBezTo>
                    <a:pt x="28" y="42"/>
                    <a:pt x="28" y="42"/>
                    <a:pt x="28" y="42"/>
                  </a:cubicBezTo>
                  <a:cubicBezTo>
                    <a:pt x="29" y="42"/>
                    <a:pt x="29" y="42"/>
                    <a:pt x="29" y="42"/>
                  </a:cubicBezTo>
                  <a:lnTo>
                    <a:pt x="29" y="47"/>
                  </a:lnTo>
                  <a:close/>
                  <a:moveTo>
                    <a:pt x="29" y="41"/>
                  </a:moveTo>
                  <a:cubicBezTo>
                    <a:pt x="29" y="41"/>
                    <a:pt x="29" y="41"/>
                    <a:pt x="29" y="41"/>
                  </a:cubicBezTo>
                  <a:cubicBezTo>
                    <a:pt x="28" y="41"/>
                    <a:pt x="28" y="41"/>
                    <a:pt x="28" y="41"/>
                  </a:cubicBezTo>
                  <a:cubicBezTo>
                    <a:pt x="28" y="36"/>
                    <a:pt x="28" y="36"/>
                    <a:pt x="28" y="36"/>
                  </a:cubicBezTo>
                  <a:cubicBezTo>
                    <a:pt x="29" y="36"/>
                    <a:pt x="29" y="36"/>
                    <a:pt x="29" y="36"/>
                  </a:cubicBezTo>
                  <a:lnTo>
                    <a:pt x="29" y="41"/>
                  </a:lnTo>
                  <a:close/>
                  <a:moveTo>
                    <a:pt x="30" y="47"/>
                  </a:moveTo>
                  <a:cubicBezTo>
                    <a:pt x="30" y="47"/>
                    <a:pt x="30" y="47"/>
                    <a:pt x="30" y="47"/>
                  </a:cubicBezTo>
                  <a:cubicBezTo>
                    <a:pt x="29" y="47"/>
                    <a:pt x="29" y="47"/>
                    <a:pt x="29" y="47"/>
                  </a:cubicBezTo>
                  <a:cubicBezTo>
                    <a:pt x="29" y="41"/>
                    <a:pt x="29" y="41"/>
                    <a:pt x="29" y="41"/>
                  </a:cubicBezTo>
                  <a:cubicBezTo>
                    <a:pt x="30" y="41"/>
                    <a:pt x="30" y="41"/>
                    <a:pt x="30" y="41"/>
                  </a:cubicBezTo>
                  <a:lnTo>
                    <a:pt x="30" y="47"/>
                  </a:lnTo>
                  <a:close/>
                  <a:moveTo>
                    <a:pt x="30" y="41"/>
                  </a:moveTo>
                  <a:cubicBezTo>
                    <a:pt x="30" y="41"/>
                    <a:pt x="30" y="41"/>
                    <a:pt x="30" y="41"/>
                  </a:cubicBezTo>
                  <a:cubicBezTo>
                    <a:pt x="29" y="41"/>
                    <a:pt x="29" y="41"/>
                    <a:pt x="29" y="41"/>
                  </a:cubicBezTo>
                  <a:cubicBezTo>
                    <a:pt x="29" y="36"/>
                    <a:pt x="29" y="36"/>
                    <a:pt x="29" y="36"/>
                  </a:cubicBezTo>
                  <a:cubicBezTo>
                    <a:pt x="30" y="36"/>
                    <a:pt x="30" y="36"/>
                    <a:pt x="30" y="36"/>
                  </a:cubicBezTo>
                  <a:lnTo>
                    <a:pt x="30" y="41"/>
                  </a:lnTo>
                  <a:close/>
                  <a:moveTo>
                    <a:pt x="32" y="47"/>
                  </a:moveTo>
                  <a:cubicBezTo>
                    <a:pt x="32" y="47"/>
                    <a:pt x="32" y="47"/>
                    <a:pt x="32" y="47"/>
                  </a:cubicBezTo>
                  <a:cubicBezTo>
                    <a:pt x="31" y="47"/>
                    <a:pt x="31" y="47"/>
                    <a:pt x="31" y="47"/>
                  </a:cubicBezTo>
                  <a:cubicBezTo>
                    <a:pt x="31" y="41"/>
                    <a:pt x="31" y="41"/>
                    <a:pt x="31" y="41"/>
                  </a:cubicBezTo>
                  <a:cubicBezTo>
                    <a:pt x="32" y="41"/>
                    <a:pt x="32" y="41"/>
                    <a:pt x="32" y="41"/>
                  </a:cubicBezTo>
                  <a:lnTo>
                    <a:pt x="32" y="47"/>
                  </a:lnTo>
                  <a:close/>
                  <a:moveTo>
                    <a:pt x="32" y="41"/>
                  </a:moveTo>
                  <a:cubicBezTo>
                    <a:pt x="32" y="41"/>
                    <a:pt x="32" y="41"/>
                    <a:pt x="32" y="41"/>
                  </a:cubicBezTo>
                  <a:cubicBezTo>
                    <a:pt x="31" y="41"/>
                    <a:pt x="31" y="41"/>
                    <a:pt x="31" y="41"/>
                  </a:cubicBezTo>
                  <a:cubicBezTo>
                    <a:pt x="31" y="36"/>
                    <a:pt x="31" y="36"/>
                    <a:pt x="31" y="36"/>
                  </a:cubicBezTo>
                  <a:cubicBezTo>
                    <a:pt x="32" y="35"/>
                    <a:pt x="32" y="35"/>
                    <a:pt x="32" y="35"/>
                  </a:cubicBezTo>
                  <a:lnTo>
                    <a:pt x="32" y="41"/>
                  </a:lnTo>
                  <a:close/>
                  <a:moveTo>
                    <a:pt x="33" y="47"/>
                  </a:moveTo>
                  <a:cubicBezTo>
                    <a:pt x="33" y="47"/>
                    <a:pt x="33" y="47"/>
                    <a:pt x="33" y="47"/>
                  </a:cubicBezTo>
                  <a:cubicBezTo>
                    <a:pt x="32" y="47"/>
                    <a:pt x="32" y="47"/>
                    <a:pt x="32" y="47"/>
                  </a:cubicBezTo>
                  <a:cubicBezTo>
                    <a:pt x="32" y="41"/>
                    <a:pt x="32" y="41"/>
                    <a:pt x="32" y="41"/>
                  </a:cubicBezTo>
                  <a:cubicBezTo>
                    <a:pt x="33" y="41"/>
                    <a:pt x="33" y="41"/>
                    <a:pt x="33" y="41"/>
                  </a:cubicBezTo>
                  <a:lnTo>
                    <a:pt x="33" y="47"/>
                  </a:lnTo>
                  <a:close/>
                  <a:moveTo>
                    <a:pt x="33" y="41"/>
                  </a:moveTo>
                  <a:cubicBezTo>
                    <a:pt x="33" y="41"/>
                    <a:pt x="33" y="41"/>
                    <a:pt x="33" y="41"/>
                  </a:cubicBezTo>
                  <a:cubicBezTo>
                    <a:pt x="32" y="41"/>
                    <a:pt x="32" y="41"/>
                    <a:pt x="32" y="41"/>
                  </a:cubicBezTo>
                  <a:cubicBezTo>
                    <a:pt x="32" y="35"/>
                    <a:pt x="32" y="35"/>
                    <a:pt x="32" y="35"/>
                  </a:cubicBezTo>
                  <a:cubicBezTo>
                    <a:pt x="33" y="35"/>
                    <a:pt x="33" y="35"/>
                    <a:pt x="33" y="35"/>
                  </a:cubicBezTo>
                  <a:lnTo>
                    <a:pt x="33" y="41"/>
                  </a:lnTo>
                  <a:close/>
                  <a:moveTo>
                    <a:pt x="33" y="47"/>
                  </a:moveTo>
                  <a:cubicBezTo>
                    <a:pt x="33" y="47"/>
                    <a:pt x="33" y="47"/>
                    <a:pt x="33" y="47"/>
                  </a:cubicBezTo>
                  <a:cubicBezTo>
                    <a:pt x="33" y="47"/>
                    <a:pt x="33" y="47"/>
                    <a:pt x="33" y="47"/>
                  </a:cubicBezTo>
                  <a:cubicBezTo>
                    <a:pt x="33" y="41"/>
                    <a:pt x="33" y="41"/>
                    <a:pt x="33" y="41"/>
                  </a:cubicBezTo>
                  <a:cubicBezTo>
                    <a:pt x="33" y="41"/>
                    <a:pt x="33" y="41"/>
                    <a:pt x="33" y="41"/>
                  </a:cubicBezTo>
                  <a:lnTo>
                    <a:pt x="33" y="47"/>
                  </a:lnTo>
                  <a:close/>
                  <a:moveTo>
                    <a:pt x="33" y="41"/>
                  </a:moveTo>
                  <a:cubicBezTo>
                    <a:pt x="33" y="41"/>
                    <a:pt x="33" y="41"/>
                    <a:pt x="33" y="41"/>
                  </a:cubicBezTo>
                  <a:cubicBezTo>
                    <a:pt x="33" y="41"/>
                    <a:pt x="33" y="41"/>
                    <a:pt x="33" y="41"/>
                  </a:cubicBezTo>
                  <a:cubicBezTo>
                    <a:pt x="33" y="35"/>
                    <a:pt x="33" y="35"/>
                    <a:pt x="33" y="35"/>
                  </a:cubicBezTo>
                  <a:cubicBezTo>
                    <a:pt x="33" y="35"/>
                    <a:pt x="33" y="35"/>
                    <a:pt x="33" y="35"/>
                  </a:cubicBezTo>
                  <a:lnTo>
                    <a:pt x="33" y="41"/>
                  </a:lnTo>
                  <a:close/>
                  <a:moveTo>
                    <a:pt x="34" y="47"/>
                  </a:moveTo>
                  <a:cubicBezTo>
                    <a:pt x="34" y="47"/>
                    <a:pt x="34" y="47"/>
                    <a:pt x="34" y="47"/>
                  </a:cubicBezTo>
                  <a:cubicBezTo>
                    <a:pt x="33" y="47"/>
                    <a:pt x="33" y="47"/>
                    <a:pt x="33" y="47"/>
                  </a:cubicBezTo>
                  <a:cubicBezTo>
                    <a:pt x="33" y="41"/>
                    <a:pt x="33" y="41"/>
                    <a:pt x="33" y="41"/>
                  </a:cubicBezTo>
                  <a:cubicBezTo>
                    <a:pt x="34" y="41"/>
                    <a:pt x="34" y="41"/>
                    <a:pt x="34" y="41"/>
                  </a:cubicBezTo>
                  <a:lnTo>
                    <a:pt x="34" y="47"/>
                  </a:lnTo>
                  <a:close/>
                  <a:moveTo>
                    <a:pt x="34" y="41"/>
                  </a:moveTo>
                  <a:cubicBezTo>
                    <a:pt x="34" y="41"/>
                    <a:pt x="34" y="41"/>
                    <a:pt x="34" y="41"/>
                  </a:cubicBezTo>
                  <a:cubicBezTo>
                    <a:pt x="33" y="41"/>
                    <a:pt x="33" y="41"/>
                    <a:pt x="33" y="41"/>
                  </a:cubicBezTo>
                  <a:cubicBezTo>
                    <a:pt x="33" y="35"/>
                    <a:pt x="33" y="35"/>
                    <a:pt x="33" y="35"/>
                  </a:cubicBezTo>
                  <a:cubicBezTo>
                    <a:pt x="34" y="35"/>
                    <a:pt x="34" y="35"/>
                    <a:pt x="34" y="35"/>
                  </a:cubicBezTo>
                  <a:lnTo>
                    <a:pt x="34" y="41"/>
                  </a:lnTo>
                  <a:close/>
                  <a:moveTo>
                    <a:pt x="34" y="47"/>
                  </a:moveTo>
                  <a:cubicBezTo>
                    <a:pt x="34" y="47"/>
                    <a:pt x="34" y="47"/>
                    <a:pt x="34" y="47"/>
                  </a:cubicBezTo>
                  <a:cubicBezTo>
                    <a:pt x="34" y="47"/>
                    <a:pt x="34" y="47"/>
                    <a:pt x="34" y="47"/>
                  </a:cubicBezTo>
                  <a:cubicBezTo>
                    <a:pt x="34" y="41"/>
                    <a:pt x="34" y="41"/>
                    <a:pt x="34" y="41"/>
                  </a:cubicBezTo>
                  <a:cubicBezTo>
                    <a:pt x="34" y="41"/>
                    <a:pt x="34" y="41"/>
                    <a:pt x="34" y="41"/>
                  </a:cubicBezTo>
                  <a:lnTo>
                    <a:pt x="34" y="47"/>
                  </a:lnTo>
                  <a:close/>
                  <a:moveTo>
                    <a:pt x="34" y="41"/>
                  </a:moveTo>
                  <a:cubicBezTo>
                    <a:pt x="34" y="41"/>
                    <a:pt x="34" y="41"/>
                    <a:pt x="34" y="41"/>
                  </a:cubicBezTo>
                  <a:cubicBezTo>
                    <a:pt x="34" y="41"/>
                    <a:pt x="34" y="41"/>
                    <a:pt x="34" y="41"/>
                  </a:cubicBezTo>
                  <a:cubicBezTo>
                    <a:pt x="34" y="35"/>
                    <a:pt x="34" y="35"/>
                    <a:pt x="34" y="35"/>
                  </a:cubicBezTo>
                  <a:cubicBezTo>
                    <a:pt x="34" y="35"/>
                    <a:pt x="34" y="35"/>
                    <a:pt x="34" y="35"/>
                  </a:cubicBezTo>
                  <a:lnTo>
                    <a:pt x="34" y="41"/>
                  </a:lnTo>
                  <a:close/>
                  <a:moveTo>
                    <a:pt x="36" y="47"/>
                  </a:moveTo>
                  <a:cubicBezTo>
                    <a:pt x="36" y="47"/>
                    <a:pt x="36" y="47"/>
                    <a:pt x="36" y="47"/>
                  </a:cubicBezTo>
                  <a:cubicBezTo>
                    <a:pt x="36" y="47"/>
                    <a:pt x="36" y="47"/>
                    <a:pt x="36" y="47"/>
                  </a:cubicBezTo>
                  <a:cubicBezTo>
                    <a:pt x="36" y="41"/>
                    <a:pt x="36" y="41"/>
                    <a:pt x="36" y="41"/>
                  </a:cubicBezTo>
                  <a:cubicBezTo>
                    <a:pt x="36" y="41"/>
                    <a:pt x="36" y="41"/>
                    <a:pt x="36" y="41"/>
                  </a:cubicBezTo>
                  <a:lnTo>
                    <a:pt x="36" y="47"/>
                  </a:lnTo>
                  <a:close/>
                  <a:moveTo>
                    <a:pt x="36" y="41"/>
                  </a:moveTo>
                  <a:cubicBezTo>
                    <a:pt x="36" y="41"/>
                    <a:pt x="36" y="41"/>
                    <a:pt x="36" y="41"/>
                  </a:cubicBezTo>
                  <a:cubicBezTo>
                    <a:pt x="36" y="41"/>
                    <a:pt x="36" y="41"/>
                    <a:pt x="36" y="41"/>
                  </a:cubicBezTo>
                  <a:cubicBezTo>
                    <a:pt x="36" y="35"/>
                    <a:pt x="36" y="35"/>
                    <a:pt x="36" y="35"/>
                  </a:cubicBezTo>
                  <a:cubicBezTo>
                    <a:pt x="36" y="35"/>
                    <a:pt x="36" y="35"/>
                    <a:pt x="36" y="35"/>
                  </a:cubicBezTo>
                  <a:lnTo>
                    <a:pt x="36" y="41"/>
                  </a:lnTo>
                  <a:close/>
                  <a:moveTo>
                    <a:pt x="37" y="47"/>
                  </a:moveTo>
                  <a:cubicBezTo>
                    <a:pt x="37" y="47"/>
                    <a:pt x="37" y="47"/>
                    <a:pt x="37" y="47"/>
                  </a:cubicBezTo>
                  <a:cubicBezTo>
                    <a:pt x="37" y="47"/>
                    <a:pt x="37" y="47"/>
                    <a:pt x="37" y="47"/>
                  </a:cubicBezTo>
                  <a:cubicBezTo>
                    <a:pt x="37" y="41"/>
                    <a:pt x="37" y="41"/>
                    <a:pt x="37" y="41"/>
                  </a:cubicBezTo>
                  <a:cubicBezTo>
                    <a:pt x="37" y="41"/>
                    <a:pt x="37" y="41"/>
                    <a:pt x="37" y="41"/>
                  </a:cubicBezTo>
                  <a:lnTo>
                    <a:pt x="37" y="47"/>
                  </a:lnTo>
                  <a:close/>
                  <a:moveTo>
                    <a:pt x="37" y="41"/>
                  </a:moveTo>
                  <a:cubicBezTo>
                    <a:pt x="37" y="41"/>
                    <a:pt x="37" y="41"/>
                    <a:pt x="37" y="41"/>
                  </a:cubicBezTo>
                  <a:cubicBezTo>
                    <a:pt x="37" y="41"/>
                    <a:pt x="37" y="41"/>
                    <a:pt x="37" y="41"/>
                  </a:cubicBezTo>
                  <a:cubicBezTo>
                    <a:pt x="37" y="35"/>
                    <a:pt x="37" y="35"/>
                    <a:pt x="37" y="35"/>
                  </a:cubicBezTo>
                  <a:cubicBezTo>
                    <a:pt x="37" y="35"/>
                    <a:pt x="37" y="35"/>
                    <a:pt x="37" y="35"/>
                  </a:cubicBezTo>
                  <a:lnTo>
                    <a:pt x="37" y="41"/>
                  </a:lnTo>
                  <a:close/>
                  <a:moveTo>
                    <a:pt x="38" y="47"/>
                  </a:moveTo>
                  <a:cubicBezTo>
                    <a:pt x="38" y="47"/>
                    <a:pt x="38" y="47"/>
                    <a:pt x="38" y="47"/>
                  </a:cubicBezTo>
                  <a:cubicBezTo>
                    <a:pt x="37" y="47"/>
                    <a:pt x="37" y="47"/>
                    <a:pt x="37" y="47"/>
                  </a:cubicBezTo>
                  <a:cubicBezTo>
                    <a:pt x="37" y="41"/>
                    <a:pt x="37" y="41"/>
                    <a:pt x="37" y="41"/>
                  </a:cubicBezTo>
                  <a:cubicBezTo>
                    <a:pt x="38" y="41"/>
                    <a:pt x="38" y="41"/>
                    <a:pt x="38" y="41"/>
                  </a:cubicBezTo>
                  <a:lnTo>
                    <a:pt x="38" y="47"/>
                  </a:lnTo>
                  <a:close/>
                  <a:moveTo>
                    <a:pt x="38" y="41"/>
                  </a:moveTo>
                  <a:cubicBezTo>
                    <a:pt x="38" y="41"/>
                    <a:pt x="38" y="41"/>
                    <a:pt x="38" y="41"/>
                  </a:cubicBezTo>
                  <a:cubicBezTo>
                    <a:pt x="37" y="41"/>
                    <a:pt x="37" y="41"/>
                    <a:pt x="37" y="41"/>
                  </a:cubicBezTo>
                  <a:cubicBezTo>
                    <a:pt x="37" y="35"/>
                    <a:pt x="37" y="35"/>
                    <a:pt x="37" y="35"/>
                  </a:cubicBezTo>
                  <a:cubicBezTo>
                    <a:pt x="38" y="35"/>
                    <a:pt x="38" y="35"/>
                    <a:pt x="38" y="35"/>
                  </a:cubicBezTo>
                  <a:lnTo>
                    <a:pt x="38" y="41"/>
                  </a:lnTo>
                  <a:close/>
                  <a:moveTo>
                    <a:pt x="40" y="47"/>
                  </a:moveTo>
                  <a:cubicBezTo>
                    <a:pt x="40" y="47"/>
                    <a:pt x="40" y="47"/>
                    <a:pt x="40" y="47"/>
                  </a:cubicBezTo>
                  <a:cubicBezTo>
                    <a:pt x="39" y="47"/>
                    <a:pt x="39" y="47"/>
                    <a:pt x="39" y="47"/>
                  </a:cubicBezTo>
                  <a:cubicBezTo>
                    <a:pt x="39" y="41"/>
                    <a:pt x="39" y="41"/>
                    <a:pt x="39" y="41"/>
                  </a:cubicBezTo>
                  <a:cubicBezTo>
                    <a:pt x="40" y="41"/>
                    <a:pt x="40" y="41"/>
                    <a:pt x="40" y="41"/>
                  </a:cubicBezTo>
                  <a:lnTo>
                    <a:pt x="40" y="47"/>
                  </a:lnTo>
                  <a:close/>
                  <a:moveTo>
                    <a:pt x="40" y="41"/>
                  </a:moveTo>
                  <a:cubicBezTo>
                    <a:pt x="40" y="41"/>
                    <a:pt x="40" y="41"/>
                    <a:pt x="40" y="41"/>
                  </a:cubicBezTo>
                  <a:cubicBezTo>
                    <a:pt x="39" y="41"/>
                    <a:pt x="39" y="41"/>
                    <a:pt x="39" y="41"/>
                  </a:cubicBezTo>
                  <a:cubicBezTo>
                    <a:pt x="39" y="35"/>
                    <a:pt x="39" y="35"/>
                    <a:pt x="39" y="35"/>
                  </a:cubicBezTo>
                  <a:cubicBezTo>
                    <a:pt x="40" y="35"/>
                    <a:pt x="40" y="35"/>
                    <a:pt x="40" y="35"/>
                  </a:cubicBezTo>
                  <a:lnTo>
                    <a:pt x="40" y="41"/>
                  </a:lnTo>
                  <a:close/>
                  <a:moveTo>
                    <a:pt x="41" y="47"/>
                  </a:moveTo>
                  <a:cubicBezTo>
                    <a:pt x="41" y="47"/>
                    <a:pt x="41" y="47"/>
                    <a:pt x="41" y="47"/>
                  </a:cubicBezTo>
                  <a:cubicBezTo>
                    <a:pt x="40" y="47"/>
                    <a:pt x="40" y="47"/>
                    <a:pt x="40" y="47"/>
                  </a:cubicBezTo>
                  <a:cubicBezTo>
                    <a:pt x="40" y="41"/>
                    <a:pt x="40" y="41"/>
                    <a:pt x="40" y="41"/>
                  </a:cubicBezTo>
                  <a:cubicBezTo>
                    <a:pt x="41" y="41"/>
                    <a:pt x="41" y="41"/>
                    <a:pt x="41" y="41"/>
                  </a:cubicBezTo>
                  <a:lnTo>
                    <a:pt x="41" y="47"/>
                  </a:lnTo>
                  <a:close/>
                  <a:moveTo>
                    <a:pt x="41" y="41"/>
                  </a:moveTo>
                  <a:cubicBezTo>
                    <a:pt x="41" y="41"/>
                    <a:pt x="41" y="41"/>
                    <a:pt x="41" y="41"/>
                  </a:cubicBezTo>
                  <a:cubicBezTo>
                    <a:pt x="40" y="41"/>
                    <a:pt x="40" y="41"/>
                    <a:pt x="40" y="41"/>
                  </a:cubicBezTo>
                  <a:cubicBezTo>
                    <a:pt x="40" y="35"/>
                    <a:pt x="40" y="35"/>
                    <a:pt x="40" y="35"/>
                  </a:cubicBezTo>
                  <a:cubicBezTo>
                    <a:pt x="41" y="35"/>
                    <a:pt x="41" y="35"/>
                    <a:pt x="41" y="35"/>
                  </a:cubicBezTo>
                  <a:lnTo>
                    <a:pt x="41" y="41"/>
                  </a:lnTo>
                  <a:close/>
                  <a:moveTo>
                    <a:pt x="41" y="47"/>
                  </a:moveTo>
                  <a:cubicBezTo>
                    <a:pt x="41" y="47"/>
                    <a:pt x="41" y="47"/>
                    <a:pt x="41" y="47"/>
                  </a:cubicBezTo>
                  <a:cubicBezTo>
                    <a:pt x="41" y="47"/>
                    <a:pt x="41" y="47"/>
                    <a:pt x="41" y="47"/>
                  </a:cubicBezTo>
                  <a:cubicBezTo>
                    <a:pt x="41" y="41"/>
                    <a:pt x="41" y="41"/>
                    <a:pt x="41" y="41"/>
                  </a:cubicBezTo>
                  <a:cubicBezTo>
                    <a:pt x="41" y="41"/>
                    <a:pt x="41" y="41"/>
                    <a:pt x="41" y="41"/>
                  </a:cubicBezTo>
                  <a:lnTo>
                    <a:pt x="41" y="47"/>
                  </a:lnTo>
                  <a:close/>
                  <a:moveTo>
                    <a:pt x="41" y="41"/>
                  </a:moveTo>
                  <a:cubicBezTo>
                    <a:pt x="41" y="41"/>
                    <a:pt x="41" y="41"/>
                    <a:pt x="41" y="41"/>
                  </a:cubicBezTo>
                  <a:cubicBezTo>
                    <a:pt x="41" y="41"/>
                    <a:pt x="41" y="41"/>
                    <a:pt x="41" y="41"/>
                  </a:cubicBezTo>
                  <a:cubicBezTo>
                    <a:pt x="41" y="35"/>
                    <a:pt x="41" y="35"/>
                    <a:pt x="41" y="35"/>
                  </a:cubicBezTo>
                  <a:cubicBezTo>
                    <a:pt x="41" y="35"/>
                    <a:pt x="41" y="35"/>
                    <a:pt x="41" y="35"/>
                  </a:cubicBezTo>
                  <a:lnTo>
                    <a:pt x="41" y="41"/>
                  </a:lnTo>
                  <a:close/>
                  <a:moveTo>
                    <a:pt x="42" y="47"/>
                  </a:moveTo>
                  <a:cubicBezTo>
                    <a:pt x="42" y="47"/>
                    <a:pt x="42" y="47"/>
                    <a:pt x="42" y="47"/>
                  </a:cubicBezTo>
                  <a:cubicBezTo>
                    <a:pt x="41" y="47"/>
                    <a:pt x="41" y="47"/>
                    <a:pt x="41" y="47"/>
                  </a:cubicBezTo>
                  <a:cubicBezTo>
                    <a:pt x="41" y="41"/>
                    <a:pt x="41" y="41"/>
                    <a:pt x="41" y="41"/>
                  </a:cubicBezTo>
                  <a:cubicBezTo>
                    <a:pt x="42" y="41"/>
                    <a:pt x="42" y="41"/>
                    <a:pt x="42" y="41"/>
                  </a:cubicBezTo>
                  <a:lnTo>
                    <a:pt x="42" y="47"/>
                  </a:lnTo>
                  <a:close/>
                  <a:moveTo>
                    <a:pt x="42" y="41"/>
                  </a:moveTo>
                  <a:cubicBezTo>
                    <a:pt x="42" y="41"/>
                    <a:pt x="42" y="41"/>
                    <a:pt x="42" y="41"/>
                  </a:cubicBezTo>
                  <a:cubicBezTo>
                    <a:pt x="41" y="41"/>
                    <a:pt x="41" y="41"/>
                    <a:pt x="41" y="41"/>
                  </a:cubicBezTo>
                  <a:cubicBezTo>
                    <a:pt x="41" y="35"/>
                    <a:pt x="41" y="35"/>
                    <a:pt x="41" y="35"/>
                  </a:cubicBezTo>
                  <a:cubicBezTo>
                    <a:pt x="42" y="34"/>
                    <a:pt x="42" y="34"/>
                    <a:pt x="42" y="34"/>
                  </a:cubicBezTo>
                  <a:lnTo>
                    <a:pt x="42" y="41"/>
                  </a:lnTo>
                  <a:close/>
                  <a:moveTo>
                    <a:pt x="43" y="48"/>
                  </a:moveTo>
                  <a:cubicBezTo>
                    <a:pt x="43" y="48"/>
                    <a:pt x="43" y="48"/>
                    <a:pt x="43" y="48"/>
                  </a:cubicBezTo>
                  <a:cubicBezTo>
                    <a:pt x="42" y="47"/>
                    <a:pt x="42" y="47"/>
                    <a:pt x="42" y="47"/>
                  </a:cubicBezTo>
                  <a:cubicBezTo>
                    <a:pt x="42" y="41"/>
                    <a:pt x="42" y="41"/>
                    <a:pt x="42" y="41"/>
                  </a:cubicBezTo>
                  <a:cubicBezTo>
                    <a:pt x="43" y="41"/>
                    <a:pt x="43" y="41"/>
                    <a:pt x="43" y="41"/>
                  </a:cubicBezTo>
                  <a:lnTo>
                    <a:pt x="43" y="48"/>
                  </a:lnTo>
                  <a:close/>
                  <a:moveTo>
                    <a:pt x="43" y="41"/>
                  </a:moveTo>
                  <a:cubicBezTo>
                    <a:pt x="43" y="41"/>
                    <a:pt x="43" y="41"/>
                    <a:pt x="43" y="41"/>
                  </a:cubicBezTo>
                  <a:cubicBezTo>
                    <a:pt x="42" y="41"/>
                    <a:pt x="42" y="41"/>
                    <a:pt x="42" y="41"/>
                  </a:cubicBezTo>
                  <a:cubicBezTo>
                    <a:pt x="42" y="34"/>
                    <a:pt x="42" y="34"/>
                    <a:pt x="42" y="34"/>
                  </a:cubicBezTo>
                  <a:cubicBezTo>
                    <a:pt x="43" y="34"/>
                    <a:pt x="43" y="34"/>
                    <a:pt x="43" y="34"/>
                  </a:cubicBezTo>
                  <a:lnTo>
                    <a:pt x="43" y="41"/>
                  </a:lnTo>
                  <a:close/>
                  <a:moveTo>
                    <a:pt x="44" y="48"/>
                  </a:moveTo>
                  <a:cubicBezTo>
                    <a:pt x="44" y="48"/>
                    <a:pt x="44" y="48"/>
                    <a:pt x="44" y="48"/>
                  </a:cubicBezTo>
                  <a:cubicBezTo>
                    <a:pt x="43" y="48"/>
                    <a:pt x="43" y="48"/>
                    <a:pt x="43" y="48"/>
                  </a:cubicBezTo>
                  <a:cubicBezTo>
                    <a:pt x="43" y="41"/>
                    <a:pt x="43" y="41"/>
                    <a:pt x="43" y="41"/>
                  </a:cubicBezTo>
                  <a:cubicBezTo>
                    <a:pt x="44" y="41"/>
                    <a:pt x="44" y="41"/>
                    <a:pt x="44" y="41"/>
                  </a:cubicBezTo>
                  <a:lnTo>
                    <a:pt x="44" y="48"/>
                  </a:lnTo>
                  <a:close/>
                  <a:moveTo>
                    <a:pt x="44" y="41"/>
                  </a:moveTo>
                  <a:cubicBezTo>
                    <a:pt x="44" y="41"/>
                    <a:pt x="44" y="41"/>
                    <a:pt x="44" y="41"/>
                  </a:cubicBezTo>
                  <a:cubicBezTo>
                    <a:pt x="43" y="41"/>
                    <a:pt x="43" y="41"/>
                    <a:pt x="43" y="41"/>
                  </a:cubicBezTo>
                  <a:cubicBezTo>
                    <a:pt x="43" y="34"/>
                    <a:pt x="43" y="34"/>
                    <a:pt x="43" y="34"/>
                  </a:cubicBezTo>
                  <a:cubicBezTo>
                    <a:pt x="44" y="34"/>
                    <a:pt x="44" y="34"/>
                    <a:pt x="44" y="34"/>
                  </a:cubicBezTo>
                  <a:lnTo>
                    <a:pt x="44" y="41"/>
                  </a:lnTo>
                  <a:close/>
                  <a:moveTo>
                    <a:pt x="45" y="48"/>
                  </a:moveTo>
                  <a:cubicBezTo>
                    <a:pt x="45" y="48"/>
                    <a:pt x="45" y="48"/>
                    <a:pt x="45" y="48"/>
                  </a:cubicBezTo>
                  <a:cubicBezTo>
                    <a:pt x="44" y="48"/>
                    <a:pt x="44" y="48"/>
                    <a:pt x="44" y="48"/>
                  </a:cubicBezTo>
                  <a:cubicBezTo>
                    <a:pt x="44" y="41"/>
                    <a:pt x="44" y="41"/>
                    <a:pt x="44" y="41"/>
                  </a:cubicBezTo>
                  <a:cubicBezTo>
                    <a:pt x="44" y="41"/>
                    <a:pt x="44" y="41"/>
                    <a:pt x="44" y="41"/>
                  </a:cubicBezTo>
                  <a:cubicBezTo>
                    <a:pt x="44" y="48"/>
                    <a:pt x="44" y="48"/>
                    <a:pt x="44" y="48"/>
                  </a:cubicBezTo>
                  <a:cubicBezTo>
                    <a:pt x="45" y="48"/>
                    <a:pt x="45" y="48"/>
                    <a:pt x="45" y="48"/>
                  </a:cubicBezTo>
                  <a:cubicBezTo>
                    <a:pt x="45" y="41"/>
                    <a:pt x="45" y="41"/>
                    <a:pt x="45" y="41"/>
                  </a:cubicBezTo>
                  <a:cubicBezTo>
                    <a:pt x="45" y="41"/>
                    <a:pt x="45" y="41"/>
                    <a:pt x="45" y="41"/>
                  </a:cubicBezTo>
                  <a:lnTo>
                    <a:pt x="45" y="48"/>
                  </a:lnTo>
                  <a:close/>
                  <a:moveTo>
                    <a:pt x="45" y="41"/>
                  </a:moveTo>
                  <a:cubicBezTo>
                    <a:pt x="45" y="41"/>
                    <a:pt x="45" y="41"/>
                    <a:pt x="45" y="41"/>
                  </a:cubicBezTo>
                  <a:cubicBezTo>
                    <a:pt x="45" y="41"/>
                    <a:pt x="45" y="41"/>
                    <a:pt x="45" y="41"/>
                  </a:cubicBezTo>
                  <a:cubicBezTo>
                    <a:pt x="45" y="34"/>
                    <a:pt x="45" y="34"/>
                    <a:pt x="45" y="34"/>
                  </a:cubicBezTo>
                  <a:cubicBezTo>
                    <a:pt x="45" y="34"/>
                    <a:pt x="45" y="34"/>
                    <a:pt x="45" y="34"/>
                  </a:cubicBezTo>
                  <a:lnTo>
                    <a:pt x="45" y="41"/>
                  </a:lnTo>
                  <a:close/>
                  <a:moveTo>
                    <a:pt x="46" y="48"/>
                  </a:moveTo>
                  <a:cubicBezTo>
                    <a:pt x="46" y="48"/>
                    <a:pt x="46" y="48"/>
                    <a:pt x="46" y="48"/>
                  </a:cubicBezTo>
                  <a:cubicBezTo>
                    <a:pt x="45" y="48"/>
                    <a:pt x="45" y="48"/>
                    <a:pt x="45" y="48"/>
                  </a:cubicBezTo>
                  <a:cubicBezTo>
                    <a:pt x="45" y="41"/>
                    <a:pt x="45" y="41"/>
                    <a:pt x="45" y="41"/>
                  </a:cubicBezTo>
                  <a:cubicBezTo>
                    <a:pt x="46" y="41"/>
                    <a:pt x="46" y="41"/>
                    <a:pt x="46" y="41"/>
                  </a:cubicBezTo>
                  <a:lnTo>
                    <a:pt x="46" y="48"/>
                  </a:lnTo>
                  <a:close/>
                  <a:moveTo>
                    <a:pt x="46" y="41"/>
                  </a:moveTo>
                  <a:cubicBezTo>
                    <a:pt x="46" y="41"/>
                    <a:pt x="46" y="41"/>
                    <a:pt x="46" y="41"/>
                  </a:cubicBezTo>
                  <a:cubicBezTo>
                    <a:pt x="45" y="41"/>
                    <a:pt x="45" y="41"/>
                    <a:pt x="45" y="41"/>
                  </a:cubicBezTo>
                  <a:cubicBezTo>
                    <a:pt x="45" y="34"/>
                    <a:pt x="45" y="34"/>
                    <a:pt x="45" y="34"/>
                  </a:cubicBezTo>
                  <a:cubicBezTo>
                    <a:pt x="46" y="34"/>
                    <a:pt x="46" y="34"/>
                    <a:pt x="46" y="34"/>
                  </a:cubicBezTo>
                  <a:lnTo>
                    <a:pt x="46" y="41"/>
                  </a:lnTo>
                  <a:close/>
                  <a:moveTo>
                    <a:pt x="47" y="48"/>
                  </a:moveTo>
                  <a:cubicBezTo>
                    <a:pt x="47" y="48"/>
                    <a:pt x="47" y="48"/>
                    <a:pt x="47" y="48"/>
                  </a:cubicBezTo>
                  <a:cubicBezTo>
                    <a:pt x="46" y="48"/>
                    <a:pt x="46" y="48"/>
                    <a:pt x="46" y="48"/>
                  </a:cubicBezTo>
                  <a:cubicBezTo>
                    <a:pt x="46" y="41"/>
                    <a:pt x="46" y="41"/>
                    <a:pt x="46" y="41"/>
                  </a:cubicBezTo>
                  <a:cubicBezTo>
                    <a:pt x="47" y="41"/>
                    <a:pt x="47" y="41"/>
                    <a:pt x="47" y="41"/>
                  </a:cubicBezTo>
                  <a:lnTo>
                    <a:pt x="47" y="48"/>
                  </a:lnTo>
                  <a:close/>
                  <a:moveTo>
                    <a:pt x="47" y="41"/>
                  </a:moveTo>
                  <a:cubicBezTo>
                    <a:pt x="47" y="41"/>
                    <a:pt x="47" y="41"/>
                    <a:pt x="47" y="41"/>
                  </a:cubicBezTo>
                  <a:cubicBezTo>
                    <a:pt x="46" y="41"/>
                    <a:pt x="46" y="41"/>
                    <a:pt x="46" y="41"/>
                  </a:cubicBezTo>
                  <a:cubicBezTo>
                    <a:pt x="46" y="34"/>
                    <a:pt x="46" y="34"/>
                    <a:pt x="46" y="34"/>
                  </a:cubicBezTo>
                  <a:cubicBezTo>
                    <a:pt x="47" y="34"/>
                    <a:pt x="47" y="34"/>
                    <a:pt x="47" y="34"/>
                  </a:cubicBezTo>
                  <a:lnTo>
                    <a:pt x="47" y="41"/>
                  </a:lnTo>
                  <a:close/>
                  <a:moveTo>
                    <a:pt x="48" y="48"/>
                  </a:moveTo>
                  <a:cubicBezTo>
                    <a:pt x="48" y="48"/>
                    <a:pt x="48" y="48"/>
                    <a:pt x="48" y="48"/>
                  </a:cubicBezTo>
                  <a:cubicBezTo>
                    <a:pt x="47" y="48"/>
                    <a:pt x="47" y="48"/>
                    <a:pt x="47" y="48"/>
                  </a:cubicBezTo>
                  <a:cubicBezTo>
                    <a:pt x="47" y="41"/>
                    <a:pt x="47" y="41"/>
                    <a:pt x="47" y="41"/>
                  </a:cubicBezTo>
                  <a:cubicBezTo>
                    <a:pt x="48" y="41"/>
                    <a:pt x="48" y="41"/>
                    <a:pt x="48" y="41"/>
                  </a:cubicBezTo>
                  <a:lnTo>
                    <a:pt x="48" y="48"/>
                  </a:lnTo>
                  <a:close/>
                  <a:moveTo>
                    <a:pt x="48" y="41"/>
                  </a:moveTo>
                  <a:cubicBezTo>
                    <a:pt x="48" y="41"/>
                    <a:pt x="48" y="41"/>
                    <a:pt x="48" y="41"/>
                  </a:cubicBezTo>
                  <a:cubicBezTo>
                    <a:pt x="47" y="41"/>
                    <a:pt x="47" y="41"/>
                    <a:pt x="47" y="41"/>
                  </a:cubicBezTo>
                  <a:cubicBezTo>
                    <a:pt x="47" y="34"/>
                    <a:pt x="47" y="34"/>
                    <a:pt x="47" y="34"/>
                  </a:cubicBezTo>
                  <a:cubicBezTo>
                    <a:pt x="48" y="34"/>
                    <a:pt x="48" y="34"/>
                    <a:pt x="48" y="34"/>
                  </a:cubicBezTo>
                  <a:lnTo>
                    <a:pt x="48" y="41"/>
                  </a:lnTo>
                  <a:close/>
                  <a:moveTo>
                    <a:pt x="49" y="48"/>
                  </a:moveTo>
                  <a:cubicBezTo>
                    <a:pt x="49" y="48"/>
                    <a:pt x="49" y="48"/>
                    <a:pt x="49" y="48"/>
                  </a:cubicBezTo>
                  <a:cubicBezTo>
                    <a:pt x="49" y="48"/>
                    <a:pt x="49" y="48"/>
                    <a:pt x="49" y="48"/>
                  </a:cubicBezTo>
                  <a:cubicBezTo>
                    <a:pt x="49" y="41"/>
                    <a:pt x="49" y="41"/>
                    <a:pt x="49" y="41"/>
                  </a:cubicBezTo>
                  <a:cubicBezTo>
                    <a:pt x="49" y="41"/>
                    <a:pt x="49" y="41"/>
                    <a:pt x="49" y="41"/>
                  </a:cubicBezTo>
                  <a:lnTo>
                    <a:pt x="49" y="48"/>
                  </a:lnTo>
                  <a:close/>
                  <a:moveTo>
                    <a:pt x="49" y="41"/>
                  </a:moveTo>
                  <a:cubicBezTo>
                    <a:pt x="49" y="41"/>
                    <a:pt x="49" y="41"/>
                    <a:pt x="49" y="41"/>
                  </a:cubicBezTo>
                  <a:cubicBezTo>
                    <a:pt x="49" y="41"/>
                    <a:pt x="49" y="41"/>
                    <a:pt x="49" y="41"/>
                  </a:cubicBezTo>
                  <a:cubicBezTo>
                    <a:pt x="49" y="34"/>
                    <a:pt x="49" y="34"/>
                    <a:pt x="49" y="34"/>
                  </a:cubicBezTo>
                  <a:cubicBezTo>
                    <a:pt x="49" y="34"/>
                    <a:pt x="49" y="34"/>
                    <a:pt x="49" y="34"/>
                  </a:cubicBezTo>
                  <a:lnTo>
                    <a:pt x="49" y="41"/>
                  </a:lnTo>
                  <a:close/>
                  <a:moveTo>
                    <a:pt x="50" y="48"/>
                  </a:moveTo>
                  <a:cubicBezTo>
                    <a:pt x="50" y="48"/>
                    <a:pt x="50" y="48"/>
                    <a:pt x="50" y="48"/>
                  </a:cubicBezTo>
                  <a:cubicBezTo>
                    <a:pt x="49" y="48"/>
                    <a:pt x="49" y="48"/>
                    <a:pt x="49" y="48"/>
                  </a:cubicBezTo>
                  <a:cubicBezTo>
                    <a:pt x="49" y="41"/>
                    <a:pt x="49" y="41"/>
                    <a:pt x="49" y="41"/>
                  </a:cubicBezTo>
                  <a:cubicBezTo>
                    <a:pt x="50" y="41"/>
                    <a:pt x="50" y="41"/>
                    <a:pt x="50" y="41"/>
                  </a:cubicBezTo>
                  <a:lnTo>
                    <a:pt x="50" y="48"/>
                  </a:lnTo>
                  <a:close/>
                  <a:moveTo>
                    <a:pt x="50" y="41"/>
                  </a:moveTo>
                  <a:cubicBezTo>
                    <a:pt x="50" y="41"/>
                    <a:pt x="50" y="41"/>
                    <a:pt x="50" y="41"/>
                  </a:cubicBezTo>
                  <a:cubicBezTo>
                    <a:pt x="49" y="41"/>
                    <a:pt x="49" y="41"/>
                    <a:pt x="49" y="41"/>
                  </a:cubicBezTo>
                  <a:cubicBezTo>
                    <a:pt x="49" y="34"/>
                    <a:pt x="49" y="34"/>
                    <a:pt x="49" y="34"/>
                  </a:cubicBezTo>
                  <a:cubicBezTo>
                    <a:pt x="49" y="34"/>
                    <a:pt x="49" y="34"/>
                    <a:pt x="49" y="34"/>
                  </a:cubicBezTo>
                  <a:cubicBezTo>
                    <a:pt x="50" y="34"/>
                    <a:pt x="50" y="34"/>
                    <a:pt x="50" y="34"/>
                  </a:cubicBezTo>
                  <a:lnTo>
                    <a:pt x="50" y="41"/>
                  </a:lnTo>
                  <a:close/>
                  <a:moveTo>
                    <a:pt x="52" y="48"/>
                  </a:moveTo>
                  <a:cubicBezTo>
                    <a:pt x="52" y="48"/>
                    <a:pt x="52" y="48"/>
                    <a:pt x="52" y="48"/>
                  </a:cubicBezTo>
                  <a:cubicBezTo>
                    <a:pt x="51" y="48"/>
                    <a:pt x="51" y="48"/>
                    <a:pt x="51" y="48"/>
                  </a:cubicBezTo>
                  <a:cubicBezTo>
                    <a:pt x="51" y="41"/>
                    <a:pt x="51" y="41"/>
                    <a:pt x="51" y="41"/>
                  </a:cubicBezTo>
                  <a:cubicBezTo>
                    <a:pt x="52" y="41"/>
                    <a:pt x="52" y="41"/>
                    <a:pt x="52" y="41"/>
                  </a:cubicBezTo>
                  <a:lnTo>
                    <a:pt x="52" y="48"/>
                  </a:lnTo>
                  <a:close/>
                  <a:moveTo>
                    <a:pt x="52" y="41"/>
                  </a:moveTo>
                  <a:cubicBezTo>
                    <a:pt x="52" y="41"/>
                    <a:pt x="52" y="41"/>
                    <a:pt x="52" y="41"/>
                  </a:cubicBezTo>
                  <a:cubicBezTo>
                    <a:pt x="51" y="41"/>
                    <a:pt x="51" y="41"/>
                    <a:pt x="51" y="41"/>
                  </a:cubicBezTo>
                  <a:cubicBezTo>
                    <a:pt x="51" y="34"/>
                    <a:pt x="51" y="34"/>
                    <a:pt x="51" y="34"/>
                  </a:cubicBezTo>
                  <a:cubicBezTo>
                    <a:pt x="52" y="34"/>
                    <a:pt x="52" y="34"/>
                    <a:pt x="52" y="34"/>
                  </a:cubicBezTo>
                  <a:lnTo>
                    <a:pt x="52" y="41"/>
                  </a:lnTo>
                  <a:close/>
                  <a:moveTo>
                    <a:pt x="53" y="48"/>
                  </a:moveTo>
                  <a:cubicBezTo>
                    <a:pt x="53" y="48"/>
                    <a:pt x="53" y="48"/>
                    <a:pt x="53" y="48"/>
                  </a:cubicBezTo>
                  <a:cubicBezTo>
                    <a:pt x="52" y="48"/>
                    <a:pt x="52" y="48"/>
                    <a:pt x="52" y="48"/>
                  </a:cubicBezTo>
                  <a:cubicBezTo>
                    <a:pt x="52" y="41"/>
                    <a:pt x="52" y="41"/>
                    <a:pt x="52" y="41"/>
                  </a:cubicBezTo>
                  <a:cubicBezTo>
                    <a:pt x="53" y="41"/>
                    <a:pt x="53" y="41"/>
                    <a:pt x="53" y="41"/>
                  </a:cubicBezTo>
                  <a:lnTo>
                    <a:pt x="53" y="48"/>
                  </a:lnTo>
                  <a:close/>
                  <a:moveTo>
                    <a:pt x="53" y="41"/>
                  </a:moveTo>
                  <a:cubicBezTo>
                    <a:pt x="53" y="41"/>
                    <a:pt x="53" y="41"/>
                    <a:pt x="53" y="41"/>
                  </a:cubicBezTo>
                  <a:cubicBezTo>
                    <a:pt x="52" y="41"/>
                    <a:pt x="52" y="41"/>
                    <a:pt x="52" y="41"/>
                  </a:cubicBezTo>
                  <a:cubicBezTo>
                    <a:pt x="52" y="34"/>
                    <a:pt x="52" y="34"/>
                    <a:pt x="52" y="34"/>
                  </a:cubicBezTo>
                  <a:cubicBezTo>
                    <a:pt x="53" y="34"/>
                    <a:pt x="53" y="34"/>
                    <a:pt x="53" y="34"/>
                  </a:cubicBezTo>
                  <a:lnTo>
                    <a:pt x="53" y="41"/>
                  </a:lnTo>
                  <a:close/>
                  <a:moveTo>
                    <a:pt x="54" y="48"/>
                  </a:moveTo>
                  <a:cubicBezTo>
                    <a:pt x="54" y="48"/>
                    <a:pt x="54" y="48"/>
                    <a:pt x="54" y="48"/>
                  </a:cubicBezTo>
                  <a:cubicBezTo>
                    <a:pt x="53" y="48"/>
                    <a:pt x="53" y="48"/>
                    <a:pt x="53" y="48"/>
                  </a:cubicBezTo>
                  <a:cubicBezTo>
                    <a:pt x="53" y="41"/>
                    <a:pt x="53" y="41"/>
                    <a:pt x="53" y="41"/>
                  </a:cubicBezTo>
                  <a:cubicBezTo>
                    <a:pt x="54" y="41"/>
                    <a:pt x="54" y="41"/>
                    <a:pt x="54" y="41"/>
                  </a:cubicBezTo>
                  <a:lnTo>
                    <a:pt x="54" y="48"/>
                  </a:lnTo>
                  <a:close/>
                  <a:moveTo>
                    <a:pt x="54" y="41"/>
                  </a:moveTo>
                  <a:cubicBezTo>
                    <a:pt x="54" y="41"/>
                    <a:pt x="54" y="41"/>
                    <a:pt x="54" y="41"/>
                  </a:cubicBezTo>
                  <a:cubicBezTo>
                    <a:pt x="53" y="41"/>
                    <a:pt x="53" y="41"/>
                    <a:pt x="53" y="41"/>
                  </a:cubicBezTo>
                  <a:cubicBezTo>
                    <a:pt x="53" y="34"/>
                    <a:pt x="53" y="34"/>
                    <a:pt x="53" y="34"/>
                  </a:cubicBezTo>
                  <a:cubicBezTo>
                    <a:pt x="54" y="33"/>
                    <a:pt x="54" y="33"/>
                    <a:pt x="54" y="33"/>
                  </a:cubicBezTo>
                  <a:lnTo>
                    <a:pt x="54" y="41"/>
                  </a:lnTo>
                  <a:close/>
                  <a:moveTo>
                    <a:pt x="55" y="48"/>
                  </a:moveTo>
                  <a:cubicBezTo>
                    <a:pt x="55" y="48"/>
                    <a:pt x="55" y="48"/>
                    <a:pt x="55" y="48"/>
                  </a:cubicBezTo>
                  <a:cubicBezTo>
                    <a:pt x="54" y="48"/>
                    <a:pt x="54" y="48"/>
                    <a:pt x="54" y="48"/>
                  </a:cubicBezTo>
                  <a:cubicBezTo>
                    <a:pt x="54" y="41"/>
                    <a:pt x="54" y="41"/>
                    <a:pt x="54" y="41"/>
                  </a:cubicBezTo>
                  <a:cubicBezTo>
                    <a:pt x="55" y="41"/>
                    <a:pt x="55" y="41"/>
                    <a:pt x="55" y="41"/>
                  </a:cubicBezTo>
                  <a:lnTo>
                    <a:pt x="55" y="48"/>
                  </a:lnTo>
                  <a:close/>
                  <a:moveTo>
                    <a:pt x="55" y="41"/>
                  </a:moveTo>
                  <a:cubicBezTo>
                    <a:pt x="55" y="41"/>
                    <a:pt x="55" y="41"/>
                    <a:pt x="55" y="41"/>
                  </a:cubicBezTo>
                  <a:cubicBezTo>
                    <a:pt x="54" y="41"/>
                    <a:pt x="54" y="41"/>
                    <a:pt x="54" y="41"/>
                  </a:cubicBezTo>
                  <a:cubicBezTo>
                    <a:pt x="54" y="33"/>
                    <a:pt x="54" y="33"/>
                    <a:pt x="54" y="33"/>
                  </a:cubicBezTo>
                  <a:cubicBezTo>
                    <a:pt x="55" y="33"/>
                    <a:pt x="55" y="33"/>
                    <a:pt x="55" y="33"/>
                  </a:cubicBezTo>
                  <a:lnTo>
                    <a:pt x="55" y="41"/>
                  </a:lnTo>
                  <a:close/>
                  <a:moveTo>
                    <a:pt x="57" y="48"/>
                  </a:moveTo>
                  <a:cubicBezTo>
                    <a:pt x="57" y="48"/>
                    <a:pt x="57" y="48"/>
                    <a:pt x="57" y="48"/>
                  </a:cubicBezTo>
                  <a:cubicBezTo>
                    <a:pt x="55" y="48"/>
                    <a:pt x="55" y="48"/>
                    <a:pt x="55" y="48"/>
                  </a:cubicBezTo>
                  <a:cubicBezTo>
                    <a:pt x="55" y="41"/>
                    <a:pt x="55" y="41"/>
                    <a:pt x="55" y="41"/>
                  </a:cubicBezTo>
                  <a:cubicBezTo>
                    <a:pt x="57" y="41"/>
                    <a:pt x="57" y="41"/>
                    <a:pt x="57" y="41"/>
                  </a:cubicBezTo>
                  <a:lnTo>
                    <a:pt x="57" y="48"/>
                  </a:lnTo>
                  <a:close/>
                  <a:moveTo>
                    <a:pt x="57" y="41"/>
                  </a:moveTo>
                  <a:cubicBezTo>
                    <a:pt x="57" y="41"/>
                    <a:pt x="57" y="41"/>
                    <a:pt x="57" y="41"/>
                  </a:cubicBezTo>
                  <a:cubicBezTo>
                    <a:pt x="55" y="41"/>
                    <a:pt x="55" y="41"/>
                    <a:pt x="55" y="41"/>
                  </a:cubicBezTo>
                  <a:cubicBezTo>
                    <a:pt x="55" y="33"/>
                    <a:pt x="55" y="33"/>
                    <a:pt x="55" y="33"/>
                  </a:cubicBezTo>
                  <a:cubicBezTo>
                    <a:pt x="57" y="33"/>
                    <a:pt x="57" y="33"/>
                    <a:pt x="57" y="33"/>
                  </a:cubicBezTo>
                  <a:lnTo>
                    <a:pt x="57" y="41"/>
                  </a:lnTo>
                  <a:close/>
                  <a:moveTo>
                    <a:pt x="57" y="48"/>
                  </a:moveTo>
                  <a:cubicBezTo>
                    <a:pt x="57" y="48"/>
                    <a:pt x="57" y="48"/>
                    <a:pt x="57" y="48"/>
                  </a:cubicBezTo>
                  <a:cubicBezTo>
                    <a:pt x="57" y="48"/>
                    <a:pt x="57" y="48"/>
                    <a:pt x="57" y="48"/>
                  </a:cubicBezTo>
                  <a:cubicBezTo>
                    <a:pt x="57" y="41"/>
                    <a:pt x="57" y="41"/>
                    <a:pt x="57" y="41"/>
                  </a:cubicBezTo>
                  <a:cubicBezTo>
                    <a:pt x="57" y="41"/>
                    <a:pt x="57" y="41"/>
                    <a:pt x="57" y="41"/>
                  </a:cubicBezTo>
                  <a:lnTo>
                    <a:pt x="57" y="48"/>
                  </a:lnTo>
                  <a:close/>
                  <a:moveTo>
                    <a:pt x="57" y="41"/>
                  </a:moveTo>
                  <a:cubicBezTo>
                    <a:pt x="57" y="41"/>
                    <a:pt x="57" y="41"/>
                    <a:pt x="57" y="41"/>
                  </a:cubicBezTo>
                  <a:cubicBezTo>
                    <a:pt x="57" y="41"/>
                    <a:pt x="57" y="41"/>
                    <a:pt x="57" y="41"/>
                  </a:cubicBezTo>
                  <a:cubicBezTo>
                    <a:pt x="57" y="33"/>
                    <a:pt x="57" y="33"/>
                    <a:pt x="57" y="33"/>
                  </a:cubicBezTo>
                  <a:cubicBezTo>
                    <a:pt x="57" y="33"/>
                    <a:pt x="57" y="33"/>
                    <a:pt x="57" y="33"/>
                  </a:cubicBezTo>
                  <a:lnTo>
                    <a:pt x="57" y="41"/>
                  </a:lnTo>
                  <a:close/>
                  <a:moveTo>
                    <a:pt x="58" y="48"/>
                  </a:moveTo>
                  <a:cubicBezTo>
                    <a:pt x="58" y="48"/>
                    <a:pt x="58" y="48"/>
                    <a:pt x="58" y="48"/>
                  </a:cubicBezTo>
                  <a:cubicBezTo>
                    <a:pt x="58" y="48"/>
                    <a:pt x="58" y="48"/>
                    <a:pt x="58" y="48"/>
                  </a:cubicBezTo>
                  <a:cubicBezTo>
                    <a:pt x="58" y="41"/>
                    <a:pt x="58" y="41"/>
                    <a:pt x="58" y="41"/>
                  </a:cubicBezTo>
                  <a:cubicBezTo>
                    <a:pt x="58" y="41"/>
                    <a:pt x="58" y="41"/>
                    <a:pt x="58" y="41"/>
                  </a:cubicBezTo>
                  <a:lnTo>
                    <a:pt x="58" y="48"/>
                  </a:lnTo>
                  <a:close/>
                  <a:moveTo>
                    <a:pt x="58" y="41"/>
                  </a:moveTo>
                  <a:cubicBezTo>
                    <a:pt x="58" y="41"/>
                    <a:pt x="58" y="41"/>
                    <a:pt x="58" y="41"/>
                  </a:cubicBezTo>
                  <a:cubicBezTo>
                    <a:pt x="58" y="41"/>
                    <a:pt x="58" y="41"/>
                    <a:pt x="58" y="41"/>
                  </a:cubicBezTo>
                  <a:cubicBezTo>
                    <a:pt x="58" y="33"/>
                    <a:pt x="58" y="33"/>
                    <a:pt x="58" y="33"/>
                  </a:cubicBezTo>
                  <a:cubicBezTo>
                    <a:pt x="58" y="33"/>
                    <a:pt x="58" y="33"/>
                    <a:pt x="58" y="33"/>
                  </a:cubicBezTo>
                  <a:lnTo>
                    <a:pt x="58" y="41"/>
                  </a:lnTo>
                  <a:close/>
                  <a:moveTo>
                    <a:pt x="59" y="48"/>
                  </a:moveTo>
                  <a:cubicBezTo>
                    <a:pt x="59" y="48"/>
                    <a:pt x="59" y="48"/>
                    <a:pt x="59" y="48"/>
                  </a:cubicBezTo>
                  <a:cubicBezTo>
                    <a:pt x="59" y="48"/>
                    <a:pt x="59" y="48"/>
                    <a:pt x="59" y="48"/>
                  </a:cubicBezTo>
                  <a:cubicBezTo>
                    <a:pt x="59" y="48"/>
                    <a:pt x="59" y="48"/>
                    <a:pt x="59" y="48"/>
                  </a:cubicBezTo>
                  <a:cubicBezTo>
                    <a:pt x="59" y="41"/>
                    <a:pt x="59" y="41"/>
                    <a:pt x="59" y="41"/>
                  </a:cubicBezTo>
                  <a:cubicBezTo>
                    <a:pt x="59" y="41"/>
                    <a:pt x="59" y="41"/>
                    <a:pt x="59" y="41"/>
                  </a:cubicBezTo>
                  <a:lnTo>
                    <a:pt x="59" y="48"/>
                  </a:lnTo>
                  <a:close/>
                  <a:moveTo>
                    <a:pt x="59" y="41"/>
                  </a:moveTo>
                  <a:cubicBezTo>
                    <a:pt x="59" y="41"/>
                    <a:pt x="59" y="41"/>
                    <a:pt x="59" y="41"/>
                  </a:cubicBezTo>
                  <a:cubicBezTo>
                    <a:pt x="59" y="41"/>
                    <a:pt x="59" y="41"/>
                    <a:pt x="59" y="41"/>
                  </a:cubicBezTo>
                  <a:cubicBezTo>
                    <a:pt x="59" y="33"/>
                    <a:pt x="59" y="33"/>
                    <a:pt x="59" y="33"/>
                  </a:cubicBezTo>
                  <a:cubicBezTo>
                    <a:pt x="59" y="33"/>
                    <a:pt x="59" y="33"/>
                    <a:pt x="59" y="33"/>
                  </a:cubicBezTo>
                  <a:cubicBezTo>
                    <a:pt x="59" y="33"/>
                    <a:pt x="59" y="33"/>
                    <a:pt x="59" y="33"/>
                  </a:cubicBezTo>
                  <a:lnTo>
                    <a:pt x="59" y="41"/>
                  </a:lnTo>
                  <a:close/>
                  <a:moveTo>
                    <a:pt x="61" y="48"/>
                  </a:moveTo>
                  <a:cubicBezTo>
                    <a:pt x="61" y="48"/>
                    <a:pt x="61" y="48"/>
                    <a:pt x="61" y="48"/>
                  </a:cubicBezTo>
                  <a:cubicBezTo>
                    <a:pt x="60" y="48"/>
                    <a:pt x="60" y="48"/>
                    <a:pt x="60" y="48"/>
                  </a:cubicBezTo>
                  <a:cubicBezTo>
                    <a:pt x="60" y="41"/>
                    <a:pt x="60" y="41"/>
                    <a:pt x="60" y="41"/>
                  </a:cubicBezTo>
                  <a:cubicBezTo>
                    <a:pt x="61" y="41"/>
                    <a:pt x="61" y="41"/>
                    <a:pt x="61" y="41"/>
                  </a:cubicBezTo>
                  <a:lnTo>
                    <a:pt x="61" y="48"/>
                  </a:lnTo>
                  <a:close/>
                  <a:moveTo>
                    <a:pt x="61" y="41"/>
                  </a:moveTo>
                  <a:cubicBezTo>
                    <a:pt x="61" y="41"/>
                    <a:pt x="61" y="41"/>
                    <a:pt x="61" y="41"/>
                  </a:cubicBezTo>
                  <a:cubicBezTo>
                    <a:pt x="60" y="41"/>
                    <a:pt x="60" y="41"/>
                    <a:pt x="60" y="41"/>
                  </a:cubicBezTo>
                  <a:cubicBezTo>
                    <a:pt x="60" y="33"/>
                    <a:pt x="60" y="33"/>
                    <a:pt x="60" y="33"/>
                  </a:cubicBezTo>
                  <a:cubicBezTo>
                    <a:pt x="61" y="33"/>
                    <a:pt x="61" y="33"/>
                    <a:pt x="61" y="33"/>
                  </a:cubicBezTo>
                  <a:lnTo>
                    <a:pt x="61" y="41"/>
                  </a:lnTo>
                  <a:close/>
                  <a:moveTo>
                    <a:pt x="64" y="48"/>
                  </a:moveTo>
                  <a:cubicBezTo>
                    <a:pt x="64" y="48"/>
                    <a:pt x="64" y="48"/>
                    <a:pt x="64" y="48"/>
                  </a:cubicBezTo>
                  <a:cubicBezTo>
                    <a:pt x="61" y="48"/>
                    <a:pt x="61" y="48"/>
                    <a:pt x="61" y="48"/>
                  </a:cubicBezTo>
                  <a:cubicBezTo>
                    <a:pt x="61" y="41"/>
                    <a:pt x="61" y="41"/>
                    <a:pt x="61" y="41"/>
                  </a:cubicBezTo>
                  <a:cubicBezTo>
                    <a:pt x="64" y="41"/>
                    <a:pt x="64" y="41"/>
                    <a:pt x="64" y="41"/>
                  </a:cubicBezTo>
                  <a:lnTo>
                    <a:pt x="64" y="48"/>
                  </a:lnTo>
                  <a:close/>
                  <a:moveTo>
                    <a:pt x="64" y="41"/>
                  </a:moveTo>
                  <a:cubicBezTo>
                    <a:pt x="64" y="41"/>
                    <a:pt x="64" y="41"/>
                    <a:pt x="64" y="41"/>
                  </a:cubicBezTo>
                  <a:cubicBezTo>
                    <a:pt x="61" y="41"/>
                    <a:pt x="61" y="41"/>
                    <a:pt x="61" y="41"/>
                  </a:cubicBezTo>
                  <a:cubicBezTo>
                    <a:pt x="61" y="33"/>
                    <a:pt x="61" y="33"/>
                    <a:pt x="61" y="33"/>
                  </a:cubicBezTo>
                  <a:cubicBezTo>
                    <a:pt x="64" y="33"/>
                    <a:pt x="64" y="33"/>
                    <a:pt x="64" y="33"/>
                  </a:cubicBezTo>
                  <a:lnTo>
                    <a:pt x="64" y="41"/>
                  </a:lnTo>
                  <a:close/>
                  <a:moveTo>
                    <a:pt x="66" y="48"/>
                  </a:moveTo>
                  <a:cubicBezTo>
                    <a:pt x="66" y="48"/>
                    <a:pt x="66" y="48"/>
                    <a:pt x="66" y="48"/>
                  </a:cubicBezTo>
                  <a:cubicBezTo>
                    <a:pt x="64" y="48"/>
                    <a:pt x="64" y="48"/>
                    <a:pt x="64" y="48"/>
                  </a:cubicBezTo>
                  <a:cubicBezTo>
                    <a:pt x="64" y="41"/>
                    <a:pt x="64" y="41"/>
                    <a:pt x="64" y="41"/>
                  </a:cubicBezTo>
                  <a:cubicBezTo>
                    <a:pt x="66" y="41"/>
                    <a:pt x="66" y="41"/>
                    <a:pt x="66" y="41"/>
                  </a:cubicBezTo>
                  <a:lnTo>
                    <a:pt x="66" y="48"/>
                  </a:lnTo>
                  <a:close/>
                  <a:moveTo>
                    <a:pt x="66" y="41"/>
                  </a:moveTo>
                  <a:cubicBezTo>
                    <a:pt x="66" y="41"/>
                    <a:pt x="66" y="41"/>
                    <a:pt x="66" y="41"/>
                  </a:cubicBezTo>
                  <a:cubicBezTo>
                    <a:pt x="64" y="41"/>
                    <a:pt x="64" y="41"/>
                    <a:pt x="64" y="41"/>
                  </a:cubicBezTo>
                  <a:cubicBezTo>
                    <a:pt x="64" y="33"/>
                    <a:pt x="64" y="33"/>
                    <a:pt x="64" y="33"/>
                  </a:cubicBezTo>
                  <a:cubicBezTo>
                    <a:pt x="66" y="33"/>
                    <a:pt x="66" y="33"/>
                    <a:pt x="66" y="33"/>
                  </a:cubicBezTo>
                  <a:lnTo>
                    <a:pt x="66" y="41"/>
                  </a:lnTo>
                  <a:close/>
                  <a:moveTo>
                    <a:pt x="68" y="48"/>
                  </a:moveTo>
                  <a:cubicBezTo>
                    <a:pt x="68" y="48"/>
                    <a:pt x="68" y="48"/>
                    <a:pt x="68" y="48"/>
                  </a:cubicBezTo>
                  <a:cubicBezTo>
                    <a:pt x="66" y="48"/>
                    <a:pt x="66" y="48"/>
                    <a:pt x="66" y="48"/>
                  </a:cubicBezTo>
                  <a:cubicBezTo>
                    <a:pt x="66" y="41"/>
                    <a:pt x="66" y="41"/>
                    <a:pt x="66" y="41"/>
                  </a:cubicBezTo>
                  <a:cubicBezTo>
                    <a:pt x="68" y="41"/>
                    <a:pt x="68" y="41"/>
                    <a:pt x="68" y="41"/>
                  </a:cubicBezTo>
                  <a:lnTo>
                    <a:pt x="68" y="48"/>
                  </a:lnTo>
                  <a:close/>
                  <a:moveTo>
                    <a:pt x="68" y="41"/>
                  </a:moveTo>
                  <a:cubicBezTo>
                    <a:pt x="68" y="41"/>
                    <a:pt x="68" y="41"/>
                    <a:pt x="68" y="41"/>
                  </a:cubicBezTo>
                  <a:cubicBezTo>
                    <a:pt x="66" y="41"/>
                    <a:pt x="66" y="41"/>
                    <a:pt x="66" y="41"/>
                  </a:cubicBezTo>
                  <a:cubicBezTo>
                    <a:pt x="66" y="33"/>
                    <a:pt x="66" y="33"/>
                    <a:pt x="66" y="33"/>
                  </a:cubicBezTo>
                  <a:cubicBezTo>
                    <a:pt x="68" y="33"/>
                    <a:pt x="68" y="33"/>
                    <a:pt x="68" y="33"/>
                  </a:cubicBezTo>
                  <a:lnTo>
                    <a:pt x="68" y="41"/>
                  </a:lnTo>
                  <a:close/>
                  <a:moveTo>
                    <a:pt x="71" y="48"/>
                  </a:moveTo>
                  <a:cubicBezTo>
                    <a:pt x="71" y="48"/>
                    <a:pt x="71" y="48"/>
                    <a:pt x="71" y="48"/>
                  </a:cubicBezTo>
                  <a:cubicBezTo>
                    <a:pt x="68" y="48"/>
                    <a:pt x="68" y="48"/>
                    <a:pt x="68" y="48"/>
                  </a:cubicBezTo>
                  <a:cubicBezTo>
                    <a:pt x="68" y="41"/>
                    <a:pt x="68" y="41"/>
                    <a:pt x="68" y="41"/>
                  </a:cubicBezTo>
                  <a:cubicBezTo>
                    <a:pt x="71" y="41"/>
                    <a:pt x="71" y="41"/>
                    <a:pt x="71" y="41"/>
                  </a:cubicBezTo>
                  <a:lnTo>
                    <a:pt x="71" y="48"/>
                  </a:lnTo>
                  <a:close/>
                  <a:moveTo>
                    <a:pt x="71" y="41"/>
                  </a:moveTo>
                  <a:cubicBezTo>
                    <a:pt x="71" y="41"/>
                    <a:pt x="71" y="41"/>
                    <a:pt x="71" y="41"/>
                  </a:cubicBezTo>
                  <a:cubicBezTo>
                    <a:pt x="68" y="41"/>
                    <a:pt x="68" y="41"/>
                    <a:pt x="68" y="41"/>
                  </a:cubicBezTo>
                  <a:cubicBezTo>
                    <a:pt x="68" y="33"/>
                    <a:pt x="68" y="33"/>
                    <a:pt x="68" y="33"/>
                  </a:cubicBezTo>
                  <a:cubicBezTo>
                    <a:pt x="71" y="33"/>
                    <a:pt x="71" y="33"/>
                    <a:pt x="71" y="33"/>
                  </a:cubicBezTo>
                  <a:lnTo>
                    <a:pt x="71" y="41"/>
                  </a:lnTo>
                  <a:close/>
                  <a:moveTo>
                    <a:pt x="73" y="48"/>
                  </a:moveTo>
                  <a:cubicBezTo>
                    <a:pt x="73" y="48"/>
                    <a:pt x="73" y="48"/>
                    <a:pt x="73" y="48"/>
                  </a:cubicBezTo>
                  <a:cubicBezTo>
                    <a:pt x="71" y="48"/>
                    <a:pt x="71" y="48"/>
                    <a:pt x="71" y="48"/>
                  </a:cubicBezTo>
                  <a:cubicBezTo>
                    <a:pt x="71" y="41"/>
                    <a:pt x="71" y="41"/>
                    <a:pt x="71" y="41"/>
                  </a:cubicBezTo>
                  <a:cubicBezTo>
                    <a:pt x="73" y="41"/>
                    <a:pt x="73" y="41"/>
                    <a:pt x="73" y="41"/>
                  </a:cubicBezTo>
                  <a:lnTo>
                    <a:pt x="73" y="48"/>
                  </a:lnTo>
                  <a:close/>
                  <a:moveTo>
                    <a:pt x="73" y="41"/>
                  </a:moveTo>
                  <a:cubicBezTo>
                    <a:pt x="73" y="41"/>
                    <a:pt x="73" y="41"/>
                    <a:pt x="73" y="41"/>
                  </a:cubicBezTo>
                  <a:cubicBezTo>
                    <a:pt x="71" y="41"/>
                    <a:pt x="71" y="41"/>
                    <a:pt x="71" y="41"/>
                  </a:cubicBezTo>
                  <a:cubicBezTo>
                    <a:pt x="71" y="33"/>
                    <a:pt x="71" y="33"/>
                    <a:pt x="71" y="33"/>
                  </a:cubicBezTo>
                  <a:cubicBezTo>
                    <a:pt x="73" y="33"/>
                    <a:pt x="73" y="33"/>
                    <a:pt x="73" y="33"/>
                  </a:cubicBezTo>
                  <a:lnTo>
                    <a:pt x="73" y="41"/>
                  </a:lnTo>
                  <a:close/>
                  <a:moveTo>
                    <a:pt x="75" y="48"/>
                  </a:moveTo>
                  <a:cubicBezTo>
                    <a:pt x="75" y="48"/>
                    <a:pt x="75" y="48"/>
                    <a:pt x="75" y="48"/>
                  </a:cubicBezTo>
                  <a:cubicBezTo>
                    <a:pt x="73" y="48"/>
                    <a:pt x="73" y="48"/>
                    <a:pt x="73" y="48"/>
                  </a:cubicBezTo>
                  <a:cubicBezTo>
                    <a:pt x="73" y="41"/>
                    <a:pt x="73" y="41"/>
                    <a:pt x="73" y="41"/>
                  </a:cubicBezTo>
                  <a:cubicBezTo>
                    <a:pt x="75" y="41"/>
                    <a:pt x="75" y="41"/>
                    <a:pt x="75" y="41"/>
                  </a:cubicBezTo>
                  <a:lnTo>
                    <a:pt x="75" y="48"/>
                  </a:lnTo>
                  <a:close/>
                  <a:moveTo>
                    <a:pt x="75" y="41"/>
                  </a:moveTo>
                  <a:cubicBezTo>
                    <a:pt x="75" y="41"/>
                    <a:pt x="75" y="41"/>
                    <a:pt x="75" y="41"/>
                  </a:cubicBezTo>
                  <a:cubicBezTo>
                    <a:pt x="73" y="41"/>
                    <a:pt x="73" y="41"/>
                    <a:pt x="73" y="41"/>
                  </a:cubicBezTo>
                  <a:cubicBezTo>
                    <a:pt x="73" y="33"/>
                    <a:pt x="73" y="33"/>
                    <a:pt x="73" y="33"/>
                  </a:cubicBezTo>
                  <a:cubicBezTo>
                    <a:pt x="75" y="33"/>
                    <a:pt x="75" y="33"/>
                    <a:pt x="75" y="33"/>
                  </a:cubicBezTo>
                  <a:lnTo>
                    <a:pt x="75" y="41"/>
                  </a:lnTo>
                  <a:close/>
                  <a:moveTo>
                    <a:pt x="77" y="48"/>
                  </a:moveTo>
                  <a:cubicBezTo>
                    <a:pt x="77" y="48"/>
                    <a:pt x="77" y="48"/>
                    <a:pt x="77" y="48"/>
                  </a:cubicBezTo>
                  <a:cubicBezTo>
                    <a:pt x="76" y="48"/>
                    <a:pt x="76" y="48"/>
                    <a:pt x="76" y="48"/>
                  </a:cubicBezTo>
                  <a:cubicBezTo>
                    <a:pt x="76" y="41"/>
                    <a:pt x="76" y="41"/>
                    <a:pt x="76" y="41"/>
                  </a:cubicBezTo>
                  <a:cubicBezTo>
                    <a:pt x="77" y="41"/>
                    <a:pt x="77" y="41"/>
                    <a:pt x="77" y="41"/>
                  </a:cubicBezTo>
                  <a:lnTo>
                    <a:pt x="77" y="48"/>
                  </a:lnTo>
                  <a:close/>
                  <a:moveTo>
                    <a:pt x="77" y="41"/>
                  </a:moveTo>
                  <a:cubicBezTo>
                    <a:pt x="77" y="41"/>
                    <a:pt x="77" y="41"/>
                    <a:pt x="77" y="41"/>
                  </a:cubicBezTo>
                  <a:cubicBezTo>
                    <a:pt x="76" y="41"/>
                    <a:pt x="76" y="41"/>
                    <a:pt x="76" y="41"/>
                  </a:cubicBezTo>
                  <a:cubicBezTo>
                    <a:pt x="76" y="33"/>
                    <a:pt x="76" y="33"/>
                    <a:pt x="76" y="33"/>
                  </a:cubicBezTo>
                  <a:cubicBezTo>
                    <a:pt x="77" y="33"/>
                    <a:pt x="77" y="33"/>
                    <a:pt x="77" y="33"/>
                  </a:cubicBezTo>
                  <a:lnTo>
                    <a:pt x="77" y="41"/>
                  </a:lnTo>
                  <a:close/>
                  <a:moveTo>
                    <a:pt x="80" y="48"/>
                  </a:moveTo>
                  <a:cubicBezTo>
                    <a:pt x="80" y="48"/>
                    <a:pt x="80" y="48"/>
                    <a:pt x="80" y="48"/>
                  </a:cubicBezTo>
                  <a:cubicBezTo>
                    <a:pt x="78" y="48"/>
                    <a:pt x="78" y="48"/>
                    <a:pt x="78" y="48"/>
                  </a:cubicBezTo>
                  <a:cubicBezTo>
                    <a:pt x="78" y="41"/>
                    <a:pt x="78" y="41"/>
                    <a:pt x="78" y="41"/>
                  </a:cubicBezTo>
                  <a:cubicBezTo>
                    <a:pt x="80" y="41"/>
                    <a:pt x="80" y="41"/>
                    <a:pt x="80" y="41"/>
                  </a:cubicBezTo>
                  <a:lnTo>
                    <a:pt x="80" y="48"/>
                  </a:lnTo>
                  <a:close/>
                  <a:moveTo>
                    <a:pt x="80" y="41"/>
                  </a:moveTo>
                  <a:cubicBezTo>
                    <a:pt x="80" y="41"/>
                    <a:pt x="80" y="41"/>
                    <a:pt x="80" y="41"/>
                  </a:cubicBezTo>
                  <a:cubicBezTo>
                    <a:pt x="78" y="41"/>
                    <a:pt x="78" y="41"/>
                    <a:pt x="78" y="41"/>
                  </a:cubicBezTo>
                  <a:cubicBezTo>
                    <a:pt x="78" y="33"/>
                    <a:pt x="78" y="33"/>
                    <a:pt x="78" y="33"/>
                  </a:cubicBezTo>
                  <a:cubicBezTo>
                    <a:pt x="80" y="33"/>
                    <a:pt x="80" y="33"/>
                    <a:pt x="80" y="33"/>
                  </a:cubicBezTo>
                  <a:lnTo>
                    <a:pt x="80" y="41"/>
                  </a:lnTo>
                  <a:close/>
                  <a:moveTo>
                    <a:pt x="82" y="48"/>
                  </a:moveTo>
                  <a:cubicBezTo>
                    <a:pt x="82" y="48"/>
                    <a:pt x="82" y="48"/>
                    <a:pt x="82" y="48"/>
                  </a:cubicBezTo>
                  <a:cubicBezTo>
                    <a:pt x="80" y="48"/>
                    <a:pt x="80" y="48"/>
                    <a:pt x="80" y="48"/>
                  </a:cubicBezTo>
                  <a:cubicBezTo>
                    <a:pt x="80" y="41"/>
                    <a:pt x="80" y="41"/>
                    <a:pt x="80" y="41"/>
                  </a:cubicBezTo>
                  <a:cubicBezTo>
                    <a:pt x="82" y="41"/>
                    <a:pt x="82" y="41"/>
                    <a:pt x="82" y="41"/>
                  </a:cubicBezTo>
                  <a:lnTo>
                    <a:pt x="82" y="48"/>
                  </a:lnTo>
                  <a:close/>
                  <a:moveTo>
                    <a:pt x="82" y="41"/>
                  </a:moveTo>
                  <a:cubicBezTo>
                    <a:pt x="82" y="41"/>
                    <a:pt x="82" y="41"/>
                    <a:pt x="82" y="41"/>
                  </a:cubicBezTo>
                  <a:cubicBezTo>
                    <a:pt x="80" y="41"/>
                    <a:pt x="80" y="41"/>
                    <a:pt x="80" y="41"/>
                  </a:cubicBezTo>
                  <a:cubicBezTo>
                    <a:pt x="80" y="33"/>
                    <a:pt x="80" y="33"/>
                    <a:pt x="80" y="33"/>
                  </a:cubicBezTo>
                  <a:cubicBezTo>
                    <a:pt x="82" y="33"/>
                    <a:pt x="82" y="33"/>
                    <a:pt x="82" y="33"/>
                  </a:cubicBezTo>
                  <a:lnTo>
                    <a:pt x="82" y="41"/>
                  </a:lnTo>
                  <a:close/>
                  <a:moveTo>
                    <a:pt x="84" y="48"/>
                  </a:moveTo>
                  <a:cubicBezTo>
                    <a:pt x="84" y="48"/>
                    <a:pt x="84" y="48"/>
                    <a:pt x="84" y="48"/>
                  </a:cubicBezTo>
                  <a:cubicBezTo>
                    <a:pt x="82" y="48"/>
                    <a:pt x="82" y="48"/>
                    <a:pt x="82" y="48"/>
                  </a:cubicBezTo>
                  <a:cubicBezTo>
                    <a:pt x="82" y="41"/>
                    <a:pt x="82" y="41"/>
                    <a:pt x="82" y="41"/>
                  </a:cubicBezTo>
                  <a:cubicBezTo>
                    <a:pt x="84" y="41"/>
                    <a:pt x="84" y="41"/>
                    <a:pt x="84" y="41"/>
                  </a:cubicBezTo>
                  <a:lnTo>
                    <a:pt x="84" y="48"/>
                  </a:lnTo>
                  <a:close/>
                  <a:moveTo>
                    <a:pt x="84" y="41"/>
                  </a:moveTo>
                  <a:cubicBezTo>
                    <a:pt x="84" y="41"/>
                    <a:pt x="84" y="41"/>
                    <a:pt x="84" y="41"/>
                  </a:cubicBezTo>
                  <a:cubicBezTo>
                    <a:pt x="82" y="41"/>
                    <a:pt x="82" y="41"/>
                    <a:pt x="82" y="41"/>
                  </a:cubicBezTo>
                  <a:cubicBezTo>
                    <a:pt x="82" y="33"/>
                    <a:pt x="82" y="33"/>
                    <a:pt x="82" y="33"/>
                  </a:cubicBezTo>
                  <a:cubicBezTo>
                    <a:pt x="84" y="33"/>
                    <a:pt x="84" y="33"/>
                    <a:pt x="84" y="33"/>
                  </a:cubicBezTo>
                  <a:lnTo>
                    <a:pt x="84" y="41"/>
                  </a:lnTo>
                  <a:close/>
                  <a:moveTo>
                    <a:pt x="94" y="48"/>
                  </a:moveTo>
                  <a:cubicBezTo>
                    <a:pt x="94" y="48"/>
                    <a:pt x="94" y="48"/>
                    <a:pt x="94" y="48"/>
                  </a:cubicBezTo>
                  <a:cubicBezTo>
                    <a:pt x="85" y="48"/>
                    <a:pt x="85" y="48"/>
                    <a:pt x="85" y="48"/>
                  </a:cubicBezTo>
                  <a:cubicBezTo>
                    <a:pt x="85" y="41"/>
                    <a:pt x="85" y="41"/>
                    <a:pt x="85" y="41"/>
                  </a:cubicBezTo>
                  <a:cubicBezTo>
                    <a:pt x="87" y="41"/>
                    <a:pt x="87" y="41"/>
                    <a:pt x="87" y="41"/>
                  </a:cubicBezTo>
                  <a:cubicBezTo>
                    <a:pt x="87" y="48"/>
                    <a:pt x="87" y="48"/>
                    <a:pt x="87" y="48"/>
                  </a:cubicBezTo>
                  <a:cubicBezTo>
                    <a:pt x="87" y="48"/>
                    <a:pt x="87" y="48"/>
                    <a:pt x="87" y="48"/>
                  </a:cubicBezTo>
                  <a:cubicBezTo>
                    <a:pt x="87" y="41"/>
                    <a:pt x="87" y="41"/>
                    <a:pt x="87" y="41"/>
                  </a:cubicBezTo>
                  <a:cubicBezTo>
                    <a:pt x="89" y="41"/>
                    <a:pt x="89" y="41"/>
                    <a:pt x="89" y="41"/>
                  </a:cubicBezTo>
                  <a:cubicBezTo>
                    <a:pt x="89" y="48"/>
                    <a:pt x="89" y="48"/>
                    <a:pt x="89" y="48"/>
                  </a:cubicBezTo>
                  <a:cubicBezTo>
                    <a:pt x="92" y="48"/>
                    <a:pt x="92" y="48"/>
                    <a:pt x="92" y="48"/>
                  </a:cubicBezTo>
                  <a:cubicBezTo>
                    <a:pt x="92" y="41"/>
                    <a:pt x="92" y="41"/>
                    <a:pt x="92" y="41"/>
                  </a:cubicBezTo>
                  <a:cubicBezTo>
                    <a:pt x="94" y="41"/>
                    <a:pt x="94" y="41"/>
                    <a:pt x="94" y="41"/>
                  </a:cubicBezTo>
                  <a:lnTo>
                    <a:pt x="94" y="48"/>
                  </a:lnTo>
                  <a:close/>
                  <a:moveTo>
                    <a:pt x="90" y="48"/>
                  </a:moveTo>
                  <a:cubicBezTo>
                    <a:pt x="90" y="48"/>
                    <a:pt x="90" y="48"/>
                    <a:pt x="90" y="48"/>
                  </a:cubicBezTo>
                  <a:cubicBezTo>
                    <a:pt x="90" y="45"/>
                    <a:pt x="90" y="45"/>
                    <a:pt x="90" y="45"/>
                  </a:cubicBezTo>
                  <a:cubicBezTo>
                    <a:pt x="91" y="45"/>
                    <a:pt x="91" y="45"/>
                    <a:pt x="91" y="45"/>
                  </a:cubicBezTo>
                  <a:cubicBezTo>
                    <a:pt x="91" y="48"/>
                    <a:pt x="91" y="48"/>
                    <a:pt x="91" y="48"/>
                  </a:cubicBezTo>
                  <a:lnTo>
                    <a:pt x="90" y="48"/>
                  </a:lnTo>
                  <a:close/>
                  <a:moveTo>
                    <a:pt x="94" y="41"/>
                  </a:moveTo>
                  <a:cubicBezTo>
                    <a:pt x="94" y="41"/>
                    <a:pt x="94" y="41"/>
                    <a:pt x="94" y="41"/>
                  </a:cubicBezTo>
                  <a:cubicBezTo>
                    <a:pt x="92" y="41"/>
                    <a:pt x="92" y="41"/>
                    <a:pt x="92" y="41"/>
                  </a:cubicBezTo>
                  <a:cubicBezTo>
                    <a:pt x="92" y="34"/>
                    <a:pt x="92" y="34"/>
                    <a:pt x="92" y="34"/>
                  </a:cubicBezTo>
                  <a:cubicBezTo>
                    <a:pt x="89" y="33"/>
                    <a:pt x="89" y="33"/>
                    <a:pt x="89" y="33"/>
                  </a:cubicBezTo>
                  <a:cubicBezTo>
                    <a:pt x="89" y="41"/>
                    <a:pt x="89" y="41"/>
                    <a:pt x="89" y="41"/>
                  </a:cubicBezTo>
                  <a:cubicBezTo>
                    <a:pt x="87" y="41"/>
                    <a:pt x="87" y="41"/>
                    <a:pt x="87" y="41"/>
                  </a:cubicBezTo>
                  <a:cubicBezTo>
                    <a:pt x="87" y="33"/>
                    <a:pt x="87" y="33"/>
                    <a:pt x="87" y="33"/>
                  </a:cubicBezTo>
                  <a:cubicBezTo>
                    <a:pt x="94" y="33"/>
                    <a:pt x="94" y="33"/>
                    <a:pt x="94" y="33"/>
                  </a:cubicBezTo>
                  <a:lnTo>
                    <a:pt x="94" y="41"/>
                  </a:lnTo>
                  <a:close/>
                  <a:moveTo>
                    <a:pt x="96" y="48"/>
                  </a:moveTo>
                  <a:cubicBezTo>
                    <a:pt x="96" y="48"/>
                    <a:pt x="96" y="48"/>
                    <a:pt x="96" y="48"/>
                  </a:cubicBezTo>
                  <a:cubicBezTo>
                    <a:pt x="94" y="48"/>
                    <a:pt x="94" y="48"/>
                    <a:pt x="94" y="48"/>
                  </a:cubicBezTo>
                  <a:cubicBezTo>
                    <a:pt x="94" y="41"/>
                    <a:pt x="94" y="41"/>
                    <a:pt x="94" y="41"/>
                  </a:cubicBezTo>
                  <a:cubicBezTo>
                    <a:pt x="96" y="41"/>
                    <a:pt x="96" y="41"/>
                    <a:pt x="96" y="41"/>
                  </a:cubicBezTo>
                  <a:lnTo>
                    <a:pt x="96" y="48"/>
                  </a:lnTo>
                  <a:close/>
                  <a:moveTo>
                    <a:pt x="96" y="41"/>
                  </a:moveTo>
                  <a:cubicBezTo>
                    <a:pt x="96" y="41"/>
                    <a:pt x="96" y="41"/>
                    <a:pt x="96" y="41"/>
                  </a:cubicBezTo>
                  <a:cubicBezTo>
                    <a:pt x="94" y="41"/>
                    <a:pt x="94" y="41"/>
                    <a:pt x="94" y="41"/>
                  </a:cubicBezTo>
                  <a:cubicBezTo>
                    <a:pt x="94" y="33"/>
                    <a:pt x="94" y="33"/>
                    <a:pt x="94" y="33"/>
                  </a:cubicBezTo>
                  <a:cubicBezTo>
                    <a:pt x="96" y="33"/>
                    <a:pt x="96" y="33"/>
                    <a:pt x="96" y="33"/>
                  </a:cubicBezTo>
                  <a:lnTo>
                    <a:pt x="96" y="41"/>
                  </a:lnTo>
                  <a:close/>
                  <a:moveTo>
                    <a:pt x="96" y="33"/>
                  </a:moveTo>
                  <a:cubicBezTo>
                    <a:pt x="96" y="33"/>
                    <a:pt x="96" y="33"/>
                    <a:pt x="96" y="33"/>
                  </a:cubicBezTo>
                  <a:cubicBezTo>
                    <a:pt x="98" y="34"/>
                    <a:pt x="98" y="34"/>
                    <a:pt x="98" y="34"/>
                  </a:cubicBezTo>
                  <a:cubicBezTo>
                    <a:pt x="98" y="41"/>
                    <a:pt x="98" y="41"/>
                    <a:pt x="98" y="41"/>
                  </a:cubicBezTo>
                  <a:cubicBezTo>
                    <a:pt x="96" y="41"/>
                    <a:pt x="96" y="41"/>
                    <a:pt x="96" y="41"/>
                  </a:cubicBezTo>
                  <a:lnTo>
                    <a:pt x="96" y="33"/>
                  </a:lnTo>
                  <a:close/>
                  <a:moveTo>
                    <a:pt x="101" y="48"/>
                  </a:moveTo>
                  <a:cubicBezTo>
                    <a:pt x="101" y="48"/>
                    <a:pt x="101" y="48"/>
                    <a:pt x="101" y="48"/>
                  </a:cubicBezTo>
                  <a:cubicBezTo>
                    <a:pt x="96" y="48"/>
                    <a:pt x="96" y="48"/>
                    <a:pt x="96" y="48"/>
                  </a:cubicBezTo>
                  <a:cubicBezTo>
                    <a:pt x="96" y="41"/>
                    <a:pt x="96" y="41"/>
                    <a:pt x="96" y="41"/>
                  </a:cubicBezTo>
                  <a:cubicBezTo>
                    <a:pt x="98" y="41"/>
                    <a:pt x="98" y="41"/>
                    <a:pt x="98" y="41"/>
                  </a:cubicBezTo>
                  <a:cubicBezTo>
                    <a:pt x="98" y="48"/>
                    <a:pt x="98" y="48"/>
                    <a:pt x="98" y="48"/>
                  </a:cubicBezTo>
                  <a:cubicBezTo>
                    <a:pt x="99" y="48"/>
                    <a:pt x="99" y="48"/>
                    <a:pt x="99" y="48"/>
                  </a:cubicBezTo>
                  <a:cubicBezTo>
                    <a:pt x="99" y="41"/>
                    <a:pt x="99" y="41"/>
                    <a:pt x="99" y="41"/>
                  </a:cubicBezTo>
                  <a:cubicBezTo>
                    <a:pt x="101" y="41"/>
                    <a:pt x="101" y="41"/>
                    <a:pt x="101" y="41"/>
                  </a:cubicBezTo>
                  <a:lnTo>
                    <a:pt x="101" y="48"/>
                  </a:lnTo>
                  <a:close/>
                  <a:moveTo>
                    <a:pt x="101" y="41"/>
                  </a:moveTo>
                  <a:cubicBezTo>
                    <a:pt x="101" y="41"/>
                    <a:pt x="101" y="41"/>
                    <a:pt x="101" y="41"/>
                  </a:cubicBezTo>
                  <a:cubicBezTo>
                    <a:pt x="99" y="41"/>
                    <a:pt x="99" y="41"/>
                    <a:pt x="99" y="41"/>
                  </a:cubicBezTo>
                  <a:cubicBezTo>
                    <a:pt x="99" y="34"/>
                    <a:pt x="99" y="34"/>
                    <a:pt x="99" y="34"/>
                  </a:cubicBezTo>
                  <a:cubicBezTo>
                    <a:pt x="101" y="34"/>
                    <a:pt x="101" y="34"/>
                    <a:pt x="101" y="34"/>
                  </a:cubicBezTo>
                  <a:lnTo>
                    <a:pt x="101" y="41"/>
                  </a:lnTo>
                  <a:close/>
                  <a:moveTo>
                    <a:pt x="103" y="48"/>
                  </a:moveTo>
                  <a:cubicBezTo>
                    <a:pt x="103" y="48"/>
                    <a:pt x="103" y="48"/>
                    <a:pt x="103" y="48"/>
                  </a:cubicBezTo>
                  <a:cubicBezTo>
                    <a:pt x="101" y="48"/>
                    <a:pt x="101" y="48"/>
                    <a:pt x="101" y="48"/>
                  </a:cubicBezTo>
                  <a:cubicBezTo>
                    <a:pt x="101" y="41"/>
                    <a:pt x="101" y="41"/>
                    <a:pt x="101" y="41"/>
                  </a:cubicBezTo>
                  <a:cubicBezTo>
                    <a:pt x="103" y="41"/>
                    <a:pt x="103" y="41"/>
                    <a:pt x="103" y="41"/>
                  </a:cubicBezTo>
                  <a:lnTo>
                    <a:pt x="103" y="48"/>
                  </a:lnTo>
                  <a:close/>
                  <a:moveTo>
                    <a:pt x="103" y="41"/>
                  </a:moveTo>
                  <a:cubicBezTo>
                    <a:pt x="103" y="41"/>
                    <a:pt x="103" y="41"/>
                    <a:pt x="103" y="41"/>
                  </a:cubicBezTo>
                  <a:cubicBezTo>
                    <a:pt x="101" y="41"/>
                    <a:pt x="101" y="41"/>
                    <a:pt x="101" y="41"/>
                  </a:cubicBezTo>
                  <a:cubicBezTo>
                    <a:pt x="101" y="34"/>
                    <a:pt x="101" y="34"/>
                    <a:pt x="101" y="34"/>
                  </a:cubicBezTo>
                  <a:cubicBezTo>
                    <a:pt x="103" y="34"/>
                    <a:pt x="103" y="34"/>
                    <a:pt x="103" y="34"/>
                  </a:cubicBezTo>
                  <a:lnTo>
                    <a:pt x="103" y="41"/>
                  </a:lnTo>
                  <a:close/>
                  <a:moveTo>
                    <a:pt x="105" y="48"/>
                  </a:moveTo>
                  <a:cubicBezTo>
                    <a:pt x="105" y="48"/>
                    <a:pt x="105" y="48"/>
                    <a:pt x="105" y="48"/>
                  </a:cubicBezTo>
                  <a:cubicBezTo>
                    <a:pt x="103" y="48"/>
                    <a:pt x="103" y="48"/>
                    <a:pt x="103" y="48"/>
                  </a:cubicBezTo>
                  <a:cubicBezTo>
                    <a:pt x="103" y="41"/>
                    <a:pt x="103" y="41"/>
                    <a:pt x="103" y="41"/>
                  </a:cubicBezTo>
                  <a:cubicBezTo>
                    <a:pt x="105" y="41"/>
                    <a:pt x="105" y="41"/>
                    <a:pt x="105" y="41"/>
                  </a:cubicBezTo>
                  <a:lnTo>
                    <a:pt x="105" y="48"/>
                  </a:lnTo>
                  <a:close/>
                  <a:moveTo>
                    <a:pt x="105" y="41"/>
                  </a:moveTo>
                  <a:cubicBezTo>
                    <a:pt x="105" y="41"/>
                    <a:pt x="105" y="41"/>
                    <a:pt x="105" y="41"/>
                  </a:cubicBezTo>
                  <a:cubicBezTo>
                    <a:pt x="103" y="41"/>
                    <a:pt x="103" y="41"/>
                    <a:pt x="103" y="41"/>
                  </a:cubicBezTo>
                  <a:cubicBezTo>
                    <a:pt x="103" y="34"/>
                    <a:pt x="103" y="34"/>
                    <a:pt x="103" y="34"/>
                  </a:cubicBezTo>
                  <a:cubicBezTo>
                    <a:pt x="105" y="34"/>
                    <a:pt x="105" y="34"/>
                    <a:pt x="105" y="34"/>
                  </a:cubicBezTo>
                  <a:lnTo>
                    <a:pt x="105" y="41"/>
                  </a:lnTo>
                  <a:close/>
                  <a:moveTo>
                    <a:pt x="107" y="48"/>
                  </a:moveTo>
                  <a:cubicBezTo>
                    <a:pt x="107" y="48"/>
                    <a:pt x="107" y="48"/>
                    <a:pt x="107" y="48"/>
                  </a:cubicBezTo>
                  <a:cubicBezTo>
                    <a:pt x="105" y="48"/>
                    <a:pt x="105" y="48"/>
                    <a:pt x="105" y="48"/>
                  </a:cubicBezTo>
                  <a:cubicBezTo>
                    <a:pt x="105" y="41"/>
                    <a:pt x="105" y="41"/>
                    <a:pt x="105" y="41"/>
                  </a:cubicBezTo>
                  <a:cubicBezTo>
                    <a:pt x="107" y="41"/>
                    <a:pt x="107" y="41"/>
                    <a:pt x="107" y="41"/>
                  </a:cubicBezTo>
                  <a:lnTo>
                    <a:pt x="107" y="48"/>
                  </a:lnTo>
                  <a:close/>
                  <a:moveTo>
                    <a:pt x="107" y="41"/>
                  </a:moveTo>
                  <a:cubicBezTo>
                    <a:pt x="107" y="41"/>
                    <a:pt x="107" y="41"/>
                    <a:pt x="107" y="41"/>
                  </a:cubicBezTo>
                  <a:cubicBezTo>
                    <a:pt x="105" y="41"/>
                    <a:pt x="105" y="41"/>
                    <a:pt x="105" y="41"/>
                  </a:cubicBezTo>
                  <a:cubicBezTo>
                    <a:pt x="105" y="34"/>
                    <a:pt x="105" y="34"/>
                    <a:pt x="105" y="34"/>
                  </a:cubicBezTo>
                  <a:cubicBezTo>
                    <a:pt x="107" y="34"/>
                    <a:pt x="107" y="34"/>
                    <a:pt x="107" y="34"/>
                  </a:cubicBezTo>
                  <a:lnTo>
                    <a:pt x="107" y="41"/>
                  </a:lnTo>
                  <a:close/>
                  <a:moveTo>
                    <a:pt x="109" y="48"/>
                  </a:moveTo>
                  <a:cubicBezTo>
                    <a:pt x="109" y="48"/>
                    <a:pt x="109" y="48"/>
                    <a:pt x="109" y="48"/>
                  </a:cubicBezTo>
                  <a:cubicBezTo>
                    <a:pt x="107" y="48"/>
                    <a:pt x="107" y="48"/>
                    <a:pt x="107" y="48"/>
                  </a:cubicBezTo>
                  <a:cubicBezTo>
                    <a:pt x="107" y="41"/>
                    <a:pt x="107" y="41"/>
                    <a:pt x="107" y="41"/>
                  </a:cubicBezTo>
                  <a:cubicBezTo>
                    <a:pt x="109" y="41"/>
                    <a:pt x="109" y="41"/>
                    <a:pt x="109" y="41"/>
                  </a:cubicBezTo>
                  <a:lnTo>
                    <a:pt x="109" y="48"/>
                  </a:lnTo>
                  <a:close/>
                  <a:moveTo>
                    <a:pt x="109" y="41"/>
                  </a:moveTo>
                  <a:cubicBezTo>
                    <a:pt x="109" y="41"/>
                    <a:pt x="109" y="41"/>
                    <a:pt x="109" y="41"/>
                  </a:cubicBezTo>
                  <a:cubicBezTo>
                    <a:pt x="107" y="41"/>
                    <a:pt x="107" y="41"/>
                    <a:pt x="107" y="41"/>
                  </a:cubicBezTo>
                  <a:cubicBezTo>
                    <a:pt x="107" y="34"/>
                    <a:pt x="107" y="34"/>
                    <a:pt x="107" y="34"/>
                  </a:cubicBezTo>
                  <a:cubicBezTo>
                    <a:pt x="109" y="34"/>
                    <a:pt x="109" y="34"/>
                    <a:pt x="109" y="34"/>
                  </a:cubicBezTo>
                  <a:lnTo>
                    <a:pt x="109" y="41"/>
                  </a:lnTo>
                  <a:close/>
                  <a:moveTo>
                    <a:pt x="112" y="48"/>
                  </a:moveTo>
                  <a:cubicBezTo>
                    <a:pt x="112" y="48"/>
                    <a:pt x="112" y="48"/>
                    <a:pt x="112" y="48"/>
                  </a:cubicBezTo>
                  <a:cubicBezTo>
                    <a:pt x="110" y="48"/>
                    <a:pt x="110" y="48"/>
                    <a:pt x="110" y="48"/>
                  </a:cubicBezTo>
                  <a:cubicBezTo>
                    <a:pt x="110" y="48"/>
                    <a:pt x="110" y="48"/>
                    <a:pt x="110" y="48"/>
                  </a:cubicBezTo>
                  <a:cubicBezTo>
                    <a:pt x="112" y="48"/>
                    <a:pt x="112" y="48"/>
                    <a:pt x="112" y="48"/>
                  </a:cubicBezTo>
                  <a:close/>
                  <a:moveTo>
                    <a:pt x="112" y="48"/>
                  </a:moveTo>
                  <a:cubicBezTo>
                    <a:pt x="112" y="48"/>
                    <a:pt x="112" y="48"/>
                    <a:pt x="112" y="48"/>
                  </a:cubicBezTo>
                  <a:cubicBezTo>
                    <a:pt x="110" y="48"/>
                    <a:pt x="110" y="48"/>
                    <a:pt x="110" y="48"/>
                  </a:cubicBezTo>
                  <a:cubicBezTo>
                    <a:pt x="110" y="41"/>
                    <a:pt x="110" y="41"/>
                    <a:pt x="110" y="41"/>
                  </a:cubicBezTo>
                  <a:cubicBezTo>
                    <a:pt x="112" y="41"/>
                    <a:pt x="112" y="41"/>
                    <a:pt x="112" y="41"/>
                  </a:cubicBezTo>
                  <a:lnTo>
                    <a:pt x="112" y="48"/>
                  </a:lnTo>
                  <a:close/>
                  <a:moveTo>
                    <a:pt x="112" y="41"/>
                  </a:moveTo>
                  <a:cubicBezTo>
                    <a:pt x="112" y="41"/>
                    <a:pt x="112" y="41"/>
                    <a:pt x="112" y="41"/>
                  </a:cubicBezTo>
                  <a:cubicBezTo>
                    <a:pt x="110" y="41"/>
                    <a:pt x="110" y="41"/>
                    <a:pt x="110" y="41"/>
                  </a:cubicBezTo>
                  <a:cubicBezTo>
                    <a:pt x="110" y="34"/>
                    <a:pt x="110" y="34"/>
                    <a:pt x="110" y="34"/>
                  </a:cubicBezTo>
                  <a:cubicBezTo>
                    <a:pt x="112" y="34"/>
                    <a:pt x="112" y="34"/>
                    <a:pt x="112" y="34"/>
                  </a:cubicBezTo>
                  <a:lnTo>
                    <a:pt x="112" y="41"/>
                  </a:lnTo>
                  <a:close/>
                  <a:moveTo>
                    <a:pt x="114" y="48"/>
                  </a:moveTo>
                  <a:cubicBezTo>
                    <a:pt x="114" y="48"/>
                    <a:pt x="114" y="48"/>
                    <a:pt x="114" y="48"/>
                  </a:cubicBezTo>
                  <a:cubicBezTo>
                    <a:pt x="112" y="48"/>
                    <a:pt x="112" y="48"/>
                    <a:pt x="112" y="48"/>
                  </a:cubicBezTo>
                  <a:cubicBezTo>
                    <a:pt x="112" y="48"/>
                    <a:pt x="112" y="48"/>
                    <a:pt x="112" y="48"/>
                  </a:cubicBezTo>
                  <a:cubicBezTo>
                    <a:pt x="114" y="48"/>
                    <a:pt x="114" y="48"/>
                    <a:pt x="114" y="48"/>
                  </a:cubicBezTo>
                  <a:close/>
                  <a:moveTo>
                    <a:pt x="114" y="48"/>
                  </a:moveTo>
                  <a:cubicBezTo>
                    <a:pt x="114" y="48"/>
                    <a:pt x="114" y="48"/>
                    <a:pt x="114" y="48"/>
                  </a:cubicBezTo>
                  <a:cubicBezTo>
                    <a:pt x="112" y="48"/>
                    <a:pt x="112" y="48"/>
                    <a:pt x="112" y="48"/>
                  </a:cubicBezTo>
                  <a:cubicBezTo>
                    <a:pt x="112" y="41"/>
                    <a:pt x="112" y="41"/>
                    <a:pt x="112" y="41"/>
                  </a:cubicBezTo>
                  <a:cubicBezTo>
                    <a:pt x="114" y="41"/>
                    <a:pt x="114" y="41"/>
                    <a:pt x="114" y="41"/>
                  </a:cubicBezTo>
                  <a:lnTo>
                    <a:pt x="114" y="48"/>
                  </a:lnTo>
                  <a:close/>
                  <a:moveTo>
                    <a:pt x="114" y="41"/>
                  </a:moveTo>
                  <a:cubicBezTo>
                    <a:pt x="114" y="41"/>
                    <a:pt x="114" y="41"/>
                    <a:pt x="114" y="41"/>
                  </a:cubicBezTo>
                  <a:cubicBezTo>
                    <a:pt x="112" y="41"/>
                    <a:pt x="112" y="41"/>
                    <a:pt x="112" y="41"/>
                  </a:cubicBezTo>
                  <a:cubicBezTo>
                    <a:pt x="112" y="34"/>
                    <a:pt x="112" y="34"/>
                    <a:pt x="112" y="34"/>
                  </a:cubicBezTo>
                  <a:cubicBezTo>
                    <a:pt x="114" y="34"/>
                    <a:pt x="114" y="34"/>
                    <a:pt x="114" y="34"/>
                  </a:cubicBezTo>
                  <a:lnTo>
                    <a:pt x="114" y="41"/>
                  </a:lnTo>
                  <a:close/>
                  <a:moveTo>
                    <a:pt x="116" y="48"/>
                  </a:moveTo>
                  <a:cubicBezTo>
                    <a:pt x="116" y="48"/>
                    <a:pt x="116" y="48"/>
                    <a:pt x="116" y="48"/>
                  </a:cubicBezTo>
                  <a:cubicBezTo>
                    <a:pt x="114" y="48"/>
                    <a:pt x="114" y="48"/>
                    <a:pt x="114" y="48"/>
                  </a:cubicBezTo>
                  <a:cubicBezTo>
                    <a:pt x="114" y="48"/>
                    <a:pt x="114" y="48"/>
                    <a:pt x="114" y="48"/>
                  </a:cubicBezTo>
                  <a:cubicBezTo>
                    <a:pt x="116" y="48"/>
                    <a:pt x="116" y="48"/>
                    <a:pt x="116" y="48"/>
                  </a:cubicBezTo>
                  <a:close/>
                  <a:moveTo>
                    <a:pt x="116" y="48"/>
                  </a:moveTo>
                  <a:cubicBezTo>
                    <a:pt x="116" y="48"/>
                    <a:pt x="116" y="48"/>
                    <a:pt x="116" y="48"/>
                  </a:cubicBezTo>
                  <a:cubicBezTo>
                    <a:pt x="114" y="48"/>
                    <a:pt x="114" y="48"/>
                    <a:pt x="114" y="48"/>
                  </a:cubicBezTo>
                  <a:cubicBezTo>
                    <a:pt x="114" y="41"/>
                    <a:pt x="114" y="41"/>
                    <a:pt x="114" y="41"/>
                  </a:cubicBezTo>
                  <a:cubicBezTo>
                    <a:pt x="116" y="41"/>
                    <a:pt x="116" y="41"/>
                    <a:pt x="116" y="41"/>
                  </a:cubicBezTo>
                  <a:lnTo>
                    <a:pt x="116" y="48"/>
                  </a:lnTo>
                  <a:close/>
                  <a:moveTo>
                    <a:pt x="116" y="41"/>
                  </a:moveTo>
                  <a:cubicBezTo>
                    <a:pt x="116" y="41"/>
                    <a:pt x="116" y="41"/>
                    <a:pt x="116" y="41"/>
                  </a:cubicBezTo>
                  <a:cubicBezTo>
                    <a:pt x="114" y="41"/>
                    <a:pt x="114" y="41"/>
                    <a:pt x="114" y="41"/>
                  </a:cubicBezTo>
                  <a:cubicBezTo>
                    <a:pt x="114" y="34"/>
                    <a:pt x="114" y="34"/>
                    <a:pt x="114" y="34"/>
                  </a:cubicBezTo>
                  <a:cubicBezTo>
                    <a:pt x="116" y="34"/>
                    <a:pt x="116" y="34"/>
                    <a:pt x="116" y="34"/>
                  </a:cubicBezTo>
                  <a:lnTo>
                    <a:pt x="116" y="41"/>
                  </a:lnTo>
                  <a:close/>
                  <a:moveTo>
                    <a:pt x="117" y="48"/>
                  </a:moveTo>
                  <a:cubicBezTo>
                    <a:pt x="117" y="48"/>
                    <a:pt x="117" y="48"/>
                    <a:pt x="117" y="48"/>
                  </a:cubicBezTo>
                  <a:cubicBezTo>
                    <a:pt x="116" y="48"/>
                    <a:pt x="116" y="48"/>
                    <a:pt x="116" y="48"/>
                  </a:cubicBezTo>
                  <a:cubicBezTo>
                    <a:pt x="116" y="48"/>
                    <a:pt x="116" y="48"/>
                    <a:pt x="116" y="48"/>
                  </a:cubicBezTo>
                  <a:cubicBezTo>
                    <a:pt x="117" y="48"/>
                    <a:pt x="117" y="48"/>
                    <a:pt x="117" y="48"/>
                  </a:cubicBezTo>
                  <a:close/>
                  <a:moveTo>
                    <a:pt x="117" y="48"/>
                  </a:moveTo>
                  <a:cubicBezTo>
                    <a:pt x="117" y="48"/>
                    <a:pt x="117" y="48"/>
                    <a:pt x="117" y="48"/>
                  </a:cubicBezTo>
                  <a:cubicBezTo>
                    <a:pt x="116" y="48"/>
                    <a:pt x="116" y="48"/>
                    <a:pt x="116" y="48"/>
                  </a:cubicBezTo>
                  <a:cubicBezTo>
                    <a:pt x="116" y="41"/>
                    <a:pt x="116" y="41"/>
                    <a:pt x="116" y="41"/>
                  </a:cubicBezTo>
                  <a:cubicBezTo>
                    <a:pt x="117" y="41"/>
                    <a:pt x="117" y="41"/>
                    <a:pt x="117" y="41"/>
                  </a:cubicBezTo>
                  <a:lnTo>
                    <a:pt x="117" y="48"/>
                  </a:lnTo>
                  <a:close/>
                  <a:moveTo>
                    <a:pt x="117" y="34"/>
                  </a:moveTo>
                  <a:cubicBezTo>
                    <a:pt x="117" y="34"/>
                    <a:pt x="117" y="34"/>
                    <a:pt x="117" y="34"/>
                  </a:cubicBezTo>
                  <a:cubicBezTo>
                    <a:pt x="117" y="41"/>
                    <a:pt x="117" y="41"/>
                    <a:pt x="117" y="41"/>
                  </a:cubicBezTo>
                  <a:cubicBezTo>
                    <a:pt x="116" y="41"/>
                    <a:pt x="116" y="41"/>
                    <a:pt x="116" y="41"/>
                  </a:cubicBezTo>
                  <a:cubicBezTo>
                    <a:pt x="116" y="34"/>
                    <a:pt x="116" y="34"/>
                    <a:pt x="116" y="34"/>
                  </a:cubicBezTo>
                  <a:cubicBezTo>
                    <a:pt x="117" y="34"/>
                    <a:pt x="117" y="34"/>
                    <a:pt x="117" y="34"/>
                  </a:cubicBezTo>
                  <a:close/>
                  <a:moveTo>
                    <a:pt x="119" y="48"/>
                  </a:moveTo>
                  <a:cubicBezTo>
                    <a:pt x="119" y="48"/>
                    <a:pt x="119" y="48"/>
                    <a:pt x="119" y="48"/>
                  </a:cubicBezTo>
                  <a:cubicBezTo>
                    <a:pt x="117" y="48"/>
                    <a:pt x="117" y="48"/>
                    <a:pt x="117" y="48"/>
                  </a:cubicBezTo>
                  <a:cubicBezTo>
                    <a:pt x="117" y="48"/>
                    <a:pt x="117" y="48"/>
                    <a:pt x="117" y="48"/>
                  </a:cubicBezTo>
                  <a:cubicBezTo>
                    <a:pt x="119" y="48"/>
                    <a:pt x="119" y="48"/>
                    <a:pt x="119" y="48"/>
                  </a:cubicBezTo>
                  <a:close/>
                  <a:moveTo>
                    <a:pt x="119" y="48"/>
                  </a:moveTo>
                  <a:cubicBezTo>
                    <a:pt x="119" y="48"/>
                    <a:pt x="119" y="48"/>
                    <a:pt x="119" y="48"/>
                  </a:cubicBezTo>
                  <a:cubicBezTo>
                    <a:pt x="117" y="48"/>
                    <a:pt x="117" y="48"/>
                    <a:pt x="117" y="48"/>
                  </a:cubicBezTo>
                  <a:cubicBezTo>
                    <a:pt x="117" y="41"/>
                    <a:pt x="117" y="41"/>
                    <a:pt x="117" y="41"/>
                  </a:cubicBezTo>
                  <a:cubicBezTo>
                    <a:pt x="119" y="41"/>
                    <a:pt x="119" y="41"/>
                    <a:pt x="119" y="41"/>
                  </a:cubicBezTo>
                  <a:lnTo>
                    <a:pt x="119" y="48"/>
                  </a:lnTo>
                  <a:close/>
                  <a:moveTo>
                    <a:pt x="119" y="41"/>
                  </a:moveTo>
                  <a:cubicBezTo>
                    <a:pt x="119" y="41"/>
                    <a:pt x="119" y="41"/>
                    <a:pt x="119" y="41"/>
                  </a:cubicBezTo>
                  <a:cubicBezTo>
                    <a:pt x="117" y="41"/>
                    <a:pt x="117" y="41"/>
                    <a:pt x="117" y="41"/>
                  </a:cubicBezTo>
                  <a:cubicBezTo>
                    <a:pt x="117" y="34"/>
                    <a:pt x="117" y="34"/>
                    <a:pt x="117" y="34"/>
                  </a:cubicBezTo>
                  <a:cubicBezTo>
                    <a:pt x="119" y="34"/>
                    <a:pt x="119" y="34"/>
                    <a:pt x="119" y="34"/>
                  </a:cubicBezTo>
                  <a:cubicBezTo>
                    <a:pt x="119" y="34"/>
                    <a:pt x="119" y="34"/>
                    <a:pt x="119" y="34"/>
                  </a:cubicBezTo>
                  <a:lnTo>
                    <a:pt x="119" y="41"/>
                  </a:lnTo>
                  <a:close/>
                  <a:moveTo>
                    <a:pt x="120" y="48"/>
                  </a:moveTo>
                  <a:cubicBezTo>
                    <a:pt x="120" y="48"/>
                    <a:pt x="120" y="48"/>
                    <a:pt x="120" y="48"/>
                  </a:cubicBezTo>
                  <a:cubicBezTo>
                    <a:pt x="119" y="48"/>
                    <a:pt x="119" y="48"/>
                    <a:pt x="119" y="48"/>
                  </a:cubicBezTo>
                  <a:cubicBezTo>
                    <a:pt x="119" y="48"/>
                    <a:pt x="119" y="48"/>
                    <a:pt x="119" y="48"/>
                  </a:cubicBezTo>
                  <a:cubicBezTo>
                    <a:pt x="120" y="48"/>
                    <a:pt x="120" y="48"/>
                    <a:pt x="120" y="48"/>
                  </a:cubicBezTo>
                  <a:close/>
                  <a:moveTo>
                    <a:pt x="120" y="48"/>
                  </a:moveTo>
                  <a:cubicBezTo>
                    <a:pt x="120" y="48"/>
                    <a:pt x="120" y="48"/>
                    <a:pt x="120" y="48"/>
                  </a:cubicBezTo>
                  <a:cubicBezTo>
                    <a:pt x="119" y="48"/>
                    <a:pt x="119" y="48"/>
                    <a:pt x="119" y="48"/>
                  </a:cubicBezTo>
                  <a:cubicBezTo>
                    <a:pt x="119" y="41"/>
                    <a:pt x="119" y="41"/>
                    <a:pt x="119" y="41"/>
                  </a:cubicBezTo>
                  <a:cubicBezTo>
                    <a:pt x="120" y="41"/>
                    <a:pt x="120" y="41"/>
                    <a:pt x="120" y="41"/>
                  </a:cubicBezTo>
                  <a:lnTo>
                    <a:pt x="120" y="48"/>
                  </a:lnTo>
                  <a:close/>
                  <a:moveTo>
                    <a:pt x="143" y="18"/>
                  </a:moveTo>
                  <a:cubicBezTo>
                    <a:pt x="143" y="18"/>
                    <a:pt x="143" y="18"/>
                    <a:pt x="143" y="18"/>
                  </a:cubicBezTo>
                  <a:cubicBezTo>
                    <a:pt x="145" y="18"/>
                    <a:pt x="145" y="18"/>
                    <a:pt x="145" y="18"/>
                  </a:cubicBezTo>
                  <a:cubicBezTo>
                    <a:pt x="145" y="19"/>
                    <a:pt x="145" y="19"/>
                    <a:pt x="145" y="19"/>
                  </a:cubicBezTo>
                  <a:cubicBezTo>
                    <a:pt x="145" y="19"/>
                    <a:pt x="146" y="19"/>
                    <a:pt x="146" y="19"/>
                  </a:cubicBezTo>
                  <a:cubicBezTo>
                    <a:pt x="146" y="19"/>
                    <a:pt x="146" y="19"/>
                    <a:pt x="146" y="19"/>
                  </a:cubicBezTo>
                  <a:cubicBezTo>
                    <a:pt x="147" y="19"/>
                    <a:pt x="147" y="19"/>
                    <a:pt x="147" y="19"/>
                  </a:cubicBezTo>
                  <a:cubicBezTo>
                    <a:pt x="147" y="19"/>
                    <a:pt x="147" y="19"/>
                    <a:pt x="147" y="19"/>
                  </a:cubicBezTo>
                  <a:cubicBezTo>
                    <a:pt x="152" y="20"/>
                    <a:pt x="153" y="21"/>
                    <a:pt x="153" y="21"/>
                  </a:cubicBezTo>
                  <a:cubicBezTo>
                    <a:pt x="153" y="29"/>
                    <a:pt x="153" y="29"/>
                    <a:pt x="153" y="29"/>
                  </a:cubicBezTo>
                  <a:cubicBezTo>
                    <a:pt x="153" y="29"/>
                    <a:pt x="153" y="29"/>
                    <a:pt x="153" y="29"/>
                  </a:cubicBezTo>
                  <a:cubicBezTo>
                    <a:pt x="153" y="21"/>
                    <a:pt x="153" y="21"/>
                    <a:pt x="153" y="21"/>
                  </a:cubicBezTo>
                  <a:cubicBezTo>
                    <a:pt x="153" y="21"/>
                    <a:pt x="150" y="20"/>
                    <a:pt x="146" y="20"/>
                  </a:cubicBezTo>
                  <a:cubicBezTo>
                    <a:pt x="143" y="20"/>
                    <a:pt x="140" y="21"/>
                    <a:pt x="140" y="21"/>
                  </a:cubicBezTo>
                  <a:cubicBezTo>
                    <a:pt x="139" y="29"/>
                    <a:pt x="139" y="29"/>
                    <a:pt x="139" y="29"/>
                  </a:cubicBezTo>
                  <a:cubicBezTo>
                    <a:pt x="139" y="29"/>
                    <a:pt x="139" y="29"/>
                    <a:pt x="139" y="29"/>
                  </a:cubicBezTo>
                  <a:cubicBezTo>
                    <a:pt x="140" y="21"/>
                    <a:pt x="140" y="21"/>
                    <a:pt x="140" y="21"/>
                  </a:cubicBezTo>
                  <a:cubicBezTo>
                    <a:pt x="140" y="21"/>
                    <a:pt x="141" y="20"/>
                    <a:pt x="143" y="20"/>
                  </a:cubicBezTo>
                  <a:lnTo>
                    <a:pt x="143" y="18"/>
                  </a:lnTo>
                  <a:close/>
                  <a:moveTo>
                    <a:pt x="142" y="31"/>
                  </a:moveTo>
                  <a:cubicBezTo>
                    <a:pt x="142" y="31"/>
                    <a:pt x="142" y="31"/>
                    <a:pt x="142" y="31"/>
                  </a:cubicBezTo>
                  <a:cubicBezTo>
                    <a:pt x="142" y="40"/>
                    <a:pt x="142" y="40"/>
                    <a:pt x="142" y="40"/>
                  </a:cubicBezTo>
                  <a:cubicBezTo>
                    <a:pt x="140" y="40"/>
                    <a:pt x="140" y="40"/>
                    <a:pt x="140" y="40"/>
                  </a:cubicBezTo>
                  <a:cubicBezTo>
                    <a:pt x="140" y="31"/>
                    <a:pt x="140" y="31"/>
                    <a:pt x="140" y="31"/>
                  </a:cubicBezTo>
                  <a:lnTo>
                    <a:pt x="142" y="31"/>
                  </a:lnTo>
                  <a:close/>
                  <a:moveTo>
                    <a:pt x="141" y="20"/>
                  </a:moveTo>
                  <a:cubicBezTo>
                    <a:pt x="141" y="20"/>
                    <a:pt x="141" y="20"/>
                    <a:pt x="141" y="20"/>
                  </a:cubicBezTo>
                  <a:cubicBezTo>
                    <a:pt x="141" y="18"/>
                    <a:pt x="141" y="18"/>
                    <a:pt x="141" y="18"/>
                  </a:cubicBezTo>
                  <a:cubicBezTo>
                    <a:pt x="141" y="20"/>
                    <a:pt x="141" y="20"/>
                    <a:pt x="141" y="20"/>
                  </a:cubicBezTo>
                  <a:close/>
                  <a:moveTo>
                    <a:pt x="140" y="15"/>
                  </a:moveTo>
                  <a:cubicBezTo>
                    <a:pt x="140" y="15"/>
                    <a:pt x="140" y="15"/>
                    <a:pt x="140" y="15"/>
                  </a:cubicBezTo>
                  <a:cubicBezTo>
                    <a:pt x="141" y="15"/>
                    <a:pt x="141" y="15"/>
                    <a:pt x="141" y="15"/>
                  </a:cubicBezTo>
                  <a:cubicBezTo>
                    <a:pt x="141" y="17"/>
                    <a:pt x="141" y="17"/>
                    <a:pt x="141" y="17"/>
                  </a:cubicBezTo>
                  <a:cubicBezTo>
                    <a:pt x="140" y="17"/>
                    <a:pt x="140" y="17"/>
                    <a:pt x="140" y="17"/>
                  </a:cubicBezTo>
                  <a:lnTo>
                    <a:pt x="140" y="15"/>
                  </a:lnTo>
                  <a:close/>
                  <a:moveTo>
                    <a:pt x="129" y="21"/>
                  </a:moveTo>
                  <a:cubicBezTo>
                    <a:pt x="129" y="21"/>
                    <a:pt x="129" y="21"/>
                    <a:pt x="129" y="21"/>
                  </a:cubicBezTo>
                  <a:cubicBezTo>
                    <a:pt x="129" y="19"/>
                    <a:pt x="129" y="19"/>
                    <a:pt x="129" y="19"/>
                  </a:cubicBezTo>
                  <a:cubicBezTo>
                    <a:pt x="131" y="19"/>
                    <a:pt x="131" y="19"/>
                    <a:pt x="131" y="19"/>
                  </a:cubicBezTo>
                  <a:cubicBezTo>
                    <a:pt x="131" y="20"/>
                    <a:pt x="131" y="20"/>
                    <a:pt x="131" y="20"/>
                  </a:cubicBezTo>
                  <a:cubicBezTo>
                    <a:pt x="132" y="19"/>
                    <a:pt x="133" y="19"/>
                    <a:pt x="134" y="19"/>
                  </a:cubicBezTo>
                  <a:cubicBezTo>
                    <a:pt x="134" y="17"/>
                    <a:pt x="134" y="17"/>
                    <a:pt x="134" y="17"/>
                  </a:cubicBezTo>
                  <a:cubicBezTo>
                    <a:pt x="135" y="17"/>
                    <a:pt x="135" y="17"/>
                    <a:pt x="135" y="17"/>
                  </a:cubicBezTo>
                  <a:cubicBezTo>
                    <a:pt x="135" y="18"/>
                    <a:pt x="135" y="18"/>
                    <a:pt x="135" y="18"/>
                  </a:cubicBezTo>
                  <a:cubicBezTo>
                    <a:pt x="139" y="18"/>
                    <a:pt x="141" y="18"/>
                    <a:pt x="141" y="18"/>
                  </a:cubicBezTo>
                  <a:cubicBezTo>
                    <a:pt x="141" y="18"/>
                    <a:pt x="137" y="18"/>
                    <a:pt x="133" y="19"/>
                  </a:cubicBezTo>
                  <a:cubicBezTo>
                    <a:pt x="129" y="21"/>
                    <a:pt x="129" y="22"/>
                    <a:pt x="129" y="22"/>
                  </a:cubicBezTo>
                  <a:cubicBezTo>
                    <a:pt x="127" y="31"/>
                    <a:pt x="127" y="31"/>
                    <a:pt x="127" y="31"/>
                  </a:cubicBezTo>
                  <a:cubicBezTo>
                    <a:pt x="128" y="22"/>
                    <a:pt x="128" y="22"/>
                    <a:pt x="128" y="22"/>
                  </a:cubicBezTo>
                  <a:cubicBezTo>
                    <a:pt x="127" y="22"/>
                    <a:pt x="127" y="22"/>
                    <a:pt x="127" y="22"/>
                  </a:cubicBezTo>
                  <a:cubicBezTo>
                    <a:pt x="127" y="20"/>
                    <a:pt x="127" y="20"/>
                    <a:pt x="127" y="20"/>
                  </a:cubicBezTo>
                  <a:cubicBezTo>
                    <a:pt x="128" y="20"/>
                    <a:pt x="128" y="20"/>
                    <a:pt x="128" y="20"/>
                  </a:cubicBezTo>
                  <a:cubicBezTo>
                    <a:pt x="128" y="22"/>
                    <a:pt x="128" y="22"/>
                    <a:pt x="128" y="22"/>
                  </a:cubicBezTo>
                  <a:cubicBezTo>
                    <a:pt x="128" y="21"/>
                    <a:pt x="129" y="21"/>
                    <a:pt x="129" y="21"/>
                  </a:cubicBezTo>
                  <a:close/>
                  <a:moveTo>
                    <a:pt x="137" y="31"/>
                  </a:moveTo>
                  <a:cubicBezTo>
                    <a:pt x="137" y="31"/>
                    <a:pt x="137" y="31"/>
                    <a:pt x="137" y="31"/>
                  </a:cubicBezTo>
                  <a:cubicBezTo>
                    <a:pt x="137" y="32"/>
                    <a:pt x="137" y="32"/>
                    <a:pt x="137" y="32"/>
                  </a:cubicBezTo>
                  <a:cubicBezTo>
                    <a:pt x="136" y="32"/>
                    <a:pt x="136" y="32"/>
                    <a:pt x="135" y="32"/>
                  </a:cubicBezTo>
                  <a:cubicBezTo>
                    <a:pt x="135" y="32"/>
                    <a:pt x="135" y="32"/>
                    <a:pt x="135" y="32"/>
                  </a:cubicBezTo>
                  <a:lnTo>
                    <a:pt x="137" y="31"/>
                  </a:lnTo>
                  <a:close/>
                  <a:moveTo>
                    <a:pt x="135" y="32"/>
                  </a:moveTo>
                  <a:cubicBezTo>
                    <a:pt x="135" y="32"/>
                    <a:pt x="135" y="32"/>
                    <a:pt x="135" y="32"/>
                  </a:cubicBezTo>
                  <a:cubicBezTo>
                    <a:pt x="135" y="32"/>
                    <a:pt x="135" y="32"/>
                    <a:pt x="135" y="32"/>
                  </a:cubicBezTo>
                  <a:cubicBezTo>
                    <a:pt x="135" y="33"/>
                    <a:pt x="134" y="33"/>
                    <a:pt x="134" y="33"/>
                  </a:cubicBezTo>
                  <a:cubicBezTo>
                    <a:pt x="134" y="32"/>
                    <a:pt x="134" y="32"/>
                    <a:pt x="134" y="32"/>
                  </a:cubicBezTo>
                  <a:lnTo>
                    <a:pt x="135" y="32"/>
                  </a:lnTo>
                  <a:close/>
                  <a:moveTo>
                    <a:pt x="134" y="32"/>
                  </a:moveTo>
                  <a:cubicBezTo>
                    <a:pt x="134" y="32"/>
                    <a:pt x="134" y="32"/>
                    <a:pt x="134" y="32"/>
                  </a:cubicBezTo>
                  <a:cubicBezTo>
                    <a:pt x="134" y="33"/>
                    <a:pt x="134" y="33"/>
                    <a:pt x="134" y="33"/>
                  </a:cubicBezTo>
                  <a:cubicBezTo>
                    <a:pt x="133" y="33"/>
                    <a:pt x="133" y="33"/>
                    <a:pt x="133" y="33"/>
                  </a:cubicBezTo>
                  <a:cubicBezTo>
                    <a:pt x="133" y="33"/>
                    <a:pt x="133" y="33"/>
                    <a:pt x="132" y="33"/>
                  </a:cubicBezTo>
                  <a:cubicBezTo>
                    <a:pt x="132" y="32"/>
                    <a:pt x="132" y="32"/>
                    <a:pt x="132" y="32"/>
                  </a:cubicBezTo>
                  <a:lnTo>
                    <a:pt x="134" y="32"/>
                  </a:lnTo>
                  <a:close/>
                  <a:moveTo>
                    <a:pt x="131" y="32"/>
                  </a:moveTo>
                  <a:cubicBezTo>
                    <a:pt x="131" y="32"/>
                    <a:pt x="131" y="32"/>
                    <a:pt x="131" y="32"/>
                  </a:cubicBezTo>
                  <a:cubicBezTo>
                    <a:pt x="131" y="33"/>
                    <a:pt x="131" y="33"/>
                    <a:pt x="131" y="33"/>
                  </a:cubicBezTo>
                  <a:cubicBezTo>
                    <a:pt x="130" y="33"/>
                    <a:pt x="130" y="33"/>
                    <a:pt x="129" y="33"/>
                  </a:cubicBezTo>
                  <a:cubicBezTo>
                    <a:pt x="129" y="32"/>
                    <a:pt x="129" y="32"/>
                    <a:pt x="129" y="32"/>
                  </a:cubicBezTo>
                  <a:cubicBezTo>
                    <a:pt x="132" y="32"/>
                    <a:pt x="132" y="32"/>
                    <a:pt x="132" y="32"/>
                  </a:cubicBezTo>
                  <a:cubicBezTo>
                    <a:pt x="132" y="33"/>
                    <a:pt x="132" y="33"/>
                    <a:pt x="132" y="33"/>
                  </a:cubicBezTo>
                  <a:cubicBezTo>
                    <a:pt x="132" y="33"/>
                    <a:pt x="131" y="33"/>
                    <a:pt x="131" y="33"/>
                  </a:cubicBezTo>
                  <a:cubicBezTo>
                    <a:pt x="131" y="32"/>
                    <a:pt x="131" y="32"/>
                    <a:pt x="131" y="32"/>
                  </a:cubicBezTo>
                  <a:close/>
                  <a:moveTo>
                    <a:pt x="129" y="32"/>
                  </a:moveTo>
                  <a:cubicBezTo>
                    <a:pt x="129" y="32"/>
                    <a:pt x="129" y="32"/>
                    <a:pt x="129" y="32"/>
                  </a:cubicBezTo>
                  <a:cubicBezTo>
                    <a:pt x="129" y="33"/>
                    <a:pt x="129" y="33"/>
                    <a:pt x="129" y="33"/>
                  </a:cubicBezTo>
                  <a:cubicBezTo>
                    <a:pt x="129" y="33"/>
                    <a:pt x="128" y="33"/>
                    <a:pt x="128" y="33"/>
                  </a:cubicBezTo>
                  <a:cubicBezTo>
                    <a:pt x="128" y="32"/>
                    <a:pt x="128" y="32"/>
                    <a:pt x="128" y="32"/>
                  </a:cubicBezTo>
                  <a:lnTo>
                    <a:pt x="129" y="32"/>
                  </a:lnTo>
                  <a:close/>
                  <a:moveTo>
                    <a:pt x="125" y="31"/>
                  </a:moveTo>
                  <a:cubicBezTo>
                    <a:pt x="125" y="31"/>
                    <a:pt x="125" y="31"/>
                    <a:pt x="125" y="31"/>
                  </a:cubicBezTo>
                  <a:cubicBezTo>
                    <a:pt x="125" y="30"/>
                    <a:pt x="125" y="30"/>
                    <a:pt x="125" y="30"/>
                  </a:cubicBezTo>
                  <a:cubicBezTo>
                    <a:pt x="127" y="30"/>
                    <a:pt x="127" y="30"/>
                    <a:pt x="127" y="30"/>
                  </a:cubicBezTo>
                  <a:cubicBezTo>
                    <a:pt x="127" y="31"/>
                    <a:pt x="127" y="31"/>
                    <a:pt x="127" y="31"/>
                  </a:cubicBezTo>
                  <a:lnTo>
                    <a:pt x="125" y="31"/>
                  </a:lnTo>
                  <a:close/>
                  <a:moveTo>
                    <a:pt x="127" y="32"/>
                  </a:moveTo>
                  <a:cubicBezTo>
                    <a:pt x="127" y="32"/>
                    <a:pt x="127" y="32"/>
                    <a:pt x="127" y="32"/>
                  </a:cubicBezTo>
                  <a:cubicBezTo>
                    <a:pt x="127" y="36"/>
                    <a:pt x="127" y="36"/>
                    <a:pt x="127" y="36"/>
                  </a:cubicBezTo>
                  <a:cubicBezTo>
                    <a:pt x="127" y="37"/>
                    <a:pt x="126" y="38"/>
                    <a:pt x="126" y="40"/>
                  </a:cubicBezTo>
                  <a:cubicBezTo>
                    <a:pt x="126" y="40"/>
                    <a:pt x="126" y="40"/>
                    <a:pt x="126" y="41"/>
                  </a:cubicBezTo>
                  <a:cubicBezTo>
                    <a:pt x="125" y="41"/>
                    <a:pt x="125" y="41"/>
                    <a:pt x="125" y="41"/>
                  </a:cubicBezTo>
                  <a:cubicBezTo>
                    <a:pt x="125" y="33"/>
                    <a:pt x="125" y="33"/>
                    <a:pt x="125" y="33"/>
                  </a:cubicBezTo>
                  <a:lnTo>
                    <a:pt x="127" y="32"/>
                  </a:lnTo>
                  <a:close/>
                  <a:moveTo>
                    <a:pt x="127" y="32"/>
                  </a:moveTo>
                  <a:cubicBezTo>
                    <a:pt x="127" y="32"/>
                    <a:pt x="127" y="32"/>
                    <a:pt x="127" y="32"/>
                  </a:cubicBezTo>
                  <a:cubicBezTo>
                    <a:pt x="128" y="32"/>
                    <a:pt x="128" y="32"/>
                    <a:pt x="128" y="32"/>
                  </a:cubicBezTo>
                  <a:cubicBezTo>
                    <a:pt x="128" y="33"/>
                    <a:pt x="128" y="33"/>
                    <a:pt x="128" y="33"/>
                  </a:cubicBezTo>
                  <a:cubicBezTo>
                    <a:pt x="127" y="33"/>
                    <a:pt x="127" y="33"/>
                    <a:pt x="127" y="33"/>
                  </a:cubicBezTo>
                  <a:cubicBezTo>
                    <a:pt x="127" y="33"/>
                    <a:pt x="127" y="34"/>
                    <a:pt x="127" y="35"/>
                  </a:cubicBezTo>
                  <a:lnTo>
                    <a:pt x="127" y="32"/>
                  </a:lnTo>
                  <a:close/>
                  <a:moveTo>
                    <a:pt x="126" y="15"/>
                  </a:moveTo>
                  <a:cubicBezTo>
                    <a:pt x="126" y="15"/>
                    <a:pt x="126" y="15"/>
                    <a:pt x="126" y="15"/>
                  </a:cubicBezTo>
                  <a:cubicBezTo>
                    <a:pt x="128" y="15"/>
                    <a:pt x="128" y="15"/>
                    <a:pt x="128" y="15"/>
                  </a:cubicBezTo>
                  <a:cubicBezTo>
                    <a:pt x="128" y="17"/>
                    <a:pt x="128" y="17"/>
                    <a:pt x="128" y="17"/>
                  </a:cubicBezTo>
                  <a:cubicBezTo>
                    <a:pt x="126" y="17"/>
                    <a:pt x="126" y="17"/>
                    <a:pt x="126" y="17"/>
                  </a:cubicBezTo>
                  <a:lnTo>
                    <a:pt x="126" y="15"/>
                  </a:lnTo>
                  <a:close/>
                  <a:moveTo>
                    <a:pt x="124" y="16"/>
                  </a:moveTo>
                  <a:cubicBezTo>
                    <a:pt x="124" y="16"/>
                    <a:pt x="124" y="16"/>
                    <a:pt x="124" y="16"/>
                  </a:cubicBezTo>
                  <a:cubicBezTo>
                    <a:pt x="125" y="16"/>
                    <a:pt x="125" y="16"/>
                    <a:pt x="125" y="16"/>
                  </a:cubicBezTo>
                  <a:cubicBezTo>
                    <a:pt x="125" y="18"/>
                    <a:pt x="125" y="18"/>
                    <a:pt x="125" y="18"/>
                  </a:cubicBezTo>
                  <a:cubicBezTo>
                    <a:pt x="124" y="18"/>
                    <a:pt x="124" y="18"/>
                    <a:pt x="124" y="18"/>
                  </a:cubicBezTo>
                  <a:lnTo>
                    <a:pt x="124" y="16"/>
                  </a:lnTo>
                  <a:close/>
                  <a:moveTo>
                    <a:pt x="123" y="20"/>
                  </a:moveTo>
                  <a:cubicBezTo>
                    <a:pt x="123" y="20"/>
                    <a:pt x="123" y="20"/>
                    <a:pt x="123" y="20"/>
                  </a:cubicBezTo>
                  <a:cubicBezTo>
                    <a:pt x="124" y="20"/>
                    <a:pt x="124" y="20"/>
                    <a:pt x="124" y="20"/>
                  </a:cubicBezTo>
                  <a:cubicBezTo>
                    <a:pt x="124" y="22"/>
                    <a:pt x="124" y="22"/>
                    <a:pt x="124" y="22"/>
                  </a:cubicBezTo>
                  <a:cubicBezTo>
                    <a:pt x="123" y="22"/>
                    <a:pt x="123" y="22"/>
                    <a:pt x="123" y="22"/>
                  </a:cubicBezTo>
                  <a:lnTo>
                    <a:pt x="123" y="20"/>
                  </a:lnTo>
                  <a:close/>
                  <a:moveTo>
                    <a:pt x="124" y="23"/>
                  </a:moveTo>
                  <a:cubicBezTo>
                    <a:pt x="124" y="23"/>
                    <a:pt x="124" y="23"/>
                    <a:pt x="124" y="23"/>
                  </a:cubicBezTo>
                  <a:cubicBezTo>
                    <a:pt x="124" y="24"/>
                    <a:pt x="124" y="24"/>
                    <a:pt x="124" y="24"/>
                  </a:cubicBezTo>
                  <a:cubicBezTo>
                    <a:pt x="123" y="24"/>
                    <a:pt x="123" y="24"/>
                    <a:pt x="123" y="24"/>
                  </a:cubicBezTo>
                  <a:cubicBezTo>
                    <a:pt x="123" y="23"/>
                    <a:pt x="123" y="23"/>
                    <a:pt x="123" y="23"/>
                  </a:cubicBezTo>
                  <a:lnTo>
                    <a:pt x="124" y="23"/>
                  </a:lnTo>
                  <a:close/>
                  <a:moveTo>
                    <a:pt x="122" y="28"/>
                  </a:moveTo>
                  <a:cubicBezTo>
                    <a:pt x="122" y="28"/>
                    <a:pt x="122" y="28"/>
                    <a:pt x="122" y="28"/>
                  </a:cubicBezTo>
                  <a:cubicBezTo>
                    <a:pt x="122" y="27"/>
                    <a:pt x="122" y="27"/>
                    <a:pt x="122" y="27"/>
                  </a:cubicBezTo>
                  <a:cubicBezTo>
                    <a:pt x="123" y="27"/>
                    <a:pt x="123" y="27"/>
                    <a:pt x="123" y="27"/>
                  </a:cubicBezTo>
                  <a:cubicBezTo>
                    <a:pt x="123" y="28"/>
                    <a:pt x="123" y="28"/>
                    <a:pt x="123" y="28"/>
                  </a:cubicBezTo>
                  <a:lnTo>
                    <a:pt x="122" y="28"/>
                  </a:lnTo>
                  <a:close/>
                  <a:moveTo>
                    <a:pt x="122" y="29"/>
                  </a:moveTo>
                  <a:cubicBezTo>
                    <a:pt x="122" y="29"/>
                    <a:pt x="122" y="29"/>
                    <a:pt x="122" y="29"/>
                  </a:cubicBezTo>
                  <a:cubicBezTo>
                    <a:pt x="122" y="30"/>
                    <a:pt x="122" y="30"/>
                    <a:pt x="122" y="30"/>
                  </a:cubicBezTo>
                  <a:cubicBezTo>
                    <a:pt x="121" y="30"/>
                    <a:pt x="121" y="30"/>
                    <a:pt x="121" y="30"/>
                  </a:cubicBezTo>
                  <a:cubicBezTo>
                    <a:pt x="121" y="29"/>
                    <a:pt x="121" y="29"/>
                    <a:pt x="121" y="29"/>
                  </a:cubicBezTo>
                  <a:lnTo>
                    <a:pt x="122" y="29"/>
                  </a:lnTo>
                  <a:close/>
                  <a:moveTo>
                    <a:pt x="121" y="19"/>
                  </a:moveTo>
                  <a:cubicBezTo>
                    <a:pt x="121" y="19"/>
                    <a:pt x="121" y="19"/>
                    <a:pt x="121" y="19"/>
                  </a:cubicBezTo>
                  <a:cubicBezTo>
                    <a:pt x="122" y="19"/>
                    <a:pt x="122" y="19"/>
                    <a:pt x="122" y="19"/>
                  </a:cubicBezTo>
                  <a:cubicBezTo>
                    <a:pt x="122" y="21"/>
                    <a:pt x="122" y="21"/>
                    <a:pt x="122" y="21"/>
                  </a:cubicBezTo>
                  <a:cubicBezTo>
                    <a:pt x="121" y="21"/>
                    <a:pt x="121" y="21"/>
                    <a:pt x="121" y="21"/>
                  </a:cubicBezTo>
                  <a:lnTo>
                    <a:pt x="121" y="19"/>
                  </a:lnTo>
                  <a:close/>
                  <a:moveTo>
                    <a:pt x="120" y="18"/>
                  </a:moveTo>
                  <a:cubicBezTo>
                    <a:pt x="120" y="18"/>
                    <a:pt x="120" y="18"/>
                    <a:pt x="120" y="18"/>
                  </a:cubicBezTo>
                  <a:cubicBezTo>
                    <a:pt x="119" y="18"/>
                    <a:pt x="119" y="18"/>
                    <a:pt x="119" y="18"/>
                  </a:cubicBezTo>
                  <a:cubicBezTo>
                    <a:pt x="119" y="17"/>
                    <a:pt x="119" y="17"/>
                    <a:pt x="119" y="17"/>
                  </a:cubicBezTo>
                  <a:cubicBezTo>
                    <a:pt x="120" y="17"/>
                    <a:pt x="120" y="17"/>
                    <a:pt x="120" y="17"/>
                  </a:cubicBezTo>
                  <a:lnTo>
                    <a:pt x="120" y="18"/>
                  </a:lnTo>
                  <a:close/>
                  <a:moveTo>
                    <a:pt x="120" y="26"/>
                  </a:moveTo>
                  <a:cubicBezTo>
                    <a:pt x="120" y="26"/>
                    <a:pt x="120" y="26"/>
                    <a:pt x="120" y="26"/>
                  </a:cubicBezTo>
                  <a:cubicBezTo>
                    <a:pt x="120" y="25"/>
                    <a:pt x="120" y="25"/>
                    <a:pt x="120" y="25"/>
                  </a:cubicBezTo>
                  <a:cubicBezTo>
                    <a:pt x="121" y="25"/>
                    <a:pt x="121" y="25"/>
                    <a:pt x="121" y="25"/>
                  </a:cubicBezTo>
                  <a:cubicBezTo>
                    <a:pt x="121" y="26"/>
                    <a:pt x="121" y="26"/>
                    <a:pt x="121" y="26"/>
                  </a:cubicBezTo>
                  <a:lnTo>
                    <a:pt x="120" y="26"/>
                  </a:lnTo>
                  <a:close/>
                  <a:moveTo>
                    <a:pt x="120" y="48"/>
                  </a:moveTo>
                  <a:cubicBezTo>
                    <a:pt x="120" y="48"/>
                    <a:pt x="120" y="48"/>
                    <a:pt x="120" y="48"/>
                  </a:cubicBezTo>
                  <a:cubicBezTo>
                    <a:pt x="120" y="48"/>
                    <a:pt x="120" y="48"/>
                    <a:pt x="120" y="48"/>
                  </a:cubicBezTo>
                  <a:cubicBezTo>
                    <a:pt x="122" y="48"/>
                    <a:pt x="122" y="48"/>
                    <a:pt x="122" y="48"/>
                  </a:cubicBezTo>
                  <a:lnTo>
                    <a:pt x="120" y="48"/>
                  </a:lnTo>
                  <a:close/>
                  <a:moveTo>
                    <a:pt x="122" y="48"/>
                  </a:moveTo>
                  <a:cubicBezTo>
                    <a:pt x="122" y="48"/>
                    <a:pt x="122" y="48"/>
                    <a:pt x="122" y="48"/>
                  </a:cubicBezTo>
                  <a:cubicBezTo>
                    <a:pt x="120" y="48"/>
                    <a:pt x="120" y="48"/>
                    <a:pt x="120" y="48"/>
                  </a:cubicBezTo>
                  <a:cubicBezTo>
                    <a:pt x="120" y="41"/>
                    <a:pt x="120" y="41"/>
                    <a:pt x="120" y="41"/>
                  </a:cubicBezTo>
                  <a:cubicBezTo>
                    <a:pt x="122" y="41"/>
                    <a:pt x="122" y="41"/>
                    <a:pt x="122" y="41"/>
                  </a:cubicBezTo>
                  <a:lnTo>
                    <a:pt x="122" y="48"/>
                  </a:lnTo>
                  <a:close/>
                  <a:moveTo>
                    <a:pt x="122" y="41"/>
                  </a:moveTo>
                  <a:cubicBezTo>
                    <a:pt x="122" y="41"/>
                    <a:pt x="122" y="41"/>
                    <a:pt x="122" y="41"/>
                  </a:cubicBezTo>
                  <a:cubicBezTo>
                    <a:pt x="120" y="41"/>
                    <a:pt x="120" y="41"/>
                    <a:pt x="120" y="41"/>
                  </a:cubicBezTo>
                  <a:cubicBezTo>
                    <a:pt x="120" y="33"/>
                    <a:pt x="120" y="33"/>
                    <a:pt x="120" y="33"/>
                  </a:cubicBezTo>
                  <a:cubicBezTo>
                    <a:pt x="122" y="33"/>
                    <a:pt x="122" y="33"/>
                    <a:pt x="122" y="33"/>
                  </a:cubicBezTo>
                  <a:lnTo>
                    <a:pt x="122" y="41"/>
                  </a:lnTo>
                  <a:close/>
                  <a:moveTo>
                    <a:pt x="123" y="48"/>
                  </a:moveTo>
                  <a:cubicBezTo>
                    <a:pt x="123" y="48"/>
                    <a:pt x="123" y="48"/>
                    <a:pt x="123" y="48"/>
                  </a:cubicBezTo>
                  <a:cubicBezTo>
                    <a:pt x="123" y="48"/>
                    <a:pt x="123" y="48"/>
                    <a:pt x="123" y="48"/>
                  </a:cubicBezTo>
                  <a:cubicBezTo>
                    <a:pt x="122" y="48"/>
                    <a:pt x="122" y="48"/>
                    <a:pt x="122" y="48"/>
                  </a:cubicBezTo>
                  <a:cubicBezTo>
                    <a:pt x="122" y="48"/>
                    <a:pt x="122" y="48"/>
                    <a:pt x="122" y="48"/>
                  </a:cubicBezTo>
                  <a:cubicBezTo>
                    <a:pt x="123" y="48"/>
                    <a:pt x="123" y="48"/>
                    <a:pt x="123" y="48"/>
                  </a:cubicBezTo>
                  <a:cubicBezTo>
                    <a:pt x="122" y="48"/>
                    <a:pt x="122" y="48"/>
                    <a:pt x="122" y="48"/>
                  </a:cubicBezTo>
                  <a:cubicBezTo>
                    <a:pt x="122" y="41"/>
                    <a:pt x="122" y="41"/>
                    <a:pt x="122" y="41"/>
                  </a:cubicBezTo>
                  <a:cubicBezTo>
                    <a:pt x="123" y="41"/>
                    <a:pt x="123" y="41"/>
                    <a:pt x="123" y="41"/>
                  </a:cubicBezTo>
                  <a:lnTo>
                    <a:pt x="123" y="48"/>
                  </a:lnTo>
                  <a:close/>
                  <a:moveTo>
                    <a:pt x="123" y="41"/>
                  </a:moveTo>
                  <a:cubicBezTo>
                    <a:pt x="123" y="41"/>
                    <a:pt x="123" y="41"/>
                    <a:pt x="123" y="41"/>
                  </a:cubicBezTo>
                  <a:cubicBezTo>
                    <a:pt x="122" y="41"/>
                    <a:pt x="122" y="41"/>
                    <a:pt x="122" y="41"/>
                  </a:cubicBezTo>
                  <a:cubicBezTo>
                    <a:pt x="122" y="33"/>
                    <a:pt x="122" y="33"/>
                    <a:pt x="122" y="33"/>
                  </a:cubicBezTo>
                  <a:cubicBezTo>
                    <a:pt x="123" y="33"/>
                    <a:pt x="123" y="33"/>
                    <a:pt x="123" y="33"/>
                  </a:cubicBezTo>
                  <a:lnTo>
                    <a:pt x="123" y="41"/>
                  </a:lnTo>
                  <a:close/>
                  <a:moveTo>
                    <a:pt x="124" y="48"/>
                  </a:moveTo>
                  <a:cubicBezTo>
                    <a:pt x="124" y="48"/>
                    <a:pt x="124" y="48"/>
                    <a:pt x="124" y="48"/>
                  </a:cubicBezTo>
                  <a:cubicBezTo>
                    <a:pt x="123" y="48"/>
                    <a:pt x="123" y="48"/>
                    <a:pt x="123" y="48"/>
                  </a:cubicBezTo>
                  <a:cubicBezTo>
                    <a:pt x="123" y="41"/>
                    <a:pt x="123" y="41"/>
                    <a:pt x="123" y="41"/>
                  </a:cubicBezTo>
                  <a:cubicBezTo>
                    <a:pt x="124" y="41"/>
                    <a:pt x="124" y="41"/>
                    <a:pt x="124" y="41"/>
                  </a:cubicBezTo>
                  <a:lnTo>
                    <a:pt x="124" y="48"/>
                  </a:lnTo>
                  <a:close/>
                  <a:moveTo>
                    <a:pt x="124" y="41"/>
                  </a:moveTo>
                  <a:cubicBezTo>
                    <a:pt x="124" y="41"/>
                    <a:pt x="124" y="41"/>
                    <a:pt x="124" y="41"/>
                  </a:cubicBezTo>
                  <a:cubicBezTo>
                    <a:pt x="123" y="41"/>
                    <a:pt x="123" y="41"/>
                    <a:pt x="123" y="41"/>
                  </a:cubicBezTo>
                  <a:cubicBezTo>
                    <a:pt x="123" y="33"/>
                    <a:pt x="123" y="33"/>
                    <a:pt x="123" y="33"/>
                  </a:cubicBezTo>
                  <a:cubicBezTo>
                    <a:pt x="124" y="33"/>
                    <a:pt x="124" y="33"/>
                    <a:pt x="124" y="33"/>
                  </a:cubicBezTo>
                  <a:lnTo>
                    <a:pt x="124" y="41"/>
                  </a:lnTo>
                  <a:close/>
                  <a:moveTo>
                    <a:pt x="125" y="48"/>
                  </a:moveTo>
                  <a:cubicBezTo>
                    <a:pt x="125" y="48"/>
                    <a:pt x="125" y="48"/>
                    <a:pt x="125" y="48"/>
                  </a:cubicBezTo>
                  <a:cubicBezTo>
                    <a:pt x="124" y="48"/>
                    <a:pt x="124" y="48"/>
                    <a:pt x="124" y="48"/>
                  </a:cubicBezTo>
                  <a:cubicBezTo>
                    <a:pt x="124" y="41"/>
                    <a:pt x="124" y="41"/>
                    <a:pt x="124" y="41"/>
                  </a:cubicBezTo>
                  <a:cubicBezTo>
                    <a:pt x="125" y="41"/>
                    <a:pt x="125" y="41"/>
                    <a:pt x="125" y="41"/>
                  </a:cubicBezTo>
                  <a:lnTo>
                    <a:pt x="125" y="48"/>
                  </a:lnTo>
                  <a:close/>
                  <a:moveTo>
                    <a:pt x="125" y="41"/>
                  </a:moveTo>
                  <a:cubicBezTo>
                    <a:pt x="125" y="41"/>
                    <a:pt x="125" y="41"/>
                    <a:pt x="125" y="41"/>
                  </a:cubicBezTo>
                  <a:cubicBezTo>
                    <a:pt x="124" y="41"/>
                    <a:pt x="124" y="41"/>
                    <a:pt x="124" y="41"/>
                  </a:cubicBezTo>
                  <a:cubicBezTo>
                    <a:pt x="124" y="33"/>
                    <a:pt x="124" y="33"/>
                    <a:pt x="124" y="33"/>
                  </a:cubicBezTo>
                  <a:cubicBezTo>
                    <a:pt x="125" y="33"/>
                    <a:pt x="125" y="33"/>
                    <a:pt x="125" y="33"/>
                  </a:cubicBezTo>
                  <a:lnTo>
                    <a:pt x="125" y="41"/>
                  </a:lnTo>
                  <a:close/>
                  <a:moveTo>
                    <a:pt x="140" y="49"/>
                  </a:moveTo>
                  <a:cubicBezTo>
                    <a:pt x="140" y="49"/>
                    <a:pt x="140" y="49"/>
                    <a:pt x="140" y="49"/>
                  </a:cubicBezTo>
                  <a:cubicBezTo>
                    <a:pt x="125" y="48"/>
                    <a:pt x="125" y="48"/>
                    <a:pt x="125" y="48"/>
                  </a:cubicBezTo>
                  <a:cubicBezTo>
                    <a:pt x="125" y="41"/>
                    <a:pt x="125" y="41"/>
                    <a:pt x="125" y="41"/>
                  </a:cubicBezTo>
                  <a:cubicBezTo>
                    <a:pt x="126" y="41"/>
                    <a:pt x="126" y="41"/>
                    <a:pt x="126" y="41"/>
                  </a:cubicBezTo>
                  <a:cubicBezTo>
                    <a:pt x="126" y="44"/>
                    <a:pt x="126" y="48"/>
                    <a:pt x="126" y="48"/>
                  </a:cubicBezTo>
                  <a:cubicBezTo>
                    <a:pt x="126" y="48"/>
                    <a:pt x="126" y="48"/>
                    <a:pt x="127" y="48"/>
                  </a:cubicBezTo>
                  <a:cubicBezTo>
                    <a:pt x="127" y="48"/>
                    <a:pt x="127" y="48"/>
                    <a:pt x="127" y="48"/>
                  </a:cubicBezTo>
                  <a:cubicBezTo>
                    <a:pt x="127" y="48"/>
                    <a:pt x="127" y="48"/>
                    <a:pt x="127" y="48"/>
                  </a:cubicBezTo>
                  <a:cubicBezTo>
                    <a:pt x="127" y="48"/>
                    <a:pt x="127" y="48"/>
                    <a:pt x="127" y="48"/>
                  </a:cubicBezTo>
                  <a:cubicBezTo>
                    <a:pt x="127" y="48"/>
                    <a:pt x="127" y="48"/>
                    <a:pt x="128" y="48"/>
                  </a:cubicBezTo>
                  <a:cubicBezTo>
                    <a:pt x="128" y="48"/>
                    <a:pt x="128" y="48"/>
                    <a:pt x="128" y="48"/>
                  </a:cubicBezTo>
                  <a:cubicBezTo>
                    <a:pt x="128" y="48"/>
                    <a:pt x="128" y="48"/>
                    <a:pt x="128" y="48"/>
                  </a:cubicBezTo>
                  <a:cubicBezTo>
                    <a:pt x="128" y="48"/>
                    <a:pt x="128" y="48"/>
                    <a:pt x="128" y="48"/>
                  </a:cubicBezTo>
                  <a:cubicBezTo>
                    <a:pt x="129" y="48"/>
                    <a:pt x="130" y="48"/>
                    <a:pt x="131" y="49"/>
                  </a:cubicBezTo>
                  <a:cubicBezTo>
                    <a:pt x="134" y="49"/>
                    <a:pt x="139" y="49"/>
                    <a:pt x="139" y="49"/>
                  </a:cubicBezTo>
                  <a:cubicBezTo>
                    <a:pt x="139" y="49"/>
                    <a:pt x="139" y="45"/>
                    <a:pt x="139" y="42"/>
                  </a:cubicBezTo>
                  <a:cubicBezTo>
                    <a:pt x="139" y="42"/>
                    <a:pt x="139" y="41"/>
                    <a:pt x="139" y="41"/>
                  </a:cubicBezTo>
                  <a:cubicBezTo>
                    <a:pt x="140" y="40"/>
                    <a:pt x="140" y="40"/>
                    <a:pt x="140" y="40"/>
                  </a:cubicBezTo>
                  <a:lnTo>
                    <a:pt x="140" y="49"/>
                  </a:lnTo>
                  <a:close/>
                  <a:moveTo>
                    <a:pt x="140" y="40"/>
                  </a:moveTo>
                  <a:cubicBezTo>
                    <a:pt x="140" y="40"/>
                    <a:pt x="140" y="40"/>
                    <a:pt x="140" y="40"/>
                  </a:cubicBezTo>
                  <a:cubicBezTo>
                    <a:pt x="139" y="40"/>
                    <a:pt x="139" y="40"/>
                    <a:pt x="139" y="40"/>
                  </a:cubicBezTo>
                  <a:cubicBezTo>
                    <a:pt x="139" y="37"/>
                    <a:pt x="139" y="32"/>
                    <a:pt x="139" y="32"/>
                  </a:cubicBezTo>
                  <a:cubicBezTo>
                    <a:pt x="139" y="32"/>
                    <a:pt x="138" y="32"/>
                    <a:pt x="137" y="32"/>
                  </a:cubicBezTo>
                  <a:cubicBezTo>
                    <a:pt x="137" y="31"/>
                    <a:pt x="137" y="31"/>
                    <a:pt x="137" y="31"/>
                  </a:cubicBezTo>
                  <a:cubicBezTo>
                    <a:pt x="140" y="31"/>
                    <a:pt x="140" y="31"/>
                    <a:pt x="140" y="31"/>
                  </a:cubicBezTo>
                  <a:lnTo>
                    <a:pt x="140" y="40"/>
                  </a:lnTo>
                  <a:close/>
                  <a:moveTo>
                    <a:pt x="155" y="49"/>
                  </a:moveTo>
                  <a:cubicBezTo>
                    <a:pt x="155" y="49"/>
                    <a:pt x="155" y="49"/>
                    <a:pt x="155" y="49"/>
                  </a:cubicBezTo>
                  <a:cubicBezTo>
                    <a:pt x="149" y="49"/>
                    <a:pt x="149" y="49"/>
                    <a:pt x="149" y="49"/>
                  </a:cubicBezTo>
                  <a:cubicBezTo>
                    <a:pt x="140" y="49"/>
                    <a:pt x="140" y="49"/>
                    <a:pt x="140" y="49"/>
                  </a:cubicBezTo>
                  <a:cubicBezTo>
                    <a:pt x="140" y="40"/>
                    <a:pt x="140" y="40"/>
                    <a:pt x="140" y="40"/>
                  </a:cubicBezTo>
                  <a:cubicBezTo>
                    <a:pt x="142" y="40"/>
                    <a:pt x="142" y="40"/>
                    <a:pt x="142" y="40"/>
                  </a:cubicBezTo>
                  <a:cubicBezTo>
                    <a:pt x="142" y="49"/>
                    <a:pt x="142" y="49"/>
                    <a:pt x="142" y="49"/>
                  </a:cubicBezTo>
                  <a:cubicBezTo>
                    <a:pt x="142" y="49"/>
                    <a:pt x="142" y="49"/>
                    <a:pt x="142" y="49"/>
                  </a:cubicBezTo>
                  <a:cubicBezTo>
                    <a:pt x="142" y="40"/>
                    <a:pt x="142" y="40"/>
                    <a:pt x="142" y="40"/>
                  </a:cubicBezTo>
                  <a:cubicBezTo>
                    <a:pt x="143" y="40"/>
                    <a:pt x="143" y="40"/>
                    <a:pt x="143" y="40"/>
                  </a:cubicBezTo>
                  <a:cubicBezTo>
                    <a:pt x="143" y="43"/>
                    <a:pt x="143" y="49"/>
                    <a:pt x="143" y="49"/>
                  </a:cubicBezTo>
                  <a:cubicBezTo>
                    <a:pt x="143" y="49"/>
                    <a:pt x="147" y="49"/>
                    <a:pt x="148" y="49"/>
                  </a:cubicBezTo>
                  <a:cubicBezTo>
                    <a:pt x="150" y="49"/>
                    <a:pt x="154" y="49"/>
                    <a:pt x="154" y="49"/>
                  </a:cubicBezTo>
                  <a:cubicBezTo>
                    <a:pt x="154" y="49"/>
                    <a:pt x="154" y="43"/>
                    <a:pt x="154" y="40"/>
                  </a:cubicBezTo>
                  <a:cubicBezTo>
                    <a:pt x="155" y="40"/>
                    <a:pt x="155" y="40"/>
                    <a:pt x="155" y="40"/>
                  </a:cubicBezTo>
                  <a:lnTo>
                    <a:pt x="155" y="49"/>
                  </a:lnTo>
                  <a:close/>
                  <a:moveTo>
                    <a:pt x="157" y="49"/>
                  </a:moveTo>
                  <a:cubicBezTo>
                    <a:pt x="157" y="49"/>
                    <a:pt x="157" y="49"/>
                    <a:pt x="157" y="49"/>
                  </a:cubicBezTo>
                  <a:cubicBezTo>
                    <a:pt x="155" y="49"/>
                    <a:pt x="155" y="49"/>
                    <a:pt x="155" y="49"/>
                  </a:cubicBezTo>
                  <a:cubicBezTo>
                    <a:pt x="155" y="40"/>
                    <a:pt x="155" y="40"/>
                    <a:pt x="155" y="40"/>
                  </a:cubicBezTo>
                  <a:cubicBezTo>
                    <a:pt x="157" y="40"/>
                    <a:pt x="157" y="40"/>
                    <a:pt x="157" y="40"/>
                  </a:cubicBezTo>
                  <a:lnTo>
                    <a:pt x="157" y="49"/>
                  </a:lnTo>
                  <a:close/>
                  <a:moveTo>
                    <a:pt x="157" y="40"/>
                  </a:moveTo>
                  <a:cubicBezTo>
                    <a:pt x="157" y="40"/>
                    <a:pt x="157" y="40"/>
                    <a:pt x="157" y="40"/>
                  </a:cubicBezTo>
                  <a:cubicBezTo>
                    <a:pt x="155" y="40"/>
                    <a:pt x="155" y="40"/>
                    <a:pt x="155" y="40"/>
                  </a:cubicBezTo>
                  <a:cubicBezTo>
                    <a:pt x="155" y="32"/>
                    <a:pt x="155" y="32"/>
                    <a:pt x="155" y="32"/>
                  </a:cubicBezTo>
                  <a:cubicBezTo>
                    <a:pt x="156" y="33"/>
                    <a:pt x="156" y="33"/>
                    <a:pt x="156" y="33"/>
                  </a:cubicBezTo>
                  <a:cubicBezTo>
                    <a:pt x="156" y="33"/>
                    <a:pt x="156" y="33"/>
                    <a:pt x="157" y="34"/>
                  </a:cubicBezTo>
                  <a:lnTo>
                    <a:pt x="157" y="40"/>
                  </a:lnTo>
                  <a:close/>
                  <a:moveTo>
                    <a:pt x="162" y="39"/>
                  </a:moveTo>
                  <a:cubicBezTo>
                    <a:pt x="162" y="39"/>
                    <a:pt x="162" y="39"/>
                    <a:pt x="162" y="39"/>
                  </a:cubicBezTo>
                  <a:cubicBezTo>
                    <a:pt x="162" y="39"/>
                    <a:pt x="162" y="40"/>
                    <a:pt x="162" y="40"/>
                  </a:cubicBezTo>
                  <a:cubicBezTo>
                    <a:pt x="162" y="40"/>
                    <a:pt x="162" y="40"/>
                    <a:pt x="162" y="40"/>
                  </a:cubicBezTo>
                  <a:lnTo>
                    <a:pt x="162" y="39"/>
                  </a:lnTo>
                  <a:close/>
                  <a:moveTo>
                    <a:pt x="160" y="49"/>
                  </a:moveTo>
                  <a:cubicBezTo>
                    <a:pt x="160" y="49"/>
                    <a:pt x="160" y="49"/>
                    <a:pt x="160" y="49"/>
                  </a:cubicBezTo>
                  <a:cubicBezTo>
                    <a:pt x="157" y="49"/>
                    <a:pt x="157" y="49"/>
                    <a:pt x="157" y="49"/>
                  </a:cubicBezTo>
                  <a:cubicBezTo>
                    <a:pt x="157" y="40"/>
                    <a:pt x="157" y="40"/>
                    <a:pt x="157" y="40"/>
                  </a:cubicBezTo>
                  <a:cubicBezTo>
                    <a:pt x="160" y="40"/>
                    <a:pt x="160" y="40"/>
                    <a:pt x="160" y="40"/>
                  </a:cubicBezTo>
                  <a:lnTo>
                    <a:pt x="160" y="49"/>
                  </a:lnTo>
                  <a:close/>
                  <a:moveTo>
                    <a:pt x="160" y="40"/>
                  </a:moveTo>
                  <a:cubicBezTo>
                    <a:pt x="160" y="40"/>
                    <a:pt x="160" y="40"/>
                    <a:pt x="160" y="40"/>
                  </a:cubicBezTo>
                  <a:cubicBezTo>
                    <a:pt x="157" y="40"/>
                    <a:pt x="157" y="40"/>
                    <a:pt x="157" y="40"/>
                  </a:cubicBezTo>
                  <a:cubicBezTo>
                    <a:pt x="157" y="34"/>
                    <a:pt x="157" y="34"/>
                    <a:pt x="157" y="34"/>
                  </a:cubicBezTo>
                  <a:cubicBezTo>
                    <a:pt x="158" y="35"/>
                    <a:pt x="159" y="35"/>
                    <a:pt x="160" y="36"/>
                  </a:cubicBezTo>
                  <a:lnTo>
                    <a:pt x="160" y="40"/>
                  </a:lnTo>
                  <a:close/>
                  <a:moveTo>
                    <a:pt x="160" y="32"/>
                  </a:moveTo>
                  <a:cubicBezTo>
                    <a:pt x="160" y="32"/>
                    <a:pt x="160" y="32"/>
                    <a:pt x="160" y="32"/>
                  </a:cubicBezTo>
                  <a:cubicBezTo>
                    <a:pt x="159" y="32"/>
                    <a:pt x="158" y="32"/>
                    <a:pt x="157" y="32"/>
                  </a:cubicBezTo>
                  <a:cubicBezTo>
                    <a:pt x="157" y="32"/>
                    <a:pt x="157" y="32"/>
                    <a:pt x="157" y="32"/>
                  </a:cubicBezTo>
                  <a:cubicBezTo>
                    <a:pt x="160" y="32"/>
                    <a:pt x="160" y="32"/>
                    <a:pt x="160" y="32"/>
                  </a:cubicBezTo>
                  <a:close/>
                  <a:moveTo>
                    <a:pt x="162" y="49"/>
                  </a:moveTo>
                  <a:cubicBezTo>
                    <a:pt x="162" y="49"/>
                    <a:pt x="162" y="49"/>
                    <a:pt x="162" y="49"/>
                  </a:cubicBezTo>
                  <a:cubicBezTo>
                    <a:pt x="160" y="49"/>
                    <a:pt x="160" y="49"/>
                    <a:pt x="160" y="49"/>
                  </a:cubicBezTo>
                  <a:cubicBezTo>
                    <a:pt x="160" y="40"/>
                    <a:pt x="160" y="40"/>
                    <a:pt x="160" y="40"/>
                  </a:cubicBezTo>
                  <a:cubicBezTo>
                    <a:pt x="162" y="40"/>
                    <a:pt x="162" y="40"/>
                    <a:pt x="162" y="40"/>
                  </a:cubicBezTo>
                  <a:lnTo>
                    <a:pt x="162" y="49"/>
                  </a:lnTo>
                  <a:close/>
                  <a:moveTo>
                    <a:pt x="162" y="40"/>
                  </a:moveTo>
                  <a:cubicBezTo>
                    <a:pt x="162" y="40"/>
                    <a:pt x="162" y="40"/>
                    <a:pt x="162" y="40"/>
                  </a:cubicBezTo>
                  <a:cubicBezTo>
                    <a:pt x="160" y="40"/>
                    <a:pt x="160" y="40"/>
                    <a:pt x="160" y="40"/>
                  </a:cubicBezTo>
                  <a:cubicBezTo>
                    <a:pt x="160" y="36"/>
                    <a:pt x="160" y="36"/>
                    <a:pt x="160" y="36"/>
                  </a:cubicBezTo>
                  <a:cubicBezTo>
                    <a:pt x="160" y="37"/>
                    <a:pt x="160" y="37"/>
                    <a:pt x="161" y="37"/>
                  </a:cubicBezTo>
                  <a:cubicBezTo>
                    <a:pt x="161" y="38"/>
                    <a:pt x="161" y="38"/>
                    <a:pt x="162" y="39"/>
                  </a:cubicBezTo>
                  <a:lnTo>
                    <a:pt x="162" y="40"/>
                  </a:lnTo>
                  <a:close/>
                  <a:moveTo>
                    <a:pt x="162" y="32"/>
                  </a:moveTo>
                  <a:cubicBezTo>
                    <a:pt x="162" y="32"/>
                    <a:pt x="162" y="32"/>
                    <a:pt x="162" y="32"/>
                  </a:cubicBezTo>
                  <a:cubicBezTo>
                    <a:pt x="161" y="32"/>
                    <a:pt x="160" y="32"/>
                    <a:pt x="160" y="32"/>
                  </a:cubicBezTo>
                  <a:cubicBezTo>
                    <a:pt x="160" y="32"/>
                    <a:pt x="160" y="32"/>
                    <a:pt x="160" y="32"/>
                  </a:cubicBezTo>
                  <a:cubicBezTo>
                    <a:pt x="162" y="32"/>
                    <a:pt x="162" y="32"/>
                    <a:pt x="162" y="32"/>
                  </a:cubicBezTo>
                  <a:close/>
                  <a:moveTo>
                    <a:pt x="175" y="49"/>
                  </a:moveTo>
                  <a:cubicBezTo>
                    <a:pt x="175" y="49"/>
                    <a:pt x="175" y="49"/>
                    <a:pt x="175" y="49"/>
                  </a:cubicBezTo>
                  <a:cubicBezTo>
                    <a:pt x="162" y="49"/>
                    <a:pt x="162" y="49"/>
                    <a:pt x="162" y="49"/>
                  </a:cubicBezTo>
                  <a:cubicBezTo>
                    <a:pt x="162" y="40"/>
                    <a:pt x="162" y="40"/>
                    <a:pt x="162" y="40"/>
                  </a:cubicBezTo>
                  <a:cubicBezTo>
                    <a:pt x="162" y="40"/>
                    <a:pt x="162" y="40"/>
                    <a:pt x="162" y="40"/>
                  </a:cubicBezTo>
                  <a:cubicBezTo>
                    <a:pt x="164" y="44"/>
                    <a:pt x="165" y="49"/>
                    <a:pt x="165" y="49"/>
                  </a:cubicBezTo>
                  <a:cubicBezTo>
                    <a:pt x="165" y="49"/>
                    <a:pt x="167" y="49"/>
                    <a:pt x="169" y="49"/>
                  </a:cubicBezTo>
                  <a:cubicBezTo>
                    <a:pt x="170" y="49"/>
                    <a:pt x="174" y="49"/>
                    <a:pt x="175" y="49"/>
                  </a:cubicBezTo>
                  <a:close/>
                  <a:moveTo>
                    <a:pt x="175" y="48"/>
                  </a:moveTo>
                  <a:cubicBezTo>
                    <a:pt x="175" y="48"/>
                    <a:pt x="175" y="48"/>
                    <a:pt x="175" y="48"/>
                  </a:cubicBezTo>
                  <a:cubicBezTo>
                    <a:pt x="175" y="46"/>
                    <a:pt x="174" y="43"/>
                    <a:pt x="174" y="41"/>
                  </a:cubicBezTo>
                  <a:cubicBezTo>
                    <a:pt x="174" y="41"/>
                    <a:pt x="174" y="41"/>
                    <a:pt x="174" y="40"/>
                  </a:cubicBezTo>
                  <a:cubicBezTo>
                    <a:pt x="175" y="40"/>
                    <a:pt x="175" y="40"/>
                    <a:pt x="175" y="40"/>
                  </a:cubicBezTo>
                  <a:lnTo>
                    <a:pt x="175" y="48"/>
                  </a:lnTo>
                  <a:close/>
                  <a:moveTo>
                    <a:pt x="175" y="40"/>
                  </a:moveTo>
                  <a:cubicBezTo>
                    <a:pt x="175" y="40"/>
                    <a:pt x="175" y="40"/>
                    <a:pt x="175" y="40"/>
                  </a:cubicBezTo>
                  <a:cubicBezTo>
                    <a:pt x="174" y="40"/>
                    <a:pt x="174" y="40"/>
                    <a:pt x="174" y="40"/>
                  </a:cubicBezTo>
                  <a:cubicBezTo>
                    <a:pt x="174" y="37"/>
                    <a:pt x="173" y="32"/>
                    <a:pt x="173" y="32"/>
                  </a:cubicBezTo>
                  <a:cubicBezTo>
                    <a:pt x="173" y="32"/>
                    <a:pt x="167" y="32"/>
                    <a:pt x="163" y="32"/>
                  </a:cubicBezTo>
                  <a:cubicBezTo>
                    <a:pt x="163" y="32"/>
                    <a:pt x="162" y="32"/>
                    <a:pt x="162" y="32"/>
                  </a:cubicBezTo>
                  <a:cubicBezTo>
                    <a:pt x="162" y="32"/>
                    <a:pt x="162" y="32"/>
                    <a:pt x="162" y="32"/>
                  </a:cubicBezTo>
                  <a:cubicBezTo>
                    <a:pt x="173" y="32"/>
                    <a:pt x="173" y="32"/>
                    <a:pt x="173" y="32"/>
                  </a:cubicBezTo>
                  <a:cubicBezTo>
                    <a:pt x="173" y="33"/>
                    <a:pt x="173" y="33"/>
                    <a:pt x="173" y="33"/>
                  </a:cubicBezTo>
                  <a:cubicBezTo>
                    <a:pt x="175" y="33"/>
                    <a:pt x="175" y="33"/>
                    <a:pt x="175" y="33"/>
                  </a:cubicBezTo>
                  <a:lnTo>
                    <a:pt x="175" y="40"/>
                  </a:lnTo>
                  <a:close/>
                  <a:moveTo>
                    <a:pt x="177" y="49"/>
                  </a:moveTo>
                  <a:cubicBezTo>
                    <a:pt x="177" y="49"/>
                    <a:pt x="177" y="49"/>
                    <a:pt x="177" y="49"/>
                  </a:cubicBezTo>
                  <a:cubicBezTo>
                    <a:pt x="175" y="49"/>
                    <a:pt x="175" y="49"/>
                    <a:pt x="175" y="49"/>
                  </a:cubicBezTo>
                  <a:cubicBezTo>
                    <a:pt x="175" y="49"/>
                    <a:pt x="175" y="49"/>
                    <a:pt x="175" y="49"/>
                  </a:cubicBezTo>
                  <a:cubicBezTo>
                    <a:pt x="175" y="49"/>
                    <a:pt x="175" y="49"/>
                    <a:pt x="175" y="49"/>
                  </a:cubicBezTo>
                  <a:cubicBezTo>
                    <a:pt x="175" y="49"/>
                    <a:pt x="175" y="49"/>
                    <a:pt x="175" y="48"/>
                  </a:cubicBezTo>
                  <a:cubicBezTo>
                    <a:pt x="175" y="40"/>
                    <a:pt x="175" y="40"/>
                    <a:pt x="175" y="40"/>
                  </a:cubicBezTo>
                  <a:cubicBezTo>
                    <a:pt x="177" y="40"/>
                    <a:pt x="177" y="40"/>
                    <a:pt x="177" y="40"/>
                  </a:cubicBezTo>
                  <a:lnTo>
                    <a:pt x="177" y="49"/>
                  </a:lnTo>
                  <a:close/>
                  <a:moveTo>
                    <a:pt x="177" y="40"/>
                  </a:moveTo>
                  <a:cubicBezTo>
                    <a:pt x="177" y="40"/>
                    <a:pt x="177" y="40"/>
                    <a:pt x="177" y="40"/>
                  </a:cubicBezTo>
                  <a:cubicBezTo>
                    <a:pt x="175" y="40"/>
                    <a:pt x="175" y="40"/>
                    <a:pt x="175" y="40"/>
                  </a:cubicBezTo>
                  <a:cubicBezTo>
                    <a:pt x="175" y="33"/>
                    <a:pt x="175" y="33"/>
                    <a:pt x="175" y="33"/>
                  </a:cubicBezTo>
                  <a:cubicBezTo>
                    <a:pt x="177" y="33"/>
                    <a:pt x="177" y="33"/>
                    <a:pt x="177" y="33"/>
                  </a:cubicBezTo>
                  <a:lnTo>
                    <a:pt x="177" y="40"/>
                  </a:lnTo>
                  <a:close/>
                  <a:moveTo>
                    <a:pt x="179" y="49"/>
                  </a:moveTo>
                  <a:cubicBezTo>
                    <a:pt x="179" y="49"/>
                    <a:pt x="179" y="49"/>
                    <a:pt x="179" y="49"/>
                  </a:cubicBezTo>
                  <a:cubicBezTo>
                    <a:pt x="177" y="49"/>
                    <a:pt x="177" y="49"/>
                    <a:pt x="177" y="49"/>
                  </a:cubicBezTo>
                  <a:cubicBezTo>
                    <a:pt x="177" y="40"/>
                    <a:pt x="177" y="40"/>
                    <a:pt x="177" y="40"/>
                  </a:cubicBezTo>
                  <a:cubicBezTo>
                    <a:pt x="179" y="40"/>
                    <a:pt x="179" y="40"/>
                    <a:pt x="179" y="40"/>
                  </a:cubicBezTo>
                  <a:lnTo>
                    <a:pt x="179" y="49"/>
                  </a:lnTo>
                  <a:close/>
                  <a:moveTo>
                    <a:pt x="179" y="40"/>
                  </a:moveTo>
                  <a:cubicBezTo>
                    <a:pt x="179" y="40"/>
                    <a:pt x="179" y="40"/>
                    <a:pt x="179" y="40"/>
                  </a:cubicBezTo>
                  <a:cubicBezTo>
                    <a:pt x="177" y="40"/>
                    <a:pt x="177" y="40"/>
                    <a:pt x="177" y="40"/>
                  </a:cubicBezTo>
                  <a:cubicBezTo>
                    <a:pt x="177" y="33"/>
                    <a:pt x="177" y="33"/>
                    <a:pt x="177" y="33"/>
                  </a:cubicBezTo>
                  <a:cubicBezTo>
                    <a:pt x="179" y="33"/>
                    <a:pt x="179" y="33"/>
                    <a:pt x="179" y="33"/>
                  </a:cubicBezTo>
                  <a:lnTo>
                    <a:pt x="179" y="40"/>
                  </a:lnTo>
                  <a:close/>
                  <a:moveTo>
                    <a:pt x="181" y="49"/>
                  </a:moveTo>
                  <a:cubicBezTo>
                    <a:pt x="181" y="49"/>
                    <a:pt x="181" y="49"/>
                    <a:pt x="181" y="49"/>
                  </a:cubicBezTo>
                  <a:cubicBezTo>
                    <a:pt x="179" y="49"/>
                    <a:pt x="179" y="49"/>
                    <a:pt x="179" y="49"/>
                  </a:cubicBezTo>
                  <a:cubicBezTo>
                    <a:pt x="179" y="40"/>
                    <a:pt x="179" y="40"/>
                    <a:pt x="179" y="40"/>
                  </a:cubicBezTo>
                  <a:cubicBezTo>
                    <a:pt x="181" y="40"/>
                    <a:pt x="181" y="40"/>
                    <a:pt x="181" y="40"/>
                  </a:cubicBezTo>
                  <a:lnTo>
                    <a:pt x="181" y="49"/>
                  </a:lnTo>
                  <a:close/>
                  <a:moveTo>
                    <a:pt x="181" y="40"/>
                  </a:moveTo>
                  <a:cubicBezTo>
                    <a:pt x="181" y="40"/>
                    <a:pt x="181" y="40"/>
                    <a:pt x="181" y="40"/>
                  </a:cubicBezTo>
                  <a:cubicBezTo>
                    <a:pt x="179" y="40"/>
                    <a:pt x="179" y="40"/>
                    <a:pt x="179" y="40"/>
                  </a:cubicBezTo>
                  <a:cubicBezTo>
                    <a:pt x="179" y="33"/>
                    <a:pt x="179" y="33"/>
                    <a:pt x="179" y="33"/>
                  </a:cubicBezTo>
                  <a:cubicBezTo>
                    <a:pt x="181" y="32"/>
                    <a:pt x="181" y="32"/>
                    <a:pt x="181" y="32"/>
                  </a:cubicBezTo>
                  <a:lnTo>
                    <a:pt x="181" y="4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9"/>
            <p:cNvSpPr>
              <a:spLocks noEditPoints="1"/>
            </p:cNvSpPr>
            <p:nvPr/>
          </p:nvSpPr>
          <p:spPr bwMode="auto">
            <a:xfrm>
              <a:off x="888" y="4158"/>
              <a:ext cx="435" cy="136"/>
            </a:xfrm>
            <a:custGeom>
              <a:avLst/>
              <a:gdLst>
                <a:gd name="T0" fmla="*/ 46 w 168"/>
                <a:gd name="T1" fmla="*/ 51 h 51"/>
                <a:gd name="T2" fmla="*/ 61 w 168"/>
                <a:gd name="T3" fmla="*/ 38 h 51"/>
                <a:gd name="T4" fmla="*/ 16 w 168"/>
                <a:gd name="T5" fmla="*/ 51 h 51"/>
                <a:gd name="T6" fmla="*/ 70 w 168"/>
                <a:gd name="T7" fmla="*/ 12 h 51"/>
                <a:gd name="T8" fmla="*/ 55 w 168"/>
                <a:gd name="T9" fmla="*/ 37 h 51"/>
                <a:gd name="T10" fmla="*/ 45 w 168"/>
                <a:gd name="T11" fmla="*/ 34 h 51"/>
                <a:gd name="T12" fmla="*/ 28 w 168"/>
                <a:gd name="T13" fmla="*/ 8 h 51"/>
                <a:gd name="T14" fmla="*/ 50 w 168"/>
                <a:gd name="T15" fmla="*/ 9 h 51"/>
                <a:gd name="T16" fmla="*/ 76 w 168"/>
                <a:gd name="T17" fmla="*/ 13 h 51"/>
                <a:gd name="T18" fmla="*/ 90 w 168"/>
                <a:gd name="T19" fmla="*/ 17 h 51"/>
                <a:gd name="T20" fmla="*/ 101 w 168"/>
                <a:gd name="T21" fmla="*/ 20 h 51"/>
                <a:gd name="T22" fmla="*/ 106 w 168"/>
                <a:gd name="T23" fmla="*/ 22 h 51"/>
                <a:gd name="T24" fmla="*/ 110 w 168"/>
                <a:gd name="T25" fmla="*/ 39 h 51"/>
                <a:gd name="T26" fmla="*/ 121 w 168"/>
                <a:gd name="T27" fmla="*/ 29 h 51"/>
                <a:gd name="T28" fmla="*/ 10 w 168"/>
                <a:gd name="T29" fmla="*/ 38 h 51"/>
                <a:gd name="T30" fmla="*/ 19 w 168"/>
                <a:gd name="T31" fmla="*/ 8 h 51"/>
                <a:gd name="T32" fmla="*/ 2 w 168"/>
                <a:gd name="T33" fmla="*/ 12 h 51"/>
                <a:gd name="T34" fmla="*/ 5 w 168"/>
                <a:gd name="T35" fmla="*/ 10 h 51"/>
                <a:gd name="T36" fmla="*/ 57 w 168"/>
                <a:gd name="T37" fmla="*/ 10 h 51"/>
                <a:gd name="T38" fmla="*/ 139 w 168"/>
                <a:gd name="T39" fmla="*/ 41 h 51"/>
                <a:gd name="T40" fmla="*/ 115 w 168"/>
                <a:gd name="T41" fmla="*/ 39 h 51"/>
                <a:gd name="T42" fmla="*/ 107 w 168"/>
                <a:gd name="T43" fmla="*/ 43 h 51"/>
                <a:gd name="T44" fmla="*/ 97 w 168"/>
                <a:gd name="T45" fmla="*/ 40 h 51"/>
                <a:gd name="T46" fmla="*/ 84 w 168"/>
                <a:gd name="T47" fmla="*/ 40 h 51"/>
                <a:gd name="T48" fmla="*/ 67 w 168"/>
                <a:gd name="T49" fmla="*/ 39 h 51"/>
                <a:gd name="T50" fmla="*/ 142 w 168"/>
                <a:gd name="T51" fmla="*/ 42 h 51"/>
                <a:gd name="T52" fmla="*/ 140 w 168"/>
                <a:gd name="T53" fmla="*/ 49 h 51"/>
                <a:gd name="T54" fmla="*/ 142 w 168"/>
                <a:gd name="T55" fmla="*/ 49 h 51"/>
                <a:gd name="T56" fmla="*/ 118 w 168"/>
                <a:gd name="T57" fmla="*/ 43 h 51"/>
                <a:gd name="T58" fmla="*/ 115 w 168"/>
                <a:gd name="T59" fmla="*/ 43 h 51"/>
                <a:gd name="T60" fmla="*/ 109 w 168"/>
                <a:gd name="T61" fmla="*/ 44 h 51"/>
                <a:gd name="T62" fmla="*/ 95 w 168"/>
                <a:gd name="T63" fmla="*/ 44 h 51"/>
                <a:gd name="T64" fmla="*/ 75 w 168"/>
                <a:gd name="T65" fmla="*/ 49 h 51"/>
                <a:gd name="T66" fmla="*/ 91 w 168"/>
                <a:gd name="T67" fmla="*/ 50 h 51"/>
                <a:gd name="T68" fmla="*/ 99 w 168"/>
                <a:gd name="T69" fmla="*/ 50 h 51"/>
                <a:gd name="T70" fmla="*/ 107 w 168"/>
                <a:gd name="T71" fmla="*/ 47 h 51"/>
                <a:gd name="T72" fmla="*/ 110 w 168"/>
                <a:gd name="T73" fmla="*/ 50 h 51"/>
                <a:gd name="T74" fmla="*/ 113 w 168"/>
                <a:gd name="T75" fmla="*/ 50 h 51"/>
                <a:gd name="T76" fmla="*/ 116 w 168"/>
                <a:gd name="T77" fmla="*/ 49 h 51"/>
                <a:gd name="T78" fmla="*/ 120 w 168"/>
                <a:gd name="T79" fmla="*/ 47 h 51"/>
                <a:gd name="T80" fmla="*/ 124 w 168"/>
                <a:gd name="T81" fmla="*/ 49 h 51"/>
                <a:gd name="T82" fmla="*/ 127 w 168"/>
                <a:gd name="T83" fmla="*/ 50 h 51"/>
                <a:gd name="T84" fmla="*/ 128 w 168"/>
                <a:gd name="T85" fmla="*/ 49 h 51"/>
                <a:gd name="T86" fmla="*/ 128 w 168"/>
                <a:gd name="T87" fmla="*/ 47 h 51"/>
                <a:gd name="T88" fmla="*/ 129 w 168"/>
                <a:gd name="T89" fmla="*/ 45 h 51"/>
                <a:gd name="T90" fmla="*/ 74 w 168"/>
                <a:gd name="T91" fmla="*/ 50 h 51"/>
                <a:gd name="T92" fmla="*/ 132 w 168"/>
                <a:gd name="T93" fmla="*/ 45 h 51"/>
                <a:gd name="T94" fmla="*/ 140 w 168"/>
                <a:gd name="T95" fmla="*/ 43 h 51"/>
                <a:gd name="T96" fmla="*/ 135 w 168"/>
                <a:gd name="T97" fmla="*/ 50 h 51"/>
                <a:gd name="T98" fmla="*/ 137 w 168"/>
                <a:gd name="T99" fmla="*/ 47 h 51"/>
                <a:gd name="T100" fmla="*/ 139 w 168"/>
                <a:gd name="T101" fmla="*/ 49 h 51"/>
                <a:gd name="T102" fmla="*/ 139 w 168"/>
                <a:gd name="T103" fmla="*/ 48 h 51"/>
                <a:gd name="T104" fmla="*/ 144 w 168"/>
                <a:gd name="T105" fmla="*/ 45 h 51"/>
                <a:gd name="T106" fmla="*/ 144 w 168"/>
                <a:gd name="T107" fmla="*/ 45 h 51"/>
                <a:gd name="T108" fmla="*/ 148 w 168"/>
                <a:gd name="T109" fmla="*/ 49 h 51"/>
                <a:gd name="T110" fmla="*/ 151 w 168"/>
                <a:gd name="T111" fmla="*/ 46 h 51"/>
                <a:gd name="T112" fmla="*/ 152 w 168"/>
                <a:gd name="T113" fmla="*/ 49 h 51"/>
                <a:gd name="T114" fmla="*/ 157 w 168"/>
                <a:gd name="T115" fmla="*/ 49 h 51"/>
                <a:gd name="T116" fmla="*/ 159 w 168"/>
                <a:gd name="T117" fmla="*/ 49 h 51"/>
                <a:gd name="T118" fmla="*/ 161 w 168"/>
                <a:gd name="T119" fmla="*/ 48 h 51"/>
                <a:gd name="T120" fmla="*/ 117 w 168"/>
                <a:gd name="T121" fmla="*/ 39 h 51"/>
                <a:gd name="T122" fmla="*/ 26 w 168"/>
                <a:gd name="T123" fmla="*/ 51 h 51"/>
                <a:gd name="T124" fmla="*/ 35 w 168"/>
                <a:gd name="T125"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8" h="51">
                  <a:moveTo>
                    <a:pt x="26" y="51"/>
                  </a:moveTo>
                  <a:cubicBezTo>
                    <a:pt x="26" y="51"/>
                    <a:pt x="26" y="51"/>
                    <a:pt x="26" y="51"/>
                  </a:cubicBezTo>
                  <a:cubicBezTo>
                    <a:pt x="26" y="51"/>
                    <a:pt x="26" y="51"/>
                    <a:pt x="26" y="51"/>
                  </a:cubicBezTo>
                  <a:cubicBezTo>
                    <a:pt x="26" y="51"/>
                    <a:pt x="26" y="51"/>
                    <a:pt x="26" y="51"/>
                  </a:cubicBezTo>
                  <a:close/>
                  <a:moveTo>
                    <a:pt x="29" y="51"/>
                  </a:moveTo>
                  <a:cubicBezTo>
                    <a:pt x="29" y="51"/>
                    <a:pt x="29" y="51"/>
                    <a:pt x="29" y="51"/>
                  </a:cubicBezTo>
                  <a:cubicBezTo>
                    <a:pt x="30" y="51"/>
                    <a:pt x="30" y="51"/>
                    <a:pt x="30" y="51"/>
                  </a:cubicBezTo>
                  <a:cubicBezTo>
                    <a:pt x="30" y="51"/>
                    <a:pt x="30" y="51"/>
                    <a:pt x="30" y="51"/>
                  </a:cubicBezTo>
                  <a:cubicBezTo>
                    <a:pt x="29" y="51"/>
                    <a:pt x="29" y="51"/>
                    <a:pt x="29" y="51"/>
                  </a:cubicBezTo>
                  <a:close/>
                  <a:moveTo>
                    <a:pt x="39" y="51"/>
                  </a:moveTo>
                  <a:cubicBezTo>
                    <a:pt x="39" y="51"/>
                    <a:pt x="39" y="51"/>
                    <a:pt x="39" y="51"/>
                  </a:cubicBezTo>
                  <a:cubicBezTo>
                    <a:pt x="40" y="51"/>
                    <a:pt x="40" y="51"/>
                    <a:pt x="40" y="51"/>
                  </a:cubicBezTo>
                  <a:cubicBezTo>
                    <a:pt x="40" y="51"/>
                    <a:pt x="40" y="51"/>
                    <a:pt x="40" y="51"/>
                  </a:cubicBezTo>
                  <a:cubicBezTo>
                    <a:pt x="40" y="51"/>
                    <a:pt x="39" y="51"/>
                    <a:pt x="39" y="51"/>
                  </a:cubicBezTo>
                  <a:close/>
                  <a:moveTo>
                    <a:pt x="19" y="51"/>
                  </a:moveTo>
                  <a:cubicBezTo>
                    <a:pt x="19" y="51"/>
                    <a:pt x="19" y="51"/>
                    <a:pt x="19" y="51"/>
                  </a:cubicBezTo>
                  <a:cubicBezTo>
                    <a:pt x="20" y="51"/>
                    <a:pt x="20" y="51"/>
                    <a:pt x="20" y="51"/>
                  </a:cubicBezTo>
                  <a:cubicBezTo>
                    <a:pt x="20" y="51"/>
                    <a:pt x="20" y="51"/>
                    <a:pt x="20" y="51"/>
                  </a:cubicBezTo>
                  <a:cubicBezTo>
                    <a:pt x="19" y="51"/>
                    <a:pt x="19" y="51"/>
                    <a:pt x="19" y="51"/>
                  </a:cubicBezTo>
                  <a:close/>
                  <a:moveTo>
                    <a:pt x="73" y="39"/>
                  </a:moveTo>
                  <a:cubicBezTo>
                    <a:pt x="73" y="39"/>
                    <a:pt x="73" y="39"/>
                    <a:pt x="73" y="39"/>
                  </a:cubicBezTo>
                  <a:cubicBezTo>
                    <a:pt x="74" y="39"/>
                    <a:pt x="74" y="39"/>
                    <a:pt x="74" y="39"/>
                  </a:cubicBezTo>
                  <a:cubicBezTo>
                    <a:pt x="74" y="39"/>
                    <a:pt x="74" y="39"/>
                    <a:pt x="74" y="39"/>
                  </a:cubicBezTo>
                  <a:cubicBezTo>
                    <a:pt x="74" y="39"/>
                    <a:pt x="74" y="39"/>
                    <a:pt x="74" y="39"/>
                  </a:cubicBezTo>
                  <a:cubicBezTo>
                    <a:pt x="75" y="13"/>
                    <a:pt x="75" y="13"/>
                    <a:pt x="75" y="13"/>
                  </a:cubicBezTo>
                  <a:cubicBezTo>
                    <a:pt x="73" y="13"/>
                    <a:pt x="73" y="13"/>
                    <a:pt x="73" y="13"/>
                  </a:cubicBezTo>
                  <a:lnTo>
                    <a:pt x="73" y="39"/>
                  </a:lnTo>
                  <a:close/>
                  <a:moveTo>
                    <a:pt x="45" y="51"/>
                  </a:moveTo>
                  <a:cubicBezTo>
                    <a:pt x="45" y="51"/>
                    <a:pt x="45" y="51"/>
                    <a:pt x="45" y="51"/>
                  </a:cubicBezTo>
                  <a:cubicBezTo>
                    <a:pt x="46" y="51"/>
                    <a:pt x="46" y="51"/>
                    <a:pt x="46" y="51"/>
                  </a:cubicBezTo>
                  <a:cubicBezTo>
                    <a:pt x="46" y="51"/>
                    <a:pt x="46" y="51"/>
                    <a:pt x="46" y="51"/>
                  </a:cubicBezTo>
                  <a:cubicBezTo>
                    <a:pt x="45" y="51"/>
                    <a:pt x="45" y="51"/>
                    <a:pt x="45" y="51"/>
                  </a:cubicBezTo>
                  <a:close/>
                  <a:moveTo>
                    <a:pt x="61" y="51"/>
                  </a:moveTo>
                  <a:cubicBezTo>
                    <a:pt x="61" y="51"/>
                    <a:pt x="61" y="51"/>
                    <a:pt x="61" y="51"/>
                  </a:cubicBezTo>
                  <a:cubicBezTo>
                    <a:pt x="61" y="51"/>
                    <a:pt x="61" y="51"/>
                    <a:pt x="61" y="51"/>
                  </a:cubicBezTo>
                  <a:cubicBezTo>
                    <a:pt x="61" y="51"/>
                    <a:pt x="61" y="51"/>
                    <a:pt x="61" y="51"/>
                  </a:cubicBezTo>
                  <a:cubicBezTo>
                    <a:pt x="61" y="51"/>
                    <a:pt x="61" y="51"/>
                    <a:pt x="61" y="51"/>
                  </a:cubicBezTo>
                  <a:close/>
                  <a:moveTo>
                    <a:pt x="50" y="51"/>
                  </a:moveTo>
                  <a:cubicBezTo>
                    <a:pt x="50" y="51"/>
                    <a:pt x="50" y="51"/>
                    <a:pt x="50" y="51"/>
                  </a:cubicBezTo>
                  <a:cubicBezTo>
                    <a:pt x="51" y="51"/>
                    <a:pt x="51" y="51"/>
                    <a:pt x="51" y="51"/>
                  </a:cubicBezTo>
                  <a:cubicBezTo>
                    <a:pt x="51" y="51"/>
                    <a:pt x="51" y="51"/>
                    <a:pt x="51" y="51"/>
                  </a:cubicBezTo>
                  <a:cubicBezTo>
                    <a:pt x="51" y="51"/>
                    <a:pt x="51" y="51"/>
                    <a:pt x="50" y="51"/>
                  </a:cubicBezTo>
                  <a:close/>
                  <a:moveTo>
                    <a:pt x="22" y="51"/>
                  </a:moveTo>
                  <a:cubicBezTo>
                    <a:pt x="22" y="51"/>
                    <a:pt x="22" y="51"/>
                    <a:pt x="22" y="51"/>
                  </a:cubicBezTo>
                  <a:cubicBezTo>
                    <a:pt x="23" y="51"/>
                    <a:pt x="23" y="51"/>
                    <a:pt x="23" y="51"/>
                  </a:cubicBezTo>
                  <a:cubicBezTo>
                    <a:pt x="23" y="51"/>
                    <a:pt x="23" y="51"/>
                    <a:pt x="23" y="51"/>
                  </a:cubicBezTo>
                  <a:cubicBezTo>
                    <a:pt x="22" y="51"/>
                    <a:pt x="22" y="51"/>
                    <a:pt x="22" y="51"/>
                  </a:cubicBezTo>
                  <a:close/>
                  <a:moveTo>
                    <a:pt x="82" y="39"/>
                  </a:moveTo>
                  <a:cubicBezTo>
                    <a:pt x="82" y="39"/>
                    <a:pt x="82" y="39"/>
                    <a:pt x="82" y="39"/>
                  </a:cubicBezTo>
                  <a:cubicBezTo>
                    <a:pt x="83" y="39"/>
                    <a:pt x="83" y="39"/>
                    <a:pt x="83" y="39"/>
                  </a:cubicBezTo>
                  <a:cubicBezTo>
                    <a:pt x="83" y="39"/>
                    <a:pt x="83" y="39"/>
                    <a:pt x="83" y="39"/>
                  </a:cubicBezTo>
                  <a:cubicBezTo>
                    <a:pt x="84" y="15"/>
                    <a:pt x="84" y="15"/>
                    <a:pt x="84" y="15"/>
                  </a:cubicBezTo>
                  <a:cubicBezTo>
                    <a:pt x="83" y="15"/>
                    <a:pt x="83" y="15"/>
                    <a:pt x="83" y="15"/>
                  </a:cubicBezTo>
                  <a:lnTo>
                    <a:pt x="82" y="39"/>
                  </a:lnTo>
                  <a:close/>
                  <a:moveTo>
                    <a:pt x="80" y="39"/>
                  </a:moveTo>
                  <a:cubicBezTo>
                    <a:pt x="80" y="39"/>
                    <a:pt x="80" y="39"/>
                    <a:pt x="80" y="39"/>
                  </a:cubicBezTo>
                  <a:cubicBezTo>
                    <a:pt x="80" y="39"/>
                    <a:pt x="80" y="39"/>
                    <a:pt x="80" y="39"/>
                  </a:cubicBezTo>
                  <a:cubicBezTo>
                    <a:pt x="80" y="39"/>
                    <a:pt x="80" y="39"/>
                    <a:pt x="80" y="39"/>
                  </a:cubicBezTo>
                  <a:cubicBezTo>
                    <a:pt x="82" y="15"/>
                    <a:pt x="82" y="15"/>
                    <a:pt x="82" y="15"/>
                  </a:cubicBezTo>
                  <a:cubicBezTo>
                    <a:pt x="80" y="14"/>
                    <a:pt x="80" y="14"/>
                    <a:pt x="80" y="14"/>
                  </a:cubicBezTo>
                  <a:lnTo>
                    <a:pt x="80" y="39"/>
                  </a:lnTo>
                  <a:close/>
                  <a:moveTo>
                    <a:pt x="61" y="38"/>
                  </a:moveTo>
                  <a:cubicBezTo>
                    <a:pt x="61" y="38"/>
                    <a:pt x="61" y="38"/>
                    <a:pt x="61" y="38"/>
                  </a:cubicBezTo>
                  <a:cubicBezTo>
                    <a:pt x="61" y="38"/>
                    <a:pt x="61" y="38"/>
                    <a:pt x="61" y="38"/>
                  </a:cubicBezTo>
                  <a:cubicBezTo>
                    <a:pt x="62" y="38"/>
                    <a:pt x="62" y="38"/>
                    <a:pt x="62" y="38"/>
                  </a:cubicBezTo>
                  <a:cubicBezTo>
                    <a:pt x="62" y="38"/>
                    <a:pt x="62" y="38"/>
                    <a:pt x="62" y="38"/>
                  </a:cubicBezTo>
                  <a:cubicBezTo>
                    <a:pt x="62" y="38"/>
                    <a:pt x="62" y="38"/>
                    <a:pt x="62" y="38"/>
                  </a:cubicBezTo>
                  <a:cubicBezTo>
                    <a:pt x="63" y="38"/>
                    <a:pt x="63" y="38"/>
                    <a:pt x="63" y="38"/>
                  </a:cubicBezTo>
                  <a:cubicBezTo>
                    <a:pt x="63" y="38"/>
                    <a:pt x="63" y="38"/>
                    <a:pt x="63" y="38"/>
                  </a:cubicBezTo>
                  <a:cubicBezTo>
                    <a:pt x="62" y="10"/>
                    <a:pt x="62" y="10"/>
                    <a:pt x="62" y="10"/>
                  </a:cubicBezTo>
                  <a:cubicBezTo>
                    <a:pt x="60" y="10"/>
                    <a:pt x="60" y="10"/>
                    <a:pt x="60" y="10"/>
                  </a:cubicBezTo>
                  <a:lnTo>
                    <a:pt x="61" y="38"/>
                  </a:lnTo>
                  <a:close/>
                  <a:moveTo>
                    <a:pt x="71" y="39"/>
                  </a:moveTo>
                  <a:cubicBezTo>
                    <a:pt x="71" y="39"/>
                    <a:pt x="71" y="39"/>
                    <a:pt x="71" y="39"/>
                  </a:cubicBezTo>
                  <a:cubicBezTo>
                    <a:pt x="72" y="39"/>
                    <a:pt x="72" y="39"/>
                    <a:pt x="72" y="39"/>
                  </a:cubicBezTo>
                  <a:cubicBezTo>
                    <a:pt x="73" y="39"/>
                    <a:pt x="73" y="39"/>
                    <a:pt x="73" y="39"/>
                  </a:cubicBezTo>
                  <a:cubicBezTo>
                    <a:pt x="73" y="13"/>
                    <a:pt x="73" y="13"/>
                    <a:pt x="73" y="13"/>
                  </a:cubicBezTo>
                  <a:cubicBezTo>
                    <a:pt x="71" y="12"/>
                    <a:pt x="71" y="12"/>
                    <a:pt x="71" y="12"/>
                  </a:cubicBezTo>
                  <a:lnTo>
                    <a:pt x="71" y="39"/>
                  </a:lnTo>
                  <a:close/>
                  <a:moveTo>
                    <a:pt x="95" y="40"/>
                  </a:moveTo>
                  <a:cubicBezTo>
                    <a:pt x="95" y="40"/>
                    <a:pt x="95" y="40"/>
                    <a:pt x="95" y="40"/>
                  </a:cubicBezTo>
                  <a:cubicBezTo>
                    <a:pt x="96" y="40"/>
                    <a:pt x="96" y="40"/>
                    <a:pt x="96" y="40"/>
                  </a:cubicBezTo>
                  <a:cubicBezTo>
                    <a:pt x="96" y="40"/>
                    <a:pt x="96" y="40"/>
                    <a:pt x="96" y="40"/>
                  </a:cubicBezTo>
                  <a:cubicBezTo>
                    <a:pt x="96" y="40"/>
                    <a:pt x="96" y="40"/>
                    <a:pt x="96" y="40"/>
                  </a:cubicBezTo>
                  <a:cubicBezTo>
                    <a:pt x="96" y="40"/>
                    <a:pt x="96" y="40"/>
                    <a:pt x="96" y="40"/>
                  </a:cubicBezTo>
                  <a:cubicBezTo>
                    <a:pt x="98" y="19"/>
                    <a:pt x="98" y="19"/>
                    <a:pt x="98" y="19"/>
                  </a:cubicBezTo>
                  <a:cubicBezTo>
                    <a:pt x="97" y="19"/>
                    <a:pt x="97" y="19"/>
                    <a:pt x="97" y="19"/>
                  </a:cubicBezTo>
                  <a:lnTo>
                    <a:pt x="95" y="40"/>
                  </a:lnTo>
                  <a:close/>
                  <a:moveTo>
                    <a:pt x="16" y="51"/>
                  </a:moveTo>
                  <a:cubicBezTo>
                    <a:pt x="16" y="51"/>
                    <a:pt x="16" y="51"/>
                    <a:pt x="16" y="51"/>
                  </a:cubicBezTo>
                  <a:cubicBezTo>
                    <a:pt x="17" y="51"/>
                    <a:pt x="17" y="51"/>
                    <a:pt x="17" y="51"/>
                  </a:cubicBezTo>
                  <a:cubicBezTo>
                    <a:pt x="17" y="51"/>
                    <a:pt x="17" y="51"/>
                    <a:pt x="17" y="51"/>
                  </a:cubicBezTo>
                  <a:cubicBezTo>
                    <a:pt x="16" y="51"/>
                    <a:pt x="16" y="51"/>
                    <a:pt x="16" y="51"/>
                  </a:cubicBezTo>
                  <a:close/>
                  <a:moveTo>
                    <a:pt x="16" y="51"/>
                  </a:moveTo>
                  <a:cubicBezTo>
                    <a:pt x="16" y="51"/>
                    <a:pt x="16" y="51"/>
                    <a:pt x="16" y="51"/>
                  </a:cubicBezTo>
                  <a:cubicBezTo>
                    <a:pt x="16" y="51"/>
                    <a:pt x="16" y="51"/>
                    <a:pt x="16" y="51"/>
                  </a:cubicBezTo>
                  <a:cubicBezTo>
                    <a:pt x="16" y="51"/>
                    <a:pt x="16" y="51"/>
                    <a:pt x="16" y="51"/>
                  </a:cubicBezTo>
                  <a:cubicBezTo>
                    <a:pt x="15" y="51"/>
                    <a:pt x="15" y="51"/>
                    <a:pt x="15" y="51"/>
                  </a:cubicBezTo>
                  <a:lnTo>
                    <a:pt x="16" y="51"/>
                  </a:lnTo>
                  <a:close/>
                  <a:moveTo>
                    <a:pt x="120" y="39"/>
                  </a:moveTo>
                  <a:cubicBezTo>
                    <a:pt x="120" y="39"/>
                    <a:pt x="120" y="39"/>
                    <a:pt x="120" y="39"/>
                  </a:cubicBezTo>
                  <a:cubicBezTo>
                    <a:pt x="120" y="39"/>
                    <a:pt x="120" y="39"/>
                    <a:pt x="120" y="39"/>
                  </a:cubicBezTo>
                  <a:cubicBezTo>
                    <a:pt x="120" y="39"/>
                    <a:pt x="120" y="39"/>
                    <a:pt x="120" y="39"/>
                  </a:cubicBezTo>
                  <a:cubicBezTo>
                    <a:pt x="121" y="39"/>
                    <a:pt x="121" y="39"/>
                    <a:pt x="121" y="39"/>
                  </a:cubicBezTo>
                  <a:cubicBezTo>
                    <a:pt x="121" y="39"/>
                    <a:pt x="121" y="39"/>
                    <a:pt x="121" y="39"/>
                  </a:cubicBezTo>
                  <a:cubicBezTo>
                    <a:pt x="121" y="39"/>
                    <a:pt x="121" y="39"/>
                    <a:pt x="121" y="39"/>
                  </a:cubicBezTo>
                  <a:cubicBezTo>
                    <a:pt x="121" y="38"/>
                    <a:pt x="121" y="38"/>
                    <a:pt x="121" y="38"/>
                  </a:cubicBezTo>
                  <a:cubicBezTo>
                    <a:pt x="121" y="38"/>
                    <a:pt x="121" y="38"/>
                    <a:pt x="121" y="38"/>
                  </a:cubicBezTo>
                  <a:cubicBezTo>
                    <a:pt x="123" y="31"/>
                    <a:pt x="123" y="31"/>
                    <a:pt x="123" y="31"/>
                  </a:cubicBezTo>
                  <a:cubicBezTo>
                    <a:pt x="122" y="31"/>
                    <a:pt x="122" y="31"/>
                    <a:pt x="122" y="31"/>
                  </a:cubicBezTo>
                  <a:cubicBezTo>
                    <a:pt x="122" y="31"/>
                    <a:pt x="122" y="31"/>
                    <a:pt x="122" y="31"/>
                  </a:cubicBezTo>
                  <a:cubicBezTo>
                    <a:pt x="122" y="31"/>
                    <a:pt x="122" y="31"/>
                    <a:pt x="122" y="31"/>
                  </a:cubicBezTo>
                  <a:cubicBezTo>
                    <a:pt x="122" y="33"/>
                    <a:pt x="122" y="36"/>
                    <a:pt x="121" y="37"/>
                  </a:cubicBezTo>
                  <a:cubicBezTo>
                    <a:pt x="121" y="38"/>
                    <a:pt x="121" y="39"/>
                    <a:pt x="120" y="39"/>
                  </a:cubicBezTo>
                  <a:close/>
                  <a:moveTo>
                    <a:pt x="18" y="51"/>
                  </a:moveTo>
                  <a:cubicBezTo>
                    <a:pt x="18" y="51"/>
                    <a:pt x="18" y="51"/>
                    <a:pt x="18" y="51"/>
                  </a:cubicBezTo>
                  <a:cubicBezTo>
                    <a:pt x="18" y="51"/>
                    <a:pt x="18" y="51"/>
                    <a:pt x="18" y="51"/>
                  </a:cubicBezTo>
                  <a:cubicBezTo>
                    <a:pt x="18" y="51"/>
                    <a:pt x="18" y="51"/>
                    <a:pt x="18" y="51"/>
                  </a:cubicBezTo>
                  <a:cubicBezTo>
                    <a:pt x="18" y="51"/>
                    <a:pt x="18" y="51"/>
                    <a:pt x="18" y="51"/>
                  </a:cubicBezTo>
                  <a:close/>
                  <a:moveTo>
                    <a:pt x="69" y="39"/>
                  </a:moveTo>
                  <a:cubicBezTo>
                    <a:pt x="69" y="39"/>
                    <a:pt x="69" y="39"/>
                    <a:pt x="69" y="39"/>
                  </a:cubicBezTo>
                  <a:cubicBezTo>
                    <a:pt x="69" y="39"/>
                    <a:pt x="69" y="39"/>
                    <a:pt x="69" y="39"/>
                  </a:cubicBezTo>
                  <a:cubicBezTo>
                    <a:pt x="70" y="39"/>
                    <a:pt x="70" y="39"/>
                    <a:pt x="70" y="39"/>
                  </a:cubicBezTo>
                  <a:cubicBezTo>
                    <a:pt x="70" y="12"/>
                    <a:pt x="70" y="12"/>
                    <a:pt x="70" y="12"/>
                  </a:cubicBezTo>
                  <a:cubicBezTo>
                    <a:pt x="69" y="11"/>
                    <a:pt x="69" y="11"/>
                    <a:pt x="69" y="11"/>
                  </a:cubicBezTo>
                  <a:lnTo>
                    <a:pt x="69" y="39"/>
                  </a:lnTo>
                  <a:close/>
                  <a:moveTo>
                    <a:pt x="117" y="37"/>
                  </a:moveTo>
                  <a:cubicBezTo>
                    <a:pt x="117" y="37"/>
                    <a:pt x="117" y="37"/>
                    <a:pt x="117" y="37"/>
                  </a:cubicBezTo>
                  <a:cubicBezTo>
                    <a:pt x="117" y="39"/>
                    <a:pt x="117" y="39"/>
                    <a:pt x="117" y="39"/>
                  </a:cubicBezTo>
                  <a:cubicBezTo>
                    <a:pt x="117" y="39"/>
                    <a:pt x="117" y="39"/>
                    <a:pt x="117" y="39"/>
                  </a:cubicBezTo>
                  <a:lnTo>
                    <a:pt x="117" y="37"/>
                  </a:lnTo>
                  <a:close/>
                  <a:moveTo>
                    <a:pt x="115" y="39"/>
                  </a:moveTo>
                  <a:cubicBezTo>
                    <a:pt x="115" y="39"/>
                    <a:pt x="115" y="39"/>
                    <a:pt x="115" y="39"/>
                  </a:cubicBezTo>
                  <a:cubicBezTo>
                    <a:pt x="116" y="36"/>
                    <a:pt x="116" y="36"/>
                    <a:pt x="116" y="36"/>
                  </a:cubicBezTo>
                  <a:cubicBezTo>
                    <a:pt x="115" y="39"/>
                    <a:pt x="115" y="39"/>
                    <a:pt x="115" y="39"/>
                  </a:cubicBezTo>
                  <a:cubicBezTo>
                    <a:pt x="115" y="39"/>
                    <a:pt x="115" y="39"/>
                    <a:pt x="115" y="39"/>
                  </a:cubicBezTo>
                  <a:close/>
                  <a:moveTo>
                    <a:pt x="114" y="39"/>
                  </a:moveTo>
                  <a:cubicBezTo>
                    <a:pt x="114" y="39"/>
                    <a:pt x="114" y="39"/>
                    <a:pt x="114" y="39"/>
                  </a:cubicBezTo>
                  <a:cubicBezTo>
                    <a:pt x="116" y="27"/>
                    <a:pt x="116" y="27"/>
                    <a:pt x="116" y="27"/>
                  </a:cubicBezTo>
                  <a:cubicBezTo>
                    <a:pt x="114" y="39"/>
                    <a:pt x="114" y="39"/>
                    <a:pt x="114" y="39"/>
                  </a:cubicBezTo>
                  <a:cubicBezTo>
                    <a:pt x="114" y="39"/>
                    <a:pt x="114" y="39"/>
                    <a:pt x="114" y="39"/>
                  </a:cubicBezTo>
                  <a:close/>
                  <a:moveTo>
                    <a:pt x="119" y="34"/>
                  </a:moveTo>
                  <a:cubicBezTo>
                    <a:pt x="119" y="34"/>
                    <a:pt x="119" y="34"/>
                    <a:pt x="119" y="34"/>
                  </a:cubicBezTo>
                  <a:cubicBezTo>
                    <a:pt x="118" y="39"/>
                    <a:pt x="118" y="39"/>
                    <a:pt x="118" y="39"/>
                  </a:cubicBezTo>
                  <a:cubicBezTo>
                    <a:pt x="118" y="39"/>
                    <a:pt x="118" y="39"/>
                    <a:pt x="118" y="39"/>
                  </a:cubicBezTo>
                  <a:lnTo>
                    <a:pt x="119" y="34"/>
                  </a:lnTo>
                  <a:close/>
                  <a:moveTo>
                    <a:pt x="14" y="37"/>
                  </a:moveTo>
                  <a:cubicBezTo>
                    <a:pt x="14" y="37"/>
                    <a:pt x="14" y="37"/>
                    <a:pt x="14" y="37"/>
                  </a:cubicBezTo>
                  <a:cubicBezTo>
                    <a:pt x="14" y="37"/>
                    <a:pt x="15" y="36"/>
                    <a:pt x="17" y="35"/>
                  </a:cubicBezTo>
                  <a:cubicBezTo>
                    <a:pt x="20" y="35"/>
                    <a:pt x="30" y="34"/>
                    <a:pt x="46" y="36"/>
                  </a:cubicBezTo>
                  <a:cubicBezTo>
                    <a:pt x="47" y="36"/>
                    <a:pt x="48" y="36"/>
                    <a:pt x="49" y="36"/>
                  </a:cubicBezTo>
                  <a:cubicBezTo>
                    <a:pt x="49" y="36"/>
                    <a:pt x="49" y="36"/>
                    <a:pt x="49" y="36"/>
                  </a:cubicBezTo>
                  <a:cubicBezTo>
                    <a:pt x="50" y="36"/>
                    <a:pt x="50" y="36"/>
                    <a:pt x="50" y="36"/>
                  </a:cubicBezTo>
                  <a:cubicBezTo>
                    <a:pt x="50" y="36"/>
                    <a:pt x="50" y="36"/>
                    <a:pt x="50" y="36"/>
                  </a:cubicBezTo>
                  <a:cubicBezTo>
                    <a:pt x="52" y="37"/>
                    <a:pt x="54" y="37"/>
                    <a:pt x="55" y="37"/>
                  </a:cubicBezTo>
                  <a:cubicBezTo>
                    <a:pt x="53" y="9"/>
                    <a:pt x="53" y="9"/>
                    <a:pt x="53" y="9"/>
                  </a:cubicBezTo>
                  <a:cubicBezTo>
                    <a:pt x="51" y="9"/>
                    <a:pt x="51" y="9"/>
                    <a:pt x="51" y="9"/>
                  </a:cubicBezTo>
                  <a:cubicBezTo>
                    <a:pt x="54" y="34"/>
                    <a:pt x="54" y="34"/>
                    <a:pt x="54" y="34"/>
                  </a:cubicBezTo>
                  <a:cubicBezTo>
                    <a:pt x="51" y="9"/>
                    <a:pt x="51" y="9"/>
                    <a:pt x="51" y="9"/>
                  </a:cubicBezTo>
                  <a:cubicBezTo>
                    <a:pt x="52" y="9"/>
                    <a:pt x="52" y="9"/>
                    <a:pt x="52" y="9"/>
                  </a:cubicBezTo>
                  <a:cubicBezTo>
                    <a:pt x="50" y="8"/>
                    <a:pt x="50" y="8"/>
                    <a:pt x="50" y="8"/>
                  </a:cubicBezTo>
                  <a:cubicBezTo>
                    <a:pt x="50" y="9"/>
                    <a:pt x="50" y="9"/>
                    <a:pt x="50" y="9"/>
                  </a:cubicBezTo>
                  <a:cubicBezTo>
                    <a:pt x="50" y="9"/>
                    <a:pt x="50" y="9"/>
                    <a:pt x="50" y="9"/>
                  </a:cubicBezTo>
                  <a:cubicBezTo>
                    <a:pt x="50" y="9"/>
                    <a:pt x="50" y="9"/>
                    <a:pt x="50" y="9"/>
                  </a:cubicBezTo>
                  <a:cubicBezTo>
                    <a:pt x="53" y="36"/>
                    <a:pt x="53" y="36"/>
                    <a:pt x="53" y="36"/>
                  </a:cubicBezTo>
                  <a:cubicBezTo>
                    <a:pt x="50" y="9"/>
                    <a:pt x="50" y="9"/>
                    <a:pt x="50" y="9"/>
                  </a:cubicBezTo>
                  <a:cubicBezTo>
                    <a:pt x="48" y="9"/>
                    <a:pt x="48" y="9"/>
                    <a:pt x="48" y="9"/>
                  </a:cubicBezTo>
                  <a:cubicBezTo>
                    <a:pt x="51" y="34"/>
                    <a:pt x="51" y="34"/>
                    <a:pt x="51" y="34"/>
                  </a:cubicBezTo>
                  <a:cubicBezTo>
                    <a:pt x="48" y="9"/>
                    <a:pt x="48" y="9"/>
                    <a:pt x="48" y="9"/>
                  </a:cubicBezTo>
                  <a:cubicBezTo>
                    <a:pt x="49" y="9"/>
                    <a:pt x="49" y="9"/>
                    <a:pt x="49" y="9"/>
                  </a:cubicBezTo>
                  <a:cubicBezTo>
                    <a:pt x="47" y="8"/>
                    <a:pt x="47" y="8"/>
                    <a:pt x="47" y="8"/>
                  </a:cubicBezTo>
                  <a:cubicBezTo>
                    <a:pt x="50" y="36"/>
                    <a:pt x="50" y="36"/>
                    <a:pt x="50" y="36"/>
                  </a:cubicBezTo>
                  <a:cubicBezTo>
                    <a:pt x="47" y="8"/>
                    <a:pt x="47" y="8"/>
                    <a:pt x="47" y="8"/>
                  </a:cubicBezTo>
                  <a:cubicBezTo>
                    <a:pt x="45" y="9"/>
                    <a:pt x="45" y="9"/>
                    <a:pt x="45" y="9"/>
                  </a:cubicBezTo>
                  <a:cubicBezTo>
                    <a:pt x="49" y="33"/>
                    <a:pt x="49" y="33"/>
                    <a:pt x="49" y="33"/>
                  </a:cubicBezTo>
                  <a:cubicBezTo>
                    <a:pt x="45" y="9"/>
                    <a:pt x="45" y="9"/>
                    <a:pt x="45" y="9"/>
                  </a:cubicBezTo>
                  <a:cubicBezTo>
                    <a:pt x="46" y="8"/>
                    <a:pt x="46" y="8"/>
                    <a:pt x="46" y="8"/>
                  </a:cubicBezTo>
                  <a:cubicBezTo>
                    <a:pt x="44" y="8"/>
                    <a:pt x="44" y="8"/>
                    <a:pt x="44" y="8"/>
                  </a:cubicBezTo>
                  <a:cubicBezTo>
                    <a:pt x="48" y="35"/>
                    <a:pt x="48" y="35"/>
                    <a:pt x="48" y="35"/>
                  </a:cubicBezTo>
                  <a:cubicBezTo>
                    <a:pt x="44" y="8"/>
                    <a:pt x="44" y="8"/>
                    <a:pt x="44" y="8"/>
                  </a:cubicBezTo>
                  <a:cubicBezTo>
                    <a:pt x="42" y="8"/>
                    <a:pt x="42" y="8"/>
                    <a:pt x="42" y="8"/>
                  </a:cubicBezTo>
                  <a:cubicBezTo>
                    <a:pt x="46" y="33"/>
                    <a:pt x="46" y="33"/>
                    <a:pt x="46" y="33"/>
                  </a:cubicBezTo>
                  <a:cubicBezTo>
                    <a:pt x="41" y="8"/>
                    <a:pt x="41" y="8"/>
                    <a:pt x="41" y="8"/>
                  </a:cubicBezTo>
                  <a:cubicBezTo>
                    <a:pt x="43" y="8"/>
                    <a:pt x="43" y="8"/>
                    <a:pt x="43" y="8"/>
                  </a:cubicBezTo>
                  <a:cubicBezTo>
                    <a:pt x="40" y="7"/>
                    <a:pt x="40" y="7"/>
                    <a:pt x="40" y="7"/>
                  </a:cubicBezTo>
                  <a:cubicBezTo>
                    <a:pt x="45" y="34"/>
                    <a:pt x="45" y="34"/>
                    <a:pt x="45" y="34"/>
                  </a:cubicBezTo>
                  <a:cubicBezTo>
                    <a:pt x="40" y="8"/>
                    <a:pt x="40" y="8"/>
                    <a:pt x="40" y="8"/>
                  </a:cubicBezTo>
                  <a:cubicBezTo>
                    <a:pt x="38" y="8"/>
                    <a:pt x="38" y="8"/>
                    <a:pt x="38" y="8"/>
                  </a:cubicBezTo>
                  <a:cubicBezTo>
                    <a:pt x="43" y="32"/>
                    <a:pt x="43" y="32"/>
                    <a:pt x="43" y="32"/>
                  </a:cubicBezTo>
                  <a:cubicBezTo>
                    <a:pt x="38" y="8"/>
                    <a:pt x="38" y="8"/>
                    <a:pt x="38" y="8"/>
                  </a:cubicBezTo>
                  <a:cubicBezTo>
                    <a:pt x="39" y="8"/>
                    <a:pt x="39" y="8"/>
                    <a:pt x="39" y="8"/>
                  </a:cubicBezTo>
                  <a:cubicBezTo>
                    <a:pt x="37" y="7"/>
                    <a:pt x="37" y="7"/>
                    <a:pt x="37" y="7"/>
                  </a:cubicBezTo>
                  <a:cubicBezTo>
                    <a:pt x="42" y="34"/>
                    <a:pt x="42" y="34"/>
                    <a:pt x="42" y="34"/>
                  </a:cubicBezTo>
                  <a:cubicBezTo>
                    <a:pt x="37" y="8"/>
                    <a:pt x="37" y="8"/>
                    <a:pt x="37" y="8"/>
                  </a:cubicBezTo>
                  <a:cubicBezTo>
                    <a:pt x="35" y="8"/>
                    <a:pt x="35" y="8"/>
                    <a:pt x="35" y="8"/>
                  </a:cubicBezTo>
                  <a:cubicBezTo>
                    <a:pt x="40" y="31"/>
                    <a:pt x="40" y="31"/>
                    <a:pt x="40" y="31"/>
                  </a:cubicBezTo>
                  <a:cubicBezTo>
                    <a:pt x="35" y="8"/>
                    <a:pt x="35" y="8"/>
                    <a:pt x="35" y="8"/>
                  </a:cubicBezTo>
                  <a:cubicBezTo>
                    <a:pt x="36" y="8"/>
                    <a:pt x="36" y="8"/>
                    <a:pt x="36" y="8"/>
                  </a:cubicBezTo>
                  <a:cubicBezTo>
                    <a:pt x="34" y="7"/>
                    <a:pt x="34" y="7"/>
                    <a:pt x="34" y="7"/>
                  </a:cubicBezTo>
                  <a:cubicBezTo>
                    <a:pt x="39" y="35"/>
                    <a:pt x="39" y="35"/>
                    <a:pt x="39" y="35"/>
                  </a:cubicBezTo>
                  <a:cubicBezTo>
                    <a:pt x="34" y="8"/>
                    <a:pt x="34" y="8"/>
                    <a:pt x="34" y="8"/>
                  </a:cubicBezTo>
                  <a:cubicBezTo>
                    <a:pt x="32" y="8"/>
                    <a:pt x="32" y="8"/>
                    <a:pt x="32" y="8"/>
                  </a:cubicBezTo>
                  <a:cubicBezTo>
                    <a:pt x="38" y="34"/>
                    <a:pt x="38" y="34"/>
                    <a:pt x="38" y="34"/>
                  </a:cubicBezTo>
                  <a:cubicBezTo>
                    <a:pt x="32" y="8"/>
                    <a:pt x="32" y="8"/>
                    <a:pt x="32" y="8"/>
                  </a:cubicBezTo>
                  <a:cubicBezTo>
                    <a:pt x="34" y="8"/>
                    <a:pt x="34" y="8"/>
                    <a:pt x="34" y="8"/>
                  </a:cubicBezTo>
                  <a:cubicBezTo>
                    <a:pt x="34" y="8"/>
                    <a:pt x="34" y="8"/>
                    <a:pt x="34" y="8"/>
                  </a:cubicBezTo>
                  <a:cubicBezTo>
                    <a:pt x="31" y="7"/>
                    <a:pt x="31" y="7"/>
                    <a:pt x="31" y="7"/>
                  </a:cubicBezTo>
                  <a:cubicBezTo>
                    <a:pt x="34" y="20"/>
                    <a:pt x="34" y="20"/>
                    <a:pt x="34" y="20"/>
                  </a:cubicBezTo>
                  <a:cubicBezTo>
                    <a:pt x="31" y="8"/>
                    <a:pt x="31" y="8"/>
                    <a:pt x="31" y="8"/>
                  </a:cubicBezTo>
                  <a:cubicBezTo>
                    <a:pt x="29" y="8"/>
                    <a:pt x="29" y="8"/>
                    <a:pt x="29" y="8"/>
                  </a:cubicBezTo>
                  <a:cubicBezTo>
                    <a:pt x="34" y="29"/>
                    <a:pt x="34" y="29"/>
                    <a:pt x="34" y="29"/>
                  </a:cubicBezTo>
                  <a:cubicBezTo>
                    <a:pt x="29" y="8"/>
                    <a:pt x="29" y="8"/>
                    <a:pt x="29" y="8"/>
                  </a:cubicBezTo>
                  <a:cubicBezTo>
                    <a:pt x="31" y="8"/>
                    <a:pt x="31" y="8"/>
                    <a:pt x="31" y="8"/>
                  </a:cubicBezTo>
                  <a:cubicBezTo>
                    <a:pt x="31" y="7"/>
                    <a:pt x="31" y="7"/>
                    <a:pt x="31" y="7"/>
                  </a:cubicBezTo>
                  <a:cubicBezTo>
                    <a:pt x="28" y="7"/>
                    <a:pt x="28" y="7"/>
                    <a:pt x="28" y="7"/>
                  </a:cubicBezTo>
                  <a:cubicBezTo>
                    <a:pt x="33" y="29"/>
                    <a:pt x="33" y="29"/>
                    <a:pt x="33" y="29"/>
                  </a:cubicBezTo>
                  <a:cubicBezTo>
                    <a:pt x="28" y="8"/>
                    <a:pt x="28" y="8"/>
                    <a:pt x="28" y="8"/>
                  </a:cubicBezTo>
                  <a:cubicBezTo>
                    <a:pt x="26" y="8"/>
                    <a:pt x="26" y="8"/>
                    <a:pt x="26" y="8"/>
                  </a:cubicBezTo>
                  <a:cubicBezTo>
                    <a:pt x="32" y="30"/>
                    <a:pt x="32" y="30"/>
                    <a:pt x="32" y="30"/>
                  </a:cubicBezTo>
                  <a:cubicBezTo>
                    <a:pt x="26" y="8"/>
                    <a:pt x="26" y="8"/>
                    <a:pt x="26" y="8"/>
                  </a:cubicBezTo>
                  <a:cubicBezTo>
                    <a:pt x="27" y="7"/>
                    <a:pt x="27" y="7"/>
                    <a:pt x="27" y="7"/>
                  </a:cubicBezTo>
                  <a:cubicBezTo>
                    <a:pt x="25" y="7"/>
                    <a:pt x="25" y="7"/>
                    <a:pt x="25" y="7"/>
                  </a:cubicBezTo>
                  <a:cubicBezTo>
                    <a:pt x="31" y="34"/>
                    <a:pt x="31" y="34"/>
                    <a:pt x="31" y="34"/>
                  </a:cubicBezTo>
                  <a:cubicBezTo>
                    <a:pt x="25" y="8"/>
                    <a:pt x="25" y="8"/>
                    <a:pt x="25" y="8"/>
                  </a:cubicBezTo>
                  <a:cubicBezTo>
                    <a:pt x="24" y="8"/>
                    <a:pt x="24" y="8"/>
                    <a:pt x="24" y="8"/>
                  </a:cubicBezTo>
                  <a:cubicBezTo>
                    <a:pt x="27" y="20"/>
                    <a:pt x="27" y="20"/>
                    <a:pt x="27" y="20"/>
                  </a:cubicBezTo>
                  <a:cubicBezTo>
                    <a:pt x="23" y="8"/>
                    <a:pt x="23" y="8"/>
                    <a:pt x="23" y="8"/>
                  </a:cubicBezTo>
                  <a:cubicBezTo>
                    <a:pt x="24" y="7"/>
                    <a:pt x="24" y="7"/>
                    <a:pt x="24" y="7"/>
                  </a:cubicBezTo>
                  <a:cubicBezTo>
                    <a:pt x="22" y="7"/>
                    <a:pt x="22" y="7"/>
                    <a:pt x="22" y="7"/>
                  </a:cubicBezTo>
                  <a:cubicBezTo>
                    <a:pt x="25" y="7"/>
                    <a:pt x="25" y="7"/>
                    <a:pt x="25" y="7"/>
                  </a:cubicBezTo>
                  <a:cubicBezTo>
                    <a:pt x="25" y="8"/>
                    <a:pt x="25" y="8"/>
                    <a:pt x="25" y="8"/>
                  </a:cubicBezTo>
                  <a:cubicBezTo>
                    <a:pt x="24" y="7"/>
                    <a:pt x="24" y="7"/>
                    <a:pt x="24" y="7"/>
                  </a:cubicBezTo>
                  <a:cubicBezTo>
                    <a:pt x="28" y="7"/>
                    <a:pt x="28" y="7"/>
                    <a:pt x="28" y="7"/>
                  </a:cubicBezTo>
                  <a:cubicBezTo>
                    <a:pt x="28" y="7"/>
                    <a:pt x="28" y="7"/>
                    <a:pt x="28" y="7"/>
                  </a:cubicBezTo>
                  <a:cubicBezTo>
                    <a:pt x="31" y="7"/>
                    <a:pt x="31" y="7"/>
                    <a:pt x="31" y="7"/>
                  </a:cubicBezTo>
                  <a:cubicBezTo>
                    <a:pt x="30" y="7"/>
                    <a:pt x="30" y="7"/>
                    <a:pt x="30" y="7"/>
                  </a:cubicBezTo>
                  <a:cubicBezTo>
                    <a:pt x="34" y="8"/>
                    <a:pt x="34" y="8"/>
                    <a:pt x="34" y="8"/>
                  </a:cubicBezTo>
                  <a:cubicBezTo>
                    <a:pt x="34" y="8"/>
                    <a:pt x="34" y="8"/>
                    <a:pt x="34" y="8"/>
                  </a:cubicBezTo>
                  <a:cubicBezTo>
                    <a:pt x="34" y="7"/>
                    <a:pt x="34" y="7"/>
                    <a:pt x="34" y="7"/>
                  </a:cubicBezTo>
                  <a:cubicBezTo>
                    <a:pt x="37" y="8"/>
                    <a:pt x="37" y="8"/>
                    <a:pt x="37" y="8"/>
                  </a:cubicBezTo>
                  <a:cubicBezTo>
                    <a:pt x="37" y="7"/>
                    <a:pt x="37" y="7"/>
                    <a:pt x="37" y="7"/>
                  </a:cubicBezTo>
                  <a:cubicBezTo>
                    <a:pt x="40" y="8"/>
                    <a:pt x="40" y="8"/>
                    <a:pt x="40" y="8"/>
                  </a:cubicBezTo>
                  <a:cubicBezTo>
                    <a:pt x="40" y="7"/>
                    <a:pt x="40" y="7"/>
                    <a:pt x="40" y="7"/>
                  </a:cubicBezTo>
                  <a:cubicBezTo>
                    <a:pt x="44" y="8"/>
                    <a:pt x="44" y="8"/>
                    <a:pt x="44" y="8"/>
                  </a:cubicBezTo>
                  <a:cubicBezTo>
                    <a:pt x="44" y="7"/>
                    <a:pt x="44" y="7"/>
                    <a:pt x="44" y="7"/>
                  </a:cubicBezTo>
                  <a:cubicBezTo>
                    <a:pt x="47" y="8"/>
                    <a:pt x="47" y="8"/>
                    <a:pt x="47" y="8"/>
                  </a:cubicBezTo>
                  <a:cubicBezTo>
                    <a:pt x="47" y="8"/>
                    <a:pt x="47" y="8"/>
                    <a:pt x="47" y="8"/>
                  </a:cubicBezTo>
                  <a:cubicBezTo>
                    <a:pt x="50" y="9"/>
                    <a:pt x="50" y="9"/>
                    <a:pt x="50" y="9"/>
                  </a:cubicBezTo>
                  <a:cubicBezTo>
                    <a:pt x="50" y="8"/>
                    <a:pt x="50" y="8"/>
                    <a:pt x="50" y="8"/>
                  </a:cubicBezTo>
                  <a:cubicBezTo>
                    <a:pt x="53" y="9"/>
                    <a:pt x="53" y="9"/>
                    <a:pt x="53" y="9"/>
                  </a:cubicBezTo>
                  <a:cubicBezTo>
                    <a:pt x="53" y="8"/>
                    <a:pt x="53" y="8"/>
                    <a:pt x="53" y="8"/>
                  </a:cubicBezTo>
                  <a:cubicBezTo>
                    <a:pt x="56" y="9"/>
                    <a:pt x="56" y="9"/>
                    <a:pt x="56" y="9"/>
                  </a:cubicBezTo>
                  <a:cubicBezTo>
                    <a:pt x="56" y="9"/>
                    <a:pt x="56" y="9"/>
                    <a:pt x="56" y="9"/>
                  </a:cubicBezTo>
                  <a:cubicBezTo>
                    <a:pt x="59" y="10"/>
                    <a:pt x="59" y="10"/>
                    <a:pt x="59" y="10"/>
                  </a:cubicBezTo>
                  <a:cubicBezTo>
                    <a:pt x="60" y="10"/>
                    <a:pt x="60" y="10"/>
                    <a:pt x="60" y="10"/>
                  </a:cubicBezTo>
                  <a:cubicBezTo>
                    <a:pt x="62" y="10"/>
                    <a:pt x="62" y="10"/>
                    <a:pt x="62" y="10"/>
                  </a:cubicBezTo>
                  <a:cubicBezTo>
                    <a:pt x="63" y="10"/>
                    <a:pt x="63" y="10"/>
                    <a:pt x="63" y="10"/>
                  </a:cubicBezTo>
                  <a:cubicBezTo>
                    <a:pt x="64" y="11"/>
                    <a:pt x="64" y="11"/>
                    <a:pt x="64" y="11"/>
                  </a:cubicBezTo>
                  <a:cubicBezTo>
                    <a:pt x="63" y="10"/>
                    <a:pt x="63" y="10"/>
                    <a:pt x="63" y="10"/>
                  </a:cubicBezTo>
                  <a:cubicBezTo>
                    <a:pt x="64" y="38"/>
                    <a:pt x="64" y="38"/>
                    <a:pt x="64" y="38"/>
                  </a:cubicBezTo>
                  <a:cubicBezTo>
                    <a:pt x="64" y="38"/>
                    <a:pt x="64" y="38"/>
                    <a:pt x="64" y="38"/>
                  </a:cubicBezTo>
                  <a:cubicBezTo>
                    <a:pt x="66" y="38"/>
                    <a:pt x="66" y="38"/>
                    <a:pt x="66" y="38"/>
                  </a:cubicBezTo>
                  <a:cubicBezTo>
                    <a:pt x="65" y="11"/>
                    <a:pt x="65" y="11"/>
                    <a:pt x="65" y="11"/>
                  </a:cubicBezTo>
                  <a:cubicBezTo>
                    <a:pt x="66" y="11"/>
                    <a:pt x="66" y="11"/>
                    <a:pt x="66" y="11"/>
                  </a:cubicBezTo>
                  <a:cubicBezTo>
                    <a:pt x="67" y="11"/>
                    <a:pt x="67" y="11"/>
                    <a:pt x="67" y="11"/>
                  </a:cubicBezTo>
                  <a:cubicBezTo>
                    <a:pt x="66" y="11"/>
                    <a:pt x="66" y="11"/>
                    <a:pt x="66" y="11"/>
                  </a:cubicBezTo>
                  <a:cubicBezTo>
                    <a:pt x="67" y="38"/>
                    <a:pt x="67" y="38"/>
                    <a:pt x="67" y="38"/>
                  </a:cubicBezTo>
                  <a:cubicBezTo>
                    <a:pt x="67" y="38"/>
                    <a:pt x="67" y="38"/>
                    <a:pt x="67" y="38"/>
                  </a:cubicBezTo>
                  <a:cubicBezTo>
                    <a:pt x="68" y="38"/>
                    <a:pt x="68" y="38"/>
                    <a:pt x="68" y="38"/>
                  </a:cubicBezTo>
                  <a:cubicBezTo>
                    <a:pt x="67" y="12"/>
                    <a:pt x="67" y="12"/>
                    <a:pt x="67" y="12"/>
                  </a:cubicBezTo>
                  <a:cubicBezTo>
                    <a:pt x="68" y="11"/>
                    <a:pt x="68" y="11"/>
                    <a:pt x="68" y="11"/>
                  </a:cubicBezTo>
                  <a:cubicBezTo>
                    <a:pt x="70" y="12"/>
                    <a:pt x="70" y="12"/>
                    <a:pt x="70" y="12"/>
                  </a:cubicBezTo>
                  <a:cubicBezTo>
                    <a:pt x="71" y="12"/>
                    <a:pt x="71" y="12"/>
                    <a:pt x="71" y="12"/>
                  </a:cubicBezTo>
                  <a:cubicBezTo>
                    <a:pt x="73" y="13"/>
                    <a:pt x="73" y="13"/>
                    <a:pt x="73" y="13"/>
                  </a:cubicBezTo>
                  <a:cubicBezTo>
                    <a:pt x="73" y="12"/>
                    <a:pt x="73" y="12"/>
                    <a:pt x="73" y="12"/>
                  </a:cubicBezTo>
                  <a:cubicBezTo>
                    <a:pt x="75" y="13"/>
                    <a:pt x="75" y="13"/>
                    <a:pt x="75" y="13"/>
                  </a:cubicBezTo>
                  <a:cubicBezTo>
                    <a:pt x="76" y="13"/>
                    <a:pt x="76" y="13"/>
                    <a:pt x="76" y="13"/>
                  </a:cubicBezTo>
                  <a:cubicBezTo>
                    <a:pt x="77" y="13"/>
                    <a:pt x="77" y="13"/>
                    <a:pt x="77" y="13"/>
                  </a:cubicBezTo>
                  <a:cubicBezTo>
                    <a:pt x="76" y="13"/>
                    <a:pt x="76" y="13"/>
                    <a:pt x="76" y="13"/>
                  </a:cubicBezTo>
                  <a:cubicBezTo>
                    <a:pt x="75" y="39"/>
                    <a:pt x="75" y="39"/>
                    <a:pt x="75" y="39"/>
                  </a:cubicBezTo>
                  <a:cubicBezTo>
                    <a:pt x="76" y="39"/>
                    <a:pt x="76" y="39"/>
                    <a:pt x="76" y="39"/>
                  </a:cubicBezTo>
                  <a:cubicBezTo>
                    <a:pt x="77" y="39"/>
                    <a:pt x="77" y="39"/>
                    <a:pt x="77" y="39"/>
                  </a:cubicBezTo>
                  <a:cubicBezTo>
                    <a:pt x="77" y="14"/>
                    <a:pt x="77" y="14"/>
                    <a:pt x="77" y="14"/>
                  </a:cubicBezTo>
                  <a:cubicBezTo>
                    <a:pt x="78" y="13"/>
                    <a:pt x="78" y="13"/>
                    <a:pt x="78" y="13"/>
                  </a:cubicBezTo>
                  <a:cubicBezTo>
                    <a:pt x="79" y="14"/>
                    <a:pt x="79" y="14"/>
                    <a:pt x="79" y="14"/>
                  </a:cubicBezTo>
                  <a:cubicBezTo>
                    <a:pt x="78" y="14"/>
                    <a:pt x="78" y="14"/>
                    <a:pt x="78" y="14"/>
                  </a:cubicBezTo>
                  <a:cubicBezTo>
                    <a:pt x="77" y="39"/>
                    <a:pt x="77" y="39"/>
                    <a:pt x="77" y="39"/>
                  </a:cubicBezTo>
                  <a:cubicBezTo>
                    <a:pt x="77" y="39"/>
                    <a:pt x="77" y="39"/>
                    <a:pt x="77" y="39"/>
                  </a:cubicBezTo>
                  <a:cubicBezTo>
                    <a:pt x="79" y="39"/>
                    <a:pt x="79" y="39"/>
                    <a:pt x="79" y="39"/>
                  </a:cubicBezTo>
                  <a:cubicBezTo>
                    <a:pt x="79" y="39"/>
                    <a:pt x="79" y="39"/>
                    <a:pt x="79" y="39"/>
                  </a:cubicBezTo>
                  <a:cubicBezTo>
                    <a:pt x="79" y="14"/>
                    <a:pt x="79" y="14"/>
                    <a:pt x="79" y="14"/>
                  </a:cubicBezTo>
                  <a:cubicBezTo>
                    <a:pt x="80" y="14"/>
                    <a:pt x="80" y="14"/>
                    <a:pt x="80" y="14"/>
                  </a:cubicBezTo>
                  <a:cubicBezTo>
                    <a:pt x="82" y="15"/>
                    <a:pt x="82" y="15"/>
                    <a:pt x="82" y="15"/>
                  </a:cubicBezTo>
                  <a:cubicBezTo>
                    <a:pt x="83" y="14"/>
                    <a:pt x="83" y="14"/>
                    <a:pt x="83" y="14"/>
                  </a:cubicBezTo>
                  <a:cubicBezTo>
                    <a:pt x="84" y="15"/>
                    <a:pt x="84" y="15"/>
                    <a:pt x="84" y="15"/>
                  </a:cubicBezTo>
                  <a:cubicBezTo>
                    <a:pt x="85" y="15"/>
                    <a:pt x="85" y="15"/>
                    <a:pt x="85" y="15"/>
                  </a:cubicBezTo>
                  <a:cubicBezTo>
                    <a:pt x="86" y="16"/>
                    <a:pt x="86" y="16"/>
                    <a:pt x="86" y="16"/>
                  </a:cubicBezTo>
                  <a:cubicBezTo>
                    <a:pt x="85" y="15"/>
                    <a:pt x="85" y="15"/>
                    <a:pt x="85" y="15"/>
                  </a:cubicBezTo>
                  <a:cubicBezTo>
                    <a:pt x="84" y="40"/>
                    <a:pt x="84" y="40"/>
                    <a:pt x="84" y="40"/>
                  </a:cubicBezTo>
                  <a:cubicBezTo>
                    <a:pt x="84" y="40"/>
                    <a:pt x="84" y="40"/>
                    <a:pt x="84" y="40"/>
                  </a:cubicBezTo>
                  <a:cubicBezTo>
                    <a:pt x="85" y="40"/>
                    <a:pt x="85" y="40"/>
                    <a:pt x="85" y="40"/>
                  </a:cubicBezTo>
                  <a:cubicBezTo>
                    <a:pt x="86" y="16"/>
                    <a:pt x="86" y="16"/>
                    <a:pt x="86" y="16"/>
                  </a:cubicBezTo>
                  <a:cubicBezTo>
                    <a:pt x="87" y="16"/>
                    <a:pt x="87" y="16"/>
                    <a:pt x="87" y="16"/>
                  </a:cubicBezTo>
                  <a:cubicBezTo>
                    <a:pt x="88" y="16"/>
                    <a:pt x="88" y="16"/>
                    <a:pt x="88" y="16"/>
                  </a:cubicBezTo>
                  <a:cubicBezTo>
                    <a:pt x="87" y="16"/>
                    <a:pt x="87" y="16"/>
                    <a:pt x="87" y="16"/>
                  </a:cubicBezTo>
                  <a:cubicBezTo>
                    <a:pt x="86" y="40"/>
                    <a:pt x="86" y="40"/>
                    <a:pt x="86" y="40"/>
                  </a:cubicBezTo>
                  <a:cubicBezTo>
                    <a:pt x="87" y="40"/>
                    <a:pt x="87" y="40"/>
                    <a:pt x="87" y="40"/>
                  </a:cubicBezTo>
                  <a:cubicBezTo>
                    <a:pt x="88" y="16"/>
                    <a:pt x="88" y="16"/>
                    <a:pt x="88" y="16"/>
                  </a:cubicBezTo>
                  <a:cubicBezTo>
                    <a:pt x="89" y="16"/>
                    <a:pt x="89" y="16"/>
                    <a:pt x="89" y="16"/>
                  </a:cubicBezTo>
                  <a:cubicBezTo>
                    <a:pt x="90" y="17"/>
                    <a:pt x="90" y="17"/>
                    <a:pt x="90" y="17"/>
                  </a:cubicBezTo>
                  <a:cubicBezTo>
                    <a:pt x="90" y="17"/>
                    <a:pt x="90" y="17"/>
                    <a:pt x="90" y="17"/>
                  </a:cubicBezTo>
                  <a:cubicBezTo>
                    <a:pt x="91" y="16"/>
                    <a:pt x="91" y="16"/>
                    <a:pt x="91" y="16"/>
                  </a:cubicBezTo>
                  <a:cubicBezTo>
                    <a:pt x="92" y="17"/>
                    <a:pt x="92" y="17"/>
                    <a:pt x="92" y="17"/>
                  </a:cubicBezTo>
                  <a:cubicBezTo>
                    <a:pt x="91" y="16"/>
                    <a:pt x="91" y="16"/>
                    <a:pt x="91" y="16"/>
                  </a:cubicBezTo>
                  <a:cubicBezTo>
                    <a:pt x="89" y="40"/>
                    <a:pt x="89" y="40"/>
                    <a:pt x="89" y="40"/>
                  </a:cubicBezTo>
                  <a:cubicBezTo>
                    <a:pt x="90" y="40"/>
                    <a:pt x="90" y="40"/>
                    <a:pt x="90" y="40"/>
                  </a:cubicBezTo>
                  <a:cubicBezTo>
                    <a:pt x="90" y="40"/>
                    <a:pt x="90" y="40"/>
                    <a:pt x="90" y="40"/>
                  </a:cubicBezTo>
                  <a:cubicBezTo>
                    <a:pt x="90" y="40"/>
                    <a:pt x="90" y="40"/>
                    <a:pt x="90" y="40"/>
                  </a:cubicBezTo>
                  <a:cubicBezTo>
                    <a:pt x="90" y="40"/>
                    <a:pt x="90" y="40"/>
                    <a:pt x="90" y="40"/>
                  </a:cubicBezTo>
                  <a:cubicBezTo>
                    <a:pt x="92" y="17"/>
                    <a:pt x="92" y="17"/>
                    <a:pt x="92" y="17"/>
                  </a:cubicBezTo>
                  <a:cubicBezTo>
                    <a:pt x="93" y="17"/>
                    <a:pt x="93" y="17"/>
                    <a:pt x="93" y="17"/>
                  </a:cubicBezTo>
                  <a:cubicBezTo>
                    <a:pt x="94" y="18"/>
                    <a:pt x="94" y="18"/>
                    <a:pt x="94" y="18"/>
                  </a:cubicBezTo>
                  <a:cubicBezTo>
                    <a:pt x="95" y="18"/>
                    <a:pt x="95" y="18"/>
                    <a:pt x="95" y="18"/>
                  </a:cubicBezTo>
                  <a:cubicBezTo>
                    <a:pt x="96" y="19"/>
                    <a:pt x="96" y="19"/>
                    <a:pt x="96" y="19"/>
                  </a:cubicBezTo>
                  <a:cubicBezTo>
                    <a:pt x="95" y="18"/>
                    <a:pt x="95" y="18"/>
                    <a:pt x="95" y="18"/>
                  </a:cubicBezTo>
                  <a:cubicBezTo>
                    <a:pt x="93" y="40"/>
                    <a:pt x="93" y="40"/>
                    <a:pt x="93" y="40"/>
                  </a:cubicBezTo>
                  <a:cubicBezTo>
                    <a:pt x="94" y="40"/>
                    <a:pt x="94" y="40"/>
                    <a:pt x="94" y="40"/>
                  </a:cubicBezTo>
                  <a:cubicBezTo>
                    <a:pt x="94" y="40"/>
                    <a:pt x="94" y="40"/>
                    <a:pt x="94" y="40"/>
                  </a:cubicBezTo>
                  <a:cubicBezTo>
                    <a:pt x="96" y="19"/>
                    <a:pt x="96" y="19"/>
                    <a:pt x="96" y="19"/>
                  </a:cubicBezTo>
                  <a:cubicBezTo>
                    <a:pt x="97" y="18"/>
                    <a:pt x="97" y="18"/>
                    <a:pt x="97" y="18"/>
                  </a:cubicBezTo>
                  <a:cubicBezTo>
                    <a:pt x="98" y="19"/>
                    <a:pt x="98" y="19"/>
                    <a:pt x="98" y="19"/>
                  </a:cubicBezTo>
                  <a:cubicBezTo>
                    <a:pt x="99" y="19"/>
                    <a:pt x="99" y="19"/>
                    <a:pt x="99" y="19"/>
                  </a:cubicBezTo>
                  <a:cubicBezTo>
                    <a:pt x="99" y="20"/>
                    <a:pt x="99" y="20"/>
                    <a:pt x="99" y="20"/>
                  </a:cubicBezTo>
                  <a:cubicBezTo>
                    <a:pt x="99" y="19"/>
                    <a:pt x="99" y="19"/>
                    <a:pt x="99" y="19"/>
                  </a:cubicBezTo>
                  <a:cubicBezTo>
                    <a:pt x="97" y="40"/>
                    <a:pt x="97" y="40"/>
                    <a:pt x="97" y="40"/>
                  </a:cubicBezTo>
                  <a:cubicBezTo>
                    <a:pt x="97" y="40"/>
                    <a:pt x="97" y="40"/>
                    <a:pt x="97" y="40"/>
                  </a:cubicBezTo>
                  <a:cubicBezTo>
                    <a:pt x="97" y="40"/>
                    <a:pt x="97" y="40"/>
                    <a:pt x="97" y="40"/>
                  </a:cubicBezTo>
                  <a:cubicBezTo>
                    <a:pt x="97" y="40"/>
                    <a:pt x="97" y="40"/>
                    <a:pt x="97" y="40"/>
                  </a:cubicBezTo>
                  <a:cubicBezTo>
                    <a:pt x="100" y="20"/>
                    <a:pt x="100" y="20"/>
                    <a:pt x="100" y="20"/>
                  </a:cubicBezTo>
                  <a:cubicBezTo>
                    <a:pt x="100" y="20"/>
                    <a:pt x="100" y="20"/>
                    <a:pt x="100" y="20"/>
                  </a:cubicBezTo>
                  <a:cubicBezTo>
                    <a:pt x="101" y="20"/>
                    <a:pt x="101" y="20"/>
                    <a:pt x="101" y="20"/>
                  </a:cubicBezTo>
                  <a:cubicBezTo>
                    <a:pt x="100" y="20"/>
                    <a:pt x="100" y="20"/>
                    <a:pt x="100" y="20"/>
                  </a:cubicBezTo>
                  <a:cubicBezTo>
                    <a:pt x="98" y="40"/>
                    <a:pt x="98" y="40"/>
                    <a:pt x="98" y="40"/>
                  </a:cubicBezTo>
                  <a:cubicBezTo>
                    <a:pt x="98" y="40"/>
                    <a:pt x="98" y="40"/>
                    <a:pt x="98" y="40"/>
                  </a:cubicBezTo>
                  <a:cubicBezTo>
                    <a:pt x="99" y="40"/>
                    <a:pt x="99" y="40"/>
                    <a:pt x="99" y="40"/>
                  </a:cubicBezTo>
                  <a:cubicBezTo>
                    <a:pt x="99" y="40"/>
                    <a:pt x="99" y="40"/>
                    <a:pt x="99" y="40"/>
                  </a:cubicBezTo>
                  <a:cubicBezTo>
                    <a:pt x="101" y="20"/>
                    <a:pt x="101" y="20"/>
                    <a:pt x="101" y="20"/>
                  </a:cubicBezTo>
                  <a:cubicBezTo>
                    <a:pt x="102" y="20"/>
                    <a:pt x="102" y="20"/>
                    <a:pt x="102" y="20"/>
                  </a:cubicBezTo>
                  <a:cubicBezTo>
                    <a:pt x="103" y="21"/>
                    <a:pt x="103" y="21"/>
                    <a:pt x="103" y="21"/>
                  </a:cubicBezTo>
                  <a:cubicBezTo>
                    <a:pt x="102" y="20"/>
                    <a:pt x="102" y="20"/>
                    <a:pt x="102" y="20"/>
                  </a:cubicBezTo>
                  <a:cubicBezTo>
                    <a:pt x="100" y="40"/>
                    <a:pt x="100" y="40"/>
                    <a:pt x="100" y="40"/>
                  </a:cubicBezTo>
                  <a:cubicBezTo>
                    <a:pt x="100" y="40"/>
                    <a:pt x="100" y="40"/>
                    <a:pt x="100" y="40"/>
                  </a:cubicBezTo>
                  <a:cubicBezTo>
                    <a:pt x="100" y="40"/>
                    <a:pt x="100" y="40"/>
                    <a:pt x="100" y="40"/>
                  </a:cubicBezTo>
                  <a:cubicBezTo>
                    <a:pt x="100" y="40"/>
                    <a:pt x="100" y="40"/>
                    <a:pt x="100" y="40"/>
                  </a:cubicBezTo>
                  <a:cubicBezTo>
                    <a:pt x="103" y="21"/>
                    <a:pt x="103" y="21"/>
                    <a:pt x="103" y="21"/>
                  </a:cubicBezTo>
                  <a:cubicBezTo>
                    <a:pt x="104" y="21"/>
                    <a:pt x="104" y="21"/>
                    <a:pt x="104" y="21"/>
                  </a:cubicBezTo>
                  <a:cubicBezTo>
                    <a:pt x="104" y="21"/>
                    <a:pt x="104" y="21"/>
                    <a:pt x="104" y="21"/>
                  </a:cubicBezTo>
                  <a:cubicBezTo>
                    <a:pt x="104" y="21"/>
                    <a:pt x="104" y="21"/>
                    <a:pt x="104" y="21"/>
                  </a:cubicBezTo>
                  <a:cubicBezTo>
                    <a:pt x="101" y="40"/>
                    <a:pt x="101" y="40"/>
                    <a:pt x="101" y="40"/>
                  </a:cubicBezTo>
                  <a:cubicBezTo>
                    <a:pt x="101" y="40"/>
                    <a:pt x="101" y="40"/>
                    <a:pt x="101" y="40"/>
                  </a:cubicBezTo>
                  <a:cubicBezTo>
                    <a:pt x="102" y="40"/>
                    <a:pt x="102" y="40"/>
                    <a:pt x="102" y="40"/>
                  </a:cubicBezTo>
                  <a:cubicBezTo>
                    <a:pt x="102" y="40"/>
                    <a:pt x="102" y="40"/>
                    <a:pt x="102" y="40"/>
                  </a:cubicBezTo>
                  <a:cubicBezTo>
                    <a:pt x="104" y="21"/>
                    <a:pt x="104" y="21"/>
                    <a:pt x="104" y="21"/>
                  </a:cubicBezTo>
                  <a:cubicBezTo>
                    <a:pt x="105" y="21"/>
                    <a:pt x="105" y="21"/>
                    <a:pt x="105" y="21"/>
                  </a:cubicBezTo>
                  <a:cubicBezTo>
                    <a:pt x="105" y="22"/>
                    <a:pt x="105" y="22"/>
                    <a:pt x="105" y="22"/>
                  </a:cubicBezTo>
                  <a:cubicBezTo>
                    <a:pt x="105" y="21"/>
                    <a:pt x="105" y="21"/>
                    <a:pt x="105" y="21"/>
                  </a:cubicBezTo>
                  <a:cubicBezTo>
                    <a:pt x="103" y="40"/>
                    <a:pt x="103" y="40"/>
                    <a:pt x="103" y="40"/>
                  </a:cubicBezTo>
                  <a:cubicBezTo>
                    <a:pt x="103" y="40"/>
                    <a:pt x="103" y="40"/>
                    <a:pt x="103" y="40"/>
                  </a:cubicBezTo>
                  <a:cubicBezTo>
                    <a:pt x="103" y="40"/>
                    <a:pt x="103" y="40"/>
                    <a:pt x="103" y="40"/>
                  </a:cubicBezTo>
                  <a:cubicBezTo>
                    <a:pt x="103" y="39"/>
                    <a:pt x="103" y="39"/>
                    <a:pt x="103" y="40"/>
                  </a:cubicBezTo>
                  <a:cubicBezTo>
                    <a:pt x="106" y="22"/>
                    <a:pt x="106" y="22"/>
                    <a:pt x="106" y="22"/>
                  </a:cubicBezTo>
                  <a:cubicBezTo>
                    <a:pt x="106" y="22"/>
                    <a:pt x="106" y="22"/>
                    <a:pt x="106" y="22"/>
                  </a:cubicBezTo>
                  <a:cubicBezTo>
                    <a:pt x="107" y="22"/>
                    <a:pt x="107" y="22"/>
                    <a:pt x="107" y="22"/>
                  </a:cubicBezTo>
                  <a:cubicBezTo>
                    <a:pt x="106" y="22"/>
                    <a:pt x="106" y="22"/>
                    <a:pt x="106" y="22"/>
                  </a:cubicBezTo>
                  <a:cubicBezTo>
                    <a:pt x="104" y="40"/>
                    <a:pt x="104" y="40"/>
                    <a:pt x="104" y="40"/>
                  </a:cubicBezTo>
                  <a:cubicBezTo>
                    <a:pt x="105" y="40"/>
                    <a:pt x="105" y="40"/>
                    <a:pt x="105" y="40"/>
                  </a:cubicBezTo>
                  <a:cubicBezTo>
                    <a:pt x="107" y="22"/>
                    <a:pt x="107" y="22"/>
                    <a:pt x="107" y="22"/>
                  </a:cubicBezTo>
                  <a:cubicBezTo>
                    <a:pt x="108" y="22"/>
                    <a:pt x="108" y="22"/>
                    <a:pt x="108" y="22"/>
                  </a:cubicBezTo>
                  <a:cubicBezTo>
                    <a:pt x="108" y="23"/>
                    <a:pt x="108" y="23"/>
                    <a:pt x="108" y="23"/>
                  </a:cubicBezTo>
                  <a:cubicBezTo>
                    <a:pt x="108" y="22"/>
                    <a:pt x="108" y="22"/>
                    <a:pt x="108" y="22"/>
                  </a:cubicBezTo>
                  <a:cubicBezTo>
                    <a:pt x="105" y="40"/>
                    <a:pt x="105" y="40"/>
                    <a:pt x="105" y="40"/>
                  </a:cubicBezTo>
                  <a:cubicBezTo>
                    <a:pt x="106" y="40"/>
                    <a:pt x="106" y="40"/>
                    <a:pt x="106" y="40"/>
                  </a:cubicBezTo>
                  <a:cubicBezTo>
                    <a:pt x="106" y="39"/>
                    <a:pt x="106" y="39"/>
                    <a:pt x="106" y="39"/>
                  </a:cubicBezTo>
                  <a:cubicBezTo>
                    <a:pt x="106" y="39"/>
                    <a:pt x="106" y="39"/>
                    <a:pt x="106" y="39"/>
                  </a:cubicBezTo>
                  <a:cubicBezTo>
                    <a:pt x="108" y="23"/>
                    <a:pt x="108" y="23"/>
                    <a:pt x="108" y="23"/>
                  </a:cubicBezTo>
                  <a:cubicBezTo>
                    <a:pt x="109" y="23"/>
                    <a:pt x="109" y="23"/>
                    <a:pt x="109" y="23"/>
                  </a:cubicBezTo>
                  <a:cubicBezTo>
                    <a:pt x="107" y="40"/>
                    <a:pt x="107" y="40"/>
                    <a:pt x="107" y="40"/>
                  </a:cubicBezTo>
                  <a:cubicBezTo>
                    <a:pt x="107" y="40"/>
                    <a:pt x="107" y="40"/>
                    <a:pt x="107" y="40"/>
                  </a:cubicBezTo>
                  <a:cubicBezTo>
                    <a:pt x="107" y="40"/>
                    <a:pt x="107" y="40"/>
                    <a:pt x="107" y="40"/>
                  </a:cubicBezTo>
                  <a:cubicBezTo>
                    <a:pt x="109" y="23"/>
                    <a:pt x="109" y="23"/>
                    <a:pt x="109" y="23"/>
                  </a:cubicBezTo>
                  <a:cubicBezTo>
                    <a:pt x="110" y="23"/>
                    <a:pt x="110" y="23"/>
                    <a:pt x="110" y="23"/>
                  </a:cubicBezTo>
                  <a:cubicBezTo>
                    <a:pt x="108" y="39"/>
                    <a:pt x="108" y="39"/>
                    <a:pt x="108" y="39"/>
                  </a:cubicBezTo>
                  <a:cubicBezTo>
                    <a:pt x="108" y="39"/>
                    <a:pt x="108" y="39"/>
                    <a:pt x="108" y="39"/>
                  </a:cubicBezTo>
                  <a:cubicBezTo>
                    <a:pt x="108" y="39"/>
                    <a:pt x="108" y="39"/>
                    <a:pt x="108" y="39"/>
                  </a:cubicBezTo>
                  <a:cubicBezTo>
                    <a:pt x="108" y="39"/>
                    <a:pt x="108" y="39"/>
                    <a:pt x="108" y="39"/>
                  </a:cubicBezTo>
                  <a:cubicBezTo>
                    <a:pt x="110" y="24"/>
                    <a:pt x="110" y="24"/>
                    <a:pt x="110" y="24"/>
                  </a:cubicBezTo>
                  <a:cubicBezTo>
                    <a:pt x="111" y="23"/>
                    <a:pt x="111" y="23"/>
                    <a:pt x="111" y="23"/>
                  </a:cubicBezTo>
                  <a:cubicBezTo>
                    <a:pt x="109" y="39"/>
                    <a:pt x="109" y="39"/>
                    <a:pt x="109" y="39"/>
                  </a:cubicBezTo>
                  <a:cubicBezTo>
                    <a:pt x="109" y="39"/>
                    <a:pt x="109" y="39"/>
                    <a:pt x="109" y="39"/>
                  </a:cubicBezTo>
                  <a:cubicBezTo>
                    <a:pt x="109" y="39"/>
                    <a:pt x="109" y="39"/>
                    <a:pt x="109" y="39"/>
                  </a:cubicBezTo>
                  <a:cubicBezTo>
                    <a:pt x="111" y="24"/>
                    <a:pt x="111" y="24"/>
                    <a:pt x="111" y="24"/>
                  </a:cubicBezTo>
                  <a:cubicBezTo>
                    <a:pt x="112" y="24"/>
                    <a:pt x="112" y="24"/>
                    <a:pt x="112" y="24"/>
                  </a:cubicBezTo>
                  <a:cubicBezTo>
                    <a:pt x="110" y="39"/>
                    <a:pt x="110" y="39"/>
                    <a:pt x="110" y="39"/>
                  </a:cubicBezTo>
                  <a:cubicBezTo>
                    <a:pt x="110" y="39"/>
                    <a:pt x="110" y="39"/>
                    <a:pt x="110" y="39"/>
                  </a:cubicBezTo>
                  <a:cubicBezTo>
                    <a:pt x="110" y="39"/>
                    <a:pt x="110" y="39"/>
                    <a:pt x="110" y="39"/>
                  </a:cubicBezTo>
                  <a:cubicBezTo>
                    <a:pt x="112" y="25"/>
                    <a:pt x="112" y="25"/>
                    <a:pt x="112" y="25"/>
                  </a:cubicBezTo>
                  <a:cubicBezTo>
                    <a:pt x="113" y="24"/>
                    <a:pt x="113" y="24"/>
                    <a:pt x="113" y="24"/>
                  </a:cubicBezTo>
                  <a:cubicBezTo>
                    <a:pt x="111" y="39"/>
                    <a:pt x="111" y="39"/>
                    <a:pt x="111" y="39"/>
                  </a:cubicBezTo>
                  <a:cubicBezTo>
                    <a:pt x="111" y="39"/>
                    <a:pt x="111" y="39"/>
                    <a:pt x="111" y="39"/>
                  </a:cubicBezTo>
                  <a:cubicBezTo>
                    <a:pt x="111" y="39"/>
                    <a:pt x="111" y="39"/>
                    <a:pt x="111" y="39"/>
                  </a:cubicBezTo>
                  <a:cubicBezTo>
                    <a:pt x="113" y="25"/>
                    <a:pt x="113" y="25"/>
                    <a:pt x="113" y="25"/>
                  </a:cubicBezTo>
                  <a:cubicBezTo>
                    <a:pt x="115" y="25"/>
                    <a:pt x="115" y="25"/>
                    <a:pt x="115" y="25"/>
                  </a:cubicBezTo>
                  <a:cubicBezTo>
                    <a:pt x="112" y="39"/>
                    <a:pt x="112" y="39"/>
                    <a:pt x="112" y="39"/>
                  </a:cubicBezTo>
                  <a:cubicBezTo>
                    <a:pt x="112" y="39"/>
                    <a:pt x="112" y="39"/>
                    <a:pt x="112" y="39"/>
                  </a:cubicBezTo>
                  <a:cubicBezTo>
                    <a:pt x="112" y="39"/>
                    <a:pt x="112" y="39"/>
                    <a:pt x="112" y="39"/>
                  </a:cubicBezTo>
                  <a:cubicBezTo>
                    <a:pt x="112" y="39"/>
                    <a:pt x="112" y="39"/>
                    <a:pt x="112" y="39"/>
                  </a:cubicBezTo>
                  <a:cubicBezTo>
                    <a:pt x="115" y="26"/>
                    <a:pt x="115" y="26"/>
                    <a:pt x="115" y="26"/>
                  </a:cubicBezTo>
                  <a:cubicBezTo>
                    <a:pt x="116" y="25"/>
                    <a:pt x="116" y="25"/>
                    <a:pt x="116" y="25"/>
                  </a:cubicBezTo>
                  <a:cubicBezTo>
                    <a:pt x="115" y="26"/>
                    <a:pt x="115" y="26"/>
                    <a:pt x="115" y="26"/>
                  </a:cubicBezTo>
                  <a:cubicBezTo>
                    <a:pt x="116" y="26"/>
                    <a:pt x="116" y="26"/>
                    <a:pt x="116" y="26"/>
                  </a:cubicBezTo>
                  <a:cubicBezTo>
                    <a:pt x="116" y="26"/>
                    <a:pt x="116" y="26"/>
                    <a:pt x="116" y="26"/>
                  </a:cubicBezTo>
                  <a:cubicBezTo>
                    <a:pt x="117" y="26"/>
                    <a:pt x="117" y="26"/>
                    <a:pt x="117" y="26"/>
                  </a:cubicBezTo>
                  <a:cubicBezTo>
                    <a:pt x="117" y="27"/>
                    <a:pt x="117" y="27"/>
                    <a:pt x="117" y="27"/>
                  </a:cubicBezTo>
                  <a:cubicBezTo>
                    <a:pt x="118" y="26"/>
                    <a:pt x="118" y="26"/>
                    <a:pt x="118" y="26"/>
                  </a:cubicBezTo>
                  <a:cubicBezTo>
                    <a:pt x="118" y="27"/>
                    <a:pt x="118" y="27"/>
                    <a:pt x="118" y="27"/>
                  </a:cubicBezTo>
                  <a:cubicBezTo>
                    <a:pt x="118" y="27"/>
                    <a:pt x="118" y="27"/>
                    <a:pt x="118" y="27"/>
                  </a:cubicBezTo>
                  <a:cubicBezTo>
                    <a:pt x="118" y="27"/>
                    <a:pt x="118" y="27"/>
                    <a:pt x="118" y="27"/>
                  </a:cubicBezTo>
                  <a:cubicBezTo>
                    <a:pt x="119" y="27"/>
                    <a:pt x="119" y="27"/>
                    <a:pt x="119" y="27"/>
                  </a:cubicBezTo>
                  <a:cubicBezTo>
                    <a:pt x="119" y="28"/>
                    <a:pt x="119" y="28"/>
                    <a:pt x="119" y="28"/>
                  </a:cubicBezTo>
                  <a:cubicBezTo>
                    <a:pt x="120" y="27"/>
                    <a:pt x="120" y="27"/>
                    <a:pt x="120" y="27"/>
                  </a:cubicBezTo>
                  <a:cubicBezTo>
                    <a:pt x="120" y="28"/>
                    <a:pt x="120" y="28"/>
                    <a:pt x="120" y="28"/>
                  </a:cubicBezTo>
                  <a:cubicBezTo>
                    <a:pt x="120" y="28"/>
                    <a:pt x="120" y="28"/>
                    <a:pt x="120" y="28"/>
                  </a:cubicBezTo>
                  <a:cubicBezTo>
                    <a:pt x="120" y="29"/>
                    <a:pt x="120" y="29"/>
                    <a:pt x="120" y="29"/>
                  </a:cubicBezTo>
                  <a:cubicBezTo>
                    <a:pt x="121" y="29"/>
                    <a:pt x="121" y="29"/>
                    <a:pt x="121" y="29"/>
                  </a:cubicBezTo>
                  <a:cubicBezTo>
                    <a:pt x="121" y="29"/>
                    <a:pt x="121" y="29"/>
                    <a:pt x="121" y="29"/>
                  </a:cubicBezTo>
                  <a:cubicBezTo>
                    <a:pt x="121" y="29"/>
                    <a:pt x="121" y="29"/>
                    <a:pt x="121" y="29"/>
                  </a:cubicBezTo>
                  <a:cubicBezTo>
                    <a:pt x="121" y="30"/>
                    <a:pt x="121" y="30"/>
                    <a:pt x="121" y="30"/>
                  </a:cubicBezTo>
                  <a:cubicBezTo>
                    <a:pt x="122" y="29"/>
                    <a:pt x="122" y="29"/>
                    <a:pt x="122" y="29"/>
                  </a:cubicBezTo>
                  <a:cubicBezTo>
                    <a:pt x="122" y="30"/>
                    <a:pt x="122" y="30"/>
                    <a:pt x="122" y="30"/>
                  </a:cubicBezTo>
                  <a:cubicBezTo>
                    <a:pt x="122" y="30"/>
                    <a:pt x="122" y="30"/>
                    <a:pt x="122" y="30"/>
                  </a:cubicBezTo>
                  <a:cubicBezTo>
                    <a:pt x="122" y="31"/>
                    <a:pt x="122" y="31"/>
                    <a:pt x="122" y="31"/>
                  </a:cubicBezTo>
                  <a:cubicBezTo>
                    <a:pt x="122" y="31"/>
                    <a:pt x="122" y="31"/>
                    <a:pt x="122" y="31"/>
                  </a:cubicBezTo>
                  <a:cubicBezTo>
                    <a:pt x="122" y="31"/>
                    <a:pt x="122" y="31"/>
                    <a:pt x="122" y="31"/>
                  </a:cubicBezTo>
                  <a:cubicBezTo>
                    <a:pt x="122" y="31"/>
                    <a:pt x="122" y="31"/>
                    <a:pt x="122" y="31"/>
                  </a:cubicBezTo>
                  <a:cubicBezTo>
                    <a:pt x="122" y="31"/>
                    <a:pt x="122" y="31"/>
                    <a:pt x="122" y="31"/>
                  </a:cubicBezTo>
                  <a:cubicBezTo>
                    <a:pt x="122" y="31"/>
                    <a:pt x="122" y="31"/>
                    <a:pt x="122" y="31"/>
                  </a:cubicBezTo>
                  <a:cubicBezTo>
                    <a:pt x="122" y="30"/>
                    <a:pt x="122" y="29"/>
                    <a:pt x="122" y="28"/>
                  </a:cubicBezTo>
                  <a:cubicBezTo>
                    <a:pt x="121" y="27"/>
                    <a:pt x="120" y="26"/>
                    <a:pt x="119" y="25"/>
                  </a:cubicBezTo>
                  <a:cubicBezTo>
                    <a:pt x="114" y="20"/>
                    <a:pt x="97" y="15"/>
                    <a:pt x="88" y="12"/>
                  </a:cubicBezTo>
                  <a:cubicBezTo>
                    <a:pt x="80" y="9"/>
                    <a:pt x="57" y="3"/>
                    <a:pt x="36" y="2"/>
                  </a:cubicBezTo>
                  <a:cubicBezTo>
                    <a:pt x="16" y="0"/>
                    <a:pt x="7" y="3"/>
                    <a:pt x="4" y="5"/>
                  </a:cubicBezTo>
                  <a:cubicBezTo>
                    <a:pt x="1" y="7"/>
                    <a:pt x="2" y="9"/>
                    <a:pt x="2" y="9"/>
                  </a:cubicBezTo>
                  <a:cubicBezTo>
                    <a:pt x="3" y="10"/>
                    <a:pt x="3" y="10"/>
                    <a:pt x="3" y="10"/>
                  </a:cubicBezTo>
                  <a:cubicBezTo>
                    <a:pt x="2" y="10"/>
                    <a:pt x="2" y="10"/>
                    <a:pt x="2" y="10"/>
                  </a:cubicBezTo>
                  <a:cubicBezTo>
                    <a:pt x="2" y="11"/>
                    <a:pt x="2" y="11"/>
                    <a:pt x="2" y="11"/>
                  </a:cubicBezTo>
                  <a:cubicBezTo>
                    <a:pt x="1" y="11"/>
                    <a:pt x="1" y="11"/>
                    <a:pt x="1" y="11"/>
                  </a:cubicBezTo>
                  <a:cubicBezTo>
                    <a:pt x="2" y="11"/>
                    <a:pt x="2" y="11"/>
                    <a:pt x="2" y="11"/>
                  </a:cubicBezTo>
                  <a:cubicBezTo>
                    <a:pt x="1" y="11"/>
                    <a:pt x="1" y="11"/>
                    <a:pt x="1" y="11"/>
                  </a:cubicBezTo>
                  <a:cubicBezTo>
                    <a:pt x="1" y="12"/>
                    <a:pt x="1" y="12"/>
                    <a:pt x="1" y="12"/>
                  </a:cubicBezTo>
                  <a:cubicBezTo>
                    <a:pt x="1" y="12"/>
                    <a:pt x="1" y="12"/>
                    <a:pt x="1" y="12"/>
                  </a:cubicBezTo>
                  <a:cubicBezTo>
                    <a:pt x="1" y="13"/>
                    <a:pt x="1" y="13"/>
                    <a:pt x="1" y="13"/>
                  </a:cubicBezTo>
                  <a:cubicBezTo>
                    <a:pt x="0" y="13"/>
                    <a:pt x="0" y="13"/>
                    <a:pt x="0" y="13"/>
                  </a:cubicBezTo>
                  <a:cubicBezTo>
                    <a:pt x="1" y="13"/>
                    <a:pt x="1" y="13"/>
                    <a:pt x="1" y="13"/>
                  </a:cubicBezTo>
                  <a:cubicBezTo>
                    <a:pt x="1" y="13"/>
                    <a:pt x="1" y="13"/>
                    <a:pt x="1" y="13"/>
                  </a:cubicBezTo>
                  <a:cubicBezTo>
                    <a:pt x="1" y="13"/>
                    <a:pt x="9" y="36"/>
                    <a:pt x="10" y="38"/>
                  </a:cubicBezTo>
                  <a:cubicBezTo>
                    <a:pt x="11" y="40"/>
                    <a:pt x="13" y="41"/>
                    <a:pt x="13" y="41"/>
                  </a:cubicBezTo>
                  <a:cubicBezTo>
                    <a:pt x="15" y="51"/>
                    <a:pt x="15" y="51"/>
                    <a:pt x="15" y="51"/>
                  </a:cubicBezTo>
                  <a:cubicBezTo>
                    <a:pt x="15" y="51"/>
                    <a:pt x="15" y="51"/>
                    <a:pt x="15" y="51"/>
                  </a:cubicBezTo>
                  <a:cubicBezTo>
                    <a:pt x="13" y="41"/>
                    <a:pt x="13" y="41"/>
                    <a:pt x="13" y="41"/>
                  </a:cubicBezTo>
                  <a:cubicBezTo>
                    <a:pt x="13" y="40"/>
                    <a:pt x="12" y="40"/>
                    <a:pt x="11" y="39"/>
                  </a:cubicBezTo>
                  <a:cubicBezTo>
                    <a:pt x="10" y="37"/>
                    <a:pt x="14" y="36"/>
                    <a:pt x="15" y="36"/>
                  </a:cubicBezTo>
                  <a:cubicBezTo>
                    <a:pt x="15" y="36"/>
                    <a:pt x="14" y="37"/>
                    <a:pt x="13" y="38"/>
                  </a:cubicBezTo>
                  <a:cubicBezTo>
                    <a:pt x="14" y="38"/>
                    <a:pt x="14" y="38"/>
                    <a:pt x="14" y="38"/>
                  </a:cubicBezTo>
                  <a:cubicBezTo>
                    <a:pt x="16" y="51"/>
                    <a:pt x="16" y="51"/>
                    <a:pt x="16" y="51"/>
                  </a:cubicBezTo>
                  <a:cubicBezTo>
                    <a:pt x="16" y="51"/>
                    <a:pt x="16" y="51"/>
                    <a:pt x="16" y="51"/>
                  </a:cubicBezTo>
                  <a:cubicBezTo>
                    <a:pt x="14" y="37"/>
                    <a:pt x="14" y="37"/>
                    <a:pt x="14" y="37"/>
                  </a:cubicBezTo>
                  <a:close/>
                  <a:moveTo>
                    <a:pt x="29" y="34"/>
                  </a:moveTo>
                  <a:cubicBezTo>
                    <a:pt x="29" y="34"/>
                    <a:pt x="29" y="34"/>
                    <a:pt x="29" y="34"/>
                  </a:cubicBezTo>
                  <a:cubicBezTo>
                    <a:pt x="22" y="8"/>
                    <a:pt x="22" y="8"/>
                    <a:pt x="22" y="8"/>
                  </a:cubicBezTo>
                  <a:cubicBezTo>
                    <a:pt x="22" y="7"/>
                    <a:pt x="22" y="7"/>
                    <a:pt x="22" y="7"/>
                  </a:cubicBezTo>
                  <a:lnTo>
                    <a:pt x="29" y="34"/>
                  </a:lnTo>
                  <a:close/>
                  <a:moveTo>
                    <a:pt x="19" y="7"/>
                  </a:moveTo>
                  <a:cubicBezTo>
                    <a:pt x="19" y="7"/>
                    <a:pt x="19" y="7"/>
                    <a:pt x="19" y="7"/>
                  </a:cubicBezTo>
                  <a:cubicBezTo>
                    <a:pt x="22" y="7"/>
                    <a:pt x="22" y="7"/>
                    <a:pt x="22" y="7"/>
                  </a:cubicBezTo>
                  <a:cubicBezTo>
                    <a:pt x="22" y="8"/>
                    <a:pt x="22" y="8"/>
                    <a:pt x="22" y="8"/>
                  </a:cubicBezTo>
                  <a:cubicBezTo>
                    <a:pt x="21" y="8"/>
                    <a:pt x="21" y="8"/>
                    <a:pt x="21" y="8"/>
                  </a:cubicBezTo>
                  <a:cubicBezTo>
                    <a:pt x="25" y="22"/>
                    <a:pt x="25" y="22"/>
                    <a:pt x="25" y="22"/>
                  </a:cubicBezTo>
                  <a:cubicBezTo>
                    <a:pt x="21" y="8"/>
                    <a:pt x="21" y="8"/>
                    <a:pt x="21" y="8"/>
                  </a:cubicBezTo>
                  <a:cubicBezTo>
                    <a:pt x="21" y="7"/>
                    <a:pt x="21" y="7"/>
                    <a:pt x="21" y="7"/>
                  </a:cubicBezTo>
                  <a:cubicBezTo>
                    <a:pt x="19" y="7"/>
                    <a:pt x="19" y="7"/>
                    <a:pt x="19" y="7"/>
                  </a:cubicBezTo>
                  <a:cubicBezTo>
                    <a:pt x="20" y="10"/>
                    <a:pt x="20" y="10"/>
                    <a:pt x="20" y="10"/>
                  </a:cubicBezTo>
                  <a:cubicBezTo>
                    <a:pt x="19" y="7"/>
                    <a:pt x="19" y="7"/>
                    <a:pt x="19" y="7"/>
                  </a:cubicBezTo>
                  <a:close/>
                  <a:moveTo>
                    <a:pt x="19" y="8"/>
                  </a:moveTo>
                  <a:cubicBezTo>
                    <a:pt x="19" y="8"/>
                    <a:pt x="19" y="8"/>
                    <a:pt x="19" y="8"/>
                  </a:cubicBezTo>
                  <a:cubicBezTo>
                    <a:pt x="26" y="32"/>
                    <a:pt x="26" y="32"/>
                    <a:pt x="26" y="32"/>
                  </a:cubicBezTo>
                  <a:cubicBezTo>
                    <a:pt x="19" y="8"/>
                    <a:pt x="19" y="8"/>
                    <a:pt x="19" y="8"/>
                  </a:cubicBezTo>
                  <a:close/>
                  <a:moveTo>
                    <a:pt x="18" y="8"/>
                  </a:moveTo>
                  <a:cubicBezTo>
                    <a:pt x="18" y="8"/>
                    <a:pt x="18" y="8"/>
                    <a:pt x="18" y="8"/>
                  </a:cubicBezTo>
                  <a:cubicBezTo>
                    <a:pt x="17" y="7"/>
                    <a:pt x="17" y="7"/>
                    <a:pt x="17" y="7"/>
                  </a:cubicBezTo>
                  <a:cubicBezTo>
                    <a:pt x="24" y="34"/>
                    <a:pt x="24" y="34"/>
                    <a:pt x="24" y="34"/>
                  </a:cubicBezTo>
                  <a:cubicBezTo>
                    <a:pt x="16" y="7"/>
                    <a:pt x="16" y="7"/>
                    <a:pt x="16" y="7"/>
                  </a:cubicBezTo>
                  <a:lnTo>
                    <a:pt x="18" y="8"/>
                  </a:lnTo>
                  <a:close/>
                  <a:moveTo>
                    <a:pt x="16" y="8"/>
                  </a:moveTo>
                  <a:cubicBezTo>
                    <a:pt x="16" y="8"/>
                    <a:pt x="16" y="8"/>
                    <a:pt x="16" y="8"/>
                  </a:cubicBezTo>
                  <a:cubicBezTo>
                    <a:pt x="14" y="8"/>
                    <a:pt x="14" y="8"/>
                    <a:pt x="14" y="8"/>
                  </a:cubicBezTo>
                  <a:cubicBezTo>
                    <a:pt x="22" y="34"/>
                    <a:pt x="22" y="34"/>
                    <a:pt x="22" y="34"/>
                  </a:cubicBezTo>
                  <a:cubicBezTo>
                    <a:pt x="14" y="7"/>
                    <a:pt x="14" y="7"/>
                    <a:pt x="14" y="7"/>
                  </a:cubicBezTo>
                  <a:lnTo>
                    <a:pt x="16" y="8"/>
                  </a:lnTo>
                  <a:close/>
                  <a:moveTo>
                    <a:pt x="14" y="8"/>
                  </a:moveTo>
                  <a:cubicBezTo>
                    <a:pt x="14" y="8"/>
                    <a:pt x="14" y="8"/>
                    <a:pt x="14" y="8"/>
                  </a:cubicBezTo>
                  <a:cubicBezTo>
                    <a:pt x="12" y="8"/>
                    <a:pt x="12" y="8"/>
                    <a:pt x="12" y="8"/>
                  </a:cubicBezTo>
                  <a:cubicBezTo>
                    <a:pt x="20" y="34"/>
                    <a:pt x="20" y="34"/>
                    <a:pt x="20" y="34"/>
                  </a:cubicBezTo>
                  <a:cubicBezTo>
                    <a:pt x="11" y="8"/>
                    <a:pt x="11" y="8"/>
                    <a:pt x="11" y="8"/>
                  </a:cubicBezTo>
                  <a:cubicBezTo>
                    <a:pt x="11" y="8"/>
                    <a:pt x="14" y="8"/>
                    <a:pt x="14" y="8"/>
                  </a:cubicBezTo>
                  <a:close/>
                  <a:moveTo>
                    <a:pt x="11" y="8"/>
                  </a:moveTo>
                  <a:cubicBezTo>
                    <a:pt x="11" y="8"/>
                    <a:pt x="11" y="8"/>
                    <a:pt x="11" y="8"/>
                  </a:cubicBezTo>
                  <a:cubicBezTo>
                    <a:pt x="10" y="8"/>
                    <a:pt x="10" y="8"/>
                    <a:pt x="10" y="8"/>
                  </a:cubicBezTo>
                  <a:cubicBezTo>
                    <a:pt x="18" y="35"/>
                    <a:pt x="18" y="35"/>
                    <a:pt x="18" y="35"/>
                  </a:cubicBezTo>
                  <a:cubicBezTo>
                    <a:pt x="9" y="8"/>
                    <a:pt x="9" y="8"/>
                    <a:pt x="9" y="8"/>
                  </a:cubicBezTo>
                  <a:lnTo>
                    <a:pt x="11" y="8"/>
                  </a:lnTo>
                  <a:close/>
                  <a:moveTo>
                    <a:pt x="1" y="13"/>
                  </a:moveTo>
                  <a:cubicBezTo>
                    <a:pt x="1" y="13"/>
                    <a:pt x="1" y="13"/>
                    <a:pt x="1" y="13"/>
                  </a:cubicBezTo>
                  <a:cubicBezTo>
                    <a:pt x="1" y="13"/>
                    <a:pt x="1" y="13"/>
                    <a:pt x="1" y="13"/>
                  </a:cubicBezTo>
                  <a:cubicBezTo>
                    <a:pt x="1" y="13"/>
                    <a:pt x="1" y="13"/>
                    <a:pt x="1" y="13"/>
                  </a:cubicBezTo>
                  <a:close/>
                  <a:moveTo>
                    <a:pt x="1" y="12"/>
                  </a:moveTo>
                  <a:cubicBezTo>
                    <a:pt x="1" y="12"/>
                    <a:pt x="1" y="12"/>
                    <a:pt x="1" y="12"/>
                  </a:cubicBezTo>
                  <a:cubicBezTo>
                    <a:pt x="2" y="12"/>
                    <a:pt x="2" y="12"/>
                    <a:pt x="2" y="12"/>
                  </a:cubicBezTo>
                  <a:cubicBezTo>
                    <a:pt x="1" y="12"/>
                    <a:pt x="1" y="12"/>
                    <a:pt x="1" y="12"/>
                  </a:cubicBezTo>
                  <a:cubicBezTo>
                    <a:pt x="2" y="13"/>
                    <a:pt x="2" y="13"/>
                    <a:pt x="2" y="13"/>
                  </a:cubicBezTo>
                  <a:lnTo>
                    <a:pt x="1" y="12"/>
                  </a:lnTo>
                  <a:close/>
                  <a:moveTo>
                    <a:pt x="2" y="11"/>
                  </a:moveTo>
                  <a:cubicBezTo>
                    <a:pt x="2" y="11"/>
                    <a:pt x="2" y="11"/>
                    <a:pt x="2" y="11"/>
                  </a:cubicBezTo>
                  <a:cubicBezTo>
                    <a:pt x="2" y="12"/>
                    <a:pt x="2" y="12"/>
                    <a:pt x="2" y="12"/>
                  </a:cubicBezTo>
                  <a:cubicBezTo>
                    <a:pt x="2" y="12"/>
                    <a:pt x="2" y="12"/>
                    <a:pt x="2" y="12"/>
                  </a:cubicBezTo>
                  <a:cubicBezTo>
                    <a:pt x="2" y="14"/>
                    <a:pt x="2" y="14"/>
                    <a:pt x="2" y="14"/>
                  </a:cubicBezTo>
                  <a:lnTo>
                    <a:pt x="2" y="11"/>
                  </a:lnTo>
                  <a:close/>
                  <a:moveTo>
                    <a:pt x="2" y="11"/>
                  </a:moveTo>
                  <a:cubicBezTo>
                    <a:pt x="2" y="11"/>
                    <a:pt x="2" y="11"/>
                    <a:pt x="2" y="11"/>
                  </a:cubicBezTo>
                  <a:cubicBezTo>
                    <a:pt x="3" y="11"/>
                    <a:pt x="3" y="11"/>
                    <a:pt x="3" y="11"/>
                  </a:cubicBezTo>
                  <a:cubicBezTo>
                    <a:pt x="2" y="11"/>
                    <a:pt x="2" y="11"/>
                    <a:pt x="2" y="11"/>
                  </a:cubicBezTo>
                  <a:cubicBezTo>
                    <a:pt x="4" y="18"/>
                    <a:pt x="4" y="18"/>
                    <a:pt x="4" y="18"/>
                  </a:cubicBezTo>
                  <a:lnTo>
                    <a:pt x="2" y="11"/>
                  </a:lnTo>
                  <a:close/>
                  <a:moveTo>
                    <a:pt x="3" y="10"/>
                  </a:moveTo>
                  <a:cubicBezTo>
                    <a:pt x="3" y="10"/>
                    <a:pt x="3" y="10"/>
                    <a:pt x="3" y="10"/>
                  </a:cubicBezTo>
                  <a:cubicBezTo>
                    <a:pt x="4" y="11"/>
                    <a:pt x="4" y="11"/>
                    <a:pt x="4" y="11"/>
                  </a:cubicBezTo>
                  <a:cubicBezTo>
                    <a:pt x="3" y="11"/>
                    <a:pt x="3" y="11"/>
                    <a:pt x="3" y="11"/>
                  </a:cubicBezTo>
                  <a:cubicBezTo>
                    <a:pt x="8" y="25"/>
                    <a:pt x="8" y="25"/>
                    <a:pt x="8" y="25"/>
                  </a:cubicBezTo>
                  <a:lnTo>
                    <a:pt x="3" y="10"/>
                  </a:lnTo>
                  <a:close/>
                  <a:moveTo>
                    <a:pt x="4" y="10"/>
                  </a:moveTo>
                  <a:cubicBezTo>
                    <a:pt x="4" y="10"/>
                    <a:pt x="4" y="10"/>
                    <a:pt x="4" y="10"/>
                  </a:cubicBezTo>
                  <a:cubicBezTo>
                    <a:pt x="5" y="10"/>
                    <a:pt x="5" y="10"/>
                    <a:pt x="5" y="10"/>
                  </a:cubicBezTo>
                  <a:cubicBezTo>
                    <a:pt x="4" y="10"/>
                    <a:pt x="4" y="10"/>
                    <a:pt x="4" y="10"/>
                  </a:cubicBezTo>
                  <a:cubicBezTo>
                    <a:pt x="13" y="36"/>
                    <a:pt x="13" y="36"/>
                    <a:pt x="13" y="36"/>
                  </a:cubicBezTo>
                  <a:lnTo>
                    <a:pt x="4" y="10"/>
                  </a:lnTo>
                  <a:close/>
                  <a:moveTo>
                    <a:pt x="5" y="9"/>
                  </a:moveTo>
                  <a:cubicBezTo>
                    <a:pt x="5" y="9"/>
                    <a:pt x="5" y="9"/>
                    <a:pt x="5" y="9"/>
                  </a:cubicBezTo>
                  <a:cubicBezTo>
                    <a:pt x="6" y="9"/>
                    <a:pt x="6" y="9"/>
                    <a:pt x="6" y="9"/>
                  </a:cubicBezTo>
                  <a:cubicBezTo>
                    <a:pt x="5" y="10"/>
                    <a:pt x="5" y="10"/>
                    <a:pt x="5" y="10"/>
                  </a:cubicBezTo>
                  <a:cubicBezTo>
                    <a:pt x="13" y="36"/>
                    <a:pt x="13" y="36"/>
                    <a:pt x="13" y="36"/>
                  </a:cubicBezTo>
                  <a:lnTo>
                    <a:pt x="5" y="9"/>
                  </a:lnTo>
                  <a:close/>
                  <a:moveTo>
                    <a:pt x="6" y="9"/>
                  </a:moveTo>
                  <a:cubicBezTo>
                    <a:pt x="6" y="9"/>
                    <a:pt x="6" y="9"/>
                    <a:pt x="6" y="9"/>
                  </a:cubicBezTo>
                  <a:cubicBezTo>
                    <a:pt x="8" y="9"/>
                    <a:pt x="8" y="9"/>
                    <a:pt x="8" y="9"/>
                  </a:cubicBezTo>
                  <a:cubicBezTo>
                    <a:pt x="6" y="9"/>
                    <a:pt x="6" y="9"/>
                    <a:pt x="6" y="9"/>
                  </a:cubicBezTo>
                  <a:cubicBezTo>
                    <a:pt x="14" y="35"/>
                    <a:pt x="14" y="35"/>
                    <a:pt x="14" y="35"/>
                  </a:cubicBezTo>
                  <a:lnTo>
                    <a:pt x="6" y="9"/>
                  </a:lnTo>
                  <a:close/>
                  <a:moveTo>
                    <a:pt x="8" y="9"/>
                  </a:moveTo>
                  <a:cubicBezTo>
                    <a:pt x="8" y="9"/>
                    <a:pt x="8" y="9"/>
                    <a:pt x="8" y="9"/>
                  </a:cubicBezTo>
                  <a:cubicBezTo>
                    <a:pt x="9" y="9"/>
                    <a:pt x="9" y="9"/>
                    <a:pt x="9" y="9"/>
                  </a:cubicBezTo>
                  <a:cubicBezTo>
                    <a:pt x="8" y="9"/>
                    <a:pt x="8" y="9"/>
                    <a:pt x="8" y="9"/>
                  </a:cubicBezTo>
                  <a:cubicBezTo>
                    <a:pt x="16" y="35"/>
                    <a:pt x="16" y="35"/>
                    <a:pt x="16" y="35"/>
                  </a:cubicBezTo>
                  <a:lnTo>
                    <a:pt x="8" y="9"/>
                  </a:lnTo>
                  <a:close/>
                  <a:moveTo>
                    <a:pt x="115" y="29"/>
                  </a:moveTo>
                  <a:cubicBezTo>
                    <a:pt x="115" y="29"/>
                    <a:pt x="115" y="29"/>
                    <a:pt x="115" y="29"/>
                  </a:cubicBezTo>
                  <a:cubicBezTo>
                    <a:pt x="113" y="39"/>
                    <a:pt x="113" y="39"/>
                    <a:pt x="113" y="39"/>
                  </a:cubicBezTo>
                  <a:cubicBezTo>
                    <a:pt x="113" y="39"/>
                    <a:pt x="113" y="39"/>
                    <a:pt x="113" y="39"/>
                  </a:cubicBezTo>
                  <a:lnTo>
                    <a:pt x="115" y="29"/>
                  </a:lnTo>
                  <a:close/>
                  <a:moveTo>
                    <a:pt x="55" y="37"/>
                  </a:moveTo>
                  <a:cubicBezTo>
                    <a:pt x="55" y="37"/>
                    <a:pt x="55" y="37"/>
                    <a:pt x="55" y="37"/>
                  </a:cubicBezTo>
                  <a:cubicBezTo>
                    <a:pt x="56" y="51"/>
                    <a:pt x="56" y="51"/>
                    <a:pt x="56" y="51"/>
                  </a:cubicBezTo>
                  <a:cubicBezTo>
                    <a:pt x="56" y="51"/>
                    <a:pt x="56" y="51"/>
                    <a:pt x="56" y="51"/>
                  </a:cubicBezTo>
                  <a:cubicBezTo>
                    <a:pt x="55" y="37"/>
                    <a:pt x="55" y="37"/>
                    <a:pt x="55" y="37"/>
                  </a:cubicBezTo>
                  <a:cubicBezTo>
                    <a:pt x="53" y="37"/>
                    <a:pt x="52" y="37"/>
                    <a:pt x="50" y="37"/>
                  </a:cubicBezTo>
                  <a:cubicBezTo>
                    <a:pt x="51" y="51"/>
                    <a:pt x="51" y="51"/>
                    <a:pt x="51" y="51"/>
                  </a:cubicBezTo>
                  <a:cubicBezTo>
                    <a:pt x="55" y="51"/>
                    <a:pt x="58" y="51"/>
                    <a:pt x="61" y="51"/>
                  </a:cubicBezTo>
                  <a:cubicBezTo>
                    <a:pt x="61" y="38"/>
                    <a:pt x="61" y="38"/>
                    <a:pt x="61" y="38"/>
                  </a:cubicBezTo>
                  <a:cubicBezTo>
                    <a:pt x="60" y="38"/>
                    <a:pt x="58" y="38"/>
                    <a:pt x="55" y="37"/>
                  </a:cubicBezTo>
                  <a:close/>
                  <a:moveTo>
                    <a:pt x="57" y="10"/>
                  </a:moveTo>
                  <a:cubicBezTo>
                    <a:pt x="57" y="10"/>
                    <a:pt x="57" y="10"/>
                    <a:pt x="57" y="10"/>
                  </a:cubicBezTo>
                  <a:cubicBezTo>
                    <a:pt x="60" y="36"/>
                    <a:pt x="60" y="36"/>
                    <a:pt x="60" y="36"/>
                  </a:cubicBezTo>
                  <a:cubicBezTo>
                    <a:pt x="57" y="10"/>
                    <a:pt x="57" y="10"/>
                    <a:pt x="57" y="10"/>
                  </a:cubicBezTo>
                  <a:cubicBezTo>
                    <a:pt x="58" y="10"/>
                    <a:pt x="58" y="10"/>
                    <a:pt x="58" y="10"/>
                  </a:cubicBezTo>
                  <a:cubicBezTo>
                    <a:pt x="56" y="9"/>
                    <a:pt x="56" y="9"/>
                    <a:pt x="56" y="9"/>
                  </a:cubicBezTo>
                  <a:cubicBezTo>
                    <a:pt x="58" y="37"/>
                    <a:pt x="58" y="37"/>
                    <a:pt x="58" y="37"/>
                  </a:cubicBezTo>
                  <a:cubicBezTo>
                    <a:pt x="56" y="9"/>
                    <a:pt x="56" y="9"/>
                    <a:pt x="56" y="9"/>
                  </a:cubicBezTo>
                  <a:cubicBezTo>
                    <a:pt x="54" y="10"/>
                    <a:pt x="54" y="10"/>
                    <a:pt x="54" y="10"/>
                  </a:cubicBezTo>
                  <a:cubicBezTo>
                    <a:pt x="57" y="35"/>
                    <a:pt x="57" y="35"/>
                    <a:pt x="57" y="35"/>
                  </a:cubicBezTo>
                  <a:cubicBezTo>
                    <a:pt x="54" y="9"/>
                    <a:pt x="54" y="9"/>
                    <a:pt x="54" y="9"/>
                  </a:cubicBezTo>
                  <a:cubicBezTo>
                    <a:pt x="55" y="9"/>
                    <a:pt x="55" y="9"/>
                    <a:pt x="55" y="9"/>
                  </a:cubicBezTo>
                  <a:cubicBezTo>
                    <a:pt x="53" y="9"/>
                    <a:pt x="53" y="9"/>
                    <a:pt x="53" y="9"/>
                  </a:cubicBezTo>
                  <a:cubicBezTo>
                    <a:pt x="55" y="37"/>
                    <a:pt x="55" y="37"/>
                    <a:pt x="55" y="37"/>
                  </a:cubicBezTo>
                  <a:cubicBezTo>
                    <a:pt x="58" y="37"/>
                    <a:pt x="60" y="38"/>
                    <a:pt x="61" y="38"/>
                  </a:cubicBezTo>
                  <a:cubicBezTo>
                    <a:pt x="59" y="10"/>
                    <a:pt x="59" y="10"/>
                    <a:pt x="59" y="10"/>
                  </a:cubicBezTo>
                  <a:lnTo>
                    <a:pt x="57" y="10"/>
                  </a:lnTo>
                  <a:close/>
                  <a:moveTo>
                    <a:pt x="166" y="48"/>
                  </a:moveTo>
                  <a:cubicBezTo>
                    <a:pt x="166" y="48"/>
                    <a:pt x="166" y="48"/>
                    <a:pt x="166" y="48"/>
                  </a:cubicBezTo>
                  <a:cubicBezTo>
                    <a:pt x="166" y="47"/>
                    <a:pt x="166" y="47"/>
                    <a:pt x="166" y="47"/>
                  </a:cubicBezTo>
                  <a:cubicBezTo>
                    <a:pt x="154" y="42"/>
                    <a:pt x="154" y="42"/>
                    <a:pt x="154" y="42"/>
                  </a:cubicBezTo>
                  <a:cubicBezTo>
                    <a:pt x="154" y="42"/>
                    <a:pt x="154" y="42"/>
                    <a:pt x="154" y="42"/>
                  </a:cubicBezTo>
                  <a:cubicBezTo>
                    <a:pt x="154" y="42"/>
                    <a:pt x="146" y="42"/>
                    <a:pt x="145" y="42"/>
                  </a:cubicBezTo>
                  <a:cubicBezTo>
                    <a:pt x="144" y="42"/>
                    <a:pt x="143" y="42"/>
                    <a:pt x="143" y="42"/>
                  </a:cubicBezTo>
                  <a:cubicBezTo>
                    <a:pt x="143" y="41"/>
                    <a:pt x="143" y="41"/>
                    <a:pt x="143" y="41"/>
                  </a:cubicBezTo>
                  <a:cubicBezTo>
                    <a:pt x="141" y="41"/>
                    <a:pt x="141" y="41"/>
                    <a:pt x="141" y="41"/>
                  </a:cubicBezTo>
                  <a:cubicBezTo>
                    <a:pt x="141" y="41"/>
                    <a:pt x="141" y="41"/>
                    <a:pt x="141" y="41"/>
                  </a:cubicBezTo>
                  <a:cubicBezTo>
                    <a:pt x="141" y="41"/>
                    <a:pt x="141" y="41"/>
                    <a:pt x="140" y="42"/>
                  </a:cubicBezTo>
                  <a:cubicBezTo>
                    <a:pt x="140" y="42"/>
                    <a:pt x="140" y="42"/>
                    <a:pt x="140" y="42"/>
                  </a:cubicBezTo>
                  <a:cubicBezTo>
                    <a:pt x="140" y="42"/>
                    <a:pt x="140" y="42"/>
                    <a:pt x="140" y="42"/>
                  </a:cubicBezTo>
                  <a:cubicBezTo>
                    <a:pt x="140" y="41"/>
                    <a:pt x="140" y="41"/>
                    <a:pt x="140" y="41"/>
                  </a:cubicBezTo>
                  <a:cubicBezTo>
                    <a:pt x="139" y="41"/>
                    <a:pt x="139" y="41"/>
                    <a:pt x="139" y="41"/>
                  </a:cubicBezTo>
                  <a:cubicBezTo>
                    <a:pt x="139" y="41"/>
                    <a:pt x="139" y="41"/>
                    <a:pt x="139" y="41"/>
                  </a:cubicBezTo>
                  <a:cubicBezTo>
                    <a:pt x="139" y="41"/>
                    <a:pt x="139" y="41"/>
                    <a:pt x="138" y="41"/>
                  </a:cubicBezTo>
                  <a:cubicBezTo>
                    <a:pt x="136" y="41"/>
                    <a:pt x="133" y="41"/>
                    <a:pt x="129" y="41"/>
                  </a:cubicBezTo>
                  <a:cubicBezTo>
                    <a:pt x="128" y="41"/>
                    <a:pt x="124" y="41"/>
                    <a:pt x="119" y="42"/>
                  </a:cubicBezTo>
                  <a:cubicBezTo>
                    <a:pt x="120" y="41"/>
                    <a:pt x="120" y="39"/>
                    <a:pt x="120" y="39"/>
                  </a:cubicBezTo>
                  <a:cubicBezTo>
                    <a:pt x="120" y="39"/>
                    <a:pt x="120" y="39"/>
                    <a:pt x="120" y="39"/>
                  </a:cubicBezTo>
                  <a:cubicBezTo>
                    <a:pt x="120" y="39"/>
                    <a:pt x="120" y="39"/>
                    <a:pt x="120" y="39"/>
                  </a:cubicBezTo>
                  <a:cubicBezTo>
                    <a:pt x="120" y="39"/>
                    <a:pt x="120" y="39"/>
                    <a:pt x="120" y="39"/>
                  </a:cubicBezTo>
                  <a:cubicBezTo>
                    <a:pt x="120" y="39"/>
                    <a:pt x="120" y="39"/>
                    <a:pt x="120" y="39"/>
                  </a:cubicBezTo>
                  <a:cubicBezTo>
                    <a:pt x="120" y="39"/>
                    <a:pt x="120" y="39"/>
                    <a:pt x="120" y="39"/>
                  </a:cubicBezTo>
                  <a:cubicBezTo>
                    <a:pt x="120" y="39"/>
                    <a:pt x="120" y="39"/>
                    <a:pt x="120" y="39"/>
                  </a:cubicBezTo>
                  <a:cubicBezTo>
                    <a:pt x="119" y="42"/>
                    <a:pt x="119" y="42"/>
                    <a:pt x="119" y="42"/>
                  </a:cubicBezTo>
                  <a:cubicBezTo>
                    <a:pt x="119" y="42"/>
                    <a:pt x="119" y="42"/>
                    <a:pt x="119" y="42"/>
                  </a:cubicBezTo>
                  <a:cubicBezTo>
                    <a:pt x="119" y="39"/>
                    <a:pt x="119" y="39"/>
                    <a:pt x="119" y="39"/>
                  </a:cubicBezTo>
                  <a:cubicBezTo>
                    <a:pt x="119" y="39"/>
                    <a:pt x="119" y="39"/>
                    <a:pt x="119" y="39"/>
                  </a:cubicBezTo>
                  <a:cubicBezTo>
                    <a:pt x="118" y="42"/>
                    <a:pt x="118" y="42"/>
                    <a:pt x="118" y="42"/>
                  </a:cubicBezTo>
                  <a:cubicBezTo>
                    <a:pt x="118" y="42"/>
                    <a:pt x="118" y="42"/>
                    <a:pt x="118" y="42"/>
                  </a:cubicBezTo>
                  <a:cubicBezTo>
                    <a:pt x="118" y="39"/>
                    <a:pt x="118" y="39"/>
                    <a:pt x="118" y="39"/>
                  </a:cubicBezTo>
                  <a:cubicBezTo>
                    <a:pt x="118" y="39"/>
                    <a:pt x="118" y="39"/>
                    <a:pt x="118" y="39"/>
                  </a:cubicBezTo>
                  <a:cubicBezTo>
                    <a:pt x="117" y="42"/>
                    <a:pt x="117" y="42"/>
                    <a:pt x="117" y="42"/>
                  </a:cubicBezTo>
                  <a:cubicBezTo>
                    <a:pt x="117" y="42"/>
                    <a:pt x="117" y="42"/>
                    <a:pt x="117" y="42"/>
                  </a:cubicBezTo>
                  <a:cubicBezTo>
                    <a:pt x="117" y="39"/>
                    <a:pt x="117" y="39"/>
                    <a:pt x="117" y="39"/>
                  </a:cubicBezTo>
                  <a:cubicBezTo>
                    <a:pt x="117" y="39"/>
                    <a:pt x="117" y="39"/>
                    <a:pt x="117" y="39"/>
                  </a:cubicBezTo>
                  <a:cubicBezTo>
                    <a:pt x="116" y="42"/>
                    <a:pt x="116" y="42"/>
                    <a:pt x="116" y="42"/>
                  </a:cubicBezTo>
                  <a:cubicBezTo>
                    <a:pt x="116" y="42"/>
                    <a:pt x="116" y="42"/>
                    <a:pt x="116" y="42"/>
                  </a:cubicBezTo>
                  <a:cubicBezTo>
                    <a:pt x="116" y="39"/>
                    <a:pt x="116" y="39"/>
                    <a:pt x="116" y="39"/>
                  </a:cubicBezTo>
                  <a:cubicBezTo>
                    <a:pt x="116" y="39"/>
                    <a:pt x="116" y="39"/>
                    <a:pt x="116" y="39"/>
                  </a:cubicBezTo>
                  <a:cubicBezTo>
                    <a:pt x="116" y="39"/>
                    <a:pt x="116" y="39"/>
                    <a:pt x="116" y="39"/>
                  </a:cubicBezTo>
                  <a:cubicBezTo>
                    <a:pt x="115" y="39"/>
                    <a:pt x="115" y="39"/>
                    <a:pt x="115" y="39"/>
                  </a:cubicBezTo>
                  <a:cubicBezTo>
                    <a:pt x="115" y="42"/>
                    <a:pt x="115" y="42"/>
                    <a:pt x="115" y="42"/>
                  </a:cubicBezTo>
                  <a:cubicBezTo>
                    <a:pt x="115" y="42"/>
                    <a:pt x="115" y="42"/>
                    <a:pt x="114" y="42"/>
                  </a:cubicBezTo>
                  <a:cubicBezTo>
                    <a:pt x="115" y="39"/>
                    <a:pt x="115" y="39"/>
                    <a:pt x="115" y="39"/>
                  </a:cubicBezTo>
                  <a:cubicBezTo>
                    <a:pt x="114" y="39"/>
                    <a:pt x="114" y="39"/>
                    <a:pt x="114" y="39"/>
                  </a:cubicBezTo>
                  <a:cubicBezTo>
                    <a:pt x="114" y="39"/>
                    <a:pt x="114" y="39"/>
                    <a:pt x="114" y="39"/>
                  </a:cubicBezTo>
                  <a:cubicBezTo>
                    <a:pt x="114" y="39"/>
                    <a:pt x="114" y="39"/>
                    <a:pt x="114" y="39"/>
                  </a:cubicBezTo>
                  <a:cubicBezTo>
                    <a:pt x="114" y="39"/>
                    <a:pt x="114" y="39"/>
                    <a:pt x="114" y="39"/>
                  </a:cubicBezTo>
                  <a:cubicBezTo>
                    <a:pt x="113" y="42"/>
                    <a:pt x="113" y="42"/>
                    <a:pt x="113" y="42"/>
                  </a:cubicBezTo>
                  <a:cubicBezTo>
                    <a:pt x="113" y="42"/>
                    <a:pt x="113" y="42"/>
                    <a:pt x="113" y="42"/>
                  </a:cubicBezTo>
                  <a:cubicBezTo>
                    <a:pt x="113" y="39"/>
                    <a:pt x="113" y="39"/>
                    <a:pt x="113" y="39"/>
                  </a:cubicBezTo>
                  <a:cubicBezTo>
                    <a:pt x="112" y="39"/>
                    <a:pt x="112" y="39"/>
                    <a:pt x="112" y="39"/>
                  </a:cubicBezTo>
                  <a:cubicBezTo>
                    <a:pt x="112" y="39"/>
                    <a:pt x="112" y="39"/>
                    <a:pt x="112" y="39"/>
                  </a:cubicBezTo>
                  <a:cubicBezTo>
                    <a:pt x="112" y="39"/>
                    <a:pt x="112" y="40"/>
                    <a:pt x="112" y="39"/>
                  </a:cubicBezTo>
                  <a:cubicBezTo>
                    <a:pt x="112" y="39"/>
                    <a:pt x="112" y="39"/>
                    <a:pt x="112" y="39"/>
                  </a:cubicBezTo>
                  <a:cubicBezTo>
                    <a:pt x="111" y="43"/>
                    <a:pt x="111" y="43"/>
                    <a:pt x="111" y="43"/>
                  </a:cubicBezTo>
                  <a:cubicBezTo>
                    <a:pt x="111" y="43"/>
                    <a:pt x="111" y="43"/>
                    <a:pt x="111" y="43"/>
                  </a:cubicBezTo>
                  <a:cubicBezTo>
                    <a:pt x="111" y="39"/>
                    <a:pt x="111" y="39"/>
                    <a:pt x="111" y="39"/>
                  </a:cubicBezTo>
                  <a:cubicBezTo>
                    <a:pt x="111" y="39"/>
                    <a:pt x="111" y="39"/>
                    <a:pt x="111" y="39"/>
                  </a:cubicBezTo>
                  <a:cubicBezTo>
                    <a:pt x="111" y="39"/>
                    <a:pt x="111" y="39"/>
                    <a:pt x="111" y="39"/>
                  </a:cubicBezTo>
                  <a:cubicBezTo>
                    <a:pt x="111" y="40"/>
                    <a:pt x="111" y="40"/>
                    <a:pt x="111" y="40"/>
                  </a:cubicBezTo>
                  <a:cubicBezTo>
                    <a:pt x="110" y="40"/>
                    <a:pt x="110" y="40"/>
                    <a:pt x="110" y="40"/>
                  </a:cubicBezTo>
                  <a:cubicBezTo>
                    <a:pt x="110" y="39"/>
                    <a:pt x="110" y="39"/>
                    <a:pt x="110" y="39"/>
                  </a:cubicBezTo>
                  <a:cubicBezTo>
                    <a:pt x="109" y="43"/>
                    <a:pt x="109" y="43"/>
                    <a:pt x="109" y="43"/>
                  </a:cubicBezTo>
                  <a:cubicBezTo>
                    <a:pt x="109" y="43"/>
                    <a:pt x="109" y="43"/>
                    <a:pt x="109" y="43"/>
                  </a:cubicBezTo>
                  <a:cubicBezTo>
                    <a:pt x="109" y="39"/>
                    <a:pt x="109" y="39"/>
                    <a:pt x="109" y="39"/>
                  </a:cubicBezTo>
                  <a:cubicBezTo>
                    <a:pt x="109" y="39"/>
                    <a:pt x="109" y="39"/>
                    <a:pt x="109" y="39"/>
                  </a:cubicBezTo>
                  <a:cubicBezTo>
                    <a:pt x="109" y="40"/>
                    <a:pt x="109" y="40"/>
                    <a:pt x="109" y="40"/>
                  </a:cubicBezTo>
                  <a:cubicBezTo>
                    <a:pt x="109" y="40"/>
                    <a:pt x="109" y="40"/>
                    <a:pt x="109" y="40"/>
                  </a:cubicBezTo>
                  <a:cubicBezTo>
                    <a:pt x="108" y="40"/>
                    <a:pt x="108" y="40"/>
                    <a:pt x="108" y="40"/>
                  </a:cubicBezTo>
                  <a:cubicBezTo>
                    <a:pt x="108" y="40"/>
                    <a:pt x="108" y="40"/>
                    <a:pt x="108" y="40"/>
                  </a:cubicBezTo>
                  <a:cubicBezTo>
                    <a:pt x="108" y="40"/>
                    <a:pt x="108" y="40"/>
                    <a:pt x="108" y="40"/>
                  </a:cubicBezTo>
                  <a:cubicBezTo>
                    <a:pt x="107" y="40"/>
                    <a:pt x="107" y="40"/>
                    <a:pt x="107" y="40"/>
                  </a:cubicBezTo>
                  <a:cubicBezTo>
                    <a:pt x="107" y="43"/>
                    <a:pt x="107" y="43"/>
                    <a:pt x="107" y="43"/>
                  </a:cubicBezTo>
                  <a:cubicBezTo>
                    <a:pt x="107" y="43"/>
                    <a:pt x="107" y="43"/>
                    <a:pt x="107" y="43"/>
                  </a:cubicBezTo>
                  <a:cubicBezTo>
                    <a:pt x="107" y="40"/>
                    <a:pt x="107" y="40"/>
                    <a:pt x="107" y="40"/>
                  </a:cubicBezTo>
                  <a:cubicBezTo>
                    <a:pt x="107" y="40"/>
                    <a:pt x="107" y="40"/>
                    <a:pt x="107" y="40"/>
                  </a:cubicBezTo>
                  <a:cubicBezTo>
                    <a:pt x="107" y="40"/>
                    <a:pt x="107" y="40"/>
                    <a:pt x="107" y="40"/>
                  </a:cubicBezTo>
                  <a:cubicBezTo>
                    <a:pt x="106" y="40"/>
                    <a:pt x="106" y="40"/>
                    <a:pt x="106" y="40"/>
                  </a:cubicBezTo>
                  <a:cubicBezTo>
                    <a:pt x="106" y="40"/>
                    <a:pt x="106" y="40"/>
                    <a:pt x="106" y="40"/>
                  </a:cubicBezTo>
                  <a:cubicBezTo>
                    <a:pt x="106" y="40"/>
                    <a:pt x="106" y="40"/>
                    <a:pt x="106" y="40"/>
                  </a:cubicBezTo>
                  <a:cubicBezTo>
                    <a:pt x="105" y="40"/>
                    <a:pt x="105" y="40"/>
                    <a:pt x="105" y="40"/>
                  </a:cubicBezTo>
                  <a:cubicBezTo>
                    <a:pt x="105" y="43"/>
                    <a:pt x="105" y="43"/>
                    <a:pt x="105" y="43"/>
                  </a:cubicBezTo>
                  <a:cubicBezTo>
                    <a:pt x="105" y="43"/>
                    <a:pt x="104" y="43"/>
                    <a:pt x="104" y="43"/>
                  </a:cubicBezTo>
                  <a:cubicBezTo>
                    <a:pt x="105" y="40"/>
                    <a:pt x="105" y="40"/>
                    <a:pt x="105" y="40"/>
                  </a:cubicBezTo>
                  <a:cubicBezTo>
                    <a:pt x="104" y="40"/>
                    <a:pt x="104" y="40"/>
                    <a:pt x="104" y="40"/>
                  </a:cubicBezTo>
                  <a:cubicBezTo>
                    <a:pt x="104" y="40"/>
                    <a:pt x="104" y="40"/>
                    <a:pt x="104" y="40"/>
                  </a:cubicBezTo>
                  <a:cubicBezTo>
                    <a:pt x="103" y="40"/>
                    <a:pt x="103" y="40"/>
                    <a:pt x="103" y="40"/>
                  </a:cubicBezTo>
                  <a:cubicBezTo>
                    <a:pt x="103" y="40"/>
                    <a:pt x="103" y="40"/>
                    <a:pt x="103" y="40"/>
                  </a:cubicBezTo>
                  <a:cubicBezTo>
                    <a:pt x="103" y="40"/>
                    <a:pt x="103" y="40"/>
                    <a:pt x="103" y="40"/>
                  </a:cubicBezTo>
                  <a:cubicBezTo>
                    <a:pt x="102" y="40"/>
                    <a:pt x="102" y="40"/>
                    <a:pt x="102" y="40"/>
                  </a:cubicBezTo>
                  <a:cubicBezTo>
                    <a:pt x="102" y="43"/>
                    <a:pt x="102" y="43"/>
                    <a:pt x="102" y="43"/>
                  </a:cubicBezTo>
                  <a:cubicBezTo>
                    <a:pt x="102" y="43"/>
                    <a:pt x="101" y="43"/>
                    <a:pt x="101" y="43"/>
                  </a:cubicBezTo>
                  <a:cubicBezTo>
                    <a:pt x="102" y="40"/>
                    <a:pt x="102" y="40"/>
                    <a:pt x="102" y="40"/>
                  </a:cubicBezTo>
                  <a:cubicBezTo>
                    <a:pt x="102" y="40"/>
                    <a:pt x="102" y="40"/>
                    <a:pt x="102" y="40"/>
                  </a:cubicBezTo>
                  <a:cubicBezTo>
                    <a:pt x="102" y="40"/>
                    <a:pt x="102" y="40"/>
                    <a:pt x="102" y="40"/>
                  </a:cubicBezTo>
                  <a:cubicBezTo>
                    <a:pt x="100" y="40"/>
                    <a:pt x="100" y="40"/>
                    <a:pt x="100" y="40"/>
                  </a:cubicBezTo>
                  <a:cubicBezTo>
                    <a:pt x="100" y="40"/>
                    <a:pt x="100" y="40"/>
                    <a:pt x="100" y="40"/>
                  </a:cubicBezTo>
                  <a:cubicBezTo>
                    <a:pt x="100" y="40"/>
                    <a:pt x="100" y="40"/>
                    <a:pt x="100" y="40"/>
                  </a:cubicBezTo>
                  <a:cubicBezTo>
                    <a:pt x="99" y="40"/>
                    <a:pt x="99" y="40"/>
                    <a:pt x="99" y="40"/>
                  </a:cubicBezTo>
                  <a:cubicBezTo>
                    <a:pt x="99" y="44"/>
                    <a:pt x="99" y="44"/>
                    <a:pt x="99" y="44"/>
                  </a:cubicBezTo>
                  <a:cubicBezTo>
                    <a:pt x="99" y="44"/>
                    <a:pt x="99" y="44"/>
                    <a:pt x="99" y="44"/>
                  </a:cubicBezTo>
                  <a:cubicBezTo>
                    <a:pt x="99" y="40"/>
                    <a:pt x="99" y="40"/>
                    <a:pt x="99" y="40"/>
                  </a:cubicBezTo>
                  <a:cubicBezTo>
                    <a:pt x="98" y="40"/>
                    <a:pt x="98" y="40"/>
                    <a:pt x="98" y="40"/>
                  </a:cubicBezTo>
                  <a:cubicBezTo>
                    <a:pt x="98" y="40"/>
                    <a:pt x="98" y="40"/>
                    <a:pt x="98" y="40"/>
                  </a:cubicBezTo>
                  <a:cubicBezTo>
                    <a:pt x="97" y="40"/>
                    <a:pt x="97" y="40"/>
                    <a:pt x="97" y="40"/>
                  </a:cubicBezTo>
                  <a:cubicBezTo>
                    <a:pt x="97" y="40"/>
                    <a:pt x="97" y="40"/>
                    <a:pt x="97" y="40"/>
                  </a:cubicBezTo>
                  <a:cubicBezTo>
                    <a:pt x="96" y="40"/>
                    <a:pt x="96" y="40"/>
                    <a:pt x="96" y="40"/>
                  </a:cubicBezTo>
                  <a:cubicBezTo>
                    <a:pt x="96" y="44"/>
                    <a:pt x="96" y="44"/>
                    <a:pt x="96" y="44"/>
                  </a:cubicBezTo>
                  <a:cubicBezTo>
                    <a:pt x="96" y="44"/>
                    <a:pt x="95" y="44"/>
                    <a:pt x="95" y="44"/>
                  </a:cubicBezTo>
                  <a:cubicBezTo>
                    <a:pt x="96" y="40"/>
                    <a:pt x="96" y="40"/>
                    <a:pt x="96" y="40"/>
                  </a:cubicBezTo>
                  <a:cubicBezTo>
                    <a:pt x="95" y="41"/>
                    <a:pt x="95" y="41"/>
                    <a:pt x="95" y="41"/>
                  </a:cubicBezTo>
                  <a:cubicBezTo>
                    <a:pt x="95" y="41"/>
                    <a:pt x="95" y="41"/>
                    <a:pt x="95" y="41"/>
                  </a:cubicBezTo>
                  <a:cubicBezTo>
                    <a:pt x="95" y="41"/>
                    <a:pt x="95" y="41"/>
                    <a:pt x="95" y="41"/>
                  </a:cubicBezTo>
                  <a:cubicBezTo>
                    <a:pt x="94" y="40"/>
                    <a:pt x="94" y="40"/>
                    <a:pt x="94" y="40"/>
                  </a:cubicBezTo>
                  <a:cubicBezTo>
                    <a:pt x="93" y="40"/>
                    <a:pt x="93" y="40"/>
                    <a:pt x="93" y="40"/>
                  </a:cubicBezTo>
                  <a:cubicBezTo>
                    <a:pt x="93" y="40"/>
                    <a:pt x="93" y="40"/>
                    <a:pt x="93" y="40"/>
                  </a:cubicBezTo>
                  <a:cubicBezTo>
                    <a:pt x="92" y="44"/>
                    <a:pt x="92" y="44"/>
                    <a:pt x="92" y="44"/>
                  </a:cubicBezTo>
                  <a:cubicBezTo>
                    <a:pt x="92" y="44"/>
                    <a:pt x="92" y="45"/>
                    <a:pt x="92" y="45"/>
                  </a:cubicBezTo>
                  <a:cubicBezTo>
                    <a:pt x="92" y="40"/>
                    <a:pt x="92" y="40"/>
                    <a:pt x="92" y="40"/>
                  </a:cubicBezTo>
                  <a:cubicBezTo>
                    <a:pt x="91" y="40"/>
                    <a:pt x="91" y="40"/>
                    <a:pt x="91" y="40"/>
                  </a:cubicBezTo>
                  <a:cubicBezTo>
                    <a:pt x="91" y="40"/>
                    <a:pt x="91" y="40"/>
                    <a:pt x="91" y="40"/>
                  </a:cubicBezTo>
                  <a:cubicBezTo>
                    <a:pt x="90" y="40"/>
                    <a:pt x="90" y="40"/>
                    <a:pt x="90" y="40"/>
                  </a:cubicBezTo>
                  <a:cubicBezTo>
                    <a:pt x="90" y="40"/>
                    <a:pt x="90" y="40"/>
                    <a:pt x="90" y="40"/>
                  </a:cubicBezTo>
                  <a:cubicBezTo>
                    <a:pt x="89" y="40"/>
                    <a:pt x="89" y="40"/>
                    <a:pt x="89" y="40"/>
                  </a:cubicBezTo>
                  <a:cubicBezTo>
                    <a:pt x="88" y="45"/>
                    <a:pt x="88" y="45"/>
                    <a:pt x="88" y="45"/>
                  </a:cubicBezTo>
                  <a:cubicBezTo>
                    <a:pt x="88" y="45"/>
                    <a:pt x="88" y="45"/>
                    <a:pt x="88" y="45"/>
                  </a:cubicBezTo>
                  <a:cubicBezTo>
                    <a:pt x="88" y="40"/>
                    <a:pt x="88" y="40"/>
                    <a:pt x="88" y="40"/>
                  </a:cubicBezTo>
                  <a:cubicBezTo>
                    <a:pt x="88" y="40"/>
                    <a:pt x="88" y="40"/>
                    <a:pt x="88" y="40"/>
                  </a:cubicBezTo>
                  <a:cubicBezTo>
                    <a:pt x="87" y="40"/>
                    <a:pt x="87" y="40"/>
                    <a:pt x="87" y="40"/>
                  </a:cubicBezTo>
                  <a:cubicBezTo>
                    <a:pt x="87" y="40"/>
                    <a:pt x="87" y="40"/>
                    <a:pt x="87" y="40"/>
                  </a:cubicBezTo>
                  <a:cubicBezTo>
                    <a:pt x="86" y="40"/>
                    <a:pt x="86" y="40"/>
                    <a:pt x="86" y="40"/>
                  </a:cubicBezTo>
                  <a:cubicBezTo>
                    <a:pt x="86" y="40"/>
                    <a:pt x="86" y="40"/>
                    <a:pt x="86" y="40"/>
                  </a:cubicBezTo>
                  <a:cubicBezTo>
                    <a:pt x="85" y="40"/>
                    <a:pt x="85" y="40"/>
                    <a:pt x="85" y="40"/>
                  </a:cubicBezTo>
                  <a:cubicBezTo>
                    <a:pt x="84" y="46"/>
                    <a:pt x="84" y="46"/>
                    <a:pt x="84" y="46"/>
                  </a:cubicBezTo>
                  <a:cubicBezTo>
                    <a:pt x="84" y="46"/>
                    <a:pt x="84" y="46"/>
                    <a:pt x="84" y="46"/>
                  </a:cubicBezTo>
                  <a:cubicBezTo>
                    <a:pt x="84" y="40"/>
                    <a:pt x="84" y="40"/>
                    <a:pt x="84" y="40"/>
                  </a:cubicBezTo>
                  <a:cubicBezTo>
                    <a:pt x="84" y="40"/>
                    <a:pt x="84" y="40"/>
                    <a:pt x="84" y="40"/>
                  </a:cubicBezTo>
                  <a:cubicBezTo>
                    <a:pt x="83" y="40"/>
                    <a:pt x="83" y="40"/>
                    <a:pt x="83" y="40"/>
                  </a:cubicBezTo>
                  <a:cubicBezTo>
                    <a:pt x="81" y="40"/>
                    <a:pt x="81" y="40"/>
                    <a:pt x="81" y="40"/>
                  </a:cubicBezTo>
                  <a:cubicBezTo>
                    <a:pt x="81" y="40"/>
                    <a:pt x="81" y="40"/>
                    <a:pt x="81" y="40"/>
                  </a:cubicBezTo>
                  <a:cubicBezTo>
                    <a:pt x="80" y="40"/>
                    <a:pt x="80" y="40"/>
                    <a:pt x="80" y="40"/>
                  </a:cubicBezTo>
                  <a:cubicBezTo>
                    <a:pt x="80" y="46"/>
                    <a:pt x="80" y="46"/>
                    <a:pt x="80" y="46"/>
                  </a:cubicBezTo>
                  <a:cubicBezTo>
                    <a:pt x="80" y="46"/>
                    <a:pt x="80" y="46"/>
                    <a:pt x="80" y="47"/>
                  </a:cubicBezTo>
                  <a:cubicBezTo>
                    <a:pt x="80" y="40"/>
                    <a:pt x="80" y="40"/>
                    <a:pt x="80" y="40"/>
                  </a:cubicBezTo>
                  <a:cubicBezTo>
                    <a:pt x="80" y="40"/>
                    <a:pt x="80" y="40"/>
                    <a:pt x="80" y="40"/>
                  </a:cubicBezTo>
                  <a:cubicBezTo>
                    <a:pt x="79" y="40"/>
                    <a:pt x="79" y="40"/>
                    <a:pt x="79" y="40"/>
                  </a:cubicBezTo>
                  <a:cubicBezTo>
                    <a:pt x="77" y="40"/>
                    <a:pt x="77" y="40"/>
                    <a:pt x="77" y="40"/>
                  </a:cubicBezTo>
                  <a:cubicBezTo>
                    <a:pt x="77" y="40"/>
                    <a:pt x="77" y="40"/>
                    <a:pt x="77" y="40"/>
                  </a:cubicBezTo>
                  <a:cubicBezTo>
                    <a:pt x="77" y="40"/>
                    <a:pt x="77" y="40"/>
                    <a:pt x="77" y="40"/>
                  </a:cubicBezTo>
                  <a:cubicBezTo>
                    <a:pt x="76" y="39"/>
                    <a:pt x="76" y="39"/>
                    <a:pt x="76" y="39"/>
                  </a:cubicBezTo>
                  <a:cubicBezTo>
                    <a:pt x="76" y="39"/>
                    <a:pt x="76" y="39"/>
                    <a:pt x="76" y="39"/>
                  </a:cubicBezTo>
                  <a:cubicBezTo>
                    <a:pt x="76" y="47"/>
                    <a:pt x="76" y="47"/>
                    <a:pt x="76" y="47"/>
                  </a:cubicBezTo>
                  <a:cubicBezTo>
                    <a:pt x="75" y="47"/>
                    <a:pt x="75" y="47"/>
                    <a:pt x="75" y="47"/>
                  </a:cubicBezTo>
                  <a:cubicBezTo>
                    <a:pt x="75" y="39"/>
                    <a:pt x="75" y="39"/>
                    <a:pt x="75" y="39"/>
                  </a:cubicBezTo>
                  <a:cubicBezTo>
                    <a:pt x="74" y="39"/>
                    <a:pt x="74" y="39"/>
                    <a:pt x="74" y="39"/>
                  </a:cubicBezTo>
                  <a:cubicBezTo>
                    <a:pt x="74" y="39"/>
                    <a:pt x="74" y="39"/>
                    <a:pt x="74" y="39"/>
                  </a:cubicBezTo>
                  <a:cubicBezTo>
                    <a:pt x="74" y="39"/>
                    <a:pt x="74" y="39"/>
                    <a:pt x="74" y="39"/>
                  </a:cubicBezTo>
                  <a:cubicBezTo>
                    <a:pt x="73" y="39"/>
                    <a:pt x="73" y="39"/>
                    <a:pt x="73" y="39"/>
                  </a:cubicBezTo>
                  <a:cubicBezTo>
                    <a:pt x="72" y="39"/>
                    <a:pt x="72" y="39"/>
                    <a:pt x="72" y="39"/>
                  </a:cubicBezTo>
                  <a:cubicBezTo>
                    <a:pt x="71" y="39"/>
                    <a:pt x="71" y="39"/>
                    <a:pt x="71" y="39"/>
                  </a:cubicBezTo>
                  <a:cubicBezTo>
                    <a:pt x="71" y="49"/>
                    <a:pt x="71" y="49"/>
                    <a:pt x="71" y="49"/>
                  </a:cubicBezTo>
                  <a:cubicBezTo>
                    <a:pt x="70" y="49"/>
                    <a:pt x="70" y="49"/>
                    <a:pt x="70" y="49"/>
                  </a:cubicBezTo>
                  <a:cubicBezTo>
                    <a:pt x="70" y="39"/>
                    <a:pt x="70" y="39"/>
                    <a:pt x="70" y="39"/>
                  </a:cubicBezTo>
                  <a:cubicBezTo>
                    <a:pt x="69" y="39"/>
                    <a:pt x="69" y="39"/>
                    <a:pt x="69" y="39"/>
                  </a:cubicBezTo>
                  <a:cubicBezTo>
                    <a:pt x="69" y="39"/>
                    <a:pt x="69" y="39"/>
                    <a:pt x="69" y="39"/>
                  </a:cubicBezTo>
                  <a:cubicBezTo>
                    <a:pt x="68" y="39"/>
                    <a:pt x="68" y="39"/>
                    <a:pt x="68" y="39"/>
                  </a:cubicBezTo>
                  <a:cubicBezTo>
                    <a:pt x="67" y="39"/>
                    <a:pt x="67" y="39"/>
                    <a:pt x="67" y="39"/>
                  </a:cubicBezTo>
                  <a:cubicBezTo>
                    <a:pt x="66" y="39"/>
                    <a:pt x="66" y="39"/>
                    <a:pt x="66" y="39"/>
                  </a:cubicBezTo>
                  <a:cubicBezTo>
                    <a:pt x="66" y="51"/>
                    <a:pt x="66" y="51"/>
                    <a:pt x="66" y="51"/>
                  </a:cubicBezTo>
                  <a:cubicBezTo>
                    <a:pt x="66" y="51"/>
                    <a:pt x="66" y="51"/>
                    <a:pt x="66" y="51"/>
                  </a:cubicBezTo>
                  <a:cubicBezTo>
                    <a:pt x="66" y="38"/>
                    <a:pt x="66" y="38"/>
                    <a:pt x="66" y="38"/>
                  </a:cubicBezTo>
                  <a:cubicBezTo>
                    <a:pt x="64" y="38"/>
                    <a:pt x="64" y="38"/>
                    <a:pt x="64" y="38"/>
                  </a:cubicBezTo>
                  <a:cubicBezTo>
                    <a:pt x="62" y="38"/>
                    <a:pt x="62" y="38"/>
                    <a:pt x="62" y="38"/>
                  </a:cubicBezTo>
                  <a:cubicBezTo>
                    <a:pt x="62" y="38"/>
                    <a:pt x="62" y="38"/>
                    <a:pt x="62" y="38"/>
                  </a:cubicBezTo>
                  <a:cubicBezTo>
                    <a:pt x="62" y="38"/>
                    <a:pt x="62" y="38"/>
                    <a:pt x="62" y="38"/>
                  </a:cubicBezTo>
                  <a:cubicBezTo>
                    <a:pt x="62" y="38"/>
                    <a:pt x="62" y="38"/>
                    <a:pt x="61" y="38"/>
                  </a:cubicBezTo>
                  <a:cubicBezTo>
                    <a:pt x="61" y="51"/>
                    <a:pt x="61" y="51"/>
                    <a:pt x="61" y="51"/>
                  </a:cubicBezTo>
                  <a:cubicBezTo>
                    <a:pt x="63" y="51"/>
                    <a:pt x="64" y="51"/>
                    <a:pt x="64" y="51"/>
                  </a:cubicBezTo>
                  <a:cubicBezTo>
                    <a:pt x="69" y="51"/>
                    <a:pt x="69" y="51"/>
                    <a:pt x="69" y="51"/>
                  </a:cubicBezTo>
                  <a:cubicBezTo>
                    <a:pt x="69" y="51"/>
                    <a:pt x="71" y="51"/>
                    <a:pt x="74" y="50"/>
                  </a:cubicBezTo>
                  <a:cubicBezTo>
                    <a:pt x="74" y="51"/>
                    <a:pt x="74" y="51"/>
                    <a:pt x="74" y="51"/>
                  </a:cubicBezTo>
                  <a:cubicBezTo>
                    <a:pt x="81" y="51"/>
                    <a:pt x="81" y="51"/>
                    <a:pt x="81" y="51"/>
                  </a:cubicBezTo>
                  <a:cubicBezTo>
                    <a:pt x="81" y="51"/>
                    <a:pt x="82" y="51"/>
                    <a:pt x="82" y="51"/>
                  </a:cubicBezTo>
                  <a:cubicBezTo>
                    <a:pt x="86" y="51"/>
                    <a:pt x="97" y="51"/>
                    <a:pt x="103" y="51"/>
                  </a:cubicBezTo>
                  <a:cubicBezTo>
                    <a:pt x="110" y="51"/>
                    <a:pt x="131" y="50"/>
                    <a:pt x="132" y="50"/>
                  </a:cubicBezTo>
                  <a:cubicBezTo>
                    <a:pt x="132" y="50"/>
                    <a:pt x="132" y="50"/>
                    <a:pt x="132" y="50"/>
                  </a:cubicBezTo>
                  <a:cubicBezTo>
                    <a:pt x="132" y="50"/>
                    <a:pt x="132" y="50"/>
                    <a:pt x="132" y="50"/>
                  </a:cubicBezTo>
                  <a:cubicBezTo>
                    <a:pt x="132" y="50"/>
                    <a:pt x="132" y="50"/>
                    <a:pt x="132" y="50"/>
                  </a:cubicBezTo>
                  <a:cubicBezTo>
                    <a:pt x="132" y="50"/>
                    <a:pt x="134" y="48"/>
                    <a:pt x="136" y="47"/>
                  </a:cubicBezTo>
                  <a:cubicBezTo>
                    <a:pt x="138" y="45"/>
                    <a:pt x="139" y="45"/>
                    <a:pt x="139" y="44"/>
                  </a:cubicBezTo>
                  <a:cubicBezTo>
                    <a:pt x="140" y="44"/>
                    <a:pt x="141" y="43"/>
                    <a:pt x="141" y="43"/>
                  </a:cubicBezTo>
                  <a:cubicBezTo>
                    <a:pt x="140" y="43"/>
                    <a:pt x="140" y="43"/>
                    <a:pt x="140" y="43"/>
                  </a:cubicBezTo>
                  <a:cubicBezTo>
                    <a:pt x="140" y="43"/>
                    <a:pt x="140" y="43"/>
                    <a:pt x="140" y="43"/>
                  </a:cubicBezTo>
                  <a:cubicBezTo>
                    <a:pt x="140" y="43"/>
                    <a:pt x="140" y="43"/>
                    <a:pt x="140" y="43"/>
                  </a:cubicBezTo>
                  <a:cubicBezTo>
                    <a:pt x="140" y="43"/>
                    <a:pt x="140" y="43"/>
                    <a:pt x="140" y="43"/>
                  </a:cubicBezTo>
                  <a:cubicBezTo>
                    <a:pt x="140" y="42"/>
                    <a:pt x="140" y="42"/>
                    <a:pt x="141" y="42"/>
                  </a:cubicBezTo>
                  <a:cubicBezTo>
                    <a:pt x="141" y="42"/>
                    <a:pt x="141" y="41"/>
                    <a:pt x="141" y="41"/>
                  </a:cubicBezTo>
                  <a:cubicBezTo>
                    <a:pt x="142" y="42"/>
                    <a:pt x="142" y="42"/>
                    <a:pt x="142" y="42"/>
                  </a:cubicBezTo>
                  <a:cubicBezTo>
                    <a:pt x="142" y="43"/>
                    <a:pt x="142" y="43"/>
                    <a:pt x="142" y="43"/>
                  </a:cubicBezTo>
                  <a:cubicBezTo>
                    <a:pt x="141" y="43"/>
                    <a:pt x="141" y="43"/>
                    <a:pt x="141" y="43"/>
                  </a:cubicBezTo>
                  <a:cubicBezTo>
                    <a:pt x="141" y="43"/>
                    <a:pt x="139" y="45"/>
                    <a:pt x="137" y="46"/>
                  </a:cubicBezTo>
                  <a:cubicBezTo>
                    <a:pt x="135" y="47"/>
                    <a:pt x="132" y="50"/>
                    <a:pt x="132" y="50"/>
                  </a:cubicBezTo>
                  <a:cubicBezTo>
                    <a:pt x="133" y="50"/>
                    <a:pt x="133" y="50"/>
                    <a:pt x="133" y="50"/>
                  </a:cubicBezTo>
                  <a:cubicBezTo>
                    <a:pt x="133" y="50"/>
                    <a:pt x="134" y="50"/>
                    <a:pt x="135" y="49"/>
                  </a:cubicBezTo>
                  <a:cubicBezTo>
                    <a:pt x="135" y="49"/>
                    <a:pt x="135" y="49"/>
                    <a:pt x="135" y="49"/>
                  </a:cubicBezTo>
                  <a:cubicBezTo>
                    <a:pt x="135" y="50"/>
                    <a:pt x="135" y="50"/>
                    <a:pt x="135" y="50"/>
                  </a:cubicBezTo>
                  <a:cubicBezTo>
                    <a:pt x="133" y="50"/>
                    <a:pt x="133" y="50"/>
                    <a:pt x="133" y="50"/>
                  </a:cubicBezTo>
                  <a:cubicBezTo>
                    <a:pt x="133" y="50"/>
                    <a:pt x="134" y="50"/>
                    <a:pt x="135" y="50"/>
                  </a:cubicBezTo>
                  <a:cubicBezTo>
                    <a:pt x="135" y="50"/>
                    <a:pt x="135" y="50"/>
                    <a:pt x="135" y="50"/>
                  </a:cubicBezTo>
                  <a:cubicBezTo>
                    <a:pt x="135" y="50"/>
                    <a:pt x="135" y="50"/>
                    <a:pt x="135" y="50"/>
                  </a:cubicBezTo>
                  <a:cubicBezTo>
                    <a:pt x="135" y="50"/>
                    <a:pt x="135" y="50"/>
                    <a:pt x="135" y="50"/>
                  </a:cubicBezTo>
                  <a:cubicBezTo>
                    <a:pt x="135" y="50"/>
                    <a:pt x="135" y="50"/>
                    <a:pt x="135" y="50"/>
                  </a:cubicBezTo>
                  <a:cubicBezTo>
                    <a:pt x="135" y="50"/>
                    <a:pt x="135" y="50"/>
                    <a:pt x="135" y="50"/>
                  </a:cubicBezTo>
                  <a:cubicBezTo>
                    <a:pt x="135" y="50"/>
                    <a:pt x="135" y="50"/>
                    <a:pt x="135" y="50"/>
                  </a:cubicBezTo>
                  <a:cubicBezTo>
                    <a:pt x="135" y="50"/>
                    <a:pt x="135" y="50"/>
                    <a:pt x="135" y="50"/>
                  </a:cubicBezTo>
                  <a:cubicBezTo>
                    <a:pt x="136" y="50"/>
                    <a:pt x="136" y="50"/>
                    <a:pt x="136" y="50"/>
                  </a:cubicBezTo>
                  <a:cubicBezTo>
                    <a:pt x="136" y="50"/>
                    <a:pt x="136" y="50"/>
                    <a:pt x="136" y="50"/>
                  </a:cubicBezTo>
                  <a:cubicBezTo>
                    <a:pt x="136" y="50"/>
                    <a:pt x="136" y="50"/>
                    <a:pt x="136" y="50"/>
                  </a:cubicBezTo>
                  <a:cubicBezTo>
                    <a:pt x="136" y="50"/>
                    <a:pt x="136" y="50"/>
                    <a:pt x="136" y="50"/>
                  </a:cubicBezTo>
                  <a:cubicBezTo>
                    <a:pt x="136" y="50"/>
                    <a:pt x="136" y="50"/>
                    <a:pt x="137" y="50"/>
                  </a:cubicBezTo>
                  <a:cubicBezTo>
                    <a:pt x="137" y="50"/>
                    <a:pt x="137" y="50"/>
                    <a:pt x="137" y="50"/>
                  </a:cubicBezTo>
                  <a:cubicBezTo>
                    <a:pt x="137" y="50"/>
                    <a:pt x="137" y="50"/>
                    <a:pt x="137" y="50"/>
                  </a:cubicBezTo>
                  <a:cubicBezTo>
                    <a:pt x="137" y="50"/>
                    <a:pt x="137" y="50"/>
                    <a:pt x="137" y="50"/>
                  </a:cubicBezTo>
                  <a:cubicBezTo>
                    <a:pt x="138" y="50"/>
                    <a:pt x="140" y="50"/>
                    <a:pt x="143" y="50"/>
                  </a:cubicBezTo>
                  <a:cubicBezTo>
                    <a:pt x="147" y="50"/>
                    <a:pt x="152" y="50"/>
                    <a:pt x="152" y="50"/>
                  </a:cubicBezTo>
                  <a:cubicBezTo>
                    <a:pt x="141" y="50"/>
                    <a:pt x="141" y="50"/>
                    <a:pt x="141" y="50"/>
                  </a:cubicBezTo>
                  <a:cubicBezTo>
                    <a:pt x="141" y="50"/>
                    <a:pt x="141" y="50"/>
                    <a:pt x="141" y="50"/>
                  </a:cubicBezTo>
                  <a:cubicBezTo>
                    <a:pt x="140" y="50"/>
                    <a:pt x="140" y="50"/>
                    <a:pt x="140" y="50"/>
                  </a:cubicBezTo>
                  <a:cubicBezTo>
                    <a:pt x="140" y="49"/>
                    <a:pt x="140" y="49"/>
                    <a:pt x="140" y="49"/>
                  </a:cubicBezTo>
                  <a:cubicBezTo>
                    <a:pt x="141" y="49"/>
                    <a:pt x="141" y="49"/>
                    <a:pt x="141" y="49"/>
                  </a:cubicBezTo>
                  <a:cubicBezTo>
                    <a:pt x="141" y="48"/>
                    <a:pt x="141" y="48"/>
                    <a:pt x="141" y="48"/>
                  </a:cubicBezTo>
                  <a:cubicBezTo>
                    <a:pt x="140" y="48"/>
                    <a:pt x="140" y="48"/>
                    <a:pt x="140" y="48"/>
                  </a:cubicBezTo>
                  <a:cubicBezTo>
                    <a:pt x="140" y="46"/>
                    <a:pt x="140" y="46"/>
                    <a:pt x="140" y="46"/>
                  </a:cubicBezTo>
                  <a:cubicBezTo>
                    <a:pt x="141" y="46"/>
                    <a:pt x="141" y="46"/>
                    <a:pt x="141" y="46"/>
                  </a:cubicBezTo>
                  <a:cubicBezTo>
                    <a:pt x="141" y="46"/>
                    <a:pt x="141" y="46"/>
                    <a:pt x="141" y="46"/>
                  </a:cubicBezTo>
                  <a:cubicBezTo>
                    <a:pt x="140" y="46"/>
                    <a:pt x="140" y="46"/>
                    <a:pt x="140" y="46"/>
                  </a:cubicBezTo>
                  <a:cubicBezTo>
                    <a:pt x="140" y="45"/>
                    <a:pt x="140" y="45"/>
                    <a:pt x="140" y="45"/>
                  </a:cubicBezTo>
                  <a:cubicBezTo>
                    <a:pt x="141" y="45"/>
                    <a:pt x="141" y="45"/>
                    <a:pt x="141" y="45"/>
                  </a:cubicBezTo>
                  <a:cubicBezTo>
                    <a:pt x="141" y="45"/>
                    <a:pt x="141" y="45"/>
                    <a:pt x="141" y="45"/>
                  </a:cubicBezTo>
                  <a:cubicBezTo>
                    <a:pt x="140" y="45"/>
                    <a:pt x="140" y="45"/>
                    <a:pt x="140" y="45"/>
                  </a:cubicBezTo>
                  <a:cubicBezTo>
                    <a:pt x="140" y="45"/>
                    <a:pt x="140" y="45"/>
                    <a:pt x="140" y="45"/>
                  </a:cubicBezTo>
                  <a:cubicBezTo>
                    <a:pt x="141" y="45"/>
                    <a:pt x="141" y="44"/>
                    <a:pt x="141" y="44"/>
                  </a:cubicBezTo>
                  <a:cubicBezTo>
                    <a:pt x="141" y="44"/>
                    <a:pt x="142" y="44"/>
                    <a:pt x="142" y="44"/>
                  </a:cubicBezTo>
                  <a:cubicBezTo>
                    <a:pt x="142" y="46"/>
                    <a:pt x="142" y="46"/>
                    <a:pt x="142" y="46"/>
                  </a:cubicBezTo>
                  <a:cubicBezTo>
                    <a:pt x="141" y="46"/>
                    <a:pt x="141" y="46"/>
                    <a:pt x="141" y="46"/>
                  </a:cubicBezTo>
                  <a:cubicBezTo>
                    <a:pt x="141" y="46"/>
                    <a:pt x="141" y="46"/>
                    <a:pt x="141" y="46"/>
                  </a:cubicBezTo>
                  <a:cubicBezTo>
                    <a:pt x="142" y="46"/>
                    <a:pt x="142" y="46"/>
                    <a:pt x="142" y="46"/>
                  </a:cubicBezTo>
                  <a:cubicBezTo>
                    <a:pt x="142" y="46"/>
                    <a:pt x="142" y="46"/>
                    <a:pt x="142" y="46"/>
                  </a:cubicBezTo>
                  <a:cubicBezTo>
                    <a:pt x="141" y="46"/>
                    <a:pt x="141" y="46"/>
                    <a:pt x="141" y="46"/>
                  </a:cubicBezTo>
                  <a:cubicBezTo>
                    <a:pt x="141" y="47"/>
                    <a:pt x="141" y="47"/>
                    <a:pt x="141" y="47"/>
                  </a:cubicBezTo>
                  <a:cubicBezTo>
                    <a:pt x="142" y="47"/>
                    <a:pt x="142" y="47"/>
                    <a:pt x="142" y="47"/>
                  </a:cubicBezTo>
                  <a:cubicBezTo>
                    <a:pt x="142" y="48"/>
                    <a:pt x="142" y="48"/>
                    <a:pt x="142" y="48"/>
                  </a:cubicBezTo>
                  <a:cubicBezTo>
                    <a:pt x="141" y="48"/>
                    <a:pt x="141" y="48"/>
                    <a:pt x="141" y="48"/>
                  </a:cubicBezTo>
                  <a:cubicBezTo>
                    <a:pt x="141" y="48"/>
                    <a:pt x="141" y="48"/>
                    <a:pt x="141" y="48"/>
                  </a:cubicBezTo>
                  <a:cubicBezTo>
                    <a:pt x="142" y="48"/>
                    <a:pt x="142" y="48"/>
                    <a:pt x="142" y="48"/>
                  </a:cubicBezTo>
                  <a:cubicBezTo>
                    <a:pt x="142" y="49"/>
                    <a:pt x="142" y="49"/>
                    <a:pt x="142" y="49"/>
                  </a:cubicBezTo>
                  <a:cubicBezTo>
                    <a:pt x="141" y="49"/>
                    <a:pt x="141" y="49"/>
                    <a:pt x="141" y="49"/>
                  </a:cubicBezTo>
                  <a:cubicBezTo>
                    <a:pt x="141" y="49"/>
                    <a:pt x="141" y="49"/>
                    <a:pt x="141" y="49"/>
                  </a:cubicBezTo>
                  <a:cubicBezTo>
                    <a:pt x="142" y="49"/>
                    <a:pt x="142" y="49"/>
                    <a:pt x="142" y="49"/>
                  </a:cubicBezTo>
                  <a:cubicBezTo>
                    <a:pt x="142" y="49"/>
                    <a:pt x="142" y="49"/>
                    <a:pt x="142" y="49"/>
                  </a:cubicBezTo>
                  <a:cubicBezTo>
                    <a:pt x="141" y="49"/>
                    <a:pt x="141" y="49"/>
                    <a:pt x="141" y="49"/>
                  </a:cubicBezTo>
                  <a:cubicBezTo>
                    <a:pt x="141" y="49"/>
                    <a:pt x="141" y="49"/>
                    <a:pt x="141" y="49"/>
                  </a:cubicBezTo>
                  <a:cubicBezTo>
                    <a:pt x="146" y="49"/>
                    <a:pt x="146" y="49"/>
                    <a:pt x="146" y="49"/>
                  </a:cubicBezTo>
                  <a:cubicBezTo>
                    <a:pt x="146" y="49"/>
                    <a:pt x="146" y="49"/>
                    <a:pt x="146" y="49"/>
                  </a:cubicBezTo>
                  <a:cubicBezTo>
                    <a:pt x="146" y="49"/>
                    <a:pt x="146" y="49"/>
                    <a:pt x="146" y="49"/>
                  </a:cubicBezTo>
                  <a:cubicBezTo>
                    <a:pt x="146" y="49"/>
                    <a:pt x="146" y="49"/>
                    <a:pt x="146" y="49"/>
                  </a:cubicBezTo>
                  <a:cubicBezTo>
                    <a:pt x="165" y="49"/>
                    <a:pt x="165" y="49"/>
                    <a:pt x="165" y="49"/>
                  </a:cubicBezTo>
                  <a:cubicBezTo>
                    <a:pt x="165" y="49"/>
                    <a:pt x="165" y="49"/>
                    <a:pt x="165" y="49"/>
                  </a:cubicBezTo>
                  <a:cubicBezTo>
                    <a:pt x="168" y="49"/>
                    <a:pt x="168" y="49"/>
                    <a:pt x="168" y="49"/>
                  </a:cubicBezTo>
                  <a:cubicBezTo>
                    <a:pt x="168" y="49"/>
                    <a:pt x="168" y="49"/>
                    <a:pt x="168" y="49"/>
                  </a:cubicBezTo>
                  <a:lnTo>
                    <a:pt x="166" y="48"/>
                  </a:lnTo>
                  <a:close/>
                  <a:moveTo>
                    <a:pt x="119" y="43"/>
                  </a:moveTo>
                  <a:cubicBezTo>
                    <a:pt x="119" y="43"/>
                    <a:pt x="119" y="43"/>
                    <a:pt x="119" y="43"/>
                  </a:cubicBezTo>
                  <a:cubicBezTo>
                    <a:pt x="119" y="43"/>
                    <a:pt x="119" y="43"/>
                    <a:pt x="119" y="43"/>
                  </a:cubicBezTo>
                  <a:cubicBezTo>
                    <a:pt x="119" y="43"/>
                    <a:pt x="119" y="43"/>
                    <a:pt x="119" y="43"/>
                  </a:cubicBezTo>
                  <a:cubicBezTo>
                    <a:pt x="119" y="42"/>
                    <a:pt x="119" y="42"/>
                    <a:pt x="119" y="42"/>
                  </a:cubicBezTo>
                  <a:cubicBezTo>
                    <a:pt x="119" y="42"/>
                    <a:pt x="119" y="42"/>
                    <a:pt x="119" y="42"/>
                  </a:cubicBezTo>
                  <a:cubicBezTo>
                    <a:pt x="119" y="43"/>
                    <a:pt x="119" y="43"/>
                    <a:pt x="119" y="43"/>
                  </a:cubicBezTo>
                  <a:cubicBezTo>
                    <a:pt x="119" y="43"/>
                    <a:pt x="119" y="43"/>
                    <a:pt x="119" y="43"/>
                  </a:cubicBezTo>
                  <a:close/>
                  <a:moveTo>
                    <a:pt x="118" y="42"/>
                  </a:moveTo>
                  <a:cubicBezTo>
                    <a:pt x="118" y="42"/>
                    <a:pt x="118" y="42"/>
                    <a:pt x="118" y="42"/>
                  </a:cubicBezTo>
                  <a:cubicBezTo>
                    <a:pt x="118" y="42"/>
                    <a:pt x="118" y="42"/>
                    <a:pt x="118" y="42"/>
                  </a:cubicBezTo>
                  <a:cubicBezTo>
                    <a:pt x="118" y="43"/>
                    <a:pt x="118" y="43"/>
                    <a:pt x="118" y="43"/>
                  </a:cubicBezTo>
                  <a:cubicBezTo>
                    <a:pt x="118" y="43"/>
                    <a:pt x="118" y="43"/>
                    <a:pt x="118" y="43"/>
                  </a:cubicBezTo>
                  <a:lnTo>
                    <a:pt x="118" y="42"/>
                  </a:lnTo>
                  <a:close/>
                  <a:moveTo>
                    <a:pt x="118" y="43"/>
                  </a:moveTo>
                  <a:cubicBezTo>
                    <a:pt x="118" y="43"/>
                    <a:pt x="118" y="43"/>
                    <a:pt x="118" y="43"/>
                  </a:cubicBezTo>
                  <a:cubicBezTo>
                    <a:pt x="118" y="43"/>
                    <a:pt x="118" y="43"/>
                    <a:pt x="118" y="43"/>
                  </a:cubicBezTo>
                  <a:cubicBezTo>
                    <a:pt x="118" y="43"/>
                    <a:pt x="118" y="43"/>
                    <a:pt x="118" y="43"/>
                  </a:cubicBezTo>
                  <a:cubicBezTo>
                    <a:pt x="117" y="43"/>
                    <a:pt x="117" y="43"/>
                    <a:pt x="117" y="43"/>
                  </a:cubicBezTo>
                  <a:lnTo>
                    <a:pt x="118" y="43"/>
                  </a:lnTo>
                  <a:close/>
                  <a:moveTo>
                    <a:pt x="117" y="42"/>
                  </a:moveTo>
                  <a:cubicBezTo>
                    <a:pt x="117" y="42"/>
                    <a:pt x="117" y="42"/>
                    <a:pt x="117" y="42"/>
                  </a:cubicBezTo>
                  <a:cubicBezTo>
                    <a:pt x="117" y="42"/>
                    <a:pt x="117" y="42"/>
                    <a:pt x="117" y="42"/>
                  </a:cubicBezTo>
                  <a:cubicBezTo>
                    <a:pt x="117" y="43"/>
                    <a:pt x="117" y="43"/>
                    <a:pt x="117" y="43"/>
                  </a:cubicBezTo>
                  <a:cubicBezTo>
                    <a:pt x="117" y="43"/>
                    <a:pt x="117" y="43"/>
                    <a:pt x="117" y="43"/>
                  </a:cubicBezTo>
                  <a:lnTo>
                    <a:pt x="117" y="42"/>
                  </a:lnTo>
                  <a:close/>
                  <a:moveTo>
                    <a:pt x="117" y="43"/>
                  </a:moveTo>
                  <a:cubicBezTo>
                    <a:pt x="117" y="43"/>
                    <a:pt x="117" y="43"/>
                    <a:pt x="117" y="43"/>
                  </a:cubicBezTo>
                  <a:cubicBezTo>
                    <a:pt x="117" y="43"/>
                    <a:pt x="117" y="43"/>
                    <a:pt x="117" y="43"/>
                  </a:cubicBezTo>
                  <a:cubicBezTo>
                    <a:pt x="117" y="43"/>
                    <a:pt x="117" y="43"/>
                    <a:pt x="117" y="43"/>
                  </a:cubicBezTo>
                  <a:cubicBezTo>
                    <a:pt x="117" y="43"/>
                    <a:pt x="117" y="43"/>
                    <a:pt x="117" y="43"/>
                  </a:cubicBezTo>
                  <a:close/>
                  <a:moveTo>
                    <a:pt x="116" y="42"/>
                  </a:moveTo>
                  <a:cubicBezTo>
                    <a:pt x="116" y="42"/>
                    <a:pt x="116" y="42"/>
                    <a:pt x="116" y="42"/>
                  </a:cubicBezTo>
                  <a:cubicBezTo>
                    <a:pt x="116" y="42"/>
                    <a:pt x="116" y="42"/>
                    <a:pt x="116" y="42"/>
                  </a:cubicBezTo>
                  <a:cubicBezTo>
                    <a:pt x="116" y="43"/>
                    <a:pt x="116" y="43"/>
                    <a:pt x="116" y="43"/>
                  </a:cubicBezTo>
                  <a:cubicBezTo>
                    <a:pt x="116" y="43"/>
                    <a:pt x="116" y="43"/>
                    <a:pt x="115" y="43"/>
                  </a:cubicBezTo>
                  <a:lnTo>
                    <a:pt x="116" y="42"/>
                  </a:lnTo>
                  <a:close/>
                  <a:moveTo>
                    <a:pt x="115" y="43"/>
                  </a:moveTo>
                  <a:cubicBezTo>
                    <a:pt x="115" y="43"/>
                    <a:pt x="115" y="43"/>
                    <a:pt x="115" y="43"/>
                  </a:cubicBezTo>
                  <a:cubicBezTo>
                    <a:pt x="116" y="43"/>
                    <a:pt x="116" y="43"/>
                    <a:pt x="116" y="43"/>
                  </a:cubicBezTo>
                  <a:cubicBezTo>
                    <a:pt x="116" y="43"/>
                    <a:pt x="116" y="43"/>
                    <a:pt x="116" y="43"/>
                  </a:cubicBezTo>
                  <a:cubicBezTo>
                    <a:pt x="115" y="43"/>
                    <a:pt x="115" y="43"/>
                    <a:pt x="115" y="43"/>
                  </a:cubicBezTo>
                  <a:close/>
                  <a:moveTo>
                    <a:pt x="114" y="43"/>
                  </a:moveTo>
                  <a:cubicBezTo>
                    <a:pt x="114" y="43"/>
                    <a:pt x="114" y="43"/>
                    <a:pt x="114" y="43"/>
                  </a:cubicBezTo>
                  <a:cubicBezTo>
                    <a:pt x="114" y="42"/>
                    <a:pt x="115" y="42"/>
                    <a:pt x="115" y="42"/>
                  </a:cubicBezTo>
                  <a:cubicBezTo>
                    <a:pt x="115" y="43"/>
                    <a:pt x="115" y="43"/>
                    <a:pt x="115" y="43"/>
                  </a:cubicBezTo>
                  <a:cubicBezTo>
                    <a:pt x="115" y="43"/>
                    <a:pt x="114" y="43"/>
                    <a:pt x="114" y="43"/>
                  </a:cubicBezTo>
                  <a:close/>
                  <a:moveTo>
                    <a:pt x="114" y="43"/>
                  </a:moveTo>
                  <a:cubicBezTo>
                    <a:pt x="114" y="43"/>
                    <a:pt x="114" y="43"/>
                    <a:pt x="114" y="43"/>
                  </a:cubicBezTo>
                  <a:cubicBezTo>
                    <a:pt x="114" y="43"/>
                    <a:pt x="115" y="43"/>
                    <a:pt x="115" y="43"/>
                  </a:cubicBezTo>
                  <a:cubicBezTo>
                    <a:pt x="115" y="43"/>
                    <a:pt x="115" y="43"/>
                    <a:pt x="115" y="43"/>
                  </a:cubicBezTo>
                  <a:cubicBezTo>
                    <a:pt x="114" y="43"/>
                    <a:pt x="114" y="43"/>
                    <a:pt x="114" y="43"/>
                  </a:cubicBezTo>
                  <a:close/>
                  <a:moveTo>
                    <a:pt x="113" y="43"/>
                  </a:moveTo>
                  <a:cubicBezTo>
                    <a:pt x="113" y="43"/>
                    <a:pt x="113" y="43"/>
                    <a:pt x="113" y="43"/>
                  </a:cubicBezTo>
                  <a:cubicBezTo>
                    <a:pt x="113" y="43"/>
                    <a:pt x="113" y="43"/>
                    <a:pt x="113" y="43"/>
                  </a:cubicBezTo>
                  <a:cubicBezTo>
                    <a:pt x="113" y="43"/>
                    <a:pt x="113" y="43"/>
                    <a:pt x="113" y="43"/>
                  </a:cubicBezTo>
                  <a:cubicBezTo>
                    <a:pt x="113" y="44"/>
                    <a:pt x="113" y="44"/>
                    <a:pt x="113" y="44"/>
                  </a:cubicBezTo>
                  <a:cubicBezTo>
                    <a:pt x="113" y="44"/>
                    <a:pt x="113" y="44"/>
                    <a:pt x="112" y="44"/>
                  </a:cubicBezTo>
                  <a:lnTo>
                    <a:pt x="113" y="43"/>
                  </a:lnTo>
                  <a:close/>
                  <a:moveTo>
                    <a:pt x="112" y="44"/>
                  </a:moveTo>
                  <a:cubicBezTo>
                    <a:pt x="112" y="44"/>
                    <a:pt x="112" y="44"/>
                    <a:pt x="112" y="44"/>
                  </a:cubicBezTo>
                  <a:cubicBezTo>
                    <a:pt x="113" y="44"/>
                    <a:pt x="113" y="44"/>
                    <a:pt x="113" y="44"/>
                  </a:cubicBezTo>
                  <a:cubicBezTo>
                    <a:pt x="112" y="44"/>
                    <a:pt x="112" y="44"/>
                    <a:pt x="112" y="44"/>
                  </a:cubicBezTo>
                  <a:close/>
                  <a:moveTo>
                    <a:pt x="111" y="43"/>
                  </a:moveTo>
                  <a:cubicBezTo>
                    <a:pt x="111" y="43"/>
                    <a:pt x="111" y="43"/>
                    <a:pt x="111" y="43"/>
                  </a:cubicBezTo>
                  <a:cubicBezTo>
                    <a:pt x="111" y="43"/>
                    <a:pt x="111" y="43"/>
                    <a:pt x="111" y="43"/>
                  </a:cubicBezTo>
                  <a:cubicBezTo>
                    <a:pt x="111" y="44"/>
                    <a:pt x="111" y="44"/>
                    <a:pt x="111" y="44"/>
                  </a:cubicBezTo>
                  <a:cubicBezTo>
                    <a:pt x="111" y="44"/>
                    <a:pt x="111" y="44"/>
                    <a:pt x="111" y="44"/>
                  </a:cubicBezTo>
                  <a:lnTo>
                    <a:pt x="111" y="43"/>
                  </a:lnTo>
                  <a:close/>
                  <a:moveTo>
                    <a:pt x="111" y="44"/>
                  </a:moveTo>
                  <a:cubicBezTo>
                    <a:pt x="111" y="44"/>
                    <a:pt x="111" y="44"/>
                    <a:pt x="111" y="44"/>
                  </a:cubicBezTo>
                  <a:cubicBezTo>
                    <a:pt x="111" y="44"/>
                    <a:pt x="111" y="44"/>
                    <a:pt x="111" y="44"/>
                  </a:cubicBezTo>
                  <a:cubicBezTo>
                    <a:pt x="111" y="44"/>
                    <a:pt x="111" y="44"/>
                    <a:pt x="111" y="44"/>
                  </a:cubicBezTo>
                  <a:close/>
                  <a:moveTo>
                    <a:pt x="109" y="43"/>
                  </a:moveTo>
                  <a:cubicBezTo>
                    <a:pt x="109" y="43"/>
                    <a:pt x="109" y="43"/>
                    <a:pt x="109" y="43"/>
                  </a:cubicBezTo>
                  <a:cubicBezTo>
                    <a:pt x="109" y="43"/>
                    <a:pt x="109" y="43"/>
                    <a:pt x="109" y="43"/>
                  </a:cubicBezTo>
                  <a:cubicBezTo>
                    <a:pt x="109" y="44"/>
                    <a:pt x="109" y="44"/>
                    <a:pt x="109" y="44"/>
                  </a:cubicBezTo>
                  <a:cubicBezTo>
                    <a:pt x="109" y="44"/>
                    <a:pt x="109" y="44"/>
                    <a:pt x="109" y="44"/>
                  </a:cubicBezTo>
                  <a:lnTo>
                    <a:pt x="109" y="43"/>
                  </a:lnTo>
                  <a:close/>
                  <a:moveTo>
                    <a:pt x="109" y="44"/>
                  </a:moveTo>
                  <a:cubicBezTo>
                    <a:pt x="109" y="44"/>
                    <a:pt x="109" y="44"/>
                    <a:pt x="109" y="44"/>
                  </a:cubicBezTo>
                  <a:cubicBezTo>
                    <a:pt x="109" y="44"/>
                    <a:pt x="109" y="44"/>
                    <a:pt x="109" y="44"/>
                  </a:cubicBezTo>
                  <a:cubicBezTo>
                    <a:pt x="109" y="44"/>
                    <a:pt x="109" y="44"/>
                    <a:pt x="109" y="44"/>
                  </a:cubicBezTo>
                  <a:close/>
                  <a:moveTo>
                    <a:pt x="107" y="43"/>
                  </a:moveTo>
                  <a:cubicBezTo>
                    <a:pt x="107" y="43"/>
                    <a:pt x="107" y="43"/>
                    <a:pt x="107" y="43"/>
                  </a:cubicBezTo>
                  <a:cubicBezTo>
                    <a:pt x="107" y="43"/>
                    <a:pt x="107" y="43"/>
                    <a:pt x="107" y="43"/>
                  </a:cubicBezTo>
                  <a:cubicBezTo>
                    <a:pt x="107" y="44"/>
                    <a:pt x="107" y="44"/>
                    <a:pt x="107" y="44"/>
                  </a:cubicBezTo>
                  <a:cubicBezTo>
                    <a:pt x="107" y="44"/>
                    <a:pt x="107" y="44"/>
                    <a:pt x="106" y="44"/>
                  </a:cubicBezTo>
                  <a:lnTo>
                    <a:pt x="107" y="43"/>
                  </a:lnTo>
                  <a:close/>
                  <a:moveTo>
                    <a:pt x="106" y="44"/>
                  </a:moveTo>
                  <a:cubicBezTo>
                    <a:pt x="106" y="44"/>
                    <a:pt x="106" y="44"/>
                    <a:pt x="106" y="44"/>
                  </a:cubicBezTo>
                  <a:cubicBezTo>
                    <a:pt x="106" y="44"/>
                    <a:pt x="106" y="44"/>
                    <a:pt x="106" y="44"/>
                  </a:cubicBezTo>
                  <a:cubicBezTo>
                    <a:pt x="106" y="44"/>
                    <a:pt x="106" y="44"/>
                    <a:pt x="106" y="44"/>
                  </a:cubicBezTo>
                  <a:close/>
                  <a:moveTo>
                    <a:pt x="104" y="43"/>
                  </a:moveTo>
                  <a:cubicBezTo>
                    <a:pt x="104" y="43"/>
                    <a:pt x="104" y="43"/>
                    <a:pt x="104" y="43"/>
                  </a:cubicBezTo>
                  <a:cubicBezTo>
                    <a:pt x="104" y="43"/>
                    <a:pt x="105" y="43"/>
                    <a:pt x="105" y="43"/>
                  </a:cubicBezTo>
                  <a:cubicBezTo>
                    <a:pt x="105" y="45"/>
                    <a:pt x="105" y="45"/>
                    <a:pt x="105" y="45"/>
                  </a:cubicBezTo>
                  <a:cubicBezTo>
                    <a:pt x="104" y="45"/>
                    <a:pt x="104" y="45"/>
                    <a:pt x="104" y="45"/>
                  </a:cubicBezTo>
                  <a:lnTo>
                    <a:pt x="104" y="43"/>
                  </a:lnTo>
                  <a:close/>
                  <a:moveTo>
                    <a:pt x="101" y="44"/>
                  </a:moveTo>
                  <a:cubicBezTo>
                    <a:pt x="101" y="44"/>
                    <a:pt x="101" y="44"/>
                    <a:pt x="101" y="44"/>
                  </a:cubicBezTo>
                  <a:cubicBezTo>
                    <a:pt x="101" y="44"/>
                    <a:pt x="102" y="44"/>
                    <a:pt x="102" y="44"/>
                  </a:cubicBezTo>
                  <a:cubicBezTo>
                    <a:pt x="102" y="45"/>
                    <a:pt x="102" y="45"/>
                    <a:pt x="102" y="45"/>
                  </a:cubicBezTo>
                  <a:cubicBezTo>
                    <a:pt x="101" y="45"/>
                    <a:pt x="101" y="45"/>
                    <a:pt x="101" y="45"/>
                  </a:cubicBezTo>
                  <a:lnTo>
                    <a:pt x="101" y="44"/>
                  </a:lnTo>
                  <a:close/>
                  <a:moveTo>
                    <a:pt x="98" y="44"/>
                  </a:moveTo>
                  <a:cubicBezTo>
                    <a:pt x="98" y="44"/>
                    <a:pt x="98" y="44"/>
                    <a:pt x="98" y="44"/>
                  </a:cubicBezTo>
                  <a:cubicBezTo>
                    <a:pt x="99" y="44"/>
                    <a:pt x="99" y="44"/>
                    <a:pt x="99" y="44"/>
                  </a:cubicBezTo>
                  <a:cubicBezTo>
                    <a:pt x="99" y="45"/>
                    <a:pt x="99" y="45"/>
                    <a:pt x="99" y="45"/>
                  </a:cubicBezTo>
                  <a:cubicBezTo>
                    <a:pt x="99" y="45"/>
                    <a:pt x="99" y="45"/>
                    <a:pt x="98" y="45"/>
                  </a:cubicBezTo>
                  <a:lnTo>
                    <a:pt x="98" y="44"/>
                  </a:lnTo>
                  <a:close/>
                  <a:moveTo>
                    <a:pt x="95" y="44"/>
                  </a:moveTo>
                  <a:cubicBezTo>
                    <a:pt x="95" y="44"/>
                    <a:pt x="95" y="44"/>
                    <a:pt x="95" y="44"/>
                  </a:cubicBezTo>
                  <a:cubicBezTo>
                    <a:pt x="95" y="44"/>
                    <a:pt x="96" y="44"/>
                    <a:pt x="96" y="44"/>
                  </a:cubicBezTo>
                  <a:cubicBezTo>
                    <a:pt x="96" y="46"/>
                    <a:pt x="96" y="46"/>
                    <a:pt x="96" y="46"/>
                  </a:cubicBezTo>
                  <a:cubicBezTo>
                    <a:pt x="95" y="46"/>
                    <a:pt x="95" y="46"/>
                    <a:pt x="95" y="46"/>
                  </a:cubicBezTo>
                  <a:lnTo>
                    <a:pt x="95" y="44"/>
                  </a:lnTo>
                  <a:close/>
                  <a:moveTo>
                    <a:pt x="92" y="45"/>
                  </a:moveTo>
                  <a:cubicBezTo>
                    <a:pt x="92" y="45"/>
                    <a:pt x="92" y="45"/>
                    <a:pt x="92" y="45"/>
                  </a:cubicBezTo>
                  <a:cubicBezTo>
                    <a:pt x="92" y="45"/>
                    <a:pt x="92" y="45"/>
                    <a:pt x="92" y="45"/>
                  </a:cubicBezTo>
                  <a:cubicBezTo>
                    <a:pt x="92" y="46"/>
                    <a:pt x="92" y="46"/>
                    <a:pt x="92" y="46"/>
                  </a:cubicBezTo>
                  <a:cubicBezTo>
                    <a:pt x="92" y="46"/>
                    <a:pt x="92" y="46"/>
                    <a:pt x="91" y="46"/>
                  </a:cubicBezTo>
                  <a:lnTo>
                    <a:pt x="92" y="45"/>
                  </a:lnTo>
                  <a:close/>
                  <a:moveTo>
                    <a:pt x="88" y="45"/>
                  </a:moveTo>
                  <a:cubicBezTo>
                    <a:pt x="88" y="45"/>
                    <a:pt x="88" y="45"/>
                    <a:pt x="88" y="45"/>
                  </a:cubicBezTo>
                  <a:cubicBezTo>
                    <a:pt x="88" y="45"/>
                    <a:pt x="88" y="45"/>
                    <a:pt x="88" y="45"/>
                  </a:cubicBezTo>
                  <a:cubicBezTo>
                    <a:pt x="88" y="47"/>
                    <a:pt x="88" y="47"/>
                    <a:pt x="88" y="47"/>
                  </a:cubicBezTo>
                  <a:cubicBezTo>
                    <a:pt x="88" y="47"/>
                    <a:pt x="88" y="47"/>
                    <a:pt x="88" y="47"/>
                  </a:cubicBezTo>
                  <a:lnTo>
                    <a:pt x="88" y="45"/>
                  </a:lnTo>
                  <a:close/>
                  <a:moveTo>
                    <a:pt x="84" y="46"/>
                  </a:moveTo>
                  <a:cubicBezTo>
                    <a:pt x="84" y="46"/>
                    <a:pt x="84" y="46"/>
                    <a:pt x="84" y="46"/>
                  </a:cubicBezTo>
                  <a:cubicBezTo>
                    <a:pt x="84" y="46"/>
                    <a:pt x="84" y="46"/>
                    <a:pt x="84" y="46"/>
                  </a:cubicBezTo>
                  <a:cubicBezTo>
                    <a:pt x="84" y="47"/>
                    <a:pt x="84" y="47"/>
                    <a:pt x="84" y="47"/>
                  </a:cubicBezTo>
                  <a:cubicBezTo>
                    <a:pt x="84" y="47"/>
                    <a:pt x="84" y="47"/>
                    <a:pt x="84" y="47"/>
                  </a:cubicBezTo>
                  <a:lnTo>
                    <a:pt x="84" y="46"/>
                  </a:lnTo>
                  <a:close/>
                  <a:moveTo>
                    <a:pt x="80" y="47"/>
                  </a:moveTo>
                  <a:cubicBezTo>
                    <a:pt x="80" y="47"/>
                    <a:pt x="80" y="47"/>
                    <a:pt x="80" y="47"/>
                  </a:cubicBezTo>
                  <a:cubicBezTo>
                    <a:pt x="80" y="47"/>
                    <a:pt x="80" y="47"/>
                    <a:pt x="80" y="47"/>
                  </a:cubicBezTo>
                  <a:cubicBezTo>
                    <a:pt x="80" y="48"/>
                    <a:pt x="80" y="48"/>
                    <a:pt x="80" y="48"/>
                  </a:cubicBezTo>
                  <a:cubicBezTo>
                    <a:pt x="80" y="48"/>
                    <a:pt x="80" y="48"/>
                    <a:pt x="80" y="48"/>
                  </a:cubicBezTo>
                  <a:lnTo>
                    <a:pt x="80" y="47"/>
                  </a:lnTo>
                  <a:close/>
                  <a:moveTo>
                    <a:pt x="74" y="49"/>
                  </a:moveTo>
                  <a:cubicBezTo>
                    <a:pt x="74" y="49"/>
                    <a:pt x="74" y="49"/>
                    <a:pt x="74" y="49"/>
                  </a:cubicBezTo>
                  <a:cubicBezTo>
                    <a:pt x="74" y="49"/>
                    <a:pt x="75" y="49"/>
                    <a:pt x="75" y="49"/>
                  </a:cubicBezTo>
                  <a:cubicBezTo>
                    <a:pt x="75" y="47"/>
                    <a:pt x="75" y="47"/>
                    <a:pt x="75" y="47"/>
                  </a:cubicBezTo>
                  <a:cubicBezTo>
                    <a:pt x="75" y="47"/>
                    <a:pt x="75" y="47"/>
                    <a:pt x="76" y="47"/>
                  </a:cubicBezTo>
                  <a:cubicBezTo>
                    <a:pt x="76" y="48"/>
                    <a:pt x="76" y="48"/>
                    <a:pt x="76" y="48"/>
                  </a:cubicBezTo>
                  <a:cubicBezTo>
                    <a:pt x="76" y="48"/>
                    <a:pt x="77" y="48"/>
                    <a:pt x="77" y="48"/>
                  </a:cubicBezTo>
                  <a:cubicBezTo>
                    <a:pt x="77" y="48"/>
                    <a:pt x="76" y="48"/>
                    <a:pt x="76" y="49"/>
                  </a:cubicBezTo>
                  <a:cubicBezTo>
                    <a:pt x="76" y="48"/>
                    <a:pt x="76" y="48"/>
                    <a:pt x="76" y="48"/>
                  </a:cubicBezTo>
                  <a:cubicBezTo>
                    <a:pt x="75" y="49"/>
                    <a:pt x="75" y="49"/>
                    <a:pt x="75" y="49"/>
                  </a:cubicBezTo>
                  <a:cubicBezTo>
                    <a:pt x="75" y="49"/>
                    <a:pt x="75" y="49"/>
                    <a:pt x="75" y="49"/>
                  </a:cubicBezTo>
                  <a:cubicBezTo>
                    <a:pt x="75" y="49"/>
                    <a:pt x="75" y="49"/>
                    <a:pt x="75" y="49"/>
                  </a:cubicBezTo>
                  <a:cubicBezTo>
                    <a:pt x="75" y="49"/>
                    <a:pt x="74" y="49"/>
                    <a:pt x="74" y="49"/>
                  </a:cubicBezTo>
                  <a:close/>
                  <a:moveTo>
                    <a:pt x="74" y="49"/>
                  </a:moveTo>
                  <a:cubicBezTo>
                    <a:pt x="74" y="49"/>
                    <a:pt x="74" y="49"/>
                    <a:pt x="74" y="49"/>
                  </a:cubicBezTo>
                  <a:cubicBezTo>
                    <a:pt x="71" y="49"/>
                    <a:pt x="69" y="50"/>
                    <a:pt x="67" y="50"/>
                  </a:cubicBezTo>
                  <a:cubicBezTo>
                    <a:pt x="69" y="50"/>
                    <a:pt x="72" y="49"/>
                    <a:pt x="73" y="49"/>
                  </a:cubicBezTo>
                  <a:cubicBezTo>
                    <a:pt x="73" y="49"/>
                    <a:pt x="74" y="49"/>
                    <a:pt x="74" y="49"/>
                  </a:cubicBezTo>
                  <a:close/>
                  <a:moveTo>
                    <a:pt x="87" y="51"/>
                  </a:moveTo>
                  <a:cubicBezTo>
                    <a:pt x="87" y="51"/>
                    <a:pt x="87" y="51"/>
                    <a:pt x="87" y="51"/>
                  </a:cubicBezTo>
                  <a:cubicBezTo>
                    <a:pt x="85" y="51"/>
                    <a:pt x="84" y="51"/>
                    <a:pt x="83" y="51"/>
                  </a:cubicBezTo>
                  <a:cubicBezTo>
                    <a:pt x="84" y="51"/>
                    <a:pt x="85" y="51"/>
                    <a:pt x="87" y="50"/>
                  </a:cubicBezTo>
                  <a:lnTo>
                    <a:pt x="87" y="51"/>
                  </a:lnTo>
                  <a:close/>
                  <a:moveTo>
                    <a:pt x="89" y="51"/>
                  </a:moveTo>
                  <a:cubicBezTo>
                    <a:pt x="89" y="51"/>
                    <a:pt x="89" y="51"/>
                    <a:pt x="89" y="51"/>
                  </a:cubicBezTo>
                  <a:cubicBezTo>
                    <a:pt x="88" y="51"/>
                    <a:pt x="88" y="51"/>
                    <a:pt x="87" y="51"/>
                  </a:cubicBezTo>
                  <a:cubicBezTo>
                    <a:pt x="87" y="50"/>
                    <a:pt x="87" y="50"/>
                    <a:pt x="87" y="50"/>
                  </a:cubicBezTo>
                  <a:cubicBezTo>
                    <a:pt x="88" y="50"/>
                    <a:pt x="88" y="50"/>
                    <a:pt x="89" y="50"/>
                  </a:cubicBezTo>
                  <a:lnTo>
                    <a:pt x="89" y="51"/>
                  </a:lnTo>
                  <a:close/>
                  <a:moveTo>
                    <a:pt x="91" y="51"/>
                  </a:moveTo>
                  <a:cubicBezTo>
                    <a:pt x="91" y="51"/>
                    <a:pt x="91" y="51"/>
                    <a:pt x="91" y="51"/>
                  </a:cubicBezTo>
                  <a:cubicBezTo>
                    <a:pt x="91" y="51"/>
                    <a:pt x="90" y="51"/>
                    <a:pt x="89" y="51"/>
                  </a:cubicBezTo>
                  <a:cubicBezTo>
                    <a:pt x="89" y="50"/>
                    <a:pt x="89" y="50"/>
                    <a:pt x="89" y="50"/>
                  </a:cubicBezTo>
                  <a:cubicBezTo>
                    <a:pt x="90" y="50"/>
                    <a:pt x="91" y="50"/>
                    <a:pt x="91" y="50"/>
                  </a:cubicBezTo>
                  <a:lnTo>
                    <a:pt x="91" y="51"/>
                  </a:lnTo>
                  <a:close/>
                  <a:moveTo>
                    <a:pt x="93" y="51"/>
                  </a:moveTo>
                  <a:cubicBezTo>
                    <a:pt x="93" y="51"/>
                    <a:pt x="93" y="51"/>
                    <a:pt x="93" y="51"/>
                  </a:cubicBezTo>
                  <a:cubicBezTo>
                    <a:pt x="93" y="51"/>
                    <a:pt x="92" y="51"/>
                    <a:pt x="91" y="51"/>
                  </a:cubicBezTo>
                  <a:cubicBezTo>
                    <a:pt x="91" y="50"/>
                    <a:pt x="91" y="50"/>
                    <a:pt x="91" y="50"/>
                  </a:cubicBezTo>
                  <a:cubicBezTo>
                    <a:pt x="92" y="49"/>
                    <a:pt x="93" y="49"/>
                    <a:pt x="93" y="49"/>
                  </a:cubicBezTo>
                  <a:lnTo>
                    <a:pt x="93" y="51"/>
                  </a:lnTo>
                  <a:close/>
                  <a:moveTo>
                    <a:pt x="95" y="51"/>
                  </a:moveTo>
                  <a:cubicBezTo>
                    <a:pt x="95" y="51"/>
                    <a:pt x="95" y="51"/>
                    <a:pt x="95" y="51"/>
                  </a:cubicBezTo>
                  <a:cubicBezTo>
                    <a:pt x="95" y="51"/>
                    <a:pt x="94" y="51"/>
                    <a:pt x="94" y="51"/>
                  </a:cubicBezTo>
                  <a:cubicBezTo>
                    <a:pt x="94" y="49"/>
                    <a:pt x="94" y="49"/>
                    <a:pt x="94" y="49"/>
                  </a:cubicBezTo>
                  <a:cubicBezTo>
                    <a:pt x="94" y="49"/>
                    <a:pt x="95" y="49"/>
                    <a:pt x="95" y="49"/>
                  </a:cubicBezTo>
                  <a:lnTo>
                    <a:pt x="95" y="51"/>
                  </a:lnTo>
                  <a:close/>
                  <a:moveTo>
                    <a:pt x="98" y="51"/>
                  </a:moveTo>
                  <a:cubicBezTo>
                    <a:pt x="98" y="51"/>
                    <a:pt x="98" y="51"/>
                    <a:pt x="98" y="51"/>
                  </a:cubicBezTo>
                  <a:cubicBezTo>
                    <a:pt x="97" y="51"/>
                    <a:pt x="96" y="51"/>
                    <a:pt x="96" y="51"/>
                  </a:cubicBezTo>
                  <a:cubicBezTo>
                    <a:pt x="96" y="50"/>
                    <a:pt x="96" y="50"/>
                    <a:pt x="96" y="50"/>
                  </a:cubicBezTo>
                  <a:cubicBezTo>
                    <a:pt x="98" y="50"/>
                    <a:pt x="98" y="50"/>
                    <a:pt x="98" y="50"/>
                  </a:cubicBezTo>
                  <a:lnTo>
                    <a:pt x="98" y="51"/>
                  </a:lnTo>
                  <a:close/>
                  <a:moveTo>
                    <a:pt x="98" y="50"/>
                  </a:moveTo>
                  <a:cubicBezTo>
                    <a:pt x="98" y="50"/>
                    <a:pt x="98" y="50"/>
                    <a:pt x="98" y="50"/>
                  </a:cubicBezTo>
                  <a:cubicBezTo>
                    <a:pt x="96" y="50"/>
                    <a:pt x="96" y="50"/>
                    <a:pt x="96" y="50"/>
                  </a:cubicBezTo>
                  <a:cubicBezTo>
                    <a:pt x="96" y="49"/>
                    <a:pt x="96" y="49"/>
                    <a:pt x="96" y="49"/>
                  </a:cubicBezTo>
                  <a:cubicBezTo>
                    <a:pt x="96" y="49"/>
                    <a:pt x="97" y="49"/>
                    <a:pt x="98" y="49"/>
                  </a:cubicBezTo>
                  <a:lnTo>
                    <a:pt x="98" y="50"/>
                  </a:lnTo>
                  <a:close/>
                  <a:moveTo>
                    <a:pt x="100" y="51"/>
                  </a:moveTo>
                  <a:cubicBezTo>
                    <a:pt x="100" y="51"/>
                    <a:pt x="100" y="51"/>
                    <a:pt x="100" y="51"/>
                  </a:cubicBezTo>
                  <a:cubicBezTo>
                    <a:pt x="99" y="51"/>
                    <a:pt x="98" y="51"/>
                    <a:pt x="98" y="51"/>
                  </a:cubicBezTo>
                  <a:cubicBezTo>
                    <a:pt x="98" y="50"/>
                    <a:pt x="98" y="50"/>
                    <a:pt x="98" y="50"/>
                  </a:cubicBezTo>
                  <a:cubicBezTo>
                    <a:pt x="99" y="50"/>
                    <a:pt x="99" y="50"/>
                    <a:pt x="99" y="50"/>
                  </a:cubicBezTo>
                  <a:cubicBezTo>
                    <a:pt x="99" y="50"/>
                    <a:pt x="99" y="50"/>
                    <a:pt x="99" y="50"/>
                  </a:cubicBezTo>
                  <a:cubicBezTo>
                    <a:pt x="98" y="50"/>
                    <a:pt x="98" y="50"/>
                    <a:pt x="98" y="50"/>
                  </a:cubicBezTo>
                  <a:cubicBezTo>
                    <a:pt x="98" y="48"/>
                    <a:pt x="98" y="48"/>
                    <a:pt x="98" y="48"/>
                  </a:cubicBezTo>
                  <a:cubicBezTo>
                    <a:pt x="98" y="48"/>
                    <a:pt x="99" y="48"/>
                    <a:pt x="100" y="48"/>
                  </a:cubicBezTo>
                  <a:lnTo>
                    <a:pt x="100" y="51"/>
                  </a:lnTo>
                  <a:close/>
                  <a:moveTo>
                    <a:pt x="101" y="51"/>
                  </a:moveTo>
                  <a:cubicBezTo>
                    <a:pt x="101" y="51"/>
                    <a:pt x="101" y="51"/>
                    <a:pt x="101" y="51"/>
                  </a:cubicBezTo>
                  <a:cubicBezTo>
                    <a:pt x="101" y="51"/>
                    <a:pt x="100" y="51"/>
                    <a:pt x="100" y="51"/>
                  </a:cubicBezTo>
                  <a:cubicBezTo>
                    <a:pt x="100" y="48"/>
                    <a:pt x="100" y="48"/>
                    <a:pt x="100" y="48"/>
                  </a:cubicBezTo>
                  <a:cubicBezTo>
                    <a:pt x="100" y="48"/>
                    <a:pt x="101" y="48"/>
                    <a:pt x="101" y="48"/>
                  </a:cubicBezTo>
                  <a:lnTo>
                    <a:pt x="101" y="51"/>
                  </a:lnTo>
                  <a:close/>
                  <a:moveTo>
                    <a:pt x="103" y="49"/>
                  </a:moveTo>
                  <a:cubicBezTo>
                    <a:pt x="103" y="49"/>
                    <a:pt x="103" y="49"/>
                    <a:pt x="103" y="49"/>
                  </a:cubicBezTo>
                  <a:cubicBezTo>
                    <a:pt x="103" y="49"/>
                    <a:pt x="103" y="49"/>
                    <a:pt x="103" y="49"/>
                  </a:cubicBezTo>
                  <a:cubicBezTo>
                    <a:pt x="103" y="49"/>
                    <a:pt x="103" y="49"/>
                    <a:pt x="103" y="49"/>
                  </a:cubicBezTo>
                  <a:cubicBezTo>
                    <a:pt x="103" y="49"/>
                    <a:pt x="103" y="49"/>
                    <a:pt x="103" y="49"/>
                  </a:cubicBezTo>
                  <a:cubicBezTo>
                    <a:pt x="103" y="51"/>
                    <a:pt x="103" y="51"/>
                    <a:pt x="103" y="51"/>
                  </a:cubicBezTo>
                  <a:cubicBezTo>
                    <a:pt x="103" y="51"/>
                    <a:pt x="103" y="51"/>
                    <a:pt x="103" y="51"/>
                  </a:cubicBezTo>
                  <a:cubicBezTo>
                    <a:pt x="103" y="51"/>
                    <a:pt x="102" y="51"/>
                    <a:pt x="102" y="51"/>
                  </a:cubicBezTo>
                  <a:cubicBezTo>
                    <a:pt x="102" y="48"/>
                    <a:pt x="102" y="48"/>
                    <a:pt x="102" y="48"/>
                  </a:cubicBezTo>
                  <a:cubicBezTo>
                    <a:pt x="102" y="48"/>
                    <a:pt x="103" y="48"/>
                    <a:pt x="103" y="48"/>
                  </a:cubicBezTo>
                  <a:lnTo>
                    <a:pt x="103" y="49"/>
                  </a:lnTo>
                  <a:close/>
                  <a:moveTo>
                    <a:pt x="108" y="50"/>
                  </a:moveTo>
                  <a:cubicBezTo>
                    <a:pt x="108" y="50"/>
                    <a:pt x="108" y="50"/>
                    <a:pt x="108" y="50"/>
                  </a:cubicBezTo>
                  <a:cubicBezTo>
                    <a:pt x="108" y="50"/>
                    <a:pt x="107" y="50"/>
                    <a:pt x="107" y="50"/>
                  </a:cubicBezTo>
                  <a:cubicBezTo>
                    <a:pt x="107" y="50"/>
                    <a:pt x="107" y="50"/>
                    <a:pt x="107" y="50"/>
                  </a:cubicBezTo>
                  <a:cubicBezTo>
                    <a:pt x="108" y="50"/>
                    <a:pt x="108" y="50"/>
                    <a:pt x="108" y="50"/>
                  </a:cubicBezTo>
                  <a:close/>
                  <a:moveTo>
                    <a:pt x="108" y="50"/>
                  </a:moveTo>
                  <a:cubicBezTo>
                    <a:pt x="108" y="50"/>
                    <a:pt x="108" y="50"/>
                    <a:pt x="108" y="50"/>
                  </a:cubicBezTo>
                  <a:cubicBezTo>
                    <a:pt x="107" y="50"/>
                    <a:pt x="107" y="50"/>
                    <a:pt x="107" y="50"/>
                  </a:cubicBezTo>
                  <a:cubicBezTo>
                    <a:pt x="107" y="47"/>
                    <a:pt x="107" y="47"/>
                    <a:pt x="107" y="47"/>
                  </a:cubicBezTo>
                  <a:cubicBezTo>
                    <a:pt x="107" y="47"/>
                    <a:pt x="107" y="47"/>
                    <a:pt x="107" y="47"/>
                  </a:cubicBezTo>
                  <a:cubicBezTo>
                    <a:pt x="107" y="50"/>
                    <a:pt x="107" y="50"/>
                    <a:pt x="107" y="50"/>
                  </a:cubicBezTo>
                  <a:cubicBezTo>
                    <a:pt x="106" y="50"/>
                    <a:pt x="106" y="50"/>
                    <a:pt x="106" y="50"/>
                  </a:cubicBezTo>
                  <a:cubicBezTo>
                    <a:pt x="106" y="50"/>
                    <a:pt x="106" y="50"/>
                    <a:pt x="106" y="50"/>
                  </a:cubicBezTo>
                  <a:cubicBezTo>
                    <a:pt x="107" y="50"/>
                    <a:pt x="107" y="50"/>
                    <a:pt x="107" y="50"/>
                  </a:cubicBezTo>
                  <a:cubicBezTo>
                    <a:pt x="107" y="50"/>
                    <a:pt x="107" y="50"/>
                    <a:pt x="107" y="50"/>
                  </a:cubicBezTo>
                  <a:cubicBezTo>
                    <a:pt x="106" y="51"/>
                    <a:pt x="105" y="51"/>
                    <a:pt x="104" y="51"/>
                  </a:cubicBezTo>
                  <a:cubicBezTo>
                    <a:pt x="104" y="49"/>
                    <a:pt x="104" y="49"/>
                    <a:pt x="104" y="49"/>
                  </a:cubicBezTo>
                  <a:cubicBezTo>
                    <a:pt x="105" y="49"/>
                    <a:pt x="105" y="49"/>
                    <a:pt x="105" y="49"/>
                  </a:cubicBezTo>
                  <a:cubicBezTo>
                    <a:pt x="105" y="50"/>
                    <a:pt x="105" y="50"/>
                    <a:pt x="105" y="50"/>
                  </a:cubicBezTo>
                  <a:cubicBezTo>
                    <a:pt x="105" y="50"/>
                    <a:pt x="105" y="50"/>
                    <a:pt x="105" y="50"/>
                  </a:cubicBezTo>
                  <a:cubicBezTo>
                    <a:pt x="105" y="49"/>
                    <a:pt x="105" y="49"/>
                    <a:pt x="105" y="49"/>
                  </a:cubicBezTo>
                  <a:cubicBezTo>
                    <a:pt x="106" y="49"/>
                    <a:pt x="106" y="49"/>
                    <a:pt x="106" y="49"/>
                  </a:cubicBezTo>
                  <a:cubicBezTo>
                    <a:pt x="106" y="49"/>
                    <a:pt x="106" y="49"/>
                    <a:pt x="106" y="49"/>
                  </a:cubicBezTo>
                  <a:cubicBezTo>
                    <a:pt x="105" y="49"/>
                    <a:pt x="105" y="49"/>
                    <a:pt x="105" y="49"/>
                  </a:cubicBezTo>
                  <a:cubicBezTo>
                    <a:pt x="105" y="47"/>
                    <a:pt x="105" y="47"/>
                    <a:pt x="105" y="47"/>
                  </a:cubicBezTo>
                  <a:cubicBezTo>
                    <a:pt x="106" y="47"/>
                    <a:pt x="107" y="47"/>
                    <a:pt x="108" y="47"/>
                  </a:cubicBezTo>
                  <a:lnTo>
                    <a:pt x="108" y="50"/>
                  </a:lnTo>
                  <a:close/>
                  <a:moveTo>
                    <a:pt x="104" y="49"/>
                  </a:moveTo>
                  <a:cubicBezTo>
                    <a:pt x="104" y="49"/>
                    <a:pt x="104" y="49"/>
                    <a:pt x="104" y="49"/>
                  </a:cubicBezTo>
                  <a:cubicBezTo>
                    <a:pt x="104" y="48"/>
                    <a:pt x="104" y="48"/>
                    <a:pt x="104" y="48"/>
                  </a:cubicBezTo>
                  <a:cubicBezTo>
                    <a:pt x="104" y="47"/>
                    <a:pt x="105" y="47"/>
                    <a:pt x="105" y="47"/>
                  </a:cubicBezTo>
                  <a:cubicBezTo>
                    <a:pt x="105" y="49"/>
                    <a:pt x="105" y="49"/>
                    <a:pt x="105" y="49"/>
                  </a:cubicBezTo>
                  <a:lnTo>
                    <a:pt x="104" y="49"/>
                  </a:lnTo>
                  <a:close/>
                  <a:moveTo>
                    <a:pt x="112" y="50"/>
                  </a:moveTo>
                  <a:cubicBezTo>
                    <a:pt x="112" y="50"/>
                    <a:pt x="112" y="50"/>
                    <a:pt x="112" y="50"/>
                  </a:cubicBezTo>
                  <a:cubicBezTo>
                    <a:pt x="111" y="50"/>
                    <a:pt x="110" y="50"/>
                    <a:pt x="109" y="50"/>
                  </a:cubicBezTo>
                  <a:cubicBezTo>
                    <a:pt x="109" y="50"/>
                    <a:pt x="109" y="50"/>
                    <a:pt x="109" y="50"/>
                  </a:cubicBezTo>
                  <a:cubicBezTo>
                    <a:pt x="110" y="50"/>
                    <a:pt x="110" y="50"/>
                    <a:pt x="110" y="50"/>
                  </a:cubicBezTo>
                  <a:cubicBezTo>
                    <a:pt x="110" y="50"/>
                    <a:pt x="110" y="50"/>
                    <a:pt x="110" y="50"/>
                  </a:cubicBezTo>
                  <a:cubicBezTo>
                    <a:pt x="110" y="50"/>
                    <a:pt x="110" y="50"/>
                    <a:pt x="110" y="50"/>
                  </a:cubicBezTo>
                  <a:cubicBezTo>
                    <a:pt x="110" y="50"/>
                    <a:pt x="110" y="50"/>
                    <a:pt x="110" y="50"/>
                  </a:cubicBezTo>
                  <a:cubicBezTo>
                    <a:pt x="112" y="50"/>
                    <a:pt x="112" y="50"/>
                    <a:pt x="112" y="50"/>
                  </a:cubicBezTo>
                  <a:cubicBezTo>
                    <a:pt x="112" y="50"/>
                    <a:pt x="112" y="50"/>
                    <a:pt x="112" y="50"/>
                  </a:cubicBezTo>
                  <a:cubicBezTo>
                    <a:pt x="110" y="50"/>
                    <a:pt x="110" y="50"/>
                    <a:pt x="110" y="50"/>
                  </a:cubicBezTo>
                  <a:cubicBezTo>
                    <a:pt x="110" y="47"/>
                    <a:pt x="110" y="47"/>
                    <a:pt x="110" y="47"/>
                  </a:cubicBezTo>
                  <a:cubicBezTo>
                    <a:pt x="111" y="46"/>
                    <a:pt x="111" y="46"/>
                    <a:pt x="112" y="46"/>
                  </a:cubicBezTo>
                  <a:lnTo>
                    <a:pt x="112" y="50"/>
                  </a:lnTo>
                  <a:close/>
                  <a:moveTo>
                    <a:pt x="109" y="50"/>
                  </a:moveTo>
                  <a:cubicBezTo>
                    <a:pt x="109" y="50"/>
                    <a:pt x="109" y="50"/>
                    <a:pt x="109" y="50"/>
                  </a:cubicBezTo>
                  <a:cubicBezTo>
                    <a:pt x="109" y="47"/>
                    <a:pt x="109" y="47"/>
                    <a:pt x="109" y="47"/>
                  </a:cubicBezTo>
                  <a:cubicBezTo>
                    <a:pt x="109" y="47"/>
                    <a:pt x="110" y="47"/>
                    <a:pt x="110" y="47"/>
                  </a:cubicBezTo>
                  <a:cubicBezTo>
                    <a:pt x="110" y="50"/>
                    <a:pt x="110" y="50"/>
                    <a:pt x="110" y="50"/>
                  </a:cubicBezTo>
                  <a:lnTo>
                    <a:pt x="109" y="50"/>
                  </a:lnTo>
                  <a:close/>
                  <a:moveTo>
                    <a:pt x="113" y="47"/>
                  </a:moveTo>
                  <a:cubicBezTo>
                    <a:pt x="113" y="47"/>
                    <a:pt x="113" y="47"/>
                    <a:pt x="113" y="47"/>
                  </a:cubicBezTo>
                  <a:cubicBezTo>
                    <a:pt x="113" y="47"/>
                    <a:pt x="113" y="47"/>
                    <a:pt x="113" y="47"/>
                  </a:cubicBezTo>
                  <a:cubicBezTo>
                    <a:pt x="113" y="47"/>
                    <a:pt x="113" y="47"/>
                    <a:pt x="113" y="47"/>
                  </a:cubicBezTo>
                  <a:cubicBezTo>
                    <a:pt x="113" y="47"/>
                    <a:pt x="113" y="47"/>
                    <a:pt x="113" y="47"/>
                  </a:cubicBezTo>
                  <a:cubicBezTo>
                    <a:pt x="113" y="50"/>
                    <a:pt x="113" y="50"/>
                    <a:pt x="113" y="50"/>
                  </a:cubicBezTo>
                  <a:cubicBezTo>
                    <a:pt x="113" y="50"/>
                    <a:pt x="113" y="50"/>
                    <a:pt x="113" y="50"/>
                  </a:cubicBezTo>
                  <a:cubicBezTo>
                    <a:pt x="113" y="50"/>
                    <a:pt x="113" y="50"/>
                    <a:pt x="113" y="50"/>
                  </a:cubicBezTo>
                  <a:cubicBezTo>
                    <a:pt x="113" y="50"/>
                    <a:pt x="113" y="50"/>
                    <a:pt x="113" y="50"/>
                  </a:cubicBezTo>
                  <a:cubicBezTo>
                    <a:pt x="113" y="50"/>
                    <a:pt x="113" y="50"/>
                    <a:pt x="113" y="50"/>
                  </a:cubicBezTo>
                  <a:cubicBezTo>
                    <a:pt x="113" y="50"/>
                    <a:pt x="112" y="50"/>
                    <a:pt x="112" y="50"/>
                  </a:cubicBezTo>
                  <a:cubicBezTo>
                    <a:pt x="112" y="46"/>
                    <a:pt x="112" y="46"/>
                    <a:pt x="112" y="46"/>
                  </a:cubicBezTo>
                  <a:cubicBezTo>
                    <a:pt x="112" y="46"/>
                    <a:pt x="112" y="46"/>
                    <a:pt x="112" y="46"/>
                  </a:cubicBezTo>
                  <a:cubicBezTo>
                    <a:pt x="112" y="46"/>
                    <a:pt x="113" y="46"/>
                    <a:pt x="113" y="46"/>
                  </a:cubicBezTo>
                  <a:lnTo>
                    <a:pt x="113" y="47"/>
                  </a:lnTo>
                  <a:close/>
                  <a:moveTo>
                    <a:pt x="115" y="50"/>
                  </a:moveTo>
                  <a:cubicBezTo>
                    <a:pt x="115" y="50"/>
                    <a:pt x="115" y="50"/>
                    <a:pt x="115" y="50"/>
                  </a:cubicBezTo>
                  <a:cubicBezTo>
                    <a:pt x="114" y="50"/>
                    <a:pt x="114" y="50"/>
                    <a:pt x="113" y="50"/>
                  </a:cubicBezTo>
                  <a:cubicBezTo>
                    <a:pt x="113" y="50"/>
                    <a:pt x="113" y="50"/>
                    <a:pt x="113" y="50"/>
                  </a:cubicBezTo>
                  <a:cubicBezTo>
                    <a:pt x="115" y="50"/>
                    <a:pt x="115" y="50"/>
                    <a:pt x="115" y="50"/>
                  </a:cubicBezTo>
                  <a:close/>
                  <a:moveTo>
                    <a:pt x="115" y="50"/>
                  </a:moveTo>
                  <a:cubicBezTo>
                    <a:pt x="115" y="50"/>
                    <a:pt x="115" y="50"/>
                    <a:pt x="115" y="50"/>
                  </a:cubicBezTo>
                  <a:cubicBezTo>
                    <a:pt x="113" y="50"/>
                    <a:pt x="113" y="50"/>
                    <a:pt x="113" y="50"/>
                  </a:cubicBezTo>
                  <a:cubicBezTo>
                    <a:pt x="113" y="47"/>
                    <a:pt x="113" y="47"/>
                    <a:pt x="113" y="47"/>
                  </a:cubicBezTo>
                  <a:cubicBezTo>
                    <a:pt x="115" y="47"/>
                    <a:pt x="115" y="47"/>
                    <a:pt x="115" y="47"/>
                  </a:cubicBezTo>
                  <a:lnTo>
                    <a:pt x="115" y="50"/>
                  </a:lnTo>
                  <a:close/>
                  <a:moveTo>
                    <a:pt x="115" y="47"/>
                  </a:moveTo>
                  <a:cubicBezTo>
                    <a:pt x="115" y="47"/>
                    <a:pt x="115" y="47"/>
                    <a:pt x="115" y="47"/>
                  </a:cubicBezTo>
                  <a:cubicBezTo>
                    <a:pt x="113" y="47"/>
                    <a:pt x="113" y="47"/>
                    <a:pt x="113" y="47"/>
                  </a:cubicBezTo>
                  <a:cubicBezTo>
                    <a:pt x="113" y="46"/>
                    <a:pt x="113" y="46"/>
                    <a:pt x="113" y="46"/>
                  </a:cubicBezTo>
                  <a:cubicBezTo>
                    <a:pt x="114" y="46"/>
                    <a:pt x="114" y="46"/>
                    <a:pt x="115" y="46"/>
                  </a:cubicBezTo>
                  <a:lnTo>
                    <a:pt x="115" y="47"/>
                  </a:lnTo>
                  <a:close/>
                  <a:moveTo>
                    <a:pt x="116" y="49"/>
                  </a:moveTo>
                  <a:cubicBezTo>
                    <a:pt x="116" y="49"/>
                    <a:pt x="116" y="49"/>
                    <a:pt x="116" y="49"/>
                  </a:cubicBezTo>
                  <a:cubicBezTo>
                    <a:pt x="116" y="49"/>
                    <a:pt x="116" y="49"/>
                    <a:pt x="116" y="49"/>
                  </a:cubicBezTo>
                  <a:cubicBezTo>
                    <a:pt x="116" y="49"/>
                    <a:pt x="116" y="49"/>
                    <a:pt x="116" y="49"/>
                  </a:cubicBezTo>
                  <a:cubicBezTo>
                    <a:pt x="116" y="49"/>
                    <a:pt x="116" y="49"/>
                    <a:pt x="116" y="49"/>
                  </a:cubicBezTo>
                  <a:cubicBezTo>
                    <a:pt x="116" y="50"/>
                    <a:pt x="116" y="50"/>
                    <a:pt x="116" y="50"/>
                  </a:cubicBezTo>
                  <a:cubicBezTo>
                    <a:pt x="116" y="50"/>
                    <a:pt x="115" y="50"/>
                    <a:pt x="115" y="50"/>
                  </a:cubicBezTo>
                  <a:cubicBezTo>
                    <a:pt x="115" y="50"/>
                    <a:pt x="115" y="50"/>
                    <a:pt x="115" y="50"/>
                  </a:cubicBezTo>
                  <a:cubicBezTo>
                    <a:pt x="115" y="50"/>
                    <a:pt x="115" y="50"/>
                    <a:pt x="115" y="50"/>
                  </a:cubicBezTo>
                  <a:cubicBezTo>
                    <a:pt x="115" y="50"/>
                    <a:pt x="115" y="50"/>
                    <a:pt x="115" y="50"/>
                  </a:cubicBezTo>
                  <a:cubicBezTo>
                    <a:pt x="115" y="50"/>
                    <a:pt x="115" y="50"/>
                    <a:pt x="115" y="50"/>
                  </a:cubicBezTo>
                  <a:cubicBezTo>
                    <a:pt x="115" y="47"/>
                    <a:pt x="115" y="47"/>
                    <a:pt x="115" y="47"/>
                  </a:cubicBezTo>
                  <a:cubicBezTo>
                    <a:pt x="115" y="47"/>
                    <a:pt x="115" y="47"/>
                    <a:pt x="115" y="47"/>
                  </a:cubicBezTo>
                  <a:cubicBezTo>
                    <a:pt x="115" y="47"/>
                    <a:pt x="115" y="47"/>
                    <a:pt x="115" y="47"/>
                  </a:cubicBezTo>
                  <a:cubicBezTo>
                    <a:pt x="115" y="47"/>
                    <a:pt x="115" y="47"/>
                    <a:pt x="115" y="47"/>
                  </a:cubicBezTo>
                  <a:cubicBezTo>
                    <a:pt x="115" y="46"/>
                    <a:pt x="115" y="46"/>
                    <a:pt x="115" y="46"/>
                  </a:cubicBezTo>
                  <a:cubicBezTo>
                    <a:pt x="115" y="46"/>
                    <a:pt x="116" y="46"/>
                    <a:pt x="116" y="46"/>
                  </a:cubicBezTo>
                  <a:lnTo>
                    <a:pt x="116" y="49"/>
                  </a:lnTo>
                  <a:close/>
                  <a:moveTo>
                    <a:pt x="117" y="50"/>
                  </a:moveTo>
                  <a:cubicBezTo>
                    <a:pt x="117" y="50"/>
                    <a:pt x="117" y="50"/>
                    <a:pt x="117" y="50"/>
                  </a:cubicBezTo>
                  <a:cubicBezTo>
                    <a:pt x="117" y="50"/>
                    <a:pt x="117" y="50"/>
                    <a:pt x="116" y="50"/>
                  </a:cubicBezTo>
                  <a:cubicBezTo>
                    <a:pt x="116" y="49"/>
                    <a:pt x="116" y="49"/>
                    <a:pt x="116" y="49"/>
                  </a:cubicBezTo>
                  <a:cubicBezTo>
                    <a:pt x="117" y="49"/>
                    <a:pt x="117" y="49"/>
                    <a:pt x="117" y="49"/>
                  </a:cubicBezTo>
                  <a:lnTo>
                    <a:pt x="117" y="50"/>
                  </a:lnTo>
                  <a:close/>
                  <a:moveTo>
                    <a:pt x="117" y="49"/>
                  </a:moveTo>
                  <a:cubicBezTo>
                    <a:pt x="117" y="49"/>
                    <a:pt x="117" y="49"/>
                    <a:pt x="117" y="49"/>
                  </a:cubicBezTo>
                  <a:cubicBezTo>
                    <a:pt x="116" y="49"/>
                    <a:pt x="116" y="49"/>
                    <a:pt x="116" y="49"/>
                  </a:cubicBezTo>
                  <a:cubicBezTo>
                    <a:pt x="116" y="46"/>
                    <a:pt x="116" y="46"/>
                    <a:pt x="116" y="46"/>
                  </a:cubicBezTo>
                  <a:cubicBezTo>
                    <a:pt x="117" y="46"/>
                    <a:pt x="117" y="46"/>
                    <a:pt x="117" y="46"/>
                  </a:cubicBezTo>
                  <a:lnTo>
                    <a:pt x="117" y="49"/>
                  </a:lnTo>
                  <a:close/>
                  <a:moveTo>
                    <a:pt x="119" y="47"/>
                  </a:moveTo>
                  <a:cubicBezTo>
                    <a:pt x="119" y="47"/>
                    <a:pt x="119" y="47"/>
                    <a:pt x="119" y="47"/>
                  </a:cubicBezTo>
                  <a:cubicBezTo>
                    <a:pt x="118" y="47"/>
                    <a:pt x="118" y="47"/>
                    <a:pt x="118" y="47"/>
                  </a:cubicBezTo>
                  <a:cubicBezTo>
                    <a:pt x="118" y="47"/>
                    <a:pt x="118" y="47"/>
                    <a:pt x="118" y="47"/>
                  </a:cubicBezTo>
                  <a:cubicBezTo>
                    <a:pt x="119" y="47"/>
                    <a:pt x="119" y="47"/>
                    <a:pt x="119" y="47"/>
                  </a:cubicBezTo>
                  <a:cubicBezTo>
                    <a:pt x="119" y="50"/>
                    <a:pt x="119" y="50"/>
                    <a:pt x="119" y="50"/>
                  </a:cubicBezTo>
                  <a:cubicBezTo>
                    <a:pt x="118" y="50"/>
                    <a:pt x="118" y="50"/>
                    <a:pt x="118" y="50"/>
                  </a:cubicBezTo>
                  <a:cubicBezTo>
                    <a:pt x="118" y="49"/>
                    <a:pt x="118" y="49"/>
                    <a:pt x="118" y="49"/>
                  </a:cubicBezTo>
                  <a:cubicBezTo>
                    <a:pt x="118" y="49"/>
                    <a:pt x="118" y="49"/>
                    <a:pt x="118" y="49"/>
                  </a:cubicBezTo>
                  <a:cubicBezTo>
                    <a:pt x="118" y="49"/>
                    <a:pt x="118" y="49"/>
                    <a:pt x="118" y="49"/>
                  </a:cubicBezTo>
                  <a:cubicBezTo>
                    <a:pt x="118" y="49"/>
                    <a:pt x="118" y="49"/>
                    <a:pt x="118" y="49"/>
                  </a:cubicBezTo>
                  <a:cubicBezTo>
                    <a:pt x="118" y="46"/>
                    <a:pt x="118" y="46"/>
                    <a:pt x="118" y="46"/>
                  </a:cubicBezTo>
                  <a:cubicBezTo>
                    <a:pt x="118" y="46"/>
                    <a:pt x="118" y="46"/>
                    <a:pt x="119" y="46"/>
                  </a:cubicBezTo>
                  <a:lnTo>
                    <a:pt x="119" y="47"/>
                  </a:lnTo>
                  <a:close/>
                  <a:moveTo>
                    <a:pt x="120" y="50"/>
                  </a:moveTo>
                  <a:cubicBezTo>
                    <a:pt x="120" y="50"/>
                    <a:pt x="120" y="50"/>
                    <a:pt x="120" y="50"/>
                  </a:cubicBezTo>
                  <a:cubicBezTo>
                    <a:pt x="120" y="50"/>
                    <a:pt x="119" y="50"/>
                    <a:pt x="119" y="50"/>
                  </a:cubicBezTo>
                  <a:cubicBezTo>
                    <a:pt x="119" y="47"/>
                    <a:pt x="119" y="47"/>
                    <a:pt x="119" y="47"/>
                  </a:cubicBezTo>
                  <a:cubicBezTo>
                    <a:pt x="120" y="47"/>
                    <a:pt x="120" y="47"/>
                    <a:pt x="120" y="47"/>
                  </a:cubicBezTo>
                  <a:lnTo>
                    <a:pt x="120" y="50"/>
                  </a:lnTo>
                  <a:close/>
                  <a:moveTo>
                    <a:pt x="120" y="47"/>
                  </a:moveTo>
                  <a:cubicBezTo>
                    <a:pt x="120" y="47"/>
                    <a:pt x="120" y="47"/>
                    <a:pt x="120" y="47"/>
                  </a:cubicBezTo>
                  <a:cubicBezTo>
                    <a:pt x="119" y="47"/>
                    <a:pt x="119" y="47"/>
                    <a:pt x="119" y="47"/>
                  </a:cubicBezTo>
                  <a:cubicBezTo>
                    <a:pt x="119" y="46"/>
                    <a:pt x="119" y="46"/>
                    <a:pt x="119" y="46"/>
                  </a:cubicBezTo>
                  <a:cubicBezTo>
                    <a:pt x="119" y="46"/>
                    <a:pt x="120" y="45"/>
                    <a:pt x="120" y="45"/>
                  </a:cubicBezTo>
                  <a:lnTo>
                    <a:pt x="120" y="47"/>
                  </a:lnTo>
                  <a:close/>
                  <a:moveTo>
                    <a:pt x="123" y="50"/>
                  </a:moveTo>
                  <a:cubicBezTo>
                    <a:pt x="123" y="50"/>
                    <a:pt x="123" y="50"/>
                    <a:pt x="123" y="50"/>
                  </a:cubicBezTo>
                  <a:cubicBezTo>
                    <a:pt x="122" y="50"/>
                    <a:pt x="121" y="50"/>
                    <a:pt x="120" y="50"/>
                  </a:cubicBezTo>
                  <a:cubicBezTo>
                    <a:pt x="120" y="47"/>
                    <a:pt x="120" y="47"/>
                    <a:pt x="120" y="47"/>
                  </a:cubicBezTo>
                  <a:cubicBezTo>
                    <a:pt x="121" y="47"/>
                    <a:pt x="121" y="47"/>
                    <a:pt x="121" y="47"/>
                  </a:cubicBezTo>
                  <a:cubicBezTo>
                    <a:pt x="121" y="47"/>
                    <a:pt x="121" y="47"/>
                    <a:pt x="121" y="47"/>
                  </a:cubicBezTo>
                  <a:cubicBezTo>
                    <a:pt x="120" y="47"/>
                    <a:pt x="120" y="47"/>
                    <a:pt x="120" y="47"/>
                  </a:cubicBezTo>
                  <a:cubicBezTo>
                    <a:pt x="120" y="45"/>
                    <a:pt x="120" y="45"/>
                    <a:pt x="120" y="45"/>
                  </a:cubicBezTo>
                  <a:cubicBezTo>
                    <a:pt x="121" y="45"/>
                    <a:pt x="121" y="45"/>
                    <a:pt x="121" y="45"/>
                  </a:cubicBezTo>
                  <a:cubicBezTo>
                    <a:pt x="121" y="50"/>
                    <a:pt x="121" y="50"/>
                    <a:pt x="121" y="50"/>
                  </a:cubicBezTo>
                  <a:cubicBezTo>
                    <a:pt x="122" y="50"/>
                    <a:pt x="122" y="50"/>
                    <a:pt x="122" y="50"/>
                  </a:cubicBezTo>
                  <a:cubicBezTo>
                    <a:pt x="122" y="45"/>
                    <a:pt x="122" y="45"/>
                    <a:pt x="122" y="45"/>
                  </a:cubicBezTo>
                  <a:cubicBezTo>
                    <a:pt x="122" y="45"/>
                    <a:pt x="122" y="45"/>
                    <a:pt x="123" y="45"/>
                  </a:cubicBezTo>
                  <a:lnTo>
                    <a:pt x="123" y="50"/>
                  </a:lnTo>
                  <a:close/>
                  <a:moveTo>
                    <a:pt x="124" y="49"/>
                  </a:moveTo>
                  <a:cubicBezTo>
                    <a:pt x="124" y="49"/>
                    <a:pt x="124" y="49"/>
                    <a:pt x="124" y="49"/>
                  </a:cubicBezTo>
                  <a:cubicBezTo>
                    <a:pt x="123" y="49"/>
                    <a:pt x="123" y="49"/>
                    <a:pt x="123" y="49"/>
                  </a:cubicBezTo>
                  <a:cubicBezTo>
                    <a:pt x="123" y="50"/>
                    <a:pt x="123" y="50"/>
                    <a:pt x="123" y="50"/>
                  </a:cubicBezTo>
                  <a:cubicBezTo>
                    <a:pt x="124" y="50"/>
                    <a:pt x="124" y="50"/>
                    <a:pt x="124" y="50"/>
                  </a:cubicBezTo>
                  <a:cubicBezTo>
                    <a:pt x="124" y="50"/>
                    <a:pt x="124" y="50"/>
                    <a:pt x="124" y="50"/>
                  </a:cubicBezTo>
                  <a:cubicBezTo>
                    <a:pt x="123" y="50"/>
                    <a:pt x="123" y="50"/>
                    <a:pt x="123" y="50"/>
                  </a:cubicBezTo>
                  <a:cubicBezTo>
                    <a:pt x="123" y="45"/>
                    <a:pt x="123" y="45"/>
                    <a:pt x="123" y="45"/>
                  </a:cubicBezTo>
                  <a:cubicBezTo>
                    <a:pt x="123" y="45"/>
                    <a:pt x="123" y="45"/>
                    <a:pt x="124" y="45"/>
                  </a:cubicBezTo>
                  <a:lnTo>
                    <a:pt x="124" y="49"/>
                  </a:lnTo>
                  <a:close/>
                  <a:moveTo>
                    <a:pt x="125" y="50"/>
                  </a:moveTo>
                  <a:cubicBezTo>
                    <a:pt x="125" y="50"/>
                    <a:pt x="125" y="50"/>
                    <a:pt x="125" y="50"/>
                  </a:cubicBezTo>
                  <a:cubicBezTo>
                    <a:pt x="124" y="50"/>
                    <a:pt x="124" y="50"/>
                    <a:pt x="124" y="50"/>
                  </a:cubicBezTo>
                  <a:cubicBezTo>
                    <a:pt x="124" y="50"/>
                    <a:pt x="124" y="50"/>
                    <a:pt x="124" y="50"/>
                  </a:cubicBezTo>
                  <a:cubicBezTo>
                    <a:pt x="125" y="50"/>
                    <a:pt x="125" y="50"/>
                    <a:pt x="125" y="50"/>
                  </a:cubicBezTo>
                  <a:close/>
                  <a:moveTo>
                    <a:pt x="125" y="49"/>
                  </a:moveTo>
                  <a:cubicBezTo>
                    <a:pt x="125" y="49"/>
                    <a:pt x="125" y="49"/>
                    <a:pt x="125" y="49"/>
                  </a:cubicBezTo>
                  <a:cubicBezTo>
                    <a:pt x="124" y="49"/>
                    <a:pt x="124" y="49"/>
                    <a:pt x="124" y="49"/>
                  </a:cubicBezTo>
                  <a:cubicBezTo>
                    <a:pt x="124" y="45"/>
                    <a:pt x="124" y="45"/>
                    <a:pt x="124" y="45"/>
                  </a:cubicBezTo>
                  <a:cubicBezTo>
                    <a:pt x="124" y="45"/>
                    <a:pt x="124" y="45"/>
                    <a:pt x="125" y="45"/>
                  </a:cubicBezTo>
                  <a:lnTo>
                    <a:pt x="125" y="49"/>
                  </a:lnTo>
                  <a:close/>
                  <a:moveTo>
                    <a:pt x="126" y="46"/>
                  </a:moveTo>
                  <a:cubicBezTo>
                    <a:pt x="126" y="46"/>
                    <a:pt x="126" y="46"/>
                    <a:pt x="126" y="46"/>
                  </a:cubicBezTo>
                  <a:cubicBezTo>
                    <a:pt x="125" y="46"/>
                    <a:pt x="125" y="46"/>
                    <a:pt x="125" y="46"/>
                  </a:cubicBezTo>
                  <a:cubicBezTo>
                    <a:pt x="125" y="46"/>
                    <a:pt x="125" y="46"/>
                    <a:pt x="125" y="46"/>
                  </a:cubicBezTo>
                  <a:cubicBezTo>
                    <a:pt x="126" y="46"/>
                    <a:pt x="126" y="46"/>
                    <a:pt x="126" y="46"/>
                  </a:cubicBezTo>
                  <a:cubicBezTo>
                    <a:pt x="126" y="49"/>
                    <a:pt x="126" y="49"/>
                    <a:pt x="126" y="49"/>
                  </a:cubicBezTo>
                  <a:cubicBezTo>
                    <a:pt x="125" y="49"/>
                    <a:pt x="125" y="49"/>
                    <a:pt x="125" y="49"/>
                  </a:cubicBezTo>
                  <a:cubicBezTo>
                    <a:pt x="125" y="49"/>
                    <a:pt x="125" y="49"/>
                    <a:pt x="125" y="49"/>
                  </a:cubicBezTo>
                  <a:cubicBezTo>
                    <a:pt x="126" y="49"/>
                    <a:pt x="126" y="49"/>
                    <a:pt x="126" y="49"/>
                  </a:cubicBezTo>
                  <a:cubicBezTo>
                    <a:pt x="126" y="50"/>
                    <a:pt x="126" y="50"/>
                    <a:pt x="126" y="50"/>
                  </a:cubicBezTo>
                  <a:cubicBezTo>
                    <a:pt x="126" y="50"/>
                    <a:pt x="125" y="50"/>
                    <a:pt x="125" y="50"/>
                  </a:cubicBezTo>
                  <a:cubicBezTo>
                    <a:pt x="125" y="50"/>
                    <a:pt x="125" y="50"/>
                    <a:pt x="125" y="50"/>
                  </a:cubicBezTo>
                  <a:cubicBezTo>
                    <a:pt x="125" y="50"/>
                    <a:pt x="125" y="50"/>
                    <a:pt x="125" y="50"/>
                  </a:cubicBezTo>
                  <a:cubicBezTo>
                    <a:pt x="125" y="49"/>
                    <a:pt x="125" y="49"/>
                    <a:pt x="125" y="49"/>
                  </a:cubicBezTo>
                  <a:cubicBezTo>
                    <a:pt x="125" y="49"/>
                    <a:pt x="125" y="49"/>
                    <a:pt x="125" y="49"/>
                  </a:cubicBezTo>
                  <a:cubicBezTo>
                    <a:pt x="125" y="45"/>
                    <a:pt x="125" y="45"/>
                    <a:pt x="125" y="45"/>
                  </a:cubicBezTo>
                  <a:cubicBezTo>
                    <a:pt x="125" y="45"/>
                    <a:pt x="126" y="45"/>
                    <a:pt x="126" y="45"/>
                  </a:cubicBezTo>
                  <a:lnTo>
                    <a:pt x="126" y="46"/>
                  </a:lnTo>
                  <a:close/>
                  <a:moveTo>
                    <a:pt x="127" y="50"/>
                  </a:moveTo>
                  <a:cubicBezTo>
                    <a:pt x="127" y="50"/>
                    <a:pt x="127" y="50"/>
                    <a:pt x="127" y="50"/>
                  </a:cubicBezTo>
                  <a:cubicBezTo>
                    <a:pt x="127" y="50"/>
                    <a:pt x="126" y="50"/>
                    <a:pt x="126" y="50"/>
                  </a:cubicBezTo>
                  <a:cubicBezTo>
                    <a:pt x="126" y="49"/>
                    <a:pt x="126" y="49"/>
                    <a:pt x="126" y="49"/>
                  </a:cubicBezTo>
                  <a:cubicBezTo>
                    <a:pt x="127" y="49"/>
                    <a:pt x="127" y="49"/>
                    <a:pt x="127" y="49"/>
                  </a:cubicBezTo>
                  <a:lnTo>
                    <a:pt x="127" y="50"/>
                  </a:lnTo>
                  <a:close/>
                  <a:moveTo>
                    <a:pt x="127" y="49"/>
                  </a:moveTo>
                  <a:cubicBezTo>
                    <a:pt x="127" y="49"/>
                    <a:pt x="127" y="49"/>
                    <a:pt x="127" y="49"/>
                  </a:cubicBezTo>
                  <a:cubicBezTo>
                    <a:pt x="126" y="49"/>
                    <a:pt x="126" y="49"/>
                    <a:pt x="126" y="49"/>
                  </a:cubicBezTo>
                  <a:cubicBezTo>
                    <a:pt x="126" y="46"/>
                    <a:pt x="126" y="46"/>
                    <a:pt x="126" y="46"/>
                  </a:cubicBezTo>
                  <a:cubicBezTo>
                    <a:pt x="127" y="46"/>
                    <a:pt x="127" y="46"/>
                    <a:pt x="127" y="46"/>
                  </a:cubicBezTo>
                  <a:lnTo>
                    <a:pt x="127" y="49"/>
                  </a:lnTo>
                  <a:close/>
                  <a:moveTo>
                    <a:pt x="127" y="46"/>
                  </a:moveTo>
                  <a:cubicBezTo>
                    <a:pt x="127" y="46"/>
                    <a:pt x="127" y="46"/>
                    <a:pt x="127" y="46"/>
                  </a:cubicBezTo>
                  <a:cubicBezTo>
                    <a:pt x="126" y="46"/>
                    <a:pt x="126" y="46"/>
                    <a:pt x="126" y="46"/>
                  </a:cubicBezTo>
                  <a:cubicBezTo>
                    <a:pt x="126" y="45"/>
                    <a:pt x="126" y="45"/>
                    <a:pt x="126" y="45"/>
                  </a:cubicBezTo>
                  <a:cubicBezTo>
                    <a:pt x="126" y="45"/>
                    <a:pt x="127" y="45"/>
                    <a:pt x="127" y="45"/>
                  </a:cubicBezTo>
                  <a:lnTo>
                    <a:pt x="127" y="46"/>
                  </a:lnTo>
                  <a:close/>
                  <a:moveTo>
                    <a:pt x="128" y="50"/>
                  </a:moveTo>
                  <a:cubicBezTo>
                    <a:pt x="128" y="50"/>
                    <a:pt x="128" y="50"/>
                    <a:pt x="128" y="50"/>
                  </a:cubicBezTo>
                  <a:cubicBezTo>
                    <a:pt x="128" y="50"/>
                    <a:pt x="127" y="50"/>
                    <a:pt x="127" y="50"/>
                  </a:cubicBezTo>
                  <a:cubicBezTo>
                    <a:pt x="127" y="50"/>
                    <a:pt x="127" y="50"/>
                    <a:pt x="127" y="50"/>
                  </a:cubicBezTo>
                  <a:cubicBezTo>
                    <a:pt x="128" y="50"/>
                    <a:pt x="128" y="50"/>
                    <a:pt x="128" y="50"/>
                  </a:cubicBezTo>
                  <a:close/>
                  <a:moveTo>
                    <a:pt x="128" y="49"/>
                  </a:moveTo>
                  <a:cubicBezTo>
                    <a:pt x="128" y="49"/>
                    <a:pt x="128" y="49"/>
                    <a:pt x="128" y="49"/>
                  </a:cubicBezTo>
                  <a:cubicBezTo>
                    <a:pt x="127" y="49"/>
                    <a:pt x="127" y="49"/>
                    <a:pt x="127" y="49"/>
                  </a:cubicBezTo>
                  <a:cubicBezTo>
                    <a:pt x="127" y="49"/>
                    <a:pt x="127" y="49"/>
                    <a:pt x="127" y="49"/>
                  </a:cubicBezTo>
                  <a:cubicBezTo>
                    <a:pt x="127" y="49"/>
                    <a:pt x="127" y="49"/>
                    <a:pt x="127" y="49"/>
                  </a:cubicBezTo>
                  <a:cubicBezTo>
                    <a:pt x="127" y="49"/>
                    <a:pt x="127" y="49"/>
                    <a:pt x="127" y="49"/>
                  </a:cubicBezTo>
                  <a:cubicBezTo>
                    <a:pt x="127" y="49"/>
                    <a:pt x="127" y="49"/>
                    <a:pt x="127" y="49"/>
                  </a:cubicBezTo>
                  <a:cubicBezTo>
                    <a:pt x="127" y="48"/>
                    <a:pt x="127" y="48"/>
                    <a:pt x="127" y="48"/>
                  </a:cubicBezTo>
                  <a:cubicBezTo>
                    <a:pt x="128" y="48"/>
                    <a:pt x="128" y="48"/>
                    <a:pt x="128" y="48"/>
                  </a:cubicBezTo>
                  <a:lnTo>
                    <a:pt x="128" y="49"/>
                  </a:lnTo>
                  <a:close/>
                  <a:moveTo>
                    <a:pt x="128" y="48"/>
                  </a:moveTo>
                  <a:cubicBezTo>
                    <a:pt x="128" y="48"/>
                    <a:pt x="128" y="48"/>
                    <a:pt x="128" y="48"/>
                  </a:cubicBezTo>
                  <a:cubicBezTo>
                    <a:pt x="127" y="48"/>
                    <a:pt x="127" y="48"/>
                    <a:pt x="127" y="48"/>
                  </a:cubicBezTo>
                  <a:cubicBezTo>
                    <a:pt x="127" y="47"/>
                    <a:pt x="127" y="47"/>
                    <a:pt x="127" y="47"/>
                  </a:cubicBezTo>
                  <a:cubicBezTo>
                    <a:pt x="128" y="47"/>
                    <a:pt x="128" y="47"/>
                    <a:pt x="128" y="47"/>
                  </a:cubicBezTo>
                  <a:lnTo>
                    <a:pt x="128" y="48"/>
                  </a:lnTo>
                  <a:close/>
                  <a:moveTo>
                    <a:pt x="128" y="47"/>
                  </a:moveTo>
                  <a:cubicBezTo>
                    <a:pt x="128" y="47"/>
                    <a:pt x="128" y="47"/>
                    <a:pt x="128" y="47"/>
                  </a:cubicBezTo>
                  <a:cubicBezTo>
                    <a:pt x="127" y="47"/>
                    <a:pt x="127" y="47"/>
                    <a:pt x="127" y="47"/>
                  </a:cubicBezTo>
                  <a:cubicBezTo>
                    <a:pt x="127" y="45"/>
                    <a:pt x="127" y="45"/>
                    <a:pt x="127" y="45"/>
                  </a:cubicBezTo>
                  <a:cubicBezTo>
                    <a:pt x="127" y="45"/>
                    <a:pt x="128" y="45"/>
                    <a:pt x="128" y="45"/>
                  </a:cubicBezTo>
                  <a:lnTo>
                    <a:pt x="128" y="47"/>
                  </a:lnTo>
                  <a:close/>
                  <a:moveTo>
                    <a:pt x="128" y="50"/>
                  </a:moveTo>
                  <a:cubicBezTo>
                    <a:pt x="128" y="50"/>
                    <a:pt x="128" y="50"/>
                    <a:pt x="128" y="50"/>
                  </a:cubicBezTo>
                  <a:cubicBezTo>
                    <a:pt x="128" y="50"/>
                    <a:pt x="128" y="50"/>
                    <a:pt x="128" y="50"/>
                  </a:cubicBezTo>
                  <a:cubicBezTo>
                    <a:pt x="128" y="50"/>
                    <a:pt x="128" y="50"/>
                    <a:pt x="128" y="50"/>
                  </a:cubicBezTo>
                  <a:cubicBezTo>
                    <a:pt x="128" y="50"/>
                    <a:pt x="128" y="50"/>
                    <a:pt x="128" y="50"/>
                  </a:cubicBezTo>
                  <a:cubicBezTo>
                    <a:pt x="128" y="50"/>
                    <a:pt x="128" y="50"/>
                    <a:pt x="128" y="50"/>
                  </a:cubicBezTo>
                  <a:cubicBezTo>
                    <a:pt x="128" y="50"/>
                    <a:pt x="128" y="50"/>
                    <a:pt x="128" y="50"/>
                  </a:cubicBezTo>
                  <a:cubicBezTo>
                    <a:pt x="128" y="50"/>
                    <a:pt x="128" y="50"/>
                    <a:pt x="128" y="50"/>
                  </a:cubicBezTo>
                  <a:cubicBezTo>
                    <a:pt x="129" y="50"/>
                    <a:pt x="129" y="50"/>
                    <a:pt x="129" y="50"/>
                  </a:cubicBezTo>
                  <a:cubicBezTo>
                    <a:pt x="129" y="50"/>
                    <a:pt x="129" y="50"/>
                    <a:pt x="129" y="50"/>
                  </a:cubicBezTo>
                  <a:cubicBezTo>
                    <a:pt x="129" y="50"/>
                    <a:pt x="129" y="50"/>
                    <a:pt x="129" y="50"/>
                  </a:cubicBezTo>
                  <a:cubicBezTo>
                    <a:pt x="129" y="50"/>
                    <a:pt x="128" y="50"/>
                    <a:pt x="128" y="50"/>
                  </a:cubicBezTo>
                  <a:close/>
                  <a:moveTo>
                    <a:pt x="129" y="47"/>
                  </a:moveTo>
                  <a:cubicBezTo>
                    <a:pt x="129" y="47"/>
                    <a:pt x="129" y="47"/>
                    <a:pt x="129" y="47"/>
                  </a:cubicBezTo>
                  <a:cubicBezTo>
                    <a:pt x="129" y="48"/>
                    <a:pt x="129" y="48"/>
                    <a:pt x="129" y="48"/>
                  </a:cubicBezTo>
                  <a:cubicBezTo>
                    <a:pt x="128" y="48"/>
                    <a:pt x="128" y="48"/>
                    <a:pt x="128" y="48"/>
                  </a:cubicBezTo>
                  <a:cubicBezTo>
                    <a:pt x="128" y="47"/>
                    <a:pt x="128" y="47"/>
                    <a:pt x="128" y="47"/>
                  </a:cubicBezTo>
                  <a:lnTo>
                    <a:pt x="129" y="47"/>
                  </a:lnTo>
                  <a:close/>
                  <a:moveTo>
                    <a:pt x="128" y="47"/>
                  </a:moveTo>
                  <a:cubicBezTo>
                    <a:pt x="128" y="47"/>
                    <a:pt x="128" y="47"/>
                    <a:pt x="128" y="47"/>
                  </a:cubicBezTo>
                  <a:cubicBezTo>
                    <a:pt x="128" y="45"/>
                    <a:pt x="128" y="45"/>
                    <a:pt x="128" y="45"/>
                  </a:cubicBezTo>
                  <a:cubicBezTo>
                    <a:pt x="128" y="45"/>
                    <a:pt x="129" y="45"/>
                    <a:pt x="129" y="45"/>
                  </a:cubicBezTo>
                  <a:cubicBezTo>
                    <a:pt x="129" y="47"/>
                    <a:pt x="129" y="47"/>
                    <a:pt x="129" y="47"/>
                  </a:cubicBezTo>
                  <a:lnTo>
                    <a:pt x="128" y="47"/>
                  </a:lnTo>
                  <a:close/>
                  <a:moveTo>
                    <a:pt x="129" y="48"/>
                  </a:moveTo>
                  <a:cubicBezTo>
                    <a:pt x="129" y="48"/>
                    <a:pt x="129" y="48"/>
                    <a:pt x="129" y="48"/>
                  </a:cubicBezTo>
                  <a:cubicBezTo>
                    <a:pt x="128" y="48"/>
                    <a:pt x="128" y="48"/>
                    <a:pt x="128" y="48"/>
                  </a:cubicBezTo>
                  <a:cubicBezTo>
                    <a:pt x="128" y="48"/>
                    <a:pt x="128" y="48"/>
                    <a:pt x="128" y="48"/>
                  </a:cubicBezTo>
                  <a:cubicBezTo>
                    <a:pt x="128" y="49"/>
                    <a:pt x="128" y="49"/>
                    <a:pt x="128" y="49"/>
                  </a:cubicBezTo>
                  <a:cubicBezTo>
                    <a:pt x="128" y="49"/>
                    <a:pt x="128" y="49"/>
                    <a:pt x="128" y="49"/>
                  </a:cubicBezTo>
                  <a:cubicBezTo>
                    <a:pt x="128" y="48"/>
                    <a:pt x="128" y="48"/>
                    <a:pt x="128" y="48"/>
                  </a:cubicBezTo>
                  <a:lnTo>
                    <a:pt x="129" y="48"/>
                  </a:lnTo>
                  <a:close/>
                  <a:moveTo>
                    <a:pt x="129" y="48"/>
                  </a:moveTo>
                  <a:cubicBezTo>
                    <a:pt x="129" y="48"/>
                    <a:pt x="129" y="48"/>
                    <a:pt x="129" y="48"/>
                  </a:cubicBezTo>
                  <a:cubicBezTo>
                    <a:pt x="129" y="49"/>
                    <a:pt x="129" y="49"/>
                    <a:pt x="129" y="49"/>
                  </a:cubicBezTo>
                  <a:cubicBezTo>
                    <a:pt x="128" y="49"/>
                    <a:pt x="128" y="49"/>
                    <a:pt x="128" y="49"/>
                  </a:cubicBezTo>
                  <a:cubicBezTo>
                    <a:pt x="128" y="48"/>
                    <a:pt x="128" y="48"/>
                    <a:pt x="128" y="48"/>
                  </a:cubicBezTo>
                  <a:cubicBezTo>
                    <a:pt x="128" y="48"/>
                    <a:pt x="129" y="48"/>
                    <a:pt x="129" y="48"/>
                  </a:cubicBezTo>
                  <a:close/>
                  <a:moveTo>
                    <a:pt x="129" y="50"/>
                  </a:moveTo>
                  <a:cubicBezTo>
                    <a:pt x="129" y="50"/>
                    <a:pt x="129" y="50"/>
                    <a:pt x="129" y="50"/>
                  </a:cubicBezTo>
                  <a:cubicBezTo>
                    <a:pt x="129" y="48"/>
                    <a:pt x="129" y="48"/>
                    <a:pt x="129" y="48"/>
                  </a:cubicBezTo>
                  <a:cubicBezTo>
                    <a:pt x="129" y="48"/>
                    <a:pt x="129" y="48"/>
                    <a:pt x="130" y="47"/>
                  </a:cubicBezTo>
                  <a:cubicBezTo>
                    <a:pt x="130" y="49"/>
                    <a:pt x="130" y="49"/>
                    <a:pt x="130" y="49"/>
                  </a:cubicBezTo>
                  <a:cubicBezTo>
                    <a:pt x="129" y="49"/>
                    <a:pt x="129" y="49"/>
                    <a:pt x="129" y="50"/>
                  </a:cubicBezTo>
                  <a:close/>
                  <a:moveTo>
                    <a:pt x="129" y="45"/>
                  </a:moveTo>
                  <a:cubicBezTo>
                    <a:pt x="129" y="45"/>
                    <a:pt x="129" y="45"/>
                    <a:pt x="129" y="45"/>
                  </a:cubicBezTo>
                  <a:cubicBezTo>
                    <a:pt x="129" y="45"/>
                    <a:pt x="129" y="45"/>
                    <a:pt x="130" y="45"/>
                  </a:cubicBezTo>
                  <a:cubicBezTo>
                    <a:pt x="130" y="47"/>
                    <a:pt x="130" y="47"/>
                    <a:pt x="130" y="47"/>
                  </a:cubicBezTo>
                  <a:cubicBezTo>
                    <a:pt x="129" y="47"/>
                    <a:pt x="129" y="47"/>
                    <a:pt x="129" y="48"/>
                  </a:cubicBezTo>
                  <a:lnTo>
                    <a:pt x="129" y="45"/>
                  </a:lnTo>
                  <a:close/>
                  <a:moveTo>
                    <a:pt x="130" y="49"/>
                  </a:moveTo>
                  <a:cubicBezTo>
                    <a:pt x="130" y="49"/>
                    <a:pt x="130" y="49"/>
                    <a:pt x="130" y="49"/>
                  </a:cubicBezTo>
                  <a:cubicBezTo>
                    <a:pt x="130" y="47"/>
                    <a:pt x="130" y="47"/>
                    <a:pt x="130" y="47"/>
                  </a:cubicBezTo>
                  <a:cubicBezTo>
                    <a:pt x="130" y="47"/>
                    <a:pt x="130" y="47"/>
                    <a:pt x="130" y="47"/>
                  </a:cubicBezTo>
                  <a:cubicBezTo>
                    <a:pt x="130" y="48"/>
                    <a:pt x="130" y="48"/>
                    <a:pt x="130" y="48"/>
                  </a:cubicBezTo>
                  <a:cubicBezTo>
                    <a:pt x="130" y="49"/>
                    <a:pt x="130" y="49"/>
                    <a:pt x="130" y="49"/>
                  </a:cubicBezTo>
                  <a:close/>
                  <a:moveTo>
                    <a:pt x="130" y="45"/>
                  </a:moveTo>
                  <a:cubicBezTo>
                    <a:pt x="130" y="45"/>
                    <a:pt x="130" y="45"/>
                    <a:pt x="130" y="45"/>
                  </a:cubicBezTo>
                  <a:cubicBezTo>
                    <a:pt x="130" y="45"/>
                    <a:pt x="130" y="45"/>
                    <a:pt x="130" y="45"/>
                  </a:cubicBezTo>
                  <a:cubicBezTo>
                    <a:pt x="130" y="47"/>
                    <a:pt x="130" y="47"/>
                    <a:pt x="130" y="47"/>
                  </a:cubicBezTo>
                  <a:cubicBezTo>
                    <a:pt x="130" y="47"/>
                    <a:pt x="130" y="47"/>
                    <a:pt x="130" y="47"/>
                  </a:cubicBezTo>
                  <a:lnTo>
                    <a:pt x="130" y="45"/>
                  </a:lnTo>
                  <a:close/>
                  <a:moveTo>
                    <a:pt x="131" y="45"/>
                  </a:moveTo>
                  <a:cubicBezTo>
                    <a:pt x="131" y="45"/>
                    <a:pt x="131" y="45"/>
                    <a:pt x="131" y="45"/>
                  </a:cubicBezTo>
                  <a:cubicBezTo>
                    <a:pt x="131" y="45"/>
                    <a:pt x="131" y="45"/>
                    <a:pt x="131" y="45"/>
                  </a:cubicBezTo>
                  <a:cubicBezTo>
                    <a:pt x="131" y="46"/>
                    <a:pt x="131" y="46"/>
                    <a:pt x="131" y="46"/>
                  </a:cubicBezTo>
                  <a:cubicBezTo>
                    <a:pt x="131" y="46"/>
                    <a:pt x="131" y="46"/>
                    <a:pt x="131" y="46"/>
                  </a:cubicBezTo>
                  <a:lnTo>
                    <a:pt x="131" y="45"/>
                  </a:lnTo>
                  <a:close/>
                  <a:moveTo>
                    <a:pt x="131" y="48"/>
                  </a:moveTo>
                  <a:cubicBezTo>
                    <a:pt x="131" y="48"/>
                    <a:pt x="131" y="48"/>
                    <a:pt x="131" y="48"/>
                  </a:cubicBezTo>
                  <a:cubicBezTo>
                    <a:pt x="131" y="48"/>
                    <a:pt x="131" y="48"/>
                    <a:pt x="131" y="48"/>
                  </a:cubicBezTo>
                  <a:cubicBezTo>
                    <a:pt x="131" y="48"/>
                    <a:pt x="131" y="48"/>
                    <a:pt x="131" y="48"/>
                  </a:cubicBezTo>
                  <a:cubicBezTo>
                    <a:pt x="131" y="48"/>
                    <a:pt x="131" y="48"/>
                    <a:pt x="131" y="48"/>
                  </a:cubicBezTo>
                  <a:cubicBezTo>
                    <a:pt x="131" y="47"/>
                    <a:pt x="131" y="47"/>
                    <a:pt x="131" y="47"/>
                  </a:cubicBezTo>
                  <a:cubicBezTo>
                    <a:pt x="131" y="47"/>
                    <a:pt x="131" y="46"/>
                    <a:pt x="131" y="46"/>
                  </a:cubicBezTo>
                  <a:cubicBezTo>
                    <a:pt x="131" y="48"/>
                    <a:pt x="131" y="48"/>
                    <a:pt x="131" y="48"/>
                  </a:cubicBezTo>
                  <a:cubicBezTo>
                    <a:pt x="131" y="48"/>
                    <a:pt x="131" y="48"/>
                    <a:pt x="131" y="48"/>
                  </a:cubicBezTo>
                  <a:close/>
                  <a:moveTo>
                    <a:pt x="106" y="45"/>
                  </a:moveTo>
                  <a:cubicBezTo>
                    <a:pt x="106" y="45"/>
                    <a:pt x="106" y="45"/>
                    <a:pt x="106" y="45"/>
                  </a:cubicBezTo>
                  <a:cubicBezTo>
                    <a:pt x="101" y="46"/>
                    <a:pt x="76" y="50"/>
                    <a:pt x="74" y="50"/>
                  </a:cubicBezTo>
                  <a:cubicBezTo>
                    <a:pt x="74" y="50"/>
                    <a:pt x="74" y="50"/>
                    <a:pt x="74" y="50"/>
                  </a:cubicBezTo>
                  <a:cubicBezTo>
                    <a:pt x="79" y="49"/>
                    <a:pt x="86" y="47"/>
                    <a:pt x="91" y="47"/>
                  </a:cubicBezTo>
                  <a:cubicBezTo>
                    <a:pt x="94" y="46"/>
                    <a:pt x="98" y="46"/>
                    <a:pt x="102" y="45"/>
                  </a:cubicBezTo>
                  <a:cubicBezTo>
                    <a:pt x="108" y="44"/>
                    <a:pt x="115" y="43"/>
                    <a:pt x="118" y="43"/>
                  </a:cubicBezTo>
                  <a:cubicBezTo>
                    <a:pt x="134" y="43"/>
                    <a:pt x="134" y="43"/>
                    <a:pt x="134" y="43"/>
                  </a:cubicBezTo>
                  <a:cubicBezTo>
                    <a:pt x="119" y="43"/>
                    <a:pt x="119" y="43"/>
                    <a:pt x="119" y="43"/>
                  </a:cubicBezTo>
                  <a:cubicBezTo>
                    <a:pt x="119" y="43"/>
                    <a:pt x="119" y="42"/>
                    <a:pt x="119" y="42"/>
                  </a:cubicBezTo>
                  <a:cubicBezTo>
                    <a:pt x="124" y="42"/>
                    <a:pt x="128" y="41"/>
                    <a:pt x="129" y="41"/>
                  </a:cubicBezTo>
                  <a:cubicBezTo>
                    <a:pt x="133" y="41"/>
                    <a:pt x="136" y="41"/>
                    <a:pt x="138" y="42"/>
                  </a:cubicBezTo>
                  <a:cubicBezTo>
                    <a:pt x="138" y="42"/>
                    <a:pt x="137" y="42"/>
                    <a:pt x="136" y="43"/>
                  </a:cubicBezTo>
                  <a:cubicBezTo>
                    <a:pt x="134" y="43"/>
                    <a:pt x="134" y="43"/>
                    <a:pt x="134" y="43"/>
                  </a:cubicBezTo>
                  <a:cubicBezTo>
                    <a:pt x="134" y="43"/>
                    <a:pt x="111" y="45"/>
                    <a:pt x="106" y="45"/>
                  </a:cubicBezTo>
                  <a:close/>
                  <a:moveTo>
                    <a:pt x="132" y="45"/>
                  </a:moveTo>
                  <a:cubicBezTo>
                    <a:pt x="132" y="45"/>
                    <a:pt x="132" y="45"/>
                    <a:pt x="132" y="45"/>
                  </a:cubicBezTo>
                  <a:cubicBezTo>
                    <a:pt x="132" y="45"/>
                    <a:pt x="132" y="44"/>
                    <a:pt x="132" y="44"/>
                  </a:cubicBezTo>
                  <a:cubicBezTo>
                    <a:pt x="132" y="45"/>
                    <a:pt x="132" y="45"/>
                    <a:pt x="132" y="45"/>
                  </a:cubicBezTo>
                  <a:cubicBezTo>
                    <a:pt x="132" y="45"/>
                    <a:pt x="132" y="46"/>
                    <a:pt x="132" y="46"/>
                  </a:cubicBezTo>
                  <a:lnTo>
                    <a:pt x="132" y="45"/>
                  </a:lnTo>
                  <a:close/>
                  <a:moveTo>
                    <a:pt x="132" y="48"/>
                  </a:moveTo>
                  <a:cubicBezTo>
                    <a:pt x="132" y="48"/>
                    <a:pt x="132" y="48"/>
                    <a:pt x="132" y="48"/>
                  </a:cubicBezTo>
                  <a:cubicBezTo>
                    <a:pt x="132" y="46"/>
                    <a:pt x="132" y="46"/>
                    <a:pt x="132" y="46"/>
                  </a:cubicBezTo>
                  <a:cubicBezTo>
                    <a:pt x="132" y="46"/>
                    <a:pt x="132" y="46"/>
                    <a:pt x="132" y="46"/>
                  </a:cubicBezTo>
                  <a:cubicBezTo>
                    <a:pt x="132" y="47"/>
                    <a:pt x="132" y="47"/>
                    <a:pt x="132" y="47"/>
                  </a:cubicBezTo>
                  <a:cubicBezTo>
                    <a:pt x="132" y="47"/>
                    <a:pt x="132" y="48"/>
                    <a:pt x="132" y="48"/>
                  </a:cubicBezTo>
                  <a:close/>
                  <a:moveTo>
                    <a:pt x="132" y="44"/>
                  </a:moveTo>
                  <a:cubicBezTo>
                    <a:pt x="132" y="44"/>
                    <a:pt x="132" y="44"/>
                    <a:pt x="132" y="44"/>
                  </a:cubicBezTo>
                  <a:cubicBezTo>
                    <a:pt x="133" y="44"/>
                    <a:pt x="133" y="44"/>
                    <a:pt x="133" y="44"/>
                  </a:cubicBezTo>
                  <a:cubicBezTo>
                    <a:pt x="133" y="45"/>
                    <a:pt x="133" y="45"/>
                    <a:pt x="133" y="45"/>
                  </a:cubicBezTo>
                  <a:cubicBezTo>
                    <a:pt x="133" y="45"/>
                    <a:pt x="133" y="45"/>
                    <a:pt x="133" y="45"/>
                  </a:cubicBezTo>
                  <a:cubicBezTo>
                    <a:pt x="133" y="45"/>
                    <a:pt x="133" y="45"/>
                    <a:pt x="132" y="45"/>
                  </a:cubicBezTo>
                  <a:lnTo>
                    <a:pt x="132" y="44"/>
                  </a:lnTo>
                  <a:close/>
                  <a:moveTo>
                    <a:pt x="132" y="45"/>
                  </a:moveTo>
                  <a:cubicBezTo>
                    <a:pt x="132" y="45"/>
                    <a:pt x="132" y="45"/>
                    <a:pt x="132" y="45"/>
                  </a:cubicBezTo>
                  <a:cubicBezTo>
                    <a:pt x="133" y="45"/>
                    <a:pt x="133" y="45"/>
                    <a:pt x="133" y="45"/>
                  </a:cubicBezTo>
                  <a:cubicBezTo>
                    <a:pt x="133" y="45"/>
                    <a:pt x="133" y="45"/>
                    <a:pt x="133" y="45"/>
                  </a:cubicBezTo>
                  <a:cubicBezTo>
                    <a:pt x="133" y="47"/>
                    <a:pt x="133" y="47"/>
                    <a:pt x="133" y="47"/>
                  </a:cubicBezTo>
                  <a:cubicBezTo>
                    <a:pt x="133" y="47"/>
                    <a:pt x="133" y="47"/>
                    <a:pt x="132" y="47"/>
                  </a:cubicBezTo>
                  <a:lnTo>
                    <a:pt x="132" y="45"/>
                  </a:lnTo>
                  <a:close/>
                  <a:moveTo>
                    <a:pt x="133" y="47"/>
                  </a:moveTo>
                  <a:cubicBezTo>
                    <a:pt x="133" y="47"/>
                    <a:pt x="133" y="47"/>
                    <a:pt x="133" y="47"/>
                  </a:cubicBezTo>
                  <a:cubicBezTo>
                    <a:pt x="133" y="47"/>
                    <a:pt x="133" y="47"/>
                    <a:pt x="133" y="47"/>
                  </a:cubicBezTo>
                  <a:cubicBezTo>
                    <a:pt x="133" y="47"/>
                    <a:pt x="133" y="47"/>
                    <a:pt x="133" y="47"/>
                  </a:cubicBezTo>
                  <a:close/>
                  <a:moveTo>
                    <a:pt x="133" y="44"/>
                  </a:moveTo>
                  <a:cubicBezTo>
                    <a:pt x="133" y="44"/>
                    <a:pt x="133" y="44"/>
                    <a:pt x="133" y="44"/>
                  </a:cubicBezTo>
                  <a:cubicBezTo>
                    <a:pt x="133" y="44"/>
                    <a:pt x="134" y="44"/>
                    <a:pt x="134" y="44"/>
                  </a:cubicBezTo>
                  <a:cubicBezTo>
                    <a:pt x="134" y="44"/>
                    <a:pt x="133" y="45"/>
                    <a:pt x="133" y="45"/>
                  </a:cubicBezTo>
                  <a:lnTo>
                    <a:pt x="133" y="44"/>
                  </a:lnTo>
                  <a:close/>
                  <a:moveTo>
                    <a:pt x="133" y="45"/>
                  </a:moveTo>
                  <a:cubicBezTo>
                    <a:pt x="133" y="45"/>
                    <a:pt x="133" y="45"/>
                    <a:pt x="133" y="45"/>
                  </a:cubicBezTo>
                  <a:cubicBezTo>
                    <a:pt x="134" y="45"/>
                    <a:pt x="134" y="45"/>
                    <a:pt x="134" y="44"/>
                  </a:cubicBezTo>
                  <a:cubicBezTo>
                    <a:pt x="135" y="44"/>
                    <a:pt x="136" y="44"/>
                    <a:pt x="137" y="44"/>
                  </a:cubicBezTo>
                  <a:cubicBezTo>
                    <a:pt x="137" y="44"/>
                    <a:pt x="136" y="45"/>
                    <a:pt x="136" y="45"/>
                  </a:cubicBezTo>
                  <a:cubicBezTo>
                    <a:pt x="135" y="45"/>
                    <a:pt x="134" y="46"/>
                    <a:pt x="133" y="46"/>
                  </a:cubicBezTo>
                  <a:lnTo>
                    <a:pt x="133" y="45"/>
                  </a:lnTo>
                  <a:close/>
                  <a:moveTo>
                    <a:pt x="133" y="47"/>
                  </a:moveTo>
                  <a:cubicBezTo>
                    <a:pt x="133" y="47"/>
                    <a:pt x="133" y="47"/>
                    <a:pt x="133" y="47"/>
                  </a:cubicBezTo>
                  <a:cubicBezTo>
                    <a:pt x="133" y="47"/>
                    <a:pt x="133" y="47"/>
                    <a:pt x="133" y="47"/>
                  </a:cubicBezTo>
                  <a:cubicBezTo>
                    <a:pt x="134" y="46"/>
                    <a:pt x="135" y="45"/>
                    <a:pt x="136" y="45"/>
                  </a:cubicBezTo>
                  <a:cubicBezTo>
                    <a:pt x="137" y="45"/>
                    <a:pt x="137" y="44"/>
                    <a:pt x="138" y="44"/>
                  </a:cubicBezTo>
                  <a:cubicBezTo>
                    <a:pt x="138" y="44"/>
                    <a:pt x="138" y="44"/>
                    <a:pt x="138" y="44"/>
                  </a:cubicBezTo>
                  <a:cubicBezTo>
                    <a:pt x="137" y="45"/>
                    <a:pt x="135" y="46"/>
                    <a:pt x="133" y="47"/>
                  </a:cubicBezTo>
                  <a:close/>
                  <a:moveTo>
                    <a:pt x="140" y="43"/>
                  </a:moveTo>
                  <a:cubicBezTo>
                    <a:pt x="140" y="43"/>
                    <a:pt x="140" y="43"/>
                    <a:pt x="140" y="43"/>
                  </a:cubicBezTo>
                  <a:cubicBezTo>
                    <a:pt x="139" y="43"/>
                    <a:pt x="139" y="43"/>
                    <a:pt x="139" y="43"/>
                  </a:cubicBezTo>
                  <a:cubicBezTo>
                    <a:pt x="139" y="43"/>
                    <a:pt x="139" y="43"/>
                    <a:pt x="140" y="43"/>
                  </a:cubicBezTo>
                  <a:close/>
                  <a:moveTo>
                    <a:pt x="139" y="43"/>
                  </a:moveTo>
                  <a:cubicBezTo>
                    <a:pt x="139" y="43"/>
                    <a:pt x="139" y="43"/>
                    <a:pt x="139" y="43"/>
                  </a:cubicBezTo>
                  <a:cubicBezTo>
                    <a:pt x="137" y="43"/>
                    <a:pt x="137" y="43"/>
                    <a:pt x="137" y="43"/>
                  </a:cubicBezTo>
                  <a:cubicBezTo>
                    <a:pt x="137" y="42"/>
                    <a:pt x="138" y="42"/>
                    <a:pt x="138" y="42"/>
                  </a:cubicBezTo>
                  <a:cubicBezTo>
                    <a:pt x="139" y="42"/>
                    <a:pt x="139" y="42"/>
                    <a:pt x="140" y="42"/>
                  </a:cubicBezTo>
                  <a:cubicBezTo>
                    <a:pt x="140" y="43"/>
                    <a:pt x="140" y="43"/>
                    <a:pt x="140" y="43"/>
                  </a:cubicBezTo>
                  <a:cubicBezTo>
                    <a:pt x="139" y="43"/>
                    <a:pt x="139" y="43"/>
                    <a:pt x="139" y="43"/>
                  </a:cubicBezTo>
                  <a:close/>
                  <a:moveTo>
                    <a:pt x="140" y="42"/>
                  </a:moveTo>
                  <a:cubicBezTo>
                    <a:pt x="140" y="42"/>
                    <a:pt x="140" y="42"/>
                    <a:pt x="140" y="42"/>
                  </a:cubicBezTo>
                  <a:cubicBezTo>
                    <a:pt x="139" y="42"/>
                    <a:pt x="139" y="42"/>
                    <a:pt x="139" y="41"/>
                  </a:cubicBezTo>
                  <a:cubicBezTo>
                    <a:pt x="139" y="41"/>
                    <a:pt x="139" y="41"/>
                    <a:pt x="139" y="41"/>
                  </a:cubicBezTo>
                  <a:cubicBezTo>
                    <a:pt x="140" y="42"/>
                    <a:pt x="140" y="42"/>
                    <a:pt x="140" y="42"/>
                  </a:cubicBezTo>
                  <a:close/>
                  <a:moveTo>
                    <a:pt x="135" y="49"/>
                  </a:moveTo>
                  <a:cubicBezTo>
                    <a:pt x="135" y="49"/>
                    <a:pt x="135" y="49"/>
                    <a:pt x="135" y="49"/>
                  </a:cubicBezTo>
                  <a:cubicBezTo>
                    <a:pt x="135" y="49"/>
                    <a:pt x="135" y="49"/>
                    <a:pt x="135" y="49"/>
                  </a:cubicBezTo>
                  <a:cubicBezTo>
                    <a:pt x="135" y="49"/>
                    <a:pt x="135" y="49"/>
                    <a:pt x="135" y="49"/>
                  </a:cubicBezTo>
                  <a:cubicBezTo>
                    <a:pt x="135" y="49"/>
                    <a:pt x="135" y="49"/>
                    <a:pt x="135" y="49"/>
                  </a:cubicBezTo>
                  <a:close/>
                  <a:moveTo>
                    <a:pt x="135" y="50"/>
                  </a:moveTo>
                  <a:cubicBezTo>
                    <a:pt x="135" y="50"/>
                    <a:pt x="135" y="50"/>
                    <a:pt x="135" y="50"/>
                  </a:cubicBezTo>
                  <a:cubicBezTo>
                    <a:pt x="135" y="49"/>
                    <a:pt x="135" y="49"/>
                    <a:pt x="135" y="49"/>
                  </a:cubicBezTo>
                  <a:cubicBezTo>
                    <a:pt x="135" y="49"/>
                    <a:pt x="135" y="49"/>
                    <a:pt x="135" y="49"/>
                  </a:cubicBezTo>
                  <a:cubicBezTo>
                    <a:pt x="135" y="50"/>
                    <a:pt x="135" y="50"/>
                    <a:pt x="135" y="50"/>
                  </a:cubicBezTo>
                  <a:close/>
                  <a:moveTo>
                    <a:pt x="135" y="49"/>
                  </a:moveTo>
                  <a:cubicBezTo>
                    <a:pt x="135" y="49"/>
                    <a:pt x="135" y="49"/>
                    <a:pt x="135" y="49"/>
                  </a:cubicBezTo>
                  <a:cubicBezTo>
                    <a:pt x="136" y="49"/>
                    <a:pt x="136" y="49"/>
                    <a:pt x="136" y="48"/>
                  </a:cubicBezTo>
                  <a:cubicBezTo>
                    <a:pt x="136" y="49"/>
                    <a:pt x="136" y="49"/>
                    <a:pt x="136" y="49"/>
                  </a:cubicBezTo>
                  <a:cubicBezTo>
                    <a:pt x="135" y="49"/>
                    <a:pt x="135" y="49"/>
                    <a:pt x="135" y="49"/>
                  </a:cubicBezTo>
                  <a:close/>
                  <a:moveTo>
                    <a:pt x="135" y="50"/>
                  </a:moveTo>
                  <a:cubicBezTo>
                    <a:pt x="135" y="50"/>
                    <a:pt x="135" y="50"/>
                    <a:pt x="135" y="50"/>
                  </a:cubicBezTo>
                  <a:cubicBezTo>
                    <a:pt x="135" y="49"/>
                    <a:pt x="135" y="49"/>
                    <a:pt x="135" y="49"/>
                  </a:cubicBezTo>
                  <a:cubicBezTo>
                    <a:pt x="136" y="49"/>
                    <a:pt x="136" y="49"/>
                    <a:pt x="136" y="49"/>
                  </a:cubicBezTo>
                  <a:cubicBezTo>
                    <a:pt x="136" y="50"/>
                    <a:pt x="136" y="50"/>
                    <a:pt x="136" y="50"/>
                  </a:cubicBezTo>
                  <a:lnTo>
                    <a:pt x="135" y="50"/>
                  </a:lnTo>
                  <a:close/>
                  <a:moveTo>
                    <a:pt x="136" y="50"/>
                  </a:moveTo>
                  <a:cubicBezTo>
                    <a:pt x="136" y="50"/>
                    <a:pt x="136" y="50"/>
                    <a:pt x="136" y="50"/>
                  </a:cubicBezTo>
                  <a:cubicBezTo>
                    <a:pt x="136" y="49"/>
                    <a:pt x="136" y="49"/>
                    <a:pt x="136" y="49"/>
                  </a:cubicBezTo>
                  <a:cubicBezTo>
                    <a:pt x="136" y="49"/>
                    <a:pt x="136" y="49"/>
                    <a:pt x="136" y="49"/>
                  </a:cubicBezTo>
                  <a:cubicBezTo>
                    <a:pt x="136" y="49"/>
                    <a:pt x="136" y="49"/>
                    <a:pt x="136" y="49"/>
                  </a:cubicBezTo>
                  <a:cubicBezTo>
                    <a:pt x="136" y="49"/>
                    <a:pt x="136" y="49"/>
                    <a:pt x="136" y="49"/>
                  </a:cubicBezTo>
                  <a:cubicBezTo>
                    <a:pt x="136" y="48"/>
                    <a:pt x="136" y="48"/>
                    <a:pt x="136" y="48"/>
                  </a:cubicBezTo>
                  <a:cubicBezTo>
                    <a:pt x="136" y="48"/>
                    <a:pt x="136" y="48"/>
                    <a:pt x="137" y="48"/>
                  </a:cubicBezTo>
                  <a:cubicBezTo>
                    <a:pt x="137" y="50"/>
                    <a:pt x="137" y="50"/>
                    <a:pt x="137" y="50"/>
                  </a:cubicBezTo>
                  <a:lnTo>
                    <a:pt x="136" y="50"/>
                  </a:lnTo>
                  <a:close/>
                  <a:moveTo>
                    <a:pt x="137" y="48"/>
                  </a:moveTo>
                  <a:cubicBezTo>
                    <a:pt x="137" y="48"/>
                    <a:pt x="137" y="48"/>
                    <a:pt x="137" y="48"/>
                  </a:cubicBezTo>
                  <a:cubicBezTo>
                    <a:pt x="137" y="48"/>
                    <a:pt x="137" y="48"/>
                    <a:pt x="137" y="48"/>
                  </a:cubicBezTo>
                  <a:cubicBezTo>
                    <a:pt x="137" y="48"/>
                    <a:pt x="137" y="48"/>
                    <a:pt x="137" y="48"/>
                  </a:cubicBezTo>
                  <a:cubicBezTo>
                    <a:pt x="137" y="48"/>
                    <a:pt x="137" y="48"/>
                    <a:pt x="137" y="48"/>
                  </a:cubicBezTo>
                  <a:close/>
                  <a:moveTo>
                    <a:pt x="137" y="48"/>
                  </a:moveTo>
                  <a:cubicBezTo>
                    <a:pt x="137" y="48"/>
                    <a:pt x="137" y="48"/>
                    <a:pt x="137" y="48"/>
                  </a:cubicBezTo>
                  <a:cubicBezTo>
                    <a:pt x="137" y="48"/>
                    <a:pt x="137" y="48"/>
                    <a:pt x="137" y="48"/>
                  </a:cubicBezTo>
                  <a:cubicBezTo>
                    <a:pt x="137" y="48"/>
                    <a:pt x="137" y="48"/>
                    <a:pt x="137" y="48"/>
                  </a:cubicBezTo>
                  <a:cubicBezTo>
                    <a:pt x="137" y="48"/>
                    <a:pt x="137" y="48"/>
                    <a:pt x="137" y="48"/>
                  </a:cubicBezTo>
                  <a:cubicBezTo>
                    <a:pt x="137" y="48"/>
                    <a:pt x="137" y="48"/>
                    <a:pt x="137" y="48"/>
                  </a:cubicBezTo>
                  <a:close/>
                  <a:moveTo>
                    <a:pt x="137" y="50"/>
                  </a:moveTo>
                  <a:cubicBezTo>
                    <a:pt x="137" y="50"/>
                    <a:pt x="137" y="50"/>
                    <a:pt x="137" y="50"/>
                  </a:cubicBezTo>
                  <a:cubicBezTo>
                    <a:pt x="137" y="49"/>
                    <a:pt x="137" y="49"/>
                    <a:pt x="137" y="49"/>
                  </a:cubicBezTo>
                  <a:cubicBezTo>
                    <a:pt x="137" y="49"/>
                    <a:pt x="137" y="49"/>
                    <a:pt x="137" y="49"/>
                  </a:cubicBezTo>
                  <a:cubicBezTo>
                    <a:pt x="137" y="50"/>
                    <a:pt x="137" y="50"/>
                    <a:pt x="137" y="50"/>
                  </a:cubicBezTo>
                  <a:close/>
                  <a:moveTo>
                    <a:pt x="137" y="47"/>
                  </a:moveTo>
                  <a:cubicBezTo>
                    <a:pt x="137" y="47"/>
                    <a:pt x="137" y="47"/>
                    <a:pt x="137" y="47"/>
                  </a:cubicBezTo>
                  <a:cubicBezTo>
                    <a:pt x="138" y="47"/>
                    <a:pt x="138" y="47"/>
                    <a:pt x="138" y="47"/>
                  </a:cubicBezTo>
                  <a:cubicBezTo>
                    <a:pt x="138" y="48"/>
                    <a:pt x="138" y="48"/>
                    <a:pt x="138" y="48"/>
                  </a:cubicBezTo>
                  <a:cubicBezTo>
                    <a:pt x="137" y="48"/>
                    <a:pt x="137" y="48"/>
                    <a:pt x="137" y="48"/>
                  </a:cubicBezTo>
                  <a:lnTo>
                    <a:pt x="137" y="47"/>
                  </a:lnTo>
                  <a:close/>
                  <a:moveTo>
                    <a:pt x="137" y="48"/>
                  </a:moveTo>
                  <a:cubicBezTo>
                    <a:pt x="137" y="48"/>
                    <a:pt x="137" y="48"/>
                    <a:pt x="137" y="48"/>
                  </a:cubicBezTo>
                  <a:cubicBezTo>
                    <a:pt x="138" y="48"/>
                    <a:pt x="138" y="48"/>
                    <a:pt x="138" y="48"/>
                  </a:cubicBezTo>
                  <a:cubicBezTo>
                    <a:pt x="138" y="48"/>
                    <a:pt x="138" y="48"/>
                    <a:pt x="138" y="48"/>
                  </a:cubicBezTo>
                  <a:cubicBezTo>
                    <a:pt x="137" y="48"/>
                    <a:pt x="137" y="48"/>
                    <a:pt x="137" y="48"/>
                  </a:cubicBezTo>
                  <a:close/>
                  <a:moveTo>
                    <a:pt x="137" y="50"/>
                  </a:moveTo>
                  <a:cubicBezTo>
                    <a:pt x="137" y="50"/>
                    <a:pt x="137" y="50"/>
                    <a:pt x="137" y="50"/>
                  </a:cubicBezTo>
                  <a:cubicBezTo>
                    <a:pt x="137" y="49"/>
                    <a:pt x="137" y="49"/>
                    <a:pt x="137" y="49"/>
                  </a:cubicBezTo>
                  <a:cubicBezTo>
                    <a:pt x="138" y="49"/>
                    <a:pt x="138" y="49"/>
                    <a:pt x="138" y="49"/>
                  </a:cubicBezTo>
                  <a:cubicBezTo>
                    <a:pt x="138" y="50"/>
                    <a:pt x="138" y="50"/>
                    <a:pt x="138" y="50"/>
                  </a:cubicBezTo>
                  <a:lnTo>
                    <a:pt x="137" y="50"/>
                  </a:lnTo>
                  <a:close/>
                  <a:moveTo>
                    <a:pt x="138" y="47"/>
                  </a:moveTo>
                  <a:cubicBezTo>
                    <a:pt x="138" y="47"/>
                    <a:pt x="138" y="47"/>
                    <a:pt x="138" y="47"/>
                  </a:cubicBezTo>
                  <a:cubicBezTo>
                    <a:pt x="138" y="47"/>
                    <a:pt x="138" y="47"/>
                    <a:pt x="138" y="47"/>
                  </a:cubicBezTo>
                  <a:cubicBezTo>
                    <a:pt x="138" y="48"/>
                    <a:pt x="138" y="48"/>
                    <a:pt x="138" y="48"/>
                  </a:cubicBezTo>
                  <a:cubicBezTo>
                    <a:pt x="138" y="48"/>
                    <a:pt x="138" y="48"/>
                    <a:pt x="138" y="48"/>
                  </a:cubicBezTo>
                  <a:cubicBezTo>
                    <a:pt x="138" y="47"/>
                    <a:pt x="138" y="47"/>
                    <a:pt x="138" y="47"/>
                  </a:cubicBezTo>
                  <a:cubicBezTo>
                    <a:pt x="138" y="47"/>
                    <a:pt x="138" y="47"/>
                    <a:pt x="138" y="47"/>
                  </a:cubicBezTo>
                  <a:close/>
                  <a:moveTo>
                    <a:pt x="138" y="50"/>
                  </a:moveTo>
                  <a:cubicBezTo>
                    <a:pt x="138" y="50"/>
                    <a:pt x="138" y="50"/>
                    <a:pt x="138" y="50"/>
                  </a:cubicBezTo>
                  <a:cubicBezTo>
                    <a:pt x="138" y="49"/>
                    <a:pt x="138" y="49"/>
                    <a:pt x="138" y="49"/>
                  </a:cubicBezTo>
                  <a:cubicBezTo>
                    <a:pt x="138" y="49"/>
                    <a:pt x="138" y="49"/>
                    <a:pt x="138" y="49"/>
                  </a:cubicBezTo>
                  <a:cubicBezTo>
                    <a:pt x="138" y="50"/>
                    <a:pt x="138" y="50"/>
                    <a:pt x="138" y="50"/>
                  </a:cubicBezTo>
                  <a:close/>
                  <a:moveTo>
                    <a:pt x="139" y="50"/>
                  </a:moveTo>
                  <a:cubicBezTo>
                    <a:pt x="139" y="50"/>
                    <a:pt x="139" y="50"/>
                    <a:pt x="139" y="50"/>
                  </a:cubicBezTo>
                  <a:cubicBezTo>
                    <a:pt x="139" y="49"/>
                    <a:pt x="139" y="49"/>
                    <a:pt x="139" y="49"/>
                  </a:cubicBezTo>
                  <a:cubicBezTo>
                    <a:pt x="139" y="49"/>
                    <a:pt x="139" y="49"/>
                    <a:pt x="139" y="49"/>
                  </a:cubicBezTo>
                  <a:cubicBezTo>
                    <a:pt x="139" y="48"/>
                    <a:pt x="139" y="48"/>
                    <a:pt x="139" y="48"/>
                  </a:cubicBezTo>
                  <a:cubicBezTo>
                    <a:pt x="139" y="48"/>
                    <a:pt x="139" y="48"/>
                    <a:pt x="139" y="48"/>
                  </a:cubicBezTo>
                  <a:cubicBezTo>
                    <a:pt x="139" y="47"/>
                    <a:pt x="139" y="47"/>
                    <a:pt x="139" y="47"/>
                  </a:cubicBezTo>
                  <a:cubicBezTo>
                    <a:pt x="139" y="47"/>
                    <a:pt x="139" y="47"/>
                    <a:pt x="139" y="47"/>
                  </a:cubicBezTo>
                  <a:cubicBezTo>
                    <a:pt x="139" y="47"/>
                    <a:pt x="139" y="47"/>
                    <a:pt x="139" y="47"/>
                  </a:cubicBezTo>
                  <a:cubicBezTo>
                    <a:pt x="139" y="47"/>
                    <a:pt x="139" y="47"/>
                    <a:pt x="139" y="47"/>
                  </a:cubicBezTo>
                  <a:cubicBezTo>
                    <a:pt x="139" y="47"/>
                    <a:pt x="139" y="47"/>
                    <a:pt x="139" y="47"/>
                  </a:cubicBezTo>
                  <a:cubicBezTo>
                    <a:pt x="139" y="47"/>
                    <a:pt x="139" y="47"/>
                    <a:pt x="139" y="47"/>
                  </a:cubicBezTo>
                  <a:cubicBezTo>
                    <a:pt x="139" y="48"/>
                    <a:pt x="139" y="48"/>
                    <a:pt x="139" y="48"/>
                  </a:cubicBezTo>
                  <a:cubicBezTo>
                    <a:pt x="139" y="48"/>
                    <a:pt x="139" y="48"/>
                    <a:pt x="139" y="48"/>
                  </a:cubicBezTo>
                  <a:cubicBezTo>
                    <a:pt x="139" y="48"/>
                    <a:pt x="139" y="48"/>
                    <a:pt x="139" y="48"/>
                  </a:cubicBezTo>
                  <a:cubicBezTo>
                    <a:pt x="139" y="48"/>
                    <a:pt x="139" y="48"/>
                    <a:pt x="139" y="48"/>
                  </a:cubicBezTo>
                  <a:cubicBezTo>
                    <a:pt x="139" y="50"/>
                    <a:pt x="139" y="50"/>
                    <a:pt x="139" y="50"/>
                  </a:cubicBezTo>
                  <a:close/>
                  <a:moveTo>
                    <a:pt x="139" y="46"/>
                  </a:moveTo>
                  <a:cubicBezTo>
                    <a:pt x="139" y="46"/>
                    <a:pt x="139" y="46"/>
                    <a:pt x="139" y="46"/>
                  </a:cubicBezTo>
                  <a:cubicBezTo>
                    <a:pt x="139" y="46"/>
                    <a:pt x="139" y="46"/>
                    <a:pt x="139" y="46"/>
                  </a:cubicBezTo>
                  <a:cubicBezTo>
                    <a:pt x="139" y="48"/>
                    <a:pt x="139" y="48"/>
                    <a:pt x="139" y="48"/>
                  </a:cubicBezTo>
                  <a:cubicBezTo>
                    <a:pt x="139" y="48"/>
                    <a:pt x="139" y="48"/>
                    <a:pt x="139" y="48"/>
                  </a:cubicBezTo>
                  <a:lnTo>
                    <a:pt x="139" y="46"/>
                  </a:lnTo>
                  <a:close/>
                  <a:moveTo>
                    <a:pt x="139" y="50"/>
                  </a:moveTo>
                  <a:cubicBezTo>
                    <a:pt x="139" y="50"/>
                    <a:pt x="139" y="50"/>
                    <a:pt x="139" y="50"/>
                  </a:cubicBezTo>
                  <a:cubicBezTo>
                    <a:pt x="139" y="48"/>
                    <a:pt x="139" y="48"/>
                    <a:pt x="139" y="48"/>
                  </a:cubicBezTo>
                  <a:cubicBezTo>
                    <a:pt x="139" y="48"/>
                    <a:pt x="139" y="48"/>
                    <a:pt x="139" y="48"/>
                  </a:cubicBezTo>
                  <a:cubicBezTo>
                    <a:pt x="139" y="50"/>
                    <a:pt x="139" y="50"/>
                    <a:pt x="139" y="50"/>
                  </a:cubicBezTo>
                  <a:close/>
                  <a:moveTo>
                    <a:pt x="139" y="46"/>
                  </a:moveTo>
                  <a:cubicBezTo>
                    <a:pt x="139" y="46"/>
                    <a:pt x="139" y="46"/>
                    <a:pt x="139" y="46"/>
                  </a:cubicBezTo>
                  <a:cubicBezTo>
                    <a:pt x="139" y="46"/>
                    <a:pt x="139" y="46"/>
                    <a:pt x="139" y="46"/>
                  </a:cubicBezTo>
                  <a:cubicBezTo>
                    <a:pt x="139" y="46"/>
                    <a:pt x="140" y="46"/>
                    <a:pt x="140" y="46"/>
                  </a:cubicBezTo>
                  <a:cubicBezTo>
                    <a:pt x="140" y="48"/>
                    <a:pt x="140" y="48"/>
                    <a:pt x="140" y="48"/>
                  </a:cubicBezTo>
                  <a:cubicBezTo>
                    <a:pt x="139" y="48"/>
                    <a:pt x="139" y="48"/>
                    <a:pt x="139" y="48"/>
                  </a:cubicBezTo>
                  <a:lnTo>
                    <a:pt x="139" y="46"/>
                  </a:lnTo>
                  <a:close/>
                  <a:moveTo>
                    <a:pt x="139" y="50"/>
                  </a:moveTo>
                  <a:cubicBezTo>
                    <a:pt x="139" y="50"/>
                    <a:pt x="139" y="50"/>
                    <a:pt x="139" y="50"/>
                  </a:cubicBezTo>
                  <a:cubicBezTo>
                    <a:pt x="139" y="48"/>
                    <a:pt x="139" y="48"/>
                    <a:pt x="139" y="48"/>
                  </a:cubicBezTo>
                  <a:cubicBezTo>
                    <a:pt x="140" y="48"/>
                    <a:pt x="140" y="48"/>
                    <a:pt x="140" y="48"/>
                  </a:cubicBezTo>
                  <a:cubicBezTo>
                    <a:pt x="140" y="50"/>
                    <a:pt x="140" y="50"/>
                    <a:pt x="140" y="50"/>
                  </a:cubicBezTo>
                  <a:lnTo>
                    <a:pt x="139" y="50"/>
                  </a:lnTo>
                  <a:close/>
                  <a:moveTo>
                    <a:pt x="140" y="46"/>
                  </a:moveTo>
                  <a:cubicBezTo>
                    <a:pt x="140" y="46"/>
                    <a:pt x="140" y="46"/>
                    <a:pt x="140" y="46"/>
                  </a:cubicBezTo>
                  <a:cubicBezTo>
                    <a:pt x="140" y="46"/>
                    <a:pt x="140" y="46"/>
                    <a:pt x="140" y="45"/>
                  </a:cubicBezTo>
                  <a:cubicBezTo>
                    <a:pt x="140" y="45"/>
                    <a:pt x="140" y="45"/>
                    <a:pt x="140" y="45"/>
                  </a:cubicBezTo>
                  <a:cubicBezTo>
                    <a:pt x="140" y="46"/>
                    <a:pt x="140" y="46"/>
                    <a:pt x="140" y="46"/>
                  </a:cubicBezTo>
                  <a:cubicBezTo>
                    <a:pt x="140" y="46"/>
                    <a:pt x="140" y="46"/>
                    <a:pt x="140" y="46"/>
                  </a:cubicBezTo>
                  <a:close/>
                  <a:moveTo>
                    <a:pt x="140" y="46"/>
                  </a:moveTo>
                  <a:cubicBezTo>
                    <a:pt x="140" y="46"/>
                    <a:pt x="140" y="46"/>
                    <a:pt x="140" y="46"/>
                  </a:cubicBezTo>
                  <a:cubicBezTo>
                    <a:pt x="140" y="48"/>
                    <a:pt x="140" y="48"/>
                    <a:pt x="140" y="48"/>
                  </a:cubicBezTo>
                  <a:cubicBezTo>
                    <a:pt x="140" y="48"/>
                    <a:pt x="140" y="48"/>
                    <a:pt x="140" y="48"/>
                  </a:cubicBezTo>
                  <a:cubicBezTo>
                    <a:pt x="140" y="46"/>
                    <a:pt x="140" y="46"/>
                    <a:pt x="140" y="46"/>
                  </a:cubicBezTo>
                  <a:close/>
                  <a:moveTo>
                    <a:pt x="140" y="50"/>
                  </a:moveTo>
                  <a:cubicBezTo>
                    <a:pt x="140" y="50"/>
                    <a:pt x="140" y="50"/>
                    <a:pt x="140" y="50"/>
                  </a:cubicBezTo>
                  <a:cubicBezTo>
                    <a:pt x="140" y="49"/>
                    <a:pt x="140" y="49"/>
                    <a:pt x="140" y="49"/>
                  </a:cubicBezTo>
                  <a:cubicBezTo>
                    <a:pt x="140" y="49"/>
                    <a:pt x="140" y="49"/>
                    <a:pt x="140" y="49"/>
                  </a:cubicBezTo>
                  <a:cubicBezTo>
                    <a:pt x="140" y="50"/>
                    <a:pt x="140" y="50"/>
                    <a:pt x="140" y="50"/>
                  </a:cubicBezTo>
                  <a:close/>
                  <a:moveTo>
                    <a:pt x="143" y="44"/>
                  </a:moveTo>
                  <a:cubicBezTo>
                    <a:pt x="143" y="44"/>
                    <a:pt x="143" y="44"/>
                    <a:pt x="143" y="44"/>
                  </a:cubicBezTo>
                  <a:cubicBezTo>
                    <a:pt x="143" y="45"/>
                    <a:pt x="144" y="45"/>
                    <a:pt x="144" y="45"/>
                  </a:cubicBezTo>
                  <a:cubicBezTo>
                    <a:pt x="144" y="45"/>
                    <a:pt x="144" y="45"/>
                    <a:pt x="144" y="45"/>
                  </a:cubicBezTo>
                  <a:cubicBezTo>
                    <a:pt x="143" y="45"/>
                    <a:pt x="143" y="45"/>
                    <a:pt x="143" y="45"/>
                  </a:cubicBezTo>
                  <a:lnTo>
                    <a:pt x="143" y="44"/>
                  </a:lnTo>
                  <a:close/>
                  <a:moveTo>
                    <a:pt x="144" y="45"/>
                  </a:moveTo>
                  <a:cubicBezTo>
                    <a:pt x="144" y="45"/>
                    <a:pt x="144" y="45"/>
                    <a:pt x="144" y="45"/>
                  </a:cubicBezTo>
                  <a:cubicBezTo>
                    <a:pt x="144" y="47"/>
                    <a:pt x="144" y="47"/>
                    <a:pt x="144" y="47"/>
                  </a:cubicBezTo>
                  <a:cubicBezTo>
                    <a:pt x="143" y="47"/>
                    <a:pt x="143" y="47"/>
                    <a:pt x="143" y="47"/>
                  </a:cubicBezTo>
                  <a:cubicBezTo>
                    <a:pt x="143" y="45"/>
                    <a:pt x="143" y="45"/>
                    <a:pt x="143" y="45"/>
                  </a:cubicBezTo>
                  <a:lnTo>
                    <a:pt x="144" y="45"/>
                  </a:lnTo>
                  <a:close/>
                  <a:moveTo>
                    <a:pt x="143" y="47"/>
                  </a:moveTo>
                  <a:cubicBezTo>
                    <a:pt x="143" y="47"/>
                    <a:pt x="143" y="47"/>
                    <a:pt x="143" y="47"/>
                  </a:cubicBezTo>
                  <a:cubicBezTo>
                    <a:pt x="144" y="47"/>
                    <a:pt x="144" y="47"/>
                    <a:pt x="144" y="47"/>
                  </a:cubicBezTo>
                  <a:cubicBezTo>
                    <a:pt x="144" y="49"/>
                    <a:pt x="144" y="49"/>
                    <a:pt x="144" y="49"/>
                  </a:cubicBezTo>
                  <a:cubicBezTo>
                    <a:pt x="143" y="49"/>
                    <a:pt x="143" y="49"/>
                    <a:pt x="143" y="49"/>
                  </a:cubicBezTo>
                  <a:lnTo>
                    <a:pt x="143" y="47"/>
                  </a:lnTo>
                  <a:close/>
                  <a:moveTo>
                    <a:pt x="143" y="49"/>
                  </a:moveTo>
                  <a:cubicBezTo>
                    <a:pt x="143" y="49"/>
                    <a:pt x="143" y="49"/>
                    <a:pt x="143" y="49"/>
                  </a:cubicBezTo>
                  <a:cubicBezTo>
                    <a:pt x="143" y="49"/>
                    <a:pt x="143" y="49"/>
                    <a:pt x="143" y="49"/>
                  </a:cubicBezTo>
                  <a:cubicBezTo>
                    <a:pt x="144" y="49"/>
                    <a:pt x="144" y="49"/>
                    <a:pt x="144" y="49"/>
                  </a:cubicBezTo>
                  <a:cubicBezTo>
                    <a:pt x="144" y="49"/>
                    <a:pt x="144" y="49"/>
                    <a:pt x="144" y="49"/>
                  </a:cubicBezTo>
                  <a:lnTo>
                    <a:pt x="143" y="49"/>
                  </a:lnTo>
                  <a:close/>
                  <a:moveTo>
                    <a:pt x="144" y="47"/>
                  </a:moveTo>
                  <a:cubicBezTo>
                    <a:pt x="144" y="47"/>
                    <a:pt x="144" y="47"/>
                    <a:pt x="144" y="47"/>
                  </a:cubicBezTo>
                  <a:cubicBezTo>
                    <a:pt x="145" y="47"/>
                    <a:pt x="145" y="47"/>
                    <a:pt x="145" y="47"/>
                  </a:cubicBezTo>
                  <a:cubicBezTo>
                    <a:pt x="145" y="47"/>
                    <a:pt x="145" y="47"/>
                    <a:pt x="145" y="47"/>
                  </a:cubicBezTo>
                  <a:cubicBezTo>
                    <a:pt x="144" y="47"/>
                    <a:pt x="144" y="47"/>
                    <a:pt x="144" y="47"/>
                  </a:cubicBezTo>
                  <a:cubicBezTo>
                    <a:pt x="144" y="45"/>
                    <a:pt x="144" y="45"/>
                    <a:pt x="144" y="45"/>
                  </a:cubicBezTo>
                  <a:cubicBezTo>
                    <a:pt x="146" y="45"/>
                    <a:pt x="146" y="45"/>
                    <a:pt x="146" y="45"/>
                  </a:cubicBezTo>
                  <a:cubicBezTo>
                    <a:pt x="146" y="46"/>
                    <a:pt x="146" y="46"/>
                    <a:pt x="146" y="46"/>
                  </a:cubicBezTo>
                  <a:cubicBezTo>
                    <a:pt x="145" y="46"/>
                    <a:pt x="145" y="46"/>
                    <a:pt x="145" y="46"/>
                  </a:cubicBezTo>
                  <a:cubicBezTo>
                    <a:pt x="145" y="47"/>
                    <a:pt x="145" y="47"/>
                    <a:pt x="145" y="47"/>
                  </a:cubicBezTo>
                  <a:cubicBezTo>
                    <a:pt x="146" y="47"/>
                    <a:pt x="146" y="47"/>
                    <a:pt x="146" y="47"/>
                  </a:cubicBezTo>
                  <a:cubicBezTo>
                    <a:pt x="146" y="49"/>
                    <a:pt x="146" y="49"/>
                    <a:pt x="146" y="49"/>
                  </a:cubicBezTo>
                  <a:cubicBezTo>
                    <a:pt x="144" y="49"/>
                    <a:pt x="144" y="49"/>
                    <a:pt x="144" y="49"/>
                  </a:cubicBezTo>
                  <a:lnTo>
                    <a:pt x="144" y="47"/>
                  </a:lnTo>
                  <a:close/>
                  <a:moveTo>
                    <a:pt x="144" y="45"/>
                  </a:moveTo>
                  <a:cubicBezTo>
                    <a:pt x="144" y="45"/>
                    <a:pt x="144" y="45"/>
                    <a:pt x="144" y="45"/>
                  </a:cubicBezTo>
                  <a:cubicBezTo>
                    <a:pt x="145" y="45"/>
                    <a:pt x="145" y="45"/>
                    <a:pt x="146" y="45"/>
                  </a:cubicBezTo>
                  <a:cubicBezTo>
                    <a:pt x="146" y="45"/>
                    <a:pt x="146" y="45"/>
                    <a:pt x="146" y="45"/>
                  </a:cubicBezTo>
                  <a:cubicBezTo>
                    <a:pt x="144" y="45"/>
                    <a:pt x="144" y="45"/>
                    <a:pt x="144" y="45"/>
                  </a:cubicBezTo>
                  <a:close/>
                  <a:moveTo>
                    <a:pt x="144" y="49"/>
                  </a:moveTo>
                  <a:cubicBezTo>
                    <a:pt x="144" y="49"/>
                    <a:pt x="144" y="49"/>
                    <a:pt x="144" y="49"/>
                  </a:cubicBezTo>
                  <a:cubicBezTo>
                    <a:pt x="144" y="49"/>
                    <a:pt x="144" y="49"/>
                    <a:pt x="144" y="49"/>
                  </a:cubicBezTo>
                  <a:cubicBezTo>
                    <a:pt x="146" y="49"/>
                    <a:pt x="146" y="49"/>
                    <a:pt x="146" y="49"/>
                  </a:cubicBezTo>
                  <a:cubicBezTo>
                    <a:pt x="146" y="49"/>
                    <a:pt x="146" y="49"/>
                    <a:pt x="146" y="49"/>
                  </a:cubicBezTo>
                  <a:lnTo>
                    <a:pt x="144" y="49"/>
                  </a:lnTo>
                  <a:close/>
                  <a:moveTo>
                    <a:pt x="146" y="45"/>
                  </a:moveTo>
                  <a:cubicBezTo>
                    <a:pt x="146" y="45"/>
                    <a:pt x="146" y="45"/>
                    <a:pt x="146" y="45"/>
                  </a:cubicBezTo>
                  <a:cubicBezTo>
                    <a:pt x="146" y="45"/>
                    <a:pt x="147" y="45"/>
                    <a:pt x="147" y="45"/>
                  </a:cubicBezTo>
                  <a:cubicBezTo>
                    <a:pt x="147" y="45"/>
                    <a:pt x="148" y="45"/>
                    <a:pt x="148" y="45"/>
                  </a:cubicBezTo>
                  <a:cubicBezTo>
                    <a:pt x="148" y="45"/>
                    <a:pt x="148" y="45"/>
                    <a:pt x="148" y="45"/>
                  </a:cubicBezTo>
                  <a:cubicBezTo>
                    <a:pt x="146" y="45"/>
                    <a:pt x="146" y="45"/>
                    <a:pt x="146" y="45"/>
                  </a:cubicBezTo>
                  <a:close/>
                  <a:moveTo>
                    <a:pt x="148" y="45"/>
                  </a:moveTo>
                  <a:cubicBezTo>
                    <a:pt x="148" y="45"/>
                    <a:pt x="148" y="45"/>
                    <a:pt x="148" y="45"/>
                  </a:cubicBezTo>
                  <a:cubicBezTo>
                    <a:pt x="148" y="46"/>
                    <a:pt x="148" y="46"/>
                    <a:pt x="148" y="46"/>
                  </a:cubicBezTo>
                  <a:cubicBezTo>
                    <a:pt x="146" y="46"/>
                    <a:pt x="146" y="46"/>
                    <a:pt x="146" y="46"/>
                  </a:cubicBezTo>
                  <a:cubicBezTo>
                    <a:pt x="146" y="45"/>
                    <a:pt x="146" y="45"/>
                    <a:pt x="146" y="45"/>
                  </a:cubicBezTo>
                  <a:lnTo>
                    <a:pt x="148" y="45"/>
                  </a:lnTo>
                  <a:close/>
                  <a:moveTo>
                    <a:pt x="146" y="49"/>
                  </a:moveTo>
                  <a:cubicBezTo>
                    <a:pt x="146" y="49"/>
                    <a:pt x="146" y="49"/>
                    <a:pt x="146" y="49"/>
                  </a:cubicBezTo>
                  <a:cubicBezTo>
                    <a:pt x="146" y="49"/>
                    <a:pt x="146" y="49"/>
                    <a:pt x="146" y="49"/>
                  </a:cubicBezTo>
                  <a:cubicBezTo>
                    <a:pt x="147" y="49"/>
                    <a:pt x="147" y="49"/>
                    <a:pt x="147" y="49"/>
                  </a:cubicBezTo>
                  <a:cubicBezTo>
                    <a:pt x="147" y="49"/>
                    <a:pt x="147" y="49"/>
                    <a:pt x="147" y="49"/>
                  </a:cubicBezTo>
                  <a:cubicBezTo>
                    <a:pt x="146" y="49"/>
                    <a:pt x="146" y="49"/>
                    <a:pt x="146" y="49"/>
                  </a:cubicBezTo>
                  <a:cubicBezTo>
                    <a:pt x="146" y="47"/>
                    <a:pt x="146" y="47"/>
                    <a:pt x="146" y="47"/>
                  </a:cubicBezTo>
                  <a:cubicBezTo>
                    <a:pt x="148" y="47"/>
                    <a:pt x="148" y="47"/>
                    <a:pt x="148" y="47"/>
                  </a:cubicBezTo>
                  <a:cubicBezTo>
                    <a:pt x="148" y="49"/>
                    <a:pt x="148" y="49"/>
                    <a:pt x="148" y="49"/>
                  </a:cubicBezTo>
                  <a:lnTo>
                    <a:pt x="146" y="49"/>
                  </a:lnTo>
                  <a:close/>
                  <a:moveTo>
                    <a:pt x="148" y="45"/>
                  </a:moveTo>
                  <a:cubicBezTo>
                    <a:pt x="148" y="45"/>
                    <a:pt x="148" y="45"/>
                    <a:pt x="148" y="45"/>
                  </a:cubicBezTo>
                  <a:cubicBezTo>
                    <a:pt x="149" y="45"/>
                    <a:pt x="149" y="45"/>
                    <a:pt x="150" y="45"/>
                  </a:cubicBezTo>
                  <a:cubicBezTo>
                    <a:pt x="150" y="46"/>
                    <a:pt x="150" y="46"/>
                    <a:pt x="150" y="46"/>
                  </a:cubicBezTo>
                  <a:cubicBezTo>
                    <a:pt x="148" y="46"/>
                    <a:pt x="148" y="46"/>
                    <a:pt x="148" y="46"/>
                  </a:cubicBezTo>
                  <a:lnTo>
                    <a:pt x="148" y="45"/>
                  </a:lnTo>
                  <a:close/>
                  <a:moveTo>
                    <a:pt x="148" y="47"/>
                  </a:moveTo>
                  <a:cubicBezTo>
                    <a:pt x="148" y="47"/>
                    <a:pt x="148" y="47"/>
                    <a:pt x="148" y="47"/>
                  </a:cubicBezTo>
                  <a:cubicBezTo>
                    <a:pt x="148" y="47"/>
                    <a:pt x="148" y="47"/>
                    <a:pt x="148" y="47"/>
                  </a:cubicBezTo>
                  <a:cubicBezTo>
                    <a:pt x="148" y="46"/>
                    <a:pt x="148" y="46"/>
                    <a:pt x="148" y="46"/>
                  </a:cubicBezTo>
                  <a:cubicBezTo>
                    <a:pt x="148" y="46"/>
                    <a:pt x="148" y="46"/>
                    <a:pt x="148" y="46"/>
                  </a:cubicBezTo>
                  <a:cubicBezTo>
                    <a:pt x="148" y="46"/>
                    <a:pt x="148" y="46"/>
                    <a:pt x="148" y="46"/>
                  </a:cubicBezTo>
                  <a:cubicBezTo>
                    <a:pt x="150" y="46"/>
                    <a:pt x="150" y="46"/>
                    <a:pt x="150" y="46"/>
                  </a:cubicBezTo>
                  <a:cubicBezTo>
                    <a:pt x="150" y="47"/>
                    <a:pt x="150" y="47"/>
                    <a:pt x="150" y="47"/>
                  </a:cubicBezTo>
                  <a:cubicBezTo>
                    <a:pt x="148" y="47"/>
                    <a:pt x="148" y="47"/>
                    <a:pt x="148" y="47"/>
                  </a:cubicBezTo>
                  <a:close/>
                  <a:moveTo>
                    <a:pt x="148" y="49"/>
                  </a:moveTo>
                  <a:cubicBezTo>
                    <a:pt x="148" y="49"/>
                    <a:pt x="148" y="49"/>
                    <a:pt x="148" y="49"/>
                  </a:cubicBezTo>
                  <a:cubicBezTo>
                    <a:pt x="148" y="47"/>
                    <a:pt x="148" y="47"/>
                    <a:pt x="148" y="47"/>
                  </a:cubicBezTo>
                  <a:cubicBezTo>
                    <a:pt x="150" y="47"/>
                    <a:pt x="150" y="47"/>
                    <a:pt x="150" y="47"/>
                  </a:cubicBezTo>
                  <a:cubicBezTo>
                    <a:pt x="150" y="49"/>
                    <a:pt x="150" y="49"/>
                    <a:pt x="150" y="49"/>
                  </a:cubicBezTo>
                  <a:lnTo>
                    <a:pt x="148" y="49"/>
                  </a:lnTo>
                  <a:close/>
                  <a:moveTo>
                    <a:pt x="150" y="49"/>
                  </a:moveTo>
                  <a:cubicBezTo>
                    <a:pt x="150" y="49"/>
                    <a:pt x="150" y="49"/>
                    <a:pt x="150" y="49"/>
                  </a:cubicBezTo>
                  <a:cubicBezTo>
                    <a:pt x="150" y="47"/>
                    <a:pt x="150" y="47"/>
                    <a:pt x="150" y="47"/>
                  </a:cubicBezTo>
                  <a:cubicBezTo>
                    <a:pt x="151" y="47"/>
                    <a:pt x="151" y="47"/>
                    <a:pt x="151" y="47"/>
                  </a:cubicBezTo>
                  <a:cubicBezTo>
                    <a:pt x="151" y="47"/>
                    <a:pt x="151" y="47"/>
                    <a:pt x="151" y="47"/>
                  </a:cubicBezTo>
                  <a:cubicBezTo>
                    <a:pt x="150" y="47"/>
                    <a:pt x="150" y="47"/>
                    <a:pt x="150" y="47"/>
                  </a:cubicBezTo>
                  <a:cubicBezTo>
                    <a:pt x="150" y="46"/>
                    <a:pt x="150" y="46"/>
                    <a:pt x="150" y="46"/>
                  </a:cubicBezTo>
                  <a:cubicBezTo>
                    <a:pt x="151" y="46"/>
                    <a:pt x="151" y="46"/>
                    <a:pt x="151" y="46"/>
                  </a:cubicBezTo>
                  <a:cubicBezTo>
                    <a:pt x="151" y="46"/>
                    <a:pt x="151" y="46"/>
                    <a:pt x="151" y="46"/>
                  </a:cubicBezTo>
                  <a:cubicBezTo>
                    <a:pt x="150" y="46"/>
                    <a:pt x="150" y="46"/>
                    <a:pt x="150" y="46"/>
                  </a:cubicBezTo>
                  <a:cubicBezTo>
                    <a:pt x="150" y="45"/>
                    <a:pt x="150" y="45"/>
                    <a:pt x="150" y="45"/>
                  </a:cubicBezTo>
                  <a:cubicBezTo>
                    <a:pt x="151" y="45"/>
                    <a:pt x="151" y="45"/>
                    <a:pt x="152" y="45"/>
                  </a:cubicBezTo>
                  <a:cubicBezTo>
                    <a:pt x="152" y="46"/>
                    <a:pt x="152" y="46"/>
                    <a:pt x="152" y="46"/>
                  </a:cubicBezTo>
                  <a:cubicBezTo>
                    <a:pt x="151" y="46"/>
                    <a:pt x="151" y="46"/>
                    <a:pt x="151" y="46"/>
                  </a:cubicBezTo>
                  <a:cubicBezTo>
                    <a:pt x="151" y="47"/>
                    <a:pt x="151" y="47"/>
                    <a:pt x="151" y="47"/>
                  </a:cubicBezTo>
                  <a:cubicBezTo>
                    <a:pt x="152" y="47"/>
                    <a:pt x="152" y="47"/>
                    <a:pt x="152" y="47"/>
                  </a:cubicBezTo>
                  <a:cubicBezTo>
                    <a:pt x="152" y="49"/>
                    <a:pt x="152" y="49"/>
                    <a:pt x="152" y="49"/>
                  </a:cubicBezTo>
                  <a:cubicBezTo>
                    <a:pt x="151" y="49"/>
                    <a:pt x="151" y="49"/>
                    <a:pt x="151" y="49"/>
                  </a:cubicBezTo>
                  <a:cubicBezTo>
                    <a:pt x="151" y="49"/>
                    <a:pt x="151" y="49"/>
                    <a:pt x="151" y="49"/>
                  </a:cubicBezTo>
                  <a:cubicBezTo>
                    <a:pt x="152" y="49"/>
                    <a:pt x="152" y="49"/>
                    <a:pt x="152" y="49"/>
                  </a:cubicBezTo>
                  <a:cubicBezTo>
                    <a:pt x="152" y="49"/>
                    <a:pt x="152" y="49"/>
                    <a:pt x="152" y="49"/>
                  </a:cubicBezTo>
                  <a:lnTo>
                    <a:pt x="150" y="49"/>
                  </a:lnTo>
                  <a:close/>
                  <a:moveTo>
                    <a:pt x="152" y="45"/>
                  </a:moveTo>
                  <a:cubicBezTo>
                    <a:pt x="152" y="45"/>
                    <a:pt x="152" y="45"/>
                    <a:pt x="152" y="45"/>
                  </a:cubicBezTo>
                  <a:cubicBezTo>
                    <a:pt x="153" y="45"/>
                    <a:pt x="153" y="45"/>
                    <a:pt x="154" y="45"/>
                  </a:cubicBezTo>
                  <a:cubicBezTo>
                    <a:pt x="154" y="46"/>
                    <a:pt x="154" y="46"/>
                    <a:pt x="154" y="46"/>
                  </a:cubicBezTo>
                  <a:cubicBezTo>
                    <a:pt x="152" y="46"/>
                    <a:pt x="152" y="46"/>
                    <a:pt x="152" y="46"/>
                  </a:cubicBezTo>
                  <a:lnTo>
                    <a:pt x="152" y="45"/>
                  </a:lnTo>
                  <a:close/>
                  <a:moveTo>
                    <a:pt x="152" y="47"/>
                  </a:moveTo>
                  <a:cubicBezTo>
                    <a:pt x="152" y="47"/>
                    <a:pt x="152" y="47"/>
                    <a:pt x="152" y="47"/>
                  </a:cubicBezTo>
                  <a:cubicBezTo>
                    <a:pt x="154" y="47"/>
                    <a:pt x="154" y="47"/>
                    <a:pt x="154" y="47"/>
                  </a:cubicBezTo>
                  <a:cubicBezTo>
                    <a:pt x="154" y="49"/>
                    <a:pt x="154" y="49"/>
                    <a:pt x="154" y="49"/>
                  </a:cubicBezTo>
                  <a:cubicBezTo>
                    <a:pt x="152" y="49"/>
                    <a:pt x="152" y="49"/>
                    <a:pt x="152" y="49"/>
                  </a:cubicBezTo>
                  <a:lnTo>
                    <a:pt x="152" y="47"/>
                  </a:lnTo>
                  <a:close/>
                  <a:moveTo>
                    <a:pt x="152" y="49"/>
                  </a:moveTo>
                  <a:cubicBezTo>
                    <a:pt x="152" y="49"/>
                    <a:pt x="152" y="49"/>
                    <a:pt x="152" y="49"/>
                  </a:cubicBezTo>
                  <a:cubicBezTo>
                    <a:pt x="152" y="49"/>
                    <a:pt x="152" y="49"/>
                    <a:pt x="152" y="49"/>
                  </a:cubicBezTo>
                  <a:cubicBezTo>
                    <a:pt x="154" y="49"/>
                    <a:pt x="154" y="49"/>
                    <a:pt x="154" y="49"/>
                  </a:cubicBezTo>
                  <a:cubicBezTo>
                    <a:pt x="154" y="49"/>
                    <a:pt x="154" y="49"/>
                    <a:pt x="154" y="49"/>
                  </a:cubicBezTo>
                  <a:lnTo>
                    <a:pt x="152" y="49"/>
                  </a:lnTo>
                  <a:close/>
                  <a:moveTo>
                    <a:pt x="154" y="49"/>
                  </a:moveTo>
                  <a:cubicBezTo>
                    <a:pt x="154" y="49"/>
                    <a:pt x="154" y="49"/>
                    <a:pt x="154" y="49"/>
                  </a:cubicBezTo>
                  <a:cubicBezTo>
                    <a:pt x="154" y="49"/>
                    <a:pt x="154" y="49"/>
                    <a:pt x="154" y="49"/>
                  </a:cubicBezTo>
                  <a:cubicBezTo>
                    <a:pt x="154" y="49"/>
                    <a:pt x="154" y="49"/>
                    <a:pt x="154" y="49"/>
                  </a:cubicBezTo>
                  <a:cubicBezTo>
                    <a:pt x="154" y="49"/>
                    <a:pt x="154" y="49"/>
                    <a:pt x="154" y="49"/>
                  </a:cubicBezTo>
                  <a:cubicBezTo>
                    <a:pt x="154" y="49"/>
                    <a:pt x="154" y="49"/>
                    <a:pt x="154" y="49"/>
                  </a:cubicBezTo>
                  <a:cubicBezTo>
                    <a:pt x="154" y="47"/>
                    <a:pt x="154" y="47"/>
                    <a:pt x="154" y="47"/>
                  </a:cubicBezTo>
                  <a:cubicBezTo>
                    <a:pt x="154" y="47"/>
                    <a:pt x="154" y="47"/>
                    <a:pt x="154" y="47"/>
                  </a:cubicBezTo>
                  <a:cubicBezTo>
                    <a:pt x="154" y="46"/>
                    <a:pt x="154" y="46"/>
                    <a:pt x="154" y="46"/>
                  </a:cubicBezTo>
                  <a:cubicBezTo>
                    <a:pt x="154" y="46"/>
                    <a:pt x="154" y="46"/>
                    <a:pt x="154" y="46"/>
                  </a:cubicBezTo>
                  <a:cubicBezTo>
                    <a:pt x="154" y="45"/>
                    <a:pt x="154" y="45"/>
                    <a:pt x="154" y="45"/>
                  </a:cubicBezTo>
                  <a:cubicBezTo>
                    <a:pt x="154" y="45"/>
                    <a:pt x="154" y="45"/>
                    <a:pt x="154" y="45"/>
                  </a:cubicBezTo>
                  <a:cubicBezTo>
                    <a:pt x="155" y="45"/>
                    <a:pt x="155" y="45"/>
                    <a:pt x="155" y="45"/>
                  </a:cubicBezTo>
                  <a:cubicBezTo>
                    <a:pt x="155" y="48"/>
                    <a:pt x="155" y="48"/>
                    <a:pt x="155" y="48"/>
                  </a:cubicBezTo>
                  <a:cubicBezTo>
                    <a:pt x="154" y="48"/>
                    <a:pt x="154" y="48"/>
                    <a:pt x="154" y="48"/>
                  </a:cubicBezTo>
                  <a:cubicBezTo>
                    <a:pt x="154" y="48"/>
                    <a:pt x="154" y="48"/>
                    <a:pt x="154" y="48"/>
                  </a:cubicBezTo>
                  <a:cubicBezTo>
                    <a:pt x="155" y="48"/>
                    <a:pt x="155" y="48"/>
                    <a:pt x="155" y="48"/>
                  </a:cubicBezTo>
                  <a:cubicBezTo>
                    <a:pt x="155" y="49"/>
                    <a:pt x="155" y="49"/>
                    <a:pt x="155" y="49"/>
                  </a:cubicBezTo>
                  <a:lnTo>
                    <a:pt x="154" y="49"/>
                  </a:lnTo>
                  <a:close/>
                  <a:moveTo>
                    <a:pt x="155" y="45"/>
                  </a:moveTo>
                  <a:cubicBezTo>
                    <a:pt x="155" y="45"/>
                    <a:pt x="155" y="45"/>
                    <a:pt x="155" y="45"/>
                  </a:cubicBezTo>
                  <a:cubicBezTo>
                    <a:pt x="156" y="46"/>
                    <a:pt x="156" y="46"/>
                    <a:pt x="156" y="46"/>
                  </a:cubicBezTo>
                  <a:cubicBezTo>
                    <a:pt x="156" y="48"/>
                    <a:pt x="156" y="48"/>
                    <a:pt x="156" y="48"/>
                  </a:cubicBezTo>
                  <a:cubicBezTo>
                    <a:pt x="155" y="48"/>
                    <a:pt x="155" y="48"/>
                    <a:pt x="155" y="48"/>
                  </a:cubicBezTo>
                  <a:lnTo>
                    <a:pt x="155" y="45"/>
                  </a:lnTo>
                  <a:close/>
                  <a:moveTo>
                    <a:pt x="155" y="49"/>
                  </a:moveTo>
                  <a:cubicBezTo>
                    <a:pt x="155" y="49"/>
                    <a:pt x="155" y="49"/>
                    <a:pt x="155" y="49"/>
                  </a:cubicBezTo>
                  <a:cubicBezTo>
                    <a:pt x="155" y="48"/>
                    <a:pt x="155" y="48"/>
                    <a:pt x="155" y="48"/>
                  </a:cubicBezTo>
                  <a:cubicBezTo>
                    <a:pt x="156" y="48"/>
                    <a:pt x="156" y="48"/>
                    <a:pt x="156" y="48"/>
                  </a:cubicBezTo>
                  <a:cubicBezTo>
                    <a:pt x="156" y="49"/>
                    <a:pt x="156" y="49"/>
                    <a:pt x="156" y="49"/>
                  </a:cubicBezTo>
                  <a:cubicBezTo>
                    <a:pt x="157" y="49"/>
                    <a:pt x="157" y="49"/>
                    <a:pt x="157" y="49"/>
                  </a:cubicBezTo>
                  <a:cubicBezTo>
                    <a:pt x="157" y="48"/>
                    <a:pt x="157" y="48"/>
                    <a:pt x="157" y="48"/>
                  </a:cubicBezTo>
                  <a:cubicBezTo>
                    <a:pt x="157" y="48"/>
                    <a:pt x="157" y="48"/>
                    <a:pt x="157" y="48"/>
                  </a:cubicBezTo>
                  <a:cubicBezTo>
                    <a:pt x="157" y="48"/>
                    <a:pt x="157" y="48"/>
                    <a:pt x="157" y="48"/>
                  </a:cubicBezTo>
                  <a:cubicBezTo>
                    <a:pt x="157" y="48"/>
                    <a:pt x="157" y="48"/>
                    <a:pt x="157" y="48"/>
                  </a:cubicBezTo>
                  <a:cubicBezTo>
                    <a:pt x="157" y="46"/>
                    <a:pt x="157" y="46"/>
                    <a:pt x="157" y="46"/>
                  </a:cubicBezTo>
                  <a:cubicBezTo>
                    <a:pt x="158" y="46"/>
                    <a:pt x="158" y="46"/>
                    <a:pt x="158" y="46"/>
                  </a:cubicBezTo>
                  <a:cubicBezTo>
                    <a:pt x="158" y="47"/>
                    <a:pt x="158" y="47"/>
                    <a:pt x="158" y="47"/>
                  </a:cubicBezTo>
                  <a:cubicBezTo>
                    <a:pt x="157" y="47"/>
                    <a:pt x="157" y="47"/>
                    <a:pt x="157" y="47"/>
                  </a:cubicBezTo>
                  <a:cubicBezTo>
                    <a:pt x="157" y="47"/>
                    <a:pt x="157" y="47"/>
                    <a:pt x="157" y="47"/>
                  </a:cubicBezTo>
                  <a:cubicBezTo>
                    <a:pt x="158" y="47"/>
                    <a:pt x="158" y="47"/>
                    <a:pt x="158" y="47"/>
                  </a:cubicBezTo>
                  <a:cubicBezTo>
                    <a:pt x="158" y="49"/>
                    <a:pt x="158" y="49"/>
                    <a:pt x="158" y="49"/>
                  </a:cubicBezTo>
                  <a:cubicBezTo>
                    <a:pt x="157" y="49"/>
                    <a:pt x="157" y="49"/>
                    <a:pt x="157" y="49"/>
                  </a:cubicBezTo>
                  <a:cubicBezTo>
                    <a:pt x="157" y="49"/>
                    <a:pt x="157" y="49"/>
                    <a:pt x="157" y="49"/>
                  </a:cubicBezTo>
                  <a:cubicBezTo>
                    <a:pt x="158" y="49"/>
                    <a:pt x="158" y="49"/>
                    <a:pt x="158" y="49"/>
                  </a:cubicBezTo>
                  <a:cubicBezTo>
                    <a:pt x="158" y="49"/>
                    <a:pt x="158" y="49"/>
                    <a:pt x="158" y="49"/>
                  </a:cubicBezTo>
                  <a:lnTo>
                    <a:pt x="155" y="49"/>
                  </a:lnTo>
                  <a:close/>
                  <a:moveTo>
                    <a:pt x="158" y="47"/>
                  </a:moveTo>
                  <a:cubicBezTo>
                    <a:pt x="158" y="47"/>
                    <a:pt x="158" y="47"/>
                    <a:pt x="158" y="47"/>
                  </a:cubicBezTo>
                  <a:cubicBezTo>
                    <a:pt x="159" y="47"/>
                    <a:pt x="159" y="47"/>
                    <a:pt x="159" y="47"/>
                  </a:cubicBezTo>
                  <a:cubicBezTo>
                    <a:pt x="159" y="47"/>
                    <a:pt x="159" y="47"/>
                    <a:pt x="159" y="47"/>
                  </a:cubicBezTo>
                  <a:cubicBezTo>
                    <a:pt x="158" y="47"/>
                    <a:pt x="158" y="47"/>
                    <a:pt x="158" y="47"/>
                  </a:cubicBezTo>
                  <a:close/>
                  <a:moveTo>
                    <a:pt x="158" y="47"/>
                  </a:moveTo>
                  <a:cubicBezTo>
                    <a:pt x="158" y="47"/>
                    <a:pt x="158" y="47"/>
                    <a:pt x="158" y="47"/>
                  </a:cubicBezTo>
                  <a:cubicBezTo>
                    <a:pt x="159" y="47"/>
                    <a:pt x="159" y="47"/>
                    <a:pt x="159" y="47"/>
                  </a:cubicBezTo>
                  <a:cubicBezTo>
                    <a:pt x="159" y="49"/>
                    <a:pt x="159" y="49"/>
                    <a:pt x="159" y="49"/>
                  </a:cubicBezTo>
                  <a:cubicBezTo>
                    <a:pt x="158" y="49"/>
                    <a:pt x="158" y="49"/>
                    <a:pt x="158" y="49"/>
                  </a:cubicBezTo>
                  <a:lnTo>
                    <a:pt x="158" y="47"/>
                  </a:lnTo>
                  <a:close/>
                  <a:moveTo>
                    <a:pt x="158" y="49"/>
                  </a:moveTo>
                  <a:cubicBezTo>
                    <a:pt x="158" y="49"/>
                    <a:pt x="158" y="49"/>
                    <a:pt x="158" y="49"/>
                  </a:cubicBezTo>
                  <a:cubicBezTo>
                    <a:pt x="158" y="49"/>
                    <a:pt x="158" y="49"/>
                    <a:pt x="158" y="49"/>
                  </a:cubicBezTo>
                  <a:cubicBezTo>
                    <a:pt x="159" y="49"/>
                    <a:pt x="159" y="49"/>
                    <a:pt x="159" y="49"/>
                  </a:cubicBezTo>
                  <a:cubicBezTo>
                    <a:pt x="159" y="49"/>
                    <a:pt x="159" y="49"/>
                    <a:pt x="159" y="49"/>
                  </a:cubicBezTo>
                  <a:lnTo>
                    <a:pt x="158" y="49"/>
                  </a:lnTo>
                  <a:close/>
                  <a:moveTo>
                    <a:pt x="159" y="49"/>
                  </a:moveTo>
                  <a:cubicBezTo>
                    <a:pt x="159" y="49"/>
                    <a:pt x="159" y="49"/>
                    <a:pt x="159" y="49"/>
                  </a:cubicBezTo>
                  <a:cubicBezTo>
                    <a:pt x="159" y="49"/>
                    <a:pt x="159" y="49"/>
                    <a:pt x="159" y="49"/>
                  </a:cubicBezTo>
                  <a:cubicBezTo>
                    <a:pt x="160" y="49"/>
                    <a:pt x="160" y="49"/>
                    <a:pt x="160" y="49"/>
                  </a:cubicBezTo>
                  <a:cubicBezTo>
                    <a:pt x="160" y="49"/>
                    <a:pt x="160" y="49"/>
                    <a:pt x="160" y="49"/>
                  </a:cubicBezTo>
                  <a:cubicBezTo>
                    <a:pt x="159" y="49"/>
                    <a:pt x="159" y="49"/>
                    <a:pt x="159" y="49"/>
                  </a:cubicBezTo>
                  <a:cubicBezTo>
                    <a:pt x="159" y="47"/>
                    <a:pt x="159" y="47"/>
                    <a:pt x="159" y="47"/>
                  </a:cubicBezTo>
                  <a:cubicBezTo>
                    <a:pt x="160" y="47"/>
                    <a:pt x="160" y="47"/>
                    <a:pt x="160" y="47"/>
                  </a:cubicBezTo>
                  <a:cubicBezTo>
                    <a:pt x="160" y="48"/>
                    <a:pt x="160" y="48"/>
                    <a:pt x="160" y="48"/>
                  </a:cubicBezTo>
                  <a:cubicBezTo>
                    <a:pt x="160" y="48"/>
                    <a:pt x="160" y="48"/>
                    <a:pt x="160" y="48"/>
                  </a:cubicBezTo>
                  <a:cubicBezTo>
                    <a:pt x="160" y="48"/>
                    <a:pt x="160" y="48"/>
                    <a:pt x="160" y="48"/>
                  </a:cubicBezTo>
                  <a:cubicBezTo>
                    <a:pt x="160" y="48"/>
                    <a:pt x="160" y="48"/>
                    <a:pt x="160" y="48"/>
                  </a:cubicBezTo>
                  <a:cubicBezTo>
                    <a:pt x="160" y="48"/>
                    <a:pt x="160" y="48"/>
                    <a:pt x="160" y="48"/>
                  </a:cubicBezTo>
                  <a:cubicBezTo>
                    <a:pt x="160" y="49"/>
                    <a:pt x="160" y="49"/>
                    <a:pt x="160" y="49"/>
                  </a:cubicBezTo>
                  <a:lnTo>
                    <a:pt x="159" y="49"/>
                  </a:lnTo>
                  <a:close/>
                  <a:moveTo>
                    <a:pt x="161" y="49"/>
                  </a:moveTo>
                  <a:cubicBezTo>
                    <a:pt x="161" y="49"/>
                    <a:pt x="161" y="49"/>
                    <a:pt x="161" y="49"/>
                  </a:cubicBezTo>
                  <a:cubicBezTo>
                    <a:pt x="161" y="48"/>
                    <a:pt x="161" y="48"/>
                    <a:pt x="161" y="48"/>
                  </a:cubicBezTo>
                  <a:cubicBezTo>
                    <a:pt x="161" y="48"/>
                    <a:pt x="161" y="48"/>
                    <a:pt x="161" y="48"/>
                  </a:cubicBezTo>
                  <a:cubicBezTo>
                    <a:pt x="162" y="48"/>
                    <a:pt x="162" y="48"/>
                    <a:pt x="162" y="48"/>
                  </a:cubicBezTo>
                  <a:cubicBezTo>
                    <a:pt x="162" y="49"/>
                    <a:pt x="162" y="49"/>
                    <a:pt x="162" y="49"/>
                  </a:cubicBezTo>
                  <a:cubicBezTo>
                    <a:pt x="162" y="49"/>
                    <a:pt x="162" y="49"/>
                    <a:pt x="162" y="49"/>
                  </a:cubicBezTo>
                  <a:cubicBezTo>
                    <a:pt x="162" y="48"/>
                    <a:pt x="162" y="48"/>
                    <a:pt x="162" y="48"/>
                  </a:cubicBezTo>
                  <a:cubicBezTo>
                    <a:pt x="163" y="49"/>
                    <a:pt x="163" y="49"/>
                    <a:pt x="163" y="49"/>
                  </a:cubicBezTo>
                  <a:cubicBezTo>
                    <a:pt x="163" y="49"/>
                    <a:pt x="163" y="49"/>
                    <a:pt x="163" y="49"/>
                  </a:cubicBezTo>
                  <a:lnTo>
                    <a:pt x="161" y="49"/>
                  </a:lnTo>
                  <a:close/>
                  <a:moveTo>
                    <a:pt x="161" y="48"/>
                  </a:moveTo>
                  <a:cubicBezTo>
                    <a:pt x="161" y="48"/>
                    <a:pt x="161" y="48"/>
                    <a:pt x="161" y="48"/>
                  </a:cubicBezTo>
                  <a:cubicBezTo>
                    <a:pt x="161" y="48"/>
                    <a:pt x="161" y="48"/>
                    <a:pt x="161" y="48"/>
                  </a:cubicBezTo>
                  <a:cubicBezTo>
                    <a:pt x="161" y="48"/>
                    <a:pt x="161" y="48"/>
                    <a:pt x="161" y="48"/>
                  </a:cubicBezTo>
                  <a:close/>
                  <a:moveTo>
                    <a:pt x="163" y="49"/>
                  </a:moveTo>
                  <a:cubicBezTo>
                    <a:pt x="163" y="49"/>
                    <a:pt x="163" y="49"/>
                    <a:pt x="163" y="49"/>
                  </a:cubicBezTo>
                  <a:cubicBezTo>
                    <a:pt x="163" y="49"/>
                    <a:pt x="163" y="49"/>
                    <a:pt x="163" y="49"/>
                  </a:cubicBezTo>
                  <a:cubicBezTo>
                    <a:pt x="165" y="49"/>
                    <a:pt x="165" y="49"/>
                    <a:pt x="165" y="49"/>
                  </a:cubicBezTo>
                  <a:lnTo>
                    <a:pt x="163" y="49"/>
                  </a:lnTo>
                  <a:close/>
                  <a:moveTo>
                    <a:pt x="166" y="48"/>
                  </a:moveTo>
                  <a:cubicBezTo>
                    <a:pt x="166" y="48"/>
                    <a:pt x="166" y="48"/>
                    <a:pt x="166" y="48"/>
                  </a:cubicBezTo>
                  <a:cubicBezTo>
                    <a:pt x="156" y="44"/>
                    <a:pt x="156" y="44"/>
                    <a:pt x="156" y="44"/>
                  </a:cubicBezTo>
                  <a:cubicBezTo>
                    <a:pt x="156" y="44"/>
                    <a:pt x="146" y="44"/>
                    <a:pt x="145" y="44"/>
                  </a:cubicBezTo>
                  <a:cubicBezTo>
                    <a:pt x="144" y="43"/>
                    <a:pt x="143" y="43"/>
                    <a:pt x="143" y="43"/>
                  </a:cubicBezTo>
                  <a:cubicBezTo>
                    <a:pt x="143" y="43"/>
                    <a:pt x="143" y="43"/>
                    <a:pt x="143" y="43"/>
                  </a:cubicBezTo>
                  <a:cubicBezTo>
                    <a:pt x="143" y="42"/>
                    <a:pt x="143" y="42"/>
                    <a:pt x="143" y="42"/>
                  </a:cubicBezTo>
                  <a:cubicBezTo>
                    <a:pt x="143" y="42"/>
                    <a:pt x="144" y="42"/>
                    <a:pt x="145" y="42"/>
                  </a:cubicBezTo>
                  <a:cubicBezTo>
                    <a:pt x="146" y="43"/>
                    <a:pt x="153" y="43"/>
                    <a:pt x="154" y="43"/>
                  </a:cubicBezTo>
                  <a:cubicBezTo>
                    <a:pt x="166" y="48"/>
                    <a:pt x="166" y="48"/>
                    <a:pt x="166" y="48"/>
                  </a:cubicBezTo>
                  <a:close/>
                  <a:moveTo>
                    <a:pt x="88" y="40"/>
                  </a:moveTo>
                  <a:cubicBezTo>
                    <a:pt x="88" y="40"/>
                    <a:pt x="88" y="40"/>
                    <a:pt x="88" y="40"/>
                  </a:cubicBezTo>
                  <a:cubicBezTo>
                    <a:pt x="90" y="17"/>
                    <a:pt x="90" y="17"/>
                    <a:pt x="90" y="17"/>
                  </a:cubicBezTo>
                  <a:cubicBezTo>
                    <a:pt x="89" y="16"/>
                    <a:pt x="89" y="16"/>
                    <a:pt x="89" y="16"/>
                  </a:cubicBezTo>
                  <a:cubicBezTo>
                    <a:pt x="88" y="40"/>
                    <a:pt x="88" y="40"/>
                    <a:pt x="88" y="40"/>
                  </a:cubicBezTo>
                  <a:cubicBezTo>
                    <a:pt x="88" y="40"/>
                    <a:pt x="88" y="40"/>
                    <a:pt x="88" y="40"/>
                  </a:cubicBezTo>
                  <a:close/>
                  <a:moveTo>
                    <a:pt x="92" y="40"/>
                  </a:moveTo>
                  <a:cubicBezTo>
                    <a:pt x="92" y="40"/>
                    <a:pt x="92" y="40"/>
                    <a:pt x="92" y="40"/>
                  </a:cubicBezTo>
                  <a:cubicBezTo>
                    <a:pt x="94" y="18"/>
                    <a:pt x="94" y="18"/>
                    <a:pt x="94" y="18"/>
                  </a:cubicBezTo>
                  <a:cubicBezTo>
                    <a:pt x="94" y="18"/>
                    <a:pt x="94" y="18"/>
                    <a:pt x="94" y="18"/>
                  </a:cubicBezTo>
                  <a:cubicBezTo>
                    <a:pt x="93" y="17"/>
                    <a:pt x="93" y="17"/>
                    <a:pt x="93" y="17"/>
                  </a:cubicBezTo>
                  <a:cubicBezTo>
                    <a:pt x="91" y="40"/>
                    <a:pt x="91" y="40"/>
                    <a:pt x="91" y="40"/>
                  </a:cubicBezTo>
                  <a:cubicBezTo>
                    <a:pt x="92" y="40"/>
                    <a:pt x="92" y="40"/>
                    <a:pt x="92" y="40"/>
                  </a:cubicBezTo>
                  <a:close/>
                  <a:moveTo>
                    <a:pt x="117" y="39"/>
                  </a:moveTo>
                  <a:cubicBezTo>
                    <a:pt x="117" y="39"/>
                    <a:pt x="117" y="39"/>
                    <a:pt x="117" y="39"/>
                  </a:cubicBezTo>
                  <a:cubicBezTo>
                    <a:pt x="117" y="39"/>
                    <a:pt x="117" y="39"/>
                    <a:pt x="117" y="39"/>
                  </a:cubicBezTo>
                  <a:cubicBezTo>
                    <a:pt x="117" y="39"/>
                    <a:pt x="117" y="39"/>
                    <a:pt x="117" y="39"/>
                  </a:cubicBezTo>
                  <a:cubicBezTo>
                    <a:pt x="117" y="39"/>
                    <a:pt x="117" y="39"/>
                    <a:pt x="117" y="39"/>
                  </a:cubicBezTo>
                  <a:cubicBezTo>
                    <a:pt x="117" y="39"/>
                    <a:pt x="117" y="39"/>
                    <a:pt x="117" y="39"/>
                  </a:cubicBezTo>
                  <a:close/>
                  <a:moveTo>
                    <a:pt x="20" y="37"/>
                  </a:moveTo>
                  <a:cubicBezTo>
                    <a:pt x="20" y="37"/>
                    <a:pt x="20" y="37"/>
                    <a:pt x="20" y="37"/>
                  </a:cubicBezTo>
                  <a:cubicBezTo>
                    <a:pt x="23" y="51"/>
                    <a:pt x="23" y="51"/>
                    <a:pt x="23" y="51"/>
                  </a:cubicBezTo>
                  <a:cubicBezTo>
                    <a:pt x="26" y="51"/>
                    <a:pt x="26" y="51"/>
                    <a:pt x="26" y="51"/>
                  </a:cubicBezTo>
                  <a:cubicBezTo>
                    <a:pt x="23" y="37"/>
                    <a:pt x="23" y="37"/>
                    <a:pt x="23" y="37"/>
                  </a:cubicBezTo>
                  <a:cubicBezTo>
                    <a:pt x="22" y="37"/>
                    <a:pt x="21" y="37"/>
                    <a:pt x="20" y="37"/>
                  </a:cubicBezTo>
                  <a:close/>
                  <a:moveTo>
                    <a:pt x="18" y="37"/>
                  </a:moveTo>
                  <a:cubicBezTo>
                    <a:pt x="18" y="37"/>
                    <a:pt x="18" y="37"/>
                    <a:pt x="18" y="37"/>
                  </a:cubicBezTo>
                  <a:cubicBezTo>
                    <a:pt x="20" y="51"/>
                    <a:pt x="20" y="51"/>
                    <a:pt x="20" y="51"/>
                  </a:cubicBezTo>
                  <a:cubicBezTo>
                    <a:pt x="22" y="51"/>
                    <a:pt x="22" y="51"/>
                    <a:pt x="22" y="51"/>
                  </a:cubicBezTo>
                  <a:cubicBezTo>
                    <a:pt x="20" y="37"/>
                    <a:pt x="20" y="37"/>
                    <a:pt x="20" y="37"/>
                  </a:cubicBezTo>
                  <a:cubicBezTo>
                    <a:pt x="19" y="37"/>
                    <a:pt x="18" y="37"/>
                    <a:pt x="18" y="37"/>
                  </a:cubicBezTo>
                  <a:close/>
                  <a:moveTo>
                    <a:pt x="44" y="37"/>
                  </a:moveTo>
                  <a:cubicBezTo>
                    <a:pt x="44" y="37"/>
                    <a:pt x="44" y="37"/>
                    <a:pt x="44" y="37"/>
                  </a:cubicBezTo>
                  <a:cubicBezTo>
                    <a:pt x="46" y="51"/>
                    <a:pt x="46" y="51"/>
                    <a:pt x="46" y="51"/>
                  </a:cubicBezTo>
                  <a:cubicBezTo>
                    <a:pt x="47" y="51"/>
                    <a:pt x="49" y="51"/>
                    <a:pt x="50" y="51"/>
                  </a:cubicBezTo>
                  <a:cubicBezTo>
                    <a:pt x="49" y="37"/>
                    <a:pt x="49" y="37"/>
                    <a:pt x="49" y="37"/>
                  </a:cubicBezTo>
                  <a:cubicBezTo>
                    <a:pt x="47" y="37"/>
                    <a:pt x="46" y="37"/>
                    <a:pt x="44" y="37"/>
                  </a:cubicBezTo>
                  <a:close/>
                  <a:moveTo>
                    <a:pt x="15" y="38"/>
                  </a:moveTo>
                  <a:cubicBezTo>
                    <a:pt x="15" y="38"/>
                    <a:pt x="15" y="38"/>
                    <a:pt x="15" y="38"/>
                  </a:cubicBezTo>
                  <a:cubicBezTo>
                    <a:pt x="17" y="51"/>
                    <a:pt x="17" y="51"/>
                    <a:pt x="17" y="51"/>
                  </a:cubicBezTo>
                  <a:cubicBezTo>
                    <a:pt x="18" y="51"/>
                    <a:pt x="18" y="51"/>
                    <a:pt x="18" y="51"/>
                  </a:cubicBezTo>
                  <a:cubicBezTo>
                    <a:pt x="15" y="37"/>
                    <a:pt x="15" y="37"/>
                    <a:pt x="15" y="37"/>
                  </a:cubicBezTo>
                  <a:cubicBezTo>
                    <a:pt x="15" y="37"/>
                    <a:pt x="15" y="37"/>
                    <a:pt x="15" y="38"/>
                  </a:cubicBezTo>
                  <a:close/>
                  <a:moveTo>
                    <a:pt x="24" y="37"/>
                  </a:moveTo>
                  <a:cubicBezTo>
                    <a:pt x="24" y="37"/>
                    <a:pt x="24" y="37"/>
                    <a:pt x="24" y="37"/>
                  </a:cubicBezTo>
                  <a:cubicBezTo>
                    <a:pt x="26" y="51"/>
                    <a:pt x="26" y="51"/>
                    <a:pt x="26" y="51"/>
                  </a:cubicBezTo>
                  <a:cubicBezTo>
                    <a:pt x="29" y="51"/>
                    <a:pt x="29" y="51"/>
                    <a:pt x="29" y="51"/>
                  </a:cubicBezTo>
                  <a:cubicBezTo>
                    <a:pt x="27" y="37"/>
                    <a:pt x="27" y="37"/>
                    <a:pt x="27" y="37"/>
                  </a:cubicBezTo>
                  <a:cubicBezTo>
                    <a:pt x="26" y="37"/>
                    <a:pt x="25" y="37"/>
                    <a:pt x="24" y="37"/>
                  </a:cubicBezTo>
                  <a:close/>
                  <a:moveTo>
                    <a:pt x="16" y="37"/>
                  </a:moveTo>
                  <a:cubicBezTo>
                    <a:pt x="16" y="37"/>
                    <a:pt x="16" y="37"/>
                    <a:pt x="16" y="37"/>
                  </a:cubicBezTo>
                  <a:cubicBezTo>
                    <a:pt x="18" y="51"/>
                    <a:pt x="18" y="51"/>
                    <a:pt x="18" y="51"/>
                  </a:cubicBezTo>
                  <a:cubicBezTo>
                    <a:pt x="19" y="51"/>
                    <a:pt x="19" y="51"/>
                    <a:pt x="19" y="51"/>
                  </a:cubicBezTo>
                  <a:cubicBezTo>
                    <a:pt x="17" y="37"/>
                    <a:pt x="17" y="37"/>
                    <a:pt x="17" y="37"/>
                  </a:cubicBezTo>
                  <a:cubicBezTo>
                    <a:pt x="16" y="37"/>
                    <a:pt x="16" y="37"/>
                    <a:pt x="16" y="37"/>
                  </a:cubicBezTo>
                  <a:close/>
                  <a:moveTo>
                    <a:pt x="38" y="36"/>
                  </a:moveTo>
                  <a:cubicBezTo>
                    <a:pt x="38" y="36"/>
                    <a:pt x="38" y="36"/>
                    <a:pt x="38" y="36"/>
                  </a:cubicBezTo>
                  <a:cubicBezTo>
                    <a:pt x="40" y="51"/>
                    <a:pt x="40" y="51"/>
                    <a:pt x="40" y="51"/>
                  </a:cubicBezTo>
                  <a:cubicBezTo>
                    <a:pt x="41" y="51"/>
                    <a:pt x="43" y="51"/>
                    <a:pt x="45" y="51"/>
                  </a:cubicBezTo>
                  <a:cubicBezTo>
                    <a:pt x="43" y="37"/>
                    <a:pt x="43" y="37"/>
                    <a:pt x="43" y="37"/>
                  </a:cubicBezTo>
                  <a:cubicBezTo>
                    <a:pt x="41" y="37"/>
                    <a:pt x="40" y="37"/>
                    <a:pt x="38" y="36"/>
                  </a:cubicBezTo>
                  <a:close/>
                  <a:moveTo>
                    <a:pt x="33" y="36"/>
                  </a:moveTo>
                  <a:cubicBezTo>
                    <a:pt x="33" y="36"/>
                    <a:pt x="33" y="36"/>
                    <a:pt x="33" y="36"/>
                  </a:cubicBezTo>
                  <a:cubicBezTo>
                    <a:pt x="33" y="36"/>
                    <a:pt x="33" y="36"/>
                    <a:pt x="33" y="36"/>
                  </a:cubicBezTo>
                  <a:cubicBezTo>
                    <a:pt x="35" y="51"/>
                    <a:pt x="35" y="51"/>
                    <a:pt x="35" y="51"/>
                  </a:cubicBezTo>
                  <a:cubicBezTo>
                    <a:pt x="36" y="51"/>
                    <a:pt x="38" y="51"/>
                    <a:pt x="39" y="51"/>
                  </a:cubicBezTo>
                  <a:cubicBezTo>
                    <a:pt x="37" y="36"/>
                    <a:pt x="37" y="36"/>
                    <a:pt x="37" y="36"/>
                  </a:cubicBezTo>
                  <a:cubicBezTo>
                    <a:pt x="36" y="36"/>
                    <a:pt x="34" y="36"/>
                    <a:pt x="33" y="36"/>
                  </a:cubicBezTo>
                  <a:close/>
                  <a:moveTo>
                    <a:pt x="28" y="37"/>
                  </a:moveTo>
                  <a:cubicBezTo>
                    <a:pt x="28" y="37"/>
                    <a:pt x="28" y="37"/>
                    <a:pt x="28" y="37"/>
                  </a:cubicBezTo>
                  <a:cubicBezTo>
                    <a:pt x="30" y="51"/>
                    <a:pt x="30" y="51"/>
                    <a:pt x="30" y="51"/>
                  </a:cubicBezTo>
                  <a:cubicBezTo>
                    <a:pt x="34" y="51"/>
                    <a:pt x="34" y="51"/>
                    <a:pt x="34" y="51"/>
                  </a:cubicBezTo>
                  <a:cubicBezTo>
                    <a:pt x="32" y="36"/>
                    <a:pt x="32" y="36"/>
                    <a:pt x="32" y="36"/>
                  </a:cubicBezTo>
                  <a:cubicBezTo>
                    <a:pt x="31" y="36"/>
                    <a:pt x="29" y="36"/>
                    <a:pt x="28" y="37"/>
                  </a:cubicBezTo>
                  <a:close/>
                  <a:moveTo>
                    <a:pt x="34" y="51"/>
                  </a:moveTo>
                  <a:cubicBezTo>
                    <a:pt x="34" y="51"/>
                    <a:pt x="34" y="51"/>
                    <a:pt x="34" y="51"/>
                  </a:cubicBezTo>
                  <a:cubicBezTo>
                    <a:pt x="35" y="51"/>
                    <a:pt x="35" y="51"/>
                    <a:pt x="35" y="51"/>
                  </a:cubicBezTo>
                  <a:cubicBezTo>
                    <a:pt x="35" y="51"/>
                    <a:pt x="35" y="51"/>
                    <a:pt x="35" y="51"/>
                  </a:cubicBezTo>
                  <a:cubicBezTo>
                    <a:pt x="34" y="51"/>
                    <a:pt x="34" y="51"/>
                    <a:pt x="34" y="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Rectangle 10"/>
            <p:cNvSpPr>
              <a:spLocks noChangeArrowheads="1"/>
            </p:cNvSpPr>
            <p:nvPr/>
          </p:nvSpPr>
          <p:spPr bwMode="auto">
            <a:xfrm>
              <a:off x="0" y="4299"/>
              <a:ext cx="5775" cy="3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7" name="Freeform 11"/>
            <p:cNvSpPr/>
            <p:nvPr/>
          </p:nvSpPr>
          <p:spPr bwMode="auto">
            <a:xfrm>
              <a:off x="4947" y="4133"/>
              <a:ext cx="122" cy="131"/>
            </a:xfrm>
            <a:custGeom>
              <a:avLst/>
              <a:gdLst>
                <a:gd name="T0" fmla="*/ 34 w 47"/>
                <a:gd name="T1" fmla="*/ 3 h 49"/>
                <a:gd name="T2" fmla="*/ 34 w 47"/>
                <a:gd name="T3" fmla="*/ 5 h 49"/>
                <a:gd name="T4" fmla="*/ 33 w 47"/>
                <a:gd name="T5" fmla="*/ 12 h 49"/>
                <a:gd name="T6" fmla="*/ 37 w 47"/>
                <a:gd name="T7" fmla="*/ 12 h 49"/>
                <a:gd name="T8" fmla="*/ 40 w 47"/>
                <a:gd name="T9" fmla="*/ 12 h 49"/>
                <a:gd name="T10" fmla="*/ 47 w 47"/>
                <a:gd name="T11" fmla="*/ 15 h 49"/>
                <a:gd name="T12" fmla="*/ 43 w 47"/>
                <a:gd name="T13" fmla="*/ 16 h 49"/>
                <a:gd name="T14" fmla="*/ 37 w 47"/>
                <a:gd name="T15" fmla="*/ 16 h 49"/>
                <a:gd name="T16" fmla="*/ 36 w 47"/>
                <a:gd name="T17" fmla="*/ 18 h 49"/>
                <a:gd name="T18" fmla="*/ 32 w 47"/>
                <a:gd name="T19" fmla="*/ 25 h 49"/>
                <a:gd name="T20" fmla="*/ 32 w 47"/>
                <a:gd name="T21" fmla="*/ 30 h 49"/>
                <a:gd name="T22" fmla="*/ 32 w 47"/>
                <a:gd name="T23" fmla="*/ 31 h 49"/>
                <a:gd name="T24" fmla="*/ 33 w 47"/>
                <a:gd name="T25" fmla="*/ 37 h 49"/>
                <a:gd name="T26" fmla="*/ 33 w 47"/>
                <a:gd name="T27" fmla="*/ 39 h 49"/>
                <a:gd name="T28" fmla="*/ 33 w 47"/>
                <a:gd name="T29" fmla="*/ 43 h 49"/>
                <a:gd name="T30" fmla="*/ 31 w 47"/>
                <a:gd name="T31" fmla="*/ 49 h 49"/>
                <a:gd name="T32" fmla="*/ 28 w 47"/>
                <a:gd name="T33" fmla="*/ 45 h 49"/>
                <a:gd name="T34" fmla="*/ 27 w 47"/>
                <a:gd name="T35" fmla="*/ 40 h 49"/>
                <a:gd name="T36" fmla="*/ 26 w 47"/>
                <a:gd name="T37" fmla="*/ 37 h 49"/>
                <a:gd name="T38" fmla="*/ 28 w 47"/>
                <a:gd name="T39" fmla="*/ 36 h 49"/>
                <a:gd name="T40" fmla="*/ 28 w 47"/>
                <a:gd name="T41" fmla="*/ 34 h 49"/>
                <a:gd name="T42" fmla="*/ 28 w 47"/>
                <a:gd name="T43" fmla="*/ 29 h 49"/>
                <a:gd name="T44" fmla="*/ 25 w 47"/>
                <a:gd name="T45" fmla="*/ 33 h 49"/>
                <a:gd name="T46" fmla="*/ 22 w 47"/>
                <a:gd name="T47" fmla="*/ 36 h 49"/>
                <a:gd name="T48" fmla="*/ 21 w 47"/>
                <a:gd name="T49" fmla="*/ 37 h 49"/>
                <a:gd name="T50" fmla="*/ 16 w 47"/>
                <a:gd name="T51" fmla="*/ 40 h 49"/>
                <a:gd name="T52" fmla="*/ 16 w 47"/>
                <a:gd name="T53" fmla="*/ 36 h 49"/>
                <a:gd name="T54" fmla="*/ 14 w 47"/>
                <a:gd name="T55" fmla="*/ 36 h 49"/>
                <a:gd name="T56" fmla="*/ 18 w 47"/>
                <a:gd name="T57" fmla="*/ 30 h 49"/>
                <a:gd name="T58" fmla="*/ 21 w 47"/>
                <a:gd name="T59" fmla="*/ 27 h 49"/>
                <a:gd name="T60" fmla="*/ 25 w 47"/>
                <a:gd name="T61" fmla="*/ 23 h 49"/>
                <a:gd name="T62" fmla="*/ 28 w 47"/>
                <a:gd name="T63" fmla="*/ 18 h 49"/>
                <a:gd name="T64" fmla="*/ 26 w 47"/>
                <a:gd name="T65" fmla="*/ 17 h 49"/>
                <a:gd name="T66" fmla="*/ 26 w 47"/>
                <a:gd name="T67" fmla="*/ 17 h 49"/>
                <a:gd name="T68" fmla="*/ 19 w 47"/>
                <a:gd name="T69" fmla="*/ 20 h 49"/>
                <a:gd name="T70" fmla="*/ 16 w 47"/>
                <a:gd name="T71" fmla="*/ 21 h 49"/>
                <a:gd name="T72" fmla="*/ 10 w 47"/>
                <a:gd name="T73" fmla="*/ 24 h 49"/>
                <a:gd name="T74" fmla="*/ 1 w 47"/>
                <a:gd name="T75" fmla="*/ 23 h 49"/>
                <a:gd name="T76" fmla="*/ 4 w 47"/>
                <a:gd name="T77" fmla="*/ 21 h 49"/>
                <a:gd name="T78" fmla="*/ 8 w 47"/>
                <a:gd name="T79" fmla="*/ 21 h 49"/>
                <a:gd name="T80" fmla="*/ 11 w 47"/>
                <a:gd name="T81" fmla="*/ 20 h 49"/>
                <a:gd name="T82" fmla="*/ 17 w 47"/>
                <a:gd name="T83" fmla="*/ 18 h 49"/>
                <a:gd name="T84" fmla="*/ 29 w 47"/>
                <a:gd name="T85" fmla="*/ 8 h 49"/>
                <a:gd name="T86" fmla="*/ 29 w 47"/>
                <a:gd name="T87" fmla="*/ 4 h 49"/>
                <a:gd name="T88" fmla="*/ 27 w 47"/>
                <a:gd name="T89" fmla="*/ 1 h 49"/>
                <a:gd name="T90" fmla="*/ 33 w 47"/>
                <a:gd name="T91" fmla="*/ 1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7" h="49">
                  <a:moveTo>
                    <a:pt x="33" y="1"/>
                  </a:moveTo>
                  <a:cubicBezTo>
                    <a:pt x="34" y="1"/>
                    <a:pt x="33" y="2"/>
                    <a:pt x="34" y="3"/>
                  </a:cubicBezTo>
                  <a:cubicBezTo>
                    <a:pt x="34" y="3"/>
                    <a:pt x="34" y="3"/>
                    <a:pt x="34" y="3"/>
                  </a:cubicBezTo>
                  <a:cubicBezTo>
                    <a:pt x="34" y="4"/>
                    <a:pt x="34" y="5"/>
                    <a:pt x="34" y="5"/>
                  </a:cubicBezTo>
                  <a:cubicBezTo>
                    <a:pt x="34" y="8"/>
                    <a:pt x="33" y="10"/>
                    <a:pt x="33" y="12"/>
                  </a:cubicBezTo>
                  <a:cubicBezTo>
                    <a:pt x="33" y="12"/>
                    <a:pt x="33" y="12"/>
                    <a:pt x="33" y="12"/>
                  </a:cubicBezTo>
                  <a:cubicBezTo>
                    <a:pt x="34" y="13"/>
                    <a:pt x="34" y="12"/>
                    <a:pt x="34" y="12"/>
                  </a:cubicBezTo>
                  <a:cubicBezTo>
                    <a:pt x="35" y="12"/>
                    <a:pt x="36" y="12"/>
                    <a:pt x="37" y="12"/>
                  </a:cubicBezTo>
                  <a:cubicBezTo>
                    <a:pt x="37" y="12"/>
                    <a:pt x="37" y="12"/>
                    <a:pt x="38" y="12"/>
                  </a:cubicBezTo>
                  <a:cubicBezTo>
                    <a:pt x="38" y="12"/>
                    <a:pt x="39" y="12"/>
                    <a:pt x="40" y="12"/>
                  </a:cubicBezTo>
                  <a:cubicBezTo>
                    <a:pt x="42" y="12"/>
                    <a:pt x="43" y="13"/>
                    <a:pt x="45" y="13"/>
                  </a:cubicBezTo>
                  <a:cubicBezTo>
                    <a:pt x="45" y="14"/>
                    <a:pt x="46" y="14"/>
                    <a:pt x="47" y="15"/>
                  </a:cubicBezTo>
                  <a:cubicBezTo>
                    <a:pt x="46" y="16"/>
                    <a:pt x="47" y="17"/>
                    <a:pt x="45" y="17"/>
                  </a:cubicBezTo>
                  <a:cubicBezTo>
                    <a:pt x="45" y="16"/>
                    <a:pt x="44" y="17"/>
                    <a:pt x="43" y="16"/>
                  </a:cubicBezTo>
                  <a:cubicBezTo>
                    <a:pt x="43" y="16"/>
                    <a:pt x="42" y="16"/>
                    <a:pt x="41" y="16"/>
                  </a:cubicBezTo>
                  <a:cubicBezTo>
                    <a:pt x="40" y="16"/>
                    <a:pt x="39" y="16"/>
                    <a:pt x="37" y="16"/>
                  </a:cubicBezTo>
                  <a:cubicBezTo>
                    <a:pt x="37" y="16"/>
                    <a:pt x="37" y="16"/>
                    <a:pt x="37" y="16"/>
                  </a:cubicBezTo>
                  <a:cubicBezTo>
                    <a:pt x="37" y="17"/>
                    <a:pt x="37" y="18"/>
                    <a:pt x="36" y="18"/>
                  </a:cubicBezTo>
                  <a:cubicBezTo>
                    <a:pt x="36" y="19"/>
                    <a:pt x="36" y="20"/>
                    <a:pt x="36" y="20"/>
                  </a:cubicBezTo>
                  <a:cubicBezTo>
                    <a:pt x="34" y="22"/>
                    <a:pt x="33" y="23"/>
                    <a:pt x="32" y="25"/>
                  </a:cubicBezTo>
                  <a:cubicBezTo>
                    <a:pt x="32" y="25"/>
                    <a:pt x="32" y="26"/>
                    <a:pt x="32" y="26"/>
                  </a:cubicBezTo>
                  <a:cubicBezTo>
                    <a:pt x="32" y="27"/>
                    <a:pt x="32" y="28"/>
                    <a:pt x="32" y="30"/>
                  </a:cubicBezTo>
                  <a:cubicBezTo>
                    <a:pt x="32" y="30"/>
                    <a:pt x="32" y="30"/>
                    <a:pt x="32" y="31"/>
                  </a:cubicBezTo>
                  <a:cubicBezTo>
                    <a:pt x="32" y="31"/>
                    <a:pt x="32" y="31"/>
                    <a:pt x="32" y="31"/>
                  </a:cubicBezTo>
                  <a:cubicBezTo>
                    <a:pt x="32" y="31"/>
                    <a:pt x="32" y="32"/>
                    <a:pt x="33" y="33"/>
                  </a:cubicBezTo>
                  <a:cubicBezTo>
                    <a:pt x="32" y="34"/>
                    <a:pt x="32" y="35"/>
                    <a:pt x="33" y="37"/>
                  </a:cubicBezTo>
                  <a:cubicBezTo>
                    <a:pt x="33" y="37"/>
                    <a:pt x="32" y="37"/>
                    <a:pt x="33" y="38"/>
                  </a:cubicBezTo>
                  <a:cubicBezTo>
                    <a:pt x="33" y="38"/>
                    <a:pt x="32" y="39"/>
                    <a:pt x="33" y="39"/>
                  </a:cubicBezTo>
                  <a:cubicBezTo>
                    <a:pt x="32" y="40"/>
                    <a:pt x="33" y="41"/>
                    <a:pt x="33" y="42"/>
                  </a:cubicBezTo>
                  <a:cubicBezTo>
                    <a:pt x="33" y="42"/>
                    <a:pt x="33" y="42"/>
                    <a:pt x="33" y="43"/>
                  </a:cubicBezTo>
                  <a:cubicBezTo>
                    <a:pt x="33" y="44"/>
                    <a:pt x="33" y="45"/>
                    <a:pt x="33" y="46"/>
                  </a:cubicBezTo>
                  <a:cubicBezTo>
                    <a:pt x="32" y="47"/>
                    <a:pt x="32" y="48"/>
                    <a:pt x="31" y="49"/>
                  </a:cubicBezTo>
                  <a:cubicBezTo>
                    <a:pt x="30" y="49"/>
                    <a:pt x="30" y="49"/>
                    <a:pt x="29" y="49"/>
                  </a:cubicBezTo>
                  <a:cubicBezTo>
                    <a:pt x="30" y="47"/>
                    <a:pt x="28" y="47"/>
                    <a:pt x="28" y="45"/>
                  </a:cubicBezTo>
                  <a:cubicBezTo>
                    <a:pt x="27" y="45"/>
                    <a:pt x="27" y="43"/>
                    <a:pt x="28" y="42"/>
                  </a:cubicBezTo>
                  <a:cubicBezTo>
                    <a:pt x="28" y="41"/>
                    <a:pt x="27" y="41"/>
                    <a:pt x="27" y="40"/>
                  </a:cubicBezTo>
                  <a:cubicBezTo>
                    <a:pt x="27" y="39"/>
                    <a:pt x="26" y="39"/>
                    <a:pt x="26" y="38"/>
                  </a:cubicBezTo>
                  <a:cubicBezTo>
                    <a:pt x="26" y="38"/>
                    <a:pt x="27" y="38"/>
                    <a:pt x="26" y="37"/>
                  </a:cubicBezTo>
                  <a:cubicBezTo>
                    <a:pt x="27" y="37"/>
                    <a:pt x="27" y="38"/>
                    <a:pt x="27" y="38"/>
                  </a:cubicBezTo>
                  <a:cubicBezTo>
                    <a:pt x="28" y="38"/>
                    <a:pt x="28" y="37"/>
                    <a:pt x="28" y="36"/>
                  </a:cubicBezTo>
                  <a:cubicBezTo>
                    <a:pt x="28" y="36"/>
                    <a:pt x="28" y="36"/>
                    <a:pt x="28" y="36"/>
                  </a:cubicBezTo>
                  <a:cubicBezTo>
                    <a:pt x="28" y="35"/>
                    <a:pt x="28" y="34"/>
                    <a:pt x="28" y="34"/>
                  </a:cubicBezTo>
                  <a:cubicBezTo>
                    <a:pt x="28" y="33"/>
                    <a:pt x="28" y="31"/>
                    <a:pt x="28" y="30"/>
                  </a:cubicBezTo>
                  <a:cubicBezTo>
                    <a:pt x="28" y="29"/>
                    <a:pt x="29" y="29"/>
                    <a:pt x="28" y="29"/>
                  </a:cubicBezTo>
                  <a:cubicBezTo>
                    <a:pt x="27" y="29"/>
                    <a:pt x="27" y="31"/>
                    <a:pt x="26" y="31"/>
                  </a:cubicBezTo>
                  <a:cubicBezTo>
                    <a:pt x="26" y="32"/>
                    <a:pt x="25" y="32"/>
                    <a:pt x="25" y="33"/>
                  </a:cubicBezTo>
                  <a:cubicBezTo>
                    <a:pt x="23" y="34"/>
                    <a:pt x="23" y="34"/>
                    <a:pt x="23" y="34"/>
                  </a:cubicBezTo>
                  <a:cubicBezTo>
                    <a:pt x="23" y="35"/>
                    <a:pt x="22" y="35"/>
                    <a:pt x="22" y="36"/>
                  </a:cubicBezTo>
                  <a:cubicBezTo>
                    <a:pt x="21" y="36"/>
                    <a:pt x="21" y="36"/>
                    <a:pt x="21" y="36"/>
                  </a:cubicBezTo>
                  <a:cubicBezTo>
                    <a:pt x="21" y="37"/>
                    <a:pt x="21" y="37"/>
                    <a:pt x="21" y="37"/>
                  </a:cubicBezTo>
                  <a:cubicBezTo>
                    <a:pt x="20" y="36"/>
                    <a:pt x="20" y="37"/>
                    <a:pt x="20" y="37"/>
                  </a:cubicBezTo>
                  <a:cubicBezTo>
                    <a:pt x="19" y="38"/>
                    <a:pt x="18" y="39"/>
                    <a:pt x="16" y="40"/>
                  </a:cubicBezTo>
                  <a:cubicBezTo>
                    <a:pt x="16" y="40"/>
                    <a:pt x="16" y="39"/>
                    <a:pt x="16" y="39"/>
                  </a:cubicBezTo>
                  <a:cubicBezTo>
                    <a:pt x="16" y="38"/>
                    <a:pt x="16" y="37"/>
                    <a:pt x="16" y="36"/>
                  </a:cubicBezTo>
                  <a:cubicBezTo>
                    <a:pt x="15" y="36"/>
                    <a:pt x="15" y="36"/>
                    <a:pt x="15" y="36"/>
                  </a:cubicBezTo>
                  <a:cubicBezTo>
                    <a:pt x="15" y="36"/>
                    <a:pt x="15" y="36"/>
                    <a:pt x="14" y="36"/>
                  </a:cubicBezTo>
                  <a:cubicBezTo>
                    <a:pt x="14" y="35"/>
                    <a:pt x="16" y="34"/>
                    <a:pt x="16" y="33"/>
                  </a:cubicBezTo>
                  <a:cubicBezTo>
                    <a:pt x="17" y="32"/>
                    <a:pt x="17" y="31"/>
                    <a:pt x="18" y="30"/>
                  </a:cubicBezTo>
                  <a:cubicBezTo>
                    <a:pt x="18" y="30"/>
                    <a:pt x="19" y="30"/>
                    <a:pt x="19" y="29"/>
                  </a:cubicBezTo>
                  <a:cubicBezTo>
                    <a:pt x="20" y="28"/>
                    <a:pt x="20" y="28"/>
                    <a:pt x="21" y="27"/>
                  </a:cubicBezTo>
                  <a:cubicBezTo>
                    <a:pt x="21" y="26"/>
                    <a:pt x="22" y="27"/>
                    <a:pt x="22" y="26"/>
                  </a:cubicBezTo>
                  <a:cubicBezTo>
                    <a:pt x="23" y="25"/>
                    <a:pt x="24" y="24"/>
                    <a:pt x="25" y="23"/>
                  </a:cubicBezTo>
                  <a:cubicBezTo>
                    <a:pt x="25" y="22"/>
                    <a:pt x="25" y="22"/>
                    <a:pt x="26" y="21"/>
                  </a:cubicBezTo>
                  <a:cubicBezTo>
                    <a:pt x="27" y="20"/>
                    <a:pt x="28" y="19"/>
                    <a:pt x="28" y="18"/>
                  </a:cubicBezTo>
                  <a:cubicBezTo>
                    <a:pt x="28" y="17"/>
                    <a:pt x="30" y="17"/>
                    <a:pt x="29" y="16"/>
                  </a:cubicBezTo>
                  <a:cubicBezTo>
                    <a:pt x="28" y="16"/>
                    <a:pt x="27" y="17"/>
                    <a:pt x="26" y="17"/>
                  </a:cubicBezTo>
                  <a:cubicBezTo>
                    <a:pt x="26" y="17"/>
                    <a:pt x="26" y="17"/>
                    <a:pt x="26" y="17"/>
                  </a:cubicBezTo>
                  <a:cubicBezTo>
                    <a:pt x="26" y="17"/>
                    <a:pt x="26" y="17"/>
                    <a:pt x="26" y="17"/>
                  </a:cubicBezTo>
                  <a:cubicBezTo>
                    <a:pt x="25" y="17"/>
                    <a:pt x="24" y="18"/>
                    <a:pt x="23" y="18"/>
                  </a:cubicBezTo>
                  <a:cubicBezTo>
                    <a:pt x="22" y="19"/>
                    <a:pt x="20" y="19"/>
                    <a:pt x="19" y="20"/>
                  </a:cubicBezTo>
                  <a:cubicBezTo>
                    <a:pt x="18" y="20"/>
                    <a:pt x="18" y="21"/>
                    <a:pt x="17" y="21"/>
                  </a:cubicBezTo>
                  <a:cubicBezTo>
                    <a:pt x="16" y="21"/>
                    <a:pt x="16" y="21"/>
                    <a:pt x="16" y="21"/>
                  </a:cubicBezTo>
                  <a:cubicBezTo>
                    <a:pt x="14" y="22"/>
                    <a:pt x="13" y="23"/>
                    <a:pt x="12" y="23"/>
                  </a:cubicBezTo>
                  <a:cubicBezTo>
                    <a:pt x="12" y="24"/>
                    <a:pt x="10" y="23"/>
                    <a:pt x="10" y="24"/>
                  </a:cubicBezTo>
                  <a:cubicBezTo>
                    <a:pt x="8" y="25"/>
                    <a:pt x="6" y="26"/>
                    <a:pt x="3" y="26"/>
                  </a:cubicBezTo>
                  <a:cubicBezTo>
                    <a:pt x="3" y="25"/>
                    <a:pt x="2" y="24"/>
                    <a:pt x="1" y="23"/>
                  </a:cubicBezTo>
                  <a:cubicBezTo>
                    <a:pt x="2" y="22"/>
                    <a:pt x="0" y="22"/>
                    <a:pt x="2" y="21"/>
                  </a:cubicBezTo>
                  <a:cubicBezTo>
                    <a:pt x="2" y="21"/>
                    <a:pt x="3" y="22"/>
                    <a:pt x="4" y="21"/>
                  </a:cubicBezTo>
                  <a:cubicBezTo>
                    <a:pt x="4" y="22"/>
                    <a:pt x="4" y="22"/>
                    <a:pt x="4" y="22"/>
                  </a:cubicBezTo>
                  <a:cubicBezTo>
                    <a:pt x="5" y="21"/>
                    <a:pt x="7" y="21"/>
                    <a:pt x="8" y="21"/>
                  </a:cubicBezTo>
                  <a:cubicBezTo>
                    <a:pt x="8" y="21"/>
                    <a:pt x="8" y="20"/>
                    <a:pt x="8" y="21"/>
                  </a:cubicBezTo>
                  <a:cubicBezTo>
                    <a:pt x="9" y="20"/>
                    <a:pt x="10" y="20"/>
                    <a:pt x="11" y="20"/>
                  </a:cubicBezTo>
                  <a:cubicBezTo>
                    <a:pt x="12" y="20"/>
                    <a:pt x="13" y="19"/>
                    <a:pt x="14" y="19"/>
                  </a:cubicBezTo>
                  <a:cubicBezTo>
                    <a:pt x="15" y="19"/>
                    <a:pt x="16" y="18"/>
                    <a:pt x="17" y="18"/>
                  </a:cubicBezTo>
                  <a:cubicBezTo>
                    <a:pt x="21" y="16"/>
                    <a:pt x="25" y="15"/>
                    <a:pt x="29" y="14"/>
                  </a:cubicBezTo>
                  <a:cubicBezTo>
                    <a:pt x="29" y="12"/>
                    <a:pt x="29" y="10"/>
                    <a:pt x="29" y="8"/>
                  </a:cubicBezTo>
                  <a:cubicBezTo>
                    <a:pt x="29" y="8"/>
                    <a:pt x="30" y="8"/>
                    <a:pt x="30" y="8"/>
                  </a:cubicBezTo>
                  <a:cubicBezTo>
                    <a:pt x="29" y="4"/>
                    <a:pt x="29" y="4"/>
                    <a:pt x="29" y="4"/>
                  </a:cubicBezTo>
                  <a:cubicBezTo>
                    <a:pt x="29" y="3"/>
                    <a:pt x="29" y="2"/>
                    <a:pt x="28" y="2"/>
                  </a:cubicBezTo>
                  <a:cubicBezTo>
                    <a:pt x="28" y="1"/>
                    <a:pt x="26" y="2"/>
                    <a:pt x="27" y="1"/>
                  </a:cubicBezTo>
                  <a:cubicBezTo>
                    <a:pt x="27" y="0"/>
                    <a:pt x="28" y="0"/>
                    <a:pt x="28" y="0"/>
                  </a:cubicBezTo>
                  <a:cubicBezTo>
                    <a:pt x="30" y="0"/>
                    <a:pt x="32" y="0"/>
                    <a:pt x="33"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12"/>
            <p:cNvSpPr>
              <a:spLocks noEditPoints="1"/>
            </p:cNvSpPr>
            <p:nvPr/>
          </p:nvSpPr>
          <p:spPr bwMode="auto">
            <a:xfrm>
              <a:off x="4833" y="4128"/>
              <a:ext cx="140" cy="142"/>
            </a:xfrm>
            <a:custGeom>
              <a:avLst/>
              <a:gdLst>
                <a:gd name="T0" fmla="*/ 15 w 54"/>
                <a:gd name="T1" fmla="*/ 0 h 53"/>
                <a:gd name="T2" fmla="*/ 20 w 54"/>
                <a:gd name="T3" fmla="*/ 7 h 53"/>
                <a:gd name="T4" fmla="*/ 23 w 54"/>
                <a:gd name="T5" fmla="*/ 11 h 53"/>
                <a:gd name="T6" fmla="*/ 25 w 54"/>
                <a:gd name="T7" fmla="*/ 15 h 53"/>
                <a:gd name="T8" fmla="*/ 30 w 54"/>
                <a:gd name="T9" fmla="*/ 22 h 53"/>
                <a:gd name="T10" fmla="*/ 33 w 54"/>
                <a:gd name="T11" fmla="*/ 27 h 53"/>
                <a:gd name="T12" fmla="*/ 36 w 54"/>
                <a:gd name="T13" fmla="*/ 25 h 53"/>
                <a:gd name="T14" fmla="*/ 35 w 54"/>
                <a:gd name="T15" fmla="*/ 18 h 53"/>
                <a:gd name="T16" fmla="*/ 39 w 54"/>
                <a:gd name="T17" fmla="*/ 18 h 53"/>
                <a:gd name="T18" fmla="*/ 41 w 54"/>
                <a:gd name="T19" fmla="*/ 25 h 53"/>
                <a:gd name="T20" fmla="*/ 39 w 54"/>
                <a:gd name="T21" fmla="*/ 35 h 53"/>
                <a:gd name="T22" fmla="*/ 42 w 54"/>
                <a:gd name="T23" fmla="*/ 41 h 53"/>
                <a:gd name="T24" fmla="*/ 48 w 54"/>
                <a:gd name="T25" fmla="*/ 46 h 53"/>
                <a:gd name="T26" fmla="*/ 51 w 54"/>
                <a:gd name="T27" fmla="*/ 45 h 53"/>
                <a:gd name="T28" fmla="*/ 54 w 54"/>
                <a:gd name="T29" fmla="*/ 51 h 53"/>
                <a:gd name="T30" fmla="*/ 53 w 54"/>
                <a:gd name="T31" fmla="*/ 53 h 53"/>
                <a:gd name="T32" fmla="*/ 51 w 54"/>
                <a:gd name="T33" fmla="*/ 53 h 53"/>
                <a:gd name="T34" fmla="*/ 44 w 54"/>
                <a:gd name="T35" fmla="*/ 48 h 53"/>
                <a:gd name="T36" fmla="*/ 37 w 54"/>
                <a:gd name="T37" fmla="*/ 40 h 53"/>
                <a:gd name="T38" fmla="*/ 32 w 54"/>
                <a:gd name="T39" fmla="*/ 42 h 53"/>
                <a:gd name="T40" fmla="*/ 27 w 54"/>
                <a:gd name="T41" fmla="*/ 44 h 53"/>
                <a:gd name="T42" fmla="*/ 25 w 54"/>
                <a:gd name="T43" fmla="*/ 43 h 53"/>
                <a:gd name="T44" fmla="*/ 30 w 54"/>
                <a:gd name="T45" fmla="*/ 41 h 53"/>
                <a:gd name="T46" fmla="*/ 34 w 54"/>
                <a:gd name="T47" fmla="*/ 35 h 53"/>
                <a:gd name="T48" fmla="*/ 32 w 54"/>
                <a:gd name="T49" fmla="*/ 31 h 53"/>
                <a:gd name="T50" fmla="*/ 26 w 54"/>
                <a:gd name="T51" fmla="*/ 34 h 53"/>
                <a:gd name="T52" fmla="*/ 22 w 54"/>
                <a:gd name="T53" fmla="*/ 38 h 53"/>
                <a:gd name="T54" fmla="*/ 17 w 54"/>
                <a:gd name="T55" fmla="*/ 44 h 53"/>
                <a:gd name="T56" fmla="*/ 14 w 54"/>
                <a:gd name="T57" fmla="*/ 45 h 53"/>
                <a:gd name="T58" fmla="*/ 12 w 54"/>
                <a:gd name="T59" fmla="*/ 37 h 53"/>
                <a:gd name="T60" fmla="*/ 19 w 54"/>
                <a:gd name="T61" fmla="*/ 34 h 53"/>
                <a:gd name="T62" fmla="*/ 24 w 54"/>
                <a:gd name="T63" fmla="*/ 27 h 53"/>
                <a:gd name="T64" fmla="*/ 19 w 54"/>
                <a:gd name="T65" fmla="*/ 28 h 53"/>
                <a:gd name="T66" fmla="*/ 16 w 54"/>
                <a:gd name="T67" fmla="*/ 29 h 53"/>
                <a:gd name="T68" fmla="*/ 9 w 54"/>
                <a:gd name="T69" fmla="*/ 34 h 53"/>
                <a:gd name="T70" fmla="*/ 7 w 54"/>
                <a:gd name="T71" fmla="*/ 42 h 53"/>
                <a:gd name="T72" fmla="*/ 3 w 54"/>
                <a:gd name="T73" fmla="*/ 42 h 53"/>
                <a:gd name="T74" fmla="*/ 2 w 54"/>
                <a:gd name="T75" fmla="*/ 38 h 53"/>
                <a:gd name="T76" fmla="*/ 4 w 54"/>
                <a:gd name="T77" fmla="*/ 29 h 53"/>
                <a:gd name="T78" fmla="*/ 1 w 54"/>
                <a:gd name="T79" fmla="*/ 23 h 53"/>
                <a:gd name="T80" fmla="*/ 7 w 54"/>
                <a:gd name="T81" fmla="*/ 28 h 53"/>
                <a:gd name="T82" fmla="*/ 10 w 54"/>
                <a:gd name="T83" fmla="*/ 27 h 53"/>
                <a:gd name="T84" fmla="*/ 13 w 54"/>
                <a:gd name="T85" fmla="*/ 23 h 53"/>
                <a:gd name="T86" fmla="*/ 14 w 54"/>
                <a:gd name="T87" fmla="*/ 21 h 53"/>
                <a:gd name="T88" fmla="*/ 16 w 54"/>
                <a:gd name="T89" fmla="*/ 19 h 53"/>
                <a:gd name="T90" fmla="*/ 15 w 54"/>
                <a:gd name="T91" fmla="*/ 17 h 53"/>
                <a:gd name="T92" fmla="*/ 10 w 54"/>
                <a:gd name="T93" fmla="*/ 20 h 53"/>
                <a:gd name="T94" fmla="*/ 6 w 54"/>
                <a:gd name="T95" fmla="*/ 20 h 53"/>
                <a:gd name="T96" fmla="*/ 3 w 54"/>
                <a:gd name="T97" fmla="*/ 19 h 53"/>
                <a:gd name="T98" fmla="*/ 11 w 54"/>
                <a:gd name="T99" fmla="*/ 16 h 53"/>
                <a:gd name="T100" fmla="*/ 19 w 54"/>
                <a:gd name="T101" fmla="*/ 12 h 53"/>
                <a:gd name="T102" fmla="*/ 16 w 54"/>
                <a:gd name="T103" fmla="*/ 8 h 53"/>
                <a:gd name="T104" fmla="*/ 10 w 54"/>
                <a:gd name="T105" fmla="*/ 1 h 53"/>
                <a:gd name="T106" fmla="*/ 31 w 54"/>
                <a:gd name="T107" fmla="*/ 4 h 53"/>
                <a:gd name="T108" fmla="*/ 33 w 54"/>
                <a:gd name="T109" fmla="*/ 8 h 53"/>
                <a:gd name="T110" fmla="*/ 29 w 54"/>
                <a:gd name="T111" fmla="*/ 9 h 53"/>
                <a:gd name="T112" fmla="*/ 27 w 54"/>
                <a:gd name="T113" fmla="*/ 3 h 53"/>
                <a:gd name="T114" fmla="*/ 29 w 54"/>
                <a:gd name="T115" fmla="*/ 4 h 53"/>
                <a:gd name="T116" fmla="*/ 25 w 54"/>
                <a:gd name="T117" fmla="*/ 19 h 53"/>
                <a:gd name="T118" fmla="*/ 18 w 54"/>
                <a:gd name="T119" fmla="*/ 25 h 53"/>
                <a:gd name="T120" fmla="*/ 23 w 54"/>
                <a:gd name="T121" fmla="*/ 17 h 53"/>
                <a:gd name="T122" fmla="*/ 12 w 54"/>
                <a:gd name="T123" fmla="*/ 2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4" h="53">
                  <a:moveTo>
                    <a:pt x="12" y="0"/>
                  </a:moveTo>
                  <a:cubicBezTo>
                    <a:pt x="12" y="0"/>
                    <a:pt x="13" y="0"/>
                    <a:pt x="14" y="0"/>
                  </a:cubicBezTo>
                  <a:cubicBezTo>
                    <a:pt x="14" y="0"/>
                    <a:pt x="14" y="0"/>
                    <a:pt x="14" y="0"/>
                  </a:cubicBezTo>
                  <a:cubicBezTo>
                    <a:pt x="14" y="0"/>
                    <a:pt x="15" y="0"/>
                    <a:pt x="15" y="0"/>
                  </a:cubicBezTo>
                  <a:cubicBezTo>
                    <a:pt x="16" y="1"/>
                    <a:pt x="16" y="1"/>
                    <a:pt x="16" y="2"/>
                  </a:cubicBezTo>
                  <a:cubicBezTo>
                    <a:pt x="17" y="2"/>
                    <a:pt x="17" y="3"/>
                    <a:pt x="17" y="3"/>
                  </a:cubicBezTo>
                  <a:cubicBezTo>
                    <a:pt x="17" y="4"/>
                    <a:pt x="18" y="4"/>
                    <a:pt x="18" y="5"/>
                  </a:cubicBezTo>
                  <a:cubicBezTo>
                    <a:pt x="19" y="6"/>
                    <a:pt x="19" y="6"/>
                    <a:pt x="20" y="7"/>
                  </a:cubicBezTo>
                  <a:cubicBezTo>
                    <a:pt x="20" y="8"/>
                    <a:pt x="22" y="8"/>
                    <a:pt x="21" y="10"/>
                  </a:cubicBezTo>
                  <a:cubicBezTo>
                    <a:pt x="21" y="10"/>
                    <a:pt x="22" y="10"/>
                    <a:pt x="23" y="11"/>
                  </a:cubicBezTo>
                  <a:cubicBezTo>
                    <a:pt x="23" y="10"/>
                    <a:pt x="23" y="10"/>
                    <a:pt x="23" y="10"/>
                  </a:cubicBezTo>
                  <a:cubicBezTo>
                    <a:pt x="23" y="11"/>
                    <a:pt x="23" y="11"/>
                    <a:pt x="23" y="11"/>
                  </a:cubicBezTo>
                  <a:cubicBezTo>
                    <a:pt x="24" y="10"/>
                    <a:pt x="25" y="10"/>
                    <a:pt x="26" y="10"/>
                  </a:cubicBezTo>
                  <a:cubicBezTo>
                    <a:pt x="26" y="10"/>
                    <a:pt x="27" y="11"/>
                    <a:pt x="27" y="12"/>
                  </a:cubicBezTo>
                  <a:cubicBezTo>
                    <a:pt x="27" y="12"/>
                    <a:pt x="26" y="12"/>
                    <a:pt x="27" y="12"/>
                  </a:cubicBezTo>
                  <a:cubicBezTo>
                    <a:pt x="26" y="13"/>
                    <a:pt x="26" y="14"/>
                    <a:pt x="25" y="15"/>
                  </a:cubicBezTo>
                  <a:cubicBezTo>
                    <a:pt x="24" y="16"/>
                    <a:pt x="26" y="16"/>
                    <a:pt x="26" y="18"/>
                  </a:cubicBezTo>
                  <a:cubicBezTo>
                    <a:pt x="27" y="18"/>
                    <a:pt x="27" y="19"/>
                    <a:pt x="27" y="19"/>
                  </a:cubicBezTo>
                  <a:cubicBezTo>
                    <a:pt x="28" y="20"/>
                    <a:pt x="28" y="21"/>
                    <a:pt x="28" y="21"/>
                  </a:cubicBezTo>
                  <a:cubicBezTo>
                    <a:pt x="29" y="21"/>
                    <a:pt x="29" y="21"/>
                    <a:pt x="30" y="22"/>
                  </a:cubicBezTo>
                  <a:cubicBezTo>
                    <a:pt x="31" y="22"/>
                    <a:pt x="32" y="23"/>
                    <a:pt x="31" y="25"/>
                  </a:cubicBezTo>
                  <a:cubicBezTo>
                    <a:pt x="31" y="25"/>
                    <a:pt x="31" y="25"/>
                    <a:pt x="31" y="25"/>
                  </a:cubicBezTo>
                  <a:cubicBezTo>
                    <a:pt x="31" y="25"/>
                    <a:pt x="31" y="26"/>
                    <a:pt x="31" y="26"/>
                  </a:cubicBezTo>
                  <a:cubicBezTo>
                    <a:pt x="32" y="26"/>
                    <a:pt x="32" y="27"/>
                    <a:pt x="33" y="27"/>
                  </a:cubicBezTo>
                  <a:cubicBezTo>
                    <a:pt x="33" y="28"/>
                    <a:pt x="34" y="30"/>
                    <a:pt x="35" y="30"/>
                  </a:cubicBezTo>
                  <a:cubicBezTo>
                    <a:pt x="36" y="30"/>
                    <a:pt x="35" y="29"/>
                    <a:pt x="36" y="28"/>
                  </a:cubicBezTo>
                  <a:cubicBezTo>
                    <a:pt x="36" y="28"/>
                    <a:pt x="36" y="26"/>
                    <a:pt x="37" y="26"/>
                  </a:cubicBezTo>
                  <a:cubicBezTo>
                    <a:pt x="36" y="25"/>
                    <a:pt x="36" y="25"/>
                    <a:pt x="36" y="25"/>
                  </a:cubicBezTo>
                  <a:cubicBezTo>
                    <a:pt x="36" y="23"/>
                    <a:pt x="37" y="21"/>
                    <a:pt x="36" y="20"/>
                  </a:cubicBezTo>
                  <a:cubicBezTo>
                    <a:pt x="36" y="19"/>
                    <a:pt x="36" y="19"/>
                    <a:pt x="36" y="19"/>
                  </a:cubicBezTo>
                  <a:cubicBezTo>
                    <a:pt x="35" y="19"/>
                    <a:pt x="35" y="18"/>
                    <a:pt x="35" y="18"/>
                  </a:cubicBezTo>
                  <a:cubicBezTo>
                    <a:pt x="35" y="18"/>
                    <a:pt x="35" y="18"/>
                    <a:pt x="35" y="18"/>
                  </a:cubicBezTo>
                  <a:cubicBezTo>
                    <a:pt x="35" y="18"/>
                    <a:pt x="35" y="18"/>
                    <a:pt x="36" y="18"/>
                  </a:cubicBezTo>
                  <a:cubicBezTo>
                    <a:pt x="36" y="18"/>
                    <a:pt x="37" y="19"/>
                    <a:pt x="38" y="18"/>
                  </a:cubicBezTo>
                  <a:cubicBezTo>
                    <a:pt x="38" y="19"/>
                    <a:pt x="38" y="19"/>
                    <a:pt x="38" y="19"/>
                  </a:cubicBezTo>
                  <a:cubicBezTo>
                    <a:pt x="39" y="18"/>
                    <a:pt x="39" y="18"/>
                    <a:pt x="39" y="18"/>
                  </a:cubicBezTo>
                  <a:cubicBezTo>
                    <a:pt x="40" y="19"/>
                    <a:pt x="39" y="20"/>
                    <a:pt x="40" y="21"/>
                  </a:cubicBezTo>
                  <a:cubicBezTo>
                    <a:pt x="40" y="21"/>
                    <a:pt x="40" y="21"/>
                    <a:pt x="40" y="21"/>
                  </a:cubicBezTo>
                  <a:cubicBezTo>
                    <a:pt x="41" y="21"/>
                    <a:pt x="40" y="22"/>
                    <a:pt x="41" y="22"/>
                  </a:cubicBezTo>
                  <a:cubicBezTo>
                    <a:pt x="40" y="23"/>
                    <a:pt x="41" y="24"/>
                    <a:pt x="41" y="25"/>
                  </a:cubicBezTo>
                  <a:cubicBezTo>
                    <a:pt x="40" y="26"/>
                    <a:pt x="40" y="26"/>
                    <a:pt x="40" y="26"/>
                  </a:cubicBezTo>
                  <a:cubicBezTo>
                    <a:pt x="41" y="26"/>
                    <a:pt x="41" y="26"/>
                    <a:pt x="41" y="26"/>
                  </a:cubicBezTo>
                  <a:cubicBezTo>
                    <a:pt x="40" y="27"/>
                    <a:pt x="41" y="28"/>
                    <a:pt x="40" y="28"/>
                  </a:cubicBezTo>
                  <a:cubicBezTo>
                    <a:pt x="39" y="30"/>
                    <a:pt x="40" y="33"/>
                    <a:pt x="39" y="35"/>
                  </a:cubicBezTo>
                  <a:cubicBezTo>
                    <a:pt x="39" y="35"/>
                    <a:pt x="39" y="35"/>
                    <a:pt x="39" y="35"/>
                  </a:cubicBezTo>
                  <a:cubicBezTo>
                    <a:pt x="38" y="36"/>
                    <a:pt x="39" y="36"/>
                    <a:pt x="39" y="37"/>
                  </a:cubicBezTo>
                  <a:cubicBezTo>
                    <a:pt x="41" y="38"/>
                    <a:pt x="40" y="40"/>
                    <a:pt x="42" y="40"/>
                  </a:cubicBezTo>
                  <a:cubicBezTo>
                    <a:pt x="41" y="41"/>
                    <a:pt x="42" y="41"/>
                    <a:pt x="42" y="41"/>
                  </a:cubicBezTo>
                  <a:cubicBezTo>
                    <a:pt x="43" y="41"/>
                    <a:pt x="44" y="42"/>
                    <a:pt x="44" y="43"/>
                  </a:cubicBezTo>
                  <a:cubicBezTo>
                    <a:pt x="45" y="44"/>
                    <a:pt x="45" y="44"/>
                    <a:pt x="45" y="44"/>
                  </a:cubicBezTo>
                  <a:cubicBezTo>
                    <a:pt x="46" y="45"/>
                    <a:pt x="46" y="45"/>
                    <a:pt x="47" y="45"/>
                  </a:cubicBezTo>
                  <a:cubicBezTo>
                    <a:pt x="47" y="45"/>
                    <a:pt x="47" y="46"/>
                    <a:pt x="48" y="46"/>
                  </a:cubicBezTo>
                  <a:cubicBezTo>
                    <a:pt x="48" y="46"/>
                    <a:pt x="48" y="47"/>
                    <a:pt x="48" y="47"/>
                  </a:cubicBezTo>
                  <a:cubicBezTo>
                    <a:pt x="48" y="46"/>
                    <a:pt x="49" y="46"/>
                    <a:pt x="49" y="45"/>
                  </a:cubicBezTo>
                  <a:cubicBezTo>
                    <a:pt x="49" y="45"/>
                    <a:pt x="48" y="44"/>
                    <a:pt x="49" y="44"/>
                  </a:cubicBezTo>
                  <a:cubicBezTo>
                    <a:pt x="50" y="44"/>
                    <a:pt x="50" y="45"/>
                    <a:pt x="51" y="45"/>
                  </a:cubicBezTo>
                  <a:cubicBezTo>
                    <a:pt x="50" y="46"/>
                    <a:pt x="52" y="47"/>
                    <a:pt x="52" y="48"/>
                  </a:cubicBezTo>
                  <a:cubicBezTo>
                    <a:pt x="53" y="48"/>
                    <a:pt x="52" y="49"/>
                    <a:pt x="53" y="50"/>
                  </a:cubicBezTo>
                  <a:cubicBezTo>
                    <a:pt x="53" y="50"/>
                    <a:pt x="53" y="51"/>
                    <a:pt x="53" y="51"/>
                  </a:cubicBezTo>
                  <a:cubicBezTo>
                    <a:pt x="53" y="51"/>
                    <a:pt x="54" y="51"/>
                    <a:pt x="54" y="51"/>
                  </a:cubicBezTo>
                  <a:cubicBezTo>
                    <a:pt x="54" y="51"/>
                    <a:pt x="54" y="51"/>
                    <a:pt x="54" y="51"/>
                  </a:cubicBezTo>
                  <a:cubicBezTo>
                    <a:pt x="54" y="51"/>
                    <a:pt x="53" y="52"/>
                    <a:pt x="53" y="52"/>
                  </a:cubicBezTo>
                  <a:cubicBezTo>
                    <a:pt x="53" y="52"/>
                    <a:pt x="54" y="52"/>
                    <a:pt x="53" y="53"/>
                  </a:cubicBezTo>
                  <a:cubicBezTo>
                    <a:pt x="53" y="53"/>
                    <a:pt x="53" y="53"/>
                    <a:pt x="53" y="53"/>
                  </a:cubicBezTo>
                  <a:cubicBezTo>
                    <a:pt x="52" y="53"/>
                    <a:pt x="52" y="53"/>
                    <a:pt x="52" y="53"/>
                  </a:cubicBezTo>
                  <a:cubicBezTo>
                    <a:pt x="52" y="53"/>
                    <a:pt x="52" y="53"/>
                    <a:pt x="51" y="53"/>
                  </a:cubicBezTo>
                  <a:cubicBezTo>
                    <a:pt x="51" y="53"/>
                    <a:pt x="51" y="53"/>
                    <a:pt x="51" y="53"/>
                  </a:cubicBezTo>
                  <a:cubicBezTo>
                    <a:pt x="51" y="53"/>
                    <a:pt x="51" y="53"/>
                    <a:pt x="51" y="53"/>
                  </a:cubicBezTo>
                  <a:cubicBezTo>
                    <a:pt x="50" y="52"/>
                    <a:pt x="49" y="53"/>
                    <a:pt x="49" y="52"/>
                  </a:cubicBezTo>
                  <a:cubicBezTo>
                    <a:pt x="49" y="52"/>
                    <a:pt x="48" y="51"/>
                    <a:pt x="48" y="51"/>
                  </a:cubicBezTo>
                  <a:cubicBezTo>
                    <a:pt x="49" y="50"/>
                    <a:pt x="47" y="51"/>
                    <a:pt x="46" y="50"/>
                  </a:cubicBezTo>
                  <a:cubicBezTo>
                    <a:pt x="46" y="49"/>
                    <a:pt x="44" y="49"/>
                    <a:pt x="44" y="48"/>
                  </a:cubicBezTo>
                  <a:cubicBezTo>
                    <a:pt x="44" y="48"/>
                    <a:pt x="43" y="47"/>
                    <a:pt x="42" y="47"/>
                  </a:cubicBezTo>
                  <a:cubicBezTo>
                    <a:pt x="42" y="46"/>
                    <a:pt x="42" y="46"/>
                    <a:pt x="42" y="46"/>
                  </a:cubicBezTo>
                  <a:cubicBezTo>
                    <a:pt x="41" y="45"/>
                    <a:pt x="39" y="43"/>
                    <a:pt x="39" y="42"/>
                  </a:cubicBezTo>
                  <a:cubicBezTo>
                    <a:pt x="39" y="41"/>
                    <a:pt x="38" y="40"/>
                    <a:pt x="37" y="40"/>
                  </a:cubicBezTo>
                  <a:cubicBezTo>
                    <a:pt x="37" y="40"/>
                    <a:pt x="37" y="39"/>
                    <a:pt x="37" y="39"/>
                  </a:cubicBezTo>
                  <a:cubicBezTo>
                    <a:pt x="36" y="40"/>
                    <a:pt x="35" y="40"/>
                    <a:pt x="35" y="40"/>
                  </a:cubicBezTo>
                  <a:cubicBezTo>
                    <a:pt x="33" y="40"/>
                    <a:pt x="33" y="42"/>
                    <a:pt x="32" y="42"/>
                  </a:cubicBezTo>
                  <a:cubicBezTo>
                    <a:pt x="32" y="42"/>
                    <a:pt x="32" y="42"/>
                    <a:pt x="32" y="42"/>
                  </a:cubicBezTo>
                  <a:cubicBezTo>
                    <a:pt x="31" y="42"/>
                    <a:pt x="31" y="42"/>
                    <a:pt x="31" y="42"/>
                  </a:cubicBezTo>
                  <a:cubicBezTo>
                    <a:pt x="31" y="42"/>
                    <a:pt x="31" y="43"/>
                    <a:pt x="31" y="43"/>
                  </a:cubicBezTo>
                  <a:cubicBezTo>
                    <a:pt x="30" y="43"/>
                    <a:pt x="30" y="42"/>
                    <a:pt x="29" y="42"/>
                  </a:cubicBezTo>
                  <a:cubicBezTo>
                    <a:pt x="29" y="43"/>
                    <a:pt x="27" y="42"/>
                    <a:pt x="27" y="44"/>
                  </a:cubicBezTo>
                  <a:cubicBezTo>
                    <a:pt x="26" y="43"/>
                    <a:pt x="25" y="45"/>
                    <a:pt x="24" y="43"/>
                  </a:cubicBezTo>
                  <a:cubicBezTo>
                    <a:pt x="24" y="43"/>
                    <a:pt x="24" y="43"/>
                    <a:pt x="24" y="43"/>
                  </a:cubicBezTo>
                  <a:cubicBezTo>
                    <a:pt x="25" y="43"/>
                    <a:pt x="25" y="43"/>
                    <a:pt x="25" y="43"/>
                  </a:cubicBezTo>
                  <a:cubicBezTo>
                    <a:pt x="25" y="43"/>
                    <a:pt x="25" y="43"/>
                    <a:pt x="25" y="43"/>
                  </a:cubicBezTo>
                  <a:cubicBezTo>
                    <a:pt x="26" y="43"/>
                    <a:pt x="26" y="43"/>
                    <a:pt x="26" y="43"/>
                  </a:cubicBezTo>
                  <a:cubicBezTo>
                    <a:pt x="26" y="43"/>
                    <a:pt x="27" y="42"/>
                    <a:pt x="27" y="42"/>
                  </a:cubicBezTo>
                  <a:cubicBezTo>
                    <a:pt x="28" y="42"/>
                    <a:pt x="28" y="42"/>
                    <a:pt x="29" y="41"/>
                  </a:cubicBezTo>
                  <a:cubicBezTo>
                    <a:pt x="29" y="42"/>
                    <a:pt x="29" y="41"/>
                    <a:pt x="30" y="41"/>
                  </a:cubicBezTo>
                  <a:cubicBezTo>
                    <a:pt x="29" y="41"/>
                    <a:pt x="30" y="41"/>
                    <a:pt x="30" y="41"/>
                  </a:cubicBezTo>
                  <a:cubicBezTo>
                    <a:pt x="31" y="41"/>
                    <a:pt x="32" y="40"/>
                    <a:pt x="32" y="39"/>
                  </a:cubicBezTo>
                  <a:cubicBezTo>
                    <a:pt x="33" y="39"/>
                    <a:pt x="33" y="38"/>
                    <a:pt x="34" y="37"/>
                  </a:cubicBezTo>
                  <a:cubicBezTo>
                    <a:pt x="34" y="37"/>
                    <a:pt x="34" y="36"/>
                    <a:pt x="34" y="35"/>
                  </a:cubicBezTo>
                  <a:cubicBezTo>
                    <a:pt x="34" y="35"/>
                    <a:pt x="33" y="35"/>
                    <a:pt x="33" y="34"/>
                  </a:cubicBezTo>
                  <a:cubicBezTo>
                    <a:pt x="33" y="33"/>
                    <a:pt x="32" y="32"/>
                    <a:pt x="32" y="31"/>
                  </a:cubicBezTo>
                  <a:cubicBezTo>
                    <a:pt x="32" y="31"/>
                    <a:pt x="31" y="31"/>
                    <a:pt x="31" y="31"/>
                  </a:cubicBezTo>
                  <a:cubicBezTo>
                    <a:pt x="32" y="31"/>
                    <a:pt x="32" y="31"/>
                    <a:pt x="32" y="31"/>
                  </a:cubicBezTo>
                  <a:cubicBezTo>
                    <a:pt x="31" y="30"/>
                    <a:pt x="31" y="28"/>
                    <a:pt x="29" y="28"/>
                  </a:cubicBezTo>
                  <a:cubicBezTo>
                    <a:pt x="29" y="29"/>
                    <a:pt x="28" y="29"/>
                    <a:pt x="28" y="30"/>
                  </a:cubicBezTo>
                  <a:cubicBezTo>
                    <a:pt x="27" y="31"/>
                    <a:pt x="27" y="32"/>
                    <a:pt x="26" y="33"/>
                  </a:cubicBezTo>
                  <a:cubicBezTo>
                    <a:pt x="26" y="33"/>
                    <a:pt x="26" y="33"/>
                    <a:pt x="26" y="34"/>
                  </a:cubicBezTo>
                  <a:cubicBezTo>
                    <a:pt x="26" y="34"/>
                    <a:pt x="25" y="35"/>
                    <a:pt x="25" y="35"/>
                  </a:cubicBezTo>
                  <a:cubicBezTo>
                    <a:pt x="24" y="35"/>
                    <a:pt x="24" y="35"/>
                    <a:pt x="24" y="35"/>
                  </a:cubicBezTo>
                  <a:cubicBezTo>
                    <a:pt x="24" y="35"/>
                    <a:pt x="25" y="36"/>
                    <a:pt x="24" y="36"/>
                  </a:cubicBezTo>
                  <a:cubicBezTo>
                    <a:pt x="23" y="37"/>
                    <a:pt x="23" y="38"/>
                    <a:pt x="22" y="38"/>
                  </a:cubicBezTo>
                  <a:cubicBezTo>
                    <a:pt x="21" y="38"/>
                    <a:pt x="22" y="40"/>
                    <a:pt x="21" y="40"/>
                  </a:cubicBezTo>
                  <a:cubicBezTo>
                    <a:pt x="20" y="40"/>
                    <a:pt x="20" y="41"/>
                    <a:pt x="19" y="41"/>
                  </a:cubicBezTo>
                  <a:cubicBezTo>
                    <a:pt x="19" y="42"/>
                    <a:pt x="18" y="42"/>
                    <a:pt x="18" y="43"/>
                  </a:cubicBezTo>
                  <a:cubicBezTo>
                    <a:pt x="18" y="43"/>
                    <a:pt x="17" y="43"/>
                    <a:pt x="17" y="44"/>
                  </a:cubicBezTo>
                  <a:cubicBezTo>
                    <a:pt x="17" y="43"/>
                    <a:pt x="17" y="43"/>
                    <a:pt x="17" y="43"/>
                  </a:cubicBezTo>
                  <a:cubicBezTo>
                    <a:pt x="16" y="44"/>
                    <a:pt x="15" y="43"/>
                    <a:pt x="15" y="44"/>
                  </a:cubicBezTo>
                  <a:cubicBezTo>
                    <a:pt x="15" y="44"/>
                    <a:pt x="15" y="44"/>
                    <a:pt x="15" y="44"/>
                  </a:cubicBezTo>
                  <a:cubicBezTo>
                    <a:pt x="15" y="44"/>
                    <a:pt x="14" y="45"/>
                    <a:pt x="14" y="45"/>
                  </a:cubicBezTo>
                  <a:cubicBezTo>
                    <a:pt x="12" y="44"/>
                    <a:pt x="13" y="42"/>
                    <a:pt x="12" y="40"/>
                  </a:cubicBezTo>
                  <a:cubicBezTo>
                    <a:pt x="12" y="40"/>
                    <a:pt x="11" y="39"/>
                    <a:pt x="12" y="38"/>
                  </a:cubicBezTo>
                  <a:cubicBezTo>
                    <a:pt x="11" y="38"/>
                    <a:pt x="11" y="38"/>
                    <a:pt x="11" y="38"/>
                  </a:cubicBezTo>
                  <a:cubicBezTo>
                    <a:pt x="11" y="37"/>
                    <a:pt x="12" y="37"/>
                    <a:pt x="12" y="37"/>
                  </a:cubicBezTo>
                  <a:cubicBezTo>
                    <a:pt x="13" y="38"/>
                    <a:pt x="14" y="39"/>
                    <a:pt x="16" y="39"/>
                  </a:cubicBezTo>
                  <a:cubicBezTo>
                    <a:pt x="16" y="40"/>
                    <a:pt x="16" y="39"/>
                    <a:pt x="17" y="39"/>
                  </a:cubicBezTo>
                  <a:cubicBezTo>
                    <a:pt x="16" y="38"/>
                    <a:pt x="18" y="38"/>
                    <a:pt x="17" y="37"/>
                  </a:cubicBezTo>
                  <a:cubicBezTo>
                    <a:pt x="18" y="36"/>
                    <a:pt x="19" y="36"/>
                    <a:pt x="19" y="34"/>
                  </a:cubicBezTo>
                  <a:cubicBezTo>
                    <a:pt x="19" y="34"/>
                    <a:pt x="20" y="33"/>
                    <a:pt x="20" y="33"/>
                  </a:cubicBezTo>
                  <a:cubicBezTo>
                    <a:pt x="20" y="31"/>
                    <a:pt x="22" y="31"/>
                    <a:pt x="22" y="30"/>
                  </a:cubicBezTo>
                  <a:cubicBezTo>
                    <a:pt x="22" y="29"/>
                    <a:pt x="23" y="28"/>
                    <a:pt x="23" y="28"/>
                  </a:cubicBezTo>
                  <a:cubicBezTo>
                    <a:pt x="24" y="27"/>
                    <a:pt x="24" y="27"/>
                    <a:pt x="24" y="27"/>
                  </a:cubicBezTo>
                  <a:cubicBezTo>
                    <a:pt x="24" y="26"/>
                    <a:pt x="26" y="26"/>
                    <a:pt x="24" y="25"/>
                  </a:cubicBezTo>
                  <a:cubicBezTo>
                    <a:pt x="23" y="25"/>
                    <a:pt x="22" y="26"/>
                    <a:pt x="21" y="26"/>
                  </a:cubicBezTo>
                  <a:cubicBezTo>
                    <a:pt x="21" y="27"/>
                    <a:pt x="20" y="27"/>
                    <a:pt x="20" y="27"/>
                  </a:cubicBezTo>
                  <a:cubicBezTo>
                    <a:pt x="19" y="27"/>
                    <a:pt x="19" y="28"/>
                    <a:pt x="19" y="28"/>
                  </a:cubicBezTo>
                  <a:cubicBezTo>
                    <a:pt x="18" y="28"/>
                    <a:pt x="18" y="29"/>
                    <a:pt x="17" y="28"/>
                  </a:cubicBezTo>
                  <a:cubicBezTo>
                    <a:pt x="16" y="29"/>
                    <a:pt x="16" y="29"/>
                    <a:pt x="16" y="29"/>
                  </a:cubicBezTo>
                  <a:cubicBezTo>
                    <a:pt x="16" y="29"/>
                    <a:pt x="16" y="29"/>
                    <a:pt x="16" y="29"/>
                  </a:cubicBezTo>
                  <a:cubicBezTo>
                    <a:pt x="16" y="29"/>
                    <a:pt x="16" y="29"/>
                    <a:pt x="16" y="29"/>
                  </a:cubicBezTo>
                  <a:cubicBezTo>
                    <a:pt x="16" y="29"/>
                    <a:pt x="16" y="29"/>
                    <a:pt x="16" y="29"/>
                  </a:cubicBezTo>
                  <a:cubicBezTo>
                    <a:pt x="16" y="30"/>
                    <a:pt x="14" y="30"/>
                    <a:pt x="14" y="32"/>
                  </a:cubicBezTo>
                  <a:cubicBezTo>
                    <a:pt x="13" y="32"/>
                    <a:pt x="13" y="32"/>
                    <a:pt x="13" y="32"/>
                  </a:cubicBezTo>
                  <a:cubicBezTo>
                    <a:pt x="12" y="33"/>
                    <a:pt x="10" y="34"/>
                    <a:pt x="9" y="34"/>
                  </a:cubicBezTo>
                  <a:cubicBezTo>
                    <a:pt x="8" y="35"/>
                    <a:pt x="8" y="35"/>
                    <a:pt x="8" y="36"/>
                  </a:cubicBezTo>
                  <a:cubicBezTo>
                    <a:pt x="8" y="37"/>
                    <a:pt x="8" y="38"/>
                    <a:pt x="8" y="39"/>
                  </a:cubicBezTo>
                  <a:cubicBezTo>
                    <a:pt x="8" y="39"/>
                    <a:pt x="8" y="40"/>
                    <a:pt x="7" y="41"/>
                  </a:cubicBezTo>
                  <a:cubicBezTo>
                    <a:pt x="8" y="42"/>
                    <a:pt x="6" y="42"/>
                    <a:pt x="7" y="42"/>
                  </a:cubicBezTo>
                  <a:cubicBezTo>
                    <a:pt x="7" y="43"/>
                    <a:pt x="6" y="43"/>
                    <a:pt x="5" y="43"/>
                  </a:cubicBezTo>
                  <a:cubicBezTo>
                    <a:pt x="5" y="43"/>
                    <a:pt x="5" y="43"/>
                    <a:pt x="5" y="43"/>
                  </a:cubicBezTo>
                  <a:cubicBezTo>
                    <a:pt x="5" y="44"/>
                    <a:pt x="5" y="44"/>
                    <a:pt x="4" y="44"/>
                  </a:cubicBezTo>
                  <a:cubicBezTo>
                    <a:pt x="4" y="43"/>
                    <a:pt x="4" y="43"/>
                    <a:pt x="3" y="42"/>
                  </a:cubicBezTo>
                  <a:cubicBezTo>
                    <a:pt x="4" y="41"/>
                    <a:pt x="2" y="41"/>
                    <a:pt x="3" y="40"/>
                  </a:cubicBezTo>
                  <a:cubicBezTo>
                    <a:pt x="2" y="39"/>
                    <a:pt x="2" y="38"/>
                    <a:pt x="2" y="37"/>
                  </a:cubicBezTo>
                  <a:cubicBezTo>
                    <a:pt x="2" y="37"/>
                    <a:pt x="2" y="37"/>
                    <a:pt x="2" y="37"/>
                  </a:cubicBezTo>
                  <a:cubicBezTo>
                    <a:pt x="2" y="38"/>
                    <a:pt x="2" y="38"/>
                    <a:pt x="2" y="38"/>
                  </a:cubicBezTo>
                  <a:cubicBezTo>
                    <a:pt x="3" y="37"/>
                    <a:pt x="3" y="36"/>
                    <a:pt x="4" y="36"/>
                  </a:cubicBezTo>
                  <a:cubicBezTo>
                    <a:pt x="4" y="35"/>
                    <a:pt x="4" y="34"/>
                    <a:pt x="4" y="32"/>
                  </a:cubicBezTo>
                  <a:cubicBezTo>
                    <a:pt x="4" y="32"/>
                    <a:pt x="4" y="31"/>
                    <a:pt x="4" y="31"/>
                  </a:cubicBezTo>
                  <a:cubicBezTo>
                    <a:pt x="4" y="31"/>
                    <a:pt x="4" y="30"/>
                    <a:pt x="4" y="29"/>
                  </a:cubicBezTo>
                  <a:cubicBezTo>
                    <a:pt x="4" y="28"/>
                    <a:pt x="3" y="28"/>
                    <a:pt x="3" y="27"/>
                  </a:cubicBezTo>
                  <a:cubicBezTo>
                    <a:pt x="3" y="26"/>
                    <a:pt x="1" y="26"/>
                    <a:pt x="1" y="24"/>
                  </a:cubicBezTo>
                  <a:cubicBezTo>
                    <a:pt x="1" y="24"/>
                    <a:pt x="0" y="24"/>
                    <a:pt x="0" y="23"/>
                  </a:cubicBezTo>
                  <a:cubicBezTo>
                    <a:pt x="0" y="23"/>
                    <a:pt x="0" y="23"/>
                    <a:pt x="1" y="23"/>
                  </a:cubicBezTo>
                  <a:cubicBezTo>
                    <a:pt x="2" y="24"/>
                    <a:pt x="3" y="23"/>
                    <a:pt x="3" y="24"/>
                  </a:cubicBezTo>
                  <a:cubicBezTo>
                    <a:pt x="4" y="23"/>
                    <a:pt x="4" y="25"/>
                    <a:pt x="5" y="24"/>
                  </a:cubicBezTo>
                  <a:cubicBezTo>
                    <a:pt x="5" y="25"/>
                    <a:pt x="6" y="25"/>
                    <a:pt x="6" y="26"/>
                  </a:cubicBezTo>
                  <a:cubicBezTo>
                    <a:pt x="7" y="27"/>
                    <a:pt x="6" y="28"/>
                    <a:pt x="7" y="28"/>
                  </a:cubicBezTo>
                  <a:cubicBezTo>
                    <a:pt x="7" y="29"/>
                    <a:pt x="7" y="29"/>
                    <a:pt x="7" y="30"/>
                  </a:cubicBezTo>
                  <a:cubicBezTo>
                    <a:pt x="7" y="30"/>
                    <a:pt x="8" y="30"/>
                    <a:pt x="9" y="31"/>
                  </a:cubicBezTo>
                  <a:cubicBezTo>
                    <a:pt x="9" y="30"/>
                    <a:pt x="9" y="30"/>
                    <a:pt x="10" y="29"/>
                  </a:cubicBezTo>
                  <a:cubicBezTo>
                    <a:pt x="9" y="28"/>
                    <a:pt x="10" y="28"/>
                    <a:pt x="10" y="27"/>
                  </a:cubicBezTo>
                  <a:cubicBezTo>
                    <a:pt x="11" y="27"/>
                    <a:pt x="10" y="26"/>
                    <a:pt x="12" y="25"/>
                  </a:cubicBezTo>
                  <a:cubicBezTo>
                    <a:pt x="11" y="24"/>
                    <a:pt x="13" y="25"/>
                    <a:pt x="12" y="23"/>
                  </a:cubicBezTo>
                  <a:cubicBezTo>
                    <a:pt x="13" y="23"/>
                    <a:pt x="13" y="23"/>
                    <a:pt x="13" y="23"/>
                  </a:cubicBezTo>
                  <a:cubicBezTo>
                    <a:pt x="13" y="23"/>
                    <a:pt x="13" y="23"/>
                    <a:pt x="13" y="23"/>
                  </a:cubicBezTo>
                  <a:cubicBezTo>
                    <a:pt x="13" y="22"/>
                    <a:pt x="13" y="22"/>
                    <a:pt x="13" y="22"/>
                  </a:cubicBezTo>
                  <a:cubicBezTo>
                    <a:pt x="13" y="23"/>
                    <a:pt x="13" y="23"/>
                    <a:pt x="14" y="23"/>
                  </a:cubicBezTo>
                  <a:cubicBezTo>
                    <a:pt x="14" y="22"/>
                    <a:pt x="14" y="21"/>
                    <a:pt x="14" y="21"/>
                  </a:cubicBezTo>
                  <a:cubicBezTo>
                    <a:pt x="14" y="21"/>
                    <a:pt x="14" y="21"/>
                    <a:pt x="14" y="21"/>
                  </a:cubicBezTo>
                  <a:cubicBezTo>
                    <a:pt x="14" y="21"/>
                    <a:pt x="14" y="21"/>
                    <a:pt x="14" y="21"/>
                  </a:cubicBezTo>
                  <a:cubicBezTo>
                    <a:pt x="14" y="20"/>
                    <a:pt x="16" y="20"/>
                    <a:pt x="15" y="19"/>
                  </a:cubicBezTo>
                  <a:cubicBezTo>
                    <a:pt x="16" y="18"/>
                    <a:pt x="16" y="18"/>
                    <a:pt x="16" y="18"/>
                  </a:cubicBezTo>
                  <a:cubicBezTo>
                    <a:pt x="16" y="19"/>
                    <a:pt x="16" y="19"/>
                    <a:pt x="16" y="19"/>
                  </a:cubicBezTo>
                  <a:cubicBezTo>
                    <a:pt x="17" y="19"/>
                    <a:pt x="16" y="18"/>
                    <a:pt x="16" y="18"/>
                  </a:cubicBezTo>
                  <a:cubicBezTo>
                    <a:pt x="16" y="18"/>
                    <a:pt x="16" y="17"/>
                    <a:pt x="16" y="17"/>
                  </a:cubicBezTo>
                  <a:cubicBezTo>
                    <a:pt x="15" y="18"/>
                    <a:pt x="15" y="18"/>
                    <a:pt x="15" y="18"/>
                  </a:cubicBezTo>
                  <a:cubicBezTo>
                    <a:pt x="15" y="17"/>
                    <a:pt x="15" y="17"/>
                    <a:pt x="15" y="17"/>
                  </a:cubicBezTo>
                  <a:cubicBezTo>
                    <a:pt x="14" y="18"/>
                    <a:pt x="13" y="19"/>
                    <a:pt x="12" y="19"/>
                  </a:cubicBezTo>
                  <a:cubicBezTo>
                    <a:pt x="12" y="19"/>
                    <a:pt x="12" y="19"/>
                    <a:pt x="12" y="19"/>
                  </a:cubicBezTo>
                  <a:cubicBezTo>
                    <a:pt x="12" y="20"/>
                    <a:pt x="10" y="19"/>
                    <a:pt x="10" y="20"/>
                  </a:cubicBezTo>
                  <a:cubicBezTo>
                    <a:pt x="10" y="20"/>
                    <a:pt x="10" y="20"/>
                    <a:pt x="10" y="20"/>
                  </a:cubicBezTo>
                  <a:cubicBezTo>
                    <a:pt x="9" y="21"/>
                    <a:pt x="9" y="21"/>
                    <a:pt x="9" y="21"/>
                  </a:cubicBezTo>
                  <a:cubicBezTo>
                    <a:pt x="9" y="20"/>
                    <a:pt x="9" y="20"/>
                    <a:pt x="9" y="20"/>
                  </a:cubicBezTo>
                  <a:cubicBezTo>
                    <a:pt x="9" y="21"/>
                    <a:pt x="8" y="20"/>
                    <a:pt x="7" y="21"/>
                  </a:cubicBezTo>
                  <a:cubicBezTo>
                    <a:pt x="7" y="21"/>
                    <a:pt x="6" y="21"/>
                    <a:pt x="6" y="20"/>
                  </a:cubicBezTo>
                  <a:cubicBezTo>
                    <a:pt x="6" y="21"/>
                    <a:pt x="6" y="21"/>
                    <a:pt x="6" y="21"/>
                  </a:cubicBezTo>
                  <a:cubicBezTo>
                    <a:pt x="5" y="20"/>
                    <a:pt x="4" y="21"/>
                    <a:pt x="4" y="20"/>
                  </a:cubicBezTo>
                  <a:cubicBezTo>
                    <a:pt x="4" y="20"/>
                    <a:pt x="4" y="20"/>
                    <a:pt x="4" y="20"/>
                  </a:cubicBezTo>
                  <a:cubicBezTo>
                    <a:pt x="3" y="20"/>
                    <a:pt x="4" y="20"/>
                    <a:pt x="3" y="19"/>
                  </a:cubicBezTo>
                  <a:cubicBezTo>
                    <a:pt x="4" y="19"/>
                    <a:pt x="5" y="18"/>
                    <a:pt x="6" y="19"/>
                  </a:cubicBezTo>
                  <a:cubicBezTo>
                    <a:pt x="6" y="18"/>
                    <a:pt x="6" y="18"/>
                    <a:pt x="6" y="18"/>
                  </a:cubicBezTo>
                  <a:cubicBezTo>
                    <a:pt x="7" y="19"/>
                    <a:pt x="7" y="18"/>
                    <a:pt x="8" y="18"/>
                  </a:cubicBezTo>
                  <a:cubicBezTo>
                    <a:pt x="9" y="17"/>
                    <a:pt x="10" y="17"/>
                    <a:pt x="11" y="16"/>
                  </a:cubicBezTo>
                  <a:cubicBezTo>
                    <a:pt x="13" y="16"/>
                    <a:pt x="13" y="14"/>
                    <a:pt x="15" y="14"/>
                  </a:cubicBezTo>
                  <a:cubicBezTo>
                    <a:pt x="15" y="14"/>
                    <a:pt x="15" y="14"/>
                    <a:pt x="15" y="14"/>
                  </a:cubicBezTo>
                  <a:cubicBezTo>
                    <a:pt x="15" y="14"/>
                    <a:pt x="16" y="14"/>
                    <a:pt x="17" y="13"/>
                  </a:cubicBezTo>
                  <a:cubicBezTo>
                    <a:pt x="18" y="14"/>
                    <a:pt x="18" y="12"/>
                    <a:pt x="19" y="12"/>
                  </a:cubicBezTo>
                  <a:cubicBezTo>
                    <a:pt x="19" y="11"/>
                    <a:pt x="18" y="10"/>
                    <a:pt x="18" y="9"/>
                  </a:cubicBezTo>
                  <a:cubicBezTo>
                    <a:pt x="17" y="9"/>
                    <a:pt x="17" y="9"/>
                    <a:pt x="17" y="9"/>
                  </a:cubicBezTo>
                  <a:cubicBezTo>
                    <a:pt x="17" y="8"/>
                    <a:pt x="17" y="8"/>
                    <a:pt x="16" y="7"/>
                  </a:cubicBezTo>
                  <a:cubicBezTo>
                    <a:pt x="16" y="8"/>
                    <a:pt x="16" y="8"/>
                    <a:pt x="16" y="8"/>
                  </a:cubicBezTo>
                  <a:cubicBezTo>
                    <a:pt x="16" y="7"/>
                    <a:pt x="15" y="7"/>
                    <a:pt x="14" y="6"/>
                  </a:cubicBezTo>
                  <a:cubicBezTo>
                    <a:pt x="14" y="5"/>
                    <a:pt x="13" y="5"/>
                    <a:pt x="13" y="4"/>
                  </a:cubicBezTo>
                  <a:cubicBezTo>
                    <a:pt x="12" y="3"/>
                    <a:pt x="10" y="5"/>
                    <a:pt x="10" y="3"/>
                  </a:cubicBezTo>
                  <a:cubicBezTo>
                    <a:pt x="10" y="2"/>
                    <a:pt x="9" y="2"/>
                    <a:pt x="10" y="1"/>
                  </a:cubicBezTo>
                  <a:cubicBezTo>
                    <a:pt x="10" y="1"/>
                    <a:pt x="10" y="0"/>
                    <a:pt x="11" y="0"/>
                  </a:cubicBezTo>
                  <a:cubicBezTo>
                    <a:pt x="11" y="0"/>
                    <a:pt x="12" y="0"/>
                    <a:pt x="12" y="0"/>
                  </a:cubicBezTo>
                  <a:close/>
                  <a:moveTo>
                    <a:pt x="31" y="4"/>
                  </a:moveTo>
                  <a:cubicBezTo>
                    <a:pt x="31" y="4"/>
                    <a:pt x="31" y="4"/>
                    <a:pt x="31" y="4"/>
                  </a:cubicBezTo>
                  <a:cubicBezTo>
                    <a:pt x="31" y="5"/>
                    <a:pt x="32" y="4"/>
                    <a:pt x="33" y="6"/>
                  </a:cubicBezTo>
                  <a:cubicBezTo>
                    <a:pt x="33" y="6"/>
                    <a:pt x="32" y="6"/>
                    <a:pt x="32" y="7"/>
                  </a:cubicBezTo>
                  <a:cubicBezTo>
                    <a:pt x="33" y="7"/>
                    <a:pt x="33" y="7"/>
                    <a:pt x="33" y="7"/>
                  </a:cubicBezTo>
                  <a:cubicBezTo>
                    <a:pt x="33" y="8"/>
                    <a:pt x="33" y="8"/>
                    <a:pt x="33" y="8"/>
                  </a:cubicBezTo>
                  <a:cubicBezTo>
                    <a:pt x="33" y="8"/>
                    <a:pt x="33" y="8"/>
                    <a:pt x="33" y="8"/>
                  </a:cubicBezTo>
                  <a:cubicBezTo>
                    <a:pt x="32" y="8"/>
                    <a:pt x="33" y="10"/>
                    <a:pt x="32" y="9"/>
                  </a:cubicBezTo>
                  <a:cubicBezTo>
                    <a:pt x="31" y="9"/>
                    <a:pt x="30" y="9"/>
                    <a:pt x="30" y="9"/>
                  </a:cubicBezTo>
                  <a:cubicBezTo>
                    <a:pt x="29" y="9"/>
                    <a:pt x="29" y="9"/>
                    <a:pt x="29" y="9"/>
                  </a:cubicBezTo>
                  <a:cubicBezTo>
                    <a:pt x="28" y="8"/>
                    <a:pt x="29" y="7"/>
                    <a:pt x="28" y="6"/>
                  </a:cubicBezTo>
                  <a:cubicBezTo>
                    <a:pt x="28" y="5"/>
                    <a:pt x="27" y="5"/>
                    <a:pt x="27" y="4"/>
                  </a:cubicBezTo>
                  <a:cubicBezTo>
                    <a:pt x="26" y="4"/>
                    <a:pt x="25" y="4"/>
                    <a:pt x="25" y="4"/>
                  </a:cubicBezTo>
                  <a:cubicBezTo>
                    <a:pt x="26" y="4"/>
                    <a:pt x="26" y="3"/>
                    <a:pt x="27" y="3"/>
                  </a:cubicBezTo>
                  <a:cubicBezTo>
                    <a:pt x="28" y="4"/>
                    <a:pt x="27" y="3"/>
                    <a:pt x="28" y="3"/>
                  </a:cubicBezTo>
                  <a:cubicBezTo>
                    <a:pt x="28" y="4"/>
                    <a:pt x="28" y="4"/>
                    <a:pt x="28" y="4"/>
                  </a:cubicBezTo>
                  <a:cubicBezTo>
                    <a:pt x="28" y="3"/>
                    <a:pt x="28" y="3"/>
                    <a:pt x="28" y="3"/>
                  </a:cubicBezTo>
                  <a:cubicBezTo>
                    <a:pt x="28" y="4"/>
                    <a:pt x="29" y="4"/>
                    <a:pt x="29" y="4"/>
                  </a:cubicBezTo>
                  <a:cubicBezTo>
                    <a:pt x="30" y="3"/>
                    <a:pt x="30" y="3"/>
                    <a:pt x="30" y="3"/>
                  </a:cubicBezTo>
                  <a:cubicBezTo>
                    <a:pt x="30" y="3"/>
                    <a:pt x="30" y="4"/>
                    <a:pt x="31" y="4"/>
                  </a:cubicBezTo>
                  <a:close/>
                  <a:moveTo>
                    <a:pt x="25" y="19"/>
                  </a:moveTo>
                  <a:cubicBezTo>
                    <a:pt x="25" y="19"/>
                    <a:pt x="25" y="19"/>
                    <a:pt x="25" y="19"/>
                  </a:cubicBezTo>
                  <a:cubicBezTo>
                    <a:pt x="25" y="20"/>
                    <a:pt x="26" y="20"/>
                    <a:pt x="26" y="21"/>
                  </a:cubicBezTo>
                  <a:cubicBezTo>
                    <a:pt x="25" y="21"/>
                    <a:pt x="24" y="22"/>
                    <a:pt x="24" y="22"/>
                  </a:cubicBezTo>
                  <a:cubicBezTo>
                    <a:pt x="23" y="22"/>
                    <a:pt x="23" y="23"/>
                    <a:pt x="21" y="23"/>
                  </a:cubicBezTo>
                  <a:cubicBezTo>
                    <a:pt x="21" y="24"/>
                    <a:pt x="19" y="24"/>
                    <a:pt x="18" y="25"/>
                  </a:cubicBezTo>
                  <a:cubicBezTo>
                    <a:pt x="18" y="25"/>
                    <a:pt x="17" y="25"/>
                    <a:pt x="18" y="24"/>
                  </a:cubicBezTo>
                  <a:cubicBezTo>
                    <a:pt x="18" y="24"/>
                    <a:pt x="18" y="24"/>
                    <a:pt x="18" y="23"/>
                  </a:cubicBezTo>
                  <a:cubicBezTo>
                    <a:pt x="19" y="22"/>
                    <a:pt x="20" y="21"/>
                    <a:pt x="21" y="20"/>
                  </a:cubicBezTo>
                  <a:cubicBezTo>
                    <a:pt x="21" y="19"/>
                    <a:pt x="23" y="18"/>
                    <a:pt x="23" y="17"/>
                  </a:cubicBezTo>
                  <a:cubicBezTo>
                    <a:pt x="24" y="17"/>
                    <a:pt x="24" y="19"/>
                    <a:pt x="25" y="19"/>
                  </a:cubicBezTo>
                  <a:close/>
                  <a:moveTo>
                    <a:pt x="12" y="24"/>
                  </a:moveTo>
                  <a:cubicBezTo>
                    <a:pt x="12" y="24"/>
                    <a:pt x="12" y="24"/>
                    <a:pt x="12" y="24"/>
                  </a:cubicBezTo>
                  <a:cubicBezTo>
                    <a:pt x="12" y="23"/>
                    <a:pt x="12" y="23"/>
                    <a:pt x="12" y="23"/>
                  </a:cubicBezTo>
                  <a:cubicBezTo>
                    <a:pt x="12" y="23"/>
                    <a:pt x="12" y="24"/>
                    <a:pt x="12" y="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13"/>
            <p:cNvSpPr>
              <a:spLocks noEditPoints="1"/>
            </p:cNvSpPr>
            <p:nvPr/>
          </p:nvSpPr>
          <p:spPr bwMode="auto">
            <a:xfrm>
              <a:off x="4541" y="4120"/>
              <a:ext cx="145" cy="158"/>
            </a:xfrm>
            <a:custGeom>
              <a:avLst/>
              <a:gdLst>
                <a:gd name="T0" fmla="*/ 35 w 56"/>
                <a:gd name="T1" fmla="*/ 2 h 59"/>
                <a:gd name="T2" fmla="*/ 37 w 56"/>
                <a:gd name="T3" fmla="*/ 6 h 59"/>
                <a:gd name="T4" fmla="*/ 35 w 56"/>
                <a:gd name="T5" fmla="*/ 10 h 59"/>
                <a:gd name="T6" fmla="*/ 28 w 56"/>
                <a:gd name="T7" fmla="*/ 12 h 59"/>
                <a:gd name="T8" fmla="*/ 25 w 56"/>
                <a:gd name="T9" fmla="*/ 8 h 59"/>
                <a:gd name="T10" fmla="*/ 19 w 56"/>
                <a:gd name="T11" fmla="*/ 3 h 59"/>
                <a:gd name="T12" fmla="*/ 20 w 56"/>
                <a:gd name="T13" fmla="*/ 0 h 59"/>
                <a:gd name="T14" fmla="*/ 27 w 56"/>
                <a:gd name="T15" fmla="*/ 1 h 59"/>
                <a:gd name="T16" fmla="*/ 43 w 56"/>
                <a:gd name="T17" fmla="*/ 18 h 59"/>
                <a:gd name="T18" fmla="*/ 48 w 56"/>
                <a:gd name="T19" fmla="*/ 21 h 59"/>
                <a:gd name="T20" fmla="*/ 47 w 56"/>
                <a:gd name="T21" fmla="*/ 25 h 59"/>
                <a:gd name="T22" fmla="*/ 43 w 56"/>
                <a:gd name="T23" fmla="*/ 26 h 59"/>
                <a:gd name="T24" fmla="*/ 39 w 56"/>
                <a:gd name="T25" fmla="*/ 25 h 59"/>
                <a:gd name="T26" fmla="*/ 34 w 56"/>
                <a:gd name="T27" fmla="*/ 26 h 59"/>
                <a:gd name="T28" fmla="*/ 28 w 56"/>
                <a:gd name="T29" fmla="*/ 27 h 59"/>
                <a:gd name="T30" fmla="*/ 23 w 56"/>
                <a:gd name="T31" fmla="*/ 28 h 59"/>
                <a:gd name="T32" fmla="*/ 15 w 56"/>
                <a:gd name="T33" fmla="*/ 27 h 59"/>
                <a:gd name="T34" fmla="*/ 8 w 56"/>
                <a:gd name="T35" fmla="*/ 23 h 59"/>
                <a:gd name="T36" fmla="*/ 20 w 56"/>
                <a:gd name="T37" fmla="*/ 21 h 59"/>
                <a:gd name="T38" fmla="*/ 29 w 56"/>
                <a:gd name="T39" fmla="*/ 20 h 59"/>
                <a:gd name="T40" fmla="*/ 32 w 56"/>
                <a:gd name="T41" fmla="*/ 20 h 59"/>
                <a:gd name="T42" fmla="*/ 39 w 56"/>
                <a:gd name="T43" fmla="*/ 19 h 59"/>
                <a:gd name="T44" fmla="*/ 42 w 56"/>
                <a:gd name="T45" fmla="*/ 18 h 59"/>
                <a:gd name="T46" fmla="*/ 44 w 56"/>
                <a:gd name="T47" fmla="*/ 33 h 59"/>
                <a:gd name="T48" fmla="*/ 39 w 56"/>
                <a:gd name="T49" fmla="*/ 39 h 59"/>
                <a:gd name="T50" fmla="*/ 34 w 56"/>
                <a:gd name="T51" fmla="*/ 43 h 59"/>
                <a:gd name="T52" fmla="*/ 34 w 56"/>
                <a:gd name="T53" fmla="*/ 44 h 59"/>
                <a:gd name="T54" fmla="*/ 30 w 56"/>
                <a:gd name="T55" fmla="*/ 44 h 59"/>
                <a:gd name="T56" fmla="*/ 35 w 56"/>
                <a:gd name="T57" fmla="*/ 36 h 59"/>
                <a:gd name="T58" fmla="*/ 38 w 56"/>
                <a:gd name="T59" fmla="*/ 30 h 59"/>
                <a:gd name="T60" fmla="*/ 23 w 56"/>
                <a:gd name="T61" fmla="*/ 36 h 59"/>
                <a:gd name="T62" fmla="*/ 28 w 56"/>
                <a:gd name="T63" fmla="*/ 35 h 59"/>
                <a:gd name="T64" fmla="*/ 25 w 56"/>
                <a:gd name="T65" fmla="*/ 40 h 59"/>
                <a:gd name="T66" fmla="*/ 22 w 56"/>
                <a:gd name="T67" fmla="*/ 45 h 59"/>
                <a:gd name="T68" fmla="*/ 21 w 56"/>
                <a:gd name="T69" fmla="*/ 45 h 59"/>
                <a:gd name="T70" fmla="*/ 17 w 56"/>
                <a:gd name="T71" fmla="*/ 43 h 59"/>
                <a:gd name="T72" fmla="*/ 14 w 56"/>
                <a:gd name="T73" fmla="*/ 42 h 59"/>
                <a:gd name="T74" fmla="*/ 19 w 56"/>
                <a:gd name="T75" fmla="*/ 35 h 59"/>
                <a:gd name="T76" fmla="*/ 24 w 56"/>
                <a:gd name="T77" fmla="*/ 31 h 59"/>
                <a:gd name="T78" fmla="*/ 34 w 56"/>
                <a:gd name="T79" fmla="*/ 42 h 59"/>
                <a:gd name="T80" fmla="*/ 54 w 56"/>
                <a:gd name="T81" fmla="*/ 48 h 59"/>
                <a:gd name="T82" fmla="*/ 56 w 56"/>
                <a:gd name="T83" fmla="*/ 50 h 59"/>
                <a:gd name="T84" fmla="*/ 55 w 56"/>
                <a:gd name="T85" fmla="*/ 52 h 59"/>
                <a:gd name="T86" fmla="*/ 51 w 56"/>
                <a:gd name="T87" fmla="*/ 52 h 59"/>
                <a:gd name="T88" fmla="*/ 48 w 56"/>
                <a:gd name="T89" fmla="*/ 52 h 59"/>
                <a:gd name="T90" fmla="*/ 45 w 56"/>
                <a:gd name="T91" fmla="*/ 53 h 59"/>
                <a:gd name="T92" fmla="*/ 35 w 56"/>
                <a:gd name="T93" fmla="*/ 53 h 59"/>
                <a:gd name="T94" fmla="*/ 26 w 56"/>
                <a:gd name="T95" fmla="*/ 54 h 59"/>
                <a:gd name="T96" fmla="*/ 24 w 56"/>
                <a:gd name="T97" fmla="*/ 55 h 59"/>
                <a:gd name="T98" fmla="*/ 17 w 56"/>
                <a:gd name="T99" fmla="*/ 56 h 59"/>
                <a:gd name="T100" fmla="*/ 11 w 56"/>
                <a:gd name="T101" fmla="*/ 58 h 59"/>
                <a:gd name="T102" fmla="*/ 6 w 56"/>
                <a:gd name="T103" fmla="*/ 57 h 59"/>
                <a:gd name="T104" fmla="*/ 1 w 56"/>
                <a:gd name="T105" fmla="*/ 55 h 59"/>
                <a:gd name="T106" fmla="*/ 4 w 56"/>
                <a:gd name="T107" fmla="*/ 52 h 59"/>
                <a:gd name="T108" fmla="*/ 10 w 56"/>
                <a:gd name="T109" fmla="*/ 52 h 59"/>
                <a:gd name="T110" fmla="*/ 16 w 56"/>
                <a:gd name="T111" fmla="*/ 50 h 59"/>
                <a:gd name="T112" fmla="*/ 23 w 56"/>
                <a:gd name="T113" fmla="*/ 49 h 59"/>
                <a:gd name="T114" fmla="*/ 30 w 56"/>
                <a:gd name="T115" fmla="*/ 48 h 59"/>
                <a:gd name="T116" fmla="*/ 39 w 56"/>
                <a:gd name="T117" fmla="*/ 47 h 59"/>
                <a:gd name="T118" fmla="*/ 47 w 56"/>
                <a:gd name="T119" fmla="*/ 46 h 59"/>
                <a:gd name="T120" fmla="*/ 11 w 56"/>
                <a:gd name="T121" fmla="*/ 5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6" h="59">
                  <a:moveTo>
                    <a:pt x="29" y="1"/>
                  </a:moveTo>
                  <a:cubicBezTo>
                    <a:pt x="30" y="0"/>
                    <a:pt x="32" y="0"/>
                    <a:pt x="32" y="1"/>
                  </a:cubicBezTo>
                  <a:cubicBezTo>
                    <a:pt x="33" y="1"/>
                    <a:pt x="33" y="0"/>
                    <a:pt x="33" y="1"/>
                  </a:cubicBezTo>
                  <a:cubicBezTo>
                    <a:pt x="34" y="1"/>
                    <a:pt x="34" y="2"/>
                    <a:pt x="35" y="2"/>
                  </a:cubicBezTo>
                  <a:cubicBezTo>
                    <a:pt x="35" y="3"/>
                    <a:pt x="35" y="3"/>
                    <a:pt x="36" y="4"/>
                  </a:cubicBezTo>
                  <a:cubicBezTo>
                    <a:pt x="36" y="5"/>
                    <a:pt x="36" y="5"/>
                    <a:pt x="36" y="5"/>
                  </a:cubicBezTo>
                  <a:cubicBezTo>
                    <a:pt x="36" y="5"/>
                    <a:pt x="37" y="6"/>
                    <a:pt x="37" y="7"/>
                  </a:cubicBezTo>
                  <a:cubicBezTo>
                    <a:pt x="37" y="6"/>
                    <a:pt x="37" y="6"/>
                    <a:pt x="37" y="6"/>
                  </a:cubicBezTo>
                  <a:cubicBezTo>
                    <a:pt x="37" y="7"/>
                    <a:pt x="37" y="7"/>
                    <a:pt x="37" y="7"/>
                  </a:cubicBezTo>
                  <a:cubicBezTo>
                    <a:pt x="36" y="7"/>
                    <a:pt x="38" y="8"/>
                    <a:pt x="36" y="8"/>
                  </a:cubicBezTo>
                  <a:cubicBezTo>
                    <a:pt x="36" y="7"/>
                    <a:pt x="36" y="7"/>
                    <a:pt x="36" y="7"/>
                  </a:cubicBezTo>
                  <a:cubicBezTo>
                    <a:pt x="35" y="8"/>
                    <a:pt x="36" y="10"/>
                    <a:pt x="35" y="10"/>
                  </a:cubicBezTo>
                  <a:cubicBezTo>
                    <a:pt x="34" y="11"/>
                    <a:pt x="33" y="11"/>
                    <a:pt x="32" y="11"/>
                  </a:cubicBezTo>
                  <a:cubicBezTo>
                    <a:pt x="31" y="12"/>
                    <a:pt x="31" y="13"/>
                    <a:pt x="30" y="13"/>
                  </a:cubicBezTo>
                  <a:cubicBezTo>
                    <a:pt x="29" y="13"/>
                    <a:pt x="29" y="14"/>
                    <a:pt x="28" y="13"/>
                  </a:cubicBezTo>
                  <a:cubicBezTo>
                    <a:pt x="27" y="13"/>
                    <a:pt x="28" y="12"/>
                    <a:pt x="28" y="12"/>
                  </a:cubicBezTo>
                  <a:cubicBezTo>
                    <a:pt x="28" y="11"/>
                    <a:pt x="30" y="10"/>
                    <a:pt x="28" y="9"/>
                  </a:cubicBezTo>
                  <a:cubicBezTo>
                    <a:pt x="28" y="9"/>
                    <a:pt x="28" y="7"/>
                    <a:pt x="27" y="8"/>
                  </a:cubicBezTo>
                  <a:cubicBezTo>
                    <a:pt x="27" y="8"/>
                    <a:pt x="26" y="8"/>
                    <a:pt x="25" y="8"/>
                  </a:cubicBezTo>
                  <a:cubicBezTo>
                    <a:pt x="25" y="8"/>
                    <a:pt x="25" y="8"/>
                    <a:pt x="25" y="8"/>
                  </a:cubicBezTo>
                  <a:cubicBezTo>
                    <a:pt x="24" y="8"/>
                    <a:pt x="24" y="7"/>
                    <a:pt x="23" y="7"/>
                  </a:cubicBezTo>
                  <a:cubicBezTo>
                    <a:pt x="22" y="7"/>
                    <a:pt x="22" y="7"/>
                    <a:pt x="21" y="7"/>
                  </a:cubicBezTo>
                  <a:cubicBezTo>
                    <a:pt x="21" y="6"/>
                    <a:pt x="20" y="6"/>
                    <a:pt x="20" y="6"/>
                  </a:cubicBezTo>
                  <a:cubicBezTo>
                    <a:pt x="19" y="5"/>
                    <a:pt x="20" y="4"/>
                    <a:pt x="19" y="3"/>
                  </a:cubicBezTo>
                  <a:cubicBezTo>
                    <a:pt x="19" y="3"/>
                    <a:pt x="19" y="3"/>
                    <a:pt x="18" y="3"/>
                  </a:cubicBezTo>
                  <a:cubicBezTo>
                    <a:pt x="19" y="2"/>
                    <a:pt x="19" y="2"/>
                    <a:pt x="19" y="2"/>
                  </a:cubicBezTo>
                  <a:cubicBezTo>
                    <a:pt x="18" y="2"/>
                    <a:pt x="18" y="2"/>
                    <a:pt x="18" y="2"/>
                  </a:cubicBezTo>
                  <a:cubicBezTo>
                    <a:pt x="19" y="1"/>
                    <a:pt x="20" y="1"/>
                    <a:pt x="20" y="0"/>
                  </a:cubicBezTo>
                  <a:cubicBezTo>
                    <a:pt x="21" y="0"/>
                    <a:pt x="21" y="1"/>
                    <a:pt x="22" y="0"/>
                  </a:cubicBezTo>
                  <a:cubicBezTo>
                    <a:pt x="23" y="0"/>
                    <a:pt x="24" y="0"/>
                    <a:pt x="25" y="1"/>
                  </a:cubicBezTo>
                  <a:cubicBezTo>
                    <a:pt x="25" y="1"/>
                    <a:pt x="25" y="0"/>
                    <a:pt x="25" y="0"/>
                  </a:cubicBezTo>
                  <a:cubicBezTo>
                    <a:pt x="26" y="1"/>
                    <a:pt x="26" y="1"/>
                    <a:pt x="27" y="1"/>
                  </a:cubicBezTo>
                  <a:cubicBezTo>
                    <a:pt x="28" y="1"/>
                    <a:pt x="28" y="1"/>
                    <a:pt x="29" y="0"/>
                  </a:cubicBezTo>
                  <a:lnTo>
                    <a:pt x="29" y="1"/>
                  </a:lnTo>
                  <a:close/>
                  <a:moveTo>
                    <a:pt x="43" y="18"/>
                  </a:moveTo>
                  <a:cubicBezTo>
                    <a:pt x="43" y="18"/>
                    <a:pt x="43" y="18"/>
                    <a:pt x="43" y="18"/>
                  </a:cubicBezTo>
                  <a:cubicBezTo>
                    <a:pt x="44" y="19"/>
                    <a:pt x="44" y="18"/>
                    <a:pt x="45" y="18"/>
                  </a:cubicBezTo>
                  <a:cubicBezTo>
                    <a:pt x="45" y="18"/>
                    <a:pt x="46" y="19"/>
                    <a:pt x="46" y="18"/>
                  </a:cubicBezTo>
                  <a:cubicBezTo>
                    <a:pt x="47" y="19"/>
                    <a:pt x="45" y="20"/>
                    <a:pt x="46" y="20"/>
                  </a:cubicBezTo>
                  <a:cubicBezTo>
                    <a:pt x="47" y="20"/>
                    <a:pt x="48" y="20"/>
                    <a:pt x="48" y="21"/>
                  </a:cubicBezTo>
                  <a:cubicBezTo>
                    <a:pt x="48" y="21"/>
                    <a:pt x="50" y="22"/>
                    <a:pt x="49" y="22"/>
                  </a:cubicBezTo>
                  <a:cubicBezTo>
                    <a:pt x="50" y="23"/>
                    <a:pt x="49" y="24"/>
                    <a:pt x="50" y="24"/>
                  </a:cubicBezTo>
                  <a:cubicBezTo>
                    <a:pt x="50" y="25"/>
                    <a:pt x="50" y="25"/>
                    <a:pt x="49" y="25"/>
                  </a:cubicBezTo>
                  <a:cubicBezTo>
                    <a:pt x="48" y="24"/>
                    <a:pt x="48" y="26"/>
                    <a:pt x="47" y="25"/>
                  </a:cubicBezTo>
                  <a:cubicBezTo>
                    <a:pt x="46" y="25"/>
                    <a:pt x="46" y="25"/>
                    <a:pt x="46" y="25"/>
                  </a:cubicBezTo>
                  <a:cubicBezTo>
                    <a:pt x="46" y="25"/>
                    <a:pt x="45" y="25"/>
                    <a:pt x="44" y="26"/>
                  </a:cubicBezTo>
                  <a:cubicBezTo>
                    <a:pt x="43" y="25"/>
                    <a:pt x="43" y="25"/>
                    <a:pt x="43" y="25"/>
                  </a:cubicBezTo>
                  <a:cubicBezTo>
                    <a:pt x="43" y="26"/>
                    <a:pt x="43" y="26"/>
                    <a:pt x="43" y="26"/>
                  </a:cubicBezTo>
                  <a:cubicBezTo>
                    <a:pt x="43" y="25"/>
                    <a:pt x="42" y="25"/>
                    <a:pt x="41" y="25"/>
                  </a:cubicBezTo>
                  <a:cubicBezTo>
                    <a:pt x="41" y="25"/>
                    <a:pt x="40" y="25"/>
                    <a:pt x="40" y="25"/>
                  </a:cubicBezTo>
                  <a:cubicBezTo>
                    <a:pt x="40" y="25"/>
                    <a:pt x="40" y="25"/>
                    <a:pt x="40" y="25"/>
                  </a:cubicBezTo>
                  <a:cubicBezTo>
                    <a:pt x="39" y="25"/>
                    <a:pt x="39" y="25"/>
                    <a:pt x="39" y="25"/>
                  </a:cubicBezTo>
                  <a:cubicBezTo>
                    <a:pt x="39" y="25"/>
                    <a:pt x="39" y="25"/>
                    <a:pt x="39" y="25"/>
                  </a:cubicBezTo>
                  <a:cubicBezTo>
                    <a:pt x="38" y="26"/>
                    <a:pt x="38" y="26"/>
                    <a:pt x="38" y="26"/>
                  </a:cubicBezTo>
                  <a:cubicBezTo>
                    <a:pt x="37" y="25"/>
                    <a:pt x="36" y="26"/>
                    <a:pt x="35" y="25"/>
                  </a:cubicBezTo>
                  <a:cubicBezTo>
                    <a:pt x="35" y="26"/>
                    <a:pt x="34" y="26"/>
                    <a:pt x="34" y="26"/>
                  </a:cubicBezTo>
                  <a:cubicBezTo>
                    <a:pt x="34" y="26"/>
                    <a:pt x="34" y="26"/>
                    <a:pt x="34" y="26"/>
                  </a:cubicBezTo>
                  <a:cubicBezTo>
                    <a:pt x="33" y="25"/>
                    <a:pt x="32" y="26"/>
                    <a:pt x="32" y="26"/>
                  </a:cubicBezTo>
                  <a:cubicBezTo>
                    <a:pt x="31" y="26"/>
                    <a:pt x="30" y="26"/>
                    <a:pt x="29" y="26"/>
                  </a:cubicBezTo>
                  <a:cubicBezTo>
                    <a:pt x="29" y="26"/>
                    <a:pt x="28" y="26"/>
                    <a:pt x="28" y="27"/>
                  </a:cubicBezTo>
                  <a:cubicBezTo>
                    <a:pt x="27" y="27"/>
                    <a:pt x="26" y="27"/>
                    <a:pt x="26" y="26"/>
                  </a:cubicBezTo>
                  <a:cubicBezTo>
                    <a:pt x="26" y="26"/>
                    <a:pt x="26" y="27"/>
                    <a:pt x="25" y="27"/>
                  </a:cubicBezTo>
                  <a:cubicBezTo>
                    <a:pt x="25" y="26"/>
                    <a:pt x="25" y="26"/>
                    <a:pt x="25" y="26"/>
                  </a:cubicBezTo>
                  <a:cubicBezTo>
                    <a:pt x="24" y="27"/>
                    <a:pt x="24" y="27"/>
                    <a:pt x="23" y="28"/>
                  </a:cubicBezTo>
                  <a:cubicBezTo>
                    <a:pt x="23" y="27"/>
                    <a:pt x="22" y="27"/>
                    <a:pt x="21" y="28"/>
                  </a:cubicBezTo>
                  <a:cubicBezTo>
                    <a:pt x="20" y="27"/>
                    <a:pt x="20" y="28"/>
                    <a:pt x="18" y="28"/>
                  </a:cubicBezTo>
                  <a:cubicBezTo>
                    <a:pt x="18" y="28"/>
                    <a:pt x="18" y="29"/>
                    <a:pt x="17" y="28"/>
                  </a:cubicBezTo>
                  <a:cubicBezTo>
                    <a:pt x="17" y="28"/>
                    <a:pt x="15" y="28"/>
                    <a:pt x="15" y="27"/>
                  </a:cubicBezTo>
                  <a:cubicBezTo>
                    <a:pt x="14" y="27"/>
                    <a:pt x="12" y="27"/>
                    <a:pt x="12" y="26"/>
                  </a:cubicBezTo>
                  <a:cubicBezTo>
                    <a:pt x="11" y="25"/>
                    <a:pt x="10" y="25"/>
                    <a:pt x="9" y="24"/>
                  </a:cubicBezTo>
                  <a:cubicBezTo>
                    <a:pt x="10" y="24"/>
                    <a:pt x="9" y="24"/>
                    <a:pt x="9" y="23"/>
                  </a:cubicBezTo>
                  <a:cubicBezTo>
                    <a:pt x="9" y="24"/>
                    <a:pt x="8" y="23"/>
                    <a:pt x="8" y="23"/>
                  </a:cubicBezTo>
                  <a:cubicBezTo>
                    <a:pt x="8" y="22"/>
                    <a:pt x="9" y="23"/>
                    <a:pt x="9" y="22"/>
                  </a:cubicBezTo>
                  <a:cubicBezTo>
                    <a:pt x="11" y="22"/>
                    <a:pt x="14" y="22"/>
                    <a:pt x="16" y="21"/>
                  </a:cubicBezTo>
                  <a:cubicBezTo>
                    <a:pt x="17" y="21"/>
                    <a:pt x="18" y="21"/>
                    <a:pt x="18" y="21"/>
                  </a:cubicBezTo>
                  <a:cubicBezTo>
                    <a:pt x="19" y="21"/>
                    <a:pt x="19" y="21"/>
                    <a:pt x="20" y="21"/>
                  </a:cubicBezTo>
                  <a:cubicBezTo>
                    <a:pt x="21" y="21"/>
                    <a:pt x="22" y="21"/>
                    <a:pt x="22" y="21"/>
                  </a:cubicBezTo>
                  <a:cubicBezTo>
                    <a:pt x="23" y="21"/>
                    <a:pt x="23" y="20"/>
                    <a:pt x="24" y="20"/>
                  </a:cubicBezTo>
                  <a:cubicBezTo>
                    <a:pt x="25" y="20"/>
                    <a:pt x="26" y="21"/>
                    <a:pt x="26" y="20"/>
                  </a:cubicBezTo>
                  <a:cubicBezTo>
                    <a:pt x="27" y="21"/>
                    <a:pt x="28" y="20"/>
                    <a:pt x="29" y="20"/>
                  </a:cubicBezTo>
                  <a:cubicBezTo>
                    <a:pt x="29" y="20"/>
                    <a:pt x="30" y="20"/>
                    <a:pt x="31" y="20"/>
                  </a:cubicBezTo>
                  <a:cubicBezTo>
                    <a:pt x="31" y="20"/>
                    <a:pt x="31" y="20"/>
                    <a:pt x="31" y="20"/>
                  </a:cubicBezTo>
                  <a:cubicBezTo>
                    <a:pt x="31" y="20"/>
                    <a:pt x="31" y="20"/>
                    <a:pt x="31" y="20"/>
                  </a:cubicBezTo>
                  <a:cubicBezTo>
                    <a:pt x="32" y="20"/>
                    <a:pt x="32" y="20"/>
                    <a:pt x="32" y="20"/>
                  </a:cubicBezTo>
                  <a:cubicBezTo>
                    <a:pt x="32" y="19"/>
                    <a:pt x="34" y="20"/>
                    <a:pt x="35" y="19"/>
                  </a:cubicBezTo>
                  <a:cubicBezTo>
                    <a:pt x="36" y="20"/>
                    <a:pt x="36" y="19"/>
                    <a:pt x="38" y="19"/>
                  </a:cubicBezTo>
                  <a:cubicBezTo>
                    <a:pt x="38" y="19"/>
                    <a:pt x="38" y="19"/>
                    <a:pt x="38" y="19"/>
                  </a:cubicBezTo>
                  <a:cubicBezTo>
                    <a:pt x="39" y="19"/>
                    <a:pt x="39" y="19"/>
                    <a:pt x="39" y="19"/>
                  </a:cubicBezTo>
                  <a:cubicBezTo>
                    <a:pt x="39" y="19"/>
                    <a:pt x="39" y="19"/>
                    <a:pt x="39" y="19"/>
                  </a:cubicBezTo>
                  <a:cubicBezTo>
                    <a:pt x="39" y="19"/>
                    <a:pt x="39" y="19"/>
                    <a:pt x="39" y="19"/>
                  </a:cubicBezTo>
                  <a:cubicBezTo>
                    <a:pt x="40" y="19"/>
                    <a:pt x="39" y="18"/>
                    <a:pt x="40" y="18"/>
                  </a:cubicBezTo>
                  <a:cubicBezTo>
                    <a:pt x="41" y="19"/>
                    <a:pt x="42" y="18"/>
                    <a:pt x="42" y="18"/>
                  </a:cubicBezTo>
                  <a:lnTo>
                    <a:pt x="43" y="18"/>
                  </a:lnTo>
                  <a:close/>
                  <a:moveTo>
                    <a:pt x="41" y="31"/>
                  </a:moveTo>
                  <a:cubicBezTo>
                    <a:pt x="41" y="31"/>
                    <a:pt x="41" y="31"/>
                    <a:pt x="42" y="31"/>
                  </a:cubicBezTo>
                  <a:cubicBezTo>
                    <a:pt x="42" y="32"/>
                    <a:pt x="43" y="32"/>
                    <a:pt x="44" y="33"/>
                  </a:cubicBezTo>
                  <a:cubicBezTo>
                    <a:pt x="44" y="33"/>
                    <a:pt x="44" y="33"/>
                    <a:pt x="44" y="33"/>
                  </a:cubicBezTo>
                  <a:cubicBezTo>
                    <a:pt x="44" y="33"/>
                    <a:pt x="44" y="34"/>
                    <a:pt x="44" y="34"/>
                  </a:cubicBezTo>
                  <a:cubicBezTo>
                    <a:pt x="43" y="35"/>
                    <a:pt x="43" y="36"/>
                    <a:pt x="42" y="37"/>
                  </a:cubicBezTo>
                  <a:cubicBezTo>
                    <a:pt x="41" y="38"/>
                    <a:pt x="40" y="39"/>
                    <a:pt x="39" y="39"/>
                  </a:cubicBezTo>
                  <a:cubicBezTo>
                    <a:pt x="38" y="40"/>
                    <a:pt x="37" y="41"/>
                    <a:pt x="37" y="42"/>
                  </a:cubicBezTo>
                  <a:cubicBezTo>
                    <a:pt x="36" y="42"/>
                    <a:pt x="36" y="43"/>
                    <a:pt x="35" y="43"/>
                  </a:cubicBezTo>
                  <a:cubicBezTo>
                    <a:pt x="34" y="43"/>
                    <a:pt x="34" y="43"/>
                    <a:pt x="34" y="43"/>
                  </a:cubicBezTo>
                  <a:cubicBezTo>
                    <a:pt x="34" y="43"/>
                    <a:pt x="34" y="43"/>
                    <a:pt x="34" y="43"/>
                  </a:cubicBezTo>
                  <a:cubicBezTo>
                    <a:pt x="33" y="43"/>
                    <a:pt x="33" y="43"/>
                    <a:pt x="33" y="43"/>
                  </a:cubicBezTo>
                  <a:cubicBezTo>
                    <a:pt x="33" y="43"/>
                    <a:pt x="33" y="43"/>
                    <a:pt x="33" y="43"/>
                  </a:cubicBezTo>
                  <a:cubicBezTo>
                    <a:pt x="33" y="43"/>
                    <a:pt x="33" y="43"/>
                    <a:pt x="33" y="43"/>
                  </a:cubicBezTo>
                  <a:cubicBezTo>
                    <a:pt x="33" y="43"/>
                    <a:pt x="34" y="43"/>
                    <a:pt x="34" y="44"/>
                  </a:cubicBezTo>
                  <a:cubicBezTo>
                    <a:pt x="33" y="44"/>
                    <a:pt x="32" y="45"/>
                    <a:pt x="31" y="45"/>
                  </a:cubicBezTo>
                  <a:cubicBezTo>
                    <a:pt x="31" y="46"/>
                    <a:pt x="30" y="46"/>
                    <a:pt x="29" y="47"/>
                  </a:cubicBezTo>
                  <a:cubicBezTo>
                    <a:pt x="29" y="47"/>
                    <a:pt x="28" y="46"/>
                    <a:pt x="29" y="46"/>
                  </a:cubicBezTo>
                  <a:cubicBezTo>
                    <a:pt x="28" y="45"/>
                    <a:pt x="30" y="45"/>
                    <a:pt x="30" y="44"/>
                  </a:cubicBezTo>
                  <a:cubicBezTo>
                    <a:pt x="31" y="44"/>
                    <a:pt x="30" y="43"/>
                    <a:pt x="32" y="42"/>
                  </a:cubicBezTo>
                  <a:cubicBezTo>
                    <a:pt x="32" y="42"/>
                    <a:pt x="33" y="41"/>
                    <a:pt x="33" y="40"/>
                  </a:cubicBezTo>
                  <a:cubicBezTo>
                    <a:pt x="33" y="40"/>
                    <a:pt x="33" y="39"/>
                    <a:pt x="34" y="38"/>
                  </a:cubicBezTo>
                  <a:cubicBezTo>
                    <a:pt x="34" y="37"/>
                    <a:pt x="35" y="37"/>
                    <a:pt x="35" y="36"/>
                  </a:cubicBezTo>
                  <a:cubicBezTo>
                    <a:pt x="36" y="36"/>
                    <a:pt x="37" y="35"/>
                    <a:pt x="36" y="34"/>
                  </a:cubicBezTo>
                  <a:cubicBezTo>
                    <a:pt x="37" y="34"/>
                    <a:pt x="37" y="33"/>
                    <a:pt x="37" y="33"/>
                  </a:cubicBezTo>
                  <a:cubicBezTo>
                    <a:pt x="37" y="32"/>
                    <a:pt x="39" y="31"/>
                    <a:pt x="38" y="31"/>
                  </a:cubicBezTo>
                  <a:cubicBezTo>
                    <a:pt x="38" y="31"/>
                    <a:pt x="38" y="30"/>
                    <a:pt x="38" y="30"/>
                  </a:cubicBezTo>
                  <a:cubicBezTo>
                    <a:pt x="39" y="30"/>
                    <a:pt x="40" y="30"/>
                    <a:pt x="41" y="31"/>
                  </a:cubicBezTo>
                  <a:close/>
                  <a:moveTo>
                    <a:pt x="26" y="30"/>
                  </a:moveTo>
                  <a:cubicBezTo>
                    <a:pt x="25" y="31"/>
                    <a:pt x="25" y="33"/>
                    <a:pt x="24" y="33"/>
                  </a:cubicBezTo>
                  <a:cubicBezTo>
                    <a:pt x="24" y="34"/>
                    <a:pt x="23" y="35"/>
                    <a:pt x="23" y="36"/>
                  </a:cubicBezTo>
                  <a:cubicBezTo>
                    <a:pt x="23" y="37"/>
                    <a:pt x="23" y="38"/>
                    <a:pt x="24" y="38"/>
                  </a:cubicBezTo>
                  <a:cubicBezTo>
                    <a:pt x="25" y="38"/>
                    <a:pt x="26" y="38"/>
                    <a:pt x="26" y="37"/>
                  </a:cubicBezTo>
                  <a:cubicBezTo>
                    <a:pt x="27" y="37"/>
                    <a:pt x="27" y="36"/>
                    <a:pt x="28" y="36"/>
                  </a:cubicBezTo>
                  <a:cubicBezTo>
                    <a:pt x="28" y="35"/>
                    <a:pt x="28" y="35"/>
                    <a:pt x="28" y="35"/>
                  </a:cubicBezTo>
                  <a:cubicBezTo>
                    <a:pt x="29" y="35"/>
                    <a:pt x="28" y="36"/>
                    <a:pt x="28" y="36"/>
                  </a:cubicBezTo>
                  <a:cubicBezTo>
                    <a:pt x="27" y="36"/>
                    <a:pt x="28" y="38"/>
                    <a:pt x="27" y="37"/>
                  </a:cubicBezTo>
                  <a:cubicBezTo>
                    <a:pt x="26" y="38"/>
                    <a:pt x="25" y="39"/>
                    <a:pt x="26" y="40"/>
                  </a:cubicBezTo>
                  <a:cubicBezTo>
                    <a:pt x="25" y="40"/>
                    <a:pt x="25" y="40"/>
                    <a:pt x="25" y="40"/>
                  </a:cubicBezTo>
                  <a:cubicBezTo>
                    <a:pt x="25" y="41"/>
                    <a:pt x="25" y="41"/>
                    <a:pt x="25" y="41"/>
                  </a:cubicBezTo>
                  <a:cubicBezTo>
                    <a:pt x="24" y="41"/>
                    <a:pt x="25" y="42"/>
                    <a:pt x="24" y="42"/>
                  </a:cubicBezTo>
                  <a:cubicBezTo>
                    <a:pt x="24" y="43"/>
                    <a:pt x="23" y="43"/>
                    <a:pt x="23" y="44"/>
                  </a:cubicBezTo>
                  <a:cubicBezTo>
                    <a:pt x="22" y="44"/>
                    <a:pt x="23" y="45"/>
                    <a:pt x="22" y="45"/>
                  </a:cubicBezTo>
                  <a:cubicBezTo>
                    <a:pt x="22" y="45"/>
                    <a:pt x="22" y="45"/>
                    <a:pt x="22" y="45"/>
                  </a:cubicBezTo>
                  <a:cubicBezTo>
                    <a:pt x="21" y="45"/>
                    <a:pt x="21" y="45"/>
                    <a:pt x="21" y="45"/>
                  </a:cubicBezTo>
                  <a:cubicBezTo>
                    <a:pt x="21" y="45"/>
                    <a:pt x="21" y="45"/>
                    <a:pt x="21" y="45"/>
                  </a:cubicBezTo>
                  <a:cubicBezTo>
                    <a:pt x="21" y="45"/>
                    <a:pt x="21" y="45"/>
                    <a:pt x="21" y="45"/>
                  </a:cubicBezTo>
                  <a:cubicBezTo>
                    <a:pt x="20" y="45"/>
                    <a:pt x="20" y="45"/>
                    <a:pt x="20" y="45"/>
                  </a:cubicBezTo>
                  <a:cubicBezTo>
                    <a:pt x="20" y="44"/>
                    <a:pt x="20" y="44"/>
                    <a:pt x="20" y="44"/>
                  </a:cubicBezTo>
                  <a:cubicBezTo>
                    <a:pt x="19" y="44"/>
                    <a:pt x="19" y="44"/>
                    <a:pt x="19" y="44"/>
                  </a:cubicBezTo>
                  <a:cubicBezTo>
                    <a:pt x="19" y="43"/>
                    <a:pt x="18" y="44"/>
                    <a:pt x="17" y="43"/>
                  </a:cubicBezTo>
                  <a:cubicBezTo>
                    <a:pt x="17" y="43"/>
                    <a:pt x="17" y="43"/>
                    <a:pt x="17" y="43"/>
                  </a:cubicBezTo>
                  <a:cubicBezTo>
                    <a:pt x="17" y="42"/>
                    <a:pt x="16" y="43"/>
                    <a:pt x="15" y="42"/>
                  </a:cubicBezTo>
                  <a:cubicBezTo>
                    <a:pt x="15" y="43"/>
                    <a:pt x="15" y="43"/>
                    <a:pt x="15" y="43"/>
                  </a:cubicBezTo>
                  <a:cubicBezTo>
                    <a:pt x="14" y="43"/>
                    <a:pt x="15" y="42"/>
                    <a:pt x="14" y="42"/>
                  </a:cubicBezTo>
                  <a:cubicBezTo>
                    <a:pt x="14" y="41"/>
                    <a:pt x="13" y="40"/>
                    <a:pt x="14" y="40"/>
                  </a:cubicBezTo>
                  <a:cubicBezTo>
                    <a:pt x="15" y="40"/>
                    <a:pt x="16" y="39"/>
                    <a:pt x="16" y="39"/>
                  </a:cubicBezTo>
                  <a:cubicBezTo>
                    <a:pt x="16" y="37"/>
                    <a:pt x="17" y="37"/>
                    <a:pt x="18" y="36"/>
                  </a:cubicBezTo>
                  <a:cubicBezTo>
                    <a:pt x="19" y="36"/>
                    <a:pt x="18" y="35"/>
                    <a:pt x="19" y="35"/>
                  </a:cubicBezTo>
                  <a:cubicBezTo>
                    <a:pt x="20" y="34"/>
                    <a:pt x="21" y="35"/>
                    <a:pt x="21" y="34"/>
                  </a:cubicBezTo>
                  <a:cubicBezTo>
                    <a:pt x="21" y="33"/>
                    <a:pt x="21" y="33"/>
                    <a:pt x="22" y="33"/>
                  </a:cubicBezTo>
                  <a:cubicBezTo>
                    <a:pt x="22" y="33"/>
                    <a:pt x="22" y="33"/>
                    <a:pt x="22" y="33"/>
                  </a:cubicBezTo>
                  <a:cubicBezTo>
                    <a:pt x="23" y="32"/>
                    <a:pt x="24" y="32"/>
                    <a:pt x="24" y="31"/>
                  </a:cubicBezTo>
                  <a:cubicBezTo>
                    <a:pt x="25" y="31"/>
                    <a:pt x="25" y="30"/>
                    <a:pt x="26" y="30"/>
                  </a:cubicBezTo>
                  <a:close/>
                  <a:moveTo>
                    <a:pt x="35" y="42"/>
                  </a:moveTo>
                  <a:cubicBezTo>
                    <a:pt x="34" y="42"/>
                    <a:pt x="34" y="42"/>
                    <a:pt x="34" y="42"/>
                  </a:cubicBezTo>
                  <a:cubicBezTo>
                    <a:pt x="34" y="42"/>
                    <a:pt x="34" y="42"/>
                    <a:pt x="34" y="42"/>
                  </a:cubicBezTo>
                  <a:cubicBezTo>
                    <a:pt x="34" y="42"/>
                    <a:pt x="35" y="42"/>
                    <a:pt x="35" y="42"/>
                  </a:cubicBezTo>
                  <a:close/>
                  <a:moveTo>
                    <a:pt x="51" y="47"/>
                  </a:moveTo>
                  <a:cubicBezTo>
                    <a:pt x="52" y="46"/>
                    <a:pt x="53" y="47"/>
                    <a:pt x="53" y="46"/>
                  </a:cubicBezTo>
                  <a:cubicBezTo>
                    <a:pt x="53" y="47"/>
                    <a:pt x="54" y="47"/>
                    <a:pt x="54" y="48"/>
                  </a:cubicBezTo>
                  <a:cubicBezTo>
                    <a:pt x="55" y="48"/>
                    <a:pt x="55" y="48"/>
                    <a:pt x="55" y="48"/>
                  </a:cubicBezTo>
                  <a:cubicBezTo>
                    <a:pt x="55" y="48"/>
                    <a:pt x="55" y="48"/>
                    <a:pt x="55" y="48"/>
                  </a:cubicBezTo>
                  <a:cubicBezTo>
                    <a:pt x="54" y="48"/>
                    <a:pt x="55" y="49"/>
                    <a:pt x="54" y="49"/>
                  </a:cubicBezTo>
                  <a:cubicBezTo>
                    <a:pt x="55" y="49"/>
                    <a:pt x="55" y="50"/>
                    <a:pt x="56" y="50"/>
                  </a:cubicBezTo>
                  <a:cubicBezTo>
                    <a:pt x="56" y="50"/>
                    <a:pt x="56" y="51"/>
                    <a:pt x="55" y="51"/>
                  </a:cubicBezTo>
                  <a:cubicBezTo>
                    <a:pt x="56" y="51"/>
                    <a:pt x="56" y="52"/>
                    <a:pt x="56" y="52"/>
                  </a:cubicBezTo>
                  <a:cubicBezTo>
                    <a:pt x="56" y="53"/>
                    <a:pt x="55" y="53"/>
                    <a:pt x="55" y="53"/>
                  </a:cubicBezTo>
                  <a:cubicBezTo>
                    <a:pt x="55" y="52"/>
                    <a:pt x="55" y="52"/>
                    <a:pt x="55" y="52"/>
                  </a:cubicBezTo>
                  <a:cubicBezTo>
                    <a:pt x="54" y="53"/>
                    <a:pt x="54" y="53"/>
                    <a:pt x="54" y="53"/>
                  </a:cubicBezTo>
                  <a:cubicBezTo>
                    <a:pt x="54" y="53"/>
                    <a:pt x="54" y="53"/>
                    <a:pt x="54" y="53"/>
                  </a:cubicBezTo>
                  <a:cubicBezTo>
                    <a:pt x="53" y="53"/>
                    <a:pt x="52" y="52"/>
                    <a:pt x="52" y="53"/>
                  </a:cubicBezTo>
                  <a:cubicBezTo>
                    <a:pt x="51" y="52"/>
                    <a:pt x="51" y="52"/>
                    <a:pt x="51" y="52"/>
                  </a:cubicBezTo>
                  <a:cubicBezTo>
                    <a:pt x="51" y="53"/>
                    <a:pt x="50" y="52"/>
                    <a:pt x="49" y="52"/>
                  </a:cubicBezTo>
                  <a:cubicBezTo>
                    <a:pt x="49" y="52"/>
                    <a:pt x="49" y="52"/>
                    <a:pt x="49" y="52"/>
                  </a:cubicBezTo>
                  <a:cubicBezTo>
                    <a:pt x="49" y="52"/>
                    <a:pt x="49" y="52"/>
                    <a:pt x="49" y="52"/>
                  </a:cubicBezTo>
                  <a:cubicBezTo>
                    <a:pt x="48" y="52"/>
                    <a:pt x="48" y="52"/>
                    <a:pt x="48" y="52"/>
                  </a:cubicBezTo>
                  <a:cubicBezTo>
                    <a:pt x="48" y="52"/>
                    <a:pt x="47" y="53"/>
                    <a:pt x="46" y="53"/>
                  </a:cubicBezTo>
                  <a:cubicBezTo>
                    <a:pt x="46" y="53"/>
                    <a:pt x="46" y="53"/>
                    <a:pt x="46" y="53"/>
                  </a:cubicBezTo>
                  <a:cubicBezTo>
                    <a:pt x="46" y="53"/>
                    <a:pt x="46" y="53"/>
                    <a:pt x="46" y="53"/>
                  </a:cubicBezTo>
                  <a:cubicBezTo>
                    <a:pt x="45" y="53"/>
                    <a:pt x="45" y="53"/>
                    <a:pt x="45" y="53"/>
                  </a:cubicBezTo>
                  <a:cubicBezTo>
                    <a:pt x="45" y="53"/>
                    <a:pt x="44" y="52"/>
                    <a:pt x="43" y="53"/>
                  </a:cubicBezTo>
                  <a:cubicBezTo>
                    <a:pt x="42" y="53"/>
                    <a:pt x="41" y="53"/>
                    <a:pt x="40" y="53"/>
                  </a:cubicBezTo>
                  <a:cubicBezTo>
                    <a:pt x="40" y="53"/>
                    <a:pt x="39" y="53"/>
                    <a:pt x="39" y="53"/>
                  </a:cubicBezTo>
                  <a:cubicBezTo>
                    <a:pt x="37" y="53"/>
                    <a:pt x="36" y="54"/>
                    <a:pt x="35" y="53"/>
                  </a:cubicBezTo>
                  <a:cubicBezTo>
                    <a:pt x="34" y="54"/>
                    <a:pt x="33" y="54"/>
                    <a:pt x="33" y="54"/>
                  </a:cubicBezTo>
                  <a:cubicBezTo>
                    <a:pt x="32" y="54"/>
                    <a:pt x="31" y="53"/>
                    <a:pt x="30" y="54"/>
                  </a:cubicBezTo>
                  <a:cubicBezTo>
                    <a:pt x="29" y="54"/>
                    <a:pt x="28" y="54"/>
                    <a:pt x="27" y="54"/>
                  </a:cubicBezTo>
                  <a:cubicBezTo>
                    <a:pt x="27" y="53"/>
                    <a:pt x="27" y="54"/>
                    <a:pt x="26" y="54"/>
                  </a:cubicBezTo>
                  <a:cubicBezTo>
                    <a:pt x="26" y="54"/>
                    <a:pt x="26" y="55"/>
                    <a:pt x="26" y="55"/>
                  </a:cubicBezTo>
                  <a:cubicBezTo>
                    <a:pt x="26" y="55"/>
                    <a:pt x="26" y="54"/>
                    <a:pt x="25" y="54"/>
                  </a:cubicBezTo>
                  <a:cubicBezTo>
                    <a:pt x="25" y="55"/>
                    <a:pt x="25" y="55"/>
                    <a:pt x="25" y="55"/>
                  </a:cubicBezTo>
                  <a:cubicBezTo>
                    <a:pt x="24" y="55"/>
                    <a:pt x="24" y="55"/>
                    <a:pt x="24" y="55"/>
                  </a:cubicBezTo>
                  <a:cubicBezTo>
                    <a:pt x="24" y="55"/>
                    <a:pt x="24" y="55"/>
                    <a:pt x="24" y="55"/>
                  </a:cubicBezTo>
                  <a:cubicBezTo>
                    <a:pt x="23" y="55"/>
                    <a:pt x="23" y="55"/>
                    <a:pt x="23" y="55"/>
                  </a:cubicBezTo>
                  <a:cubicBezTo>
                    <a:pt x="23" y="56"/>
                    <a:pt x="21" y="55"/>
                    <a:pt x="20" y="55"/>
                  </a:cubicBezTo>
                  <a:cubicBezTo>
                    <a:pt x="19" y="55"/>
                    <a:pt x="18" y="56"/>
                    <a:pt x="17" y="56"/>
                  </a:cubicBezTo>
                  <a:cubicBezTo>
                    <a:pt x="16" y="57"/>
                    <a:pt x="15" y="56"/>
                    <a:pt x="14" y="57"/>
                  </a:cubicBezTo>
                  <a:cubicBezTo>
                    <a:pt x="13" y="56"/>
                    <a:pt x="12" y="58"/>
                    <a:pt x="12" y="57"/>
                  </a:cubicBezTo>
                  <a:cubicBezTo>
                    <a:pt x="12" y="56"/>
                    <a:pt x="12" y="56"/>
                    <a:pt x="11" y="56"/>
                  </a:cubicBezTo>
                  <a:cubicBezTo>
                    <a:pt x="11" y="57"/>
                    <a:pt x="11" y="57"/>
                    <a:pt x="11" y="58"/>
                  </a:cubicBezTo>
                  <a:cubicBezTo>
                    <a:pt x="10" y="58"/>
                    <a:pt x="9" y="58"/>
                    <a:pt x="9" y="58"/>
                  </a:cubicBezTo>
                  <a:cubicBezTo>
                    <a:pt x="9" y="58"/>
                    <a:pt x="9" y="57"/>
                    <a:pt x="9" y="57"/>
                  </a:cubicBezTo>
                  <a:cubicBezTo>
                    <a:pt x="8" y="58"/>
                    <a:pt x="7" y="59"/>
                    <a:pt x="7" y="58"/>
                  </a:cubicBezTo>
                  <a:cubicBezTo>
                    <a:pt x="6" y="58"/>
                    <a:pt x="6" y="58"/>
                    <a:pt x="6" y="57"/>
                  </a:cubicBezTo>
                  <a:cubicBezTo>
                    <a:pt x="5" y="58"/>
                    <a:pt x="5" y="58"/>
                    <a:pt x="5" y="58"/>
                  </a:cubicBezTo>
                  <a:cubicBezTo>
                    <a:pt x="5" y="57"/>
                    <a:pt x="3" y="57"/>
                    <a:pt x="3" y="56"/>
                  </a:cubicBezTo>
                  <a:cubicBezTo>
                    <a:pt x="2" y="57"/>
                    <a:pt x="2" y="56"/>
                    <a:pt x="1" y="56"/>
                  </a:cubicBezTo>
                  <a:cubicBezTo>
                    <a:pt x="1" y="55"/>
                    <a:pt x="1" y="55"/>
                    <a:pt x="1" y="55"/>
                  </a:cubicBezTo>
                  <a:cubicBezTo>
                    <a:pt x="1" y="55"/>
                    <a:pt x="1" y="55"/>
                    <a:pt x="1" y="55"/>
                  </a:cubicBezTo>
                  <a:cubicBezTo>
                    <a:pt x="0" y="54"/>
                    <a:pt x="1" y="54"/>
                    <a:pt x="1" y="53"/>
                  </a:cubicBezTo>
                  <a:cubicBezTo>
                    <a:pt x="1" y="54"/>
                    <a:pt x="1" y="54"/>
                    <a:pt x="1" y="54"/>
                  </a:cubicBezTo>
                  <a:cubicBezTo>
                    <a:pt x="2" y="53"/>
                    <a:pt x="3" y="53"/>
                    <a:pt x="4" y="52"/>
                  </a:cubicBezTo>
                  <a:cubicBezTo>
                    <a:pt x="4" y="53"/>
                    <a:pt x="5" y="53"/>
                    <a:pt x="5" y="53"/>
                  </a:cubicBezTo>
                  <a:cubicBezTo>
                    <a:pt x="5" y="52"/>
                    <a:pt x="7" y="53"/>
                    <a:pt x="8" y="52"/>
                  </a:cubicBezTo>
                  <a:cubicBezTo>
                    <a:pt x="8" y="52"/>
                    <a:pt x="9" y="52"/>
                    <a:pt x="9" y="51"/>
                  </a:cubicBezTo>
                  <a:cubicBezTo>
                    <a:pt x="9" y="52"/>
                    <a:pt x="10" y="52"/>
                    <a:pt x="10" y="52"/>
                  </a:cubicBezTo>
                  <a:cubicBezTo>
                    <a:pt x="11" y="51"/>
                    <a:pt x="12" y="51"/>
                    <a:pt x="13" y="51"/>
                  </a:cubicBezTo>
                  <a:cubicBezTo>
                    <a:pt x="13" y="51"/>
                    <a:pt x="13" y="51"/>
                    <a:pt x="13" y="51"/>
                  </a:cubicBezTo>
                  <a:cubicBezTo>
                    <a:pt x="14" y="51"/>
                    <a:pt x="14" y="51"/>
                    <a:pt x="14" y="51"/>
                  </a:cubicBezTo>
                  <a:cubicBezTo>
                    <a:pt x="14" y="51"/>
                    <a:pt x="15" y="50"/>
                    <a:pt x="16" y="50"/>
                  </a:cubicBezTo>
                  <a:cubicBezTo>
                    <a:pt x="17" y="51"/>
                    <a:pt x="18" y="50"/>
                    <a:pt x="18" y="49"/>
                  </a:cubicBezTo>
                  <a:cubicBezTo>
                    <a:pt x="19" y="50"/>
                    <a:pt x="19" y="50"/>
                    <a:pt x="20" y="50"/>
                  </a:cubicBezTo>
                  <a:cubicBezTo>
                    <a:pt x="20" y="49"/>
                    <a:pt x="21" y="50"/>
                    <a:pt x="21" y="49"/>
                  </a:cubicBezTo>
                  <a:cubicBezTo>
                    <a:pt x="22" y="50"/>
                    <a:pt x="23" y="49"/>
                    <a:pt x="23" y="49"/>
                  </a:cubicBezTo>
                  <a:cubicBezTo>
                    <a:pt x="24" y="49"/>
                    <a:pt x="24" y="49"/>
                    <a:pt x="24" y="49"/>
                  </a:cubicBezTo>
                  <a:cubicBezTo>
                    <a:pt x="25" y="49"/>
                    <a:pt x="26" y="49"/>
                    <a:pt x="27" y="49"/>
                  </a:cubicBezTo>
                  <a:cubicBezTo>
                    <a:pt x="28" y="49"/>
                    <a:pt x="29" y="48"/>
                    <a:pt x="29" y="49"/>
                  </a:cubicBezTo>
                  <a:cubicBezTo>
                    <a:pt x="29" y="49"/>
                    <a:pt x="30" y="49"/>
                    <a:pt x="30" y="48"/>
                  </a:cubicBezTo>
                  <a:cubicBezTo>
                    <a:pt x="30" y="49"/>
                    <a:pt x="30" y="49"/>
                    <a:pt x="30" y="49"/>
                  </a:cubicBezTo>
                  <a:cubicBezTo>
                    <a:pt x="31" y="48"/>
                    <a:pt x="32" y="49"/>
                    <a:pt x="33" y="49"/>
                  </a:cubicBezTo>
                  <a:cubicBezTo>
                    <a:pt x="34" y="49"/>
                    <a:pt x="35" y="48"/>
                    <a:pt x="36" y="48"/>
                  </a:cubicBezTo>
                  <a:cubicBezTo>
                    <a:pt x="36" y="47"/>
                    <a:pt x="38" y="49"/>
                    <a:pt x="39" y="47"/>
                  </a:cubicBezTo>
                  <a:cubicBezTo>
                    <a:pt x="40" y="47"/>
                    <a:pt x="41" y="49"/>
                    <a:pt x="41" y="47"/>
                  </a:cubicBezTo>
                  <a:cubicBezTo>
                    <a:pt x="42" y="47"/>
                    <a:pt x="42" y="47"/>
                    <a:pt x="42" y="47"/>
                  </a:cubicBezTo>
                  <a:cubicBezTo>
                    <a:pt x="42" y="48"/>
                    <a:pt x="43" y="47"/>
                    <a:pt x="44" y="47"/>
                  </a:cubicBezTo>
                  <a:cubicBezTo>
                    <a:pt x="45" y="47"/>
                    <a:pt x="46" y="47"/>
                    <a:pt x="47" y="46"/>
                  </a:cubicBezTo>
                  <a:cubicBezTo>
                    <a:pt x="47" y="47"/>
                    <a:pt x="48" y="47"/>
                    <a:pt x="49" y="47"/>
                  </a:cubicBezTo>
                  <a:cubicBezTo>
                    <a:pt x="49" y="46"/>
                    <a:pt x="51" y="46"/>
                    <a:pt x="51" y="47"/>
                  </a:cubicBezTo>
                  <a:close/>
                  <a:moveTo>
                    <a:pt x="11" y="57"/>
                  </a:moveTo>
                  <a:cubicBezTo>
                    <a:pt x="11" y="57"/>
                    <a:pt x="11" y="57"/>
                    <a:pt x="11" y="57"/>
                  </a:cubicBezTo>
                  <a:cubicBezTo>
                    <a:pt x="10" y="57"/>
                    <a:pt x="10" y="57"/>
                    <a:pt x="10" y="57"/>
                  </a:cubicBezTo>
                  <a:lnTo>
                    <a:pt x="11" y="5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14"/>
            <p:cNvSpPr>
              <a:spLocks noEditPoints="1"/>
            </p:cNvSpPr>
            <p:nvPr/>
          </p:nvSpPr>
          <p:spPr bwMode="auto">
            <a:xfrm>
              <a:off x="4696" y="4155"/>
              <a:ext cx="101" cy="112"/>
            </a:xfrm>
            <a:custGeom>
              <a:avLst/>
              <a:gdLst>
                <a:gd name="T0" fmla="*/ 20 w 39"/>
                <a:gd name="T1" fmla="*/ 3 h 42"/>
                <a:gd name="T2" fmla="*/ 20 w 39"/>
                <a:gd name="T3" fmla="*/ 8 h 42"/>
                <a:gd name="T4" fmla="*/ 23 w 39"/>
                <a:gd name="T5" fmla="*/ 9 h 42"/>
                <a:gd name="T6" fmla="*/ 24 w 39"/>
                <a:gd name="T7" fmla="*/ 10 h 42"/>
                <a:gd name="T8" fmla="*/ 22 w 39"/>
                <a:gd name="T9" fmla="*/ 13 h 42"/>
                <a:gd name="T10" fmla="*/ 20 w 39"/>
                <a:gd name="T11" fmla="*/ 18 h 42"/>
                <a:gd name="T12" fmla="*/ 23 w 39"/>
                <a:gd name="T13" fmla="*/ 19 h 42"/>
                <a:gd name="T14" fmla="*/ 19 w 39"/>
                <a:gd name="T15" fmla="*/ 22 h 42"/>
                <a:gd name="T16" fmla="*/ 15 w 39"/>
                <a:gd name="T17" fmla="*/ 24 h 42"/>
                <a:gd name="T18" fmla="*/ 11 w 39"/>
                <a:gd name="T19" fmla="*/ 26 h 42"/>
                <a:gd name="T20" fmla="*/ 6 w 39"/>
                <a:gd name="T21" fmla="*/ 32 h 42"/>
                <a:gd name="T22" fmla="*/ 4 w 39"/>
                <a:gd name="T23" fmla="*/ 35 h 42"/>
                <a:gd name="T24" fmla="*/ 1 w 39"/>
                <a:gd name="T25" fmla="*/ 39 h 42"/>
                <a:gd name="T26" fmla="*/ 1 w 39"/>
                <a:gd name="T27" fmla="*/ 36 h 42"/>
                <a:gd name="T28" fmla="*/ 2 w 39"/>
                <a:gd name="T29" fmla="*/ 32 h 42"/>
                <a:gd name="T30" fmla="*/ 7 w 39"/>
                <a:gd name="T31" fmla="*/ 28 h 42"/>
                <a:gd name="T32" fmla="*/ 10 w 39"/>
                <a:gd name="T33" fmla="*/ 25 h 42"/>
                <a:gd name="T34" fmla="*/ 9 w 39"/>
                <a:gd name="T35" fmla="*/ 20 h 42"/>
                <a:gd name="T36" fmla="*/ 9 w 39"/>
                <a:gd name="T37" fmla="*/ 20 h 42"/>
                <a:gd name="T38" fmla="*/ 12 w 39"/>
                <a:gd name="T39" fmla="*/ 20 h 42"/>
                <a:gd name="T40" fmla="*/ 15 w 39"/>
                <a:gd name="T41" fmla="*/ 18 h 42"/>
                <a:gd name="T42" fmla="*/ 13 w 39"/>
                <a:gd name="T43" fmla="*/ 16 h 42"/>
                <a:gd name="T44" fmla="*/ 8 w 39"/>
                <a:gd name="T45" fmla="*/ 15 h 42"/>
                <a:gd name="T46" fmla="*/ 6 w 39"/>
                <a:gd name="T47" fmla="*/ 14 h 42"/>
                <a:gd name="T48" fmla="*/ 13 w 39"/>
                <a:gd name="T49" fmla="*/ 12 h 42"/>
                <a:gd name="T50" fmla="*/ 15 w 39"/>
                <a:gd name="T51" fmla="*/ 6 h 42"/>
                <a:gd name="T52" fmla="*/ 15 w 39"/>
                <a:gd name="T53" fmla="*/ 2 h 42"/>
                <a:gd name="T54" fmla="*/ 15 w 39"/>
                <a:gd name="T55" fmla="*/ 1 h 42"/>
                <a:gd name="T56" fmla="*/ 16 w 39"/>
                <a:gd name="T57" fmla="*/ 1 h 42"/>
                <a:gd name="T58" fmla="*/ 32 w 39"/>
                <a:gd name="T59" fmla="*/ 25 h 42"/>
                <a:gd name="T60" fmla="*/ 35 w 39"/>
                <a:gd name="T61" fmla="*/ 26 h 42"/>
                <a:gd name="T62" fmla="*/ 39 w 39"/>
                <a:gd name="T63" fmla="*/ 29 h 42"/>
                <a:gd name="T64" fmla="*/ 36 w 39"/>
                <a:gd name="T65" fmla="*/ 31 h 42"/>
                <a:gd name="T66" fmla="*/ 34 w 39"/>
                <a:gd name="T67" fmla="*/ 30 h 42"/>
                <a:gd name="T68" fmla="*/ 32 w 39"/>
                <a:gd name="T69" fmla="*/ 27 h 42"/>
                <a:gd name="T70" fmla="*/ 31 w 39"/>
                <a:gd name="T71" fmla="*/ 27 h 42"/>
                <a:gd name="T72" fmla="*/ 32 w 39"/>
                <a:gd name="T73" fmla="*/ 25 h 42"/>
                <a:gd name="T74" fmla="*/ 24 w 39"/>
                <a:gd name="T75" fmla="*/ 28 h 42"/>
                <a:gd name="T76" fmla="*/ 25 w 39"/>
                <a:gd name="T77" fmla="*/ 30 h 42"/>
                <a:gd name="T78" fmla="*/ 29 w 39"/>
                <a:gd name="T79" fmla="*/ 34 h 42"/>
                <a:gd name="T80" fmla="*/ 31 w 39"/>
                <a:gd name="T81" fmla="*/ 37 h 42"/>
                <a:gd name="T82" fmla="*/ 27 w 39"/>
                <a:gd name="T83" fmla="*/ 40 h 42"/>
                <a:gd name="T84" fmla="*/ 23 w 39"/>
                <a:gd name="T85" fmla="*/ 41 h 42"/>
                <a:gd name="T86" fmla="*/ 17 w 39"/>
                <a:gd name="T87" fmla="*/ 41 h 42"/>
                <a:gd name="T88" fmla="*/ 12 w 39"/>
                <a:gd name="T89" fmla="*/ 37 h 42"/>
                <a:gd name="T90" fmla="*/ 10 w 39"/>
                <a:gd name="T91" fmla="*/ 33 h 42"/>
                <a:gd name="T92" fmla="*/ 9 w 39"/>
                <a:gd name="T93" fmla="*/ 31 h 42"/>
                <a:gd name="T94" fmla="*/ 11 w 39"/>
                <a:gd name="T95" fmla="*/ 32 h 42"/>
                <a:gd name="T96" fmla="*/ 17 w 39"/>
                <a:gd name="T97" fmla="*/ 37 h 42"/>
                <a:gd name="T98" fmla="*/ 24 w 39"/>
                <a:gd name="T99" fmla="*/ 37 h 42"/>
                <a:gd name="T100" fmla="*/ 25 w 39"/>
                <a:gd name="T101" fmla="*/ 35 h 42"/>
                <a:gd name="T102" fmla="*/ 23 w 39"/>
                <a:gd name="T103" fmla="*/ 32 h 42"/>
                <a:gd name="T104" fmla="*/ 22 w 39"/>
                <a:gd name="T105" fmla="*/ 30 h 42"/>
                <a:gd name="T106" fmla="*/ 21 w 39"/>
                <a:gd name="T107" fmla="*/ 29 h 42"/>
                <a:gd name="T108" fmla="*/ 19 w 39"/>
                <a:gd name="T109" fmla="*/ 28 h 42"/>
                <a:gd name="T110" fmla="*/ 18 w 39"/>
                <a:gd name="T111" fmla="*/ 31 h 42"/>
                <a:gd name="T112" fmla="*/ 20 w 39"/>
                <a:gd name="T113" fmla="*/ 33 h 42"/>
                <a:gd name="T114" fmla="*/ 18 w 39"/>
                <a:gd name="T115" fmla="*/ 35 h 42"/>
                <a:gd name="T116" fmla="*/ 16 w 39"/>
                <a:gd name="T117" fmla="*/ 30 h 42"/>
                <a:gd name="T118" fmla="*/ 17 w 39"/>
                <a:gd name="T119" fmla="*/ 28 h 42"/>
                <a:gd name="T120" fmla="*/ 22 w 39"/>
                <a:gd name="T121" fmla="*/ 27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9" h="42">
                  <a:moveTo>
                    <a:pt x="18" y="1"/>
                  </a:moveTo>
                  <a:cubicBezTo>
                    <a:pt x="19" y="1"/>
                    <a:pt x="19" y="2"/>
                    <a:pt x="19" y="2"/>
                  </a:cubicBezTo>
                  <a:cubicBezTo>
                    <a:pt x="20" y="3"/>
                    <a:pt x="20" y="3"/>
                    <a:pt x="20" y="3"/>
                  </a:cubicBezTo>
                  <a:cubicBezTo>
                    <a:pt x="20" y="3"/>
                    <a:pt x="20" y="4"/>
                    <a:pt x="20" y="4"/>
                  </a:cubicBezTo>
                  <a:cubicBezTo>
                    <a:pt x="20" y="5"/>
                    <a:pt x="20" y="7"/>
                    <a:pt x="20" y="8"/>
                  </a:cubicBezTo>
                  <a:cubicBezTo>
                    <a:pt x="20" y="8"/>
                    <a:pt x="20" y="8"/>
                    <a:pt x="20" y="8"/>
                  </a:cubicBezTo>
                  <a:cubicBezTo>
                    <a:pt x="21" y="8"/>
                    <a:pt x="21" y="8"/>
                    <a:pt x="21" y="8"/>
                  </a:cubicBezTo>
                  <a:cubicBezTo>
                    <a:pt x="21" y="8"/>
                    <a:pt x="22" y="8"/>
                    <a:pt x="23" y="9"/>
                  </a:cubicBezTo>
                  <a:cubicBezTo>
                    <a:pt x="23" y="9"/>
                    <a:pt x="23" y="9"/>
                    <a:pt x="23" y="9"/>
                  </a:cubicBezTo>
                  <a:cubicBezTo>
                    <a:pt x="23" y="9"/>
                    <a:pt x="23" y="10"/>
                    <a:pt x="24" y="10"/>
                  </a:cubicBezTo>
                  <a:cubicBezTo>
                    <a:pt x="24" y="10"/>
                    <a:pt x="24" y="10"/>
                    <a:pt x="24" y="10"/>
                  </a:cubicBezTo>
                  <a:cubicBezTo>
                    <a:pt x="24" y="10"/>
                    <a:pt x="24" y="10"/>
                    <a:pt x="24" y="10"/>
                  </a:cubicBezTo>
                  <a:cubicBezTo>
                    <a:pt x="24" y="11"/>
                    <a:pt x="25" y="11"/>
                    <a:pt x="24" y="11"/>
                  </a:cubicBezTo>
                  <a:cubicBezTo>
                    <a:pt x="23" y="11"/>
                    <a:pt x="24" y="12"/>
                    <a:pt x="24" y="12"/>
                  </a:cubicBezTo>
                  <a:cubicBezTo>
                    <a:pt x="23" y="13"/>
                    <a:pt x="22" y="12"/>
                    <a:pt x="22" y="13"/>
                  </a:cubicBezTo>
                  <a:cubicBezTo>
                    <a:pt x="21" y="13"/>
                    <a:pt x="20" y="14"/>
                    <a:pt x="20" y="15"/>
                  </a:cubicBezTo>
                  <a:cubicBezTo>
                    <a:pt x="19" y="15"/>
                    <a:pt x="20" y="15"/>
                    <a:pt x="19" y="15"/>
                  </a:cubicBezTo>
                  <a:cubicBezTo>
                    <a:pt x="20" y="16"/>
                    <a:pt x="18" y="18"/>
                    <a:pt x="20" y="18"/>
                  </a:cubicBezTo>
                  <a:cubicBezTo>
                    <a:pt x="20" y="18"/>
                    <a:pt x="21" y="18"/>
                    <a:pt x="21" y="18"/>
                  </a:cubicBezTo>
                  <a:cubicBezTo>
                    <a:pt x="22" y="18"/>
                    <a:pt x="22" y="19"/>
                    <a:pt x="22" y="19"/>
                  </a:cubicBezTo>
                  <a:cubicBezTo>
                    <a:pt x="22" y="19"/>
                    <a:pt x="23" y="19"/>
                    <a:pt x="23" y="19"/>
                  </a:cubicBezTo>
                  <a:cubicBezTo>
                    <a:pt x="23" y="20"/>
                    <a:pt x="23" y="20"/>
                    <a:pt x="22" y="21"/>
                  </a:cubicBezTo>
                  <a:cubicBezTo>
                    <a:pt x="23" y="21"/>
                    <a:pt x="22" y="21"/>
                    <a:pt x="22" y="22"/>
                  </a:cubicBezTo>
                  <a:cubicBezTo>
                    <a:pt x="21" y="22"/>
                    <a:pt x="20" y="22"/>
                    <a:pt x="19" y="22"/>
                  </a:cubicBezTo>
                  <a:cubicBezTo>
                    <a:pt x="19" y="22"/>
                    <a:pt x="18" y="22"/>
                    <a:pt x="18" y="22"/>
                  </a:cubicBezTo>
                  <a:cubicBezTo>
                    <a:pt x="18" y="23"/>
                    <a:pt x="17" y="23"/>
                    <a:pt x="17" y="23"/>
                  </a:cubicBezTo>
                  <a:cubicBezTo>
                    <a:pt x="16" y="23"/>
                    <a:pt x="16" y="25"/>
                    <a:pt x="15" y="24"/>
                  </a:cubicBezTo>
                  <a:cubicBezTo>
                    <a:pt x="14" y="24"/>
                    <a:pt x="14" y="24"/>
                    <a:pt x="13" y="24"/>
                  </a:cubicBezTo>
                  <a:cubicBezTo>
                    <a:pt x="13" y="24"/>
                    <a:pt x="13" y="24"/>
                    <a:pt x="12" y="24"/>
                  </a:cubicBezTo>
                  <a:cubicBezTo>
                    <a:pt x="12" y="25"/>
                    <a:pt x="11" y="25"/>
                    <a:pt x="11" y="26"/>
                  </a:cubicBezTo>
                  <a:cubicBezTo>
                    <a:pt x="9" y="28"/>
                    <a:pt x="8" y="30"/>
                    <a:pt x="6" y="31"/>
                  </a:cubicBezTo>
                  <a:cubicBezTo>
                    <a:pt x="6" y="31"/>
                    <a:pt x="5" y="31"/>
                    <a:pt x="5" y="32"/>
                  </a:cubicBezTo>
                  <a:cubicBezTo>
                    <a:pt x="6" y="32"/>
                    <a:pt x="6" y="32"/>
                    <a:pt x="6" y="32"/>
                  </a:cubicBezTo>
                  <a:cubicBezTo>
                    <a:pt x="6" y="32"/>
                    <a:pt x="5" y="32"/>
                    <a:pt x="5" y="33"/>
                  </a:cubicBezTo>
                  <a:cubicBezTo>
                    <a:pt x="4" y="33"/>
                    <a:pt x="5" y="34"/>
                    <a:pt x="4" y="34"/>
                  </a:cubicBezTo>
                  <a:cubicBezTo>
                    <a:pt x="5" y="34"/>
                    <a:pt x="4" y="35"/>
                    <a:pt x="4" y="35"/>
                  </a:cubicBezTo>
                  <a:cubicBezTo>
                    <a:pt x="4" y="35"/>
                    <a:pt x="4" y="35"/>
                    <a:pt x="4" y="36"/>
                  </a:cubicBezTo>
                  <a:cubicBezTo>
                    <a:pt x="4" y="36"/>
                    <a:pt x="4" y="36"/>
                    <a:pt x="4" y="37"/>
                  </a:cubicBezTo>
                  <a:cubicBezTo>
                    <a:pt x="3" y="38"/>
                    <a:pt x="3" y="39"/>
                    <a:pt x="1" y="39"/>
                  </a:cubicBezTo>
                  <a:cubicBezTo>
                    <a:pt x="1" y="39"/>
                    <a:pt x="1" y="38"/>
                    <a:pt x="0" y="37"/>
                  </a:cubicBezTo>
                  <a:cubicBezTo>
                    <a:pt x="1" y="37"/>
                    <a:pt x="1" y="37"/>
                    <a:pt x="1" y="37"/>
                  </a:cubicBezTo>
                  <a:cubicBezTo>
                    <a:pt x="1" y="37"/>
                    <a:pt x="1" y="37"/>
                    <a:pt x="1" y="36"/>
                  </a:cubicBezTo>
                  <a:cubicBezTo>
                    <a:pt x="1" y="36"/>
                    <a:pt x="1" y="35"/>
                    <a:pt x="1" y="35"/>
                  </a:cubicBezTo>
                  <a:cubicBezTo>
                    <a:pt x="1" y="34"/>
                    <a:pt x="1" y="33"/>
                    <a:pt x="2" y="33"/>
                  </a:cubicBezTo>
                  <a:cubicBezTo>
                    <a:pt x="2" y="33"/>
                    <a:pt x="2" y="33"/>
                    <a:pt x="2" y="32"/>
                  </a:cubicBezTo>
                  <a:cubicBezTo>
                    <a:pt x="3" y="32"/>
                    <a:pt x="3" y="31"/>
                    <a:pt x="3" y="31"/>
                  </a:cubicBezTo>
                  <a:cubicBezTo>
                    <a:pt x="3" y="31"/>
                    <a:pt x="4" y="31"/>
                    <a:pt x="4" y="30"/>
                  </a:cubicBezTo>
                  <a:cubicBezTo>
                    <a:pt x="5" y="29"/>
                    <a:pt x="6" y="29"/>
                    <a:pt x="7" y="28"/>
                  </a:cubicBezTo>
                  <a:cubicBezTo>
                    <a:pt x="7" y="28"/>
                    <a:pt x="8" y="27"/>
                    <a:pt x="8" y="27"/>
                  </a:cubicBezTo>
                  <a:cubicBezTo>
                    <a:pt x="8" y="27"/>
                    <a:pt x="9" y="26"/>
                    <a:pt x="9" y="26"/>
                  </a:cubicBezTo>
                  <a:cubicBezTo>
                    <a:pt x="9" y="26"/>
                    <a:pt x="10" y="26"/>
                    <a:pt x="10" y="25"/>
                  </a:cubicBezTo>
                  <a:cubicBezTo>
                    <a:pt x="10" y="25"/>
                    <a:pt x="11" y="24"/>
                    <a:pt x="12" y="24"/>
                  </a:cubicBezTo>
                  <a:cubicBezTo>
                    <a:pt x="12" y="23"/>
                    <a:pt x="10" y="23"/>
                    <a:pt x="10" y="22"/>
                  </a:cubicBezTo>
                  <a:cubicBezTo>
                    <a:pt x="10" y="22"/>
                    <a:pt x="9" y="21"/>
                    <a:pt x="9" y="20"/>
                  </a:cubicBezTo>
                  <a:cubicBezTo>
                    <a:pt x="9" y="20"/>
                    <a:pt x="9" y="20"/>
                    <a:pt x="9" y="20"/>
                  </a:cubicBezTo>
                  <a:cubicBezTo>
                    <a:pt x="9" y="20"/>
                    <a:pt x="9" y="20"/>
                    <a:pt x="9" y="20"/>
                  </a:cubicBezTo>
                  <a:cubicBezTo>
                    <a:pt x="9" y="20"/>
                    <a:pt x="9" y="20"/>
                    <a:pt x="9" y="20"/>
                  </a:cubicBezTo>
                  <a:cubicBezTo>
                    <a:pt x="9" y="19"/>
                    <a:pt x="9" y="20"/>
                    <a:pt x="9" y="19"/>
                  </a:cubicBezTo>
                  <a:cubicBezTo>
                    <a:pt x="10" y="20"/>
                    <a:pt x="10" y="19"/>
                    <a:pt x="11" y="20"/>
                  </a:cubicBezTo>
                  <a:cubicBezTo>
                    <a:pt x="11" y="20"/>
                    <a:pt x="12" y="19"/>
                    <a:pt x="12" y="20"/>
                  </a:cubicBezTo>
                  <a:cubicBezTo>
                    <a:pt x="12" y="20"/>
                    <a:pt x="13" y="20"/>
                    <a:pt x="13" y="20"/>
                  </a:cubicBezTo>
                  <a:cubicBezTo>
                    <a:pt x="14" y="20"/>
                    <a:pt x="14" y="19"/>
                    <a:pt x="14" y="19"/>
                  </a:cubicBezTo>
                  <a:cubicBezTo>
                    <a:pt x="14" y="19"/>
                    <a:pt x="15" y="19"/>
                    <a:pt x="15" y="18"/>
                  </a:cubicBezTo>
                  <a:cubicBezTo>
                    <a:pt x="15" y="18"/>
                    <a:pt x="16" y="17"/>
                    <a:pt x="16" y="17"/>
                  </a:cubicBezTo>
                  <a:cubicBezTo>
                    <a:pt x="15" y="16"/>
                    <a:pt x="14" y="17"/>
                    <a:pt x="14" y="17"/>
                  </a:cubicBezTo>
                  <a:cubicBezTo>
                    <a:pt x="14" y="16"/>
                    <a:pt x="13" y="16"/>
                    <a:pt x="13" y="16"/>
                  </a:cubicBezTo>
                  <a:cubicBezTo>
                    <a:pt x="12" y="16"/>
                    <a:pt x="11" y="16"/>
                    <a:pt x="10" y="16"/>
                  </a:cubicBezTo>
                  <a:cubicBezTo>
                    <a:pt x="9" y="15"/>
                    <a:pt x="8" y="15"/>
                    <a:pt x="8" y="15"/>
                  </a:cubicBezTo>
                  <a:cubicBezTo>
                    <a:pt x="8" y="15"/>
                    <a:pt x="8" y="15"/>
                    <a:pt x="8" y="15"/>
                  </a:cubicBezTo>
                  <a:cubicBezTo>
                    <a:pt x="7" y="15"/>
                    <a:pt x="7" y="15"/>
                    <a:pt x="7" y="15"/>
                  </a:cubicBezTo>
                  <a:cubicBezTo>
                    <a:pt x="7" y="14"/>
                    <a:pt x="7" y="14"/>
                    <a:pt x="7" y="14"/>
                  </a:cubicBezTo>
                  <a:cubicBezTo>
                    <a:pt x="7" y="14"/>
                    <a:pt x="6" y="14"/>
                    <a:pt x="6" y="14"/>
                  </a:cubicBezTo>
                  <a:cubicBezTo>
                    <a:pt x="6" y="14"/>
                    <a:pt x="6" y="14"/>
                    <a:pt x="6" y="13"/>
                  </a:cubicBezTo>
                  <a:cubicBezTo>
                    <a:pt x="6" y="14"/>
                    <a:pt x="6" y="14"/>
                    <a:pt x="7" y="13"/>
                  </a:cubicBezTo>
                  <a:cubicBezTo>
                    <a:pt x="9" y="13"/>
                    <a:pt x="11" y="13"/>
                    <a:pt x="13" y="12"/>
                  </a:cubicBezTo>
                  <a:cubicBezTo>
                    <a:pt x="14" y="11"/>
                    <a:pt x="15" y="11"/>
                    <a:pt x="15" y="10"/>
                  </a:cubicBezTo>
                  <a:cubicBezTo>
                    <a:pt x="16" y="10"/>
                    <a:pt x="16" y="10"/>
                    <a:pt x="16" y="10"/>
                  </a:cubicBezTo>
                  <a:cubicBezTo>
                    <a:pt x="16" y="8"/>
                    <a:pt x="15" y="7"/>
                    <a:pt x="15" y="6"/>
                  </a:cubicBezTo>
                  <a:cubicBezTo>
                    <a:pt x="15" y="6"/>
                    <a:pt x="15" y="5"/>
                    <a:pt x="14" y="5"/>
                  </a:cubicBezTo>
                  <a:cubicBezTo>
                    <a:pt x="14" y="4"/>
                    <a:pt x="15" y="4"/>
                    <a:pt x="15" y="4"/>
                  </a:cubicBezTo>
                  <a:cubicBezTo>
                    <a:pt x="15" y="3"/>
                    <a:pt x="15" y="2"/>
                    <a:pt x="15" y="2"/>
                  </a:cubicBezTo>
                  <a:cubicBezTo>
                    <a:pt x="16" y="2"/>
                    <a:pt x="16" y="2"/>
                    <a:pt x="16" y="1"/>
                  </a:cubicBezTo>
                  <a:cubicBezTo>
                    <a:pt x="16" y="1"/>
                    <a:pt x="16" y="1"/>
                    <a:pt x="15" y="1"/>
                  </a:cubicBezTo>
                  <a:cubicBezTo>
                    <a:pt x="15" y="1"/>
                    <a:pt x="15" y="1"/>
                    <a:pt x="15" y="1"/>
                  </a:cubicBezTo>
                  <a:cubicBezTo>
                    <a:pt x="15" y="1"/>
                    <a:pt x="16" y="1"/>
                    <a:pt x="16" y="1"/>
                  </a:cubicBezTo>
                  <a:cubicBezTo>
                    <a:pt x="16" y="1"/>
                    <a:pt x="16" y="1"/>
                    <a:pt x="16" y="1"/>
                  </a:cubicBezTo>
                  <a:cubicBezTo>
                    <a:pt x="16" y="1"/>
                    <a:pt x="16" y="1"/>
                    <a:pt x="16" y="1"/>
                  </a:cubicBezTo>
                  <a:cubicBezTo>
                    <a:pt x="16" y="1"/>
                    <a:pt x="17" y="0"/>
                    <a:pt x="18" y="1"/>
                  </a:cubicBezTo>
                  <a:close/>
                  <a:moveTo>
                    <a:pt x="32" y="25"/>
                  </a:moveTo>
                  <a:cubicBezTo>
                    <a:pt x="32" y="25"/>
                    <a:pt x="32" y="25"/>
                    <a:pt x="32" y="25"/>
                  </a:cubicBezTo>
                  <a:cubicBezTo>
                    <a:pt x="32" y="26"/>
                    <a:pt x="32" y="26"/>
                    <a:pt x="32" y="26"/>
                  </a:cubicBezTo>
                  <a:cubicBezTo>
                    <a:pt x="33" y="25"/>
                    <a:pt x="34" y="26"/>
                    <a:pt x="35" y="26"/>
                  </a:cubicBezTo>
                  <a:cubicBezTo>
                    <a:pt x="35" y="26"/>
                    <a:pt x="35" y="26"/>
                    <a:pt x="35" y="26"/>
                  </a:cubicBezTo>
                  <a:cubicBezTo>
                    <a:pt x="36" y="26"/>
                    <a:pt x="36" y="26"/>
                    <a:pt x="37" y="27"/>
                  </a:cubicBezTo>
                  <a:cubicBezTo>
                    <a:pt x="38" y="27"/>
                    <a:pt x="39" y="28"/>
                    <a:pt x="39" y="29"/>
                  </a:cubicBezTo>
                  <a:cubicBezTo>
                    <a:pt x="39" y="29"/>
                    <a:pt x="39" y="29"/>
                    <a:pt x="39" y="29"/>
                  </a:cubicBezTo>
                  <a:cubicBezTo>
                    <a:pt x="39" y="30"/>
                    <a:pt x="39" y="30"/>
                    <a:pt x="39" y="31"/>
                  </a:cubicBezTo>
                  <a:cubicBezTo>
                    <a:pt x="38" y="31"/>
                    <a:pt x="38" y="31"/>
                    <a:pt x="38" y="31"/>
                  </a:cubicBezTo>
                  <a:cubicBezTo>
                    <a:pt x="38" y="31"/>
                    <a:pt x="37" y="31"/>
                    <a:pt x="36" y="31"/>
                  </a:cubicBezTo>
                  <a:cubicBezTo>
                    <a:pt x="36" y="31"/>
                    <a:pt x="35" y="31"/>
                    <a:pt x="36" y="30"/>
                  </a:cubicBezTo>
                  <a:cubicBezTo>
                    <a:pt x="35" y="30"/>
                    <a:pt x="35" y="30"/>
                    <a:pt x="34" y="29"/>
                  </a:cubicBezTo>
                  <a:cubicBezTo>
                    <a:pt x="34" y="30"/>
                    <a:pt x="34" y="30"/>
                    <a:pt x="34" y="30"/>
                  </a:cubicBezTo>
                  <a:cubicBezTo>
                    <a:pt x="34" y="29"/>
                    <a:pt x="34" y="29"/>
                    <a:pt x="33" y="28"/>
                  </a:cubicBezTo>
                  <a:cubicBezTo>
                    <a:pt x="33" y="28"/>
                    <a:pt x="33" y="28"/>
                    <a:pt x="33" y="28"/>
                  </a:cubicBezTo>
                  <a:cubicBezTo>
                    <a:pt x="33" y="28"/>
                    <a:pt x="33" y="27"/>
                    <a:pt x="32" y="27"/>
                  </a:cubicBezTo>
                  <a:cubicBezTo>
                    <a:pt x="32" y="27"/>
                    <a:pt x="32" y="27"/>
                    <a:pt x="32" y="27"/>
                  </a:cubicBezTo>
                  <a:cubicBezTo>
                    <a:pt x="32" y="27"/>
                    <a:pt x="32" y="27"/>
                    <a:pt x="32" y="27"/>
                  </a:cubicBezTo>
                  <a:cubicBezTo>
                    <a:pt x="31" y="26"/>
                    <a:pt x="31" y="27"/>
                    <a:pt x="31" y="27"/>
                  </a:cubicBezTo>
                  <a:cubicBezTo>
                    <a:pt x="31" y="26"/>
                    <a:pt x="30" y="26"/>
                    <a:pt x="31" y="26"/>
                  </a:cubicBezTo>
                  <a:cubicBezTo>
                    <a:pt x="31" y="26"/>
                    <a:pt x="31" y="25"/>
                    <a:pt x="30" y="26"/>
                  </a:cubicBezTo>
                  <a:cubicBezTo>
                    <a:pt x="31" y="25"/>
                    <a:pt x="31" y="26"/>
                    <a:pt x="32" y="25"/>
                  </a:cubicBezTo>
                  <a:close/>
                  <a:moveTo>
                    <a:pt x="22" y="27"/>
                  </a:moveTo>
                  <a:cubicBezTo>
                    <a:pt x="22" y="28"/>
                    <a:pt x="23" y="28"/>
                    <a:pt x="23" y="28"/>
                  </a:cubicBezTo>
                  <a:cubicBezTo>
                    <a:pt x="24" y="28"/>
                    <a:pt x="24" y="28"/>
                    <a:pt x="24" y="28"/>
                  </a:cubicBezTo>
                  <a:cubicBezTo>
                    <a:pt x="24" y="28"/>
                    <a:pt x="24" y="28"/>
                    <a:pt x="24" y="28"/>
                  </a:cubicBezTo>
                  <a:cubicBezTo>
                    <a:pt x="24" y="28"/>
                    <a:pt x="24" y="28"/>
                    <a:pt x="24" y="28"/>
                  </a:cubicBezTo>
                  <a:cubicBezTo>
                    <a:pt x="25" y="29"/>
                    <a:pt x="25" y="29"/>
                    <a:pt x="25" y="30"/>
                  </a:cubicBezTo>
                  <a:cubicBezTo>
                    <a:pt x="26" y="30"/>
                    <a:pt x="26" y="31"/>
                    <a:pt x="27" y="32"/>
                  </a:cubicBezTo>
                  <a:cubicBezTo>
                    <a:pt x="27" y="32"/>
                    <a:pt x="27" y="33"/>
                    <a:pt x="28" y="33"/>
                  </a:cubicBezTo>
                  <a:cubicBezTo>
                    <a:pt x="28" y="33"/>
                    <a:pt x="29" y="34"/>
                    <a:pt x="29" y="34"/>
                  </a:cubicBezTo>
                  <a:cubicBezTo>
                    <a:pt x="29" y="35"/>
                    <a:pt x="31" y="35"/>
                    <a:pt x="30" y="36"/>
                  </a:cubicBezTo>
                  <a:cubicBezTo>
                    <a:pt x="31" y="37"/>
                    <a:pt x="31" y="37"/>
                    <a:pt x="31" y="37"/>
                  </a:cubicBezTo>
                  <a:cubicBezTo>
                    <a:pt x="31" y="37"/>
                    <a:pt x="31" y="37"/>
                    <a:pt x="31" y="37"/>
                  </a:cubicBezTo>
                  <a:cubicBezTo>
                    <a:pt x="32" y="37"/>
                    <a:pt x="32" y="38"/>
                    <a:pt x="32" y="39"/>
                  </a:cubicBezTo>
                  <a:cubicBezTo>
                    <a:pt x="31" y="40"/>
                    <a:pt x="30" y="40"/>
                    <a:pt x="28" y="40"/>
                  </a:cubicBezTo>
                  <a:cubicBezTo>
                    <a:pt x="27" y="40"/>
                    <a:pt x="27" y="40"/>
                    <a:pt x="27" y="40"/>
                  </a:cubicBezTo>
                  <a:cubicBezTo>
                    <a:pt x="26" y="40"/>
                    <a:pt x="26" y="41"/>
                    <a:pt x="25" y="41"/>
                  </a:cubicBezTo>
                  <a:cubicBezTo>
                    <a:pt x="25" y="41"/>
                    <a:pt x="24" y="41"/>
                    <a:pt x="23" y="41"/>
                  </a:cubicBezTo>
                  <a:cubicBezTo>
                    <a:pt x="23" y="41"/>
                    <a:pt x="23" y="41"/>
                    <a:pt x="23" y="41"/>
                  </a:cubicBezTo>
                  <a:cubicBezTo>
                    <a:pt x="22" y="41"/>
                    <a:pt x="21" y="41"/>
                    <a:pt x="21" y="41"/>
                  </a:cubicBezTo>
                  <a:cubicBezTo>
                    <a:pt x="20" y="41"/>
                    <a:pt x="20" y="42"/>
                    <a:pt x="19" y="41"/>
                  </a:cubicBezTo>
                  <a:cubicBezTo>
                    <a:pt x="19" y="42"/>
                    <a:pt x="18" y="41"/>
                    <a:pt x="17" y="41"/>
                  </a:cubicBezTo>
                  <a:cubicBezTo>
                    <a:pt x="17" y="41"/>
                    <a:pt x="16" y="41"/>
                    <a:pt x="16" y="41"/>
                  </a:cubicBezTo>
                  <a:cubicBezTo>
                    <a:pt x="15" y="41"/>
                    <a:pt x="15" y="40"/>
                    <a:pt x="15" y="41"/>
                  </a:cubicBezTo>
                  <a:cubicBezTo>
                    <a:pt x="13" y="40"/>
                    <a:pt x="12" y="38"/>
                    <a:pt x="12" y="37"/>
                  </a:cubicBezTo>
                  <a:cubicBezTo>
                    <a:pt x="11" y="37"/>
                    <a:pt x="11" y="36"/>
                    <a:pt x="11" y="35"/>
                  </a:cubicBezTo>
                  <a:cubicBezTo>
                    <a:pt x="10" y="34"/>
                    <a:pt x="10" y="34"/>
                    <a:pt x="10" y="33"/>
                  </a:cubicBezTo>
                  <a:cubicBezTo>
                    <a:pt x="9" y="33"/>
                    <a:pt x="10" y="33"/>
                    <a:pt x="10" y="33"/>
                  </a:cubicBezTo>
                  <a:cubicBezTo>
                    <a:pt x="10" y="33"/>
                    <a:pt x="9" y="33"/>
                    <a:pt x="9" y="33"/>
                  </a:cubicBezTo>
                  <a:cubicBezTo>
                    <a:pt x="9" y="32"/>
                    <a:pt x="10" y="32"/>
                    <a:pt x="10" y="32"/>
                  </a:cubicBezTo>
                  <a:cubicBezTo>
                    <a:pt x="9" y="32"/>
                    <a:pt x="9" y="31"/>
                    <a:pt x="9" y="31"/>
                  </a:cubicBezTo>
                  <a:cubicBezTo>
                    <a:pt x="10" y="31"/>
                    <a:pt x="10" y="31"/>
                    <a:pt x="10" y="31"/>
                  </a:cubicBezTo>
                  <a:cubicBezTo>
                    <a:pt x="10" y="31"/>
                    <a:pt x="10" y="31"/>
                    <a:pt x="10" y="31"/>
                  </a:cubicBezTo>
                  <a:cubicBezTo>
                    <a:pt x="11" y="31"/>
                    <a:pt x="11" y="31"/>
                    <a:pt x="11" y="32"/>
                  </a:cubicBezTo>
                  <a:cubicBezTo>
                    <a:pt x="11" y="32"/>
                    <a:pt x="12" y="32"/>
                    <a:pt x="12" y="33"/>
                  </a:cubicBezTo>
                  <a:cubicBezTo>
                    <a:pt x="13" y="34"/>
                    <a:pt x="14" y="36"/>
                    <a:pt x="16" y="37"/>
                  </a:cubicBezTo>
                  <a:cubicBezTo>
                    <a:pt x="16" y="37"/>
                    <a:pt x="17" y="37"/>
                    <a:pt x="17" y="37"/>
                  </a:cubicBezTo>
                  <a:cubicBezTo>
                    <a:pt x="18" y="37"/>
                    <a:pt x="19" y="37"/>
                    <a:pt x="20" y="37"/>
                  </a:cubicBezTo>
                  <a:cubicBezTo>
                    <a:pt x="21" y="38"/>
                    <a:pt x="21" y="37"/>
                    <a:pt x="22" y="37"/>
                  </a:cubicBezTo>
                  <a:cubicBezTo>
                    <a:pt x="22" y="37"/>
                    <a:pt x="23" y="38"/>
                    <a:pt x="24" y="37"/>
                  </a:cubicBezTo>
                  <a:cubicBezTo>
                    <a:pt x="24" y="37"/>
                    <a:pt x="24" y="37"/>
                    <a:pt x="24" y="37"/>
                  </a:cubicBezTo>
                  <a:cubicBezTo>
                    <a:pt x="24" y="37"/>
                    <a:pt x="25" y="37"/>
                    <a:pt x="26" y="37"/>
                  </a:cubicBezTo>
                  <a:cubicBezTo>
                    <a:pt x="25" y="36"/>
                    <a:pt x="26" y="35"/>
                    <a:pt x="25" y="35"/>
                  </a:cubicBezTo>
                  <a:cubicBezTo>
                    <a:pt x="25" y="34"/>
                    <a:pt x="24" y="34"/>
                    <a:pt x="24" y="33"/>
                  </a:cubicBezTo>
                  <a:cubicBezTo>
                    <a:pt x="24" y="33"/>
                    <a:pt x="24" y="33"/>
                    <a:pt x="24" y="33"/>
                  </a:cubicBezTo>
                  <a:cubicBezTo>
                    <a:pt x="24" y="33"/>
                    <a:pt x="24" y="32"/>
                    <a:pt x="23" y="32"/>
                  </a:cubicBezTo>
                  <a:cubicBezTo>
                    <a:pt x="23" y="32"/>
                    <a:pt x="23" y="32"/>
                    <a:pt x="23" y="31"/>
                  </a:cubicBezTo>
                  <a:cubicBezTo>
                    <a:pt x="23" y="31"/>
                    <a:pt x="23" y="31"/>
                    <a:pt x="23" y="31"/>
                  </a:cubicBezTo>
                  <a:cubicBezTo>
                    <a:pt x="23" y="31"/>
                    <a:pt x="22" y="30"/>
                    <a:pt x="22" y="30"/>
                  </a:cubicBezTo>
                  <a:cubicBezTo>
                    <a:pt x="22" y="30"/>
                    <a:pt x="22" y="30"/>
                    <a:pt x="23" y="30"/>
                  </a:cubicBezTo>
                  <a:cubicBezTo>
                    <a:pt x="23" y="29"/>
                    <a:pt x="22" y="29"/>
                    <a:pt x="22" y="29"/>
                  </a:cubicBezTo>
                  <a:cubicBezTo>
                    <a:pt x="22" y="29"/>
                    <a:pt x="22" y="29"/>
                    <a:pt x="21" y="29"/>
                  </a:cubicBezTo>
                  <a:cubicBezTo>
                    <a:pt x="21" y="28"/>
                    <a:pt x="21" y="29"/>
                    <a:pt x="20" y="29"/>
                  </a:cubicBezTo>
                  <a:cubicBezTo>
                    <a:pt x="20" y="29"/>
                    <a:pt x="20" y="29"/>
                    <a:pt x="20" y="29"/>
                  </a:cubicBezTo>
                  <a:cubicBezTo>
                    <a:pt x="20" y="28"/>
                    <a:pt x="20" y="28"/>
                    <a:pt x="19" y="28"/>
                  </a:cubicBezTo>
                  <a:cubicBezTo>
                    <a:pt x="19" y="28"/>
                    <a:pt x="19" y="28"/>
                    <a:pt x="19" y="28"/>
                  </a:cubicBezTo>
                  <a:cubicBezTo>
                    <a:pt x="19" y="28"/>
                    <a:pt x="19" y="28"/>
                    <a:pt x="18" y="28"/>
                  </a:cubicBezTo>
                  <a:cubicBezTo>
                    <a:pt x="18" y="29"/>
                    <a:pt x="18" y="30"/>
                    <a:pt x="18" y="31"/>
                  </a:cubicBezTo>
                  <a:cubicBezTo>
                    <a:pt x="18" y="31"/>
                    <a:pt x="18" y="31"/>
                    <a:pt x="18" y="31"/>
                  </a:cubicBezTo>
                  <a:cubicBezTo>
                    <a:pt x="18" y="31"/>
                    <a:pt x="18" y="31"/>
                    <a:pt x="18" y="31"/>
                  </a:cubicBezTo>
                  <a:cubicBezTo>
                    <a:pt x="18" y="31"/>
                    <a:pt x="19" y="32"/>
                    <a:pt x="20" y="33"/>
                  </a:cubicBezTo>
                  <a:cubicBezTo>
                    <a:pt x="20" y="33"/>
                    <a:pt x="19" y="34"/>
                    <a:pt x="19" y="34"/>
                  </a:cubicBezTo>
                  <a:cubicBezTo>
                    <a:pt x="19" y="34"/>
                    <a:pt x="19" y="35"/>
                    <a:pt x="18" y="35"/>
                  </a:cubicBezTo>
                  <a:cubicBezTo>
                    <a:pt x="18" y="34"/>
                    <a:pt x="18" y="35"/>
                    <a:pt x="18" y="35"/>
                  </a:cubicBezTo>
                  <a:cubicBezTo>
                    <a:pt x="17" y="35"/>
                    <a:pt x="17" y="34"/>
                    <a:pt x="17" y="34"/>
                  </a:cubicBezTo>
                  <a:cubicBezTo>
                    <a:pt x="17" y="32"/>
                    <a:pt x="17" y="31"/>
                    <a:pt x="16" y="30"/>
                  </a:cubicBezTo>
                  <a:cubicBezTo>
                    <a:pt x="16" y="30"/>
                    <a:pt x="16" y="30"/>
                    <a:pt x="16" y="30"/>
                  </a:cubicBezTo>
                  <a:cubicBezTo>
                    <a:pt x="16" y="30"/>
                    <a:pt x="16" y="29"/>
                    <a:pt x="16" y="28"/>
                  </a:cubicBezTo>
                  <a:cubicBezTo>
                    <a:pt x="16" y="28"/>
                    <a:pt x="17" y="28"/>
                    <a:pt x="17" y="27"/>
                  </a:cubicBezTo>
                  <a:cubicBezTo>
                    <a:pt x="17" y="28"/>
                    <a:pt x="17" y="28"/>
                    <a:pt x="17" y="28"/>
                  </a:cubicBezTo>
                  <a:cubicBezTo>
                    <a:pt x="18" y="27"/>
                    <a:pt x="19" y="26"/>
                    <a:pt x="20" y="27"/>
                  </a:cubicBezTo>
                  <a:cubicBezTo>
                    <a:pt x="21" y="26"/>
                    <a:pt x="21" y="26"/>
                    <a:pt x="21" y="26"/>
                  </a:cubicBezTo>
                  <a:cubicBezTo>
                    <a:pt x="22" y="27"/>
                    <a:pt x="22" y="27"/>
                    <a:pt x="22"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15"/>
            <p:cNvSpPr>
              <a:spLocks noEditPoints="1"/>
            </p:cNvSpPr>
            <p:nvPr/>
          </p:nvSpPr>
          <p:spPr bwMode="auto">
            <a:xfrm>
              <a:off x="5268" y="4115"/>
              <a:ext cx="98" cy="115"/>
            </a:xfrm>
            <a:custGeom>
              <a:avLst/>
              <a:gdLst>
                <a:gd name="T0" fmla="*/ 35 w 38"/>
                <a:gd name="T1" fmla="*/ 4 h 43"/>
                <a:gd name="T2" fmla="*/ 38 w 38"/>
                <a:gd name="T3" fmla="*/ 8 h 43"/>
                <a:gd name="T4" fmla="*/ 36 w 38"/>
                <a:gd name="T5" fmla="*/ 15 h 43"/>
                <a:gd name="T6" fmla="*/ 36 w 38"/>
                <a:gd name="T7" fmla="*/ 19 h 43"/>
                <a:gd name="T8" fmla="*/ 36 w 38"/>
                <a:gd name="T9" fmla="*/ 31 h 43"/>
                <a:gd name="T10" fmla="*/ 37 w 38"/>
                <a:gd name="T11" fmla="*/ 33 h 43"/>
                <a:gd name="T12" fmla="*/ 34 w 38"/>
                <a:gd name="T13" fmla="*/ 42 h 43"/>
                <a:gd name="T14" fmla="*/ 33 w 38"/>
                <a:gd name="T15" fmla="*/ 40 h 43"/>
                <a:gd name="T16" fmla="*/ 32 w 38"/>
                <a:gd name="T17" fmla="*/ 37 h 43"/>
                <a:gd name="T18" fmla="*/ 32 w 38"/>
                <a:gd name="T19" fmla="*/ 36 h 43"/>
                <a:gd name="T20" fmla="*/ 32 w 38"/>
                <a:gd name="T21" fmla="*/ 35 h 43"/>
                <a:gd name="T22" fmla="*/ 32 w 38"/>
                <a:gd name="T23" fmla="*/ 35 h 43"/>
                <a:gd name="T24" fmla="*/ 33 w 38"/>
                <a:gd name="T25" fmla="*/ 21 h 43"/>
                <a:gd name="T26" fmla="*/ 32 w 38"/>
                <a:gd name="T27" fmla="*/ 5 h 43"/>
                <a:gd name="T28" fmla="*/ 25 w 38"/>
                <a:gd name="T29" fmla="*/ 3 h 43"/>
                <a:gd name="T30" fmla="*/ 17 w 38"/>
                <a:gd name="T31" fmla="*/ 4 h 43"/>
                <a:gd name="T32" fmla="*/ 14 w 38"/>
                <a:gd name="T33" fmla="*/ 5 h 43"/>
                <a:gd name="T34" fmla="*/ 18 w 38"/>
                <a:gd name="T35" fmla="*/ 0 h 43"/>
                <a:gd name="T36" fmla="*/ 28 w 38"/>
                <a:gd name="T37" fmla="*/ 0 h 43"/>
                <a:gd name="T38" fmla="*/ 17 w 38"/>
                <a:gd name="T39" fmla="*/ 14 h 43"/>
                <a:gd name="T40" fmla="*/ 17 w 38"/>
                <a:gd name="T41" fmla="*/ 19 h 43"/>
                <a:gd name="T42" fmla="*/ 21 w 38"/>
                <a:gd name="T43" fmla="*/ 21 h 43"/>
                <a:gd name="T44" fmla="*/ 23 w 38"/>
                <a:gd name="T45" fmla="*/ 24 h 43"/>
                <a:gd name="T46" fmla="*/ 19 w 38"/>
                <a:gd name="T47" fmla="*/ 26 h 43"/>
                <a:gd name="T48" fmla="*/ 15 w 38"/>
                <a:gd name="T49" fmla="*/ 27 h 43"/>
                <a:gd name="T50" fmla="*/ 10 w 38"/>
                <a:gd name="T51" fmla="*/ 26 h 43"/>
                <a:gd name="T52" fmla="*/ 10 w 38"/>
                <a:gd name="T53" fmla="*/ 21 h 43"/>
                <a:gd name="T54" fmla="*/ 10 w 38"/>
                <a:gd name="T55" fmla="*/ 19 h 43"/>
                <a:gd name="T56" fmla="*/ 8 w 38"/>
                <a:gd name="T57" fmla="*/ 17 h 43"/>
                <a:gd name="T58" fmla="*/ 15 w 38"/>
                <a:gd name="T59" fmla="*/ 14 h 43"/>
                <a:gd name="T60" fmla="*/ 12 w 38"/>
                <a:gd name="T61" fmla="*/ 11 h 43"/>
                <a:gd name="T62" fmla="*/ 5 w 38"/>
                <a:gd name="T63" fmla="*/ 10 h 43"/>
                <a:gd name="T64" fmla="*/ 6 w 38"/>
                <a:gd name="T65" fmla="*/ 19 h 43"/>
                <a:gd name="T66" fmla="*/ 4 w 38"/>
                <a:gd name="T67" fmla="*/ 24 h 43"/>
                <a:gd name="T68" fmla="*/ 4 w 38"/>
                <a:gd name="T69" fmla="*/ 30 h 43"/>
                <a:gd name="T70" fmla="*/ 5 w 38"/>
                <a:gd name="T71" fmla="*/ 35 h 43"/>
                <a:gd name="T72" fmla="*/ 4 w 38"/>
                <a:gd name="T73" fmla="*/ 36 h 43"/>
                <a:gd name="T74" fmla="*/ 0 w 38"/>
                <a:gd name="T75" fmla="*/ 30 h 43"/>
                <a:gd name="T76" fmla="*/ 0 w 38"/>
                <a:gd name="T77" fmla="*/ 28 h 43"/>
                <a:gd name="T78" fmla="*/ 3 w 38"/>
                <a:gd name="T79" fmla="*/ 10 h 43"/>
                <a:gd name="T80" fmla="*/ 23 w 38"/>
                <a:gd name="T81" fmla="*/ 14 h 43"/>
                <a:gd name="T82" fmla="*/ 26 w 38"/>
                <a:gd name="T83" fmla="*/ 18 h 43"/>
                <a:gd name="T84" fmla="*/ 22 w 38"/>
                <a:gd name="T85" fmla="*/ 13 h 43"/>
                <a:gd name="T86" fmla="*/ 24 w 38"/>
                <a:gd name="T87" fmla="*/ 31 h 43"/>
                <a:gd name="T88" fmla="*/ 21 w 38"/>
                <a:gd name="T89" fmla="*/ 34 h 43"/>
                <a:gd name="T90" fmla="*/ 16 w 38"/>
                <a:gd name="T91" fmla="*/ 34 h 43"/>
                <a:gd name="T92" fmla="*/ 9 w 38"/>
                <a:gd name="T93" fmla="*/ 34 h 43"/>
                <a:gd name="T94" fmla="*/ 9 w 38"/>
                <a:gd name="T95" fmla="*/ 32 h 43"/>
                <a:gd name="T96" fmla="*/ 22 w 38"/>
                <a:gd name="T97" fmla="*/ 3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8" h="43">
                  <a:moveTo>
                    <a:pt x="28" y="0"/>
                  </a:moveTo>
                  <a:cubicBezTo>
                    <a:pt x="30" y="0"/>
                    <a:pt x="31" y="1"/>
                    <a:pt x="32" y="2"/>
                  </a:cubicBezTo>
                  <a:cubicBezTo>
                    <a:pt x="34" y="2"/>
                    <a:pt x="34" y="3"/>
                    <a:pt x="35" y="4"/>
                  </a:cubicBezTo>
                  <a:cubicBezTo>
                    <a:pt x="35" y="4"/>
                    <a:pt x="35" y="5"/>
                    <a:pt x="36" y="5"/>
                  </a:cubicBezTo>
                  <a:cubicBezTo>
                    <a:pt x="36" y="6"/>
                    <a:pt x="36" y="7"/>
                    <a:pt x="37" y="7"/>
                  </a:cubicBezTo>
                  <a:cubicBezTo>
                    <a:pt x="37" y="8"/>
                    <a:pt x="38" y="8"/>
                    <a:pt x="38" y="8"/>
                  </a:cubicBezTo>
                  <a:cubicBezTo>
                    <a:pt x="37" y="9"/>
                    <a:pt x="38" y="10"/>
                    <a:pt x="37" y="11"/>
                  </a:cubicBezTo>
                  <a:cubicBezTo>
                    <a:pt x="37" y="12"/>
                    <a:pt x="37" y="12"/>
                    <a:pt x="36" y="13"/>
                  </a:cubicBezTo>
                  <a:cubicBezTo>
                    <a:pt x="37" y="14"/>
                    <a:pt x="36" y="15"/>
                    <a:pt x="36" y="15"/>
                  </a:cubicBezTo>
                  <a:cubicBezTo>
                    <a:pt x="36" y="15"/>
                    <a:pt x="36" y="16"/>
                    <a:pt x="36" y="16"/>
                  </a:cubicBezTo>
                  <a:cubicBezTo>
                    <a:pt x="36" y="16"/>
                    <a:pt x="36" y="17"/>
                    <a:pt x="36" y="17"/>
                  </a:cubicBezTo>
                  <a:cubicBezTo>
                    <a:pt x="36" y="18"/>
                    <a:pt x="36" y="18"/>
                    <a:pt x="36" y="19"/>
                  </a:cubicBezTo>
                  <a:cubicBezTo>
                    <a:pt x="36" y="20"/>
                    <a:pt x="35" y="21"/>
                    <a:pt x="36" y="21"/>
                  </a:cubicBezTo>
                  <a:cubicBezTo>
                    <a:pt x="36" y="22"/>
                    <a:pt x="35" y="22"/>
                    <a:pt x="36" y="23"/>
                  </a:cubicBezTo>
                  <a:cubicBezTo>
                    <a:pt x="35" y="26"/>
                    <a:pt x="37" y="28"/>
                    <a:pt x="36" y="31"/>
                  </a:cubicBezTo>
                  <a:cubicBezTo>
                    <a:pt x="36" y="31"/>
                    <a:pt x="36" y="31"/>
                    <a:pt x="36" y="31"/>
                  </a:cubicBezTo>
                  <a:cubicBezTo>
                    <a:pt x="36" y="32"/>
                    <a:pt x="36" y="32"/>
                    <a:pt x="36" y="33"/>
                  </a:cubicBezTo>
                  <a:cubicBezTo>
                    <a:pt x="37" y="33"/>
                    <a:pt x="37" y="33"/>
                    <a:pt x="37" y="33"/>
                  </a:cubicBezTo>
                  <a:cubicBezTo>
                    <a:pt x="36" y="33"/>
                    <a:pt x="36" y="33"/>
                    <a:pt x="36" y="33"/>
                  </a:cubicBezTo>
                  <a:cubicBezTo>
                    <a:pt x="37" y="36"/>
                    <a:pt x="37" y="38"/>
                    <a:pt x="37" y="41"/>
                  </a:cubicBezTo>
                  <a:cubicBezTo>
                    <a:pt x="36" y="42"/>
                    <a:pt x="35" y="43"/>
                    <a:pt x="34" y="42"/>
                  </a:cubicBezTo>
                  <a:cubicBezTo>
                    <a:pt x="33" y="42"/>
                    <a:pt x="33" y="41"/>
                    <a:pt x="33" y="41"/>
                  </a:cubicBezTo>
                  <a:cubicBezTo>
                    <a:pt x="33" y="41"/>
                    <a:pt x="33" y="41"/>
                    <a:pt x="33" y="41"/>
                  </a:cubicBezTo>
                  <a:cubicBezTo>
                    <a:pt x="33" y="40"/>
                    <a:pt x="33" y="40"/>
                    <a:pt x="33" y="40"/>
                  </a:cubicBezTo>
                  <a:cubicBezTo>
                    <a:pt x="32" y="39"/>
                    <a:pt x="32" y="39"/>
                    <a:pt x="32" y="38"/>
                  </a:cubicBezTo>
                  <a:cubicBezTo>
                    <a:pt x="32" y="38"/>
                    <a:pt x="33" y="38"/>
                    <a:pt x="33" y="38"/>
                  </a:cubicBezTo>
                  <a:cubicBezTo>
                    <a:pt x="32" y="38"/>
                    <a:pt x="32" y="38"/>
                    <a:pt x="32" y="37"/>
                  </a:cubicBezTo>
                  <a:cubicBezTo>
                    <a:pt x="32" y="37"/>
                    <a:pt x="32" y="37"/>
                    <a:pt x="32" y="37"/>
                  </a:cubicBezTo>
                  <a:cubicBezTo>
                    <a:pt x="32" y="37"/>
                    <a:pt x="32" y="37"/>
                    <a:pt x="32" y="37"/>
                  </a:cubicBezTo>
                  <a:cubicBezTo>
                    <a:pt x="32" y="37"/>
                    <a:pt x="32" y="36"/>
                    <a:pt x="32" y="36"/>
                  </a:cubicBezTo>
                  <a:cubicBezTo>
                    <a:pt x="32" y="36"/>
                    <a:pt x="32" y="36"/>
                    <a:pt x="32" y="35"/>
                  </a:cubicBezTo>
                  <a:cubicBezTo>
                    <a:pt x="32" y="35"/>
                    <a:pt x="32" y="35"/>
                    <a:pt x="32" y="35"/>
                  </a:cubicBezTo>
                  <a:cubicBezTo>
                    <a:pt x="32" y="35"/>
                    <a:pt x="32" y="36"/>
                    <a:pt x="32" y="35"/>
                  </a:cubicBezTo>
                  <a:cubicBezTo>
                    <a:pt x="32" y="35"/>
                    <a:pt x="32" y="35"/>
                    <a:pt x="32" y="35"/>
                  </a:cubicBezTo>
                  <a:cubicBezTo>
                    <a:pt x="32" y="35"/>
                    <a:pt x="32" y="35"/>
                    <a:pt x="32" y="35"/>
                  </a:cubicBezTo>
                  <a:cubicBezTo>
                    <a:pt x="33" y="35"/>
                    <a:pt x="32" y="35"/>
                    <a:pt x="32" y="35"/>
                  </a:cubicBezTo>
                  <a:cubicBezTo>
                    <a:pt x="33" y="35"/>
                    <a:pt x="33" y="35"/>
                    <a:pt x="33" y="35"/>
                  </a:cubicBezTo>
                  <a:cubicBezTo>
                    <a:pt x="33" y="30"/>
                    <a:pt x="32" y="26"/>
                    <a:pt x="33" y="21"/>
                  </a:cubicBezTo>
                  <a:cubicBezTo>
                    <a:pt x="33" y="21"/>
                    <a:pt x="33" y="21"/>
                    <a:pt x="33" y="21"/>
                  </a:cubicBezTo>
                  <a:cubicBezTo>
                    <a:pt x="33" y="16"/>
                    <a:pt x="33" y="11"/>
                    <a:pt x="32" y="6"/>
                  </a:cubicBezTo>
                  <a:cubicBezTo>
                    <a:pt x="32" y="6"/>
                    <a:pt x="32" y="6"/>
                    <a:pt x="32" y="6"/>
                  </a:cubicBezTo>
                  <a:cubicBezTo>
                    <a:pt x="33" y="5"/>
                    <a:pt x="32" y="6"/>
                    <a:pt x="32" y="5"/>
                  </a:cubicBezTo>
                  <a:cubicBezTo>
                    <a:pt x="31" y="4"/>
                    <a:pt x="30" y="3"/>
                    <a:pt x="29" y="3"/>
                  </a:cubicBezTo>
                  <a:cubicBezTo>
                    <a:pt x="28" y="3"/>
                    <a:pt x="27" y="3"/>
                    <a:pt x="26" y="3"/>
                  </a:cubicBezTo>
                  <a:cubicBezTo>
                    <a:pt x="25" y="2"/>
                    <a:pt x="25" y="3"/>
                    <a:pt x="25" y="3"/>
                  </a:cubicBezTo>
                  <a:cubicBezTo>
                    <a:pt x="23" y="3"/>
                    <a:pt x="22" y="3"/>
                    <a:pt x="21" y="3"/>
                  </a:cubicBezTo>
                  <a:cubicBezTo>
                    <a:pt x="20" y="3"/>
                    <a:pt x="19" y="3"/>
                    <a:pt x="19" y="4"/>
                  </a:cubicBezTo>
                  <a:cubicBezTo>
                    <a:pt x="18" y="4"/>
                    <a:pt x="18" y="4"/>
                    <a:pt x="17" y="4"/>
                  </a:cubicBezTo>
                  <a:cubicBezTo>
                    <a:pt x="17" y="4"/>
                    <a:pt x="16" y="4"/>
                    <a:pt x="16" y="4"/>
                  </a:cubicBezTo>
                  <a:cubicBezTo>
                    <a:pt x="16" y="5"/>
                    <a:pt x="15" y="4"/>
                    <a:pt x="15" y="5"/>
                  </a:cubicBezTo>
                  <a:cubicBezTo>
                    <a:pt x="15" y="4"/>
                    <a:pt x="14" y="5"/>
                    <a:pt x="14" y="5"/>
                  </a:cubicBezTo>
                  <a:cubicBezTo>
                    <a:pt x="13" y="5"/>
                    <a:pt x="12" y="5"/>
                    <a:pt x="11" y="4"/>
                  </a:cubicBezTo>
                  <a:cubicBezTo>
                    <a:pt x="11" y="3"/>
                    <a:pt x="13" y="3"/>
                    <a:pt x="13" y="2"/>
                  </a:cubicBezTo>
                  <a:cubicBezTo>
                    <a:pt x="15" y="2"/>
                    <a:pt x="17" y="1"/>
                    <a:pt x="18" y="0"/>
                  </a:cubicBezTo>
                  <a:cubicBezTo>
                    <a:pt x="19" y="0"/>
                    <a:pt x="21" y="0"/>
                    <a:pt x="22" y="0"/>
                  </a:cubicBezTo>
                  <a:cubicBezTo>
                    <a:pt x="24" y="0"/>
                    <a:pt x="25" y="0"/>
                    <a:pt x="27" y="0"/>
                  </a:cubicBezTo>
                  <a:cubicBezTo>
                    <a:pt x="27" y="0"/>
                    <a:pt x="28" y="0"/>
                    <a:pt x="28" y="0"/>
                  </a:cubicBezTo>
                  <a:close/>
                  <a:moveTo>
                    <a:pt x="17" y="10"/>
                  </a:moveTo>
                  <a:cubicBezTo>
                    <a:pt x="18" y="11"/>
                    <a:pt x="17" y="13"/>
                    <a:pt x="17" y="14"/>
                  </a:cubicBezTo>
                  <a:cubicBezTo>
                    <a:pt x="17" y="14"/>
                    <a:pt x="17" y="14"/>
                    <a:pt x="17" y="14"/>
                  </a:cubicBezTo>
                  <a:cubicBezTo>
                    <a:pt x="18" y="15"/>
                    <a:pt x="18" y="15"/>
                    <a:pt x="19" y="15"/>
                  </a:cubicBezTo>
                  <a:cubicBezTo>
                    <a:pt x="19" y="16"/>
                    <a:pt x="21" y="16"/>
                    <a:pt x="20" y="17"/>
                  </a:cubicBezTo>
                  <a:cubicBezTo>
                    <a:pt x="20" y="18"/>
                    <a:pt x="18" y="19"/>
                    <a:pt x="17" y="19"/>
                  </a:cubicBezTo>
                  <a:cubicBezTo>
                    <a:pt x="17" y="20"/>
                    <a:pt x="16" y="20"/>
                    <a:pt x="17" y="21"/>
                  </a:cubicBezTo>
                  <a:cubicBezTo>
                    <a:pt x="18" y="21"/>
                    <a:pt x="19" y="21"/>
                    <a:pt x="20" y="21"/>
                  </a:cubicBezTo>
                  <a:cubicBezTo>
                    <a:pt x="20" y="21"/>
                    <a:pt x="21" y="20"/>
                    <a:pt x="21" y="21"/>
                  </a:cubicBezTo>
                  <a:cubicBezTo>
                    <a:pt x="22" y="21"/>
                    <a:pt x="22" y="21"/>
                    <a:pt x="22" y="22"/>
                  </a:cubicBezTo>
                  <a:cubicBezTo>
                    <a:pt x="22" y="22"/>
                    <a:pt x="23" y="22"/>
                    <a:pt x="22" y="23"/>
                  </a:cubicBezTo>
                  <a:cubicBezTo>
                    <a:pt x="22" y="23"/>
                    <a:pt x="23" y="23"/>
                    <a:pt x="23" y="24"/>
                  </a:cubicBezTo>
                  <a:cubicBezTo>
                    <a:pt x="23" y="25"/>
                    <a:pt x="22" y="25"/>
                    <a:pt x="21" y="25"/>
                  </a:cubicBezTo>
                  <a:cubicBezTo>
                    <a:pt x="21" y="25"/>
                    <a:pt x="20" y="25"/>
                    <a:pt x="20" y="25"/>
                  </a:cubicBezTo>
                  <a:cubicBezTo>
                    <a:pt x="20" y="26"/>
                    <a:pt x="19" y="25"/>
                    <a:pt x="19" y="26"/>
                  </a:cubicBezTo>
                  <a:cubicBezTo>
                    <a:pt x="19" y="26"/>
                    <a:pt x="19" y="26"/>
                    <a:pt x="19" y="26"/>
                  </a:cubicBezTo>
                  <a:cubicBezTo>
                    <a:pt x="19" y="27"/>
                    <a:pt x="18" y="26"/>
                    <a:pt x="17" y="26"/>
                  </a:cubicBezTo>
                  <a:cubicBezTo>
                    <a:pt x="17" y="27"/>
                    <a:pt x="16" y="26"/>
                    <a:pt x="15" y="27"/>
                  </a:cubicBezTo>
                  <a:cubicBezTo>
                    <a:pt x="15" y="26"/>
                    <a:pt x="15" y="27"/>
                    <a:pt x="14" y="27"/>
                  </a:cubicBezTo>
                  <a:cubicBezTo>
                    <a:pt x="14" y="27"/>
                    <a:pt x="13" y="27"/>
                    <a:pt x="13" y="27"/>
                  </a:cubicBezTo>
                  <a:cubicBezTo>
                    <a:pt x="12" y="27"/>
                    <a:pt x="11" y="27"/>
                    <a:pt x="10" y="26"/>
                  </a:cubicBezTo>
                  <a:cubicBezTo>
                    <a:pt x="10" y="26"/>
                    <a:pt x="10" y="25"/>
                    <a:pt x="10" y="24"/>
                  </a:cubicBezTo>
                  <a:cubicBezTo>
                    <a:pt x="9" y="24"/>
                    <a:pt x="10" y="23"/>
                    <a:pt x="10" y="23"/>
                  </a:cubicBezTo>
                  <a:cubicBezTo>
                    <a:pt x="10" y="22"/>
                    <a:pt x="9" y="21"/>
                    <a:pt x="10" y="21"/>
                  </a:cubicBezTo>
                  <a:cubicBezTo>
                    <a:pt x="9" y="20"/>
                    <a:pt x="11" y="20"/>
                    <a:pt x="11" y="19"/>
                  </a:cubicBezTo>
                  <a:cubicBezTo>
                    <a:pt x="11" y="19"/>
                    <a:pt x="11" y="19"/>
                    <a:pt x="11" y="19"/>
                  </a:cubicBezTo>
                  <a:cubicBezTo>
                    <a:pt x="10" y="19"/>
                    <a:pt x="10" y="19"/>
                    <a:pt x="10" y="19"/>
                  </a:cubicBezTo>
                  <a:cubicBezTo>
                    <a:pt x="10" y="19"/>
                    <a:pt x="10" y="19"/>
                    <a:pt x="10" y="19"/>
                  </a:cubicBezTo>
                  <a:cubicBezTo>
                    <a:pt x="10" y="19"/>
                    <a:pt x="9" y="19"/>
                    <a:pt x="9" y="18"/>
                  </a:cubicBezTo>
                  <a:cubicBezTo>
                    <a:pt x="8" y="17"/>
                    <a:pt x="8" y="17"/>
                    <a:pt x="8" y="17"/>
                  </a:cubicBezTo>
                  <a:cubicBezTo>
                    <a:pt x="8" y="16"/>
                    <a:pt x="9" y="16"/>
                    <a:pt x="9" y="16"/>
                  </a:cubicBezTo>
                  <a:cubicBezTo>
                    <a:pt x="10" y="16"/>
                    <a:pt x="11" y="16"/>
                    <a:pt x="12" y="15"/>
                  </a:cubicBezTo>
                  <a:cubicBezTo>
                    <a:pt x="13" y="15"/>
                    <a:pt x="15" y="15"/>
                    <a:pt x="15" y="14"/>
                  </a:cubicBezTo>
                  <a:cubicBezTo>
                    <a:pt x="15" y="13"/>
                    <a:pt x="15" y="12"/>
                    <a:pt x="15" y="12"/>
                  </a:cubicBezTo>
                  <a:cubicBezTo>
                    <a:pt x="14" y="13"/>
                    <a:pt x="13" y="12"/>
                    <a:pt x="12" y="12"/>
                  </a:cubicBezTo>
                  <a:cubicBezTo>
                    <a:pt x="13" y="11"/>
                    <a:pt x="12" y="11"/>
                    <a:pt x="12" y="11"/>
                  </a:cubicBezTo>
                  <a:cubicBezTo>
                    <a:pt x="13" y="10"/>
                    <a:pt x="15" y="9"/>
                    <a:pt x="16" y="10"/>
                  </a:cubicBezTo>
                  <a:lnTo>
                    <a:pt x="17" y="10"/>
                  </a:lnTo>
                  <a:close/>
                  <a:moveTo>
                    <a:pt x="5" y="10"/>
                  </a:moveTo>
                  <a:cubicBezTo>
                    <a:pt x="5" y="11"/>
                    <a:pt x="6" y="12"/>
                    <a:pt x="6" y="12"/>
                  </a:cubicBezTo>
                  <a:cubicBezTo>
                    <a:pt x="6" y="13"/>
                    <a:pt x="6" y="14"/>
                    <a:pt x="6" y="15"/>
                  </a:cubicBezTo>
                  <a:cubicBezTo>
                    <a:pt x="6" y="16"/>
                    <a:pt x="6" y="17"/>
                    <a:pt x="6" y="19"/>
                  </a:cubicBezTo>
                  <a:cubicBezTo>
                    <a:pt x="6" y="20"/>
                    <a:pt x="5" y="20"/>
                    <a:pt x="5" y="21"/>
                  </a:cubicBezTo>
                  <a:cubicBezTo>
                    <a:pt x="5" y="22"/>
                    <a:pt x="5" y="22"/>
                    <a:pt x="4" y="22"/>
                  </a:cubicBezTo>
                  <a:cubicBezTo>
                    <a:pt x="5" y="23"/>
                    <a:pt x="5" y="24"/>
                    <a:pt x="4" y="24"/>
                  </a:cubicBezTo>
                  <a:cubicBezTo>
                    <a:pt x="5" y="25"/>
                    <a:pt x="4" y="25"/>
                    <a:pt x="4" y="26"/>
                  </a:cubicBezTo>
                  <a:cubicBezTo>
                    <a:pt x="4" y="26"/>
                    <a:pt x="4" y="26"/>
                    <a:pt x="4" y="26"/>
                  </a:cubicBezTo>
                  <a:cubicBezTo>
                    <a:pt x="4" y="28"/>
                    <a:pt x="5" y="28"/>
                    <a:pt x="4" y="30"/>
                  </a:cubicBezTo>
                  <a:cubicBezTo>
                    <a:pt x="5" y="31"/>
                    <a:pt x="5" y="31"/>
                    <a:pt x="5" y="32"/>
                  </a:cubicBezTo>
                  <a:cubicBezTo>
                    <a:pt x="5" y="32"/>
                    <a:pt x="5" y="33"/>
                    <a:pt x="6" y="34"/>
                  </a:cubicBezTo>
                  <a:cubicBezTo>
                    <a:pt x="6" y="35"/>
                    <a:pt x="5" y="35"/>
                    <a:pt x="5" y="35"/>
                  </a:cubicBezTo>
                  <a:cubicBezTo>
                    <a:pt x="5" y="35"/>
                    <a:pt x="5" y="35"/>
                    <a:pt x="5" y="36"/>
                  </a:cubicBezTo>
                  <a:cubicBezTo>
                    <a:pt x="5" y="36"/>
                    <a:pt x="5" y="36"/>
                    <a:pt x="5" y="36"/>
                  </a:cubicBezTo>
                  <a:cubicBezTo>
                    <a:pt x="5" y="36"/>
                    <a:pt x="4" y="36"/>
                    <a:pt x="4" y="36"/>
                  </a:cubicBezTo>
                  <a:cubicBezTo>
                    <a:pt x="3" y="35"/>
                    <a:pt x="2" y="35"/>
                    <a:pt x="2" y="34"/>
                  </a:cubicBezTo>
                  <a:cubicBezTo>
                    <a:pt x="1" y="33"/>
                    <a:pt x="2" y="32"/>
                    <a:pt x="1" y="31"/>
                  </a:cubicBezTo>
                  <a:cubicBezTo>
                    <a:pt x="1" y="30"/>
                    <a:pt x="0" y="30"/>
                    <a:pt x="0" y="30"/>
                  </a:cubicBezTo>
                  <a:cubicBezTo>
                    <a:pt x="0" y="29"/>
                    <a:pt x="1" y="29"/>
                    <a:pt x="1" y="29"/>
                  </a:cubicBezTo>
                  <a:cubicBezTo>
                    <a:pt x="0" y="29"/>
                    <a:pt x="1" y="28"/>
                    <a:pt x="0" y="28"/>
                  </a:cubicBezTo>
                  <a:cubicBezTo>
                    <a:pt x="0" y="28"/>
                    <a:pt x="0" y="28"/>
                    <a:pt x="0" y="28"/>
                  </a:cubicBezTo>
                  <a:cubicBezTo>
                    <a:pt x="0" y="24"/>
                    <a:pt x="0" y="22"/>
                    <a:pt x="1" y="19"/>
                  </a:cubicBezTo>
                  <a:cubicBezTo>
                    <a:pt x="1" y="19"/>
                    <a:pt x="1" y="19"/>
                    <a:pt x="1" y="18"/>
                  </a:cubicBezTo>
                  <a:cubicBezTo>
                    <a:pt x="1" y="15"/>
                    <a:pt x="3" y="13"/>
                    <a:pt x="3" y="10"/>
                  </a:cubicBezTo>
                  <a:cubicBezTo>
                    <a:pt x="3" y="10"/>
                    <a:pt x="3" y="9"/>
                    <a:pt x="4" y="9"/>
                  </a:cubicBezTo>
                  <a:cubicBezTo>
                    <a:pt x="4" y="9"/>
                    <a:pt x="5" y="10"/>
                    <a:pt x="5" y="10"/>
                  </a:cubicBezTo>
                  <a:close/>
                  <a:moveTo>
                    <a:pt x="23" y="14"/>
                  </a:moveTo>
                  <a:cubicBezTo>
                    <a:pt x="23" y="13"/>
                    <a:pt x="23" y="14"/>
                    <a:pt x="23" y="14"/>
                  </a:cubicBezTo>
                  <a:cubicBezTo>
                    <a:pt x="25" y="14"/>
                    <a:pt x="27" y="15"/>
                    <a:pt x="27" y="16"/>
                  </a:cubicBezTo>
                  <a:cubicBezTo>
                    <a:pt x="27" y="17"/>
                    <a:pt x="26" y="17"/>
                    <a:pt x="26" y="18"/>
                  </a:cubicBezTo>
                  <a:cubicBezTo>
                    <a:pt x="25" y="18"/>
                    <a:pt x="25" y="18"/>
                    <a:pt x="24" y="18"/>
                  </a:cubicBezTo>
                  <a:cubicBezTo>
                    <a:pt x="23" y="16"/>
                    <a:pt x="22" y="15"/>
                    <a:pt x="21" y="14"/>
                  </a:cubicBezTo>
                  <a:cubicBezTo>
                    <a:pt x="21" y="13"/>
                    <a:pt x="22" y="13"/>
                    <a:pt x="22" y="13"/>
                  </a:cubicBezTo>
                  <a:lnTo>
                    <a:pt x="23" y="14"/>
                  </a:lnTo>
                  <a:close/>
                  <a:moveTo>
                    <a:pt x="22" y="31"/>
                  </a:moveTo>
                  <a:cubicBezTo>
                    <a:pt x="23" y="31"/>
                    <a:pt x="24" y="30"/>
                    <a:pt x="24" y="31"/>
                  </a:cubicBezTo>
                  <a:cubicBezTo>
                    <a:pt x="24" y="31"/>
                    <a:pt x="24" y="32"/>
                    <a:pt x="24" y="32"/>
                  </a:cubicBezTo>
                  <a:cubicBezTo>
                    <a:pt x="23" y="32"/>
                    <a:pt x="24" y="33"/>
                    <a:pt x="23" y="33"/>
                  </a:cubicBezTo>
                  <a:cubicBezTo>
                    <a:pt x="23" y="34"/>
                    <a:pt x="22" y="34"/>
                    <a:pt x="21" y="34"/>
                  </a:cubicBezTo>
                  <a:cubicBezTo>
                    <a:pt x="21" y="34"/>
                    <a:pt x="21" y="34"/>
                    <a:pt x="20" y="34"/>
                  </a:cubicBezTo>
                  <a:cubicBezTo>
                    <a:pt x="20" y="34"/>
                    <a:pt x="20" y="34"/>
                    <a:pt x="20" y="34"/>
                  </a:cubicBezTo>
                  <a:cubicBezTo>
                    <a:pt x="18" y="34"/>
                    <a:pt x="17" y="33"/>
                    <a:pt x="16" y="34"/>
                  </a:cubicBezTo>
                  <a:cubicBezTo>
                    <a:pt x="16" y="34"/>
                    <a:pt x="15" y="34"/>
                    <a:pt x="14" y="34"/>
                  </a:cubicBezTo>
                  <a:cubicBezTo>
                    <a:pt x="13" y="35"/>
                    <a:pt x="12" y="35"/>
                    <a:pt x="11" y="34"/>
                  </a:cubicBezTo>
                  <a:cubicBezTo>
                    <a:pt x="10" y="34"/>
                    <a:pt x="10" y="34"/>
                    <a:pt x="9" y="34"/>
                  </a:cubicBezTo>
                  <a:cubicBezTo>
                    <a:pt x="9" y="34"/>
                    <a:pt x="9" y="33"/>
                    <a:pt x="8" y="33"/>
                  </a:cubicBezTo>
                  <a:cubicBezTo>
                    <a:pt x="8" y="33"/>
                    <a:pt x="8" y="33"/>
                    <a:pt x="8" y="33"/>
                  </a:cubicBezTo>
                  <a:cubicBezTo>
                    <a:pt x="8" y="32"/>
                    <a:pt x="9" y="32"/>
                    <a:pt x="9" y="32"/>
                  </a:cubicBezTo>
                  <a:cubicBezTo>
                    <a:pt x="10" y="31"/>
                    <a:pt x="11" y="31"/>
                    <a:pt x="12" y="31"/>
                  </a:cubicBezTo>
                  <a:cubicBezTo>
                    <a:pt x="15" y="31"/>
                    <a:pt x="17" y="30"/>
                    <a:pt x="20" y="30"/>
                  </a:cubicBezTo>
                  <a:cubicBezTo>
                    <a:pt x="20" y="31"/>
                    <a:pt x="22" y="31"/>
                    <a:pt x="22" y="3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 name="Freeform 16"/>
            <p:cNvSpPr>
              <a:spLocks noEditPoints="1"/>
            </p:cNvSpPr>
            <p:nvPr/>
          </p:nvSpPr>
          <p:spPr bwMode="auto">
            <a:xfrm>
              <a:off x="5537" y="4091"/>
              <a:ext cx="202" cy="222"/>
            </a:xfrm>
            <a:custGeom>
              <a:avLst/>
              <a:gdLst>
                <a:gd name="T0" fmla="*/ 43 w 78"/>
                <a:gd name="T1" fmla="*/ 32 h 83"/>
                <a:gd name="T2" fmla="*/ 45 w 78"/>
                <a:gd name="T3" fmla="*/ 40 h 83"/>
                <a:gd name="T4" fmla="*/ 62 w 78"/>
                <a:gd name="T5" fmla="*/ 67 h 83"/>
                <a:gd name="T6" fmla="*/ 69 w 78"/>
                <a:gd name="T7" fmla="*/ 67 h 83"/>
                <a:gd name="T8" fmla="*/ 71 w 78"/>
                <a:gd name="T9" fmla="*/ 66 h 83"/>
                <a:gd name="T10" fmla="*/ 73 w 78"/>
                <a:gd name="T11" fmla="*/ 62 h 83"/>
                <a:gd name="T12" fmla="*/ 75 w 78"/>
                <a:gd name="T13" fmla="*/ 66 h 83"/>
                <a:gd name="T14" fmla="*/ 76 w 78"/>
                <a:gd name="T15" fmla="*/ 68 h 83"/>
                <a:gd name="T16" fmla="*/ 77 w 78"/>
                <a:gd name="T17" fmla="*/ 72 h 83"/>
                <a:gd name="T18" fmla="*/ 78 w 78"/>
                <a:gd name="T19" fmla="*/ 74 h 83"/>
                <a:gd name="T20" fmla="*/ 78 w 78"/>
                <a:gd name="T21" fmla="*/ 79 h 83"/>
                <a:gd name="T22" fmla="*/ 59 w 78"/>
                <a:gd name="T23" fmla="*/ 76 h 83"/>
                <a:gd name="T24" fmla="*/ 35 w 78"/>
                <a:gd name="T25" fmla="*/ 53 h 83"/>
                <a:gd name="T26" fmla="*/ 19 w 78"/>
                <a:gd name="T27" fmla="*/ 66 h 83"/>
                <a:gd name="T28" fmla="*/ 5 w 78"/>
                <a:gd name="T29" fmla="*/ 73 h 83"/>
                <a:gd name="T30" fmla="*/ 0 w 78"/>
                <a:gd name="T31" fmla="*/ 63 h 83"/>
                <a:gd name="T32" fmla="*/ 2 w 78"/>
                <a:gd name="T33" fmla="*/ 53 h 83"/>
                <a:gd name="T34" fmla="*/ 3 w 78"/>
                <a:gd name="T35" fmla="*/ 38 h 83"/>
                <a:gd name="T36" fmla="*/ 2 w 78"/>
                <a:gd name="T37" fmla="*/ 33 h 83"/>
                <a:gd name="T38" fmla="*/ 5 w 78"/>
                <a:gd name="T39" fmla="*/ 17 h 83"/>
                <a:gd name="T40" fmla="*/ 10 w 78"/>
                <a:gd name="T41" fmla="*/ 14 h 83"/>
                <a:gd name="T42" fmla="*/ 11 w 78"/>
                <a:gd name="T43" fmla="*/ 35 h 83"/>
                <a:gd name="T44" fmla="*/ 24 w 78"/>
                <a:gd name="T45" fmla="*/ 31 h 83"/>
                <a:gd name="T46" fmla="*/ 18 w 78"/>
                <a:gd name="T47" fmla="*/ 22 h 83"/>
                <a:gd name="T48" fmla="*/ 29 w 78"/>
                <a:gd name="T49" fmla="*/ 15 h 83"/>
                <a:gd name="T50" fmla="*/ 26 w 78"/>
                <a:gd name="T51" fmla="*/ 12 h 83"/>
                <a:gd name="T52" fmla="*/ 15 w 78"/>
                <a:gd name="T53" fmla="*/ 12 h 83"/>
                <a:gd name="T54" fmla="*/ 26 w 78"/>
                <a:gd name="T55" fmla="*/ 4 h 83"/>
                <a:gd name="T56" fmla="*/ 45 w 78"/>
                <a:gd name="T57" fmla="*/ 0 h 83"/>
                <a:gd name="T58" fmla="*/ 50 w 78"/>
                <a:gd name="T59" fmla="*/ 7 h 83"/>
                <a:gd name="T60" fmla="*/ 47 w 78"/>
                <a:gd name="T61" fmla="*/ 18 h 83"/>
                <a:gd name="T62" fmla="*/ 52 w 78"/>
                <a:gd name="T63" fmla="*/ 23 h 83"/>
                <a:gd name="T64" fmla="*/ 35 w 78"/>
                <a:gd name="T65" fmla="*/ 24 h 83"/>
                <a:gd name="T66" fmla="*/ 74 w 78"/>
                <a:gd name="T67" fmla="*/ 39 h 83"/>
                <a:gd name="T68" fmla="*/ 72 w 78"/>
                <a:gd name="T69" fmla="*/ 33 h 83"/>
                <a:gd name="T70" fmla="*/ 72 w 78"/>
                <a:gd name="T71" fmla="*/ 31 h 83"/>
                <a:gd name="T72" fmla="*/ 71 w 78"/>
                <a:gd name="T73" fmla="*/ 35 h 83"/>
                <a:gd name="T74" fmla="*/ 70 w 78"/>
                <a:gd name="T75" fmla="*/ 46 h 83"/>
                <a:gd name="T76" fmla="*/ 71 w 78"/>
                <a:gd name="T77" fmla="*/ 50 h 83"/>
                <a:gd name="T78" fmla="*/ 69 w 78"/>
                <a:gd name="T79" fmla="*/ 57 h 83"/>
                <a:gd name="T80" fmla="*/ 68 w 78"/>
                <a:gd name="T81" fmla="*/ 50 h 83"/>
                <a:gd name="T82" fmla="*/ 69 w 78"/>
                <a:gd name="T83" fmla="*/ 43 h 83"/>
                <a:gd name="T84" fmla="*/ 70 w 78"/>
                <a:gd name="T85" fmla="*/ 32 h 83"/>
                <a:gd name="T86" fmla="*/ 33 w 78"/>
                <a:gd name="T87" fmla="*/ 42 h 83"/>
                <a:gd name="T88" fmla="*/ 12 w 78"/>
                <a:gd name="T89" fmla="*/ 60 h 83"/>
                <a:gd name="T90" fmla="*/ 9 w 78"/>
                <a:gd name="T91" fmla="*/ 52 h 83"/>
                <a:gd name="T92" fmla="*/ 23 w 78"/>
                <a:gd name="T93" fmla="*/ 43 h 83"/>
                <a:gd name="T94" fmla="*/ 34 w 78"/>
                <a:gd name="T95" fmla="*/ 41 h 83"/>
                <a:gd name="T96" fmla="*/ 74 w 78"/>
                <a:gd name="T97" fmla="*/ 48 h 83"/>
                <a:gd name="T98" fmla="*/ 72 w 78"/>
                <a:gd name="T99" fmla="*/ 53 h 83"/>
                <a:gd name="T100" fmla="*/ 72 w 78"/>
                <a:gd name="T101" fmla="*/ 48 h 83"/>
                <a:gd name="T102" fmla="*/ 73 w 78"/>
                <a:gd name="T103" fmla="*/ 45 h 83"/>
                <a:gd name="T104" fmla="*/ 70 w 78"/>
                <a:gd name="T105" fmla="*/ 54 h 83"/>
                <a:gd name="T106" fmla="*/ 70 w 78"/>
                <a:gd name="T107" fmla="*/ 66 h 83"/>
                <a:gd name="T108" fmla="*/ 72 w 78"/>
                <a:gd name="T109" fmla="*/ 67 h 83"/>
                <a:gd name="T110" fmla="*/ 74 w 78"/>
                <a:gd name="T111" fmla="*/ 69 h 83"/>
                <a:gd name="T112" fmla="*/ 76 w 78"/>
                <a:gd name="T113" fmla="*/ 76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8" h="83">
                  <a:moveTo>
                    <a:pt x="52" y="23"/>
                  </a:moveTo>
                  <a:cubicBezTo>
                    <a:pt x="53" y="26"/>
                    <a:pt x="52" y="27"/>
                    <a:pt x="51" y="28"/>
                  </a:cubicBezTo>
                  <a:cubicBezTo>
                    <a:pt x="51" y="31"/>
                    <a:pt x="48" y="30"/>
                    <a:pt x="46" y="31"/>
                  </a:cubicBezTo>
                  <a:cubicBezTo>
                    <a:pt x="45" y="31"/>
                    <a:pt x="44" y="33"/>
                    <a:pt x="43" y="32"/>
                  </a:cubicBezTo>
                  <a:cubicBezTo>
                    <a:pt x="42" y="32"/>
                    <a:pt x="42" y="32"/>
                    <a:pt x="42" y="32"/>
                  </a:cubicBezTo>
                  <a:cubicBezTo>
                    <a:pt x="40" y="31"/>
                    <a:pt x="40" y="34"/>
                    <a:pt x="39" y="34"/>
                  </a:cubicBezTo>
                  <a:cubicBezTo>
                    <a:pt x="40" y="36"/>
                    <a:pt x="40" y="38"/>
                    <a:pt x="42" y="39"/>
                  </a:cubicBezTo>
                  <a:cubicBezTo>
                    <a:pt x="43" y="39"/>
                    <a:pt x="44" y="40"/>
                    <a:pt x="45" y="40"/>
                  </a:cubicBezTo>
                  <a:cubicBezTo>
                    <a:pt x="44" y="41"/>
                    <a:pt x="45" y="42"/>
                    <a:pt x="44" y="43"/>
                  </a:cubicBezTo>
                  <a:cubicBezTo>
                    <a:pt x="45" y="45"/>
                    <a:pt x="47" y="47"/>
                    <a:pt x="49" y="49"/>
                  </a:cubicBezTo>
                  <a:cubicBezTo>
                    <a:pt x="50" y="50"/>
                    <a:pt x="49" y="53"/>
                    <a:pt x="51" y="53"/>
                  </a:cubicBezTo>
                  <a:cubicBezTo>
                    <a:pt x="54" y="58"/>
                    <a:pt x="58" y="62"/>
                    <a:pt x="62" y="67"/>
                  </a:cubicBezTo>
                  <a:cubicBezTo>
                    <a:pt x="64" y="69"/>
                    <a:pt x="66" y="71"/>
                    <a:pt x="68" y="72"/>
                  </a:cubicBezTo>
                  <a:cubicBezTo>
                    <a:pt x="69" y="71"/>
                    <a:pt x="69" y="71"/>
                    <a:pt x="69" y="71"/>
                  </a:cubicBezTo>
                  <a:cubicBezTo>
                    <a:pt x="68" y="70"/>
                    <a:pt x="69" y="69"/>
                    <a:pt x="68" y="67"/>
                  </a:cubicBezTo>
                  <a:cubicBezTo>
                    <a:pt x="69" y="67"/>
                    <a:pt x="69" y="67"/>
                    <a:pt x="69" y="67"/>
                  </a:cubicBezTo>
                  <a:cubicBezTo>
                    <a:pt x="68" y="66"/>
                    <a:pt x="69" y="64"/>
                    <a:pt x="68" y="63"/>
                  </a:cubicBezTo>
                  <a:cubicBezTo>
                    <a:pt x="69" y="60"/>
                    <a:pt x="69" y="60"/>
                    <a:pt x="69" y="60"/>
                  </a:cubicBezTo>
                  <a:cubicBezTo>
                    <a:pt x="69" y="61"/>
                    <a:pt x="70" y="62"/>
                    <a:pt x="71" y="62"/>
                  </a:cubicBezTo>
                  <a:cubicBezTo>
                    <a:pt x="71" y="63"/>
                    <a:pt x="71" y="65"/>
                    <a:pt x="71" y="66"/>
                  </a:cubicBezTo>
                  <a:cubicBezTo>
                    <a:pt x="73" y="66"/>
                    <a:pt x="71" y="64"/>
                    <a:pt x="72" y="63"/>
                  </a:cubicBezTo>
                  <a:cubicBezTo>
                    <a:pt x="72" y="62"/>
                    <a:pt x="70" y="60"/>
                    <a:pt x="72" y="59"/>
                  </a:cubicBezTo>
                  <a:cubicBezTo>
                    <a:pt x="73" y="60"/>
                    <a:pt x="72" y="61"/>
                    <a:pt x="73" y="61"/>
                  </a:cubicBezTo>
                  <a:cubicBezTo>
                    <a:pt x="73" y="62"/>
                    <a:pt x="73" y="62"/>
                    <a:pt x="73" y="62"/>
                  </a:cubicBezTo>
                  <a:cubicBezTo>
                    <a:pt x="73" y="63"/>
                    <a:pt x="73" y="63"/>
                    <a:pt x="73" y="63"/>
                  </a:cubicBezTo>
                  <a:cubicBezTo>
                    <a:pt x="73" y="64"/>
                    <a:pt x="74" y="65"/>
                    <a:pt x="73" y="67"/>
                  </a:cubicBezTo>
                  <a:cubicBezTo>
                    <a:pt x="73" y="67"/>
                    <a:pt x="74" y="67"/>
                    <a:pt x="74" y="68"/>
                  </a:cubicBezTo>
                  <a:cubicBezTo>
                    <a:pt x="75" y="67"/>
                    <a:pt x="75" y="67"/>
                    <a:pt x="75" y="66"/>
                  </a:cubicBezTo>
                  <a:cubicBezTo>
                    <a:pt x="75" y="67"/>
                    <a:pt x="75" y="69"/>
                    <a:pt x="77" y="68"/>
                  </a:cubicBezTo>
                  <a:cubicBezTo>
                    <a:pt x="78" y="68"/>
                    <a:pt x="77" y="69"/>
                    <a:pt x="78" y="69"/>
                  </a:cubicBezTo>
                  <a:cubicBezTo>
                    <a:pt x="78" y="70"/>
                    <a:pt x="77" y="70"/>
                    <a:pt x="77" y="70"/>
                  </a:cubicBezTo>
                  <a:cubicBezTo>
                    <a:pt x="76" y="69"/>
                    <a:pt x="77" y="69"/>
                    <a:pt x="76" y="68"/>
                  </a:cubicBezTo>
                  <a:cubicBezTo>
                    <a:pt x="75" y="69"/>
                    <a:pt x="75" y="70"/>
                    <a:pt x="76" y="71"/>
                  </a:cubicBezTo>
                  <a:cubicBezTo>
                    <a:pt x="76" y="71"/>
                    <a:pt x="76" y="71"/>
                    <a:pt x="76" y="71"/>
                  </a:cubicBezTo>
                  <a:cubicBezTo>
                    <a:pt x="76" y="71"/>
                    <a:pt x="77" y="71"/>
                    <a:pt x="77" y="71"/>
                  </a:cubicBezTo>
                  <a:cubicBezTo>
                    <a:pt x="77" y="71"/>
                    <a:pt x="77" y="72"/>
                    <a:pt x="77" y="72"/>
                  </a:cubicBezTo>
                  <a:cubicBezTo>
                    <a:pt x="78" y="72"/>
                    <a:pt x="78" y="72"/>
                    <a:pt x="78" y="72"/>
                  </a:cubicBezTo>
                  <a:cubicBezTo>
                    <a:pt x="78" y="73"/>
                    <a:pt x="78" y="73"/>
                    <a:pt x="78" y="73"/>
                  </a:cubicBezTo>
                  <a:cubicBezTo>
                    <a:pt x="77" y="73"/>
                    <a:pt x="77" y="73"/>
                    <a:pt x="77" y="73"/>
                  </a:cubicBezTo>
                  <a:cubicBezTo>
                    <a:pt x="76" y="73"/>
                    <a:pt x="77" y="74"/>
                    <a:pt x="78" y="74"/>
                  </a:cubicBezTo>
                  <a:cubicBezTo>
                    <a:pt x="78" y="74"/>
                    <a:pt x="78" y="74"/>
                    <a:pt x="78" y="74"/>
                  </a:cubicBezTo>
                  <a:cubicBezTo>
                    <a:pt x="78" y="75"/>
                    <a:pt x="77" y="75"/>
                    <a:pt x="77" y="77"/>
                  </a:cubicBezTo>
                  <a:cubicBezTo>
                    <a:pt x="77" y="77"/>
                    <a:pt x="77" y="77"/>
                    <a:pt x="77" y="77"/>
                  </a:cubicBezTo>
                  <a:cubicBezTo>
                    <a:pt x="78" y="77"/>
                    <a:pt x="77" y="78"/>
                    <a:pt x="78" y="79"/>
                  </a:cubicBezTo>
                  <a:cubicBezTo>
                    <a:pt x="78" y="80"/>
                    <a:pt x="77" y="80"/>
                    <a:pt x="78" y="80"/>
                  </a:cubicBezTo>
                  <a:cubicBezTo>
                    <a:pt x="77" y="81"/>
                    <a:pt x="77" y="83"/>
                    <a:pt x="75" y="82"/>
                  </a:cubicBezTo>
                  <a:cubicBezTo>
                    <a:pt x="74" y="83"/>
                    <a:pt x="72" y="82"/>
                    <a:pt x="70" y="82"/>
                  </a:cubicBezTo>
                  <a:cubicBezTo>
                    <a:pt x="66" y="81"/>
                    <a:pt x="63" y="78"/>
                    <a:pt x="59" y="76"/>
                  </a:cubicBezTo>
                  <a:cubicBezTo>
                    <a:pt x="59" y="75"/>
                    <a:pt x="58" y="75"/>
                    <a:pt x="57" y="74"/>
                  </a:cubicBezTo>
                  <a:cubicBezTo>
                    <a:pt x="50" y="67"/>
                    <a:pt x="45" y="59"/>
                    <a:pt x="40" y="50"/>
                  </a:cubicBezTo>
                  <a:cubicBezTo>
                    <a:pt x="40" y="50"/>
                    <a:pt x="39" y="49"/>
                    <a:pt x="39" y="50"/>
                  </a:cubicBezTo>
                  <a:cubicBezTo>
                    <a:pt x="37" y="51"/>
                    <a:pt x="36" y="52"/>
                    <a:pt x="35" y="53"/>
                  </a:cubicBezTo>
                  <a:cubicBezTo>
                    <a:pt x="34" y="54"/>
                    <a:pt x="32" y="55"/>
                    <a:pt x="32" y="56"/>
                  </a:cubicBezTo>
                  <a:cubicBezTo>
                    <a:pt x="29" y="58"/>
                    <a:pt x="27" y="61"/>
                    <a:pt x="24" y="62"/>
                  </a:cubicBezTo>
                  <a:cubicBezTo>
                    <a:pt x="22" y="63"/>
                    <a:pt x="21" y="65"/>
                    <a:pt x="18" y="65"/>
                  </a:cubicBezTo>
                  <a:cubicBezTo>
                    <a:pt x="18" y="66"/>
                    <a:pt x="19" y="66"/>
                    <a:pt x="19" y="66"/>
                  </a:cubicBezTo>
                  <a:cubicBezTo>
                    <a:pt x="18" y="67"/>
                    <a:pt x="16" y="67"/>
                    <a:pt x="15" y="68"/>
                  </a:cubicBezTo>
                  <a:cubicBezTo>
                    <a:pt x="14" y="68"/>
                    <a:pt x="14" y="69"/>
                    <a:pt x="12" y="69"/>
                  </a:cubicBezTo>
                  <a:cubicBezTo>
                    <a:pt x="12" y="70"/>
                    <a:pt x="10" y="71"/>
                    <a:pt x="9" y="73"/>
                  </a:cubicBezTo>
                  <a:cubicBezTo>
                    <a:pt x="8" y="73"/>
                    <a:pt x="7" y="72"/>
                    <a:pt x="5" y="73"/>
                  </a:cubicBezTo>
                  <a:cubicBezTo>
                    <a:pt x="5" y="71"/>
                    <a:pt x="3" y="71"/>
                    <a:pt x="3" y="70"/>
                  </a:cubicBezTo>
                  <a:cubicBezTo>
                    <a:pt x="2" y="69"/>
                    <a:pt x="1" y="68"/>
                    <a:pt x="0" y="67"/>
                  </a:cubicBezTo>
                  <a:cubicBezTo>
                    <a:pt x="0" y="66"/>
                    <a:pt x="0" y="65"/>
                    <a:pt x="0" y="65"/>
                  </a:cubicBezTo>
                  <a:cubicBezTo>
                    <a:pt x="0" y="64"/>
                    <a:pt x="1" y="64"/>
                    <a:pt x="0" y="63"/>
                  </a:cubicBezTo>
                  <a:cubicBezTo>
                    <a:pt x="1" y="61"/>
                    <a:pt x="1" y="59"/>
                    <a:pt x="1" y="56"/>
                  </a:cubicBezTo>
                  <a:cubicBezTo>
                    <a:pt x="1" y="55"/>
                    <a:pt x="1" y="55"/>
                    <a:pt x="1" y="55"/>
                  </a:cubicBezTo>
                  <a:cubicBezTo>
                    <a:pt x="1" y="55"/>
                    <a:pt x="1" y="55"/>
                    <a:pt x="1" y="55"/>
                  </a:cubicBezTo>
                  <a:cubicBezTo>
                    <a:pt x="1" y="54"/>
                    <a:pt x="2" y="53"/>
                    <a:pt x="2" y="53"/>
                  </a:cubicBezTo>
                  <a:cubicBezTo>
                    <a:pt x="3" y="49"/>
                    <a:pt x="2" y="46"/>
                    <a:pt x="3" y="43"/>
                  </a:cubicBezTo>
                  <a:cubicBezTo>
                    <a:pt x="2" y="43"/>
                    <a:pt x="2" y="43"/>
                    <a:pt x="2" y="43"/>
                  </a:cubicBezTo>
                  <a:cubicBezTo>
                    <a:pt x="3" y="42"/>
                    <a:pt x="2" y="42"/>
                    <a:pt x="2" y="42"/>
                  </a:cubicBezTo>
                  <a:cubicBezTo>
                    <a:pt x="3" y="41"/>
                    <a:pt x="2" y="40"/>
                    <a:pt x="3" y="38"/>
                  </a:cubicBezTo>
                  <a:cubicBezTo>
                    <a:pt x="2" y="38"/>
                    <a:pt x="2" y="38"/>
                    <a:pt x="2" y="37"/>
                  </a:cubicBezTo>
                  <a:cubicBezTo>
                    <a:pt x="3" y="37"/>
                    <a:pt x="3" y="36"/>
                    <a:pt x="3" y="35"/>
                  </a:cubicBezTo>
                  <a:cubicBezTo>
                    <a:pt x="3" y="35"/>
                    <a:pt x="3" y="34"/>
                    <a:pt x="3" y="34"/>
                  </a:cubicBezTo>
                  <a:cubicBezTo>
                    <a:pt x="2" y="33"/>
                    <a:pt x="2" y="33"/>
                    <a:pt x="2" y="33"/>
                  </a:cubicBezTo>
                  <a:cubicBezTo>
                    <a:pt x="3" y="33"/>
                    <a:pt x="3" y="33"/>
                    <a:pt x="3" y="33"/>
                  </a:cubicBezTo>
                  <a:cubicBezTo>
                    <a:pt x="4" y="30"/>
                    <a:pt x="2" y="27"/>
                    <a:pt x="4" y="24"/>
                  </a:cubicBezTo>
                  <a:cubicBezTo>
                    <a:pt x="3" y="23"/>
                    <a:pt x="4" y="22"/>
                    <a:pt x="4" y="21"/>
                  </a:cubicBezTo>
                  <a:cubicBezTo>
                    <a:pt x="4" y="20"/>
                    <a:pt x="4" y="18"/>
                    <a:pt x="5" y="17"/>
                  </a:cubicBezTo>
                  <a:cubicBezTo>
                    <a:pt x="5" y="16"/>
                    <a:pt x="5" y="16"/>
                    <a:pt x="5" y="16"/>
                  </a:cubicBezTo>
                  <a:cubicBezTo>
                    <a:pt x="5" y="16"/>
                    <a:pt x="5" y="16"/>
                    <a:pt x="5" y="16"/>
                  </a:cubicBezTo>
                  <a:cubicBezTo>
                    <a:pt x="5" y="15"/>
                    <a:pt x="6" y="15"/>
                    <a:pt x="7" y="15"/>
                  </a:cubicBezTo>
                  <a:cubicBezTo>
                    <a:pt x="8" y="14"/>
                    <a:pt x="9" y="14"/>
                    <a:pt x="10" y="14"/>
                  </a:cubicBezTo>
                  <a:cubicBezTo>
                    <a:pt x="13" y="16"/>
                    <a:pt x="14" y="19"/>
                    <a:pt x="15" y="21"/>
                  </a:cubicBezTo>
                  <a:cubicBezTo>
                    <a:pt x="14" y="22"/>
                    <a:pt x="16" y="23"/>
                    <a:pt x="15" y="24"/>
                  </a:cubicBezTo>
                  <a:cubicBezTo>
                    <a:pt x="15" y="26"/>
                    <a:pt x="15" y="29"/>
                    <a:pt x="13" y="30"/>
                  </a:cubicBezTo>
                  <a:cubicBezTo>
                    <a:pt x="12" y="32"/>
                    <a:pt x="14" y="34"/>
                    <a:pt x="11" y="35"/>
                  </a:cubicBezTo>
                  <a:cubicBezTo>
                    <a:pt x="11" y="36"/>
                    <a:pt x="11" y="37"/>
                    <a:pt x="11" y="38"/>
                  </a:cubicBezTo>
                  <a:cubicBezTo>
                    <a:pt x="12" y="39"/>
                    <a:pt x="12" y="37"/>
                    <a:pt x="14" y="36"/>
                  </a:cubicBezTo>
                  <a:cubicBezTo>
                    <a:pt x="16" y="35"/>
                    <a:pt x="19" y="34"/>
                    <a:pt x="21" y="33"/>
                  </a:cubicBezTo>
                  <a:cubicBezTo>
                    <a:pt x="22" y="33"/>
                    <a:pt x="24" y="32"/>
                    <a:pt x="24" y="31"/>
                  </a:cubicBezTo>
                  <a:cubicBezTo>
                    <a:pt x="26" y="31"/>
                    <a:pt x="28" y="30"/>
                    <a:pt x="28" y="29"/>
                  </a:cubicBezTo>
                  <a:cubicBezTo>
                    <a:pt x="26" y="26"/>
                    <a:pt x="26" y="26"/>
                    <a:pt x="26" y="26"/>
                  </a:cubicBezTo>
                  <a:cubicBezTo>
                    <a:pt x="23" y="25"/>
                    <a:pt x="21" y="31"/>
                    <a:pt x="18" y="27"/>
                  </a:cubicBezTo>
                  <a:cubicBezTo>
                    <a:pt x="16" y="26"/>
                    <a:pt x="18" y="24"/>
                    <a:pt x="18" y="22"/>
                  </a:cubicBezTo>
                  <a:cubicBezTo>
                    <a:pt x="19" y="21"/>
                    <a:pt x="20" y="20"/>
                    <a:pt x="21" y="19"/>
                  </a:cubicBezTo>
                  <a:cubicBezTo>
                    <a:pt x="22" y="19"/>
                    <a:pt x="22" y="18"/>
                    <a:pt x="23" y="18"/>
                  </a:cubicBezTo>
                  <a:cubicBezTo>
                    <a:pt x="25" y="18"/>
                    <a:pt x="23" y="14"/>
                    <a:pt x="26" y="15"/>
                  </a:cubicBezTo>
                  <a:cubicBezTo>
                    <a:pt x="27" y="15"/>
                    <a:pt x="28" y="16"/>
                    <a:pt x="29" y="15"/>
                  </a:cubicBezTo>
                  <a:cubicBezTo>
                    <a:pt x="31" y="14"/>
                    <a:pt x="32" y="13"/>
                    <a:pt x="33" y="12"/>
                  </a:cubicBezTo>
                  <a:cubicBezTo>
                    <a:pt x="33" y="11"/>
                    <a:pt x="34" y="11"/>
                    <a:pt x="34" y="10"/>
                  </a:cubicBezTo>
                  <a:cubicBezTo>
                    <a:pt x="32" y="10"/>
                    <a:pt x="31" y="11"/>
                    <a:pt x="29" y="11"/>
                  </a:cubicBezTo>
                  <a:cubicBezTo>
                    <a:pt x="29" y="12"/>
                    <a:pt x="27" y="12"/>
                    <a:pt x="26" y="12"/>
                  </a:cubicBezTo>
                  <a:cubicBezTo>
                    <a:pt x="26" y="13"/>
                    <a:pt x="25" y="12"/>
                    <a:pt x="24" y="13"/>
                  </a:cubicBezTo>
                  <a:cubicBezTo>
                    <a:pt x="24" y="13"/>
                    <a:pt x="23" y="14"/>
                    <a:pt x="23" y="13"/>
                  </a:cubicBezTo>
                  <a:cubicBezTo>
                    <a:pt x="22" y="14"/>
                    <a:pt x="21" y="13"/>
                    <a:pt x="20" y="14"/>
                  </a:cubicBezTo>
                  <a:cubicBezTo>
                    <a:pt x="19" y="12"/>
                    <a:pt x="16" y="13"/>
                    <a:pt x="15" y="12"/>
                  </a:cubicBezTo>
                  <a:cubicBezTo>
                    <a:pt x="15" y="12"/>
                    <a:pt x="15" y="12"/>
                    <a:pt x="15" y="12"/>
                  </a:cubicBezTo>
                  <a:cubicBezTo>
                    <a:pt x="15" y="10"/>
                    <a:pt x="12" y="11"/>
                    <a:pt x="13" y="9"/>
                  </a:cubicBezTo>
                  <a:cubicBezTo>
                    <a:pt x="13" y="8"/>
                    <a:pt x="14" y="6"/>
                    <a:pt x="15" y="6"/>
                  </a:cubicBezTo>
                  <a:cubicBezTo>
                    <a:pt x="19" y="5"/>
                    <a:pt x="22" y="4"/>
                    <a:pt x="26" y="4"/>
                  </a:cubicBezTo>
                  <a:cubicBezTo>
                    <a:pt x="27" y="4"/>
                    <a:pt x="29" y="3"/>
                    <a:pt x="31" y="3"/>
                  </a:cubicBezTo>
                  <a:cubicBezTo>
                    <a:pt x="32" y="2"/>
                    <a:pt x="34" y="3"/>
                    <a:pt x="35" y="2"/>
                  </a:cubicBezTo>
                  <a:cubicBezTo>
                    <a:pt x="38" y="2"/>
                    <a:pt x="40" y="1"/>
                    <a:pt x="42" y="0"/>
                  </a:cubicBezTo>
                  <a:cubicBezTo>
                    <a:pt x="42" y="0"/>
                    <a:pt x="44" y="0"/>
                    <a:pt x="45" y="0"/>
                  </a:cubicBezTo>
                  <a:cubicBezTo>
                    <a:pt x="45" y="0"/>
                    <a:pt x="45" y="0"/>
                    <a:pt x="45" y="0"/>
                  </a:cubicBezTo>
                  <a:cubicBezTo>
                    <a:pt x="47" y="1"/>
                    <a:pt x="50" y="1"/>
                    <a:pt x="51" y="3"/>
                  </a:cubicBezTo>
                  <a:cubicBezTo>
                    <a:pt x="50" y="4"/>
                    <a:pt x="52" y="4"/>
                    <a:pt x="52" y="5"/>
                  </a:cubicBezTo>
                  <a:cubicBezTo>
                    <a:pt x="52" y="6"/>
                    <a:pt x="50" y="5"/>
                    <a:pt x="50" y="7"/>
                  </a:cubicBezTo>
                  <a:cubicBezTo>
                    <a:pt x="47" y="8"/>
                    <a:pt x="45" y="11"/>
                    <a:pt x="43" y="13"/>
                  </a:cubicBezTo>
                  <a:cubicBezTo>
                    <a:pt x="42" y="14"/>
                    <a:pt x="42" y="14"/>
                    <a:pt x="42" y="14"/>
                  </a:cubicBezTo>
                  <a:cubicBezTo>
                    <a:pt x="44" y="15"/>
                    <a:pt x="45" y="14"/>
                    <a:pt x="46" y="15"/>
                  </a:cubicBezTo>
                  <a:cubicBezTo>
                    <a:pt x="46" y="16"/>
                    <a:pt x="46" y="17"/>
                    <a:pt x="47" y="18"/>
                  </a:cubicBezTo>
                  <a:cubicBezTo>
                    <a:pt x="46" y="19"/>
                    <a:pt x="45" y="20"/>
                    <a:pt x="43" y="20"/>
                  </a:cubicBezTo>
                  <a:cubicBezTo>
                    <a:pt x="43" y="21"/>
                    <a:pt x="42" y="21"/>
                    <a:pt x="42" y="21"/>
                  </a:cubicBezTo>
                  <a:cubicBezTo>
                    <a:pt x="45" y="22"/>
                    <a:pt x="47" y="21"/>
                    <a:pt x="49" y="22"/>
                  </a:cubicBezTo>
                  <a:cubicBezTo>
                    <a:pt x="50" y="23"/>
                    <a:pt x="51" y="22"/>
                    <a:pt x="52" y="23"/>
                  </a:cubicBezTo>
                  <a:close/>
                  <a:moveTo>
                    <a:pt x="40" y="24"/>
                  </a:moveTo>
                  <a:cubicBezTo>
                    <a:pt x="40" y="25"/>
                    <a:pt x="38" y="25"/>
                    <a:pt x="37" y="26"/>
                  </a:cubicBezTo>
                  <a:cubicBezTo>
                    <a:pt x="36" y="26"/>
                    <a:pt x="36" y="26"/>
                    <a:pt x="35" y="26"/>
                  </a:cubicBezTo>
                  <a:cubicBezTo>
                    <a:pt x="34" y="26"/>
                    <a:pt x="36" y="25"/>
                    <a:pt x="35" y="24"/>
                  </a:cubicBezTo>
                  <a:cubicBezTo>
                    <a:pt x="36" y="24"/>
                    <a:pt x="37" y="22"/>
                    <a:pt x="38" y="23"/>
                  </a:cubicBezTo>
                  <a:cubicBezTo>
                    <a:pt x="39" y="23"/>
                    <a:pt x="39" y="25"/>
                    <a:pt x="40" y="24"/>
                  </a:cubicBezTo>
                  <a:close/>
                  <a:moveTo>
                    <a:pt x="73" y="36"/>
                  </a:moveTo>
                  <a:cubicBezTo>
                    <a:pt x="73" y="37"/>
                    <a:pt x="73" y="38"/>
                    <a:pt x="74" y="39"/>
                  </a:cubicBezTo>
                  <a:cubicBezTo>
                    <a:pt x="73" y="40"/>
                    <a:pt x="73" y="42"/>
                    <a:pt x="74" y="44"/>
                  </a:cubicBezTo>
                  <a:cubicBezTo>
                    <a:pt x="74" y="44"/>
                    <a:pt x="72" y="44"/>
                    <a:pt x="72" y="44"/>
                  </a:cubicBezTo>
                  <a:cubicBezTo>
                    <a:pt x="72" y="41"/>
                    <a:pt x="72" y="37"/>
                    <a:pt x="72" y="33"/>
                  </a:cubicBezTo>
                  <a:cubicBezTo>
                    <a:pt x="72" y="33"/>
                    <a:pt x="72" y="33"/>
                    <a:pt x="72" y="33"/>
                  </a:cubicBezTo>
                  <a:cubicBezTo>
                    <a:pt x="73" y="33"/>
                    <a:pt x="72" y="33"/>
                    <a:pt x="73" y="32"/>
                  </a:cubicBezTo>
                  <a:cubicBezTo>
                    <a:pt x="72" y="32"/>
                    <a:pt x="72" y="32"/>
                    <a:pt x="72" y="32"/>
                  </a:cubicBezTo>
                  <a:cubicBezTo>
                    <a:pt x="72" y="32"/>
                    <a:pt x="72" y="32"/>
                    <a:pt x="72" y="32"/>
                  </a:cubicBezTo>
                  <a:cubicBezTo>
                    <a:pt x="72" y="32"/>
                    <a:pt x="72" y="32"/>
                    <a:pt x="72" y="31"/>
                  </a:cubicBezTo>
                  <a:cubicBezTo>
                    <a:pt x="72" y="31"/>
                    <a:pt x="73" y="30"/>
                    <a:pt x="73" y="30"/>
                  </a:cubicBezTo>
                  <a:cubicBezTo>
                    <a:pt x="72" y="29"/>
                    <a:pt x="73" y="28"/>
                    <a:pt x="73" y="27"/>
                  </a:cubicBezTo>
                  <a:cubicBezTo>
                    <a:pt x="73" y="29"/>
                    <a:pt x="73" y="33"/>
                    <a:pt x="73" y="36"/>
                  </a:cubicBezTo>
                  <a:close/>
                  <a:moveTo>
                    <a:pt x="71" y="35"/>
                  </a:moveTo>
                  <a:cubicBezTo>
                    <a:pt x="71" y="35"/>
                    <a:pt x="70" y="36"/>
                    <a:pt x="71" y="37"/>
                  </a:cubicBezTo>
                  <a:cubicBezTo>
                    <a:pt x="70" y="37"/>
                    <a:pt x="71" y="38"/>
                    <a:pt x="71" y="39"/>
                  </a:cubicBezTo>
                  <a:cubicBezTo>
                    <a:pt x="70" y="40"/>
                    <a:pt x="71" y="43"/>
                    <a:pt x="70" y="44"/>
                  </a:cubicBezTo>
                  <a:cubicBezTo>
                    <a:pt x="70" y="44"/>
                    <a:pt x="71" y="45"/>
                    <a:pt x="70" y="46"/>
                  </a:cubicBezTo>
                  <a:cubicBezTo>
                    <a:pt x="71" y="46"/>
                    <a:pt x="70" y="47"/>
                    <a:pt x="70" y="48"/>
                  </a:cubicBezTo>
                  <a:cubicBezTo>
                    <a:pt x="69" y="49"/>
                    <a:pt x="70" y="50"/>
                    <a:pt x="70" y="51"/>
                  </a:cubicBezTo>
                  <a:cubicBezTo>
                    <a:pt x="70" y="51"/>
                    <a:pt x="70" y="51"/>
                    <a:pt x="70" y="51"/>
                  </a:cubicBezTo>
                  <a:cubicBezTo>
                    <a:pt x="71" y="51"/>
                    <a:pt x="70" y="50"/>
                    <a:pt x="71" y="50"/>
                  </a:cubicBezTo>
                  <a:cubicBezTo>
                    <a:pt x="70" y="51"/>
                    <a:pt x="71" y="52"/>
                    <a:pt x="70" y="53"/>
                  </a:cubicBezTo>
                  <a:cubicBezTo>
                    <a:pt x="71" y="54"/>
                    <a:pt x="71" y="56"/>
                    <a:pt x="71" y="57"/>
                  </a:cubicBezTo>
                  <a:cubicBezTo>
                    <a:pt x="70" y="57"/>
                    <a:pt x="70" y="56"/>
                    <a:pt x="70" y="56"/>
                  </a:cubicBezTo>
                  <a:cubicBezTo>
                    <a:pt x="70" y="57"/>
                    <a:pt x="69" y="57"/>
                    <a:pt x="69" y="57"/>
                  </a:cubicBezTo>
                  <a:cubicBezTo>
                    <a:pt x="70" y="58"/>
                    <a:pt x="69" y="59"/>
                    <a:pt x="69" y="60"/>
                  </a:cubicBezTo>
                  <a:cubicBezTo>
                    <a:pt x="68" y="60"/>
                    <a:pt x="69" y="59"/>
                    <a:pt x="68" y="59"/>
                  </a:cubicBezTo>
                  <a:cubicBezTo>
                    <a:pt x="69" y="57"/>
                    <a:pt x="69" y="56"/>
                    <a:pt x="68" y="55"/>
                  </a:cubicBezTo>
                  <a:cubicBezTo>
                    <a:pt x="67" y="53"/>
                    <a:pt x="69" y="52"/>
                    <a:pt x="68" y="50"/>
                  </a:cubicBezTo>
                  <a:cubicBezTo>
                    <a:pt x="69" y="50"/>
                    <a:pt x="68" y="49"/>
                    <a:pt x="69" y="49"/>
                  </a:cubicBezTo>
                  <a:cubicBezTo>
                    <a:pt x="68" y="48"/>
                    <a:pt x="68" y="48"/>
                    <a:pt x="68" y="48"/>
                  </a:cubicBezTo>
                  <a:cubicBezTo>
                    <a:pt x="68" y="47"/>
                    <a:pt x="69" y="46"/>
                    <a:pt x="69" y="44"/>
                  </a:cubicBezTo>
                  <a:cubicBezTo>
                    <a:pt x="69" y="44"/>
                    <a:pt x="69" y="44"/>
                    <a:pt x="69" y="43"/>
                  </a:cubicBezTo>
                  <a:cubicBezTo>
                    <a:pt x="69" y="43"/>
                    <a:pt x="68" y="43"/>
                    <a:pt x="68" y="43"/>
                  </a:cubicBezTo>
                  <a:cubicBezTo>
                    <a:pt x="71" y="43"/>
                    <a:pt x="68" y="40"/>
                    <a:pt x="69" y="39"/>
                  </a:cubicBezTo>
                  <a:cubicBezTo>
                    <a:pt x="68" y="38"/>
                    <a:pt x="71" y="37"/>
                    <a:pt x="69" y="36"/>
                  </a:cubicBezTo>
                  <a:cubicBezTo>
                    <a:pt x="70" y="35"/>
                    <a:pt x="70" y="33"/>
                    <a:pt x="70" y="32"/>
                  </a:cubicBezTo>
                  <a:cubicBezTo>
                    <a:pt x="71" y="35"/>
                    <a:pt x="71" y="35"/>
                    <a:pt x="71" y="35"/>
                  </a:cubicBezTo>
                  <a:close/>
                  <a:moveTo>
                    <a:pt x="34" y="41"/>
                  </a:moveTo>
                  <a:cubicBezTo>
                    <a:pt x="33" y="40"/>
                    <a:pt x="33" y="40"/>
                    <a:pt x="33" y="40"/>
                  </a:cubicBezTo>
                  <a:cubicBezTo>
                    <a:pt x="33" y="40"/>
                    <a:pt x="33" y="41"/>
                    <a:pt x="33" y="42"/>
                  </a:cubicBezTo>
                  <a:cubicBezTo>
                    <a:pt x="33" y="42"/>
                    <a:pt x="34" y="43"/>
                    <a:pt x="34" y="44"/>
                  </a:cubicBezTo>
                  <a:cubicBezTo>
                    <a:pt x="32" y="46"/>
                    <a:pt x="29" y="47"/>
                    <a:pt x="28" y="49"/>
                  </a:cubicBezTo>
                  <a:cubicBezTo>
                    <a:pt x="27" y="49"/>
                    <a:pt x="27" y="50"/>
                    <a:pt x="26" y="50"/>
                  </a:cubicBezTo>
                  <a:cubicBezTo>
                    <a:pt x="21" y="53"/>
                    <a:pt x="17" y="57"/>
                    <a:pt x="12" y="60"/>
                  </a:cubicBezTo>
                  <a:cubicBezTo>
                    <a:pt x="12" y="60"/>
                    <a:pt x="12" y="60"/>
                    <a:pt x="11" y="60"/>
                  </a:cubicBezTo>
                  <a:cubicBezTo>
                    <a:pt x="11" y="60"/>
                    <a:pt x="11" y="59"/>
                    <a:pt x="10" y="59"/>
                  </a:cubicBezTo>
                  <a:cubicBezTo>
                    <a:pt x="11" y="57"/>
                    <a:pt x="10" y="56"/>
                    <a:pt x="10" y="56"/>
                  </a:cubicBezTo>
                  <a:cubicBezTo>
                    <a:pt x="10" y="54"/>
                    <a:pt x="11" y="53"/>
                    <a:pt x="9" y="52"/>
                  </a:cubicBezTo>
                  <a:cubicBezTo>
                    <a:pt x="11" y="50"/>
                    <a:pt x="10" y="47"/>
                    <a:pt x="10" y="45"/>
                  </a:cubicBezTo>
                  <a:cubicBezTo>
                    <a:pt x="12" y="47"/>
                    <a:pt x="14" y="45"/>
                    <a:pt x="17" y="46"/>
                  </a:cubicBezTo>
                  <a:cubicBezTo>
                    <a:pt x="17" y="45"/>
                    <a:pt x="18" y="45"/>
                    <a:pt x="18" y="45"/>
                  </a:cubicBezTo>
                  <a:cubicBezTo>
                    <a:pt x="20" y="44"/>
                    <a:pt x="21" y="43"/>
                    <a:pt x="23" y="43"/>
                  </a:cubicBezTo>
                  <a:cubicBezTo>
                    <a:pt x="24" y="43"/>
                    <a:pt x="24" y="41"/>
                    <a:pt x="26" y="42"/>
                  </a:cubicBezTo>
                  <a:cubicBezTo>
                    <a:pt x="27" y="41"/>
                    <a:pt x="28" y="39"/>
                    <a:pt x="30" y="39"/>
                  </a:cubicBezTo>
                  <a:cubicBezTo>
                    <a:pt x="30" y="38"/>
                    <a:pt x="31" y="38"/>
                    <a:pt x="32" y="37"/>
                  </a:cubicBezTo>
                  <a:cubicBezTo>
                    <a:pt x="33" y="38"/>
                    <a:pt x="34" y="40"/>
                    <a:pt x="34" y="41"/>
                  </a:cubicBezTo>
                  <a:close/>
                  <a:moveTo>
                    <a:pt x="74" y="46"/>
                  </a:moveTo>
                  <a:cubicBezTo>
                    <a:pt x="73" y="46"/>
                    <a:pt x="73" y="47"/>
                    <a:pt x="73" y="48"/>
                  </a:cubicBezTo>
                  <a:cubicBezTo>
                    <a:pt x="73" y="48"/>
                    <a:pt x="73" y="48"/>
                    <a:pt x="73" y="48"/>
                  </a:cubicBezTo>
                  <a:cubicBezTo>
                    <a:pt x="74" y="48"/>
                    <a:pt x="74" y="48"/>
                    <a:pt x="74" y="48"/>
                  </a:cubicBezTo>
                  <a:cubicBezTo>
                    <a:pt x="74" y="49"/>
                    <a:pt x="74" y="50"/>
                    <a:pt x="73" y="51"/>
                  </a:cubicBezTo>
                  <a:cubicBezTo>
                    <a:pt x="74" y="52"/>
                    <a:pt x="74" y="54"/>
                    <a:pt x="73" y="55"/>
                  </a:cubicBezTo>
                  <a:cubicBezTo>
                    <a:pt x="73" y="55"/>
                    <a:pt x="73" y="56"/>
                    <a:pt x="73" y="56"/>
                  </a:cubicBezTo>
                  <a:cubicBezTo>
                    <a:pt x="73" y="56"/>
                    <a:pt x="71" y="54"/>
                    <a:pt x="72" y="53"/>
                  </a:cubicBezTo>
                  <a:cubicBezTo>
                    <a:pt x="72" y="54"/>
                    <a:pt x="72" y="54"/>
                    <a:pt x="72" y="54"/>
                  </a:cubicBezTo>
                  <a:cubicBezTo>
                    <a:pt x="73" y="54"/>
                    <a:pt x="73" y="52"/>
                    <a:pt x="73" y="51"/>
                  </a:cubicBezTo>
                  <a:cubicBezTo>
                    <a:pt x="72" y="50"/>
                    <a:pt x="73" y="49"/>
                    <a:pt x="72" y="49"/>
                  </a:cubicBezTo>
                  <a:cubicBezTo>
                    <a:pt x="73" y="49"/>
                    <a:pt x="72" y="48"/>
                    <a:pt x="72" y="48"/>
                  </a:cubicBezTo>
                  <a:cubicBezTo>
                    <a:pt x="72" y="48"/>
                    <a:pt x="72" y="48"/>
                    <a:pt x="72" y="48"/>
                  </a:cubicBezTo>
                  <a:cubicBezTo>
                    <a:pt x="72" y="47"/>
                    <a:pt x="72" y="47"/>
                    <a:pt x="72" y="47"/>
                  </a:cubicBezTo>
                  <a:cubicBezTo>
                    <a:pt x="73" y="47"/>
                    <a:pt x="73" y="47"/>
                    <a:pt x="73" y="47"/>
                  </a:cubicBezTo>
                  <a:cubicBezTo>
                    <a:pt x="73" y="46"/>
                    <a:pt x="71" y="45"/>
                    <a:pt x="73" y="45"/>
                  </a:cubicBezTo>
                  <a:cubicBezTo>
                    <a:pt x="74" y="45"/>
                    <a:pt x="74" y="45"/>
                    <a:pt x="74" y="45"/>
                  </a:cubicBezTo>
                  <a:lnTo>
                    <a:pt x="74" y="46"/>
                  </a:lnTo>
                  <a:close/>
                  <a:moveTo>
                    <a:pt x="70" y="55"/>
                  </a:moveTo>
                  <a:cubicBezTo>
                    <a:pt x="70" y="54"/>
                    <a:pt x="70" y="54"/>
                    <a:pt x="70" y="54"/>
                  </a:cubicBezTo>
                  <a:cubicBezTo>
                    <a:pt x="70" y="54"/>
                    <a:pt x="70" y="54"/>
                    <a:pt x="70" y="54"/>
                  </a:cubicBezTo>
                  <a:lnTo>
                    <a:pt x="70" y="55"/>
                  </a:lnTo>
                  <a:close/>
                  <a:moveTo>
                    <a:pt x="70" y="68"/>
                  </a:moveTo>
                  <a:cubicBezTo>
                    <a:pt x="70" y="67"/>
                    <a:pt x="69" y="67"/>
                    <a:pt x="70" y="66"/>
                  </a:cubicBezTo>
                  <a:cubicBezTo>
                    <a:pt x="70" y="68"/>
                    <a:pt x="70" y="68"/>
                    <a:pt x="70" y="68"/>
                  </a:cubicBezTo>
                  <a:close/>
                  <a:moveTo>
                    <a:pt x="72" y="68"/>
                  </a:moveTo>
                  <a:cubicBezTo>
                    <a:pt x="72" y="67"/>
                    <a:pt x="71" y="68"/>
                    <a:pt x="71" y="67"/>
                  </a:cubicBezTo>
                  <a:cubicBezTo>
                    <a:pt x="72" y="67"/>
                    <a:pt x="72" y="67"/>
                    <a:pt x="72" y="67"/>
                  </a:cubicBezTo>
                  <a:lnTo>
                    <a:pt x="72" y="68"/>
                  </a:lnTo>
                  <a:close/>
                  <a:moveTo>
                    <a:pt x="74" y="70"/>
                  </a:moveTo>
                  <a:cubicBezTo>
                    <a:pt x="74" y="70"/>
                    <a:pt x="74" y="70"/>
                    <a:pt x="74" y="70"/>
                  </a:cubicBezTo>
                  <a:cubicBezTo>
                    <a:pt x="74" y="69"/>
                    <a:pt x="74" y="69"/>
                    <a:pt x="74" y="69"/>
                  </a:cubicBezTo>
                  <a:cubicBezTo>
                    <a:pt x="74" y="69"/>
                    <a:pt x="74" y="69"/>
                    <a:pt x="74" y="70"/>
                  </a:cubicBezTo>
                  <a:close/>
                  <a:moveTo>
                    <a:pt x="76" y="76"/>
                  </a:moveTo>
                  <a:cubicBezTo>
                    <a:pt x="76" y="76"/>
                    <a:pt x="76" y="77"/>
                    <a:pt x="76" y="77"/>
                  </a:cubicBezTo>
                  <a:cubicBezTo>
                    <a:pt x="75" y="76"/>
                    <a:pt x="76" y="76"/>
                    <a:pt x="76"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 name="Freeform 17"/>
            <p:cNvSpPr>
              <a:spLocks noEditPoints="1"/>
            </p:cNvSpPr>
            <p:nvPr/>
          </p:nvSpPr>
          <p:spPr bwMode="auto">
            <a:xfrm>
              <a:off x="5416" y="4133"/>
              <a:ext cx="121" cy="110"/>
            </a:xfrm>
            <a:custGeom>
              <a:avLst/>
              <a:gdLst>
                <a:gd name="T0" fmla="*/ 18 w 47"/>
                <a:gd name="T1" fmla="*/ 5 h 41"/>
                <a:gd name="T2" fmla="*/ 14 w 47"/>
                <a:gd name="T3" fmla="*/ 9 h 41"/>
                <a:gd name="T4" fmla="*/ 11 w 47"/>
                <a:gd name="T5" fmla="*/ 9 h 41"/>
                <a:gd name="T6" fmla="*/ 11 w 47"/>
                <a:gd name="T7" fmla="*/ 0 h 41"/>
                <a:gd name="T8" fmla="*/ 34 w 47"/>
                <a:gd name="T9" fmla="*/ 7 h 41"/>
                <a:gd name="T10" fmla="*/ 33 w 47"/>
                <a:gd name="T11" fmla="*/ 11 h 41"/>
                <a:gd name="T12" fmla="*/ 26 w 47"/>
                <a:gd name="T13" fmla="*/ 17 h 41"/>
                <a:gd name="T14" fmla="*/ 36 w 47"/>
                <a:gd name="T15" fmla="*/ 23 h 41"/>
                <a:gd name="T16" fmla="*/ 40 w 47"/>
                <a:gd name="T17" fmla="*/ 24 h 41"/>
                <a:gd name="T18" fmla="*/ 45 w 47"/>
                <a:gd name="T19" fmla="*/ 24 h 41"/>
                <a:gd name="T20" fmla="*/ 47 w 47"/>
                <a:gd name="T21" fmla="*/ 26 h 41"/>
                <a:gd name="T22" fmla="*/ 45 w 47"/>
                <a:gd name="T23" fmla="*/ 28 h 41"/>
                <a:gd name="T24" fmla="*/ 36 w 47"/>
                <a:gd name="T25" fmla="*/ 27 h 41"/>
                <a:gd name="T26" fmla="*/ 25 w 47"/>
                <a:gd name="T27" fmla="*/ 19 h 41"/>
                <a:gd name="T28" fmla="*/ 20 w 47"/>
                <a:gd name="T29" fmla="*/ 29 h 41"/>
                <a:gd name="T30" fmla="*/ 16 w 47"/>
                <a:gd name="T31" fmla="*/ 32 h 41"/>
                <a:gd name="T32" fmla="*/ 16 w 47"/>
                <a:gd name="T33" fmla="*/ 28 h 41"/>
                <a:gd name="T34" fmla="*/ 24 w 47"/>
                <a:gd name="T35" fmla="*/ 17 h 41"/>
                <a:gd name="T36" fmla="*/ 24 w 47"/>
                <a:gd name="T37" fmla="*/ 17 h 41"/>
                <a:gd name="T38" fmla="*/ 26 w 47"/>
                <a:gd name="T39" fmla="*/ 15 h 41"/>
                <a:gd name="T40" fmla="*/ 34 w 47"/>
                <a:gd name="T41" fmla="*/ 7 h 41"/>
                <a:gd name="T42" fmla="*/ 23 w 47"/>
                <a:gd name="T43" fmla="*/ 11 h 41"/>
                <a:gd name="T44" fmla="*/ 19 w 47"/>
                <a:gd name="T45" fmla="*/ 14 h 41"/>
                <a:gd name="T46" fmla="*/ 22 w 47"/>
                <a:gd name="T47" fmla="*/ 9 h 41"/>
                <a:gd name="T48" fmla="*/ 13 w 47"/>
                <a:gd name="T49" fmla="*/ 20 h 41"/>
                <a:gd name="T50" fmla="*/ 17 w 47"/>
                <a:gd name="T51" fmla="*/ 21 h 41"/>
                <a:gd name="T52" fmla="*/ 12 w 47"/>
                <a:gd name="T53" fmla="*/ 35 h 41"/>
                <a:gd name="T54" fmla="*/ 9 w 47"/>
                <a:gd name="T55" fmla="*/ 39 h 41"/>
                <a:gd name="T56" fmla="*/ 7 w 47"/>
                <a:gd name="T57" fmla="*/ 33 h 41"/>
                <a:gd name="T58" fmla="*/ 4 w 47"/>
                <a:gd name="T59" fmla="*/ 37 h 41"/>
                <a:gd name="T60" fmla="*/ 2 w 47"/>
                <a:gd name="T61" fmla="*/ 32 h 41"/>
                <a:gd name="T62" fmla="*/ 5 w 47"/>
                <a:gd name="T63" fmla="*/ 26 h 41"/>
                <a:gd name="T64" fmla="*/ 0 w 47"/>
                <a:gd name="T65" fmla="*/ 22 h 41"/>
                <a:gd name="T66" fmla="*/ 3 w 47"/>
                <a:gd name="T67" fmla="*/ 21 h 41"/>
                <a:gd name="T68" fmla="*/ 11 w 47"/>
                <a:gd name="T69" fmla="*/ 19 h 41"/>
                <a:gd name="T70" fmla="*/ 31 w 47"/>
                <a:gd name="T71" fmla="*/ 26 h 41"/>
                <a:gd name="T72" fmla="*/ 33 w 47"/>
                <a:gd name="T73" fmla="*/ 37 h 41"/>
                <a:gd name="T74" fmla="*/ 27 w 47"/>
                <a:gd name="T75" fmla="*/ 38 h 41"/>
                <a:gd name="T76" fmla="*/ 27 w 47"/>
                <a:gd name="T77" fmla="*/ 30 h 41"/>
                <a:gd name="T78" fmla="*/ 21 w 47"/>
                <a:gd name="T79" fmla="*/ 31 h 41"/>
                <a:gd name="T80" fmla="*/ 24 w 47"/>
                <a:gd name="T81" fmla="*/ 40 h 41"/>
                <a:gd name="T82" fmla="*/ 23 w 47"/>
                <a:gd name="T83" fmla="*/ 40 h 41"/>
                <a:gd name="T84" fmla="*/ 20 w 47"/>
                <a:gd name="T85" fmla="*/ 34 h 41"/>
                <a:gd name="T86" fmla="*/ 22 w 47"/>
                <a:gd name="T87" fmla="*/ 2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7" h="41">
                  <a:moveTo>
                    <a:pt x="14" y="3"/>
                  </a:moveTo>
                  <a:cubicBezTo>
                    <a:pt x="15" y="3"/>
                    <a:pt x="15" y="4"/>
                    <a:pt x="15" y="3"/>
                  </a:cubicBezTo>
                  <a:cubicBezTo>
                    <a:pt x="16" y="4"/>
                    <a:pt x="17" y="4"/>
                    <a:pt x="18" y="5"/>
                  </a:cubicBezTo>
                  <a:cubicBezTo>
                    <a:pt x="18" y="6"/>
                    <a:pt x="17" y="6"/>
                    <a:pt x="17" y="7"/>
                  </a:cubicBezTo>
                  <a:cubicBezTo>
                    <a:pt x="16" y="8"/>
                    <a:pt x="16" y="7"/>
                    <a:pt x="16" y="8"/>
                  </a:cubicBezTo>
                  <a:cubicBezTo>
                    <a:pt x="15" y="8"/>
                    <a:pt x="15" y="9"/>
                    <a:pt x="14" y="9"/>
                  </a:cubicBezTo>
                  <a:cubicBezTo>
                    <a:pt x="13" y="9"/>
                    <a:pt x="13" y="9"/>
                    <a:pt x="13" y="9"/>
                  </a:cubicBezTo>
                  <a:cubicBezTo>
                    <a:pt x="12" y="10"/>
                    <a:pt x="11" y="11"/>
                    <a:pt x="10" y="11"/>
                  </a:cubicBezTo>
                  <a:cubicBezTo>
                    <a:pt x="10" y="11"/>
                    <a:pt x="11" y="10"/>
                    <a:pt x="11" y="9"/>
                  </a:cubicBezTo>
                  <a:cubicBezTo>
                    <a:pt x="11" y="8"/>
                    <a:pt x="12" y="7"/>
                    <a:pt x="12" y="6"/>
                  </a:cubicBezTo>
                  <a:cubicBezTo>
                    <a:pt x="11" y="4"/>
                    <a:pt x="10" y="3"/>
                    <a:pt x="10" y="2"/>
                  </a:cubicBezTo>
                  <a:cubicBezTo>
                    <a:pt x="11" y="1"/>
                    <a:pt x="11" y="1"/>
                    <a:pt x="11" y="0"/>
                  </a:cubicBezTo>
                  <a:cubicBezTo>
                    <a:pt x="12" y="0"/>
                    <a:pt x="12" y="0"/>
                    <a:pt x="12" y="0"/>
                  </a:cubicBezTo>
                  <a:lnTo>
                    <a:pt x="14" y="3"/>
                  </a:lnTo>
                  <a:close/>
                  <a:moveTo>
                    <a:pt x="34" y="7"/>
                  </a:moveTo>
                  <a:cubicBezTo>
                    <a:pt x="35" y="8"/>
                    <a:pt x="36" y="9"/>
                    <a:pt x="36" y="10"/>
                  </a:cubicBezTo>
                  <a:cubicBezTo>
                    <a:pt x="35" y="11"/>
                    <a:pt x="34" y="11"/>
                    <a:pt x="33" y="11"/>
                  </a:cubicBezTo>
                  <a:cubicBezTo>
                    <a:pt x="33" y="11"/>
                    <a:pt x="33" y="11"/>
                    <a:pt x="33" y="11"/>
                  </a:cubicBezTo>
                  <a:cubicBezTo>
                    <a:pt x="32" y="12"/>
                    <a:pt x="31" y="12"/>
                    <a:pt x="30" y="13"/>
                  </a:cubicBezTo>
                  <a:cubicBezTo>
                    <a:pt x="30" y="13"/>
                    <a:pt x="29" y="13"/>
                    <a:pt x="29" y="13"/>
                  </a:cubicBezTo>
                  <a:cubicBezTo>
                    <a:pt x="28" y="15"/>
                    <a:pt x="27" y="16"/>
                    <a:pt x="26" y="17"/>
                  </a:cubicBezTo>
                  <a:cubicBezTo>
                    <a:pt x="27" y="18"/>
                    <a:pt x="28" y="19"/>
                    <a:pt x="29" y="19"/>
                  </a:cubicBezTo>
                  <a:cubicBezTo>
                    <a:pt x="30" y="20"/>
                    <a:pt x="31" y="21"/>
                    <a:pt x="33" y="22"/>
                  </a:cubicBezTo>
                  <a:cubicBezTo>
                    <a:pt x="34" y="22"/>
                    <a:pt x="35" y="23"/>
                    <a:pt x="36" y="23"/>
                  </a:cubicBezTo>
                  <a:cubicBezTo>
                    <a:pt x="37" y="23"/>
                    <a:pt x="38" y="23"/>
                    <a:pt x="39" y="24"/>
                  </a:cubicBezTo>
                  <a:cubicBezTo>
                    <a:pt x="39" y="24"/>
                    <a:pt x="39" y="24"/>
                    <a:pt x="39" y="24"/>
                  </a:cubicBezTo>
                  <a:cubicBezTo>
                    <a:pt x="39" y="24"/>
                    <a:pt x="39" y="24"/>
                    <a:pt x="40" y="24"/>
                  </a:cubicBezTo>
                  <a:cubicBezTo>
                    <a:pt x="40" y="24"/>
                    <a:pt x="40" y="24"/>
                    <a:pt x="40" y="24"/>
                  </a:cubicBezTo>
                  <a:cubicBezTo>
                    <a:pt x="40" y="24"/>
                    <a:pt x="40" y="24"/>
                    <a:pt x="40" y="24"/>
                  </a:cubicBezTo>
                  <a:cubicBezTo>
                    <a:pt x="45" y="24"/>
                    <a:pt x="45" y="24"/>
                    <a:pt x="45" y="24"/>
                  </a:cubicBezTo>
                  <a:cubicBezTo>
                    <a:pt x="45" y="25"/>
                    <a:pt x="46" y="24"/>
                    <a:pt x="46" y="25"/>
                  </a:cubicBezTo>
                  <a:cubicBezTo>
                    <a:pt x="46" y="26"/>
                    <a:pt x="47" y="26"/>
                    <a:pt x="47" y="26"/>
                  </a:cubicBezTo>
                  <a:cubicBezTo>
                    <a:pt x="47" y="26"/>
                    <a:pt x="47" y="26"/>
                    <a:pt x="47" y="26"/>
                  </a:cubicBezTo>
                  <a:cubicBezTo>
                    <a:pt x="47" y="27"/>
                    <a:pt x="47" y="27"/>
                    <a:pt x="47" y="27"/>
                  </a:cubicBezTo>
                  <a:cubicBezTo>
                    <a:pt x="47" y="27"/>
                    <a:pt x="47" y="27"/>
                    <a:pt x="46" y="27"/>
                  </a:cubicBezTo>
                  <a:cubicBezTo>
                    <a:pt x="46" y="27"/>
                    <a:pt x="45" y="27"/>
                    <a:pt x="45" y="28"/>
                  </a:cubicBezTo>
                  <a:cubicBezTo>
                    <a:pt x="43" y="28"/>
                    <a:pt x="41" y="28"/>
                    <a:pt x="39" y="27"/>
                  </a:cubicBezTo>
                  <a:cubicBezTo>
                    <a:pt x="38" y="27"/>
                    <a:pt x="37" y="27"/>
                    <a:pt x="36" y="27"/>
                  </a:cubicBezTo>
                  <a:cubicBezTo>
                    <a:pt x="36" y="27"/>
                    <a:pt x="36" y="27"/>
                    <a:pt x="36" y="27"/>
                  </a:cubicBezTo>
                  <a:cubicBezTo>
                    <a:pt x="35" y="26"/>
                    <a:pt x="33" y="26"/>
                    <a:pt x="32" y="25"/>
                  </a:cubicBezTo>
                  <a:cubicBezTo>
                    <a:pt x="30" y="24"/>
                    <a:pt x="29" y="22"/>
                    <a:pt x="27" y="21"/>
                  </a:cubicBezTo>
                  <a:cubicBezTo>
                    <a:pt x="27" y="20"/>
                    <a:pt x="26" y="20"/>
                    <a:pt x="25" y="19"/>
                  </a:cubicBezTo>
                  <a:cubicBezTo>
                    <a:pt x="25" y="20"/>
                    <a:pt x="24" y="21"/>
                    <a:pt x="24" y="22"/>
                  </a:cubicBezTo>
                  <a:cubicBezTo>
                    <a:pt x="23" y="23"/>
                    <a:pt x="23" y="24"/>
                    <a:pt x="22" y="25"/>
                  </a:cubicBezTo>
                  <a:cubicBezTo>
                    <a:pt x="21" y="26"/>
                    <a:pt x="21" y="28"/>
                    <a:pt x="20" y="29"/>
                  </a:cubicBezTo>
                  <a:cubicBezTo>
                    <a:pt x="18" y="30"/>
                    <a:pt x="18" y="32"/>
                    <a:pt x="17" y="33"/>
                  </a:cubicBezTo>
                  <a:cubicBezTo>
                    <a:pt x="16" y="32"/>
                    <a:pt x="16" y="32"/>
                    <a:pt x="16" y="32"/>
                  </a:cubicBezTo>
                  <a:cubicBezTo>
                    <a:pt x="16" y="32"/>
                    <a:pt x="16" y="32"/>
                    <a:pt x="16" y="32"/>
                  </a:cubicBezTo>
                  <a:cubicBezTo>
                    <a:pt x="16" y="32"/>
                    <a:pt x="16" y="32"/>
                    <a:pt x="16" y="32"/>
                  </a:cubicBezTo>
                  <a:cubicBezTo>
                    <a:pt x="16" y="32"/>
                    <a:pt x="16" y="31"/>
                    <a:pt x="16" y="31"/>
                  </a:cubicBezTo>
                  <a:cubicBezTo>
                    <a:pt x="15" y="30"/>
                    <a:pt x="15" y="29"/>
                    <a:pt x="16" y="28"/>
                  </a:cubicBezTo>
                  <a:cubicBezTo>
                    <a:pt x="18" y="25"/>
                    <a:pt x="21" y="21"/>
                    <a:pt x="23" y="18"/>
                  </a:cubicBezTo>
                  <a:cubicBezTo>
                    <a:pt x="23" y="17"/>
                    <a:pt x="24" y="18"/>
                    <a:pt x="24" y="18"/>
                  </a:cubicBezTo>
                  <a:cubicBezTo>
                    <a:pt x="24" y="17"/>
                    <a:pt x="24" y="17"/>
                    <a:pt x="24" y="17"/>
                  </a:cubicBezTo>
                  <a:cubicBezTo>
                    <a:pt x="24" y="17"/>
                    <a:pt x="24" y="17"/>
                    <a:pt x="24" y="17"/>
                  </a:cubicBezTo>
                  <a:cubicBezTo>
                    <a:pt x="24" y="17"/>
                    <a:pt x="24" y="17"/>
                    <a:pt x="24" y="17"/>
                  </a:cubicBezTo>
                  <a:cubicBezTo>
                    <a:pt x="24" y="17"/>
                    <a:pt x="24" y="17"/>
                    <a:pt x="24" y="17"/>
                  </a:cubicBezTo>
                  <a:cubicBezTo>
                    <a:pt x="24" y="17"/>
                    <a:pt x="24" y="17"/>
                    <a:pt x="24" y="17"/>
                  </a:cubicBezTo>
                  <a:cubicBezTo>
                    <a:pt x="24" y="17"/>
                    <a:pt x="25" y="16"/>
                    <a:pt x="25" y="16"/>
                  </a:cubicBezTo>
                  <a:cubicBezTo>
                    <a:pt x="25" y="15"/>
                    <a:pt x="25" y="15"/>
                    <a:pt x="26" y="15"/>
                  </a:cubicBezTo>
                  <a:cubicBezTo>
                    <a:pt x="26" y="13"/>
                    <a:pt x="28" y="13"/>
                    <a:pt x="29" y="11"/>
                  </a:cubicBezTo>
                  <a:cubicBezTo>
                    <a:pt x="30" y="10"/>
                    <a:pt x="32" y="9"/>
                    <a:pt x="32" y="8"/>
                  </a:cubicBezTo>
                  <a:cubicBezTo>
                    <a:pt x="33" y="7"/>
                    <a:pt x="34" y="8"/>
                    <a:pt x="34" y="7"/>
                  </a:cubicBezTo>
                  <a:close/>
                  <a:moveTo>
                    <a:pt x="28" y="8"/>
                  </a:moveTo>
                  <a:cubicBezTo>
                    <a:pt x="27" y="9"/>
                    <a:pt x="26" y="9"/>
                    <a:pt x="25" y="9"/>
                  </a:cubicBezTo>
                  <a:cubicBezTo>
                    <a:pt x="24" y="10"/>
                    <a:pt x="23" y="10"/>
                    <a:pt x="23" y="11"/>
                  </a:cubicBezTo>
                  <a:cubicBezTo>
                    <a:pt x="22" y="11"/>
                    <a:pt x="23" y="12"/>
                    <a:pt x="22" y="12"/>
                  </a:cubicBezTo>
                  <a:cubicBezTo>
                    <a:pt x="22" y="12"/>
                    <a:pt x="22" y="12"/>
                    <a:pt x="22" y="12"/>
                  </a:cubicBezTo>
                  <a:cubicBezTo>
                    <a:pt x="21" y="13"/>
                    <a:pt x="21" y="15"/>
                    <a:pt x="19" y="14"/>
                  </a:cubicBezTo>
                  <a:cubicBezTo>
                    <a:pt x="18" y="14"/>
                    <a:pt x="18" y="13"/>
                    <a:pt x="17" y="12"/>
                  </a:cubicBezTo>
                  <a:cubicBezTo>
                    <a:pt x="17" y="11"/>
                    <a:pt x="18" y="11"/>
                    <a:pt x="18" y="11"/>
                  </a:cubicBezTo>
                  <a:cubicBezTo>
                    <a:pt x="19" y="10"/>
                    <a:pt x="21" y="10"/>
                    <a:pt x="22" y="9"/>
                  </a:cubicBezTo>
                  <a:cubicBezTo>
                    <a:pt x="24" y="8"/>
                    <a:pt x="25" y="8"/>
                    <a:pt x="27" y="8"/>
                  </a:cubicBezTo>
                  <a:cubicBezTo>
                    <a:pt x="27" y="8"/>
                    <a:pt x="28" y="7"/>
                    <a:pt x="28" y="8"/>
                  </a:cubicBezTo>
                  <a:close/>
                  <a:moveTo>
                    <a:pt x="13" y="20"/>
                  </a:moveTo>
                  <a:cubicBezTo>
                    <a:pt x="14" y="21"/>
                    <a:pt x="13" y="22"/>
                    <a:pt x="13" y="23"/>
                  </a:cubicBezTo>
                  <a:cubicBezTo>
                    <a:pt x="17" y="20"/>
                    <a:pt x="17" y="20"/>
                    <a:pt x="17" y="20"/>
                  </a:cubicBezTo>
                  <a:cubicBezTo>
                    <a:pt x="18" y="20"/>
                    <a:pt x="18" y="21"/>
                    <a:pt x="17" y="21"/>
                  </a:cubicBezTo>
                  <a:cubicBezTo>
                    <a:pt x="16" y="23"/>
                    <a:pt x="14" y="24"/>
                    <a:pt x="14" y="26"/>
                  </a:cubicBezTo>
                  <a:cubicBezTo>
                    <a:pt x="13" y="27"/>
                    <a:pt x="13" y="28"/>
                    <a:pt x="13" y="29"/>
                  </a:cubicBezTo>
                  <a:cubicBezTo>
                    <a:pt x="13" y="31"/>
                    <a:pt x="12" y="33"/>
                    <a:pt x="12" y="35"/>
                  </a:cubicBezTo>
                  <a:cubicBezTo>
                    <a:pt x="12" y="36"/>
                    <a:pt x="11" y="38"/>
                    <a:pt x="11" y="40"/>
                  </a:cubicBezTo>
                  <a:cubicBezTo>
                    <a:pt x="10" y="40"/>
                    <a:pt x="10" y="39"/>
                    <a:pt x="10" y="40"/>
                  </a:cubicBezTo>
                  <a:cubicBezTo>
                    <a:pt x="9" y="40"/>
                    <a:pt x="9" y="39"/>
                    <a:pt x="9" y="39"/>
                  </a:cubicBezTo>
                  <a:cubicBezTo>
                    <a:pt x="9" y="39"/>
                    <a:pt x="9" y="39"/>
                    <a:pt x="9" y="39"/>
                  </a:cubicBezTo>
                  <a:cubicBezTo>
                    <a:pt x="8" y="38"/>
                    <a:pt x="8" y="37"/>
                    <a:pt x="7" y="36"/>
                  </a:cubicBezTo>
                  <a:cubicBezTo>
                    <a:pt x="7" y="35"/>
                    <a:pt x="7" y="34"/>
                    <a:pt x="7" y="33"/>
                  </a:cubicBezTo>
                  <a:cubicBezTo>
                    <a:pt x="7" y="33"/>
                    <a:pt x="7" y="34"/>
                    <a:pt x="6" y="34"/>
                  </a:cubicBezTo>
                  <a:cubicBezTo>
                    <a:pt x="6" y="35"/>
                    <a:pt x="5" y="34"/>
                    <a:pt x="5" y="35"/>
                  </a:cubicBezTo>
                  <a:cubicBezTo>
                    <a:pt x="5" y="36"/>
                    <a:pt x="4" y="36"/>
                    <a:pt x="4" y="37"/>
                  </a:cubicBezTo>
                  <a:cubicBezTo>
                    <a:pt x="4" y="36"/>
                    <a:pt x="2" y="35"/>
                    <a:pt x="3" y="34"/>
                  </a:cubicBezTo>
                  <a:cubicBezTo>
                    <a:pt x="2" y="34"/>
                    <a:pt x="2" y="33"/>
                    <a:pt x="2" y="33"/>
                  </a:cubicBezTo>
                  <a:cubicBezTo>
                    <a:pt x="2" y="32"/>
                    <a:pt x="2" y="32"/>
                    <a:pt x="2" y="32"/>
                  </a:cubicBezTo>
                  <a:cubicBezTo>
                    <a:pt x="2" y="32"/>
                    <a:pt x="2" y="31"/>
                    <a:pt x="3" y="31"/>
                  </a:cubicBezTo>
                  <a:cubicBezTo>
                    <a:pt x="4" y="29"/>
                    <a:pt x="6" y="28"/>
                    <a:pt x="7" y="26"/>
                  </a:cubicBezTo>
                  <a:cubicBezTo>
                    <a:pt x="6" y="26"/>
                    <a:pt x="6" y="26"/>
                    <a:pt x="5" y="26"/>
                  </a:cubicBezTo>
                  <a:cubicBezTo>
                    <a:pt x="5" y="26"/>
                    <a:pt x="4" y="26"/>
                    <a:pt x="4" y="26"/>
                  </a:cubicBezTo>
                  <a:cubicBezTo>
                    <a:pt x="4" y="26"/>
                    <a:pt x="3" y="26"/>
                    <a:pt x="3" y="25"/>
                  </a:cubicBezTo>
                  <a:cubicBezTo>
                    <a:pt x="2" y="24"/>
                    <a:pt x="1" y="23"/>
                    <a:pt x="0" y="22"/>
                  </a:cubicBezTo>
                  <a:cubicBezTo>
                    <a:pt x="0" y="22"/>
                    <a:pt x="1" y="21"/>
                    <a:pt x="0" y="21"/>
                  </a:cubicBezTo>
                  <a:cubicBezTo>
                    <a:pt x="1" y="20"/>
                    <a:pt x="1" y="20"/>
                    <a:pt x="1" y="20"/>
                  </a:cubicBezTo>
                  <a:cubicBezTo>
                    <a:pt x="1" y="20"/>
                    <a:pt x="2" y="21"/>
                    <a:pt x="3" y="21"/>
                  </a:cubicBezTo>
                  <a:cubicBezTo>
                    <a:pt x="5" y="22"/>
                    <a:pt x="6" y="21"/>
                    <a:pt x="8" y="21"/>
                  </a:cubicBezTo>
                  <a:cubicBezTo>
                    <a:pt x="9" y="20"/>
                    <a:pt x="10" y="19"/>
                    <a:pt x="11" y="19"/>
                  </a:cubicBezTo>
                  <a:cubicBezTo>
                    <a:pt x="11" y="19"/>
                    <a:pt x="11" y="19"/>
                    <a:pt x="11" y="19"/>
                  </a:cubicBezTo>
                  <a:cubicBezTo>
                    <a:pt x="12" y="18"/>
                    <a:pt x="12" y="18"/>
                    <a:pt x="12" y="18"/>
                  </a:cubicBezTo>
                  <a:cubicBezTo>
                    <a:pt x="12" y="19"/>
                    <a:pt x="12" y="20"/>
                    <a:pt x="13" y="20"/>
                  </a:cubicBezTo>
                  <a:close/>
                  <a:moveTo>
                    <a:pt x="31" y="26"/>
                  </a:moveTo>
                  <a:cubicBezTo>
                    <a:pt x="32" y="27"/>
                    <a:pt x="34" y="28"/>
                    <a:pt x="34" y="29"/>
                  </a:cubicBezTo>
                  <a:cubicBezTo>
                    <a:pt x="34" y="32"/>
                    <a:pt x="32" y="33"/>
                    <a:pt x="31" y="34"/>
                  </a:cubicBezTo>
                  <a:cubicBezTo>
                    <a:pt x="32" y="35"/>
                    <a:pt x="33" y="35"/>
                    <a:pt x="33" y="37"/>
                  </a:cubicBezTo>
                  <a:cubicBezTo>
                    <a:pt x="33" y="37"/>
                    <a:pt x="32" y="37"/>
                    <a:pt x="33" y="38"/>
                  </a:cubicBezTo>
                  <a:cubicBezTo>
                    <a:pt x="32" y="38"/>
                    <a:pt x="31" y="40"/>
                    <a:pt x="30" y="40"/>
                  </a:cubicBezTo>
                  <a:cubicBezTo>
                    <a:pt x="29" y="39"/>
                    <a:pt x="28" y="39"/>
                    <a:pt x="27" y="38"/>
                  </a:cubicBezTo>
                  <a:cubicBezTo>
                    <a:pt x="26" y="38"/>
                    <a:pt x="26" y="37"/>
                    <a:pt x="25" y="36"/>
                  </a:cubicBezTo>
                  <a:cubicBezTo>
                    <a:pt x="25" y="35"/>
                    <a:pt x="24" y="34"/>
                    <a:pt x="25" y="33"/>
                  </a:cubicBezTo>
                  <a:cubicBezTo>
                    <a:pt x="26" y="31"/>
                    <a:pt x="27" y="31"/>
                    <a:pt x="27" y="30"/>
                  </a:cubicBezTo>
                  <a:cubicBezTo>
                    <a:pt x="27" y="30"/>
                    <a:pt x="26" y="30"/>
                    <a:pt x="26" y="30"/>
                  </a:cubicBezTo>
                  <a:cubicBezTo>
                    <a:pt x="25" y="30"/>
                    <a:pt x="24" y="31"/>
                    <a:pt x="23" y="30"/>
                  </a:cubicBezTo>
                  <a:cubicBezTo>
                    <a:pt x="22" y="30"/>
                    <a:pt x="22" y="31"/>
                    <a:pt x="21" y="31"/>
                  </a:cubicBezTo>
                  <a:cubicBezTo>
                    <a:pt x="22" y="33"/>
                    <a:pt x="22" y="36"/>
                    <a:pt x="24" y="38"/>
                  </a:cubicBezTo>
                  <a:cubicBezTo>
                    <a:pt x="24" y="38"/>
                    <a:pt x="24" y="39"/>
                    <a:pt x="24" y="40"/>
                  </a:cubicBezTo>
                  <a:cubicBezTo>
                    <a:pt x="24" y="40"/>
                    <a:pt x="24" y="40"/>
                    <a:pt x="24" y="40"/>
                  </a:cubicBezTo>
                  <a:cubicBezTo>
                    <a:pt x="24" y="39"/>
                    <a:pt x="24" y="39"/>
                    <a:pt x="24" y="39"/>
                  </a:cubicBezTo>
                  <a:cubicBezTo>
                    <a:pt x="24" y="40"/>
                    <a:pt x="24" y="40"/>
                    <a:pt x="23" y="40"/>
                  </a:cubicBezTo>
                  <a:cubicBezTo>
                    <a:pt x="23" y="40"/>
                    <a:pt x="23" y="40"/>
                    <a:pt x="23" y="40"/>
                  </a:cubicBezTo>
                  <a:cubicBezTo>
                    <a:pt x="23" y="40"/>
                    <a:pt x="23" y="40"/>
                    <a:pt x="23" y="41"/>
                  </a:cubicBezTo>
                  <a:cubicBezTo>
                    <a:pt x="23" y="41"/>
                    <a:pt x="23" y="41"/>
                    <a:pt x="23" y="41"/>
                  </a:cubicBezTo>
                  <a:cubicBezTo>
                    <a:pt x="21" y="38"/>
                    <a:pt x="20" y="37"/>
                    <a:pt x="20" y="34"/>
                  </a:cubicBezTo>
                  <a:cubicBezTo>
                    <a:pt x="19" y="32"/>
                    <a:pt x="20" y="31"/>
                    <a:pt x="20" y="30"/>
                  </a:cubicBezTo>
                  <a:cubicBezTo>
                    <a:pt x="21" y="30"/>
                    <a:pt x="21" y="30"/>
                    <a:pt x="21" y="30"/>
                  </a:cubicBezTo>
                  <a:cubicBezTo>
                    <a:pt x="21" y="30"/>
                    <a:pt x="22" y="29"/>
                    <a:pt x="22" y="29"/>
                  </a:cubicBezTo>
                  <a:cubicBezTo>
                    <a:pt x="24" y="27"/>
                    <a:pt x="27" y="27"/>
                    <a:pt x="29" y="26"/>
                  </a:cubicBezTo>
                  <a:cubicBezTo>
                    <a:pt x="30" y="27"/>
                    <a:pt x="30" y="26"/>
                    <a:pt x="31"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18"/>
            <p:cNvSpPr>
              <a:spLocks noEditPoints="1"/>
            </p:cNvSpPr>
            <p:nvPr/>
          </p:nvSpPr>
          <p:spPr bwMode="auto">
            <a:xfrm>
              <a:off x="5110" y="4136"/>
              <a:ext cx="158" cy="147"/>
            </a:xfrm>
            <a:custGeom>
              <a:avLst/>
              <a:gdLst>
                <a:gd name="T0" fmla="*/ 22 w 61"/>
                <a:gd name="T1" fmla="*/ 5 h 55"/>
                <a:gd name="T2" fmla="*/ 23 w 61"/>
                <a:gd name="T3" fmla="*/ 5 h 55"/>
                <a:gd name="T4" fmla="*/ 27 w 61"/>
                <a:gd name="T5" fmla="*/ 8 h 55"/>
                <a:gd name="T6" fmla="*/ 35 w 61"/>
                <a:gd name="T7" fmla="*/ 5 h 55"/>
                <a:gd name="T8" fmla="*/ 41 w 61"/>
                <a:gd name="T9" fmla="*/ 3 h 55"/>
                <a:gd name="T10" fmla="*/ 50 w 61"/>
                <a:gd name="T11" fmla="*/ 6 h 55"/>
                <a:gd name="T12" fmla="*/ 52 w 61"/>
                <a:gd name="T13" fmla="*/ 11 h 55"/>
                <a:gd name="T14" fmla="*/ 51 w 61"/>
                <a:gd name="T15" fmla="*/ 13 h 55"/>
                <a:gd name="T16" fmla="*/ 48 w 61"/>
                <a:gd name="T17" fmla="*/ 17 h 55"/>
                <a:gd name="T18" fmla="*/ 43 w 61"/>
                <a:gd name="T19" fmla="*/ 21 h 55"/>
                <a:gd name="T20" fmla="*/ 41 w 61"/>
                <a:gd name="T21" fmla="*/ 21 h 55"/>
                <a:gd name="T22" fmla="*/ 45 w 61"/>
                <a:gd name="T23" fmla="*/ 5 h 55"/>
                <a:gd name="T24" fmla="*/ 38 w 61"/>
                <a:gd name="T25" fmla="*/ 6 h 55"/>
                <a:gd name="T26" fmla="*/ 32 w 61"/>
                <a:gd name="T27" fmla="*/ 8 h 55"/>
                <a:gd name="T28" fmla="*/ 22 w 61"/>
                <a:gd name="T29" fmla="*/ 14 h 55"/>
                <a:gd name="T30" fmla="*/ 21 w 61"/>
                <a:gd name="T31" fmla="*/ 19 h 55"/>
                <a:gd name="T32" fmla="*/ 21 w 61"/>
                <a:gd name="T33" fmla="*/ 32 h 55"/>
                <a:gd name="T34" fmla="*/ 20 w 61"/>
                <a:gd name="T35" fmla="*/ 46 h 55"/>
                <a:gd name="T36" fmla="*/ 17 w 61"/>
                <a:gd name="T37" fmla="*/ 54 h 55"/>
                <a:gd name="T38" fmla="*/ 13 w 61"/>
                <a:gd name="T39" fmla="*/ 50 h 55"/>
                <a:gd name="T40" fmla="*/ 4 w 61"/>
                <a:gd name="T41" fmla="*/ 35 h 55"/>
                <a:gd name="T42" fmla="*/ 5 w 61"/>
                <a:gd name="T43" fmla="*/ 32 h 55"/>
                <a:gd name="T44" fmla="*/ 6 w 61"/>
                <a:gd name="T45" fmla="*/ 26 h 55"/>
                <a:gd name="T46" fmla="*/ 13 w 61"/>
                <a:gd name="T47" fmla="*/ 18 h 55"/>
                <a:gd name="T48" fmla="*/ 3 w 61"/>
                <a:gd name="T49" fmla="*/ 18 h 55"/>
                <a:gd name="T50" fmla="*/ 0 w 61"/>
                <a:gd name="T51" fmla="*/ 14 h 55"/>
                <a:gd name="T52" fmla="*/ 0 w 61"/>
                <a:gd name="T53" fmla="*/ 13 h 55"/>
                <a:gd name="T54" fmla="*/ 6 w 61"/>
                <a:gd name="T55" fmla="*/ 13 h 55"/>
                <a:gd name="T56" fmla="*/ 15 w 61"/>
                <a:gd name="T57" fmla="*/ 11 h 55"/>
                <a:gd name="T58" fmla="*/ 20 w 61"/>
                <a:gd name="T59" fmla="*/ 3 h 55"/>
                <a:gd name="T60" fmla="*/ 22 w 61"/>
                <a:gd name="T61" fmla="*/ 1 h 55"/>
                <a:gd name="T62" fmla="*/ 36 w 61"/>
                <a:gd name="T63" fmla="*/ 21 h 55"/>
                <a:gd name="T64" fmla="*/ 36 w 61"/>
                <a:gd name="T65" fmla="*/ 30 h 55"/>
                <a:gd name="T66" fmla="*/ 47 w 61"/>
                <a:gd name="T67" fmla="*/ 23 h 55"/>
                <a:gd name="T68" fmla="*/ 52 w 61"/>
                <a:gd name="T69" fmla="*/ 24 h 55"/>
                <a:gd name="T70" fmla="*/ 55 w 61"/>
                <a:gd name="T71" fmla="*/ 30 h 55"/>
                <a:gd name="T72" fmla="*/ 52 w 61"/>
                <a:gd name="T73" fmla="*/ 40 h 55"/>
                <a:gd name="T74" fmla="*/ 58 w 61"/>
                <a:gd name="T75" fmla="*/ 46 h 55"/>
                <a:gd name="T76" fmla="*/ 60 w 61"/>
                <a:gd name="T77" fmla="*/ 52 h 55"/>
                <a:gd name="T78" fmla="*/ 52 w 61"/>
                <a:gd name="T79" fmla="*/ 48 h 55"/>
                <a:gd name="T80" fmla="*/ 45 w 61"/>
                <a:gd name="T81" fmla="*/ 48 h 55"/>
                <a:gd name="T82" fmla="*/ 41 w 61"/>
                <a:gd name="T83" fmla="*/ 49 h 55"/>
                <a:gd name="T84" fmla="*/ 33 w 61"/>
                <a:gd name="T85" fmla="*/ 48 h 55"/>
                <a:gd name="T86" fmla="*/ 29 w 61"/>
                <a:gd name="T87" fmla="*/ 44 h 55"/>
                <a:gd name="T88" fmla="*/ 29 w 61"/>
                <a:gd name="T89" fmla="*/ 38 h 55"/>
                <a:gd name="T90" fmla="*/ 30 w 61"/>
                <a:gd name="T91" fmla="*/ 34 h 55"/>
                <a:gd name="T92" fmla="*/ 32 w 61"/>
                <a:gd name="T93" fmla="*/ 26 h 55"/>
                <a:gd name="T94" fmla="*/ 34 w 61"/>
                <a:gd name="T95" fmla="*/ 21 h 55"/>
                <a:gd name="T96" fmla="*/ 35 w 61"/>
                <a:gd name="T97" fmla="*/ 17 h 55"/>
                <a:gd name="T98" fmla="*/ 16 w 61"/>
                <a:gd name="T99" fmla="*/ 27 h 55"/>
                <a:gd name="T100" fmla="*/ 16 w 61"/>
                <a:gd name="T101" fmla="*/ 30 h 55"/>
                <a:gd name="T102" fmla="*/ 15 w 61"/>
                <a:gd name="T103" fmla="*/ 42 h 55"/>
                <a:gd name="T104" fmla="*/ 11 w 61"/>
                <a:gd name="T105" fmla="*/ 42 h 55"/>
                <a:gd name="T106" fmla="*/ 9 w 61"/>
                <a:gd name="T107" fmla="*/ 34 h 55"/>
                <a:gd name="T108" fmla="*/ 14 w 61"/>
                <a:gd name="T109" fmla="*/ 24 h 55"/>
                <a:gd name="T110" fmla="*/ 46 w 61"/>
                <a:gd name="T111" fmla="*/ 27 h 55"/>
                <a:gd name="T112" fmla="*/ 48 w 61"/>
                <a:gd name="T113" fmla="*/ 32 h 55"/>
                <a:gd name="T114" fmla="*/ 46 w 61"/>
                <a:gd name="T115" fmla="*/ 37 h 55"/>
                <a:gd name="T116" fmla="*/ 44 w 61"/>
                <a:gd name="T117" fmla="*/ 27 h 55"/>
                <a:gd name="T118" fmla="*/ 40 w 61"/>
                <a:gd name="T119" fmla="*/ 38 h 55"/>
                <a:gd name="T120" fmla="*/ 40 w 61"/>
                <a:gd name="T121" fmla="*/ 43 h 55"/>
                <a:gd name="T122" fmla="*/ 35 w 61"/>
                <a:gd name="T123" fmla="*/ 41 h 55"/>
                <a:gd name="T124" fmla="*/ 39 w 61"/>
                <a:gd name="T125" fmla="*/ 37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1" h="55">
                  <a:moveTo>
                    <a:pt x="22" y="1"/>
                  </a:moveTo>
                  <a:cubicBezTo>
                    <a:pt x="24" y="2"/>
                    <a:pt x="21" y="3"/>
                    <a:pt x="22" y="4"/>
                  </a:cubicBezTo>
                  <a:cubicBezTo>
                    <a:pt x="22" y="4"/>
                    <a:pt x="21" y="5"/>
                    <a:pt x="22" y="5"/>
                  </a:cubicBezTo>
                  <a:cubicBezTo>
                    <a:pt x="22" y="6"/>
                    <a:pt x="22" y="6"/>
                    <a:pt x="22" y="6"/>
                  </a:cubicBezTo>
                  <a:cubicBezTo>
                    <a:pt x="22" y="6"/>
                    <a:pt x="22" y="6"/>
                    <a:pt x="23" y="6"/>
                  </a:cubicBezTo>
                  <a:cubicBezTo>
                    <a:pt x="23" y="6"/>
                    <a:pt x="23" y="5"/>
                    <a:pt x="23" y="5"/>
                  </a:cubicBezTo>
                  <a:cubicBezTo>
                    <a:pt x="24" y="5"/>
                    <a:pt x="24" y="6"/>
                    <a:pt x="24" y="6"/>
                  </a:cubicBezTo>
                  <a:cubicBezTo>
                    <a:pt x="25" y="6"/>
                    <a:pt x="25" y="7"/>
                    <a:pt x="25" y="7"/>
                  </a:cubicBezTo>
                  <a:cubicBezTo>
                    <a:pt x="26" y="7"/>
                    <a:pt x="26" y="8"/>
                    <a:pt x="27" y="8"/>
                  </a:cubicBezTo>
                  <a:cubicBezTo>
                    <a:pt x="27" y="8"/>
                    <a:pt x="27" y="8"/>
                    <a:pt x="27" y="8"/>
                  </a:cubicBezTo>
                  <a:cubicBezTo>
                    <a:pt x="27" y="8"/>
                    <a:pt x="27" y="8"/>
                    <a:pt x="27" y="8"/>
                  </a:cubicBezTo>
                  <a:cubicBezTo>
                    <a:pt x="29" y="7"/>
                    <a:pt x="32" y="6"/>
                    <a:pt x="35" y="5"/>
                  </a:cubicBezTo>
                  <a:cubicBezTo>
                    <a:pt x="35" y="5"/>
                    <a:pt x="36" y="4"/>
                    <a:pt x="37" y="4"/>
                  </a:cubicBezTo>
                  <a:cubicBezTo>
                    <a:pt x="38" y="4"/>
                    <a:pt x="39" y="4"/>
                    <a:pt x="39" y="4"/>
                  </a:cubicBezTo>
                  <a:cubicBezTo>
                    <a:pt x="40" y="4"/>
                    <a:pt x="40" y="3"/>
                    <a:pt x="41" y="3"/>
                  </a:cubicBezTo>
                  <a:cubicBezTo>
                    <a:pt x="42" y="3"/>
                    <a:pt x="42" y="3"/>
                    <a:pt x="42" y="3"/>
                  </a:cubicBezTo>
                  <a:cubicBezTo>
                    <a:pt x="43" y="3"/>
                    <a:pt x="45" y="3"/>
                    <a:pt x="47" y="4"/>
                  </a:cubicBezTo>
                  <a:cubicBezTo>
                    <a:pt x="48" y="4"/>
                    <a:pt x="49" y="5"/>
                    <a:pt x="50" y="6"/>
                  </a:cubicBezTo>
                  <a:cubicBezTo>
                    <a:pt x="52" y="6"/>
                    <a:pt x="52" y="8"/>
                    <a:pt x="53" y="9"/>
                  </a:cubicBezTo>
                  <a:cubicBezTo>
                    <a:pt x="52" y="9"/>
                    <a:pt x="52" y="10"/>
                    <a:pt x="52" y="10"/>
                  </a:cubicBezTo>
                  <a:cubicBezTo>
                    <a:pt x="52" y="10"/>
                    <a:pt x="52" y="10"/>
                    <a:pt x="52" y="11"/>
                  </a:cubicBezTo>
                  <a:cubicBezTo>
                    <a:pt x="52" y="11"/>
                    <a:pt x="52" y="11"/>
                    <a:pt x="52" y="11"/>
                  </a:cubicBezTo>
                  <a:cubicBezTo>
                    <a:pt x="52" y="11"/>
                    <a:pt x="51" y="11"/>
                    <a:pt x="52" y="12"/>
                  </a:cubicBezTo>
                  <a:cubicBezTo>
                    <a:pt x="51" y="12"/>
                    <a:pt x="51" y="13"/>
                    <a:pt x="51" y="13"/>
                  </a:cubicBezTo>
                  <a:cubicBezTo>
                    <a:pt x="51" y="13"/>
                    <a:pt x="51" y="13"/>
                    <a:pt x="51" y="13"/>
                  </a:cubicBezTo>
                  <a:cubicBezTo>
                    <a:pt x="51" y="14"/>
                    <a:pt x="51" y="15"/>
                    <a:pt x="50" y="15"/>
                  </a:cubicBezTo>
                  <a:cubicBezTo>
                    <a:pt x="50" y="16"/>
                    <a:pt x="49" y="16"/>
                    <a:pt x="48" y="17"/>
                  </a:cubicBezTo>
                  <a:cubicBezTo>
                    <a:pt x="48" y="17"/>
                    <a:pt x="48" y="17"/>
                    <a:pt x="48" y="17"/>
                  </a:cubicBezTo>
                  <a:cubicBezTo>
                    <a:pt x="46" y="18"/>
                    <a:pt x="45" y="20"/>
                    <a:pt x="43" y="21"/>
                  </a:cubicBezTo>
                  <a:cubicBezTo>
                    <a:pt x="43" y="21"/>
                    <a:pt x="43" y="20"/>
                    <a:pt x="43" y="21"/>
                  </a:cubicBezTo>
                  <a:cubicBezTo>
                    <a:pt x="42" y="21"/>
                    <a:pt x="42" y="21"/>
                    <a:pt x="42" y="21"/>
                  </a:cubicBezTo>
                  <a:cubicBezTo>
                    <a:pt x="43" y="20"/>
                    <a:pt x="43" y="20"/>
                    <a:pt x="43" y="20"/>
                  </a:cubicBezTo>
                  <a:cubicBezTo>
                    <a:pt x="42" y="20"/>
                    <a:pt x="41" y="21"/>
                    <a:pt x="41" y="21"/>
                  </a:cubicBezTo>
                  <a:cubicBezTo>
                    <a:pt x="40" y="21"/>
                    <a:pt x="40" y="22"/>
                    <a:pt x="39" y="22"/>
                  </a:cubicBezTo>
                  <a:cubicBezTo>
                    <a:pt x="42" y="17"/>
                    <a:pt x="47" y="15"/>
                    <a:pt x="48" y="10"/>
                  </a:cubicBezTo>
                  <a:cubicBezTo>
                    <a:pt x="48" y="8"/>
                    <a:pt x="47" y="6"/>
                    <a:pt x="45" y="5"/>
                  </a:cubicBezTo>
                  <a:cubicBezTo>
                    <a:pt x="44" y="6"/>
                    <a:pt x="43" y="5"/>
                    <a:pt x="42" y="6"/>
                  </a:cubicBezTo>
                  <a:cubicBezTo>
                    <a:pt x="42" y="6"/>
                    <a:pt x="41" y="5"/>
                    <a:pt x="40" y="5"/>
                  </a:cubicBezTo>
                  <a:cubicBezTo>
                    <a:pt x="39" y="6"/>
                    <a:pt x="38" y="6"/>
                    <a:pt x="38" y="6"/>
                  </a:cubicBezTo>
                  <a:cubicBezTo>
                    <a:pt x="37" y="6"/>
                    <a:pt x="37" y="6"/>
                    <a:pt x="37" y="6"/>
                  </a:cubicBezTo>
                  <a:cubicBezTo>
                    <a:pt x="37" y="6"/>
                    <a:pt x="36" y="7"/>
                    <a:pt x="36" y="7"/>
                  </a:cubicBezTo>
                  <a:cubicBezTo>
                    <a:pt x="34" y="6"/>
                    <a:pt x="33" y="8"/>
                    <a:pt x="32" y="8"/>
                  </a:cubicBezTo>
                  <a:cubicBezTo>
                    <a:pt x="31" y="8"/>
                    <a:pt x="30" y="9"/>
                    <a:pt x="29" y="9"/>
                  </a:cubicBezTo>
                  <a:cubicBezTo>
                    <a:pt x="28" y="10"/>
                    <a:pt x="26" y="11"/>
                    <a:pt x="25" y="11"/>
                  </a:cubicBezTo>
                  <a:cubicBezTo>
                    <a:pt x="24" y="13"/>
                    <a:pt x="23" y="13"/>
                    <a:pt x="22" y="14"/>
                  </a:cubicBezTo>
                  <a:cubicBezTo>
                    <a:pt x="21" y="14"/>
                    <a:pt x="22" y="15"/>
                    <a:pt x="21" y="16"/>
                  </a:cubicBezTo>
                  <a:cubicBezTo>
                    <a:pt x="22" y="17"/>
                    <a:pt x="21" y="17"/>
                    <a:pt x="21" y="18"/>
                  </a:cubicBezTo>
                  <a:cubicBezTo>
                    <a:pt x="21" y="18"/>
                    <a:pt x="22" y="19"/>
                    <a:pt x="21" y="19"/>
                  </a:cubicBezTo>
                  <a:cubicBezTo>
                    <a:pt x="21" y="20"/>
                    <a:pt x="21" y="21"/>
                    <a:pt x="21" y="22"/>
                  </a:cubicBezTo>
                  <a:cubicBezTo>
                    <a:pt x="21" y="24"/>
                    <a:pt x="21" y="27"/>
                    <a:pt x="21" y="29"/>
                  </a:cubicBezTo>
                  <a:cubicBezTo>
                    <a:pt x="21" y="30"/>
                    <a:pt x="21" y="31"/>
                    <a:pt x="21" y="32"/>
                  </a:cubicBezTo>
                  <a:cubicBezTo>
                    <a:pt x="21" y="34"/>
                    <a:pt x="21" y="36"/>
                    <a:pt x="21" y="38"/>
                  </a:cubicBezTo>
                  <a:cubicBezTo>
                    <a:pt x="21" y="40"/>
                    <a:pt x="20" y="41"/>
                    <a:pt x="20" y="42"/>
                  </a:cubicBezTo>
                  <a:cubicBezTo>
                    <a:pt x="20" y="43"/>
                    <a:pt x="21" y="45"/>
                    <a:pt x="20" y="46"/>
                  </a:cubicBezTo>
                  <a:cubicBezTo>
                    <a:pt x="20" y="47"/>
                    <a:pt x="19" y="48"/>
                    <a:pt x="20" y="49"/>
                  </a:cubicBezTo>
                  <a:cubicBezTo>
                    <a:pt x="18" y="50"/>
                    <a:pt x="19" y="51"/>
                    <a:pt x="19" y="52"/>
                  </a:cubicBezTo>
                  <a:cubicBezTo>
                    <a:pt x="19" y="53"/>
                    <a:pt x="18" y="54"/>
                    <a:pt x="17" y="54"/>
                  </a:cubicBezTo>
                  <a:cubicBezTo>
                    <a:pt x="17" y="54"/>
                    <a:pt x="16" y="55"/>
                    <a:pt x="16" y="54"/>
                  </a:cubicBezTo>
                  <a:cubicBezTo>
                    <a:pt x="16" y="53"/>
                    <a:pt x="16" y="53"/>
                    <a:pt x="15" y="52"/>
                  </a:cubicBezTo>
                  <a:cubicBezTo>
                    <a:pt x="14" y="52"/>
                    <a:pt x="13" y="51"/>
                    <a:pt x="13" y="50"/>
                  </a:cubicBezTo>
                  <a:cubicBezTo>
                    <a:pt x="10" y="47"/>
                    <a:pt x="7" y="45"/>
                    <a:pt x="6" y="41"/>
                  </a:cubicBezTo>
                  <a:cubicBezTo>
                    <a:pt x="5" y="40"/>
                    <a:pt x="5" y="39"/>
                    <a:pt x="4" y="38"/>
                  </a:cubicBezTo>
                  <a:cubicBezTo>
                    <a:pt x="5" y="37"/>
                    <a:pt x="4" y="37"/>
                    <a:pt x="4" y="35"/>
                  </a:cubicBezTo>
                  <a:cubicBezTo>
                    <a:pt x="4" y="35"/>
                    <a:pt x="5" y="35"/>
                    <a:pt x="4" y="34"/>
                  </a:cubicBezTo>
                  <a:cubicBezTo>
                    <a:pt x="4" y="34"/>
                    <a:pt x="4" y="34"/>
                    <a:pt x="4" y="34"/>
                  </a:cubicBezTo>
                  <a:cubicBezTo>
                    <a:pt x="4" y="33"/>
                    <a:pt x="5" y="33"/>
                    <a:pt x="5" y="32"/>
                  </a:cubicBezTo>
                  <a:cubicBezTo>
                    <a:pt x="5" y="32"/>
                    <a:pt x="5" y="32"/>
                    <a:pt x="5" y="31"/>
                  </a:cubicBezTo>
                  <a:cubicBezTo>
                    <a:pt x="4" y="31"/>
                    <a:pt x="5" y="31"/>
                    <a:pt x="4" y="30"/>
                  </a:cubicBezTo>
                  <a:cubicBezTo>
                    <a:pt x="5" y="29"/>
                    <a:pt x="6" y="27"/>
                    <a:pt x="6" y="26"/>
                  </a:cubicBezTo>
                  <a:cubicBezTo>
                    <a:pt x="7" y="26"/>
                    <a:pt x="7" y="25"/>
                    <a:pt x="8" y="24"/>
                  </a:cubicBezTo>
                  <a:cubicBezTo>
                    <a:pt x="10" y="22"/>
                    <a:pt x="11" y="20"/>
                    <a:pt x="13" y="18"/>
                  </a:cubicBezTo>
                  <a:cubicBezTo>
                    <a:pt x="13" y="18"/>
                    <a:pt x="13" y="18"/>
                    <a:pt x="13" y="18"/>
                  </a:cubicBezTo>
                  <a:cubicBezTo>
                    <a:pt x="13" y="19"/>
                    <a:pt x="12" y="19"/>
                    <a:pt x="12" y="19"/>
                  </a:cubicBezTo>
                  <a:cubicBezTo>
                    <a:pt x="10" y="20"/>
                    <a:pt x="9" y="21"/>
                    <a:pt x="7" y="20"/>
                  </a:cubicBezTo>
                  <a:cubicBezTo>
                    <a:pt x="5" y="19"/>
                    <a:pt x="4" y="20"/>
                    <a:pt x="3" y="18"/>
                  </a:cubicBezTo>
                  <a:cubicBezTo>
                    <a:pt x="2" y="18"/>
                    <a:pt x="2" y="17"/>
                    <a:pt x="1" y="16"/>
                  </a:cubicBezTo>
                  <a:cubicBezTo>
                    <a:pt x="0" y="16"/>
                    <a:pt x="0" y="15"/>
                    <a:pt x="0" y="15"/>
                  </a:cubicBezTo>
                  <a:cubicBezTo>
                    <a:pt x="0" y="14"/>
                    <a:pt x="0" y="14"/>
                    <a:pt x="0" y="14"/>
                  </a:cubicBezTo>
                  <a:cubicBezTo>
                    <a:pt x="0" y="15"/>
                    <a:pt x="1" y="15"/>
                    <a:pt x="1" y="15"/>
                  </a:cubicBezTo>
                  <a:cubicBezTo>
                    <a:pt x="1" y="14"/>
                    <a:pt x="1" y="14"/>
                    <a:pt x="1" y="14"/>
                  </a:cubicBezTo>
                  <a:cubicBezTo>
                    <a:pt x="1" y="14"/>
                    <a:pt x="0" y="14"/>
                    <a:pt x="0" y="13"/>
                  </a:cubicBezTo>
                  <a:cubicBezTo>
                    <a:pt x="1" y="12"/>
                    <a:pt x="2" y="14"/>
                    <a:pt x="2" y="14"/>
                  </a:cubicBezTo>
                  <a:cubicBezTo>
                    <a:pt x="3" y="13"/>
                    <a:pt x="4" y="14"/>
                    <a:pt x="5" y="14"/>
                  </a:cubicBezTo>
                  <a:cubicBezTo>
                    <a:pt x="5" y="14"/>
                    <a:pt x="6" y="13"/>
                    <a:pt x="6" y="13"/>
                  </a:cubicBezTo>
                  <a:cubicBezTo>
                    <a:pt x="7" y="13"/>
                    <a:pt x="8" y="13"/>
                    <a:pt x="9" y="13"/>
                  </a:cubicBezTo>
                  <a:cubicBezTo>
                    <a:pt x="10" y="12"/>
                    <a:pt x="11" y="11"/>
                    <a:pt x="12" y="12"/>
                  </a:cubicBezTo>
                  <a:cubicBezTo>
                    <a:pt x="13" y="11"/>
                    <a:pt x="14" y="11"/>
                    <a:pt x="15" y="11"/>
                  </a:cubicBezTo>
                  <a:cubicBezTo>
                    <a:pt x="16" y="11"/>
                    <a:pt x="16" y="9"/>
                    <a:pt x="17" y="10"/>
                  </a:cubicBezTo>
                  <a:cubicBezTo>
                    <a:pt x="19" y="9"/>
                    <a:pt x="18" y="7"/>
                    <a:pt x="19" y="6"/>
                  </a:cubicBezTo>
                  <a:cubicBezTo>
                    <a:pt x="19" y="5"/>
                    <a:pt x="19" y="4"/>
                    <a:pt x="20" y="3"/>
                  </a:cubicBezTo>
                  <a:cubicBezTo>
                    <a:pt x="19" y="3"/>
                    <a:pt x="20" y="3"/>
                    <a:pt x="19" y="2"/>
                  </a:cubicBezTo>
                  <a:cubicBezTo>
                    <a:pt x="21" y="2"/>
                    <a:pt x="19" y="0"/>
                    <a:pt x="21" y="0"/>
                  </a:cubicBezTo>
                  <a:cubicBezTo>
                    <a:pt x="21" y="0"/>
                    <a:pt x="21" y="1"/>
                    <a:pt x="22" y="1"/>
                  </a:cubicBezTo>
                  <a:close/>
                  <a:moveTo>
                    <a:pt x="36" y="19"/>
                  </a:moveTo>
                  <a:cubicBezTo>
                    <a:pt x="37" y="19"/>
                    <a:pt x="37" y="20"/>
                    <a:pt x="37" y="21"/>
                  </a:cubicBezTo>
                  <a:cubicBezTo>
                    <a:pt x="36" y="21"/>
                    <a:pt x="36" y="21"/>
                    <a:pt x="36" y="21"/>
                  </a:cubicBezTo>
                  <a:cubicBezTo>
                    <a:pt x="36" y="21"/>
                    <a:pt x="36" y="21"/>
                    <a:pt x="36" y="21"/>
                  </a:cubicBezTo>
                  <a:cubicBezTo>
                    <a:pt x="37" y="21"/>
                    <a:pt x="36" y="22"/>
                    <a:pt x="36" y="23"/>
                  </a:cubicBezTo>
                  <a:cubicBezTo>
                    <a:pt x="37" y="26"/>
                    <a:pt x="35" y="28"/>
                    <a:pt x="36" y="30"/>
                  </a:cubicBezTo>
                  <a:cubicBezTo>
                    <a:pt x="37" y="28"/>
                    <a:pt x="39" y="26"/>
                    <a:pt x="41" y="25"/>
                  </a:cubicBezTo>
                  <a:cubicBezTo>
                    <a:pt x="43" y="24"/>
                    <a:pt x="44" y="23"/>
                    <a:pt x="46" y="23"/>
                  </a:cubicBezTo>
                  <a:cubicBezTo>
                    <a:pt x="46" y="23"/>
                    <a:pt x="47" y="23"/>
                    <a:pt x="47" y="23"/>
                  </a:cubicBezTo>
                  <a:cubicBezTo>
                    <a:pt x="47" y="22"/>
                    <a:pt x="47" y="22"/>
                    <a:pt x="47" y="22"/>
                  </a:cubicBezTo>
                  <a:cubicBezTo>
                    <a:pt x="48" y="23"/>
                    <a:pt x="49" y="22"/>
                    <a:pt x="50" y="23"/>
                  </a:cubicBezTo>
                  <a:cubicBezTo>
                    <a:pt x="51" y="22"/>
                    <a:pt x="51" y="24"/>
                    <a:pt x="52" y="24"/>
                  </a:cubicBezTo>
                  <a:cubicBezTo>
                    <a:pt x="53" y="25"/>
                    <a:pt x="53" y="25"/>
                    <a:pt x="53" y="25"/>
                  </a:cubicBezTo>
                  <a:cubicBezTo>
                    <a:pt x="53" y="26"/>
                    <a:pt x="54" y="27"/>
                    <a:pt x="54" y="28"/>
                  </a:cubicBezTo>
                  <a:cubicBezTo>
                    <a:pt x="55" y="29"/>
                    <a:pt x="55" y="29"/>
                    <a:pt x="55" y="30"/>
                  </a:cubicBezTo>
                  <a:cubicBezTo>
                    <a:pt x="55" y="31"/>
                    <a:pt x="55" y="32"/>
                    <a:pt x="55" y="32"/>
                  </a:cubicBezTo>
                  <a:cubicBezTo>
                    <a:pt x="56" y="33"/>
                    <a:pt x="55" y="33"/>
                    <a:pt x="55" y="33"/>
                  </a:cubicBezTo>
                  <a:cubicBezTo>
                    <a:pt x="54" y="36"/>
                    <a:pt x="53" y="38"/>
                    <a:pt x="52" y="40"/>
                  </a:cubicBezTo>
                  <a:cubicBezTo>
                    <a:pt x="52" y="41"/>
                    <a:pt x="53" y="42"/>
                    <a:pt x="53" y="42"/>
                  </a:cubicBezTo>
                  <a:cubicBezTo>
                    <a:pt x="55" y="43"/>
                    <a:pt x="55" y="44"/>
                    <a:pt x="57" y="45"/>
                  </a:cubicBezTo>
                  <a:cubicBezTo>
                    <a:pt x="57" y="45"/>
                    <a:pt x="57" y="46"/>
                    <a:pt x="58" y="46"/>
                  </a:cubicBezTo>
                  <a:cubicBezTo>
                    <a:pt x="59" y="47"/>
                    <a:pt x="60" y="48"/>
                    <a:pt x="60" y="49"/>
                  </a:cubicBezTo>
                  <a:cubicBezTo>
                    <a:pt x="60" y="50"/>
                    <a:pt x="61" y="50"/>
                    <a:pt x="60" y="51"/>
                  </a:cubicBezTo>
                  <a:cubicBezTo>
                    <a:pt x="61" y="51"/>
                    <a:pt x="60" y="52"/>
                    <a:pt x="60" y="52"/>
                  </a:cubicBezTo>
                  <a:cubicBezTo>
                    <a:pt x="59" y="52"/>
                    <a:pt x="57" y="52"/>
                    <a:pt x="56" y="52"/>
                  </a:cubicBezTo>
                  <a:cubicBezTo>
                    <a:pt x="55" y="51"/>
                    <a:pt x="55" y="50"/>
                    <a:pt x="54" y="50"/>
                  </a:cubicBezTo>
                  <a:cubicBezTo>
                    <a:pt x="54" y="48"/>
                    <a:pt x="52" y="49"/>
                    <a:pt x="52" y="48"/>
                  </a:cubicBezTo>
                  <a:cubicBezTo>
                    <a:pt x="51" y="48"/>
                    <a:pt x="50" y="47"/>
                    <a:pt x="49" y="46"/>
                  </a:cubicBezTo>
                  <a:cubicBezTo>
                    <a:pt x="48" y="46"/>
                    <a:pt x="48" y="47"/>
                    <a:pt x="47" y="47"/>
                  </a:cubicBezTo>
                  <a:cubicBezTo>
                    <a:pt x="47" y="48"/>
                    <a:pt x="45" y="48"/>
                    <a:pt x="45" y="48"/>
                  </a:cubicBezTo>
                  <a:cubicBezTo>
                    <a:pt x="43" y="49"/>
                    <a:pt x="42" y="50"/>
                    <a:pt x="41" y="50"/>
                  </a:cubicBezTo>
                  <a:cubicBezTo>
                    <a:pt x="40" y="50"/>
                    <a:pt x="40" y="50"/>
                    <a:pt x="40" y="50"/>
                  </a:cubicBezTo>
                  <a:cubicBezTo>
                    <a:pt x="41" y="50"/>
                    <a:pt x="41" y="50"/>
                    <a:pt x="41" y="49"/>
                  </a:cubicBezTo>
                  <a:cubicBezTo>
                    <a:pt x="40" y="49"/>
                    <a:pt x="40" y="49"/>
                    <a:pt x="39" y="49"/>
                  </a:cubicBezTo>
                  <a:cubicBezTo>
                    <a:pt x="38" y="50"/>
                    <a:pt x="37" y="49"/>
                    <a:pt x="36" y="49"/>
                  </a:cubicBezTo>
                  <a:cubicBezTo>
                    <a:pt x="35" y="49"/>
                    <a:pt x="34" y="48"/>
                    <a:pt x="33" y="48"/>
                  </a:cubicBezTo>
                  <a:cubicBezTo>
                    <a:pt x="33" y="49"/>
                    <a:pt x="33" y="49"/>
                    <a:pt x="33" y="49"/>
                  </a:cubicBezTo>
                  <a:cubicBezTo>
                    <a:pt x="32" y="48"/>
                    <a:pt x="31" y="47"/>
                    <a:pt x="30" y="46"/>
                  </a:cubicBezTo>
                  <a:cubicBezTo>
                    <a:pt x="29" y="46"/>
                    <a:pt x="30" y="45"/>
                    <a:pt x="29" y="44"/>
                  </a:cubicBezTo>
                  <a:cubicBezTo>
                    <a:pt x="29" y="43"/>
                    <a:pt x="29" y="42"/>
                    <a:pt x="28" y="42"/>
                  </a:cubicBezTo>
                  <a:cubicBezTo>
                    <a:pt x="29" y="41"/>
                    <a:pt x="29" y="39"/>
                    <a:pt x="30" y="38"/>
                  </a:cubicBezTo>
                  <a:cubicBezTo>
                    <a:pt x="30" y="38"/>
                    <a:pt x="30" y="38"/>
                    <a:pt x="29" y="38"/>
                  </a:cubicBezTo>
                  <a:cubicBezTo>
                    <a:pt x="29" y="37"/>
                    <a:pt x="30" y="36"/>
                    <a:pt x="30" y="36"/>
                  </a:cubicBezTo>
                  <a:cubicBezTo>
                    <a:pt x="30" y="36"/>
                    <a:pt x="30" y="36"/>
                    <a:pt x="30" y="36"/>
                  </a:cubicBezTo>
                  <a:cubicBezTo>
                    <a:pt x="30" y="35"/>
                    <a:pt x="30" y="34"/>
                    <a:pt x="30" y="34"/>
                  </a:cubicBezTo>
                  <a:cubicBezTo>
                    <a:pt x="30" y="33"/>
                    <a:pt x="30" y="32"/>
                    <a:pt x="31" y="30"/>
                  </a:cubicBezTo>
                  <a:cubicBezTo>
                    <a:pt x="32" y="30"/>
                    <a:pt x="31" y="29"/>
                    <a:pt x="31" y="29"/>
                  </a:cubicBezTo>
                  <a:cubicBezTo>
                    <a:pt x="31" y="27"/>
                    <a:pt x="33" y="27"/>
                    <a:pt x="32" y="26"/>
                  </a:cubicBezTo>
                  <a:cubicBezTo>
                    <a:pt x="32" y="26"/>
                    <a:pt x="33" y="25"/>
                    <a:pt x="32" y="25"/>
                  </a:cubicBezTo>
                  <a:cubicBezTo>
                    <a:pt x="33" y="24"/>
                    <a:pt x="33" y="23"/>
                    <a:pt x="33" y="21"/>
                  </a:cubicBezTo>
                  <a:cubicBezTo>
                    <a:pt x="33" y="22"/>
                    <a:pt x="34" y="22"/>
                    <a:pt x="34" y="21"/>
                  </a:cubicBezTo>
                  <a:cubicBezTo>
                    <a:pt x="34" y="20"/>
                    <a:pt x="33" y="20"/>
                    <a:pt x="33" y="19"/>
                  </a:cubicBezTo>
                  <a:cubicBezTo>
                    <a:pt x="33" y="18"/>
                    <a:pt x="33" y="18"/>
                    <a:pt x="33" y="18"/>
                  </a:cubicBezTo>
                  <a:cubicBezTo>
                    <a:pt x="34" y="18"/>
                    <a:pt x="34" y="17"/>
                    <a:pt x="35" y="17"/>
                  </a:cubicBezTo>
                  <a:lnTo>
                    <a:pt x="36" y="19"/>
                  </a:lnTo>
                  <a:close/>
                  <a:moveTo>
                    <a:pt x="16" y="23"/>
                  </a:moveTo>
                  <a:cubicBezTo>
                    <a:pt x="17" y="25"/>
                    <a:pt x="16" y="26"/>
                    <a:pt x="16" y="27"/>
                  </a:cubicBezTo>
                  <a:cubicBezTo>
                    <a:pt x="16" y="28"/>
                    <a:pt x="16" y="28"/>
                    <a:pt x="16" y="28"/>
                  </a:cubicBezTo>
                  <a:cubicBezTo>
                    <a:pt x="16" y="29"/>
                    <a:pt x="15" y="30"/>
                    <a:pt x="16" y="30"/>
                  </a:cubicBezTo>
                  <a:cubicBezTo>
                    <a:pt x="16" y="30"/>
                    <a:pt x="16" y="30"/>
                    <a:pt x="16" y="30"/>
                  </a:cubicBezTo>
                  <a:cubicBezTo>
                    <a:pt x="16" y="33"/>
                    <a:pt x="16" y="34"/>
                    <a:pt x="15" y="37"/>
                  </a:cubicBezTo>
                  <a:cubicBezTo>
                    <a:pt x="16" y="37"/>
                    <a:pt x="16" y="38"/>
                    <a:pt x="16" y="39"/>
                  </a:cubicBezTo>
                  <a:cubicBezTo>
                    <a:pt x="16" y="40"/>
                    <a:pt x="16" y="41"/>
                    <a:pt x="15" y="42"/>
                  </a:cubicBezTo>
                  <a:cubicBezTo>
                    <a:pt x="15" y="43"/>
                    <a:pt x="15" y="43"/>
                    <a:pt x="15" y="44"/>
                  </a:cubicBezTo>
                  <a:cubicBezTo>
                    <a:pt x="15" y="44"/>
                    <a:pt x="15" y="44"/>
                    <a:pt x="15" y="44"/>
                  </a:cubicBezTo>
                  <a:cubicBezTo>
                    <a:pt x="14" y="43"/>
                    <a:pt x="12" y="43"/>
                    <a:pt x="11" y="42"/>
                  </a:cubicBezTo>
                  <a:cubicBezTo>
                    <a:pt x="11" y="41"/>
                    <a:pt x="10" y="41"/>
                    <a:pt x="10" y="40"/>
                  </a:cubicBezTo>
                  <a:cubicBezTo>
                    <a:pt x="9" y="38"/>
                    <a:pt x="9" y="37"/>
                    <a:pt x="9" y="35"/>
                  </a:cubicBezTo>
                  <a:cubicBezTo>
                    <a:pt x="9" y="35"/>
                    <a:pt x="10" y="34"/>
                    <a:pt x="9" y="34"/>
                  </a:cubicBezTo>
                  <a:cubicBezTo>
                    <a:pt x="10" y="33"/>
                    <a:pt x="9" y="33"/>
                    <a:pt x="9" y="33"/>
                  </a:cubicBezTo>
                  <a:cubicBezTo>
                    <a:pt x="10" y="31"/>
                    <a:pt x="10" y="28"/>
                    <a:pt x="12" y="27"/>
                  </a:cubicBezTo>
                  <a:cubicBezTo>
                    <a:pt x="12" y="26"/>
                    <a:pt x="13" y="25"/>
                    <a:pt x="14" y="24"/>
                  </a:cubicBezTo>
                  <a:cubicBezTo>
                    <a:pt x="14" y="23"/>
                    <a:pt x="15" y="22"/>
                    <a:pt x="16" y="20"/>
                  </a:cubicBezTo>
                  <a:cubicBezTo>
                    <a:pt x="16" y="22"/>
                    <a:pt x="17" y="23"/>
                    <a:pt x="16" y="23"/>
                  </a:cubicBezTo>
                  <a:close/>
                  <a:moveTo>
                    <a:pt x="46" y="27"/>
                  </a:moveTo>
                  <a:cubicBezTo>
                    <a:pt x="46" y="26"/>
                    <a:pt x="46" y="27"/>
                    <a:pt x="47" y="27"/>
                  </a:cubicBezTo>
                  <a:cubicBezTo>
                    <a:pt x="47" y="27"/>
                    <a:pt x="48" y="27"/>
                    <a:pt x="48" y="28"/>
                  </a:cubicBezTo>
                  <a:cubicBezTo>
                    <a:pt x="48" y="29"/>
                    <a:pt x="48" y="31"/>
                    <a:pt x="48" y="32"/>
                  </a:cubicBezTo>
                  <a:cubicBezTo>
                    <a:pt x="49" y="33"/>
                    <a:pt x="48" y="33"/>
                    <a:pt x="48" y="34"/>
                  </a:cubicBezTo>
                  <a:cubicBezTo>
                    <a:pt x="48" y="35"/>
                    <a:pt x="47" y="35"/>
                    <a:pt x="47" y="36"/>
                  </a:cubicBezTo>
                  <a:cubicBezTo>
                    <a:pt x="47" y="37"/>
                    <a:pt x="46" y="37"/>
                    <a:pt x="46" y="37"/>
                  </a:cubicBezTo>
                  <a:cubicBezTo>
                    <a:pt x="44" y="36"/>
                    <a:pt x="41" y="36"/>
                    <a:pt x="39" y="33"/>
                  </a:cubicBezTo>
                  <a:cubicBezTo>
                    <a:pt x="39" y="33"/>
                    <a:pt x="40" y="32"/>
                    <a:pt x="40" y="32"/>
                  </a:cubicBezTo>
                  <a:cubicBezTo>
                    <a:pt x="41" y="30"/>
                    <a:pt x="42" y="28"/>
                    <a:pt x="44" y="27"/>
                  </a:cubicBezTo>
                  <a:cubicBezTo>
                    <a:pt x="45" y="27"/>
                    <a:pt x="45" y="26"/>
                    <a:pt x="46" y="27"/>
                  </a:cubicBezTo>
                  <a:close/>
                  <a:moveTo>
                    <a:pt x="39" y="37"/>
                  </a:moveTo>
                  <a:cubicBezTo>
                    <a:pt x="39" y="38"/>
                    <a:pt x="39" y="38"/>
                    <a:pt x="40" y="38"/>
                  </a:cubicBezTo>
                  <a:cubicBezTo>
                    <a:pt x="41" y="39"/>
                    <a:pt x="41" y="39"/>
                    <a:pt x="42" y="39"/>
                  </a:cubicBezTo>
                  <a:cubicBezTo>
                    <a:pt x="43" y="41"/>
                    <a:pt x="43" y="41"/>
                    <a:pt x="43" y="41"/>
                  </a:cubicBezTo>
                  <a:cubicBezTo>
                    <a:pt x="42" y="42"/>
                    <a:pt x="42" y="44"/>
                    <a:pt x="40" y="43"/>
                  </a:cubicBezTo>
                  <a:cubicBezTo>
                    <a:pt x="40" y="44"/>
                    <a:pt x="39" y="43"/>
                    <a:pt x="38" y="43"/>
                  </a:cubicBezTo>
                  <a:cubicBezTo>
                    <a:pt x="37" y="44"/>
                    <a:pt x="36" y="43"/>
                    <a:pt x="35" y="44"/>
                  </a:cubicBezTo>
                  <a:cubicBezTo>
                    <a:pt x="35" y="43"/>
                    <a:pt x="35" y="42"/>
                    <a:pt x="35" y="41"/>
                  </a:cubicBezTo>
                  <a:cubicBezTo>
                    <a:pt x="35" y="40"/>
                    <a:pt x="37" y="39"/>
                    <a:pt x="37" y="37"/>
                  </a:cubicBezTo>
                  <a:cubicBezTo>
                    <a:pt x="37" y="37"/>
                    <a:pt x="37" y="35"/>
                    <a:pt x="38" y="36"/>
                  </a:cubicBezTo>
                  <a:lnTo>
                    <a:pt x="39" y="3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28" name="矩形 9"/>
          <p:cNvSpPr/>
          <p:nvPr userDrawn="1"/>
        </p:nvSpPr>
        <p:spPr>
          <a:xfrm>
            <a:off x="-10161" y="0"/>
            <a:ext cx="12202161" cy="1589102"/>
          </a:xfrm>
          <a:custGeom>
            <a:avLst/>
            <a:gdLst>
              <a:gd name="connsiteX0" fmla="*/ 0 w 12192001"/>
              <a:gd name="connsiteY0" fmla="*/ 0 h 1599658"/>
              <a:gd name="connsiteX1" fmla="*/ 12192001 w 12192001"/>
              <a:gd name="connsiteY1" fmla="*/ 0 h 1599658"/>
              <a:gd name="connsiteX2" fmla="*/ 12192001 w 12192001"/>
              <a:gd name="connsiteY2" fmla="*/ 1599658 h 1599658"/>
              <a:gd name="connsiteX3" fmla="*/ 0 w 12192001"/>
              <a:gd name="connsiteY3" fmla="*/ 1599658 h 1599658"/>
              <a:gd name="connsiteX4" fmla="*/ 0 w 12192001"/>
              <a:gd name="connsiteY4" fmla="*/ 0 h 1599658"/>
              <a:gd name="connsiteX0-1" fmla="*/ 0 w 12192001"/>
              <a:gd name="connsiteY0-2" fmla="*/ 0 h 1599658"/>
              <a:gd name="connsiteX1-3" fmla="*/ 12192001 w 12192001"/>
              <a:gd name="connsiteY1-4" fmla="*/ 0 h 1599658"/>
              <a:gd name="connsiteX2-5" fmla="*/ 12192001 w 12192001"/>
              <a:gd name="connsiteY2-6" fmla="*/ 1599658 h 1599658"/>
              <a:gd name="connsiteX3-7" fmla="*/ 0 w 12192001"/>
              <a:gd name="connsiteY3-8" fmla="*/ 818423 h 1599658"/>
              <a:gd name="connsiteX4-9" fmla="*/ 0 w 12192001"/>
              <a:gd name="connsiteY4-10" fmla="*/ 0 h 1599658"/>
              <a:gd name="connsiteX0-11" fmla="*/ 0 w 12192001"/>
              <a:gd name="connsiteY0-12" fmla="*/ 0 h 1599658"/>
              <a:gd name="connsiteX1-13" fmla="*/ 12192001 w 12192001"/>
              <a:gd name="connsiteY1-14" fmla="*/ 0 h 1599658"/>
              <a:gd name="connsiteX2-15" fmla="*/ 12192001 w 12192001"/>
              <a:gd name="connsiteY2-16" fmla="*/ 1599658 h 1599658"/>
              <a:gd name="connsiteX3-17" fmla="*/ 20320 w 12192001"/>
              <a:gd name="connsiteY3-18" fmla="*/ 452663 h 1599658"/>
              <a:gd name="connsiteX4-19" fmla="*/ 0 w 12192001"/>
              <a:gd name="connsiteY4-20" fmla="*/ 0 h 1599658"/>
              <a:gd name="connsiteX0-21" fmla="*/ 10160 w 12202161"/>
              <a:gd name="connsiteY0-22" fmla="*/ 0 h 1599658"/>
              <a:gd name="connsiteX1-23" fmla="*/ 12202161 w 12202161"/>
              <a:gd name="connsiteY1-24" fmla="*/ 0 h 1599658"/>
              <a:gd name="connsiteX2-25" fmla="*/ 12202161 w 12202161"/>
              <a:gd name="connsiteY2-26" fmla="*/ 1599658 h 1599658"/>
              <a:gd name="connsiteX3-27" fmla="*/ 0 w 12202161"/>
              <a:gd name="connsiteY3-28" fmla="*/ 461043 h 1599658"/>
              <a:gd name="connsiteX4-29" fmla="*/ 10160 w 12202161"/>
              <a:gd name="connsiteY4-30" fmla="*/ 0 h 159965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202161" h="1599658">
                <a:moveTo>
                  <a:pt x="10160" y="0"/>
                </a:moveTo>
                <a:lnTo>
                  <a:pt x="12202161" y="0"/>
                </a:lnTo>
                <a:lnTo>
                  <a:pt x="12202161" y="1599658"/>
                </a:lnTo>
                <a:lnTo>
                  <a:pt x="0" y="461043"/>
                </a:lnTo>
                <a:lnTo>
                  <a:pt x="10160" y="0"/>
                </a:lnTo>
                <a:close/>
              </a:path>
            </a:pathLst>
          </a:custGeom>
          <a:ln>
            <a:noFill/>
          </a:ln>
          <a:effectLst>
            <a:outerShdw blurRad="50800" dist="38100" dir="2700000" algn="tl" rotWithShape="0">
              <a:prstClr val="black">
                <a:alpha val="40000"/>
              </a:prstClr>
            </a:outerShdw>
          </a:effectLst>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p:sp>
        <p:nvSpPr>
          <p:cNvPr id="29" name="等腰三角形 28"/>
          <p:cNvSpPr/>
          <p:nvPr userDrawn="1"/>
        </p:nvSpPr>
        <p:spPr>
          <a:xfrm flipV="1">
            <a:off x="-1" y="-10556"/>
            <a:ext cx="5752619" cy="1599658"/>
          </a:xfrm>
          <a:prstGeom prst="triangle">
            <a:avLst>
              <a:gd name="adj" fmla="val 0"/>
            </a:avLst>
          </a:prstGeom>
          <a:solidFill>
            <a:schemeClr val="accent5"/>
          </a:solidFill>
          <a:ln>
            <a:noFill/>
          </a:ln>
          <a:effectLst>
            <a:outerShdw blurRad="50800" dist="38100" dir="2700000" algn="tl"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pic>
        <p:nvPicPr>
          <p:cNvPr id="30" name="图片 29"/>
          <p:cNvPicPr>
            <a:picLocks noChangeAspect="1"/>
          </p:cNvPicPr>
          <p:nvPr userDrawn="1"/>
        </p:nvPicPr>
        <p:blipFill>
          <a:blip r:embed="rId2" cstate="email">
            <a:lum bright="100000" contrast="-40000"/>
          </a:blip>
          <a:stretch>
            <a:fillRect/>
          </a:stretch>
        </p:blipFill>
        <p:spPr>
          <a:xfrm>
            <a:off x="163132" y="101800"/>
            <a:ext cx="2772075" cy="762828"/>
          </a:xfrm>
          <a:prstGeom prst="rect">
            <a:avLst/>
          </a:prstGeom>
        </p:spPr>
      </p:pic>
      <p:sp>
        <p:nvSpPr>
          <p:cNvPr id="2" name="标题 1"/>
          <p:cNvSpPr>
            <a:spLocks noGrp="1"/>
          </p:cNvSpPr>
          <p:nvPr>
            <p:ph type="title"/>
          </p:nvPr>
        </p:nvSpPr>
        <p:spPr>
          <a:xfrm>
            <a:off x="1478543" y="18410"/>
            <a:ext cx="10515600" cy="1325563"/>
          </a:xfrm>
          <a:effectLst>
            <a:outerShdw blurRad="50800" dist="38100" dir="2700000" algn="tl" rotWithShape="0">
              <a:prstClr val="black">
                <a:alpha val="40000"/>
              </a:prstClr>
            </a:outerShdw>
          </a:effectLst>
        </p:spPr>
        <p:txBody>
          <a:bodyPr>
            <a:normAutofit/>
          </a:bodyPr>
          <a:lstStyle>
            <a:lvl1pPr algn="r">
              <a:defRPr sz="3200" b="1">
                <a:solidFill>
                  <a:schemeClr val="bg1"/>
                </a:solidFill>
              </a:defRPr>
            </a:lvl1pPr>
          </a:lstStyle>
          <a:p>
            <a:r>
              <a:rPr lang="zh-CN" altLang="en-US"/>
              <a:t>单击此处编辑母版标题样式</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中科院">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08D4B51F-5022-4B9A-B1DC-58E2D82F8E58}" type="datetimeFigureOut">
              <a:rPr lang="zh-CN" altLang="en-US" smtClean="0"/>
              <a:t>2023/4/12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0CBB207-5EAB-47C3-B719-5632B4BE83BE}" type="slidenum">
              <a:rPr lang="zh-CN" altLang="en-US" smtClean="0"/>
              <a:t>‹#›</a:t>
            </a:fld>
            <a:endParaRPr lang="zh-CN" altLang="en-US"/>
          </a:p>
        </p:txBody>
      </p:sp>
      <p:sp>
        <p:nvSpPr>
          <p:cNvPr id="9" name="标题 8"/>
          <p:cNvSpPr>
            <a:spLocks noGrp="1"/>
          </p:cNvSpPr>
          <p:nvPr>
            <p:ph type="title"/>
          </p:nvPr>
        </p:nvSpPr>
        <p:spPr>
          <a:xfrm>
            <a:off x="281832" y="182507"/>
            <a:ext cx="8216283" cy="759735"/>
          </a:xfrm>
          <a:solidFill>
            <a:srgbClr val="014099"/>
          </a:solidFill>
          <a:ln w="19050">
            <a:solidFill>
              <a:schemeClr val="accent1">
                <a:lumMod val="40000"/>
                <a:lumOff val="60000"/>
              </a:schemeClr>
            </a:solidFill>
          </a:ln>
          <a:effectLst>
            <a:outerShdw blurRad="50800" dist="38100" dir="8100000" algn="tr" rotWithShape="0">
              <a:prstClr val="black">
                <a:alpha val="40000"/>
              </a:prstClr>
            </a:outerShdw>
          </a:effectLst>
          <a:scene3d>
            <a:camera prst="orthographicFront"/>
            <a:lightRig rig="flood" dir="t"/>
          </a:scene3d>
          <a:sp3d/>
        </p:spPr>
        <p:txBody>
          <a:bodyPr vert="horz" lIns="91440" tIns="45720" rIns="91440" bIns="45720" rtlCol="0" anchor="ctr">
            <a:normAutofit/>
          </a:bodyPr>
          <a:lstStyle>
            <a:lvl1pPr>
              <a:defRPr lang="zh-CN" altLang="en-US" sz="3200" b="1" dirty="0">
                <a:solidFill>
                  <a:schemeClr val="bg1"/>
                </a:solidFill>
              </a:defRPr>
            </a:lvl1pPr>
          </a:lstStyle>
          <a:p>
            <a:pPr marL="0" lvl="0"/>
            <a:r>
              <a:rPr lang="zh-CN" altLang="en-US"/>
              <a:t>单击此处编辑母版标题样式</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08D4B51F-5022-4B9A-B1DC-58E2D82F8E58}" type="datetimeFigureOut">
              <a:rPr lang="zh-CN" altLang="en-US" smtClean="0"/>
              <a:t>2023/4/12</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0CBB207-5EAB-47C3-B719-5632B4BE83BE}" type="slidenum">
              <a:rPr lang="zh-CN" altLang="en-US" smtClean="0"/>
              <a:t>‹#›</a:t>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08D4B51F-5022-4B9A-B1DC-58E2D82F8E58}" type="datetimeFigureOut">
              <a:rPr lang="zh-CN" altLang="en-US" smtClean="0"/>
              <a:t>2023/4/12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0CBB207-5EAB-47C3-B719-5632B4BE83BE}" type="slidenum">
              <a:rPr lang="zh-CN" altLang="en-US" smtClean="0"/>
              <a:t>‹#›</a:t>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2_自定义版式">
    <p:spTree>
      <p:nvGrpSpPr>
        <p:cNvPr id="1" name=""/>
        <p:cNvGrpSpPr/>
        <p:nvPr/>
      </p:nvGrpSpPr>
      <p:grpSpPr>
        <a:xfrm>
          <a:off x="0" y="0"/>
          <a:ext cx="0" cy="0"/>
          <a:chOff x="0" y="0"/>
          <a:chExt cx="0" cy="0"/>
        </a:xfrm>
      </p:grpSpPr>
    </p:spTree>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49931" y="306608"/>
            <a:ext cx="8216283" cy="759735"/>
          </a:xfrm>
          <a:solidFill>
            <a:srgbClr val="A40006"/>
          </a:solidFill>
          <a:ln w="19050">
            <a:solidFill>
              <a:srgbClr val="FF0000"/>
            </a:solidFill>
          </a:ln>
          <a:effectLst>
            <a:outerShdw blurRad="50800" dist="38100" dir="8100000" algn="tr" rotWithShape="0">
              <a:prstClr val="black">
                <a:alpha val="40000"/>
              </a:prstClr>
            </a:outerShdw>
          </a:effectLst>
          <a:scene3d>
            <a:camera prst="orthographicFront"/>
            <a:lightRig rig="flood" dir="t"/>
          </a:scene3d>
          <a:sp3d/>
        </p:spPr>
        <p:txBody>
          <a:bodyPr>
            <a:normAutofit/>
          </a:bodyPr>
          <a:lstStyle>
            <a:lvl1pPr>
              <a:defRPr sz="3200" b="1">
                <a:solidFill>
                  <a:schemeClr val="bg1"/>
                </a:solidFill>
              </a:defRPr>
            </a:lvl1pPr>
          </a:lstStyle>
          <a:p>
            <a:r>
              <a:rPr lang="zh-CN" altLang="en-US"/>
              <a:t>单击此处编辑母版标题样式</a:t>
            </a:r>
          </a:p>
        </p:txBody>
      </p:sp>
      <p:sp>
        <p:nvSpPr>
          <p:cNvPr id="3" name="内容占位符 2"/>
          <p:cNvSpPr>
            <a:spLocks noGrp="1"/>
          </p:cNvSpPr>
          <p:nvPr>
            <p:ph idx="1" hasCustomPrompt="1"/>
          </p:nvPr>
        </p:nvSpPr>
        <p:spPr>
          <a:xfrm>
            <a:off x="838200" y="1616868"/>
            <a:ext cx="10515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08D4B51F-5022-4B9A-B1DC-58E2D82F8E58}" type="datetimeFigureOut">
              <a:rPr lang="zh-CN" altLang="en-US" smtClean="0"/>
              <a:t>2023/4/12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0CBB207-5EAB-47C3-B719-5632B4BE83BE}" type="slidenum">
              <a:rPr lang="zh-CN" altLang="en-US" smtClean="0"/>
              <a:t>‹#›</a:t>
            </a:fld>
            <a:endParaRPr lang="zh-CN" altLang="en-US"/>
          </a:p>
        </p:txBody>
      </p:sp>
      <p:pic>
        <p:nvPicPr>
          <p:cNvPr id="24" name="图片 23"/>
          <p:cNvPicPr>
            <a:picLocks noChangeAspect="1"/>
          </p:cNvPicPr>
          <p:nvPr userDrawn="1"/>
        </p:nvPicPr>
        <p:blipFill rotWithShape="1">
          <a:blip r:embed="rId2" cstate="email"/>
          <a:srcRect r="416"/>
          <a:stretch>
            <a:fillRect/>
          </a:stretch>
        </p:blipFill>
        <p:spPr>
          <a:xfrm>
            <a:off x="-1" y="5120806"/>
            <a:ext cx="12191999" cy="1759932"/>
          </a:xfrm>
          <a:prstGeom prst="rect">
            <a:avLst/>
          </a:prstGeom>
        </p:spPr>
      </p:pic>
      <p:pic>
        <p:nvPicPr>
          <p:cNvPr id="26" name="图片 25"/>
          <p:cNvPicPr>
            <a:picLocks noChangeAspect="1"/>
          </p:cNvPicPr>
          <p:nvPr userDrawn="1"/>
        </p:nvPicPr>
        <p:blipFill>
          <a:blip r:embed="rId3" cstate="email"/>
          <a:stretch>
            <a:fillRect/>
          </a:stretch>
        </p:blipFill>
        <p:spPr>
          <a:xfrm>
            <a:off x="9028590" y="328428"/>
            <a:ext cx="2772075" cy="762828"/>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bg>
      <p:bgPr>
        <a:gradFill>
          <a:gsLst>
            <a:gs pos="100000">
              <a:srgbClr val="7F0020"/>
            </a:gs>
            <a:gs pos="0">
              <a:srgbClr val="D74034"/>
            </a:gs>
            <a:gs pos="30000">
              <a:srgbClr val="C00000"/>
            </a:gs>
          </a:gsLst>
          <a:lin ang="5400000" scaled="1"/>
        </a:gra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838200" y="2780992"/>
            <a:ext cx="10515600" cy="1296015"/>
          </a:xfrm>
        </p:spPr>
        <p:txBody>
          <a:bodyPr anchor="b">
            <a:noAutofit/>
          </a:bodyPr>
          <a:lstStyle>
            <a:lvl1pPr>
              <a:defRPr sz="8000" b="1">
                <a:solidFill>
                  <a:schemeClr val="bg1"/>
                </a:solidFill>
              </a:defRPr>
            </a:lvl1pPr>
          </a:lstStyle>
          <a:p>
            <a:r>
              <a:rPr lang="zh-CN" altLang="en-US"/>
              <a:t>单击此处编辑母版标题样式</a:t>
            </a:r>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08D4B51F-5022-4B9A-B1DC-58E2D82F8E58}" type="datetimeFigureOut">
              <a:rPr lang="zh-CN" altLang="en-US" smtClean="0"/>
              <a:t>2023/4/12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0CBB207-5EAB-47C3-B719-5632B4BE83BE}" type="slidenum">
              <a:rPr lang="zh-CN" altLang="en-US" smtClean="0"/>
              <a:t>‹#›</a:t>
            </a:fld>
            <a:endParaRPr lang="zh-CN" altLang="en-US"/>
          </a:p>
        </p:txBody>
      </p:sp>
      <p:pic>
        <p:nvPicPr>
          <p:cNvPr id="7" name="图片 6"/>
          <p:cNvPicPr>
            <a:picLocks noChangeAspect="1"/>
          </p:cNvPicPr>
          <p:nvPr userDrawn="1"/>
        </p:nvPicPr>
        <p:blipFill rotWithShape="1">
          <a:blip r:embed="rId2" cstate="email"/>
          <a:srcRect r="313"/>
          <a:stretch>
            <a:fillRect/>
          </a:stretch>
        </p:blipFill>
        <p:spPr>
          <a:xfrm>
            <a:off x="0" y="5069225"/>
            <a:ext cx="12192000" cy="1798303"/>
          </a:xfrm>
          <a:prstGeom prst="rect">
            <a:avLst/>
          </a:prstGeom>
        </p:spPr>
      </p:pic>
      <p:pic>
        <p:nvPicPr>
          <p:cNvPr id="10" name="图片 9"/>
          <p:cNvPicPr>
            <a:picLocks noChangeAspect="1"/>
          </p:cNvPicPr>
          <p:nvPr userDrawn="1"/>
        </p:nvPicPr>
        <p:blipFill>
          <a:blip r:embed="rId3" cstate="email"/>
          <a:stretch>
            <a:fillRect/>
          </a:stretch>
        </p:blipFill>
        <p:spPr>
          <a:xfrm>
            <a:off x="9028590" y="328428"/>
            <a:ext cx="2772075" cy="762828"/>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08D4B51F-5022-4B9A-B1DC-58E2D82F8E58}" type="datetimeFigureOut">
              <a:rPr lang="zh-CN" altLang="en-US" smtClean="0"/>
              <a:t>2023/4/12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0CBB207-5EAB-47C3-B719-5632B4BE83BE}" type="slidenum">
              <a:rPr lang="zh-CN" altLang="en-US" smtClean="0"/>
              <a:t>‹#›</a:t>
            </a:fld>
            <a:endParaRPr lang="zh-CN" altLang="en-US"/>
          </a:p>
        </p:txBody>
      </p:sp>
      <p:pic>
        <p:nvPicPr>
          <p:cNvPr id="7" name="图片 6"/>
          <p:cNvPicPr>
            <a:picLocks noChangeAspect="1"/>
          </p:cNvPicPr>
          <p:nvPr userDrawn="1"/>
        </p:nvPicPr>
        <p:blipFill rotWithShape="1">
          <a:blip r:embed="rId2" cstate="email"/>
          <a:srcRect r="416"/>
          <a:stretch>
            <a:fillRect/>
          </a:stretch>
        </p:blipFill>
        <p:spPr>
          <a:xfrm>
            <a:off x="-1" y="5120806"/>
            <a:ext cx="12191999" cy="1759932"/>
          </a:xfrm>
          <a:prstGeom prst="rect">
            <a:avLst/>
          </a:prstGeom>
        </p:spPr>
      </p:pic>
      <p:pic>
        <p:nvPicPr>
          <p:cNvPr id="12" name="图片 11"/>
          <p:cNvPicPr>
            <a:picLocks noChangeAspect="1"/>
          </p:cNvPicPr>
          <p:nvPr userDrawn="1"/>
        </p:nvPicPr>
        <p:blipFill>
          <a:blip r:embed="rId3" cstate="email"/>
          <a:stretch>
            <a:fillRect/>
          </a:stretch>
        </p:blipFill>
        <p:spPr>
          <a:xfrm>
            <a:off x="9028590" y="182508"/>
            <a:ext cx="2772075" cy="762828"/>
          </a:xfrm>
          <a:prstGeom prst="rect">
            <a:avLst/>
          </a:prstGeom>
        </p:spPr>
      </p:pic>
      <p:sp>
        <p:nvSpPr>
          <p:cNvPr id="10" name="标题 8"/>
          <p:cNvSpPr>
            <a:spLocks noGrp="1"/>
          </p:cNvSpPr>
          <p:nvPr>
            <p:ph type="title"/>
          </p:nvPr>
        </p:nvSpPr>
        <p:spPr>
          <a:xfrm>
            <a:off x="281833" y="182508"/>
            <a:ext cx="8216283" cy="759735"/>
          </a:xfrm>
          <a:solidFill>
            <a:srgbClr val="A40006"/>
          </a:solidFill>
          <a:ln w="19050">
            <a:solidFill>
              <a:srgbClr val="FF0000"/>
            </a:solidFill>
          </a:ln>
          <a:effectLst>
            <a:outerShdw blurRad="50800" dist="38100" dir="8100000" algn="tr" rotWithShape="0">
              <a:prstClr val="black">
                <a:alpha val="40000"/>
              </a:prstClr>
            </a:outerShdw>
          </a:effectLst>
          <a:scene3d>
            <a:camera prst="orthographicFront"/>
            <a:lightRig rig="flood" dir="t"/>
          </a:scene3d>
          <a:sp3d/>
        </p:spPr>
        <p:txBody>
          <a:bodyPr vert="horz" lIns="91440" tIns="45720" rIns="91440" bIns="45720" rtlCol="0" anchor="ctr">
            <a:normAutofit/>
          </a:bodyPr>
          <a:lstStyle>
            <a:lvl1pPr>
              <a:defRPr lang="zh-CN" altLang="en-US" sz="3200" b="1" dirty="0">
                <a:solidFill>
                  <a:schemeClr val="bg1"/>
                </a:solidFill>
              </a:defRPr>
            </a:lvl1pPr>
          </a:lstStyle>
          <a:p>
            <a:pPr marL="0" lvl="0"/>
            <a:r>
              <a:rPr lang="zh-CN" altLang="en-US"/>
              <a:t>单击此处编辑母版标题样式</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仅标题">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08D4B51F-5022-4B9A-B1DC-58E2D82F8E58}" type="datetimeFigureOut">
              <a:rPr lang="zh-CN" altLang="en-US" smtClean="0"/>
              <a:t>2023/4/12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0CBB207-5EAB-47C3-B719-5632B4BE83BE}" type="slidenum">
              <a:rPr lang="zh-CN" altLang="en-US" smtClean="0"/>
              <a:t>‹#›</a:t>
            </a:fld>
            <a:endParaRPr lang="zh-CN" altLang="en-US"/>
          </a:p>
        </p:txBody>
      </p:sp>
      <p:sp>
        <p:nvSpPr>
          <p:cNvPr id="9" name="标题 8"/>
          <p:cNvSpPr>
            <a:spLocks noGrp="1"/>
          </p:cNvSpPr>
          <p:nvPr>
            <p:ph type="title"/>
          </p:nvPr>
        </p:nvSpPr>
        <p:spPr>
          <a:xfrm>
            <a:off x="281833" y="182508"/>
            <a:ext cx="8216283" cy="759735"/>
          </a:xfrm>
          <a:solidFill>
            <a:srgbClr val="A40006"/>
          </a:solidFill>
          <a:ln w="19050">
            <a:solidFill>
              <a:srgbClr val="FF0000"/>
            </a:solidFill>
          </a:ln>
          <a:effectLst>
            <a:outerShdw blurRad="50800" dist="38100" dir="8100000" algn="tr" rotWithShape="0">
              <a:prstClr val="black">
                <a:alpha val="40000"/>
              </a:prstClr>
            </a:outerShdw>
          </a:effectLst>
          <a:scene3d>
            <a:camera prst="orthographicFront"/>
            <a:lightRig rig="flood" dir="t"/>
          </a:scene3d>
          <a:sp3d/>
        </p:spPr>
        <p:txBody>
          <a:bodyPr vert="horz" lIns="91440" tIns="45720" rIns="91440" bIns="45720" rtlCol="0" anchor="ctr">
            <a:normAutofit/>
          </a:bodyPr>
          <a:lstStyle>
            <a:lvl1pPr>
              <a:defRPr lang="zh-CN" altLang="en-US" sz="3200" b="1" dirty="0">
                <a:solidFill>
                  <a:schemeClr val="bg1"/>
                </a:solidFill>
              </a:defRPr>
            </a:lvl1pPr>
          </a:lstStyle>
          <a:p>
            <a:pPr marL="0" lvl="0"/>
            <a:r>
              <a:rPr lang="zh-CN" altLang="en-US"/>
              <a:t>单击此处编辑母版标题样式</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仅底纹">
    <p:spTree>
      <p:nvGrpSpPr>
        <p:cNvPr id="1" name=""/>
        <p:cNvGrpSpPr/>
        <p:nvPr/>
      </p:nvGrpSpPr>
      <p:grpSpPr>
        <a:xfrm>
          <a:off x="0" y="0"/>
          <a:ext cx="0" cy="0"/>
          <a:chOff x="0" y="0"/>
          <a:chExt cx="0" cy="0"/>
        </a:xfrm>
      </p:grpSpPr>
      <p:grpSp>
        <p:nvGrpSpPr>
          <p:cNvPr id="6" name="Group 4"/>
          <p:cNvGrpSpPr>
            <a:grpSpLocks noChangeAspect="1"/>
          </p:cNvGrpSpPr>
          <p:nvPr userDrawn="1"/>
        </p:nvGrpSpPr>
        <p:grpSpPr bwMode="auto">
          <a:xfrm>
            <a:off x="0" y="5072541"/>
            <a:ext cx="12192000" cy="1800828"/>
            <a:chOff x="0" y="3476"/>
            <a:chExt cx="5775" cy="853"/>
          </a:xfrm>
          <a:solidFill>
            <a:schemeClr val="tx2"/>
          </a:solidFill>
        </p:grpSpPr>
        <p:sp>
          <p:nvSpPr>
            <p:cNvPr id="7" name="Freeform 5"/>
            <p:cNvSpPr>
              <a:spLocks noEditPoints="1"/>
            </p:cNvSpPr>
            <p:nvPr/>
          </p:nvSpPr>
          <p:spPr bwMode="auto">
            <a:xfrm>
              <a:off x="16" y="3476"/>
              <a:ext cx="233" cy="823"/>
            </a:xfrm>
            <a:custGeom>
              <a:avLst/>
              <a:gdLst>
                <a:gd name="T0" fmla="*/ 83 w 90"/>
                <a:gd name="T1" fmla="*/ 303 h 308"/>
                <a:gd name="T2" fmla="*/ 63 w 90"/>
                <a:gd name="T3" fmla="*/ 300 h 308"/>
                <a:gd name="T4" fmla="*/ 68 w 90"/>
                <a:gd name="T5" fmla="*/ 270 h 308"/>
                <a:gd name="T6" fmla="*/ 62 w 90"/>
                <a:gd name="T7" fmla="*/ 240 h 308"/>
                <a:gd name="T8" fmla="*/ 64 w 90"/>
                <a:gd name="T9" fmla="*/ 196 h 308"/>
                <a:gd name="T10" fmla="*/ 61 w 90"/>
                <a:gd name="T11" fmla="*/ 180 h 308"/>
                <a:gd name="T12" fmla="*/ 65 w 90"/>
                <a:gd name="T13" fmla="*/ 150 h 308"/>
                <a:gd name="T14" fmla="*/ 60 w 90"/>
                <a:gd name="T15" fmla="*/ 120 h 308"/>
                <a:gd name="T16" fmla="*/ 64 w 90"/>
                <a:gd name="T17" fmla="*/ 91 h 308"/>
                <a:gd name="T18" fmla="*/ 58 w 90"/>
                <a:gd name="T19" fmla="*/ 61 h 308"/>
                <a:gd name="T20" fmla="*/ 62 w 90"/>
                <a:gd name="T21" fmla="*/ 30 h 308"/>
                <a:gd name="T22" fmla="*/ 44 w 90"/>
                <a:gd name="T23" fmla="*/ 0 h 308"/>
                <a:gd name="T24" fmla="*/ 32 w 90"/>
                <a:gd name="T25" fmla="*/ 61 h 308"/>
                <a:gd name="T26" fmla="*/ 27 w 90"/>
                <a:gd name="T27" fmla="*/ 91 h 308"/>
                <a:gd name="T28" fmla="*/ 25 w 90"/>
                <a:gd name="T29" fmla="*/ 150 h 308"/>
                <a:gd name="T30" fmla="*/ 25 w 90"/>
                <a:gd name="T31" fmla="*/ 151 h 308"/>
                <a:gd name="T32" fmla="*/ 22 w 90"/>
                <a:gd name="T33" fmla="*/ 221 h 308"/>
                <a:gd name="T34" fmla="*/ 29 w 90"/>
                <a:gd name="T35" fmla="*/ 241 h 308"/>
                <a:gd name="T36" fmla="*/ 22 w 90"/>
                <a:gd name="T37" fmla="*/ 271 h 308"/>
                <a:gd name="T38" fmla="*/ 13 w 90"/>
                <a:gd name="T39" fmla="*/ 303 h 308"/>
                <a:gd name="T40" fmla="*/ 0 w 90"/>
                <a:gd name="T41" fmla="*/ 305 h 308"/>
                <a:gd name="T42" fmla="*/ 90 w 90"/>
                <a:gd name="T43" fmla="*/ 305 h 308"/>
                <a:gd name="T44" fmla="*/ 58 w 90"/>
                <a:gd name="T45" fmla="*/ 239 h 308"/>
                <a:gd name="T46" fmla="*/ 45 w 90"/>
                <a:gd name="T47" fmla="*/ 154 h 308"/>
                <a:gd name="T48" fmla="*/ 34 w 90"/>
                <a:gd name="T49" fmla="*/ 179 h 308"/>
                <a:gd name="T50" fmla="*/ 55 w 90"/>
                <a:gd name="T51" fmla="*/ 59 h 308"/>
                <a:gd name="T52" fmla="*/ 55 w 90"/>
                <a:gd name="T53" fmla="*/ 59 h 308"/>
                <a:gd name="T54" fmla="*/ 56 w 90"/>
                <a:gd name="T55" fmla="*/ 119 h 308"/>
                <a:gd name="T56" fmla="*/ 45 w 90"/>
                <a:gd name="T57" fmla="*/ 274 h 308"/>
                <a:gd name="T58" fmla="*/ 31 w 90"/>
                <a:gd name="T59" fmla="*/ 300 h 308"/>
                <a:gd name="T60" fmla="*/ 48 w 90"/>
                <a:gd name="T61" fmla="*/ 269 h 308"/>
                <a:gd name="T62" fmla="*/ 65 w 90"/>
                <a:gd name="T63" fmla="*/ 269 h 308"/>
                <a:gd name="T64" fmla="*/ 48 w 90"/>
                <a:gd name="T65" fmla="*/ 209 h 308"/>
                <a:gd name="T66" fmla="*/ 48 w 90"/>
                <a:gd name="T67" fmla="*/ 209 h 308"/>
                <a:gd name="T68" fmla="*/ 50 w 90"/>
                <a:gd name="T69" fmla="*/ 144 h 308"/>
                <a:gd name="T70" fmla="*/ 47 w 90"/>
                <a:gd name="T71" fmla="*/ 149 h 308"/>
                <a:gd name="T72" fmla="*/ 56 w 90"/>
                <a:gd name="T73" fmla="*/ 66 h 308"/>
                <a:gd name="T74" fmla="*/ 34 w 90"/>
                <a:gd name="T75" fmla="*/ 66 h 308"/>
                <a:gd name="T76" fmla="*/ 43 w 90"/>
                <a:gd name="T77" fmla="*/ 89 h 308"/>
                <a:gd name="T78" fmla="*/ 33 w 90"/>
                <a:gd name="T79" fmla="*/ 126 h 308"/>
                <a:gd name="T80" fmla="*/ 43 w 90"/>
                <a:gd name="T81" fmla="*/ 149 h 308"/>
                <a:gd name="T82" fmla="*/ 32 w 90"/>
                <a:gd name="T83" fmla="*/ 185 h 308"/>
                <a:gd name="T84" fmla="*/ 27 w 90"/>
                <a:gd name="T85" fmla="*/ 209 h 308"/>
                <a:gd name="T86" fmla="*/ 31 w 90"/>
                <a:gd name="T87" fmla="*/ 245 h 308"/>
                <a:gd name="T88" fmla="*/ 31 w 90"/>
                <a:gd name="T89" fmla="*/ 245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0" h="308">
                  <a:moveTo>
                    <a:pt x="90" y="305"/>
                  </a:moveTo>
                  <a:cubicBezTo>
                    <a:pt x="83" y="305"/>
                    <a:pt x="83" y="305"/>
                    <a:pt x="83" y="305"/>
                  </a:cubicBezTo>
                  <a:cubicBezTo>
                    <a:pt x="83" y="303"/>
                    <a:pt x="83" y="303"/>
                    <a:pt x="83" y="303"/>
                  </a:cubicBezTo>
                  <a:cubicBezTo>
                    <a:pt x="77" y="303"/>
                    <a:pt x="77" y="303"/>
                    <a:pt x="77" y="303"/>
                  </a:cubicBezTo>
                  <a:cubicBezTo>
                    <a:pt x="77" y="300"/>
                    <a:pt x="77" y="300"/>
                    <a:pt x="77" y="300"/>
                  </a:cubicBezTo>
                  <a:cubicBezTo>
                    <a:pt x="63" y="300"/>
                    <a:pt x="63" y="300"/>
                    <a:pt x="63" y="300"/>
                  </a:cubicBezTo>
                  <a:cubicBezTo>
                    <a:pt x="68" y="271"/>
                    <a:pt x="68" y="271"/>
                    <a:pt x="68" y="271"/>
                  </a:cubicBezTo>
                  <a:cubicBezTo>
                    <a:pt x="68" y="271"/>
                    <a:pt x="68" y="271"/>
                    <a:pt x="68" y="270"/>
                  </a:cubicBezTo>
                  <a:cubicBezTo>
                    <a:pt x="68" y="270"/>
                    <a:pt x="68" y="270"/>
                    <a:pt x="68" y="270"/>
                  </a:cubicBezTo>
                  <a:cubicBezTo>
                    <a:pt x="62" y="241"/>
                    <a:pt x="62" y="241"/>
                    <a:pt x="62" y="241"/>
                  </a:cubicBezTo>
                  <a:cubicBezTo>
                    <a:pt x="62" y="241"/>
                    <a:pt x="62" y="241"/>
                    <a:pt x="62" y="241"/>
                  </a:cubicBezTo>
                  <a:cubicBezTo>
                    <a:pt x="62" y="240"/>
                    <a:pt x="62" y="240"/>
                    <a:pt x="62" y="240"/>
                  </a:cubicBezTo>
                  <a:cubicBezTo>
                    <a:pt x="65" y="221"/>
                    <a:pt x="65" y="221"/>
                    <a:pt x="65" y="221"/>
                  </a:cubicBezTo>
                  <a:cubicBezTo>
                    <a:pt x="69" y="221"/>
                    <a:pt x="69" y="221"/>
                    <a:pt x="69" y="221"/>
                  </a:cubicBezTo>
                  <a:cubicBezTo>
                    <a:pt x="64" y="196"/>
                    <a:pt x="64" y="196"/>
                    <a:pt x="64" y="196"/>
                  </a:cubicBezTo>
                  <a:cubicBezTo>
                    <a:pt x="61" y="181"/>
                    <a:pt x="61" y="181"/>
                    <a:pt x="61" y="181"/>
                  </a:cubicBezTo>
                  <a:cubicBezTo>
                    <a:pt x="61" y="181"/>
                    <a:pt x="61" y="181"/>
                    <a:pt x="61" y="181"/>
                  </a:cubicBezTo>
                  <a:cubicBezTo>
                    <a:pt x="61" y="181"/>
                    <a:pt x="61" y="181"/>
                    <a:pt x="61" y="180"/>
                  </a:cubicBezTo>
                  <a:cubicBezTo>
                    <a:pt x="65" y="151"/>
                    <a:pt x="65" y="151"/>
                    <a:pt x="65" y="151"/>
                  </a:cubicBezTo>
                  <a:cubicBezTo>
                    <a:pt x="65" y="151"/>
                    <a:pt x="65" y="151"/>
                    <a:pt x="65" y="151"/>
                  </a:cubicBezTo>
                  <a:cubicBezTo>
                    <a:pt x="65" y="151"/>
                    <a:pt x="65" y="150"/>
                    <a:pt x="65" y="150"/>
                  </a:cubicBezTo>
                  <a:cubicBezTo>
                    <a:pt x="65" y="150"/>
                    <a:pt x="65" y="150"/>
                    <a:pt x="65" y="150"/>
                  </a:cubicBezTo>
                  <a:cubicBezTo>
                    <a:pt x="65" y="150"/>
                    <a:pt x="65" y="150"/>
                    <a:pt x="65" y="150"/>
                  </a:cubicBezTo>
                  <a:cubicBezTo>
                    <a:pt x="60" y="120"/>
                    <a:pt x="60" y="120"/>
                    <a:pt x="60" y="120"/>
                  </a:cubicBezTo>
                  <a:cubicBezTo>
                    <a:pt x="59" y="120"/>
                    <a:pt x="59" y="120"/>
                    <a:pt x="59" y="120"/>
                  </a:cubicBezTo>
                  <a:cubicBezTo>
                    <a:pt x="63" y="91"/>
                    <a:pt x="63" y="91"/>
                    <a:pt x="63" y="91"/>
                  </a:cubicBezTo>
                  <a:cubicBezTo>
                    <a:pt x="64" y="91"/>
                    <a:pt x="64" y="91"/>
                    <a:pt x="64" y="91"/>
                  </a:cubicBezTo>
                  <a:cubicBezTo>
                    <a:pt x="64" y="91"/>
                    <a:pt x="64" y="90"/>
                    <a:pt x="63" y="90"/>
                  </a:cubicBezTo>
                  <a:cubicBezTo>
                    <a:pt x="58" y="61"/>
                    <a:pt x="58" y="61"/>
                    <a:pt x="58" y="61"/>
                  </a:cubicBezTo>
                  <a:cubicBezTo>
                    <a:pt x="58" y="61"/>
                    <a:pt x="58" y="61"/>
                    <a:pt x="58" y="61"/>
                  </a:cubicBezTo>
                  <a:cubicBezTo>
                    <a:pt x="58" y="61"/>
                    <a:pt x="58" y="61"/>
                    <a:pt x="58" y="61"/>
                  </a:cubicBezTo>
                  <a:cubicBezTo>
                    <a:pt x="62" y="31"/>
                    <a:pt x="62" y="31"/>
                    <a:pt x="62" y="31"/>
                  </a:cubicBezTo>
                  <a:cubicBezTo>
                    <a:pt x="62" y="30"/>
                    <a:pt x="62" y="30"/>
                    <a:pt x="62" y="30"/>
                  </a:cubicBezTo>
                  <a:cubicBezTo>
                    <a:pt x="48" y="30"/>
                    <a:pt x="48" y="30"/>
                    <a:pt x="48" y="30"/>
                  </a:cubicBezTo>
                  <a:cubicBezTo>
                    <a:pt x="47" y="0"/>
                    <a:pt x="47" y="0"/>
                    <a:pt x="47" y="0"/>
                  </a:cubicBezTo>
                  <a:cubicBezTo>
                    <a:pt x="44" y="0"/>
                    <a:pt x="44" y="0"/>
                    <a:pt x="44" y="0"/>
                  </a:cubicBezTo>
                  <a:cubicBezTo>
                    <a:pt x="42" y="30"/>
                    <a:pt x="42" y="30"/>
                    <a:pt x="42" y="30"/>
                  </a:cubicBezTo>
                  <a:cubicBezTo>
                    <a:pt x="28" y="30"/>
                    <a:pt x="28" y="30"/>
                    <a:pt x="28" y="30"/>
                  </a:cubicBezTo>
                  <a:cubicBezTo>
                    <a:pt x="32" y="61"/>
                    <a:pt x="32" y="61"/>
                    <a:pt x="32" y="61"/>
                  </a:cubicBezTo>
                  <a:cubicBezTo>
                    <a:pt x="27" y="91"/>
                    <a:pt x="27" y="91"/>
                    <a:pt x="27" y="91"/>
                  </a:cubicBezTo>
                  <a:cubicBezTo>
                    <a:pt x="27" y="91"/>
                    <a:pt x="27" y="91"/>
                    <a:pt x="27" y="91"/>
                  </a:cubicBezTo>
                  <a:cubicBezTo>
                    <a:pt x="27" y="91"/>
                    <a:pt x="27" y="91"/>
                    <a:pt x="27" y="91"/>
                  </a:cubicBezTo>
                  <a:cubicBezTo>
                    <a:pt x="31" y="121"/>
                    <a:pt x="31" y="121"/>
                    <a:pt x="31" y="121"/>
                  </a:cubicBezTo>
                  <a:cubicBezTo>
                    <a:pt x="25" y="150"/>
                    <a:pt x="25" y="150"/>
                    <a:pt x="25" y="150"/>
                  </a:cubicBezTo>
                  <a:cubicBezTo>
                    <a:pt x="25" y="150"/>
                    <a:pt x="25" y="150"/>
                    <a:pt x="25" y="150"/>
                  </a:cubicBezTo>
                  <a:cubicBezTo>
                    <a:pt x="25" y="150"/>
                    <a:pt x="25" y="150"/>
                    <a:pt x="25" y="150"/>
                  </a:cubicBezTo>
                  <a:cubicBezTo>
                    <a:pt x="25" y="150"/>
                    <a:pt x="25" y="150"/>
                    <a:pt x="25" y="150"/>
                  </a:cubicBezTo>
                  <a:cubicBezTo>
                    <a:pt x="25" y="151"/>
                    <a:pt x="25" y="151"/>
                    <a:pt x="25" y="151"/>
                  </a:cubicBezTo>
                  <a:cubicBezTo>
                    <a:pt x="30" y="181"/>
                    <a:pt x="30" y="181"/>
                    <a:pt x="30" y="181"/>
                  </a:cubicBezTo>
                  <a:cubicBezTo>
                    <a:pt x="27" y="196"/>
                    <a:pt x="27" y="196"/>
                    <a:pt x="27" y="196"/>
                  </a:cubicBezTo>
                  <a:cubicBezTo>
                    <a:pt x="22" y="221"/>
                    <a:pt x="22" y="221"/>
                    <a:pt x="22" y="221"/>
                  </a:cubicBezTo>
                  <a:cubicBezTo>
                    <a:pt x="25" y="221"/>
                    <a:pt x="25" y="221"/>
                    <a:pt x="25" y="221"/>
                  </a:cubicBezTo>
                  <a:cubicBezTo>
                    <a:pt x="29" y="240"/>
                    <a:pt x="29" y="240"/>
                    <a:pt x="29" y="240"/>
                  </a:cubicBezTo>
                  <a:cubicBezTo>
                    <a:pt x="29" y="241"/>
                    <a:pt x="29" y="241"/>
                    <a:pt x="29" y="241"/>
                  </a:cubicBezTo>
                  <a:cubicBezTo>
                    <a:pt x="22" y="270"/>
                    <a:pt x="22" y="270"/>
                    <a:pt x="22" y="270"/>
                  </a:cubicBezTo>
                  <a:cubicBezTo>
                    <a:pt x="22" y="270"/>
                    <a:pt x="22" y="270"/>
                    <a:pt x="22" y="270"/>
                  </a:cubicBezTo>
                  <a:cubicBezTo>
                    <a:pt x="22" y="270"/>
                    <a:pt x="22" y="271"/>
                    <a:pt x="22" y="271"/>
                  </a:cubicBezTo>
                  <a:cubicBezTo>
                    <a:pt x="27" y="300"/>
                    <a:pt x="27" y="300"/>
                    <a:pt x="27" y="300"/>
                  </a:cubicBezTo>
                  <a:cubicBezTo>
                    <a:pt x="13" y="300"/>
                    <a:pt x="13" y="300"/>
                    <a:pt x="13" y="300"/>
                  </a:cubicBezTo>
                  <a:cubicBezTo>
                    <a:pt x="13" y="303"/>
                    <a:pt x="13" y="303"/>
                    <a:pt x="13" y="303"/>
                  </a:cubicBezTo>
                  <a:cubicBezTo>
                    <a:pt x="7" y="303"/>
                    <a:pt x="7" y="303"/>
                    <a:pt x="7" y="303"/>
                  </a:cubicBezTo>
                  <a:cubicBezTo>
                    <a:pt x="7" y="305"/>
                    <a:pt x="7" y="305"/>
                    <a:pt x="7" y="305"/>
                  </a:cubicBezTo>
                  <a:cubicBezTo>
                    <a:pt x="0" y="305"/>
                    <a:pt x="0" y="305"/>
                    <a:pt x="0" y="305"/>
                  </a:cubicBezTo>
                  <a:cubicBezTo>
                    <a:pt x="0" y="308"/>
                    <a:pt x="0" y="308"/>
                    <a:pt x="0" y="308"/>
                  </a:cubicBezTo>
                  <a:cubicBezTo>
                    <a:pt x="90" y="308"/>
                    <a:pt x="90" y="308"/>
                    <a:pt x="90" y="308"/>
                  </a:cubicBezTo>
                  <a:lnTo>
                    <a:pt x="90" y="305"/>
                  </a:lnTo>
                  <a:close/>
                  <a:moveTo>
                    <a:pt x="45" y="214"/>
                  </a:moveTo>
                  <a:cubicBezTo>
                    <a:pt x="45" y="214"/>
                    <a:pt x="45" y="214"/>
                    <a:pt x="45" y="214"/>
                  </a:cubicBezTo>
                  <a:cubicBezTo>
                    <a:pt x="58" y="239"/>
                    <a:pt x="58" y="239"/>
                    <a:pt x="58" y="239"/>
                  </a:cubicBezTo>
                  <a:cubicBezTo>
                    <a:pt x="32" y="239"/>
                    <a:pt x="32" y="239"/>
                    <a:pt x="32" y="239"/>
                  </a:cubicBezTo>
                  <a:lnTo>
                    <a:pt x="45" y="214"/>
                  </a:lnTo>
                  <a:close/>
                  <a:moveTo>
                    <a:pt x="45" y="154"/>
                  </a:moveTo>
                  <a:cubicBezTo>
                    <a:pt x="45" y="154"/>
                    <a:pt x="45" y="154"/>
                    <a:pt x="45" y="154"/>
                  </a:cubicBezTo>
                  <a:cubicBezTo>
                    <a:pt x="57" y="179"/>
                    <a:pt x="57" y="179"/>
                    <a:pt x="57" y="179"/>
                  </a:cubicBezTo>
                  <a:cubicBezTo>
                    <a:pt x="34" y="179"/>
                    <a:pt x="34" y="179"/>
                    <a:pt x="34" y="179"/>
                  </a:cubicBezTo>
                  <a:lnTo>
                    <a:pt x="45" y="154"/>
                  </a:lnTo>
                  <a:close/>
                  <a:moveTo>
                    <a:pt x="55" y="59"/>
                  </a:moveTo>
                  <a:cubicBezTo>
                    <a:pt x="55" y="59"/>
                    <a:pt x="55" y="59"/>
                    <a:pt x="55" y="59"/>
                  </a:cubicBezTo>
                  <a:cubicBezTo>
                    <a:pt x="36" y="59"/>
                    <a:pt x="36" y="59"/>
                    <a:pt x="36" y="59"/>
                  </a:cubicBezTo>
                  <a:cubicBezTo>
                    <a:pt x="45" y="35"/>
                    <a:pt x="45" y="35"/>
                    <a:pt x="45" y="35"/>
                  </a:cubicBezTo>
                  <a:lnTo>
                    <a:pt x="55" y="59"/>
                  </a:lnTo>
                  <a:close/>
                  <a:moveTo>
                    <a:pt x="45" y="95"/>
                  </a:moveTo>
                  <a:cubicBezTo>
                    <a:pt x="45" y="95"/>
                    <a:pt x="45" y="95"/>
                    <a:pt x="45" y="95"/>
                  </a:cubicBezTo>
                  <a:cubicBezTo>
                    <a:pt x="56" y="119"/>
                    <a:pt x="56" y="119"/>
                    <a:pt x="56" y="119"/>
                  </a:cubicBezTo>
                  <a:cubicBezTo>
                    <a:pt x="35" y="119"/>
                    <a:pt x="35" y="119"/>
                    <a:pt x="35" y="119"/>
                  </a:cubicBezTo>
                  <a:lnTo>
                    <a:pt x="45" y="95"/>
                  </a:lnTo>
                  <a:close/>
                  <a:moveTo>
                    <a:pt x="45" y="274"/>
                  </a:moveTo>
                  <a:cubicBezTo>
                    <a:pt x="45" y="274"/>
                    <a:pt x="45" y="274"/>
                    <a:pt x="45" y="274"/>
                  </a:cubicBezTo>
                  <a:cubicBezTo>
                    <a:pt x="60" y="300"/>
                    <a:pt x="60" y="300"/>
                    <a:pt x="60" y="300"/>
                  </a:cubicBezTo>
                  <a:cubicBezTo>
                    <a:pt x="31" y="300"/>
                    <a:pt x="31" y="300"/>
                    <a:pt x="31" y="300"/>
                  </a:cubicBezTo>
                  <a:lnTo>
                    <a:pt x="45" y="274"/>
                  </a:lnTo>
                  <a:close/>
                  <a:moveTo>
                    <a:pt x="48" y="269"/>
                  </a:moveTo>
                  <a:cubicBezTo>
                    <a:pt x="48" y="269"/>
                    <a:pt x="48" y="269"/>
                    <a:pt x="48" y="269"/>
                  </a:cubicBezTo>
                  <a:cubicBezTo>
                    <a:pt x="52" y="261"/>
                    <a:pt x="52" y="261"/>
                    <a:pt x="52" y="261"/>
                  </a:cubicBezTo>
                  <a:cubicBezTo>
                    <a:pt x="60" y="245"/>
                    <a:pt x="60" y="245"/>
                    <a:pt x="60" y="245"/>
                  </a:cubicBezTo>
                  <a:cubicBezTo>
                    <a:pt x="65" y="269"/>
                    <a:pt x="65" y="269"/>
                    <a:pt x="65" y="269"/>
                  </a:cubicBezTo>
                  <a:lnTo>
                    <a:pt x="48" y="269"/>
                  </a:lnTo>
                  <a:close/>
                  <a:moveTo>
                    <a:pt x="48" y="209"/>
                  </a:moveTo>
                  <a:cubicBezTo>
                    <a:pt x="48" y="209"/>
                    <a:pt x="48" y="209"/>
                    <a:pt x="48" y="209"/>
                  </a:cubicBezTo>
                  <a:cubicBezTo>
                    <a:pt x="59" y="185"/>
                    <a:pt x="59" y="185"/>
                    <a:pt x="59" y="185"/>
                  </a:cubicBezTo>
                  <a:cubicBezTo>
                    <a:pt x="64" y="209"/>
                    <a:pt x="64" y="209"/>
                    <a:pt x="64" y="209"/>
                  </a:cubicBezTo>
                  <a:lnTo>
                    <a:pt x="48" y="209"/>
                  </a:lnTo>
                  <a:close/>
                  <a:moveTo>
                    <a:pt x="47" y="149"/>
                  </a:moveTo>
                  <a:cubicBezTo>
                    <a:pt x="47" y="149"/>
                    <a:pt x="47" y="149"/>
                    <a:pt x="47" y="149"/>
                  </a:cubicBezTo>
                  <a:cubicBezTo>
                    <a:pt x="50" y="144"/>
                    <a:pt x="50" y="144"/>
                    <a:pt x="50" y="144"/>
                  </a:cubicBezTo>
                  <a:cubicBezTo>
                    <a:pt x="57" y="126"/>
                    <a:pt x="57" y="126"/>
                    <a:pt x="57" y="126"/>
                  </a:cubicBezTo>
                  <a:cubicBezTo>
                    <a:pt x="62" y="149"/>
                    <a:pt x="62" y="149"/>
                    <a:pt x="62" y="149"/>
                  </a:cubicBezTo>
                  <a:lnTo>
                    <a:pt x="47" y="149"/>
                  </a:lnTo>
                  <a:close/>
                  <a:moveTo>
                    <a:pt x="47" y="89"/>
                  </a:moveTo>
                  <a:cubicBezTo>
                    <a:pt x="47" y="89"/>
                    <a:pt x="47" y="89"/>
                    <a:pt x="47" y="89"/>
                  </a:cubicBezTo>
                  <a:cubicBezTo>
                    <a:pt x="56" y="66"/>
                    <a:pt x="56" y="66"/>
                    <a:pt x="56" y="66"/>
                  </a:cubicBezTo>
                  <a:cubicBezTo>
                    <a:pt x="60" y="89"/>
                    <a:pt x="60" y="89"/>
                    <a:pt x="60" y="89"/>
                  </a:cubicBezTo>
                  <a:lnTo>
                    <a:pt x="47" y="89"/>
                  </a:lnTo>
                  <a:close/>
                  <a:moveTo>
                    <a:pt x="34" y="66"/>
                  </a:moveTo>
                  <a:cubicBezTo>
                    <a:pt x="34" y="66"/>
                    <a:pt x="34" y="66"/>
                    <a:pt x="34" y="66"/>
                  </a:cubicBezTo>
                  <a:cubicBezTo>
                    <a:pt x="40" y="82"/>
                    <a:pt x="40" y="82"/>
                    <a:pt x="40" y="82"/>
                  </a:cubicBezTo>
                  <a:cubicBezTo>
                    <a:pt x="43" y="89"/>
                    <a:pt x="43" y="89"/>
                    <a:pt x="43" y="89"/>
                  </a:cubicBezTo>
                  <a:cubicBezTo>
                    <a:pt x="30" y="89"/>
                    <a:pt x="30" y="89"/>
                    <a:pt x="30" y="89"/>
                  </a:cubicBezTo>
                  <a:lnTo>
                    <a:pt x="34" y="66"/>
                  </a:lnTo>
                  <a:close/>
                  <a:moveTo>
                    <a:pt x="33" y="126"/>
                  </a:moveTo>
                  <a:cubicBezTo>
                    <a:pt x="33" y="126"/>
                    <a:pt x="33" y="126"/>
                    <a:pt x="33" y="126"/>
                  </a:cubicBezTo>
                  <a:cubicBezTo>
                    <a:pt x="36" y="133"/>
                    <a:pt x="36" y="133"/>
                    <a:pt x="36" y="133"/>
                  </a:cubicBezTo>
                  <a:cubicBezTo>
                    <a:pt x="43" y="149"/>
                    <a:pt x="43" y="149"/>
                    <a:pt x="43" y="149"/>
                  </a:cubicBezTo>
                  <a:cubicBezTo>
                    <a:pt x="28" y="149"/>
                    <a:pt x="28" y="149"/>
                    <a:pt x="28" y="149"/>
                  </a:cubicBezTo>
                  <a:lnTo>
                    <a:pt x="33" y="126"/>
                  </a:lnTo>
                  <a:close/>
                  <a:moveTo>
                    <a:pt x="32" y="185"/>
                  </a:moveTo>
                  <a:cubicBezTo>
                    <a:pt x="32" y="185"/>
                    <a:pt x="32" y="185"/>
                    <a:pt x="32" y="185"/>
                  </a:cubicBezTo>
                  <a:cubicBezTo>
                    <a:pt x="43" y="209"/>
                    <a:pt x="43" y="209"/>
                    <a:pt x="43" y="209"/>
                  </a:cubicBezTo>
                  <a:cubicBezTo>
                    <a:pt x="27" y="209"/>
                    <a:pt x="27" y="209"/>
                    <a:pt x="27" y="209"/>
                  </a:cubicBezTo>
                  <a:lnTo>
                    <a:pt x="32" y="185"/>
                  </a:lnTo>
                  <a:close/>
                  <a:moveTo>
                    <a:pt x="31" y="245"/>
                  </a:moveTo>
                  <a:cubicBezTo>
                    <a:pt x="31" y="245"/>
                    <a:pt x="31" y="245"/>
                    <a:pt x="31" y="245"/>
                  </a:cubicBezTo>
                  <a:cubicBezTo>
                    <a:pt x="43" y="269"/>
                    <a:pt x="43" y="269"/>
                    <a:pt x="43" y="269"/>
                  </a:cubicBezTo>
                  <a:cubicBezTo>
                    <a:pt x="25" y="269"/>
                    <a:pt x="25" y="269"/>
                    <a:pt x="25" y="269"/>
                  </a:cubicBezTo>
                  <a:lnTo>
                    <a:pt x="31" y="24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 name="Freeform 6"/>
            <p:cNvSpPr>
              <a:spLocks noEditPoints="1"/>
            </p:cNvSpPr>
            <p:nvPr/>
          </p:nvSpPr>
          <p:spPr bwMode="auto">
            <a:xfrm>
              <a:off x="220" y="4133"/>
              <a:ext cx="394" cy="169"/>
            </a:xfrm>
            <a:custGeom>
              <a:avLst/>
              <a:gdLst>
                <a:gd name="T0" fmla="*/ 143 w 152"/>
                <a:gd name="T1" fmla="*/ 48 h 63"/>
                <a:gd name="T2" fmla="*/ 145 w 152"/>
                <a:gd name="T3" fmla="*/ 33 h 63"/>
                <a:gd name="T4" fmla="*/ 146 w 152"/>
                <a:gd name="T5" fmla="*/ 20 h 63"/>
                <a:gd name="T6" fmla="*/ 125 w 152"/>
                <a:gd name="T7" fmla="*/ 11 h 63"/>
                <a:gd name="T8" fmla="*/ 9 w 152"/>
                <a:gd name="T9" fmla="*/ 12 h 63"/>
                <a:gd name="T10" fmla="*/ 11 w 152"/>
                <a:gd name="T11" fmla="*/ 38 h 63"/>
                <a:gd name="T12" fmla="*/ 14 w 152"/>
                <a:gd name="T13" fmla="*/ 50 h 63"/>
                <a:gd name="T14" fmla="*/ 152 w 152"/>
                <a:gd name="T15" fmla="*/ 60 h 63"/>
                <a:gd name="T16" fmla="*/ 112 w 152"/>
                <a:gd name="T17" fmla="*/ 52 h 63"/>
                <a:gd name="T18" fmla="*/ 142 w 152"/>
                <a:gd name="T19" fmla="*/ 48 h 63"/>
                <a:gd name="T20" fmla="*/ 141 w 152"/>
                <a:gd name="T21" fmla="*/ 45 h 63"/>
                <a:gd name="T22" fmla="*/ 116 w 152"/>
                <a:gd name="T23" fmla="*/ 43 h 63"/>
                <a:gd name="T24" fmla="*/ 128 w 152"/>
                <a:gd name="T25" fmla="*/ 41 h 63"/>
                <a:gd name="T26" fmla="*/ 143 w 152"/>
                <a:gd name="T27" fmla="*/ 38 h 63"/>
                <a:gd name="T28" fmla="*/ 144 w 152"/>
                <a:gd name="T29" fmla="*/ 35 h 63"/>
                <a:gd name="T30" fmla="*/ 144 w 152"/>
                <a:gd name="T31" fmla="*/ 35 h 63"/>
                <a:gd name="T32" fmla="*/ 32 w 152"/>
                <a:gd name="T33" fmla="*/ 9 h 63"/>
                <a:gd name="T34" fmla="*/ 145 w 152"/>
                <a:gd name="T35" fmla="*/ 23 h 63"/>
                <a:gd name="T36" fmla="*/ 96 w 152"/>
                <a:gd name="T37" fmla="*/ 22 h 63"/>
                <a:gd name="T38" fmla="*/ 97 w 152"/>
                <a:gd name="T39" fmla="*/ 21 h 63"/>
                <a:gd name="T40" fmla="*/ 95 w 152"/>
                <a:gd name="T41" fmla="*/ 19 h 63"/>
                <a:gd name="T42" fmla="*/ 105 w 152"/>
                <a:gd name="T43" fmla="*/ 18 h 63"/>
                <a:gd name="T44" fmla="*/ 146 w 152"/>
                <a:gd name="T45" fmla="*/ 17 h 63"/>
                <a:gd name="T46" fmla="*/ 146 w 152"/>
                <a:gd name="T47" fmla="*/ 17 h 63"/>
                <a:gd name="T48" fmla="*/ 126 w 152"/>
                <a:gd name="T49" fmla="*/ 12 h 63"/>
                <a:gd name="T50" fmla="*/ 91 w 152"/>
                <a:gd name="T51" fmla="*/ 18 h 63"/>
                <a:gd name="T52" fmla="*/ 10 w 152"/>
                <a:gd name="T53" fmla="*/ 12 h 63"/>
                <a:gd name="T54" fmla="*/ 10 w 152"/>
                <a:gd name="T55" fmla="*/ 12 h 63"/>
                <a:gd name="T56" fmla="*/ 127 w 152"/>
                <a:gd name="T57" fmla="*/ 27 h 63"/>
                <a:gd name="T58" fmla="*/ 110 w 152"/>
                <a:gd name="T59" fmla="*/ 28 h 63"/>
                <a:gd name="T60" fmla="*/ 10 w 152"/>
                <a:gd name="T61" fmla="*/ 18 h 63"/>
                <a:gd name="T62" fmla="*/ 10 w 152"/>
                <a:gd name="T63" fmla="*/ 18 h 63"/>
                <a:gd name="T64" fmla="*/ 19 w 152"/>
                <a:gd name="T65" fmla="*/ 25 h 63"/>
                <a:gd name="T66" fmla="*/ 23 w 152"/>
                <a:gd name="T67" fmla="*/ 32 h 63"/>
                <a:gd name="T68" fmla="*/ 35 w 152"/>
                <a:gd name="T69" fmla="*/ 59 h 63"/>
                <a:gd name="T70" fmla="*/ 85 w 152"/>
                <a:gd name="T71" fmla="*/ 53 h 63"/>
                <a:gd name="T72" fmla="*/ 35 w 152"/>
                <a:gd name="T73" fmla="*/ 45 h 63"/>
                <a:gd name="T74" fmla="*/ 23 w 152"/>
                <a:gd name="T75" fmla="*/ 44 h 63"/>
                <a:gd name="T76" fmla="*/ 12 w 152"/>
                <a:gd name="T77" fmla="*/ 42 h 63"/>
                <a:gd name="T78" fmla="*/ 85 w 152"/>
                <a:gd name="T79" fmla="*/ 45 h 63"/>
                <a:gd name="T80" fmla="*/ 85 w 152"/>
                <a:gd name="T81" fmla="*/ 43 h 63"/>
                <a:gd name="T82" fmla="*/ 12 w 152"/>
                <a:gd name="T83" fmla="*/ 39 h 63"/>
                <a:gd name="T84" fmla="*/ 85 w 152"/>
                <a:gd name="T85" fmla="*/ 40 h 63"/>
                <a:gd name="T86" fmla="*/ 85 w 152"/>
                <a:gd name="T87" fmla="*/ 37 h 63"/>
                <a:gd name="T88" fmla="*/ 11 w 152"/>
                <a:gd name="T89" fmla="*/ 31 h 63"/>
                <a:gd name="T90" fmla="*/ 85 w 152"/>
                <a:gd name="T91" fmla="*/ 34 h 63"/>
                <a:gd name="T92" fmla="*/ 85 w 152"/>
                <a:gd name="T93" fmla="*/ 34 h 63"/>
                <a:gd name="T94" fmla="*/ 18 w 152"/>
                <a:gd name="T95" fmla="*/ 20 h 63"/>
                <a:gd name="T96" fmla="*/ 87 w 152"/>
                <a:gd name="T97" fmla="*/ 53 h 63"/>
                <a:gd name="T98" fmla="*/ 110 w 152"/>
                <a:gd name="T99" fmla="*/ 54 h 63"/>
                <a:gd name="T100" fmla="*/ 87 w 152"/>
                <a:gd name="T101" fmla="*/ 49 h 63"/>
                <a:gd name="T102" fmla="*/ 110 w 152"/>
                <a:gd name="T103" fmla="*/ 49 h 63"/>
                <a:gd name="T104" fmla="*/ 110 w 152"/>
                <a:gd name="T105" fmla="*/ 59 h 63"/>
                <a:gd name="T106" fmla="*/ 110 w 152"/>
                <a:gd name="T107" fmla="*/ 44 h 63"/>
                <a:gd name="T108" fmla="*/ 110 w 152"/>
                <a:gd name="T109" fmla="*/ 37 h 63"/>
                <a:gd name="T110" fmla="*/ 144 w 152"/>
                <a:gd name="T111" fmla="*/ 33 h 63"/>
                <a:gd name="T112" fmla="*/ 112 w 152"/>
                <a:gd name="T113" fmla="*/ 59 h 63"/>
                <a:gd name="T114" fmla="*/ 141 w 152"/>
                <a:gd name="T115" fmla="*/ 54 h 63"/>
                <a:gd name="T116" fmla="*/ 146 w 152"/>
                <a:gd name="T117" fmla="*/ 15 h 63"/>
                <a:gd name="T118" fmla="*/ 10 w 152"/>
                <a:gd name="T119" fmla="*/ 12 h 63"/>
                <a:gd name="T120" fmla="*/ 10 w 152"/>
                <a:gd name="T121" fmla="*/ 18 h 63"/>
                <a:gd name="T122" fmla="*/ 13 w 152"/>
                <a:gd name="T123" fmla="*/ 1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2" h="63">
                  <a:moveTo>
                    <a:pt x="142" y="59"/>
                  </a:moveTo>
                  <a:cubicBezTo>
                    <a:pt x="142" y="59"/>
                    <a:pt x="142" y="59"/>
                    <a:pt x="142" y="59"/>
                  </a:cubicBezTo>
                  <a:cubicBezTo>
                    <a:pt x="142" y="54"/>
                    <a:pt x="142" y="54"/>
                    <a:pt x="142" y="54"/>
                  </a:cubicBezTo>
                  <a:cubicBezTo>
                    <a:pt x="142" y="54"/>
                    <a:pt x="142" y="54"/>
                    <a:pt x="142" y="54"/>
                  </a:cubicBezTo>
                  <a:cubicBezTo>
                    <a:pt x="142" y="54"/>
                    <a:pt x="142" y="54"/>
                    <a:pt x="142" y="54"/>
                  </a:cubicBezTo>
                  <a:cubicBezTo>
                    <a:pt x="142" y="49"/>
                    <a:pt x="142" y="49"/>
                    <a:pt x="142" y="49"/>
                  </a:cubicBezTo>
                  <a:cubicBezTo>
                    <a:pt x="143" y="49"/>
                    <a:pt x="143" y="49"/>
                    <a:pt x="143" y="49"/>
                  </a:cubicBezTo>
                  <a:cubicBezTo>
                    <a:pt x="143" y="48"/>
                    <a:pt x="143" y="48"/>
                    <a:pt x="143" y="48"/>
                  </a:cubicBezTo>
                  <a:cubicBezTo>
                    <a:pt x="143" y="44"/>
                    <a:pt x="143" y="44"/>
                    <a:pt x="143" y="44"/>
                  </a:cubicBezTo>
                  <a:cubicBezTo>
                    <a:pt x="143" y="43"/>
                    <a:pt x="143" y="43"/>
                    <a:pt x="143" y="43"/>
                  </a:cubicBezTo>
                  <a:cubicBezTo>
                    <a:pt x="143" y="43"/>
                    <a:pt x="143" y="43"/>
                    <a:pt x="143" y="43"/>
                  </a:cubicBezTo>
                  <a:cubicBezTo>
                    <a:pt x="143" y="38"/>
                    <a:pt x="143" y="38"/>
                    <a:pt x="143" y="38"/>
                  </a:cubicBezTo>
                  <a:cubicBezTo>
                    <a:pt x="144" y="38"/>
                    <a:pt x="144" y="38"/>
                    <a:pt x="144" y="38"/>
                  </a:cubicBezTo>
                  <a:cubicBezTo>
                    <a:pt x="144" y="38"/>
                    <a:pt x="144" y="38"/>
                    <a:pt x="144" y="38"/>
                  </a:cubicBezTo>
                  <a:cubicBezTo>
                    <a:pt x="144" y="34"/>
                    <a:pt x="144" y="34"/>
                    <a:pt x="144" y="34"/>
                  </a:cubicBezTo>
                  <a:cubicBezTo>
                    <a:pt x="145" y="33"/>
                    <a:pt x="145" y="33"/>
                    <a:pt x="145" y="33"/>
                  </a:cubicBezTo>
                  <a:cubicBezTo>
                    <a:pt x="145" y="33"/>
                    <a:pt x="145" y="33"/>
                    <a:pt x="145" y="33"/>
                  </a:cubicBezTo>
                  <a:cubicBezTo>
                    <a:pt x="145" y="28"/>
                    <a:pt x="145" y="28"/>
                    <a:pt x="145" y="28"/>
                  </a:cubicBezTo>
                  <a:cubicBezTo>
                    <a:pt x="145" y="28"/>
                    <a:pt x="145" y="28"/>
                    <a:pt x="145" y="28"/>
                  </a:cubicBezTo>
                  <a:cubicBezTo>
                    <a:pt x="145" y="28"/>
                    <a:pt x="145" y="28"/>
                    <a:pt x="145" y="28"/>
                  </a:cubicBezTo>
                  <a:cubicBezTo>
                    <a:pt x="145" y="23"/>
                    <a:pt x="145" y="23"/>
                    <a:pt x="145" y="23"/>
                  </a:cubicBezTo>
                  <a:cubicBezTo>
                    <a:pt x="146" y="23"/>
                    <a:pt x="146" y="23"/>
                    <a:pt x="146" y="23"/>
                  </a:cubicBezTo>
                  <a:cubicBezTo>
                    <a:pt x="146" y="23"/>
                    <a:pt x="146" y="23"/>
                    <a:pt x="146" y="22"/>
                  </a:cubicBezTo>
                  <a:cubicBezTo>
                    <a:pt x="146" y="22"/>
                    <a:pt x="146" y="21"/>
                    <a:pt x="146" y="20"/>
                  </a:cubicBezTo>
                  <a:cubicBezTo>
                    <a:pt x="146" y="20"/>
                    <a:pt x="146" y="20"/>
                    <a:pt x="146" y="20"/>
                  </a:cubicBezTo>
                  <a:cubicBezTo>
                    <a:pt x="146" y="19"/>
                    <a:pt x="146" y="18"/>
                    <a:pt x="146" y="18"/>
                  </a:cubicBezTo>
                  <a:cubicBezTo>
                    <a:pt x="146" y="18"/>
                    <a:pt x="146" y="17"/>
                    <a:pt x="146" y="17"/>
                  </a:cubicBezTo>
                  <a:cubicBezTo>
                    <a:pt x="146" y="17"/>
                    <a:pt x="146" y="17"/>
                    <a:pt x="146" y="17"/>
                  </a:cubicBezTo>
                  <a:cubicBezTo>
                    <a:pt x="146" y="12"/>
                    <a:pt x="146" y="12"/>
                    <a:pt x="146" y="12"/>
                  </a:cubicBezTo>
                  <a:cubicBezTo>
                    <a:pt x="146" y="12"/>
                    <a:pt x="147" y="10"/>
                    <a:pt x="146" y="10"/>
                  </a:cubicBezTo>
                  <a:cubicBezTo>
                    <a:pt x="145" y="9"/>
                    <a:pt x="138" y="10"/>
                    <a:pt x="127" y="11"/>
                  </a:cubicBezTo>
                  <a:cubicBezTo>
                    <a:pt x="125" y="11"/>
                    <a:pt x="125" y="11"/>
                    <a:pt x="125" y="11"/>
                  </a:cubicBezTo>
                  <a:cubicBezTo>
                    <a:pt x="120" y="12"/>
                    <a:pt x="107" y="13"/>
                    <a:pt x="98" y="13"/>
                  </a:cubicBezTo>
                  <a:cubicBezTo>
                    <a:pt x="91" y="13"/>
                    <a:pt x="79" y="10"/>
                    <a:pt x="71" y="8"/>
                  </a:cubicBezTo>
                  <a:cubicBezTo>
                    <a:pt x="68" y="7"/>
                    <a:pt x="66" y="7"/>
                    <a:pt x="65" y="7"/>
                  </a:cubicBezTo>
                  <a:cubicBezTo>
                    <a:pt x="63" y="6"/>
                    <a:pt x="63" y="6"/>
                    <a:pt x="63" y="6"/>
                  </a:cubicBezTo>
                  <a:cubicBezTo>
                    <a:pt x="54" y="4"/>
                    <a:pt x="36" y="0"/>
                    <a:pt x="32" y="0"/>
                  </a:cubicBezTo>
                  <a:cubicBezTo>
                    <a:pt x="29" y="0"/>
                    <a:pt x="20" y="5"/>
                    <a:pt x="15" y="8"/>
                  </a:cubicBezTo>
                  <a:cubicBezTo>
                    <a:pt x="13" y="9"/>
                    <a:pt x="12" y="9"/>
                    <a:pt x="12" y="10"/>
                  </a:cubicBezTo>
                  <a:cubicBezTo>
                    <a:pt x="10" y="11"/>
                    <a:pt x="9" y="11"/>
                    <a:pt x="9" y="12"/>
                  </a:cubicBezTo>
                  <a:cubicBezTo>
                    <a:pt x="9" y="23"/>
                    <a:pt x="9" y="23"/>
                    <a:pt x="9" y="23"/>
                  </a:cubicBezTo>
                  <a:cubicBezTo>
                    <a:pt x="9" y="23"/>
                    <a:pt x="9" y="23"/>
                    <a:pt x="9" y="23"/>
                  </a:cubicBezTo>
                  <a:cubicBezTo>
                    <a:pt x="10" y="24"/>
                    <a:pt x="10" y="24"/>
                    <a:pt x="10" y="24"/>
                  </a:cubicBezTo>
                  <a:cubicBezTo>
                    <a:pt x="10" y="31"/>
                    <a:pt x="10" y="31"/>
                    <a:pt x="10" y="31"/>
                  </a:cubicBezTo>
                  <a:cubicBezTo>
                    <a:pt x="10" y="31"/>
                    <a:pt x="10" y="31"/>
                    <a:pt x="10" y="31"/>
                  </a:cubicBezTo>
                  <a:cubicBezTo>
                    <a:pt x="10" y="31"/>
                    <a:pt x="10" y="31"/>
                    <a:pt x="10" y="31"/>
                  </a:cubicBezTo>
                  <a:cubicBezTo>
                    <a:pt x="11" y="38"/>
                    <a:pt x="11" y="38"/>
                    <a:pt x="11" y="38"/>
                  </a:cubicBezTo>
                  <a:cubicBezTo>
                    <a:pt x="11" y="38"/>
                    <a:pt x="11" y="38"/>
                    <a:pt x="11" y="38"/>
                  </a:cubicBezTo>
                  <a:cubicBezTo>
                    <a:pt x="11" y="39"/>
                    <a:pt x="11" y="39"/>
                    <a:pt x="11" y="39"/>
                  </a:cubicBezTo>
                  <a:cubicBezTo>
                    <a:pt x="11" y="47"/>
                    <a:pt x="11" y="47"/>
                    <a:pt x="11" y="47"/>
                  </a:cubicBezTo>
                  <a:cubicBezTo>
                    <a:pt x="11" y="47"/>
                    <a:pt x="11" y="48"/>
                    <a:pt x="12" y="48"/>
                  </a:cubicBezTo>
                  <a:cubicBezTo>
                    <a:pt x="12" y="48"/>
                    <a:pt x="12" y="48"/>
                    <a:pt x="12" y="48"/>
                  </a:cubicBezTo>
                  <a:cubicBezTo>
                    <a:pt x="12" y="48"/>
                    <a:pt x="12" y="48"/>
                    <a:pt x="12" y="47"/>
                  </a:cubicBezTo>
                  <a:cubicBezTo>
                    <a:pt x="14" y="47"/>
                    <a:pt x="28" y="45"/>
                    <a:pt x="34" y="45"/>
                  </a:cubicBezTo>
                  <a:cubicBezTo>
                    <a:pt x="34" y="48"/>
                    <a:pt x="34" y="48"/>
                    <a:pt x="34" y="48"/>
                  </a:cubicBezTo>
                  <a:cubicBezTo>
                    <a:pt x="30" y="48"/>
                    <a:pt x="16" y="50"/>
                    <a:pt x="14" y="50"/>
                  </a:cubicBezTo>
                  <a:cubicBezTo>
                    <a:pt x="14" y="47"/>
                    <a:pt x="14" y="47"/>
                    <a:pt x="14" y="47"/>
                  </a:cubicBezTo>
                  <a:cubicBezTo>
                    <a:pt x="14" y="47"/>
                    <a:pt x="14" y="47"/>
                    <a:pt x="13" y="47"/>
                  </a:cubicBezTo>
                  <a:cubicBezTo>
                    <a:pt x="13" y="47"/>
                    <a:pt x="13" y="47"/>
                    <a:pt x="13" y="47"/>
                  </a:cubicBezTo>
                  <a:cubicBezTo>
                    <a:pt x="13" y="59"/>
                    <a:pt x="13" y="59"/>
                    <a:pt x="13" y="59"/>
                  </a:cubicBezTo>
                  <a:cubicBezTo>
                    <a:pt x="0" y="60"/>
                    <a:pt x="0" y="60"/>
                    <a:pt x="0" y="60"/>
                  </a:cubicBezTo>
                  <a:cubicBezTo>
                    <a:pt x="0" y="60"/>
                    <a:pt x="0" y="60"/>
                    <a:pt x="0" y="60"/>
                  </a:cubicBezTo>
                  <a:cubicBezTo>
                    <a:pt x="52" y="63"/>
                    <a:pt x="52" y="63"/>
                    <a:pt x="52" y="63"/>
                  </a:cubicBezTo>
                  <a:cubicBezTo>
                    <a:pt x="152" y="60"/>
                    <a:pt x="152" y="60"/>
                    <a:pt x="152" y="60"/>
                  </a:cubicBezTo>
                  <a:lnTo>
                    <a:pt x="142" y="59"/>
                  </a:lnTo>
                  <a:close/>
                  <a:moveTo>
                    <a:pt x="112" y="52"/>
                  </a:moveTo>
                  <a:cubicBezTo>
                    <a:pt x="112" y="52"/>
                    <a:pt x="112" y="52"/>
                    <a:pt x="112" y="52"/>
                  </a:cubicBezTo>
                  <a:cubicBezTo>
                    <a:pt x="112" y="50"/>
                    <a:pt x="112" y="50"/>
                    <a:pt x="112" y="50"/>
                  </a:cubicBezTo>
                  <a:cubicBezTo>
                    <a:pt x="120" y="50"/>
                    <a:pt x="135" y="50"/>
                    <a:pt x="137" y="50"/>
                  </a:cubicBezTo>
                  <a:cubicBezTo>
                    <a:pt x="139" y="50"/>
                    <a:pt x="141" y="50"/>
                    <a:pt x="142" y="50"/>
                  </a:cubicBezTo>
                  <a:cubicBezTo>
                    <a:pt x="142" y="51"/>
                    <a:pt x="142" y="51"/>
                    <a:pt x="142" y="51"/>
                  </a:cubicBezTo>
                  <a:cubicBezTo>
                    <a:pt x="137" y="51"/>
                    <a:pt x="123" y="52"/>
                    <a:pt x="112" y="52"/>
                  </a:cubicBezTo>
                  <a:close/>
                  <a:moveTo>
                    <a:pt x="142" y="49"/>
                  </a:moveTo>
                  <a:cubicBezTo>
                    <a:pt x="142" y="49"/>
                    <a:pt x="142" y="49"/>
                    <a:pt x="142" y="49"/>
                  </a:cubicBezTo>
                  <a:cubicBezTo>
                    <a:pt x="142" y="49"/>
                    <a:pt x="142" y="49"/>
                    <a:pt x="142" y="49"/>
                  </a:cubicBezTo>
                  <a:cubicBezTo>
                    <a:pt x="142" y="49"/>
                    <a:pt x="142" y="49"/>
                    <a:pt x="142" y="49"/>
                  </a:cubicBezTo>
                  <a:cubicBezTo>
                    <a:pt x="141" y="49"/>
                    <a:pt x="137" y="49"/>
                    <a:pt x="132" y="49"/>
                  </a:cubicBezTo>
                  <a:cubicBezTo>
                    <a:pt x="127" y="49"/>
                    <a:pt x="120" y="49"/>
                    <a:pt x="112" y="49"/>
                  </a:cubicBezTo>
                  <a:cubicBezTo>
                    <a:pt x="112" y="48"/>
                    <a:pt x="112" y="48"/>
                    <a:pt x="112" y="48"/>
                  </a:cubicBezTo>
                  <a:cubicBezTo>
                    <a:pt x="123" y="48"/>
                    <a:pt x="139" y="48"/>
                    <a:pt x="142" y="48"/>
                  </a:cubicBezTo>
                  <a:lnTo>
                    <a:pt x="142" y="49"/>
                  </a:lnTo>
                  <a:close/>
                  <a:moveTo>
                    <a:pt x="130" y="46"/>
                  </a:moveTo>
                  <a:cubicBezTo>
                    <a:pt x="130" y="46"/>
                    <a:pt x="130" y="46"/>
                    <a:pt x="130" y="46"/>
                  </a:cubicBezTo>
                  <a:cubicBezTo>
                    <a:pt x="127" y="46"/>
                    <a:pt x="119" y="47"/>
                    <a:pt x="112" y="47"/>
                  </a:cubicBezTo>
                  <a:cubicBezTo>
                    <a:pt x="112" y="44"/>
                    <a:pt x="112" y="44"/>
                    <a:pt x="112" y="44"/>
                  </a:cubicBezTo>
                  <a:cubicBezTo>
                    <a:pt x="116" y="44"/>
                    <a:pt x="119" y="44"/>
                    <a:pt x="120" y="44"/>
                  </a:cubicBezTo>
                  <a:cubicBezTo>
                    <a:pt x="123" y="44"/>
                    <a:pt x="130" y="44"/>
                    <a:pt x="133" y="44"/>
                  </a:cubicBezTo>
                  <a:cubicBezTo>
                    <a:pt x="136" y="44"/>
                    <a:pt x="140" y="45"/>
                    <a:pt x="141" y="45"/>
                  </a:cubicBezTo>
                  <a:cubicBezTo>
                    <a:pt x="142" y="45"/>
                    <a:pt x="142" y="45"/>
                    <a:pt x="142" y="45"/>
                  </a:cubicBezTo>
                  <a:cubicBezTo>
                    <a:pt x="142" y="46"/>
                    <a:pt x="142" y="46"/>
                    <a:pt x="142" y="46"/>
                  </a:cubicBezTo>
                  <a:cubicBezTo>
                    <a:pt x="141" y="46"/>
                    <a:pt x="133" y="46"/>
                    <a:pt x="130" y="46"/>
                  </a:cubicBezTo>
                  <a:close/>
                  <a:moveTo>
                    <a:pt x="143" y="43"/>
                  </a:moveTo>
                  <a:cubicBezTo>
                    <a:pt x="143" y="43"/>
                    <a:pt x="143" y="43"/>
                    <a:pt x="143" y="43"/>
                  </a:cubicBezTo>
                  <a:cubicBezTo>
                    <a:pt x="142" y="43"/>
                    <a:pt x="142" y="43"/>
                    <a:pt x="142" y="44"/>
                  </a:cubicBezTo>
                  <a:cubicBezTo>
                    <a:pt x="142" y="44"/>
                    <a:pt x="142" y="44"/>
                    <a:pt x="142" y="44"/>
                  </a:cubicBezTo>
                  <a:cubicBezTo>
                    <a:pt x="140" y="44"/>
                    <a:pt x="121" y="43"/>
                    <a:pt x="116" y="43"/>
                  </a:cubicBezTo>
                  <a:cubicBezTo>
                    <a:pt x="114" y="43"/>
                    <a:pt x="113" y="44"/>
                    <a:pt x="112" y="44"/>
                  </a:cubicBezTo>
                  <a:cubicBezTo>
                    <a:pt x="112" y="43"/>
                    <a:pt x="112" y="43"/>
                    <a:pt x="112" y="43"/>
                  </a:cubicBezTo>
                  <a:cubicBezTo>
                    <a:pt x="113" y="43"/>
                    <a:pt x="114" y="43"/>
                    <a:pt x="115" y="43"/>
                  </a:cubicBezTo>
                  <a:cubicBezTo>
                    <a:pt x="119" y="43"/>
                    <a:pt x="140" y="43"/>
                    <a:pt x="143" y="43"/>
                  </a:cubicBezTo>
                  <a:close/>
                  <a:moveTo>
                    <a:pt x="143" y="41"/>
                  </a:moveTo>
                  <a:cubicBezTo>
                    <a:pt x="143" y="41"/>
                    <a:pt x="143" y="41"/>
                    <a:pt x="143" y="41"/>
                  </a:cubicBezTo>
                  <a:cubicBezTo>
                    <a:pt x="143" y="41"/>
                    <a:pt x="142" y="41"/>
                    <a:pt x="140" y="41"/>
                  </a:cubicBezTo>
                  <a:cubicBezTo>
                    <a:pt x="137" y="41"/>
                    <a:pt x="133" y="41"/>
                    <a:pt x="128" y="41"/>
                  </a:cubicBezTo>
                  <a:cubicBezTo>
                    <a:pt x="124" y="41"/>
                    <a:pt x="119" y="42"/>
                    <a:pt x="112" y="42"/>
                  </a:cubicBezTo>
                  <a:cubicBezTo>
                    <a:pt x="112" y="39"/>
                    <a:pt x="112" y="39"/>
                    <a:pt x="112" y="39"/>
                  </a:cubicBezTo>
                  <a:cubicBezTo>
                    <a:pt x="118" y="39"/>
                    <a:pt x="123" y="39"/>
                    <a:pt x="125" y="39"/>
                  </a:cubicBezTo>
                  <a:cubicBezTo>
                    <a:pt x="129" y="39"/>
                    <a:pt x="137" y="39"/>
                    <a:pt x="139" y="39"/>
                  </a:cubicBezTo>
                  <a:cubicBezTo>
                    <a:pt x="142" y="39"/>
                    <a:pt x="143" y="39"/>
                    <a:pt x="143" y="39"/>
                  </a:cubicBezTo>
                  <a:lnTo>
                    <a:pt x="143" y="41"/>
                  </a:lnTo>
                  <a:close/>
                  <a:moveTo>
                    <a:pt x="143" y="38"/>
                  </a:moveTo>
                  <a:cubicBezTo>
                    <a:pt x="143" y="38"/>
                    <a:pt x="143" y="38"/>
                    <a:pt x="143" y="38"/>
                  </a:cubicBezTo>
                  <a:cubicBezTo>
                    <a:pt x="143" y="38"/>
                    <a:pt x="143" y="38"/>
                    <a:pt x="143" y="38"/>
                  </a:cubicBezTo>
                  <a:cubicBezTo>
                    <a:pt x="143" y="39"/>
                    <a:pt x="143" y="39"/>
                    <a:pt x="143" y="39"/>
                  </a:cubicBezTo>
                  <a:cubicBezTo>
                    <a:pt x="142" y="38"/>
                    <a:pt x="133" y="38"/>
                    <a:pt x="123" y="38"/>
                  </a:cubicBezTo>
                  <a:cubicBezTo>
                    <a:pt x="119" y="38"/>
                    <a:pt x="116" y="38"/>
                    <a:pt x="112" y="38"/>
                  </a:cubicBezTo>
                  <a:cubicBezTo>
                    <a:pt x="112" y="38"/>
                    <a:pt x="112" y="38"/>
                    <a:pt x="112" y="38"/>
                  </a:cubicBezTo>
                  <a:cubicBezTo>
                    <a:pt x="126" y="37"/>
                    <a:pt x="141" y="38"/>
                    <a:pt x="143" y="38"/>
                  </a:cubicBezTo>
                  <a:close/>
                  <a:moveTo>
                    <a:pt x="144" y="35"/>
                  </a:moveTo>
                  <a:cubicBezTo>
                    <a:pt x="144" y="35"/>
                    <a:pt x="144" y="35"/>
                    <a:pt x="144" y="35"/>
                  </a:cubicBezTo>
                  <a:cubicBezTo>
                    <a:pt x="143" y="35"/>
                    <a:pt x="143" y="35"/>
                    <a:pt x="141" y="35"/>
                  </a:cubicBezTo>
                  <a:cubicBezTo>
                    <a:pt x="138" y="36"/>
                    <a:pt x="133" y="36"/>
                    <a:pt x="126" y="36"/>
                  </a:cubicBezTo>
                  <a:cubicBezTo>
                    <a:pt x="121" y="36"/>
                    <a:pt x="117" y="36"/>
                    <a:pt x="112" y="36"/>
                  </a:cubicBezTo>
                  <a:cubicBezTo>
                    <a:pt x="112" y="34"/>
                    <a:pt x="112" y="34"/>
                    <a:pt x="112" y="34"/>
                  </a:cubicBezTo>
                  <a:cubicBezTo>
                    <a:pt x="113" y="34"/>
                    <a:pt x="122" y="34"/>
                    <a:pt x="124" y="34"/>
                  </a:cubicBezTo>
                  <a:cubicBezTo>
                    <a:pt x="125" y="34"/>
                    <a:pt x="137" y="34"/>
                    <a:pt x="139" y="34"/>
                  </a:cubicBezTo>
                  <a:cubicBezTo>
                    <a:pt x="140" y="34"/>
                    <a:pt x="143" y="34"/>
                    <a:pt x="144" y="34"/>
                  </a:cubicBezTo>
                  <a:lnTo>
                    <a:pt x="144" y="35"/>
                  </a:lnTo>
                  <a:close/>
                  <a:moveTo>
                    <a:pt x="144" y="30"/>
                  </a:moveTo>
                  <a:cubicBezTo>
                    <a:pt x="144" y="30"/>
                    <a:pt x="144" y="30"/>
                    <a:pt x="144" y="30"/>
                  </a:cubicBezTo>
                  <a:cubicBezTo>
                    <a:pt x="144" y="30"/>
                    <a:pt x="140" y="30"/>
                    <a:pt x="138" y="30"/>
                  </a:cubicBezTo>
                  <a:cubicBezTo>
                    <a:pt x="136" y="31"/>
                    <a:pt x="123" y="31"/>
                    <a:pt x="114" y="31"/>
                  </a:cubicBezTo>
                  <a:cubicBezTo>
                    <a:pt x="106" y="31"/>
                    <a:pt x="99" y="30"/>
                    <a:pt x="94" y="29"/>
                  </a:cubicBezTo>
                  <a:cubicBezTo>
                    <a:pt x="89" y="28"/>
                    <a:pt x="67" y="22"/>
                    <a:pt x="54" y="18"/>
                  </a:cubicBezTo>
                  <a:cubicBezTo>
                    <a:pt x="42" y="14"/>
                    <a:pt x="36" y="11"/>
                    <a:pt x="32" y="11"/>
                  </a:cubicBezTo>
                  <a:cubicBezTo>
                    <a:pt x="32" y="9"/>
                    <a:pt x="32" y="9"/>
                    <a:pt x="32" y="9"/>
                  </a:cubicBezTo>
                  <a:cubicBezTo>
                    <a:pt x="37" y="9"/>
                    <a:pt x="51" y="13"/>
                    <a:pt x="58" y="16"/>
                  </a:cubicBezTo>
                  <a:cubicBezTo>
                    <a:pt x="65" y="18"/>
                    <a:pt x="81" y="23"/>
                    <a:pt x="85" y="24"/>
                  </a:cubicBezTo>
                  <a:cubicBezTo>
                    <a:pt x="88" y="26"/>
                    <a:pt x="97" y="28"/>
                    <a:pt x="106" y="28"/>
                  </a:cubicBezTo>
                  <a:cubicBezTo>
                    <a:pt x="115" y="28"/>
                    <a:pt x="131" y="28"/>
                    <a:pt x="134" y="28"/>
                  </a:cubicBezTo>
                  <a:cubicBezTo>
                    <a:pt x="137" y="28"/>
                    <a:pt x="143" y="29"/>
                    <a:pt x="144" y="29"/>
                  </a:cubicBezTo>
                  <a:cubicBezTo>
                    <a:pt x="144" y="29"/>
                    <a:pt x="144" y="29"/>
                    <a:pt x="144" y="29"/>
                  </a:cubicBezTo>
                  <a:lnTo>
                    <a:pt x="144" y="30"/>
                  </a:lnTo>
                  <a:close/>
                  <a:moveTo>
                    <a:pt x="145" y="23"/>
                  </a:moveTo>
                  <a:cubicBezTo>
                    <a:pt x="145" y="23"/>
                    <a:pt x="145" y="23"/>
                    <a:pt x="145" y="23"/>
                  </a:cubicBezTo>
                  <a:cubicBezTo>
                    <a:pt x="145" y="23"/>
                    <a:pt x="145" y="23"/>
                    <a:pt x="145" y="23"/>
                  </a:cubicBezTo>
                  <a:cubicBezTo>
                    <a:pt x="145" y="23"/>
                    <a:pt x="144" y="22"/>
                    <a:pt x="141" y="22"/>
                  </a:cubicBezTo>
                  <a:cubicBezTo>
                    <a:pt x="137" y="22"/>
                    <a:pt x="123" y="23"/>
                    <a:pt x="119" y="22"/>
                  </a:cubicBezTo>
                  <a:cubicBezTo>
                    <a:pt x="114" y="22"/>
                    <a:pt x="100" y="23"/>
                    <a:pt x="90" y="20"/>
                  </a:cubicBezTo>
                  <a:cubicBezTo>
                    <a:pt x="80" y="16"/>
                    <a:pt x="78" y="15"/>
                    <a:pt x="78" y="15"/>
                  </a:cubicBezTo>
                  <a:cubicBezTo>
                    <a:pt x="78" y="16"/>
                    <a:pt x="78" y="16"/>
                    <a:pt x="78" y="16"/>
                  </a:cubicBezTo>
                  <a:cubicBezTo>
                    <a:pt x="78" y="16"/>
                    <a:pt x="89" y="21"/>
                    <a:pt x="96" y="22"/>
                  </a:cubicBezTo>
                  <a:cubicBezTo>
                    <a:pt x="103" y="23"/>
                    <a:pt x="114" y="24"/>
                    <a:pt x="126" y="23"/>
                  </a:cubicBezTo>
                  <a:cubicBezTo>
                    <a:pt x="137" y="23"/>
                    <a:pt x="144" y="24"/>
                    <a:pt x="145" y="24"/>
                  </a:cubicBezTo>
                  <a:cubicBezTo>
                    <a:pt x="145" y="25"/>
                    <a:pt x="145" y="25"/>
                    <a:pt x="145" y="25"/>
                  </a:cubicBezTo>
                  <a:cubicBezTo>
                    <a:pt x="144" y="25"/>
                    <a:pt x="139" y="25"/>
                    <a:pt x="134" y="25"/>
                  </a:cubicBezTo>
                  <a:cubicBezTo>
                    <a:pt x="129" y="25"/>
                    <a:pt x="109" y="26"/>
                    <a:pt x="103" y="25"/>
                  </a:cubicBezTo>
                  <a:cubicBezTo>
                    <a:pt x="97" y="24"/>
                    <a:pt x="94" y="24"/>
                    <a:pt x="78" y="18"/>
                  </a:cubicBezTo>
                  <a:cubicBezTo>
                    <a:pt x="78" y="14"/>
                    <a:pt x="78" y="14"/>
                    <a:pt x="78" y="14"/>
                  </a:cubicBezTo>
                  <a:cubicBezTo>
                    <a:pt x="78" y="14"/>
                    <a:pt x="89" y="20"/>
                    <a:pt x="97" y="21"/>
                  </a:cubicBezTo>
                  <a:cubicBezTo>
                    <a:pt x="104" y="22"/>
                    <a:pt x="116" y="22"/>
                    <a:pt x="123" y="22"/>
                  </a:cubicBezTo>
                  <a:cubicBezTo>
                    <a:pt x="131" y="22"/>
                    <a:pt x="144" y="22"/>
                    <a:pt x="144" y="22"/>
                  </a:cubicBezTo>
                  <a:cubicBezTo>
                    <a:pt x="145" y="22"/>
                    <a:pt x="145" y="22"/>
                    <a:pt x="145" y="22"/>
                  </a:cubicBezTo>
                  <a:cubicBezTo>
                    <a:pt x="145" y="22"/>
                    <a:pt x="145" y="22"/>
                    <a:pt x="145" y="22"/>
                  </a:cubicBezTo>
                  <a:lnTo>
                    <a:pt x="145" y="23"/>
                  </a:lnTo>
                  <a:close/>
                  <a:moveTo>
                    <a:pt x="94" y="18"/>
                  </a:moveTo>
                  <a:cubicBezTo>
                    <a:pt x="94" y="18"/>
                    <a:pt x="94" y="18"/>
                    <a:pt x="94" y="18"/>
                  </a:cubicBezTo>
                  <a:cubicBezTo>
                    <a:pt x="95" y="19"/>
                    <a:pt x="95" y="19"/>
                    <a:pt x="95" y="19"/>
                  </a:cubicBezTo>
                  <a:cubicBezTo>
                    <a:pt x="100" y="19"/>
                    <a:pt x="100" y="19"/>
                    <a:pt x="100" y="19"/>
                  </a:cubicBezTo>
                  <a:cubicBezTo>
                    <a:pt x="98" y="19"/>
                    <a:pt x="96" y="19"/>
                    <a:pt x="94" y="18"/>
                  </a:cubicBezTo>
                  <a:close/>
                  <a:moveTo>
                    <a:pt x="145" y="20"/>
                  </a:moveTo>
                  <a:cubicBezTo>
                    <a:pt x="145" y="20"/>
                    <a:pt x="145" y="20"/>
                    <a:pt x="145" y="20"/>
                  </a:cubicBezTo>
                  <a:cubicBezTo>
                    <a:pt x="144" y="20"/>
                    <a:pt x="143" y="20"/>
                    <a:pt x="141" y="20"/>
                  </a:cubicBezTo>
                  <a:cubicBezTo>
                    <a:pt x="135" y="20"/>
                    <a:pt x="127" y="20"/>
                    <a:pt x="117" y="20"/>
                  </a:cubicBezTo>
                  <a:cubicBezTo>
                    <a:pt x="113" y="20"/>
                    <a:pt x="109" y="20"/>
                    <a:pt x="105" y="20"/>
                  </a:cubicBezTo>
                  <a:cubicBezTo>
                    <a:pt x="105" y="18"/>
                    <a:pt x="105" y="18"/>
                    <a:pt x="105" y="18"/>
                  </a:cubicBezTo>
                  <a:cubicBezTo>
                    <a:pt x="105" y="18"/>
                    <a:pt x="109" y="18"/>
                    <a:pt x="117" y="18"/>
                  </a:cubicBezTo>
                  <a:cubicBezTo>
                    <a:pt x="126" y="18"/>
                    <a:pt x="134" y="18"/>
                    <a:pt x="137" y="18"/>
                  </a:cubicBezTo>
                  <a:cubicBezTo>
                    <a:pt x="139" y="18"/>
                    <a:pt x="144" y="18"/>
                    <a:pt x="145" y="18"/>
                  </a:cubicBezTo>
                  <a:cubicBezTo>
                    <a:pt x="145" y="18"/>
                    <a:pt x="145" y="18"/>
                    <a:pt x="145" y="18"/>
                  </a:cubicBezTo>
                  <a:cubicBezTo>
                    <a:pt x="145" y="19"/>
                    <a:pt x="145" y="19"/>
                    <a:pt x="145" y="20"/>
                  </a:cubicBezTo>
                  <a:close/>
                  <a:moveTo>
                    <a:pt x="146" y="17"/>
                  </a:moveTo>
                  <a:cubicBezTo>
                    <a:pt x="146" y="17"/>
                    <a:pt x="146" y="17"/>
                    <a:pt x="146" y="17"/>
                  </a:cubicBezTo>
                  <a:cubicBezTo>
                    <a:pt x="146" y="17"/>
                    <a:pt x="146" y="17"/>
                    <a:pt x="146" y="17"/>
                  </a:cubicBezTo>
                  <a:cubicBezTo>
                    <a:pt x="145" y="17"/>
                    <a:pt x="145" y="17"/>
                    <a:pt x="145" y="17"/>
                  </a:cubicBezTo>
                  <a:cubicBezTo>
                    <a:pt x="145" y="17"/>
                    <a:pt x="144" y="17"/>
                    <a:pt x="141" y="17"/>
                  </a:cubicBezTo>
                  <a:cubicBezTo>
                    <a:pt x="137" y="17"/>
                    <a:pt x="128" y="17"/>
                    <a:pt x="125" y="17"/>
                  </a:cubicBezTo>
                  <a:cubicBezTo>
                    <a:pt x="121" y="17"/>
                    <a:pt x="106" y="17"/>
                    <a:pt x="105" y="17"/>
                  </a:cubicBezTo>
                  <a:cubicBezTo>
                    <a:pt x="105" y="17"/>
                    <a:pt x="105" y="17"/>
                    <a:pt x="105" y="17"/>
                  </a:cubicBezTo>
                  <a:cubicBezTo>
                    <a:pt x="105" y="17"/>
                    <a:pt x="115" y="17"/>
                    <a:pt x="120" y="17"/>
                  </a:cubicBezTo>
                  <a:cubicBezTo>
                    <a:pt x="125" y="17"/>
                    <a:pt x="134" y="17"/>
                    <a:pt x="137" y="17"/>
                  </a:cubicBezTo>
                  <a:cubicBezTo>
                    <a:pt x="140" y="17"/>
                    <a:pt x="145" y="17"/>
                    <a:pt x="146" y="17"/>
                  </a:cubicBezTo>
                  <a:cubicBezTo>
                    <a:pt x="146" y="17"/>
                    <a:pt x="146" y="17"/>
                    <a:pt x="146" y="17"/>
                  </a:cubicBezTo>
                  <a:close/>
                  <a:moveTo>
                    <a:pt x="32" y="1"/>
                  </a:moveTo>
                  <a:cubicBezTo>
                    <a:pt x="32" y="1"/>
                    <a:pt x="32" y="1"/>
                    <a:pt x="32" y="1"/>
                  </a:cubicBezTo>
                  <a:cubicBezTo>
                    <a:pt x="36" y="1"/>
                    <a:pt x="54" y="5"/>
                    <a:pt x="62" y="7"/>
                  </a:cubicBezTo>
                  <a:cubicBezTo>
                    <a:pt x="65" y="7"/>
                    <a:pt x="65" y="7"/>
                    <a:pt x="65" y="7"/>
                  </a:cubicBezTo>
                  <a:cubicBezTo>
                    <a:pt x="66" y="7"/>
                    <a:pt x="68" y="8"/>
                    <a:pt x="70" y="8"/>
                  </a:cubicBezTo>
                  <a:cubicBezTo>
                    <a:pt x="79" y="11"/>
                    <a:pt x="91" y="13"/>
                    <a:pt x="98" y="13"/>
                  </a:cubicBezTo>
                  <a:cubicBezTo>
                    <a:pt x="107" y="13"/>
                    <a:pt x="120" y="12"/>
                    <a:pt x="126" y="12"/>
                  </a:cubicBezTo>
                  <a:cubicBezTo>
                    <a:pt x="127" y="12"/>
                    <a:pt x="127" y="12"/>
                    <a:pt x="127" y="12"/>
                  </a:cubicBezTo>
                  <a:cubicBezTo>
                    <a:pt x="132" y="11"/>
                    <a:pt x="145" y="10"/>
                    <a:pt x="146" y="10"/>
                  </a:cubicBezTo>
                  <a:cubicBezTo>
                    <a:pt x="146" y="11"/>
                    <a:pt x="146" y="12"/>
                    <a:pt x="146" y="12"/>
                  </a:cubicBezTo>
                  <a:cubicBezTo>
                    <a:pt x="146" y="15"/>
                    <a:pt x="146" y="15"/>
                    <a:pt x="146" y="15"/>
                  </a:cubicBezTo>
                  <a:cubicBezTo>
                    <a:pt x="146" y="15"/>
                    <a:pt x="145" y="15"/>
                    <a:pt x="144" y="15"/>
                  </a:cubicBezTo>
                  <a:cubicBezTo>
                    <a:pt x="143" y="15"/>
                    <a:pt x="132" y="15"/>
                    <a:pt x="128" y="15"/>
                  </a:cubicBezTo>
                  <a:cubicBezTo>
                    <a:pt x="124" y="15"/>
                    <a:pt x="105" y="15"/>
                    <a:pt x="105" y="15"/>
                  </a:cubicBezTo>
                  <a:cubicBezTo>
                    <a:pt x="91" y="18"/>
                    <a:pt x="91" y="18"/>
                    <a:pt x="91" y="18"/>
                  </a:cubicBezTo>
                  <a:cubicBezTo>
                    <a:pt x="91" y="18"/>
                    <a:pt x="90" y="17"/>
                    <a:pt x="90" y="17"/>
                  </a:cubicBezTo>
                  <a:cubicBezTo>
                    <a:pt x="82" y="14"/>
                    <a:pt x="78" y="12"/>
                    <a:pt x="78" y="12"/>
                  </a:cubicBezTo>
                  <a:cubicBezTo>
                    <a:pt x="68" y="15"/>
                    <a:pt x="68" y="15"/>
                    <a:pt x="68" y="15"/>
                  </a:cubicBezTo>
                  <a:cubicBezTo>
                    <a:pt x="50" y="8"/>
                    <a:pt x="37" y="3"/>
                    <a:pt x="32" y="3"/>
                  </a:cubicBezTo>
                  <a:cubicBezTo>
                    <a:pt x="32" y="1"/>
                    <a:pt x="32" y="1"/>
                    <a:pt x="32" y="1"/>
                  </a:cubicBezTo>
                  <a:cubicBezTo>
                    <a:pt x="32" y="1"/>
                    <a:pt x="32" y="1"/>
                    <a:pt x="32" y="1"/>
                  </a:cubicBezTo>
                  <a:close/>
                  <a:moveTo>
                    <a:pt x="10" y="12"/>
                  </a:moveTo>
                  <a:cubicBezTo>
                    <a:pt x="10" y="12"/>
                    <a:pt x="10" y="12"/>
                    <a:pt x="10" y="12"/>
                  </a:cubicBezTo>
                  <a:cubicBezTo>
                    <a:pt x="10" y="12"/>
                    <a:pt x="10" y="11"/>
                    <a:pt x="12" y="10"/>
                  </a:cubicBezTo>
                  <a:cubicBezTo>
                    <a:pt x="13" y="10"/>
                    <a:pt x="14" y="9"/>
                    <a:pt x="15" y="9"/>
                  </a:cubicBezTo>
                  <a:cubicBezTo>
                    <a:pt x="20" y="6"/>
                    <a:pt x="28" y="1"/>
                    <a:pt x="32" y="1"/>
                  </a:cubicBezTo>
                  <a:cubicBezTo>
                    <a:pt x="32" y="3"/>
                    <a:pt x="32" y="3"/>
                    <a:pt x="32" y="3"/>
                  </a:cubicBezTo>
                  <a:cubicBezTo>
                    <a:pt x="32" y="3"/>
                    <a:pt x="31" y="3"/>
                    <a:pt x="31" y="3"/>
                  </a:cubicBezTo>
                  <a:cubicBezTo>
                    <a:pt x="27" y="3"/>
                    <a:pt x="21" y="7"/>
                    <a:pt x="17" y="9"/>
                  </a:cubicBezTo>
                  <a:cubicBezTo>
                    <a:pt x="14" y="11"/>
                    <a:pt x="11" y="13"/>
                    <a:pt x="10" y="13"/>
                  </a:cubicBezTo>
                  <a:lnTo>
                    <a:pt x="10" y="12"/>
                  </a:lnTo>
                  <a:close/>
                  <a:moveTo>
                    <a:pt x="10" y="16"/>
                  </a:moveTo>
                  <a:cubicBezTo>
                    <a:pt x="10" y="16"/>
                    <a:pt x="10" y="16"/>
                    <a:pt x="10" y="16"/>
                  </a:cubicBezTo>
                  <a:cubicBezTo>
                    <a:pt x="11" y="15"/>
                    <a:pt x="19" y="11"/>
                    <a:pt x="21" y="10"/>
                  </a:cubicBezTo>
                  <a:cubicBezTo>
                    <a:pt x="23" y="9"/>
                    <a:pt x="28" y="6"/>
                    <a:pt x="31" y="6"/>
                  </a:cubicBezTo>
                  <a:cubicBezTo>
                    <a:pt x="35" y="6"/>
                    <a:pt x="40" y="8"/>
                    <a:pt x="45" y="9"/>
                  </a:cubicBezTo>
                  <a:cubicBezTo>
                    <a:pt x="50" y="11"/>
                    <a:pt x="73" y="19"/>
                    <a:pt x="78" y="21"/>
                  </a:cubicBezTo>
                  <a:cubicBezTo>
                    <a:pt x="83" y="23"/>
                    <a:pt x="91" y="26"/>
                    <a:pt x="102" y="27"/>
                  </a:cubicBezTo>
                  <a:cubicBezTo>
                    <a:pt x="112" y="28"/>
                    <a:pt x="121" y="27"/>
                    <a:pt x="127" y="27"/>
                  </a:cubicBezTo>
                  <a:cubicBezTo>
                    <a:pt x="133" y="27"/>
                    <a:pt x="144" y="27"/>
                    <a:pt x="144" y="27"/>
                  </a:cubicBezTo>
                  <a:cubicBezTo>
                    <a:pt x="145" y="27"/>
                    <a:pt x="145" y="27"/>
                    <a:pt x="145" y="27"/>
                  </a:cubicBezTo>
                  <a:cubicBezTo>
                    <a:pt x="145" y="27"/>
                    <a:pt x="145" y="27"/>
                    <a:pt x="145" y="27"/>
                  </a:cubicBezTo>
                  <a:cubicBezTo>
                    <a:pt x="145" y="28"/>
                    <a:pt x="145" y="28"/>
                    <a:pt x="145" y="28"/>
                  </a:cubicBezTo>
                  <a:cubicBezTo>
                    <a:pt x="144" y="28"/>
                    <a:pt x="144" y="28"/>
                    <a:pt x="144" y="28"/>
                  </a:cubicBezTo>
                  <a:cubicBezTo>
                    <a:pt x="144" y="28"/>
                    <a:pt x="144" y="28"/>
                    <a:pt x="144" y="28"/>
                  </a:cubicBezTo>
                  <a:cubicBezTo>
                    <a:pt x="144" y="28"/>
                    <a:pt x="143" y="28"/>
                    <a:pt x="139" y="28"/>
                  </a:cubicBezTo>
                  <a:cubicBezTo>
                    <a:pt x="133" y="28"/>
                    <a:pt x="115" y="28"/>
                    <a:pt x="110" y="28"/>
                  </a:cubicBezTo>
                  <a:cubicBezTo>
                    <a:pt x="105" y="28"/>
                    <a:pt x="101" y="28"/>
                    <a:pt x="91" y="26"/>
                  </a:cubicBezTo>
                  <a:cubicBezTo>
                    <a:pt x="82" y="23"/>
                    <a:pt x="65" y="17"/>
                    <a:pt x="59" y="15"/>
                  </a:cubicBezTo>
                  <a:cubicBezTo>
                    <a:pt x="53" y="13"/>
                    <a:pt x="37" y="7"/>
                    <a:pt x="33" y="7"/>
                  </a:cubicBezTo>
                  <a:cubicBezTo>
                    <a:pt x="28" y="6"/>
                    <a:pt x="22" y="10"/>
                    <a:pt x="19" y="12"/>
                  </a:cubicBezTo>
                  <a:cubicBezTo>
                    <a:pt x="16" y="13"/>
                    <a:pt x="11" y="16"/>
                    <a:pt x="10" y="17"/>
                  </a:cubicBezTo>
                  <a:lnTo>
                    <a:pt x="10" y="16"/>
                  </a:lnTo>
                  <a:close/>
                  <a:moveTo>
                    <a:pt x="10" y="18"/>
                  </a:moveTo>
                  <a:cubicBezTo>
                    <a:pt x="10" y="18"/>
                    <a:pt x="10" y="18"/>
                    <a:pt x="10" y="18"/>
                  </a:cubicBezTo>
                  <a:cubicBezTo>
                    <a:pt x="11" y="17"/>
                    <a:pt x="15" y="15"/>
                    <a:pt x="18" y="13"/>
                  </a:cubicBezTo>
                  <a:cubicBezTo>
                    <a:pt x="22" y="11"/>
                    <a:pt x="29" y="9"/>
                    <a:pt x="32" y="8"/>
                  </a:cubicBezTo>
                  <a:cubicBezTo>
                    <a:pt x="32" y="8"/>
                    <a:pt x="32" y="8"/>
                    <a:pt x="32" y="8"/>
                  </a:cubicBezTo>
                  <a:cubicBezTo>
                    <a:pt x="32" y="11"/>
                    <a:pt x="32" y="11"/>
                    <a:pt x="32" y="11"/>
                  </a:cubicBezTo>
                  <a:cubicBezTo>
                    <a:pt x="32" y="11"/>
                    <a:pt x="31" y="11"/>
                    <a:pt x="31" y="11"/>
                  </a:cubicBezTo>
                  <a:cubicBezTo>
                    <a:pt x="28" y="11"/>
                    <a:pt x="21" y="15"/>
                    <a:pt x="19" y="17"/>
                  </a:cubicBezTo>
                  <a:cubicBezTo>
                    <a:pt x="16" y="18"/>
                    <a:pt x="10" y="20"/>
                    <a:pt x="10" y="20"/>
                  </a:cubicBezTo>
                  <a:lnTo>
                    <a:pt x="10" y="18"/>
                  </a:lnTo>
                  <a:close/>
                  <a:moveTo>
                    <a:pt x="10" y="25"/>
                  </a:moveTo>
                  <a:cubicBezTo>
                    <a:pt x="10" y="25"/>
                    <a:pt x="10" y="25"/>
                    <a:pt x="10" y="25"/>
                  </a:cubicBezTo>
                  <a:cubicBezTo>
                    <a:pt x="11" y="25"/>
                    <a:pt x="16" y="23"/>
                    <a:pt x="19" y="21"/>
                  </a:cubicBezTo>
                  <a:cubicBezTo>
                    <a:pt x="22" y="20"/>
                    <a:pt x="28" y="19"/>
                    <a:pt x="30" y="18"/>
                  </a:cubicBezTo>
                  <a:cubicBezTo>
                    <a:pt x="30" y="18"/>
                    <a:pt x="31" y="18"/>
                    <a:pt x="32" y="18"/>
                  </a:cubicBezTo>
                  <a:cubicBezTo>
                    <a:pt x="32" y="20"/>
                    <a:pt x="32" y="20"/>
                    <a:pt x="32" y="20"/>
                  </a:cubicBezTo>
                  <a:cubicBezTo>
                    <a:pt x="31" y="20"/>
                    <a:pt x="31" y="20"/>
                    <a:pt x="30" y="20"/>
                  </a:cubicBezTo>
                  <a:cubicBezTo>
                    <a:pt x="25" y="22"/>
                    <a:pt x="21" y="24"/>
                    <a:pt x="19" y="25"/>
                  </a:cubicBezTo>
                  <a:cubicBezTo>
                    <a:pt x="17" y="25"/>
                    <a:pt x="11" y="27"/>
                    <a:pt x="10" y="27"/>
                  </a:cubicBezTo>
                  <a:lnTo>
                    <a:pt x="10" y="25"/>
                  </a:lnTo>
                  <a:close/>
                  <a:moveTo>
                    <a:pt x="11" y="33"/>
                  </a:moveTo>
                  <a:cubicBezTo>
                    <a:pt x="11" y="33"/>
                    <a:pt x="11" y="33"/>
                    <a:pt x="11" y="33"/>
                  </a:cubicBezTo>
                  <a:cubicBezTo>
                    <a:pt x="12" y="32"/>
                    <a:pt x="17" y="31"/>
                    <a:pt x="20" y="30"/>
                  </a:cubicBezTo>
                  <a:cubicBezTo>
                    <a:pt x="24" y="28"/>
                    <a:pt x="30" y="27"/>
                    <a:pt x="33" y="27"/>
                  </a:cubicBezTo>
                  <a:cubicBezTo>
                    <a:pt x="33" y="29"/>
                    <a:pt x="33" y="29"/>
                    <a:pt x="33" y="29"/>
                  </a:cubicBezTo>
                  <a:cubicBezTo>
                    <a:pt x="30" y="29"/>
                    <a:pt x="29" y="30"/>
                    <a:pt x="23" y="32"/>
                  </a:cubicBezTo>
                  <a:cubicBezTo>
                    <a:pt x="17" y="34"/>
                    <a:pt x="12" y="35"/>
                    <a:pt x="11" y="35"/>
                  </a:cubicBezTo>
                  <a:lnTo>
                    <a:pt x="11" y="33"/>
                  </a:lnTo>
                  <a:close/>
                  <a:moveTo>
                    <a:pt x="14" y="59"/>
                  </a:moveTo>
                  <a:cubicBezTo>
                    <a:pt x="14" y="59"/>
                    <a:pt x="14" y="59"/>
                    <a:pt x="14" y="59"/>
                  </a:cubicBezTo>
                  <a:cubicBezTo>
                    <a:pt x="14" y="59"/>
                    <a:pt x="14" y="59"/>
                    <a:pt x="14" y="59"/>
                  </a:cubicBezTo>
                  <a:cubicBezTo>
                    <a:pt x="14" y="53"/>
                    <a:pt x="14" y="53"/>
                    <a:pt x="14" y="53"/>
                  </a:cubicBezTo>
                  <a:cubicBezTo>
                    <a:pt x="16" y="53"/>
                    <a:pt x="29" y="51"/>
                    <a:pt x="34" y="51"/>
                  </a:cubicBezTo>
                  <a:cubicBezTo>
                    <a:pt x="35" y="59"/>
                    <a:pt x="35" y="59"/>
                    <a:pt x="35" y="59"/>
                  </a:cubicBezTo>
                  <a:lnTo>
                    <a:pt x="14" y="59"/>
                  </a:lnTo>
                  <a:close/>
                  <a:moveTo>
                    <a:pt x="85" y="59"/>
                  </a:moveTo>
                  <a:cubicBezTo>
                    <a:pt x="85" y="59"/>
                    <a:pt x="85" y="59"/>
                    <a:pt x="85" y="59"/>
                  </a:cubicBezTo>
                  <a:cubicBezTo>
                    <a:pt x="35" y="59"/>
                    <a:pt x="35" y="59"/>
                    <a:pt x="35" y="59"/>
                  </a:cubicBezTo>
                  <a:cubicBezTo>
                    <a:pt x="35" y="51"/>
                    <a:pt x="35" y="51"/>
                    <a:pt x="35" y="51"/>
                  </a:cubicBezTo>
                  <a:cubicBezTo>
                    <a:pt x="35" y="51"/>
                    <a:pt x="36" y="51"/>
                    <a:pt x="36" y="51"/>
                  </a:cubicBezTo>
                  <a:cubicBezTo>
                    <a:pt x="41" y="51"/>
                    <a:pt x="78" y="53"/>
                    <a:pt x="83" y="53"/>
                  </a:cubicBezTo>
                  <a:cubicBezTo>
                    <a:pt x="84" y="53"/>
                    <a:pt x="85" y="53"/>
                    <a:pt x="85" y="53"/>
                  </a:cubicBezTo>
                  <a:lnTo>
                    <a:pt x="85" y="59"/>
                  </a:lnTo>
                  <a:close/>
                  <a:moveTo>
                    <a:pt x="85" y="51"/>
                  </a:moveTo>
                  <a:cubicBezTo>
                    <a:pt x="85" y="51"/>
                    <a:pt x="85" y="51"/>
                    <a:pt x="85" y="51"/>
                  </a:cubicBezTo>
                  <a:cubicBezTo>
                    <a:pt x="76" y="51"/>
                    <a:pt x="67" y="50"/>
                    <a:pt x="58" y="49"/>
                  </a:cubicBezTo>
                  <a:cubicBezTo>
                    <a:pt x="43" y="48"/>
                    <a:pt x="37" y="48"/>
                    <a:pt x="35" y="48"/>
                  </a:cubicBezTo>
                  <a:cubicBezTo>
                    <a:pt x="35" y="48"/>
                    <a:pt x="35" y="48"/>
                    <a:pt x="34" y="48"/>
                  </a:cubicBezTo>
                  <a:cubicBezTo>
                    <a:pt x="35" y="45"/>
                    <a:pt x="35" y="45"/>
                    <a:pt x="35" y="45"/>
                  </a:cubicBezTo>
                  <a:cubicBezTo>
                    <a:pt x="35" y="45"/>
                    <a:pt x="35" y="45"/>
                    <a:pt x="35" y="45"/>
                  </a:cubicBezTo>
                  <a:cubicBezTo>
                    <a:pt x="39" y="45"/>
                    <a:pt x="74" y="48"/>
                    <a:pt x="85" y="49"/>
                  </a:cubicBezTo>
                  <a:lnTo>
                    <a:pt x="85" y="51"/>
                  </a:lnTo>
                  <a:close/>
                  <a:moveTo>
                    <a:pt x="85" y="48"/>
                  </a:moveTo>
                  <a:cubicBezTo>
                    <a:pt x="85" y="48"/>
                    <a:pt x="85" y="48"/>
                    <a:pt x="85" y="48"/>
                  </a:cubicBezTo>
                  <a:cubicBezTo>
                    <a:pt x="83" y="48"/>
                    <a:pt x="81" y="47"/>
                    <a:pt x="80" y="47"/>
                  </a:cubicBezTo>
                  <a:cubicBezTo>
                    <a:pt x="72" y="47"/>
                    <a:pt x="74" y="47"/>
                    <a:pt x="66" y="46"/>
                  </a:cubicBezTo>
                  <a:cubicBezTo>
                    <a:pt x="58" y="45"/>
                    <a:pt x="40" y="43"/>
                    <a:pt x="36" y="43"/>
                  </a:cubicBezTo>
                  <a:cubicBezTo>
                    <a:pt x="32" y="43"/>
                    <a:pt x="29" y="43"/>
                    <a:pt x="23" y="44"/>
                  </a:cubicBezTo>
                  <a:cubicBezTo>
                    <a:pt x="18" y="45"/>
                    <a:pt x="13" y="46"/>
                    <a:pt x="12" y="46"/>
                  </a:cubicBezTo>
                  <a:cubicBezTo>
                    <a:pt x="12" y="45"/>
                    <a:pt x="12" y="45"/>
                    <a:pt x="12" y="45"/>
                  </a:cubicBezTo>
                  <a:cubicBezTo>
                    <a:pt x="14" y="45"/>
                    <a:pt x="29" y="42"/>
                    <a:pt x="35" y="42"/>
                  </a:cubicBezTo>
                  <a:cubicBezTo>
                    <a:pt x="42" y="42"/>
                    <a:pt x="53" y="44"/>
                    <a:pt x="63" y="45"/>
                  </a:cubicBezTo>
                  <a:cubicBezTo>
                    <a:pt x="68" y="45"/>
                    <a:pt x="77" y="46"/>
                    <a:pt x="85" y="47"/>
                  </a:cubicBezTo>
                  <a:lnTo>
                    <a:pt x="85" y="48"/>
                  </a:lnTo>
                  <a:close/>
                  <a:moveTo>
                    <a:pt x="12" y="42"/>
                  </a:moveTo>
                  <a:cubicBezTo>
                    <a:pt x="12" y="42"/>
                    <a:pt x="12" y="42"/>
                    <a:pt x="12" y="42"/>
                  </a:cubicBezTo>
                  <a:cubicBezTo>
                    <a:pt x="12" y="40"/>
                    <a:pt x="12" y="40"/>
                    <a:pt x="12" y="40"/>
                  </a:cubicBezTo>
                  <a:cubicBezTo>
                    <a:pt x="13" y="40"/>
                    <a:pt x="18" y="38"/>
                    <a:pt x="21" y="38"/>
                  </a:cubicBezTo>
                  <a:cubicBezTo>
                    <a:pt x="24" y="37"/>
                    <a:pt x="30" y="36"/>
                    <a:pt x="34" y="36"/>
                  </a:cubicBezTo>
                  <a:cubicBezTo>
                    <a:pt x="34" y="38"/>
                    <a:pt x="34" y="38"/>
                    <a:pt x="34" y="38"/>
                  </a:cubicBezTo>
                  <a:cubicBezTo>
                    <a:pt x="29" y="38"/>
                    <a:pt x="24" y="40"/>
                    <a:pt x="22" y="41"/>
                  </a:cubicBezTo>
                  <a:cubicBezTo>
                    <a:pt x="20" y="41"/>
                    <a:pt x="13" y="42"/>
                    <a:pt x="12" y="42"/>
                  </a:cubicBezTo>
                  <a:close/>
                  <a:moveTo>
                    <a:pt x="85" y="45"/>
                  </a:moveTo>
                  <a:cubicBezTo>
                    <a:pt x="85" y="45"/>
                    <a:pt x="85" y="45"/>
                    <a:pt x="85" y="45"/>
                  </a:cubicBezTo>
                  <a:cubicBezTo>
                    <a:pt x="79" y="45"/>
                    <a:pt x="65" y="43"/>
                    <a:pt x="57" y="41"/>
                  </a:cubicBezTo>
                  <a:cubicBezTo>
                    <a:pt x="48" y="40"/>
                    <a:pt x="40" y="39"/>
                    <a:pt x="35" y="38"/>
                  </a:cubicBezTo>
                  <a:cubicBezTo>
                    <a:pt x="35" y="38"/>
                    <a:pt x="35" y="38"/>
                    <a:pt x="34" y="38"/>
                  </a:cubicBezTo>
                  <a:cubicBezTo>
                    <a:pt x="34" y="36"/>
                    <a:pt x="34" y="36"/>
                    <a:pt x="34" y="36"/>
                  </a:cubicBezTo>
                  <a:cubicBezTo>
                    <a:pt x="34" y="36"/>
                    <a:pt x="35" y="36"/>
                    <a:pt x="35" y="36"/>
                  </a:cubicBezTo>
                  <a:cubicBezTo>
                    <a:pt x="37" y="36"/>
                    <a:pt x="46" y="37"/>
                    <a:pt x="50" y="37"/>
                  </a:cubicBezTo>
                  <a:cubicBezTo>
                    <a:pt x="55" y="38"/>
                    <a:pt x="74" y="41"/>
                    <a:pt x="80" y="42"/>
                  </a:cubicBezTo>
                  <a:cubicBezTo>
                    <a:pt x="82" y="42"/>
                    <a:pt x="83" y="43"/>
                    <a:pt x="85" y="43"/>
                  </a:cubicBezTo>
                  <a:lnTo>
                    <a:pt x="85" y="45"/>
                  </a:lnTo>
                  <a:close/>
                  <a:moveTo>
                    <a:pt x="85" y="42"/>
                  </a:moveTo>
                  <a:cubicBezTo>
                    <a:pt x="85" y="42"/>
                    <a:pt x="85" y="42"/>
                    <a:pt x="85" y="42"/>
                  </a:cubicBezTo>
                  <a:cubicBezTo>
                    <a:pt x="84" y="42"/>
                    <a:pt x="82" y="42"/>
                    <a:pt x="80" y="41"/>
                  </a:cubicBezTo>
                  <a:cubicBezTo>
                    <a:pt x="72" y="40"/>
                    <a:pt x="59" y="37"/>
                    <a:pt x="52" y="36"/>
                  </a:cubicBezTo>
                  <a:cubicBezTo>
                    <a:pt x="45" y="35"/>
                    <a:pt x="39" y="34"/>
                    <a:pt x="35" y="34"/>
                  </a:cubicBezTo>
                  <a:cubicBezTo>
                    <a:pt x="30" y="34"/>
                    <a:pt x="24" y="36"/>
                    <a:pt x="20" y="37"/>
                  </a:cubicBezTo>
                  <a:cubicBezTo>
                    <a:pt x="16" y="38"/>
                    <a:pt x="13" y="38"/>
                    <a:pt x="12" y="39"/>
                  </a:cubicBezTo>
                  <a:cubicBezTo>
                    <a:pt x="12" y="39"/>
                    <a:pt x="12" y="39"/>
                    <a:pt x="12" y="38"/>
                  </a:cubicBezTo>
                  <a:cubicBezTo>
                    <a:pt x="11" y="38"/>
                    <a:pt x="11" y="38"/>
                    <a:pt x="11" y="38"/>
                  </a:cubicBezTo>
                  <a:cubicBezTo>
                    <a:pt x="12" y="38"/>
                    <a:pt x="16" y="37"/>
                    <a:pt x="21" y="36"/>
                  </a:cubicBezTo>
                  <a:cubicBezTo>
                    <a:pt x="27" y="34"/>
                    <a:pt x="30" y="33"/>
                    <a:pt x="35" y="33"/>
                  </a:cubicBezTo>
                  <a:cubicBezTo>
                    <a:pt x="39" y="34"/>
                    <a:pt x="52" y="36"/>
                    <a:pt x="59" y="37"/>
                  </a:cubicBezTo>
                  <a:cubicBezTo>
                    <a:pt x="65" y="38"/>
                    <a:pt x="77" y="40"/>
                    <a:pt x="81" y="41"/>
                  </a:cubicBezTo>
                  <a:cubicBezTo>
                    <a:pt x="82" y="41"/>
                    <a:pt x="84" y="41"/>
                    <a:pt x="85" y="42"/>
                  </a:cubicBezTo>
                  <a:close/>
                  <a:moveTo>
                    <a:pt x="85" y="40"/>
                  </a:moveTo>
                  <a:cubicBezTo>
                    <a:pt x="85" y="40"/>
                    <a:pt x="85" y="40"/>
                    <a:pt x="85" y="40"/>
                  </a:cubicBezTo>
                  <a:cubicBezTo>
                    <a:pt x="81" y="39"/>
                    <a:pt x="76" y="38"/>
                    <a:pt x="72" y="37"/>
                  </a:cubicBezTo>
                  <a:cubicBezTo>
                    <a:pt x="63" y="35"/>
                    <a:pt x="51" y="33"/>
                    <a:pt x="46" y="32"/>
                  </a:cubicBezTo>
                  <a:cubicBezTo>
                    <a:pt x="40" y="30"/>
                    <a:pt x="37" y="29"/>
                    <a:pt x="34" y="29"/>
                  </a:cubicBezTo>
                  <a:cubicBezTo>
                    <a:pt x="34" y="27"/>
                    <a:pt x="34" y="27"/>
                    <a:pt x="34" y="27"/>
                  </a:cubicBezTo>
                  <a:cubicBezTo>
                    <a:pt x="37" y="27"/>
                    <a:pt x="46" y="29"/>
                    <a:pt x="49" y="29"/>
                  </a:cubicBezTo>
                  <a:cubicBezTo>
                    <a:pt x="53" y="30"/>
                    <a:pt x="63" y="32"/>
                    <a:pt x="67" y="33"/>
                  </a:cubicBezTo>
                  <a:cubicBezTo>
                    <a:pt x="69" y="33"/>
                    <a:pt x="78" y="36"/>
                    <a:pt x="85" y="37"/>
                  </a:cubicBezTo>
                  <a:lnTo>
                    <a:pt x="85" y="40"/>
                  </a:lnTo>
                  <a:close/>
                  <a:moveTo>
                    <a:pt x="85" y="36"/>
                  </a:moveTo>
                  <a:cubicBezTo>
                    <a:pt x="85" y="36"/>
                    <a:pt x="85" y="36"/>
                    <a:pt x="85" y="36"/>
                  </a:cubicBezTo>
                  <a:cubicBezTo>
                    <a:pt x="78" y="35"/>
                    <a:pt x="69" y="32"/>
                    <a:pt x="65" y="31"/>
                  </a:cubicBezTo>
                  <a:cubicBezTo>
                    <a:pt x="59" y="30"/>
                    <a:pt x="39" y="25"/>
                    <a:pt x="34" y="25"/>
                  </a:cubicBezTo>
                  <a:cubicBezTo>
                    <a:pt x="30" y="25"/>
                    <a:pt x="13" y="31"/>
                    <a:pt x="11" y="31"/>
                  </a:cubicBezTo>
                  <a:cubicBezTo>
                    <a:pt x="11" y="31"/>
                    <a:pt x="11" y="31"/>
                    <a:pt x="11" y="31"/>
                  </a:cubicBezTo>
                  <a:cubicBezTo>
                    <a:pt x="11" y="31"/>
                    <a:pt x="11" y="31"/>
                    <a:pt x="11" y="31"/>
                  </a:cubicBezTo>
                  <a:cubicBezTo>
                    <a:pt x="10" y="31"/>
                    <a:pt x="10" y="31"/>
                    <a:pt x="10" y="31"/>
                  </a:cubicBezTo>
                  <a:cubicBezTo>
                    <a:pt x="12" y="30"/>
                    <a:pt x="20" y="28"/>
                    <a:pt x="22" y="27"/>
                  </a:cubicBezTo>
                  <a:cubicBezTo>
                    <a:pt x="25" y="26"/>
                    <a:pt x="31" y="24"/>
                    <a:pt x="33" y="24"/>
                  </a:cubicBezTo>
                  <a:cubicBezTo>
                    <a:pt x="36" y="24"/>
                    <a:pt x="47" y="27"/>
                    <a:pt x="52" y="28"/>
                  </a:cubicBezTo>
                  <a:cubicBezTo>
                    <a:pt x="57" y="29"/>
                    <a:pt x="78" y="34"/>
                    <a:pt x="83" y="35"/>
                  </a:cubicBezTo>
                  <a:cubicBezTo>
                    <a:pt x="83" y="35"/>
                    <a:pt x="84" y="35"/>
                    <a:pt x="85" y="36"/>
                  </a:cubicBezTo>
                  <a:close/>
                  <a:moveTo>
                    <a:pt x="85" y="34"/>
                  </a:moveTo>
                  <a:cubicBezTo>
                    <a:pt x="85" y="34"/>
                    <a:pt x="85" y="34"/>
                    <a:pt x="85" y="34"/>
                  </a:cubicBezTo>
                  <a:cubicBezTo>
                    <a:pt x="85" y="34"/>
                    <a:pt x="79" y="32"/>
                    <a:pt x="73" y="30"/>
                  </a:cubicBezTo>
                  <a:cubicBezTo>
                    <a:pt x="48" y="24"/>
                    <a:pt x="46" y="23"/>
                    <a:pt x="42" y="22"/>
                  </a:cubicBezTo>
                  <a:cubicBezTo>
                    <a:pt x="38" y="21"/>
                    <a:pt x="36" y="20"/>
                    <a:pt x="33" y="20"/>
                  </a:cubicBezTo>
                  <a:cubicBezTo>
                    <a:pt x="33" y="18"/>
                    <a:pt x="33" y="18"/>
                    <a:pt x="33" y="18"/>
                  </a:cubicBezTo>
                  <a:cubicBezTo>
                    <a:pt x="35" y="18"/>
                    <a:pt x="37" y="18"/>
                    <a:pt x="40" y="19"/>
                  </a:cubicBezTo>
                  <a:cubicBezTo>
                    <a:pt x="46" y="20"/>
                    <a:pt x="51" y="22"/>
                    <a:pt x="61" y="24"/>
                  </a:cubicBezTo>
                  <a:cubicBezTo>
                    <a:pt x="71" y="27"/>
                    <a:pt x="84" y="31"/>
                    <a:pt x="85" y="31"/>
                  </a:cubicBezTo>
                  <a:lnTo>
                    <a:pt x="85" y="34"/>
                  </a:lnTo>
                  <a:close/>
                  <a:moveTo>
                    <a:pt x="85" y="30"/>
                  </a:moveTo>
                  <a:cubicBezTo>
                    <a:pt x="85" y="30"/>
                    <a:pt x="85" y="30"/>
                    <a:pt x="85" y="30"/>
                  </a:cubicBezTo>
                  <a:cubicBezTo>
                    <a:pt x="83" y="30"/>
                    <a:pt x="51" y="20"/>
                    <a:pt x="44" y="18"/>
                  </a:cubicBezTo>
                  <a:cubicBezTo>
                    <a:pt x="36" y="16"/>
                    <a:pt x="32" y="15"/>
                    <a:pt x="28" y="17"/>
                  </a:cubicBezTo>
                  <a:cubicBezTo>
                    <a:pt x="24" y="19"/>
                    <a:pt x="12" y="23"/>
                    <a:pt x="10" y="24"/>
                  </a:cubicBezTo>
                  <a:cubicBezTo>
                    <a:pt x="10" y="24"/>
                    <a:pt x="10" y="24"/>
                    <a:pt x="10" y="24"/>
                  </a:cubicBezTo>
                  <a:cubicBezTo>
                    <a:pt x="10" y="23"/>
                    <a:pt x="10" y="23"/>
                    <a:pt x="10" y="23"/>
                  </a:cubicBezTo>
                  <a:cubicBezTo>
                    <a:pt x="10" y="23"/>
                    <a:pt x="13" y="22"/>
                    <a:pt x="18" y="20"/>
                  </a:cubicBezTo>
                  <a:cubicBezTo>
                    <a:pt x="23" y="17"/>
                    <a:pt x="30" y="15"/>
                    <a:pt x="32" y="15"/>
                  </a:cubicBezTo>
                  <a:cubicBezTo>
                    <a:pt x="35" y="15"/>
                    <a:pt x="60" y="22"/>
                    <a:pt x="68" y="24"/>
                  </a:cubicBezTo>
                  <a:cubicBezTo>
                    <a:pt x="72" y="26"/>
                    <a:pt x="79" y="28"/>
                    <a:pt x="85" y="29"/>
                  </a:cubicBezTo>
                  <a:lnTo>
                    <a:pt x="85" y="30"/>
                  </a:lnTo>
                  <a:close/>
                  <a:moveTo>
                    <a:pt x="105" y="59"/>
                  </a:moveTo>
                  <a:cubicBezTo>
                    <a:pt x="105" y="59"/>
                    <a:pt x="105" y="59"/>
                    <a:pt x="105" y="59"/>
                  </a:cubicBezTo>
                  <a:cubicBezTo>
                    <a:pt x="87" y="59"/>
                    <a:pt x="87" y="59"/>
                    <a:pt x="87" y="59"/>
                  </a:cubicBezTo>
                  <a:cubicBezTo>
                    <a:pt x="87" y="53"/>
                    <a:pt x="87" y="53"/>
                    <a:pt x="87" y="53"/>
                  </a:cubicBezTo>
                  <a:cubicBezTo>
                    <a:pt x="105" y="53"/>
                    <a:pt x="105" y="53"/>
                    <a:pt x="105" y="53"/>
                  </a:cubicBezTo>
                  <a:lnTo>
                    <a:pt x="105" y="59"/>
                  </a:lnTo>
                  <a:close/>
                  <a:moveTo>
                    <a:pt x="110" y="59"/>
                  </a:moveTo>
                  <a:cubicBezTo>
                    <a:pt x="110" y="59"/>
                    <a:pt x="110" y="59"/>
                    <a:pt x="110" y="59"/>
                  </a:cubicBezTo>
                  <a:cubicBezTo>
                    <a:pt x="105" y="59"/>
                    <a:pt x="105" y="59"/>
                    <a:pt x="105" y="59"/>
                  </a:cubicBezTo>
                  <a:cubicBezTo>
                    <a:pt x="105" y="54"/>
                    <a:pt x="105" y="54"/>
                    <a:pt x="105" y="54"/>
                  </a:cubicBezTo>
                  <a:cubicBezTo>
                    <a:pt x="107" y="54"/>
                    <a:pt x="107" y="54"/>
                    <a:pt x="107" y="54"/>
                  </a:cubicBezTo>
                  <a:cubicBezTo>
                    <a:pt x="109" y="54"/>
                    <a:pt x="110" y="54"/>
                    <a:pt x="110" y="54"/>
                  </a:cubicBezTo>
                  <a:cubicBezTo>
                    <a:pt x="110" y="52"/>
                    <a:pt x="110" y="52"/>
                    <a:pt x="110" y="52"/>
                  </a:cubicBezTo>
                  <a:cubicBezTo>
                    <a:pt x="110" y="52"/>
                    <a:pt x="109" y="52"/>
                    <a:pt x="109" y="52"/>
                  </a:cubicBezTo>
                  <a:cubicBezTo>
                    <a:pt x="108" y="52"/>
                    <a:pt x="106" y="52"/>
                    <a:pt x="105" y="52"/>
                  </a:cubicBezTo>
                  <a:cubicBezTo>
                    <a:pt x="105" y="52"/>
                    <a:pt x="105" y="52"/>
                    <a:pt x="105" y="52"/>
                  </a:cubicBezTo>
                  <a:cubicBezTo>
                    <a:pt x="105" y="52"/>
                    <a:pt x="105" y="52"/>
                    <a:pt x="105" y="52"/>
                  </a:cubicBezTo>
                  <a:cubicBezTo>
                    <a:pt x="104" y="52"/>
                    <a:pt x="100" y="52"/>
                    <a:pt x="98" y="51"/>
                  </a:cubicBezTo>
                  <a:cubicBezTo>
                    <a:pt x="96" y="51"/>
                    <a:pt x="90" y="51"/>
                    <a:pt x="87" y="51"/>
                  </a:cubicBezTo>
                  <a:cubicBezTo>
                    <a:pt x="87" y="49"/>
                    <a:pt x="87" y="49"/>
                    <a:pt x="87" y="49"/>
                  </a:cubicBezTo>
                  <a:cubicBezTo>
                    <a:pt x="88" y="49"/>
                    <a:pt x="91" y="50"/>
                    <a:pt x="94" y="50"/>
                  </a:cubicBezTo>
                  <a:cubicBezTo>
                    <a:pt x="97" y="50"/>
                    <a:pt x="110" y="50"/>
                    <a:pt x="110" y="50"/>
                  </a:cubicBezTo>
                  <a:cubicBezTo>
                    <a:pt x="110" y="49"/>
                    <a:pt x="110" y="49"/>
                    <a:pt x="110" y="49"/>
                  </a:cubicBezTo>
                  <a:cubicBezTo>
                    <a:pt x="110" y="49"/>
                    <a:pt x="99" y="49"/>
                    <a:pt x="94" y="49"/>
                  </a:cubicBezTo>
                  <a:cubicBezTo>
                    <a:pt x="91" y="49"/>
                    <a:pt x="88" y="48"/>
                    <a:pt x="87" y="48"/>
                  </a:cubicBezTo>
                  <a:cubicBezTo>
                    <a:pt x="87" y="47"/>
                    <a:pt x="87" y="47"/>
                    <a:pt x="87" y="47"/>
                  </a:cubicBezTo>
                  <a:cubicBezTo>
                    <a:pt x="88" y="48"/>
                    <a:pt x="91" y="48"/>
                    <a:pt x="93" y="48"/>
                  </a:cubicBezTo>
                  <a:cubicBezTo>
                    <a:pt x="97" y="49"/>
                    <a:pt x="110" y="49"/>
                    <a:pt x="110" y="49"/>
                  </a:cubicBezTo>
                  <a:cubicBezTo>
                    <a:pt x="110" y="47"/>
                    <a:pt x="110" y="47"/>
                    <a:pt x="110" y="47"/>
                  </a:cubicBezTo>
                  <a:cubicBezTo>
                    <a:pt x="110" y="47"/>
                    <a:pt x="98" y="47"/>
                    <a:pt x="93" y="47"/>
                  </a:cubicBezTo>
                  <a:cubicBezTo>
                    <a:pt x="90" y="46"/>
                    <a:pt x="88" y="46"/>
                    <a:pt x="87" y="46"/>
                  </a:cubicBezTo>
                  <a:cubicBezTo>
                    <a:pt x="87" y="43"/>
                    <a:pt x="87" y="43"/>
                    <a:pt x="87" y="43"/>
                  </a:cubicBezTo>
                  <a:cubicBezTo>
                    <a:pt x="87" y="43"/>
                    <a:pt x="88" y="43"/>
                    <a:pt x="89" y="43"/>
                  </a:cubicBezTo>
                  <a:cubicBezTo>
                    <a:pt x="91" y="44"/>
                    <a:pt x="97" y="45"/>
                    <a:pt x="99" y="45"/>
                  </a:cubicBezTo>
                  <a:cubicBezTo>
                    <a:pt x="101" y="45"/>
                    <a:pt x="109" y="45"/>
                    <a:pt x="110" y="45"/>
                  </a:cubicBezTo>
                  <a:lnTo>
                    <a:pt x="110" y="59"/>
                  </a:lnTo>
                  <a:close/>
                  <a:moveTo>
                    <a:pt x="110" y="44"/>
                  </a:moveTo>
                  <a:cubicBezTo>
                    <a:pt x="110" y="44"/>
                    <a:pt x="110" y="44"/>
                    <a:pt x="110" y="44"/>
                  </a:cubicBezTo>
                  <a:cubicBezTo>
                    <a:pt x="109" y="44"/>
                    <a:pt x="106" y="44"/>
                    <a:pt x="104" y="44"/>
                  </a:cubicBezTo>
                  <a:cubicBezTo>
                    <a:pt x="102" y="44"/>
                    <a:pt x="93" y="44"/>
                    <a:pt x="91" y="43"/>
                  </a:cubicBezTo>
                  <a:cubicBezTo>
                    <a:pt x="90" y="43"/>
                    <a:pt x="88" y="42"/>
                    <a:pt x="87" y="42"/>
                  </a:cubicBezTo>
                  <a:cubicBezTo>
                    <a:pt x="87" y="42"/>
                    <a:pt x="87" y="42"/>
                    <a:pt x="87" y="42"/>
                  </a:cubicBezTo>
                  <a:cubicBezTo>
                    <a:pt x="90" y="42"/>
                    <a:pt x="96" y="43"/>
                    <a:pt x="98" y="43"/>
                  </a:cubicBezTo>
                  <a:cubicBezTo>
                    <a:pt x="100" y="43"/>
                    <a:pt x="109" y="44"/>
                    <a:pt x="110" y="44"/>
                  </a:cubicBezTo>
                  <a:close/>
                  <a:moveTo>
                    <a:pt x="110" y="42"/>
                  </a:moveTo>
                  <a:cubicBezTo>
                    <a:pt x="110" y="42"/>
                    <a:pt x="110" y="42"/>
                    <a:pt x="110" y="42"/>
                  </a:cubicBezTo>
                  <a:cubicBezTo>
                    <a:pt x="109" y="42"/>
                    <a:pt x="100" y="42"/>
                    <a:pt x="96" y="41"/>
                  </a:cubicBezTo>
                  <a:cubicBezTo>
                    <a:pt x="92" y="41"/>
                    <a:pt x="89" y="41"/>
                    <a:pt x="87" y="40"/>
                  </a:cubicBezTo>
                  <a:cubicBezTo>
                    <a:pt x="87" y="37"/>
                    <a:pt x="87" y="37"/>
                    <a:pt x="87" y="37"/>
                  </a:cubicBezTo>
                  <a:cubicBezTo>
                    <a:pt x="89" y="37"/>
                    <a:pt x="96" y="39"/>
                    <a:pt x="99" y="39"/>
                  </a:cubicBezTo>
                  <a:cubicBezTo>
                    <a:pt x="103" y="39"/>
                    <a:pt x="110" y="39"/>
                    <a:pt x="110" y="39"/>
                  </a:cubicBezTo>
                  <a:cubicBezTo>
                    <a:pt x="110" y="37"/>
                    <a:pt x="110" y="37"/>
                    <a:pt x="110" y="37"/>
                  </a:cubicBezTo>
                  <a:cubicBezTo>
                    <a:pt x="110" y="37"/>
                    <a:pt x="104" y="37"/>
                    <a:pt x="100" y="37"/>
                  </a:cubicBezTo>
                  <a:cubicBezTo>
                    <a:pt x="96" y="37"/>
                    <a:pt x="90" y="36"/>
                    <a:pt x="87" y="35"/>
                  </a:cubicBezTo>
                  <a:cubicBezTo>
                    <a:pt x="87" y="30"/>
                    <a:pt x="87" y="30"/>
                    <a:pt x="87" y="30"/>
                  </a:cubicBezTo>
                  <a:cubicBezTo>
                    <a:pt x="92" y="31"/>
                    <a:pt x="96" y="32"/>
                    <a:pt x="99" y="32"/>
                  </a:cubicBezTo>
                  <a:cubicBezTo>
                    <a:pt x="105" y="33"/>
                    <a:pt x="126" y="32"/>
                    <a:pt x="135" y="32"/>
                  </a:cubicBezTo>
                  <a:cubicBezTo>
                    <a:pt x="142" y="32"/>
                    <a:pt x="144" y="33"/>
                    <a:pt x="144" y="33"/>
                  </a:cubicBezTo>
                  <a:cubicBezTo>
                    <a:pt x="144" y="33"/>
                    <a:pt x="144" y="33"/>
                    <a:pt x="144" y="33"/>
                  </a:cubicBezTo>
                  <a:cubicBezTo>
                    <a:pt x="144" y="33"/>
                    <a:pt x="144" y="33"/>
                    <a:pt x="144" y="33"/>
                  </a:cubicBezTo>
                  <a:cubicBezTo>
                    <a:pt x="144" y="33"/>
                    <a:pt x="144" y="33"/>
                    <a:pt x="144" y="33"/>
                  </a:cubicBezTo>
                  <a:cubicBezTo>
                    <a:pt x="144" y="33"/>
                    <a:pt x="139" y="33"/>
                    <a:pt x="136" y="33"/>
                  </a:cubicBezTo>
                  <a:cubicBezTo>
                    <a:pt x="133" y="33"/>
                    <a:pt x="127" y="33"/>
                    <a:pt x="123" y="33"/>
                  </a:cubicBezTo>
                  <a:cubicBezTo>
                    <a:pt x="120" y="33"/>
                    <a:pt x="112" y="33"/>
                    <a:pt x="112" y="33"/>
                  </a:cubicBezTo>
                  <a:cubicBezTo>
                    <a:pt x="112" y="33"/>
                    <a:pt x="112" y="33"/>
                    <a:pt x="112" y="33"/>
                  </a:cubicBezTo>
                  <a:cubicBezTo>
                    <a:pt x="110" y="33"/>
                    <a:pt x="110" y="33"/>
                    <a:pt x="110" y="33"/>
                  </a:cubicBezTo>
                  <a:lnTo>
                    <a:pt x="110" y="42"/>
                  </a:lnTo>
                  <a:close/>
                  <a:moveTo>
                    <a:pt x="112" y="59"/>
                  </a:moveTo>
                  <a:cubicBezTo>
                    <a:pt x="112" y="59"/>
                    <a:pt x="112" y="59"/>
                    <a:pt x="112" y="59"/>
                  </a:cubicBezTo>
                  <a:cubicBezTo>
                    <a:pt x="112" y="55"/>
                    <a:pt x="112" y="55"/>
                    <a:pt x="112" y="55"/>
                  </a:cubicBezTo>
                  <a:cubicBezTo>
                    <a:pt x="141" y="55"/>
                    <a:pt x="141" y="55"/>
                    <a:pt x="141" y="55"/>
                  </a:cubicBezTo>
                  <a:cubicBezTo>
                    <a:pt x="141" y="59"/>
                    <a:pt x="141" y="59"/>
                    <a:pt x="141" y="59"/>
                  </a:cubicBezTo>
                  <a:lnTo>
                    <a:pt x="112" y="59"/>
                  </a:lnTo>
                  <a:close/>
                  <a:moveTo>
                    <a:pt x="141" y="54"/>
                  </a:moveTo>
                  <a:cubicBezTo>
                    <a:pt x="141" y="54"/>
                    <a:pt x="141" y="54"/>
                    <a:pt x="141" y="54"/>
                  </a:cubicBezTo>
                  <a:cubicBezTo>
                    <a:pt x="141" y="54"/>
                    <a:pt x="141" y="54"/>
                    <a:pt x="141" y="54"/>
                  </a:cubicBezTo>
                  <a:cubicBezTo>
                    <a:pt x="141" y="54"/>
                    <a:pt x="141" y="54"/>
                    <a:pt x="141" y="54"/>
                  </a:cubicBezTo>
                  <a:cubicBezTo>
                    <a:pt x="140" y="54"/>
                    <a:pt x="134" y="54"/>
                    <a:pt x="129" y="54"/>
                  </a:cubicBezTo>
                  <a:cubicBezTo>
                    <a:pt x="124" y="54"/>
                    <a:pt x="113" y="54"/>
                    <a:pt x="112" y="54"/>
                  </a:cubicBezTo>
                  <a:cubicBezTo>
                    <a:pt x="112" y="54"/>
                    <a:pt x="112" y="54"/>
                    <a:pt x="112" y="54"/>
                  </a:cubicBezTo>
                  <a:cubicBezTo>
                    <a:pt x="114" y="54"/>
                    <a:pt x="115" y="54"/>
                    <a:pt x="116" y="53"/>
                  </a:cubicBezTo>
                  <a:cubicBezTo>
                    <a:pt x="124" y="53"/>
                    <a:pt x="138" y="54"/>
                    <a:pt x="142" y="54"/>
                  </a:cubicBezTo>
                  <a:lnTo>
                    <a:pt x="141" y="54"/>
                  </a:lnTo>
                  <a:close/>
                  <a:moveTo>
                    <a:pt x="146" y="15"/>
                  </a:moveTo>
                  <a:cubicBezTo>
                    <a:pt x="146" y="15"/>
                    <a:pt x="146" y="15"/>
                    <a:pt x="146" y="15"/>
                  </a:cubicBezTo>
                  <a:cubicBezTo>
                    <a:pt x="146" y="15"/>
                    <a:pt x="146" y="15"/>
                    <a:pt x="146" y="15"/>
                  </a:cubicBezTo>
                  <a:cubicBezTo>
                    <a:pt x="146" y="11"/>
                    <a:pt x="146" y="11"/>
                    <a:pt x="146" y="11"/>
                  </a:cubicBezTo>
                  <a:cubicBezTo>
                    <a:pt x="140" y="15"/>
                    <a:pt x="140" y="15"/>
                    <a:pt x="140" y="15"/>
                  </a:cubicBezTo>
                  <a:cubicBezTo>
                    <a:pt x="140" y="15"/>
                    <a:pt x="142" y="14"/>
                    <a:pt x="143" y="14"/>
                  </a:cubicBezTo>
                  <a:cubicBezTo>
                    <a:pt x="144" y="14"/>
                    <a:pt x="145" y="15"/>
                    <a:pt x="146" y="15"/>
                  </a:cubicBezTo>
                  <a:close/>
                  <a:moveTo>
                    <a:pt x="10" y="12"/>
                  </a:moveTo>
                  <a:cubicBezTo>
                    <a:pt x="10" y="12"/>
                    <a:pt x="10" y="12"/>
                    <a:pt x="10" y="12"/>
                  </a:cubicBezTo>
                  <a:cubicBezTo>
                    <a:pt x="10" y="13"/>
                    <a:pt x="10" y="13"/>
                    <a:pt x="10" y="13"/>
                  </a:cubicBezTo>
                  <a:cubicBezTo>
                    <a:pt x="11" y="12"/>
                    <a:pt x="11" y="12"/>
                    <a:pt x="11" y="12"/>
                  </a:cubicBezTo>
                  <a:cubicBezTo>
                    <a:pt x="11" y="12"/>
                    <a:pt x="10" y="12"/>
                    <a:pt x="10" y="12"/>
                  </a:cubicBezTo>
                  <a:cubicBezTo>
                    <a:pt x="10" y="12"/>
                    <a:pt x="10" y="12"/>
                    <a:pt x="10" y="12"/>
                  </a:cubicBezTo>
                  <a:close/>
                  <a:moveTo>
                    <a:pt x="20" y="14"/>
                  </a:moveTo>
                  <a:cubicBezTo>
                    <a:pt x="20" y="14"/>
                    <a:pt x="20" y="14"/>
                    <a:pt x="20" y="14"/>
                  </a:cubicBezTo>
                  <a:cubicBezTo>
                    <a:pt x="19" y="14"/>
                    <a:pt x="18" y="14"/>
                    <a:pt x="18" y="14"/>
                  </a:cubicBezTo>
                  <a:cubicBezTo>
                    <a:pt x="10" y="18"/>
                    <a:pt x="10" y="18"/>
                    <a:pt x="10" y="18"/>
                  </a:cubicBezTo>
                  <a:cubicBezTo>
                    <a:pt x="10" y="20"/>
                    <a:pt x="10" y="20"/>
                    <a:pt x="10" y="20"/>
                  </a:cubicBezTo>
                  <a:cubicBezTo>
                    <a:pt x="10" y="20"/>
                    <a:pt x="15" y="18"/>
                    <a:pt x="17" y="17"/>
                  </a:cubicBezTo>
                  <a:cubicBezTo>
                    <a:pt x="19" y="16"/>
                    <a:pt x="23" y="14"/>
                    <a:pt x="23" y="14"/>
                  </a:cubicBezTo>
                  <a:cubicBezTo>
                    <a:pt x="23" y="14"/>
                    <a:pt x="22" y="14"/>
                    <a:pt x="20" y="14"/>
                  </a:cubicBezTo>
                  <a:close/>
                  <a:moveTo>
                    <a:pt x="10" y="16"/>
                  </a:moveTo>
                  <a:cubicBezTo>
                    <a:pt x="10" y="16"/>
                    <a:pt x="10" y="16"/>
                    <a:pt x="10" y="16"/>
                  </a:cubicBezTo>
                  <a:cubicBezTo>
                    <a:pt x="10" y="16"/>
                    <a:pt x="10" y="16"/>
                    <a:pt x="10" y="16"/>
                  </a:cubicBezTo>
                  <a:cubicBezTo>
                    <a:pt x="10" y="16"/>
                    <a:pt x="12" y="15"/>
                    <a:pt x="13" y="15"/>
                  </a:cubicBezTo>
                  <a:cubicBezTo>
                    <a:pt x="13" y="15"/>
                    <a:pt x="16" y="13"/>
                    <a:pt x="16" y="13"/>
                  </a:cubicBezTo>
                  <a:cubicBezTo>
                    <a:pt x="15" y="13"/>
                    <a:pt x="15" y="13"/>
                    <a:pt x="15" y="13"/>
                  </a:cubicBezTo>
                  <a:lnTo>
                    <a:pt x="10"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 name="Freeform 7"/>
            <p:cNvSpPr>
              <a:spLocks noEditPoints="1"/>
            </p:cNvSpPr>
            <p:nvPr/>
          </p:nvSpPr>
          <p:spPr bwMode="auto">
            <a:xfrm>
              <a:off x="559" y="4150"/>
              <a:ext cx="399" cy="149"/>
            </a:xfrm>
            <a:custGeom>
              <a:avLst/>
              <a:gdLst>
                <a:gd name="T0" fmla="*/ 140 w 154"/>
                <a:gd name="T1" fmla="*/ 42 h 56"/>
                <a:gd name="T2" fmla="*/ 80 w 154"/>
                <a:gd name="T3" fmla="*/ 11 h 56"/>
                <a:gd name="T4" fmla="*/ 101 w 154"/>
                <a:gd name="T5" fmla="*/ 30 h 56"/>
                <a:gd name="T6" fmla="*/ 80 w 154"/>
                <a:gd name="T7" fmla="*/ 17 h 56"/>
                <a:gd name="T8" fmla="*/ 106 w 154"/>
                <a:gd name="T9" fmla="*/ 29 h 56"/>
                <a:gd name="T10" fmla="*/ 109 w 154"/>
                <a:gd name="T11" fmla="*/ 1 h 56"/>
                <a:gd name="T12" fmla="*/ 78 w 154"/>
                <a:gd name="T13" fmla="*/ 25 h 56"/>
                <a:gd name="T14" fmla="*/ 11 w 154"/>
                <a:gd name="T15" fmla="*/ 53 h 56"/>
                <a:gd name="T16" fmla="*/ 2 w 154"/>
                <a:gd name="T17" fmla="*/ 50 h 56"/>
                <a:gd name="T18" fmla="*/ 5 w 154"/>
                <a:gd name="T19" fmla="*/ 45 h 56"/>
                <a:gd name="T20" fmla="*/ 6 w 154"/>
                <a:gd name="T21" fmla="*/ 44 h 56"/>
                <a:gd name="T22" fmla="*/ 8 w 154"/>
                <a:gd name="T23" fmla="*/ 44 h 56"/>
                <a:gd name="T24" fmla="*/ 10 w 154"/>
                <a:gd name="T25" fmla="*/ 50 h 56"/>
                <a:gd name="T26" fmla="*/ 12 w 154"/>
                <a:gd name="T27" fmla="*/ 43 h 56"/>
                <a:gd name="T28" fmla="*/ 13 w 154"/>
                <a:gd name="T29" fmla="*/ 43 h 56"/>
                <a:gd name="T30" fmla="*/ 77 w 154"/>
                <a:gd name="T31" fmla="*/ 19 h 56"/>
                <a:gd name="T32" fmla="*/ 79 w 154"/>
                <a:gd name="T33" fmla="*/ 27 h 56"/>
                <a:gd name="T34" fmla="*/ 83 w 154"/>
                <a:gd name="T35" fmla="*/ 40 h 56"/>
                <a:gd name="T36" fmla="*/ 83 w 154"/>
                <a:gd name="T37" fmla="*/ 39 h 56"/>
                <a:gd name="T38" fmla="*/ 71 w 154"/>
                <a:gd name="T39" fmla="*/ 44 h 56"/>
                <a:gd name="T40" fmla="*/ 98 w 154"/>
                <a:gd name="T41" fmla="*/ 36 h 56"/>
                <a:gd name="T42" fmla="*/ 98 w 154"/>
                <a:gd name="T43" fmla="*/ 42 h 56"/>
                <a:gd name="T44" fmla="*/ 88 w 154"/>
                <a:gd name="T45" fmla="*/ 39 h 56"/>
                <a:gd name="T46" fmla="*/ 98 w 154"/>
                <a:gd name="T47" fmla="*/ 36 h 56"/>
                <a:gd name="T48" fmla="*/ 60 w 154"/>
                <a:gd name="T49" fmla="*/ 40 h 56"/>
                <a:gd name="T50" fmla="*/ 65 w 154"/>
                <a:gd name="T51" fmla="*/ 47 h 56"/>
                <a:gd name="T52" fmla="*/ 122 w 154"/>
                <a:gd name="T53" fmla="*/ 47 h 56"/>
                <a:gd name="T54" fmla="*/ 113 w 154"/>
                <a:gd name="T55" fmla="*/ 35 h 56"/>
                <a:gd name="T56" fmla="*/ 126 w 154"/>
                <a:gd name="T57" fmla="*/ 45 h 56"/>
                <a:gd name="T58" fmla="*/ 77 w 154"/>
                <a:gd name="T59" fmla="*/ 12 h 56"/>
                <a:gd name="T60" fmla="*/ 92 w 154"/>
                <a:gd name="T61" fmla="*/ 10 h 56"/>
                <a:gd name="T62" fmla="*/ 83 w 154"/>
                <a:gd name="T63" fmla="*/ 13 h 56"/>
                <a:gd name="T64" fmla="*/ 83 w 154"/>
                <a:gd name="T65" fmla="*/ 32 h 56"/>
                <a:gd name="T66" fmla="*/ 75 w 154"/>
                <a:gd name="T67" fmla="*/ 22 h 56"/>
                <a:gd name="T68" fmla="*/ 106 w 154"/>
                <a:gd name="T69" fmla="*/ 32 h 56"/>
                <a:gd name="T70" fmla="*/ 83 w 154"/>
                <a:gd name="T71" fmla="*/ 16 h 56"/>
                <a:gd name="T72" fmla="*/ 91 w 154"/>
                <a:gd name="T73" fmla="*/ 19 h 56"/>
                <a:gd name="T74" fmla="*/ 91 w 154"/>
                <a:gd name="T75" fmla="*/ 24 h 56"/>
                <a:gd name="T76" fmla="*/ 91 w 154"/>
                <a:gd name="T77" fmla="*/ 28 h 56"/>
                <a:gd name="T78" fmla="*/ 99 w 154"/>
                <a:gd name="T79" fmla="*/ 32 h 56"/>
                <a:gd name="T80" fmla="*/ 70 w 154"/>
                <a:gd name="T81" fmla="*/ 47 h 56"/>
                <a:gd name="T82" fmla="*/ 45 w 154"/>
                <a:gd name="T83" fmla="*/ 48 h 56"/>
                <a:gd name="T84" fmla="*/ 59 w 154"/>
                <a:gd name="T85" fmla="*/ 48 h 56"/>
                <a:gd name="T86" fmla="*/ 79 w 154"/>
                <a:gd name="T87" fmla="*/ 47 h 56"/>
                <a:gd name="T88" fmla="*/ 94 w 154"/>
                <a:gd name="T89" fmla="*/ 48 h 56"/>
                <a:gd name="T90" fmla="*/ 111 w 154"/>
                <a:gd name="T91" fmla="*/ 47 h 56"/>
                <a:gd name="T92" fmla="*/ 112 w 154"/>
                <a:gd name="T93" fmla="*/ 43 h 56"/>
                <a:gd name="T94" fmla="*/ 115 w 154"/>
                <a:gd name="T95" fmla="*/ 12 h 56"/>
                <a:gd name="T96" fmla="*/ 115 w 154"/>
                <a:gd name="T97" fmla="*/ 21 h 56"/>
                <a:gd name="T98" fmla="*/ 115 w 154"/>
                <a:gd name="T99" fmla="*/ 30 h 56"/>
                <a:gd name="T100" fmla="*/ 114 w 154"/>
                <a:gd name="T101" fmla="*/ 11 h 56"/>
                <a:gd name="T102" fmla="*/ 115 w 154"/>
                <a:gd name="T103" fmla="*/ 20 h 56"/>
                <a:gd name="T104" fmla="*/ 114 w 154"/>
                <a:gd name="T105" fmla="*/ 29 h 56"/>
                <a:gd name="T106" fmla="*/ 151 w 154"/>
                <a:gd name="T107" fmla="*/ 45 h 56"/>
                <a:gd name="T108" fmla="*/ 47 w 154"/>
                <a:gd name="T109" fmla="*/ 39 h 56"/>
                <a:gd name="T110" fmla="*/ 47 w 154"/>
                <a:gd name="T111" fmla="*/ 45 h 56"/>
                <a:gd name="T112" fmla="*/ 103 w 154"/>
                <a:gd name="T113" fmla="*/ 29 h 56"/>
                <a:gd name="T114" fmla="*/ 100 w 154"/>
                <a:gd name="T115" fmla="*/ 18 h 56"/>
                <a:gd name="T116" fmla="*/ 104 w 154"/>
                <a:gd name="T117" fmla="*/ 29 h 56"/>
                <a:gd name="T118" fmla="*/ 103 w 154"/>
                <a:gd name="T119" fmla="*/ 5 h 56"/>
                <a:gd name="T120" fmla="*/ 71 w 154"/>
                <a:gd name="T121" fmla="*/ 39 h 56"/>
                <a:gd name="T122" fmla="*/ 60 w 154"/>
                <a:gd name="T123" fmla="*/ 45 h 56"/>
                <a:gd name="T124" fmla="*/ 64 w 154"/>
                <a:gd name="T125" fmla="*/ 45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54" h="56">
                  <a:moveTo>
                    <a:pt x="79" y="32"/>
                  </a:moveTo>
                  <a:cubicBezTo>
                    <a:pt x="80" y="32"/>
                    <a:pt x="80" y="32"/>
                    <a:pt x="80" y="32"/>
                  </a:cubicBezTo>
                  <a:cubicBezTo>
                    <a:pt x="80" y="31"/>
                    <a:pt x="80" y="31"/>
                    <a:pt x="80" y="31"/>
                  </a:cubicBezTo>
                  <a:cubicBezTo>
                    <a:pt x="80" y="30"/>
                    <a:pt x="80" y="30"/>
                    <a:pt x="80" y="30"/>
                  </a:cubicBezTo>
                  <a:cubicBezTo>
                    <a:pt x="80" y="30"/>
                    <a:pt x="80" y="30"/>
                    <a:pt x="80" y="30"/>
                  </a:cubicBezTo>
                  <a:cubicBezTo>
                    <a:pt x="81" y="30"/>
                    <a:pt x="81" y="30"/>
                    <a:pt x="81" y="30"/>
                  </a:cubicBezTo>
                  <a:cubicBezTo>
                    <a:pt x="81" y="30"/>
                    <a:pt x="81" y="30"/>
                    <a:pt x="81" y="30"/>
                  </a:cubicBezTo>
                  <a:cubicBezTo>
                    <a:pt x="79" y="30"/>
                    <a:pt x="79" y="30"/>
                    <a:pt x="79" y="30"/>
                  </a:cubicBezTo>
                  <a:lnTo>
                    <a:pt x="79" y="32"/>
                  </a:lnTo>
                  <a:close/>
                  <a:moveTo>
                    <a:pt x="80" y="25"/>
                  </a:moveTo>
                  <a:cubicBezTo>
                    <a:pt x="80" y="25"/>
                    <a:pt x="80" y="25"/>
                    <a:pt x="80" y="25"/>
                  </a:cubicBezTo>
                  <a:cubicBezTo>
                    <a:pt x="80" y="25"/>
                    <a:pt x="80" y="25"/>
                    <a:pt x="80" y="25"/>
                  </a:cubicBezTo>
                  <a:cubicBezTo>
                    <a:pt x="80" y="24"/>
                    <a:pt x="80" y="24"/>
                    <a:pt x="80" y="24"/>
                  </a:cubicBezTo>
                  <a:cubicBezTo>
                    <a:pt x="81" y="24"/>
                    <a:pt x="81" y="24"/>
                    <a:pt x="81" y="24"/>
                  </a:cubicBezTo>
                  <a:cubicBezTo>
                    <a:pt x="81" y="24"/>
                    <a:pt x="81" y="24"/>
                    <a:pt x="81" y="24"/>
                  </a:cubicBezTo>
                  <a:cubicBezTo>
                    <a:pt x="79" y="24"/>
                    <a:pt x="79" y="24"/>
                    <a:pt x="79" y="24"/>
                  </a:cubicBezTo>
                  <a:cubicBezTo>
                    <a:pt x="79" y="27"/>
                    <a:pt x="79" y="27"/>
                    <a:pt x="79" y="27"/>
                  </a:cubicBezTo>
                  <a:cubicBezTo>
                    <a:pt x="80" y="27"/>
                    <a:pt x="80" y="27"/>
                    <a:pt x="80" y="27"/>
                  </a:cubicBezTo>
                  <a:lnTo>
                    <a:pt x="80" y="25"/>
                  </a:lnTo>
                  <a:close/>
                  <a:moveTo>
                    <a:pt x="79" y="35"/>
                  </a:moveTo>
                  <a:cubicBezTo>
                    <a:pt x="79" y="35"/>
                    <a:pt x="79" y="35"/>
                    <a:pt x="79" y="35"/>
                  </a:cubicBezTo>
                  <a:cubicBezTo>
                    <a:pt x="80" y="35"/>
                    <a:pt x="80" y="35"/>
                    <a:pt x="80" y="35"/>
                  </a:cubicBezTo>
                  <a:cubicBezTo>
                    <a:pt x="80" y="33"/>
                    <a:pt x="80" y="33"/>
                    <a:pt x="80" y="33"/>
                  </a:cubicBezTo>
                  <a:cubicBezTo>
                    <a:pt x="80" y="33"/>
                    <a:pt x="80" y="33"/>
                    <a:pt x="80" y="33"/>
                  </a:cubicBezTo>
                  <a:cubicBezTo>
                    <a:pt x="80" y="33"/>
                    <a:pt x="80" y="33"/>
                    <a:pt x="80" y="33"/>
                  </a:cubicBezTo>
                  <a:cubicBezTo>
                    <a:pt x="81" y="32"/>
                    <a:pt x="81" y="32"/>
                    <a:pt x="81" y="32"/>
                  </a:cubicBezTo>
                  <a:cubicBezTo>
                    <a:pt x="81" y="32"/>
                    <a:pt x="81" y="32"/>
                    <a:pt x="81" y="32"/>
                  </a:cubicBezTo>
                  <a:cubicBezTo>
                    <a:pt x="79" y="32"/>
                    <a:pt x="79" y="32"/>
                    <a:pt x="79" y="32"/>
                  </a:cubicBezTo>
                  <a:lnTo>
                    <a:pt x="79" y="35"/>
                  </a:lnTo>
                  <a:close/>
                  <a:moveTo>
                    <a:pt x="79" y="9"/>
                  </a:moveTo>
                  <a:cubicBezTo>
                    <a:pt x="79" y="9"/>
                    <a:pt x="79" y="9"/>
                    <a:pt x="79" y="9"/>
                  </a:cubicBezTo>
                  <a:cubicBezTo>
                    <a:pt x="79" y="9"/>
                    <a:pt x="79" y="9"/>
                    <a:pt x="79" y="9"/>
                  </a:cubicBezTo>
                  <a:cubicBezTo>
                    <a:pt x="77" y="9"/>
                    <a:pt x="77" y="9"/>
                    <a:pt x="77" y="9"/>
                  </a:cubicBezTo>
                  <a:cubicBezTo>
                    <a:pt x="77" y="10"/>
                    <a:pt x="77" y="10"/>
                    <a:pt x="77" y="10"/>
                  </a:cubicBezTo>
                  <a:cubicBezTo>
                    <a:pt x="77" y="10"/>
                    <a:pt x="77" y="10"/>
                    <a:pt x="77" y="10"/>
                  </a:cubicBezTo>
                  <a:cubicBezTo>
                    <a:pt x="77" y="14"/>
                    <a:pt x="77" y="14"/>
                    <a:pt x="77" y="14"/>
                  </a:cubicBezTo>
                  <a:cubicBezTo>
                    <a:pt x="78" y="14"/>
                    <a:pt x="78" y="14"/>
                    <a:pt x="78" y="14"/>
                  </a:cubicBezTo>
                  <a:cubicBezTo>
                    <a:pt x="78" y="12"/>
                    <a:pt x="78" y="12"/>
                    <a:pt x="78" y="12"/>
                  </a:cubicBezTo>
                  <a:cubicBezTo>
                    <a:pt x="79" y="11"/>
                    <a:pt x="79" y="11"/>
                    <a:pt x="79" y="11"/>
                  </a:cubicBezTo>
                  <a:cubicBezTo>
                    <a:pt x="79" y="11"/>
                    <a:pt x="79" y="11"/>
                    <a:pt x="79" y="11"/>
                  </a:cubicBezTo>
                  <a:cubicBezTo>
                    <a:pt x="79" y="9"/>
                    <a:pt x="79" y="9"/>
                    <a:pt x="79" y="9"/>
                  </a:cubicBezTo>
                  <a:close/>
                  <a:moveTo>
                    <a:pt x="78" y="11"/>
                  </a:moveTo>
                  <a:cubicBezTo>
                    <a:pt x="78" y="11"/>
                    <a:pt x="78" y="11"/>
                    <a:pt x="78" y="11"/>
                  </a:cubicBezTo>
                  <a:cubicBezTo>
                    <a:pt x="78" y="10"/>
                    <a:pt x="78" y="10"/>
                    <a:pt x="78" y="10"/>
                  </a:cubicBezTo>
                  <a:cubicBezTo>
                    <a:pt x="79" y="9"/>
                    <a:pt x="79" y="9"/>
                    <a:pt x="79" y="9"/>
                  </a:cubicBezTo>
                  <a:cubicBezTo>
                    <a:pt x="79" y="11"/>
                    <a:pt x="79" y="11"/>
                    <a:pt x="79" y="11"/>
                  </a:cubicBezTo>
                  <a:lnTo>
                    <a:pt x="78" y="11"/>
                  </a:lnTo>
                  <a:close/>
                  <a:moveTo>
                    <a:pt x="140" y="42"/>
                  </a:moveTo>
                  <a:cubicBezTo>
                    <a:pt x="140" y="42"/>
                    <a:pt x="140" y="42"/>
                    <a:pt x="140" y="42"/>
                  </a:cubicBezTo>
                  <a:cubicBezTo>
                    <a:pt x="141" y="42"/>
                    <a:pt x="141" y="42"/>
                    <a:pt x="141" y="42"/>
                  </a:cubicBezTo>
                  <a:cubicBezTo>
                    <a:pt x="140" y="41"/>
                    <a:pt x="140" y="41"/>
                    <a:pt x="140" y="41"/>
                  </a:cubicBezTo>
                  <a:lnTo>
                    <a:pt x="140" y="42"/>
                  </a:lnTo>
                  <a:close/>
                  <a:moveTo>
                    <a:pt x="142" y="42"/>
                  </a:moveTo>
                  <a:cubicBezTo>
                    <a:pt x="142" y="42"/>
                    <a:pt x="142" y="42"/>
                    <a:pt x="142" y="42"/>
                  </a:cubicBezTo>
                  <a:cubicBezTo>
                    <a:pt x="143" y="43"/>
                    <a:pt x="143" y="43"/>
                    <a:pt x="143" y="43"/>
                  </a:cubicBezTo>
                  <a:cubicBezTo>
                    <a:pt x="143" y="42"/>
                    <a:pt x="143" y="42"/>
                    <a:pt x="143" y="42"/>
                  </a:cubicBezTo>
                  <a:lnTo>
                    <a:pt x="142" y="42"/>
                  </a:lnTo>
                  <a:close/>
                  <a:moveTo>
                    <a:pt x="141" y="38"/>
                  </a:moveTo>
                  <a:cubicBezTo>
                    <a:pt x="141" y="38"/>
                    <a:pt x="141" y="38"/>
                    <a:pt x="141" y="38"/>
                  </a:cubicBezTo>
                  <a:cubicBezTo>
                    <a:pt x="141" y="38"/>
                    <a:pt x="141" y="40"/>
                    <a:pt x="141" y="40"/>
                  </a:cubicBezTo>
                  <a:cubicBezTo>
                    <a:pt x="142" y="40"/>
                    <a:pt x="142" y="40"/>
                    <a:pt x="142" y="40"/>
                  </a:cubicBezTo>
                  <a:lnTo>
                    <a:pt x="141" y="38"/>
                  </a:lnTo>
                  <a:close/>
                  <a:moveTo>
                    <a:pt x="79" y="16"/>
                  </a:moveTo>
                  <a:cubicBezTo>
                    <a:pt x="79" y="16"/>
                    <a:pt x="79" y="16"/>
                    <a:pt x="79" y="16"/>
                  </a:cubicBezTo>
                  <a:cubicBezTo>
                    <a:pt x="80" y="16"/>
                    <a:pt x="80" y="16"/>
                    <a:pt x="80" y="16"/>
                  </a:cubicBezTo>
                  <a:cubicBezTo>
                    <a:pt x="80" y="14"/>
                    <a:pt x="80" y="14"/>
                    <a:pt x="80" y="14"/>
                  </a:cubicBezTo>
                  <a:cubicBezTo>
                    <a:pt x="80" y="14"/>
                    <a:pt x="80" y="14"/>
                    <a:pt x="80" y="14"/>
                  </a:cubicBezTo>
                  <a:cubicBezTo>
                    <a:pt x="80" y="14"/>
                    <a:pt x="80" y="14"/>
                    <a:pt x="80" y="14"/>
                  </a:cubicBezTo>
                  <a:cubicBezTo>
                    <a:pt x="81" y="13"/>
                    <a:pt x="81" y="13"/>
                    <a:pt x="81" y="13"/>
                  </a:cubicBezTo>
                  <a:cubicBezTo>
                    <a:pt x="81" y="13"/>
                    <a:pt x="81" y="13"/>
                    <a:pt x="81" y="13"/>
                  </a:cubicBezTo>
                  <a:cubicBezTo>
                    <a:pt x="79" y="14"/>
                    <a:pt x="79" y="14"/>
                    <a:pt x="79" y="14"/>
                  </a:cubicBezTo>
                  <a:lnTo>
                    <a:pt x="79" y="16"/>
                  </a:lnTo>
                  <a:close/>
                  <a:moveTo>
                    <a:pt x="79" y="29"/>
                  </a:moveTo>
                  <a:cubicBezTo>
                    <a:pt x="79" y="29"/>
                    <a:pt x="79" y="29"/>
                    <a:pt x="79" y="29"/>
                  </a:cubicBezTo>
                  <a:cubicBezTo>
                    <a:pt x="80" y="29"/>
                    <a:pt x="80" y="29"/>
                    <a:pt x="80" y="29"/>
                  </a:cubicBezTo>
                  <a:cubicBezTo>
                    <a:pt x="80" y="28"/>
                    <a:pt x="80" y="28"/>
                    <a:pt x="80" y="28"/>
                  </a:cubicBezTo>
                  <a:cubicBezTo>
                    <a:pt x="80" y="27"/>
                    <a:pt x="80" y="27"/>
                    <a:pt x="80" y="27"/>
                  </a:cubicBezTo>
                  <a:cubicBezTo>
                    <a:pt x="80" y="27"/>
                    <a:pt x="80" y="27"/>
                    <a:pt x="80" y="27"/>
                  </a:cubicBezTo>
                  <a:cubicBezTo>
                    <a:pt x="81" y="27"/>
                    <a:pt x="81" y="27"/>
                    <a:pt x="81" y="27"/>
                  </a:cubicBezTo>
                  <a:cubicBezTo>
                    <a:pt x="81" y="27"/>
                    <a:pt x="81" y="27"/>
                    <a:pt x="81" y="27"/>
                  </a:cubicBezTo>
                  <a:cubicBezTo>
                    <a:pt x="79" y="27"/>
                    <a:pt x="79" y="27"/>
                    <a:pt x="79" y="27"/>
                  </a:cubicBezTo>
                  <a:lnTo>
                    <a:pt x="79" y="29"/>
                  </a:lnTo>
                  <a:close/>
                  <a:moveTo>
                    <a:pt x="82" y="8"/>
                  </a:moveTo>
                  <a:cubicBezTo>
                    <a:pt x="82" y="8"/>
                    <a:pt x="82" y="8"/>
                    <a:pt x="82" y="8"/>
                  </a:cubicBezTo>
                  <a:cubicBezTo>
                    <a:pt x="82" y="8"/>
                    <a:pt x="82" y="8"/>
                    <a:pt x="82" y="8"/>
                  </a:cubicBezTo>
                  <a:cubicBezTo>
                    <a:pt x="80" y="9"/>
                    <a:pt x="80" y="9"/>
                    <a:pt x="80" y="9"/>
                  </a:cubicBezTo>
                  <a:cubicBezTo>
                    <a:pt x="80" y="9"/>
                    <a:pt x="80" y="9"/>
                    <a:pt x="80" y="9"/>
                  </a:cubicBezTo>
                  <a:cubicBezTo>
                    <a:pt x="79" y="9"/>
                    <a:pt x="79" y="9"/>
                    <a:pt x="79" y="9"/>
                  </a:cubicBezTo>
                  <a:cubicBezTo>
                    <a:pt x="79" y="11"/>
                    <a:pt x="79" y="11"/>
                    <a:pt x="79" y="11"/>
                  </a:cubicBezTo>
                  <a:cubicBezTo>
                    <a:pt x="79" y="11"/>
                    <a:pt x="79" y="11"/>
                    <a:pt x="79" y="11"/>
                  </a:cubicBezTo>
                  <a:cubicBezTo>
                    <a:pt x="79" y="11"/>
                    <a:pt x="79" y="11"/>
                    <a:pt x="79" y="11"/>
                  </a:cubicBezTo>
                  <a:cubicBezTo>
                    <a:pt x="79" y="13"/>
                    <a:pt x="79" y="13"/>
                    <a:pt x="79" y="13"/>
                  </a:cubicBezTo>
                  <a:cubicBezTo>
                    <a:pt x="80" y="13"/>
                    <a:pt x="80" y="13"/>
                    <a:pt x="80" y="13"/>
                  </a:cubicBezTo>
                  <a:cubicBezTo>
                    <a:pt x="80" y="11"/>
                    <a:pt x="80" y="11"/>
                    <a:pt x="80" y="11"/>
                  </a:cubicBezTo>
                  <a:cubicBezTo>
                    <a:pt x="82" y="11"/>
                    <a:pt x="82" y="11"/>
                    <a:pt x="82" y="11"/>
                  </a:cubicBezTo>
                  <a:cubicBezTo>
                    <a:pt x="82" y="11"/>
                    <a:pt x="82" y="11"/>
                    <a:pt x="82" y="11"/>
                  </a:cubicBezTo>
                  <a:cubicBezTo>
                    <a:pt x="82" y="8"/>
                    <a:pt x="82" y="8"/>
                    <a:pt x="82" y="8"/>
                  </a:cubicBezTo>
                  <a:close/>
                  <a:moveTo>
                    <a:pt x="80" y="11"/>
                  </a:moveTo>
                  <a:cubicBezTo>
                    <a:pt x="80" y="11"/>
                    <a:pt x="80" y="11"/>
                    <a:pt x="80" y="11"/>
                  </a:cubicBezTo>
                  <a:cubicBezTo>
                    <a:pt x="80" y="9"/>
                    <a:pt x="80" y="9"/>
                    <a:pt x="80" y="9"/>
                  </a:cubicBezTo>
                  <a:cubicBezTo>
                    <a:pt x="82" y="9"/>
                    <a:pt x="82" y="9"/>
                    <a:pt x="82" y="9"/>
                  </a:cubicBezTo>
                  <a:cubicBezTo>
                    <a:pt x="82" y="11"/>
                    <a:pt x="82" y="11"/>
                    <a:pt x="82" y="11"/>
                  </a:cubicBezTo>
                  <a:lnTo>
                    <a:pt x="80" y="11"/>
                  </a:lnTo>
                  <a:close/>
                  <a:moveTo>
                    <a:pt x="84" y="8"/>
                  </a:moveTo>
                  <a:cubicBezTo>
                    <a:pt x="84" y="8"/>
                    <a:pt x="84" y="8"/>
                    <a:pt x="84" y="8"/>
                  </a:cubicBezTo>
                  <a:cubicBezTo>
                    <a:pt x="84" y="8"/>
                    <a:pt x="84" y="8"/>
                    <a:pt x="84" y="8"/>
                  </a:cubicBezTo>
                  <a:cubicBezTo>
                    <a:pt x="82" y="8"/>
                    <a:pt x="82" y="8"/>
                    <a:pt x="82" y="8"/>
                  </a:cubicBezTo>
                  <a:cubicBezTo>
                    <a:pt x="82" y="8"/>
                    <a:pt x="82" y="8"/>
                    <a:pt x="82" y="8"/>
                  </a:cubicBezTo>
                  <a:cubicBezTo>
                    <a:pt x="82" y="8"/>
                    <a:pt x="82" y="8"/>
                    <a:pt x="82" y="8"/>
                  </a:cubicBezTo>
                  <a:cubicBezTo>
                    <a:pt x="82" y="13"/>
                    <a:pt x="82" y="13"/>
                    <a:pt x="82" y="13"/>
                  </a:cubicBezTo>
                  <a:cubicBezTo>
                    <a:pt x="82" y="13"/>
                    <a:pt x="82" y="13"/>
                    <a:pt x="82" y="13"/>
                  </a:cubicBezTo>
                  <a:cubicBezTo>
                    <a:pt x="82" y="11"/>
                    <a:pt x="82" y="11"/>
                    <a:pt x="82" y="11"/>
                  </a:cubicBezTo>
                  <a:cubicBezTo>
                    <a:pt x="84" y="10"/>
                    <a:pt x="84" y="10"/>
                    <a:pt x="84" y="10"/>
                  </a:cubicBezTo>
                  <a:cubicBezTo>
                    <a:pt x="84" y="10"/>
                    <a:pt x="84" y="10"/>
                    <a:pt x="84" y="10"/>
                  </a:cubicBezTo>
                  <a:cubicBezTo>
                    <a:pt x="84" y="8"/>
                    <a:pt x="84" y="8"/>
                    <a:pt x="84" y="8"/>
                  </a:cubicBezTo>
                  <a:close/>
                  <a:moveTo>
                    <a:pt x="82" y="10"/>
                  </a:moveTo>
                  <a:cubicBezTo>
                    <a:pt x="82" y="10"/>
                    <a:pt x="82" y="10"/>
                    <a:pt x="82" y="10"/>
                  </a:cubicBezTo>
                  <a:cubicBezTo>
                    <a:pt x="82" y="8"/>
                    <a:pt x="82" y="8"/>
                    <a:pt x="82" y="8"/>
                  </a:cubicBezTo>
                  <a:cubicBezTo>
                    <a:pt x="84" y="8"/>
                    <a:pt x="84" y="8"/>
                    <a:pt x="84" y="8"/>
                  </a:cubicBezTo>
                  <a:cubicBezTo>
                    <a:pt x="84" y="10"/>
                    <a:pt x="84" y="10"/>
                    <a:pt x="84" y="10"/>
                  </a:cubicBezTo>
                  <a:lnTo>
                    <a:pt x="82" y="10"/>
                  </a:lnTo>
                  <a:close/>
                  <a:moveTo>
                    <a:pt x="91" y="6"/>
                  </a:moveTo>
                  <a:cubicBezTo>
                    <a:pt x="91" y="6"/>
                    <a:pt x="91" y="6"/>
                    <a:pt x="91" y="6"/>
                  </a:cubicBezTo>
                  <a:cubicBezTo>
                    <a:pt x="91" y="6"/>
                    <a:pt x="91" y="6"/>
                    <a:pt x="91" y="6"/>
                  </a:cubicBezTo>
                  <a:cubicBezTo>
                    <a:pt x="90" y="6"/>
                    <a:pt x="90" y="6"/>
                    <a:pt x="90" y="6"/>
                  </a:cubicBezTo>
                  <a:cubicBezTo>
                    <a:pt x="90" y="6"/>
                    <a:pt x="90" y="6"/>
                    <a:pt x="90" y="6"/>
                  </a:cubicBezTo>
                  <a:cubicBezTo>
                    <a:pt x="90" y="6"/>
                    <a:pt x="90" y="6"/>
                    <a:pt x="90" y="6"/>
                  </a:cubicBezTo>
                  <a:cubicBezTo>
                    <a:pt x="90" y="6"/>
                    <a:pt x="90" y="6"/>
                    <a:pt x="90" y="6"/>
                  </a:cubicBezTo>
                  <a:cubicBezTo>
                    <a:pt x="90" y="6"/>
                    <a:pt x="90" y="6"/>
                    <a:pt x="90" y="6"/>
                  </a:cubicBezTo>
                  <a:cubicBezTo>
                    <a:pt x="89" y="6"/>
                    <a:pt x="89" y="6"/>
                    <a:pt x="89" y="6"/>
                  </a:cubicBezTo>
                  <a:cubicBezTo>
                    <a:pt x="89" y="11"/>
                    <a:pt x="89" y="11"/>
                    <a:pt x="89" y="11"/>
                  </a:cubicBezTo>
                  <a:cubicBezTo>
                    <a:pt x="89" y="10"/>
                    <a:pt x="89" y="10"/>
                    <a:pt x="89" y="10"/>
                  </a:cubicBezTo>
                  <a:cubicBezTo>
                    <a:pt x="89" y="9"/>
                    <a:pt x="89" y="9"/>
                    <a:pt x="89" y="9"/>
                  </a:cubicBezTo>
                  <a:cubicBezTo>
                    <a:pt x="92" y="8"/>
                    <a:pt x="92" y="8"/>
                    <a:pt x="92" y="8"/>
                  </a:cubicBezTo>
                  <a:cubicBezTo>
                    <a:pt x="92" y="6"/>
                    <a:pt x="92" y="6"/>
                    <a:pt x="92" y="6"/>
                  </a:cubicBezTo>
                  <a:lnTo>
                    <a:pt x="91" y="6"/>
                  </a:lnTo>
                  <a:close/>
                  <a:moveTo>
                    <a:pt x="90" y="8"/>
                  </a:moveTo>
                  <a:cubicBezTo>
                    <a:pt x="90" y="8"/>
                    <a:pt x="90" y="8"/>
                    <a:pt x="90" y="8"/>
                  </a:cubicBezTo>
                  <a:cubicBezTo>
                    <a:pt x="90" y="6"/>
                    <a:pt x="90" y="6"/>
                    <a:pt x="90" y="6"/>
                  </a:cubicBezTo>
                  <a:cubicBezTo>
                    <a:pt x="91" y="6"/>
                    <a:pt x="91" y="6"/>
                    <a:pt x="91" y="6"/>
                  </a:cubicBezTo>
                  <a:cubicBezTo>
                    <a:pt x="91" y="8"/>
                    <a:pt x="91" y="8"/>
                    <a:pt x="91" y="8"/>
                  </a:cubicBezTo>
                  <a:lnTo>
                    <a:pt x="90" y="8"/>
                  </a:lnTo>
                  <a:close/>
                  <a:moveTo>
                    <a:pt x="100" y="33"/>
                  </a:moveTo>
                  <a:cubicBezTo>
                    <a:pt x="100" y="33"/>
                    <a:pt x="100" y="33"/>
                    <a:pt x="100" y="33"/>
                  </a:cubicBezTo>
                  <a:cubicBezTo>
                    <a:pt x="101" y="32"/>
                    <a:pt x="101" y="32"/>
                    <a:pt x="101" y="32"/>
                  </a:cubicBezTo>
                  <a:cubicBezTo>
                    <a:pt x="101" y="31"/>
                    <a:pt x="101" y="31"/>
                    <a:pt x="101" y="31"/>
                  </a:cubicBezTo>
                  <a:cubicBezTo>
                    <a:pt x="101" y="30"/>
                    <a:pt x="101" y="30"/>
                    <a:pt x="101" y="30"/>
                  </a:cubicBezTo>
                  <a:cubicBezTo>
                    <a:pt x="101" y="30"/>
                    <a:pt x="101" y="30"/>
                    <a:pt x="101" y="30"/>
                  </a:cubicBezTo>
                  <a:cubicBezTo>
                    <a:pt x="103" y="30"/>
                    <a:pt x="103" y="30"/>
                    <a:pt x="103" y="30"/>
                  </a:cubicBezTo>
                  <a:cubicBezTo>
                    <a:pt x="103" y="29"/>
                    <a:pt x="103" y="29"/>
                    <a:pt x="103" y="29"/>
                  </a:cubicBezTo>
                  <a:cubicBezTo>
                    <a:pt x="100" y="30"/>
                    <a:pt x="100" y="30"/>
                    <a:pt x="100" y="30"/>
                  </a:cubicBezTo>
                  <a:lnTo>
                    <a:pt x="100" y="33"/>
                  </a:lnTo>
                  <a:close/>
                  <a:moveTo>
                    <a:pt x="136" y="36"/>
                  </a:moveTo>
                  <a:cubicBezTo>
                    <a:pt x="136" y="36"/>
                    <a:pt x="136" y="36"/>
                    <a:pt x="136" y="36"/>
                  </a:cubicBezTo>
                  <a:cubicBezTo>
                    <a:pt x="134" y="36"/>
                    <a:pt x="134" y="36"/>
                    <a:pt x="134" y="36"/>
                  </a:cubicBezTo>
                  <a:cubicBezTo>
                    <a:pt x="136" y="37"/>
                    <a:pt x="136" y="37"/>
                    <a:pt x="136" y="37"/>
                  </a:cubicBezTo>
                  <a:lnTo>
                    <a:pt x="136" y="36"/>
                  </a:lnTo>
                  <a:close/>
                  <a:moveTo>
                    <a:pt x="136" y="42"/>
                  </a:moveTo>
                  <a:cubicBezTo>
                    <a:pt x="136" y="42"/>
                    <a:pt x="136" y="42"/>
                    <a:pt x="136" y="42"/>
                  </a:cubicBezTo>
                  <a:cubicBezTo>
                    <a:pt x="138" y="42"/>
                    <a:pt x="138" y="42"/>
                    <a:pt x="138" y="42"/>
                  </a:cubicBezTo>
                  <a:cubicBezTo>
                    <a:pt x="136" y="41"/>
                    <a:pt x="136" y="41"/>
                    <a:pt x="136" y="41"/>
                  </a:cubicBezTo>
                  <a:lnTo>
                    <a:pt x="136" y="42"/>
                  </a:lnTo>
                  <a:close/>
                  <a:moveTo>
                    <a:pt x="135" y="39"/>
                  </a:moveTo>
                  <a:cubicBezTo>
                    <a:pt x="135" y="39"/>
                    <a:pt x="135" y="39"/>
                    <a:pt x="135" y="39"/>
                  </a:cubicBezTo>
                  <a:cubicBezTo>
                    <a:pt x="135" y="39"/>
                    <a:pt x="135" y="39"/>
                    <a:pt x="135" y="39"/>
                  </a:cubicBezTo>
                  <a:cubicBezTo>
                    <a:pt x="134" y="39"/>
                    <a:pt x="134" y="39"/>
                    <a:pt x="134" y="39"/>
                  </a:cubicBezTo>
                  <a:lnTo>
                    <a:pt x="135" y="39"/>
                  </a:lnTo>
                  <a:close/>
                  <a:moveTo>
                    <a:pt x="79" y="21"/>
                  </a:moveTo>
                  <a:cubicBezTo>
                    <a:pt x="79" y="21"/>
                    <a:pt x="79" y="21"/>
                    <a:pt x="79" y="21"/>
                  </a:cubicBezTo>
                  <a:cubicBezTo>
                    <a:pt x="80" y="21"/>
                    <a:pt x="80" y="21"/>
                    <a:pt x="80" y="21"/>
                  </a:cubicBezTo>
                  <a:cubicBezTo>
                    <a:pt x="80" y="20"/>
                    <a:pt x="80" y="20"/>
                    <a:pt x="80" y="20"/>
                  </a:cubicBezTo>
                  <a:cubicBezTo>
                    <a:pt x="80" y="19"/>
                    <a:pt x="80" y="19"/>
                    <a:pt x="80" y="19"/>
                  </a:cubicBezTo>
                  <a:cubicBezTo>
                    <a:pt x="80" y="19"/>
                    <a:pt x="80" y="19"/>
                    <a:pt x="80" y="19"/>
                  </a:cubicBezTo>
                  <a:cubicBezTo>
                    <a:pt x="81" y="19"/>
                    <a:pt x="81" y="19"/>
                    <a:pt x="81" y="19"/>
                  </a:cubicBezTo>
                  <a:cubicBezTo>
                    <a:pt x="81" y="19"/>
                    <a:pt x="81" y="19"/>
                    <a:pt x="81" y="19"/>
                  </a:cubicBezTo>
                  <a:cubicBezTo>
                    <a:pt x="79" y="19"/>
                    <a:pt x="79" y="19"/>
                    <a:pt x="79" y="19"/>
                  </a:cubicBezTo>
                  <a:lnTo>
                    <a:pt x="79" y="21"/>
                  </a:lnTo>
                  <a:close/>
                  <a:moveTo>
                    <a:pt x="79" y="24"/>
                  </a:moveTo>
                  <a:cubicBezTo>
                    <a:pt x="79" y="24"/>
                    <a:pt x="79" y="24"/>
                    <a:pt x="79" y="24"/>
                  </a:cubicBezTo>
                  <a:cubicBezTo>
                    <a:pt x="80" y="24"/>
                    <a:pt x="80" y="24"/>
                    <a:pt x="80" y="24"/>
                  </a:cubicBezTo>
                  <a:cubicBezTo>
                    <a:pt x="80" y="23"/>
                    <a:pt x="80" y="23"/>
                    <a:pt x="80" y="23"/>
                  </a:cubicBezTo>
                  <a:cubicBezTo>
                    <a:pt x="80" y="22"/>
                    <a:pt x="80" y="22"/>
                    <a:pt x="80" y="22"/>
                  </a:cubicBezTo>
                  <a:cubicBezTo>
                    <a:pt x="80" y="22"/>
                    <a:pt x="80" y="22"/>
                    <a:pt x="80" y="22"/>
                  </a:cubicBezTo>
                  <a:cubicBezTo>
                    <a:pt x="81" y="22"/>
                    <a:pt x="81" y="22"/>
                    <a:pt x="81" y="22"/>
                  </a:cubicBezTo>
                  <a:cubicBezTo>
                    <a:pt x="81" y="21"/>
                    <a:pt x="81" y="21"/>
                    <a:pt x="81" y="21"/>
                  </a:cubicBezTo>
                  <a:cubicBezTo>
                    <a:pt x="79" y="22"/>
                    <a:pt x="79" y="22"/>
                    <a:pt x="79" y="22"/>
                  </a:cubicBezTo>
                  <a:lnTo>
                    <a:pt x="79" y="24"/>
                  </a:lnTo>
                  <a:close/>
                  <a:moveTo>
                    <a:pt x="139" y="41"/>
                  </a:moveTo>
                  <a:cubicBezTo>
                    <a:pt x="139" y="41"/>
                    <a:pt x="139" y="41"/>
                    <a:pt x="139" y="41"/>
                  </a:cubicBezTo>
                  <a:cubicBezTo>
                    <a:pt x="139" y="40"/>
                    <a:pt x="139" y="40"/>
                    <a:pt x="139" y="40"/>
                  </a:cubicBezTo>
                  <a:cubicBezTo>
                    <a:pt x="137" y="40"/>
                    <a:pt x="137" y="40"/>
                    <a:pt x="137" y="40"/>
                  </a:cubicBezTo>
                  <a:lnTo>
                    <a:pt x="139" y="41"/>
                  </a:lnTo>
                  <a:close/>
                  <a:moveTo>
                    <a:pt x="79" y="19"/>
                  </a:moveTo>
                  <a:cubicBezTo>
                    <a:pt x="79" y="19"/>
                    <a:pt x="79" y="19"/>
                    <a:pt x="79" y="19"/>
                  </a:cubicBezTo>
                  <a:cubicBezTo>
                    <a:pt x="80" y="19"/>
                    <a:pt x="80" y="19"/>
                    <a:pt x="80" y="19"/>
                  </a:cubicBezTo>
                  <a:cubicBezTo>
                    <a:pt x="80" y="17"/>
                    <a:pt x="80" y="17"/>
                    <a:pt x="80" y="17"/>
                  </a:cubicBezTo>
                  <a:cubicBezTo>
                    <a:pt x="80" y="16"/>
                    <a:pt x="80" y="16"/>
                    <a:pt x="80" y="16"/>
                  </a:cubicBezTo>
                  <a:cubicBezTo>
                    <a:pt x="80" y="16"/>
                    <a:pt x="80" y="16"/>
                    <a:pt x="80" y="16"/>
                  </a:cubicBezTo>
                  <a:cubicBezTo>
                    <a:pt x="81" y="16"/>
                    <a:pt x="81" y="16"/>
                    <a:pt x="81" y="16"/>
                  </a:cubicBezTo>
                  <a:cubicBezTo>
                    <a:pt x="81" y="16"/>
                    <a:pt x="81" y="16"/>
                    <a:pt x="81" y="16"/>
                  </a:cubicBezTo>
                  <a:cubicBezTo>
                    <a:pt x="79" y="16"/>
                    <a:pt x="79" y="16"/>
                    <a:pt x="79" y="16"/>
                  </a:cubicBezTo>
                  <a:lnTo>
                    <a:pt x="79" y="19"/>
                  </a:lnTo>
                  <a:close/>
                  <a:moveTo>
                    <a:pt x="144" y="42"/>
                  </a:moveTo>
                  <a:cubicBezTo>
                    <a:pt x="144" y="42"/>
                    <a:pt x="144" y="42"/>
                    <a:pt x="144" y="42"/>
                  </a:cubicBezTo>
                  <a:cubicBezTo>
                    <a:pt x="144" y="41"/>
                    <a:pt x="144" y="41"/>
                    <a:pt x="144" y="41"/>
                  </a:cubicBezTo>
                  <a:cubicBezTo>
                    <a:pt x="143" y="41"/>
                    <a:pt x="143" y="41"/>
                    <a:pt x="143" y="41"/>
                  </a:cubicBezTo>
                  <a:lnTo>
                    <a:pt x="144" y="42"/>
                  </a:lnTo>
                  <a:close/>
                  <a:moveTo>
                    <a:pt x="137" y="38"/>
                  </a:moveTo>
                  <a:cubicBezTo>
                    <a:pt x="137" y="38"/>
                    <a:pt x="137" y="38"/>
                    <a:pt x="137" y="38"/>
                  </a:cubicBezTo>
                  <a:cubicBezTo>
                    <a:pt x="140" y="38"/>
                    <a:pt x="140" y="38"/>
                    <a:pt x="140" y="38"/>
                  </a:cubicBezTo>
                  <a:cubicBezTo>
                    <a:pt x="137" y="36"/>
                    <a:pt x="137" y="36"/>
                    <a:pt x="137" y="36"/>
                  </a:cubicBezTo>
                  <a:lnTo>
                    <a:pt x="137" y="38"/>
                  </a:lnTo>
                  <a:close/>
                  <a:moveTo>
                    <a:pt x="107" y="19"/>
                  </a:moveTo>
                  <a:cubicBezTo>
                    <a:pt x="107" y="19"/>
                    <a:pt x="107" y="19"/>
                    <a:pt x="107" y="19"/>
                  </a:cubicBezTo>
                  <a:cubicBezTo>
                    <a:pt x="107" y="17"/>
                    <a:pt x="107" y="17"/>
                    <a:pt x="107" y="17"/>
                  </a:cubicBezTo>
                  <a:cubicBezTo>
                    <a:pt x="107" y="17"/>
                    <a:pt x="107" y="17"/>
                    <a:pt x="107" y="17"/>
                  </a:cubicBezTo>
                  <a:cubicBezTo>
                    <a:pt x="107" y="17"/>
                    <a:pt x="107" y="17"/>
                    <a:pt x="107" y="17"/>
                  </a:cubicBezTo>
                  <a:cubicBezTo>
                    <a:pt x="109" y="16"/>
                    <a:pt x="109" y="16"/>
                    <a:pt x="109" y="16"/>
                  </a:cubicBezTo>
                  <a:cubicBezTo>
                    <a:pt x="109" y="16"/>
                    <a:pt x="109" y="16"/>
                    <a:pt x="109" y="16"/>
                  </a:cubicBezTo>
                  <a:cubicBezTo>
                    <a:pt x="106" y="17"/>
                    <a:pt x="106" y="17"/>
                    <a:pt x="106" y="17"/>
                  </a:cubicBezTo>
                  <a:cubicBezTo>
                    <a:pt x="106" y="19"/>
                    <a:pt x="106" y="19"/>
                    <a:pt x="106" y="19"/>
                  </a:cubicBezTo>
                  <a:lnTo>
                    <a:pt x="107" y="19"/>
                  </a:lnTo>
                  <a:close/>
                  <a:moveTo>
                    <a:pt x="140" y="36"/>
                  </a:moveTo>
                  <a:cubicBezTo>
                    <a:pt x="140" y="36"/>
                    <a:pt x="140" y="36"/>
                    <a:pt x="140" y="36"/>
                  </a:cubicBezTo>
                  <a:cubicBezTo>
                    <a:pt x="144" y="40"/>
                    <a:pt x="144" y="40"/>
                    <a:pt x="144" y="40"/>
                  </a:cubicBezTo>
                  <a:cubicBezTo>
                    <a:pt x="144" y="35"/>
                    <a:pt x="144" y="35"/>
                    <a:pt x="144" y="35"/>
                  </a:cubicBezTo>
                  <a:lnTo>
                    <a:pt x="140" y="36"/>
                  </a:lnTo>
                  <a:close/>
                  <a:moveTo>
                    <a:pt x="107" y="22"/>
                  </a:moveTo>
                  <a:cubicBezTo>
                    <a:pt x="107" y="22"/>
                    <a:pt x="107" y="22"/>
                    <a:pt x="107" y="22"/>
                  </a:cubicBezTo>
                  <a:cubicBezTo>
                    <a:pt x="107" y="20"/>
                    <a:pt x="107" y="20"/>
                    <a:pt x="107" y="20"/>
                  </a:cubicBezTo>
                  <a:cubicBezTo>
                    <a:pt x="107" y="20"/>
                    <a:pt x="107" y="20"/>
                    <a:pt x="107" y="20"/>
                  </a:cubicBezTo>
                  <a:cubicBezTo>
                    <a:pt x="107" y="20"/>
                    <a:pt x="107" y="20"/>
                    <a:pt x="107" y="20"/>
                  </a:cubicBezTo>
                  <a:cubicBezTo>
                    <a:pt x="109" y="19"/>
                    <a:pt x="109" y="19"/>
                    <a:pt x="109" y="19"/>
                  </a:cubicBezTo>
                  <a:cubicBezTo>
                    <a:pt x="109" y="19"/>
                    <a:pt x="109" y="19"/>
                    <a:pt x="109" y="19"/>
                  </a:cubicBezTo>
                  <a:cubicBezTo>
                    <a:pt x="106" y="20"/>
                    <a:pt x="106" y="20"/>
                    <a:pt x="106" y="20"/>
                  </a:cubicBezTo>
                  <a:cubicBezTo>
                    <a:pt x="106" y="22"/>
                    <a:pt x="106" y="22"/>
                    <a:pt x="106" y="22"/>
                  </a:cubicBezTo>
                  <a:lnTo>
                    <a:pt x="107" y="22"/>
                  </a:lnTo>
                  <a:close/>
                  <a:moveTo>
                    <a:pt x="107" y="32"/>
                  </a:moveTo>
                  <a:cubicBezTo>
                    <a:pt x="107" y="32"/>
                    <a:pt x="107" y="32"/>
                    <a:pt x="107" y="32"/>
                  </a:cubicBezTo>
                  <a:cubicBezTo>
                    <a:pt x="107" y="30"/>
                    <a:pt x="107" y="30"/>
                    <a:pt x="107" y="30"/>
                  </a:cubicBezTo>
                  <a:cubicBezTo>
                    <a:pt x="107" y="29"/>
                    <a:pt x="107" y="29"/>
                    <a:pt x="107" y="29"/>
                  </a:cubicBezTo>
                  <a:cubicBezTo>
                    <a:pt x="107" y="29"/>
                    <a:pt x="107" y="29"/>
                    <a:pt x="107" y="29"/>
                  </a:cubicBezTo>
                  <a:cubicBezTo>
                    <a:pt x="109" y="29"/>
                    <a:pt x="109" y="29"/>
                    <a:pt x="109" y="29"/>
                  </a:cubicBezTo>
                  <a:cubicBezTo>
                    <a:pt x="109" y="29"/>
                    <a:pt x="109" y="29"/>
                    <a:pt x="109" y="29"/>
                  </a:cubicBezTo>
                  <a:cubicBezTo>
                    <a:pt x="106" y="29"/>
                    <a:pt x="106" y="29"/>
                    <a:pt x="106" y="29"/>
                  </a:cubicBezTo>
                  <a:cubicBezTo>
                    <a:pt x="106" y="32"/>
                    <a:pt x="106" y="32"/>
                    <a:pt x="106" y="32"/>
                  </a:cubicBezTo>
                  <a:lnTo>
                    <a:pt x="107" y="32"/>
                  </a:lnTo>
                  <a:close/>
                  <a:moveTo>
                    <a:pt x="107" y="29"/>
                  </a:moveTo>
                  <a:cubicBezTo>
                    <a:pt x="107" y="29"/>
                    <a:pt x="107" y="29"/>
                    <a:pt x="107" y="29"/>
                  </a:cubicBezTo>
                  <a:cubicBezTo>
                    <a:pt x="107" y="27"/>
                    <a:pt x="107" y="27"/>
                    <a:pt x="107" y="27"/>
                  </a:cubicBezTo>
                  <a:cubicBezTo>
                    <a:pt x="107" y="26"/>
                    <a:pt x="107" y="26"/>
                    <a:pt x="107" y="26"/>
                  </a:cubicBezTo>
                  <a:cubicBezTo>
                    <a:pt x="107" y="26"/>
                    <a:pt x="107" y="26"/>
                    <a:pt x="107" y="26"/>
                  </a:cubicBezTo>
                  <a:cubicBezTo>
                    <a:pt x="109" y="26"/>
                    <a:pt x="109" y="26"/>
                    <a:pt x="109" y="26"/>
                  </a:cubicBezTo>
                  <a:cubicBezTo>
                    <a:pt x="109" y="26"/>
                    <a:pt x="109" y="26"/>
                    <a:pt x="109" y="26"/>
                  </a:cubicBezTo>
                  <a:cubicBezTo>
                    <a:pt x="106" y="26"/>
                    <a:pt x="106" y="26"/>
                    <a:pt x="106" y="26"/>
                  </a:cubicBezTo>
                  <a:cubicBezTo>
                    <a:pt x="106" y="29"/>
                    <a:pt x="106" y="29"/>
                    <a:pt x="106" y="29"/>
                  </a:cubicBezTo>
                  <a:lnTo>
                    <a:pt x="107" y="29"/>
                  </a:lnTo>
                  <a:close/>
                  <a:moveTo>
                    <a:pt x="107" y="25"/>
                  </a:moveTo>
                  <a:cubicBezTo>
                    <a:pt x="107" y="25"/>
                    <a:pt x="107" y="25"/>
                    <a:pt x="107" y="25"/>
                  </a:cubicBezTo>
                  <a:cubicBezTo>
                    <a:pt x="107" y="24"/>
                    <a:pt x="107" y="24"/>
                    <a:pt x="107" y="24"/>
                  </a:cubicBezTo>
                  <a:cubicBezTo>
                    <a:pt x="107" y="23"/>
                    <a:pt x="107" y="23"/>
                    <a:pt x="107" y="23"/>
                  </a:cubicBezTo>
                  <a:cubicBezTo>
                    <a:pt x="107" y="23"/>
                    <a:pt x="107" y="23"/>
                    <a:pt x="107" y="23"/>
                  </a:cubicBezTo>
                  <a:cubicBezTo>
                    <a:pt x="109" y="23"/>
                    <a:pt x="109" y="23"/>
                    <a:pt x="109" y="23"/>
                  </a:cubicBezTo>
                  <a:cubicBezTo>
                    <a:pt x="109" y="23"/>
                    <a:pt x="109" y="23"/>
                    <a:pt x="109" y="23"/>
                  </a:cubicBezTo>
                  <a:cubicBezTo>
                    <a:pt x="106" y="23"/>
                    <a:pt x="106" y="23"/>
                    <a:pt x="106" y="23"/>
                  </a:cubicBezTo>
                  <a:cubicBezTo>
                    <a:pt x="106" y="26"/>
                    <a:pt x="106" y="26"/>
                    <a:pt x="106" y="26"/>
                  </a:cubicBezTo>
                  <a:lnTo>
                    <a:pt x="107" y="25"/>
                  </a:lnTo>
                  <a:close/>
                  <a:moveTo>
                    <a:pt x="100" y="29"/>
                  </a:moveTo>
                  <a:cubicBezTo>
                    <a:pt x="100" y="29"/>
                    <a:pt x="100" y="29"/>
                    <a:pt x="100" y="29"/>
                  </a:cubicBezTo>
                  <a:cubicBezTo>
                    <a:pt x="101" y="29"/>
                    <a:pt x="101" y="29"/>
                    <a:pt x="101" y="29"/>
                  </a:cubicBezTo>
                  <a:cubicBezTo>
                    <a:pt x="101" y="28"/>
                    <a:pt x="101" y="28"/>
                    <a:pt x="101" y="28"/>
                  </a:cubicBezTo>
                  <a:cubicBezTo>
                    <a:pt x="101" y="27"/>
                    <a:pt x="101" y="27"/>
                    <a:pt x="101" y="27"/>
                  </a:cubicBezTo>
                  <a:cubicBezTo>
                    <a:pt x="101" y="27"/>
                    <a:pt x="101" y="27"/>
                    <a:pt x="101" y="27"/>
                  </a:cubicBezTo>
                  <a:cubicBezTo>
                    <a:pt x="103" y="27"/>
                    <a:pt x="103" y="27"/>
                    <a:pt x="103" y="27"/>
                  </a:cubicBezTo>
                  <a:cubicBezTo>
                    <a:pt x="103" y="26"/>
                    <a:pt x="103" y="26"/>
                    <a:pt x="103" y="26"/>
                  </a:cubicBezTo>
                  <a:cubicBezTo>
                    <a:pt x="100" y="27"/>
                    <a:pt x="100" y="27"/>
                    <a:pt x="100" y="27"/>
                  </a:cubicBezTo>
                  <a:lnTo>
                    <a:pt x="100" y="29"/>
                  </a:lnTo>
                  <a:close/>
                  <a:moveTo>
                    <a:pt x="107" y="13"/>
                  </a:moveTo>
                  <a:cubicBezTo>
                    <a:pt x="107" y="13"/>
                    <a:pt x="107" y="13"/>
                    <a:pt x="107" y="13"/>
                  </a:cubicBezTo>
                  <a:cubicBezTo>
                    <a:pt x="107" y="11"/>
                    <a:pt x="107" y="11"/>
                    <a:pt x="107" y="11"/>
                  </a:cubicBezTo>
                  <a:cubicBezTo>
                    <a:pt x="107" y="11"/>
                    <a:pt x="107" y="11"/>
                    <a:pt x="107" y="11"/>
                  </a:cubicBezTo>
                  <a:cubicBezTo>
                    <a:pt x="107" y="10"/>
                    <a:pt x="107" y="10"/>
                    <a:pt x="107" y="10"/>
                  </a:cubicBezTo>
                  <a:cubicBezTo>
                    <a:pt x="109" y="10"/>
                    <a:pt x="109" y="10"/>
                    <a:pt x="109" y="10"/>
                  </a:cubicBezTo>
                  <a:cubicBezTo>
                    <a:pt x="109" y="10"/>
                    <a:pt x="109" y="10"/>
                    <a:pt x="109" y="10"/>
                  </a:cubicBezTo>
                  <a:cubicBezTo>
                    <a:pt x="106" y="10"/>
                    <a:pt x="106" y="10"/>
                    <a:pt x="106" y="10"/>
                  </a:cubicBezTo>
                  <a:cubicBezTo>
                    <a:pt x="106" y="13"/>
                    <a:pt x="106" y="13"/>
                    <a:pt x="106" y="13"/>
                  </a:cubicBezTo>
                  <a:lnTo>
                    <a:pt x="107" y="13"/>
                  </a:lnTo>
                  <a:close/>
                  <a:moveTo>
                    <a:pt x="107" y="7"/>
                  </a:moveTo>
                  <a:cubicBezTo>
                    <a:pt x="107" y="7"/>
                    <a:pt x="107" y="7"/>
                    <a:pt x="107" y="7"/>
                  </a:cubicBezTo>
                  <a:cubicBezTo>
                    <a:pt x="107" y="4"/>
                    <a:pt x="107" y="4"/>
                    <a:pt x="107" y="4"/>
                  </a:cubicBezTo>
                  <a:cubicBezTo>
                    <a:pt x="107" y="4"/>
                    <a:pt x="107" y="4"/>
                    <a:pt x="107" y="4"/>
                  </a:cubicBezTo>
                  <a:cubicBezTo>
                    <a:pt x="109" y="4"/>
                    <a:pt x="109" y="4"/>
                    <a:pt x="109" y="4"/>
                  </a:cubicBezTo>
                  <a:cubicBezTo>
                    <a:pt x="109" y="1"/>
                    <a:pt x="109" y="1"/>
                    <a:pt x="109" y="1"/>
                  </a:cubicBezTo>
                  <a:cubicBezTo>
                    <a:pt x="109" y="1"/>
                    <a:pt x="109" y="1"/>
                    <a:pt x="109" y="1"/>
                  </a:cubicBezTo>
                  <a:cubicBezTo>
                    <a:pt x="109" y="1"/>
                    <a:pt x="109" y="1"/>
                    <a:pt x="109" y="1"/>
                  </a:cubicBezTo>
                  <a:cubicBezTo>
                    <a:pt x="106" y="2"/>
                    <a:pt x="106" y="2"/>
                    <a:pt x="106" y="2"/>
                  </a:cubicBezTo>
                  <a:cubicBezTo>
                    <a:pt x="106" y="7"/>
                    <a:pt x="106" y="7"/>
                    <a:pt x="106" y="7"/>
                  </a:cubicBezTo>
                  <a:lnTo>
                    <a:pt x="107" y="7"/>
                  </a:lnTo>
                  <a:close/>
                  <a:moveTo>
                    <a:pt x="107" y="2"/>
                  </a:moveTo>
                  <a:cubicBezTo>
                    <a:pt x="107" y="2"/>
                    <a:pt x="107" y="2"/>
                    <a:pt x="107" y="2"/>
                  </a:cubicBezTo>
                  <a:cubicBezTo>
                    <a:pt x="109" y="1"/>
                    <a:pt x="109" y="1"/>
                    <a:pt x="109" y="1"/>
                  </a:cubicBezTo>
                  <a:cubicBezTo>
                    <a:pt x="109" y="4"/>
                    <a:pt x="109" y="4"/>
                    <a:pt x="109" y="4"/>
                  </a:cubicBezTo>
                  <a:cubicBezTo>
                    <a:pt x="107" y="4"/>
                    <a:pt x="107" y="4"/>
                    <a:pt x="107" y="4"/>
                  </a:cubicBezTo>
                  <a:lnTo>
                    <a:pt x="107" y="2"/>
                  </a:lnTo>
                  <a:close/>
                  <a:moveTo>
                    <a:pt x="75" y="10"/>
                  </a:moveTo>
                  <a:cubicBezTo>
                    <a:pt x="75" y="10"/>
                    <a:pt x="75" y="10"/>
                    <a:pt x="75" y="10"/>
                  </a:cubicBezTo>
                  <a:cubicBezTo>
                    <a:pt x="75" y="12"/>
                    <a:pt x="75" y="12"/>
                    <a:pt x="75" y="12"/>
                  </a:cubicBezTo>
                  <a:cubicBezTo>
                    <a:pt x="77" y="12"/>
                    <a:pt x="77" y="12"/>
                    <a:pt x="77" y="12"/>
                  </a:cubicBezTo>
                  <a:cubicBezTo>
                    <a:pt x="77" y="10"/>
                    <a:pt x="77" y="10"/>
                    <a:pt x="77" y="10"/>
                  </a:cubicBezTo>
                  <a:cubicBezTo>
                    <a:pt x="77" y="10"/>
                    <a:pt x="77" y="10"/>
                    <a:pt x="77" y="10"/>
                  </a:cubicBezTo>
                  <a:lnTo>
                    <a:pt x="75" y="10"/>
                  </a:lnTo>
                  <a:close/>
                  <a:moveTo>
                    <a:pt x="107" y="10"/>
                  </a:moveTo>
                  <a:cubicBezTo>
                    <a:pt x="107" y="10"/>
                    <a:pt x="107" y="10"/>
                    <a:pt x="107" y="10"/>
                  </a:cubicBezTo>
                  <a:cubicBezTo>
                    <a:pt x="107" y="8"/>
                    <a:pt x="107" y="8"/>
                    <a:pt x="107" y="8"/>
                  </a:cubicBezTo>
                  <a:cubicBezTo>
                    <a:pt x="107" y="7"/>
                    <a:pt x="107" y="7"/>
                    <a:pt x="107" y="7"/>
                  </a:cubicBezTo>
                  <a:cubicBezTo>
                    <a:pt x="107" y="7"/>
                    <a:pt x="107" y="7"/>
                    <a:pt x="107" y="7"/>
                  </a:cubicBezTo>
                  <a:cubicBezTo>
                    <a:pt x="109" y="7"/>
                    <a:pt x="109" y="7"/>
                    <a:pt x="109" y="7"/>
                  </a:cubicBezTo>
                  <a:cubicBezTo>
                    <a:pt x="109" y="7"/>
                    <a:pt x="109" y="7"/>
                    <a:pt x="109" y="7"/>
                  </a:cubicBezTo>
                  <a:cubicBezTo>
                    <a:pt x="106" y="7"/>
                    <a:pt x="106" y="7"/>
                    <a:pt x="106" y="7"/>
                  </a:cubicBezTo>
                  <a:cubicBezTo>
                    <a:pt x="106" y="10"/>
                    <a:pt x="106" y="10"/>
                    <a:pt x="106" y="10"/>
                  </a:cubicBezTo>
                  <a:lnTo>
                    <a:pt x="107" y="10"/>
                  </a:lnTo>
                  <a:close/>
                  <a:moveTo>
                    <a:pt x="107" y="16"/>
                  </a:moveTo>
                  <a:cubicBezTo>
                    <a:pt x="107" y="16"/>
                    <a:pt x="107" y="16"/>
                    <a:pt x="107" y="16"/>
                  </a:cubicBezTo>
                  <a:cubicBezTo>
                    <a:pt x="107" y="14"/>
                    <a:pt x="107" y="14"/>
                    <a:pt x="107" y="14"/>
                  </a:cubicBezTo>
                  <a:cubicBezTo>
                    <a:pt x="107" y="14"/>
                    <a:pt x="107" y="14"/>
                    <a:pt x="107" y="14"/>
                  </a:cubicBezTo>
                  <a:cubicBezTo>
                    <a:pt x="107" y="13"/>
                    <a:pt x="107" y="13"/>
                    <a:pt x="107" y="13"/>
                  </a:cubicBezTo>
                  <a:cubicBezTo>
                    <a:pt x="109" y="13"/>
                    <a:pt x="109" y="13"/>
                    <a:pt x="109" y="13"/>
                  </a:cubicBezTo>
                  <a:cubicBezTo>
                    <a:pt x="109" y="13"/>
                    <a:pt x="109" y="13"/>
                    <a:pt x="109" y="13"/>
                  </a:cubicBezTo>
                  <a:cubicBezTo>
                    <a:pt x="106" y="13"/>
                    <a:pt x="106" y="13"/>
                    <a:pt x="106" y="13"/>
                  </a:cubicBezTo>
                  <a:cubicBezTo>
                    <a:pt x="106" y="16"/>
                    <a:pt x="106" y="16"/>
                    <a:pt x="106" y="16"/>
                  </a:cubicBezTo>
                  <a:lnTo>
                    <a:pt x="107" y="16"/>
                  </a:lnTo>
                  <a:close/>
                  <a:moveTo>
                    <a:pt x="77" y="17"/>
                  </a:moveTo>
                  <a:cubicBezTo>
                    <a:pt x="77" y="17"/>
                    <a:pt x="77" y="17"/>
                    <a:pt x="77" y="17"/>
                  </a:cubicBezTo>
                  <a:cubicBezTo>
                    <a:pt x="78" y="16"/>
                    <a:pt x="78" y="16"/>
                    <a:pt x="78" y="16"/>
                  </a:cubicBezTo>
                  <a:cubicBezTo>
                    <a:pt x="78" y="15"/>
                    <a:pt x="78" y="15"/>
                    <a:pt x="78" y="15"/>
                  </a:cubicBezTo>
                  <a:cubicBezTo>
                    <a:pt x="78" y="14"/>
                    <a:pt x="78" y="14"/>
                    <a:pt x="78" y="14"/>
                  </a:cubicBezTo>
                  <a:cubicBezTo>
                    <a:pt x="78" y="14"/>
                    <a:pt x="78" y="14"/>
                    <a:pt x="78" y="14"/>
                  </a:cubicBezTo>
                  <a:cubicBezTo>
                    <a:pt x="79" y="14"/>
                    <a:pt x="79" y="14"/>
                    <a:pt x="79" y="14"/>
                  </a:cubicBezTo>
                  <a:cubicBezTo>
                    <a:pt x="79" y="14"/>
                    <a:pt x="79" y="14"/>
                    <a:pt x="79" y="14"/>
                  </a:cubicBezTo>
                  <a:cubicBezTo>
                    <a:pt x="77" y="14"/>
                    <a:pt x="77" y="14"/>
                    <a:pt x="77" y="14"/>
                  </a:cubicBezTo>
                  <a:lnTo>
                    <a:pt x="77" y="17"/>
                  </a:lnTo>
                  <a:close/>
                  <a:moveTo>
                    <a:pt x="78" y="25"/>
                  </a:moveTo>
                  <a:cubicBezTo>
                    <a:pt x="78" y="25"/>
                    <a:pt x="78" y="25"/>
                    <a:pt x="78" y="25"/>
                  </a:cubicBezTo>
                  <a:cubicBezTo>
                    <a:pt x="78" y="25"/>
                    <a:pt x="78" y="25"/>
                    <a:pt x="78" y="25"/>
                  </a:cubicBezTo>
                  <a:cubicBezTo>
                    <a:pt x="78" y="25"/>
                    <a:pt x="78" y="25"/>
                    <a:pt x="78" y="25"/>
                  </a:cubicBezTo>
                  <a:cubicBezTo>
                    <a:pt x="79" y="25"/>
                    <a:pt x="79" y="25"/>
                    <a:pt x="79" y="25"/>
                  </a:cubicBezTo>
                  <a:cubicBezTo>
                    <a:pt x="79" y="24"/>
                    <a:pt x="79" y="24"/>
                    <a:pt x="79" y="24"/>
                  </a:cubicBezTo>
                  <a:cubicBezTo>
                    <a:pt x="77" y="25"/>
                    <a:pt x="77" y="25"/>
                    <a:pt x="77" y="25"/>
                  </a:cubicBezTo>
                  <a:cubicBezTo>
                    <a:pt x="77" y="27"/>
                    <a:pt x="77" y="27"/>
                    <a:pt x="77" y="27"/>
                  </a:cubicBezTo>
                  <a:cubicBezTo>
                    <a:pt x="77" y="27"/>
                    <a:pt x="77" y="27"/>
                    <a:pt x="77" y="27"/>
                  </a:cubicBezTo>
                  <a:lnTo>
                    <a:pt x="78" y="25"/>
                  </a:lnTo>
                  <a:close/>
                  <a:moveTo>
                    <a:pt x="78" y="11"/>
                  </a:moveTo>
                  <a:cubicBezTo>
                    <a:pt x="78" y="11"/>
                    <a:pt x="78" y="11"/>
                    <a:pt x="78" y="11"/>
                  </a:cubicBezTo>
                  <a:cubicBezTo>
                    <a:pt x="79" y="11"/>
                    <a:pt x="79" y="11"/>
                    <a:pt x="79" y="11"/>
                  </a:cubicBezTo>
                  <a:cubicBezTo>
                    <a:pt x="79" y="11"/>
                    <a:pt x="79" y="11"/>
                    <a:pt x="79" y="11"/>
                  </a:cubicBezTo>
                  <a:cubicBezTo>
                    <a:pt x="78" y="10"/>
                    <a:pt x="78" y="10"/>
                    <a:pt x="78" y="10"/>
                  </a:cubicBezTo>
                  <a:lnTo>
                    <a:pt x="78" y="11"/>
                  </a:lnTo>
                  <a:close/>
                  <a:moveTo>
                    <a:pt x="28" y="40"/>
                  </a:moveTo>
                  <a:cubicBezTo>
                    <a:pt x="28" y="40"/>
                    <a:pt x="28" y="40"/>
                    <a:pt x="28" y="40"/>
                  </a:cubicBezTo>
                  <a:cubicBezTo>
                    <a:pt x="20" y="39"/>
                    <a:pt x="20" y="39"/>
                    <a:pt x="20" y="39"/>
                  </a:cubicBezTo>
                  <a:cubicBezTo>
                    <a:pt x="20" y="38"/>
                    <a:pt x="20" y="38"/>
                    <a:pt x="20" y="38"/>
                  </a:cubicBezTo>
                  <a:cubicBezTo>
                    <a:pt x="15" y="38"/>
                    <a:pt x="15" y="38"/>
                    <a:pt x="15" y="38"/>
                  </a:cubicBezTo>
                  <a:cubicBezTo>
                    <a:pt x="0" y="40"/>
                    <a:pt x="0" y="40"/>
                    <a:pt x="0" y="40"/>
                  </a:cubicBezTo>
                  <a:cubicBezTo>
                    <a:pt x="0" y="53"/>
                    <a:pt x="0" y="53"/>
                    <a:pt x="0" y="53"/>
                  </a:cubicBezTo>
                  <a:cubicBezTo>
                    <a:pt x="2" y="53"/>
                    <a:pt x="2" y="53"/>
                    <a:pt x="2" y="53"/>
                  </a:cubicBezTo>
                  <a:cubicBezTo>
                    <a:pt x="2" y="53"/>
                    <a:pt x="2" y="53"/>
                    <a:pt x="2" y="53"/>
                  </a:cubicBezTo>
                  <a:cubicBezTo>
                    <a:pt x="5" y="53"/>
                    <a:pt x="5" y="53"/>
                    <a:pt x="5" y="53"/>
                  </a:cubicBezTo>
                  <a:cubicBezTo>
                    <a:pt x="5" y="53"/>
                    <a:pt x="5" y="53"/>
                    <a:pt x="5" y="53"/>
                  </a:cubicBezTo>
                  <a:cubicBezTo>
                    <a:pt x="5" y="53"/>
                    <a:pt x="5" y="53"/>
                    <a:pt x="5" y="53"/>
                  </a:cubicBezTo>
                  <a:cubicBezTo>
                    <a:pt x="5" y="50"/>
                    <a:pt x="5" y="50"/>
                    <a:pt x="5" y="50"/>
                  </a:cubicBezTo>
                  <a:cubicBezTo>
                    <a:pt x="6" y="50"/>
                    <a:pt x="6" y="50"/>
                    <a:pt x="6" y="50"/>
                  </a:cubicBezTo>
                  <a:cubicBezTo>
                    <a:pt x="6" y="53"/>
                    <a:pt x="6" y="53"/>
                    <a:pt x="6" y="53"/>
                  </a:cubicBezTo>
                  <a:cubicBezTo>
                    <a:pt x="6" y="53"/>
                    <a:pt x="6" y="53"/>
                    <a:pt x="6" y="53"/>
                  </a:cubicBezTo>
                  <a:cubicBezTo>
                    <a:pt x="6" y="50"/>
                    <a:pt x="6" y="50"/>
                    <a:pt x="6" y="50"/>
                  </a:cubicBezTo>
                  <a:cubicBezTo>
                    <a:pt x="7" y="50"/>
                    <a:pt x="7" y="50"/>
                    <a:pt x="7" y="50"/>
                  </a:cubicBezTo>
                  <a:cubicBezTo>
                    <a:pt x="7" y="53"/>
                    <a:pt x="7" y="53"/>
                    <a:pt x="7" y="53"/>
                  </a:cubicBezTo>
                  <a:cubicBezTo>
                    <a:pt x="7" y="53"/>
                    <a:pt x="7" y="53"/>
                    <a:pt x="7" y="53"/>
                  </a:cubicBezTo>
                  <a:cubicBezTo>
                    <a:pt x="7" y="50"/>
                    <a:pt x="7" y="50"/>
                    <a:pt x="7" y="50"/>
                  </a:cubicBezTo>
                  <a:cubicBezTo>
                    <a:pt x="8" y="50"/>
                    <a:pt x="8" y="50"/>
                    <a:pt x="8" y="50"/>
                  </a:cubicBezTo>
                  <a:cubicBezTo>
                    <a:pt x="8" y="53"/>
                    <a:pt x="8" y="53"/>
                    <a:pt x="8" y="53"/>
                  </a:cubicBezTo>
                  <a:cubicBezTo>
                    <a:pt x="8" y="53"/>
                    <a:pt x="8" y="53"/>
                    <a:pt x="8" y="53"/>
                  </a:cubicBezTo>
                  <a:cubicBezTo>
                    <a:pt x="8" y="50"/>
                    <a:pt x="8" y="50"/>
                    <a:pt x="8" y="50"/>
                  </a:cubicBezTo>
                  <a:cubicBezTo>
                    <a:pt x="9" y="50"/>
                    <a:pt x="9" y="50"/>
                    <a:pt x="9" y="50"/>
                  </a:cubicBezTo>
                  <a:cubicBezTo>
                    <a:pt x="9" y="53"/>
                    <a:pt x="9" y="53"/>
                    <a:pt x="9" y="53"/>
                  </a:cubicBezTo>
                  <a:cubicBezTo>
                    <a:pt x="9" y="53"/>
                    <a:pt x="9" y="53"/>
                    <a:pt x="9" y="53"/>
                  </a:cubicBezTo>
                  <a:cubicBezTo>
                    <a:pt x="9" y="50"/>
                    <a:pt x="9" y="50"/>
                    <a:pt x="9" y="50"/>
                  </a:cubicBezTo>
                  <a:cubicBezTo>
                    <a:pt x="10" y="50"/>
                    <a:pt x="10" y="50"/>
                    <a:pt x="10" y="50"/>
                  </a:cubicBezTo>
                  <a:cubicBezTo>
                    <a:pt x="10" y="53"/>
                    <a:pt x="10" y="53"/>
                    <a:pt x="10" y="53"/>
                  </a:cubicBezTo>
                  <a:cubicBezTo>
                    <a:pt x="10" y="53"/>
                    <a:pt x="10" y="53"/>
                    <a:pt x="10" y="53"/>
                  </a:cubicBezTo>
                  <a:cubicBezTo>
                    <a:pt x="10" y="50"/>
                    <a:pt x="10" y="50"/>
                    <a:pt x="10" y="50"/>
                  </a:cubicBezTo>
                  <a:cubicBezTo>
                    <a:pt x="11" y="50"/>
                    <a:pt x="11" y="50"/>
                    <a:pt x="11" y="50"/>
                  </a:cubicBezTo>
                  <a:cubicBezTo>
                    <a:pt x="11" y="53"/>
                    <a:pt x="11" y="53"/>
                    <a:pt x="11" y="53"/>
                  </a:cubicBezTo>
                  <a:cubicBezTo>
                    <a:pt x="11" y="53"/>
                    <a:pt x="11" y="53"/>
                    <a:pt x="11" y="53"/>
                  </a:cubicBezTo>
                  <a:cubicBezTo>
                    <a:pt x="11" y="50"/>
                    <a:pt x="11" y="50"/>
                    <a:pt x="11" y="50"/>
                  </a:cubicBezTo>
                  <a:cubicBezTo>
                    <a:pt x="12" y="50"/>
                    <a:pt x="12" y="50"/>
                    <a:pt x="12" y="50"/>
                  </a:cubicBezTo>
                  <a:cubicBezTo>
                    <a:pt x="12" y="53"/>
                    <a:pt x="12" y="53"/>
                    <a:pt x="12" y="53"/>
                  </a:cubicBezTo>
                  <a:cubicBezTo>
                    <a:pt x="12" y="53"/>
                    <a:pt x="12" y="53"/>
                    <a:pt x="12" y="53"/>
                  </a:cubicBezTo>
                  <a:cubicBezTo>
                    <a:pt x="12" y="50"/>
                    <a:pt x="12" y="50"/>
                    <a:pt x="12" y="50"/>
                  </a:cubicBezTo>
                  <a:cubicBezTo>
                    <a:pt x="13" y="50"/>
                    <a:pt x="13" y="50"/>
                    <a:pt x="13" y="50"/>
                  </a:cubicBezTo>
                  <a:cubicBezTo>
                    <a:pt x="13" y="53"/>
                    <a:pt x="13" y="53"/>
                    <a:pt x="13" y="53"/>
                  </a:cubicBezTo>
                  <a:cubicBezTo>
                    <a:pt x="13" y="53"/>
                    <a:pt x="13" y="53"/>
                    <a:pt x="13" y="53"/>
                  </a:cubicBezTo>
                  <a:cubicBezTo>
                    <a:pt x="13" y="50"/>
                    <a:pt x="13" y="50"/>
                    <a:pt x="13" y="50"/>
                  </a:cubicBezTo>
                  <a:cubicBezTo>
                    <a:pt x="13" y="50"/>
                    <a:pt x="13" y="50"/>
                    <a:pt x="13" y="50"/>
                  </a:cubicBezTo>
                  <a:cubicBezTo>
                    <a:pt x="13" y="53"/>
                    <a:pt x="13" y="53"/>
                    <a:pt x="13" y="53"/>
                  </a:cubicBezTo>
                  <a:cubicBezTo>
                    <a:pt x="15" y="53"/>
                    <a:pt x="15" y="53"/>
                    <a:pt x="15" y="53"/>
                  </a:cubicBezTo>
                  <a:cubicBezTo>
                    <a:pt x="28" y="53"/>
                    <a:pt x="28" y="53"/>
                    <a:pt x="28" y="53"/>
                  </a:cubicBezTo>
                  <a:lnTo>
                    <a:pt x="28" y="40"/>
                  </a:lnTo>
                  <a:close/>
                  <a:moveTo>
                    <a:pt x="5" y="53"/>
                  </a:moveTo>
                  <a:cubicBezTo>
                    <a:pt x="5" y="53"/>
                    <a:pt x="5" y="53"/>
                    <a:pt x="5" y="53"/>
                  </a:cubicBezTo>
                  <a:cubicBezTo>
                    <a:pt x="2" y="53"/>
                    <a:pt x="2" y="53"/>
                    <a:pt x="2" y="53"/>
                  </a:cubicBezTo>
                  <a:cubicBezTo>
                    <a:pt x="2" y="53"/>
                    <a:pt x="2" y="53"/>
                    <a:pt x="2" y="53"/>
                  </a:cubicBezTo>
                  <a:cubicBezTo>
                    <a:pt x="5" y="53"/>
                    <a:pt x="5" y="53"/>
                    <a:pt x="5" y="53"/>
                  </a:cubicBezTo>
                  <a:close/>
                  <a:moveTo>
                    <a:pt x="5" y="52"/>
                  </a:moveTo>
                  <a:cubicBezTo>
                    <a:pt x="5" y="52"/>
                    <a:pt x="5" y="52"/>
                    <a:pt x="5" y="52"/>
                  </a:cubicBezTo>
                  <a:cubicBezTo>
                    <a:pt x="2" y="52"/>
                    <a:pt x="2" y="52"/>
                    <a:pt x="2" y="52"/>
                  </a:cubicBezTo>
                  <a:cubicBezTo>
                    <a:pt x="2" y="52"/>
                    <a:pt x="2" y="52"/>
                    <a:pt x="2" y="52"/>
                  </a:cubicBezTo>
                  <a:cubicBezTo>
                    <a:pt x="5" y="52"/>
                    <a:pt x="5" y="52"/>
                    <a:pt x="5" y="52"/>
                  </a:cubicBezTo>
                  <a:close/>
                  <a:moveTo>
                    <a:pt x="5" y="52"/>
                  </a:moveTo>
                  <a:cubicBezTo>
                    <a:pt x="5" y="52"/>
                    <a:pt x="5" y="52"/>
                    <a:pt x="5" y="52"/>
                  </a:cubicBezTo>
                  <a:cubicBezTo>
                    <a:pt x="2" y="52"/>
                    <a:pt x="2" y="52"/>
                    <a:pt x="2" y="52"/>
                  </a:cubicBezTo>
                  <a:cubicBezTo>
                    <a:pt x="2" y="52"/>
                    <a:pt x="2" y="52"/>
                    <a:pt x="2" y="52"/>
                  </a:cubicBezTo>
                  <a:cubicBezTo>
                    <a:pt x="5" y="52"/>
                    <a:pt x="5" y="52"/>
                    <a:pt x="5" y="52"/>
                  </a:cubicBezTo>
                  <a:close/>
                  <a:moveTo>
                    <a:pt x="5" y="51"/>
                  </a:moveTo>
                  <a:cubicBezTo>
                    <a:pt x="5" y="51"/>
                    <a:pt x="5" y="51"/>
                    <a:pt x="5" y="51"/>
                  </a:cubicBezTo>
                  <a:cubicBezTo>
                    <a:pt x="2" y="51"/>
                    <a:pt x="2" y="51"/>
                    <a:pt x="2" y="51"/>
                  </a:cubicBezTo>
                  <a:cubicBezTo>
                    <a:pt x="2" y="51"/>
                    <a:pt x="2" y="51"/>
                    <a:pt x="2" y="51"/>
                  </a:cubicBezTo>
                  <a:cubicBezTo>
                    <a:pt x="5" y="51"/>
                    <a:pt x="5" y="51"/>
                    <a:pt x="5" y="51"/>
                  </a:cubicBezTo>
                  <a:close/>
                  <a:moveTo>
                    <a:pt x="5" y="51"/>
                  </a:moveTo>
                  <a:cubicBezTo>
                    <a:pt x="5" y="51"/>
                    <a:pt x="5" y="51"/>
                    <a:pt x="5" y="51"/>
                  </a:cubicBezTo>
                  <a:cubicBezTo>
                    <a:pt x="2" y="51"/>
                    <a:pt x="2" y="51"/>
                    <a:pt x="2" y="51"/>
                  </a:cubicBezTo>
                  <a:cubicBezTo>
                    <a:pt x="2" y="51"/>
                    <a:pt x="2" y="51"/>
                    <a:pt x="2" y="51"/>
                  </a:cubicBezTo>
                  <a:cubicBezTo>
                    <a:pt x="5" y="51"/>
                    <a:pt x="5" y="51"/>
                    <a:pt x="5" y="51"/>
                  </a:cubicBezTo>
                  <a:close/>
                  <a:moveTo>
                    <a:pt x="5" y="50"/>
                  </a:moveTo>
                  <a:cubicBezTo>
                    <a:pt x="5" y="50"/>
                    <a:pt x="5" y="50"/>
                    <a:pt x="5" y="50"/>
                  </a:cubicBezTo>
                  <a:cubicBezTo>
                    <a:pt x="2" y="50"/>
                    <a:pt x="2" y="50"/>
                    <a:pt x="2" y="50"/>
                  </a:cubicBezTo>
                  <a:cubicBezTo>
                    <a:pt x="2" y="50"/>
                    <a:pt x="2" y="50"/>
                    <a:pt x="2" y="50"/>
                  </a:cubicBezTo>
                  <a:cubicBezTo>
                    <a:pt x="5" y="50"/>
                    <a:pt x="5" y="50"/>
                    <a:pt x="5" y="50"/>
                  </a:cubicBezTo>
                  <a:close/>
                  <a:moveTo>
                    <a:pt x="5" y="50"/>
                  </a:moveTo>
                  <a:cubicBezTo>
                    <a:pt x="5" y="50"/>
                    <a:pt x="5" y="50"/>
                    <a:pt x="5" y="50"/>
                  </a:cubicBezTo>
                  <a:cubicBezTo>
                    <a:pt x="2" y="50"/>
                    <a:pt x="2" y="50"/>
                    <a:pt x="2" y="50"/>
                  </a:cubicBezTo>
                  <a:cubicBezTo>
                    <a:pt x="2" y="50"/>
                    <a:pt x="2" y="50"/>
                    <a:pt x="2" y="50"/>
                  </a:cubicBezTo>
                  <a:cubicBezTo>
                    <a:pt x="5" y="50"/>
                    <a:pt x="5" y="50"/>
                    <a:pt x="5" y="50"/>
                  </a:cubicBezTo>
                  <a:close/>
                  <a:moveTo>
                    <a:pt x="5" y="49"/>
                  </a:moveTo>
                  <a:cubicBezTo>
                    <a:pt x="5" y="49"/>
                    <a:pt x="5" y="49"/>
                    <a:pt x="5" y="49"/>
                  </a:cubicBezTo>
                  <a:cubicBezTo>
                    <a:pt x="2" y="49"/>
                    <a:pt x="2" y="49"/>
                    <a:pt x="2" y="49"/>
                  </a:cubicBezTo>
                  <a:cubicBezTo>
                    <a:pt x="2" y="49"/>
                    <a:pt x="2" y="49"/>
                    <a:pt x="2" y="49"/>
                  </a:cubicBezTo>
                  <a:cubicBezTo>
                    <a:pt x="5" y="49"/>
                    <a:pt x="5" y="49"/>
                    <a:pt x="5" y="49"/>
                  </a:cubicBezTo>
                  <a:close/>
                  <a:moveTo>
                    <a:pt x="5" y="49"/>
                  </a:moveTo>
                  <a:cubicBezTo>
                    <a:pt x="5" y="49"/>
                    <a:pt x="5" y="49"/>
                    <a:pt x="5" y="49"/>
                  </a:cubicBezTo>
                  <a:cubicBezTo>
                    <a:pt x="2" y="49"/>
                    <a:pt x="2" y="49"/>
                    <a:pt x="2" y="49"/>
                  </a:cubicBezTo>
                  <a:cubicBezTo>
                    <a:pt x="2" y="49"/>
                    <a:pt x="2" y="49"/>
                    <a:pt x="2" y="49"/>
                  </a:cubicBezTo>
                  <a:cubicBezTo>
                    <a:pt x="5" y="49"/>
                    <a:pt x="5" y="49"/>
                    <a:pt x="5" y="49"/>
                  </a:cubicBezTo>
                  <a:close/>
                  <a:moveTo>
                    <a:pt x="5" y="48"/>
                  </a:moveTo>
                  <a:cubicBezTo>
                    <a:pt x="5" y="48"/>
                    <a:pt x="5" y="48"/>
                    <a:pt x="5" y="48"/>
                  </a:cubicBezTo>
                  <a:cubicBezTo>
                    <a:pt x="2" y="48"/>
                    <a:pt x="2" y="48"/>
                    <a:pt x="2" y="48"/>
                  </a:cubicBezTo>
                  <a:cubicBezTo>
                    <a:pt x="2" y="48"/>
                    <a:pt x="2" y="48"/>
                    <a:pt x="2" y="48"/>
                  </a:cubicBezTo>
                  <a:cubicBezTo>
                    <a:pt x="5" y="48"/>
                    <a:pt x="5" y="48"/>
                    <a:pt x="5" y="48"/>
                  </a:cubicBezTo>
                  <a:close/>
                  <a:moveTo>
                    <a:pt x="5" y="48"/>
                  </a:moveTo>
                  <a:cubicBezTo>
                    <a:pt x="5" y="48"/>
                    <a:pt x="5" y="48"/>
                    <a:pt x="5" y="48"/>
                  </a:cubicBezTo>
                  <a:cubicBezTo>
                    <a:pt x="2" y="48"/>
                    <a:pt x="2" y="48"/>
                    <a:pt x="2" y="48"/>
                  </a:cubicBezTo>
                  <a:cubicBezTo>
                    <a:pt x="2" y="48"/>
                    <a:pt x="2" y="48"/>
                    <a:pt x="2" y="48"/>
                  </a:cubicBezTo>
                  <a:cubicBezTo>
                    <a:pt x="5" y="47"/>
                    <a:pt x="5" y="47"/>
                    <a:pt x="5" y="47"/>
                  </a:cubicBezTo>
                  <a:lnTo>
                    <a:pt x="5" y="48"/>
                  </a:lnTo>
                  <a:close/>
                  <a:moveTo>
                    <a:pt x="5" y="47"/>
                  </a:moveTo>
                  <a:cubicBezTo>
                    <a:pt x="5" y="47"/>
                    <a:pt x="5" y="47"/>
                    <a:pt x="5" y="47"/>
                  </a:cubicBezTo>
                  <a:cubicBezTo>
                    <a:pt x="2" y="47"/>
                    <a:pt x="2" y="47"/>
                    <a:pt x="2" y="47"/>
                  </a:cubicBezTo>
                  <a:cubicBezTo>
                    <a:pt x="2" y="47"/>
                    <a:pt x="2" y="47"/>
                    <a:pt x="2" y="47"/>
                  </a:cubicBezTo>
                  <a:cubicBezTo>
                    <a:pt x="5" y="47"/>
                    <a:pt x="5" y="47"/>
                    <a:pt x="5" y="47"/>
                  </a:cubicBezTo>
                  <a:close/>
                  <a:moveTo>
                    <a:pt x="5" y="47"/>
                  </a:moveTo>
                  <a:cubicBezTo>
                    <a:pt x="5" y="47"/>
                    <a:pt x="5" y="47"/>
                    <a:pt x="5" y="47"/>
                  </a:cubicBezTo>
                  <a:cubicBezTo>
                    <a:pt x="2" y="47"/>
                    <a:pt x="2" y="47"/>
                    <a:pt x="2" y="47"/>
                  </a:cubicBezTo>
                  <a:cubicBezTo>
                    <a:pt x="2" y="47"/>
                    <a:pt x="2" y="47"/>
                    <a:pt x="2" y="47"/>
                  </a:cubicBezTo>
                  <a:cubicBezTo>
                    <a:pt x="5" y="46"/>
                    <a:pt x="5" y="46"/>
                    <a:pt x="5" y="46"/>
                  </a:cubicBezTo>
                  <a:lnTo>
                    <a:pt x="5" y="47"/>
                  </a:lnTo>
                  <a:close/>
                  <a:moveTo>
                    <a:pt x="5" y="46"/>
                  </a:moveTo>
                  <a:cubicBezTo>
                    <a:pt x="5" y="46"/>
                    <a:pt x="5" y="46"/>
                    <a:pt x="5" y="46"/>
                  </a:cubicBezTo>
                  <a:cubicBezTo>
                    <a:pt x="2" y="46"/>
                    <a:pt x="2" y="46"/>
                    <a:pt x="2" y="46"/>
                  </a:cubicBezTo>
                  <a:cubicBezTo>
                    <a:pt x="2" y="46"/>
                    <a:pt x="2" y="46"/>
                    <a:pt x="2" y="46"/>
                  </a:cubicBezTo>
                  <a:cubicBezTo>
                    <a:pt x="5" y="46"/>
                    <a:pt x="5" y="46"/>
                    <a:pt x="5" y="46"/>
                  </a:cubicBezTo>
                  <a:close/>
                  <a:moveTo>
                    <a:pt x="5" y="46"/>
                  </a:moveTo>
                  <a:cubicBezTo>
                    <a:pt x="5" y="46"/>
                    <a:pt x="5" y="46"/>
                    <a:pt x="5" y="46"/>
                  </a:cubicBezTo>
                  <a:cubicBezTo>
                    <a:pt x="2" y="46"/>
                    <a:pt x="2" y="46"/>
                    <a:pt x="2" y="46"/>
                  </a:cubicBezTo>
                  <a:cubicBezTo>
                    <a:pt x="2" y="46"/>
                    <a:pt x="2" y="46"/>
                    <a:pt x="2" y="46"/>
                  </a:cubicBezTo>
                  <a:cubicBezTo>
                    <a:pt x="5" y="45"/>
                    <a:pt x="5" y="45"/>
                    <a:pt x="5" y="45"/>
                  </a:cubicBezTo>
                  <a:lnTo>
                    <a:pt x="5" y="46"/>
                  </a:lnTo>
                  <a:close/>
                  <a:moveTo>
                    <a:pt x="5" y="45"/>
                  </a:moveTo>
                  <a:cubicBezTo>
                    <a:pt x="5" y="45"/>
                    <a:pt x="5" y="45"/>
                    <a:pt x="5" y="45"/>
                  </a:cubicBezTo>
                  <a:cubicBezTo>
                    <a:pt x="2" y="45"/>
                    <a:pt x="2" y="45"/>
                    <a:pt x="2" y="45"/>
                  </a:cubicBezTo>
                  <a:cubicBezTo>
                    <a:pt x="2" y="45"/>
                    <a:pt x="2" y="45"/>
                    <a:pt x="2" y="45"/>
                  </a:cubicBezTo>
                  <a:cubicBezTo>
                    <a:pt x="5" y="45"/>
                    <a:pt x="5" y="45"/>
                    <a:pt x="5" y="45"/>
                  </a:cubicBezTo>
                  <a:close/>
                  <a:moveTo>
                    <a:pt x="5" y="45"/>
                  </a:moveTo>
                  <a:cubicBezTo>
                    <a:pt x="5" y="45"/>
                    <a:pt x="5" y="45"/>
                    <a:pt x="5" y="45"/>
                  </a:cubicBezTo>
                  <a:cubicBezTo>
                    <a:pt x="2" y="45"/>
                    <a:pt x="2" y="45"/>
                    <a:pt x="2" y="45"/>
                  </a:cubicBezTo>
                  <a:cubicBezTo>
                    <a:pt x="2" y="44"/>
                    <a:pt x="2" y="44"/>
                    <a:pt x="2" y="44"/>
                  </a:cubicBezTo>
                  <a:cubicBezTo>
                    <a:pt x="5" y="44"/>
                    <a:pt x="5" y="44"/>
                    <a:pt x="5" y="44"/>
                  </a:cubicBezTo>
                  <a:lnTo>
                    <a:pt x="5" y="45"/>
                  </a:lnTo>
                  <a:close/>
                  <a:moveTo>
                    <a:pt x="5" y="44"/>
                  </a:moveTo>
                  <a:cubicBezTo>
                    <a:pt x="5" y="44"/>
                    <a:pt x="5" y="44"/>
                    <a:pt x="5" y="44"/>
                  </a:cubicBezTo>
                  <a:cubicBezTo>
                    <a:pt x="2" y="44"/>
                    <a:pt x="2" y="44"/>
                    <a:pt x="2" y="44"/>
                  </a:cubicBezTo>
                  <a:cubicBezTo>
                    <a:pt x="2" y="44"/>
                    <a:pt x="2" y="44"/>
                    <a:pt x="2" y="44"/>
                  </a:cubicBezTo>
                  <a:cubicBezTo>
                    <a:pt x="5" y="44"/>
                    <a:pt x="5" y="44"/>
                    <a:pt x="5" y="44"/>
                  </a:cubicBezTo>
                  <a:close/>
                  <a:moveTo>
                    <a:pt x="5" y="44"/>
                  </a:moveTo>
                  <a:cubicBezTo>
                    <a:pt x="5" y="44"/>
                    <a:pt x="5" y="44"/>
                    <a:pt x="5" y="44"/>
                  </a:cubicBezTo>
                  <a:cubicBezTo>
                    <a:pt x="2" y="44"/>
                    <a:pt x="2" y="44"/>
                    <a:pt x="2" y="44"/>
                  </a:cubicBezTo>
                  <a:cubicBezTo>
                    <a:pt x="2" y="43"/>
                    <a:pt x="2" y="43"/>
                    <a:pt x="2" y="43"/>
                  </a:cubicBezTo>
                  <a:cubicBezTo>
                    <a:pt x="5" y="43"/>
                    <a:pt x="5" y="43"/>
                    <a:pt x="5" y="43"/>
                  </a:cubicBezTo>
                  <a:lnTo>
                    <a:pt x="5" y="44"/>
                  </a:lnTo>
                  <a:close/>
                  <a:moveTo>
                    <a:pt x="5" y="43"/>
                  </a:moveTo>
                  <a:cubicBezTo>
                    <a:pt x="5" y="43"/>
                    <a:pt x="5" y="43"/>
                    <a:pt x="5" y="43"/>
                  </a:cubicBezTo>
                  <a:cubicBezTo>
                    <a:pt x="2" y="43"/>
                    <a:pt x="2" y="43"/>
                    <a:pt x="2" y="43"/>
                  </a:cubicBezTo>
                  <a:cubicBezTo>
                    <a:pt x="2" y="43"/>
                    <a:pt x="2" y="43"/>
                    <a:pt x="2" y="43"/>
                  </a:cubicBezTo>
                  <a:cubicBezTo>
                    <a:pt x="5" y="43"/>
                    <a:pt x="5" y="43"/>
                    <a:pt x="5" y="43"/>
                  </a:cubicBezTo>
                  <a:close/>
                  <a:moveTo>
                    <a:pt x="5" y="43"/>
                  </a:moveTo>
                  <a:cubicBezTo>
                    <a:pt x="5" y="43"/>
                    <a:pt x="5" y="43"/>
                    <a:pt x="5" y="43"/>
                  </a:cubicBezTo>
                  <a:cubicBezTo>
                    <a:pt x="3" y="43"/>
                    <a:pt x="3" y="43"/>
                    <a:pt x="3" y="43"/>
                  </a:cubicBezTo>
                  <a:cubicBezTo>
                    <a:pt x="5" y="42"/>
                    <a:pt x="5" y="42"/>
                    <a:pt x="5" y="42"/>
                  </a:cubicBezTo>
                  <a:lnTo>
                    <a:pt x="5" y="43"/>
                  </a:lnTo>
                  <a:close/>
                  <a:moveTo>
                    <a:pt x="6" y="50"/>
                  </a:moveTo>
                  <a:cubicBezTo>
                    <a:pt x="6" y="50"/>
                    <a:pt x="6" y="50"/>
                    <a:pt x="6" y="50"/>
                  </a:cubicBezTo>
                  <a:cubicBezTo>
                    <a:pt x="5" y="50"/>
                    <a:pt x="5" y="50"/>
                    <a:pt x="5" y="50"/>
                  </a:cubicBezTo>
                  <a:cubicBezTo>
                    <a:pt x="5" y="50"/>
                    <a:pt x="5" y="50"/>
                    <a:pt x="5" y="50"/>
                  </a:cubicBezTo>
                  <a:cubicBezTo>
                    <a:pt x="6" y="50"/>
                    <a:pt x="6" y="50"/>
                    <a:pt x="6" y="50"/>
                  </a:cubicBezTo>
                  <a:close/>
                  <a:moveTo>
                    <a:pt x="6" y="50"/>
                  </a:moveTo>
                  <a:cubicBezTo>
                    <a:pt x="6" y="50"/>
                    <a:pt x="6" y="50"/>
                    <a:pt x="6" y="50"/>
                  </a:cubicBezTo>
                  <a:cubicBezTo>
                    <a:pt x="5" y="50"/>
                    <a:pt x="5" y="50"/>
                    <a:pt x="5" y="50"/>
                  </a:cubicBezTo>
                  <a:cubicBezTo>
                    <a:pt x="5" y="44"/>
                    <a:pt x="5" y="44"/>
                    <a:pt x="5" y="44"/>
                  </a:cubicBezTo>
                  <a:cubicBezTo>
                    <a:pt x="6" y="44"/>
                    <a:pt x="6" y="44"/>
                    <a:pt x="6" y="44"/>
                  </a:cubicBezTo>
                  <a:lnTo>
                    <a:pt x="6" y="50"/>
                  </a:lnTo>
                  <a:close/>
                  <a:moveTo>
                    <a:pt x="6" y="44"/>
                  </a:moveTo>
                  <a:cubicBezTo>
                    <a:pt x="6" y="44"/>
                    <a:pt x="6" y="44"/>
                    <a:pt x="6" y="44"/>
                  </a:cubicBezTo>
                  <a:cubicBezTo>
                    <a:pt x="5" y="44"/>
                    <a:pt x="5" y="44"/>
                    <a:pt x="5" y="44"/>
                  </a:cubicBezTo>
                  <a:cubicBezTo>
                    <a:pt x="5" y="44"/>
                    <a:pt x="5" y="44"/>
                    <a:pt x="5" y="44"/>
                  </a:cubicBezTo>
                  <a:cubicBezTo>
                    <a:pt x="6" y="44"/>
                    <a:pt x="6" y="44"/>
                    <a:pt x="6" y="44"/>
                  </a:cubicBezTo>
                  <a:close/>
                  <a:moveTo>
                    <a:pt x="6" y="44"/>
                  </a:moveTo>
                  <a:cubicBezTo>
                    <a:pt x="6" y="44"/>
                    <a:pt x="6" y="44"/>
                    <a:pt x="6" y="44"/>
                  </a:cubicBezTo>
                  <a:cubicBezTo>
                    <a:pt x="5" y="44"/>
                    <a:pt x="5" y="44"/>
                    <a:pt x="5" y="44"/>
                  </a:cubicBezTo>
                  <a:cubicBezTo>
                    <a:pt x="5" y="43"/>
                    <a:pt x="5" y="43"/>
                    <a:pt x="5" y="43"/>
                  </a:cubicBezTo>
                  <a:cubicBezTo>
                    <a:pt x="6" y="42"/>
                    <a:pt x="6" y="42"/>
                    <a:pt x="6" y="42"/>
                  </a:cubicBezTo>
                  <a:lnTo>
                    <a:pt x="6" y="44"/>
                  </a:lnTo>
                  <a:close/>
                  <a:moveTo>
                    <a:pt x="6" y="42"/>
                  </a:moveTo>
                  <a:cubicBezTo>
                    <a:pt x="6" y="42"/>
                    <a:pt x="6" y="42"/>
                    <a:pt x="6" y="42"/>
                  </a:cubicBezTo>
                  <a:cubicBezTo>
                    <a:pt x="5" y="42"/>
                    <a:pt x="5" y="42"/>
                    <a:pt x="5" y="42"/>
                  </a:cubicBezTo>
                  <a:cubicBezTo>
                    <a:pt x="5" y="42"/>
                    <a:pt x="5" y="42"/>
                    <a:pt x="5" y="42"/>
                  </a:cubicBezTo>
                  <a:cubicBezTo>
                    <a:pt x="6" y="42"/>
                    <a:pt x="6" y="42"/>
                    <a:pt x="6" y="42"/>
                  </a:cubicBezTo>
                  <a:cubicBezTo>
                    <a:pt x="6" y="42"/>
                    <a:pt x="6" y="42"/>
                    <a:pt x="6" y="42"/>
                  </a:cubicBezTo>
                  <a:close/>
                  <a:moveTo>
                    <a:pt x="7" y="50"/>
                  </a:moveTo>
                  <a:cubicBezTo>
                    <a:pt x="7" y="50"/>
                    <a:pt x="7" y="50"/>
                    <a:pt x="7" y="50"/>
                  </a:cubicBezTo>
                  <a:cubicBezTo>
                    <a:pt x="6" y="50"/>
                    <a:pt x="6" y="50"/>
                    <a:pt x="6" y="50"/>
                  </a:cubicBezTo>
                  <a:cubicBezTo>
                    <a:pt x="6" y="50"/>
                    <a:pt x="6" y="50"/>
                    <a:pt x="6" y="50"/>
                  </a:cubicBezTo>
                  <a:cubicBezTo>
                    <a:pt x="7" y="50"/>
                    <a:pt x="7" y="50"/>
                    <a:pt x="7" y="50"/>
                  </a:cubicBezTo>
                  <a:close/>
                  <a:moveTo>
                    <a:pt x="7" y="50"/>
                  </a:moveTo>
                  <a:cubicBezTo>
                    <a:pt x="7" y="50"/>
                    <a:pt x="7" y="50"/>
                    <a:pt x="7" y="50"/>
                  </a:cubicBezTo>
                  <a:cubicBezTo>
                    <a:pt x="6" y="50"/>
                    <a:pt x="6" y="50"/>
                    <a:pt x="6" y="50"/>
                  </a:cubicBezTo>
                  <a:cubicBezTo>
                    <a:pt x="6" y="44"/>
                    <a:pt x="6" y="44"/>
                    <a:pt x="6" y="44"/>
                  </a:cubicBezTo>
                  <a:cubicBezTo>
                    <a:pt x="7" y="44"/>
                    <a:pt x="7" y="44"/>
                    <a:pt x="7" y="44"/>
                  </a:cubicBezTo>
                  <a:lnTo>
                    <a:pt x="7" y="50"/>
                  </a:lnTo>
                  <a:close/>
                  <a:moveTo>
                    <a:pt x="7" y="44"/>
                  </a:moveTo>
                  <a:cubicBezTo>
                    <a:pt x="7" y="44"/>
                    <a:pt x="7" y="44"/>
                    <a:pt x="7" y="44"/>
                  </a:cubicBezTo>
                  <a:cubicBezTo>
                    <a:pt x="6" y="44"/>
                    <a:pt x="6" y="44"/>
                    <a:pt x="6" y="44"/>
                  </a:cubicBezTo>
                  <a:cubicBezTo>
                    <a:pt x="6" y="44"/>
                    <a:pt x="6" y="44"/>
                    <a:pt x="6" y="44"/>
                  </a:cubicBezTo>
                  <a:cubicBezTo>
                    <a:pt x="7" y="44"/>
                    <a:pt x="7" y="44"/>
                    <a:pt x="7" y="44"/>
                  </a:cubicBezTo>
                  <a:close/>
                  <a:moveTo>
                    <a:pt x="7" y="44"/>
                  </a:moveTo>
                  <a:cubicBezTo>
                    <a:pt x="7" y="44"/>
                    <a:pt x="7" y="44"/>
                    <a:pt x="7" y="44"/>
                  </a:cubicBezTo>
                  <a:cubicBezTo>
                    <a:pt x="6" y="44"/>
                    <a:pt x="6" y="44"/>
                    <a:pt x="6" y="44"/>
                  </a:cubicBezTo>
                  <a:cubicBezTo>
                    <a:pt x="6" y="42"/>
                    <a:pt x="6" y="42"/>
                    <a:pt x="6" y="42"/>
                  </a:cubicBezTo>
                  <a:cubicBezTo>
                    <a:pt x="7" y="42"/>
                    <a:pt x="7" y="42"/>
                    <a:pt x="7" y="42"/>
                  </a:cubicBezTo>
                  <a:lnTo>
                    <a:pt x="7" y="44"/>
                  </a:lnTo>
                  <a:close/>
                  <a:moveTo>
                    <a:pt x="7" y="42"/>
                  </a:moveTo>
                  <a:cubicBezTo>
                    <a:pt x="7" y="42"/>
                    <a:pt x="7" y="42"/>
                    <a:pt x="7" y="42"/>
                  </a:cubicBezTo>
                  <a:cubicBezTo>
                    <a:pt x="6" y="42"/>
                    <a:pt x="6" y="42"/>
                    <a:pt x="6" y="42"/>
                  </a:cubicBezTo>
                  <a:cubicBezTo>
                    <a:pt x="6" y="42"/>
                    <a:pt x="6" y="42"/>
                    <a:pt x="6" y="42"/>
                  </a:cubicBezTo>
                  <a:cubicBezTo>
                    <a:pt x="7" y="42"/>
                    <a:pt x="7" y="42"/>
                    <a:pt x="7" y="42"/>
                  </a:cubicBezTo>
                  <a:close/>
                  <a:moveTo>
                    <a:pt x="8" y="50"/>
                  </a:moveTo>
                  <a:cubicBezTo>
                    <a:pt x="8" y="50"/>
                    <a:pt x="8" y="50"/>
                    <a:pt x="8" y="50"/>
                  </a:cubicBezTo>
                  <a:cubicBezTo>
                    <a:pt x="7" y="50"/>
                    <a:pt x="7" y="50"/>
                    <a:pt x="7" y="50"/>
                  </a:cubicBezTo>
                  <a:cubicBezTo>
                    <a:pt x="7" y="50"/>
                    <a:pt x="7" y="50"/>
                    <a:pt x="7" y="50"/>
                  </a:cubicBezTo>
                  <a:cubicBezTo>
                    <a:pt x="8" y="50"/>
                    <a:pt x="8" y="50"/>
                    <a:pt x="8" y="50"/>
                  </a:cubicBezTo>
                  <a:close/>
                  <a:moveTo>
                    <a:pt x="8" y="50"/>
                  </a:moveTo>
                  <a:cubicBezTo>
                    <a:pt x="8" y="50"/>
                    <a:pt x="8" y="50"/>
                    <a:pt x="8" y="50"/>
                  </a:cubicBezTo>
                  <a:cubicBezTo>
                    <a:pt x="7" y="50"/>
                    <a:pt x="7" y="50"/>
                    <a:pt x="7" y="50"/>
                  </a:cubicBezTo>
                  <a:cubicBezTo>
                    <a:pt x="7" y="44"/>
                    <a:pt x="7" y="44"/>
                    <a:pt x="7" y="44"/>
                  </a:cubicBezTo>
                  <a:cubicBezTo>
                    <a:pt x="8" y="44"/>
                    <a:pt x="8" y="44"/>
                    <a:pt x="8" y="44"/>
                  </a:cubicBezTo>
                  <a:lnTo>
                    <a:pt x="8" y="50"/>
                  </a:lnTo>
                  <a:close/>
                  <a:moveTo>
                    <a:pt x="8" y="44"/>
                  </a:moveTo>
                  <a:cubicBezTo>
                    <a:pt x="8" y="44"/>
                    <a:pt x="8" y="44"/>
                    <a:pt x="8" y="44"/>
                  </a:cubicBezTo>
                  <a:cubicBezTo>
                    <a:pt x="7" y="44"/>
                    <a:pt x="7" y="44"/>
                    <a:pt x="7" y="44"/>
                  </a:cubicBezTo>
                  <a:cubicBezTo>
                    <a:pt x="7" y="44"/>
                    <a:pt x="7" y="44"/>
                    <a:pt x="7" y="44"/>
                  </a:cubicBezTo>
                  <a:cubicBezTo>
                    <a:pt x="8" y="44"/>
                    <a:pt x="8" y="44"/>
                    <a:pt x="8" y="44"/>
                  </a:cubicBezTo>
                  <a:close/>
                  <a:moveTo>
                    <a:pt x="8" y="44"/>
                  </a:moveTo>
                  <a:cubicBezTo>
                    <a:pt x="8" y="44"/>
                    <a:pt x="8" y="44"/>
                    <a:pt x="8" y="44"/>
                  </a:cubicBezTo>
                  <a:cubicBezTo>
                    <a:pt x="7" y="44"/>
                    <a:pt x="7" y="44"/>
                    <a:pt x="7" y="44"/>
                  </a:cubicBezTo>
                  <a:cubicBezTo>
                    <a:pt x="7" y="42"/>
                    <a:pt x="7" y="42"/>
                    <a:pt x="7" y="42"/>
                  </a:cubicBezTo>
                  <a:cubicBezTo>
                    <a:pt x="8" y="42"/>
                    <a:pt x="8" y="42"/>
                    <a:pt x="8" y="42"/>
                  </a:cubicBezTo>
                  <a:lnTo>
                    <a:pt x="8" y="44"/>
                  </a:lnTo>
                  <a:close/>
                  <a:moveTo>
                    <a:pt x="8" y="42"/>
                  </a:moveTo>
                  <a:cubicBezTo>
                    <a:pt x="8" y="42"/>
                    <a:pt x="8" y="42"/>
                    <a:pt x="8" y="42"/>
                  </a:cubicBezTo>
                  <a:cubicBezTo>
                    <a:pt x="7" y="42"/>
                    <a:pt x="7" y="42"/>
                    <a:pt x="7" y="42"/>
                  </a:cubicBezTo>
                  <a:cubicBezTo>
                    <a:pt x="7" y="42"/>
                    <a:pt x="7" y="42"/>
                    <a:pt x="7" y="42"/>
                  </a:cubicBezTo>
                  <a:cubicBezTo>
                    <a:pt x="8" y="42"/>
                    <a:pt x="8" y="42"/>
                    <a:pt x="8" y="42"/>
                  </a:cubicBezTo>
                  <a:close/>
                  <a:moveTo>
                    <a:pt x="9" y="50"/>
                  </a:moveTo>
                  <a:cubicBezTo>
                    <a:pt x="9" y="50"/>
                    <a:pt x="9" y="50"/>
                    <a:pt x="9" y="50"/>
                  </a:cubicBezTo>
                  <a:cubicBezTo>
                    <a:pt x="8" y="50"/>
                    <a:pt x="8" y="50"/>
                    <a:pt x="8" y="50"/>
                  </a:cubicBezTo>
                  <a:cubicBezTo>
                    <a:pt x="8" y="50"/>
                    <a:pt x="8" y="50"/>
                    <a:pt x="8" y="50"/>
                  </a:cubicBezTo>
                  <a:cubicBezTo>
                    <a:pt x="9" y="50"/>
                    <a:pt x="9" y="50"/>
                    <a:pt x="9" y="50"/>
                  </a:cubicBezTo>
                  <a:close/>
                  <a:moveTo>
                    <a:pt x="9" y="50"/>
                  </a:moveTo>
                  <a:cubicBezTo>
                    <a:pt x="9" y="50"/>
                    <a:pt x="9" y="50"/>
                    <a:pt x="9" y="50"/>
                  </a:cubicBezTo>
                  <a:cubicBezTo>
                    <a:pt x="8" y="50"/>
                    <a:pt x="8" y="50"/>
                    <a:pt x="8" y="50"/>
                  </a:cubicBezTo>
                  <a:cubicBezTo>
                    <a:pt x="8" y="44"/>
                    <a:pt x="8" y="44"/>
                    <a:pt x="8" y="44"/>
                  </a:cubicBezTo>
                  <a:cubicBezTo>
                    <a:pt x="9" y="44"/>
                    <a:pt x="9" y="44"/>
                    <a:pt x="9" y="44"/>
                  </a:cubicBezTo>
                  <a:lnTo>
                    <a:pt x="9" y="50"/>
                  </a:lnTo>
                  <a:close/>
                  <a:moveTo>
                    <a:pt x="9" y="44"/>
                  </a:moveTo>
                  <a:cubicBezTo>
                    <a:pt x="9" y="44"/>
                    <a:pt x="9" y="44"/>
                    <a:pt x="9" y="44"/>
                  </a:cubicBezTo>
                  <a:cubicBezTo>
                    <a:pt x="8" y="44"/>
                    <a:pt x="8" y="44"/>
                    <a:pt x="8" y="44"/>
                  </a:cubicBezTo>
                  <a:cubicBezTo>
                    <a:pt x="8" y="44"/>
                    <a:pt x="8" y="44"/>
                    <a:pt x="8" y="44"/>
                  </a:cubicBezTo>
                  <a:cubicBezTo>
                    <a:pt x="9" y="44"/>
                    <a:pt x="9" y="44"/>
                    <a:pt x="9" y="44"/>
                  </a:cubicBezTo>
                  <a:close/>
                  <a:moveTo>
                    <a:pt x="9" y="44"/>
                  </a:moveTo>
                  <a:cubicBezTo>
                    <a:pt x="9" y="44"/>
                    <a:pt x="9" y="44"/>
                    <a:pt x="9" y="44"/>
                  </a:cubicBezTo>
                  <a:cubicBezTo>
                    <a:pt x="8" y="44"/>
                    <a:pt x="8" y="44"/>
                    <a:pt x="8" y="44"/>
                  </a:cubicBezTo>
                  <a:cubicBezTo>
                    <a:pt x="8" y="42"/>
                    <a:pt x="8" y="42"/>
                    <a:pt x="8" y="42"/>
                  </a:cubicBezTo>
                  <a:cubicBezTo>
                    <a:pt x="9" y="42"/>
                    <a:pt x="9" y="42"/>
                    <a:pt x="9" y="42"/>
                  </a:cubicBezTo>
                  <a:lnTo>
                    <a:pt x="9" y="44"/>
                  </a:lnTo>
                  <a:close/>
                  <a:moveTo>
                    <a:pt x="9" y="42"/>
                  </a:moveTo>
                  <a:cubicBezTo>
                    <a:pt x="9" y="42"/>
                    <a:pt x="9" y="42"/>
                    <a:pt x="9" y="42"/>
                  </a:cubicBezTo>
                  <a:cubicBezTo>
                    <a:pt x="8" y="42"/>
                    <a:pt x="8" y="42"/>
                    <a:pt x="8" y="42"/>
                  </a:cubicBezTo>
                  <a:cubicBezTo>
                    <a:pt x="8" y="42"/>
                    <a:pt x="8" y="42"/>
                    <a:pt x="8" y="42"/>
                  </a:cubicBezTo>
                  <a:cubicBezTo>
                    <a:pt x="9" y="42"/>
                    <a:pt x="9" y="42"/>
                    <a:pt x="9" y="42"/>
                  </a:cubicBezTo>
                  <a:close/>
                  <a:moveTo>
                    <a:pt x="10" y="50"/>
                  </a:moveTo>
                  <a:cubicBezTo>
                    <a:pt x="10" y="50"/>
                    <a:pt x="10" y="50"/>
                    <a:pt x="10" y="50"/>
                  </a:cubicBezTo>
                  <a:cubicBezTo>
                    <a:pt x="9" y="50"/>
                    <a:pt x="9" y="50"/>
                    <a:pt x="9" y="50"/>
                  </a:cubicBezTo>
                  <a:cubicBezTo>
                    <a:pt x="9" y="50"/>
                    <a:pt x="9" y="50"/>
                    <a:pt x="9" y="50"/>
                  </a:cubicBezTo>
                  <a:cubicBezTo>
                    <a:pt x="10" y="50"/>
                    <a:pt x="10" y="50"/>
                    <a:pt x="10" y="50"/>
                  </a:cubicBezTo>
                  <a:close/>
                  <a:moveTo>
                    <a:pt x="10" y="50"/>
                  </a:moveTo>
                  <a:cubicBezTo>
                    <a:pt x="10" y="50"/>
                    <a:pt x="10" y="50"/>
                    <a:pt x="10" y="50"/>
                  </a:cubicBezTo>
                  <a:cubicBezTo>
                    <a:pt x="9" y="50"/>
                    <a:pt x="9" y="50"/>
                    <a:pt x="9" y="50"/>
                  </a:cubicBezTo>
                  <a:cubicBezTo>
                    <a:pt x="9" y="44"/>
                    <a:pt x="9" y="44"/>
                    <a:pt x="9" y="44"/>
                  </a:cubicBezTo>
                  <a:cubicBezTo>
                    <a:pt x="10" y="44"/>
                    <a:pt x="10" y="44"/>
                    <a:pt x="10" y="44"/>
                  </a:cubicBezTo>
                  <a:lnTo>
                    <a:pt x="10" y="50"/>
                  </a:lnTo>
                  <a:close/>
                  <a:moveTo>
                    <a:pt x="10" y="44"/>
                  </a:moveTo>
                  <a:cubicBezTo>
                    <a:pt x="10" y="44"/>
                    <a:pt x="10" y="44"/>
                    <a:pt x="10" y="44"/>
                  </a:cubicBezTo>
                  <a:cubicBezTo>
                    <a:pt x="9" y="44"/>
                    <a:pt x="9" y="44"/>
                    <a:pt x="9" y="44"/>
                  </a:cubicBezTo>
                  <a:cubicBezTo>
                    <a:pt x="9" y="44"/>
                    <a:pt x="9" y="44"/>
                    <a:pt x="9" y="44"/>
                  </a:cubicBezTo>
                  <a:cubicBezTo>
                    <a:pt x="10" y="44"/>
                    <a:pt x="10" y="44"/>
                    <a:pt x="10" y="44"/>
                  </a:cubicBezTo>
                  <a:close/>
                  <a:moveTo>
                    <a:pt x="10" y="44"/>
                  </a:moveTo>
                  <a:cubicBezTo>
                    <a:pt x="10" y="44"/>
                    <a:pt x="10" y="44"/>
                    <a:pt x="10" y="44"/>
                  </a:cubicBezTo>
                  <a:cubicBezTo>
                    <a:pt x="9" y="44"/>
                    <a:pt x="9" y="44"/>
                    <a:pt x="9" y="44"/>
                  </a:cubicBezTo>
                  <a:cubicBezTo>
                    <a:pt x="9" y="42"/>
                    <a:pt x="9" y="42"/>
                    <a:pt x="9" y="42"/>
                  </a:cubicBezTo>
                  <a:cubicBezTo>
                    <a:pt x="10" y="42"/>
                    <a:pt x="10" y="42"/>
                    <a:pt x="10" y="42"/>
                  </a:cubicBezTo>
                  <a:lnTo>
                    <a:pt x="10" y="44"/>
                  </a:lnTo>
                  <a:close/>
                  <a:moveTo>
                    <a:pt x="11" y="50"/>
                  </a:moveTo>
                  <a:cubicBezTo>
                    <a:pt x="11" y="50"/>
                    <a:pt x="11" y="50"/>
                    <a:pt x="11" y="50"/>
                  </a:cubicBezTo>
                  <a:cubicBezTo>
                    <a:pt x="10" y="50"/>
                    <a:pt x="10" y="50"/>
                    <a:pt x="10" y="50"/>
                  </a:cubicBezTo>
                  <a:cubicBezTo>
                    <a:pt x="10" y="50"/>
                    <a:pt x="10" y="50"/>
                    <a:pt x="10" y="50"/>
                  </a:cubicBezTo>
                  <a:cubicBezTo>
                    <a:pt x="11" y="50"/>
                    <a:pt x="11" y="50"/>
                    <a:pt x="11" y="50"/>
                  </a:cubicBezTo>
                  <a:close/>
                  <a:moveTo>
                    <a:pt x="11" y="50"/>
                  </a:moveTo>
                  <a:cubicBezTo>
                    <a:pt x="11" y="50"/>
                    <a:pt x="11" y="50"/>
                    <a:pt x="11" y="50"/>
                  </a:cubicBezTo>
                  <a:cubicBezTo>
                    <a:pt x="10" y="50"/>
                    <a:pt x="10" y="50"/>
                    <a:pt x="10" y="50"/>
                  </a:cubicBezTo>
                  <a:cubicBezTo>
                    <a:pt x="10" y="44"/>
                    <a:pt x="10" y="44"/>
                    <a:pt x="10" y="44"/>
                  </a:cubicBezTo>
                  <a:cubicBezTo>
                    <a:pt x="11" y="44"/>
                    <a:pt x="11" y="44"/>
                    <a:pt x="11" y="44"/>
                  </a:cubicBezTo>
                  <a:lnTo>
                    <a:pt x="11" y="50"/>
                  </a:lnTo>
                  <a:close/>
                  <a:moveTo>
                    <a:pt x="11" y="44"/>
                  </a:moveTo>
                  <a:cubicBezTo>
                    <a:pt x="11" y="44"/>
                    <a:pt x="11" y="44"/>
                    <a:pt x="11" y="44"/>
                  </a:cubicBezTo>
                  <a:cubicBezTo>
                    <a:pt x="10" y="44"/>
                    <a:pt x="10" y="44"/>
                    <a:pt x="10" y="44"/>
                  </a:cubicBezTo>
                  <a:cubicBezTo>
                    <a:pt x="10" y="44"/>
                    <a:pt x="10" y="44"/>
                    <a:pt x="10" y="44"/>
                  </a:cubicBezTo>
                  <a:cubicBezTo>
                    <a:pt x="11" y="44"/>
                    <a:pt x="11" y="44"/>
                    <a:pt x="11" y="44"/>
                  </a:cubicBezTo>
                  <a:close/>
                  <a:moveTo>
                    <a:pt x="11" y="43"/>
                  </a:moveTo>
                  <a:cubicBezTo>
                    <a:pt x="11" y="43"/>
                    <a:pt x="11" y="43"/>
                    <a:pt x="11" y="43"/>
                  </a:cubicBezTo>
                  <a:cubicBezTo>
                    <a:pt x="10" y="44"/>
                    <a:pt x="10" y="44"/>
                    <a:pt x="10" y="44"/>
                  </a:cubicBezTo>
                  <a:cubicBezTo>
                    <a:pt x="10" y="42"/>
                    <a:pt x="10" y="42"/>
                    <a:pt x="10" y="42"/>
                  </a:cubicBezTo>
                  <a:cubicBezTo>
                    <a:pt x="11" y="42"/>
                    <a:pt x="11" y="42"/>
                    <a:pt x="11" y="42"/>
                  </a:cubicBezTo>
                  <a:lnTo>
                    <a:pt x="11" y="43"/>
                  </a:lnTo>
                  <a:close/>
                  <a:moveTo>
                    <a:pt x="12" y="50"/>
                  </a:moveTo>
                  <a:cubicBezTo>
                    <a:pt x="12" y="50"/>
                    <a:pt x="12" y="50"/>
                    <a:pt x="12" y="50"/>
                  </a:cubicBezTo>
                  <a:cubicBezTo>
                    <a:pt x="11" y="50"/>
                    <a:pt x="11" y="50"/>
                    <a:pt x="11" y="50"/>
                  </a:cubicBezTo>
                  <a:cubicBezTo>
                    <a:pt x="11" y="50"/>
                    <a:pt x="11" y="50"/>
                    <a:pt x="11" y="50"/>
                  </a:cubicBezTo>
                  <a:cubicBezTo>
                    <a:pt x="12" y="50"/>
                    <a:pt x="12" y="50"/>
                    <a:pt x="12" y="50"/>
                  </a:cubicBezTo>
                  <a:close/>
                  <a:moveTo>
                    <a:pt x="12" y="50"/>
                  </a:moveTo>
                  <a:cubicBezTo>
                    <a:pt x="12" y="50"/>
                    <a:pt x="12" y="50"/>
                    <a:pt x="12" y="50"/>
                  </a:cubicBezTo>
                  <a:cubicBezTo>
                    <a:pt x="11" y="50"/>
                    <a:pt x="11" y="50"/>
                    <a:pt x="11" y="50"/>
                  </a:cubicBezTo>
                  <a:cubicBezTo>
                    <a:pt x="11" y="44"/>
                    <a:pt x="11" y="44"/>
                    <a:pt x="11" y="44"/>
                  </a:cubicBezTo>
                  <a:cubicBezTo>
                    <a:pt x="12" y="44"/>
                    <a:pt x="12" y="44"/>
                    <a:pt x="12" y="44"/>
                  </a:cubicBezTo>
                  <a:lnTo>
                    <a:pt x="12" y="50"/>
                  </a:lnTo>
                  <a:close/>
                  <a:moveTo>
                    <a:pt x="12" y="44"/>
                  </a:moveTo>
                  <a:cubicBezTo>
                    <a:pt x="12" y="44"/>
                    <a:pt x="12" y="44"/>
                    <a:pt x="12" y="44"/>
                  </a:cubicBezTo>
                  <a:cubicBezTo>
                    <a:pt x="11" y="44"/>
                    <a:pt x="11" y="44"/>
                    <a:pt x="11" y="44"/>
                  </a:cubicBezTo>
                  <a:cubicBezTo>
                    <a:pt x="11" y="44"/>
                    <a:pt x="11" y="44"/>
                    <a:pt x="11" y="44"/>
                  </a:cubicBezTo>
                  <a:cubicBezTo>
                    <a:pt x="12" y="43"/>
                    <a:pt x="12" y="43"/>
                    <a:pt x="12" y="43"/>
                  </a:cubicBezTo>
                  <a:lnTo>
                    <a:pt x="12" y="44"/>
                  </a:lnTo>
                  <a:close/>
                  <a:moveTo>
                    <a:pt x="12" y="43"/>
                  </a:moveTo>
                  <a:cubicBezTo>
                    <a:pt x="12" y="43"/>
                    <a:pt x="12" y="43"/>
                    <a:pt x="12" y="43"/>
                  </a:cubicBezTo>
                  <a:cubicBezTo>
                    <a:pt x="11" y="43"/>
                    <a:pt x="11" y="43"/>
                    <a:pt x="11" y="43"/>
                  </a:cubicBezTo>
                  <a:cubicBezTo>
                    <a:pt x="11" y="42"/>
                    <a:pt x="11" y="42"/>
                    <a:pt x="11" y="42"/>
                  </a:cubicBezTo>
                  <a:cubicBezTo>
                    <a:pt x="12" y="42"/>
                    <a:pt x="12" y="42"/>
                    <a:pt x="12" y="42"/>
                  </a:cubicBezTo>
                  <a:lnTo>
                    <a:pt x="12" y="43"/>
                  </a:lnTo>
                  <a:close/>
                  <a:moveTo>
                    <a:pt x="13" y="50"/>
                  </a:moveTo>
                  <a:cubicBezTo>
                    <a:pt x="13" y="50"/>
                    <a:pt x="13" y="50"/>
                    <a:pt x="13" y="50"/>
                  </a:cubicBezTo>
                  <a:cubicBezTo>
                    <a:pt x="12" y="50"/>
                    <a:pt x="12" y="50"/>
                    <a:pt x="12" y="50"/>
                  </a:cubicBezTo>
                  <a:cubicBezTo>
                    <a:pt x="12" y="50"/>
                    <a:pt x="12" y="50"/>
                    <a:pt x="12" y="50"/>
                  </a:cubicBezTo>
                  <a:cubicBezTo>
                    <a:pt x="13" y="50"/>
                    <a:pt x="13" y="50"/>
                    <a:pt x="13" y="50"/>
                  </a:cubicBezTo>
                  <a:close/>
                  <a:moveTo>
                    <a:pt x="13" y="50"/>
                  </a:moveTo>
                  <a:cubicBezTo>
                    <a:pt x="13" y="50"/>
                    <a:pt x="13" y="50"/>
                    <a:pt x="13" y="50"/>
                  </a:cubicBezTo>
                  <a:cubicBezTo>
                    <a:pt x="12" y="50"/>
                    <a:pt x="12" y="50"/>
                    <a:pt x="12" y="50"/>
                  </a:cubicBezTo>
                  <a:cubicBezTo>
                    <a:pt x="12" y="44"/>
                    <a:pt x="12" y="44"/>
                    <a:pt x="12" y="44"/>
                  </a:cubicBezTo>
                  <a:cubicBezTo>
                    <a:pt x="13" y="44"/>
                    <a:pt x="13" y="44"/>
                    <a:pt x="13" y="44"/>
                  </a:cubicBezTo>
                  <a:lnTo>
                    <a:pt x="13" y="50"/>
                  </a:lnTo>
                  <a:close/>
                  <a:moveTo>
                    <a:pt x="13" y="44"/>
                  </a:moveTo>
                  <a:cubicBezTo>
                    <a:pt x="13" y="44"/>
                    <a:pt x="13" y="44"/>
                    <a:pt x="13" y="44"/>
                  </a:cubicBezTo>
                  <a:cubicBezTo>
                    <a:pt x="12" y="44"/>
                    <a:pt x="12" y="44"/>
                    <a:pt x="12" y="44"/>
                  </a:cubicBezTo>
                  <a:cubicBezTo>
                    <a:pt x="12" y="43"/>
                    <a:pt x="12" y="43"/>
                    <a:pt x="12" y="43"/>
                  </a:cubicBezTo>
                  <a:cubicBezTo>
                    <a:pt x="13" y="43"/>
                    <a:pt x="13" y="43"/>
                    <a:pt x="13" y="43"/>
                  </a:cubicBezTo>
                  <a:lnTo>
                    <a:pt x="13" y="44"/>
                  </a:lnTo>
                  <a:close/>
                  <a:moveTo>
                    <a:pt x="13" y="43"/>
                  </a:moveTo>
                  <a:cubicBezTo>
                    <a:pt x="13" y="43"/>
                    <a:pt x="13" y="43"/>
                    <a:pt x="13" y="43"/>
                  </a:cubicBezTo>
                  <a:cubicBezTo>
                    <a:pt x="12" y="43"/>
                    <a:pt x="12" y="43"/>
                    <a:pt x="12" y="43"/>
                  </a:cubicBezTo>
                  <a:cubicBezTo>
                    <a:pt x="12" y="42"/>
                    <a:pt x="12" y="42"/>
                    <a:pt x="12" y="42"/>
                  </a:cubicBezTo>
                  <a:cubicBezTo>
                    <a:pt x="13" y="42"/>
                    <a:pt x="13" y="42"/>
                    <a:pt x="13" y="42"/>
                  </a:cubicBezTo>
                  <a:lnTo>
                    <a:pt x="13" y="43"/>
                  </a:lnTo>
                  <a:close/>
                  <a:moveTo>
                    <a:pt x="13" y="50"/>
                  </a:moveTo>
                  <a:cubicBezTo>
                    <a:pt x="13" y="50"/>
                    <a:pt x="13" y="50"/>
                    <a:pt x="13" y="50"/>
                  </a:cubicBezTo>
                  <a:cubicBezTo>
                    <a:pt x="13" y="50"/>
                    <a:pt x="13" y="50"/>
                    <a:pt x="13" y="50"/>
                  </a:cubicBezTo>
                  <a:cubicBezTo>
                    <a:pt x="13" y="50"/>
                    <a:pt x="13" y="50"/>
                    <a:pt x="13" y="50"/>
                  </a:cubicBezTo>
                  <a:cubicBezTo>
                    <a:pt x="13" y="50"/>
                    <a:pt x="13" y="50"/>
                    <a:pt x="13" y="50"/>
                  </a:cubicBezTo>
                  <a:close/>
                  <a:moveTo>
                    <a:pt x="13" y="50"/>
                  </a:moveTo>
                  <a:cubicBezTo>
                    <a:pt x="13" y="50"/>
                    <a:pt x="13" y="50"/>
                    <a:pt x="13" y="50"/>
                  </a:cubicBezTo>
                  <a:cubicBezTo>
                    <a:pt x="13" y="50"/>
                    <a:pt x="13" y="50"/>
                    <a:pt x="13" y="50"/>
                  </a:cubicBezTo>
                  <a:cubicBezTo>
                    <a:pt x="13" y="44"/>
                    <a:pt x="13" y="44"/>
                    <a:pt x="13" y="44"/>
                  </a:cubicBezTo>
                  <a:cubicBezTo>
                    <a:pt x="13" y="44"/>
                    <a:pt x="13" y="44"/>
                    <a:pt x="13" y="44"/>
                  </a:cubicBezTo>
                  <a:lnTo>
                    <a:pt x="13" y="50"/>
                  </a:lnTo>
                  <a:close/>
                  <a:moveTo>
                    <a:pt x="13" y="44"/>
                  </a:moveTo>
                  <a:cubicBezTo>
                    <a:pt x="13" y="44"/>
                    <a:pt x="13" y="44"/>
                    <a:pt x="13" y="44"/>
                  </a:cubicBezTo>
                  <a:cubicBezTo>
                    <a:pt x="13" y="44"/>
                    <a:pt x="13" y="44"/>
                    <a:pt x="13" y="44"/>
                  </a:cubicBezTo>
                  <a:cubicBezTo>
                    <a:pt x="13" y="43"/>
                    <a:pt x="13" y="43"/>
                    <a:pt x="13" y="43"/>
                  </a:cubicBezTo>
                  <a:cubicBezTo>
                    <a:pt x="13" y="43"/>
                    <a:pt x="13" y="43"/>
                    <a:pt x="13" y="43"/>
                  </a:cubicBezTo>
                  <a:lnTo>
                    <a:pt x="13" y="44"/>
                  </a:lnTo>
                  <a:close/>
                  <a:moveTo>
                    <a:pt x="13" y="43"/>
                  </a:moveTo>
                  <a:cubicBezTo>
                    <a:pt x="13" y="43"/>
                    <a:pt x="13" y="43"/>
                    <a:pt x="13" y="43"/>
                  </a:cubicBezTo>
                  <a:cubicBezTo>
                    <a:pt x="13" y="43"/>
                    <a:pt x="13" y="43"/>
                    <a:pt x="13" y="43"/>
                  </a:cubicBezTo>
                  <a:cubicBezTo>
                    <a:pt x="13" y="42"/>
                    <a:pt x="13" y="42"/>
                    <a:pt x="13" y="42"/>
                  </a:cubicBezTo>
                  <a:cubicBezTo>
                    <a:pt x="13" y="42"/>
                    <a:pt x="13" y="42"/>
                    <a:pt x="13" y="42"/>
                  </a:cubicBezTo>
                  <a:lnTo>
                    <a:pt x="13" y="43"/>
                  </a:lnTo>
                  <a:close/>
                  <a:moveTo>
                    <a:pt x="13" y="42"/>
                  </a:moveTo>
                  <a:cubicBezTo>
                    <a:pt x="13" y="42"/>
                    <a:pt x="13" y="42"/>
                    <a:pt x="13" y="42"/>
                  </a:cubicBezTo>
                  <a:cubicBezTo>
                    <a:pt x="12" y="42"/>
                    <a:pt x="12" y="42"/>
                    <a:pt x="12" y="42"/>
                  </a:cubicBezTo>
                  <a:cubicBezTo>
                    <a:pt x="12" y="42"/>
                    <a:pt x="12" y="42"/>
                    <a:pt x="12" y="42"/>
                  </a:cubicBezTo>
                  <a:cubicBezTo>
                    <a:pt x="12" y="42"/>
                    <a:pt x="12" y="42"/>
                    <a:pt x="12" y="42"/>
                  </a:cubicBezTo>
                  <a:cubicBezTo>
                    <a:pt x="12" y="42"/>
                    <a:pt x="12" y="42"/>
                    <a:pt x="12" y="42"/>
                  </a:cubicBezTo>
                  <a:cubicBezTo>
                    <a:pt x="11" y="42"/>
                    <a:pt x="11" y="42"/>
                    <a:pt x="11" y="42"/>
                  </a:cubicBezTo>
                  <a:cubicBezTo>
                    <a:pt x="11" y="42"/>
                    <a:pt x="11" y="42"/>
                    <a:pt x="11" y="42"/>
                  </a:cubicBezTo>
                  <a:cubicBezTo>
                    <a:pt x="11" y="42"/>
                    <a:pt x="11" y="42"/>
                    <a:pt x="11" y="42"/>
                  </a:cubicBezTo>
                  <a:cubicBezTo>
                    <a:pt x="11" y="42"/>
                    <a:pt x="11" y="42"/>
                    <a:pt x="11" y="42"/>
                  </a:cubicBezTo>
                  <a:cubicBezTo>
                    <a:pt x="10" y="42"/>
                    <a:pt x="10" y="42"/>
                    <a:pt x="10" y="42"/>
                  </a:cubicBezTo>
                  <a:cubicBezTo>
                    <a:pt x="10" y="42"/>
                    <a:pt x="10" y="42"/>
                    <a:pt x="10" y="42"/>
                  </a:cubicBezTo>
                  <a:cubicBezTo>
                    <a:pt x="10" y="42"/>
                    <a:pt x="10" y="42"/>
                    <a:pt x="10" y="42"/>
                  </a:cubicBezTo>
                  <a:cubicBezTo>
                    <a:pt x="10" y="42"/>
                    <a:pt x="10" y="42"/>
                    <a:pt x="10" y="42"/>
                  </a:cubicBezTo>
                  <a:cubicBezTo>
                    <a:pt x="9" y="42"/>
                    <a:pt x="9" y="42"/>
                    <a:pt x="9" y="42"/>
                  </a:cubicBezTo>
                  <a:cubicBezTo>
                    <a:pt x="9" y="42"/>
                    <a:pt x="9" y="42"/>
                    <a:pt x="9" y="42"/>
                  </a:cubicBezTo>
                  <a:cubicBezTo>
                    <a:pt x="13" y="42"/>
                    <a:pt x="13" y="42"/>
                    <a:pt x="13" y="42"/>
                  </a:cubicBezTo>
                  <a:close/>
                  <a:moveTo>
                    <a:pt x="13" y="42"/>
                  </a:moveTo>
                  <a:cubicBezTo>
                    <a:pt x="13" y="42"/>
                    <a:pt x="13" y="42"/>
                    <a:pt x="13" y="42"/>
                  </a:cubicBezTo>
                  <a:cubicBezTo>
                    <a:pt x="8" y="42"/>
                    <a:pt x="8" y="42"/>
                    <a:pt x="8" y="42"/>
                  </a:cubicBezTo>
                  <a:cubicBezTo>
                    <a:pt x="13" y="41"/>
                    <a:pt x="13" y="41"/>
                    <a:pt x="13" y="41"/>
                  </a:cubicBezTo>
                  <a:lnTo>
                    <a:pt x="13" y="42"/>
                  </a:lnTo>
                  <a:close/>
                  <a:moveTo>
                    <a:pt x="13" y="53"/>
                  </a:moveTo>
                  <a:cubicBezTo>
                    <a:pt x="13" y="53"/>
                    <a:pt x="13" y="53"/>
                    <a:pt x="13" y="53"/>
                  </a:cubicBezTo>
                  <a:cubicBezTo>
                    <a:pt x="13" y="42"/>
                    <a:pt x="13" y="42"/>
                    <a:pt x="13" y="42"/>
                  </a:cubicBezTo>
                  <a:cubicBezTo>
                    <a:pt x="13" y="42"/>
                    <a:pt x="13" y="42"/>
                    <a:pt x="13" y="42"/>
                  </a:cubicBezTo>
                  <a:cubicBezTo>
                    <a:pt x="13" y="41"/>
                    <a:pt x="13" y="41"/>
                    <a:pt x="13" y="41"/>
                  </a:cubicBezTo>
                  <a:cubicBezTo>
                    <a:pt x="13" y="41"/>
                    <a:pt x="13" y="41"/>
                    <a:pt x="13" y="41"/>
                  </a:cubicBezTo>
                  <a:cubicBezTo>
                    <a:pt x="13" y="41"/>
                    <a:pt x="13" y="41"/>
                    <a:pt x="13" y="41"/>
                  </a:cubicBezTo>
                  <a:cubicBezTo>
                    <a:pt x="1" y="42"/>
                    <a:pt x="1" y="42"/>
                    <a:pt x="1" y="42"/>
                  </a:cubicBezTo>
                  <a:cubicBezTo>
                    <a:pt x="1" y="53"/>
                    <a:pt x="1" y="53"/>
                    <a:pt x="1" y="53"/>
                  </a:cubicBezTo>
                  <a:cubicBezTo>
                    <a:pt x="1" y="53"/>
                    <a:pt x="1" y="53"/>
                    <a:pt x="1" y="53"/>
                  </a:cubicBezTo>
                  <a:cubicBezTo>
                    <a:pt x="1" y="40"/>
                    <a:pt x="1" y="40"/>
                    <a:pt x="1" y="40"/>
                  </a:cubicBezTo>
                  <a:cubicBezTo>
                    <a:pt x="15" y="38"/>
                    <a:pt x="15" y="38"/>
                    <a:pt x="15" y="38"/>
                  </a:cubicBezTo>
                  <a:cubicBezTo>
                    <a:pt x="15" y="53"/>
                    <a:pt x="15" y="53"/>
                    <a:pt x="15" y="53"/>
                  </a:cubicBezTo>
                  <a:lnTo>
                    <a:pt x="13" y="53"/>
                  </a:lnTo>
                  <a:close/>
                  <a:moveTo>
                    <a:pt x="77" y="22"/>
                  </a:moveTo>
                  <a:cubicBezTo>
                    <a:pt x="77" y="22"/>
                    <a:pt x="77" y="22"/>
                    <a:pt x="77" y="22"/>
                  </a:cubicBezTo>
                  <a:cubicBezTo>
                    <a:pt x="78" y="22"/>
                    <a:pt x="78" y="22"/>
                    <a:pt x="78" y="22"/>
                  </a:cubicBezTo>
                  <a:cubicBezTo>
                    <a:pt x="78" y="20"/>
                    <a:pt x="78" y="20"/>
                    <a:pt x="78" y="20"/>
                  </a:cubicBezTo>
                  <a:cubicBezTo>
                    <a:pt x="78" y="20"/>
                    <a:pt x="78" y="20"/>
                    <a:pt x="78" y="20"/>
                  </a:cubicBezTo>
                  <a:cubicBezTo>
                    <a:pt x="78" y="19"/>
                    <a:pt x="78" y="19"/>
                    <a:pt x="78" y="19"/>
                  </a:cubicBezTo>
                  <a:cubicBezTo>
                    <a:pt x="79" y="19"/>
                    <a:pt x="79" y="19"/>
                    <a:pt x="79" y="19"/>
                  </a:cubicBezTo>
                  <a:cubicBezTo>
                    <a:pt x="79" y="19"/>
                    <a:pt x="79" y="19"/>
                    <a:pt x="79" y="19"/>
                  </a:cubicBezTo>
                  <a:cubicBezTo>
                    <a:pt x="77" y="19"/>
                    <a:pt x="77" y="19"/>
                    <a:pt x="77" y="19"/>
                  </a:cubicBezTo>
                  <a:lnTo>
                    <a:pt x="77" y="22"/>
                  </a:lnTo>
                  <a:close/>
                  <a:moveTo>
                    <a:pt x="77" y="19"/>
                  </a:moveTo>
                  <a:cubicBezTo>
                    <a:pt x="77" y="19"/>
                    <a:pt x="77" y="19"/>
                    <a:pt x="77" y="19"/>
                  </a:cubicBezTo>
                  <a:cubicBezTo>
                    <a:pt x="78" y="19"/>
                    <a:pt x="78" y="19"/>
                    <a:pt x="78" y="19"/>
                  </a:cubicBezTo>
                  <a:cubicBezTo>
                    <a:pt x="78" y="18"/>
                    <a:pt x="78" y="18"/>
                    <a:pt x="78" y="18"/>
                  </a:cubicBezTo>
                  <a:cubicBezTo>
                    <a:pt x="78" y="17"/>
                    <a:pt x="78" y="17"/>
                    <a:pt x="78" y="17"/>
                  </a:cubicBezTo>
                  <a:cubicBezTo>
                    <a:pt x="78" y="17"/>
                    <a:pt x="78" y="17"/>
                    <a:pt x="78" y="17"/>
                  </a:cubicBezTo>
                  <a:cubicBezTo>
                    <a:pt x="79" y="17"/>
                    <a:pt x="79" y="17"/>
                    <a:pt x="79" y="17"/>
                  </a:cubicBezTo>
                  <a:cubicBezTo>
                    <a:pt x="79" y="16"/>
                    <a:pt x="79" y="16"/>
                    <a:pt x="79" y="16"/>
                  </a:cubicBezTo>
                  <a:cubicBezTo>
                    <a:pt x="77" y="17"/>
                    <a:pt x="77" y="17"/>
                    <a:pt x="77" y="17"/>
                  </a:cubicBezTo>
                  <a:lnTo>
                    <a:pt x="77" y="19"/>
                  </a:lnTo>
                  <a:close/>
                  <a:moveTo>
                    <a:pt x="77" y="35"/>
                  </a:moveTo>
                  <a:cubicBezTo>
                    <a:pt x="77" y="35"/>
                    <a:pt x="77" y="35"/>
                    <a:pt x="77" y="35"/>
                  </a:cubicBezTo>
                  <a:cubicBezTo>
                    <a:pt x="78" y="35"/>
                    <a:pt x="78" y="35"/>
                    <a:pt x="78" y="35"/>
                  </a:cubicBezTo>
                  <a:cubicBezTo>
                    <a:pt x="78" y="33"/>
                    <a:pt x="78" y="33"/>
                    <a:pt x="78" y="33"/>
                  </a:cubicBezTo>
                  <a:cubicBezTo>
                    <a:pt x="78" y="33"/>
                    <a:pt x="78" y="33"/>
                    <a:pt x="78" y="33"/>
                  </a:cubicBezTo>
                  <a:cubicBezTo>
                    <a:pt x="78" y="33"/>
                    <a:pt x="78" y="33"/>
                    <a:pt x="78" y="33"/>
                  </a:cubicBezTo>
                  <a:cubicBezTo>
                    <a:pt x="79" y="33"/>
                    <a:pt x="79" y="33"/>
                    <a:pt x="79" y="33"/>
                  </a:cubicBezTo>
                  <a:cubicBezTo>
                    <a:pt x="79" y="32"/>
                    <a:pt x="79" y="32"/>
                    <a:pt x="79" y="32"/>
                  </a:cubicBezTo>
                  <a:cubicBezTo>
                    <a:pt x="77" y="33"/>
                    <a:pt x="77" y="33"/>
                    <a:pt x="77" y="33"/>
                  </a:cubicBezTo>
                  <a:lnTo>
                    <a:pt x="77" y="35"/>
                  </a:lnTo>
                  <a:close/>
                  <a:moveTo>
                    <a:pt x="77" y="32"/>
                  </a:moveTo>
                  <a:cubicBezTo>
                    <a:pt x="77" y="32"/>
                    <a:pt x="77" y="32"/>
                    <a:pt x="77" y="32"/>
                  </a:cubicBezTo>
                  <a:cubicBezTo>
                    <a:pt x="78" y="32"/>
                    <a:pt x="78" y="32"/>
                    <a:pt x="78" y="32"/>
                  </a:cubicBezTo>
                  <a:cubicBezTo>
                    <a:pt x="78" y="31"/>
                    <a:pt x="78" y="31"/>
                    <a:pt x="78" y="31"/>
                  </a:cubicBezTo>
                  <a:cubicBezTo>
                    <a:pt x="78" y="30"/>
                    <a:pt x="78" y="30"/>
                    <a:pt x="78" y="30"/>
                  </a:cubicBezTo>
                  <a:cubicBezTo>
                    <a:pt x="78" y="30"/>
                    <a:pt x="78" y="30"/>
                    <a:pt x="78" y="30"/>
                  </a:cubicBezTo>
                  <a:cubicBezTo>
                    <a:pt x="79" y="30"/>
                    <a:pt x="79" y="30"/>
                    <a:pt x="79" y="30"/>
                  </a:cubicBezTo>
                  <a:cubicBezTo>
                    <a:pt x="79" y="30"/>
                    <a:pt x="79" y="30"/>
                    <a:pt x="79" y="30"/>
                  </a:cubicBezTo>
                  <a:cubicBezTo>
                    <a:pt x="77" y="30"/>
                    <a:pt x="77" y="30"/>
                    <a:pt x="77" y="30"/>
                  </a:cubicBezTo>
                  <a:lnTo>
                    <a:pt x="77" y="32"/>
                  </a:lnTo>
                  <a:close/>
                  <a:moveTo>
                    <a:pt x="77" y="24"/>
                  </a:moveTo>
                  <a:cubicBezTo>
                    <a:pt x="77" y="24"/>
                    <a:pt x="77" y="24"/>
                    <a:pt x="77" y="24"/>
                  </a:cubicBezTo>
                  <a:cubicBezTo>
                    <a:pt x="78" y="24"/>
                    <a:pt x="78" y="24"/>
                    <a:pt x="78" y="24"/>
                  </a:cubicBezTo>
                  <a:cubicBezTo>
                    <a:pt x="78" y="23"/>
                    <a:pt x="78" y="23"/>
                    <a:pt x="78" y="23"/>
                  </a:cubicBezTo>
                  <a:cubicBezTo>
                    <a:pt x="78" y="22"/>
                    <a:pt x="78" y="22"/>
                    <a:pt x="78" y="22"/>
                  </a:cubicBezTo>
                  <a:cubicBezTo>
                    <a:pt x="78" y="22"/>
                    <a:pt x="78" y="22"/>
                    <a:pt x="78" y="22"/>
                  </a:cubicBezTo>
                  <a:cubicBezTo>
                    <a:pt x="79" y="22"/>
                    <a:pt x="79" y="22"/>
                    <a:pt x="79" y="22"/>
                  </a:cubicBezTo>
                  <a:cubicBezTo>
                    <a:pt x="79" y="22"/>
                    <a:pt x="79" y="22"/>
                    <a:pt x="79" y="22"/>
                  </a:cubicBezTo>
                  <a:cubicBezTo>
                    <a:pt x="77" y="22"/>
                    <a:pt x="77" y="22"/>
                    <a:pt x="77" y="22"/>
                  </a:cubicBezTo>
                  <a:lnTo>
                    <a:pt x="77" y="24"/>
                  </a:lnTo>
                  <a:close/>
                  <a:moveTo>
                    <a:pt x="77" y="30"/>
                  </a:moveTo>
                  <a:cubicBezTo>
                    <a:pt x="77" y="30"/>
                    <a:pt x="77" y="30"/>
                    <a:pt x="77" y="30"/>
                  </a:cubicBezTo>
                  <a:cubicBezTo>
                    <a:pt x="78" y="30"/>
                    <a:pt x="78" y="30"/>
                    <a:pt x="78" y="30"/>
                  </a:cubicBezTo>
                  <a:cubicBezTo>
                    <a:pt x="78" y="28"/>
                    <a:pt x="78" y="28"/>
                    <a:pt x="78" y="28"/>
                  </a:cubicBezTo>
                  <a:cubicBezTo>
                    <a:pt x="78" y="28"/>
                    <a:pt x="78" y="28"/>
                    <a:pt x="78" y="28"/>
                  </a:cubicBezTo>
                  <a:cubicBezTo>
                    <a:pt x="78" y="27"/>
                    <a:pt x="78" y="27"/>
                    <a:pt x="78" y="27"/>
                  </a:cubicBezTo>
                  <a:cubicBezTo>
                    <a:pt x="79" y="27"/>
                    <a:pt x="79" y="27"/>
                    <a:pt x="79" y="27"/>
                  </a:cubicBezTo>
                  <a:cubicBezTo>
                    <a:pt x="79" y="27"/>
                    <a:pt x="79" y="27"/>
                    <a:pt x="79" y="27"/>
                  </a:cubicBezTo>
                  <a:cubicBezTo>
                    <a:pt x="77" y="27"/>
                    <a:pt x="77" y="27"/>
                    <a:pt x="77" y="27"/>
                  </a:cubicBezTo>
                  <a:lnTo>
                    <a:pt x="77" y="30"/>
                  </a:lnTo>
                  <a:close/>
                  <a:moveTo>
                    <a:pt x="47" y="42"/>
                  </a:moveTo>
                  <a:cubicBezTo>
                    <a:pt x="47" y="42"/>
                    <a:pt x="47" y="42"/>
                    <a:pt x="47" y="42"/>
                  </a:cubicBezTo>
                  <a:cubicBezTo>
                    <a:pt x="57" y="42"/>
                    <a:pt x="57" y="42"/>
                    <a:pt x="57" y="42"/>
                  </a:cubicBezTo>
                  <a:cubicBezTo>
                    <a:pt x="57" y="42"/>
                    <a:pt x="57" y="42"/>
                    <a:pt x="57" y="42"/>
                  </a:cubicBezTo>
                  <a:cubicBezTo>
                    <a:pt x="60" y="42"/>
                    <a:pt x="60" y="42"/>
                    <a:pt x="60" y="42"/>
                  </a:cubicBezTo>
                  <a:cubicBezTo>
                    <a:pt x="60" y="41"/>
                    <a:pt x="60" y="41"/>
                    <a:pt x="60" y="41"/>
                  </a:cubicBezTo>
                  <a:cubicBezTo>
                    <a:pt x="57" y="42"/>
                    <a:pt x="57" y="42"/>
                    <a:pt x="57" y="42"/>
                  </a:cubicBezTo>
                  <a:cubicBezTo>
                    <a:pt x="57" y="42"/>
                    <a:pt x="57" y="42"/>
                    <a:pt x="57" y="42"/>
                  </a:cubicBezTo>
                  <a:cubicBezTo>
                    <a:pt x="47" y="42"/>
                    <a:pt x="47" y="42"/>
                    <a:pt x="47" y="42"/>
                  </a:cubicBezTo>
                  <a:close/>
                  <a:moveTo>
                    <a:pt x="79" y="43"/>
                  </a:moveTo>
                  <a:cubicBezTo>
                    <a:pt x="79" y="43"/>
                    <a:pt x="79" y="43"/>
                    <a:pt x="79" y="43"/>
                  </a:cubicBezTo>
                  <a:cubicBezTo>
                    <a:pt x="83" y="43"/>
                    <a:pt x="83" y="43"/>
                    <a:pt x="83" y="43"/>
                  </a:cubicBezTo>
                  <a:cubicBezTo>
                    <a:pt x="83" y="42"/>
                    <a:pt x="83" y="42"/>
                    <a:pt x="83" y="42"/>
                  </a:cubicBezTo>
                  <a:cubicBezTo>
                    <a:pt x="79" y="42"/>
                    <a:pt x="79" y="42"/>
                    <a:pt x="79" y="42"/>
                  </a:cubicBezTo>
                  <a:lnTo>
                    <a:pt x="79" y="43"/>
                  </a:lnTo>
                  <a:close/>
                  <a:moveTo>
                    <a:pt x="79" y="39"/>
                  </a:moveTo>
                  <a:cubicBezTo>
                    <a:pt x="79" y="39"/>
                    <a:pt x="79" y="39"/>
                    <a:pt x="79" y="39"/>
                  </a:cubicBezTo>
                  <a:cubicBezTo>
                    <a:pt x="83" y="39"/>
                    <a:pt x="83" y="39"/>
                    <a:pt x="83" y="39"/>
                  </a:cubicBezTo>
                  <a:cubicBezTo>
                    <a:pt x="83" y="38"/>
                    <a:pt x="83" y="38"/>
                    <a:pt x="83" y="38"/>
                  </a:cubicBezTo>
                  <a:cubicBezTo>
                    <a:pt x="79" y="38"/>
                    <a:pt x="79" y="38"/>
                    <a:pt x="79" y="38"/>
                  </a:cubicBezTo>
                  <a:lnTo>
                    <a:pt x="79" y="39"/>
                  </a:lnTo>
                  <a:close/>
                  <a:moveTo>
                    <a:pt x="71" y="43"/>
                  </a:moveTo>
                  <a:cubicBezTo>
                    <a:pt x="71" y="43"/>
                    <a:pt x="71" y="43"/>
                    <a:pt x="71" y="43"/>
                  </a:cubicBezTo>
                  <a:cubicBezTo>
                    <a:pt x="74" y="42"/>
                    <a:pt x="74" y="42"/>
                    <a:pt x="74" y="42"/>
                  </a:cubicBezTo>
                  <a:cubicBezTo>
                    <a:pt x="74" y="42"/>
                    <a:pt x="74" y="42"/>
                    <a:pt x="74" y="42"/>
                  </a:cubicBezTo>
                  <a:cubicBezTo>
                    <a:pt x="71" y="42"/>
                    <a:pt x="71" y="42"/>
                    <a:pt x="71" y="42"/>
                  </a:cubicBezTo>
                  <a:lnTo>
                    <a:pt x="71" y="43"/>
                  </a:lnTo>
                  <a:close/>
                  <a:moveTo>
                    <a:pt x="83" y="37"/>
                  </a:moveTo>
                  <a:cubicBezTo>
                    <a:pt x="83" y="37"/>
                    <a:pt x="83" y="37"/>
                    <a:pt x="83" y="37"/>
                  </a:cubicBezTo>
                  <a:cubicBezTo>
                    <a:pt x="88" y="37"/>
                    <a:pt x="88" y="37"/>
                    <a:pt x="88" y="37"/>
                  </a:cubicBezTo>
                  <a:cubicBezTo>
                    <a:pt x="88" y="36"/>
                    <a:pt x="88" y="36"/>
                    <a:pt x="88" y="36"/>
                  </a:cubicBezTo>
                  <a:cubicBezTo>
                    <a:pt x="83" y="37"/>
                    <a:pt x="83" y="37"/>
                    <a:pt x="83" y="37"/>
                  </a:cubicBezTo>
                  <a:close/>
                  <a:moveTo>
                    <a:pt x="83" y="43"/>
                  </a:moveTo>
                  <a:cubicBezTo>
                    <a:pt x="83" y="43"/>
                    <a:pt x="83" y="43"/>
                    <a:pt x="83" y="43"/>
                  </a:cubicBezTo>
                  <a:cubicBezTo>
                    <a:pt x="88" y="43"/>
                    <a:pt x="88" y="43"/>
                    <a:pt x="88" y="43"/>
                  </a:cubicBezTo>
                  <a:cubicBezTo>
                    <a:pt x="88" y="43"/>
                    <a:pt x="88" y="43"/>
                    <a:pt x="88" y="43"/>
                  </a:cubicBezTo>
                  <a:cubicBezTo>
                    <a:pt x="83" y="43"/>
                    <a:pt x="83" y="43"/>
                    <a:pt x="83" y="43"/>
                  </a:cubicBezTo>
                  <a:close/>
                  <a:moveTo>
                    <a:pt x="79" y="40"/>
                  </a:moveTo>
                  <a:cubicBezTo>
                    <a:pt x="79" y="40"/>
                    <a:pt x="79" y="40"/>
                    <a:pt x="79" y="40"/>
                  </a:cubicBezTo>
                  <a:cubicBezTo>
                    <a:pt x="83" y="39"/>
                    <a:pt x="83" y="39"/>
                    <a:pt x="83" y="39"/>
                  </a:cubicBezTo>
                  <a:cubicBezTo>
                    <a:pt x="83" y="39"/>
                    <a:pt x="83" y="39"/>
                    <a:pt x="83" y="39"/>
                  </a:cubicBezTo>
                  <a:cubicBezTo>
                    <a:pt x="79" y="39"/>
                    <a:pt x="79" y="39"/>
                    <a:pt x="79" y="39"/>
                  </a:cubicBezTo>
                  <a:lnTo>
                    <a:pt x="79" y="40"/>
                  </a:lnTo>
                  <a:close/>
                  <a:moveTo>
                    <a:pt x="79" y="41"/>
                  </a:moveTo>
                  <a:cubicBezTo>
                    <a:pt x="79" y="41"/>
                    <a:pt x="79" y="41"/>
                    <a:pt x="79" y="41"/>
                  </a:cubicBezTo>
                  <a:cubicBezTo>
                    <a:pt x="83" y="40"/>
                    <a:pt x="83" y="40"/>
                    <a:pt x="83" y="40"/>
                  </a:cubicBezTo>
                  <a:cubicBezTo>
                    <a:pt x="83" y="40"/>
                    <a:pt x="83" y="40"/>
                    <a:pt x="83" y="40"/>
                  </a:cubicBezTo>
                  <a:cubicBezTo>
                    <a:pt x="79" y="40"/>
                    <a:pt x="79" y="40"/>
                    <a:pt x="79" y="40"/>
                  </a:cubicBezTo>
                  <a:lnTo>
                    <a:pt x="79" y="41"/>
                  </a:lnTo>
                  <a:close/>
                  <a:moveTo>
                    <a:pt x="79" y="41"/>
                  </a:moveTo>
                  <a:cubicBezTo>
                    <a:pt x="79" y="41"/>
                    <a:pt x="79" y="41"/>
                    <a:pt x="79" y="41"/>
                  </a:cubicBezTo>
                  <a:cubicBezTo>
                    <a:pt x="83" y="41"/>
                    <a:pt x="83" y="41"/>
                    <a:pt x="83" y="41"/>
                  </a:cubicBezTo>
                  <a:cubicBezTo>
                    <a:pt x="83" y="41"/>
                    <a:pt x="83" y="41"/>
                    <a:pt x="83" y="41"/>
                  </a:cubicBezTo>
                  <a:cubicBezTo>
                    <a:pt x="79" y="41"/>
                    <a:pt x="79" y="41"/>
                    <a:pt x="79" y="41"/>
                  </a:cubicBezTo>
                  <a:close/>
                  <a:moveTo>
                    <a:pt x="79" y="42"/>
                  </a:moveTo>
                  <a:cubicBezTo>
                    <a:pt x="79" y="42"/>
                    <a:pt x="79" y="42"/>
                    <a:pt x="79" y="42"/>
                  </a:cubicBezTo>
                  <a:cubicBezTo>
                    <a:pt x="83" y="42"/>
                    <a:pt x="83" y="42"/>
                    <a:pt x="83" y="42"/>
                  </a:cubicBezTo>
                  <a:cubicBezTo>
                    <a:pt x="83" y="41"/>
                    <a:pt x="83" y="41"/>
                    <a:pt x="83" y="41"/>
                  </a:cubicBezTo>
                  <a:cubicBezTo>
                    <a:pt x="79" y="42"/>
                    <a:pt x="79" y="42"/>
                    <a:pt x="79" y="42"/>
                  </a:cubicBezTo>
                  <a:close/>
                  <a:moveTo>
                    <a:pt x="83" y="42"/>
                  </a:moveTo>
                  <a:cubicBezTo>
                    <a:pt x="83" y="42"/>
                    <a:pt x="83" y="42"/>
                    <a:pt x="83" y="42"/>
                  </a:cubicBezTo>
                  <a:cubicBezTo>
                    <a:pt x="88" y="41"/>
                    <a:pt x="88" y="41"/>
                    <a:pt x="88" y="41"/>
                  </a:cubicBezTo>
                  <a:cubicBezTo>
                    <a:pt x="88" y="41"/>
                    <a:pt x="88" y="41"/>
                    <a:pt x="88" y="41"/>
                  </a:cubicBezTo>
                  <a:cubicBezTo>
                    <a:pt x="83" y="41"/>
                    <a:pt x="83" y="41"/>
                    <a:pt x="83" y="41"/>
                  </a:cubicBezTo>
                  <a:lnTo>
                    <a:pt x="83" y="42"/>
                  </a:lnTo>
                  <a:close/>
                  <a:moveTo>
                    <a:pt x="88" y="36"/>
                  </a:moveTo>
                  <a:cubicBezTo>
                    <a:pt x="88" y="36"/>
                    <a:pt x="88" y="36"/>
                    <a:pt x="88" y="36"/>
                  </a:cubicBezTo>
                  <a:cubicBezTo>
                    <a:pt x="83" y="36"/>
                    <a:pt x="83" y="36"/>
                    <a:pt x="83" y="36"/>
                  </a:cubicBezTo>
                  <a:cubicBezTo>
                    <a:pt x="83" y="36"/>
                    <a:pt x="83" y="36"/>
                    <a:pt x="83" y="36"/>
                  </a:cubicBezTo>
                  <a:cubicBezTo>
                    <a:pt x="88" y="36"/>
                    <a:pt x="88" y="36"/>
                    <a:pt x="88" y="36"/>
                  </a:cubicBezTo>
                  <a:close/>
                  <a:moveTo>
                    <a:pt x="83" y="41"/>
                  </a:moveTo>
                  <a:cubicBezTo>
                    <a:pt x="83" y="41"/>
                    <a:pt x="83" y="41"/>
                    <a:pt x="83" y="41"/>
                  </a:cubicBezTo>
                  <a:cubicBezTo>
                    <a:pt x="88" y="40"/>
                    <a:pt x="88" y="40"/>
                    <a:pt x="88" y="40"/>
                  </a:cubicBezTo>
                  <a:cubicBezTo>
                    <a:pt x="88" y="40"/>
                    <a:pt x="88" y="40"/>
                    <a:pt x="88" y="40"/>
                  </a:cubicBezTo>
                  <a:cubicBezTo>
                    <a:pt x="83" y="40"/>
                    <a:pt x="83" y="40"/>
                    <a:pt x="83" y="40"/>
                  </a:cubicBezTo>
                  <a:lnTo>
                    <a:pt x="83" y="41"/>
                  </a:lnTo>
                  <a:close/>
                  <a:moveTo>
                    <a:pt x="83" y="42"/>
                  </a:moveTo>
                  <a:cubicBezTo>
                    <a:pt x="83" y="42"/>
                    <a:pt x="83" y="42"/>
                    <a:pt x="83" y="42"/>
                  </a:cubicBezTo>
                  <a:cubicBezTo>
                    <a:pt x="88" y="42"/>
                    <a:pt x="88" y="42"/>
                    <a:pt x="88" y="42"/>
                  </a:cubicBezTo>
                  <a:cubicBezTo>
                    <a:pt x="88" y="42"/>
                    <a:pt x="88" y="42"/>
                    <a:pt x="88" y="42"/>
                  </a:cubicBezTo>
                  <a:cubicBezTo>
                    <a:pt x="83" y="42"/>
                    <a:pt x="83" y="42"/>
                    <a:pt x="83" y="42"/>
                  </a:cubicBezTo>
                  <a:close/>
                  <a:moveTo>
                    <a:pt x="83" y="38"/>
                  </a:moveTo>
                  <a:cubicBezTo>
                    <a:pt x="83" y="38"/>
                    <a:pt x="83" y="38"/>
                    <a:pt x="83" y="38"/>
                  </a:cubicBezTo>
                  <a:cubicBezTo>
                    <a:pt x="88" y="38"/>
                    <a:pt x="88" y="38"/>
                    <a:pt x="88" y="38"/>
                  </a:cubicBezTo>
                  <a:cubicBezTo>
                    <a:pt x="88" y="37"/>
                    <a:pt x="88" y="37"/>
                    <a:pt x="88" y="37"/>
                  </a:cubicBezTo>
                  <a:cubicBezTo>
                    <a:pt x="83" y="38"/>
                    <a:pt x="83" y="38"/>
                    <a:pt x="83" y="38"/>
                  </a:cubicBezTo>
                  <a:close/>
                  <a:moveTo>
                    <a:pt x="83" y="40"/>
                  </a:moveTo>
                  <a:cubicBezTo>
                    <a:pt x="83" y="40"/>
                    <a:pt x="83" y="40"/>
                    <a:pt x="83" y="40"/>
                  </a:cubicBezTo>
                  <a:cubicBezTo>
                    <a:pt x="88" y="39"/>
                    <a:pt x="88" y="39"/>
                    <a:pt x="88" y="39"/>
                  </a:cubicBezTo>
                  <a:cubicBezTo>
                    <a:pt x="88" y="39"/>
                    <a:pt x="88" y="39"/>
                    <a:pt x="88" y="39"/>
                  </a:cubicBezTo>
                  <a:cubicBezTo>
                    <a:pt x="83" y="40"/>
                    <a:pt x="83" y="40"/>
                    <a:pt x="83" y="40"/>
                  </a:cubicBezTo>
                  <a:close/>
                  <a:moveTo>
                    <a:pt x="83" y="39"/>
                  </a:moveTo>
                  <a:cubicBezTo>
                    <a:pt x="83" y="39"/>
                    <a:pt x="83" y="39"/>
                    <a:pt x="83" y="39"/>
                  </a:cubicBezTo>
                  <a:cubicBezTo>
                    <a:pt x="88" y="39"/>
                    <a:pt x="88" y="39"/>
                    <a:pt x="88" y="39"/>
                  </a:cubicBezTo>
                  <a:cubicBezTo>
                    <a:pt x="88" y="38"/>
                    <a:pt x="88" y="38"/>
                    <a:pt x="88" y="38"/>
                  </a:cubicBezTo>
                  <a:cubicBezTo>
                    <a:pt x="83" y="39"/>
                    <a:pt x="83" y="39"/>
                    <a:pt x="83" y="39"/>
                  </a:cubicBezTo>
                  <a:close/>
                  <a:moveTo>
                    <a:pt x="79" y="45"/>
                  </a:moveTo>
                  <a:cubicBezTo>
                    <a:pt x="79" y="45"/>
                    <a:pt x="79" y="45"/>
                    <a:pt x="79" y="45"/>
                  </a:cubicBezTo>
                  <a:cubicBezTo>
                    <a:pt x="83" y="44"/>
                    <a:pt x="83" y="44"/>
                    <a:pt x="83" y="44"/>
                  </a:cubicBezTo>
                  <a:cubicBezTo>
                    <a:pt x="83" y="44"/>
                    <a:pt x="83" y="44"/>
                    <a:pt x="83" y="44"/>
                  </a:cubicBezTo>
                  <a:cubicBezTo>
                    <a:pt x="79" y="44"/>
                    <a:pt x="79" y="44"/>
                    <a:pt x="79" y="44"/>
                  </a:cubicBezTo>
                  <a:lnTo>
                    <a:pt x="79" y="45"/>
                  </a:lnTo>
                  <a:close/>
                  <a:moveTo>
                    <a:pt x="75" y="38"/>
                  </a:moveTo>
                  <a:cubicBezTo>
                    <a:pt x="75" y="38"/>
                    <a:pt x="75" y="38"/>
                    <a:pt x="75" y="38"/>
                  </a:cubicBezTo>
                  <a:cubicBezTo>
                    <a:pt x="79" y="38"/>
                    <a:pt x="79" y="38"/>
                    <a:pt x="79" y="38"/>
                  </a:cubicBezTo>
                  <a:cubicBezTo>
                    <a:pt x="79" y="37"/>
                    <a:pt x="79" y="37"/>
                    <a:pt x="79" y="37"/>
                  </a:cubicBezTo>
                  <a:cubicBezTo>
                    <a:pt x="75" y="38"/>
                    <a:pt x="75" y="38"/>
                    <a:pt x="75" y="38"/>
                  </a:cubicBezTo>
                  <a:close/>
                  <a:moveTo>
                    <a:pt x="79" y="37"/>
                  </a:moveTo>
                  <a:cubicBezTo>
                    <a:pt x="79" y="37"/>
                    <a:pt x="79" y="37"/>
                    <a:pt x="79" y="37"/>
                  </a:cubicBezTo>
                  <a:cubicBezTo>
                    <a:pt x="75" y="37"/>
                    <a:pt x="75" y="37"/>
                    <a:pt x="75" y="37"/>
                  </a:cubicBezTo>
                  <a:cubicBezTo>
                    <a:pt x="75" y="37"/>
                    <a:pt x="75" y="37"/>
                    <a:pt x="75" y="37"/>
                  </a:cubicBezTo>
                  <a:cubicBezTo>
                    <a:pt x="79" y="37"/>
                    <a:pt x="79" y="37"/>
                    <a:pt x="79" y="37"/>
                  </a:cubicBezTo>
                  <a:close/>
                  <a:moveTo>
                    <a:pt x="75" y="39"/>
                  </a:moveTo>
                  <a:cubicBezTo>
                    <a:pt x="75" y="39"/>
                    <a:pt x="75" y="39"/>
                    <a:pt x="75" y="39"/>
                  </a:cubicBezTo>
                  <a:cubicBezTo>
                    <a:pt x="79" y="38"/>
                    <a:pt x="79" y="38"/>
                    <a:pt x="79" y="38"/>
                  </a:cubicBezTo>
                  <a:cubicBezTo>
                    <a:pt x="79" y="38"/>
                    <a:pt x="79" y="38"/>
                    <a:pt x="79" y="38"/>
                  </a:cubicBezTo>
                  <a:cubicBezTo>
                    <a:pt x="75" y="38"/>
                    <a:pt x="75" y="38"/>
                    <a:pt x="75" y="38"/>
                  </a:cubicBezTo>
                  <a:lnTo>
                    <a:pt x="75" y="39"/>
                  </a:lnTo>
                  <a:close/>
                  <a:moveTo>
                    <a:pt x="71" y="43"/>
                  </a:moveTo>
                  <a:cubicBezTo>
                    <a:pt x="71" y="43"/>
                    <a:pt x="71" y="43"/>
                    <a:pt x="71" y="43"/>
                  </a:cubicBezTo>
                  <a:cubicBezTo>
                    <a:pt x="74" y="43"/>
                    <a:pt x="74" y="43"/>
                    <a:pt x="74" y="43"/>
                  </a:cubicBezTo>
                  <a:cubicBezTo>
                    <a:pt x="74" y="43"/>
                    <a:pt x="74" y="43"/>
                    <a:pt x="74" y="43"/>
                  </a:cubicBezTo>
                  <a:cubicBezTo>
                    <a:pt x="71" y="43"/>
                    <a:pt x="71" y="43"/>
                    <a:pt x="71" y="43"/>
                  </a:cubicBezTo>
                  <a:close/>
                  <a:moveTo>
                    <a:pt x="75" y="40"/>
                  </a:moveTo>
                  <a:cubicBezTo>
                    <a:pt x="75" y="40"/>
                    <a:pt x="75" y="40"/>
                    <a:pt x="75" y="40"/>
                  </a:cubicBezTo>
                  <a:cubicBezTo>
                    <a:pt x="79" y="39"/>
                    <a:pt x="79" y="39"/>
                    <a:pt x="79" y="39"/>
                  </a:cubicBezTo>
                  <a:cubicBezTo>
                    <a:pt x="79" y="39"/>
                    <a:pt x="79" y="39"/>
                    <a:pt x="79" y="39"/>
                  </a:cubicBezTo>
                  <a:cubicBezTo>
                    <a:pt x="75" y="39"/>
                    <a:pt x="75" y="39"/>
                    <a:pt x="75" y="39"/>
                  </a:cubicBezTo>
                  <a:lnTo>
                    <a:pt x="75" y="40"/>
                  </a:lnTo>
                  <a:close/>
                  <a:moveTo>
                    <a:pt x="83" y="36"/>
                  </a:moveTo>
                  <a:cubicBezTo>
                    <a:pt x="83" y="36"/>
                    <a:pt x="83" y="36"/>
                    <a:pt x="83" y="36"/>
                  </a:cubicBezTo>
                  <a:cubicBezTo>
                    <a:pt x="79" y="37"/>
                    <a:pt x="79" y="37"/>
                    <a:pt x="79" y="37"/>
                  </a:cubicBezTo>
                  <a:cubicBezTo>
                    <a:pt x="79" y="37"/>
                    <a:pt x="79" y="37"/>
                    <a:pt x="79" y="37"/>
                  </a:cubicBezTo>
                  <a:cubicBezTo>
                    <a:pt x="83" y="37"/>
                    <a:pt x="83" y="37"/>
                    <a:pt x="83" y="37"/>
                  </a:cubicBezTo>
                  <a:lnTo>
                    <a:pt x="83" y="36"/>
                  </a:lnTo>
                  <a:close/>
                  <a:moveTo>
                    <a:pt x="71" y="45"/>
                  </a:moveTo>
                  <a:cubicBezTo>
                    <a:pt x="71" y="45"/>
                    <a:pt x="71" y="45"/>
                    <a:pt x="71" y="45"/>
                  </a:cubicBezTo>
                  <a:cubicBezTo>
                    <a:pt x="74" y="45"/>
                    <a:pt x="74" y="45"/>
                    <a:pt x="74" y="45"/>
                  </a:cubicBezTo>
                  <a:cubicBezTo>
                    <a:pt x="74" y="45"/>
                    <a:pt x="74" y="45"/>
                    <a:pt x="74" y="45"/>
                  </a:cubicBezTo>
                  <a:cubicBezTo>
                    <a:pt x="71" y="45"/>
                    <a:pt x="71" y="45"/>
                    <a:pt x="71" y="45"/>
                  </a:cubicBezTo>
                  <a:close/>
                  <a:moveTo>
                    <a:pt x="71" y="44"/>
                  </a:moveTo>
                  <a:cubicBezTo>
                    <a:pt x="71" y="44"/>
                    <a:pt x="71" y="44"/>
                    <a:pt x="71" y="44"/>
                  </a:cubicBezTo>
                  <a:cubicBezTo>
                    <a:pt x="74" y="44"/>
                    <a:pt x="74" y="44"/>
                    <a:pt x="74" y="44"/>
                  </a:cubicBezTo>
                  <a:cubicBezTo>
                    <a:pt x="74" y="44"/>
                    <a:pt x="74" y="44"/>
                    <a:pt x="74" y="44"/>
                  </a:cubicBezTo>
                  <a:cubicBezTo>
                    <a:pt x="71" y="44"/>
                    <a:pt x="71" y="44"/>
                    <a:pt x="71" y="44"/>
                  </a:cubicBezTo>
                  <a:close/>
                  <a:moveTo>
                    <a:pt x="75" y="40"/>
                  </a:moveTo>
                  <a:cubicBezTo>
                    <a:pt x="75" y="40"/>
                    <a:pt x="75" y="40"/>
                    <a:pt x="75" y="40"/>
                  </a:cubicBezTo>
                  <a:cubicBezTo>
                    <a:pt x="79" y="40"/>
                    <a:pt x="79" y="40"/>
                    <a:pt x="79" y="40"/>
                  </a:cubicBezTo>
                  <a:cubicBezTo>
                    <a:pt x="79" y="40"/>
                    <a:pt x="79" y="40"/>
                    <a:pt x="79" y="40"/>
                  </a:cubicBezTo>
                  <a:cubicBezTo>
                    <a:pt x="75" y="40"/>
                    <a:pt x="75" y="40"/>
                    <a:pt x="75" y="40"/>
                  </a:cubicBezTo>
                  <a:close/>
                  <a:moveTo>
                    <a:pt x="75" y="44"/>
                  </a:moveTo>
                  <a:cubicBezTo>
                    <a:pt x="75" y="44"/>
                    <a:pt x="75" y="44"/>
                    <a:pt x="75" y="44"/>
                  </a:cubicBezTo>
                  <a:cubicBezTo>
                    <a:pt x="79" y="43"/>
                    <a:pt x="79" y="43"/>
                    <a:pt x="79" y="43"/>
                  </a:cubicBezTo>
                  <a:cubicBezTo>
                    <a:pt x="79" y="43"/>
                    <a:pt x="79" y="43"/>
                    <a:pt x="79" y="43"/>
                  </a:cubicBezTo>
                  <a:cubicBezTo>
                    <a:pt x="75" y="43"/>
                    <a:pt x="75" y="43"/>
                    <a:pt x="75" y="43"/>
                  </a:cubicBezTo>
                  <a:lnTo>
                    <a:pt x="75" y="44"/>
                  </a:lnTo>
                  <a:close/>
                  <a:moveTo>
                    <a:pt x="79" y="38"/>
                  </a:moveTo>
                  <a:cubicBezTo>
                    <a:pt x="79" y="38"/>
                    <a:pt x="79" y="38"/>
                    <a:pt x="79" y="38"/>
                  </a:cubicBezTo>
                  <a:cubicBezTo>
                    <a:pt x="83" y="38"/>
                    <a:pt x="83" y="38"/>
                    <a:pt x="83" y="38"/>
                  </a:cubicBezTo>
                  <a:cubicBezTo>
                    <a:pt x="83" y="37"/>
                    <a:pt x="83" y="37"/>
                    <a:pt x="83" y="37"/>
                  </a:cubicBezTo>
                  <a:cubicBezTo>
                    <a:pt x="79" y="37"/>
                    <a:pt x="79" y="37"/>
                    <a:pt x="79" y="37"/>
                  </a:cubicBezTo>
                  <a:lnTo>
                    <a:pt x="79" y="38"/>
                  </a:lnTo>
                  <a:close/>
                  <a:moveTo>
                    <a:pt x="75" y="45"/>
                  </a:moveTo>
                  <a:cubicBezTo>
                    <a:pt x="75" y="45"/>
                    <a:pt x="75" y="45"/>
                    <a:pt x="75" y="45"/>
                  </a:cubicBezTo>
                  <a:cubicBezTo>
                    <a:pt x="79" y="45"/>
                    <a:pt x="79" y="45"/>
                    <a:pt x="79" y="45"/>
                  </a:cubicBezTo>
                  <a:cubicBezTo>
                    <a:pt x="79" y="44"/>
                    <a:pt x="79" y="44"/>
                    <a:pt x="79" y="44"/>
                  </a:cubicBezTo>
                  <a:cubicBezTo>
                    <a:pt x="75" y="44"/>
                    <a:pt x="75" y="44"/>
                    <a:pt x="75" y="44"/>
                  </a:cubicBezTo>
                  <a:lnTo>
                    <a:pt x="75" y="45"/>
                  </a:lnTo>
                  <a:close/>
                  <a:moveTo>
                    <a:pt x="75" y="41"/>
                  </a:moveTo>
                  <a:cubicBezTo>
                    <a:pt x="75" y="41"/>
                    <a:pt x="75" y="41"/>
                    <a:pt x="75" y="41"/>
                  </a:cubicBezTo>
                  <a:cubicBezTo>
                    <a:pt x="79" y="41"/>
                    <a:pt x="79" y="41"/>
                    <a:pt x="79" y="41"/>
                  </a:cubicBezTo>
                  <a:cubicBezTo>
                    <a:pt x="79" y="41"/>
                    <a:pt x="79" y="41"/>
                    <a:pt x="79" y="41"/>
                  </a:cubicBezTo>
                  <a:cubicBezTo>
                    <a:pt x="75" y="41"/>
                    <a:pt x="75" y="41"/>
                    <a:pt x="75" y="41"/>
                  </a:cubicBezTo>
                  <a:close/>
                  <a:moveTo>
                    <a:pt x="75" y="42"/>
                  </a:moveTo>
                  <a:cubicBezTo>
                    <a:pt x="75" y="42"/>
                    <a:pt x="75" y="42"/>
                    <a:pt x="75" y="42"/>
                  </a:cubicBezTo>
                  <a:cubicBezTo>
                    <a:pt x="79" y="42"/>
                    <a:pt x="79" y="42"/>
                    <a:pt x="79" y="42"/>
                  </a:cubicBezTo>
                  <a:cubicBezTo>
                    <a:pt x="79" y="42"/>
                    <a:pt x="79" y="42"/>
                    <a:pt x="79" y="42"/>
                  </a:cubicBezTo>
                  <a:cubicBezTo>
                    <a:pt x="75" y="42"/>
                    <a:pt x="75" y="42"/>
                    <a:pt x="75" y="42"/>
                  </a:cubicBezTo>
                  <a:close/>
                  <a:moveTo>
                    <a:pt x="75" y="43"/>
                  </a:moveTo>
                  <a:cubicBezTo>
                    <a:pt x="75" y="43"/>
                    <a:pt x="75" y="43"/>
                    <a:pt x="75" y="43"/>
                  </a:cubicBezTo>
                  <a:cubicBezTo>
                    <a:pt x="79" y="43"/>
                    <a:pt x="79" y="43"/>
                    <a:pt x="79" y="43"/>
                  </a:cubicBezTo>
                  <a:cubicBezTo>
                    <a:pt x="79" y="42"/>
                    <a:pt x="79" y="42"/>
                    <a:pt x="79" y="42"/>
                  </a:cubicBezTo>
                  <a:cubicBezTo>
                    <a:pt x="75" y="43"/>
                    <a:pt x="75" y="43"/>
                    <a:pt x="75" y="43"/>
                  </a:cubicBezTo>
                  <a:close/>
                  <a:moveTo>
                    <a:pt x="79" y="44"/>
                  </a:moveTo>
                  <a:cubicBezTo>
                    <a:pt x="79" y="44"/>
                    <a:pt x="79" y="44"/>
                    <a:pt x="79" y="44"/>
                  </a:cubicBezTo>
                  <a:cubicBezTo>
                    <a:pt x="83" y="44"/>
                    <a:pt x="83" y="44"/>
                    <a:pt x="83" y="44"/>
                  </a:cubicBezTo>
                  <a:cubicBezTo>
                    <a:pt x="83" y="43"/>
                    <a:pt x="83" y="43"/>
                    <a:pt x="83" y="43"/>
                  </a:cubicBezTo>
                  <a:cubicBezTo>
                    <a:pt x="79" y="43"/>
                    <a:pt x="79" y="43"/>
                    <a:pt x="79" y="43"/>
                  </a:cubicBezTo>
                  <a:lnTo>
                    <a:pt x="79" y="44"/>
                  </a:lnTo>
                  <a:close/>
                  <a:moveTo>
                    <a:pt x="98" y="36"/>
                  </a:moveTo>
                  <a:cubicBezTo>
                    <a:pt x="98" y="36"/>
                    <a:pt x="98" y="36"/>
                    <a:pt x="98" y="36"/>
                  </a:cubicBezTo>
                  <a:cubicBezTo>
                    <a:pt x="103" y="36"/>
                    <a:pt x="103" y="36"/>
                    <a:pt x="103" y="36"/>
                  </a:cubicBezTo>
                  <a:cubicBezTo>
                    <a:pt x="103" y="35"/>
                    <a:pt x="103" y="35"/>
                    <a:pt x="103" y="35"/>
                  </a:cubicBezTo>
                  <a:cubicBezTo>
                    <a:pt x="98" y="36"/>
                    <a:pt x="98" y="36"/>
                    <a:pt x="98" y="36"/>
                  </a:cubicBezTo>
                  <a:close/>
                  <a:moveTo>
                    <a:pt x="103" y="34"/>
                  </a:moveTo>
                  <a:cubicBezTo>
                    <a:pt x="103" y="34"/>
                    <a:pt x="103" y="34"/>
                    <a:pt x="103" y="34"/>
                  </a:cubicBezTo>
                  <a:cubicBezTo>
                    <a:pt x="98" y="35"/>
                    <a:pt x="98" y="35"/>
                    <a:pt x="98" y="35"/>
                  </a:cubicBezTo>
                  <a:cubicBezTo>
                    <a:pt x="98" y="35"/>
                    <a:pt x="98" y="35"/>
                    <a:pt x="98" y="35"/>
                  </a:cubicBezTo>
                  <a:cubicBezTo>
                    <a:pt x="103" y="35"/>
                    <a:pt x="103" y="35"/>
                    <a:pt x="103" y="35"/>
                  </a:cubicBezTo>
                  <a:lnTo>
                    <a:pt x="103" y="34"/>
                  </a:lnTo>
                  <a:close/>
                  <a:moveTo>
                    <a:pt x="98" y="37"/>
                  </a:moveTo>
                  <a:cubicBezTo>
                    <a:pt x="98" y="37"/>
                    <a:pt x="98" y="37"/>
                    <a:pt x="98" y="37"/>
                  </a:cubicBezTo>
                  <a:cubicBezTo>
                    <a:pt x="103" y="37"/>
                    <a:pt x="103" y="37"/>
                    <a:pt x="103" y="37"/>
                  </a:cubicBezTo>
                  <a:cubicBezTo>
                    <a:pt x="103" y="36"/>
                    <a:pt x="103" y="36"/>
                    <a:pt x="103" y="36"/>
                  </a:cubicBezTo>
                  <a:cubicBezTo>
                    <a:pt x="98" y="37"/>
                    <a:pt x="98" y="37"/>
                    <a:pt x="98" y="37"/>
                  </a:cubicBezTo>
                  <a:close/>
                  <a:moveTo>
                    <a:pt x="93" y="44"/>
                  </a:moveTo>
                  <a:cubicBezTo>
                    <a:pt x="93" y="44"/>
                    <a:pt x="93" y="44"/>
                    <a:pt x="93" y="44"/>
                  </a:cubicBezTo>
                  <a:cubicBezTo>
                    <a:pt x="98" y="44"/>
                    <a:pt x="98" y="44"/>
                    <a:pt x="98" y="44"/>
                  </a:cubicBezTo>
                  <a:cubicBezTo>
                    <a:pt x="98" y="43"/>
                    <a:pt x="98" y="43"/>
                    <a:pt x="98" y="43"/>
                  </a:cubicBezTo>
                  <a:cubicBezTo>
                    <a:pt x="93" y="44"/>
                    <a:pt x="93" y="44"/>
                    <a:pt x="93" y="44"/>
                  </a:cubicBezTo>
                  <a:close/>
                  <a:moveTo>
                    <a:pt x="93" y="41"/>
                  </a:moveTo>
                  <a:cubicBezTo>
                    <a:pt x="93" y="41"/>
                    <a:pt x="93" y="41"/>
                    <a:pt x="93" y="41"/>
                  </a:cubicBezTo>
                  <a:cubicBezTo>
                    <a:pt x="98" y="41"/>
                    <a:pt x="98" y="41"/>
                    <a:pt x="98" y="41"/>
                  </a:cubicBezTo>
                  <a:cubicBezTo>
                    <a:pt x="98" y="40"/>
                    <a:pt x="98" y="40"/>
                    <a:pt x="98" y="40"/>
                  </a:cubicBezTo>
                  <a:cubicBezTo>
                    <a:pt x="93" y="41"/>
                    <a:pt x="93" y="41"/>
                    <a:pt x="93" y="41"/>
                  </a:cubicBezTo>
                  <a:close/>
                  <a:moveTo>
                    <a:pt x="93" y="43"/>
                  </a:moveTo>
                  <a:cubicBezTo>
                    <a:pt x="93" y="43"/>
                    <a:pt x="93" y="43"/>
                    <a:pt x="93" y="43"/>
                  </a:cubicBezTo>
                  <a:cubicBezTo>
                    <a:pt x="98" y="43"/>
                    <a:pt x="98" y="43"/>
                    <a:pt x="98" y="43"/>
                  </a:cubicBezTo>
                  <a:cubicBezTo>
                    <a:pt x="98" y="42"/>
                    <a:pt x="98" y="42"/>
                    <a:pt x="98" y="42"/>
                  </a:cubicBezTo>
                  <a:cubicBezTo>
                    <a:pt x="93" y="43"/>
                    <a:pt x="93" y="43"/>
                    <a:pt x="93" y="43"/>
                  </a:cubicBezTo>
                  <a:close/>
                  <a:moveTo>
                    <a:pt x="93" y="42"/>
                  </a:moveTo>
                  <a:cubicBezTo>
                    <a:pt x="93" y="42"/>
                    <a:pt x="93" y="42"/>
                    <a:pt x="93" y="42"/>
                  </a:cubicBezTo>
                  <a:cubicBezTo>
                    <a:pt x="98" y="42"/>
                    <a:pt x="98" y="42"/>
                    <a:pt x="98" y="42"/>
                  </a:cubicBezTo>
                  <a:cubicBezTo>
                    <a:pt x="98" y="41"/>
                    <a:pt x="98" y="41"/>
                    <a:pt x="98" y="41"/>
                  </a:cubicBezTo>
                  <a:cubicBezTo>
                    <a:pt x="93" y="42"/>
                    <a:pt x="93" y="42"/>
                    <a:pt x="93" y="42"/>
                  </a:cubicBezTo>
                  <a:close/>
                  <a:moveTo>
                    <a:pt x="98" y="40"/>
                  </a:moveTo>
                  <a:cubicBezTo>
                    <a:pt x="98" y="40"/>
                    <a:pt x="98" y="40"/>
                    <a:pt x="98" y="40"/>
                  </a:cubicBezTo>
                  <a:cubicBezTo>
                    <a:pt x="103" y="40"/>
                    <a:pt x="103" y="40"/>
                    <a:pt x="103" y="40"/>
                  </a:cubicBezTo>
                  <a:cubicBezTo>
                    <a:pt x="103" y="39"/>
                    <a:pt x="103" y="39"/>
                    <a:pt x="103" y="39"/>
                  </a:cubicBezTo>
                  <a:cubicBezTo>
                    <a:pt x="98" y="40"/>
                    <a:pt x="98" y="40"/>
                    <a:pt x="98" y="40"/>
                  </a:cubicBezTo>
                  <a:close/>
                  <a:moveTo>
                    <a:pt x="98" y="38"/>
                  </a:moveTo>
                  <a:cubicBezTo>
                    <a:pt x="98" y="38"/>
                    <a:pt x="98" y="38"/>
                    <a:pt x="98" y="38"/>
                  </a:cubicBezTo>
                  <a:cubicBezTo>
                    <a:pt x="103" y="38"/>
                    <a:pt x="103" y="38"/>
                    <a:pt x="103" y="38"/>
                  </a:cubicBezTo>
                  <a:cubicBezTo>
                    <a:pt x="103" y="37"/>
                    <a:pt x="103" y="37"/>
                    <a:pt x="103" y="37"/>
                  </a:cubicBezTo>
                  <a:cubicBezTo>
                    <a:pt x="98" y="38"/>
                    <a:pt x="98" y="38"/>
                    <a:pt x="98" y="38"/>
                  </a:cubicBezTo>
                  <a:close/>
                  <a:moveTo>
                    <a:pt x="98" y="44"/>
                  </a:moveTo>
                  <a:cubicBezTo>
                    <a:pt x="98" y="44"/>
                    <a:pt x="98" y="44"/>
                    <a:pt x="98" y="44"/>
                  </a:cubicBezTo>
                  <a:cubicBezTo>
                    <a:pt x="103" y="44"/>
                    <a:pt x="103" y="44"/>
                    <a:pt x="103" y="44"/>
                  </a:cubicBezTo>
                  <a:cubicBezTo>
                    <a:pt x="103" y="43"/>
                    <a:pt x="103" y="43"/>
                    <a:pt x="103" y="43"/>
                  </a:cubicBezTo>
                  <a:cubicBezTo>
                    <a:pt x="98" y="43"/>
                    <a:pt x="98" y="43"/>
                    <a:pt x="98" y="43"/>
                  </a:cubicBezTo>
                  <a:lnTo>
                    <a:pt x="98" y="44"/>
                  </a:lnTo>
                  <a:close/>
                  <a:moveTo>
                    <a:pt x="98" y="42"/>
                  </a:moveTo>
                  <a:cubicBezTo>
                    <a:pt x="98" y="42"/>
                    <a:pt x="98" y="42"/>
                    <a:pt x="98" y="42"/>
                  </a:cubicBezTo>
                  <a:cubicBezTo>
                    <a:pt x="103" y="42"/>
                    <a:pt x="103" y="42"/>
                    <a:pt x="103" y="42"/>
                  </a:cubicBezTo>
                  <a:cubicBezTo>
                    <a:pt x="103" y="41"/>
                    <a:pt x="103" y="41"/>
                    <a:pt x="103" y="41"/>
                  </a:cubicBezTo>
                  <a:cubicBezTo>
                    <a:pt x="98" y="41"/>
                    <a:pt x="98" y="41"/>
                    <a:pt x="98" y="41"/>
                  </a:cubicBezTo>
                  <a:lnTo>
                    <a:pt x="98" y="42"/>
                  </a:lnTo>
                  <a:close/>
                  <a:moveTo>
                    <a:pt x="98" y="43"/>
                  </a:moveTo>
                  <a:cubicBezTo>
                    <a:pt x="98" y="43"/>
                    <a:pt x="98" y="43"/>
                    <a:pt x="98" y="43"/>
                  </a:cubicBezTo>
                  <a:cubicBezTo>
                    <a:pt x="103" y="43"/>
                    <a:pt x="103" y="43"/>
                    <a:pt x="103" y="43"/>
                  </a:cubicBezTo>
                  <a:cubicBezTo>
                    <a:pt x="103" y="42"/>
                    <a:pt x="103" y="42"/>
                    <a:pt x="103" y="42"/>
                  </a:cubicBezTo>
                  <a:cubicBezTo>
                    <a:pt x="98" y="42"/>
                    <a:pt x="98" y="42"/>
                    <a:pt x="98" y="42"/>
                  </a:cubicBezTo>
                  <a:lnTo>
                    <a:pt x="98" y="43"/>
                  </a:lnTo>
                  <a:close/>
                  <a:moveTo>
                    <a:pt x="98" y="39"/>
                  </a:moveTo>
                  <a:cubicBezTo>
                    <a:pt x="98" y="39"/>
                    <a:pt x="98" y="39"/>
                    <a:pt x="98" y="39"/>
                  </a:cubicBezTo>
                  <a:cubicBezTo>
                    <a:pt x="103" y="39"/>
                    <a:pt x="103" y="39"/>
                    <a:pt x="103" y="39"/>
                  </a:cubicBezTo>
                  <a:cubicBezTo>
                    <a:pt x="103" y="38"/>
                    <a:pt x="103" y="38"/>
                    <a:pt x="103" y="38"/>
                  </a:cubicBezTo>
                  <a:cubicBezTo>
                    <a:pt x="98" y="39"/>
                    <a:pt x="98" y="39"/>
                    <a:pt x="98" y="39"/>
                  </a:cubicBezTo>
                  <a:close/>
                  <a:moveTo>
                    <a:pt x="93" y="40"/>
                  </a:moveTo>
                  <a:cubicBezTo>
                    <a:pt x="93" y="40"/>
                    <a:pt x="93" y="40"/>
                    <a:pt x="93" y="40"/>
                  </a:cubicBezTo>
                  <a:cubicBezTo>
                    <a:pt x="98" y="40"/>
                    <a:pt x="98" y="40"/>
                    <a:pt x="98" y="40"/>
                  </a:cubicBezTo>
                  <a:cubicBezTo>
                    <a:pt x="98" y="39"/>
                    <a:pt x="98" y="39"/>
                    <a:pt x="98" y="39"/>
                  </a:cubicBezTo>
                  <a:cubicBezTo>
                    <a:pt x="93" y="40"/>
                    <a:pt x="93" y="40"/>
                    <a:pt x="93" y="40"/>
                  </a:cubicBezTo>
                  <a:close/>
                  <a:moveTo>
                    <a:pt x="83" y="45"/>
                  </a:moveTo>
                  <a:cubicBezTo>
                    <a:pt x="83" y="45"/>
                    <a:pt x="83" y="45"/>
                    <a:pt x="83" y="45"/>
                  </a:cubicBezTo>
                  <a:cubicBezTo>
                    <a:pt x="88" y="44"/>
                    <a:pt x="88" y="44"/>
                    <a:pt x="88" y="44"/>
                  </a:cubicBezTo>
                  <a:cubicBezTo>
                    <a:pt x="88" y="44"/>
                    <a:pt x="88" y="44"/>
                    <a:pt x="88" y="44"/>
                  </a:cubicBezTo>
                  <a:cubicBezTo>
                    <a:pt x="83" y="44"/>
                    <a:pt x="83" y="44"/>
                    <a:pt x="83" y="44"/>
                  </a:cubicBezTo>
                  <a:lnTo>
                    <a:pt x="83" y="45"/>
                  </a:lnTo>
                  <a:close/>
                  <a:moveTo>
                    <a:pt x="98" y="41"/>
                  </a:moveTo>
                  <a:cubicBezTo>
                    <a:pt x="98" y="41"/>
                    <a:pt x="98" y="41"/>
                    <a:pt x="98" y="41"/>
                  </a:cubicBezTo>
                  <a:cubicBezTo>
                    <a:pt x="103" y="41"/>
                    <a:pt x="103" y="41"/>
                    <a:pt x="103" y="41"/>
                  </a:cubicBezTo>
                  <a:cubicBezTo>
                    <a:pt x="103" y="40"/>
                    <a:pt x="103" y="40"/>
                    <a:pt x="103" y="40"/>
                  </a:cubicBezTo>
                  <a:cubicBezTo>
                    <a:pt x="98" y="40"/>
                    <a:pt x="98" y="40"/>
                    <a:pt x="98" y="40"/>
                  </a:cubicBezTo>
                  <a:lnTo>
                    <a:pt x="98" y="41"/>
                  </a:lnTo>
                  <a:close/>
                  <a:moveTo>
                    <a:pt x="88" y="40"/>
                  </a:moveTo>
                  <a:cubicBezTo>
                    <a:pt x="88" y="40"/>
                    <a:pt x="88" y="40"/>
                    <a:pt x="88" y="40"/>
                  </a:cubicBezTo>
                  <a:cubicBezTo>
                    <a:pt x="92" y="40"/>
                    <a:pt x="92" y="40"/>
                    <a:pt x="92" y="40"/>
                  </a:cubicBezTo>
                  <a:cubicBezTo>
                    <a:pt x="92" y="39"/>
                    <a:pt x="92" y="39"/>
                    <a:pt x="92" y="39"/>
                  </a:cubicBezTo>
                  <a:cubicBezTo>
                    <a:pt x="88" y="39"/>
                    <a:pt x="88" y="39"/>
                    <a:pt x="88" y="39"/>
                  </a:cubicBezTo>
                  <a:lnTo>
                    <a:pt x="88" y="40"/>
                  </a:lnTo>
                  <a:close/>
                  <a:moveTo>
                    <a:pt x="88" y="41"/>
                  </a:moveTo>
                  <a:cubicBezTo>
                    <a:pt x="88" y="41"/>
                    <a:pt x="88" y="41"/>
                    <a:pt x="88" y="41"/>
                  </a:cubicBezTo>
                  <a:cubicBezTo>
                    <a:pt x="92" y="40"/>
                    <a:pt x="92" y="40"/>
                    <a:pt x="92" y="40"/>
                  </a:cubicBezTo>
                  <a:cubicBezTo>
                    <a:pt x="92" y="40"/>
                    <a:pt x="92" y="40"/>
                    <a:pt x="92" y="40"/>
                  </a:cubicBezTo>
                  <a:cubicBezTo>
                    <a:pt x="88" y="40"/>
                    <a:pt x="88" y="40"/>
                    <a:pt x="88" y="40"/>
                  </a:cubicBezTo>
                  <a:lnTo>
                    <a:pt x="88" y="41"/>
                  </a:lnTo>
                  <a:close/>
                  <a:moveTo>
                    <a:pt x="88" y="39"/>
                  </a:moveTo>
                  <a:cubicBezTo>
                    <a:pt x="88" y="39"/>
                    <a:pt x="88" y="39"/>
                    <a:pt x="88" y="39"/>
                  </a:cubicBezTo>
                  <a:cubicBezTo>
                    <a:pt x="92" y="39"/>
                    <a:pt x="92" y="39"/>
                    <a:pt x="92" y="39"/>
                  </a:cubicBezTo>
                  <a:cubicBezTo>
                    <a:pt x="92" y="38"/>
                    <a:pt x="92" y="38"/>
                    <a:pt x="92" y="38"/>
                  </a:cubicBezTo>
                  <a:cubicBezTo>
                    <a:pt x="88" y="39"/>
                    <a:pt x="88" y="39"/>
                    <a:pt x="88" y="39"/>
                  </a:cubicBezTo>
                  <a:close/>
                  <a:moveTo>
                    <a:pt x="100" y="26"/>
                  </a:moveTo>
                  <a:cubicBezTo>
                    <a:pt x="100" y="26"/>
                    <a:pt x="100" y="26"/>
                    <a:pt x="100" y="26"/>
                  </a:cubicBezTo>
                  <a:cubicBezTo>
                    <a:pt x="101" y="26"/>
                    <a:pt x="101" y="26"/>
                    <a:pt x="101" y="26"/>
                  </a:cubicBezTo>
                  <a:cubicBezTo>
                    <a:pt x="101" y="25"/>
                    <a:pt x="101" y="25"/>
                    <a:pt x="101" y="25"/>
                  </a:cubicBezTo>
                  <a:cubicBezTo>
                    <a:pt x="101" y="24"/>
                    <a:pt x="101" y="24"/>
                    <a:pt x="101" y="24"/>
                  </a:cubicBezTo>
                  <a:cubicBezTo>
                    <a:pt x="101" y="24"/>
                    <a:pt x="101" y="24"/>
                    <a:pt x="101" y="24"/>
                  </a:cubicBezTo>
                  <a:cubicBezTo>
                    <a:pt x="103" y="24"/>
                    <a:pt x="103" y="24"/>
                    <a:pt x="103" y="24"/>
                  </a:cubicBezTo>
                  <a:cubicBezTo>
                    <a:pt x="103" y="23"/>
                    <a:pt x="103" y="23"/>
                    <a:pt x="103" y="23"/>
                  </a:cubicBezTo>
                  <a:cubicBezTo>
                    <a:pt x="100" y="24"/>
                    <a:pt x="100" y="24"/>
                    <a:pt x="100" y="24"/>
                  </a:cubicBezTo>
                  <a:lnTo>
                    <a:pt x="100" y="26"/>
                  </a:lnTo>
                  <a:close/>
                  <a:moveTo>
                    <a:pt x="88" y="38"/>
                  </a:moveTo>
                  <a:cubicBezTo>
                    <a:pt x="88" y="38"/>
                    <a:pt x="88" y="38"/>
                    <a:pt x="88" y="38"/>
                  </a:cubicBezTo>
                  <a:cubicBezTo>
                    <a:pt x="92" y="38"/>
                    <a:pt x="92" y="38"/>
                    <a:pt x="92" y="38"/>
                  </a:cubicBezTo>
                  <a:cubicBezTo>
                    <a:pt x="92" y="37"/>
                    <a:pt x="92" y="37"/>
                    <a:pt x="92" y="37"/>
                  </a:cubicBezTo>
                  <a:cubicBezTo>
                    <a:pt x="88" y="38"/>
                    <a:pt x="88" y="38"/>
                    <a:pt x="88" y="38"/>
                  </a:cubicBezTo>
                  <a:close/>
                  <a:moveTo>
                    <a:pt x="88" y="37"/>
                  </a:moveTo>
                  <a:cubicBezTo>
                    <a:pt x="88" y="37"/>
                    <a:pt x="88" y="37"/>
                    <a:pt x="88" y="37"/>
                  </a:cubicBezTo>
                  <a:cubicBezTo>
                    <a:pt x="92" y="37"/>
                    <a:pt x="92" y="37"/>
                    <a:pt x="92" y="37"/>
                  </a:cubicBezTo>
                  <a:cubicBezTo>
                    <a:pt x="92" y="36"/>
                    <a:pt x="92" y="36"/>
                    <a:pt x="92" y="36"/>
                  </a:cubicBezTo>
                  <a:cubicBezTo>
                    <a:pt x="88" y="37"/>
                    <a:pt x="88" y="37"/>
                    <a:pt x="88" y="37"/>
                  </a:cubicBezTo>
                  <a:close/>
                  <a:moveTo>
                    <a:pt x="92" y="35"/>
                  </a:moveTo>
                  <a:cubicBezTo>
                    <a:pt x="92" y="35"/>
                    <a:pt x="92" y="35"/>
                    <a:pt x="92" y="35"/>
                  </a:cubicBezTo>
                  <a:cubicBezTo>
                    <a:pt x="88" y="36"/>
                    <a:pt x="88" y="36"/>
                    <a:pt x="88" y="36"/>
                  </a:cubicBezTo>
                  <a:cubicBezTo>
                    <a:pt x="88" y="36"/>
                    <a:pt x="88" y="36"/>
                    <a:pt x="88" y="36"/>
                  </a:cubicBezTo>
                  <a:cubicBezTo>
                    <a:pt x="92" y="36"/>
                    <a:pt x="92" y="36"/>
                    <a:pt x="92" y="36"/>
                  </a:cubicBezTo>
                  <a:lnTo>
                    <a:pt x="92" y="35"/>
                  </a:lnTo>
                  <a:close/>
                  <a:moveTo>
                    <a:pt x="98" y="35"/>
                  </a:moveTo>
                  <a:cubicBezTo>
                    <a:pt x="98" y="35"/>
                    <a:pt x="98" y="35"/>
                    <a:pt x="98" y="35"/>
                  </a:cubicBezTo>
                  <a:cubicBezTo>
                    <a:pt x="93" y="35"/>
                    <a:pt x="93" y="35"/>
                    <a:pt x="93" y="35"/>
                  </a:cubicBezTo>
                  <a:cubicBezTo>
                    <a:pt x="93" y="35"/>
                    <a:pt x="93" y="35"/>
                    <a:pt x="93" y="35"/>
                  </a:cubicBezTo>
                  <a:cubicBezTo>
                    <a:pt x="98" y="35"/>
                    <a:pt x="98" y="35"/>
                    <a:pt x="98" y="35"/>
                  </a:cubicBezTo>
                  <a:close/>
                  <a:moveTo>
                    <a:pt x="93" y="37"/>
                  </a:moveTo>
                  <a:cubicBezTo>
                    <a:pt x="93" y="37"/>
                    <a:pt x="93" y="37"/>
                    <a:pt x="93" y="37"/>
                  </a:cubicBezTo>
                  <a:cubicBezTo>
                    <a:pt x="98" y="37"/>
                    <a:pt x="98" y="37"/>
                    <a:pt x="98" y="37"/>
                  </a:cubicBezTo>
                  <a:cubicBezTo>
                    <a:pt x="98" y="36"/>
                    <a:pt x="98" y="36"/>
                    <a:pt x="98" y="36"/>
                  </a:cubicBezTo>
                  <a:cubicBezTo>
                    <a:pt x="93" y="37"/>
                    <a:pt x="93" y="37"/>
                    <a:pt x="93" y="37"/>
                  </a:cubicBezTo>
                  <a:close/>
                  <a:moveTo>
                    <a:pt x="93" y="39"/>
                  </a:moveTo>
                  <a:cubicBezTo>
                    <a:pt x="93" y="39"/>
                    <a:pt x="93" y="39"/>
                    <a:pt x="93" y="39"/>
                  </a:cubicBezTo>
                  <a:cubicBezTo>
                    <a:pt x="98" y="39"/>
                    <a:pt x="98" y="39"/>
                    <a:pt x="98" y="39"/>
                  </a:cubicBezTo>
                  <a:cubicBezTo>
                    <a:pt x="98" y="38"/>
                    <a:pt x="98" y="38"/>
                    <a:pt x="98" y="38"/>
                  </a:cubicBezTo>
                  <a:cubicBezTo>
                    <a:pt x="93" y="39"/>
                    <a:pt x="93" y="39"/>
                    <a:pt x="93" y="39"/>
                  </a:cubicBezTo>
                  <a:close/>
                  <a:moveTo>
                    <a:pt x="93" y="38"/>
                  </a:moveTo>
                  <a:cubicBezTo>
                    <a:pt x="93" y="38"/>
                    <a:pt x="93" y="38"/>
                    <a:pt x="93" y="38"/>
                  </a:cubicBezTo>
                  <a:cubicBezTo>
                    <a:pt x="98" y="38"/>
                    <a:pt x="98" y="38"/>
                    <a:pt x="98" y="38"/>
                  </a:cubicBezTo>
                  <a:cubicBezTo>
                    <a:pt x="98" y="37"/>
                    <a:pt x="98" y="37"/>
                    <a:pt x="98" y="37"/>
                  </a:cubicBezTo>
                  <a:cubicBezTo>
                    <a:pt x="93" y="38"/>
                    <a:pt x="93" y="38"/>
                    <a:pt x="93" y="38"/>
                  </a:cubicBezTo>
                  <a:close/>
                  <a:moveTo>
                    <a:pt x="93" y="36"/>
                  </a:moveTo>
                  <a:cubicBezTo>
                    <a:pt x="93" y="36"/>
                    <a:pt x="93" y="36"/>
                    <a:pt x="93" y="36"/>
                  </a:cubicBezTo>
                  <a:cubicBezTo>
                    <a:pt x="98" y="36"/>
                    <a:pt x="98" y="36"/>
                    <a:pt x="98" y="36"/>
                  </a:cubicBezTo>
                  <a:cubicBezTo>
                    <a:pt x="98" y="36"/>
                    <a:pt x="98" y="36"/>
                    <a:pt x="98" y="36"/>
                  </a:cubicBezTo>
                  <a:cubicBezTo>
                    <a:pt x="93" y="36"/>
                    <a:pt x="93" y="36"/>
                    <a:pt x="93" y="36"/>
                  </a:cubicBezTo>
                  <a:close/>
                  <a:moveTo>
                    <a:pt x="88" y="44"/>
                  </a:moveTo>
                  <a:cubicBezTo>
                    <a:pt x="88" y="44"/>
                    <a:pt x="88" y="44"/>
                    <a:pt x="88" y="44"/>
                  </a:cubicBezTo>
                  <a:cubicBezTo>
                    <a:pt x="92" y="43"/>
                    <a:pt x="92" y="43"/>
                    <a:pt x="92" y="43"/>
                  </a:cubicBezTo>
                  <a:cubicBezTo>
                    <a:pt x="92" y="43"/>
                    <a:pt x="92" y="43"/>
                    <a:pt x="92" y="43"/>
                  </a:cubicBezTo>
                  <a:cubicBezTo>
                    <a:pt x="88" y="43"/>
                    <a:pt x="88" y="43"/>
                    <a:pt x="88" y="43"/>
                  </a:cubicBezTo>
                  <a:lnTo>
                    <a:pt x="88" y="44"/>
                  </a:lnTo>
                  <a:close/>
                  <a:moveTo>
                    <a:pt x="88" y="44"/>
                  </a:moveTo>
                  <a:cubicBezTo>
                    <a:pt x="88" y="44"/>
                    <a:pt x="88" y="44"/>
                    <a:pt x="88" y="44"/>
                  </a:cubicBezTo>
                  <a:cubicBezTo>
                    <a:pt x="92" y="44"/>
                    <a:pt x="92" y="44"/>
                    <a:pt x="92" y="44"/>
                  </a:cubicBezTo>
                  <a:cubicBezTo>
                    <a:pt x="92" y="44"/>
                    <a:pt x="92" y="44"/>
                    <a:pt x="92" y="44"/>
                  </a:cubicBezTo>
                  <a:cubicBezTo>
                    <a:pt x="88" y="44"/>
                    <a:pt x="88" y="44"/>
                    <a:pt x="88" y="44"/>
                  </a:cubicBezTo>
                  <a:close/>
                  <a:moveTo>
                    <a:pt x="88" y="43"/>
                  </a:moveTo>
                  <a:cubicBezTo>
                    <a:pt x="88" y="43"/>
                    <a:pt x="88" y="43"/>
                    <a:pt x="88" y="43"/>
                  </a:cubicBezTo>
                  <a:cubicBezTo>
                    <a:pt x="92" y="42"/>
                    <a:pt x="92" y="42"/>
                    <a:pt x="92" y="42"/>
                  </a:cubicBezTo>
                  <a:cubicBezTo>
                    <a:pt x="92" y="42"/>
                    <a:pt x="92" y="42"/>
                    <a:pt x="92" y="42"/>
                  </a:cubicBezTo>
                  <a:cubicBezTo>
                    <a:pt x="88" y="42"/>
                    <a:pt x="88" y="42"/>
                    <a:pt x="88" y="42"/>
                  </a:cubicBezTo>
                  <a:lnTo>
                    <a:pt x="88" y="43"/>
                  </a:lnTo>
                  <a:close/>
                  <a:moveTo>
                    <a:pt x="88" y="42"/>
                  </a:moveTo>
                  <a:cubicBezTo>
                    <a:pt x="88" y="42"/>
                    <a:pt x="88" y="42"/>
                    <a:pt x="88" y="42"/>
                  </a:cubicBezTo>
                  <a:cubicBezTo>
                    <a:pt x="92" y="41"/>
                    <a:pt x="92" y="41"/>
                    <a:pt x="92" y="41"/>
                  </a:cubicBezTo>
                  <a:cubicBezTo>
                    <a:pt x="92" y="41"/>
                    <a:pt x="92" y="41"/>
                    <a:pt x="92" y="41"/>
                  </a:cubicBezTo>
                  <a:cubicBezTo>
                    <a:pt x="88" y="41"/>
                    <a:pt x="88" y="41"/>
                    <a:pt x="88" y="41"/>
                  </a:cubicBezTo>
                  <a:lnTo>
                    <a:pt x="88" y="42"/>
                  </a:lnTo>
                  <a:close/>
                  <a:moveTo>
                    <a:pt x="47" y="41"/>
                  </a:moveTo>
                  <a:cubicBezTo>
                    <a:pt x="47" y="41"/>
                    <a:pt x="47" y="41"/>
                    <a:pt x="47" y="41"/>
                  </a:cubicBezTo>
                  <a:cubicBezTo>
                    <a:pt x="57" y="40"/>
                    <a:pt x="57" y="40"/>
                    <a:pt x="57" y="40"/>
                  </a:cubicBezTo>
                  <a:cubicBezTo>
                    <a:pt x="57" y="41"/>
                    <a:pt x="57" y="41"/>
                    <a:pt x="57" y="41"/>
                  </a:cubicBezTo>
                  <a:cubicBezTo>
                    <a:pt x="60" y="40"/>
                    <a:pt x="60" y="40"/>
                    <a:pt x="60" y="40"/>
                  </a:cubicBezTo>
                  <a:cubicBezTo>
                    <a:pt x="60" y="40"/>
                    <a:pt x="60" y="40"/>
                    <a:pt x="60" y="40"/>
                  </a:cubicBezTo>
                  <a:cubicBezTo>
                    <a:pt x="57" y="40"/>
                    <a:pt x="57" y="40"/>
                    <a:pt x="57" y="40"/>
                  </a:cubicBezTo>
                  <a:cubicBezTo>
                    <a:pt x="57" y="40"/>
                    <a:pt x="57" y="40"/>
                    <a:pt x="57" y="40"/>
                  </a:cubicBezTo>
                  <a:cubicBezTo>
                    <a:pt x="47" y="41"/>
                    <a:pt x="47" y="41"/>
                    <a:pt x="47" y="41"/>
                  </a:cubicBezTo>
                  <a:close/>
                  <a:moveTo>
                    <a:pt x="47" y="42"/>
                  </a:moveTo>
                  <a:cubicBezTo>
                    <a:pt x="47" y="42"/>
                    <a:pt x="47" y="42"/>
                    <a:pt x="47" y="42"/>
                  </a:cubicBezTo>
                  <a:cubicBezTo>
                    <a:pt x="57" y="41"/>
                    <a:pt x="57" y="41"/>
                    <a:pt x="57" y="41"/>
                  </a:cubicBezTo>
                  <a:cubicBezTo>
                    <a:pt x="57" y="41"/>
                    <a:pt x="57" y="41"/>
                    <a:pt x="57" y="41"/>
                  </a:cubicBezTo>
                  <a:cubicBezTo>
                    <a:pt x="60" y="41"/>
                    <a:pt x="60" y="41"/>
                    <a:pt x="60" y="41"/>
                  </a:cubicBezTo>
                  <a:cubicBezTo>
                    <a:pt x="60" y="41"/>
                    <a:pt x="60" y="41"/>
                    <a:pt x="60" y="41"/>
                  </a:cubicBezTo>
                  <a:cubicBezTo>
                    <a:pt x="57" y="41"/>
                    <a:pt x="57" y="41"/>
                    <a:pt x="57" y="41"/>
                  </a:cubicBezTo>
                  <a:cubicBezTo>
                    <a:pt x="57" y="41"/>
                    <a:pt x="57" y="41"/>
                    <a:pt x="57" y="41"/>
                  </a:cubicBezTo>
                  <a:cubicBezTo>
                    <a:pt x="47" y="41"/>
                    <a:pt x="47" y="41"/>
                    <a:pt x="47" y="41"/>
                  </a:cubicBezTo>
                  <a:lnTo>
                    <a:pt x="47" y="42"/>
                  </a:lnTo>
                  <a:close/>
                  <a:moveTo>
                    <a:pt x="47" y="40"/>
                  </a:moveTo>
                  <a:cubicBezTo>
                    <a:pt x="47" y="40"/>
                    <a:pt x="47" y="40"/>
                    <a:pt x="47" y="40"/>
                  </a:cubicBezTo>
                  <a:cubicBezTo>
                    <a:pt x="57" y="40"/>
                    <a:pt x="57" y="40"/>
                    <a:pt x="57" y="40"/>
                  </a:cubicBezTo>
                  <a:cubicBezTo>
                    <a:pt x="57" y="40"/>
                    <a:pt x="57" y="40"/>
                    <a:pt x="57" y="40"/>
                  </a:cubicBezTo>
                  <a:cubicBezTo>
                    <a:pt x="60" y="40"/>
                    <a:pt x="60" y="40"/>
                    <a:pt x="60" y="40"/>
                  </a:cubicBezTo>
                  <a:cubicBezTo>
                    <a:pt x="60" y="39"/>
                    <a:pt x="60" y="39"/>
                    <a:pt x="60" y="39"/>
                  </a:cubicBezTo>
                  <a:cubicBezTo>
                    <a:pt x="57" y="39"/>
                    <a:pt x="57" y="39"/>
                    <a:pt x="57" y="39"/>
                  </a:cubicBezTo>
                  <a:cubicBezTo>
                    <a:pt x="57" y="39"/>
                    <a:pt x="57" y="39"/>
                    <a:pt x="57" y="39"/>
                  </a:cubicBezTo>
                  <a:cubicBezTo>
                    <a:pt x="47" y="40"/>
                    <a:pt x="47" y="40"/>
                    <a:pt x="47" y="40"/>
                  </a:cubicBezTo>
                  <a:close/>
                  <a:moveTo>
                    <a:pt x="108" y="37"/>
                  </a:moveTo>
                  <a:cubicBezTo>
                    <a:pt x="108" y="37"/>
                    <a:pt x="108" y="37"/>
                    <a:pt x="108" y="37"/>
                  </a:cubicBezTo>
                  <a:cubicBezTo>
                    <a:pt x="112" y="37"/>
                    <a:pt x="112" y="37"/>
                    <a:pt x="112" y="37"/>
                  </a:cubicBezTo>
                  <a:cubicBezTo>
                    <a:pt x="106" y="36"/>
                    <a:pt x="106" y="36"/>
                    <a:pt x="106" y="36"/>
                  </a:cubicBezTo>
                  <a:cubicBezTo>
                    <a:pt x="106" y="37"/>
                    <a:pt x="106" y="37"/>
                    <a:pt x="106" y="37"/>
                  </a:cubicBezTo>
                  <a:lnTo>
                    <a:pt x="108" y="37"/>
                  </a:lnTo>
                  <a:close/>
                  <a:moveTo>
                    <a:pt x="154" y="41"/>
                  </a:moveTo>
                  <a:cubicBezTo>
                    <a:pt x="154" y="41"/>
                    <a:pt x="154" y="41"/>
                    <a:pt x="154" y="41"/>
                  </a:cubicBezTo>
                  <a:cubicBezTo>
                    <a:pt x="148" y="41"/>
                    <a:pt x="148" y="41"/>
                    <a:pt x="148" y="41"/>
                  </a:cubicBezTo>
                  <a:cubicBezTo>
                    <a:pt x="148" y="39"/>
                    <a:pt x="148" y="39"/>
                    <a:pt x="148" y="39"/>
                  </a:cubicBezTo>
                  <a:cubicBezTo>
                    <a:pt x="146" y="34"/>
                    <a:pt x="146" y="34"/>
                    <a:pt x="146" y="34"/>
                  </a:cubicBezTo>
                  <a:cubicBezTo>
                    <a:pt x="128" y="35"/>
                    <a:pt x="128" y="35"/>
                    <a:pt x="128" y="35"/>
                  </a:cubicBezTo>
                  <a:cubicBezTo>
                    <a:pt x="120" y="34"/>
                    <a:pt x="120" y="34"/>
                    <a:pt x="120" y="34"/>
                  </a:cubicBezTo>
                  <a:cubicBezTo>
                    <a:pt x="117" y="34"/>
                    <a:pt x="117" y="34"/>
                    <a:pt x="117" y="34"/>
                  </a:cubicBezTo>
                  <a:cubicBezTo>
                    <a:pt x="118" y="34"/>
                    <a:pt x="118" y="34"/>
                    <a:pt x="118" y="34"/>
                  </a:cubicBezTo>
                  <a:cubicBezTo>
                    <a:pt x="119" y="5"/>
                    <a:pt x="119" y="5"/>
                    <a:pt x="119" y="5"/>
                  </a:cubicBezTo>
                  <a:cubicBezTo>
                    <a:pt x="116" y="3"/>
                    <a:pt x="116" y="3"/>
                    <a:pt x="116" y="3"/>
                  </a:cubicBezTo>
                  <a:cubicBezTo>
                    <a:pt x="114" y="3"/>
                    <a:pt x="114" y="3"/>
                    <a:pt x="114" y="3"/>
                  </a:cubicBezTo>
                  <a:cubicBezTo>
                    <a:pt x="114" y="2"/>
                    <a:pt x="114" y="2"/>
                    <a:pt x="114" y="2"/>
                  </a:cubicBezTo>
                  <a:cubicBezTo>
                    <a:pt x="110" y="0"/>
                    <a:pt x="110" y="0"/>
                    <a:pt x="110" y="0"/>
                  </a:cubicBezTo>
                  <a:cubicBezTo>
                    <a:pt x="110" y="0"/>
                    <a:pt x="110" y="0"/>
                    <a:pt x="110" y="0"/>
                  </a:cubicBezTo>
                  <a:cubicBezTo>
                    <a:pt x="75" y="10"/>
                    <a:pt x="75" y="10"/>
                    <a:pt x="75" y="10"/>
                  </a:cubicBezTo>
                  <a:cubicBezTo>
                    <a:pt x="75" y="35"/>
                    <a:pt x="75" y="35"/>
                    <a:pt x="75" y="35"/>
                  </a:cubicBezTo>
                  <a:cubicBezTo>
                    <a:pt x="67" y="36"/>
                    <a:pt x="58" y="37"/>
                    <a:pt x="52" y="38"/>
                  </a:cubicBezTo>
                  <a:cubicBezTo>
                    <a:pt x="35" y="36"/>
                    <a:pt x="35" y="36"/>
                    <a:pt x="35" y="36"/>
                  </a:cubicBezTo>
                  <a:cubicBezTo>
                    <a:pt x="20" y="38"/>
                    <a:pt x="20" y="38"/>
                    <a:pt x="20" y="38"/>
                  </a:cubicBezTo>
                  <a:cubicBezTo>
                    <a:pt x="20" y="39"/>
                    <a:pt x="20" y="39"/>
                    <a:pt x="20" y="39"/>
                  </a:cubicBezTo>
                  <a:cubicBezTo>
                    <a:pt x="35" y="37"/>
                    <a:pt x="35" y="37"/>
                    <a:pt x="35" y="37"/>
                  </a:cubicBezTo>
                  <a:cubicBezTo>
                    <a:pt x="49" y="39"/>
                    <a:pt x="49" y="39"/>
                    <a:pt x="49" y="39"/>
                  </a:cubicBezTo>
                  <a:cubicBezTo>
                    <a:pt x="48" y="39"/>
                    <a:pt x="47" y="39"/>
                    <a:pt x="47" y="39"/>
                  </a:cubicBezTo>
                  <a:cubicBezTo>
                    <a:pt x="47" y="41"/>
                    <a:pt x="47" y="41"/>
                    <a:pt x="47" y="41"/>
                  </a:cubicBezTo>
                  <a:cubicBezTo>
                    <a:pt x="47" y="39"/>
                    <a:pt x="47" y="39"/>
                    <a:pt x="47" y="39"/>
                  </a:cubicBezTo>
                  <a:cubicBezTo>
                    <a:pt x="101" y="34"/>
                    <a:pt x="101" y="34"/>
                    <a:pt x="101" y="34"/>
                  </a:cubicBezTo>
                  <a:cubicBezTo>
                    <a:pt x="101" y="34"/>
                    <a:pt x="101" y="34"/>
                    <a:pt x="101" y="34"/>
                  </a:cubicBezTo>
                  <a:cubicBezTo>
                    <a:pt x="101" y="34"/>
                    <a:pt x="101" y="34"/>
                    <a:pt x="101" y="34"/>
                  </a:cubicBezTo>
                  <a:cubicBezTo>
                    <a:pt x="103" y="33"/>
                    <a:pt x="103" y="33"/>
                    <a:pt x="103" y="33"/>
                  </a:cubicBezTo>
                  <a:cubicBezTo>
                    <a:pt x="103" y="44"/>
                    <a:pt x="103" y="44"/>
                    <a:pt x="103" y="44"/>
                  </a:cubicBezTo>
                  <a:cubicBezTo>
                    <a:pt x="88" y="45"/>
                    <a:pt x="88" y="45"/>
                    <a:pt x="88" y="45"/>
                  </a:cubicBezTo>
                  <a:cubicBezTo>
                    <a:pt x="88" y="45"/>
                    <a:pt x="88" y="45"/>
                    <a:pt x="88" y="45"/>
                  </a:cubicBezTo>
                  <a:cubicBezTo>
                    <a:pt x="88" y="45"/>
                    <a:pt x="88" y="45"/>
                    <a:pt x="88" y="45"/>
                  </a:cubicBezTo>
                  <a:cubicBezTo>
                    <a:pt x="88" y="45"/>
                    <a:pt x="88" y="45"/>
                    <a:pt x="88" y="45"/>
                  </a:cubicBezTo>
                  <a:cubicBezTo>
                    <a:pt x="90" y="46"/>
                    <a:pt x="90" y="46"/>
                    <a:pt x="90" y="46"/>
                  </a:cubicBezTo>
                  <a:cubicBezTo>
                    <a:pt x="65" y="47"/>
                    <a:pt x="65" y="47"/>
                    <a:pt x="65" y="47"/>
                  </a:cubicBezTo>
                  <a:cubicBezTo>
                    <a:pt x="65" y="47"/>
                    <a:pt x="65" y="47"/>
                    <a:pt x="65" y="47"/>
                  </a:cubicBezTo>
                  <a:cubicBezTo>
                    <a:pt x="65" y="47"/>
                    <a:pt x="65" y="47"/>
                    <a:pt x="65" y="47"/>
                  </a:cubicBezTo>
                  <a:cubicBezTo>
                    <a:pt x="57" y="47"/>
                    <a:pt x="57" y="47"/>
                    <a:pt x="57" y="47"/>
                  </a:cubicBezTo>
                  <a:cubicBezTo>
                    <a:pt x="57" y="47"/>
                    <a:pt x="57" y="47"/>
                    <a:pt x="57" y="47"/>
                  </a:cubicBezTo>
                  <a:cubicBezTo>
                    <a:pt x="57" y="47"/>
                    <a:pt x="57" y="47"/>
                    <a:pt x="57" y="47"/>
                  </a:cubicBezTo>
                  <a:cubicBezTo>
                    <a:pt x="54" y="47"/>
                    <a:pt x="54" y="47"/>
                    <a:pt x="54" y="47"/>
                  </a:cubicBezTo>
                  <a:cubicBezTo>
                    <a:pt x="54" y="47"/>
                    <a:pt x="54" y="47"/>
                    <a:pt x="54" y="47"/>
                  </a:cubicBezTo>
                  <a:cubicBezTo>
                    <a:pt x="54" y="47"/>
                    <a:pt x="54" y="47"/>
                    <a:pt x="54" y="47"/>
                  </a:cubicBezTo>
                  <a:cubicBezTo>
                    <a:pt x="38" y="48"/>
                    <a:pt x="38" y="48"/>
                    <a:pt x="38" y="48"/>
                  </a:cubicBezTo>
                  <a:cubicBezTo>
                    <a:pt x="38" y="38"/>
                    <a:pt x="38" y="38"/>
                    <a:pt x="38" y="38"/>
                  </a:cubicBezTo>
                  <a:cubicBezTo>
                    <a:pt x="37" y="38"/>
                    <a:pt x="37" y="38"/>
                    <a:pt x="37" y="38"/>
                  </a:cubicBezTo>
                  <a:cubicBezTo>
                    <a:pt x="37" y="48"/>
                    <a:pt x="37" y="48"/>
                    <a:pt x="37" y="48"/>
                  </a:cubicBezTo>
                  <a:cubicBezTo>
                    <a:pt x="37" y="48"/>
                    <a:pt x="37" y="48"/>
                    <a:pt x="37" y="48"/>
                  </a:cubicBezTo>
                  <a:cubicBezTo>
                    <a:pt x="37" y="48"/>
                    <a:pt x="37" y="48"/>
                    <a:pt x="37" y="48"/>
                  </a:cubicBezTo>
                  <a:cubicBezTo>
                    <a:pt x="37" y="48"/>
                    <a:pt x="37" y="48"/>
                    <a:pt x="37" y="48"/>
                  </a:cubicBezTo>
                  <a:cubicBezTo>
                    <a:pt x="37" y="53"/>
                    <a:pt x="37" y="53"/>
                    <a:pt x="37" y="53"/>
                  </a:cubicBezTo>
                  <a:cubicBezTo>
                    <a:pt x="37" y="53"/>
                    <a:pt x="37" y="53"/>
                    <a:pt x="37" y="53"/>
                  </a:cubicBezTo>
                  <a:cubicBezTo>
                    <a:pt x="37" y="40"/>
                    <a:pt x="37" y="40"/>
                    <a:pt x="37" y="40"/>
                  </a:cubicBezTo>
                  <a:cubicBezTo>
                    <a:pt x="33" y="40"/>
                    <a:pt x="33" y="40"/>
                    <a:pt x="33" y="40"/>
                  </a:cubicBezTo>
                  <a:cubicBezTo>
                    <a:pt x="33" y="53"/>
                    <a:pt x="33" y="53"/>
                    <a:pt x="33" y="53"/>
                  </a:cubicBezTo>
                  <a:cubicBezTo>
                    <a:pt x="33" y="53"/>
                    <a:pt x="33" y="53"/>
                    <a:pt x="33" y="53"/>
                  </a:cubicBezTo>
                  <a:cubicBezTo>
                    <a:pt x="33" y="38"/>
                    <a:pt x="33" y="38"/>
                    <a:pt x="33" y="38"/>
                  </a:cubicBezTo>
                  <a:cubicBezTo>
                    <a:pt x="33" y="38"/>
                    <a:pt x="33" y="38"/>
                    <a:pt x="33" y="38"/>
                  </a:cubicBezTo>
                  <a:cubicBezTo>
                    <a:pt x="33" y="53"/>
                    <a:pt x="33" y="53"/>
                    <a:pt x="33" y="53"/>
                  </a:cubicBezTo>
                  <a:cubicBezTo>
                    <a:pt x="32" y="53"/>
                    <a:pt x="32" y="53"/>
                    <a:pt x="32" y="53"/>
                  </a:cubicBezTo>
                  <a:cubicBezTo>
                    <a:pt x="32" y="40"/>
                    <a:pt x="32" y="40"/>
                    <a:pt x="32" y="40"/>
                  </a:cubicBezTo>
                  <a:cubicBezTo>
                    <a:pt x="30" y="40"/>
                    <a:pt x="30" y="40"/>
                    <a:pt x="30" y="40"/>
                  </a:cubicBezTo>
                  <a:cubicBezTo>
                    <a:pt x="30" y="53"/>
                    <a:pt x="30" y="53"/>
                    <a:pt x="30" y="53"/>
                  </a:cubicBezTo>
                  <a:cubicBezTo>
                    <a:pt x="31" y="53"/>
                    <a:pt x="31" y="53"/>
                    <a:pt x="31" y="53"/>
                  </a:cubicBezTo>
                  <a:cubicBezTo>
                    <a:pt x="29" y="53"/>
                    <a:pt x="29" y="53"/>
                    <a:pt x="29" y="53"/>
                  </a:cubicBezTo>
                  <a:cubicBezTo>
                    <a:pt x="29" y="39"/>
                    <a:pt x="29" y="39"/>
                    <a:pt x="29" y="39"/>
                  </a:cubicBezTo>
                  <a:cubicBezTo>
                    <a:pt x="29" y="39"/>
                    <a:pt x="29" y="39"/>
                    <a:pt x="29" y="39"/>
                  </a:cubicBezTo>
                  <a:cubicBezTo>
                    <a:pt x="29" y="53"/>
                    <a:pt x="29" y="53"/>
                    <a:pt x="29" y="53"/>
                  </a:cubicBezTo>
                  <a:cubicBezTo>
                    <a:pt x="24" y="54"/>
                    <a:pt x="24" y="54"/>
                    <a:pt x="24" y="54"/>
                  </a:cubicBezTo>
                  <a:cubicBezTo>
                    <a:pt x="24" y="54"/>
                    <a:pt x="79" y="56"/>
                    <a:pt x="94" y="56"/>
                  </a:cubicBezTo>
                  <a:cubicBezTo>
                    <a:pt x="100" y="56"/>
                    <a:pt x="129" y="55"/>
                    <a:pt x="131" y="55"/>
                  </a:cubicBezTo>
                  <a:cubicBezTo>
                    <a:pt x="131" y="55"/>
                    <a:pt x="131" y="55"/>
                    <a:pt x="131" y="55"/>
                  </a:cubicBezTo>
                  <a:cubicBezTo>
                    <a:pt x="132" y="55"/>
                    <a:pt x="132" y="55"/>
                    <a:pt x="132" y="55"/>
                  </a:cubicBezTo>
                  <a:cubicBezTo>
                    <a:pt x="132" y="55"/>
                    <a:pt x="132" y="55"/>
                    <a:pt x="132" y="55"/>
                  </a:cubicBezTo>
                  <a:cubicBezTo>
                    <a:pt x="140" y="55"/>
                    <a:pt x="146" y="55"/>
                    <a:pt x="146" y="55"/>
                  </a:cubicBezTo>
                  <a:cubicBezTo>
                    <a:pt x="132" y="55"/>
                    <a:pt x="132" y="55"/>
                    <a:pt x="132" y="55"/>
                  </a:cubicBezTo>
                  <a:cubicBezTo>
                    <a:pt x="132" y="47"/>
                    <a:pt x="132" y="47"/>
                    <a:pt x="132" y="47"/>
                  </a:cubicBezTo>
                  <a:cubicBezTo>
                    <a:pt x="131" y="47"/>
                    <a:pt x="131" y="47"/>
                    <a:pt x="131" y="47"/>
                  </a:cubicBezTo>
                  <a:cubicBezTo>
                    <a:pt x="131" y="55"/>
                    <a:pt x="131" y="55"/>
                    <a:pt x="131" y="55"/>
                  </a:cubicBezTo>
                  <a:cubicBezTo>
                    <a:pt x="126" y="54"/>
                    <a:pt x="126" y="54"/>
                    <a:pt x="126" y="54"/>
                  </a:cubicBezTo>
                  <a:cubicBezTo>
                    <a:pt x="126" y="46"/>
                    <a:pt x="126" y="46"/>
                    <a:pt x="126" y="46"/>
                  </a:cubicBezTo>
                  <a:cubicBezTo>
                    <a:pt x="125" y="46"/>
                    <a:pt x="125" y="46"/>
                    <a:pt x="125" y="46"/>
                  </a:cubicBezTo>
                  <a:cubicBezTo>
                    <a:pt x="125" y="54"/>
                    <a:pt x="125" y="54"/>
                    <a:pt x="125" y="54"/>
                  </a:cubicBezTo>
                  <a:cubicBezTo>
                    <a:pt x="121" y="54"/>
                    <a:pt x="121" y="54"/>
                    <a:pt x="121" y="54"/>
                  </a:cubicBezTo>
                  <a:cubicBezTo>
                    <a:pt x="121" y="47"/>
                    <a:pt x="121" y="47"/>
                    <a:pt x="121" y="47"/>
                  </a:cubicBezTo>
                  <a:cubicBezTo>
                    <a:pt x="122" y="47"/>
                    <a:pt x="122" y="47"/>
                    <a:pt x="122" y="47"/>
                  </a:cubicBezTo>
                  <a:cubicBezTo>
                    <a:pt x="121" y="47"/>
                    <a:pt x="121" y="47"/>
                    <a:pt x="121" y="47"/>
                  </a:cubicBezTo>
                  <a:cubicBezTo>
                    <a:pt x="121" y="47"/>
                    <a:pt x="121" y="47"/>
                    <a:pt x="121" y="47"/>
                  </a:cubicBezTo>
                  <a:cubicBezTo>
                    <a:pt x="120" y="47"/>
                    <a:pt x="120" y="47"/>
                    <a:pt x="120" y="47"/>
                  </a:cubicBezTo>
                  <a:cubicBezTo>
                    <a:pt x="120" y="47"/>
                    <a:pt x="120" y="47"/>
                    <a:pt x="120" y="47"/>
                  </a:cubicBezTo>
                  <a:cubicBezTo>
                    <a:pt x="116" y="47"/>
                    <a:pt x="116" y="47"/>
                    <a:pt x="116" y="47"/>
                  </a:cubicBezTo>
                  <a:cubicBezTo>
                    <a:pt x="111" y="45"/>
                    <a:pt x="111" y="45"/>
                    <a:pt x="111" y="45"/>
                  </a:cubicBezTo>
                  <a:cubicBezTo>
                    <a:pt x="111" y="44"/>
                    <a:pt x="111" y="44"/>
                    <a:pt x="111" y="44"/>
                  </a:cubicBezTo>
                  <a:cubicBezTo>
                    <a:pt x="121" y="44"/>
                    <a:pt x="121" y="44"/>
                    <a:pt x="121" y="44"/>
                  </a:cubicBezTo>
                  <a:cubicBezTo>
                    <a:pt x="121" y="44"/>
                    <a:pt x="121" y="44"/>
                    <a:pt x="121" y="44"/>
                  </a:cubicBezTo>
                  <a:cubicBezTo>
                    <a:pt x="121" y="44"/>
                    <a:pt x="121" y="44"/>
                    <a:pt x="121" y="44"/>
                  </a:cubicBezTo>
                  <a:cubicBezTo>
                    <a:pt x="121" y="44"/>
                    <a:pt x="121" y="44"/>
                    <a:pt x="121" y="44"/>
                  </a:cubicBezTo>
                  <a:cubicBezTo>
                    <a:pt x="121" y="44"/>
                    <a:pt x="121" y="44"/>
                    <a:pt x="121" y="44"/>
                  </a:cubicBezTo>
                  <a:cubicBezTo>
                    <a:pt x="121" y="44"/>
                    <a:pt x="121" y="44"/>
                    <a:pt x="121" y="44"/>
                  </a:cubicBezTo>
                  <a:cubicBezTo>
                    <a:pt x="121" y="47"/>
                    <a:pt x="121" y="47"/>
                    <a:pt x="121" y="47"/>
                  </a:cubicBezTo>
                  <a:cubicBezTo>
                    <a:pt x="121" y="47"/>
                    <a:pt x="121" y="47"/>
                    <a:pt x="121" y="47"/>
                  </a:cubicBezTo>
                  <a:cubicBezTo>
                    <a:pt x="121" y="47"/>
                    <a:pt x="121" y="47"/>
                    <a:pt x="121" y="47"/>
                  </a:cubicBezTo>
                  <a:cubicBezTo>
                    <a:pt x="122" y="44"/>
                    <a:pt x="122" y="44"/>
                    <a:pt x="122" y="44"/>
                  </a:cubicBezTo>
                  <a:cubicBezTo>
                    <a:pt x="128" y="47"/>
                    <a:pt x="128" y="47"/>
                    <a:pt x="128" y="47"/>
                  </a:cubicBezTo>
                  <a:cubicBezTo>
                    <a:pt x="134" y="47"/>
                    <a:pt x="134" y="47"/>
                    <a:pt x="134" y="47"/>
                  </a:cubicBezTo>
                  <a:cubicBezTo>
                    <a:pt x="128" y="46"/>
                    <a:pt x="128" y="46"/>
                    <a:pt x="128" y="46"/>
                  </a:cubicBezTo>
                  <a:cubicBezTo>
                    <a:pt x="126" y="45"/>
                    <a:pt x="126" y="45"/>
                    <a:pt x="126" y="45"/>
                  </a:cubicBezTo>
                  <a:cubicBezTo>
                    <a:pt x="130" y="45"/>
                    <a:pt x="130" y="45"/>
                    <a:pt x="130" y="45"/>
                  </a:cubicBezTo>
                  <a:cubicBezTo>
                    <a:pt x="130" y="45"/>
                    <a:pt x="130" y="45"/>
                    <a:pt x="130" y="45"/>
                  </a:cubicBezTo>
                  <a:cubicBezTo>
                    <a:pt x="130" y="37"/>
                    <a:pt x="130" y="37"/>
                    <a:pt x="130" y="37"/>
                  </a:cubicBezTo>
                  <a:cubicBezTo>
                    <a:pt x="130" y="36"/>
                    <a:pt x="130" y="36"/>
                    <a:pt x="130" y="36"/>
                  </a:cubicBezTo>
                  <a:cubicBezTo>
                    <a:pt x="130" y="36"/>
                    <a:pt x="130" y="36"/>
                    <a:pt x="130" y="36"/>
                  </a:cubicBezTo>
                  <a:cubicBezTo>
                    <a:pt x="127" y="37"/>
                    <a:pt x="127" y="37"/>
                    <a:pt x="127" y="37"/>
                  </a:cubicBezTo>
                  <a:cubicBezTo>
                    <a:pt x="127" y="37"/>
                    <a:pt x="127" y="37"/>
                    <a:pt x="127" y="37"/>
                  </a:cubicBezTo>
                  <a:cubicBezTo>
                    <a:pt x="127" y="37"/>
                    <a:pt x="127" y="37"/>
                    <a:pt x="127" y="37"/>
                  </a:cubicBezTo>
                  <a:cubicBezTo>
                    <a:pt x="124" y="37"/>
                    <a:pt x="124" y="37"/>
                    <a:pt x="124" y="37"/>
                  </a:cubicBezTo>
                  <a:cubicBezTo>
                    <a:pt x="124" y="37"/>
                    <a:pt x="124" y="37"/>
                    <a:pt x="124" y="37"/>
                  </a:cubicBezTo>
                  <a:cubicBezTo>
                    <a:pt x="124" y="37"/>
                    <a:pt x="124" y="37"/>
                    <a:pt x="124" y="37"/>
                  </a:cubicBezTo>
                  <a:cubicBezTo>
                    <a:pt x="124" y="37"/>
                    <a:pt x="124" y="37"/>
                    <a:pt x="124" y="37"/>
                  </a:cubicBezTo>
                  <a:cubicBezTo>
                    <a:pt x="124" y="37"/>
                    <a:pt x="124" y="37"/>
                    <a:pt x="124" y="37"/>
                  </a:cubicBezTo>
                  <a:cubicBezTo>
                    <a:pt x="121" y="37"/>
                    <a:pt x="121" y="37"/>
                    <a:pt x="121" y="37"/>
                  </a:cubicBezTo>
                  <a:cubicBezTo>
                    <a:pt x="121" y="37"/>
                    <a:pt x="121" y="37"/>
                    <a:pt x="121" y="37"/>
                  </a:cubicBezTo>
                  <a:cubicBezTo>
                    <a:pt x="121" y="37"/>
                    <a:pt x="121" y="37"/>
                    <a:pt x="121" y="37"/>
                  </a:cubicBezTo>
                  <a:cubicBezTo>
                    <a:pt x="121" y="37"/>
                    <a:pt x="121" y="37"/>
                    <a:pt x="121" y="37"/>
                  </a:cubicBezTo>
                  <a:cubicBezTo>
                    <a:pt x="121" y="37"/>
                    <a:pt x="121" y="37"/>
                    <a:pt x="121" y="37"/>
                  </a:cubicBezTo>
                  <a:cubicBezTo>
                    <a:pt x="118" y="37"/>
                    <a:pt x="118" y="37"/>
                    <a:pt x="118" y="37"/>
                  </a:cubicBezTo>
                  <a:cubicBezTo>
                    <a:pt x="118" y="37"/>
                    <a:pt x="118" y="37"/>
                    <a:pt x="118" y="37"/>
                  </a:cubicBezTo>
                  <a:cubicBezTo>
                    <a:pt x="118" y="37"/>
                    <a:pt x="118" y="37"/>
                    <a:pt x="118" y="37"/>
                  </a:cubicBezTo>
                  <a:cubicBezTo>
                    <a:pt x="118" y="37"/>
                    <a:pt x="118" y="37"/>
                    <a:pt x="118" y="37"/>
                  </a:cubicBezTo>
                  <a:cubicBezTo>
                    <a:pt x="118" y="37"/>
                    <a:pt x="118" y="37"/>
                    <a:pt x="118" y="37"/>
                  </a:cubicBezTo>
                  <a:cubicBezTo>
                    <a:pt x="113" y="37"/>
                    <a:pt x="113" y="37"/>
                    <a:pt x="113" y="37"/>
                  </a:cubicBezTo>
                  <a:cubicBezTo>
                    <a:pt x="113" y="36"/>
                    <a:pt x="113" y="36"/>
                    <a:pt x="113" y="36"/>
                  </a:cubicBezTo>
                  <a:cubicBezTo>
                    <a:pt x="116" y="36"/>
                    <a:pt x="116" y="36"/>
                    <a:pt x="116" y="36"/>
                  </a:cubicBezTo>
                  <a:cubicBezTo>
                    <a:pt x="116" y="35"/>
                    <a:pt x="116" y="35"/>
                    <a:pt x="116" y="35"/>
                  </a:cubicBezTo>
                  <a:cubicBezTo>
                    <a:pt x="113" y="35"/>
                    <a:pt x="113" y="35"/>
                    <a:pt x="113" y="35"/>
                  </a:cubicBezTo>
                  <a:cubicBezTo>
                    <a:pt x="114" y="35"/>
                    <a:pt x="114" y="35"/>
                    <a:pt x="114" y="35"/>
                  </a:cubicBezTo>
                  <a:cubicBezTo>
                    <a:pt x="114" y="34"/>
                    <a:pt x="114" y="34"/>
                    <a:pt x="114" y="34"/>
                  </a:cubicBezTo>
                  <a:cubicBezTo>
                    <a:pt x="120" y="35"/>
                    <a:pt x="120" y="35"/>
                    <a:pt x="120" y="35"/>
                  </a:cubicBezTo>
                  <a:cubicBezTo>
                    <a:pt x="120" y="36"/>
                    <a:pt x="120" y="36"/>
                    <a:pt x="120" y="36"/>
                  </a:cubicBezTo>
                  <a:cubicBezTo>
                    <a:pt x="121" y="36"/>
                    <a:pt x="121" y="36"/>
                    <a:pt x="121" y="36"/>
                  </a:cubicBezTo>
                  <a:cubicBezTo>
                    <a:pt x="117" y="36"/>
                    <a:pt x="117" y="36"/>
                    <a:pt x="117" y="36"/>
                  </a:cubicBezTo>
                  <a:cubicBezTo>
                    <a:pt x="125" y="35"/>
                    <a:pt x="125" y="35"/>
                    <a:pt x="125" y="35"/>
                  </a:cubicBezTo>
                  <a:cubicBezTo>
                    <a:pt x="128" y="35"/>
                    <a:pt x="128" y="35"/>
                    <a:pt x="128" y="35"/>
                  </a:cubicBezTo>
                  <a:cubicBezTo>
                    <a:pt x="128" y="35"/>
                    <a:pt x="128" y="35"/>
                    <a:pt x="128" y="35"/>
                  </a:cubicBezTo>
                  <a:cubicBezTo>
                    <a:pt x="146" y="34"/>
                    <a:pt x="146" y="34"/>
                    <a:pt x="146" y="34"/>
                  </a:cubicBezTo>
                  <a:cubicBezTo>
                    <a:pt x="146" y="55"/>
                    <a:pt x="146" y="55"/>
                    <a:pt x="146" y="55"/>
                  </a:cubicBezTo>
                  <a:cubicBezTo>
                    <a:pt x="146" y="55"/>
                    <a:pt x="146" y="55"/>
                    <a:pt x="146" y="55"/>
                  </a:cubicBezTo>
                  <a:cubicBezTo>
                    <a:pt x="146" y="55"/>
                    <a:pt x="146" y="55"/>
                    <a:pt x="146" y="55"/>
                  </a:cubicBezTo>
                  <a:cubicBezTo>
                    <a:pt x="154" y="55"/>
                    <a:pt x="154" y="55"/>
                    <a:pt x="154" y="55"/>
                  </a:cubicBezTo>
                  <a:cubicBezTo>
                    <a:pt x="154" y="43"/>
                    <a:pt x="154" y="43"/>
                    <a:pt x="154" y="43"/>
                  </a:cubicBezTo>
                  <a:lnTo>
                    <a:pt x="154" y="41"/>
                  </a:lnTo>
                  <a:close/>
                  <a:moveTo>
                    <a:pt x="128" y="37"/>
                  </a:moveTo>
                  <a:cubicBezTo>
                    <a:pt x="128" y="37"/>
                    <a:pt x="128" y="37"/>
                    <a:pt x="128" y="37"/>
                  </a:cubicBezTo>
                  <a:cubicBezTo>
                    <a:pt x="130" y="37"/>
                    <a:pt x="130" y="37"/>
                    <a:pt x="130" y="37"/>
                  </a:cubicBezTo>
                  <a:cubicBezTo>
                    <a:pt x="130" y="37"/>
                    <a:pt x="130" y="37"/>
                    <a:pt x="130" y="37"/>
                  </a:cubicBezTo>
                  <a:cubicBezTo>
                    <a:pt x="128" y="37"/>
                    <a:pt x="128" y="37"/>
                    <a:pt x="128" y="37"/>
                  </a:cubicBezTo>
                  <a:close/>
                  <a:moveTo>
                    <a:pt x="128" y="37"/>
                  </a:moveTo>
                  <a:cubicBezTo>
                    <a:pt x="128" y="37"/>
                    <a:pt x="128" y="37"/>
                    <a:pt x="128" y="37"/>
                  </a:cubicBezTo>
                  <a:cubicBezTo>
                    <a:pt x="130" y="37"/>
                    <a:pt x="130" y="37"/>
                    <a:pt x="130" y="37"/>
                  </a:cubicBezTo>
                  <a:cubicBezTo>
                    <a:pt x="130" y="44"/>
                    <a:pt x="130" y="44"/>
                    <a:pt x="130" y="44"/>
                  </a:cubicBezTo>
                  <a:cubicBezTo>
                    <a:pt x="128" y="44"/>
                    <a:pt x="128" y="44"/>
                    <a:pt x="128" y="44"/>
                  </a:cubicBezTo>
                  <a:lnTo>
                    <a:pt x="128" y="37"/>
                  </a:lnTo>
                  <a:close/>
                  <a:moveTo>
                    <a:pt x="128" y="44"/>
                  </a:moveTo>
                  <a:cubicBezTo>
                    <a:pt x="128" y="44"/>
                    <a:pt x="128" y="44"/>
                    <a:pt x="128" y="44"/>
                  </a:cubicBezTo>
                  <a:cubicBezTo>
                    <a:pt x="130" y="44"/>
                    <a:pt x="130" y="44"/>
                    <a:pt x="130" y="44"/>
                  </a:cubicBezTo>
                  <a:cubicBezTo>
                    <a:pt x="130" y="45"/>
                    <a:pt x="130" y="45"/>
                    <a:pt x="130" y="45"/>
                  </a:cubicBezTo>
                  <a:cubicBezTo>
                    <a:pt x="128" y="45"/>
                    <a:pt x="128" y="45"/>
                    <a:pt x="128" y="45"/>
                  </a:cubicBezTo>
                  <a:lnTo>
                    <a:pt x="128" y="44"/>
                  </a:lnTo>
                  <a:close/>
                  <a:moveTo>
                    <a:pt x="124" y="37"/>
                  </a:moveTo>
                  <a:cubicBezTo>
                    <a:pt x="124" y="37"/>
                    <a:pt x="124" y="37"/>
                    <a:pt x="124" y="37"/>
                  </a:cubicBezTo>
                  <a:cubicBezTo>
                    <a:pt x="127" y="37"/>
                    <a:pt x="127" y="37"/>
                    <a:pt x="127" y="37"/>
                  </a:cubicBezTo>
                  <a:cubicBezTo>
                    <a:pt x="127" y="37"/>
                    <a:pt x="127" y="37"/>
                    <a:pt x="127" y="37"/>
                  </a:cubicBezTo>
                  <a:cubicBezTo>
                    <a:pt x="124" y="37"/>
                    <a:pt x="124" y="37"/>
                    <a:pt x="124" y="37"/>
                  </a:cubicBezTo>
                  <a:close/>
                  <a:moveTo>
                    <a:pt x="124" y="37"/>
                  </a:moveTo>
                  <a:cubicBezTo>
                    <a:pt x="124" y="37"/>
                    <a:pt x="124" y="37"/>
                    <a:pt x="124" y="37"/>
                  </a:cubicBezTo>
                  <a:cubicBezTo>
                    <a:pt x="127" y="37"/>
                    <a:pt x="127" y="37"/>
                    <a:pt x="127" y="37"/>
                  </a:cubicBezTo>
                  <a:cubicBezTo>
                    <a:pt x="127" y="44"/>
                    <a:pt x="127" y="44"/>
                    <a:pt x="127" y="44"/>
                  </a:cubicBezTo>
                  <a:cubicBezTo>
                    <a:pt x="124" y="44"/>
                    <a:pt x="124" y="44"/>
                    <a:pt x="124" y="44"/>
                  </a:cubicBezTo>
                  <a:lnTo>
                    <a:pt x="124" y="37"/>
                  </a:lnTo>
                  <a:close/>
                  <a:moveTo>
                    <a:pt x="124" y="44"/>
                  </a:moveTo>
                  <a:cubicBezTo>
                    <a:pt x="124" y="44"/>
                    <a:pt x="124" y="44"/>
                    <a:pt x="124" y="44"/>
                  </a:cubicBezTo>
                  <a:cubicBezTo>
                    <a:pt x="127" y="44"/>
                    <a:pt x="127" y="44"/>
                    <a:pt x="127" y="44"/>
                  </a:cubicBezTo>
                  <a:cubicBezTo>
                    <a:pt x="127" y="45"/>
                    <a:pt x="127" y="45"/>
                    <a:pt x="127" y="45"/>
                  </a:cubicBezTo>
                  <a:cubicBezTo>
                    <a:pt x="126" y="45"/>
                    <a:pt x="126" y="45"/>
                    <a:pt x="126" y="45"/>
                  </a:cubicBezTo>
                  <a:cubicBezTo>
                    <a:pt x="126" y="45"/>
                    <a:pt x="126" y="45"/>
                    <a:pt x="126" y="45"/>
                  </a:cubicBezTo>
                  <a:cubicBezTo>
                    <a:pt x="124" y="45"/>
                    <a:pt x="124" y="45"/>
                    <a:pt x="124" y="45"/>
                  </a:cubicBezTo>
                  <a:lnTo>
                    <a:pt x="124" y="44"/>
                  </a:lnTo>
                  <a:close/>
                  <a:moveTo>
                    <a:pt x="124" y="45"/>
                  </a:moveTo>
                  <a:cubicBezTo>
                    <a:pt x="124" y="45"/>
                    <a:pt x="124" y="45"/>
                    <a:pt x="124" y="45"/>
                  </a:cubicBezTo>
                  <a:cubicBezTo>
                    <a:pt x="123" y="44"/>
                    <a:pt x="123" y="44"/>
                    <a:pt x="123" y="44"/>
                  </a:cubicBezTo>
                  <a:cubicBezTo>
                    <a:pt x="124" y="44"/>
                    <a:pt x="124" y="44"/>
                    <a:pt x="124" y="44"/>
                  </a:cubicBezTo>
                  <a:lnTo>
                    <a:pt x="124" y="45"/>
                  </a:lnTo>
                  <a:close/>
                  <a:moveTo>
                    <a:pt x="121" y="37"/>
                  </a:moveTo>
                  <a:cubicBezTo>
                    <a:pt x="121" y="37"/>
                    <a:pt x="121" y="37"/>
                    <a:pt x="121" y="37"/>
                  </a:cubicBezTo>
                  <a:cubicBezTo>
                    <a:pt x="124" y="37"/>
                    <a:pt x="124" y="37"/>
                    <a:pt x="124" y="37"/>
                  </a:cubicBezTo>
                  <a:cubicBezTo>
                    <a:pt x="124" y="37"/>
                    <a:pt x="124" y="37"/>
                    <a:pt x="124" y="37"/>
                  </a:cubicBezTo>
                  <a:cubicBezTo>
                    <a:pt x="121" y="37"/>
                    <a:pt x="121" y="37"/>
                    <a:pt x="121" y="37"/>
                  </a:cubicBezTo>
                  <a:close/>
                  <a:moveTo>
                    <a:pt x="121" y="37"/>
                  </a:moveTo>
                  <a:cubicBezTo>
                    <a:pt x="121" y="37"/>
                    <a:pt x="121" y="37"/>
                    <a:pt x="121" y="37"/>
                  </a:cubicBezTo>
                  <a:cubicBezTo>
                    <a:pt x="124" y="37"/>
                    <a:pt x="124" y="37"/>
                    <a:pt x="124" y="37"/>
                  </a:cubicBezTo>
                  <a:cubicBezTo>
                    <a:pt x="124" y="44"/>
                    <a:pt x="124" y="44"/>
                    <a:pt x="124" y="44"/>
                  </a:cubicBezTo>
                  <a:cubicBezTo>
                    <a:pt x="122" y="44"/>
                    <a:pt x="122" y="44"/>
                    <a:pt x="122" y="44"/>
                  </a:cubicBezTo>
                  <a:cubicBezTo>
                    <a:pt x="121" y="43"/>
                    <a:pt x="121" y="43"/>
                    <a:pt x="121" y="43"/>
                  </a:cubicBezTo>
                  <a:cubicBezTo>
                    <a:pt x="121" y="43"/>
                    <a:pt x="121" y="43"/>
                    <a:pt x="121" y="43"/>
                  </a:cubicBezTo>
                  <a:lnTo>
                    <a:pt x="121" y="37"/>
                  </a:lnTo>
                  <a:close/>
                  <a:moveTo>
                    <a:pt x="118" y="37"/>
                  </a:moveTo>
                  <a:cubicBezTo>
                    <a:pt x="118" y="37"/>
                    <a:pt x="118" y="37"/>
                    <a:pt x="118" y="37"/>
                  </a:cubicBezTo>
                  <a:cubicBezTo>
                    <a:pt x="121" y="37"/>
                    <a:pt x="121" y="37"/>
                    <a:pt x="121" y="37"/>
                  </a:cubicBezTo>
                  <a:cubicBezTo>
                    <a:pt x="121" y="37"/>
                    <a:pt x="121" y="37"/>
                    <a:pt x="121" y="37"/>
                  </a:cubicBezTo>
                  <a:cubicBezTo>
                    <a:pt x="118" y="37"/>
                    <a:pt x="118" y="37"/>
                    <a:pt x="118" y="37"/>
                  </a:cubicBezTo>
                  <a:close/>
                  <a:moveTo>
                    <a:pt x="118" y="38"/>
                  </a:moveTo>
                  <a:cubicBezTo>
                    <a:pt x="118" y="38"/>
                    <a:pt x="118" y="38"/>
                    <a:pt x="118" y="38"/>
                  </a:cubicBezTo>
                  <a:cubicBezTo>
                    <a:pt x="121" y="37"/>
                    <a:pt x="121" y="37"/>
                    <a:pt x="121" y="37"/>
                  </a:cubicBezTo>
                  <a:cubicBezTo>
                    <a:pt x="121" y="43"/>
                    <a:pt x="121" y="43"/>
                    <a:pt x="121" y="43"/>
                  </a:cubicBezTo>
                  <a:cubicBezTo>
                    <a:pt x="118" y="43"/>
                    <a:pt x="118" y="43"/>
                    <a:pt x="118" y="43"/>
                  </a:cubicBezTo>
                  <a:lnTo>
                    <a:pt x="118" y="38"/>
                  </a:lnTo>
                  <a:close/>
                  <a:moveTo>
                    <a:pt x="118" y="44"/>
                  </a:moveTo>
                  <a:cubicBezTo>
                    <a:pt x="118" y="44"/>
                    <a:pt x="118" y="44"/>
                    <a:pt x="118" y="44"/>
                  </a:cubicBezTo>
                  <a:cubicBezTo>
                    <a:pt x="113" y="44"/>
                    <a:pt x="113" y="44"/>
                    <a:pt x="113" y="44"/>
                  </a:cubicBezTo>
                  <a:cubicBezTo>
                    <a:pt x="113" y="44"/>
                    <a:pt x="113" y="44"/>
                    <a:pt x="113" y="44"/>
                  </a:cubicBezTo>
                  <a:cubicBezTo>
                    <a:pt x="113" y="38"/>
                    <a:pt x="113" y="38"/>
                    <a:pt x="113" y="38"/>
                  </a:cubicBezTo>
                  <a:cubicBezTo>
                    <a:pt x="118" y="38"/>
                    <a:pt x="118" y="38"/>
                    <a:pt x="118" y="38"/>
                  </a:cubicBezTo>
                  <a:lnTo>
                    <a:pt x="118" y="44"/>
                  </a:lnTo>
                  <a:close/>
                  <a:moveTo>
                    <a:pt x="118" y="37"/>
                  </a:moveTo>
                  <a:cubicBezTo>
                    <a:pt x="118" y="37"/>
                    <a:pt x="118" y="37"/>
                    <a:pt x="118" y="37"/>
                  </a:cubicBezTo>
                  <a:cubicBezTo>
                    <a:pt x="118" y="37"/>
                    <a:pt x="118" y="37"/>
                    <a:pt x="118" y="37"/>
                  </a:cubicBezTo>
                  <a:cubicBezTo>
                    <a:pt x="113" y="38"/>
                    <a:pt x="113" y="38"/>
                    <a:pt x="113" y="38"/>
                  </a:cubicBezTo>
                  <a:cubicBezTo>
                    <a:pt x="113" y="37"/>
                    <a:pt x="113" y="37"/>
                    <a:pt x="113" y="37"/>
                  </a:cubicBezTo>
                  <a:lnTo>
                    <a:pt x="118" y="37"/>
                  </a:lnTo>
                  <a:close/>
                  <a:moveTo>
                    <a:pt x="75" y="10"/>
                  </a:moveTo>
                  <a:cubicBezTo>
                    <a:pt x="75" y="10"/>
                    <a:pt x="75" y="10"/>
                    <a:pt x="75" y="10"/>
                  </a:cubicBezTo>
                  <a:cubicBezTo>
                    <a:pt x="77" y="10"/>
                    <a:pt x="77" y="10"/>
                    <a:pt x="77" y="10"/>
                  </a:cubicBezTo>
                  <a:cubicBezTo>
                    <a:pt x="77" y="12"/>
                    <a:pt x="77" y="12"/>
                    <a:pt x="77" y="12"/>
                  </a:cubicBezTo>
                  <a:cubicBezTo>
                    <a:pt x="75" y="12"/>
                    <a:pt x="75" y="12"/>
                    <a:pt x="75" y="12"/>
                  </a:cubicBezTo>
                  <a:lnTo>
                    <a:pt x="75" y="10"/>
                  </a:lnTo>
                  <a:close/>
                  <a:moveTo>
                    <a:pt x="103" y="33"/>
                  </a:moveTo>
                  <a:cubicBezTo>
                    <a:pt x="103" y="33"/>
                    <a:pt x="103" y="33"/>
                    <a:pt x="103" y="33"/>
                  </a:cubicBezTo>
                  <a:cubicBezTo>
                    <a:pt x="101" y="33"/>
                    <a:pt x="101" y="33"/>
                    <a:pt x="101" y="33"/>
                  </a:cubicBezTo>
                  <a:cubicBezTo>
                    <a:pt x="101" y="33"/>
                    <a:pt x="101" y="33"/>
                    <a:pt x="101" y="33"/>
                  </a:cubicBezTo>
                  <a:cubicBezTo>
                    <a:pt x="101" y="33"/>
                    <a:pt x="101" y="33"/>
                    <a:pt x="101" y="33"/>
                  </a:cubicBezTo>
                  <a:cubicBezTo>
                    <a:pt x="103" y="33"/>
                    <a:pt x="103" y="33"/>
                    <a:pt x="103" y="33"/>
                  </a:cubicBezTo>
                  <a:cubicBezTo>
                    <a:pt x="103" y="33"/>
                    <a:pt x="103" y="33"/>
                    <a:pt x="103" y="33"/>
                  </a:cubicBezTo>
                  <a:cubicBezTo>
                    <a:pt x="100" y="33"/>
                    <a:pt x="100" y="33"/>
                    <a:pt x="100" y="33"/>
                  </a:cubicBezTo>
                  <a:cubicBezTo>
                    <a:pt x="100" y="33"/>
                    <a:pt x="100" y="33"/>
                    <a:pt x="100" y="33"/>
                  </a:cubicBezTo>
                  <a:cubicBezTo>
                    <a:pt x="96" y="34"/>
                    <a:pt x="96" y="34"/>
                    <a:pt x="96" y="34"/>
                  </a:cubicBezTo>
                  <a:cubicBezTo>
                    <a:pt x="96" y="34"/>
                    <a:pt x="93" y="34"/>
                    <a:pt x="88" y="34"/>
                  </a:cubicBezTo>
                  <a:cubicBezTo>
                    <a:pt x="87" y="34"/>
                    <a:pt x="85" y="34"/>
                    <a:pt x="83" y="35"/>
                  </a:cubicBezTo>
                  <a:cubicBezTo>
                    <a:pt x="83" y="34"/>
                    <a:pt x="83" y="34"/>
                    <a:pt x="83" y="34"/>
                  </a:cubicBezTo>
                  <a:cubicBezTo>
                    <a:pt x="84" y="34"/>
                    <a:pt x="88" y="34"/>
                    <a:pt x="91" y="34"/>
                  </a:cubicBezTo>
                  <a:cubicBezTo>
                    <a:pt x="96" y="33"/>
                    <a:pt x="98" y="33"/>
                    <a:pt x="99" y="33"/>
                  </a:cubicBezTo>
                  <a:cubicBezTo>
                    <a:pt x="99" y="33"/>
                    <a:pt x="99" y="33"/>
                    <a:pt x="99" y="33"/>
                  </a:cubicBezTo>
                  <a:cubicBezTo>
                    <a:pt x="100" y="33"/>
                    <a:pt x="100" y="33"/>
                    <a:pt x="100" y="33"/>
                  </a:cubicBezTo>
                  <a:cubicBezTo>
                    <a:pt x="100" y="8"/>
                    <a:pt x="100" y="8"/>
                    <a:pt x="100" y="8"/>
                  </a:cubicBezTo>
                  <a:cubicBezTo>
                    <a:pt x="99" y="8"/>
                    <a:pt x="99" y="8"/>
                    <a:pt x="99" y="8"/>
                  </a:cubicBezTo>
                  <a:cubicBezTo>
                    <a:pt x="99" y="8"/>
                    <a:pt x="99" y="8"/>
                    <a:pt x="99" y="8"/>
                  </a:cubicBezTo>
                  <a:cubicBezTo>
                    <a:pt x="99" y="8"/>
                    <a:pt x="98" y="8"/>
                    <a:pt x="98" y="8"/>
                  </a:cubicBezTo>
                  <a:cubicBezTo>
                    <a:pt x="98" y="7"/>
                    <a:pt x="98" y="7"/>
                    <a:pt x="98" y="7"/>
                  </a:cubicBezTo>
                  <a:cubicBezTo>
                    <a:pt x="100" y="6"/>
                    <a:pt x="100" y="6"/>
                    <a:pt x="100" y="6"/>
                  </a:cubicBezTo>
                  <a:cubicBezTo>
                    <a:pt x="100" y="4"/>
                    <a:pt x="100" y="4"/>
                    <a:pt x="100" y="4"/>
                  </a:cubicBezTo>
                  <a:cubicBezTo>
                    <a:pt x="100" y="4"/>
                    <a:pt x="100" y="4"/>
                    <a:pt x="100" y="4"/>
                  </a:cubicBezTo>
                  <a:cubicBezTo>
                    <a:pt x="100" y="4"/>
                    <a:pt x="100" y="4"/>
                    <a:pt x="100" y="4"/>
                  </a:cubicBezTo>
                  <a:cubicBezTo>
                    <a:pt x="98" y="4"/>
                    <a:pt x="98" y="4"/>
                    <a:pt x="98" y="4"/>
                  </a:cubicBezTo>
                  <a:cubicBezTo>
                    <a:pt x="98" y="4"/>
                    <a:pt x="98" y="4"/>
                    <a:pt x="98" y="4"/>
                  </a:cubicBezTo>
                  <a:cubicBezTo>
                    <a:pt x="98" y="4"/>
                    <a:pt x="98" y="4"/>
                    <a:pt x="98" y="4"/>
                  </a:cubicBezTo>
                  <a:cubicBezTo>
                    <a:pt x="97" y="4"/>
                    <a:pt x="97" y="4"/>
                    <a:pt x="97" y="4"/>
                  </a:cubicBezTo>
                  <a:cubicBezTo>
                    <a:pt x="97" y="8"/>
                    <a:pt x="97" y="8"/>
                    <a:pt x="97" y="8"/>
                  </a:cubicBezTo>
                  <a:cubicBezTo>
                    <a:pt x="97" y="8"/>
                    <a:pt x="96" y="9"/>
                    <a:pt x="95" y="9"/>
                  </a:cubicBezTo>
                  <a:cubicBezTo>
                    <a:pt x="95" y="7"/>
                    <a:pt x="95" y="7"/>
                    <a:pt x="95" y="7"/>
                  </a:cubicBezTo>
                  <a:cubicBezTo>
                    <a:pt x="95" y="7"/>
                    <a:pt x="95" y="7"/>
                    <a:pt x="95" y="7"/>
                  </a:cubicBezTo>
                  <a:cubicBezTo>
                    <a:pt x="95" y="7"/>
                    <a:pt x="95" y="7"/>
                    <a:pt x="95" y="7"/>
                  </a:cubicBezTo>
                  <a:cubicBezTo>
                    <a:pt x="97" y="7"/>
                    <a:pt x="97" y="7"/>
                    <a:pt x="97" y="7"/>
                  </a:cubicBezTo>
                  <a:cubicBezTo>
                    <a:pt x="97" y="7"/>
                    <a:pt x="97" y="7"/>
                    <a:pt x="97" y="7"/>
                  </a:cubicBezTo>
                  <a:cubicBezTo>
                    <a:pt x="97" y="4"/>
                    <a:pt x="97" y="4"/>
                    <a:pt x="97" y="4"/>
                  </a:cubicBezTo>
                  <a:cubicBezTo>
                    <a:pt x="97" y="4"/>
                    <a:pt x="97" y="4"/>
                    <a:pt x="97" y="4"/>
                  </a:cubicBezTo>
                  <a:cubicBezTo>
                    <a:pt x="97" y="4"/>
                    <a:pt x="97" y="4"/>
                    <a:pt x="97" y="4"/>
                  </a:cubicBezTo>
                  <a:cubicBezTo>
                    <a:pt x="95" y="5"/>
                    <a:pt x="95" y="5"/>
                    <a:pt x="95" y="5"/>
                  </a:cubicBezTo>
                  <a:cubicBezTo>
                    <a:pt x="95" y="5"/>
                    <a:pt x="95" y="5"/>
                    <a:pt x="95" y="5"/>
                  </a:cubicBezTo>
                  <a:cubicBezTo>
                    <a:pt x="95" y="7"/>
                    <a:pt x="95" y="7"/>
                    <a:pt x="95" y="7"/>
                  </a:cubicBezTo>
                  <a:cubicBezTo>
                    <a:pt x="95" y="7"/>
                    <a:pt x="95" y="7"/>
                    <a:pt x="95" y="7"/>
                  </a:cubicBezTo>
                  <a:cubicBezTo>
                    <a:pt x="95" y="7"/>
                    <a:pt x="95" y="7"/>
                    <a:pt x="95" y="7"/>
                  </a:cubicBezTo>
                  <a:cubicBezTo>
                    <a:pt x="95" y="9"/>
                    <a:pt x="95" y="9"/>
                    <a:pt x="95" y="9"/>
                  </a:cubicBezTo>
                  <a:cubicBezTo>
                    <a:pt x="94" y="9"/>
                    <a:pt x="93" y="10"/>
                    <a:pt x="92" y="10"/>
                  </a:cubicBezTo>
                  <a:cubicBezTo>
                    <a:pt x="92" y="8"/>
                    <a:pt x="92" y="8"/>
                    <a:pt x="92" y="8"/>
                  </a:cubicBezTo>
                  <a:cubicBezTo>
                    <a:pt x="94" y="7"/>
                    <a:pt x="94" y="7"/>
                    <a:pt x="94" y="7"/>
                  </a:cubicBezTo>
                  <a:cubicBezTo>
                    <a:pt x="94" y="5"/>
                    <a:pt x="94" y="5"/>
                    <a:pt x="94" y="5"/>
                  </a:cubicBezTo>
                  <a:cubicBezTo>
                    <a:pt x="94" y="5"/>
                    <a:pt x="94" y="5"/>
                    <a:pt x="94" y="5"/>
                  </a:cubicBezTo>
                  <a:cubicBezTo>
                    <a:pt x="94" y="5"/>
                    <a:pt x="94" y="5"/>
                    <a:pt x="94" y="5"/>
                  </a:cubicBezTo>
                  <a:cubicBezTo>
                    <a:pt x="92" y="6"/>
                    <a:pt x="92" y="6"/>
                    <a:pt x="92" y="6"/>
                  </a:cubicBezTo>
                  <a:cubicBezTo>
                    <a:pt x="92" y="6"/>
                    <a:pt x="92" y="6"/>
                    <a:pt x="92" y="6"/>
                  </a:cubicBezTo>
                  <a:cubicBezTo>
                    <a:pt x="92" y="6"/>
                    <a:pt x="92" y="6"/>
                    <a:pt x="92" y="6"/>
                  </a:cubicBezTo>
                  <a:cubicBezTo>
                    <a:pt x="92" y="10"/>
                    <a:pt x="92" y="10"/>
                    <a:pt x="92" y="10"/>
                  </a:cubicBezTo>
                  <a:cubicBezTo>
                    <a:pt x="91" y="10"/>
                    <a:pt x="91" y="10"/>
                    <a:pt x="91" y="10"/>
                  </a:cubicBezTo>
                  <a:cubicBezTo>
                    <a:pt x="90" y="11"/>
                    <a:pt x="88" y="11"/>
                    <a:pt x="87" y="11"/>
                  </a:cubicBezTo>
                  <a:cubicBezTo>
                    <a:pt x="87" y="9"/>
                    <a:pt x="87" y="9"/>
                    <a:pt x="87" y="9"/>
                  </a:cubicBezTo>
                  <a:cubicBezTo>
                    <a:pt x="87" y="9"/>
                    <a:pt x="87" y="9"/>
                    <a:pt x="87" y="9"/>
                  </a:cubicBezTo>
                  <a:cubicBezTo>
                    <a:pt x="87" y="9"/>
                    <a:pt x="87" y="9"/>
                    <a:pt x="87" y="9"/>
                  </a:cubicBezTo>
                  <a:cubicBezTo>
                    <a:pt x="89" y="9"/>
                    <a:pt x="89" y="9"/>
                    <a:pt x="89" y="9"/>
                  </a:cubicBezTo>
                  <a:cubicBezTo>
                    <a:pt x="89" y="7"/>
                    <a:pt x="89" y="7"/>
                    <a:pt x="89" y="7"/>
                  </a:cubicBezTo>
                  <a:cubicBezTo>
                    <a:pt x="89" y="7"/>
                    <a:pt x="89" y="7"/>
                    <a:pt x="89" y="7"/>
                  </a:cubicBezTo>
                  <a:cubicBezTo>
                    <a:pt x="89" y="7"/>
                    <a:pt x="89" y="7"/>
                    <a:pt x="89" y="7"/>
                  </a:cubicBezTo>
                  <a:cubicBezTo>
                    <a:pt x="87" y="7"/>
                    <a:pt x="87" y="7"/>
                    <a:pt x="87" y="7"/>
                  </a:cubicBezTo>
                  <a:cubicBezTo>
                    <a:pt x="87" y="7"/>
                    <a:pt x="87" y="7"/>
                    <a:pt x="87" y="7"/>
                  </a:cubicBezTo>
                  <a:cubicBezTo>
                    <a:pt x="87" y="7"/>
                    <a:pt x="87" y="7"/>
                    <a:pt x="87" y="7"/>
                  </a:cubicBezTo>
                  <a:cubicBezTo>
                    <a:pt x="87" y="7"/>
                    <a:pt x="87" y="7"/>
                    <a:pt x="87" y="7"/>
                  </a:cubicBezTo>
                  <a:cubicBezTo>
                    <a:pt x="87" y="7"/>
                    <a:pt x="87" y="7"/>
                    <a:pt x="87" y="7"/>
                  </a:cubicBezTo>
                  <a:cubicBezTo>
                    <a:pt x="87" y="11"/>
                    <a:pt x="87" y="11"/>
                    <a:pt x="87" y="11"/>
                  </a:cubicBezTo>
                  <a:cubicBezTo>
                    <a:pt x="86" y="11"/>
                    <a:pt x="85" y="11"/>
                    <a:pt x="84" y="12"/>
                  </a:cubicBezTo>
                  <a:cubicBezTo>
                    <a:pt x="84" y="10"/>
                    <a:pt x="84" y="10"/>
                    <a:pt x="84" y="10"/>
                  </a:cubicBezTo>
                  <a:cubicBezTo>
                    <a:pt x="87" y="9"/>
                    <a:pt x="87" y="9"/>
                    <a:pt x="87" y="9"/>
                  </a:cubicBezTo>
                  <a:cubicBezTo>
                    <a:pt x="87" y="7"/>
                    <a:pt x="87" y="7"/>
                    <a:pt x="87" y="7"/>
                  </a:cubicBezTo>
                  <a:cubicBezTo>
                    <a:pt x="86" y="7"/>
                    <a:pt x="86" y="7"/>
                    <a:pt x="86" y="7"/>
                  </a:cubicBezTo>
                  <a:cubicBezTo>
                    <a:pt x="86" y="9"/>
                    <a:pt x="86" y="9"/>
                    <a:pt x="86" y="9"/>
                  </a:cubicBezTo>
                  <a:cubicBezTo>
                    <a:pt x="85" y="10"/>
                    <a:pt x="85" y="10"/>
                    <a:pt x="85" y="10"/>
                  </a:cubicBezTo>
                  <a:cubicBezTo>
                    <a:pt x="85" y="8"/>
                    <a:pt x="85" y="8"/>
                    <a:pt x="85" y="8"/>
                  </a:cubicBezTo>
                  <a:cubicBezTo>
                    <a:pt x="86" y="7"/>
                    <a:pt x="86" y="7"/>
                    <a:pt x="86" y="7"/>
                  </a:cubicBezTo>
                  <a:cubicBezTo>
                    <a:pt x="86" y="7"/>
                    <a:pt x="86" y="7"/>
                    <a:pt x="86" y="7"/>
                  </a:cubicBezTo>
                  <a:cubicBezTo>
                    <a:pt x="84" y="8"/>
                    <a:pt x="84" y="8"/>
                    <a:pt x="84" y="8"/>
                  </a:cubicBezTo>
                  <a:cubicBezTo>
                    <a:pt x="84" y="8"/>
                    <a:pt x="84" y="8"/>
                    <a:pt x="84" y="8"/>
                  </a:cubicBezTo>
                  <a:cubicBezTo>
                    <a:pt x="84" y="8"/>
                    <a:pt x="84" y="8"/>
                    <a:pt x="84" y="8"/>
                  </a:cubicBezTo>
                  <a:cubicBezTo>
                    <a:pt x="84" y="12"/>
                    <a:pt x="84" y="12"/>
                    <a:pt x="84" y="12"/>
                  </a:cubicBezTo>
                  <a:cubicBezTo>
                    <a:pt x="83" y="12"/>
                    <a:pt x="83" y="12"/>
                    <a:pt x="83" y="12"/>
                  </a:cubicBezTo>
                  <a:cubicBezTo>
                    <a:pt x="83" y="12"/>
                    <a:pt x="83" y="12"/>
                    <a:pt x="83" y="12"/>
                  </a:cubicBezTo>
                  <a:cubicBezTo>
                    <a:pt x="83" y="12"/>
                    <a:pt x="83" y="12"/>
                    <a:pt x="83" y="12"/>
                  </a:cubicBezTo>
                  <a:cubicBezTo>
                    <a:pt x="83" y="13"/>
                    <a:pt x="83" y="13"/>
                    <a:pt x="83" y="13"/>
                  </a:cubicBezTo>
                  <a:cubicBezTo>
                    <a:pt x="82" y="13"/>
                    <a:pt x="82" y="13"/>
                    <a:pt x="82" y="13"/>
                  </a:cubicBezTo>
                  <a:cubicBezTo>
                    <a:pt x="82" y="16"/>
                    <a:pt x="82" y="16"/>
                    <a:pt x="82" y="16"/>
                  </a:cubicBezTo>
                  <a:cubicBezTo>
                    <a:pt x="82" y="15"/>
                    <a:pt x="82" y="15"/>
                    <a:pt x="82" y="15"/>
                  </a:cubicBezTo>
                  <a:cubicBezTo>
                    <a:pt x="82" y="14"/>
                    <a:pt x="82" y="14"/>
                    <a:pt x="82" y="14"/>
                  </a:cubicBezTo>
                  <a:cubicBezTo>
                    <a:pt x="82" y="13"/>
                    <a:pt x="82" y="13"/>
                    <a:pt x="82" y="13"/>
                  </a:cubicBezTo>
                  <a:cubicBezTo>
                    <a:pt x="82" y="13"/>
                    <a:pt x="82" y="13"/>
                    <a:pt x="82" y="13"/>
                  </a:cubicBezTo>
                  <a:cubicBezTo>
                    <a:pt x="83" y="13"/>
                    <a:pt x="83" y="13"/>
                    <a:pt x="83" y="13"/>
                  </a:cubicBezTo>
                  <a:cubicBezTo>
                    <a:pt x="83" y="16"/>
                    <a:pt x="83" y="16"/>
                    <a:pt x="83" y="16"/>
                  </a:cubicBezTo>
                  <a:cubicBezTo>
                    <a:pt x="82" y="16"/>
                    <a:pt x="82" y="16"/>
                    <a:pt x="82" y="16"/>
                  </a:cubicBezTo>
                  <a:cubicBezTo>
                    <a:pt x="82" y="18"/>
                    <a:pt x="82" y="18"/>
                    <a:pt x="82" y="18"/>
                  </a:cubicBezTo>
                  <a:cubicBezTo>
                    <a:pt x="82" y="18"/>
                    <a:pt x="82" y="18"/>
                    <a:pt x="82" y="18"/>
                  </a:cubicBezTo>
                  <a:cubicBezTo>
                    <a:pt x="82" y="17"/>
                    <a:pt x="82" y="17"/>
                    <a:pt x="82" y="17"/>
                  </a:cubicBezTo>
                  <a:cubicBezTo>
                    <a:pt x="82" y="16"/>
                    <a:pt x="82" y="16"/>
                    <a:pt x="82" y="16"/>
                  </a:cubicBezTo>
                  <a:cubicBezTo>
                    <a:pt x="82" y="16"/>
                    <a:pt x="82" y="16"/>
                    <a:pt x="82" y="16"/>
                  </a:cubicBezTo>
                  <a:cubicBezTo>
                    <a:pt x="83" y="16"/>
                    <a:pt x="83" y="16"/>
                    <a:pt x="83" y="16"/>
                  </a:cubicBezTo>
                  <a:cubicBezTo>
                    <a:pt x="83" y="18"/>
                    <a:pt x="83" y="18"/>
                    <a:pt x="83" y="18"/>
                  </a:cubicBezTo>
                  <a:cubicBezTo>
                    <a:pt x="82" y="18"/>
                    <a:pt x="82" y="18"/>
                    <a:pt x="82" y="18"/>
                  </a:cubicBezTo>
                  <a:cubicBezTo>
                    <a:pt x="82" y="21"/>
                    <a:pt x="82" y="21"/>
                    <a:pt x="82" y="21"/>
                  </a:cubicBezTo>
                  <a:cubicBezTo>
                    <a:pt x="82" y="21"/>
                    <a:pt x="82" y="21"/>
                    <a:pt x="82" y="21"/>
                  </a:cubicBezTo>
                  <a:cubicBezTo>
                    <a:pt x="82" y="19"/>
                    <a:pt x="82" y="19"/>
                    <a:pt x="82" y="19"/>
                  </a:cubicBezTo>
                  <a:cubicBezTo>
                    <a:pt x="82" y="19"/>
                    <a:pt x="82" y="19"/>
                    <a:pt x="82" y="19"/>
                  </a:cubicBezTo>
                  <a:cubicBezTo>
                    <a:pt x="82" y="19"/>
                    <a:pt x="82" y="19"/>
                    <a:pt x="82" y="19"/>
                  </a:cubicBezTo>
                  <a:cubicBezTo>
                    <a:pt x="83" y="18"/>
                    <a:pt x="83" y="18"/>
                    <a:pt x="83" y="18"/>
                  </a:cubicBezTo>
                  <a:cubicBezTo>
                    <a:pt x="83" y="21"/>
                    <a:pt x="83" y="21"/>
                    <a:pt x="83" y="21"/>
                  </a:cubicBezTo>
                  <a:cubicBezTo>
                    <a:pt x="82" y="21"/>
                    <a:pt x="82" y="21"/>
                    <a:pt x="82" y="21"/>
                  </a:cubicBezTo>
                  <a:cubicBezTo>
                    <a:pt x="82" y="24"/>
                    <a:pt x="82" y="24"/>
                    <a:pt x="82" y="24"/>
                  </a:cubicBezTo>
                  <a:cubicBezTo>
                    <a:pt x="82" y="24"/>
                    <a:pt x="82" y="24"/>
                    <a:pt x="82" y="24"/>
                  </a:cubicBezTo>
                  <a:cubicBezTo>
                    <a:pt x="82" y="22"/>
                    <a:pt x="82" y="22"/>
                    <a:pt x="82" y="22"/>
                  </a:cubicBezTo>
                  <a:cubicBezTo>
                    <a:pt x="82" y="21"/>
                    <a:pt x="82" y="21"/>
                    <a:pt x="82" y="21"/>
                  </a:cubicBezTo>
                  <a:cubicBezTo>
                    <a:pt x="82" y="21"/>
                    <a:pt x="82" y="21"/>
                    <a:pt x="82" y="21"/>
                  </a:cubicBezTo>
                  <a:cubicBezTo>
                    <a:pt x="83" y="21"/>
                    <a:pt x="83" y="21"/>
                    <a:pt x="83" y="21"/>
                  </a:cubicBezTo>
                  <a:cubicBezTo>
                    <a:pt x="83" y="24"/>
                    <a:pt x="83" y="24"/>
                    <a:pt x="83" y="24"/>
                  </a:cubicBezTo>
                  <a:cubicBezTo>
                    <a:pt x="82" y="24"/>
                    <a:pt x="82" y="24"/>
                    <a:pt x="82" y="24"/>
                  </a:cubicBezTo>
                  <a:cubicBezTo>
                    <a:pt x="82" y="26"/>
                    <a:pt x="82" y="26"/>
                    <a:pt x="82" y="26"/>
                  </a:cubicBezTo>
                  <a:cubicBezTo>
                    <a:pt x="82" y="26"/>
                    <a:pt x="82" y="26"/>
                    <a:pt x="82" y="26"/>
                  </a:cubicBezTo>
                  <a:cubicBezTo>
                    <a:pt x="82" y="25"/>
                    <a:pt x="82" y="25"/>
                    <a:pt x="82" y="25"/>
                  </a:cubicBezTo>
                  <a:cubicBezTo>
                    <a:pt x="82" y="24"/>
                    <a:pt x="82" y="24"/>
                    <a:pt x="82" y="24"/>
                  </a:cubicBezTo>
                  <a:cubicBezTo>
                    <a:pt x="82" y="24"/>
                    <a:pt x="82" y="24"/>
                    <a:pt x="82" y="24"/>
                  </a:cubicBezTo>
                  <a:cubicBezTo>
                    <a:pt x="83" y="24"/>
                    <a:pt x="83" y="24"/>
                    <a:pt x="83" y="24"/>
                  </a:cubicBezTo>
                  <a:cubicBezTo>
                    <a:pt x="83" y="26"/>
                    <a:pt x="83" y="26"/>
                    <a:pt x="83" y="26"/>
                  </a:cubicBezTo>
                  <a:cubicBezTo>
                    <a:pt x="82" y="27"/>
                    <a:pt x="82" y="27"/>
                    <a:pt x="82" y="27"/>
                  </a:cubicBezTo>
                  <a:cubicBezTo>
                    <a:pt x="82" y="29"/>
                    <a:pt x="82" y="29"/>
                    <a:pt x="82" y="29"/>
                  </a:cubicBezTo>
                  <a:cubicBezTo>
                    <a:pt x="82" y="29"/>
                    <a:pt x="82" y="29"/>
                    <a:pt x="82" y="29"/>
                  </a:cubicBezTo>
                  <a:cubicBezTo>
                    <a:pt x="82" y="27"/>
                    <a:pt x="82" y="27"/>
                    <a:pt x="82" y="27"/>
                  </a:cubicBezTo>
                  <a:cubicBezTo>
                    <a:pt x="82" y="27"/>
                    <a:pt x="82" y="27"/>
                    <a:pt x="82" y="27"/>
                  </a:cubicBezTo>
                  <a:cubicBezTo>
                    <a:pt x="82" y="27"/>
                    <a:pt x="82" y="27"/>
                    <a:pt x="82" y="27"/>
                  </a:cubicBezTo>
                  <a:cubicBezTo>
                    <a:pt x="83" y="26"/>
                    <a:pt x="83" y="26"/>
                    <a:pt x="83" y="26"/>
                  </a:cubicBezTo>
                  <a:cubicBezTo>
                    <a:pt x="83" y="29"/>
                    <a:pt x="83" y="29"/>
                    <a:pt x="83" y="29"/>
                  </a:cubicBezTo>
                  <a:cubicBezTo>
                    <a:pt x="82" y="29"/>
                    <a:pt x="82" y="29"/>
                    <a:pt x="82" y="29"/>
                  </a:cubicBezTo>
                  <a:cubicBezTo>
                    <a:pt x="82" y="32"/>
                    <a:pt x="82" y="32"/>
                    <a:pt x="82" y="32"/>
                  </a:cubicBezTo>
                  <a:cubicBezTo>
                    <a:pt x="82" y="31"/>
                    <a:pt x="82" y="31"/>
                    <a:pt x="82" y="31"/>
                  </a:cubicBezTo>
                  <a:cubicBezTo>
                    <a:pt x="82" y="30"/>
                    <a:pt x="82" y="30"/>
                    <a:pt x="82" y="30"/>
                  </a:cubicBezTo>
                  <a:cubicBezTo>
                    <a:pt x="82" y="30"/>
                    <a:pt x="82" y="30"/>
                    <a:pt x="82" y="30"/>
                  </a:cubicBezTo>
                  <a:cubicBezTo>
                    <a:pt x="82" y="29"/>
                    <a:pt x="82" y="29"/>
                    <a:pt x="82" y="29"/>
                  </a:cubicBezTo>
                  <a:cubicBezTo>
                    <a:pt x="83" y="29"/>
                    <a:pt x="83" y="29"/>
                    <a:pt x="83" y="29"/>
                  </a:cubicBezTo>
                  <a:cubicBezTo>
                    <a:pt x="83" y="32"/>
                    <a:pt x="83" y="32"/>
                    <a:pt x="83" y="32"/>
                  </a:cubicBezTo>
                  <a:cubicBezTo>
                    <a:pt x="82" y="32"/>
                    <a:pt x="82" y="32"/>
                    <a:pt x="82" y="32"/>
                  </a:cubicBezTo>
                  <a:cubicBezTo>
                    <a:pt x="82" y="34"/>
                    <a:pt x="82" y="34"/>
                    <a:pt x="82" y="34"/>
                  </a:cubicBezTo>
                  <a:cubicBezTo>
                    <a:pt x="82" y="34"/>
                    <a:pt x="82" y="34"/>
                    <a:pt x="82" y="34"/>
                  </a:cubicBezTo>
                  <a:cubicBezTo>
                    <a:pt x="82" y="33"/>
                    <a:pt x="82" y="33"/>
                    <a:pt x="82" y="33"/>
                  </a:cubicBezTo>
                  <a:cubicBezTo>
                    <a:pt x="82" y="32"/>
                    <a:pt x="82" y="32"/>
                    <a:pt x="82" y="32"/>
                  </a:cubicBezTo>
                  <a:cubicBezTo>
                    <a:pt x="82" y="32"/>
                    <a:pt x="82" y="32"/>
                    <a:pt x="82" y="32"/>
                  </a:cubicBezTo>
                  <a:cubicBezTo>
                    <a:pt x="83" y="32"/>
                    <a:pt x="83" y="32"/>
                    <a:pt x="83" y="32"/>
                  </a:cubicBezTo>
                  <a:cubicBezTo>
                    <a:pt x="83" y="35"/>
                    <a:pt x="83" y="35"/>
                    <a:pt x="83" y="35"/>
                  </a:cubicBezTo>
                  <a:cubicBezTo>
                    <a:pt x="81" y="35"/>
                    <a:pt x="78" y="35"/>
                    <a:pt x="75" y="35"/>
                  </a:cubicBezTo>
                  <a:cubicBezTo>
                    <a:pt x="75" y="35"/>
                    <a:pt x="75" y="35"/>
                    <a:pt x="75" y="35"/>
                  </a:cubicBezTo>
                  <a:cubicBezTo>
                    <a:pt x="75" y="35"/>
                    <a:pt x="75" y="35"/>
                    <a:pt x="75" y="35"/>
                  </a:cubicBezTo>
                  <a:cubicBezTo>
                    <a:pt x="75" y="34"/>
                    <a:pt x="75" y="34"/>
                    <a:pt x="75" y="34"/>
                  </a:cubicBezTo>
                  <a:cubicBezTo>
                    <a:pt x="75" y="33"/>
                    <a:pt x="75" y="33"/>
                    <a:pt x="75" y="33"/>
                  </a:cubicBezTo>
                  <a:cubicBezTo>
                    <a:pt x="76" y="33"/>
                    <a:pt x="76" y="33"/>
                    <a:pt x="76" y="33"/>
                  </a:cubicBezTo>
                  <a:cubicBezTo>
                    <a:pt x="77" y="33"/>
                    <a:pt x="77" y="33"/>
                    <a:pt x="77" y="33"/>
                  </a:cubicBezTo>
                  <a:cubicBezTo>
                    <a:pt x="77" y="33"/>
                    <a:pt x="77" y="33"/>
                    <a:pt x="77" y="33"/>
                  </a:cubicBezTo>
                  <a:cubicBezTo>
                    <a:pt x="75" y="33"/>
                    <a:pt x="75" y="33"/>
                    <a:pt x="75" y="33"/>
                  </a:cubicBezTo>
                  <a:cubicBezTo>
                    <a:pt x="75" y="33"/>
                    <a:pt x="75" y="33"/>
                    <a:pt x="75" y="33"/>
                  </a:cubicBezTo>
                  <a:cubicBezTo>
                    <a:pt x="75" y="33"/>
                    <a:pt x="75" y="33"/>
                    <a:pt x="75" y="33"/>
                  </a:cubicBezTo>
                  <a:cubicBezTo>
                    <a:pt x="75" y="31"/>
                    <a:pt x="75" y="31"/>
                    <a:pt x="75" y="31"/>
                  </a:cubicBezTo>
                  <a:cubicBezTo>
                    <a:pt x="75" y="30"/>
                    <a:pt x="75" y="30"/>
                    <a:pt x="75" y="30"/>
                  </a:cubicBezTo>
                  <a:cubicBezTo>
                    <a:pt x="76" y="30"/>
                    <a:pt x="76" y="30"/>
                    <a:pt x="76" y="30"/>
                  </a:cubicBezTo>
                  <a:cubicBezTo>
                    <a:pt x="77" y="30"/>
                    <a:pt x="77" y="30"/>
                    <a:pt x="77" y="30"/>
                  </a:cubicBezTo>
                  <a:cubicBezTo>
                    <a:pt x="77" y="30"/>
                    <a:pt x="77" y="30"/>
                    <a:pt x="77" y="30"/>
                  </a:cubicBezTo>
                  <a:cubicBezTo>
                    <a:pt x="75" y="30"/>
                    <a:pt x="75" y="30"/>
                    <a:pt x="75" y="30"/>
                  </a:cubicBezTo>
                  <a:cubicBezTo>
                    <a:pt x="75" y="30"/>
                    <a:pt x="75" y="30"/>
                    <a:pt x="75" y="30"/>
                  </a:cubicBezTo>
                  <a:cubicBezTo>
                    <a:pt x="75" y="30"/>
                    <a:pt x="75" y="30"/>
                    <a:pt x="75" y="30"/>
                  </a:cubicBezTo>
                  <a:cubicBezTo>
                    <a:pt x="75" y="29"/>
                    <a:pt x="75" y="29"/>
                    <a:pt x="75" y="29"/>
                  </a:cubicBezTo>
                  <a:cubicBezTo>
                    <a:pt x="75" y="28"/>
                    <a:pt x="75" y="28"/>
                    <a:pt x="75" y="28"/>
                  </a:cubicBezTo>
                  <a:cubicBezTo>
                    <a:pt x="76" y="28"/>
                    <a:pt x="76" y="28"/>
                    <a:pt x="76" y="28"/>
                  </a:cubicBezTo>
                  <a:cubicBezTo>
                    <a:pt x="77" y="28"/>
                    <a:pt x="77" y="28"/>
                    <a:pt x="77" y="28"/>
                  </a:cubicBezTo>
                  <a:cubicBezTo>
                    <a:pt x="77" y="28"/>
                    <a:pt x="77" y="28"/>
                    <a:pt x="77" y="28"/>
                  </a:cubicBezTo>
                  <a:cubicBezTo>
                    <a:pt x="75" y="28"/>
                    <a:pt x="75" y="28"/>
                    <a:pt x="75" y="28"/>
                  </a:cubicBezTo>
                  <a:cubicBezTo>
                    <a:pt x="75" y="27"/>
                    <a:pt x="75" y="27"/>
                    <a:pt x="75" y="27"/>
                  </a:cubicBezTo>
                  <a:cubicBezTo>
                    <a:pt x="75" y="27"/>
                    <a:pt x="75" y="27"/>
                    <a:pt x="75" y="27"/>
                  </a:cubicBezTo>
                  <a:cubicBezTo>
                    <a:pt x="75" y="26"/>
                    <a:pt x="75" y="26"/>
                    <a:pt x="75" y="26"/>
                  </a:cubicBezTo>
                  <a:cubicBezTo>
                    <a:pt x="75" y="25"/>
                    <a:pt x="75" y="25"/>
                    <a:pt x="75" y="25"/>
                  </a:cubicBezTo>
                  <a:cubicBezTo>
                    <a:pt x="76" y="25"/>
                    <a:pt x="76" y="25"/>
                    <a:pt x="76" y="25"/>
                  </a:cubicBezTo>
                  <a:cubicBezTo>
                    <a:pt x="77" y="25"/>
                    <a:pt x="77" y="25"/>
                    <a:pt x="77" y="25"/>
                  </a:cubicBezTo>
                  <a:cubicBezTo>
                    <a:pt x="77" y="25"/>
                    <a:pt x="77" y="25"/>
                    <a:pt x="77" y="25"/>
                  </a:cubicBezTo>
                  <a:cubicBezTo>
                    <a:pt x="75" y="25"/>
                    <a:pt x="75" y="25"/>
                    <a:pt x="75" y="25"/>
                  </a:cubicBezTo>
                  <a:cubicBezTo>
                    <a:pt x="75" y="25"/>
                    <a:pt x="75" y="25"/>
                    <a:pt x="75" y="25"/>
                  </a:cubicBezTo>
                  <a:cubicBezTo>
                    <a:pt x="75" y="25"/>
                    <a:pt x="75" y="25"/>
                    <a:pt x="75" y="25"/>
                  </a:cubicBezTo>
                  <a:cubicBezTo>
                    <a:pt x="75" y="23"/>
                    <a:pt x="75" y="23"/>
                    <a:pt x="75" y="23"/>
                  </a:cubicBezTo>
                  <a:cubicBezTo>
                    <a:pt x="75" y="23"/>
                    <a:pt x="75" y="23"/>
                    <a:pt x="75" y="23"/>
                  </a:cubicBezTo>
                  <a:cubicBezTo>
                    <a:pt x="76" y="23"/>
                    <a:pt x="76" y="23"/>
                    <a:pt x="76" y="23"/>
                  </a:cubicBezTo>
                  <a:cubicBezTo>
                    <a:pt x="77" y="22"/>
                    <a:pt x="77" y="22"/>
                    <a:pt x="77" y="22"/>
                  </a:cubicBezTo>
                  <a:cubicBezTo>
                    <a:pt x="77" y="22"/>
                    <a:pt x="77" y="22"/>
                    <a:pt x="77" y="22"/>
                  </a:cubicBezTo>
                  <a:cubicBezTo>
                    <a:pt x="75" y="22"/>
                    <a:pt x="75" y="22"/>
                    <a:pt x="75" y="22"/>
                  </a:cubicBezTo>
                  <a:cubicBezTo>
                    <a:pt x="75" y="22"/>
                    <a:pt x="75" y="22"/>
                    <a:pt x="75" y="22"/>
                  </a:cubicBezTo>
                  <a:cubicBezTo>
                    <a:pt x="75" y="22"/>
                    <a:pt x="75" y="22"/>
                    <a:pt x="75" y="22"/>
                  </a:cubicBezTo>
                  <a:cubicBezTo>
                    <a:pt x="75" y="21"/>
                    <a:pt x="75" y="21"/>
                    <a:pt x="75" y="21"/>
                  </a:cubicBezTo>
                  <a:cubicBezTo>
                    <a:pt x="75" y="20"/>
                    <a:pt x="75" y="20"/>
                    <a:pt x="75" y="20"/>
                  </a:cubicBezTo>
                  <a:cubicBezTo>
                    <a:pt x="76" y="20"/>
                    <a:pt x="76" y="20"/>
                    <a:pt x="76" y="20"/>
                  </a:cubicBezTo>
                  <a:cubicBezTo>
                    <a:pt x="77" y="20"/>
                    <a:pt x="77" y="20"/>
                    <a:pt x="77" y="20"/>
                  </a:cubicBezTo>
                  <a:cubicBezTo>
                    <a:pt x="77" y="20"/>
                    <a:pt x="77" y="20"/>
                    <a:pt x="77" y="20"/>
                  </a:cubicBezTo>
                  <a:cubicBezTo>
                    <a:pt x="75" y="20"/>
                    <a:pt x="75" y="20"/>
                    <a:pt x="75" y="20"/>
                  </a:cubicBezTo>
                  <a:cubicBezTo>
                    <a:pt x="75" y="20"/>
                    <a:pt x="75" y="20"/>
                    <a:pt x="75" y="20"/>
                  </a:cubicBezTo>
                  <a:cubicBezTo>
                    <a:pt x="75" y="20"/>
                    <a:pt x="75" y="20"/>
                    <a:pt x="75" y="20"/>
                  </a:cubicBezTo>
                  <a:cubicBezTo>
                    <a:pt x="75" y="18"/>
                    <a:pt x="75" y="18"/>
                    <a:pt x="75" y="18"/>
                  </a:cubicBezTo>
                  <a:cubicBezTo>
                    <a:pt x="75" y="17"/>
                    <a:pt x="75" y="17"/>
                    <a:pt x="75" y="17"/>
                  </a:cubicBezTo>
                  <a:cubicBezTo>
                    <a:pt x="76" y="17"/>
                    <a:pt x="76" y="17"/>
                    <a:pt x="76" y="17"/>
                  </a:cubicBezTo>
                  <a:cubicBezTo>
                    <a:pt x="77" y="17"/>
                    <a:pt x="77" y="17"/>
                    <a:pt x="77" y="17"/>
                  </a:cubicBezTo>
                  <a:cubicBezTo>
                    <a:pt x="77" y="17"/>
                    <a:pt x="77" y="17"/>
                    <a:pt x="77" y="17"/>
                  </a:cubicBezTo>
                  <a:cubicBezTo>
                    <a:pt x="75" y="17"/>
                    <a:pt x="75" y="17"/>
                    <a:pt x="75" y="17"/>
                  </a:cubicBezTo>
                  <a:cubicBezTo>
                    <a:pt x="75" y="17"/>
                    <a:pt x="75" y="17"/>
                    <a:pt x="75" y="17"/>
                  </a:cubicBezTo>
                  <a:cubicBezTo>
                    <a:pt x="75" y="17"/>
                    <a:pt x="75" y="17"/>
                    <a:pt x="75" y="17"/>
                  </a:cubicBezTo>
                  <a:cubicBezTo>
                    <a:pt x="75" y="15"/>
                    <a:pt x="75" y="15"/>
                    <a:pt x="75" y="15"/>
                  </a:cubicBezTo>
                  <a:cubicBezTo>
                    <a:pt x="75" y="15"/>
                    <a:pt x="75" y="15"/>
                    <a:pt x="75" y="15"/>
                  </a:cubicBezTo>
                  <a:cubicBezTo>
                    <a:pt x="76" y="15"/>
                    <a:pt x="76" y="15"/>
                    <a:pt x="76" y="15"/>
                  </a:cubicBezTo>
                  <a:cubicBezTo>
                    <a:pt x="77" y="14"/>
                    <a:pt x="77" y="14"/>
                    <a:pt x="77" y="14"/>
                  </a:cubicBezTo>
                  <a:cubicBezTo>
                    <a:pt x="77" y="14"/>
                    <a:pt x="77" y="14"/>
                    <a:pt x="77" y="14"/>
                  </a:cubicBezTo>
                  <a:cubicBezTo>
                    <a:pt x="75" y="15"/>
                    <a:pt x="75" y="15"/>
                    <a:pt x="75" y="15"/>
                  </a:cubicBezTo>
                  <a:cubicBezTo>
                    <a:pt x="75" y="12"/>
                    <a:pt x="75" y="12"/>
                    <a:pt x="75" y="12"/>
                  </a:cubicBezTo>
                  <a:cubicBezTo>
                    <a:pt x="77" y="12"/>
                    <a:pt x="77" y="12"/>
                    <a:pt x="77" y="12"/>
                  </a:cubicBezTo>
                  <a:cubicBezTo>
                    <a:pt x="77" y="12"/>
                    <a:pt x="77" y="12"/>
                    <a:pt x="77" y="12"/>
                  </a:cubicBezTo>
                  <a:cubicBezTo>
                    <a:pt x="77" y="10"/>
                    <a:pt x="77" y="10"/>
                    <a:pt x="77" y="10"/>
                  </a:cubicBezTo>
                  <a:cubicBezTo>
                    <a:pt x="77" y="10"/>
                    <a:pt x="77" y="10"/>
                    <a:pt x="77" y="10"/>
                  </a:cubicBezTo>
                  <a:cubicBezTo>
                    <a:pt x="77" y="10"/>
                    <a:pt x="77" y="10"/>
                    <a:pt x="77" y="10"/>
                  </a:cubicBezTo>
                  <a:cubicBezTo>
                    <a:pt x="77" y="10"/>
                    <a:pt x="77" y="10"/>
                    <a:pt x="77" y="10"/>
                  </a:cubicBezTo>
                  <a:cubicBezTo>
                    <a:pt x="77" y="10"/>
                    <a:pt x="77" y="10"/>
                    <a:pt x="77" y="10"/>
                  </a:cubicBezTo>
                  <a:cubicBezTo>
                    <a:pt x="77" y="10"/>
                    <a:pt x="77" y="10"/>
                    <a:pt x="77" y="10"/>
                  </a:cubicBezTo>
                  <a:cubicBezTo>
                    <a:pt x="75" y="10"/>
                    <a:pt x="75" y="10"/>
                    <a:pt x="75" y="10"/>
                  </a:cubicBezTo>
                  <a:cubicBezTo>
                    <a:pt x="75" y="10"/>
                    <a:pt x="75" y="10"/>
                    <a:pt x="75" y="10"/>
                  </a:cubicBezTo>
                  <a:cubicBezTo>
                    <a:pt x="110" y="1"/>
                    <a:pt x="110" y="1"/>
                    <a:pt x="110" y="1"/>
                  </a:cubicBezTo>
                  <a:cubicBezTo>
                    <a:pt x="110" y="34"/>
                    <a:pt x="110" y="34"/>
                    <a:pt x="110" y="34"/>
                  </a:cubicBezTo>
                  <a:cubicBezTo>
                    <a:pt x="107" y="34"/>
                    <a:pt x="107" y="34"/>
                    <a:pt x="107" y="34"/>
                  </a:cubicBezTo>
                  <a:cubicBezTo>
                    <a:pt x="107" y="33"/>
                    <a:pt x="107" y="33"/>
                    <a:pt x="107" y="33"/>
                  </a:cubicBezTo>
                  <a:cubicBezTo>
                    <a:pt x="107" y="32"/>
                    <a:pt x="107" y="32"/>
                    <a:pt x="107" y="32"/>
                  </a:cubicBezTo>
                  <a:cubicBezTo>
                    <a:pt x="107" y="32"/>
                    <a:pt x="107" y="32"/>
                    <a:pt x="107" y="32"/>
                  </a:cubicBezTo>
                  <a:cubicBezTo>
                    <a:pt x="109" y="32"/>
                    <a:pt x="109" y="32"/>
                    <a:pt x="109" y="32"/>
                  </a:cubicBezTo>
                  <a:cubicBezTo>
                    <a:pt x="109" y="32"/>
                    <a:pt x="109" y="32"/>
                    <a:pt x="109" y="32"/>
                  </a:cubicBezTo>
                  <a:cubicBezTo>
                    <a:pt x="106" y="32"/>
                    <a:pt x="106" y="32"/>
                    <a:pt x="106" y="32"/>
                  </a:cubicBezTo>
                  <a:cubicBezTo>
                    <a:pt x="106" y="34"/>
                    <a:pt x="106" y="34"/>
                    <a:pt x="106" y="34"/>
                  </a:cubicBezTo>
                  <a:cubicBezTo>
                    <a:pt x="104" y="33"/>
                    <a:pt x="104" y="33"/>
                    <a:pt x="104" y="33"/>
                  </a:cubicBezTo>
                  <a:cubicBezTo>
                    <a:pt x="104" y="33"/>
                    <a:pt x="104" y="33"/>
                    <a:pt x="104" y="33"/>
                  </a:cubicBezTo>
                  <a:cubicBezTo>
                    <a:pt x="104" y="33"/>
                    <a:pt x="104" y="33"/>
                    <a:pt x="104" y="33"/>
                  </a:cubicBezTo>
                  <a:cubicBezTo>
                    <a:pt x="106" y="32"/>
                    <a:pt x="106" y="32"/>
                    <a:pt x="106" y="32"/>
                  </a:cubicBezTo>
                  <a:cubicBezTo>
                    <a:pt x="106" y="32"/>
                    <a:pt x="106" y="32"/>
                    <a:pt x="106" y="32"/>
                  </a:cubicBezTo>
                  <a:cubicBezTo>
                    <a:pt x="103" y="33"/>
                    <a:pt x="103" y="33"/>
                    <a:pt x="103" y="33"/>
                  </a:cubicBezTo>
                  <a:close/>
                  <a:moveTo>
                    <a:pt x="91" y="11"/>
                  </a:moveTo>
                  <a:cubicBezTo>
                    <a:pt x="91" y="11"/>
                    <a:pt x="91" y="11"/>
                    <a:pt x="91" y="11"/>
                  </a:cubicBezTo>
                  <a:cubicBezTo>
                    <a:pt x="94" y="10"/>
                    <a:pt x="98" y="9"/>
                    <a:pt x="99" y="9"/>
                  </a:cubicBezTo>
                  <a:cubicBezTo>
                    <a:pt x="99" y="10"/>
                    <a:pt x="99" y="10"/>
                    <a:pt x="99" y="10"/>
                  </a:cubicBezTo>
                  <a:cubicBezTo>
                    <a:pt x="99" y="10"/>
                    <a:pt x="94" y="12"/>
                    <a:pt x="91" y="13"/>
                  </a:cubicBezTo>
                  <a:cubicBezTo>
                    <a:pt x="88" y="13"/>
                    <a:pt x="84" y="14"/>
                    <a:pt x="83" y="14"/>
                  </a:cubicBezTo>
                  <a:cubicBezTo>
                    <a:pt x="83" y="12"/>
                    <a:pt x="83" y="12"/>
                    <a:pt x="83" y="12"/>
                  </a:cubicBezTo>
                  <a:cubicBezTo>
                    <a:pt x="84" y="12"/>
                    <a:pt x="88" y="12"/>
                    <a:pt x="91" y="11"/>
                  </a:cubicBezTo>
                  <a:close/>
                  <a:moveTo>
                    <a:pt x="83" y="12"/>
                  </a:moveTo>
                  <a:cubicBezTo>
                    <a:pt x="83" y="12"/>
                    <a:pt x="83" y="12"/>
                    <a:pt x="83" y="12"/>
                  </a:cubicBezTo>
                  <a:cubicBezTo>
                    <a:pt x="83" y="12"/>
                    <a:pt x="83" y="12"/>
                    <a:pt x="83" y="12"/>
                  </a:cubicBezTo>
                  <a:cubicBezTo>
                    <a:pt x="84" y="12"/>
                    <a:pt x="88" y="11"/>
                    <a:pt x="91" y="10"/>
                  </a:cubicBezTo>
                  <a:cubicBezTo>
                    <a:pt x="94" y="10"/>
                    <a:pt x="99" y="8"/>
                    <a:pt x="99" y="8"/>
                  </a:cubicBezTo>
                  <a:cubicBezTo>
                    <a:pt x="99" y="8"/>
                    <a:pt x="99" y="8"/>
                    <a:pt x="99" y="8"/>
                  </a:cubicBezTo>
                  <a:cubicBezTo>
                    <a:pt x="99" y="8"/>
                    <a:pt x="94" y="10"/>
                    <a:pt x="91" y="11"/>
                  </a:cubicBezTo>
                  <a:cubicBezTo>
                    <a:pt x="88" y="11"/>
                    <a:pt x="84" y="12"/>
                    <a:pt x="83" y="12"/>
                  </a:cubicBezTo>
                  <a:close/>
                  <a:moveTo>
                    <a:pt x="91" y="13"/>
                  </a:moveTo>
                  <a:cubicBezTo>
                    <a:pt x="91" y="13"/>
                    <a:pt x="91" y="13"/>
                    <a:pt x="91" y="13"/>
                  </a:cubicBezTo>
                  <a:cubicBezTo>
                    <a:pt x="94" y="12"/>
                    <a:pt x="98" y="11"/>
                    <a:pt x="99" y="11"/>
                  </a:cubicBezTo>
                  <a:cubicBezTo>
                    <a:pt x="99" y="11"/>
                    <a:pt x="99" y="11"/>
                    <a:pt x="99" y="11"/>
                  </a:cubicBezTo>
                  <a:cubicBezTo>
                    <a:pt x="99" y="11"/>
                    <a:pt x="94" y="13"/>
                    <a:pt x="91" y="13"/>
                  </a:cubicBezTo>
                  <a:cubicBezTo>
                    <a:pt x="88" y="14"/>
                    <a:pt x="84" y="15"/>
                    <a:pt x="83" y="15"/>
                  </a:cubicBezTo>
                  <a:cubicBezTo>
                    <a:pt x="83" y="14"/>
                    <a:pt x="83" y="14"/>
                    <a:pt x="83" y="14"/>
                  </a:cubicBezTo>
                  <a:cubicBezTo>
                    <a:pt x="84" y="14"/>
                    <a:pt x="88" y="13"/>
                    <a:pt x="91" y="13"/>
                  </a:cubicBezTo>
                  <a:close/>
                  <a:moveTo>
                    <a:pt x="91" y="14"/>
                  </a:moveTo>
                  <a:cubicBezTo>
                    <a:pt x="91" y="14"/>
                    <a:pt x="91" y="14"/>
                    <a:pt x="91" y="14"/>
                  </a:cubicBezTo>
                  <a:cubicBezTo>
                    <a:pt x="94" y="13"/>
                    <a:pt x="98" y="11"/>
                    <a:pt x="99" y="11"/>
                  </a:cubicBezTo>
                  <a:cubicBezTo>
                    <a:pt x="99" y="11"/>
                    <a:pt x="99" y="11"/>
                    <a:pt x="99" y="11"/>
                  </a:cubicBezTo>
                  <a:cubicBezTo>
                    <a:pt x="99" y="12"/>
                    <a:pt x="94" y="13"/>
                    <a:pt x="91" y="14"/>
                  </a:cubicBezTo>
                  <a:cubicBezTo>
                    <a:pt x="88" y="14"/>
                    <a:pt x="84" y="15"/>
                    <a:pt x="83" y="15"/>
                  </a:cubicBezTo>
                  <a:cubicBezTo>
                    <a:pt x="83" y="15"/>
                    <a:pt x="83" y="15"/>
                    <a:pt x="83" y="15"/>
                  </a:cubicBezTo>
                  <a:cubicBezTo>
                    <a:pt x="84" y="15"/>
                    <a:pt x="88" y="14"/>
                    <a:pt x="91" y="14"/>
                  </a:cubicBezTo>
                  <a:close/>
                  <a:moveTo>
                    <a:pt x="91" y="14"/>
                  </a:moveTo>
                  <a:cubicBezTo>
                    <a:pt x="91" y="14"/>
                    <a:pt x="91" y="14"/>
                    <a:pt x="91" y="14"/>
                  </a:cubicBezTo>
                  <a:cubicBezTo>
                    <a:pt x="94" y="13"/>
                    <a:pt x="98" y="12"/>
                    <a:pt x="99" y="12"/>
                  </a:cubicBezTo>
                  <a:cubicBezTo>
                    <a:pt x="99" y="12"/>
                    <a:pt x="99" y="12"/>
                    <a:pt x="99" y="12"/>
                  </a:cubicBezTo>
                  <a:cubicBezTo>
                    <a:pt x="99" y="12"/>
                    <a:pt x="94" y="14"/>
                    <a:pt x="91" y="14"/>
                  </a:cubicBezTo>
                  <a:cubicBezTo>
                    <a:pt x="88" y="15"/>
                    <a:pt x="84" y="16"/>
                    <a:pt x="83" y="16"/>
                  </a:cubicBezTo>
                  <a:cubicBezTo>
                    <a:pt x="83" y="15"/>
                    <a:pt x="83" y="15"/>
                    <a:pt x="83" y="15"/>
                  </a:cubicBezTo>
                  <a:cubicBezTo>
                    <a:pt x="84" y="15"/>
                    <a:pt x="88" y="15"/>
                    <a:pt x="91" y="14"/>
                  </a:cubicBezTo>
                  <a:close/>
                  <a:moveTo>
                    <a:pt x="91" y="14"/>
                  </a:moveTo>
                  <a:cubicBezTo>
                    <a:pt x="91" y="14"/>
                    <a:pt x="91" y="14"/>
                    <a:pt x="91" y="14"/>
                  </a:cubicBezTo>
                  <a:cubicBezTo>
                    <a:pt x="94" y="14"/>
                    <a:pt x="98" y="12"/>
                    <a:pt x="99" y="12"/>
                  </a:cubicBezTo>
                  <a:cubicBezTo>
                    <a:pt x="99" y="13"/>
                    <a:pt x="99" y="13"/>
                    <a:pt x="99" y="13"/>
                  </a:cubicBezTo>
                  <a:cubicBezTo>
                    <a:pt x="99" y="14"/>
                    <a:pt x="97" y="14"/>
                    <a:pt x="91" y="16"/>
                  </a:cubicBezTo>
                  <a:cubicBezTo>
                    <a:pt x="88" y="16"/>
                    <a:pt x="84" y="17"/>
                    <a:pt x="83" y="17"/>
                  </a:cubicBezTo>
                  <a:cubicBezTo>
                    <a:pt x="83" y="16"/>
                    <a:pt x="83" y="16"/>
                    <a:pt x="83" y="16"/>
                  </a:cubicBezTo>
                  <a:cubicBezTo>
                    <a:pt x="84" y="16"/>
                    <a:pt x="88" y="15"/>
                    <a:pt x="91" y="14"/>
                  </a:cubicBezTo>
                  <a:close/>
                  <a:moveTo>
                    <a:pt x="91" y="16"/>
                  </a:moveTo>
                  <a:cubicBezTo>
                    <a:pt x="91" y="16"/>
                    <a:pt x="91" y="16"/>
                    <a:pt x="91" y="16"/>
                  </a:cubicBezTo>
                  <a:cubicBezTo>
                    <a:pt x="96" y="14"/>
                    <a:pt x="98" y="14"/>
                    <a:pt x="99" y="14"/>
                  </a:cubicBezTo>
                  <a:cubicBezTo>
                    <a:pt x="99" y="14"/>
                    <a:pt x="99" y="14"/>
                    <a:pt x="99" y="14"/>
                  </a:cubicBezTo>
                  <a:cubicBezTo>
                    <a:pt x="99" y="14"/>
                    <a:pt x="95" y="16"/>
                    <a:pt x="91" y="16"/>
                  </a:cubicBezTo>
                  <a:cubicBezTo>
                    <a:pt x="88" y="17"/>
                    <a:pt x="84" y="17"/>
                    <a:pt x="83" y="18"/>
                  </a:cubicBezTo>
                  <a:cubicBezTo>
                    <a:pt x="83" y="17"/>
                    <a:pt x="83" y="17"/>
                    <a:pt x="83" y="17"/>
                  </a:cubicBezTo>
                  <a:cubicBezTo>
                    <a:pt x="84" y="17"/>
                    <a:pt x="88" y="16"/>
                    <a:pt x="91" y="16"/>
                  </a:cubicBezTo>
                  <a:close/>
                  <a:moveTo>
                    <a:pt x="91" y="16"/>
                  </a:moveTo>
                  <a:cubicBezTo>
                    <a:pt x="91" y="16"/>
                    <a:pt x="91" y="16"/>
                    <a:pt x="91" y="16"/>
                  </a:cubicBezTo>
                  <a:cubicBezTo>
                    <a:pt x="95" y="16"/>
                    <a:pt x="98" y="15"/>
                    <a:pt x="99" y="14"/>
                  </a:cubicBezTo>
                  <a:cubicBezTo>
                    <a:pt x="99" y="14"/>
                    <a:pt x="99" y="14"/>
                    <a:pt x="99" y="14"/>
                  </a:cubicBezTo>
                  <a:cubicBezTo>
                    <a:pt x="99" y="15"/>
                    <a:pt x="95" y="16"/>
                    <a:pt x="91" y="17"/>
                  </a:cubicBezTo>
                  <a:cubicBezTo>
                    <a:pt x="88" y="17"/>
                    <a:pt x="84" y="18"/>
                    <a:pt x="83" y="18"/>
                  </a:cubicBezTo>
                  <a:cubicBezTo>
                    <a:pt x="83" y="18"/>
                    <a:pt x="83" y="18"/>
                    <a:pt x="83" y="18"/>
                  </a:cubicBezTo>
                  <a:cubicBezTo>
                    <a:pt x="84" y="18"/>
                    <a:pt x="88" y="17"/>
                    <a:pt x="91" y="16"/>
                  </a:cubicBezTo>
                  <a:close/>
                  <a:moveTo>
                    <a:pt x="91" y="17"/>
                  </a:moveTo>
                  <a:cubicBezTo>
                    <a:pt x="91" y="17"/>
                    <a:pt x="91" y="17"/>
                    <a:pt x="91" y="17"/>
                  </a:cubicBezTo>
                  <a:cubicBezTo>
                    <a:pt x="95" y="16"/>
                    <a:pt x="98" y="15"/>
                    <a:pt x="99" y="15"/>
                  </a:cubicBezTo>
                  <a:cubicBezTo>
                    <a:pt x="99" y="15"/>
                    <a:pt x="99" y="15"/>
                    <a:pt x="99" y="15"/>
                  </a:cubicBezTo>
                  <a:cubicBezTo>
                    <a:pt x="99" y="15"/>
                    <a:pt x="95" y="16"/>
                    <a:pt x="91" y="17"/>
                  </a:cubicBezTo>
                  <a:cubicBezTo>
                    <a:pt x="88" y="18"/>
                    <a:pt x="84" y="18"/>
                    <a:pt x="83" y="18"/>
                  </a:cubicBezTo>
                  <a:cubicBezTo>
                    <a:pt x="83" y="18"/>
                    <a:pt x="83" y="18"/>
                    <a:pt x="83" y="18"/>
                  </a:cubicBezTo>
                  <a:cubicBezTo>
                    <a:pt x="84" y="18"/>
                    <a:pt x="88" y="17"/>
                    <a:pt x="91" y="17"/>
                  </a:cubicBezTo>
                  <a:close/>
                  <a:moveTo>
                    <a:pt x="91" y="17"/>
                  </a:moveTo>
                  <a:cubicBezTo>
                    <a:pt x="91" y="17"/>
                    <a:pt x="91" y="17"/>
                    <a:pt x="91" y="17"/>
                  </a:cubicBezTo>
                  <a:cubicBezTo>
                    <a:pt x="95" y="17"/>
                    <a:pt x="98" y="15"/>
                    <a:pt x="99" y="15"/>
                  </a:cubicBezTo>
                  <a:cubicBezTo>
                    <a:pt x="99" y="17"/>
                    <a:pt x="99" y="17"/>
                    <a:pt x="99" y="17"/>
                  </a:cubicBezTo>
                  <a:cubicBezTo>
                    <a:pt x="99" y="17"/>
                    <a:pt x="95" y="18"/>
                    <a:pt x="91" y="19"/>
                  </a:cubicBezTo>
                  <a:cubicBezTo>
                    <a:pt x="88" y="19"/>
                    <a:pt x="84" y="20"/>
                    <a:pt x="83" y="20"/>
                  </a:cubicBezTo>
                  <a:cubicBezTo>
                    <a:pt x="83" y="19"/>
                    <a:pt x="83" y="19"/>
                    <a:pt x="83" y="19"/>
                  </a:cubicBezTo>
                  <a:cubicBezTo>
                    <a:pt x="84" y="18"/>
                    <a:pt x="88" y="18"/>
                    <a:pt x="91" y="17"/>
                  </a:cubicBezTo>
                  <a:close/>
                  <a:moveTo>
                    <a:pt x="91" y="19"/>
                  </a:moveTo>
                  <a:cubicBezTo>
                    <a:pt x="91" y="19"/>
                    <a:pt x="91" y="19"/>
                    <a:pt x="91" y="19"/>
                  </a:cubicBezTo>
                  <a:cubicBezTo>
                    <a:pt x="95" y="18"/>
                    <a:pt x="98" y="17"/>
                    <a:pt x="99" y="17"/>
                  </a:cubicBezTo>
                  <a:cubicBezTo>
                    <a:pt x="99" y="17"/>
                    <a:pt x="99" y="17"/>
                    <a:pt x="99" y="17"/>
                  </a:cubicBezTo>
                  <a:cubicBezTo>
                    <a:pt x="99" y="17"/>
                    <a:pt x="95" y="18"/>
                    <a:pt x="91" y="19"/>
                  </a:cubicBezTo>
                  <a:cubicBezTo>
                    <a:pt x="88" y="20"/>
                    <a:pt x="84" y="20"/>
                    <a:pt x="83" y="20"/>
                  </a:cubicBezTo>
                  <a:cubicBezTo>
                    <a:pt x="83" y="20"/>
                    <a:pt x="83" y="20"/>
                    <a:pt x="83" y="20"/>
                  </a:cubicBezTo>
                  <a:cubicBezTo>
                    <a:pt x="84" y="20"/>
                    <a:pt x="88" y="19"/>
                    <a:pt x="91" y="19"/>
                  </a:cubicBezTo>
                  <a:close/>
                  <a:moveTo>
                    <a:pt x="91" y="19"/>
                  </a:moveTo>
                  <a:cubicBezTo>
                    <a:pt x="91" y="19"/>
                    <a:pt x="91" y="19"/>
                    <a:pt x="91" y="19"/>
                  </a:cubicBezTo>
                  <a:cubicBezTo>
                    <a:pt x="95" y="19"/>
                    <a:pt x="98" y="17"/>
                    <a:pt x="99" y="17"/>
                  </a:cubicBezTo>
                  <a:cubicBezTo>
                    <a:pt x="99" y="17"/>
                    <a:pt x="99" y="17"/>
                    <a:pt x="99" y="17"/>
                  </a:cubicBezTo>
                  <a:cubicBezTo>
                    <a:pt x="99" y="18"/>
                    <a:pt x="95" y="19"/>
                    <a:pt x="91" y="19"/>
                  </a:cubicBezTo>
                  <a:cubicBezTo>
                    <a:pt x="88" y="20"/>
                    <a:pt x="84" y="20"/>
                    <a:pt x="83" y="21"/>
                  </a:cubicBezTo>
                  <a:cubicBezTo>
                    <a:pt x="83" y="20"/>
                    <a:pt x="83" y="20"/>
                    <a:pt x="83" y="20"/>
                  </a:cubicBezTo>
                  <a:cubicBezTo>
                    <a:pt x="84" y="20"/>
                    <a:pt x="88" y="20"/>
                    <a:pt x="91" y="19"/>
                  </a:cubicBezTo>
                  <a:close/>
                  <a:moveTo>
                    <a:pt x="91" y="20"/>
                  </a:moveTo>
                  <a:cubicBezTo>
                    <a:pt x="91" y="20"/>
                    <a:pt x="91" y="20"/>
                    <a:pt x="91" y="20"/>
                  </a:cubicBezTo>
                  <a:cubicBezTo>
                    <a:pt x="95" y="19"/>
                    <a:pt x="98" y="18"/>
                    <a:pt x="99" y="18"/>
                  </a:cubicBezTo>
                  <a:cubicBezTo>
                    <a:pt x="99" y="18"/>
                    <a:pt x="99" y="18"/>
                    <a:pt x="99" y="18"/>
                  </a:cubicBezTo>
                  <a:cubicBezTo>
                    <a:pt x="99" y="18"/>
                    <a:pt x="95" y="19"/>
                    <a:pt x="91" y="20"/>
                  </a:cubicBezTo>
                  <a:cubicBezTo>
                    <a:pt x="88" y="20"/>
                    <a:pt x="84" y="21"/>
                    <a:pt x="83" y="21"/>
                  </a:cubicBezTo>
                  <a:cubicBezTo>
                    <a:pt x="83" y="21"/>
                    <a:pt x="83" y="21"/>
                    <a:pt x="83" y="21"/>
                  </a:cubicBezTo>
                  <a:cubicBezTo>
                    <a:pt x="84" y="21"/>
                    <a:pt x="88" y="20"/>
                    <a:pt x="91" y="20"/>
                  </a:cubicBezTo>
                  <a:close/>
                  <a:moveTo>
                    <a:pt x="91" y="20"/>
                  </a:moveTo>
                  <a:cubicBezTo>
                    <a:pt x="91" y="20"/>
                    <a:pt x="91" y="20"/>
                    <a:pt x="91" y="20"/>
                  </a:cubicBezTo>
                  <a:cubicBezTo>
                    <a:pt x="95" y="19"/>
                    <a:pt x="98" y="18"/>
                    <a:pt x="99" y="18"/>
                  </a:cubicBezTo>
                  <a:cubicBezTo>
                    <a:pt x="99" y="20"/>
                    <a:pt x="99" y="20"/>
                    <a:pt x="99" y="20"/>
                  </a:cubicBezTo>
                  <a:cubicBezTo>
                    <a:pt x="99" y="20"/>
                    <a:pt x="97" y="20"/>
                    <a:pt x="91" y="21"/>
                  </a:cubicBezTo>
                  <a:cubicBezTo>
                    <a:pt x="88" y="22"/>
                    <a:pt x="84" y="22"/>
                    <a:pt x="83" y="23"/>
                  </a:cubicBezTo>
                  <a:cubicBezTo>
                    <a:pt x="83" y="21"/>
                    <a:pt x="83" y="21"/>
                    <a:pt x="83" y="21"/>
                  </a:cubicBezTo>
                  <a:cubicBezTo>
                    <a:pt x="84" y="21"/>
                    <a:pt x="88" y="21"/>
                    <a:pt x="91" y="20"/>
                  </a:cubicBezTo>
                  <a:close/>
                  <a:moveTo>
                    <a:pt x="91" y="22"/>
                  </a:moveTo>
                  <a:cubicBezTo>
                    <a:pt x="91" y="22"/>
                    <a:pt x="91" y="22"/>
                    <a:pt x="91" y="22"/>
                  </a:cubicBezTo>
                  <a:cubicBezTo>
                    <a:pt x="96" y="21"/>
                    <a:pt x="98" y="20"/>
                    <a:pt x="99" y="20"/>
                  </a:cubicBezTo>
                  <a:cubicBezTo>
                    <a:pt x="99" y="20"/>
                    <a:pt x="99" y="20"/>
                    <a:pt x="99" y="20"/>
                  </a:cubicBezTo>
                  <a:cubicBezTo>
                    <a:pt x="99" y="20"/>
                    <a:pt x="97" y="21"/>
                    <a:pt x="91" y="22"/>
                  </a:cubicBezTo>
                  <a:cubicBezTo>
                    <a:pt x="88" y="22"/>
                    <a:pt x="84" y="23"/>
                    <a:pt x="83" y="23"/>
                  </a:cubicBezTo>
                  <a:cubicBezTo>
                    <a:pt x="83" y="23"/>
                    <a:pt x="83" y="23"/>
                    <a:pt x="83" y="23"/>
                  </a:cubicBezTo>
                  <a:cubicBezTo>
                    <a:pt x="84" y="23"/>
                    <a:pt x="88" y="22"/>
                    <a:pt x="91" y="22"/>
                  </a:cubicBezTo>
                  <a:close/>
                  <a:moveTo>
                    <a:pt x="91" y="22"/>
                  </a:moveTo>
                  <a:cubicBezTo>
                    <a:pt x="91" y="22"/>
                    <a:pt x="91" y="22"/>
                    <a:pt x="91" y="22"/>
                  </a:cubicBezTo>
                  <a:cubicBezTo>
                    <a:pt x="96" y="21"/>
                    <a:pt x="98" y="21"/>
                    <a:pt x="99" y="20"/>
                  </a:cubicBezTo>
                  <a:cubicBezTo>
                    <a:pt x="99" y="20"/>
                    <a:pt x="99" y="20"/>
                    <a:pt x="99" y="20"/>
                  </a:cubicBezTo>
                  <a:cubicBezTo>
                    <a:pt x="99" y="21"/>
                    <a:pt x="97" y="21"/>
                    <a:pt x="91" y="22"/>
                  </a:cubicBezTo>
                  <a:cubicBezTo>
                    <a:pt x="88" y="23"/>
                    <a:pt x="84" y="23"/>
                    <a:pt x="83" y="23"/>
                  </a:cubicBezTo>
                  <a:cubicBezTo>
                    <a:pt x="83" y="23"/>
                    <a:pt x="83" y="23"/>
                    <a:pt x="83" y="23"/>
                  </a:cubicBezTo>
                  <a:cubicBezTo>
                    <a:pt x="84" y="23"/>
                    <a:pt x="88" y="23"/>
                    <a:pt x="91" y="22"/>
                  </a:cubicBezTo>
                  <a:close/>
                  <a:moveTo>
                    <a:pt x="91" y="22"/>
                  </a:moveTo>
                  <a:cubicBezTo>
                    <a:pt x="91" y="22"/>
                    <a:pt x="91" y="22"/>
                    <a:pt x="91" y="22"/>
                  </a:cubicBezTo>
                  <a:cubicBezTo>
                    <a:pt x="96" y="22"/>
                    <a:pt x="98" y="21"/>
                    <a:pt x="99" y="21"/>
                  </a:cubicBezTo>
                  <a:cubicBezTo>
                    <a:pt x="99" y="21"/>
                    <a:pt x="99" y="21"/>
                    <a:pt x="99" y="21"/>
                  </a:cubicBezTo>
                  <a:cubicBezTo>
                    <a:pt x="99" y="21"/>
                    <a:pt x="97" y="22"/>
                    <a:pt x="91" y="23"/>
                  </a:cubicBezTo>
                  <a:cubicBezTo>
                    <a:pt x="88" y="23"/>
                    <a:pt x="84" y="24"/>
                    <a:pt x="83" y="24"/>
                  </a:cubicBezTo>
                  <a:cubicBezTo>
                    <a:pt x="83" y="24"/>
                    <a:pt x="83" y="24"/>
                    <a:pt x="83" y="24"/>
                  </a:cubicBezTo>
                  <a:cubicBezTo>
                    <a:pt x="84" y="23"/>
                    <a:pt x="88" y="23"/>
                    <a:pt x="91" y="22"/>
                  </a:cubicBezTo>
                  <a:close/>
                  <a:moveTo>
                    <a:pt x="91" y="23"/>
                  </a:moveTo>
                  <a:cubicBezTo>
                    <a:pt x="91" y="23"/>
                    <a:pt x="91" y="23"/>
                    <a:pt x="91" y="23"/>
                  </a:cubicBezTo>
                  <a:cubicBezTo>
                    <a:pt x="96" y="22"/>
                    <a:pt x="98" y="21"/>
                    <a:pt x="99" y="21"/>
                  </a:cubicBezTo>
                  <a:cubicBezTo>
                    <a:pt x="99" y="23"/>
                    <a:pt x="99" y="23"/>
                    <a:pt x="99" y="23"/>
                  </a:cubicBezTo>
                  <a:cubicBezTo>
                    <a:pt x="99" y="23"/>
                    <a:pt x="97" y="23"/>
                    <a:pt x="91" y="24"/>
                  </a:cubicBezTo>
                  <a:cubicBezTo>
                    <a:pt x="88" y="25"/>
                    <a:pt x="84" y="25"/>
                    <a:pt x="83" y="25"/>
                  </a:cubicBezTo>
                  <a:cubicBezTo>
                    <a:pt x="83" y="24"/>
                    <a:pt x="83" y="24"/>
                    <a:pt x="83" y="24"/>
                  </a:cubicBezTo>
                  <a:cubicBezTo>
                    <a:pt x="84" y="24"/>
                    <a:pt x="88" y="23"/>
                    <a:pt x="91" y="23"/>
                  </a:cubicBezTo>
                  <a:close/>
                  <a:moveTo>
                    <a:pt x="91" y="24"/>
                  </a:moveTo>
                  <a:cubicBezTo>
                    <a:pt x="91" y="24"/>
                    <a:pt x="91" y="24"/>
                    <a:pt x="91" y="24"/>
                  </a:cubicBezTo>
                  <a:cubicBezTo>
                    <a:pt x="96" y="23"/>
                    <a:pt x="98" y="23"/>
                    <a:pt x="99" y="23"/>
                  </a:cubicBezTo>
                  <a:cubicBezTo>
                    <a:pt x="99" y="23"/>
                    <a:pt x="99" y="23"/>
                    <a:pt x="99" y="23"/>
                  </a:cubicBezTo>
                  <a:cubicBezTo>
                    <a:pt x="99" y="23"/>
                    <a:pt x="97" y="24"/>
                    <a:pt x="91" y="25"/>
                  </a:cubicBezTo>
                  <a:cubicBezTo>
                    <a:pt x="88" y="25"/>
                    <a:pt x="84" y="26"/>
                    <a:pt x="83" y="26"/>
                  </a:cubicBezTo>
                  <a:cubicBezTo>
                    <a:pt x="83" y="25"/>
                    <a:pt x="83" y="25"/>
                    <a:pt x="83" y="25"/>
                  </a:cubicBezTo>
                  <a:cubicBezTo>
                    <a:pt x="84" y="25"/>
                    <a:pt x="88" y="25"/>
                    <a:pt x="91" y="24"/>
                  </a:cubicBezTo>
                  <a:close/>
                  <a:moveTo>
                    <a:pt x="91" y="25"/>
                  </a:moveTo>
                  <a:cubicBezTo>
                    <a:pt x="91" y="25"/>
                    <a:pt x="91" y="25"/>
                    <a:pt x="91" y="25"/>
                  </a:cubicBezTo>
                  <a:cubicBezTo>
                    <a:pt x="96" y="24"/>
                    <a:pt x="98" y="24"/>
                    <a:pt x="99" y="23"/>
                  </a:cubicBezTo>
                  <a:cubicBezTo>
                    <a:pt x="99" y="23"/>
                    <a:pt x="99" y="23"/>
                    <a:pt x="99" y="23"/>
                  </a:cubicBezTo>
                  <a:cubicBezTo>
                    <a:pt x="99" y="24"/>
                    <a:pt x="97" y="24"/>
                    <a:pt x="91" y="25"/>
                  </a:cubicBezTo>
                  <a:cubicBezTo>
                    <a:pt x="88" y="26"/>
                    <a:pt x="84" y="26"/>
                    <a:pt x="83" y="26"/>
                  </a:cubicBezTo>
                  <a:cubicBezTo>
                    <a:pt x="83" y="26"/>
                    <a:pt x="83" y="26"/>
                    <a:pt x="83" y="26"/>
                  </a:cubicBezTo>
                  <a:cubicBezTo>
                    <a:pt x="84" y="26"/>
                    <a:pt x="88" y="25"/>
                    <a:pt x="91" y="25"/>
                  </a:cubicBezTo>
                  <a:close/>
                  <a:moveTo>
                    <a:pt x="91" y="25"/>
                  </a:moveTo>
                  <a:cubicBezTo>
                    <a:pt x="91" y="25"/>
                    <a:pt x="91" y="25"/>
                    <a:pt x="91" y="25"/>
                  </a:cubicBezTo>
                  <a:cubicBezTo>
                    <a:pt x="96" y="24"/>
                    <a:pt x="98" y="24"/>
                    <a:pt x="99" y="24"/>
                  </a:cubicBezTo>
                  <a:cubicBezTo>
                    <a:pt x="99" y="24"/>
                    <a:pt x="99" y="24"/>
                    <a:pt x="99" y="24"/>
                  </a:cubicBezTo>
                  <a:cubicBezTo>
                    <a:pt x="99" y="24"/>
                    <a:pt x="97" y="25"/>
                    <a:pt x="91" y="26"/>
                  </a:cubicBezTo>
                  <a:cubicBezTo>
                    <a:pt x="88" y="26"/>
                    <a:pt x="84" y="27"/>
                    <a:pt x="83" y="27"/>
                  </a:cubicBezTo>
                  <a:cubicBezTo>
                    <a:pt x="83" y="26"/>
                    <a:pt x="83" y="26"/>
                    <a:pt x="83" y="26"/>
                  </a:cubicBezTo>
                  <a:cubicBezTo>
                    <a:pt x="84" y="26"/>
                    <a:pt x="88" y="26"/>
                    <a:pt x="91" y="25"/>
                  </a:cubicBezTo>
                  <a:close/>
                  <a:moveTo>
                    <a:pt x="91" y="26"/>
                  </a:moveTo>
                  <a:cubicBezTo>
                    <a:pt x="91" y="26"/>
                    <a:pt x="91" y="26"/>
                    <a:pt x="91" y="26"/>
                  </a:cubicBezTo>
                  <a:cubicBezTo>
                    <a:pt x="96" y="25"/>
                    <a:pt x="98" y="24"/>
                    <a:pt x="99" y="24"/>
                  </a:cubicBezTo>
                  <a:cubicBezTo>
                    <a:pt x="99" y="26"/>
                    <a:pt x="99" y="26"/>
                    <a:pt x="99" y="26"/>
                  </a:cubicBezTo>
                  <a:cubicBezTo>
                    <a:pt x="98" y="26"/>
                    <a:pt x="96" y="26"/>
                    <a:pt x="91" y="27"/>
                  </a:cubicBezTo>
                  <a:cubicBezTo>
                    <a:pt x="88" y="27"/>
                    <a:pt x="84" y="28"/>
                    <a:pt x="83" y="28"/>
                  </a:cubicBezTo>
                  <a:cubicBezTo>
                    <a:pt x="83" y="27"/>
                    <a:pt x="83" y="27"/>
                    <a:pt x="83" y="27"/>
                  </a:cubicBezTo>
                  <a:cubicBezTo>
                    <a:pt x="84" y="27"/>
                    <a:pt x="88" y="26"/>
                    <a:pt x="91" y="26"/>
                  </a:cubicBezTo>
                  <a:close/>
                  <a:moveTo>
                    <a:pt x="91" y="27"/>
                  </a:moveTo>
                  <a:cubicBezTo>
                    <a:pt x="91" y="27"/>
                    <a:pt x="91" y="27"/>
                    <a:pt x="91" y="27"/>
                  </a:cubicBezTo>
                  <a:cubicBezTo>
                    <a:pt x="96" y="26"/>
                    <a:pt x="98" y="26"/>
                    <a:pt x="99" y="26"/>
                  </a:cubicBezTo>
                  <a:cubicBezTo>
                    <a:pt x="99" y="26"/>
                    <a:pt x="99" y="26"/>
                    <a:pt x="99" y="26"/>
                  </a:cubicBezTo>
                  <a:cubicBezTo>
                    <a:pt x="98" y="27"/>
                    <a:pt x="96" y="27"/>
                    <a:pt x="91" y="28"/>
                  </a:cubicBezTo>
                  <a:cubicBezTo>
                    <a:pt x="88" y="28"/>
                    <a:pt x="84" y="29"/>
                    <a:pt x="83" y="29"/>
                  </a:cubicBezTo>
                  <a:cubicBezTo>
                    <a:pt x="83" y="28"/>
                    <a:pt x="83" y="28"/>
                    <a:pt x="83" y="28"/>
                  </a:cubicBezTo>
                  <a:cubicBezTo>
                    <a:pt x="84" y="28"/>
                    <a:pt x="88" y="28"/>
                    <a:pt x="91" y="27"/>
                  </a:cubicBezTo>
                  <a:close/>
                  <a:moveTo>
                    <a:pt x="91" y="28"/>
                  </a:moveTo>
                  <a:cubicBezTo>
                    <a:pt x="91" y="28"/>
                    <a:pt x="91" y="28"/>
                    <a:pt x="91" y="28"/>
                  </a:cubicBezTo>
                  <a:cubicBezTo>
                    <a:pt x="96" y="27"/>
                    <a:pt x="98" y="27"/>
                    <a:pt x="99" y="27"/>
                  </a:cubicBezTo>
                  <a:cubicBezTo>
                    <a:pt x="99" y="27"/>
                    <a:pt x="99" y="27"/>
                    <a:pt x="99" y="27"/>
                  </a:cubicBezTo>
                  <a:cubicBezTo>
                    <a:pt x="98" y="27"/>
                    <a:pt x="96" y="27"/>
                    <a:pt x="91" y="28"/>
                  </a:cubicBezTo>
                  <a:cubicBezTo>
                    <a:pt x="88" y="28"/>
                    <a:pt x="84" y="29"/>
                    <a:pt x="83" y="29"/>
                  </a:cubicBezTo>
                  <a:cubicBezTo>
                    <a:pt x="83" y="29"/>
                    <a:pt x="83" y="29"/>
                    <a:pt x="83" y="29"/>
                  </a:cubicBezTo>
                  <a:cubicBezTo>
                    <a:pt x="84" y="29"/>
                    <a:pt x="88" y="28"/>
                    <a:pt x="91" y="28"/>
                  </a:cubicBezTo>
                  <a:close/>
                  <a:moveTo>
                    <a:pt x="91" y="28"/>
                  </a:moveTo>
                  <a:cubicBezTo>
                    <a:pt x="91" y="28"/>
                    <a:pt x="91" y="28"/>
                    <a:pt x="91" y="28"/>
                  </a:cubicBezTo>
                  <a:cubicBezTo>
                    <a:pt x="96" y="28"/>
                    <a:pt x="98" y="27"/>
                    <a:pt x="99" y="27"/>
                  </a:cubicBezTo>
                  <a:cubicBezTo>
                    <a:pt x="99" y="27"/>
                    <a:pt x="99" y="27"/>
                    <a:pt x="99" y="27"/>
                  </a:cubicBezTo>
                  <a:cubicBezTo>
                    <a:pt x="98" y="27"/>
                    <a:pt x="96" y="28"/>
                    <a:pt x="91" y="29"/>
                  </a:cubicBezTo>
                  <a:cubicBezTo>
                    <a:pt x="88" y="29"/>
                    <a:pt x="84" y="29"/>
                    <a:pt x="83" y="29"/>
                  </a:cubicBezTo>
                  <a:cubicBezTo>
                    <a:pt x="83" y="29"/>
                    <a:pt x="83" y="29"/>
                    <a:pt x="83" y="29"/>
                  </a:cubicBezTo>
                  <a:cubicBezTo>
                    <a:pt x="84" y="29"/>
                    <a:pt x="88" y="29"/>
                    <a:pt x="91" y="28"/>
                  </a:cubicBezTo>
                  <a:close/>
                  <a:moveTo>
                    <a:pt x="91" y="29"/>
                  </a:moveTo>
                  <a:cubicBezTo>
                    <a:pt x="91" y="29"/>
                    <a:pt x="91" y="29"/>
                    <a:pt x="91" y="29"/>
                  </a:cubicBezTo>
                  <a:cubicBezTo>
                    <a:pt x="96" y="28"/>
                    <a:pt x="98" y="28"/>
                    <a:pt x="99" y="27"/>
                  </a:cubicBezTo>
                  <a:cubicBezTo>
                    <a:pt x="99" y="29"/>
                    <a:pt x="99" y="29"/>
                    <a:pt x="99" y="29"/>
                  </a:cubicBezTo>
                  <a:cubicBezTo>
                    <a:pt x="98" y="29"/>
                    <a:pt x="96" y="29"/>
                    <a:pt x="91" y="30"/>
                  </a:cubicBezTo>
                  <a:cubicBezTo>
                    <a:pt x="88" y="30"/>
                    <a:pt x="84" y="31"/>
                    <a:pt x="83" y="31"/>
                  </a:cubicBezTo>
                  <a:cubicBezTo>
                    <a:pt x="83" y="30"/>
                    <a:pt x="83" y="30"/>
                    <a:pt x="83" y="30"/>
                  </a:cubicBezTo>
                  <a:cubicBezTo>
                    <a:pt x="84" y="30"/>
                    <a:pt x="88" y="29"/>
                    <a:pt x="91" y="29"/>
                  </a:cubicBezTo>
                  <a:close/>
                  <a:moveTo>
                    <a:pt x="91" y="30"/>
                  </a:moveTo>
                  <a:cubicBezTo>
                    <a:pt x="91" y="30"/>
                    <a:pt x="91" y="30"/>
                    <a:pt x="91" y="30"/>
                  </a:cubicBezTo>
                  <a:cubicBezTo>
                    <a:pt x="95" y="30"/>
                    <a:pt x="98" y="29"/>
                    <a:pt x="99" y="29"/>
                  </a:cubicBezTo>
                  <a:cubicBezTo>
                    <a:pt x="99" y="29"/>
                    <a:pt x="99" y="29"/>
                    <a:pt x="99" y="29"/>
                  </a:cubicBezTo>
                  <a:cubicBezTo>
                    <a:pt x="98" y="29"/>
                    <a:pt x="96" y="30"/>
                    <a:pt x="91" y="31"/>
                  </a:cubicBezTo>
                  <a:cubicBezTo>
                    <a:pt x="88" y="31"/>
                    <a:pt x="84" y="31"/>
                    <a:pt x="83" y="31"/>
                  </a:cubicBezTo>
                  <a:cubicBezTo>
                    <a:pt x="83" y="31"/>
                    <a:pt x="83" y="31"/>
                    <a:pt x="83" y="31"/>
                  </a:cubicBezTo>
                  <a:cubicBezTo>
                    <a:pt x="84" y="31"/>
                    <a:pt x="88" y="30"/>
                    <a:pt x="91" y="30"/>
                  </a:cubicBezTo>
                  <a:close/>
                  <a:moveTo>
                    <a:pt x="91" y="31"/>
                  </a:moveTo>
                  <a:cubicBezTo>
                    <a:pt x="91" y="31"/>
                    <a:pt x="91" y="31"/>
                    <a:pt x="91" y="31"/>
                  </a:cubicBezTo>
                  <a:cubicBezTo>
                    <a:pt x="95" y="30"/>
                    <a:pt x="98" y="30"/>
                    <a:pt x="99" y="30"/>
                  </a:cubicBezTo>
                  <a:cubicBezTo>
                    <a:pt x="99" y="30"/>
                    <a:pt x="99" y="30"/>
                    <a:pt x="99" y="30"/>
                  </a:cubicBezTo>
                  <a:cubicBezTo>
                    <a:pt x="98" y="30"/>
                    <a:pt x="96" y="30"/>
                    <a:pt x="91" y="31"/>
                  </a:cubicBezTo>
                  <a:cubicBezTo>
                    <a:pt x="88" y="31"/>
                    <a:pt x="84" y="32"/>
                    <a:pt x="83" y="32"/>
                  </a:cubicBezTo>
                  <a:cubicBezTo>
                    <a:pt x="83" y="32"/>
                    <a:pt x="83" y="32"/>
                    <a:pt x="83" y="32"/>
                  </a:cubicBezTo>
                  <a:cubicBezTo>
                    <a:pt x="84" y="31"/>
                    <a:pt x="88" y="31"/>
                    <a:pt x="91" y="31"/>
                  </a:cubicBezTo>
                  <a:close/>
                  <a:moveTo>
                    <a:pt x="91" y="31"/>
                  </a:moveTo>
                  <a:cubicBezTo>
                    <a:pt x="91" y="31"/>
                    <a:pt x="91" y="31"/>
                    <a:pt x="91" y="31"/>
                  </a:cubicBezTo>
                  <a:cubicBezTo>
                    <a:pt x="95" y="30"/>
                    <a:pt x="98" y="30"/>
                    <a:pt x="99" y="30"/>
                  </a:cubicBezTo>
                  <a:cubicBezTo>
                    <a:pt x="99" y="30"/>
                    <a:pt x="99" y="30"/>
                    <a:pt x="99" y="30"/>
                  </a:cubicBezTo>
                  <a:cubicBezTo>
                    <a:pt x="98" y="30"/>
                    <a:pt x="96" y="31"/>
                    <a:pt x="91" y="31"/>
                  </a:cubicBezTo>
                  <a:cubicBezTo>
                    <a:pt x="88" y="32"/>
                    <a:pt x="84" y="32"/>
                    <a:pt x="83" y="32"/>
                  </a:cubicBezTo>
                  <a:cubicBezTo>
                    <a:pt x="83" y="32"/>
                    <a:pt x="83" y="32"/>
                    <a:pt x="83" y="32"/>
                  </a:cubicBezTo>
                  <a:cubicBezTo>
                    <a:pt x="84" y="32"/>
                    <a:pt x="88" y="31"/>
                    <a:pt x="91" y="31"/>
                  </a:cubicBezTo>
                  <a:close/>
                  <a:moveTo>
                    <a:pt x="91" y="32"/>
                  </a:moveTo>
                  <a:cubicBezTo>
                    <a:pt x="91" y="32"/>
                    <a:pt x="91" y="32"/>
                    <a:pt x="91" y="32"/>
                  </a:cubicBezTo>
                  <a:cubicBezTo>
                    <a:pt x="95" y="31"/>
                    <a:pt x="98" y="31"/>
                    <a:pt x="99" y="30"/>
                  </a:cubicBezTo>
                  <a:cubicBezTo>
                    <a:pt x="99" y="31"/>
                    <a:pt x="99" y="31"/>
                    <a:pt x="99" y="31"/>
                  </a:cubicBezTo>
                  <a:cubicBezTo>
                    <a:pt x="98" y="32"/>
                    <a:pt x="96" y="32"/>
                    <a:pt x="91" y="33"/>
                  </a:cubicBezTo>
                  <a:cubicBezTo>
                    <a:pt x="88" y="33"/>
                    <a:pt x="84" y="34"/>
                    <a:pt x="83" y="34"/>
                  </a:cubicBezTo>
                  <a:cubicBezTo>
                    <a:pt x="83" y="32"/>
                    <a:pt x="83" y="32"/>
                    <a:pt x="83" y="32"/>
                  </a:cubicBezTo>
                  <a:cubicBezTo>
                    <a:pt x="84" y="32"/>
                    <a:pt x="88" y="32"/>
                    <a:pt x="91" y="32"/>
                  </a:cubicBezTo>
                  <a:close/>
                  <a:moveTo>
                    <a:pt x="91" y="33"/>
                  </a:moveTo>
                  <a:cubicBezTo>
                    <a:pt x="91" y="33"/>
                    <a:pt x="91" y="33"/>
                    <a:pt x="91" y="33"/>
                  </a:cubicBezTo>
                  <a:cubicBezTo>
                    <a:pt x="95" y="32"/>
                    <a:pt x="98" y="32"/>
                    <a:pt x="99" y="32"/>
                  </a:cubicBezTo>
                  <a:cubicBezTo>
                    <a:pt x="99" y="33"/>
                    <a:pt x="99" y="33"/>
                    <a:pt x="99" y="33"/>
                  </a:cubicBezTo>
                  <a:cubicBezTo>
                    <a:pt x="98" y="33"/>
                    <a:pt x="96" y="33"/>
                    <a:pt x="91" y="33"/>
                  </a:cubicBezTo>
                  <a:cubicBezTo>
                    <a:pt x="88" y="34"/>
                    <a:pt x="84" y="34"/>
                    <a:pt x="83" y="34"/>
                  </a:cubicBezTo>
                  <a:cubicBezTo>
                    <a:pt x="83" y="34"/>
                    <a:pt x="83" y="34"/>
                    <a:pt x="83" y="34"/>
                  </a:cubicBezTo>
                  <a:cubicBezTo>
                    <a:pt x="84" y="34"/>
                    <a:pt x="88" y="33"/>
                    <a:pt x="91" y="33"/>
                  </a:cubicBezTo>
                  <a:close/>
                  <a:moveTo>
                    <a:pt x="98" y="4"/>
                  </a:moveTo>
                  <a:cubicBezTo>
                    <a:pt x="98" y="4"/>
                    <a:pt x="98" y="4"/>
                    <a:pt x="98" y="4"/>
                  </a:cubicBezTo>
                  <a:cubicBezTo>
                    <a:pt x="100" y="4"/>
                    <a:pt x="100" y="4"/>
                    <a:pt x="100" y="4"/>
                  </a:cubicBezTo>
                  <a:cubicBezTo>
                    <a:pt x="100" y="6"/>
                    <a:pt x="100" y="6"/>
                    <a:pt x="100" y="6"/>
                  </a:cubicBezTo>
                  <a:cubicBezTo>
                    <a:pt x="98" y="6"/>
                    <a:pt x="98" y="6"/>
                    <a:pt x="98" y="6"/>
                  </a:cubicBezTo>
                  <a:lnTo>
                    <a:pt x="98" y="4"/>
                  </a:lnTo>
                  <a:close/>
                  <a:moveTo>
                    <a:pt x="95" y="7"/>
                  </a:moveTo>
                  <a:cubicBezTo>
                    <a:pt x="95" y="7"/>
                    <a:pt x="95" y="7"/>
                    <a:pt x="95" y="7"/>
                  </a:cubicBezTo>
                  <a:cubicBezTo>
                    <a:pt x="95" y="5"/>
                    <a:pt x="95" y="5"/>
                    <a:pt x="95" y="5"/>
                  </a:cubicBezTo>
                  <a:cubicBezTo>
                    <a:pt x="97" y="5"/>
                    <a:pt x="97" y="5"/>
                    <a:pt x="97" y="5"/>
                  </a:cubicBezTo>
                  <a:cubicBezTo>
                    <a:pt x="97" y="7"/>
                    <a:pt x="97" y="7"/>
                    <a:pt x="97" y="7"/>
                  </a:cubicBezTo>
                  <a:lnTo>
                    <a:pt x="95" y="7"/>
                  </a:lnTo>
                  <a:close/>
                  <a:moveTo>
                    <a:pt x="92" y="8"/>
                  </a:moveTo>
                  <a:cubicBezTo>
                    <a:pt x="92" y="8"/>
                    <a:pt x="92" y="8"/>
                    <a:pt x="92" y="8"/>
                  </a:cubicBezTo>
                  <a:cubicBezTo>
                    <a:pt x="92" y="6"/>
                    <a:pt x="92" y="6"/>
                    <a:pt x="92" y="6"/>
                  </a:cubicBezTo>
                  <a:cubicBezTo>
                    <a:pt x="94" y="5"/>
                    <a:pt x="94" y="5"/>
                    <a:pt x="94" y="5"/>
                  </a:cubicBezTo>
                  <a:cubicBezTo>
                    <a:pt x="94" y="7"/>
                    <a:pt x="94" y="7"/>
                    <a:pt x="94" y="7"/>
                  </a:cubicBezTo>
                  <a:lnTo>
                    <a:pt x="92" y="8"/>
                  </a:lnTo>
                  <a:close/>
                  <a:moveTo>
                    <a:pt x="87" y="9"/>
                  </a:moveTo>
                  <a:cubicBezTo>
                    <a:pt x="87" y="9"/>
                    <a:pt x="87" y="9"/>
                    <a:pt x="87" y="9"/>
                  </a:cubicBezTo>
                  <a:cubicBezTo>
                    <a:pt x="87" y="7"/>
                    <a:pt x="87" y="7"/>
                    <a:pt x="87" y="7"/>
                  </a:cubicBezTo>
                  <a:cubicBezTo>
                    <a:pt x="89" y="7"/>
                    <a:pt x="89" y="7"/>
                    <a:pt x="89" y="7"/>
                  </a:cubicBezTo>
                  <a:cubicBezTo>
                    <a:pt x="89" y="9"/>
                    <a:pt x="89" y="9"/>
                    <a:pt x="89" y="9"/>
                  </a:cubicBezTo>
                  <a:lnTo>
                    <a:pt x="87" y="9"/>
                  </a:lnTo>
                  <a:close/>
                  <a:moveTo>
                    <a:pt x="105" y="43"/>
                  </a:moveTo>
                  <a:cubicBezTo>
                    <a:pt x="105" y="43"/>
                    <a:pt x="105" y="43"/>
                    <a:pt x="105" y="43"/>
                  </a:cubicBezTo>
                  <a:cubicBezTo>
                    <a:pt x="106" y="43"/>
                    <a:pt x="106" y="43"/>
                    <a:pt x="106" y="43"/>
                  </a:cubicBezTo>
                  <a:cubicBezTo>
                    <a:pt x="106" y="44"/>
                    <a:pt x="106" y="44"/>
                    <a:pt x="106" y="44"/>
                  </a:cubicBezTo>
                  <a:cubicBezTo>
                    <a:pt x="104" y="44"/>
                    <a:pt x="104" y="44"/>
                    <a:pt x="104" y="44"/>
                  </a:cubicBezTo>
                  <a:cubicBezTo>
                    <a:pt x="105" y="44"/>
                    <a:pt x="105" y="44"/>
                    <a:pt x="105" y="44"/>
                  </a:cubicBezTo>
                  <a:lnTo>
                    <a:pt x="105" y="43"/>
                  </a:lnTo>
                  <a:close/>
                  <a:moveTo>
                    <a:pt x="102" y="45"/>
                  </a:moveTo>
                  <a:cubicBezTo>
                    <a:pt x="102" y="45"/>
                    <a:pt x="102" y="45"/>
                    <a:pt x="102" y="45"/>
                  </a:cubicBezTo>
                  <a:cubicBezTo>
                    <a:pt x="101" y="46"/>
                    <a:pt x="101" y="46"/>
                    <a:pt x="101" y="46"/>
                  </a:cubicBezTo>
                  <a:cubicBezTo>
                    <a:pt x="99" y="45"/>
                    <a:pt x="99" y="45"/>
                    <a:pt x="99" y="45"/>
                  </a:cubicBezTo>
                  <a:lnTo>
                    <a:pt x="102" y="45"/>
                  </a:lnTo>
                  <a:close/>
                  <a:moveTo>
                    <a:pt x="78" y="47"/>
                  </a:moveTo>
                  <a:cubicBezTo>
                    <a:pt x="78" y="47"/>
                    <a:pt x="78" y="47"/>
                    <a:pt x="78" y="47"/>
                  </a:cubicBezTo>
                  <a:cubicBezTo>
                    <a:pt x="78" y="47"/>
                    <a:pt x="78" y="47"/>
                    <a:pt x="78" y="47"/>
                  </a:cubicBezTo>
                  <a:cubicBezTo>
                    <a:pt x="81" y="48"/>
                    <a:pt x="81" y="48"/>
                    <a:pt x="81" y="48"/>
                  </a:cubicBezTo>
                  <a:cubicBezTo>
                    <a:pt x="77" y="48"/>
                    <a:pt x="77" y="48"/>
                    <a:pt x="77" y="48"/>
                  </a:cubicBezTo>
                  <a:cubicBezTo>
                    <a:pt x="74" y="47"/>
                    <a:pt x="74" y="47"/>
                    <a:pt x="74" y="47"/>
                  </a:cubicBezTo>
                  <a:lnTo>
                    <a:pt x="78" y="47"/>
                  </a:lnTo>
                  <a:close/>
                  <a:moveTo>
                    <a:pt x="70" y="47"/>
                  </a:moveTo>
                  <a:cubicBezTo>
                    <a:pt x="70" y="47"/>
                    <a:pt x="70" y="47"/>
                    <a:pt x="70" y="47"/>
                  </a:cubicBezTo>
                  <a:cubicBezTo>
                    <a:pt x="70" y="47"/>
                    <a:pt x="70" y="47"/>
                    <a:pt x="70" y="47"/>
                  </a:cubicBezTo>
                  <a:cubicBezTo>
                    <a:pt x="74" y="48"/>
                    <a:pt x="74" y="48"/>
                    <a:pt x="74" y="48"/>
                  </a:cubicBezTo>
                  <a:cubicBezTo>
                    <a:pt x="70" y="48"/>
                    <a:pt x="70" y="48"/>
                    <a:pt x="70" y="48"/>
                  </a:cubicBezTo>
                  <a:cubicBezTo>
                    <a:pt x="70" y="48"/>
                    <a:pt x="70" y="48"/>
                    <a:pt x="70" y="48"/>
                  </a:cubicBezTo>
                  <a:cubicBezTo>
                    <a:pt x="66" y="47"/>
                    <a:pt x="66" y="47"/>
                    <a:pt x="66" y="47"/>
                  </a:cubicBezTo>
                  <a:lnTo>
                    <a:pt x="70" y="47"/>
                  </a:lnTo>
                  <a:close/>
                  <a:moveTo>
                    <a:pt x="62" y="47"/>
                  </a:moveTo>
                  <a:cubicBezTo>
                    <a:pt x="62" y="47"/>
                    <a:pt x="62" y="47"/>
                    <a:pt x="62" y="47"/>
                  </a:cubicBezTo>
                  <a:cubicBezTo>
                    <a:pt x="65" y="48"/>
                    <a:pt x="65" y="48"/>
                    <a:pt x="65" y="48"/>
                  </a:cubicBezTo>
                  <a:cubicBezTo>
                    <a:pt x="61" y="48"/>
                    <a:pt x="61" y="48"/>
                    <a:pt x="61" y="48"/>
                  </a:cubicBezTo>
                  <a:cubicBezTo>
                    <a:pt x="58" y="47"/>
                    <a:pt x="58" y="47"/>
                    <a:pt x="58" y="47"/>
                  </a:cubicBezTo>
                  <a:lnTo>
                    <a:pt x="62" y="47"/>
                  </a:lnTo>
                  <a:close/>
                  <a:moveTo>
                    <a:pt x="60" y="48"/>
                  </a:moveTo>
                  <a:cubicBezTo>
                    <a:pt x="60" y="48"/>
                    <a:pt x="60" y="48"/>
                    <a:pt x="60" y="48"/>
                  </a:cubicBezTo>
                  <a:cubicBezTo>
                    <a:pt x="60" y="48"/>
                    <a:pt x="60" y="48"/>
                    <a:pt x="60" y="48"/>
                  </a:cubicBezTo>
                  <a:cubicBezTo>
                    <a:pt x="60" y="48"/>
                    <a:pt x="60" y="48"/>
                    <a:pt x="60" y="48"/>
                  </a:cubicBezTo>
                  <a:close/>
                  <a:moveTo>
                    <a:pt x="41" y="48"/>
                  </a:moveTo>
                  <a:cubicBezTo>
                    <a:pt x="41" y="48"/>
                    <a:pt x="41" y="48"/>
                    <a:pt x="41" y="48"/>
                  </a:cubicBezTo>
                  <a:cubicBezTo>
                    <a:pt x="43" y="49"/>
                    <a:pt x="43" y="49"/>
                    <a:pt x="43" y="49"/>
                  </a:cubicBezTo>
                  <a:cubicBezTo>
                    <a:pt x="42" y="49"/>
                    <a:pt x="42" y="49"/>
                    <a:pt x="42" y="49"/>
                  </a:cubicBezTo>
                  <a:cubicBezTo>
                    <a:pt x="38" y="48"/>
                    <a:pt x="38" y="48"/>
                    <a:pt x="38" y="48"/>
                  </a:cubicBezTo>
                  <a:lnTo>
                    <a:pt x="41" y="48"/>
                  </a:lnTo>
                  <a:close/>
                  <a:moveTo>
                    <a:pt x="39" y="53"/>
                  </a:moveTo>
                  <a:cubicBezTo>
                    <a:pt x="39" y="53"/>
                    <a:pt x="39" y="53"/>
                    <a:pt x="39" y="53"/>
                  </a:cubicBezTo>
                  <a:cubicBezTo>
                    <a:pt x="39" y="53"/>
                    <a:pt x="39" y="53"/>
                    <a:pt x="39" y="53"/>
                  </a:cubicBezTo>
                  <a:cubicBezTo>
                    <a:pt x="38" y="53"/>
                    <a:pt x="38" y="53"/>
                    <a:pt x="38" y="53"/>
                  </a:cubicBezTo>
                  <a:cubicBezTo>
                    <a:pt x="38" y="48"/>
                    <a:pt x="38" y="48"/>
                    <a:pt x="38" y="48"/>
                  </a:cubicBezTo>
                  <a:cubicBezTo>
                    <a:pt x="39" y="49"/>
                    <a:pt x="39" y="49"/>
                    <a:pt x="39" y="49"/>
                  </a:cubicBezTo>
                  <a:lnTo>
                    <a:pt x="39" y="53"/>
                  </a:lnTo>
                  <a:close/>
                  <a:moveTo>
                    <a:pt x="45" y="53"/>
                  </a:moveTo>
                  <a:cubicBezTo>
                    <a:pt x="45" y="53"/>
                    <a:pt x="45" y="53"/>
                    <a:pt x="45" y="53"/>
                  </a:cubicBezTo>
                  <a:cubicBezTo>
                    <a:pt x="40" y="53"/>
                    <a:pt x="40" y="53"/>
                    <a:pt x="40" y="53"/>
                  </a:cubicBezTo>
                  <a:cubicBezTo>
                    <a:pt x="40" y="49"/>
                    <a:pt x="40" y="49"/>
                    <a:pt x="40" y="49"/>
                  </a:cubicBezTo>
                  <a:cubicBezTo>
                    <a:pt x="42" y="49"/>
                    <a:pt x="42" y="49"/>
                    <a:pt x="42" y="49"/>
                  </a:cubicBezTo>
                  <a:cubicBezTo>
                    <a:pt x="45" y="49"/>
                    <a:pt x="45" y="49"/>
                    <a:pt x="45" y="49"/>
                  </a:cubicBezTo>
                  <a:lnTo>
                    <a:pt x="45" y="53"/>
                  </a:lnTo>
                  <a:close/>
                  <a:moveTo>
                    <a:pt x="45" y="49"/>
                  </a:moveTo>
                  <a:cubicBezTo>
                    <a:pt x="45" y="49"/>
                    <a:pt x="45" y="49"/>
                    <a:pt x="45" y="49"/>
                  </a:cubicBezTo>
                  <a:cubicBezTo>
                    <a:pt x="44" y="49"/>
                    <a:pt x="44" y="49"/>
                    <a:pt x="44" y="49"/>
                  </a:cubicBezTo>
                  <a:cubicBezTo>
                    <a:pt x="41" y="48"/>
                    <a:pt x="41" y="48"/>
                    <a:pt x="41" y="48"/>
                  </a:cubicBezTo>
                  <a:cubicBezTo>
                    <a:pt x="44" y="48"/>
                    <a:pt x="44" y="48"/>
                    <a:pt x="44" y="48"/>
                  </a:cubicBezTo>
                  <a:cubicBezTo>
                    <a:pt x="45" y="48"/>
                    <a:pt x="45" y="48"/>
                    <a:pt x="45" y="48"/>
                  </a:cubicBezTo>
                  <a:lnTo>
                    <a:pt x="45" y="49"/>
                  </a:lnTo>
                  <a:close/>
                  <a:moveTo>
                    <a:pt x="48" y="48"/>
                  </a:moveTo>
                  <a:cubicBezTo>
                    <a:pt x="48" y="48"/>
                    <a:pt x="48" y="48"/>
                    <a:pt x="48" y="48"/>
                  </a:cubicBezTo>
                  <a:cubicBezTo>
                    <a:pt x="51" y="49"/>
                    <a:pt x="51" y="49"/>
                    <a:pt x="51" y="49"/>
                  </a:cubicBezTo>
                  <a:cubicBezTo>
                    <a:pt x="48" y="49"/>
                    <a:pt x="48" y="49"/>
                    <a:pt x="48" y="49"/>
                  </a:cubicBezTo>
                  <a:cubicBezTo>
                    <a:pt x="45" y="48"/>
                    <a:pt x="45" y="48"/>
                    <a:pt x="45" y="48"/>
                  </a:cubicBezTo>
                  <a:lnTo>
                    <a:pt x="48" y="48"/>
                  </a:lnTo>
                  <a:close/>
                  <a:moveTo>
                    <a:pt x="47" y="49"/>
                  </a:moveTo>
                  <a:cubicBezTo>
                    <a:pt x="47" y="49"/>
                    <a:pt x="47" y="49"/>
                    <a:pt x="47" y="49"/>
                  </a:cubicBezTo>
                  <a:cubicBezTo>
                    <a:pt x="46" y="49"/>
                    <a:pt x="46" y="49"/>
                    <a:pt x="46" y="49"/>
                  </a:cubicBezTo>
                  <a:cubicBezTo>
                    <a:pt x="46" y="48"/>
                    <a:pt x="46" y="48"/>
                    <a:pt x="46" y="48"/>
                  </a:cubicBezTo>
                  <a:lnTo>
                    <a:pt x="47" y="49"/>
                  </a:lnTo>
                  <a:close/>
                  <a:moveTo>
                    <a:pt x="52" y="53"/>
                  </a:moveTo>
                  <a:cubicBezTo>
                    <a:pt x="52" y="53"/>
                    <a:pt x="52" y="53"/>
                    <a:pt x="52" y="53"/>
                  </a:cubicBezTo>
                  <a:cubicBezTo>
                    <a:pt x="46" y="53"/>
                    <a:pt x="46" y="53"/>
                    <a:pt x="46" y="53"/>
                  </a:cubicBezTo>
                  <a:cubicBezTo>
                    <a:pt x="46" y="49"/>
                    <a:pt x="46" y="49"/>
                    <a:pt x="46" y="49"/>
                  </a:cubicBezTo>
                  <a:cubicBezTo>
                    <a:pt x="49" y="49"/>
                    <a:pt x="49" y="49"/>
                    <a:pt x="49" y="49"/>
                  </a:cubicBezTo>
                  <a:cubicBezTo>
                    <a:pt x="49" y="49"/>
                    <a:pt x="49" y="49"/>
                    <a:pt x="49" y="49"/>
                  </a:cubicBezTo>
                  <a:cubicBezTo>
                    <a:pt x="49" y="49"/>
                    <a:pt x="49" y="49"/>
                    <a:pt x="49" y="49"/>
                  </a:cubicBezTo>
                  <a:cubicBezTo>
                    <a:pt x="52" y="49"/>
                    <a:pt x="52" y="49"/>
                    <a:pt x="52" y="49"/>
                  </a:cubicBezTo>
                  <a:lnTo>
                    <a:pt x="52" y="53"/>
                  </a:lnTo>
                  <a:close/>
                  <a:moveTo>
                    <a:pt x="52" y="49"/>
                  </a:moveTo>
                  <a:cubicBezTo>
                    <a:pt x="52" y="49"/>
                    <a:pt x="52" y="49"/>
                    <a:pt x="52" y="49"/>
                  </a:cubicBezTo>
                  <a:cubicBezTo>
                    <a:pt x="52" y="49"/>
                    <a:pt x="52" y="49"/>
                    <a:pt x="52" y="49"/>
                  </a:cubicBezTo>
                  <a:cubicBezTo>
                    <a:pt x="52" y="48"/>
                    <a:pt x="52" y="48"/>
                    <a:pt x="52" y="48"/>
                  </a:cubicBezTo>
                  <a:cubicBezTo>
                    <a:pt x="49" y="48"/>
                    <a:pt x="49" y="48"/>
                    <a:pt x="49" y="48"/>
                  </a:cubicBezTo>
                  <a:cubicBezTo>
                    <a:pt x="51" y="48"/>
                    <a:pt x="51" y="48"/>
                    <a:pt x="51" y="48"/>
                  </a:cubicBezTo>
                  <a:cubicBezTo>
                    <a:pt x="52" y="48"/>
                    <a:pt x="52" y="48"/>
                    <a:pt x="52" y="48"/>
                  </a:cubicBezTo>
                  <a:lnTo>
                    <a:pt x="52" y="49"/>
                  </a:lnTo>
                  <a:close/>
                  <a:moveTo>
                    <a:pt x="52" y="48"/>
                  </a:moveTo>
                  <a:cubicBezTo>
                    <a:pt x="52" y="48"/>
                    <a:pt x="52" y="48"/>
                    <a:pt x="52" y="48"/>
                  </a:cubicBezTo>
                  <a:cubicBezTo>
                    <a:pt x="55" y="48"/>
                    <a:pt x="55" y="48"/>
                    <a:pt x="55" y="48"/>
                  </a:cubicBezTo>
                  <a:cubicBezTo>
                    <a:pt x="57" y="48"/>
                    <a:pt x="57" y="48"/>
                    <a:pt x="57" y="48"/>
                  </a:cubicBezTo>
                  <a:cubicBezTo>
                    <a:pt x="55" y="49"/>
                    <a:pt x="55" y="49"/>
                    <a:pt x="55" y="49"/>
                  </a:cubicBezTo>
                  <a:cubicBezTo>
                    <a:pt x="53" y="48"/>
                    <a:pt x="53" y="48"/>
                    <a:pt x="53" y="48"/>
                  </a:cubicBezTo>
                  <a:cubicBezTo>
                    <a:pt x="53" y="48"/>
                    <a:pt x="53" y="48"/>
                    <a:pt x="53" y="48"/>
                  </a:cubicBezTo>
                  <a:cubicBezTo>
                    <a:pt x="53" y="48"/>
                    <a:pt x="53" y="48"/>
                    <a:pt x="53" y="48"/>
                  </a:cubicBezTo>
                  <a:lnTo>
                    <a:pt x="52" y="48"/>
                  </a:lnTo>
                  <a:close/>
                  <a:moveTo>
                    <a:pt x="54" y="49"/>
                  </a:moveTo>
                  <a:cubicBezTo>
                    <a:pt x="54" y="49"/>
                    <a:pt x="54" y="49"/>
                    <a:pt x="54" y="49"/>
                  </a:cubicBezTo>
                  <a:cubicBezTo>
                    <a:pt x="53" y="49"/>
                    <a:pt x="53" y="49"/>
                    <a:pt x="53" y="49"/>
                  </a:cubicBezTo>
                  <a:cubicBezTo>
                    <a:pt x="53" y="48"/>
                    <a:pt x="53" y="48"/>
                    <a:pt x="53" y="48"/>
                  </a:cubicBezTo>
                  <a:lnTo>
                    <a:pt x="54" y="49"/>
                  </a:lnTo>
                  <a:close/>
                  <a:moveTo>
                    <a:pt x="59" y="53"/>
                  </a:moveTo>
                  <a:cubicBezTo>
                    <a:pt x="59" y="53"/>
                    <a:pt x="59" y="53"/>
                    <a:pt x="59" y="53"/>
                  </a:cubicBezTo>
                  <a:cubicBezTo>
                    <a:pt x="53" y="53"/>
                    <a:pt x="53" y="53"/>
                    <a:pt x="53" y="53"/>
                  </a:cubicBezTo>
                  <a:cubicBezTo>
                    <a:pt x="53" y="49"/>
                    <a:pt x="53" y="49"/>
                    <a:pt x="53" y="49"/>
                  </a:cubicBezTo>
                  <a:cubicBezTo>
                    <a:pt x="59" y="49"/>
                    <a:pt x="59" y="49"/>
                    <a:pt x="59" y="49"/>
                  </a:cubicBezTo>
                  <a:lnTo>
                    <a:pt x="59" y="53"/>
                  </a:lnTo>
                  <a:close/>
                  <a:moveTo>
                    <a:pt x="59" y="48"/>
                  </a:moveTo>
                  <a:cubicBezTo>
                    <a:pt x="59" y="48"/>
                    <a:pt x="59" y="48"/>
                    <a:pt x="59" y="48"/>
                  </a:cubicBezTo>
                  <a:cubicBezTo>
                    <a:pt x="58" y="48"/>
                    <a:pt x="58" y="48"/>
                    <a:pt x="58" y="48"/>
                  </a:cubicBezTo>
                  <a:cubicBezTo>
                    <a:pt x="55" y="48"/>
                    <a:pt x="55" y="48"/>
                    <a:pt x="55" y="48"/>
                  </a:cubicBezTo>
                  <a:cubicBezTo>
                    <a:pt x="57" y="47"/>
                    <a:pt x="57" y="47"/>
                    <a:pt x="57" y="47"/>
                  </a:cubicBezTo>
                  <a:cubicBezTo>
                    <a:pt x="59" y="48"/>
                    <a:pt x="59" y="48"/>
                    <a:pt x="59" y="48"/>
                  </a:cubicBezTo>
                  <a:close/>
                  <a:moveTo>
                    <a:pt x="67" y="54"/>
                  </a:moveTo>
                  <a:cubicBezTo>
                    <a:pt x="67" y="54"/>
                    <a:pt x="67" y="54"/>
                    <a:pt x="67" y="54"/>
                  </a:cubicBezTo>
                  <a:cubicBezTo>
                    <a:pt x="60" y="53"/>
                    <a:pt x="60" y="53"/>
                    <a:pt x="60" y="53"/>
                  </a:cubicBezTo>
                  <a:cubicBezTo>
                    <a:pt x="60" y="49"/>
                    <a:pt x="60" y="49"/>
                    <a:pt x="60" y="49"/>
                  </a:cubicBezTo>
                  <a:cubicBezTo>
                    <a:pt x="66" y="49"/>
                    <a:pt x="66" y="49"/>
                    <a:pt x="66" y="49"/>
                  </a:cubicBezTo>
                  <a:cubicBezTo>
                    <a:pt x="66" y="49"/>
                    <a:pt x="66" y="49"/>
                    <a:pt x="66" y="49"/>
                  </a:cubicBezTo>
                  <a:cubicBezTo>
                    <a:pt x="66" y="49"/>
                    <a:pt x="66" y="49"/>
                    <a:pt x="66" y="49"/>
                  </a:cubicBezTo>
                  <a:cubicBezTo>
                    <a:pt x="67" y="49"/>
                    <a:pt x="67" y="49"/>
                    <a:pt x="67" y="49"/>
                  </a:cubicBezTo>
                  <a:lnTo>
                    <a:pt x="67" y="54"/>
                  </a:lnTo>
                  <a:close/>
                  <a:moveTo>
                    <a:pt x="67" y="48"/>
                  </a:moveTo>
                  <a:cubicBezTo>
                    <a:pt x="67" y="48"/>
                    <a:pt x="67" y="48"/>
                    <a:pt x="67" y="48"/>
                  </a:cubicBezTo>
                  <a:cubicBezTo>
                    <a:pt x="66" y="48"/>
                    <a:pt x="66" y="48"/>
                    <a:pt x="66" y="48"/>
                  </a:cubicBezTo>
                  <a:cubicBezTo>
                    <a:pt x="63" y="47"/>
                    <a:pt x="63" y="47"/>
                    <a:pt x="63" y="47"/>
                  </a:cubicBezTo>
                  <a:cubicBezTo>
                    <a:pt x="66" y="47"/>
                    <a:pt x="66" y="47"/>
                    <a:pt x="66" y="47"/>
                  </a:cubicBezTo>
                  <a:cubicBezTo>
                    <a:pt x="69" y="48"/>
                    <a:pt x="69" y="48"/>
                    <a:pt x="69" y="48"/>
                  </a:cubicBezTo>
                  <a:cubicBezTo>
                    <a:pt x="67" y="48"/>
                    <a:pt x="67" y="48"/>
                    <a:pt x="67" y="48"/>
                  </a:cubicBezTo>
                  <a:cubicBezTo>
                    <a:pt x="67" y="48"/>
                    <a:pt x="67" y="48"/>
                    <a:pt x="67" y="48"/>
                  </a:cubicBezTo>
                  <a:cubicBezTo>
                    <a:pt x="67" y="48"/>
                    <a:pt x="67" y="48"/>
                    <a:pt x="67" y="48"/>
                  </a:cubicBezTo>
                  <a:close/>
                  <a:moveTo>
                    <a:pt x="75" y="54"/>
                  </a:moveTo>
                  <a:cubicBezTo>
                    <a:pt x="75" y="54"/>
                    <a:pt x="75" y="54"/>
                    <a:pt x="75" y="54"/>
                  </a:cubicBezTo>
                  <a:cubicBezTo>
                    <a:pt x="67" y="54"/>
                    <a:pt x="67" y="54"/>
                    <a:pt x="67" y="54"/>
                  </a:cubicBezTo>
                  <a:cubicBezTo>
                    <a:pt x="67" y="49"/>
                    <a:pt x="67" y="49"/>
                    <a:pt x="67" y="49"/>
                  </a:cubicBezTo>
                  <a:cubicBezTo>
                    <a:pt x="74" y="49"/>
                    <a:pt x="74" y="49"/>
                    <a:pt x="74" y="49"/>
                  </a:cubicBezTo>
                  <a:cubicBezTo>
                    <a:pt x="74" y="49"/>
                    <a:pt x="74" y="49"/>
                    <a:pt x="74" y="49"/>
                  </a:cubicBezTo>
                  <a:cubicBezTo>
                    <a:pt x="74" y="49"/>
                    <a:pt x="74" y="49"/>
                    <a:pt x="74" y="49"/>
                  </a:cubicBezTo>
                  <a:cubicBezTo>
                    <a:pt x="75" y="49"/>
                    <a:pt x="75" y="49"/>
                    <a:pt x="75" y="49"/>
                  </a:cubicBezTo>
                  <a:lnTo>
                    <a:pt x="75" y="54"/>
                  </a:lnTo>
                  <a:close/>
                  <a:moveTo>
                    <a:pt x="75" y="48"/>
                  </a:moveTo>
                  <a:cubicBezTo>
                    <a:pt x="75" y="48"/>
                    <a:pt x="75" y="48"/>
                    <a:pt x="75" y="48"/>
                  </a:cubicBezTo>
                  <a:cubicBezTo>
                    <a:pt x="74" y="48"/>
                    <a:pt x="74" y="48"/>
                    <a:pt x="74" y="48"/>
                  </a:cubicBezTo>
                  <a:cubicBezTo>
                    <a:pt x="71" y="47"/>
                    <a:pt x="71" y="47"/>
                    <a:pt x="71" y="47"/>
                  </a:cubicBezTo>
                  <a:cubicBezTo>
                    <a:pt x="73" y="47"/>
                    <a:pt x="73" y="47"/>
                    <a:pt x="73" y="47"/>
                  </a:cubicBezTo>
                  <a:cubicBezTo>
                    <a:pt x="77" y="48"/>
                    <a:pt x="77" y="48"/>
                    <a:pt x="77" y="48"/>
                  </a:cubicBezTo>
                  <a:cubicBezTo>
                    <a:pt x="75" y="48"/>
                    <a:pt x="75" y="48"/>
                    <a:pt x="75" y="48"/>
                  </a:cubicBezTo>
                  <a:cubicBezTo>
                    <a:pt x="75" y="48"/>
                    <a:pt x="75" y="48"/>
                    <a:pt x="75" y="48"/>
                  </a:cubicBezTo>
                  <a:cubicBezTo>
                    <a:pt x="75" y="48"/>
                    <a:pt x="75" y="48"/>
                    <a:pt x="75" y="48"/>
                  </a:cubicBezTo>
                  <a:close/>
                  <a:moveTo>
                    <a:pt x="83" y="54"/>
                  </a:moveTo>
                  <a:cubicBezTo>
                    <a:pt x="83" y="54"/>
                    <a:pt x="83" y="54"/>
                    <a:pt x="83" y="54"/>
                  </a:cubicBezTo>
                  <a:cubicBezTo>
                    <a:pt x="75" y="54"/>
                    <a:pt x="75" y="54"/>
                    <a:pt x="75" y="54"/>
                  </a:cubicBezTo>
                  <a:cubicBezTo>
                    <a:pt x="75" y="49"/>
                    <a:pt x="75" y="49"/>
                    <a:pt x="75" y="49"/>
                  </a:cubicBezTo>
                  <a:cubicBezTo>
                    <a:pt x="77" y="48"/>
                    <a:pt x="77" y="48"/>
                    <a:pt x="77" y="48"/>
                  </a:cubicBezTo>
                  <a:cubicBezTo>
                    <a:pt x="77" y="48"/>
                    <a:pt x="77" y="48"/>
                    <a:pt x="77" y="48"/>
                  </a:cubicBezTo>
                  <a:cubicBezTo>
                    <a:pt x="77" y="48"/>
                    <a:pt x="77" y="48"/>
                    <a:pt x="77" y="48"/>
                  </a:cubicBezTo>
                  <a:cubicBezTo>
                    <a:pt x="83" y="48"/>
                    <a:pt x="83" y="48"/>
                    <a:pt x="83" y="48"/>
                  </a:cubicBezTo>
                  <a:lnTo>
                    <a:pt x="83" y="54"/>
                  </a:lnTo>
                  <a:close/>
                  <a:moveTo>
                    <a:pt x="83" y="48"/>
                  </a:moveTo>
                  <a:cubicBezTo>
                    <a:pt x="83" y="48"/>
                    <a:pt x="83" y="48"/>
                    <a:pt x="83" y="48"/>
                  </a:cubicBezTo>
                  <a:cubicBezTo>
                    <a:pt x="82" y="48"/>
                    <a:pt x="82" y="48"/>
                    <a:pt x="82" y="48"/>
                  </a:cubicBezTo>
                  <a:cubicBezTo>
                    <a:pt x="79" y="47"/>
                    <a:pt x="79" y="47"/>
                    <a:pt x="79" y="47"/>
                  </a:cubicBezTo>
                  <a:cubicBezTo>
                    <a:pt x="82" y="47"/>
                    <a:pt x="82" y="47"/>
                    <a:pt x="82" y="47"/>
                  </a:cubicBezTo>
                  <a:cubicBezTo>
                    <a:pt x="82" y="47"/>
                    <a:pt x="82" y="47"/>
                    <a:pt x="82" y="47"/>
                  </a:cubicBezTo>
                  <a:cubicBezTo>
                    <a:pt x="86" y="48"/>
                    <a:pt x="86" y="48"/>
                    <a:pt x="86" y="48"/>
                  </a:cubicBezTo>
                  <a:cubicBezTo>
                    <a:pt x="84" y="48"/>
                    <a:pt x="84" y="48"/>
                    <a:pt x="84" y="48"/>
                  </a:cubicBezTo>
                  <a:cubicBezTo>
                    <a:pt x="84" y="48"/>
                    <a:pt x="84" y="48"/>
                    <a:pt x="84" y="48"/>
                  </a:cubicBezTo>
                  <a:cubicBezTo>
                    <a:pt x="83" y="48"/>
                    <a:pt x="83" y="48"/>
                    <a:pt x="83" y="48"/>
                  </a:cubicBezTo>
                  <a:close/>
                  <a:moveTo>
                    <a:pt x="90" y="54"/>
                  </a:moveTo>
                  <a:cubicBezTo>
                    <a:pt x="90" y="54"/>
                    <a:pt x="90" y="54"/>
                    <a:pt x="90" y="54"/>
                  </a:cubicBezTo>
                  <a:cubicBezTo>
                    <a:pt x="84" y="54"/>
                    <a:pt x="84" y="54"/>
                    <a:pt x="84" y="54"/>
                  </a:cubicBezTo>
                  <a:cubicBezTo>
                    <a:pt x="84" y="48"/>
                    <a:pt x="84" y="48"/>
                    <a:pt x="84" y="48"/>
                  </a:cubicBezTo>
                  <a:cubicBezTo>
                    <a:pt x="87" y="48"/>
                    <a:pt x="87" y="48"/>
                    <a:pt x="87" y="48"/>
                  </a:cubicBezTo>
                  <a:cubicBezTo>
                    <a:pt x="87" y="48"/>
                    <a:pt x="87" y="48"/>
                    <a:pt x="87" y="48"/>
                  </a:cubicBezTo>
                  <a:cubicBezTo>
                    <a:pt x="87" y="48"/>
                    <a:pt x="87" y="48"/>
                    <a:pt x="87" y="48"/>
                  </a:cubicBezTo>
                  <a:cubicBezTo>
                    <a:pt x="90" y="48"/>
                    <a:pt x="90" y="48"/>
                    <a:pt x="90" y="48"/>
                  </a:cubicBezTo>
                  <a:lnTo>
                    <a:pt x="90" y="54"/>
                  </a:lnTo>
                  <a:close/>
                  <a:moveTo>
                    <a:pt x="90" y="48"/>
                  </a:moveTo>
                  <a:cubicBezTo>
                    <a:pt x="90" y="48"/>
                    <a:pt x="90" y="48"/>
                    <a:pt x="90" y="48"/>
                  </a:cubicBezTo>
                  <a:cubicBezTo>
                    <a:pt x="87" y="48"/>
                    <a:pt x="87" y="48"/>
                    <a:pt x="87" y="48"/>
                  </a:cubicBezTo>
                  <a:cubicBezTo>
                    <a:pt x="83" y="47"/>
                    <a:pt x="83" y="47"/>
                    <a:pt x="83" y="47"/>
                  </a:cubicBezTo>
                  <a:cubicBezTo>
                    <a:pt x="87" y="46"/>
                    <a:pt x="87" y="46"/>
                    <a:pt x="87" y="46"/>
                  </a:cubicBezTo>
                  <a:cubicBezTo>
                    <a:pt x="87" y="47"/>
                    <a:pt x="87" y="47"/>
                    <a:pt x="87" y="47"/>
                  </a:cubicBezTo>
                  <a:cubicBezTo>
                    <a:pt x="90" y="48"/>
                    <a:pt x="90" y="48"/>
                    <a:pt x="90" y="48"/>
                  </a:cubicBezTo>
                  <a:close/>
                  <a:moveTo>
                    <a:pt x="94" y="54"/>
                  </a:moveTo>
                  <a:cubicBezTo>
                    <a:pt x="94" y="54"/>
                    <a:pt x="94" y="54"/>
                    <a:pt x="94" y="54"/>
                  </a:cubicBezTo>
                  <a:cubicBezTo>
                    <a:pt x="91" y="54"/>
                    <a:pt x="91" y="54"/>
                    <a:pt x="91" y="54"/>
                  </a:cubicBezTo>
                  <a:cubicBezTo>
                    <a:pt x="91" y="48"/>
                    <a:pt x="91" y="48"/>
                    <a:pt x="91" y="48"/>
                  </a:cubicBezTo>
                  <a:cubicBezTo>
                    <a:pt x="94" y="48"/>
                    <a:pt x="94" y="48"/>
                    <a:pt x="94" y="48"/>
                  </a:cubicBezTo>
                  <a:lnTo>
                    <a:pt x="94" y="54"/>
                  </a:lnTo>
                  <a:close/>
                  <a:moveTo>
                    <a:pt x="94" y="48"/>
                  </a:moveTo>
                  <a:cubicBezTo>
                    <a:pt x="94" y="48"/>
                    <a:pt x="94" y="48"/>
                    <a:pt x="94" y="48"/>
                  </a:cubicBezTo>
                  <a:cubicBezTo>
                    <a:pt x="91" y="48"/>
                    <a:pt x="91" y="48"/>
                    <a:pt x="91" y="48"/>
                  </a:cubicBezTo>
                  <a:cubicBezTo>
                    <a:pt x="91" y="48"/>
                    <a:pt x="91" y="48"/>
                    <a:pt x="91" y="48"/>
                  </a:cubicBezTo>
                  <a:cubicBezTo>
                    <a:pt x="91" y="46"/>
                    <a:pt x="91" y="46"/>
                    <a:pt x="91" y="46"/>
                  </a:cubicBezTo>
                  <a:cubicBezTo>
                    <a:pt x="90" y="46"/>
                    <a:pt x="90" y="46"/>
                    <a:pt x="90" y="46"/>
                  </a:cubicBezTo>
                  <a:cubicBezTo>
                    <a:pt x="90" y="48"/>
                    <a:pt x="90" y="48"/>
                    <a:pt x="90" y="48"/>
                  </a:cubicBezTo>
                  <a:cubicBezTo>
                    <a:pt x="88" y="46"/>
                    <a:pt x="88" y="46"/>
                    <a:pt x="88" y="46"/>
                  </a:cubicBezTo>
                  <a:cubicBezTo>
                    <a:pt x="91" y="46"/>
                    <a:pt x="91" y="46"/>
                    <a:pt x="91" y="46"/>
                  </a:cubicBezTo>
                  <a:cubicBezTo>
                    <a:pt x="91" y="46"/>
                    <a:pt x="91" y="46"/>
                    <a:pt x="91" y="46"/>
                  </a:cubicBezTo>
                  <a:cubicBezTo>
                    <a:pt x="94" y="47"/>
                    <a:pt x="94" y="47"/>
                    <a:pt x="94" y="47"/>
                  </a:cubicBezTo>
                  <a:lnTo>
                    <a:pt x="94" y="48"/>
                  </a:lnTo>
                  <a:close/>
                  <a:moveTo>
                    <a:pt x="101" y="54"/>
                  </a:moveTo>
                  <a:cubicBezTo>
                    <a:pt x="101" y="54"/>
                    <a:pt x="101" y="54"/>
                    <a:pt x="101" y="54"/>
                  </a:cubicBezTo>
                  <a:cubicBezTo>
                    <a:pt x="94" y="54"/>
                    <a:pt x="94" y="54"/>
                    <a:pt x="94" y="54"/>
                  </a:cubicBezTo>
                  <a:cubicBezTo>
                    <a:pt x="94" y="48"/>
                    <a:pt x="94" y="48"/>
                    <a:pt x="94" y="48"/>
                  </a:cubicBezTo>
                  <a:cubicBezTo>
                    <a:pt x="96" y="48"/>
                    <a:pt x="96" y="48"/>
                    <a:pt x="96" y="48"/>
                  </a:cubicBezTo>
                  <a:cubicBezTo>
                    <a:pt x="96" y="48"/>
                    <a:pt x="96" y="48"/>
                    <a:pt x="96" y="48"/>
                  </a:cubicBezTo>
                  <a:cubicBezTo>
                    <a:pt x="101" y="48"/>
                    <a:pt x="101" y="48"/>
                    <a:pt x="101" y="48"/>
                  </a:cubicBezTo>
                  <a:lnTo>
                    <a:pt x="101" y="54"/>
                  </a:lnTo>
                  <a:close/>
                  <a:moveTo>
                    <a:pt x="94" y="48"/>
                  </a:moveTo>
                  <a:cubicBezTo>
                    <a:pt x="94" y="48"/>
                    <a:pt x="94" y="48"/>
                    <a:pt x="94" y="48"/>
                  </a:cubicBezTo>
                  <a:cubicBezTo>
                    <a:pt x="94" y="47"/>
                    <a:pt x="94" y="47"/>
                    <a:pt x="94" y="47"/>
                  </a:cubicBezTo>
                  <a:cubicBezTo>
                    <a:pt x="95" y="48"/>
                    <a:pt x="95" y="48"/>
                    <a:pt x="95" y="48"/>
                  </a:cubicBezTo>
                  <a:lnTo>
                    <a:pt x="94" y="48"/>
                  </a:lnTo>
                  <a:close/>
                  <a:moveTo>
                    <a:pt x="101" y="48"/>
                  </a:moveTo>
                  <a:cubicBezTo>
                    <a:pt x="101" y="48"/>
                    <a:pt x="101" y="48"/>
                    <a:pt x="101" y="48"/>
                  </a:cubicBezTo>
                  <a:cubicBezTo>
                    <a:pt x="96" y="48"/>
                    <a:pt x="96" y="48"/>
                    <a:pt x="96" y="48"/>
                  </a:cubicBezTo>
                  <a:cubicBezTo>
                    <a:pt x="89" y="45"/>
                    <a:pt x="89" y="45"/>
                    <a:pt x="89" y="45"/>
                  </a:cubicBezTo>
                  <a:cubicBezTo>
                    <a:pt x="98" y="45"/>
                    <a:pt x="98" y="45"/>
                    <a:pt x="98" y="45"/>
                  </a:cubicBezTo>
                  <a:cubicBezTo>
                    <a:pt x="98" y="45"/>
                    <a:pt x="98" y="45"/>
                    <a:pt x="98" y="45"/>
                  </a:cubicBezTo>
                  <a:cubicBezTo>
                    <a:pt x="101" y="46"/>
                    <a:pt x="101" y="46"/>
                    <a:pt x="101" y="46"/>
                  </a:cubicBezTo>
                  <a:lnTo>
                    <a:pt x="101" y="48"/>
                  </a:lnTo>
                  <a:close/>
                  <a:moveTo>
                    <a:pt x="103" y="54"/>
                  </a:moveTo>
                  <a:cubicBezTo>
                    <a:pt x="103" y="54"/>
                    <a:pt x="103" y="54"/>
                    <a:pt x="103" y="54"/>
                  </a:cubicBezTo>
                  <a:cubicBezTo>
                    <a:pt x="101" y="54"/>
                    <a:pt x="101" y="54"/>
                    <a:pt x="101" y="54"/>
                  </a:cubicBezTo>
                  <a:cubicBezTo>
                    <a:pt x="101" y="48"/>
                    <a:pt x="101" y="48"/>
                    <a:pt x="101" y="48"/>
                  </a:cubicBezTo>
                  <a:cubicBezTo>
                    <a:pt x="103" y="48"/>
                    <a:pt x="103" y="48"/>
                    <a:pt x="103" y="48"/>
                  </a:cubicBezTo>
                  <a:lnTo>
                    <a:pt x="103" y="54"/>
                  </a:lnTo>
                  <a:close/>
                  <a:moveTo>
                    <a:pt x="103" y="48"/>
                  </a:moveTo>
                  <a:cubicBezTo>
                    <a:pt x="103" y="48"/>
                    <a:pt x="103" y="48"/>
                    <a:pt x="103" y="48"/>
                  </a:cubicBezTo>
                  <a:cubicBezTo>
                    <a:pt x="101" y="48"/>
                    <a:pt x="101" y="48"/>
                    <a:pt x="101" y="48"/>
                  </a:cubicBezTo>
                  <a:cubicBezTo>
                    <a:pt x="102" y="46"/>
                    <a:pt x="102" y="46"/>
                    <a:pt x="102" y="46"/>
                  </a:cubicBezTo>
                  <a:cubicBezTo>
                    <a:pt x="103" y="47"/>
                    <a:pt x="103" y="47"/>
                    <a:pt x="103" y="47"/>
                  </a:cubicBezTo>
                  <a:lnTo>
                    <a:pt x="103" y="48"/>
                  </a:lnTo>
                  <a:close/>
                  <a:moveTo>
                    <a:pt x="104" y="46"/>
                  </a:moveTo>
                  <a:cubicBezTo>
                    <a:pt x="104" y="46"/>
                    <a:pt x="104" y="46"/>
                    <a:pt x="104" y="46"/>
                  </a:cubicBezTo>
                  <a:cubicBezTo>
                    <a:pt x="102" y="46"/>
                    <a:pt x="102" y="46"/>
                    <a:pt x="102" y="46"/>
                  </a:cubicBezTo>
                  <a:cubicBezTo>
                    <a:pt x="102" y="45"/>
                    <a:pt x="102" y="45"/>
                    <a:pt x="102" y="45"/>
                  </a:cubicBezTo>
                  <a:cubicBezTo>
                    <a:pt x="102" y="45"/>
                    <a:pt x="102" y="45"/>
                    <a:pt x="102" y="45"/>
                  </a:cubicBezTo>
                  <a:cubicBezTo>
                    <a:pt x="104" y="44"/>
                    <a:pt x="104" y="44"/>
                    <a:pt x="104" y="44"/>
                  </a:cubicBezTo>
                  <a:lnTo>
                    <a:pt x="104" y="46"/>
                  </a:lnTo>
                  <a:close/>
                  <a:moveTo>
                    <a:pt x="110" y="54"/>
                  </a:moveTo>
                  <a:cubicBezTo>
                    <a:pt x="110" y="54"/>
                    <a:pt x="110" y="54"/>
                    <a:pt x="110" y="54"/>
                  </a:cubicBezTo>
                  <a:cubicBezTo>
                    <a:pt x="104" y="54"/>
                    <a:pt x="104" y="54"/>
                    <a:pt x="104" y="54"/>
                  </a:cubicBezTo>
                  <a:cubicBezTo>
                    <a:pt x="104" y="47"/>
                    <a:pt x="104" y="47"/>
                    <a:pt x="104" y="47"/>
                  </a:cubicBezTo>
                  <a:cubicBezTo>
                    <a:pt x="106" y="48"/>
                    <a:pt x="106" y="48"/>
                    <a:pt x="106" y="48"/>
                  </a:cubicBezTo>
                  <a:cubicBezTo>
                    <a:pt x="110" y="48"/>
                    <a:pt x="110" y="48"/>
                    <a:pt x="110" y="48"/>
                  </a:cubicBezTo>
                  <a:lnTo>
                    <a:pt x="110" y="54"/>
                  </a:lnTo>
                  <a:close/>
                  <a:moveTo>
                    <a:pt x="111" y="47"/>
                  </a:moveTo>
                  <a:cubicBezTo>
                    <a:pt x="111" y="47"/>
                    <a:pt x="111" y="47"/>
                    <a:pt x="111" y="47"/>
                  </a:cubicBezTo>
                  <a:cubicBezTo>
                    <a:pt x="110" y="47"/>
                    <a:pt x="110" y="47"/>
                    <a:pt x="110" y="47"/>
                  </a:cubicBezTo>
                  <a:cubicBezTo>
                    <a:pt x="110" y="47"/>
                    <a:pt x="110" y="47"/>
                    <a:pt x="110" y="47"/>
                  </a:cubicBezTo>
                  <a:cubicBezTo>
                    <a:pt x="106" y="47"/>
                    <a:pt x="106" y="47"/>
                    <a:pt x="106" y="47"/>
                  </a:cubicBezTo>
                  <a:cubicBezTo>
                    <a:pt x="104" y="47"/>
                    <a:pt x="104" y="47"/>
                    <a:pt x="104" y="47"/>
                  </a:cubicBezTo>
                  <a:cubicBezTo>
                    <a:pt x="104" y="44"/>
                    <a:pt x="104" y="44"/>
                    <a:pt x="104" y="44"/>
                  </a:cubicBezTo>
                  <a:cubicBezTo>
                    <a:pt x="108" y="44"/>
                    <a:pt x="108" y="44"/>
                    <a:pt x="108" y="44"/>
                  </a:cubicBezTo>
                  <a:cubicBezTo>
                    <a:pt x="108" y="44"/>
                    <a:pt x="108" y="44"/>
                    <a:pt x="108" y="44"/>
                  </a:cubicBezTo>
                  <a:cubicBezTo>
                    <a:pt x="111" y="45"/>
                    <a:pt x="111" y="45"/>
                    <a:pt x="111" y="45"/>
                  </a:cubicBezTo>
                  <a:lnTo>
                    <a:pt x="111" y="47"/>
                  </a:lnTo>
                  <a:close/>
                  <a:moveTo>
                    <a:pt x="106" y="44"/>
                  </a:moveTo>
                  <a:cubicBezTo>
                    <a:pt x="106" y="44"/>
                    <a:pt x="106" y="44"/>
                    <a:pt x="106" y="44"/>
                  </a:cubicBezTo>
                  <a:cubicBezTo>
                    <a:pt x="106" y="43"/>
                    <a:pt x="106" y="43"/>
                    <a:pt x="106" y="43"/>
                  </a:cubicBezTo>
                  <a:cubicBezTo>
                    <a:pt x="108" y="43"/>
                    <a:pt x="108" y="43"/>
                    <a:pt x="108" y="43"/>
                  </a:cubicBezTo>
                  <a:cubicBezTo>
                    <a:pt x="108" y="44"/>
                    <a:pt x="108" y="44"/>
                    <a:pt x="108" y="44"/>
                  </a:cubicBezTo>
                  <a:lnTo>
                    <a:pt x="106" y="44"/>
                  </a:lnTo>
                  <a:close/>
                  <a:moveTo>
                    <a:pt x="111" y="44"/>
                  </a:moveTo>
                  <a:cubicBezTo>
                    <a:pt x="111" y="44"/>
                    <a:pt x="111" y="44"/>
                    <a:pt x="111" y="44"/>
                  </a:cubicBezTo>
                  <a:cubicBezTo>
                    <a:pt x="111" y="45"/>
                    <a:pt x="111" y="45"/>
                    <a:pt x="111" y="45"/>
                  </a:cubicBezTo>
                  <a:cubicBezTo>
                    <a:pt x="109" y="44"/>
                    <a:pt x="109" y="44"/>
                    <a:pt x="109" y="44"/>
                  </a:cubicBezTo>
                  <a:lnTo>
                    <a:pt x="111" y="44"/>
                  </a:lnTo>
                  <a:close/>
                  <a:moveTo>
                    <a:pt x="110" y="44"/>
                  </a:moveTo>
                  <a:cubicBezTo>
                    <a:pt x="110" y="44"/>
                    <a:pt x="110" y="44"/>
                    <a:pt x="110" y="44"/>
                  </a:cubicBezTo>
                  <a:cubicBezTo>
                    <a:pt x="110" y="43"/>
                    <a:pt x="110" y="43"/>
                    <a:pt x="110" y="43"/>
                  </a:cubicBezTo>
                  <a:cubicBezTo>
                    <a:pt x="111" y="43"/>
                    <a:pt x="111" y="43"/>
                    <a:pt x="111" y="43"/>
                  </a:cubicBezTo>
                  <a:cubicBezTo>
                    <a:pt x="111" y="44"/>
                    <a:pt x="111" y="44"/>
                    <a:pt x="111" y="44"/>
                  </a:cubicBezTo>
                  <a:lnTo>
                    <a:pt x="110" y="44"/>
                  </a:lnTo>
                  <a:close/>
                  <a:moveTo>
                    <a:pt x="110" y="44"/>
                  </a:moveTo>
                  <a:cubicBezTo>
                    <a:pt x="110" y="44"/>
                    <a:pt x="110" y="44"/>
                    <a:pt x="110" y="44"/>
                  </a:cubicBezTo>
                  <a:cubicBezTo>
                    <a:pt x="108" y="44"/>
                    <a:pt x="108" y="44"/>
                    <a:pt x="108" y="44"/>
                  </a:cubicBezTo>
                  <a:cubicBezTo>
                    <a:pt x="108" y="43"/>
                    <a:pt x="108" y="43"/>
                    <a:pt x="108" y="43"/>
                  </a:cubicBezTo>
                  <a:cubicBezTo>
                    <a:pt x="110" y="43"/>
                    <a:pt x="110" y="43"/>
                    <a:pt x="110" y="43"/>
                  </a:cubicBezTo>
                  <a:lnTo>
                    <a:pt x="110" y="44"/>
                  </a:lnTo>
                  <a:close/>
                  <a:moveTo>
                    <a:pt x="114" y="47"/>
                  </a:moveTo>
                  <a:cubicBezTo>
                    <a:pt x="114" y="47"/>
                    <a:pt x="114" y="47"/>
                    <a:pt x="114" y="47"/>
                  </a:cubicBezTo>
                  <a:cubicBezTo>
                    <a:pt x="116" y="47"/>
                    <a:pt x="116" y="47"/>
                    <a:pt x="116" y="47"/>
                  </a:cubicBezTo>
                  <a:cubicBezTo>
                    <a:pt x="120" y="47"/>
                    <a:pt x="120" y="47"/>
                    <a:pt x="120" y="47"/>
                  </a:cubicBezTo>
                  <a:cubicBezTo>
                    <a:pt x="120" y="54"/>
                    <a:pt x="120" y="54"/>
                    <a:pt x="120" y="54"/>
                  </a:cubicBezTo>
                  <a:cubicBezTo>
                    <a:pt x="114" y="54"/>
                    <a:pt x="114" y="54"/>
                    <a:pt x="114" y="54"/>
                  </a:cubicBezTo>
                  <a:lnTo>
                    <a:pt x="114" y="47"/>
                  </a:lnTo>
                  <a:close/>
                  <a:moveTo>
                    <a:pt x="114" y="47"/>
                  </a:moveTo>
                  <a:cubicBezTo>
                    <a:pt x="114" y="47"/>
                    <a:pt x="114" y="47"/>
                    <a:pt x="114" y="47"/>
                  </a:cubicBezTo>
                  <a:cubicBezTo>
                    <a:pt x="113" y="47"/>
                    <a:pt x="113" y="47"/>
                    <a:pt x="113" y="47"/>
                  </a:cubicBezTo>
                  <a:cubicBezTo>
                    <a:pt x="113" y="54"/>
                    <a:pt x="113" y="54"/>
                    <a:pt x="113" y="54"/>
                  </a:cubicBezTo>
                  <a:cubicBezTo>
                    <a:pt x="111" y="54"/>
                    <a:pt x="111" y="54"/>
                    <a:pt x="111" y="54"/>
                  </a:cubicBezTo>
                  <a:cubicBezTo>
                    <a:pt x="111" y="48"/>
                    <a:pt x="111" y="48"/>
                    <a:pt x="111" y="48"/>
                  </a:cubicBezTo>
                  <a:cubicBezTo>
                    <a:pt x="113" y="47"/>
                    <a:pt x="113" y="47"/>
                    <a:pt x="113" y="47"/>
                  </a:cubicBezTo>
                  <a:cubicBezTo>
                    <a:pt x="111" y="47"/>
                    <a:pt x="111" y="47"/>
                    <a:pt x="111" y="47"/>
                  </a:cubicBezTo>
                  <a:cubicBezTo>
                    <a:pt x="111" y="47"/>
                    <a:pt x="111" y="47"/>
                    <a:pt x="111" y="47"/>
                  </a:cubicBezTo>
                  <a:cubicBezTo>
                    <a:pt x="111" y="47"/>
                    <a:pt x="111" y="47"/>
                    <a:pt x="111" y="47"/>
                  </a:cubicBezTo>
                  <a:cubicBezTo>
                    <a:pt x="111" y="46"/>
                    <a:pt x="111" y="46"/>
                    <a:pt x="111" y="46"/>
                  </a:cubicBezTo>
                  <a:lnTo>
                    <a:pt x="114" y="47"/>
                  </a:lnTo>
                  <a:close/>
                  <a:moveTo>
                    <a:pt x="112" y="44"/>
                  </a:moveTo>
                  <a:cubicBezTo>
                    <a:pt x="112" y="44"/>
                    <a:pt x="112" y="44"/>
                    <a:pt x="112" y="44"/>
                  </a:cubicBezTo>
                  <a:cubicBezTo>
                    <a:pt x="112" y="44"/>
                    <a:pt x="112" y="44"/>
                    <a:pt x="112" y="44"/>
                  </a:cubicBezTo>
                  <a:cubicBezTo>
                    <a:pt x="112" y="37"/>
                    <a:pt x="112" y="37"/>
                    <a:pt x="112" y="37"/>
                  </a:cubicBezTo>
                  <a:cubicBezTo>
                    <a:pt x="108" y="37"/>
                    <a:pt x="108" y="37"/>
                    <a:pt x="108" y="37"/>
                  </a:cubicBezTo>
                  <a:cubicBezTo>
                    <a:pt x="108" y="43"/>
                    <a:pt x="108" y="43"/>
                    <a:pt x="108" y="43"/>
                  </a:cubicBezTo>
                  <a:cubicBezTo>
                    <a:pt x="112" y="43"/>
                    <a:pt x="112" y="43"/>
                    <a:pt x="112" y="43"/>
                  </a:cubicBezTo>
                  <a:cubicBezTo>
                    <a:pt x="112" y="44"/>
                    <a:pt x="112" y="44"/>
                    <a:pt x="112" y="44"/>
                  </a:cubicBezTo>
                  <a:cubicBezTo>
                    <a:pt x="111" y="44"/>
                    <a:pt x="111" y="44"/>
                    <a:pt x="111" y="44"/>
                  </a:cubicBezTo>
                  <a:cubicBezTo>
                    <a:pt x="111" y="43"/>
                    <a:pt x="111" y="43"/>
                    <a:pt x="111" y="43"/>
                  </a:cubicBezTo>
                  <a:cubicBezTo>
                    <a:pt x="105" y="42"/>
                    <a:pt x="105" y="42"/>
                    <a:pt x="105" y="42"/>
                  </a:cubicBezTo>
                  <a:cubicBezTo>
                    <a:pt x="105" y="36"/>
                    <a:pt x="105" y="36"/>
                    <a:pt x="105" y="36"/>
                  </a:cubicBezTo>
                  <a:cubicBezTo>
                    <a:pt x="112" y="37"/>
                    <a:pt x="112" y="37"/>
                    <a:pt x="112" y="37"/>
                  </a:cubicBezTo>
                  <a:lnTo>
                    <a:pt x="112" y="44"/>
                  </a:lnTo>
                  <a:close/>
                  <a:moveTo>
                    <a:pt x="115" y="5"/>
                  </a:moveTo>
                  <a:cubicBezTo>
                    <a:pt x="115" y="5"/>
                    <a:pt x="115" y="5"/>
                    <a:pt x="115" y="5"/>
                  </a:cubicBezTo>
                  <a:cubicBezTo>
                    <a:pt x="115" y="5"/>
                    <a:pt x="115" y="5"/>
                    <a:pt x="115" y="5"/>
                  </a:cubicBezTo>
                  <a:cubicBezTo>
                    <a:pt x="117" y="6"/>
                    <a:pt x="117" y="6"/>
                    <a:pt x="117" y="6"/>
                  </a:cubicBezTo>
                  <a:cubicBezTo>
                    <a:pt x="117" y="8"/>
                    <a:pt x="117" y="8"/>
                    <a:pt x="117" y="8"/>
                  </a:cubicBezTo>
                  <a:cubicBezTo>
                    <a:pt x="115" y="7"/>
                    <a:pt x="115" y="7"/>
                    <a:pt x="115" y="7"/>
                  </a:cubicBezTo>
                  <a:lnTo>
                    <a:pt x="115" y="5"/>
                  </a:lnTo>
                  <a:close/>
                  <a:moveTo>
                    <a:pt x="115" y="7"/>
                  </a:moveTo>
                  <a:cubicBezTo>
                    <a:pt x="115" y="7"/>
                    <a:pt x="115" y="7"/>
                    <a:pt x="115" y="7"/>
                  </a:cubicBezTo>
                  <a:cubicBezTo>
                    <a:pt x="117" y="8"/>
                    <a:pt x="117" y="8"/>
                    <a:pt x="117" y="8"/>
                  </a:cubicBezTo>
                  <a:cubicBezTo>
                    <a:pt x="117" y="8"/>
                    <a:pt x="117" y="8"/>
                    <a:pt x="117" y="8"/>
                  </a:cubicBezTo>
                  <a:cubicBezTo>
                    <a:pt x="115" y="8"/>
                    <a:pt x="115" y="8"/>
                    <a:pt x="115" y="8"/>
                  </a:cubicBezTo>
                  <a:lnTo>
                    <a:pt x="115" y="7"/>
                  </a:lnTo>
                  <a:close/>
                  <a:moveTo>
                    <a:pt x="115" y="8"/>
                  </a:moveTo>
                  <a:cubicBezTo>
                    <a:pt x="115" y="8"/>
                    <a:pt x="115" y="8"/>
                    <a:pt x="115" y="8"/>
                  </a:cubicBezTo>
                  <a:cubicBezTo>
                    <a:pt x="117" y="9"/>
                    <a:pt x="117" y="9"/>
                    <a:pt x="117" y="9"/>
                  </a:cubicBezTo>
                  <a:cubicBezTo>
                    <a:pt x="117" y="9"/>
                    <a:pt x="117" y="9"/>
                    <a:pt x="117" y="9"/>
                  </a:cubicBezTo>
                  <a:cubicBezTo>
                    <a:pt x="115" y="8"/>
                    <a:pt x="115" y="8"/>
                    <a:pt x="115" y="8"/>
                  </a:cubicBezTo>
                  <a:close/>
                  <a:moveTo>
                    <a:pt x="115" y="9"/>
                  </a:moveTo>
                  <a:cubicBezTo>
                    <a:pt x="115" y="9"/>
                    <a:pt x="115" y="9"/>
                    <a:pt x="115" y="9"/>
                  </a:cubicBezTo>
                  <a:cubicBezTo>
                    <a:pt x="117" y="9"/>
                    <a:pt x="117" y="9"/>
                    <a:pt x="117" y="9"/>
                  </a:cubicBezTo>
                  <a:cubicBezTo>
                    <a:pt x="117" y="11"/>
                    <a:pt x="117" y="11"/>
                    <a:pt x="117" y="11"/>
                  </a:cubicBezTo>
                  <a:cubicBezTo>
                    <a:pt x="115" y="10"/>
                    <a:pt x="115" y="10"/>
                    <a:pt x="115" y="10"/>
                  </a:cubicBezTo>
                  <a:lnTo>
                    <a:pt x="115" y="9"/>
                  </a:lnTo>
                  <a:close/>
                  <a:moveTo>
                    <a:pt x="115" y="10"/>
                  </a:moveTo>
                  <a:cubicBezTo>
                    <a:pt x="115" y="10"/>
                    <a:pt x="115" y="10"/>
                    <a:pt x="115" y="10"/>
                  </a:cubicBezTo>
                  <a:cubicBezTo>
                    <a:pt x="117" y="11"/>
                    <a:pt x="117" y="11"/>
                    <a:pt x="117" y="11"/>
                  </a:cubicBezTo>
                  <a:cubicBezTo>
                    <a:pt x="117" y="12"/>
                    <a:pt x="117" y="12"/>
                    <a:pt x="117" y="12"/>
                  </a:cubicBezTo>
                  <a:cubicBezTo>
                    <a:pt x="115" y="11"/>
                    <a:pt x="115" y="11"/>
                    <a:pt x="115" y="11"/>
                  </a:cubicBezTo>
                  <a:lnTo>
                    <a:pt x="115" y="10"/>
                  </a:lnTo>
                  <a:close/>
                  <a:moveTo>
                    <a:pt x="115" y="11"/>
                  </a:moveTo>
                  <a:cubicBezTo>
                    <a:pt x="115" y="11"/>
                    <a:pt x="115" y="11"/>
                    <a:pt x="115" y="11"/>
                  </a:cubicBezTo>
                  <a:cubicBezTo>
                    <a:pt x="117" y="12"/>
                    <a:pt x="117" y="12"/>
                    <a:pt x="117" y="12"/>
                  </a:cubicBezTo>
                  <a:cubicBezTo>
                    <a:pt x="117" y="12"/>
                    <a:pt x="117" y="12"/>
                    <a:pt x="117" y="12"/>
                  </a:cubicBezTo>
                  <a:cubicBezTo>
                    <a:pt x="115" y="12"/>
                    <a:pt x="115" y="12"/>
                    <a:pt x="115" y="12"/>
                  </a:cubicBezTo>
                  <a:lnTo>
                    <a:pt x="115" y="11"/>
                  </a:lnTo>
                  <a:close/>
                  <a:moveTo>
                    <a:pt x="115" y="12"/>
                  </a:moveTo>
                  <a:cubicBezTo>
                    <a:pt x="115" y="12"/>
                    <a:pt x="115" y="12"/>
                    <a:pt x="115" y="12"/>
                  </a:cubicBezTo>
                  <a:cubicBezTo>
                    <a:pt x="117" y="12"/>
                    <a:pt x="117" y="12"/>
                    <a:pt x="117" y="12"/>
                  </a:cubicBezTo>
                  <a:cubicBezTo>
                    <a:pt x="117" y="14"/>
                    <a:pt x="117" y="14"/>
                    <a:pt x="117" y="14"/>
                  </a:cubicBezTo>
                  <a:cubicBezTo>
                    <a:pt x="115" y="13"/>
                    <a:pt x="115" y="13"/>
                    <a:pt x="115" y="13"/>
                  </a:cubicBezTo>
                  <a:lnTo>
                    <a:pt x="115" y="12"/>
                  </a:lnTo>
                  <a:close/>
                  <a:moveTo>
                    <a:pt x="115" y="13"/>
                  </a:moveTo>
                  <a:cubicBezTo>
                    <a:pt x="115" y="13"/>
                    <a:pt x="115" y="13"/>
                    <a:pt x="115" y="13"/>
                  </a:cubicBezTo>
                  <a:cubicBezTo>
                    <a:pt x="117" y="14"/>
                    <a:pt x="117" y="14"/>
                    <a:pt x="117" y="14"/>
                  </a:cubicBezTo>
                  <a:cubicBezTo>
                    <a:pt x="117" y="14"/>
                    <a:pt x="117" y="14"/>
                    <a:pt x="117" y="14"/>
                  </a:cubicBezTo>
                  <a:cubicBezTo>
                    <a:pt x="115" y="14"/>
                    <a:pt x="115" y="14"/>
                    <a:pt x="115" y="14"/>
                  </a:cubicBezTo>
                  <a:lnTo>
                    <a:pt x="115" y="13"/>
                  </a:lnTo>
                  <a:close/>
                  <a:moveTo>
                    <a:pt x="115" y="14"/>
                  </a:moveTo>
                  <a:cubicBezTo>
                    <a:pt x="115" y="14"/>
                    <a:pt x="115" y="14"/>
                    <a:pt x="115" y="14"/>
                  </a:cubicBezTo>
                  <a:cubicBezTo>
                    <a:pt x="117" y="15"/>
                    <a:pt x="117" y="15"/>
                    <a:pt x="117" y="15"/>
                  </a:cubicBezTo>
                  <a:cubicBezTo>
                    <a:pt x="117" y="15"/>
                    <a:pt x="117" y="15"/>
                    <a:pt x="117" y="15"/>
                  </a:cubicBezTo>
                  <a:cubicBezTo>
                    <a:pt x="115" y="15"/>
                    <a:pt x="115" y="15"/>
                    <a:pt x="115" y="15"/>
                  </a:cubicBezTo>
                  <a:lnTo>
                    <a:pt x="115" y="14"/>
                  </a:lnTo>
                  <a:close/>
                  <a:moveTo>
                    <a:pt x="115" y="15"/>
                  </a:moveTo>
                  <a:cubicBezTo>
                    <a:pt x="115" y="15"/>
                    <a:pt x="115" y="15"/>
                    <a:pt x="115" y="15"/>
                  </a:cubicBezTo>
                  <a:cubicBezTo>
                    <a:pt x="117" y="15"/>
                    <a:pt x="117" y="15"/>
                    <a:pt x="117" y="15"/>
                  </a:cubicBezTo>
                  <a:cubicBezTo>
                    <a:pt x="117" y="17"/>
                    <a:pt x="117" y="17"/>
                    <a:pt x="117" y="17"/>
                  </a:cubicBezTo>
                  <a:cubicBezTo>
                    <a:pt x="115" y="16"/>
                    <a:pt x="115" y="16"/>
                    <a:pt x="115" y="16"/>
                  </a:cubicBezTo>
                  <a:lnTo>
                    <a:pt x="115" y="15"/>
                  </a:lnTo>
                  <a:close/>
                  <a:moveTo>
                    <a:pt x="115" y="17"/>
                  </a:moveTo>
                  <a:cubicBezTo>
                    <a:pt x="115" y="17"/>
                    <a:pt x="115" y="17"/>
                    <a:pt x="115" y="17"/>
                  </a:cubicBezTo>
                  <a:cubicBezTo>
                    <a:pt x="117" y="17"/>
                    <a:pt x="117" y="17"/>
                    <a:pt x="117" y="17"/>
                  </a:cubicBezTo>
                  <a:cubicBezTo>
                    <a:pt x="117" y="18"/>
                    <a:pt x="117" y="18"/>
                    <a:pt x="117" y="18"/>
                  </a:cubicBezTo>
                  <a:cubicBezTo>
                    <a:pt x="115" y="17"/>
                    <a:pt x="115" y="17"/>
                    <a:pt x="115" y="17"/>
                  </a:cubicBezTo>
                  <a:close/>
                  <a:moveTo>
                    <a:pt x="115" y="17"/>
                  </a:moveTo>
                  <a:cubicBezTo>
                    <a:pt x="115" y="17"/>
                    <a:pt x="115" y="17"/>
                    <a:pt x="115" y="17"/>
                  </a:cubicBezTo>
                  <a:cubicBezTo>
                    <a:pt x="117" y="18"/>
                    <a:pt x="117" y="18"/>
                    <a:pt x="117" y="18"/>
                  </a:cubicBezTo>
                  <a:cubicBezTo>
                    <a:pt x="117" y="18"/>
                    <a:pt x="117" y="18"/>
                    <a:pt x="117" y="18"/>
                  </a:cubicBezTo>
                  <a:cubicBezTo>
                    <a:pt x="115" y="18"/>
                    <a:pt x="115" y="18"/>
                    <a:pt x="115" y="18"/>
                  </a:cubicBezTo>
                  <a:lnTo>
                    <a:pt x="115" y="17"/>
                  </a:lnTo>
                  <a:close/>
                  <a:moveTo>
                    <a:pt x="115" y="18"/>
                  </a:moveTo>
                  <a:cubicBezTo>
                    <a:pt x="115" y="18"/>
                    <a:pt x="115" y="18"/>
                    <a:pt x="115" y="18"/>
                  </a:cubicBezTo>
                  <a:cubicBezTo>
                    <a:pt x="117" y="18"/>
                    <a:pt x="117" y="18"/>
                    <a:pt x="117" y="18"/>
                  </a:cubicBezTo>
                  <a:cubicBezTo>
                    <a:pt x="117" y="20"/>
                    <a:pt x="117" y="20"/>
                    <a:pt x="117" y="20"/>
                  </a:cubicBezTo>
                  <a:cubicBezTo>
                    <a:pt x="115" y="19"/>
                    <a:pt x="115" y="19"/>
                    <a:pt x="115" y="19"/>
                  </a:cubicBezTo>
                  <a:lnTo>
                    <a:pt x="115" y="18"/>
                  </a:lnTo>
                  <a:close/>
                  <a:moveTo>
                    <a:pt x="115" y="19"/>
                  </a:moveTo>
                  <a:cubicBezTo>
                    <a:pt x="115" y="19"/>
                    <a:pt x="115" y="19"/>
                    <a:pt x="115" y="19"/>
                  </a:cubicBezTo>
                  <a:cubicBezTo>
                    <a:pt x="117" y="20"/>
                    <a:pt x="117" y="20"/>
                    <a:pt x="117" y="20"/>
                  </a:cubicBezTo>
                  <a:cubicBezTo>
                    <a:pt x="117" y="20"/>
                    <a:pt x="117" y="20"/>
                    <a:pt x="117" y="20"/>
                  </a:cubicBezTo>
                  <a:cubicBezTo>
                    <a:pt x="115" y="20"/>
                    <a:pt x="115" y="20"/>
                    <a:pt x="115" y="20"/>
                  </a:cubicBezTo>
                  <a:lnTo>
                    <a:pt x="115" y="19"/>
                  </a:lnTo>
                  <a:close/>
                  <a:moveTo>
                    <a:pt x="115" y="20"/>
                  </a:moveTo>
                  <a:cubicBezTo>
                    <a:pt x="115" y="20"/>
                    <a:pt x="115" y="20"/>
                    <a:pt x="115" y="20"/>
                  </a:cubicBezTo>
                  <a:cubicBezTo>
                    <a:pt x="117" y="21"/>
                    <a:pt x="117" y="21"/>
                    <a:pt x="117" y="21"/>
                  </a:cubicBezTo>
                  <a:cubicBezTo>
                    <a:pt x="117" y="21"/>
                    <a:pt x="117" y="21"/>
                    <a:pt x="117" y="21"/>
                  </a:cubicBezTo>
                  <a:cubicBezTo>
                    <a:pt x="115" y="21"/>
                    <a:pt x="115" y="21"/>
                    <a:pt x="115" y="21"/>
                  </a:cubicBezTo>
                  <a:lnTo>
                    <a:pt x="115" y="20"/>
                  </a:lnTo>
                  <a:close/>
                  <a:moveTo>
                    <a:pt x="115" y="21"/>
                  </a:moveTo>
                  <a:cubicBezTo>
                    <a:pt x="115" y="21"/>
                    <a:pt x="115" y="21"/>
                    <a:pt x="115" y="21"/>
                  </a:cubicBezTo>
                  <a:cubicBezTo>
                    <a:pt x="117" y="21"/>
                    <a:pt x="117" y="21"/>
                    <a:pt x="117" y="21"/>
                  </a:cubicBezTo>
                  <a:cubicBezTo>
                    <a:pt x="117" y="23"/>
                    <a:pt x="117" y="23"/>
                    <a:pt x="117" y="23"/>
                  </a:cubicBezTo>
                  <a:cubicBezTo>
                    <a:pt x="115" y="22"/>
                    <a:pt x="115" y="22"/>
                    <a:pt x="115" y="22"/>
                  </a:cubicBezTo>
                  <a:lnTo>
                    <a:pt x="115" y="21"/>
                  </a:lnTo>
                  <a:close/>
                  <a:moveTo>
                    <a:pt x="115" y="23"/>
                  </a:moveTo>
                  <a:cubicBezTo>
                    <a:pt x="115" y="23"/>
                    <a:pt x="115" y="23"/>
                    <a:pt x="115" y="23"/>
                  </a:cubicBezTo>
                  <a:cubicBezTo>
                    <a:pt x="117" y="23"/>
                    <a:pt x="117" y="23"/>
                    <a:pt x="117" y="23"/>
                  </a:cubicBezTo>
                  <a:cubicBezTo>
                    <a:pt x="117" y="23"/>
                    <a:pt x="117" y="23"/>
                    <a:pt x="117" y="23"/>
                  </a:cubicBezTo>
                  <a:cubicBezTo>
                    <a:pt x="115" y="23"/>
                    <a:pt x="115" y="23"/>
                    <a:pt x="115" y="23"/>
                  </a:cubicBezTo>
                  <a:close/>
                  <a:moveTo>
                    <a:pt x="115" y="23"/>
                  </a:moveTo>
                  <a:cubicBezTo>
                    <a:pt x="115" y="23"/>
                    <a:pt x="115" y="23"/>
                    <a:pt x="115" y="23"/>
                  </a:cubicBezTo>
                  <a:cubicBezTo>
                    <a:pt x="117" y="24"/>
                    <a:pt x="117" y="24"/>
                    <a:pt x="117" y="24"/>
                  </a:cubicBezTo>
                  <a:cubicBezTo>
                    <a:pt x="117" y="24"/>
                    <a:pt x="117" y="24"/>
                    <a:pt x="117" y="24"/>
                  </a:cubicBezTo>
                  <a:cubicBezTo>
                    <a:pt x="115" y="24"/>
                    <a:pt x="115" y="24"/>
                    <a:pt x="115" y="24"/>
                  </a:cubicBezTo>
                  <a:lnTo>
                    <a:pt x="115" y="23"/>
                  </a:lnTo>
                  <a:close/>
                  <a:moveTo>
                    <a:pt x="115" y="24"/>
                  </a:moveTo>
                  <a:cubicBezTo>
                    <a:pt x="115" y="24"/>
                    <a:pt x="115" y="24"/>
                    <a:pt x="115" y="24"/>
                  </a:cubicBezTo>
                  <a:cubicBezTo>
                    <a:pt x="117" y="24"/>
                    <a:pt x="117" y="24"/>
                    <a:pt x="117" y="24"/>
                  </a:cubicBezTo>
                  <a:cubicBezTo>
                    <a:pt x="117" y="26"/>
                    <a:pt x="117" y="26"/>
                    <a:pt x="117" y="26"/>
                  </a:cubicBezTo>
                  <a:cubicBezTo>
                    <a:pt x="115" y="25"/>
                    <a:pt x="115" y="25"/>
                    <a:pt x="115" y="25"/>
                  </a:cubicBezTo>
                  <a:lnTo>
                    <a:pt x="115" y="24"/>
                  </a:lnTo>
                  <a:close/>
                  <a:moveTo>
                    <a:pt x="115" y="25"/>
                  </a:moveTo>
                  <a:cubicBezTo>
                    <a:pt x="115" y="25"/>
                    <a:pt x="115" y="25"/>
                    <a:pt x="115" y="25"/>
                  </a:cubicBezTo>
                  <a:cubicBezTo>
                    <a:pt x="117" y="26"/>
                    <a:pt x="117" y="26"/>
                    <a:pt x="117" y="26"/>
                  </a:cubicBezTo>
                  <a:cubicBezTo>
                    <a:pt x="117" y="26"/>
                    <a:pt x="117" y="26"/>
                    <a:pt x="117" y="26"/>
                  </a:cubicBezTo>
                  <a:cubicBezTo>
                    <a:pt x="115" y="26"/>
                    <a:pt x="115" y="26"/>
                    <a:pt x="115" y="26"/>
                  </a:cubicBezTo>
                  <a:lnTo>
                    <a:pt x="115" y="25"/>
                  </a:lnTo>
                  <a:close/>
                  <a:moveTo>
                    <a:pt x="115" y="26"/>
                  </a:moveTo>
                  <a:cubicBezTo>
                    <a:pt x="115" y="26"/>
                    <a:pt x="115" y="26"/>
                    <a:pt x="115" y="26"/>
                  </a:cubicBezTo>
                  <a:cubicBezTo>
                    <a:pt x="117" y="27"/>
                    <a:pt x="117" y="27"/>
                    <a:pt x="117" y="27"/>
                  </a:cubicBezTo>
                  <a:cubicBezTo>
                    <a:pt x="117" y="27"/>
                    <a:pt x="117" y="27"/>
                    <a:pt x="117" y="27"/>
                  </a:cubicBezTo>
                  <a:cubicBezTo>
                    <a:pt x="115" y="27"/>
                    <a:pt x="115" y="27"/>
                    <a:pt x="115" y="27"/>
                  </a:cubicBezTo>
                  <a:lnTo>
                    <a:pt x="115" y="26"/>
                  </a:lnTo>
                  <a:close/>
                  <a:moveTo>
                    <a:pt x="115" y="27"/>
                  </a:moveTo>
                  <a:cubicBezTo>
                    <a:pt x="115" y="27"/>
                    <a:pt x="115" y="27"/>
                    <a:pt x="115" y="27"/>
                  </a:cubicBezTo>
                  <a:cubicBezTo>
                    <a:pt x="117" y="27"/>
                    <a:pt x="117" y="27"/>
                    <a:pt x="117" y="27"/>
                  </a:cubicBezTo>
                  <a:cubicBezTo>
                    <a:pt x="117" y="29"/>
                    <a:pt x="117" y="29"/>
                    <a:pt x="117" y="29"/>
                  </a:cubicBezTo>
                  <a:cubicBezTo>
                    <a:pt x="115" y="28"/>
                    <a:pt x="115" y="28"/>
                    <a:pt x="115" y="28"/>
                  </a:cubicBezTo>
                  <a:lnTo>
                    <a:pt x="115" y="27"/>
                  </a:lnTo>
                  <a:close/>
                  <a:moveTo>
                    <a:pt x="115" y="29"/>
                  </a:moveTo>
                  <a:cubicBezTo>
                    <a:pt x="115" y="29"/>
                    <a:pt x="115" y="29"/>
                    <a:pt x="115" y="29"/>
                  </a:cubicBezTo>
                  <a:cubicBezTo>
                    <a:pt x="117" y="29"/>
                    <a:pt x="117" y="29"/>
                    <a:pt x="117" y="29"/>
                  </a:cubicBezTo>
                  <a:cubicBezTo>
                    <a:pt x="117" y="29"/>
                    <a:pt x="117" y="29"/>
                    <a:pt x="117" y="29"/>
                  </a:cubicBezTo>
                  <a:cubicBezTo>
                    <a:pt x="115" y="29"/>
                    <a:pt x="115" y="29"/>
                    <a:pt x="115" y="29"/>
                  </a:cubicBezTo>
                  <a:close/>
                  <a:moveTo>
                    <a:pt x="115" y="29"/>
                  </a:moveTo>
                  <a:cubicBezTo>
                    <a:pt x="115" y="29"/>
                    <a:pt x="115" y="29"/>
                    <a:pt x="115" y="29"/>
                  </a:cubicBezTo>
                  <a:cubicBezTo>
                    <a:pt x="117" y="30"/>
                    <a:pt x="117" y="30"/>
                    <a:pt x="117" y="30"/>
                  </a:cubicBezTo>
                  <a:cubicBezTo>
                    <a:pt x="117" y="30"/>
                    <a:pt x="117" y="30"/>
                    <a:pt x="117" y="30"/>
                  </a:cubicBezTo>
                  <a:cubicBezTo>
                    <a:pt x="115" y="30"/>
                    <a:pt x="115" y="30"/>
                    <a:pt x="115" y="30"/>
                  </a:cubicBezTo>
                  <a:lnTo>
                    <a:pt x="115" y="29"/>
                  </a:lnTo>
                  <a:close/>
                  <a:moveTo>
                    <a:pt x="115" y="30"/>
                  </a:moveTo>
                  <a:cubicBezTo>
                    <a:pt x="115" y="30"/>
                    <a:pt x="115" y="30"/>
                    <a:pt x="115" y="30"/>
                  </a:cubicBezTo>
                  <a:cubicBezTo>
                    <a:pt x="117" y="30"/>
                    <a:pt x="117" y="30"/>
                    <a:pt x="117" y="30"/>
                  </a:cubicBezTo>
                  <a:cubicBezTo>
                    <a:pt x="117" y="32"/>
                    <a:pt x="117" y="32"/>
                    <a:pt x="117" y="32"/>
                  </a:cubicBezTo>
                  <a:cubicBezTo>
                    <a:pt x="115" y="31"/>
                    <a:pt x="115" y="31"/>
                    <a:pt x="115" y="31"/>
                  </a:cubicBezTo>
                  <a:lnTo>
                    <a:pt x="115" y="30"/>
                  </a:lnTo>
                  <a:close/>
                  <a:moveTo>
                    <a:pt x="115" y="32"/>
                  </a:moveTo>
                  <a:cubicBezTo>
                    <a:pt x="115" y="32"/>
                    <a:pt x="115" y="32"/>
                    <a:pt x="115" y="32"/>
                  </a:cubicBezTo>
                  <a:cubicBezTo>
                    <a:pt x="117" y="32"/>
                    <a:pt x="117" y="32"/>
                    <a:pt x="117" y="32"/>
                  </a:cubicBezTo>
                  <a:cubicBezTo>
                    <a:pt x="117" y="33"/>
                    <a:pt x="117" y="33"/>
                    <a:pt x="117" y="33"/>
                  </a:cubicBezTo>
                  <a:cubicBezTo>
                    <a:pt x="115" y="32"/>
                    <a:pt x="115" y="32"/>
                    <a:pt x="115" y="32"/>
                  </a:cubicBezTo>
                  <a:close/>
                  <a:moveTo>
                    <a:pt x="115" y="32"/>
                  </a:moveTo>
                  <a:cubicBezTo>
                    <a:pt x="115" y="32"/>
                    <a:pt x="115" y="32"/>
                    <a:pt x="115" y="32"/>
                  </a:cubicBezTo>
                  <a:cubicBezTo>
                    <a:pt x="117" y="33"/>
                    <a:pt x="117" y="33"/>
                    <a:pt x="117" y="33"/>
                  </a:cubicBezTo>
                  <a:cubicBezTo>
                    <a:pt x="117" y="33"/>
                    <a:pt x="117" y="33"/>
                    <a:pt x="117" y="33"/>
                  </a:cubicBezTo>
                  <a:cubicBezTo>
                    <a:pt x="115" y="33"/>
                    <a:pt x="115" y="33"/>
                    <a:pt x="115" y="33"/>
                  </a:cubicBezTo>
                  <a:lnTo>
                    <a:pt x="115" y="32"/>
                  </a:lnTo>
                  <a:close/>
                  <a:moveTo>
                    <a:pt x="114" y="6"/>
                  </a:moveTo>
                  <a:cubicBezTo>
                    <a:pt x="114" y="6"/>
                    <a:pt x="114" y="6"/>
                    <a:pt x="114" y="6"/>
                  </a:cubicBezTo>
                  <a:cubicBezTo>
                    <a:pt x="115" y="5"/>
                    <a:pt x="115" y="5"/>
                    <a:pt x="115" y="5"/>
                  </a:cubicBezTo>
                  <a:cubicBezTo>
                    <a:pt x="115" y="7"/>
                    <a:pt x="115" y="7"/>
                    <a:pt x="115" y="7"/>
                  </a:cubicBezTo>
                  <a:cubicBezTo>
                    <a:pt x="114" y="7"/>
                    <a:pt x="114" y="7"/>
                    <a:pt x="114" y="7"/>
                  </a:cubicBezTo>
                  <a:lnTo>
                    <a:pt x="114" y="6"/>
                  </a:lnTo>
                  <a:close/>
                  <a:moveTo>
                    <a:pt x="114" y="7"/>
                  </a:moveTo>
                  <a:cubicBezTo>
                    <a:pt x="114" y="7"/>
                    <a:pt x="114" y="7"/>
                    <a:pt x="114" y="7"/>
                  </a:cubicBezTo>
                  <a:cubicBezTo>
                    <a:pt x="115" y="7"/>
                    <a:pt x="115" y="7"/>
                    <a:pt x="115" y="7"/>
                  </a:cubicBezTo>
                  <a:cubicBezTo>
                    <a:pt x="115" y="8"/>
                    <a:pt x="115" y="8"/>
                    <a:pt x="115" y="8"/>
                  </a:cubicBezTo>
                  <a:cubicBezTo>
                    <a:pt x="114" y="8"/>
                    <a:pt x="114" y="8"/>
                    <a:pt x="114" y="8"/>
                  </a:cubicBezTo>
                  <a:lnTo>
                    <a:pt x="114" y="7"/>
                  </a:lnTo>
                  <a:close/>
                  <a:moveTo>
                    <a:pt x="114" y="8"/>
                  </a:moveTo>
                  <a:cubicBezTo>
                    <a:pt x="114" y="8"/>
                    <a:pt x="114" y="8"/>
                    <a:pt x="114" y="8"/>
                  </a:cubicBezTo>
                  <a:cubicBezTo>
                    <a:pt x="115" y="8"/>
                    <a:pt x="115" y="8"/>
                    <a:pt x="115" y="8"/>
                  </a:cubicBezTo>
                  <a:cubicBezTo>
                    <a:pt x="115" y="8"/>
                    <a:pt x="115" y="8"/>
                    <a:pt x="115" y="8"/>
                  </a:cubicBezTo>
                  <a:cubicBezTo>
                    <a:pt x="114" y="9"/>
                    <a:pt x="114" y="9"/>
                    <a:pt x="114" y="9"/>
                  </a:cubicBezTo>
                  <a:lnTo>
                    <a:pt x="114" y="8"/>
                  </a:lnTo>
                  <a:close/>
                  <a:moveTo>
                    <a:pt x="114" y="9"/>
                  </a:moveTo>
                  <a:cubicBezTo>
                    <a:pt x="114" y="9"/>
                    <a:pt x="114" y="9"/>
                    <a:pt x="114" y="9"/>
                  </a:cubicBezTo>
                  <a:cubicBezTo>
                    <a:pt x="115" y="9"/>
                    <a:pt x="115" y="9"/>
                    <a:pt x="115" y="9"/>
                  </a:cubicBezTo>
                  <a:cubicBezTo>
                    <a:pt x="115" y="10"/>
                    <a:pt x="115" y="10"/>
                    <a:pt x="115" y="10"/>
                  </a:cubicBezTo>
                  <a:cubicBezTo>
                    <a:pt x="114" y="10"/>
                    <a:pt x="114" y="10"/>
                    <a:pt x="114" y="10"/>
                  </a:cubicBezTo>
                  <a:lnTo>
                    <a:pt x="114" y="9"/>
                  </a:lnTo>
                  <a:close/>
                  <a:moveTo>
                    <a:pt x="114" y="11"/>
                  </a:moveTo>
                  <a:cubicBezTo>
                    <a:pt x="114" y="11"/>
                    <a:pt x="114" y="11"/>
                    <a:pt x="114" y="11"/>
                  </a:cubicBezTo>
                  <a:cubicBezTo>
                    <a:pt x="115" y="10"/>
                    <a:pt x="115" y="10"/>
                    <a:pt x="115" y="10"/>
                  </a:cubicBezTo>
                  <a:cubicBezTo>
                    <a:pt x="115" y="11"/>
                    <a:pt x="115" y="11"/>
                    <a:pt x="115" y="11"/>
                  </a:cubicBezTo>
                  <a:cubicBezTo>
                    <a:pt x="114" y="11"/>
                    <a:pt x="114" y="11"/>
                    <a:pt x="114" y="11"/>
                  </a:cubicBezTo>
                  <a:close/>
                  <a:moveTo>
                    <a:pt x="114" y="11"/>
                  </a:moveTo>
                  <a:cubicBezTo>
                    <a:pt x="114" y="11"/>
                    <a:pt x="114" y="11"/>
                    <a:pt x="114" y="11"/>
                  </a:cubicBezTo>
                  <a:cubicBezTo>
                    <a:pt x="115" y="11"/>
                    <a:pt x="115" y="11"/>
                    <a:pt x="115" y="11"/>
                  </a:cubicBezTo>
                  <a:cubicBezTo>
                    <a:pt x="115" y="12"/>
                    <a:pt x="115" y="12"/>
                    <a:pt x="115" y="12"/>
                  </a:cubicBezTo>
                  <a:cubicBezTo>
                    <a:pt x="114" y="12"/>
                    <a:pt x="114" y="12"/>
                    <a:pt x="114" y="12"/>
                  </a:cubicBezTo>
                  <a:lnTo>
                    <a:pt x="114" y="11"/>
                  </a:lnTo>
                  <a:close/>
                  <a:moveTo>
                    <a:pt x="114" y="12"/>
                  </a:moveTo>
                  <a:cubicBezTo>
                    <a:pt x="114" y="12"/>
                    <a:pt x="114" y="12"/>
                    <a:pt x="114" y="12"/>
                  </a:cubicBezTo>
                  <a:cubicBezTo>
                    <a:pt x="115" y="12"/>
                    <a:pt x="115" y="12"/>
                    <a:pt x="115" y="12"/>
                  </a:cubicBezTo>
                  <a:cubicBezTo>
                    <a:pt x="115" y="13"/>
                    <a:pt x="115" y="13"/>
                    <a:pt x="115" y="13"/>
                  </a:cubicBezTo>
                  <a:cubicBezTo>
                    <a:pt x="114" y="13"/>
                    <a:pt x="114" y="13"/>
                    <a:pt x="114" y="13"/>
                  </a:cubicBezTo>
                  <a:lnTo>
                    <a:pt x="114" y="12"/>
                  </a:lnTo>
                  <a:close/>
                  <a:moveTo>
                    <a:pt x="114" y="13"/>
                  </a:moveTo>
                  <a:cubicBezTo>
                    <a:pt x="114" y="13"/>
                    <a:pt x="114" y="13"/>
                    <a:pt x="114" y="13"/>
                  </a:cubicBezTo>
                  <a:cubicBezTo>
                    <a:pt x="115" y="13"/>
                    <a:pt x="115" y="13"/>
                    <a:pt x="115" y="13"/>
                  </a:cubicBezTo>
                  <a:cubicBezTo>
                    <a:pt x="115" y="14"/>
                    <a:pt x="115" y="14"/>
                    <a:pt x="115" y="14"/>
                  </a:cubicBezTo>
                  <a:cubicBezTo>
                    <a:pt x="114" y="14"/>
                    <a:pt x="114" y="14"/>
                    <a:pt x="114" y="14"/>
                  </a:cubicBezTo>
                  <a:lnTo>
                    <a:pt x="114" y="13"/>
                  </a:lnTo>
                  <a:close/>
                  <a:moveTo>
                    <a:pt x="114" y="14"/>
                  </a:moveTo>
                  <a:cubicBezTo>
                    <a:pt x="114" y="14"/>
                    <a:pt x="114" y="14"/>
                    <a:pt x="114" y="14"/>
                  </a:cubicBezTo>
                  <a:cubicBezTo>
                    <a:pt x="115" y="14"/>
                    <a:pt x="115" y="14"/>
                    <a:pt x="115" y="14"/>
                  </a:cubicBezTo>
                  <a:cubicBezTo>
                    <a:pt x="115" y="14"/>
                    <a:pt x="115" y="14"/>
                    <a:pt x="115" y="14"/>
                  </a:cubicBezTo>
                  <a:cubicBezTo>
                    <a:pt x="114" y="15"/>
                    <a:pt x="114" y="15"/>
                    <a:pt x="114" y="15"/>
                  </a:cubicBezTo>
                  <a:lnTo>
                    <a:pt x="114" y="14"/>
                  </a:lnTo>
                  <a:close/>
                  <a:moveTo>
                    <a:pt x="114" y="15"/>
                  </a:moveTo>
                  <a:cubicBezTo>
                    <a:pt x="114" y="15"/>
                    <a:pt x="114" y="15"/>
                    <a:pt x="114" y="15"/>
                  </a:cubicBezTo>
                  <a:cubicBezTo>
                    <a:pt x="115" y="15"/>
                    <a:pt x="115" y="15"/>
                    <a:pt x="115" y="15"/>
                  </a:cubicBezTo>
                  <a:cubicBezTo>
                    <a:pt x="115" y="16"/>
                    <a:pt x="115" y="16"/>
                    <a:pt x="115" y="16"/>
                  </a:cubicBezTo>
                  <a:cubicBezTo>
                    <a:pt x="114" y="17"/>
                    <a:pt x="114" y="17"/>
                    <a:pt x="114" y="17"/>
                  </a:cubicBezTo>
                  <a:lnTo>
                    <a:pt x="114" y="15"/>
                  </a:lnTo>
                  <a:close/>
                  <a:moveTo>
                    <a:pt x="114" y="17"/>
                  </a:moveTo>
                  <a:cubicBezTo>
                    <a:pt x="114" y="17"/>
                    <a:pt x="114" y="17"/>
                    <a:pt x="114" y="17"/>
                  </a:cubicBezTo>
                  <a:cubicBezTo>
                    <a:pt x="115" y="16"/>
                    <a:pt x="115" y="16"/>
                    <a:pt x="115" y="16"/>
                  </a:cubicBezTo>
                  <a:cubicBezTo>
                    <a:pt x="115" y="17"/>
                    <a:pt x="115" y="17"/>
                    <a:pt x="115" y="17"/>
                  </a:cubicBezTo>
                  <a:cubicBezTo>
                    <a:pt x="114" y="17"/>
                    <a:pt x="114" y="17"/>
                    <a:pt x="114" y="17"/>
                  </a:cubicBezTo>
                  <a:close/>
                  <a:moveTo>
                    <a:pt x="114" y="17"/>
                  </a:moveTo>
                  <a:cubicBezTo>
                    <a:pt x="114" y="17"/>
                    <a:pt x="114" y="17"/>
                    <a:pt x="114" y="17"/>
                  </a:cubicBezTo>
                  <a:cubicBezTo>
                    <a:pt x="115" y="17"/>
                    <a:pt x="115" y="17"/>
                    <a:pt x="115" y="17"/>
                  </a:cubicBezTo>
                  <a:cubicBezTo>
                    <a:pt x="115" y="18"/>
                    <a:pt x="115" y="18"/>
                    <a:pt x="115" y="18"/>
                  </a:cubicBezTo>
                  <a:cubicBezTo>
                    <a:pt x="114" y="18"/>
                    <a:pt x="114" y="18"/>
                    <a:pt x="114" y="18"/>
                  </a:cubicBezTo>
                  <a:lnTo>
                    <a:pt x="114" y="17"/>
                  </a:lnTo>
                  <a:close/>
                  <a:moveTo>
                    <a:pt x="114" y="18"/>
                  </a:moveTo>
                  <a:cubicBezTo>
                    <a:pt x="114" y="18"/>
                    <a:pt x="114" y="18"/>
                    <a:pt x="114" y="18"/>
                  </a:cubicBezTo>
                  <a:cubicBezTo>
                    <a:pt x="115" y="18"/>
                    <a:pt x="115" y="18"/>
                    <a:pt x="115" y="18"/>
                  </a:cubicBezTo>
                  <a:cubicBezTo>
                    <a:pt x="115" y="19"/>
                    <a:pt x="115" y="19"/>
                    <a:pt x="115" y="19"/>
                  </a:cubicBezTo>
                  <a:cubicBezTo>
                    <a:pt x="114" y="19"/>
                    <a:pt x="114" y="19"/>
                    <a:pt x="114" y="19"/>
                  </a:cubicBezTo>
                  <a:lnTo>
                    <a:pt x="114" y="18"/>
                  </a:lnTo>
                  <a:close/>
                  <a:moveTo>
                    <a:pt x="114" y="20"/>
                  </a:moveTo>
                  <a:cubicBezTo>
                    <a:pt x="114" y="20"/>
                    <a:pt x="114" y="20"/>
                    <a:pt x="114" y="20"/>
                  </a:cubicBezTo>
                  <a:cubicBezTo>
                    <a:pt x="115" y="19"/>
                    <a:pt x="115" y="19"/>
                    <a:pt x="115" y="19"/>
                  </a:cubicBezTo>
                  <a:cubicBezTo>
                    <a:pt x="115" y="20"/>
                    <a:pt x="115" y="20"/>
                    <a:pt x="115" y="20"/>
                  </a:cubicBezTo>
                  <a:cubicBezTo>
                    <a:pt x="114" y="20"/>
                    <a:pt x="114" y="20"/>
                    <a:pt x="114" y="20"/>
                  </a:cubicBezTo>
                  <a:close/>
                  <a:moveTo>
                    <a:pt x="114" y="20"/>
                  </a:moveTo>
                  <a:cubicBezTo>
                    <a:pt x="114" y="20"/>
                    <a:pt x="114" y="20"/>
                    <a:pt x="114" y="20"/>
                  </a:cubicBezTo>
                  <a:cubicBezTo>
                    <a:pt x="115" y="20"/>
                    <a:pt x="115" y="20"/>
                    <a:pt x="115" y="20"/>
                  </a:cubicBezTo>
                  <a:cubicBezTo>
                    <a:pt x="115" y="21"/>
                    <a:pt x="115" y="21"/>
                    <a:pt x="115" y="21"/>
                  </a:cubicBezTo>
                  <a:cubicBezTo>
                    <a:pt x="114" y="21"/>
                    <a:pt x="114" y="21"/>
                    <a:pt x="114" y="21"/>
                  </a:cubicBezTo>
                  <a:lnTo>
                    <a:pt x="114" y="20"/>
                  </a:lnTo>
                  <a:close/>
                  <a:moveTo>
                    <a:pt x="114" y="21"/>
                  </a:moveTo>
                  <a:cubicBezTo>
                    <a:pt x="114" y="21"/>
                    <a:pt x="114" y="21"/>
                    <a:pt x="114" y="21"/>
                  </a:cubicBezTo>
                  <a:cubicBezTo>
                    <a:pt x="115" y="21"/>
                    <a:pt x="115" y="21"/>
                    <a:pt x="115" y="21"/>
                  </a:cubicBezTo>
                  <a:cubicBezTo>
                    <a:pt x="115" y="22"/>
                    <a:pt x="115" y="22"/>
                    <a:pt x="115" y="22"/>
                  </a:cubicBezTo>
                  <a:cubicBezTo>
                    <a:pt x="114" y="23"/>
                    <a:pt x="114" y="23"/>
                    <a:pt x="114" y="23"/>
                  </a:cubicBezTo>
                  <a:lnTo>
                    <a:pt x="114" y="21"/>
                  </a:lnTo>
                  <a:close/>
                  <a:moveTo>
                    <a:pt x="114" y="23"/>
                  </a:moveTo>
                  <a:cubicBezTo>
                    <a:pt x="114" y="23"/>
                    <a:pt x="114" y="23"/>
                    <a:pt x="114" y="23"/>
                  </a:cubicBezTo>
                  <a:cubicBezTo>
                    <a:pt x="115" y="23"/>
                    <a:pt x="115" y="23"/>
                    <a:pt x="115" y="23"/>
                  </a:cubicBezTo>
                  <a:cubicBezTo>
                    <a:pt x="115" y="23"/>
                    <a:pt x="115" y="23"/>
                    <a:pt x="115" y="23"/>
                  </a:cubicBezTo>
                  <a:cubicBezTo>
                    <a:pt x="114" y="23"/>
                    <a:pt x="114" y="23"/>
                    <a:pt x="114" y="23"/>
                  </a:cubicBezTo>
                  <a:close/>
                  <a:moveTo>
                    <a:pt x="114" y="23"/>
                  </a:moveTo>
                  <a:cubicBezTo>
                    <a:pt x="114" y="23"/>
                    <a:pt x="114" y="23"/>
                    <a:pt x="114" y="23"/>
                  </a:cubicBezTo>
                  <a:cubicBezTo>
                    <a:pt x="115" y="23"/>
                    <a:pt x="115" y="23"/>
                    <a:pt x="115" y="23"/>
                  </a:cubicBezTo>
                  <a:cubicBezTo>
                    <a:pt x="115" y="24"/>
                    <a:pt x="115" y="24"/>
                    <a:pt x="115" y="24"/>
                  </a:cubicBezTo>
                  <a:cubicBezTo>
                    <a:pt x="114" y="24"/>
                    <a:pt x="114" y="24"/>
                    <a:pt x="114" y="24"/>
                  </a:cubicBezTo>
                  <a:lnTo>
                    <a:pt x="114" y="23"/>
                  </a:lnTo>
                  <a:close/>
                  <a:moveTo>
                    <a:pt x="114" y="24"/>
                  </a:moveTo>
                  <a:cubicBezTo>
                    <a:pt x="114" y="24"/>
                    <a:pt x="114" y="24"/>
                    <a:pt x="114" y="24"/>
                  </a:cubicBezTo>
                  <a:cubicBezTo>
                    <a:pt x="115" y="24"/>
                    <a:pt x="115" y="24"/>
                    <a:pt x="115" y="24"/>
                  </a:cubicBezTo>
                  <a:cubicBezTo>
                    <a:pt x="115" y="25"/>
                    <a:pt x="115" y="25"/>
                    <a:pt x="115" y="25"/>
                  </a:cubicBezTo>
                  <a:cubicBezTo>
                    <a:pt x="114" y="25"/>
                    <a:pt x="114" y="25"/>
                    <a:pt x="114" y="25"/>
                  </a:cubicBezTo>
                  <a:lnTo>
                    <a:pt x="114" y="24"/>
                  </a:lnTo>
                  <a:close/>
                  <a:moveTo>
                    <a:pt x="114" y="26"/>
                  </a:moveTo>
                  <a:cubicBezTo>
                    <a:pt x="114" y="26"/>
                    <a:pt x="114" y="26"/>
                    <a:pt x="114" y="26"/>
                  </a:cubicBezTo>
                  <a:cubicBezTo>
                    <a:pt x="115" y="25"/>
                    <a:pt x="115" y="25"/>
                    <a:pt x="115" y="25"/>
                  </a:cubicBezTo>
                  <a:cubicBezTo>
                    <a:pt x="115" y="26"/>
                    <a:pt x="115" y="26"/>
                    <a:pt x="115" y="26"/>
                  </a:cubicBezTo>
                  <a:cubicBezTo>
                    <a:pt x="114" y="26"/>
                    <a:pt x="114" y="26"/>
                    <a:pt x="114" y="26"/>
                  </a:cubicBezTo>
                  <a:close/>
                  <a:moveTo>
                    <a:pt x="114" y="26"/>
                  </a:moveTo>
                  <a:cubicBezTo>
                    <a:pt x="114" y="26"/>
                    <a:pt x="114" y="26"/>
                    <a:pt x="114" y="26"/>
                  </a:cubicBezTo>
                  <a:cubicBezTo>
                    <a:pt x="115" y="26"/>
                    <a:pt x="115" y="26"/>
                    <a:pt x="115" y="26"/>
                  </a:cubicBezTo>
                  <a:cubicBezTo>
                    <a:pt x="115" y="27"/>
                    <a:pt x="115" y="27"/>
                    <a:pt x="115" y="27"/>
                  </a:cubicBezTo>
                  <a:cubicBezTo>
                    <a:pt x="114" y="27"/>
                    <a:pt x="114" y="27"/>
                    <a:pt x="114" y="27"/>
                  </a:cubicBezTo>
                  <a:lnTo>
                    <a:pt x="114" y="26"/>
                  </a:lnTo>
                  <a:close/>
                  <a:moveTo>
                    <a:pt x="114" y="27"/>
                  </a:moveTo>
                  <a:cubicBezTo>
                    <a:pt x="114" y="27"/>
                    <a:pt x="114" y="27"/>
                    <a:pt x="114" y="27"/>
                  </a:cubicBezTo>
                  <a:cubicBezTo>
                    <a:pt x="115" y="27"/>
                    <a:pt x="115" y="27"/>
                    <a:pt x="115" y="27"/>
                  </a:cubicBezTo>
                  <a:cubicBezTo>
                    <a:pt x="115" y="28"/>
                    <a:pt x="115" y="28"/>
                    <a:pt x="115" y="28"/>
                  </a:cubicBezTo>
                  <a:cubicBezTo>
                    <a:pt x="114" y="28"/>
                    <a:pt x="114" y="28"/>
                    <a:pt x="114" y="28"/>
                  </a:cubicBezTo>
                  <a:lnTo>
                    <a:pt x="114" y="27"/>
                  </a:lnTo>
                  <a:close/>
                  <a:moveTo>
                    <a:pt x="114" y="29"/>
                  </a:moveTo>
                  <a:cubicBezTo>
                    <a:pt x="114" y="29"/>
                    <a:pt x="114" y="29"/>
                    <a:pt x="114" y="29"/>
                  </a:cubicBezTo>
                  <a:cubicBezTo>
                    <a:pt x="115" y="29"/>
                    <a:pt x="115" y="29"/>
                    <a:pt x="115" y="29"/>
                  </a:cubicBezTo>
                  <a:cubicBezTo>
                    <a:pt x="115" y="29"/>
                    <a:pt x="115" y="29"/>
                    <a:pt x="115" y="29"/>
                  </a:cubicBezTo>
                  <a:cubicBezTo>
                    <a:pt x="114" y="29"/>
                    <a:pt x="114" y="29"/>
                    <a:pt x="114" y="29"/>
                  </a:cubicBezTo>
                  <a:close/>
                  <a:moveTo>
                    <a:pt x="114" y="29"/>
                  </a:moveTo>
                  <a:cubicBezTo>
                    <a:pt x="114" y="29"/>
                    <a:pt x="114" y="29"/>
                    <a:pt x="114" y="29"/>
                  </a:cubicBezTo>
                  <a:cubicBezTo>
                    <a:pt x="115" y="29"/>
                    <a:pt x="115" y="29"/>
                    <a:pt x="115" y="29"/>
                  </a:cubicBezTo>
                  <a:cubicBezTo>
                    <a:pt x="115" y="30"/>
                    <a:pt x="115" y="30"/>
                    <a:pt x="115" y="30"/>
                  </a:cubicBezTo>
                  <a:cubicBezTo>
                    <a:pt x="114" y="30"/>
                    <a:pt x="114" y="30"/>
                    <a:pt x="114" y="30"/>
                  </a:cubicBezTo>
                  <a:lnTo>
                    <a:pt x="114" y="29"/>
                  </a:lnTo>
                  <a:close/>
                  <a:moveTo>
                    <a:pt x="114" y="30"/>
                  </a:moveTo>
                  <a:cubicBezTo>
                    <a:pt x="114" y="30"/>
                    <a:pt x="114" y="30"/>
                    <a:pt x="114" y="30"/>
                  </a:cubicBezTo>
                  <a:cubicBezTo>
                    <a:pt x="115" y="30"/>
                    <a:pt x="115" y="30"/>
                    <a:pt x="115" y="30"/>
                  </a:cubicBezTo>
                  <a:cubicBezTo>
                    <a:pt x="115" y="31"/>
                    <a:pt x="115" y="31"/>
                    <a:pt x="115" y="31"/>
                  </a:cubicBezTo>
                  <a:cubicBezTo>
                    <a:pt x="114" y="31"/>
                    <a:pt x="114" y="31"/>
                    <a:pt x="114" y="31"/>
                  </a:cubicBezTo>
                  <a:lnTo>
                    <a:pt x="114" y="30"/>
                  </a:lnTo>
                  <a:close/>
                  <a:moveTo>
                    <a:pt x="114" y="32"/>
                  </a:moveTo>
                  <a:cubicBezTo>
                    <a:pt x="114" y="32"/>
                    <a:pt x="114" y="32"/>
                    <a:pt x="114" y="32"/>
                  </a:cubicBezTo>
                  <a:cubicBezTo>
                    <a:pt x="115" y="31"/>
                    <a:pt x="115" y="31"/>
                    <a:pt x="115" y="31"/>
                  </a:cubicBezTo>
                  <a:cubicBezTo>
                    <a:pt x="115" y="32"/>
                    <a:pt x="115" y="32"/>
                    <a:pt x="115" y="32"/>
                  </a:cubicBezTo>
                  <a:cubicBezTo>
                    <a:pt x="114" y="32"/>
                    <a:pt x="114" y="32"/>
                    <a:pt x="114" y="32"/>
                  </a:cubicBezTo>
                  <a:close/>
                  <a:moveTo>
                    <a:pt x="114" y="32"/>
                  </a:moveTo>
                  <a:cubicBezTo>
                    <a:pt x="114" y="32"/>
                    <a:pt x="114" y="32"/>
                    <a:pt x="114" y="32"/>
                  </a:cubicBezTo>
                  <a:cubicBezTo>
                    <a:pt x="115" y="32"/>
                    <a:pt x="115" y="32"/>
                    <a:pt x="115" y="32"/>
                  </a:cubicBezTo>
                  <a:cubicBezTo>
                    <a:pt x="115" y="33"/>
                    <a:pt x="115" y="33"/>
                    <a:pt x="115" y="33"/>
                  </a:cubicBezTo>
                  <a:cubicBezTo>
                    <a:pt x="114" y="33"/>
                    <a:pt x="114" y="33"/>
                    <a:pt x="114" y="33"/>
                  </a:cubicBezTo>
                  <a:lnTo>
                    <a:pt x="114" y="32"/>
                  </a:lnTo>
                  <a:close/>
                  <a:moveTo>
                    <a:pt x="114" y="34"/>
                  </a:moveTo>
                  <a:cubicBezTo>
                    <a:pt x="114" y="34"/>
                    <a:pt x="114" y="34"/>
                    <a:pt x="114" y="34"/>
                  </a:cubicBezTo>
                  <a:cubicBezTo>
                    <a:pt x="114" y="33"/>
                    <a:pt x="114" y="33"/>
                    <a:pt x="114" y="33"/>
                  </a:cubicBezTo>
                  <a:cubicBezTo>
                    <a:pt x="115" y="33"/>
                    <a:pt x="115" y="33"/>
                    <a:pt x="115" y="33"/>
                  </a:cubicBezTo>
                  <a:cubicBezTo>
                    <a:pt x="115" y="34"/>
                    <a:pt x="115" y="34"/>
                    <a:pt x="115" y="34"/>
                  </a:cubicBezTo>
                  <a:cubicBezTo>
                    <a:pt x="115" y="34"/>
                    <a:pt x="115" y="34"/>
                    <a:pt x="115" y="34"/>
                  </a:cubicBezTo>
                  <a:cubicBezTo>
                    <a:pt x="115" y="33"/>
                    <a:pt x="115" y="33"/>
                    <a:pt x="115" y="33"/>
                  </a:cubicBezTo>
                  <a:cubicBezTo>
                    <a:pt x="117" y="33"/>
                    <a:pt x="117" y="33"/>
                    <a:pt x="117" y="33"/>
                  </a:cubicBezTo>
                  <a:cubicBezTo>
                    <a:pt x="117" y="34"/>
                    <a:pt x="117" y="34"/>
                    <a:pt x="117" y="34"/>
                  </a:cubicBezTo>
                  <a:lnTo>
                    <a:pt x="114" y="34"/>
                  </a:lnTo>
                  <a:close/>
                  <a:moveTo>
                    <a:pt x="146" y="43"/>
                  </a:moveTo>
                  <a:cubicBezTo>
                    <a:pt x="146" y="43"/>
                    <a:pt x="146" y="43"/>
                    <a:pt x="146" y="43"/>
                  </a:cubicBezTo>
                  <a:cubicBezTo>
                    <a:pt x="151" y="43"/>
                    <a:pt x="151" y="43"/>
                    <a:pt x="151" y="43"/>
                  </a:cubicBezTo>
                  <a:cubicBezTo>
                    <a:pt x="151" y="43"/>
                    <a:pt x="151" y="43"/>
                    <a:pt x="151" y="43"/>
                  </a:cubicBezTo>
                  <a:cubicBezTo>
                    <a:pt x="146" y="43"/>
                    <a:pt x="146" y="43"/>
                    <a:pt x="146" y="43"/>
                  </a:cubicBezTo>
                  <a:close/>
                  <a:moveTo>
                    <a:pt x="146" y="44"/>
                  </a:moveTo>
                  <a:cubicBezTo>
                    <a:pt x="146" y="44"/>
                    <a:pt x="146" y="44"/>
                    <a:pt x="146" y="44"/>
                  </a:cubicBezTo>
                  <a:cubicBezTo>
                    <a:pt x="151" y="44"/>
                    <a:pt x="151" y="44"/>
                    <a:pt x="151" y="44"/>
                  </a:cubicBezTo>
                  <a:cubicBezTo>
                    <a:pt x="151" y="44"/>
                    <a:pt x="151" y="44"/>
                    <a:pt x="151" y="44"/>
                  </a:cubicBezTo>
                  <a:cubicBezTo>
                    <a:pt x="146" y="44"/>
                    <a:pt x="146" y="44"/>
                    <a:pt x="146" y="44"/>
                  </a:cubicBezTo>
                  <a:close/>
                  <a:moveTo>
                    <a:pt x="146" y="45"/>
                  </a:moveTo>
                  <a:cubicBezTo>
                    <a:pt x="146" y="45"/>
                    <a:pt x="146" y="45"/>
                    <a:pt x="146" y="45"/>
                  </a:cubicBezTo>
                  <a:cubicBezTo>
                    <a:pt x="151" y="45"/>
                    <a:pt x="151" y="45"/>
                    <a:pt x="151" y="45"/>
                  </a:cubicBezTo>
                  <a:cubicBezTo>
                    <a:pt x="151" y="45"/>
                    <a:pt x="151" y="45"/>
                    <a:pt x="151" y="45"/>
                  </a:cubicBezTo>
                  <a:cubicBezTo>
                    <a:pt x="146" y="45"/>
                    <a:pt x="146" y="45"/>
                    <a:pt x="146" y="45"/>
                  </a:cubicBezTo>
                  <a:close/>
                  <a:moveTo>
                    <a:pt x="146" y="46"/>
                  </a:moveTo>
                  <a:cubicBezTo>
                    <a:pt x="146" y="46"/>
                    <a:pt x="146" y="46"/>
                    <a:pt x="146" y="46"/>
                  </a:cubicBezTo>
                  <a:cubicBezTo>
                    <a:pt x="151" y="46"/>
                    <a:pt x="151" y="46"/>
                    <a:pt x="151" y="46"/>
                  </a:cubicBezTo>
                  <a:cubicBezTo>
                    <a:pt x="151" y="46"/>
                    <a:pt x="151" y="46"/>
                    <a:pt x="151" y="46"/>
                  </a:cubicBezTo>
                  <a:cubicBezTo>
                    <a:pt x="146" y="46"/>
                    <a:pt x="146" y="46"/>
                    <a:pt x="146" y="46"/>
                  </a:cubicBezTo>
                  <a:close/>
                  <a:moveTo>
                    <a:pt x="146" y="47"/>
                  </a:moveTo>
                  <a:cubicBezTo>
                    <a:pt x="146" y="47"/>
                    <a:pt x="146" y="47"/>
                    <a:pt x="146" y="47"/>
                  </a:cubicBezTo>
                  <a:cubicBezTo>
                    <a:pt x="151" y="47"/>
                    <a:pt x="151" y="47"/>
                    <a:pt x="151" y="47"/>
                  </a:cubicBezTo>
                  <a:cubicBezTo>
                    <a:pt x="151" y="47"/>
                    <a:pt x="151" y="47"/>
                    <a:pt x="151" y="47"/>
                  </a:cubicBezTo>
                  <a:cubicBezTo>
                    <a:pt x="146" y="47"/>
                    <a:pt x="146" y="47"/>
                    <a:pt x="146" y="47"/>
                  </a:cubicBezTo>
                  <a:close/>
                  <a:moveTo>
                    <a:pt x="146" y="48"/>
                  </a:moveTo>
                  <a:cubicBezTo>
                    <a:pt x="146" y="48"/>
                    <a:pt x="146" y="48"/>
                    <a:pt x="146" y="48"/>
                  </a:cubicBezTo>
                  <a:cubicBezTo>
                    <a:pt x="151" y="48"/>
                    <a:pt x="151" y="48"/>
                    <a:pt x="151" y="48"/>
                  </a:cubicBezTo>
                  <a:cubicBezTo>
                    <a:pt x="151" y="48"/>
                    <a:pt x="151" y="48"/>
                    <a:pt x="151" y="48"/>
                  </a:cubicBezTo>
                  <a:cubicBezTo>
                    <a:pt x="146" y="48"/>
                    <a:pt x="146" y="48"/>
                    <a:pt x="146" y="48"/>
                  </a:cubicBezTo>
                  <a:close/>
                  <a:moveTo>
                    <a:pt x="146" y="49"/>
                  </a:moveTo>
                  <a:cubicBezTo>
                    <a:pt x="146" y="49"/>
                    <a:pt x="146" y="49"/>
                    <a:pt x="146" y="49"/>
                  </a:cubicBezTo>
                  <a:cubicBezTo>
                    <a:pt x="151" y="49"/>
                    <a:pt x="151" y="49"/>
                    <a:pt x="151" y="49"/>
                  </a:cubicBezTo>
                  <a:cubicBezTo>
                    <a:pt x="151" y="49"/>
                    <a:pt x="151" y="49"/>
                    <a:pt x="151" y="49"/>
                  </a:cubicBezTo>
                  <a:cubicBezTo>
                    <a:pt x="146" y="49"/>
                    <a:pt x="146" y="49"/>
                    <a:pt x="146" y="49"/>
                  </a:cubicBezTo>
                  <a:close/>
                  <a:moveTo>
                    <a:pt x="146" y="50"/>
                  </a:moveTo>
                  <a:cubicBezTo>
                    <a:pt x="146" y="50"/>
                    <a:pt x="146" y="50"/>
                    <a:pt x="146" y="50"/>
                  </a:cubicBezTo>
                  <a:cubicBezTo>
                    <a:pt x="151" y="50"/>
                    <a:pt x="151" y="50"/>
                    <a:pt x="151" y="50"/>
                  </a:cubicBezTo>
                  <a:cubicBezTo>
                    <a:pt x="151" y="50"/>
                    <a:pt x="151" y="50"/>
                    <a:pt x="151" y="50"/>
                  </a:cubicBezTo>
                  <a:cubicBezTo>
                    <a:pt x="146" y="50"/>
                    <a:pt x="146" y="50"/>
                    <a:pt x="146" y="50"/>
                  </a:cubicBezTo>
                  <a:close/>
                  <a:moveTo>
                    <a:pt x="146" y="51"/>
                  </a:moveTo>
                  <a:cubicBezTo>
                    <a:pt x="146" y="51"/>
                    <a:pt x="146" y="51"/>
                    <a:pt x="146" y="51"/>
                  </a:cubicBezTo>
                  <a:cubicBezTo>
                    <a:pt x="151" y="51"/>
                    <a:pt x="151" y="51"/>
                    <a:pt x="151" y="51"/>
                  </a:cubicBezTo>
                  <a:cubicBezTo>
                    <a:pt x="151" y="51"/>
                    <a:pt x="151" y="51"/>
                    <a:pt x="151" y="51"/>
                  </a:cubicBezTo>
                  <a:cubicBezTo>
                    <a:pt x="146" y="51"/>
                    <a:pt x="146" y="51"/>
                    <a:pt x="146" y="51"/>
                  </a:cubicBezTo>
                  <a:close/>
                  <a:moveTo>
                    <a:pt x="146" y="52"/>
                  </a:moveTo>
                  <a:cubicBezTo>
                    <a:pt x="146" y="52"/>
                    <a:pt x="146" y="52"/>
                    <a:pt x="146" y="52"/>
                  </a:cubicBezTo>
                  <a:cubicBezTo>
                    <a:pt x="151" y="52"/>
                    <a:pt x="151" y="52"/>
                    <a:pt x="151" y="52"/>
                  </a:cubicBezTo>
                  <a:cubicBezTo>
                    <a:pt x="151" y="52"/>
                    <a:pt x="151" y="52"/>
                    <a:pt x="151" y="52"/>
                  </a:cubicBezTo>
                  <a:cubicBezTo>
                    <a:pt x="146" y="52"/>
                    <a:pt x="146" y="52"/>
                    <a:pt x="146" y="52"/>
                  </a:cubicBezTo>
                  <a:close/>
                  <a:moveTo>
                    <a:pt x="146" y="52"/>
                  </a:moveTo>
                  <a:cubicBezTo>
                    <a:pt x="146" y="52"/>
                    <a:pt x="146" y="52"/>
                    <a:pt x="146" y="52"/>
                  </a:cubicBezTo>
                  <a:cubicBezTo>
                    <a:pt x="151" y="52"/>
                    <a:pt x="151" y="52"/>
                    <a:pt x="151" y="52"/>
                  </a:cubicBezTo>
                  <a:cubicBezTo>
                    <a:pt x="151" y="53"/>
                    <a:pt x="151" y="53"/>
                    <a:pt x="151" y="53"/>
                  </a:cubicBezTo>
                  <a:cubicBezTo>
                    <a:pt x="146" y="53"/>
                    <a:pt x="146" y="53"/>
                    <a:pt x="146" y="53"/>
                  </a:cubicBezTo>
                  <a:lnTo>
                    <a:pt x="146" y="52"/>
                  </a:lnTo>
                  <a:close/>
                  <a:moveTo>
                    <a:pt x="151" y="54"/>
                  </a:moveTo>
                  <a:cubicBezTo>
                    <a:pt x="151" y="54"/>
                    <a:pt x="151" y="54"/>
                    <a:pt x="151" y="54"/>
                  </a:cubicBezTo>
                  <a:cubicBezTo>
                    <a:pt x="146" y="54"/>
                    <a:pt x="146" y="54"/>
                    <a:pt x="146" y="54"/>
                  </a:cubicBezTo>
                  <a:cubicBezTo>
                    <a:pt x="146" y="54"/>
                    <a:pt x="146" y="54"/>
                    <a:pt x="146" y="54"/>
                  </a:cubicBezTo>
                  <a:cubicBezTo>
                    <a:pt x="151" y="54"/>
                    <a:pt x="151" y="54"/>
                    <a:pt x="151" y="54"/>
                  </a:cubicBezTo>
                  <a:close/>
                  <a:moveTo>
                    <a:pt x="47" y="39"/>
                  </a:moveTo>
                  <a:cubicBezTo>
                    <a:pt x="47" y="39"/>
                    <a:pt x="47" y="39"/>
                    <a:pt x="47" y="39"/>
                  </a:cubicBezTo>
                  <a:cubicBezTo>
                    <a:pt x="47" y="40"/>
                    <a:pt x="47" y="40"/>
                    <a:pt x="47" y="40"/>
                  </a:cubicBezTo>
                  <a:cubicBezTo>
                    <a:pt x="57" y="39"/>
                    <a:pt x="57" y="39"/>
                    <a:pt x="57" y="39"/>
                  </a:cubicBezTo>
                  <a:cubicBezTo>
                    <a:pt x="57" y="39"/>
                    <a:pt x="57" y="39"/>
                    <a:pt x="57" y="39"/>
                  </a:cubicBezTo>
                  <a:cubicBezTo>
                    <a:pt x="60" y="39"/>
                    <a:pt x="60" y="39"/>
                    <a:pt x="60" y="39"/>
                  </a:cubicBezTo>
                  <a:cubicBezTo>
                    <a:pt x="60" y="38"/>
                    <a:pt x="60" y="38"/>
                    <a:pt x="60" y="38"/>
                  </a:cubicBezTo>
                  <a:cubicBezTo>
                    <a:pt x="57" y="39"/>
                    <a:pt x="57" y="39"/>
                    <a:pt x="57" y="39"/>
                  </a:cubicBezTo>
                  <a:cubicBezTo>
                    <a:pt x="57" y="39"/>
                    <a:pt x="57" y="39"/>
                    <a:pt x="57" y="39"/>
                  </a:cubicBezTo>
                  <a:lnTo>
                    <a:pt x="47" y="39"/>
                  </a:lnTo>
                  <a:close/>
                  <a:moveTo>
                    <a:pt x="38" y="40"/>
                  </a:moveTo>
                  <a:cubicBezTo>
                    <a:pt x="38" y="40"/>
                    <a:pt x="38" y="40"/>
                    <a:pt x="38" y="40"/>
                  </a:cubicBezTo>
                  <a:cubicBezTo>
                    <a:pt x="38" y="46"/>
                    <a:pt x="38" y="46"/>
                    <a:pt x="38" y="46"/>
                  </a:cubicBezTo>
                  <a:cubicBezTo>
                    <a:pt x="47" y="46"/>
                    <a:pt x="47" y="46"/>
                    <a:pt x="47" y="46"/>
                  </a:cubicBezTo>
                  <a:cubicBezTo>
                    <a:pt x="47" y="39"/>
                    <a:pt x="47" y="39"/>
                    <a:pt x="47" y="39"/>
                  </a:cubicBezTo>
                  <a:lnTo>
                    <a:pt x="38" y="40"/>
                  </a:lnTo>
                  <a:close/>
                  <a:moveTo>
                    <a:pt x="47" y="43"/>
                  </a:moveTo>
                  <a:cubicBezTo>
                    <a:pt x="47" y="43"/>
                    <a:pt x="47" y="43"/>
                    <a:pt x="47" y="43"/>
                  </a:cubicBezTo>
                  <a:cubicBezTo>
                    <a:pt x="57" y="42"/>
                    <a:pt x="57" y="42"/>
                    <a:pt x="57" y="42"/>
                  </a:cubicBezTo>
                  <a:cubicBezTo>
                    <a:pt x="57" y="43"/>
                    <a:pt x="57" y="43"/>
                    <a:pt x="57" y="43"/>
                  </a:cubicBezTo>
                  <a:cubicBezTo>
                    <a:pt x="60" y="42"/>
                    <a:pt x="60" y="42"/>
                    <a:pt x="60" y="42"/>
                  </a:cubicBezTo>
                  <a:cubicBezTo>
                    <a:pt x="60" y="42"/>
                    <a:pt x="60" y="42"/>
                    <a:pt x="60" y="42"/>
                  </a:cubicBezTo>
                  <a:cubicBezTo>
                    <a:pt x="57" y="42"/>
                    <a:pt x="57" y="42"/>
                    <a:pt x="57" y="42"/>
                  </a:cubicBezTo>
                  <a:cubicBezTo>
                    <a:pt x="57" y="42"/>
                    <a:pt x="57" y="42"/>
                    <a:pt x="57" y="42"/>
                  </a:cubicBezTo>
                  <a:cubicBezTo>
                    <a:pt x="47" y="43"/>
                    <a:pt x="47" y="43"/>
                    <a:pt x="47" y="43"/>
                  </a:cubicBezTo>
                  <a:close/>
                  <a:moveTo>
                    <a:pt x="60" y="39"/>
                  </a:moveTo>
                  <a:cubicBezTo>
                    <a:pt x="60" y="39"/>
                    <a:pt x="60" y="39"/>
                    <a:pt x="60" y="39"/>
                  </a:cubicBezTo>
                  <a:cubicBezTo>
                    <a:pt x="63" y="39"/>
                    <a:pt x="63" y="39"/>
                    <a:pt x="63" y="39"/>
                  </a:cubicBezTo>
                  <a:cubicBezTo>
                    <a:pt x="63" y="39"/>
                    <a:pt x="63" y="39"/>
                    <a:pt x="63" y="39"/>
                  </a:cubicBezTo>
                  <a:cubicBezTo>
                    <a:pt x="60" y="39"/>
                    <a:pt x="60" y="39"/>
                    <a:pt x="60" y="39"/>
                  </a:cubicBezTo>
                  <a:close/>
                  <a:moveTo>
                    <a:pt x="47" y="44"/>
                  </a:moveTo>
                  <a:cubicBezTo>
                    <a:pt x="47" y="44"/>
                    <a:pt x="47" y="44"/>
                    <a:pt x="47" y="44"/>
                  </a:cubicBezTo>
                  <a:cubicBezTo>
                    <a:pt x="57" y="43"/>
                    <a:pt x="57" y="43"/>
                    <a:pt x="57" y="43"/>
                  </a:cubicBezTo>
                  <a:cubicBezTo>
                    <a:pt x="57" y="44"/>
                    <a:pt x="57" y="44"/>
                    <a:pt x="57" y="44"/>
                  </a:cubicBezTo>
                  <a:cubicBezTo>
                    <a:pt x="60" y="43"/>
                    <a:pt x="60" y="43"/>
                    <a:pt x="60" y="43"/>
                  </a:cubicBezTo>
                  <a:cubicBezTo>
                    <a:pt x="60" y="43"/>
                    <a:pt x="60" y="43"/>
                    <a:pt x="60" y="43"/>
                  </a:cubicBezTo>
                  <a:cubicBezTo>
                    <a:pt x="57" y="43"/>
                    <a:pt x="57" y="43"/>
                    <a:pt x="57" y="43"/>
                  </a:cubicBezTo>
                  <a:cubicBezTo>
                    <a:pt x="57" y="43"/>
                    <a:pt x="57" y="43"/>
                    <a:pt x="57" y="43"/>
                  </a:cubicBezTo>
                  <a:cubicBezTo>
                    <a:pt x="47" y="44"/>
                    <a:pt x="47" y="44"/>
                    <a:pt x="47" y="44"/>
                  </a:cubicBezTo>
                  <a:close/>
                  <a:moveTo>
                    <a:pt x="60" y="40"/>
                  </a:moveTo>
                  <a:cubicBezTo>
                    <a:pt x="60" y="40"/>
                    <a:pt x="60" y="40"/>
                    <a:pt x="60" y="40"/>
                  </a:cubicBezTo>
                  <a:cubicBezTo>
                    <a:pt x="63" y="40"/>
                    <a:pt x="63" y="40"/>
                    <a:pt x="63" y="40"/>
                  </a:cubicBezTo>
                  <a:cubicBezTo>
                    <a:pt x="63" y="39"/>
                    <a:pt x="63" y="39"/>
                    <a:pt x="63" y="39"/>
                  </a:cubicBezTo>
                  <a:cubicBezTo>
                    <a:pt x="60" y="40"/>
                    <a:pt x="60" y="40"/>
                    <a:pt x="60" y="40"/>
                  </a:cubicBezTo>
                  <a:close/>
                  <a:moveTo>
                    <a:pt x="63" y="38"/>
                  </a:moveTo>
                  <a:cubicBezTo>
                    <a:pt x="63" y="38"/>
                    <a:pt x="63" y="38"/>
                    <a:pt x="63" y="38"/>
                  </a:cubicBezTo>
                  <a:cubicBezTo>
                    <a:pt x="60" y="38"/>
                    <a:pt x="60" y="38"/>
                    <a:pt x="60" y="38"/>
                  </a:cubicBezTo>
                  <a:cubicBezTo>
                    <a:pt x="60" y="39"/>
                    <a:pt x="60" y="39"/>
                    <a:pt x="60" y="39"/>
                  </a:cubicBezTo>
                  <a:cubicBezTo>
                    <a:pt x="63" y="38"/>
                    <a:pt x="63" y="38"/>
                    <a:pt x="63" y="38"/>
                  </a:cubicBezTo>
                  <a:close/>
                  <a:moveTo>
                    <a:pt x="47" y="45"/>
                  </a:moveTo>
                  <a:cubicBezTo>
                    <a:pt x="47" y="45"/>
                    <a:pt x="47" y="45"/>
                    <a:pt x="47" y="45"/>
                  </a:cubicBezTo>
                  <a:cubicBezTo>
                    <a:pt x="57" y="44"/>
                    <a:pt x="57" y="44"/>
                    <a:pt x="57" y="44"/>
                  </a:cubicBezTo>
                  <a:cubicBezTo>
                    <a:pt x="57" y="44"/>
                    <a:pt x="57" y="44"/>
                    <a:pt x="57" y="44"/>
                  </a:cubicBezTo>
                  <a:cubicBezTo>
                    <a:pt x="60" y="44"/>
                    <a:pt x="60" y="44"/>
                    <a:pt x="60" y="44"/>
                  </a:cubicBezTo>
                  <a:cubicBezTo>
                    <a:pt x="60" y="44"/>
                    <a:pt x="60" y="44"/>
                    <a:pt x="60" y="44"/>
                  </a:cubicBezTo>
                  <a:cubicBezTo>
                    <a:pt x="57" y="44"/>
                    <a:pt x="57" y="44"/>
                    <a:pt x="57" y="44"/>
                  </a:cubicBezTo>
                  <a:cubicBezTo>
                    <a:pt x="57" y="44"/>
                    <a:pt x="57" y="44"/>
                    <a:pt x="57" y="44"/>
                  </a:cubicBezTo>
                  <a:cubicBezTo>
                    <a:pt x="47" y="44"/>
                    <a:pt x="47" y="44"/>
                    <a:pt x="47" y="44"/>
                  </a:cubicBezTo>
                  <a:lnTo>
                    <a:pt x="47" y="45"/>
                  </a:lnTo>
                  <a:close/>
                  <a:moveTo>
                    <a:pt x="47" y="46"/>
                  </a:moveTo>
                  <a:cubicBezTo>
                    <a:pt x="47" y="46"/>
                    <a:pt x="47" y="46"/>
                    <a:pt x="47" y="46"/>
                  </a:cubicBezTo>
                  <a:cubicBezTo>
                    <a:pt x="57" y="46"/>
                    <a:pt x="57" y="46"/>
                    <a:pt x="57" y="46"/>
                  </a:cubicBezTo>
                  <a:cubicBezTo>
                    <a:pt x="57" y="46"/>
                    <a:pt x="57" y="46"/>
                    <a:pt x="57" y="46"/>
                  </a:cubicBezTo>
                  <a:cubicBezTo>
                    <a:pt x="60" y="46"/>
                    <a:pt x="60" y="46"/>
                    <a:pt x="60" y="46"/>
                  </a:cubicBezTo>
                  <a:cubicBezTo>
                    <a:pt x="60" y="45"/>
                    <a:pt x="60" y="45"/>
                    <a:pt x="60" y="45"/>
                  </a:cubicBezTo>
                  <a:cubicBezTo>
                    <a:pt x="57" y="45"/>
                    <a:pt x="57" y="45"/>
                    <a:pt x="57" y="45"/>
                  </a:cubicBezTo>
                  <a:cubicBezTo>
                    <a:pt x="57" y="45"/>
                    <a:pt x="57" y="45"/>
                    <a:pt x="57" y="45"/>
                  </a:cubicBezTo>
                  <a:cubicBezTo>
                    <a:pt x="47" y="46"/>
                    <a:pt x="47" y="46"/>
                    <a:pt x="47" y="46"/>
                  </a:cubicBezTo>
                  <a:close/>
                  <a:moveTo>
                    <a:pt x="47" y="46"/>
                  </a:moveTo>
                  <a:cubicBezTo>
                    <a:pt x="47" y="46"/>
                    <a:pt x="47" y="46"/>
                    <a:pt x="47" y="46"/>
                  </a:cubicBezTo>
                  <a:cubicBezTo>
                    <a:pt x="57" y="45"/>
                    <a:pt x="57" y="45"/>
                    <a:pt x="57" y="45"/>
                  </a:cubicBezTo>
                  <a:cubicBezTo>
                    <a:pt x="57" y="45"/>
                    <a:pt x="57" y="45"/>
                    <a:pt x="57" y="45"/>
                  </a:cubicBezTo>
                  <a:cubicBezTo>
                    <a:pt x="60" y="45"/>
                    <a:pt x="60" y="45"/>
                    <a:pt x="60" y="45"/>
                  </a:cubicBezTo>
                  <a:cubicBezTo>
                    <a:pt x="60" y="44"/>
                    <a:pt x="60" y="44"/>
                    <a:pt x="60" y="44"/>
                  </a:cubicBezTo>
                  <a:cubicBezTo>
                    <a:pt x="57" y="45"/>
                    <a:pt x="57" y="45"/>
                    <a:pt x="57" y="45"/>
                  </a:cubicBezTo>
                  <a:cubicBezTo>
                    <a:pt x="57" y="44"/>
                    <a:pt x="57" y="44"/>
                    <a:pt x="57" y="44"/>
                  </a:cubicBezTo>
                  <a:cubicBezTo>
                    <a:pt x="47" y="45"/>
                    <a:pt x="47" y="45"/>
                    <a:pt x="47" y="45"/>
                  </a:cubicBezTo>
                  <a:lnTo>
                    <a:pt x="47" y="46"/>
                  </a:lnTo>
                  <a:close/>
                  <a:moveTo>
                    <a:pt x="100" y="14"/>
                  </a:moveTo>
                  <a:cubicBezTo>
                    <a:pt x="100" y="14"/>
                    <a:pt x="100" y="14"/>
                    <a:pt x="100" y="14"/>
                  </a:cubicBezTo>
                  <a:cubicBezTo>
                    <a:pt x="101" y="14"/>
                    <a:pt x="101" y="14"/>
                    <a:pt x="101" y="14"/>
                  </a:cubicBezTo>
                  <a:cubicBezTo>
                    <a:pt x="101" y="12"/>
                    <a:pt x="101" y="12"/>
                    <a:pt x="101" y="12"/>
                  </a:cubicBezTo>
                  <a:cubicBezTo>
                    <a:pt x="101" y="12"/>
                    <a:pt x="101" y="12"/>
                    <a:pt x="101" y="12"/>
                  </a:cubicBezTo>
                  <a:cubicBezTo>
                    <a:pt x="101" y="12"/>
                    <a:pt x="101" y="12"/>
                    <a:pt x="101" y="12"/>
                  </a:cubicBezTo>
                  <a:cubicBezTo>
                    <a:pt x="103" y="11"/>
                    <a:pt x="103" y="11"/>
                    <a:pt x="103" y="11"/>
                  </a:cubicBezTo>
                  <a:cubicBezTo>
                    <a:pt x="103" y="11"/>
                    <a:pt x="103" y="11"/>
                    <a:pt x="103" y="11"/>
                  </a:cubicBezTo>
                  <a:cubicBezTo>
                    <a:pt x="100" y="12"/>
                    <a:pt x="100" y="12"/>
                    <a:pt x="100" y="12"/>
                  </a:cubicBezTo>
                  <a:lnTo>
                    <a:pt x="100" y="14"/>
                  </a:lnTo>
                  <a:close/>
                  <a:moveTo>
                    <a:pt x="100" y="11"/>
                  </a:moveTo>
                  <a:cubicBezTo>
                    <a:pt x="100" y="11"/>
                    <a:pt x="100" y="11"/>
                    <a:pt x="100" y="11"/>
                  </a:cubicBezTo>
                  <a:cubicBezTo>
                    <a:pt x="101" y="11"/>
                    <a:pt x="101" y="11"/>
                    <a:pt x="101" y="11"/>
                  </a:cubicBezTo>
                  <a:cubicBezTo>
                    <a:pt x="101" y="9"/>
                    <a:pt x="101" y="9"/>
                    <a:pt x="101" y="9"/>
                  </a:cubicBezTo>
                  <a:cubicBezTo>
                    <a:pt x="101" y="9"/>
                    <a:pt x="101" y="9"/>
                    <a:pt x="101" y="9"/>
                  </a:cubicBezTo>
                  <a:cubicBezTo>
                    <a:pt x="101" y="8"/>
                    <a:pt x="101" y="8"/>
                    <a:pt x="101" y="8"/>
                  </a:cubicBezTo>
                  <a:cubicBezTo>
                    <a:pt x="103" y="8"/>
                    <a:pt x="103" y="8"/>
                    <a:pt x="103" y="8"/>
                  </a:cubicBezTo>
                  <a:cubicBezTo>
                    <a:pt x="103" y="8"/>
                    <a:pt x="103" y="8"/>
                    <a:pt x="103" y="8"/>
                  </a:cubicBezTo>
                  <a:cubicBezTo>
                    <a:pt x="100" y="8"/>
                    <a:pt x="100" y="8"/>
                    <a:pt x="100" y="8"/>
                  </a:cubicBezTo>
                  <a:lnTo>
                    <a:pt x="100" y="11"/>
                  </a:lnTo>
                  <a:close/>
                  <a:moveTo>
                    <a:pt x="103" y="29"/>
                  </a:moveTo>
                  <a:cubicBezTo>
                    <a:pt x="103" y="29"/>
                    <a:pt x="103" y="29"/>
                    <a:pt x="103" y="29"/>
                  </a:cubicBezTo>
                  <a:cubicBezTo>
                    <a:pt x="103" y="32"/>
                    <a:pt x="103" y="32"/>
                    <a:pt x="103" y="32"/>
                  </a:cubicBezTo>
                  <a:cubicBezTo>
                    <a:pt x="104" y="32"/>
                    <a:pt x="104" y="32"/>
                    <a:pt x="104" y="32"/>
                  </a:cubicBezTo>
                  <a:cubicBezTo>
                    <a:pt x="104" y="30"/>
                    <a:pt x="104" y="30"/>
                    <a:pt x="104" y="30"/>
                  </a:cubicBezTo>
                  <a:cubicBezTo>
                    <a:pt x="104" y="30"/>
                    <a:pt x="104" y="30"/>
                    <a:pt x="104" y="30"/>
                  </a:cubicBezTo>
                  <a:cubicBezTo>
                    <a:pt x="104" y="29"/>
                    <a:pt x="104" y="29"/>
                    <a:pt x="104" y="29"/>
                  </a:cubicBezTo>
                  <a:cubicBezTo>
                    <a:pt x="106" y="29"/>
                    <a:pt x="106" y="29"/>
                    <a:pt x="106" y="29"/>
                  </a:cubicBezTo>
                  <a:cubicBezTo>
                    <a:pt x="106" y="29"/>
                    <a:pt x="106" y="29"/>
                    <a:pt x="106" y="29"/>
                  </a:cubicBezTo>
                  <a:lnTo>
                    <a:pt x="103" y="29"/>
                  </a:lnTo>
                  <a:close/>
                  <a:moveTo>
                    <a:pt x="104" y="8"/>
                  </a:moveTo>
                  <a:cubicBezTo>
                    <a:pt x="104" y="8"/>
                    <a:pt x="104" y="8"/>
                    <a:pt x="104" y="8"/>
                  </a:cubicBezTo>
                  <a:cubicBezTo>
                    <a:pt x="104" y="5"/>
                    <a:pt x="104" y="5"/>
                    <a:pt x="104" y="5"/>
                  </a:cubicBezTo>
                  <a:cubicBezTo>
                    <a:pt x="106" y="5"/>
                    <a:pt x="106" y="5"/>
                    <a:pt x="106" y="5"/>
                  </a:cubicBezTo>
                  <a:cubicBezTo>
                    <a:pt x="106" y="2"/>
                    <a:pt x="106" y="2"/>
                    <a:pt x="106" y="2"/>
                  </a:cubicBezTo>
                  <a:cubicBezTo>
                    <a:pt x="106" y="2"/>
                    <a:pt x="106" y="2"/>
                    <a:pt x="106" y="2"/>
                  </a:cubicBezTo>
                  <a:cubicBezTo>
                    <a:pt x="106" y="2"/>
                    <a:pt x="106" y="2"/>
                    <a:pt x="106" y="2"/>
                  </a:cubicBezTo>
                  <a:cubicBezTo>
                    <a:pt x="103" y="3"/>
                    <a:pt x="103" y="3"/>
                    <a:pt x="103" y="3"/>
                  </a:cubicBezTo>
                  <a:cubicBezTo>
                    <a:pt x="103" y="8"/>
                    <a:pt x="103" y="8"/>
                    <a:pt x="103" y="8"/>
                  </a:cubicBezTo>
                  <a:lnTo>
                    <a:pt x="104" y="8"/>
                  </a:lnTo>
                  <a:close/>
                  <a:moveTo>
                    <a:pt x="104" y="3"/>
                  </a:moveTo>
                  <a:cubicBezTo>
                    <a:pt x="104" y="3"/>
                    <a:pt x="104" y="3"/>
                    <a:pt x="104" y="3"/>
                  </a:cubicBezTo>
                  <a:cubicBezTo>
                    <a:pt x="106" y="2"/>
                    <a:pt x="106" y="2"/>
                    <a:pt x="106" y="2"/>
                  </a:cubicBezTo>
                  <a:cubicBezTo>
                    <a:pt x="106" y="4"/>
                    <a:pt x="106" y="4"/>
                    <a:pt x="106" y="4"/>
                  </a:cubicBezTo>
                  <a:cubicBezTo>
                    <a:pt x="104" y="5"/>
                    <a:pt x="104" y="5"/>
                    <a:pt x="104" y="5"/>
                  </a:cubicBezTo>
                  <a:lnTo>
                    <a:pt x="104" y="3"/>
                  </a:lnTo>
                  <a:close/>
                  <a:moveTo>
                    <a:pt x="60" y="41"/>
                  </a:moveTo>
                  <a:cubicBezTo>
                    <a:pt x="60" y="41"/>
                    <a:pt x="60" y="41"/>
                    <a:pt x="60" y="41"/>
                  </a:cubicBezTo>
                  <a:cubicBezTo>
                    <a:pt x="63" y="40"/>
                    <a:pt x="63" y="40"/>
                    <a:pt x="63" y="40"/>
                  </a:cubicBezTo>
                  <a:cubicBezTo>
                    <a:pt x="63" y="40"/>
                    <a:pt x="63" y="40"/>
                    <a:pt x="63" y="40"/>
                  </a:cubicBezTo>
                  <a:cubicBezTo>
                    <a:pt x="60" y="41"/>
                    <a:pt x="60" y="41"/>
                    <a:pt x="60" y="41"/>
                  </a:cubicBezTo>
                  <a:close/>
                  <a:moveTo>
                    <a:pt x="100" y="23"/>
                  </a:moveTo>
                  <a:cubicBezTo>
                    <a:pt x="100" y="23"/>
                    <a:pt x="100" y="23"/>
                    <a:pt x="100" y="23"/>
                  </a:cubicBezTo>
                  <a:cubicBezTo>
                    <a:pt x="101" y="23"/>
                    <a:pt x="101" y="23"/>
                    <a:pt x="101" y="23"/>
                  </a:cubicBezTo>
                  <a:cubicBezTo>
                    <a:pt x="101" y="22"/>
                    <a:pt x="101" y="22"/>
                    <a:pt x="101" y="22"/>
                  </a:cubicBezTo>
                  <a:cubicBezTo>
                    <a:pt x="101" y="21"/>
                    <a:pt x="101" y="21"/>
                    <a:pt x="101" y="21"/>
                  </a:cubicBezTo>
                  <a:cubicBezTo>
                    <a:pt x="101" y="21"/>
                    <a:pt x="101" y="21"/>
                    <a:pt x="101" y="21"/>
                  </a:cubicBezTo>
                  <a:cubicBezTo>
                    <a:pt x="103" y="20"/>
                    <a:pt x="103" y="20"/>
                    <a:pt x="103" y="20"/>
                  </a:cubicBezTo>
                  <a:cubicBezTo>
                    <a:pt x="103" y="20"/>
                    <a:pt x="103" y="20"/>
                    <a:pt x="103" y="20"/>
                  </a:cubicBezTo>
                  <a:cubicBezTo>
                    <a:pt x="100" y="21"/>
                    <a:pt x="100" y="21"/>
                    <a:pt x="100" y="21"/>
                  </a:cubicBezTo>
                  <a:lnTo>
                    <a:pt x="100" y="23"/>
                  </a:lnTo>
                  <a:close/>
                  <a:moveTo>
                    <a:pt x="100" y="20"/>
                  </a:moveTo>
                  <a:cubicBezTo>
                    <a:pt x="100" y="20"/>
                    <a:pt x="100" y="20"/>
                    <a:pt x="100" y="20"/>
                  </a:cubicBezTo>
                  <a:cubicBezTo>
                    <a:pt x="101" y="20"/>
                    <a:pt x="101" y="20"/>
                    <a:pt x="101" y="20"/>
                  </a:cubicBezTo>
                  <a:cubicBezTo>
                    <a:pt x="101" y="18"/>
                    <a:pt x="101" y="18"/>
                    <a:pt x="101" y="18"/>
                  </a:cubicBezTo>
                  <a:cubicBezTo>
                    <a:pt x="101" y="18"/>
                    <a:pt x="101" y="18"/>
                    <a:pt x="101" y="18"/>
                  </a:cubicBezTo>
                  <a:cubicBezTo>
                    <a:pt x="101" y="18"/>
                    <a:pt x="101" y="18"/>
                    <a:pt x="101" y="18"/>
                  </a:cubicBezTo>
                  <a:cubicBezTo>
                    <a:pt x="103" y="17"/>
                    <a:pt x="103" y="17"/>
                    <a:pt x="103" y="17"/>
                  </a:cubicBezTo>
                  <a:cubicBezTo>
                    <a:pt x="103" y="17"/>
                    <a:pt x="103" y="17"/>
                    <a:pt x="103" y="17"/>
                  </a:cubicBezTo>
                  <a:cubicBezTo>
                    <a:pt x="100" y="18"/>
                    <a:pt x="100" y="18"/>
                    <a:pt x="100" y="18"/>
                  </a:cubicBezTo>
                  <a:lnTo>
                    <a:pt x="100" y="20"/>
                  </a:lnTo>
                  <a:close/>
                  <a:moveTo>
                    <a:pt x="100" y="17"/>
                  </a:moveTo>
                  <a:cubicBezTo>
                    <a:pt x="100" y="17"/>
                    <a:pt x="100" y="17"/>
                    <a:pt x="100" y="17"/>
                  </a:cubicBezTo>
                  <a:cubicBezTo>
                    <a:pt x="101" y="17"/>
                    <a:pt x="101" y="17"/>
                    <a:pt x="101" y="17"/>
                  </a:cubicBezTo>
                  <a:cubicBezTo>
                    <a:pt x="101" y="15"/>
                    <a:pt x="101" y="15"/>
                    <a:pt x="101" y="15"/>
                  </a:cubicBezTo>
                  <a:cubicBezTo>
                    <a:pt x="101" y="15"/>
                    <a:pt x="101" y="15"/>
                    <a:pt x="101" y="15"/>
                  </a:cubicBezTo>
                  <a:cubicBezTo>
                    <a:pt x="101" y="15"/>
                    <a:pt x="101" y="15"/>
                    <a:pt x="101" y="15"/>
                  </a:cubicBezTo>
                  <a:cubicBezTo>
                    <a:pt x="103" y="14"/>
                    <a:pt x="103" y="14"/>
                    <a:pt x="103" y="14"/>
                  </a:cubicBezTo>
                  <a:cubicBezTo>
                    <a:pt x="103" y="14"/>
                    <a:pt x="103" y="14"/>
                    <a:pt x="103" y="14"/>
                  </a:cubicBezTo>
                  <a:cubicBezTo>
                    <a:pt x="100" y="15"/>
                    <a:pt x="100" y="15"/>
                    <a:pt x="100" y="15"/>
                  </a:cubicBezTo>
                  <a:lnTo>
                    <a:pt x="100" y="17"/>
                  </a:lnTo>
                  <a:close/>
                  <a:moveTo>
                    <a:pt x="71" y="42"/>
                  </a:moveTo>
                  <a:cubicBezTo>
                    <a:pt x="71" y="42"/>
                    <a:pt x="71" y="42"/>
                    <a:pt x="71" y="42"/>
                  </a:cubicBezTo>
                  <a:cubicBezTo>
                    <a:pt x="74" y="42"/>
                    <a:pt x="74" y="42"/>
                    <a:pt x="74" y="42"/>
                  </a:cubicBezTo>
                  <a:cubicBezTo>
                    <a:pt x="74" y="41"/>
                    <a:pt x="74" y="41"/>
                    <a:pt x="74" y="41"/>
                  </a:cubicBezTo>
                  <a:cubicBezTo>
                    <a:pt x="71" y="41"/>
                    <a:pt x="71" y="41"/>
                    <a:pt x="71" y="41"/>
                  </a:cubicBezTo>
                  <a:lnTo>
                    <a:pt x="71" y="42"/>
                  </a:lnTo>
                  <a:close/>
                  <a:moveTo>
                    <a:pt x="104" y="26"/>
                  </a:moveTo>
                  <a:cubicBezTo>
                    <a:pt x="104" y="26"/>
                    <a:pt x="104" y="26"/>
                    <a:pt x="104" y="26"/>
                  </a:cubicBezTo>
                  <a:cubicBezTo>
                    <a:pt x="104" y="24"/>
                    <a:pt x="104" y="24"/>
                    <a:pt x="104" y="24"/>
                  </a:cubicBezTo>
                  <a:cubicBezTo>
                    <a:pt x="104" y="24"/>
                    <a:pt x="104" y="24"/>
                    <a:pt x="104" y="24"/>
                  </a:cubicBezTo>
                  <a:cubicBezTo>
                    <a:pt x="104" y="23"/>
                    <a:pt x="104" y="23"/>
                    <a:pt x="104" y="23"/>
                  </a:cubicBezTo>
                  <a:cubicBezTo>
                    <a:pt x="106" y="23"/>
                    <a:pt x="106" y="23"/>
                    <a:pt x="106" y="23"/>
                  </a:cubicBezTo>
                  <a:cubicBezTo>
                    <a:pt x="106" y="23"/>
                    <a:pt x="106" y="23"/>
                    <a:pt x="106" y="23"/>
                  </a:cubicBezTo>
                  <a:cubicBezTo>
                    <a:pt x="103" y="23"/>
                    <a:pt x="103" y="23"/>
                    <a:pt x="103" y="23"/>
                  </a:cubicBezTo>
                  <a:cubicBezTo>
                    <a:pt x="103" y="26"/>
                    <a:pt x="103" y="26"/>
                    <a:pt x="103" y="26"/>
                  </a:cubicBezTo>
                  <a:lnTo>
                    <a:pt x="104" y="26"/>
                  </a:lnTo>
                  <a:close/>
                  <a:moveTo>
                    <a:pt x="104" y="11"/>
                  </a:moveTo>
                  <a:cubicBezTo>
                    <a:pt x="104" y="11"/>
                    <a:pt x="104" y="11"/>
                    <a:pt x="104" y="11"/>
                  </a:cubicBezTo>
                  <a:cubicBezTo>
                    <a:pt x="104" y="9"/>
                    <a:pt x="104" y="9"/>
                    <a:pt x="104" y="9"/>
                  </a:cubicBezTo>
                  <a:cubicBezTo>
                    <a:pt x="104" y="8"/>
                    <a:pt x="104" y="8"/>
                    <a:pt x="104" y="8"/>
                  </a:cubicBezTo>
                  <a:cubicBezTo>
                    <a:pt x="104" y="8"/>
                    <a:pt x="104" y="8"/>
                    <a:pt x="104" y="8"/>
                  </a:cubicBezTo>
                  <a:cubicBezTo>
                    <a:pt x="106" y="8"/>
                    <a:pt x="106" y="8"/>
                    <a:pt x="106" y="8"/>
                  </a:cubicBezTo>
                  <a:cubicBezTo>
                    <a:pt x="106" y="7"/>
                    <a:pt x="106" y="7"/>
                    <a:pt x="106" y="7"/>
                  </a:cubicBezTo>
                  <a:cubicBezTo>
                    <a:pt x="103" y="8"/>
                    <a:pt x="103" y="8"/>
                    <a:pt x="103" y="8"/>
                  </a:cubicBezTo>
                  <a:cubicBezTo>
                    <a:pt x="103" y="11"/>
                    <a:pt x="103" y="11"/>
                    <a:pt x="103" y="11"/>
                  </a:cubicBezTo>
                  <a:lnTo>
                    <a:pt x="104" y="11"/>
                  </a:lnTo>
                  <a:close/>
                  <a:moveTo>
                    <a:pt x="104" y="23"/>
                  </a:moveTo>
                  <a:cubicBezTo>
                    <a:pt x="104" y="23"/>
                    <a:pt x="104" y="23"/>
                    <a:pt x="104" y="23"/>
                  </a:cubicBezTo>
                  <a:cubicBezTo>
                    <a:pt x="104" y="21"/>
                    <a:pt x="104" y="21"/>
                    <a:pt x="104" y="21"/>
                  </a:cubicBezTo>
                  <a:cubicBezTo>
                    <a:pt x="104" y="20"/>
                    <a:pt x="104" y="20"/>
                    <a:pt x="104" y="20"/>
                  </a:cubicBezTo>
                  <a:cubicBezTo>
                    <a:pt x="104" y="20"/>
                    <a:pt x="104" y="20"/>
                    <a:pt x="104" y="20"/>
                  </a:cubicBezTo>
                  <a:cubicBezTo>
                    <a:pt x="106" y="20"/>
                    <a:pt x="106" y="20"/>
                    <a:pt x="106" y="20"/>
                  </a:cubicBezTo>
                  <a:cubicBezTo>
                    <a:pt x="106" y="20"/>
                    <a:pt x="106" y="20"/>
                    <a:pt x="106" y="20"/>
                  </a:cubicBezTo>
                  <a:cubicBezTo>
                    <a:pt x="103" y="20"/>
                    <a:pt x="103" y="20"/>
                    <a:pt x="103" y="20"/>
                  </a:cubicBezTo>
                  <a:cubicBezTo>
                    <a:pt x="103" y="23"/>
                    <a:pt x="103" y="23"/>
                    <a:pt x="103" y="23"/>
                  </a:cubicBezTo>
                  <a:lnTo>
                    <a:pt x="104" y="23"/>
                  </a:lnTo>
                  <a:close/>
                  <a:moveTo>
                    <a:pt x="104" y="29"/>
                  </a:moveTo>
                  <a:cubicBezTo>
                    <a:pt x="104" y="29"/>
                    <a:pt x="104" y="29"/>
                    <a:pt x="104" y="29"/>
                  </a:cubicBezTo>
                  <a:cubicBezTo>
                    <a:pt x="104" y="27"/>
                    <a:pt x="104" y="27"/>
                    <a:pt x="104" y="27"/>
                  </a:cubicBezTo>
                  <a:cubicBezTo>
                    <a:pt x="104" y="27"/>
                    <a:pt x="104" y="27"/>
                    <a:pt x="104" y="27"/>
                  </a:cubicBezTo>
                  <a:cubicBezTo>
                    <a:pt x="104" y="26"/>
                    <a:pt x="104" y="26"/>
                    <a:pt x="104" y="26"/>
                  </a:cubicBezTo>
                  <a:cubicBezTo>
                    <a:pt x="106" y="26"/>
                    <a:pt x="106" y="26"/>
                    <a:pt x="106" y="26"/>
                  </a:cubicBezTo>
                  <a:cubicBezTo>
                    <a:pt x="106" y="26"/>
                    <a:pt x="106" y="26"/>
                    <a:pt x="106" y="26"/>
                  </a:cubicBezTo>
                  <a:cubicBezTo>
                    <a:pt x="103" y="26"/>
                    <a:pt x="103" y="26"/>
                    <a:pt x="103" y="26"/>
                  </a:cubicBezTo>
                  <a:cubicBezTo>
                    <a:pt x="103" y="29"/>
                    <a:pt x="103" y="29"/>
                    <a:pt x="103" y="29"/>
                  </a:cubicBezTo>
                  <a:lnTo>
                    <a:pt x="104" y="29"/>
                  </a:lnTo>
                  <a:close/>
                  <a:moveTo>
                    <a:pt x="104" y="14"/>
                  </a:moveTo>
                  <a:cubicBezTo>
                    <a:pt x="104" y="14"/>
                    <a:pt x="104" y="14"/>
                    <a:pt x="104" y="14"/>
                  </a:cubicBezTo>
                  <a:cubicBezTo>
                    <a:pt x="104" y="12"/>
                    <a:pt x="104" y="12"/>
                    <a:pt x="104" y="12"/>
                  </a:cubicBezTo>
                  <a:cubicBezTo>
                    <a:pt x="104" y="11"/>
                    <a:pt x="104" y="11"/>
                    <a:pt x="104" y="11"/>
                  </a:cubicBezTo>
                  <a:cubicBezTo>
                    <a:pt x="104" y="11"/>
                    <a:pt x="104" y="11"/>
                    <a:pt x="104" y="11"/>
                  </a:cubicBezTo>
                  <a:cubicBezTo>
                    <a:pt x="106" y="11"/>
                    <a:pt x="106" y="11"/>
                    <a:pt x="106" y="11"/>
                  </a:cubicBezTo>
                  <a:cubicBezTo>
                    <a:pt x="106" y="10"/>
                    <a:pt x="106" y="10"/>
                    <a:pt x="106" y="10"/>
                  </a:cubicBezTo>
                  <a:cubicBezTo>
                    <a:pt x="103" y="11"/>
                    <a:pt x="103" y="11"/>
                    <a:pt x="103" y="11"/>
                  </a:cubicBezTo>
                  <a:cubicBezTo>
                    <a:pt x="103" y="14"/>
                    <a:pt x="103" y="14"/>
                    <a:pt x="103" y="14"/>
                  </a:cubicBezTo>
                  <a:lnTo>
                    <a:pt x="104" y="14"/>
                  </a:lnTo>
                  <a:close/>
                  <a:moveTo>
                    <a:pt x="104" y="20"/>
                  </a:moveTo>
                  <a:cubicBezTo>
                    <a:pt x="104" y="20"/>
                    <a:pt x="104" y="20"/>
                    <a:pt x="104" y="20"/>
                  </a:cubicBezTo>
                  <a:cubicBezTo>
                    <a:pt x="104" y="18"/>
                    <a:pt x="104" y="18"/>
                    <a:pt x="104" y="18"/>
                  </a:cubicBezTo>
                  <a:cubicBezTo>
                    <a:pt x="104" y="17"/>
                    <a:pt x="104" y="17"/>
                    <a:pt x="104" y="17"/>
                  </a:cubicBezTo>
                  <a:cubicBezTo>
                    <a:pt x="104" y="17"/>
                    <a:pt x="104" y="17"/>
                    <a:pt x="104" y="17"/>
                  </a:cubicBezTo>
                  <a:cubicBezTo>
                    <a:pt x="106" y="17"/>
                    <a:pt x="106" y="17"/>
                    <a:pt x="106" y="17"/>
                  </a:cubicBezTo>
                  <a:cubicBezTo>
                    <a:pt x="106" y="17"/>
                    <a:pt x="106" y="17"/>
                    <a:pt x="106" y="17"/>
                  </a:cubicBezTo>
                  <a:cubicBezTo>
                    <a:pt x="103" y="17"/>
                    <a:pt x="103" y="17"/>
                    <a:pt x="103" y="17"/>
                  </a:cubicBezTo>
                  <a:cubicBezTo>
                    <a:pt x="103" y="20"/>
                    <a:pt x="103" y="20"/>
                    <a:pt x="103" y="20"/>
                  </a:cubicBezTo>
                  <a:lnTo>
                    <a:pt x="104" y="20"/>
                  </a:lnTo>
                  <a:close/>
                  <a:moveTo>
                    <a:pt x="104" y="17"/>
                  </a:moveTo>
                  <a:cubicBezTo>
                    <a:pt x="104" y="17"/>
                    <a:pt x="104" y="17"/>
                    <a:pt x="104" y="17"/>
                  </a:cubicBezTo>
                  <a:cubicBezTo>
                    <a:pt x="104" y="15"/>
                    <a:pt x="104" y="15"/>
                    <a:pt x="104" y="15"/>
                  </a:cubicBezTo>
                  <a:cubicBezTo>
                    <a:pt x="104" y="14"/>
                    <a:pt x="104" y="14"/>
                    <a:pt x="104" y="14"/>
                  </a:cubicBezTo>
                  <a:cubicBezTo>
                    <a:pt x="104" y="14"/>
                    <a:pt x="104" y="14"/>
                    <a:pt x="104" y="14"/>
                  </a:cubicBezTo>
                  <a:cubicBezTo>
                    <a:pt x="106" y="14"/>
                    <a:pt x="106" y="14"/>
                    <a:pt x="106" y="14"/>
                  </a:cubicBezTo>
                  <a:cubicBezTo>
                    <a:pt x="106" y="14"/>
                    <a:pt x="106" y="14"/>
                    <a:pt x="106" y="14"/>
                  </a:cubicBezTo>
                  <a:cubicBezTo>
                    <a:pt x="103" y="14"/>
                    <a:pt x="103" y="14"/>
                    <a:pt x="103" y="14"/>
                  </a:cubicBezTo>
                  <a:cubicBezTo>
                    <a:pt x="103" y="17"/>
                    <a:pt x="103" y="17"/>
                    <a:pt x="103" y="17"/>
                  </a:cubicBezTo>
                  <a:lnTo>
                    <a:pt x="104" y="17"/>
                  </a:lnTo>
                  <a:close/>
                  <a:moveTo>
                    <a:pt x="103" y="3"/>
                  </a:moveTo>
                  <a:cubicBezTo>
                    <a:pt x="103" y="3"/>
                    <a:pt x="103" y="3"/>
                    <a:pt x="103" y="3"/>
                  </a:cubicBezTo>
                  <a:cubicBezTo>
                    <a:pt x="101" y="3"/>
                    <a:pt x="101" y="3"/>
                    <a:pt x="101" y="3"/>
                  </a:cubicBezTo>
                  <a:cubicBezTo>
                    <a:pt x="101" y="3"/>
                    <a:pt x="101" y="3"/>
                    <a:pt x="101" y="3"/>
                  </a:cubicBezTo>
                  <a:cubicBezTo>
                    <a:pt x="100" y="3"/>
                    <a:pt x="100" y="3"/>
                    <a:pt x="100" y="3"/>
                  </a:cubicBezTo>
                  <a:cubicBezTo>
                    <a:pt x="100" y="8"/>
                    <a:pt x="100" y="8"/>
                    <a:pt x="100" y="8"/>
                  </a:cubicBezTo>
                  <a:cubicBezTo>
                    <a:pt x="100" y="8"/>
                    <a:pt x="100" y="8"/>
                    <a:pt x="100" y="8"/>
                  </a:cubicBezTo>
                  <a:cubicBezTo>
                    <a:pt x="101" y="6"/>
                    <a:pt x="101" y="6"/>
                    <a:pt x="101" y="6"/>
                  </a:cubicBezTo>
                  <a:cubicBezTo>
                    <a:pt x="101" y="6"/>
                    <a:pt x="101" y="6"/>
                    <a:pt x="101" y="6"/>
                  </a:cubicBezTo>
                  <a:cubicBezTo>
                    <a:pt x="101" y="6"/>
                    <a:pt x="101" y="6"/>
                    <a:pt x="101" y="6"/>
                  </a:cubicBezTo>
                  <a:cubicBezTo>
                    <a:pt x="103" y="5"/>
                    <a:pt x="103" y="5"/>
                    <a:pt x="103" y="5"/>
                  </a:cubicBezTo>
                  <a:cubicBezTo>
                    <a:pt x="103" y="3"/>
                    <a:pt x="103" y="3"/>
                    <a:pt x="103" y="3"/>
                  </a:cubicBezTo>
                  <a:cubicBezTo>
                    <a:pt x="103" y="3"/>
                    <a:pt x="103" y="3"/>
                    <a:pt x="103" y="3"/>
                  </a:cubicBezTo>
                  <a:close/>
                  <a:moveTo>
                    <a:pt x="103" y="5"/>
                  </a:moveTo>
                  <a:cubicBezTo>
                    <a:pt x="103" y="5"/>
                    <a:pt x="103" y="5"/>
                    <a:pt x="103" y="5"/>
                  </a:cubicBezTo>
                  <a:cubicBezTo>
                    <a:pt x="101" y="6"/>
                    <a:pt x="101" y="6"/>
                    <a:pt x="101" y="6"/>
                  </a:cubicBezTo>
                  <a:cubicBezTo>
                    <a:pt x="101" y="4"/>
                    <a:pt x="101" y="4"/>
                    <a:pt x="101" y="4"/>
                  </a:cubicBezTo>
                  <a:cubicBezTo>
                    <a:pt x="103" y="3"/>
                    <a:pt x="103" y="3"/>
                    <a:pt x="103" y="3"/>
                  </a:cubicBezTo>
                  <a:lnTo>
                    <a:pt x="103" y="5"/>
                  </a:lnTo>
                  <a:close/>
                  <a:moveTo>
                    <a:pt x="67" y="42"/>
                  </a:moveTo>
                  <a:cubicBezTo>
                    <a:pt x="67" y="42"/>
                    <a:pt x="67" y="42"/>
                    <a:pt x="67" y="42"/>
                  </a:cubicBezTo>
                  <a:cubicBezTo>
                    <a:pt x="71" y="41"/>
                    <a:pt x="71" y="41"/>
                    <a:pt x="71" y="41"/>
                  </a:cubicBezTo>
                  <a:cubicBezTo>
                    <a:pt x="71" y="41"/>
                    <a:pt x="71" y="41"/>
                    <a:pt x="71" y="41"/>
                  </a:cubicBezTo>
                  <a:cubicBezTo>
                    <a:pt x="67" y="41"/>
                    <a:pt x="67" y="41"/>
                    <a:pt x="67" y="41"/>
                  </a:cubicBezTo>
                  <a:lnTo>
                    <a:pt x="67" y="42"/>
                  </a:lnTo>
                  <a:close/>
                  <a:moveTo>
                    <a:pt x="67" y="43"/>
                  </a:moveTo>
                  <a:cubicBezTo>
                    <a:pt x="67" y="43"/>
                    <a:pt x="67" y="43"/>
                    <a:pt x="67" y="43"/>
                  </a:cubicBezTo>
                  <a:cubicBezTo>
                    <a:pt x="71" y="42"/>
                    <a:pt x="71" y="42"/>
                    <a:pt x="71" y="42"/>
                  </a:cubicBezTo>
                  <a:cubicBezTo>
                    <a:pt x="71" y="42"/>
                    <a:pt x="71" y="42"/>
                    <a:pt x="71" y="42"/>
                  </a:cubicBezTo>
                  <a:cubicBezTo>
                    <a:pt x="67" y="42"/>
                    <a:pt x="67" y="42"/>
                    <a:pt x="67" y="42"/>
                  </a:cubicBezTo>
                  <a:lnTo>
                    <a:pt x="67" y="43"/>
                  </a:lnTo>
                  <a:close/>
                  <a:moveTo>
                    <a:pt x="67" y="43"/>
                  </a:moveTo>
                  <a:cubicBezTo>
                    <a:pt x="67" y="43"/>
                    <a:pt x="67" y="43"/>
                    <a:pt x="67" y="43"/>
                  </a:cubicBezTo>
                  <a:cubicBezTo>
                    <a:pt x="71" y="43"/>
                    <a:pt x="71" y="43"/>
                    <a:pt x="71" y="43"/>
                  </a:cubicBezTo>
                  <a:cubicBezTo>
                    <a:pt x="71" y="43"/>
                    <a:pt x="71" y="43"/>
                    <a:pt x="71" y="43"/>
                  </a:cubicBezTo>
                  <a:cubicBezTo>
                    <a:pt x="67" y="43"/>
                    <a:pt x="67" y="43"/>
                    <a:pt x="67" y="43"/>
                  </a:cubicBezTo>
                  <a:close/>
                  <a:moveTo>
                    <a:pt x="67" y="41"/>
                  </a:moveTo>
                  <a:cubicBezTo>
                    <a:pt x="67" y="41"/>
                    <a:pt x="67" y="41"/>
                    <a:pt x="67" y="41"/>
                  </a:cubicBezTo>
                  <a:cubicBezTo>
                    <a:pt x="71" y="41"/>
                    <a:pt x="71" y="41"/>
                    <a:pt x="71" y="41"/>
                  </a:cubicBezTo>
                  <a:cubicBezTo>
                    <a:pt x="71" y="40"/>
                    <a:pt x="71" y="40"/>
                    <a:pt x="71" y="40"/>
                  </a:cubicBezTo>
                  <a:cubicBezTo>
                    <a:pt x="67" y="41"/>
                    <a:pt x="67" y="41"/>
                    <a:pt x="67" y="41"/>
                  </a:cubicBezTo>
                  <a:close/>
                  <a:moveTo>
                    <a:pt x="71" y="37"/>
                  </a:moveTo>
                  <a:cubicBezTo>
                    <a:pt x="71" y="37"/>
                    <a:pt x="71" y="37"/>
                    <a:pt x="71" y="37"/>
                  </a:cubicBezTo>
                  <a:cubicBezTo>
                    <a:pt x="67" y="38"/>
                    <a:pt x="67" y="38"/>
                    <a:pt x="67" y="38"/>
                  </a:cubicBezTo>
                  <a:cubicBezTo>
                    <a:pt x="67" y="38"/>
                    <a:pt x="67" y="38"/>
                    <a:pt x="67" y="38"/>
                  </a:cubicBezTo>
                  <a:cubicBezTo>
                    <a:pt x="71" y="37"/>
                    <a:pt x="71" y="37"/>
                    <a:pt x="71" y="37"/>
                  </a:cubicBezTo>
                  <a:close/>
                  <a:moveTo>
                    <a:pt x="67" y="40"/>
                  </a:moveTo>
                  <a:cubicBezTo>
                    <a:pt x="67" y="40"/>
                    <a:pt x="67" y="40"/>
                    <a:pt x="67" y="40"/>
                  </a:cubicBezTo>
                  <a:cubicBezTo>
                    <a:pt x="71" y="40"/>
                    <a:pt x="71" y="40"/>
                    <a:pt x="71" y="40"/>
                  </a:cubicBezTo>
                  <a:cubicBezTo>
                    <a:pt x="71" y="40"/>
                    <a:pt x="71" y="40"/>
                    <a:pt x="71" y="40"/>
                  </a:cubicBezTo>
                  <a:cubicBezTo>
                    <a:pt x="67" y="40"/>
                    <a:pt x="67" y="40"/>
                    <a:pt x="67" y="40"/>
                  </a:cubicBezTo>
                  <a:close/>
                  <a:moveTo>
                    <a:pt x="60" y="42"/>
                  </a:moveTo>
                  <a:cubicBezTo>
                    <a:pt x="60" y="42"/>
                    <a:pt x="60" y="42"/>
                    <a:pt x="60" y="42"/>
                  </a:cubicBezTo>
                  <a:cubicBezTo>
                    <a:pt x="63" y="41"/>
                    <a:pt x="63" y="41"/>
                    <a:pt x="63" y="41"/>
                  </a:cubicBezTo>
                  <a:cubicBezTo>
                    <a:pt x="63" y="41"/>
                    <a:pt x="63" y="41"/>
                    <a:pt x="63" y="41"/>
                  </a:cubicBezTo>
                  <a:cubicBezTo>
                    <a:pt x="60" y="41"/>
                    <a:pt x="60" y="41"/>
                    <a:pt x="60" y="41"/>
                  </a:cubicBezTo>
                  <a:lnTo>
                    <a:pt x="60" y="42"/>
                  </a:lnTo>
                  <a:close/>
                  <a:moveTo>
                    <a:pt x="67" y="39"/>
                  </a:moveTo>
                  <a:cubicBezTo>
                    <a:pt x="67" y="39"/>
                    <a:pt x="67" y="39"/>
                    <a:pt x="67" y="39"/>
                  </a:cubicBezTo>
                  <a:cubicBezTo>
                    <a:pt x="71" y="39"/>
                    <a:pt x="71" y="39"/>
                    <a:pt x="71" y="39"/>
                  </a:cubicBezTo>
                  <a:cubicBezTo>
                    <a:pt x="71" y="39"/>
                    <a:pt x="71" y="39"/>
                    <a:pt x="71" y="39"/>
                  </a:cubicBezTo>
                  <a:cubicBezTo>
                    <a:pt x="67" y="39"/>
                    <a:pt x="67" y="39"/>
                    <a:pt x="67" y="39"/>
                  </a:cubicBezTo>
                  <a:close/>
                  <a:moveTo>
                    <a:pt x="71" y="39"/>
                  </a:moveTo>
                  <a:cubicBezTo>
                    <a:pt x="71" y="39"/>
                    <a:pt x="71" y="39"/>
                    <a:pt x="71" y="39"/>
                  </a:cubicBezTo>
                  <a:cubicBezTo>
                    <a:pt x="74" y="39"/>
                    <a:pt x="74" y="39"/>
                    <a:pt x="74" y="39"/>
                  </a:cubicBezTo>
                  <a:cubicBezTo>
                    <a:pt x="74" y="39"/>
                    <a:pt x="74" y="39"/>
                    <a:pt x="74" y="39"/>
                  </a:cubicBezTo>
                  <a:cubicBezTo>
                    <a:pt x="71" y="39"/>
                    <a:pt x="71" y="39"/>
                    <a:pt x="71" y="39"/>
                  </a:cubicBezTo>
                  <a:close/>
                  <a:moveTo>
                    <a:pt x="71" y="40"/>
                  </a:moveTo>
                  <a:cubicBezTo>
                    <a:pt x="71" y="40"/>
                    <a:pt x="71" y="40"/>
                    <a:pt x="71" y="40"/>
                  </a:cubicBezTo>
                  <a:cubicBezTo>
                    <a:pt x="74" y="40"/>
                    <a:pt x="74" y="40"/>
                    <a:pt x="74" y="40"/>
                  </a:cubicBezTo>
                  <a:cubicBezTo>
                    <a:pt x="74" y="40"/>
                    <a:pt x="74" y="40"/>
                    <a:pt x="74" y="40"/>
                  </a:cubicBezTo>
                  <a:cubicBezTo>
                    <a:pt x="71" y="40"/>
                    <a:pt x="71" y="40"/>
                    <a:pt x="71" y="40"/>
                  </a:cubicBezTo>
                  <a:close/>
                  <a:moveTo>
                    <a:pt x="71" y="41"/>
                  </a:moveTo>
                  <a:cubicBezTo>
                    <a:pt x="71" y="41"/>
                    <a:pt x="71" y="41"/>
                    <a:pt x="71" y="41"/>
                  </a:cubicBezTo>
                  <a:cubicBezTo>
                    <a:pt x="74" y="41"/>
                    <a:pt x="74" y="41"/>
                    <a:pt x="74" y="41"/>
                  </a:cubicBezTo>
                  <a:cubicBezTo>
                    <a:pt x="74" y="40"/>
                    <a:pt x="74" y="40"/>
                    <a:pt x="74" y="40"/>
                  </a:cubicBezTo>
                  <a:cubicBezTo>
                    <a:pt x="71" y="41"/>
                    <a:pt x="71" y="41"/>
                    <a:pt x="71" y="41"/>
                  </a:cubicBezTo>
                  <a:close/>
                  <a:moveTo>
                    <a:pt x="71" y="39"/>
                  </a:moveTo>
                  <a:cubicBezTo>
                    <a:pt x="71" y="39"/>
                    <a:pt x="71" y="39"/>
                    <a:pt x="71" y="39"/>
                  </a:cubicBezTo>
                  <a:cubicBezTo>
                    <a:pt x="74" y="38"/>
                    <a:pt x="74" y="38"/>
                    <a:pt x="74" y="38"/>
                  </a:cubicBezTo>
                  <a:cubicBezTo>
                    <a:pt x="74" y="38"/>
                    <a:pt x="74" y="38"/>
                    <a:pt x="74" y="38"/>
                  </a:cubicBezTo>
                  <a:cubicBezTo>
                    <a:pt x="71" y="38"/>
                    <a:pt x="71" y="38"/>
                    <a:pt x="71" y="38"/>
                  </a:cubicBezTo>
                  <a:lnTo>
                    <a:pt x="71" y="39"/>
                  </a:lnTo>
                  <a:close/>
                  <a:moveTo>
                    <a:pt x="67" y="45"/>
                  </a:moveTo>
                  <a:cubicBezTo>
                    <a:pt x="67" y="45"/>
                    <a:pt x="67" y="45"/>
                    <a:pt x="67" y="45"/>
                  </a:cubicBezTo>
                  <a:cubicBezTo>
                    <a:pt x="71" y="45"/>
                    <a:pt x="71" y="45"/>
                    <a:pt x="71" y="45"/>
                  </a:cubicBezTo>
                  <a:cubicBezTo>
                    <a:pt x="71" y="45"/>
                    <a:pt x="71" y="45"/>
                    <a:pt x="71" y="45"/>
                  </a:cubicBezTo>
                  <a:cubicBezTo>
                    <a:pt x="67" y="45"/>
                    <a:pt x="67" y="45"/>
                    <a:pt x="67" y="45"/>
                  </a:cubicBezTo>
                  <a:close/>
                  <a:moveTo>
                    <a:pt x="74" y="37"/>
                  </a:moveTo>
                  <a:cubicBezTo>
                    <a:pt x="74" y="37"/>
                    <a:pt x="74" y="37"/>
                    <a:pt x="74" y="37"/>
                  </a:cubicBezTo>
                  <a:cubicBezTo>
                    <a:pt x="71" y="37"/>
                    <a:pt x="71" y="37"/>
                    <a:pt x="71" y="37"/>
                  </a:cubicBezTo>
                  <a:cubicBezTo>
                    <a:pt x="71" y="38"/>
                    <a:pt x="71" y="38"/>
                    <a:pt x="71" y="38"/>
                  </a:cubicBezTo>
                  <a:cubicBezTo>
                    <a:pt x="74" y="37"/>
                    <a:pt x="74" y="37"/>
                    <a:pt x="74" y="37"/>
                  </a:cubicBezTo>
                  <a:close/>
                  <a:moveTo>
                    <a:pt x="67" y="44"/>
                  </a:moveTo>
                  <a:cubicBezTo>
                    <a:pt x="67" y="44"/>
                    <a:pt x="67" y="44"/>
                    <a:pt x="67" y="44"/>
                  </a:cubicBezTo>
                  <a:cubicBezTo>
                    <a:pt x="71" y="44"/>
                    <a:pt x="71" y="44"/>
                    <a:pt x="71" y="44"/>
                  </a:cubicBezTo>
                  <a:cubicBezTo>
                    <a:pt x="71" y="44"/>
                    <a:pt x="71" y="44"/>
                    <a:pt x="71" y="44"/>
                  </a:cubicBezTo>
                  <a:cubicBezTo>
                    <a:pt x="67" y="44"/>
                    <a:pt x="67" y="44"/>
                    <a:pt x="67" y="44"/>
                  </a:cubicBezTo>
                  <a:close/>
                  <a:moveTo>
                    <a:pt x="67" y="39"/>
                  </a:moveTo>
                  <a:cubicBezTo>
                    <a:pt x="67" y="39"/>
                    <a:pt x="67" y="39"/>
                    <a:pt x="67" y="39"/>
                  </a:cubicBezTo>
                  <a:cubicBezTo>
                    <a:pt x="71" y="38"/>
                    <a:pt x="71" y="38"/>
                    <a:pt x="71" y="38"/>
                  </a:cubicBezTo>
                  <a:cubicBezTo>
                    <a:pt x="71" y="38"/>
                    <a:pt x="71" y="38"/>
                    <a:pt x="71" y="38"/>
                  </a:cubicBezTo>
                  <a:cubicBezTo>
                    <a:pt x="67" y="38"/>
                    <a:pt x="67" y="38"/>
                    <a:pt x="67" y="38"/>
                  </a:cubicBezTo>
                  <a:lnTo>
                    <a:pt x="67" y="39"/>
                  </a:lnTo>
                  <a:close/>
                  <a:moveTo>
                    <a:pt x="60" y="46"/>
                  </a:moveTo>
                  <a:cubicBezTo>
                    <a:pt x="60" y="46"/>
                    <a:pt x="60" y="46"/>
                    <a:pt x="60" y="46"/>
                  </a:cubicBezTo>
                  <a:cubicBezTo>
                    <a:pt x="63" y="45"/>
                    <a:pt x="63" y="45"/>
                    <a:pt x="63" y="45"/>
                  </a:cubicBezTo>
                  <a:cubicBezTo>
                    <a:pt x="63" y="45"/>
                    <a:pt x="63" y="45"/>
                    <a:pt x="63" y="45"/>
                  </a:cubicBezTo>
                  <a:cubicBezTo>
                    <a:pt x="60" y="45"/>
                    <a:pt x="60" y="45"/>
                    <a:pt x="60" y="45"/>
                  </a:cubicBezTo>
                  <a:lnTo>
                    <a:pt x="60" y="46"/>
                  </a:lnTo>
                  <a:close/>
                  <a:moveTo>
                    <a:pt x="60" y="45"/>
                  </a:moveTo>
                  <a:cubicBezTo>
                    <a:pt x="60" y="45"/>
                    <a:pt x="60" y="45"/>
                    <a:pt x="60" y="45"/>
                  </a:cubicBezTo>
                  <a:cubicBezTo>
                    <a:pt x="63" y="44"/>
                    <a:pt x="63" y="44"/>
                    <a:pt x="63" y="44"/>
                  </a:cubicBezTo>
                  <a:cubicBezTo>
                    <a:pt x="63" y="44"/>
                    <a:pt x="63" y="44"/>
                    <a:pt x="63" y="44"/>
                  </a:cubicBezTo>
                  <a:cubicBezTo>
                    <a:pt x="60" y="44"/>
                    <a:pt x="60" y="44"/>
                    <a:pt x="60" y="44"/>
                  </a:cubicBezTo>
                  <a:lnTo>
                    <a:pt x="60" y="45"/>
                  </a:lnTo>
                  <a:close/>
                  <a:moveTo>
                    <a:pt x="67" y="38"/>
                  </a:moveTo>
                  <a:cubicBezTo>
                    <a:pt x="67" y="38"/>
                    <a:pt x="67" y="38"/>
                    <a:pt x="67" y="38"/>
                  </a:cubicBezTo>
                  <a:cubicBezTo>
                    <a:pt x="64" y="38"/>
                    <a:pt x="64" y="38"/>
                    <a:pt x="64" y="38"/>
                  </a:cubicBezTo>
                  <a:cubicBezTo>
                    <a:pt x="64" y="38"/>
                    <a:pt x="64" y="38"/>
                    <a:pt x="64" y="38"/>
                  </a:cubicBezTo>
                  <a:cubicBezTo>
                    <a:pt x="67" y="38"/>
                    <a:pt x="67" y="38"/>
                    <a:pt x="67" y="38"/>
                  </a:cubicBezTo>
                  <a:close/>
                  <a:moveTo>
                    <a:pt x="64" y="39"/>
                  </a:moveTo>
                  <a:cubicBezTo>
                    <a:pt x="64" y="39"/>
                    <a:pt x="64" y="39"/>
                    <a:pt x="64" y="39"/>
                  </a:cubicBezTo>
                  <a:cubicBezTo>
                    <a:pt x="67" y="39"/>
                    <a:pt x="67" y="39"/>
                    <a:pt x="67" y="39"/>
                  </a:cubicBezTo>
                  <a:cubicBezTo>
                    <a:pt x="67" y="39"/>
                    <a:pt x="67" y="39"/>
                    <a:pt x="67" y="39"/>
                  </a:cubicBezTo>
                  <a:cubicBezTo>
                    <a:pt x="64" y="39"/>
                    <a:pt x="64" y="39"/>
                    <a:pt x="64" y="39"/>
                  </a:cubicBezTo>
                  <a:close/>
                  <a:moveTo>
                    <a:pt x="60" y="42"/>
                  </a:moveTo>
                  <a:cubicBezTo>
                    <a:pt x="60" y="42"/>
                    <a:pt x="60" y="42"/>
                    <a:pt x="60" y="42"/>
                  </a:cubicBezTo>
                  <a:cubicBezTo>
                    <a:pt x="63" y="42"/>
                    <a:pt x="63" y="42"/>
                    <a:pt x="63" y="42"/>
                  </a:cubicBezTo>
                  <a:cubicBezTo>
                    <a:pt x="63" y="42"/>
                    <a:pt x="63" y="42"/>
                    <a:pt x="63" y="42"/>
                  </a:cubicBezTo>
                  <a:cubicBezTo>
                    <a:pt x="60" y="42"/>
                    <a:pt x="60" y="42"/>
                    <a:pt x="60" y="42"/>
                  </a:cubicBezTo>
                  <a:close/>
                  <a:moveTo>
                    <a:pt x="60" y="44"/>
                  </a:moveTo>
                  <a:cubicBezTo>
                    <a:pt x="60" y="44"/>
                    <a:pt x="60" y="44"/>
                    <a:pt x="60" y="44"/>
                  </a:cubicBezTo>
                  <a:cubicBezTo>
                    <a:pt x="63" y="44"/>
                    <a:pt x="63" y="44"/>
                    <a:pt x="63" y="44"/>
                  </a:cubicBezTo>
                  <a:cubicBezTo>
                    <a:pt x="63" y="43"/>
                    <a:pt x="63" y="43"/>
                    <a:pt x="63" y="43"/>
                  </a:cubicBezTo>
                  <a:cubicBezTo>
                    <a:pt x="60" y="44"/>
                    <a:pt x="60" y="44"/>
                    <a:pt x="60" y="44"/>
                  </a:cubicBezTo>
                  <a:close/>
                  <a:moveTo>
                    <a:pt x="60" y="43"/>
                  </a:moveTo>
                  <a:cubicBezTo>
                    <a:pt x="60" y="43"/>
                    <a:pt x="60" y="43"/>
                    <a:pt x="60" y="43"/>
                  </a:cubicBezTo>
                  <a:cubicBezTo>
                    <a:pt x="63" y="43"/>
                    <a:pt x="63" y="43"/>
                    <a:pt x="63" y="43"/>
                  </a:cubicBezTo>
                  <a:cubicBezTo>
                    <a:pt x="63" y="43"/>
                    <a:pt x="63" y="43"/>
                    <a:pt x="63" y="43"/>
                  </a:cubicBezTo>
                  <a:cubicBezTo>
                    <a:pt x="60" y="43"/>
                    <a:pt x="60" y="43"/>
                    <a:pt x="60" y="43"/>
                  </a:cubicBezTo>
                  <a:close/>
                  <a:moveTo>
                    <a:pt x="64" y="43"/>
                  </a:moveTo>
                  <a:cubicBezTo>
                    <a:pt x="64" y="43"/>
                    <a:pt x="64" y="43"/>
                    <a:pt x="64" y="43"/>
                  </a:cubicBezTo>
                  <a:cubicBezTo>
                    <a:pt x="67" y="43"/>
                    <a:pt x="67" y="43"/>
                    <a:pt x="67" y="43"/>
                  </a:cubicBezTo>
                  <a:cubicBezTo>
                    <a:pt x="67" y="42"/>
                    <a:pt x="67" y="42"/>
                    <a:pt x="67" y="42"/>
                  </a:cubicBezTo>
                  <a:cubicBezTo>
                    <a:pt x="64" y="43"/>
                    <a:pt x="64" y="43"/>
                    <a:pt x="64" y="43"/>
                  </a:cubicBezTo>
                  <a:close/>
                  <a:moveTo>
                    <a:pt x="64" y="45"/>
                  </a:moveTo>
                  <a:cubicBezTo>
                    <a:pt x="64" y="45"/>
                    <a:pt x="64" y="45"/>
                    <a:pt x="64" y="45"/>
                  </a:cubicBezTo>
                  <a:cubicBezTo>
                    <a:pt x="67" y="45"/>
                    <a:pt x="67" y="45"/>
                    <a:pt x="67" y="45"/>
                  </a:cubicBezTo>
                  <a:cubicBezTo>
                    <a:pt x="67" y="45"/>
                    <a:pt x="67" y="45"/>
                    <a:pt x="67" y="45"/>
                  </a:cubicBezTo>
                  <a:cubicBezTo>
                    <a:pt x="64" y="45"/>
                    <a:pt x="64" y="45"/>
                    <a:pt x="64" y="45"/>
                  </a:cubicBezTo>
                  <a:close/>
                  <a:moveTo>
                    <a:pt x="64" y="40"/>
                  </a:moveTo>
                  <a:cubicBezTo>
                    <a:pt x="64" y="40"/>
                    <a:pt x="64" y="40"/>
                    <a:pt x="64" y="40"/>
                  </a:cubicBezTo>
                  <a:cubicBezTo>
                    <a:pt x="67" y="40"/>
                    <a:pt x="67" y="40"/>
                    <a:pt x="67" y="40"/>
                  </a:cubicBezTo>
                  <a:cubicBezTo>
                    <a:pt x="67" y="39"/>
                    <a:pt x="67" y="39"/>
                    <a:pt x="67" y="39"/>
                  </a:cubicBezTo>
                  <a:cubicBezTo>
                    <a:pt x="64" y="40"/>
                    <a:pt x="64" y="40"/>
                    <a:pt x="64" y="40"/>
                  </a:cubicBezTo>
                  <a:close/>
                  <a:moveTo>
                    <a:pt x="64" y="45"/>
                  </a:moveTo>
                  <a:cubicBezTo>
                    <a:pt x="64" y="45"/>
                    <a:pt x="64" y="45"/>
                    <a:pt x="64" y="45"/>
                  </a:cubicBezTo>
                  <a:cubicBezTo>
                    <a:pt x="67" y="44"/>
                    <a:pt x="67" y="44"/>
                    <a:pt x="67" y="44"/>
                  </a:cubicBezTo>
                  <a:cubicBezTo>
                    <a:pt x="67" y="44"/>
                    <a:pt x="67" y="44"/>
                    <a:pt x="67" y="44"/>
                  </a:cubicBezTo>
                  <a:cubicBezTo>
                    <a:pt x="64" y="44"/>
                    <a:pt x="64" y="44"/>
                    <a:pt x="64" y="44"/>
                  </a:cubicBezTo>
                  <a:lnTo>
                    <a:pt x="64" y="45"/>
                  </a:lnTo>
                  <a:close/>
                  <a:moveTo>
                    <a:pt x="64" y="44"/>
                  </a:moveTo>
                  <a:cubicBezTo>
                    <a:pt x="64" y="44"/>
                    <a:pt x="64" y="44"/>
                    <a:pt x="64" y="44"/>
                  </a:cubicBezTo>
                  <a:cubicBezTo>
                    <a:pt x="67" y="44"/>
                    <a:pt x="67" y="44"/>
                    <a:pt x="67" y="44"/>
                  </a:cubicBezTo>
                  <a:cubicBezTo>
                    <a:pt x="67" y="43"/>
                    <a:pt x="67" y="43"/>
                    <a:pt x="67" y="43"/>
                  </a:cubicBezTo>
                  <a:cubicBezTo>
                    <a:pt x="64" y="43"/>
                    <a:pt x="64" y="43"/>
                    <a:pt x="64" y="43"/>
                  </a:cubicBezTo>
                  <a:lnTo>
                    <a:pt x="64" y="44"/>
                  </a:lnTo>
                  <a:close/>
                  <a:moveTo>
                    <a:pt x="64" y="41"/>
                  </a:moveTo>
                  <a:cubicBezTo>
                    <a:pt x="64" y="41"/>
                    <a:pt x="64" y="41"/>
                    <a:pt x="64" y="41"/>
                  </a:cubicBezTo>
                  <a:cubicBezTo>
                    <a:pt x="67" y="40"/>
                    <a:pt x="67" y="40"/>
                    <a:pt x="67" y="40"/>
                  </a:cubicBezTo>
                  <a:cubicBezTo>
                    <a:pt x="67" y="40"/>
                    <a:pt x="67" y="40"/>
                    <a:pt x="67" y="40"/>
                  </a:cubicBezTo>
                  <a:cubicBezTo>
                    <a:pt x="64" y="40"/>
                    <a:pt x="64" y="40"/>
                    <a:pt x="64" y="40"/>
                  </a:cubicBezTo>
                  <a:lnTo>
                    <a:pt x="64" y="41"/>
                  </a:lnTo>
                  <a:close/>
                  <a:moveTo>
                    <a:pt x="64" y="42"/>
                  </a:moveTo>
                  <a:cubicBezTo>
                    <a:pt x="64" y="42"/>
                    <a:pt x="64" y="42"/>
                    <a:pt x="64" y="42"/>
                  </a:cubicBezTo>
                  <a:cubicBezTo>
                    <a:pt x="67" y="41"/>
                    <a:pt x="67" y="41"/>
                    <a:pt x="67" y="41"/>
                  </a:cubicBezTo>
                  <a:cubicBezTo>
                    <a:pt x="67" y="41"/>
                    <a:pt x="67" y="41"/>
                    <a:pt x="67" y="41"/>
                  </a:cubicBezTo>
                  <a:cubicBezTo>
                    <a:pt x="64" y="41"/>
                    <a:pt x="64" y="41"/>
                    <a:pt x="64" y="41"/>
                  </a:cubicBezTo>
                  <a:lnTo>
                    <a:pt x="64" y="42"/>
                  </a:lnTo>
                  <a:close/>
                  <a:moveTo>
                    <a:pt x="64" y="42"/>
                  </a:moveTo>
                  <a:cubicBezTo>
                    <a:pt x="64" y="42"/>
                    <a:pt x="64" y="42"/>
                    <a:pt x="64" y="42"/>
                  </a:cubicBezTo>
                  <a:cubicBezTo>
                    <a:pt x="67" y="42"/>
                    <a:pt x="67" y="42"/>
                    <a:pt x="67" y="42"/>
                  </a:cubicBezTo>
                  <a:cubicBezTo>
                    <a:pt x="67" y="42"/>
                    <a:pt x="67" y="42"/>
                    <a:pt x="67" y="42"/>
                  </a:cubicBezTo>
                  <a:cubicBezTo>
                    <a:pt x="64" y="42"/>
                    <a:pt x="64" y="42"/>
                    <a:pt x="64" y="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 name="Freeform 8"/>
            <p:cNvSpPr>
              <a:spLocks noEditPoints="1"/>
            </p:cNvSpPr>
            <p:nvPr/>
          </p:nvSpPr>
          <p:spPr bwMode="auto">
            <a:xfrm>
              <a:off x="1193" y="4158"/>
              <a:ext cx="482" cy="141"/>
            </a:xfrm>
            <a:custGeom>
              <a:avLst/>
              <a:gdLst>
                <a:gd name="T0" fmla="*/ 0 w 186"/>
                <a:gd name="T1" fmla="*/ 53 h 53"/>
                <a:gd name="T2" fmla="*/ 81 w 186"/>
                <a:gd name="T3" fmla="*/ 11 h 53"/>
                <a:gd name="T4" fmla="*/ 155 w 186"/>
                <a:gd name="T5" fmla="*/ 31 h 53"/>
                <a:gd name="T6" fmla="*/ 76 w 186"/>
                <a:gd name="T7" fmla="*/ 4 h 53"/>
                <a:gd name="T8" fmla="*/ 96 w 186"/>
                <a:gd name="T9" fmla="*/ 49 h 53"/>
                <a:gd name="T10" fmla="*/ 95 w 186"/>
                <a:gd name="T11" fmla="*/ 52 h 53"/>
                <a:gd name="T12" fmla="*/ 154 w 186"/>
                <a:gd name="T13" fmla="*/ 15 h 53"/>
                <a:gd name="T14" fmla="*/ 99 w 186"/>
                <a:gd name="T15" fmla="*/ 17 h 53"/>
                <a:gd name="T16" fmla="*/ 18 w 186"/>
                <a:gd name="T17" fmla="*/ 19 h 53"/>
                <a:gd name="T18" fmla="*/ 15 w 186"/>
                <a:gd name="T19" fmla="*/ 21 h 53"/>
                <a:gd name="T20" fmla="*/ 19 w 186"/>
                <a:gd name="T21" fmla="*/ 20 h 53"/>
                <a:gd name="T22" fmla="*/ 23 w 186"/>
                <a:gd name="T23" fmla="*/ 32 h 53"/>
                <a:gd name="T24" fmla="*/ 25 w 186"/>
                <a:gd name="T25" fmla="*/ 32 h 53"/>
                <a:gd name="T26" fmla="*/ 29 w 186"/>
                <a:gd name="T27" fmla="*/ 17 h 53"/>
                <a:gd name="T28" fmla="*/ 49 w 186"/>
                <a:gd name="T29" fmla="*/ 18 h 53"/>
                <a:gd name="T30" fmla="*/ 59 w 186"/>
                <a:gd name="T31" fmla="*/ 4 h 53"/>
                <a:gd name="T32" fmla="*/ 31 w 186"/>
                <a:gd name="T33" fmla="*/ 2 h 53"/>
                <a:gd name="T34" fmla="*/ 22 w 186"/>
                <a:gd name="T35" fmla="*/ 5 h 53"/>
                <a:gd name="T36" fmla="*/ 67 w 186"/>
                <a:gd name="T37" fmla="*/ 31 h 53"/>
                <a:gd name="T38" fmla="*/ 75 w 186"/>
                <a:gd name="T39" fmla="*/ 31 h 53"/>
                <a:gd name="T40" fmla="*/ 78 w 186"/>
                <a:gd name="T41" fmla="*/ 29 h 53"/>
                <a:gd name="T42" fmla="*/ 83 w 186"/>
                <a:gd name="T43" fmla="*/ 26 h 53"/>
                <a:gd name="T44" fmla="*/ 93 w 186"/>
                <a:gd name="T45" fmla="*/ 19 h 53"/>
                <a:gd name="T46" fmla="*/ 103 w 186"/>
                <a:gd name="T47" fmla="*/ 17 h 53"/>
                <a:gd name="T48" fmla="*/ 107 w 186"/>
                <a:gd name="T49" fmla="*/ 21 h 53"/>
                <a:gd name="T50" fmla="*/ 117 w 186"/>
                <a:gd name="T51" fmla="*/ 21 h 53"/>
                <a:gd name="T52" fmla="*/ 20 w 186"/>
                <a:gd name="T53" fmla="*/ 35 h 53"/>
                <a:gd name="T54" fmla="*/ 28 w 186"/>
                <a:gd name="T55" fmla="*/ 41 h 53"/>
                <a:gd name="T56" fmla="*/ 31 w 186"/>
                <a:gd name="T57" fmla="*/ 41 h 53"/>
                <a:gd name="T58" fmla="*/ 33 w 186"/>
                <a:gd name="T59" fmla="*/ 35 h 53"/>
                <a:gd name="T60" fmla="*/ 36 w 186"/>
                <a:gd name="T61" fmla="*/ 47 h 53"/>
                <a:gd name="T62" fmla="*/ 40 w 186"/>
                <a:gd name="T63" fmla="*/ 47 h 53"/>
                <a:gd name="T64" fmla="*/ 41 w 186"/>
                <a:gd name="T65" fmla="*/ 41 h 53"/>
                <a:gd name="T66" fmla="*/ 43 w 186"/>
                <a:gd name="T67" fmla="*/ 48 h 53"/>
                <a:gd name="T68" fmla="*/ 46 w 186"/>
                <a:gd name="T69" fmla="*/ 48 h 53"/>
                <a:gd name="T70" fmla="*/ 49 w 186"/>
                <a:gd name="T71" fmla="*/ 48 h 53"/>
                <a:gd name="T72" fmla="*/ 52 w 186"/>
                <a:gd name="T73" fmla="*/ 41 h 53"/>
                <a:gd name="T74" fmla="*/ 55 w 186"/>
                <a:gd name="T75" fmla="*/ 48 h 53"/>
                <a:gd name="T76" fmla="*/ 57 w 186"/>
                <a:gd name="T77" fmla="*/ 41 h 53"/>
                <a:gd name="T78" fmla="*/ 61 w 186"/>
                <a:gd name="T79" fmla="*/ 48 h 53"/>
                <a:gd name="T80" fmla="*/ 64 w 186"/>
                <a:gd name="T81" fmla="*/ 41 h 53"/>
                <a:gd name="T82" fmla="*/ 71 w 186"/>
                <a:gd name="T83" fmla="*/ 41 h 53"/>
                <a:gd name="T84" fmla="*/ 77 w 186"/>
                <a:gd name="T85" fmla="*/ 33 h 53"/>
                <a:gd name="T86" fmla="*/ 84 w 186"/>
                <a:gd name="T87" fmla="*/ 48 h 53"/>
                <a:gd name="T88" fmla="*/ 89 w 186"/>
                <a:gd name="T89" fmla="*/ 33 h 53"/>
                <a:gd name="T90" fmla="*/ 99 w 186"/>
                <a:gd name="T91" fmla="*/ 41 h 53"/>
                <a:gd name="T92" fmla="*/ 105 w 186"/>
                <a:gd name="T93" fmla="*/ 34 h 53"/>
                <a:gd name="T94" fmla="*/ 112 w 186"/>
                <a:gd name="T95" fmla="*/ 48 h 53"/>
                <a:gd name="T96" fmla="*/ 114 w 186"/>
                <a:gd name="T97" fmla="*/ 48 h 53"/>
                <a:gd name="T98" fmla="*/ 117 w 186"/>
                <a:gd name="T99" fmla="*/ 34 h 53"/>
                <a:gd name="T100" fmla="*/ 143 w 186"/>
                <a:gd name="T101" fmla="*/ 18 h 53"/>
                <a:gd name="T102" fmla="*/ 141 w 186"/>
                <a:gd name="T103" fmla="*/ 17 h 53"/>
                <a:gd name="T104" fmla="*/ 134 w 186"/>
                <a:gd name="T105" fmla="*/ 33 h 53"/>
                <a:gd name="T106" fmla="*/ 127 w 186"/>
                <a:gd name="T107" fmla="*/ 32 h 53"/>
                <a:gd name="T108" fmla="*/ 123 w 186"/>
                <a:gd name="T109" fmla="*/ 22 h 53"/>
                <a:gd name="T110" fmla="*/ 120 w 186"/>
                <a:gd name="T111" fmla="*/ 18 h 53"/>
                <a:gd name="T112" fmla="*/ 122 w 186"/>
                <a:gd name="T113" fmla="*/ 41 h 53"/>
                <a:gd name="T114" fmla="*/ 125 w 186"/>
                <a:gd name="T115" fmla="*/ 33 h 53"/>
                <a:gd name="T116" fmla="*/ 155 w 186"/>
                <a:gd name="T117" fmla="*/ 49 h 53"/>
                <a:gd name="T118" fmla="*/ 162 w 186"/>
                <a:gd name="T119" fmla="*/ 40 h 53"/>
                <a:gd name="T120" fmla="*/ 162 w 186"/>
                <a:gd name="T121" fmla="*/ 40 h 53"/>
                <a:gd name="T122" fmla="*/ 177 w 186"/>
                <a:gd name="T123" fmla="*/ 49 h 53"/>
                <a:gd name="T124" fmla="*/ 181 w 186"/>
                <a:gd name="T125" fmla="*/ 4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86" h="53">
                  <a:moveTo>
                    <a:pt x="3" y="53"/>
                  </a:moveTo>
                  <a:cubicBezTo>
                    <a:pt x="94" y="51"/>
                    <a:pt x="94" y="51"/>
                    <a:pt x="94" y="51"/>
                  </a:cubicBezTo>
                  <a:cubicBezTo>
                    <a:pt x="94" y="51"/>
                    <a:pt x="94" y="51"/>
                    <a:pt x="94" y="51"/>
                  </a:cubicBezTo>
                  <a:cubicBezTo>
                    <a:pt x="3" y="52"/>
                    <a:pt x="3" y="52"/>
                    <a:pt x="3" y="52"/>
                  </a:cubicBezTo>
                  <a:lnTo>
                    <a:pt x="3" y="53"/>
                  </a:lnTo>
                  <a:close/>
                  <a:moveTo>
                    <a:pt x="4" y="50"/>
                  </a:moveTo>
                  <a:cubicBezTo>
                    <a:pt x="4" y="50"/>
                    <a:pt x="4" y="50"/>
                    <a:pt x="4" y="50"/>
                  </a:cubicBezTo>
                  <a:cubicBezTo>
                    <a:pt x="5" y="50"/>
                    <a:pt x="5" y="50"/>
                    <a:pt x="5" y="50"/>
                  </a:cubicBezTo>
                  <a:cubicBezTo>
                    <a:pt x="4" y="50"/>
                    <a:pt x="4" y="50"/>
                    <a:pt x="4" y="50"/>
                  </a:cubicBezTo>
                  <a:cubicBezTo>
                    <a:pt x="3" y="51"/>
                    <a:pt x="3" y="51"/>
                    <a:pt x="3" y="51"/>
                  </a:cubicBezTo>
                  <a:lnTo>
                    <a:pt x="4" y="50"/>
                  </a:lnTo>
                  <a:close/>
                  <a:moveTo>
                    <a:pt x="3" y="50"/>
                  </a:moveTo>
                  <a:cubicBezTo>
                    <a:pt x="3" y="50"/>
                    <a:pt x="3" y="50"/>
                    <a:pt x="3" y="50"/>
                  </a:cubicBezTo>
                  <a:cubicBezTo>
                    <a:pt x="2" y="50"/>
                    <a:pt x="2" y="50"/>
                    <a:pt x="2" y="50"/>
                  </a:cubicBezTo>
                  <a:cubicBezTo>
                    <a:pt x="1" y="52"/>
                    <a:pt x="1" y="52"/>
                    <a:pt x="1" y="52"/>
                  </a:cubicBezTo>
                  <a:cubicBezTo>
                    <a:pt x="2" y="50"/>
                    <a:pt x="2" y="50"/>
                    <a:pt x="2" y="50"/>
                  </a:cubicBezTo>
                  <a:lnTo>
                    <a:pt x="3" y="50"/>
                  </a:lnTo>
                  <a:close/>
                  <a:moveTo>
                    <a:pt x="5" y="49"/>
                  </a:moveTo>
                  <a:cubicBezTo>
                    <a:pt x="5" y="49"/>
                    <a:pt x="5" y="49"/>
                    <a:pt x="5" y="49"/>
                  </a:cubicBezTo>
                  <a:cubicBezTo>
                    <a:pt x="7" y="49"/>
                    <a:pt x="7" y="49"/>
                    <a:pt x="7" y="49"/>
                  </a:cubicBezTo>
                  <a:cubicBezTo>
                    <a:pt x="6" y="49"/>
                    <a:pt x="5" y="49"/>
                    <a:pt x="5" y="49"/>
                  </a:cubicBezTo>
                  <a:cubicBezTo>
                    <a:pt x="5" y="51"/>
                    <a:pt x="5" y="51"/>
                    <a:pt x="5" y="51"/>
                  </a:cubicBezTo>
                  <a:lnTo>
                    <a:pt x="5" y="49"/>
                  </a:lnTo>
                  <a:close/>
                  <a:moveTo>
                    <a:pt x="10" y="47"/>
                  </a:moveTo>
                  <a:cubicBezTo>
                    <a:pt x="10" y="47"/>
                    <a:pt x="10" y="47"/>
                    <a:pt x="10" y="47"/>
                  </a:cubicBezTo>
                  <a:cubicBezTo>
                    <a:pt x="9" y="47"/>
                    <a:pt x="9" y="47"/>
                    <a:pt x="9" y="47"/>
                  </a:cubicBezTo>
                  <a:cubicBezTo>
                    <a:pt x="9" y="48"/>
                    <a:pt x="9" y="48"/>
                    <a:pt x="9" y="48"/>
                  </a:cubicBezTo>
                  <a:cubicBezTo>
                    <a:pt x="9" y="47"/>
                    <a:pt x="9" y="47"/>
                    <a:pt x="9" y="47"/>
                  </a:cubicBezTo>
                  <a:lnTo>
                    <a:pt x="10" y="47"/>
                  </a:lnTo>
                  <a:close/>
                  <a:moveTo>
                    <a:pt x="0" y="53"/>
                  </a:moveTo>
                  <a:cubicBezTo>
                    <a:pt x="0" y="53"/>
                    <a:pt x="0" y="53"/>
                    <a:pt x="0" y="53"/>
                  </a:cubicBezTo>
                  <a:cubicBezTo>
                    <a:pt x="95" y="52"/>
                    <a:pt x="95" y="52"/>
                    <a:pt x="95" y="52"/>
                  </a:cubicBezTo>
                  <a:cubicBezTo>
                    <a:pt x="95" y="51"/>
                    <a:pt x="95" y="51"/>
                    <a:pt x="95" y="51"/>
                  </a:cubicBezTo>
                  <a:cubicBezTo>
                    <a:pt x="0" y="53"/>
                    <a:pt x="0" y="53"/>
                    <a:pt x="0" y="53"/>
                  </a:cubicBezTo>
                  <a:close/>
                  <a:moveTo>
                    <a:pt x="5" y="52"/>
                  </a:moveTo>
                  <a:cubicBezTo>
                    <a:pt x="5" y="52"/>
                    <a:pt x="5" y="52"/>
                    <a:pt x="5" y="52"/>
                  </a:cubicBezTo>
                  <a:cubicBezTo>
                    <a:pt x="94" y="51"/>
                    <a:pt x="94" y="51"/>
                    <a:pt x="94" y="51"/>
                  </a:cubicBezTo>
                  <a:cubicBezTo>
                    <a:pt x="94" y="50"/>
                    <a:pt x="94" y="50"/>
                    <a:pt x="94" y="50"/>
                  </a:cubicBezTo>
                  <a:cubicBezTo>
                    <a:pt x="5" y="51"/>
                    <a:pt x="5" y="51"/>
                    <a:pt x="5" y="51"/>
                  </a:cubicBezTo>
                  <a:lnTo>
                    <a:pt x="5" y="52"/>
                  </a:lnTo>
                  <a:close/>
                  <a:moveTo>
                    <a:pt x="76" y="7"/>
                  </a:moveTo>
                  <a:cubicBezTo>
                    <a:pt x="76" y="7"/>
                    <a:pt x="76" y="7"/>
                    <a:pt x="76" y="7"/>
                  </a:cubicBezTo>
                  <a:cubicBezTo>
                    <a:pt x="76" y="9"/>
                    <a:pt x="76" y="9"/>
                    <a:pt x="76" y="9"/>
                  </a:cubicBezTo>
                  <a:cubicBezTo>
                    <a:pt x="79" y="11"/>
                    <a:pt x="79" y="11"/>
                    <a:pt x="79" y="11"/>
                  </a:cubicBezTo>
                  <a:cubicBezTo>
                    <a:pt x="79" y="9"/>
                    <a:pt x="79" y="9"/>
                    <a:pt x="79" y="9"/>
                  </a:cubicBezTo>
                  <a:cubicBezTo>
                    <a:pt x="79" y="9"/>
                    <a:pt x="78" y="8"/>
                    <a:pt x="77" y="8"/>
                  </a:cubicBezTo>
                  <a:cubicBezTo>
                    <a:pt x="76" y="7"/>
                    <a:pt x="76" y="7"/>
                    <a:pt x="76" y="7"/>
                  </a:cubicBezTo>
                  <a:close/>
                  <a:moveTo>
                    <a:pt x="99" y="13"/>
                  </a:moveTo>
                  <a:cubicBezTo>
                    <a:pt x="99" y="13"/>
                    <a:pt x="99" y="13"/>
                    <a:pt x="99" y="13"/>
                  </a:cubicBezTo>
                  <a:cubicBezTo>
                    <a:pt x="99" y="13"/>
                    <a:pt x="99" y="13"/>
                    <a:pt x="99" y="13"/>
                  </a:cubicBezTo>
                  <a:cubicBezTo>
                    <a:pt x="102" y="13"/>
                    <a:pt x="102" y="13"/>
                    <a:pt x="102" y="13"/>
                  </a:cubicBezTo>
                  <a:lnTo>
                    <a:pt x="99" y="13"/>
                  </a:lnTo>
                  <a:close/>
                  <a:moveTo>
                    <a:pt x="10" y="48"/>
                  </a:moveTo>
                  <a:cubicBezTo>
                    <a:pt x="10" y="48"/>
                    <a:pt x="10" y="48"/>
                    <a:pt x="10" y="48"/>
                  </a:cubicBezTo>
                  <a:cubicBezTo>
                    <a:pt x="10" y="48"/>
                    <a:pt x="10" y="48"/>
                    <a:pt x="10" y="48"/>
                  </a:cubicBezTo>
                  <a:cubicBezTo>
                    <a:pt x="8" y="48"/>
                    <a:pt x="8" y="48"/>
                    <a:pt x="8" y="48"/>
                  </a:cubicBezTo>
                  <a:lnTo>
                    <a:pt x="10" y="48"/>
                  </a:lnTo>
                  <a:close/>
                  <a:moveTo>
                    <a:pt x="87" y="12"/>
                  </a:moveTo>
                  <a:cubicBezTo>
                    <a:pt x="87" y="12"/>
                    <a:pt x="87" y="12"/>
                    <a:pt x="87" y="12"/>
                  </a:cubicBezTo>
                  <a:cubicBezTo>
                    <a:pt x="87" y="12"/>
                    <a:pt x="85" y="11"/>
                    <a:pt x="84" y="11"/>
                  </a:cubicBezTo>
                  <a:cubicBezTo>
                    <a:pt x="83" y="11"/>
                    <a:pt x="81" y="10"/>
                    <a:pt x="81" y="10"/>
                  </a:cubicBezTo>
                  <a:cubicBezTo>
                    <a:pt x="81" y="11"/>
                    <a:pt x="81" y="11"/>
                    <a:pt x="81" y="11"/>
                  </a:cubicBezTo>
                  <a:cubicBezTo>
                    <a:pt x="81" y="11"/>
                    <a:pt x="82" y="12"/>
                    <a:pt x="83" y="12"/>
                  </a:cubicBezTo>
                  <a:cubicBezTo>
                    <a:pt x="85" y="13"/>
                    <a:pt x="87" y="13"/>
                    <a:pt x="87" y="13"/>
                  </a:cubicBezTo>
                  <a:lnTo>
                    <a:pt x="87" y="12"/>
                  </a:lnTo>
                  <a:close/>
                  <a:moveTo>
                    <a:pt x="92" y="13"/>
                  </a:moveTo>
                  <a:cubicBezTo>
                    <a:pt x="92" y="13"/>
                    <a:pt x="92" y="13"/>
                    <a:pt x="92" y="13"/>
                  </a:cubicBezTo>
                  <a:cubicBezTo>
                    <a:pt x="91" y="12"/>
                    <a:pt x="88" y="12"/>
                    <a:pt x="88" y="12"/>
                  </a:cubicBezTo>
                  <a:cubicBezTo>
                    <a:pt x="88" y="13"/>
                    <a:pt x="88" y="13"/>
                    <a:pt x="88" y="13"/>
                  </a:cubicBezTo>
                  <a:cubicBezTo>
                    <a:pt x="98" y="13"/>
                    <a:pt x="98" y="13"/>
                    <a:pt x="98" y="13"/>
                  </a:cubicBezTo>
                  <a:cubicBezTo>
                    <a:pt x="98" y="13"/>
                    <a:pt x="98" y="13"/>
                    <a:pt x="98" y="13"/>
                  </a:cubicBezTo>
                  <a:cubicBezTo>
                    <a:pt x="98" y="13"/>
                    <a:pt x="93" y="13"/>
                    <a:pt x="92" y="13"/>
                  </a:cubicBezTo>
                  <a:close/>
                  <a:moveTo>
                    <a:pt x="11" y="50"/>
                  </a:moveTo>
                  <a:cubicBezTo>
                    <a:pt x="11" y="50"/>
                    <a:pt x="11" y="50"/>
                    <a:pt x="11" y="50"/>
                  </a:cubicBezTo>
                  <a:cubicBezTo>
                    <a:pt x="10" y="48"/>
                    <a:pt x="10" y="48"/>
                    <a:pt x="10" y="48"/>
                  </a:cubicBezTo>
                  <a:cubicBezTo>
                    <a:pt x="11" y="50"/>
                    <a:pt x="11" y="50"/>
                    <a:pt x="11" y="50"/>
                  </a:cubicBezTo>
                  <a:cubicBezTo>
                    <a:pt x="93" y="49"/>
                    <a:pt x="93" y="49"/>
                    <a:pt x="93" y="49"/>
                  </a:cubicBezTo>
                  <a:cubicBezTo>
                    <a:pt x="93" y="49"/>
                    <a:pt x="11" y="50"/>
                    <a:pt x="11" y="50"/>
                  </a:cubicBezTo>
                  <a:close/>
                  <a:moveTo>
                    <a:pt x="181" y="49"/>
                  </a:moveTo>
                  <a:cubicBezTo>
                    <a:pt x="181" y="49"/>
                    <a:pt x="181" y="49"/>
                    <a:pt x="181" y="49"/>
                  </a:cubicBezTo>
                  <a:cubicBezTo>
                    <a:pt x="181" y="40"/>
                    <a:pt x="181" y="40"/>
                    <a:pt x="181" y="40"/>
                  </a:cubicBezTo>
                  <a:cubicBezTo>
                    <a:pt x="183" y="40"/>
                    <a:pt x="183" y="40"/>
                    <a:pt x="183" y="40"/>
                  </a:cubicBezTo>
                  <a:cubicBezTo>
                    <a:pt x="183" y="49"/>
                    <a:pt x="183" y="49"/>
                    <a:pt x="183" y="49"/>
                  </a:cubicBezTo>
                  <a:cubicBezTo>
                    <a:pt x="183" y="49"/>
                    <a:pt x="183" y="49"/>
                    <a:pt x="183" y="49"/>
                  </a:cubicBezTo>
                  <a:cubicBezTo>
                    <a:pt x="183" y="32"/>
                    <a:pt x="183" y="32"/>
                    <a:pt x="183" y="32"/>
                  </a:cubicBezTo>
                  <a:cubicBezTo>
                    <a:pt x="186" y="32"/>
                    <a:pt x="186" y="32"/>
                    <a:pt x="186" y="32"/>
                  </a:cubicBezTo>
                  <a:cubicBezTo>
                    <a:pt x="155" y="31"/>
                    <a:pt x="155" y="31"/>
                    <a:pt x="155" y="31"/>
                  </a:cubicBezTo>
                  <a:cubicBezTo>
                    <a:pt x="155" y="31"/>
                    <a:pt x="155" y="31"/>
                    <a:pt x="155" y="31"/>
                  </a:cubicBezTo>
                  <a:cubicBezTo>
                    <a:pt x="157" y="32"/>
                    <a:pt x="157" y="32"/>
                    <a:pt x="157" y="32"/>
                  </a:cubicBezTo>
                  <a:cubicBezTo>
                    <a:pt x="157" y="32"/>
                    <a:pt x="157" y="32"/>
                    <a:pt x="157" y="32"/>
                  </a:cubicBezTo>
                  <a:cubicBezTo>
                    <a:pt x="156" y="32"/>
                    <a:pt x="155" y="32"/>
                    <a:pt x="155" y="32"/>
                  </a:cubicBezTo>
                  <a:cubicBezTo>
                    <a:pt x="155" y="31"/>
                    <a:pt x="155" y="31"/>
                    <a:pt x="155" y="31"/>
                  </a:cubicBezTo>
                  <a:cubicBezTo>
                    <a:pt x="155" y="31"/>
                    <a:pt x="155" y="31"/>
                    <a:pt x="155" y="31"/>
                  </a:cubicBezTo>
                  <a:cubicBezTo>
                    <a:pt x="155" y="40"/>
                    <a:pt x="155" y="40"/>
                    <a:pt x="155" y="40"/>
                  </a:cubicBezTo>
                  <a:cubicBezTo>
                    <a:pt x="154" y="40"/>
                    <a:pt x="154" y="40"/>
                    <a:pt x="154" y="40"/>
                  </a:cubicBezTo>
                  <a:cubicBezTo>
                    <a:pt x="154" y="40"/>
                    <a:pt x="154" y="40"/>
                    <a:pt x="154" y="39"/>
                  </a:cubicBezTo>
                  <a:cubicBezTo>
                    <a:pt x="154" y="37"/>
                    <a:pt x="154" y="32"/>
                    <a:pt x="154" y="32"/>
                  </a:cubicBezTo>
                  <a:cubicBezTo>
                    <a:pt x="154" y="32"/>
                    <a:pt x="151" y="32"/>
                    <a:pt x="148" y="31"/>
                  </a:cubicBezTo>
                  <a:cubicBezTo>
                    <a:pt x="145" y="31"/>
                    <a:pt x="143" y="31"/>
                    <a:pt x="143" y="31"/>
                  </a:cubicBezTo>
                  <a:cubicBezTo>
                    <a:pt x="143" y="31"/>
                    <a:pt x="143" y="38"/>
                    <a:pt x="143" y="40"/>
                  </a:cubicBezTo>
                  <a:cubicBezTo>
                    <a:pt x="142" y="40"/>
                    <a:pt x="142" y="40"/>
                    <a:pt x="142" y="40"/>
                  </a:cubicBezTo>
                  <a:cubicBezTo>
                    <a:pt x="142" y="31"/>
                    <a:pt x="142" y="31"/>
                    <a:pt x="142" y="31"/>
                  </a:cubicBezTo>
                  <a:cubicBezTo>
                    <a:pt x="142" y="31"/>
                    <a:pt x="142" y="31"/>
                    <a:pt x="142" y="31"/>
                  </a:cubicBezTo>
                  <a:cubicBezTo>
                    <a:pt x="186" y="32"/>
                    <a:pt x="186" y="32"/>
                    <a:pt x="186" y="32"/>
                  </a:cubicBezTo>
                  <a:cubicBezTo>
                    <a:pt x="186" y="30"/>
                    <a:pt x="186" y="30"/>
                    <a:pt x="186" y="30"/>
                  </a:cubicBezTo>
                  <a:cubicBezTo>
                    <a:pt x="173" y="30"/>
                    <a:pt x="173" y="30"/>
                    <a:pt x="173" y="30"/>
                  </a:cubicBezTo>
                  <a:cubicBezTo>
                    <a:pt x="170" y="10"/>
                    <a:pt x="170" y="10"/>
                    <a:pt x="170" y="10"/>
                  </a:cubicBezTo>
                  <a:cubicBezTo>
                    <a:pt x="170" y="10"/>
                    <a:pt x="167" y="10"/>
                    <a:pt x="165" y="10"/>
                  </a:cubicBezTo>
                  <a:cubicBezTo>
                    <a:pt x="163" y="10"/>
                    <a:pt x="159" y="10"/>
                    <a:pt x="159" y="10"/>
                  </a:cubicBezTo>
                  <a:cubicBezTo>
                    <a:pt x="159" y="10"/>
                    <a:pt x="159" y="10"/>
                    <a:pt x="159" y="10"/>
                  </a:cubicBezTo>
                  <a:cubicBezTo>
                    <a:pt x="159" y="13"/>
                    <a:pt x="159" y="13"/>
                    <a:pt x="159" y="13"/>
                  </a:cubicBezTo>
                  <a:cubicBezTo>
                    <a:pt x="158" y="13"/>
                    <a:pt x="158" y="13"/>
                    <a:pt x="156" y="14"/>
                  </a:cubicBezTo>
                  <a:cubicBezTo>
                    <a:pt x="154" y="14"/>
                    <a:pt x="154" y="15"/>
                    <a:pt x="154" y="15"/>
                  </a:cubicBezTo>
                  <a:cubicBezTo>
                    <a:pt x="154" y="21"/>
                    <a:pt x="154" y="21"/>
                    <a:pt x="154" y="21"/>
                  </a:cubicBezTo>
                  <a:cubicBezTo>
                    <a:pt x="153" y="22"/>
                    <a:pt x="153" y="22"/>
                    <a:pt x="153" y="22"/>
                  </a:cubicBezTo>
                  <a:cubicBezTo>
                    <a:pt x="153" y="22"/>
                    <a:pt x="153" y="21"/>
                    <a:pt x="153" y="21"/>
                  </a:cubicBezTo>
                  <a:cubicBezTo>
                    <a:pt x="153" y="20"/>
                    <a:pt x="152" y="20"/>
                    <a:pt x="150" y="20"/>
                  </a:cubicBezTo>
                  <a:cubicBezTo>
                    <a:pt x="150" y="19"/>
                    <a:pt x="149" y="19"/>
                    <a:pt x="149" y="19"/>
                  </a:cubicBezTo>
                  <a:cubicBezTo>
                    <a:pt x="148" y="13"/>
                    <a:pt x="148" y="13"/>
                    <a:pt x="148" y="13"/>
                  </a:cubicBezTo>
                  <a:cubicBezTo>
                    <a:pt x="148" y="13"/>
                    <a:pt x="129" y="13"/>
                    <a:pt x="117" y="13"/>
                  </a:cubicBezTo>
                  <a:cubicBezTo>
                    <a:pt x="117" y="13"/>
                    <a:pt x="117" y="13"/>
                    <a:pt x="117" y="13"/>
                  </a:cubicBezTo>
                  <a:cubicBezTo>
                    <a:pt x="117" y="13"/>
                    <a:pt x="89" y="11"/>
                    <a:pt x="85" y="10"/>
                  </a:cubicBezTo>
                  <a:cubicBezTo>
                    <a:pt x="82" y="9"/>
                    <a:pt x="78" y="7"/>
                    <a:pt x="77" y="6"/>
                  </a:cubicBezTo>
                  <a:cubicBezTo>
                    <a:pt x="76" y="4"/>
                    <a:pt x="76" y="4"/>
                    <a:pt x="76" y="4"/>
                  </a:cubicBezTo>
                  <a:cubicBezTo>
                    <a:pt x="26" y="0"/>
                    <a:pt x="26" y="0"/>
                    <a:pt x="26" y="0"/>
                  </a:cubicBezTo>
                  <a:cubicBezTo>
                    <a:pt x="14" y="10"/>
                    <a:pt x="14" y="10"/>
                    <a:pt x="14" y="10"/>
                  </a:cubicBezTo>
                  <a:cubicBezTo>
                    <a:pt x="14" y="11"/>
                    <a:pt x="14" y="11"/>
                    <a:pt x="14" y="11"/>
                  </a:cubicBezTo>
                  <a:cubicBezTo>
                    <a:pt x="13" y="11"/>
                    <a:pt x="13" y="11"/>
                    <a:pt x="13" y="11"/>
                  </a:cubicBezTo>
                  <a:cubicBezTo>
                    <a:pt x="13" y="34"/>
                    <a:pt x="13" y="34"/>
                    <a:pt x="13" y="34"/>
                  </a:cubicBezTo>
                  <a:cubicBezTo>
                    <a:pt x="14" y="34"/>
                    <a:pt x="14" y="34"/>
                    <a:pt x="14" y="34"/>
                  </a:cubicBezTo>
                  <a:cubicBezTo>
                    <a:pt x="14" y="34"/>
                    <a:pt x="14" y="34"/>
                    <a:pt x="14" y="34"/>
                  </a:cubicBezTo>
                  <a:cubicBezTo>
                    <a:pt x="33" y="32"/>
                    <a:pt x="33" y="32"/>
                    <a:pt x="33" y="32"/>
                  </a:cubicBezTo>
                  <a:cubicBezTo>
                    <a:pt x="33" y="32"/>
                    <a:pt x="33" y="32"/>
                    <a:pt x="33" y="32"/>
                  </a:cubicBezTo>
                  <a:cubicBezTo>
                    <a:pt x="33" y="32"/>
                    <a:pt x="33" y="32"/>
                    <a:pt x="33" y="32"/>
                  </a:cubicBezTo>
                  <a:cubicBezTo>
                    <a:pt x="118" y="33"/>
                    <a:pt x="118" y="33"/>
                    <a:pt x="118" y="33"/>
                  </a:cubicBezTo>
                  <a:cubicBezTo>
                    <a:pt x="120" y="33"/>
                    <a:pt x="120" y="33"/>
                    <a:pt x="120" y="33"/>
                  </a:cubicBezTo>
                  <a:cubicBezTo>
                    <a:pt x="120" y="41"/>
                    <a:pt x="120" y="41"/>
                    <a:pt x="120" y="41"/>
                  </a:cubicBezTo>
                  <a:cubicBezTo>
                    <a:pt x="119" y="41"/>
                    <a:pt x="119" y="41"/>
                    <a:pt x="119" y="41"/>
                  </a:cubicBezTo>
                  <a:cubicBezTo>
                    <a:pt x="119" y="33"/>
                    <a:pt x="119" y="33"/>
                    <a:pt x="119" y="33"/>
                  </a:cubicBezTo>
                  <a:cubicBezTo>
                    <a:pt x="119" y="33"/>
                    <a:pt x="119" y="33"/>
                    <a:pt x="119" y="33"/>
                  </a:cubicBezTo>
                  <a:cubicBezTo>
                    <a:pt x="119" y="33"/>
                    <a:pt x="119" y="33"/>
                    <a:pt x="119" y="33"/>
                  </a:cubicBezTo>
                  <a:cubicBezTo>
                    <a:pt x="87" y="33"/>
                    <a:pt x="87" y="33"/>
                    <a:pt x="87" y="33"/>
                  </a:cubicBezTo>
                  <a:cubicBezTo>
                    <a:pt x="87" y="33"/>
                    <a:pt x="87" y="33"/>
                    <a:pt x="87" y="33"/>
                  </a:cubicBezTo>
                  <a:cubicBezTo>
                    <a:pt x="87" y="33"/>
                    <a:pt x="87" y="33"/>
                    <a:pt x="87" y="33"/>
                  </a:cubicBezTo>
                  <a:cubicBezTo>
                    <a:pt x="87" y="33"/>
                    <a:pt x="87" y="33"/>
                    <a:pt x="87" y="33"/>
                  </a:cubicBezTo>
                  <a:cubicBezTo>
                    <a:pt x="34" y="32"/>
                    <a:pt x="34" y="32"/>
                    <a:pt x="34" y="32"/>
                  </a:cubicBezTo>
                  <a:cubicBezTo>
                    <a:pt x="14" y="34"/>
                    <a:pt x="14" y="34"/>
                    <a:pt x="14" y="34"/>
                  </a:cubicBezTo>
                  <a:cubicBezTo>
                    <a:pt x="14" y="34"/>
                    <a:pt x="14" y="34"/>
                    <a:pt x="14" y="34"/>
                  </a:cubicBezTo>
                  <a:cubicBezTo>
                    <a:pt x="14" y="34"/>
                    <a:pt x="14" y="34"/>
                    <a:pt x="14" y="34"/>
                  </a:cubicBezTo>
                  <a:cubicBezTo>
                    <a:pt x="14" y="34"/>
                    <a:pt x="14" y="34"/>
                    <a:pt x="14" y="34"/>
                  </a:cubicBezTo>
                  <a:cubicBezTo>
                    <a:pt x="14" y="47"/>
                    <a:pt x="14" y="47"/>
                    <a:pt x="14" y="47"/>
                  </a:cubicBezTo>
                  <a:cubicBezTo>
                    <a:pt x="9" y="47"/>
                    <a:pt x="9" y="47"/>
                    <a:pt x="9" y="47"/>
                  </a:cubicBezTo>
                  <a:cubicBezTo>
                    <a:pt x="12" y="49"/>
                    <a:pt x="12" y="49"/>
                    <a:pt x="12" y="49"/>
                  </a:cubicBezTo>
                  <a:cubicBezTo>
                    <a:pt x="96" y="48"/>
                    <a:pt x="96" y="48"/>
                    <a:pt x="96" y="48"/>
                  </a:cubicBezTo>
                  <a:cubicBezTo>
                    <a:pt x="96" y="49"/>
                    <a:pt x="96" y="49"/>
                    <a:pt x="96" y="49"/>
                  </a:cubicBezTo>
                  <a:cubicBezTo>
                    <a:pt x="96" y="49"/>
                    <a:pt x="96" y="49"/>
                    <a:pt x="96" y="49"/>
                  </a:cubicBezTo>
                  <a:cubicBezTo>
                    <a:pt x="96" y="48"/>
                    <a:pt x="96" y="48"/>
                    <a:pt x="96" y="48"/>
                  </a:cubicBezTo>
                  <a:cubicBezTo>
                    <a:pt x="107" y="48"/>
                    <a:pt x="107" y="48"/>
                    <a:pt x="107" y="48"/>
                  </a:cubicBezTo>
                  <a:cubicBezTo>
                    <a:pt x="107" y="48"/>
                    <a:pt x="107" y="48"/>
                    <a:pt x="107" y="48"/>
                  </a:cubicBezTo>
                  <a:cubicBezTo>
                    <a:pt x="107" y="48"/>
                    <a:pt x="107" y="48"/>
                    <a:pt x="107" y="48"/>
                  </a:cubicBezTo>
                  <a:cubicBezTo>
                    <a:pt x="107" y="48"/>
                    <a:pt x="107" y="48"/>
                    <a:pt x="107" y="48"/>
                  </a:cubicBezTo>
                  <a:cubicBezTo>
                    <a:pt x="109" y="48"/>
                    <a:pt x="109" y="48"/>
                    <a:pt x="109" y="48"/>
                  </a:cubicBezTo>
                  <a:cubicBezTo>
                    <a:pt x="109" y="48"/>
                    <a:pt x="109" y="48"/>
                    <a:pt x="109" y="48"/>
                  </a:cubicBezTo>
                  <a:cubicBezTo>
                    <a:pt x="93" y="49"/>
                    <a:pt x="93" y="49"/>
                    <a:pt x="93" y="49"/>
                  </a:cubicBezTo>
                  <a:cubicBezTo>
                    <a:pt x="93" y="49"/>
                    <a:pt x="93" y="49"/>
                    <a:pt x="93" y="49"/>
                  </a:cubicBezTo>
                  <a:cubicBezTo>
                    <a:pt x="93" y="49"/>
                    <a:pt x="93" y="49"/>
                    <a:pt x="93" y="49"/>
                  </a:cubicBezTo>
                  <a:cubicBezTo>
                    <a:pt x="9" y="50"/>
                    <a:pt x="9" y="50"/>
                    <a:pt x="9" y="50"/>
                  </a:cubicBezTo>
                  <a:cubicBezTo>
                    <a:pt x="8" y="48"/>
                    <a:pt x="8" y="48"/>
                    <a:pt x="8" y="48"/>
                  </a:cubicBezTo>
                  <a:cubicBezTo>
                    <a:pt x="8" y="49"/>
                    <a:pt x="8" y="49"/>
                    <a:pt x="8" y="49"/>
                  </a:cubicBezTo>
                  <a:cubicBezTo>
                    <a:pt x="8" y="49"/>
                    <a:pt x="8" y="49"/>
                    <a:pt x="8" y="49"/>
                  </a:cubicBezTo>
                  <a:cubicBezTo>
                    <a:pt x="7" y="49"/>
                    <a:pt x="7" y="49"/>
                    <a:pt x="7" y="49"/>
                  </a:cubicBezTo>
                  <a:cubicBezTo>
                    <a:pt x="8" y="49"/>
                    <a:pt x="8" y="49"/>
                    <a:pt x="8" y="49"/>
                  </a:cubicBezTo>
                  <a:cubicBezTo>
                    <a:pt x="8" y="49"/>
                    <a:pt x="8" y="49"/>
                    <a:pt x="8" y="49"/>
                  </a:cubicBezTo>
                  <a:cubicBezTo>
                    <a:pt x="9" y="50"/>
                    <a:pt x="9" y="50"/>
                    <a:pt x="9" y="50"/>
                  </a:cubicBezTo>
                  <a:cubicBezTo>
                    <a:pt x="93" y="50"/>
                    <a:pt x="93" y="50"/>
                    <a:pt x="93" y="50"/>
                  </a:cubicBezTo>
                  <a:cubicBezTo>
                    <a:pt x="94" y="50"/>
                    <a:pt x="94" y="50"/>
                    <a:pt x="94" y="50"/>
                  </a:cubicBezTo>
                  <a:cubicBezTo>
                    <a:pt x="7" y="50"/>
                    <a:pt x="7" y="50"/>
                    <a:pt x="7" y="50"/>
                  </a:cubicBezTo>
                  <a:cubicBezTo>
                    <a:pt x="7" y="49"/>
                    <a:pt x="7" y="49"/>
                    <a:pt x="7" y="49"/>
                  </a:cubicBezTo>
                  <a:cubicBezTo>
                    <a:pt x="7" y="51"/>
                    <a:pt x="7" y="51"/>
                    <a:pt x="7" y="51"/>
                  </a:cubicBezTo>
                  <a:cubicBezTo>
                    <a:pt x="94" y="50"/>
                    <a:pt x="94" y="50"/>
                    <a:pt x="94" y="50"/>
                  </a:cubicBezTo>
                  <a:cubicBezTo>
                    <a:pt x="94" y="50"/>
                    <a:pt x="94" y="50"/>
                    <a:pt x="94" y="50"/>
                  </a:cubicBezTo>
                  <a:cubicBezTo>
                    <a:pt x="94" y="51"/>
                    <a:pt x="94" y="51"/>
                    <a:pt x="94" y="51"/>
                  </a:cubicBezTo>
                  <a:cubicBezTo>
                    <a:pt x="94" y="51"/>
                    <a:pt x="94" y="51"/>
                    <a:pt x="94" y="51"/>
                  </a:cubicBezTo>
                  <a:cubicBezTo>
                    <a:pt x="95" y="51"/>
                    <a:pt x="95" y="51"/>
                    <a:pt x="95" y="51"/>
                  </a:cubicBezTo>
                  <a:cubicBezTo>
                    <a:pt x="95" y="51"/>
                    <a:pt x="95" y="51"/>
                    <a:pt x="95" y="51"/>
                  </a:cubicBezTo>
                  <a:cubicBezTo>
                    <a:pt x="95" y="52"/>
                    <a:pt x="95" y="52"/>
                    <a:pt x="95" y="52"/>
                  </a:cubicBezTo>
                  <a:cubicBezTo>
                    <a:pt x="123" y="51"/>
                    <a:pt x="123" y="51"/>
                    <a:pt x="123" y="51"/>
                  </a:cubicBezTo>
                  <a:cubicBezTo>
                    <a:pt x="148" y="53"/>
                    <a:pt x="148" y="53"/>
                    <a:pt x="148" y="53"/>
                  </a:cubicBezTo>
                  <a:cubicBezTo>
                    <a:pt x="186" y="53"/>
                    <a:pt x="186" y="53"/>
                    <a:pt x="186" y="53"/>
                  </a:cubicBezTo>
                  <a:cubicBezTo>
                    <a:pt x="186" y="49"/>
                    <a:pt x="186" y="49"/>
                    <a:pt x="186" y="49"/>
                  </a:cubicBezTo>
                  <a:lnTo>
                    <a:pt x="181" y="49"/>
                  </a:lnTo>
                  <a:close/>
                  <a:moveTo>
                    <a:pt x="181" y="32"/>
                  </a:moveTo>
                  <a:cubicBezTo>
                    <a:pt x="181" y="32"/>
                    <a:pt x="181" y="32"/>
                    <a:pt x="181" y="32"/>
                  </a:cubicBezTo>
                  <a:cubicBezTo>
                    <a:pt x="183" y="32"/>
                    <a:pt x="183" y="32"/>
                    <a:pt x="183" y="32"/>
                  </a:cubicBezTo>
                  <a:cubicBezTo>
                    <a:pt x="183" y="40"/>
                    <a:pt x="183" y="40"/>
                    <a:pt x="183" y="40"/>
                  </a:cubicBezTo>
                  <a:cubicBezTo>
                    <a:pt x="181" y="40"/>
                    <a:pt x="181" y="40"/>
                    <a:pt x="181" y="40"/>
                  </a:cubicBezTo>
                  <a:lnTo>
                    <a:pt x="181" y="32"/>
                  </a:lnTo>
                  <a:close/>
                  <a:moveTo>
                    <a:pt x="160" y="10"/>
                  </a:moveTo>
                  <a:cubicBezTo>
                    <a:pt x="160" y="10"/>
                    <a:pt x="160" y="10"/>
                    <a:pt x="160" y="10"/>
                  </a:cubicBezTo>
                  <a:cubicBezTo>
                    <a:pt x="160" y="10"/>
                    <a:pt x="161" y="10"/>
                    <a:pt x="163" y="10"/>
                  </a:cubicBezTo>
                  <a:cubicBezTo>
                    <a:pt x="165" y="10"/>
                    <a:pt x="170" y="11"/>
                    <a:pt x="170" y="11"/>
                  </a:cubicBezTo>
                  <a:cubicBezTo>
                    <a:pt x="170" y="11"/>
                    <a:pt x="166" y="11"/>
                    <a:pt x="164" y="11"/>
                  </a:cubicBezTo>
                  <a:cubicBezTo>
                    <a:pt x="162" y="11"/>
                    <a:pt x="160" y="10"/>
                    <a:pt x="160" y="10"/>
                  </a:cubicBezTo>
                  <a:cubicBezTo>
                    <a:pt x="160" y="13"/>
                    <a:pt x="160" y="13"/>
                    <a:pt x="160" y="13"/>
                  </a:cubicBezTo>
                  <a:cubicBezTo>
                    <a:pt x="159" y="13"/>
                    <a:pt x="159" y="13"/>
                    <a:pt x="159" y="13"/>
                  </a:cubicBezTo>
                  <a:cubicBezTo>
                    <a:pt x="159" y="10"/>
                    <a:pt x="159" y="10"/>
                    <a:pt x="159" y="10"/>
                  </a:cubicBezTo>
                  <a:lnTo>
                    <a:pt x="160" y="10"/>
                  </a:lnTo>
                  <a:close/>
                  <a:moveTo>
                    <a:pt x="159" y="13"/>
                  </a:moveTo>
                  <a:cubicBezTo>
                    <a:pt x="159" y="13"/>
                    <a:pt x="159" y="13"/>
                    <a:pt x="159" y="13"/>
                  </a:cubicBezTo>
                  <a:cubicBezTo>
                    <a:pt x="164" y="12"/>
                    <a:pt x="170" y="11"/>
                    <a:pt x="170" y="11"/>
                  </a:cubicBezTo>
                  <a:cubicBezTo>
                    <a:pt x="172" y="30"/>
                    <a:pt x="172" y="30"/>
                    <a:pt x="172" y="30"/>
                  </a:cubicBezTo>
                  <a:cubicBezTo>
                    <a:pt x="172" y="30"/>
                    <a:pt x="172" y="30"/>
                    <a:pt x="172" y="30"/>
                  </a:cubicBezTo>
                  <a:cubicBezTo>
                    <a:pt x="169" y="11"/>
                    <a:pt x="169" y="11"/>
                    <a:pt x="169" y="11"/>
                  </a:cubicBezTo>
                  <a:cubicBezTo>
                    <a:pt x="169" y="11"/>
                    <a:pt x="162" y="13"/>
                    <a:pt x="159" y="14"/>
                  </a:cubicBezTo>
                  <a:cubicBezTo>
                    <a:pt x="156" y="15"/>
                    <a:pt x="155" y="16"/>
                    <a:pt x="155" y="16"/>
                  </a:cubicBezTo>
                  <a:cubicBezTo>
                    <a:pt x="155" y="29"/>
                    <a:pt x="155" y="29"/>
                    <a:pt x="155" y="29"/>
                  </a:cubicBezTo>
                  <a:cubicBezTo>
                    <a:pt x="154" y="15"/>
                    <a:pt x="154" y="15"/>
                    <a:pt x="154" y="15"/>
                  </a:cubicBezTo>
                  <a:cubicBezTo>
                    <a:pt x="154" y="15"/>
                    <a:pt x="154" y="14"/>
                    <a:pt x="159" y="13"/>
                  </a:cubicBezTo>
                  <a:close/>
                  <a:moveTo>
                    <a:pt x="114" y="20"/>
                  </a:moveTo>
                  <a:cubicBezTo>
                    <a:pt x="114" y="20"/>
                    <a:pt x="114" y="20"/>
                    <a:pt x="114" y="20"/>
                  </a:cubicBezTo>
                  <a:cubicBezTo>
                    <a:pt x="115" y="20"/>
                    <a:pt x="115" y="20"/>
                    <a:pt x="115" y="20"/>
                  </a:cubicBezTo>
                  <a:cubicBezTo>
                    <a:pt x="115" y="21"/>
                    <a:pt x="115" y="21"/>
                    <a:pt x="115" y="21"/>
                  </a:cubicBezTo>
                  <a:cubicBezTo>
                    <a:pt x="114" y="21"/>
                    <a:pt x="114" y="21"/>
                    <a:pt x="114" y="21"/>
                  </a:cubicBezTo>
                  <a:lnTo>
                    <a:pt x="114" y="20"/>
                  </a:lnTo>
                  <a:close/>
                  <a:moveTo>
                    <a:pt x="112" y="17"/>
                  </a:moveTo>
                  <a:cubicBezTo>
                    <a:pt x="112" y="17"/>
                    <a:pt x="112" y="17"/>
                    <a:pt x="112" y="17"/>
                  </a:cubicBezTo>
                  <a:cubicBezTo>
                    <a:pt x="114" y="17"/>
                    <a:pt x="114" y="17"/>
                    <a:pt x="114" y="17"/>
                  </a:cubicBezTo>
                  <a:cubicBezTo>
                    <a:pt x="114" y="19"/>
                    <a:pt x="114" y="19"/>
                    <a:pt x="114" y="19"/>
                  </a:cubicBezTo>
                  <a:cubicBezTo>
                    <a:pt x="112" y="19"/>
                    <a:pt x="112" y="19"/>
                    <a:pt x="112" y="19"/>
                  </a:cubicBezTo>
                  <a:lnTo>
                    <a:pt x="112" y="17"/>
                  </a:lnTo>
                  <a:close/>
                  <a:moveTo>
                    <a:pt x="111" y="22"/>
                  </a:moveTo>
                  <a:cubicBezTo>
                    <a:pt x="111" y="22"/>
                    <a:pt x="111" y="22"/>
                    <a:pt x="111" y="22"/>
                  </a:cubicBezTo>
                  <a:cubicBezTo>
                    <a:pt x="113" y="22"/>
                    <a:pt x="113" y="22"/>
                    <a:pt x="113" y="22"/>
                  </a:cubicBezTo>
                  <a:cubicBezTo>
                    <a:pt x="113" y="23"/>
                    <a:pt x="113" y="23"/>
                    <a:pt x="113" y="23"/>
                  </a:cubicBezTo>
                  <a:cubicBezTo>
                    <a:pt x="111" y="23"/>
                    <a:pt x="111" y="23"/>
                    <a:pt x="111" y="23"/>
                  </a:cubicBezTo>
                  <a:lnTo>
                    <a:pt x="111" y="22"/>
                  </a:lnTo>
                  <a:close/>
                  <a:moveTo>
                    <a:pt x="109" y="19"/>
                  </a:moveTo>
                  <a:cubicBezTo>
                    <a:pt x="109" y="19"/>
                    <a:pt x="109" y="19"/>
                    <a:pt x="109" y="19"/>
                  </a:cubicBezTo>
                  <a:cubicBezTo>
                    <a:pt x="111" y="19"/>
                    <a:pt x="111" y="19"/>
                    <a:pt x="111" y="19"/>
                  </a:cubicBezTo>
                  <a:cubicBezTo>
                    <a:pt x="111" y="21"/>
                    <a:pt x="111" y="21"/>
                    <a:pt x="111" y="21"/>
                  </a:cubicBezTo>
                  <a:cubicBezTo>
                    <a:pt x="109" y="21"/>
                    <a:pt x="109" y="21"/>
                    <a:pt x="109" y="21"/>
                  </a:cubicBezTo>
                  <a:lnTo>
                    <a:pt x="109" y="19"/>
                  </a:lnTo>
                  <a:close/>
                  <a:moveTo>
                    <a:pt x="98" y="13"/>
                  </a:moveTo>
                  <a:cubicBezTo>
                    <a:pt x="98" y="13"/>
                    <a:pt x="98" y="13"/>
                    <a:pt x="98" y="13"/>
                  </a:cubicBezTo>
                  <a:cubicBezTo>
                    <a:pt x="100" y="13"/>
                    <a:pt x="103" y="13"/>
                    <a:pt x="105" y="13"/>
                  </a:cubicBezTo>
                  <a:cubicBezTo>
                    <a:pt x="103" y="13"/>
                    <a:pt x="101" y="13"/>
                    <a:pt x="98" y="13"/>
                  </a:cubicBezTo>
                  <a:close/>
                  <a:moveTo>
                    <a:pt x="99" y="17"/>
                  </a:moveTo>
                  <a:cubicBezTo>
                    <a:pt x="99" y="17"/>
                    <a:pt x="99" y="17"/>
                    <a:pt x="99" y="17"/>
                  </a:cubicBezTo>
                  <a:cubicBezTo>
                    <a:pt x="99" y="20"/>
                    <a:pt x="99" y="20"/>
                    <a:pt x="99" y="20"/>
                  </a:cubicBezTo>
                  <a:cubicBezTo>
                    <a:pt x="97" y="20"/>
                    <a:pt x="97" y="20"/>
                    <a:pt x="97" y="20"/>
                  </a:cubicBezTo>
                  <a:cubicBezTo>
                    <a:pt x="97" y="17"/>
                    <a:pt x="97" y="17"/>
                    <a:pt x="97" y="17"/>
                  </a:cubicBezTo>
                  <a:lnTo>
                    <a:pt x="99" y="17"/>
                  </a:lnTo>
                  <a:close/>
                  <a:moveTo>
                    <a:pt x="88" y="12"/>
                  </a:moveTo>
                  <a:cubicBezTo>
                    <a:pt x="88" y="12"/>
                    <a:pt x="88" y="12"/>
                    <a:pt x="88" y="12"/>
                  </a:cubicBezTo>
                  <a:cubicBezTo>
                    <a:pt x="91" y="12"/>
                    <a:pt x="94" y="12"/>
                    <a:pt x="98" y="13"/>
                  </a:cubicBezTo>
                  <a:cubicBezTo>
                    <a:pt x="98" y="13"/>
                    <a:pt x="98" y="13"/>
                    <a:pt x="98" y="13"/>
                  </a:cubicBezTo>
                  <a:cubicBezTo>
                    <a:pt x="94" y="13"/>
                    <a:pt x="90" y="13"/>
                    <a:pt x="88" y="13"/>
                  </a:cubicBezTo>
                  <a:lnTo>
                    <a:pt x="88" y="12"/>
                  </a:lnTo>
                  <a:close/>
                  <a:moveTo>
                    <a:pt x="80" y="9"/>
                  </a:moveTo>
                  <a:cubicBezTo>
                    <a:pt x="80" y="9"/>
                    <a:pt x="80" y="9"/>
                    <a:pt x="80" y="9"/>
                  </a:cubicBezTo>
                  <a:cubicBezTo>
                    <a:pt x="82" y="10"/>
                    <a:pt x="83" y="11"/>
                    <a:pt x="85" y="11"/>
                  </a:cubicBezTo>
                  <a:cubicBezTo>
                    <a:pt x="85" y="11"/>
                    <a:pt x="86" y="12"/>
                    <a:pt x="87" y="12"/>
                  </a:cubicBezTo>
                  <a:cubicBezTo>
                    <a:pt x="87" y="13"/>
                    <a:pt x="87" y="13"/>
                    <a:pt x="87" y="13"/>
                  </a:cubicBezTo>
                  <a:cubicBezTo>
                    <a:pt x="86" y="13"/>
                    <a:pt x="86" y="13"/>
                    <a:pt x="86" y="13"/>
                  </a:cubicBezTo>
                  <a:cubicBezTo>
                    <a:pt x="80" y="13"/>
                    <a:pt x="80" y="13"/>
                    <a:pt x="80" y="13"/>
                  </a:cubicBezTo>
                  <a:lnTo>
                    <a:pt x="80" y="9"/>
                  </a:lnTo>
                  <a:close/>
                  <a:moveTo>
                    <a:pt x="86" y="25"/>
                  </a:moveTo>
                  <a:cubicBezTo>
                    <a:pt x="86" y="25"/>
                    <a:pt x="86" y="25"/>
                    <a:pt x="86" y="25"/>
                  </a:cubicBezTo>
                  <a:cubicBezTo>
                    <a:pt x="86" y="27"/>
                    <a:pt x="86" y="27"/>
                    <a:pt x="86" y="27"/>
                  </a:cubicBezTo>
                  <a:cubicBezTo>
                    <a:pt x="85" y="27"/>
                    <a:pt x="85" y="27"/>
                    <a:pt x="85" y="27"/>
                  </a:cubicBezTo>
                  <a:cubicBezTo>
                    <a:pt x="85" y="25"/>
                    <a:pt x="85" y="25"/>
                    <a:pt x="85" y="25"/>
                  </a:cubicBezTo>
                  <a:lnTo>
                    <a:pt x="86" y="25"/>
                  </a:lnTo>
                  <a:close/>
                  <a:moveTo>
                    <a:pt x="18" y="8"/>
                  </a:moveTo>
                  <a:cubicBezTo>
                    <a:pt x="18" y="8"/>
                    <a:pt x="18" y="8"/>
                    <a:pt x="18" y="8"/>
                  </a:cubicBezTo>
                  <a:cubicBezTo>
                    <a:pt x="18" y="19"/>
                    <a:pt x="18" y="19"/>
                    <a:pt x="18" y="19"/>
                  </a:cubicBezTo>
                  <a:cubicBezTo>
                    <a:pt x="18" y="19"/>
                    <a:pt x="18" y="19"/>
                    <a:pt x="18" y="19"/>
                  </a:cubicBezTo>
                  <a:cubicBezTo>
                    <a:pt x="18" y="9"/>
                    <a:pt x="18" y="9"/>
                    <a:pt x="18" y="9"/>
                  </a:cubicBezTo>
                  <a:cubicBezTo>
                    <a:pt x="18" y="9"/>
                    <a:pt x="18" y="9"/>
                    <a:pt x="18" y="9"/>
                  </a:cubicBezTo>
                  <a:cubicBezTo>
                    <a:pt x="18" y="19"/>
                    <a:pt x="18" y="19"/>
                    <a:pt x="18" y="19"/>
                  </a:cubicBezTo>
                  <a:cubicBezTo>
                    <a:pt x="16" y="20"/>
                    <a:pt x="16" y="20"/>
                    <a:pt x="16" y="20"/>
                  </a:cubicBezTo>
                  <a:cubicBezTo>
                    <a:pt x="16" y="10"/>
                    <a:pt x="16" y="10"/>
                    <a:pt x="16" y="10"/>
                  </a:cubicBezTo>
                  <a:cubicBezTo>
                    <a:pt x="16" y="10"/>
                    <a:pt x="16" y="10"/>
                    <a:pt x="16" y="10"/>
                  </a:cubicBezTo>
                  <a:cubicBezTo>
                    <a:pt x="16" y="20"/>
                    <a:pt x="16" y="20"/>
                    <a:pt x="16" y="20"/>
                  </a:cubicBezTo>
                  <a:cubicBezTo>
                    <a:pt x="15" y="20"/>
                    <a:pt x="15" y="20"/>
                    <a:pt x="15" y="20"/>
                  </a:cubicBezTo>
                  <a:cubicBezTo>
                    <a:pt x="15" y="11"/>
                    <a:pt x="15" y="11"/>
                    <a:pt x="15" y="11"/>
                  </a:cubicBezTo>
                  <a:cubicBezTo>
                    <a:pt x="15" y="11"/>
                    <a:pt x="15" y="11"/>
                    <a:pt x="15" y="11"/>
                  </a:cubicBezTo>
                  <a:cubicBezTo>
                    <a:pt x="15" y="20"/>
                    <a:pt x="15" y="20"/>
                    <a:pt x="15" y="20"/>
                  </a:cubicBezTo>
                  <a:cubicBezTo>
                    <a:pt x="15" y="20"/>
                    <a:pt x="15" y="20"/>
                    <a:pt x="15" y="20"/>
                  </a:cubicBezTo>
                  <a:cubicBezTo>
                    <a:pt x="15" y="11"/>
                    <a:pt x="15" y="11"/>
                    <a:pt x="15" y="11"/>
                  </a:cubicBezTo>
                  <a:cubicBezTo>
                    <a:pt x="14" y="11"/>
                    <a:pt x="14" y="11"/>
                    <a:pt x="14" y="11"/>
                  </a:cubicBezTo>
                  <a:lnTo>
                    <a:pt x="18" y="8"/>
                  </a:lnTo>
                  <a:close/>
                  <a:moveTo>
                    <a:pt x="18" y="20"/>
                  </a:moveTo>
                  <a:cubicBezTo>
                    <a:pt x="18" y="20"/>
                    <a:pt x="18" y="20"/>
                    <a:pt x="18" y="20"/>
                  </a:cubicBezTo>
                  <a:cubicBezTo>
                    <a:pt x="18" y="33"/>
                    <a:pt x="18" y="33"/>
                    <a:pt x="18" y="33"/>
                  </a:cubicBezTo>
                  <a:cubicBezTo>
                    <a:pt x="18" y="33"/>
                    <a:pt x="18" y="33"/>
                    <a:pt x="18" y="33"/>
                  </a:cubicBezTo>
                  <a:cubicBezTo>
                    <a:pt x="18" y="20"/>
                    <a:pt x="18" y="20"/>
                    <a:pt x="18" y="20"/>
                  </a:cubicBezTo>
                  <a:close/>
                  <a:moveTo>
                    <a:pt x="18" y="21"/>
                  </a:moveTo>
                  <a:cubicBezTo>
                    <a:pt x="18" y="21"/>
                    <a:pt x="18" y="21"/>
                    <a:pt x="18" y="21"/>
                  </a:cubicBezTo>
                  <a:cubicBezTo>
                    <a:pt x="18" y="33"/>
                    <a:pt x="18" y="33"/>
                    <a:pt x="18" y="33"/>
                  </a:cubicBezTo>
                  <a:cubicBezTo>
                    <a:pt x="16" y="33"/>
                    <a:pt x="16" y="33"/>
                    <a:pt x="16" y="33"/>
                  </a:cubicBezTo>
                  <a:cubicBezTo>
                    <a:pt x="16" y="21"/>
                    <a:pt x="16" y="21"/>
                    <a:pt x="16" y="21"/>
                  </a:cubicBezTo>
                  <a:lnTo>
                    <a:pt x="18" y="21"/>
                  </a:lnTo>
                  <a:close/>
                  <a:moveTo>
                    <a:pt x="16" y="21"/>
                  </a:moveTo>
                  <a:cubicBezTo>
                    <a:pt x="16" y="21"/>
                    <a:pt x="16" y="21"/>
                    <a:pt x="16" y="21"/>
                  </a:cubicBezTo>
                  <a:cubicBezTo>
                    <a:pt x="16" y="33"/>
                    <a:pt x="16" y="33"/>
                    <a:pt x="16" y="33"/>
                  </a:cubicBezTo>
                  <a:cubicBezTo>
                    <a:pt x="15" y="33"/>
                    <a:pt x="15" y="33"/>
                    <a:pt x="15" y="33"/>
                  </a:cubicBezTo>
                  <a:cubicBezTo>
                    <a:pt x="15" y="21"/>
                    <a:pt x="15" y="21"/>
                    <a:pt x="15" y="21"/>
                  </a:cubicBezTo>
                  <a:lnTo>
                    <a:pt x="16" y="21"/>
                  </a:lnTo>
                  <a:close/>
                  <a:moveTo>
                    <a:pt x="15" y="21"/>
                  </a:moveTo>
                  <a:cubicBezTo>
                    <a:pt x="15" y="21"/>
                    <a:pt x="15" y="21"/>
                    <a:pt x="15" y="21"/>
                  </a:cubicBezTo>
                  <a:cubicBezTo>
                    <a:pt x="15" y="33"/>
                    <a:pt x="15" y="33"/>
                    <a:pt x="15" y="33"/>
                  </a:cubicBezTo>
                  <a:cubicBezTo>
                    <a:pt x="15" y="33"/>
                    <a:pt x="15" y="33"/>
                    <a:pt x="15" y="33"/>
                  </a:cubicBezTo>
                  <a:cubicBezTo>
                    <a:pt x="15" y="21"/>
                    <a:pt x="15" y="21"/>
                    <a:pt x="15" y="21"/>
                  </a:cubicBezTo>
                  <a:close/>
                  <a:moveTo>
                    <a:pt x="14" y="12"/>
                  </a:moveTo>
                  <a:cubicBezTo>
                    <a:pt x="14" y="12"/>
                    <a:pt x="14" y="12"/>
                    <a:pt x="14" y="12"/>
                  </a:cubicBezTo>
                  <a:cubicBezTo>
                    <a:pt x="14" y="11"/>
                    <a:pt x="14" y="11"/>
                    <a:pt x="14" y="11"/>
                  </a:cubicBezTo>
                  <a:cubicBezTo>
                    <a:pt x="14" y="33"/>
                    <a:pt x="14" y="33"/>
                    <a:pt x="14" y="33"/>
                  </a:cubicBezTo>
                  <a:cubicBezTo>
                    <a:pt x="14" y="33"/>
                    <a:pt x="14" y="33"/>
                    <a:pt x="14" y="33"/>
                  </a:cubicBezTo>
                  <a:lnTo>
                    <a:pt x="14" y="12"/>
                  </a:lnTo>
                  <a:close/>
                  <a:moveTo>
                    <a:pt x="19" y="33"/>
                  </a:moveTo>
                  <a:cubicBezTo>
                    <a:pt x="19" y="33"/>
                    <a:pt x="19" y="33"/>
                    <a:pt x="19" y="33"/>
                  </a:cubicBezTo>
                  <a:cubicBezTo>
                    <a:pt x="14" y="34"/>
                    <a:pt x="14" y="34"/>
                    <a:pt x="14" y="34"/>
                  </a:cubicBezTo>
                  <a:cubicBezTo>
                    <a:pt x="14" y="33"/>
                    <a:pt x="14" y="33"/>
                    <a:pt x="14" y="33"/>
                  </a:cubicBezTo>
                  <a:cubicBezTo>
                    <a:pt x="14" y="33"/>
                    <a:pt x="14" y="33"/>
                    <a:pt x="14" y="33"/>
                  </a:cubicBezTo>
                  <a:cubicBezTo>
                    <a:pt x="15" y="33"/>
                    <a:pt x="15" y="33"/>
                    <a:pt x="15" y="33"/>
                  </a:cubicBezTo>
                  <a:cubicBezTo>
                    <a:pt x="15" y="33"/>
                    <a:pt x="15" y="33"/>
                    <a:pt x="15" y="33"/>
                  </a:cubicBezTo>
                  <a:cubicBezTo>
                    <a:pt x="15" y="33"/>
                    <a:pt x="15" y="33"/>
                    <a:pt x="15" y="33"/>
                  </a:cubicBezTo>
                  <a:cubicBezTo>
                    <a:pt x="15" y="33"/>
                    <a:pt x="15" y="33"/>
                    <a:pt x="15" y="33"/>
                  </a:cubicBezTo>
                  <a:cubicBezTo>
                    <a:pt x="15" y="33"/>
                    <a:pt x="15" y="33"/>
                    <a:pt x="15" y="33"/>
                  </a:cubicBezTo>
                  <a:cubicBezTo>
                    <a:pt x="16" y="33"/>
                    <a:pt x="16" y="33"/>
                    <a:pt x="16" y="33"/>
                  </a:cubicBezTo>
                  <a:cubicBezTo>
                    <a:pt x="16" y="33"/>
                    <a:pt x="16" y="33"/>
                    <a:pt x="16" y="33"/>
                  </a:cubicBezTo>
                  <a:cubicBezTo>
                    <a:pt x="16" y="33"/>
                    <a:pt x="16" y="33"/>
                    <a:pt x="16" y="33"/>
                  </a:cubicBezTo>
                  <a:cubicBezTo>
                    <a:pt x="19" y="33"/>
                    <a:pt x="19" y="33"/>
                    <a:pt x="19" y="33"/>
                  </a:cubicBezTo>
                  <a:close/>
                  <a:moveTo>
                    <a:pt x="20" y="33"/>
                  </a:moveTo>
                  <a:cubicBezTo>
                    <a:pt x="20" y="33"/>
                    <a:pt x="20" y="33"/>
                    <a:pt x="20" y="33"/>
                  </a:cubicBezTo>
                  <a:cubicBezTo>
                    <a:pt x="19" y="33"/>
                    <a:pt x="19" y="33"/>
                    <a:pt x="19" y="33"/>
                  </a:cubicBezTo>
                  <a:cubicBezTo>
                    <a:pt x="19" y="33"/>
                    <a:pt x="19" y="33"/>
                    <a:pt x="19" y="33"/>
                  </a:cubicBezTo>
                  <a:cubicBezTo>
                    <a:pt x="20" y="33"/>
                    <a:pt x="20" y="33"/>
                    <a:pt x="20" y="33"/>
                  </a:cubicBezTo>
                  <a:close/>
                  <a:moveTo>
                    <a:pt x="19" y="32"/>
                  </a:moveTo>
                  <a:cubicBezTo>
                    <a:pt x="19" y="32"/>
                    <a:pt x="19" y="32"/>
                    <a:pt x="19" y="32"/>
                  </a:cubicBezTo>
                  <a:cubicBezTo>
                    <a:pt x="19" y="20"/>
                    <a:pt x="19" y="20"/>
                    <a:pt x="19" y="20"/>
                  </a:cubicBezTo>
                  <a:cubicBezTo>
                    <a:pt x="19" y="20"/>
                    <a:pt x="19" y="20"/>
                    <a:pt x="19" y="20"/>
                  </a:cubicBezTo>
                  <a:cubicBezTo>
                    <a:pt x="19" y="32"/>
                    <a:pt x="19" y="32"/>
                    <a:pt x="19" y="32"/>
                  </a:cubicBezTo>
                  <a:close/>
                  <a:moveTo>
                    <a:pt x="20" y="33"/>
                  </a:moveTo>
                  <a:cubicBezTo>
                    <a:pt x="20" y="33"/>
                    <a:pt x="20" y="33"/>
                    <a:pt x="20" y="33"/>
                  </a:cubicBezTo>
                  <a:cubicBezTo>
                    <a:pt x="20" y="33"/>
                    <a:pt x="20" y="33"/>
                    <a:pt x="20" y="33"/>
                  </a:cubicBezTo>
                  <a:cubicBezTo>
                    <a:pt x="20" y="33"/>
                    <a:pt x="20" y="33"/>
                    <a:pt x="20" y="33"/>
                  </a:cubicBezTo>
                  <a:cubicBezTo>
                    <a:pt x="20" y="32"/>
                    <a:pt x="20" y="32"/>
                    <a:pt x="20" y="32"/>
                  </a:cubicBezTo>
                  <a:lnTo>
                    <a:pt x="20" y="33"/>
                  </a:lnTo>
                  <a:close/>
                  <a:moveTo>
                    <a:pt x="22" y="32"/>
                  </a:moveTo>
                  <a:cubicBezTo>
                    <a:pt x="22" y="32"/>
                    <a:pt x="22" y="32"/>
                    <a:pt x="22" y="32"/>
                  </a:cubicBezTo>
                  <a:cubicBezTo>
                    <a:pt x="20" y="32"/>
                    <a:pt x="20" y="32"/>
                    <a:pt x="20" y="32"/>
                  </a:cubicBezTo>
                  <a:cubicBezTo>
                    <a:pt x="20" y="20"/>
                    <a:pt x="20" y="20"/>
                    <a:pt x="20" y="20"/>
                  </a:cubicBezTo>
                  <a:cubicBezTo>
                    <a:pt x="22" y="19"/>
                    <a:pt x="22" y="19"/>
                    <a:pt x="22" y="19"/>
                  </a:cubicBezTo>
                  <a:cubicBezTo>
                    <a:pt x="22" y="32"/>
                    <a:pt x="22" y="32"/>
                    <a:pt x="22" y="32"/>
                  </a:cubicBezTo>
                  <a:close/>
                  <a:moveTo>
                    <a:pt x="21" y="33"/>
                  </a:moveTo>
                  <a:cubicBezTo>
                    <a:pt x="21" y="33"/>
                    <a:pt x="21" y="33"/>
                    <a:pt x="21" y="33"/>
                  </a:cubicBezTo>
                  <a:cubicBezTo>
                    <a:pt x="20" y="33"/>
                    <a:pt x="20" y="33"/>
                    <a:pt x="20" y="33"/>
                  </a:cubicBezTo>
                  <a:cubicBezTo>
                    <a:pt x="20" y="32"/>
                    <a:pt x="20" y="32"/>
                    <a:pt x="20" y="32"/>
                  </a:cubicBezTo>
                  <a:cubicBezTo>
                    <a:pt x="21" y="32"/>
                    <a:pt x="21" y="32"/>
                    <a:pt x="21" y="32"/>
                  </a:cubicBezTo>
                  <a:lnTo>
                    <a:pt x="21" y="33"/>
                  </a:lnTo>
                  <a:close/>
                  <a:moveTo>
                    <a:pt x="22" y="33"/>
                  </a:moveTo>
                  <a:cubicBezTo>
                    <a:pt x="22" y="33"/>
                    <a:pt x="22" y="33"/>
                    <a:pt x="22" y="33"/>
                  </a:cubicBezTo>
                  <a:cubicBezTo>
                    <a:pt x="21" y="33"/>
                    <a:pt x="21" y="33"/>
                    <a:pt x="21" y="33"/>
                  </a:cubicBezTo>
                  <a:cubicBezTo>
                    <a:pt x="21" y="32"/>
                    <a:pt x="21" y="32"/>
                    <a:pt x="21" y="32"/>
                  </a:cubicBezTo>
                  <a:cubicBezTo>
                    <a:pt x="22" y="32"/>
                    <a:pt x="22" y="32"/>
                    <a:pt x="22" y="32"/>
                  </a:cubicBezTo>
                  <a:lnTo>
                    <a:pt x="22" y="33"/>
                  </a:lnTo>
                  <a:close/>
                  <a:moveTo>
                    <a:pt x="23" y="33"/>
                  </a:moveTo>
                  <a:cubicBezTo>
                    <a:pt x="23" y="33"/>
                    <a:pt x="23" y="33"/>
                    <a:pt x="23" y="33"/>
                  </a:cubicBezTo>
                  <a:cubicBezTo>
                    <a:pt x="22" y="33"/>
                    <a:pt x="22" y="33"/>
                    <a:pt x="22" y="33"/>
                  </a:cubicBezTo>
                  <a:cubicBezTo>
                    <a:pt x="22" y="32"/>
                    <a:pt x="22" y="32"/>
                    <a:pt x="22" y="32"/>
                  </a:cubicBezTo>
                  <a:cubicBezTo>
                    <a:pt x="23" y="32"/>
                    <a:pt x="23" y="32"/>
                    <a:pt x="23" y="32"/>
                  </a:cubicBezTo>
                  <a:lnTo>
                    <a:pt x="23" y="33"/>
                  </a:lnTo>
                  <a:close/>
                  <a:moveTo>
                    <a:pt x="22" y="32"/>
                  </a:moveTo>
                  <a:cubicBezTo>
                    <a:pt x="22" y="32"/>
                    <a:pt x="22" y="32"/>
                    <a:pt x="22" y="32"/>
                  </a:cubicBezTo>
                  <a:cubicBezTo>
                    <a:pt x="22" y="19"/>
                    <a:pt x="22" y="19"/>
                    <a:pt x="22" y="19"/>
                  </a:cubicBezTo>
                  <a:cubicBezTo>
                    <a:pt x="22" y="19"/>
                    <a:pt x="22" y="19"/>
                    <a:pt x="22" y="19"/>
                  </a:cubicBezTo>
                  <a:cubicBezTo>
                    <a:pt x="22" y="32"/>
                    <a:pt x="22" y="32"/>
                    <a:pt x="22" y="32"/>
                  </a:cubicBezTo>
                  <a:close/>
                  <a:moveTo>
                    <a:pt x="23" y="33"/>
                  </a:moveTo>
                  <a:cubicBezTo>
                    <a:pt x="23" y="33"/>
                    <a:pt x="23" y="33"/>
                    <a:pt x="23" y="33"/>
                  </a:cubicBezTo>
                  <a:cubicBezTo>
                    <a:pt x="23" y="33"/>
                    <a:pt x="23" y="33"/>
                    <a:pt x="23" y="33"/>
                  </a:cubicBezTo>
                  <a:cubicBezTo>
                    <a:pt x="23" y="32"/>
                    <a:pt x="23" y="32"/>
                    <a:pt x="23" y="32"/>
                  </a:cubicBezTo>
                  <a:cubicBezTo>
                    <a:pt x="23" y="32"/>
                    <a:pt x="23" y="32"/>
                    <a:pt x="23" y="32"/>
                  </a:cubicBezTo>
                  <a:lnTo>
                    <a:pt x="23" y="33"/>
                  </a:lnTo>
                  <a:close/>
                  <a:moveTo>
                    <a:pt x="23" y="32"/>
                  </a:moveTo>
                  <a:cubicBezTo>
                    <a:pt x="23" y="32"/>
                    <a:pt x="23" y="32"/>
                    <a:pt x="23" y="32"/>
                  </a:cubicBezTo>
                  <a:cubicBezTo>
                    <a:pt x="23" y="19"/>
                    <a:pt x="23" y="19"/>
                    <a:pt x="23" y="19"/>
                  </a:cubicBezTo>
                  <a:cubicBezTo>
                    <a:pt x="23" y="19"/>
                    <a:pt x="23" y="19"/>
                    <a:pt x="23" y="19"/>
                  </a:cubicBezTo>
                  <a:cubicBezTo>
                    <a:pt x="23" y="32"/>
                    <a:pt x="23" y="32"/>
                    <a:pt x="23" y="32"/>
                  </a:cubicBezTo>
                  <a:close/>
                  <a:moveTo>
                    <a:pt x="25" y="33"/>
                  </a:moveTo>
                  <a:cubicBezTo>
                    <a:pt x="25" y="33"/>
                    <a:pt x="25" y="33"/>
                    <a:pt x="25" y="33"/>
                  </a:cubicBezTo>
                  <a:cubicBezTo>
                    <a:pt x="25" y="32"/>
                    <a:pt x="25" y="32"/>
                    <a:pt x="25" y="32"/>
                  </a:cubicBezTo>
                  <a:cubicBezTo>
                    <a:pt x="24" y="32"/>
                    <a:pt x="24" y="32"/>
                    <a:pt x="24" y="32"/>
                  </a:cubicBezTo>
                  <a:cubicBezTo>
                    <a:pt x="24" y="33"/>
                    <a:pt x="24" y="33"/>
                    <a:pt x="24" y="33"/>
                  </a:cubicBezTo>
                  <a:cubicBezTo>
                    <a:pt x="24" y="33"/>
                    <a:pt x="24" y="33"/>
                    <a:pt x="24" y="33"/>
                  </a:cubicBezTo>
                  <a:cubicBezTo>
                    <a:pt x="24" y="32"/>
                    <a:pt x="24" y="32"/>
                    <a:pt x="24" y="32"/>
                  </a:cubicBezTo>
                  <a:cubicBezTo>
                    <a:pt x="24" y="32"/>
                    <a:pt x="24" y="32"/>
                    <a:pt x="24" y="32"/>
                  </a:cubicBezTo>
                  <a:cubicBezTo>
                    <a:pt x="24" y="32"/>
                    <a:pt x="24" y="32"/>
                    <a:pt x="24" y="32"/>
                  </a:cubicBezTo>
                  <a:cubicBezTo>
                    <a:pt x="24" y="32"/>
                    <a:pt x="24" y="32"/>
                    <a:pt x="24" y="32"/>
                  </a:cubicBezTo>
                  <a:cubicBezTo>
                    <a:pt x="25" y="32"/>
                    <a:pt x="25" y="32"/>
                    <a:pt x="25" y="32"/>
                  </a:cubicBezTo>
                  <a:cubicBezTo>
                    <a:pt x="25" y="33"/>
                    <a:pt x="25" y="33"/>
                    <a:pt x="25" y="33"/>
                  </a:cubicBezTo>
                  <a:cubicBezTo>
                    <a:pt x="25" y="33"/>
                    <a:pt x="25" y="33"/>
                    <a:pt x="25" y="33"/>
                  </a:cubicBezTo>
                  <a:cubicBezTo>
                    <a:pt x="25" y="32"/>
                    <a:pt x="25" y="32"/>
                    <a:pt x="25" y="32"/>
                  </a:cubicBezTo>
                  <a:cubicBezTo>
                    <a:pt x="26" y="32"/>
                    <a:pt x="26" y="32"/>
                    <a:pt x="26" y="32"/>
                  </a:cubicBezTo>
                  <a:cubicBezTo>
                    <a:pt x="26" y="32"/>
                    <a:pt x="26" y="32"/>
                    <a:pt x="26" y="32"/>
                  </a:cubicBezTo>
                  <a:lnTo>
                    <a:pt x="25" y="33"/>
                  </a:lnTo>
                  <a:close/>
                  <a:moveTo>
                    <a:pt x="24" y="32"/>
                  </a:moveTo>
                  <a:cubicBezTo>
                    <a:pt x="24" y="32"/>
                    <a:pt x="24" y="32"/>
                    <a:pt x="24" y="32"/>
                  </a:cubicBezTo>
                  <a:cubicBezTo>
                    <a:pt x="24" y="19"/>
                    <a:pt x="24" y="19"/>
                    <a:pt x="24" y="19"/>
                  </a:cubicBezTo>
                  <a:cubicBezTo>
                    <a:pt x="24" y="18"/>
                    <a:pt x="24" y="18"/>
                    <a:pt x="24" y="18"/>
                  </a:cubicBezTo>
                  <a:cubicBezTo>
                    <a:pt x="24" y="32"/>
                    <a:pt x="24" y="32"/>
                    <a:pt x="24" y="32"/>
                  </a:cubicBezTo>
                  <a:close/>
                  <a:moveTo>
                    <a:pt x="25" y="32"/>
                  </a:moveTo>
                  <a:cubicBezTo>
                    <a:pt x="25" y="32"/>
                    <a:pt x="25" y="32"/>
                    <a:pt x="25" y="32"/>
                  </a:cubicBezTo>
                  <a:cubicBezTo>
                    <a:pt x="25" y="18"/>
                    <a:pt x="25" y="18"/>
                    <a:pt x="25" y="18"/>
                  </a:cubicBezTo>
                  <a:cubicBezTo>
                    <a:pt x="25" y="18"/>
                    <a:pt x="25" y="18"/>
                    <a:pt x="25" y="18"/>
                  </a:cubicBezTo>
                  <a:cubicBezTo>
                    <a:pt x="25" y="32"/>
                    <a:pt x="25" y="32"/>
                    <a:pt x="25" y="32"/>
                  </a:cubicBezTo>
                  <a:close/>
                  <a:moveTo>
                    <a:pt x="26" y="31"/>
                  </a:moveTo>
                  <a:cubicBezTo>
                    <a:pt x="26" y="31"/>
                    <a:pt x="26" y="31"/>
                    <a:pt x="26" y="31"/>
                  </a:cubicBezTo>
                  <a:cubicBezTo>
                    <a:pt x="26" y="18"/>
                    <a:pt x="26" y="18"/>
                    <a:pt x="26" y="18"/>
                  </a:cubicBezTo>
                  <a:cubicBezTo>
                    <a:pt x="26" y="18"/>
                    <a:pt x="26" y="18"/>
                    <a:pt x="26" y="18"/>
                  </a:cubicBezTo>
                  <a:cubicBezTo>
                    <a:pt x="26" y="31"/>
                    <a:pt x="26" y="31"/>
                    <a:pt x="26" y="31"/>
                  </a:cubicBezTo>
                  <a:close/>
                  <a:moveTo>
                    <a:pt x="28" y="31"/>
                  </a:moveTo>
                  <a:cubicBezTo>
                    <a:pt x="28" y="31"/>
                    <a:pt x="28" y="31"/>
                    <a:pt x="28" y="31"/>
                  </a:cubicBezTo>
                  <a:cubicBezTo>
                    <a:pt x="27" y="31"/>
                    <a:pt x="27" y="31"/>
                    <a:pt x="27" y="31"/>
                  </a:cubicBezTo>
                  <a:cubicBezTo>
                    <a:pt x="27" y="31"/>
                    <a:pt x="27" y="31"/>
                    <a:pt x="27" y="31"/>
                  </a:cubicBezTo>
                  <a:cubicBezTo>
                    <a:pt x="27" y="31"/>
                    <a:pt x="27" y="31"/>
                    <a:pt x="27" y="31"/>
                  </a:cubicBezTo>
                  <a:cubicBezTo>
                    <a:pt x="27" y="17"/>
                    <a:pt x="27" y="17"/>
                    <a:pt x="27" y="17"/>
                  </a:cubicBezTo>
                  <a:cubicBezTo>
                    <a:pt x="27" y="17"/>
                    <a:pt x="27" y="17"/>
                    <a:pt x="27" y="17"/>
                  </a:cubicBezTo>
                  <a:cubicBezTo>
                    <a:pt x="28" y="17"/>
                    <a:pt x="28" y="17"/>
                    <a:pt x="28" y="17"/>
                  </a:cubicBezTo>
                  <a:lnTo>
                    <a:pt x="28" y="31"/>
                  </a:lnTo>
                  <a:close/>
                  <a:moveTo>
                    <a:pt x="30" y="31"/>
                  </a:moveTo>
                  <a:cubicBezTo>
                    <a:pt x="30" y="31"/>
                    <a:pt x="30" y="31"/>
                    <a:pt x="30" y="31"/>
                  </a:cubicBezTo>
                  <a:cubicBezTo>
                    <a:pt x="29" y="31"/>
                    <a:pt x="29" y="31"/>
                    <a:pt x="29" y="31"/>
                  </a:cubicBezTo>
                  <a:cubicBezTo>
                    <a:pt x="29" y="17"/>
                    <a:pt x="29" y="17"/>
                    <a:pt x="29" y="17"/>
                  </a:cubicBezTo>
                  <a:cubicBezTo>
                    <a:pt x="30" y="18"/>
                    <a:pt x="30" y="18"/>
                    <a:pt x="30" y="18"/>
                  </a:cubicBezTo>
                  <a:lnTo>
                    <a:pt x="30" y="31"/>
                  </a:lnTo>
                  <a:close/>
                  <a:moveTo>
                    <a:pt x="37" y="30"/>
                  </a:moveTo>
                  <a:cubicBezTo>
                    <a:pt x="37" y="30"/>
                    <a:pt x="37" y="30"/>
                    <a:pt x="37" y="30"/>
                  </a:cubicBezTo>
                  <a:cubicBezTo>
                    <a:pt x="34" y="30"/>
                    <a:pt x="34" y="30"/>
                    <a:pt x="34" y="30"/>
                  </a:cubicBezTo>
                  <a:cubicBezTo>
                    <a:pt x="31" y="31"/>
                    <a:pt x="31" y="31"/>
                    <a:pt x="31" y="31"/>
                  </a:cubicBezTo>
                  <a:cubicBezTo>
                    <a:pt x="31" y="18"/>
                    <a:pt x="31" y="18"/>
                    <a:pt x="31" y="18"/>
                  </a:cubicBezTo>
                  <a:cubicBezTo>
                    <a:pt x="37" y="18"/>
                    <a:pt x="37" y="18"/>
                    <a:pt x="37" y="18"/>
                  </a:cubicBezTo>
                  <a:lnTo>
                    <a:pt x="37" y="30"/>
                  </a:lnTo>
                  <a:close/>
                  <a:moveTo>
                    <a:pt x="39" y="31"/>
                  </a:moveTo>
                  <a:cubicBezTo>
                    <a:pt x="39" y="31"/>
                    <a:pt x="39" y="31"/>
                    <a:pt x="39" y="31"/>
                  </a:cubicBezTo>
                  <a:cubicBezTo>
                    <a:pt x="38" y="31"/>
                    <a:pt x="38" y="31"/>
                    <a:pt x="38" y="31"/>
                  </a:cubicBezTo>
                  <a:cubicBezTo>
                    <a:pt x="38" y="18"/>
                    <a:pt x="38" y="18"/>
                    <a:pt x="38" y="18"/>
                  </a:cubicBezTo>
                  <a:cubicBezTo>
                    <a:pt x="39" y="18"/>
                    <a:pt x="39" y="18"/>
                    <a:pt x="39" y="18"/>
                  </a:cubicBezTo>
                  <a:lnTo>
                    <a:pt x="39" y="31"/>
                  </a:lnTo>
                  <a:close/>
                  <a:moveTo>
                    <a:pt x="42" y="31"/>
                  </a:moveTo>
                  <a:cubicBezTo>
                    <a:pt x="42" y="31"/>
                    <a:pt x="42" y="31"/>
                    <a:pt x="42" y="31"/>
                  </a:cubicBezTo>
                  <a:cubicBezTo>
                    <a:pt x="40" y="31"/>
                    <a:pt x="40" y="31"/>
                    <a:pt x="40" y="31"/>
                  </a:cubicBezTo>
                  <a:cubicBezTo>
                    <a:pt x="40" y="18"/>
                    <a:pt x="40" y="18"/>
                    <a:pt x="40" y="18"/>
                  </a:cubicBezTo>
                  <a:cubicBezTo>
                    <a:pt x="42" y="18"/>
                    <a:pt x="42" y="18"/>
                    <a:pt x="42" y="18"/>
                  </a:cubicBezTo>
                  <a:lnTo>
                    <a:pt x="42" y="31"/>
                  </a:lnTo>
                  <a:close/>
                  <a:moveTo>
                    <a:pt x="48" y="31"/>
                  </a:moveTo>
                  <a:cubicBezTo>
                    <a:pt x="48" y="31"/>
                    <a:pt x="48" y="31"/>
                    <a:pt x="48" y="31"/>
                  </a:cubicBezTo>
                  <a:cubicBezTo>
                    <a:pt x="42" y="31"/>
                    <a:pt x="42" y="31"/>
                    <a:pt x="42" y="31"/>
                  </a:cubicBezTo>
                  <a:cubicBezTo>
                    <a:pt x="42" y="18"/>
                    <a:pt x="42" y="18"/>
                    <a:pt x="42" y="18"/>
                  </a:cubicBezTo>
                  <a:cubicBezTo>
                    <a:pt x="48" y="18"/>
                    <a:pt x="48" y="18"/>
                    <a:pt x="48" y="18"/>
                  </a:cubicBezTo>
                  <a:lnTo>
                    <a:pt x="48" y="31"/>
                  </a:lnTo>
                  <a:close/>
                  <a:moveTo>
                    <a:pt x="50" y="31"/>
                  </a:moveTo>
                  <a:cubicBezTo>
                    <a:pt x="50" y="31"/>
                    <a:pt x="50" y="31"/>
                    <a:pt x="50" y="31"/>
                  </a:cubicBezTo>
                  <a:cubicBezTo>
                    <a:pt x="49" y="31"/>
                    <a:pt x="49" y="31"/>
                    <a:pt x="49" y="31"/>
                  </a:cubicBezTo>
                  <a:cubicBezTo>
                    <a:pt x="49" y="18"/>
                    <a:pt x="49" y="18"/>
                    <a:pt x="49" y="18"/>
                  </a:cubicBezTo>
                  <a:cubicBezTo>
                    <a:pt x="50" y="19"/>
                    <a:pt x="50" y="19"/>
                    <a:pt x="50" y="19"/>
                  </a:cubicBezTo>
                  <a:lnTo>
                    <a:pt x="50" y="31"/>
                  </a:lnTo>
                  <a:close/>
                  <a:moveTo>
                    <a:pt x="52" y="31"/>
                  </a:moveTo>
                  <a:cubicBezTo>
                    <a:pt x="52" y="31"/>
                    <a:pt x="52" y="31"/>
                    <a:pt x="52" y="31"/>
                  </a:cubicBezTo>
                  <a:cubicBezTo>
                    <a:pt x="51" y="31"/>
                    <a:pt x="51" y="31"/>
                    <a:pt x="51" y="31"/>
                  </a:cubicBezTo>
                  <a:cubicBezTo>
                    <a:pt x="51" y="19"/>
                    <a:pt x="51" y="19"/>
                    <a:pt x="51" y="19"/>
                  </a:cubicBezTo>
                  <a:cubicBezTo>
                    <a:pt x="52" y="19"/>
                    <a:pt x="52" y="19"/>
                    <a:pt x="52" y="19"/>
                  </a:cubicBezTo>
                  <a:lnTo>
                    <a:pt x="52" y="31"/>
                  </a:lnTo>
                  <a:close/>
                  <a:moveTo>
                    <a:pt x="57" y="31"/>
                  </a:moveTo>
                  <a:cubicBezTo>
                    <a:pt x="57" y="31"/>
                    <a:pt x="57" y="31"/>
                    <a:pt x="57" y="31"/>
                  </a:cubicBezTo>
                  <a:cubicBezTo>
                    <a:pt x="53" y="31"/>
                    <a:pt x="53" y="31"/>
                    <a:pt x="53" y="31"/>
                  </a:cubicBezTo>
                  <a:cubicBezTo>
                    <a:pt x="53" y="19"/>
                    <a:pt x="53" y="19"/>
                    <a:pt x="53" y="19"/>
                  </a:cubicBezTo>
                  <a:cubicBezTo>
                    <a:pt x="57" y="19"/>
                    <a:pt x="57" y="19"/>
                    <a:pt x="57" y="19"/>
                  </a:cubicBezTo>
                  <a:lnTo>
                    <a:pt x="57" y="31"/>
                  </a:lnTo>
                  <a:close/>
                  <a:moveTo>
                    <a:pt x="59" y="31"/>
                  </a:moveTo>
                  <a:cubicBezTo>
                    <a:pt x="59" y="31"/>
                    <a:pt x="59" y="31"/>
                    <a:pt x="59" y="31"/>
                  </a:cubicBezTo>
                  <a:cubicBezTo>
                    <a:pt x="58" y="31"/>
                    <a:pt x="58" y="31"/>
                    <a:pt x="58" y="31"/>
                  </a:cubicBezTo>
                  <a:cubicBezTo>
                    <a:pt x="58" y="19"/>
                    <a:pt x="58" y="19"/>
                    <a:pt x="58" y="19"/>
                  </a:cubicBezTo>
                  <a:cubicBezTo>
                    <a:pt x="59" y="19"/>
                    <a:pt x="59" y="19"/>
                    <a:pt x="59" y="19"/>
                  </a:cubicBezTo>
                  <a:lnTo>
                    <a:pt x="59" y="31"/>
                  </a:lnTo>
                  <a:close/>
                  <a:moveTo>
                    <a:pt x="63" y="31"/>
                  </a:moveTo>
                  <a:cubicBezTo>
                    <a:pt x="63" y="31"/>
                    <a:pt x="63" y="31"/>
                    <a:pt x="63" y="31"/>
                  </a:cubicBezTo>
                  <a:cubicBezTo>
                    <a:pt x="60" y="31"/>
                    <a:pt x="60" y="31"/>
                    <a:pt x="60" y="31"/>
                  </a:cubicBezTo>
                  <a:cubicBezTo>
                    <a:pt x="60" y="19"/>
                    <a:pt x="60" y="19"/>
                    <a:pt x="60" y="19"/>
                  </a:cubicBezTo>
                  <a:cubicBezTo>
                    <a:pt x="63" y="19"/>
                    <a:pt x="63" y="19"/>
                    <a:pt x="63" y="19"/>
                  </a:cubicBezTo>
                  <a:lnTo>
                    <a:pt x="63" y="31"/>
                  </a:lnTo>
                  <a:close/>
                  <a:moveTo>
                    <a:pt x="63" y="18"/>
                  </a:moveTo>
                  <a:cubicBezTo>
                    <a:pt x="63" y="18"/>
                    <a:pt x="63" y="18"/>
                    <a:pt x="63" y="18"/>
                  </a:cubicBezTo>
                  <a:cubicBezTo>
                    <a:pt x="60" y="17"/>
                    <a:pt x="60" y="17"/>
                    <a:pt x="60" y="17"/>
                  </a:cubicBezTo>
                  <a:cubicBezTo>
                    <a:pt x="60" y="4"/>
                    <a:pt x="60" y="4"/>
                    <a:pt x="60" y="4"/>
                  </a:cubicBezTo>
                  <a:cubicBezTo>
                    <a:pt x="59" y="4"/>
                    <a:pt x="59" y="4"/>
                    <a:pt x="59" y="4"/>
                  </a:cubicBezTo>
                  <a:cubicBezTo>
                    <a:pt x="59" y="17"/>
                    <a:pt x="59" y="17"/>
                    <a:pt x="59" y="17"/>
                  </a:cubicBezTo>
                  <a:cubicBezTo>
                    <a:pt x="58" y="17"/>
                    <a:pt x="58" y="17"/>
                    <a:pt x="58" y="17"/>
                  </a:cubicBezTo>
                  <a:cubicBezTo>
                    <a:pt x="58" y="4"/>
                    <a:pt x="58" y="4"/>
                    <a:pt x="58" y="4"/>
                  </a:cubicBezTo>
                  <a:cubicBezTo>
                    <a:pt x="57" y="4"/>
                    <a:pt x="57" y="4"/>
                    <a:pt x="57" y="4"/>
                  </a:cubicBezTo>
                  <a:cubicBezTo>
                    <a:pt x="57" y="17"/>
                    <a:pt x="57" y="17"/>
                    <a:pt x="57" y="17"/>
                  </a:cubicBezTo>
                  <a:cubicBezTo>
                    <a:pt x="53" y="17"/>
                    <a:pt x="53" y="17"/>
                    <a:pt x="53" y="17"/>
                  </a:cubicBezTo>
                  <a:cubicBezTo>
                    <a:pt x="53" y="3"/>
                    <a:pt x="53" y="3"/>
                    <a:pt x="53" y="3"/>
                  </a:cubicBezTo>
                  <a:cubicBezTo>
                    <a:pt x="52" y="4"/>
                    <a:pt x="52" y="4"/>
                    <a:pt x="52" y="4"/>
                  </a:cubicBezTo>
                  <a:cubicBezTo>
                    <a:pt x="52" y="17"/>
                    <a:pt x="52" y="17"/>
                    <a:pt x="52" y="17"/>
                  </a:cubicBezTo>
                  <a:cubicBezTo>
                    <a:pt x="51" y="17"/>
                    <a:pt x="51" y="17"/>
                    <a:pt x="51" y="17"/>
                  </a:cubicBezTo>
                  <a:cubicBezTo>
                    <a:pt x="51" y="3"/>
                    <a:pt x="51" y="3"/>
                    <a:pt x="51" y="3"/>
                  </a:cubicBezTo>
                  <a:cubicBezTo>
                    <a:pt x="50" y="4"/>
                    <a:pt x="50" y="4"/>
                    <a:pt x="50" y="4"/>
                  </a:cubicBezTo>
                  <a:cubicBezTo>
                    <a:pt x="50" y="17"/>
                    <a:pt x="50" y="17"/>
                    <a:pt x="50" y="17"/>
                  </a:cubicBezTo>
                  <a:cubicBezTo>
                    <a:pt x="49" y="17"/>
                    <a:pt x="49" y="17"/>
                    <a:pt x="49" y="17"/>
                  </a:cubicBezTo>
                  <a:cubicBezTo>
                    <a:pt x="49" y="3"/>
                    <a:pt x="49" y="3"/>
                    <a:pt x="49" y="3"/>
                  </a:cubicBezTo>
                  <a:cubicBezTo>
                    <a:pt x="48" y="3"/>
                    <a:pt x="48" y="3"/>
                    <a:pt x="48" y="3"/>
                  </a:cubicBezTo>
                  <a:cubicBezTo>
                    <a:pt x="48" y="17"/>
                    <a:pt x="48" y="17"/>
                    <a:pt x="48" y="17"/>
                  </a:cubicBezTo>
                  <a:cubicBezTo>
                    <a:pt x="42" y="17"/>
                    <a:pt x="42" y="17"/>
                    <a:pt x="42" y="17"/>
                  </a:cubicBezTo>
                  <a:cubicBezTo>
                    <a:pt x="42" y="3"/>
                    <a:pt x="42" y="3"/>
                    <a:pt x="42" y="3"/>
                  </a:cubicBezTo>
                  <a:cubicBezTo>
                    <a:pt x="42" y="3"/>
                    <a:pt x="42" y="3"/>
                    <a:pt x="42" y="3"/>
                  </a:cubicBezTo>
                  <a:cubicBezTo>
                    <a:pt x="42" y="17"/>
                    <a:pt x="42" y="17"/>
                    <a:pt x="42" y="17"/>
                  </a:cubicBezTo>
                  <a:cubicBezTo>
                    <a:pt x="40" y="17"/>
                    <a:pt x="40" y="17"/>
                    <a:pt x="40" y="17"/>
                  </a:cubicBezTo>
                  <a:cubicBezTo>
                    <a:pt x="40" y="2"/>
                    <a:pt x="40" y="2"/>
                    <a:pt x="40" y="2"/>
                  </a:cubicBezTo>
                  <a:cubicBezTo>
                    <a:pt x="39" y="3"/>
                    <a:pt x="39" y="3"/>
                    <a:pt x="39" y="3"/>
                  </a:cubicBezTo>
                  <a:cubicBezTo>
                    <a:pt x="39" y="17"/>
                    <a:pt x="39" y="17"/>
                    <a:pt x="39" y="17"/>
                  </a:cubicBezTo>
                  <a:cubicBezTo>
                    <a:pt x="38" y="16"/>
                    <a:pt x="38" y="16"/>
                    <a:pt x="38" y="16"/>
                  </a:cubicBezTo>
                  <a:cubicBezTo>
                    <a:pt x="38" y="2"/>
                    <a:pt x="38" y="2"/>
                    <a:pt x="38" y="2"/>
                  </a:cubicBezTo>
                  <a:cubicBezTo>
                    <a:pt x="37" y="3"/>
                    <a:pt x="37" y="3"/>
                    <a:pt x="37" y="3"/>
                  </a:cubicBezTo>
                  <a:cubicBezTo>
                    <a:pt x="37" y="16"/>
                    <a:pt x="37" y="16"/>
                    <a:pt x="37" y="16"/>
                  </a:cubicBezTo>
                  <a:cubicBezTo>
                    <a:pt x="31" y="16"/>
                    <a:pt x="31" y="16"/>
                    <a:pt x="31" y="16"/>
                  </a:cubicBezTo>
                  <a:cubicBezTo>
                    <a:pt x="31" y="2"/>
                    <a:pt x="31" y="2"/>
                    <a:pt x="31" y="2"/>
                  </a:cubicBezTo>
                  <a:cubicBezTo>
                    <a:pt x="30" y="2"/>
                    <a:pt x="30" y="2"/>
                    <a:pt x="30" y="2"/>
                  </a:cubicBezTo>
                  <a:cubicBezTo>
                    <a:pt x="30" y="16"/>
                    <a:pt x="30" y="16"/>
                    <a:pt x="30" y="16"/>
                  </a:cubicBezTo>
                  <a:cubicBezTo>
                    <a:pt x="29" y="16"/>
                    <a:pt x="29" y="16"/>
                    <a:pt x="29" y="16"/>
                  </a:cubicBezTo>
                  <a:cubicBezTo>
                    <a:pt x="29" y="2"/>
                    <a:pt x="29" y="2"/>
                    <a:pt x="29" y="2"/>
                  </a:cubicBezTo>
                  <a:cubicBezTo>
                    <a:pt x="28" y="2"/>
                    <a:pt x="28" y="2"/>
                    <a:pt x="28" y="2"/>
                  </a:cubicBezTo>
                  <a:cubicBezTo>
                    <a:pt x="28" y="16"/>
                    <a:pt x="28" y="16"/>
                    <a:pt x="28" y="16"/>
                  </a:cubicBezTo>
                  <a:cubicBezTo>
                    <a:pt x="27" y="16"/>
                    <a:pt x="27" y="16"/>
                    <a:pt x="27" y="16"/>
                  </a:cubicBezTo>
                  <a:cubicBezTo>
                    <a:pt x="27" y="16"/>
                    <a:pt x="27" y="16"/>
                    <a:pt x="27" y="16"/>
                  </a:cubicBezTo>
                  <a:cubicBezTo>
                    <a:pt x="27" y="16"/>
                    <a:pt x="27" y="16"/>
                    <a:pt x="27" y="16"/>
                  </a:cubicBezTo>
                  <a:cubicBezTo>
                    <a:pt x="27" y="3"/>
                    <a:pt x="27" y="3"/>
                    <a:pt x="27" y="3"/>
                  </a:cubicBezTo>
                  <a:cubicBezTo>
                    <a:pt x="26" y="2"/>
                    <a:pt x="26" y="2"/>
                    <a:pt x="26" y="2"/>
                  </a:cubicBezTo>
                  <a:cubicBezTo>
                    <a:pt x="26" y="16"/>
                    <a:pt x="26" y="16"/>
                    <a:pt x="26" y="16"/>
                  </a:cubicBezTo>
                  <a:cubicBezTo>
                    <a:pt x="26" y="16"/>
                    <a:pt x="26" y="16"/>
                    <a:pt x="26" y="16"/>
                  </a:cubicBezTo>
                  <a:cubicBezTo>
                    <a:pt x="26" y="3"/>
                    <a:pt x="26" y="3"/>
                    <a:pt x="26" y="3"/>
                  </a:cubicBezTo>
                  <a:cubicBezTo>
                    <a:pt x="25" y="3"/>
                    <a:pt x="25" y="3"/>
                    <a:pt x="25" y="3"/>
                  </a:cubicBezTo>
                  <a:cubicBezTo>
                    <a:pt x="25" y="17"/>
                    <a:pt x="25" y="17"/>
                    <a:pt x="25" y="17"/>
                  </a:cubicBezTo>
                  <a:cubicBezTo>
                    <a:pt x="25" y="17"/>
                    <a:pt x="25" y="17"/>
                    <a:pt x="25" y="17"/>
                  </a:cubicBezTo>
                  <a:cubicBezTo>
                    <a:pt x="25" y="4"/>
                    <a:pt x="25" y="4"/>
                    <a:pt x="25" y="4"/>
                  </a:cubicBezTo>
                  <a:cubicBezTo>
                    <a:pt x="24" y="3"/>
                    <a:pt x="24" y="3"/>
                    <a:pt x="24" y="3"/>
                  </a:cubicBezTo>
                  <a:cubicBezTo>
                    <a:pt x="24" y="17"/>
                    <a:pt x="24" y="17"/>
                    <a:pt x="24" y="17"/>
                  </a:cubicBezTo>
                  <a:cubicBezTo>
                    <a:pt x="24" y="17"/>
                    <a:pt x="24" y="17"/>
                    <a:pt x="24" y="17"/>
                  </a:cubicBezTo>
                  <a:cubicBezTo>
                    <a:pt x="24" y="4"/>
                    <a:pt x="24" y="4"/>
                    <a:pt x="24" y="4"/>
                  </a:cubicBezTo>
                  <a:cubicBezTo>
                    <a:pt x="23" y="4"/>
                    <a:pt x="23" y="4"/>
                    <a:pt x="23" y="4"/>
                  </a:cubicBezTo>
                  <a:cubicBezTo>
                    <a:pt x="23" y="17"/>
                    <a:pt x="23" y="17"/>
                    <a:pt x="23" y="17"/>
                  </a:cubicBezTo>
                  <a:cubicBezTo>
                    <a:pt x="23" y="17"/>
                    <a:pt x="23" y="17"/>
                    <a:pt x="23" y="17"/>
                  </a:cubicBezTo>
                  <a:cubicBezTo>
                    <a:pt x="23" y="5"/>
                    <a:pt x="23" y="5"/>
                    <a:pt x="23" y="5"/>
                  </a:cubicBezTo>
                  <a:cubicBezTo>
                    <a:pt x="22" y="5"/>
                    <a:pt x="22" y="5"/>
                    <a:pt x="22" y="5"/>
                  </a:cubicBezTo>
                  <a:cubicBezTo>
                    <a:pt x="22" y="17"/>
                    <a:pt x="22" y="17"/>
                    <a:pt x="22" y="17"/>
                  </a:cubicBezTo>
                  <a:cubicBezTo>
                    <a:pt x="22" y="17"/>
                    <a:pt x="22" y="17"/>
                    <a:pt x="22" y="17"/>
                  </a:cubicBezTo>
                  <a:cubicBezTo>
                    <a:pt x="22" y="5"/>
                    <a:pt x="22" y="5"/>
                    <a:pt x="22" y="5"/>
                  </a:cubicBezTo>
                  <a:cubicBezTo>
                    <a:pt x="22" y="5"/>
                    <a:pt x="22" y="5"/>
                    <a:pt x="22" y="5"/>
                  </a:cubicBezTo>
                  <a:cubicBezTo>
                    <a:pt x="22" y="18"/>
                    <a:pt x="22" y="18"/>
                    <a:pt x="22" y="18"/>
                  </a:cubicBezTo>
                  <a:cubicBezTo>
                    <a:pt x="20" y="18"/>
                    <a:pt x="20" y="18"/>
                    <a:pt x="20" y="18"/>
                  </a:cubicBezTo>
                  <a:cubicBezTo>
                    <a:pt x="20" y="8"/>
                    <a:pt x="20" y="8"/>
                    <a:pt x="20" y="8"/>
                  </a:cubicBezTo>
                  <a:cubicBezTo>
                    <a:pt x="19" y="8"/>
                    <a:pt x="19" y="8"/>
                    <a:pt x="19" y="8"/>
                  </a:cubicBezTo>
                  <a:cubicBezTo>
                    <a:pt x="19" y="19"/>
                    <a:pt x="19" y="19"/>
                    <a:pt x="19" y="19"/>
                  </a:cubicBezTo>
                  <a:cubicBezTo>
                    <a:pt x="19" y="19"/>
                    <a:pt x="19" y="19"/>
                    <a:pt x="19" y="19"/>
                  </a:cubicBezTo>
                  <a:cubicBezTo>
                    <a:pt x="19" y="8"/>
                    <a:pt x="19" y="8"/>
                    <a:pt x="19" y="8"/>
                  </a:cubicBezTo>
                  <a:cubicBezTo>
                    <a:pt x="18" y="8"/>
                    <a:pt x="18" y="8"/>
                    <a:pt x="18" y="8"/>
                  </a:cubicBezTo>
                  <a:cubicBezTo>
                    <a:pt x="26" y="1"/>
                    <a:pt x="26" y="1"/>
                    <a:pt x="26" y="1"/>
                  </a:cubicBezTo>
                  <a:cubicBezTo>
                    <a:pt x="63" y="4"/>
                    <a:pt x="63" y="4"/>
                    <a:pt x="63" y="4"/>
                  </a:cubicBezTo>
                  <a:lnTo>
                    <a:pt x="63" y="18"/>
                  </a:lnTo>
                  <a:close/>
                  <a:moveTo>
                    <a:pt x="65" y="31"/>
                  </a:moveTo>
                  <a:cubicBezTo>
                    <a:pt x="65" y="31"/>
                    <a:pt x="65" y="31"/>
                    <a:pt x="65" y="31"/>
                  </a:cubicBezTo>
                  <a:cubicBezTo>
                    <a:pt x="64" y="31"/>
                    <a:pt x="64" y="31"/>
                    <a:pt x="64" y="31"/>
                  </a:cubicBezTo>
                  <a:cubicBezTo>
                    <a:pt x="64" y="19"/>
                    <a:pt x="64" y="19"/>
                    <a:pt x="64" y="19"/>
                  </a:cubicBezTo>
                  <a:cubicBezTo>
                    <a:pt x="65" y="19"/>
                    <a:pt x="65" y="19"/>
                    <a:pt x="65" y="19"/>
                  </a:cubicBezTo>
                  <a:lnTo>
                    <a:pt x="65" y="31"/>
                  </a:lnTo>
                  <a:close/>
                  <a:moveTo>
                    <a:pt x="65" y="5"/>
                  </a:moveTo>
                  <a:cubicBezTo>
                    <a:pt x="65" y="5"/>
                    <a:pt x="65" y="5"/>
                    <a:pt x="65" y="5"/>
                  </a:cubicBezTo>
                  <a:cubicBezTo>
                    <a:pt x="65" y="18"/>
                    <a:pt x="65" y="18"/>
                    <a:pt x="65" y="18"/>
                  </a:cubicBezTo>
                  <a:cubicBezTo>
                    <a:pt x="64" y="18"/>
                    <a:pt x="64" y="18"/>
                    <a:pt x="64" y="18"/>
                  </a:cubicBezTo>
                  <a:cubicBezTo>
                    <a:pt x="64" y="5"/>
                    <a:pt x="64" y="5"/>
                    <a:pt x="64" y="5"/>
                  </a:cubicBezTo>
                  <a:cubicBezTo>
                    <a:pt x="63" y="4"/>
                    <a:pt x="63" y="4"/>
                    <a:pt x="63" y="4"/>
                  </a:cubicBezTo>
                  <a:cubicBezTo>
                    <a:pt x="66" y="4"/>
                    <a:pt x="66" y="4"/>
                    <a:pt x="66" y="4"/>
                  </a:cubicBezTo>
                  <a:lnTo>
                    <a:pt x="65" y="5"/>
                  </a:lnTo>
                  <a:close/>
                  <a:moveTo>
                    <a:pt x="67" y="31"/>
                  </a:moveTo>
                  <a:cubicBezTo>
                    <a:pt x="67" y="31"/>
                    <a:pt x="67" y="31"/>
                    <a:pt x="67" y="31"/>
                  </a:cubicBezTo>
                  <a:cubicBezTo>
                    <a:pt x="66" y="31"/>
                    <a:pt x="66" y="31"/>
                    <a:pt x="66" y="31"/>
                  </a:cubicBezTo>
                  <a:cubicBezTo>
                    <a:pt x="66" y="19"/>
                    <a:pt x="66" y="19"/>
                    <a:pt x="66" y="19"/>
                  </a:cubicBezTo>
                  <a:cubicBezTo>
                    <a:pt x="67" y="19"/>
                    <a:pt x="67" y="19"/>
                    <a:pt x="67" y="19"/>
                  </a:cubicBezTo>
                  <a:lnTo>
                    <a:pt x="67" y="31"/>
                  </a:lnTo>
                  <a:close/>
                  <a:moveTo>
                    <a:pt x="71" y="31"/>
                  </a:moveTo>
                  <a:cubicBezTo>
                    <a:pt x="71" y="31"/>
                    <a:pt x="71" y="31"/>
                    <a:pt x="71" y="31"/>
                  </a:cubicBezTo>
                  <a:cubicBezTo>
                    <a:pt x="68" y="31"/>
                    <a:pt x="68" y="31"/>
                    <a:pt x="68" y="31"/>
                  </a:cubicBezTo>
                  <a:cubicBezTo>
                    <a:pt x="68" y="19"/>
                    <a:pt x="68" y="19"/>
                    <a:pt x="68" y="19"/>
                  </a:cubicBezTo>
                  <a:cubicBezTo>
                    <a:pt x="71" y="19"/>
                    <a:pt x="71" y="19"/>
                    <a:pt x="71" y="19"/>
                  </a:cubicBezTo>
                  <a:lnTo>
                    <a:pt x="71" y="31"/>
                  </a:lnTo>
                  <a:close/>
                  <a:moveTo>
                    <a:pt x="71" y="5"/>
                  </a:moveTo>
                  <a:cubicBezTo>
                    <a:pt x="71" y="5"/>
                    <a:pt x="71" y="5"/>
                    <a:pt x="71" y="5"/>
                  </a:cubicBezTo>
                  <a:cubicBezTo>
                    <a:pt x="71" y="18"/>
                    <a:pt x="71" y="18"/>
                    <a:pt x="71" y="18"/>
                  </a:cubicBezTo>
                  <a:cubicBezTo>
                    <a:pt x="68" y="18"/>
                    <a:pt x="68" y="18"/>
                    <a:pt x="68" y="18"/>
                  </a:cubicBezTo>
                  <a:cubicBezTo>
                    <a:pt x="68" y="5"/>
                    <a:pt x="68" y="5"/>
                    <a:pt x="68" y="5"/>
                  </a:cubicBezTo>
                  <a:cubicBezTo>
                    <a:pt x="67" y="5"/>
                    <a:pt x="67" y="5"/>
                    <a:pt x="67" y="5"/>
                  </a:cubicBezTo>
                  <a:cubicBezTo>
                    <a:pt x="67" y="18"/>
                    <a:pt x="67" y="18"/>
                    <a:pt x="67" y="18"/>
                  </a:cubicBezTo>
                  <a:cubicBezTo>
                    <a:pt x="66" y="18"/>
                    <a:pt x="66" y="18"/>
                    <a:pt x="66" y="18"/>
                  </a:cubicBezTo>
                  <a:cubicBezTo>
                    <a:pt x="66" y="4"/>
                    <a:pt x="66" y="4"/>
                    <a:pt x="66" y="4"/>
                  </a:cubicBezTo>
                  <a:cubicBezTo>
                    <a:pt x="72" y="5"/>
                    <a:pt x="72" y="5"/>
                    <a:pt x="72" y="5"/>
                  </a:cubicBezTo>
                  <a:lnTo>
                    <a:pt x="71" y="5"/>
                  </a:lnTo>
                  <a:close/>
                  <a:moveTo>
                    <a:pt x="73" y="31"/>
                  </a:moveTo>
                  <a:cubicBezTo>
                    <a:pt x="73" y="31"/>
                    <a:pt x="73" y="31"/>
                    <a:pt x="73" y="31"/>
                  </a:cubicBezTo>
                  <a:cubicBezTo>
                    <a:pt x="72" y="31"/>
                    <a:pt x="72" y="31"/>
                    <a:pt x="72" y="31"/>
                  </a:cubicBezTo>
                  <a:cubicBezTo>
                    <a:pt x="72" y="19"/>
                    <a:pt x="72" y="19"/>
                    <a:pt x="72" y="19"/>
                  </a:cubicBezTo>
                  <a:cubicBezTo>
                    <a:pt x="73" y="19"/>
                    <a:pt x="73" y="19"/>
                    <a:pt x="73" y="19"/>
                  </a:cubicBezTo>
                  <a:lnTo>
                    <a:pt x="73" y="31"/>
                  </a:lnTo>
                  <a:close/>
                  <a:moveTo>
                    <a:pt x="73" y="5"/>
                  </a:moveTo>
                  <a:cubicBezTo>
                    <a:pt x="73" y="5"/>
                    <a:pt x="73" y="5"/>
                    <a:pt x="73" y="5"/>
                  </a:cubicBezTo>
                  <a:cubicBezTo>
                    <a:pt x="73" y="18"/>
                    <a:pt x="73" y="18"/>
                    <a:pt x="73" y="18"/>
                  </a:cubicBezTo>
                  <a:cubicBezTo>
                    <a:pt x="72" y="18"/>
                    <a:pt x="72" y="18"/>
                    <a:pt x="72" y="18"/>
                  </a:cubicBezTo>
                  <a:cubicBezTo>
                    <a:pt x="72" y="5"/>
                    <a:pt x="72" y="5"/>
                    <a:pt x="72" y="5"/>
                  </a:cubicBezTo>
                  <a:cubicBezTo>
                    <a:pt x="74" y="5"/>
                    <a:pt x="74" y="5"/>
                    <a:pt x="74" y="5"/>
                  </a:cubicBezTo>
                  <a:lnTo>
                    <a:pt x="73" y="5"/>
                  </a:lnTo>
                  <a:close/>
                  <a:moveTo>
                    <a:pt x="75" y="31"/>
                  </a:moveTo>
                  <a:cubicBezTo>
                    <a:pt x="75" y="31"/>
                    <a:pt x="75" y="31"/>
                    <a:pt x="75" y="31"/>
                  </a:cubicBezTo>
                  <a:cubicBezTo>
                    <a:pt x="74" y="31"/>
                    <a:pt x="74" y="31"/>
                    <a:pt x="74" y="31"/>
                  </a:cubicBezTo>
                  <a:cubicBezTo>
                    <a:pt x="74" y="20"/>
                    <a:pt x="74" y="20"/>
                    <a:pt x="74" y="20"/>
                  </a:cubicBezTo>
                  <a:cubicBezTo>
                    <a:pt x="74" y="20"/>
                    <a:pt x="74" y="20"/>
                    <a:pt x="74" y="20"/>
                  </a:cubicBezTo>
                  <a:cubicBezTo>
                    <a:pt x="74" y="18"/>
                    <a:pt x="74" y="18"/>
                    <a:pt x="74" y="18"/>
                  </a:cubicBezTo>
                  <a:cubicBezTo>
                    <a:pt x="74" y="18"/>
                    <a:pt x="74" y="18"/>
                    <a:pt x="74" y="18"/>
                  </a:cubicBezTo>
                  <a:cubicBezTo>
                    <a:pt x="74" y="5"/>
                    <a:pt x="74" y="5"/>
                    <a:pt x="74" y="5"/>
                  </a:cubicBezTo>
                  <a:cubicBezTo>
                    <a:pt x="75" y="5"/>
                    <a:pt x="75" y="5"/>
                    <a:pt x="75" y="5"/>
                  </a:cubicBezTo>
                  <a:cubicBezTo>
                    <a:pt x="76" y="7"/>
                    <a:pt x="76" y="7"/>
                    <a:pt x="76" y="7"/>
                  </a:cubicBezTo>
                  <a:cubicBezTo>
                    <a:pt x="76" y="7"/>
                    <a:pt x="76" y="7"/>
                    <a:pt x="76" y="7"/>
                  </a:cubicBezTo>
                  <a:cubicBezTo>
                    <a:pt x="76" y="7"/>
                    <a:pt x="78" y="8"/>
                    <a:pt x="80" y="9"/>
                  </a:cubicBezTo>
                  <a:cubicBezTo>
                    <a:pt x="80" y="13"/>
                    <a:pt x="80" y="13"/>
                    <a:pt x="80" y="13"/>
                  </a:cubicBezTo>
                  <a:cubicBezTo>
                    <a:pt x="76" y="13"/>
                    <a:pt x="76" y="13"/>
                    <a:pt x="76" y="13"/>
                  </a:cubicBezTo>
                  <a:lnTo>
                    <a:pt x="75" y="31"/>
                  </a:lnTo>
                  <a:close/>
                  <a:moveTo>
                    <a:pt x="77" y="16"/>
                  </a:moveTo>
                  <a:cubicBezTo>
                    <a:pt x="77" y="16"/>
                    <a:pt x="77" y="16"/>
                    <a:pt x="77" y="16"/>
                  </a:cubicBezTo>
                  <a:cubicBezTo>
                    <a:pt x="77" y="17"/>
                    <a:pt x="77" y="17"/>
                    <a:pt x="77" y="17"/>
                  </a:cubicBezTo>
                  <a:cubicBezTo>
                    <a:pt x="76" y="17"/>
                    <a:pt x="76" y="17"/>
                    <a:pt x="76" y="17"/>
                  </a:cubicBezTo>
                  <a:cubicBezTo>
                    <a:pt x="76" y="16"/>
                    <a:pt x="76" y="16"/>
                    <a:pt x="76" y="16"/>
                  </a:cubicBezTo>
                  <a:lnTo>
                    <a:pt x="77" y="16"/>
                  </a:lnTo>
                  <a:close/>
                  <a:moveTo>
                    <a:pt x="76" y="25"/>
                  </a:moveTo>
                  <a:cubicBezTo>
                    <a:pt x="76" y="25"/>
                    <a:pt x="76" y="25"/>
                    <a:pt x="76" y="25"/>
                  </a:cubicBezTo>
                  <a:cubicBezTo>
                    <a:pt x="77" y="25"/>
                    <a:pt x="77" y="25"/>
                    <a:pt x="77" y="25"/>
                  </a:cubicBezTo>
                  <a:cubicBezTo>
                    <a:pt x="77" y="26"/>
                    <a:pt x="77" y="26"/>
                    <a:pt x="77" y="26"/>
                  </a:cubicBezTo>
                  <a:cubicBezTo>
                    <a:pt x="76" y="26"/>
                    <a:pt x="76" y="26"/>
                    <a:pt x="76" y="26"/>
                  </a:cubicBezTo>
                  <a:lnTo>
                    <a:pt x="76" y="25"/>
                  </a:lnTo>
                  <a:close/>
                  <a:moveTo>
                    <a:pt x="78" y="30"/>
                  </a:moveTo>
                  <a:cubicBezTo>
                    <a:pt x="78" y="30"/>
                    <a:pt x="78" y="30"/>
                    <a:pt x="78" y="30"/>
                  </a:cubicBezTo>
                  <a:cubicBezTo>
                    <a:pt x="77" y="30"/>
                    <a:pt x="77" y="30"/>
                    <a:pt x="77" y="30"/>
                  </a:cubicBezTo>
                  <a:cubicBezTo>
                    <a:pt x="77" y="29"/>
                    <a:pt x="77" y="29"/>
                    <a:pt x="77" y="29"/>
                  </a:cubicBezTo>
                  <a:cubicBezTo>
                    <a:pt x="78" y="29"/>
                    <a:pt x="78" y="29"/>
                    <a:pt x="78" y="29"/>
                  </a:cubicBezTo>
                  <a:lnTo>
                    <a:pt x="78" y="30"/>
                  </a:lnTo>
                  <a:close/>
                  <a:moveTo>
                    <a:pt x="79" y="21"/>
                  </a:moveTo>
                  <a:cubicBezTo>
                    <a:pt x="79" y="21"/>
                    <a:pt x="79" y="21"/>
                    <a:pt x="79" y="21"/>
                  </a:cubicBezTo>
                  <a:cubicBezTo>
                    <a:pt x="80" y="21"/>
                    <a:pt x="80" y="21"/>
                    <a:pt x="80" y="21"/>
                  </a:cubicBezTo>
                  <a:cubicBezTo>
                    <a:pt x="80" y="23"/>
                    <a:pt x="80" y="23"/>
                    <a:pt x="80" y="23"/>
                  </a:cubicBezTo>
                  <a:cubicBezTo>
                    <a:pt x="79" y="23"/>
                    <a:pt x="79" y="23"/>
                    <a:pt x="79" y="23"/>
                  </a:cubicBezTo>
                  <a:lnTo>
                    <a:pt x="79" y="21"/>
                  </a:lnTo>
                  <a:close/>
                  <a:moveTo>
                    <a:pt x="81" y="31"/>
                  </a:moveTo>
                  <a:cubicBezTo>
                    <a:pt x="81" y="31"/>
                    <a:pt x="81" y="31"/>
                    <a:pt x="81" y="31"/>
                  </a:cubicBezTo>
                  <a:cubicBezTo>
                    <a:pt x="80" y="31"/>
                    <a:pt x="80" y="31"/>
                    <a:pt x="80" y="31"/>
                  </a:cubicBezTo>
                  <a:cubicBezTo>
                    <a:pt x="80" y="29"/>
                    <a:pt x="80" y="29"/>
                    <a:pt x="80" y="29"/>
                  </a:cubicBezTo>
                  <a:cubicBezTo>
                    <a:pt x="81" y="29"/>
                    <a:pt x="81" y="29"/>
                    <a:pt x="81" y="29"/>
                  </a:cubicBezTo>
                  <a:lnTo>
                    <a:pt x="81" y="31"/>
                  </a:lnTo>
                  <a:close/>
                  <a:moveTo>
                    <a:pt x="81" y="18"/>
                  </a:moveTo>
                  <a:cubicBezTo>
                    <a:pt x="81" y="18"/>
                    <a:pt x="81" y="18"/>
                    <a:pt x="81" y="18"/>
                  </a:cubicBezTo>
                  <a:cubicBezTo>
                    <a:pt x="79" y="18"/>
                    <a:pt x="79" y="18"/>
                    <a:pt x="79" y="18"/>
                  </a:cubicBezTo>
                  <a:cubicBezTo>
                    <a:pt x="79" y="16"/>
                    <a:pt x="79" y="16"/>
                    <a:pt x="79" y="16"/>
                  </a:cubicBezTo>
                  <a:cubicBezTo>
                    <a:pt x="81" y="16"/>
                    <a:pt x="81" y="16"/>
                    <a:pt x="81" y="16"/>
                  </a:cubicBezTo>
                  <a:lnTo>
                    <a:pt x="81" y="18"/>
                  </a:lnTo>
                  <a:close/>
                  <a:moveTo>
                    <a:pt x="83" y="30"/>
                  </a:moveTo>
                  <a:cubicBezTo>
                    <a:pt x="83" y="30"/>
                    <a:pt x="83" y="30"/>
                    <a:pt x="83" y="30"/>
                  </a:cubicBezTo>
                  <a:cubicBezTo>
                    <a:pt x="82" y="30"/>
                    <a:pt x="82" y="30"/>
                    <a:pt x="82" y="30"/>
                  </a:cubicBezTo>
                  <a:cubicBezTo>
                    <a:pt x="82" y="28"/>
                    <a:pt x="82" y="28"/>
                    <a:pt x="82" y="28"/>
                  </a:cubicBezTo>
                  <a:cubicBezTo>
                    <a:pt x="83" y="28"/>
                    <a:pt x="83" y="28"/>
                    <a:pt x="83" y="28"/>
                  </a:cubicBezTo>
                  <a:lnTo>
                    <a:pt x="83" y="30"/>
                  </a:lnTo>
                  <a:close/>
                  <a:moveTo>
                    <a:pt x="83" y="26"/>
                  </a:moveTo>
                  <a:cubicBezTo>
                    <a:pt x="83" y="26"/>
                    <a:pt x="83" y="26"/>
                    <a:pt x="83" y="26"/>
                  </a:cubicBezTo>
                  <a:cubicBezTo>
                    <a:pt x="81" y="26"/>
                    <a:pt x="81" y="26"/>
                    <a:pt x="81" y="26"/>
                  </a:cubicBezTo>
                  <a:cubicBezTo>
                    <a:pt x="81" y="24"/>
                    <a:pt x="81" y="24"/>
                    <a:pt x="81" y="24"/>
                  </a:cubicBezTo>
                  <a:cubicBezTo>
                    <a:pt x="83" y="24"/>
                    <a:pt x="83" y="24"/>
                    <a:pt x="83" y="24"/>
                  </a:cubicBezTo>
                  <a:lnTo>
                    <a:pt x="83" y="26"/>
                  </a:lnTo>
                  <a:close/>
                  <a:moveTo>
                    <a:pt x="86" y="31"/>
                  </a:moveTo>
                  <a:cubicBezTo>
                    <a:pt x="86" y="31"/>
                    <a:pt x="86" y="31"/>
                    <a:pt x="86" y="31"/>
                  </a:cubicBezTo>
                  <a:cubicBezTo>
                    <a:pt x="84" y="31"/>
                    <a:pt x="84" y="31"/>
                    <a:pt x="84" y="31"/>
                  </a:cubicBezTo>
                  <a:cubicBezTo>
                    <a:pt x="84" y="28"/>
                    <a:pt x="84" y="28"/>
                    <a:pt x="84" y="28"/>
                  </a:cubicBezTo>
                  <a:cubicBezTo>
                    <a:pt x="86" y="28"/>
                    <a:pt x="86" y="28"/>
                    <a:pt x="86" y="28"/>
                  </a:cubicBezTo>
                  <a:lnTo>
                    <a:pt x="86" y="31"/>
                  </a:lnTo>
                  <a:close/>
                  <a:moveTo>
                    <a:pt x="87" y="19"/>
                  </a:moveTo>
                  <a:cubicBezTo>
                    <a:pt x="87" y="19"/>
                    <a:pt x="87" y="19"/>
                    <a:pt x="87" y="19"/>
                  </a:cubicBezTo>
                  <a:cubicBezTo>
                    <a:pt x="88" y="19"/>
                    <a:pt x="88" y="19"/>
                    <a:pt x="88" y="19"/>
                  </a:cubicBezTo>
                  <a:cubicBezTo>
                    <a:pt x="88" y="20"/>
                    <a:pt x="88" y="20"/>
                    <a:pt x="88" y="20"/>
                  </a:cubicBezTo>
                  <a:cubicBezTo>
                    <a:pt x="87" y="20"/>
                    <a:pt x="87" y="20"/>
                    <a:pt x="87" y="20"/>
                  </a:cubicBezTo>
                  <a:lnTo>
                    <a:pt x="87" y="19"/>
                  </a:lnTo>
                  <a:close/>
                  <a:moveTo>
                    <a:pt x="87" y="23"/>
                  </a:moveTo>
                  <a:cubicBezTo>
                    <a:pt x="87" y="23"/>
                    <a:pt x="87" y="23"/>
                    <a:pt x="87" y="23"/>
                  </a:cubicBezTo>
                  <a:cubicBezTo>
                    <a:pt x="89" y="23"/>
                    <a:pt x="89" y="23"/>
                    <a:pt x="89" y="23"/>
                  </a:cubicBezTo>
                  <a:cubicBezTo>
                    <a:pt x="89" y="25"/>
                    <a:pt x="89" y="25"/>
                    <a:pt x="89" y="25"/>
                  </a:cubicBezTo>
                  <a:cubicBezTo>
                    <a:pt x="87" y="25"/>
                    <a:pt x="87" y="25"/>
                    <a:pt x="87" y="25"/>
                  </a:cubicBezTo>
                  <a:lnTo>
                    <a:pt x="87" y="23"/>
                  </a:lnTo>
                  <a:close/>
                  <a:moveTo>
                    <a:pt x="90" y="30"/>
                  </a:moveTo>
                  <a:cubicBezTo>
                    <a:pt x="90" y="30"/>
                    <a:pt x="90" y="30"/>
                    <a:pt x="90" y="30"/>
                  </a:cubicBezTo>
                  <a:cubicBezTo>
                    <a:pt x="88" y="30"/>
                    <a:pt x="88" y="30"/>
                    <a:pt x="88" y="30"/>
                  </a:cubicBezTo>
                  <a:cubicBezTo>
                    <a:pt x="88" y="28"/>
                    <a:pt x="88" y="28"/>
                    <a:pt x="88" y="28"/>
                  </a:cubicBezTo>
                  <a:cubicBezTo>
                    <a:pt x="90" y="28"/>
                    <a:pt x="90" y="28"/>
                    <a:pt x="90" y="28"/>
                  </a:cubicBezTo>
                  <a:lnTo>
                    <a:pt x="90" y="30"/>
                  </a:lnTo>
                  <a:close/>
                  <a:moveTo>
                    <a:pt x="91" y="25"/>
                  </a:moveTo>
                  <a:cubicBezTo>
                    <a:pt x="91" y="25"/>
                    <a:pt x="91" y="25"/>
                    <a:pt x="91" y="25"/>
                  </a:cubicBezTo>
                  <a:cubicBezTo>
                    <a:pt x="90" y="25"/>
                    <a:pt x="90" y="25"/>
                    <a:pt x="90" y="25"/>
                  </a:cubicBezTo>
                  <a:cubicBezTo>
                    <a:pt x="90" y="24"/>
                    <a:pt x="90" y="24"/>
                    <a:pt x="90" y="24"/>
                  </a:cubicBezTo>
                  <a:cubicBezTo>
                    <a:pt x="91" y="24"/>
                    <a:pt x="91" y="24"/>
                    <a:pt x="91" y="24"/>
                  </a:cubicBezTo>
                  <a:lnTo>
                    <a:pt x="91" y="25"/>
                  </a:lnTo>
                  <a:close/>
                  <a:moveTo>
                    <a:pt x="93" y="19"/>
                  </a:moveTo>
                  <a:cubicBezTo>
                    <a:pt x="93" y="19"/>
                    <a:pt x="93" y="19"/>
                    <a:pt x="93" y="19"/>
                  </a:cubicBezTo>
                  <a:cubicBezTo>
                    <a:pt x="92" y="19"/>
                    <a:pt x="92" y="19"/>
                    <a:pt x="92" y="19"/>
                  </a:cubicBezTo>
                  <a:cubicBezTo>
                    <a:pt x="92" y="18"/>
                    <a:pt x="92" y="18"/>
                    <a:pt x="92" y="18"/>
                  </a:cubicBezTo>
                  <a:cubicBezTo>
                    <a:pt x="93" y="18"/>
                    <a:pt x="93" y="18"/>
                    <a:pt x="93" y="18"/>
                  </a:cubicBezTo>
                  <a:lnTo>
                    <a:pt x="93" y="19"/>
                  </a:lnTo>
                  <a:close/>
                  <a:moveTo>
                    <a:pt x="97" y="31"/>
                  </a:moveTo>
                  <a:cubicBezTo>
                    <a:pt x="97" y="31"/>
                    <a:pt x="97" y="31"/>
                    <a:pt x="97" y="31"/>
                  </a:cubicBezTo>
                  <a:cubicBezTo>
                    <a:pt x="95" y="31"/>
                    <a:pt x="95" y="31"/>
                    <a:pt x="95" y="31"/>
                  </a:cubicBezTo>
                  <a:cubicBezTo>
                    <a:pt x="95" y="29"/>
                    <a:pt x="95" y="29"/>
                    <a:pt x="95" y="29"/>
                  </a:cubicBezTo>
                  <a:cubicBezTo>
                    <a:pt x="97" y="29"/>
                    <a:pt x="97" y="29"/>
                    <a:pt x="97" y="29"/>
                  </a:cubicBezTo>
                  <a:lnTo>
                    <a:pt x="97" y="31"/>
                  </a:lnTo>
                  <a:close/>
                  <a:moveTo>
                    <a:pt x="99" y="25"/>
                  </a:moveTo>
                  <a:cubicBezTo>
                    <a:pt x="99" y="25"/>
                    <a:pt x="99" y="25"/>
                    <a:pt x="99" y="25"/>
                  </a:cubicBezTo>
                  <a:cubicBezTo>
                    <a:pt x="98" y="25"/>
                    <a:pt x="98" y="25"/>
                    <a:pt x="98" y="25"/>
                  </a:cubicBezTo>
                  <a:cubicBezTo>
                    <a:pt x="98" y="24"/>
                    <a:pt x="98" y="24"/>
                    <a:pt x="98" y="24"/>
                  </a:cubicBezTo>
                  <a:cubicBezTo>
                    <a:pt x="99" y="24"/>
                    <a:pt x="99" y="24"/>
                    <a:pt x="99" y="24"/>
                  </a:cubicBezTo>
                  <a:lnTo>
                    <a:pt x="99" y="25"/>
                  </a:lnTo>
                  <a:close/>
                  <a:moveTo>
                    <a:pt x="100" y="19"/>
                  </a:moveTo>
                  <a:cubicBezTo>
                    <a:pt x="100" y="19"/>
                    <a:pt x="100" y="19"/>
                    <a:pt x="100" y="19"/>
                  </a:cubicBezTo>
                  <a:cubicBezTo>
                    <a:pt x="102" y="19"/>
                    <a:pt x="102" y="19"/>
                    <a:pt x="102" y="19"/>
                  </a:cubicBezTo>
                  <a:cubicBezTo>
                    <a:pt x="102" y="21"/>
                    <a:pt x="102" y="21"/>
                    <a:pt x="102" y="21"/>
                  </a:cubicBezTo>
                  <a:cubicBezTo>
                    <a:pt x="100" y="21"/>
                    <a:pt x="100" y="21"/>
                    <a:pt x="100" y="21"/>
                  </a:cubicBezTo>
                  <a:lnTo>
                    <a:pt x="100" y="19"/>
                  </a:lnTo>
                  <a:close/>
                  <a:moveTo>
                    <a:pt x="102" y="31"/>
                  </a:moveTo>
                  <a:cubicBezTo>
                    <a:pt x="102" y="31"/>
                    <a:pt x="102" y="31"/>
                    <a:pt x="102" y="31"/>
                  </a:cubicBezTo>
                  <a:cubicBezTo>
                    <a:pt x="100" y="31"/>
                    <a:pt x="100" y="31"/>
                    <a:pt x="100" y="31"/>
                  </a:cubicBezTo>
                  <a:cubicBezTo>
                    <a:pt x="100" y="29"/>
                    <a:pt x="100" y="29"/>
                    <a:pt x="100" y="29"/>
                  </a:cubicBezTo>
                  <a:cubicBezTo>
                    <a:pt x="102" y="29"/>
                    <a:pt x="102" y="29"/>
                    <a:pt x="102" y="29"/>
                  </a:cubicBezTo>
                  <a:lnTo>
                    <a:pt x="102" y="31"/>
                  </a:lnTo>
                  <a:close/>
                  <a:moveTo>
                    <a:pt x="103" y="17"/>
                  </a:moveTo>
                  <a:cubicBezTo>
                    <a:pt x="103" y="17"/>
                    <a:pt x="103" y="17"/>
                    <a:pt x="103" y="17"/>
                  </a:cubicBezTo>
                  <a:cubicBezTo>
                    <a:pt x="104" y="17"/>
                    <a:pt x="104" y="17"/>
                    <a:pt x="104" y="17"/>
                  </a:cubicBezTo>
                  <a:cubicBezTo>
                    <a:pt x="104" y="18"/>
                    <a:pt x="104" y="18"/>
                    <a:pt x="104" y="18"/>
                  </a:cubicBezTo>
                  <a:cubicBezTo>
                    <a:pt x="103" y="18"/>
                    <a:pt x="103" y="18"/>
                    <a:pt x="103" y="18"/>
                  </a:cubicBezTo>
                  <a:lnTo>
                    <a:pt x="103" y="17"/>
                  </a:lnTo>
                  <a:close/>
                  <a:moveTo>
                    <a:pt x="104" y="31"/>
                  </a:moveTo>
                  <a:cubicBezTo>
                    <a:pt x="104" y="31"/>
                    <a:pt x="104" y="31"/>
                    <a:pt x="104" y="31"/>
                  </a:cubicBezTo>
                  <a:cubicBezTo>
                    <a:pt x="103" y="31"/>
                    <a:pt x="103" y="31"/>
                    <a:pt x="103" y="31"/>
                  </a:cubicBezTo>
                  <a:cubicBezTo>
                    <a:pt x="103" y="30"/>
                    <a:pt x="103" y="30"/>
                    <a:pt x="103" y="30"/>
                  </a:cubicBezTo>
                  <a:cubicBezTo>
                    <a:pt x="104" y="30"/>
                    <a:pt x="104" y="30"/>
                    <a:pt x="104" y="30"/>
                  </a:cubicBezTo>
                  <a:lnTo>
                    <a:pt x="104" y="31"/>
                  </a:lnTo>
                  <a:close/>
                  <a:moveTo>
                    <a:pt x="104" y="26"/>
                  </a:moveTo>
                  <a:cubicBezTo>
                    <a:pt x="104" y="26"/>
                    <a:pt x="104" y="26"/>
                    <a:pt x="104" y="26"/>
                  </a:cubicBezTo>
                  <a:cubicBezTo>
                    <a:pt x="103" y="26"/>
                    <a:pt x="103" y="26"/>
                    <a:pt x="103" y="26"/>
                  </a:cubicBezTo>
                  <a:cubicBezTo>
                    <a:pt x="103" y="24"/>
                    <a:pt x="103" y="24"/>
                    <a:pt x="103" y="24"/>
                  </a:cubicBezTo>
                  <a:cubicBezTo>
                    <a:pt x="104" y="24"/>
                    <a:pt x="104" y="24"/>
                    <a:pt x="104" y="24"/>
                  </a:cubicBezTo>
                  <a:lnTo>
                    <a:pt x="104" y="26"/>
                  </a:lnTo>
                  <a:close/>
                  <a:moveTo>
                    <a:pt x="104" y="18"/>
                  </a:moveTo>
                  <a:cubicBezTo>
                    <a:pt x="104" y="18"/>
                    <a:pt x="104" y="18"/>
                    <a:pt x="104" y="18"/>
                  </a:cubicBezTo>
                  <a:cubicBezTo>
                    <a:pt x="106" y="18"/>
                    <a:pt x="106" y="18"/>
                    <a:pt x="106" y="18"/>
                  </a:cubicBezTo>
                  <a:cubicBezTo>
                    <a:pt x="106" y="20"/>
                    <a:pt x="106" y="20"/>
                    <a:pt x="106" y="20"/>
                  </a:cubicBezTo>
                  <a:cubicBezTo>
                    <a:pt x="104" y="20"/>
                    <a:pt x="104" y="20"/>
                    <a:pt x="104" y="20"/>
                  </a:cubicBezTo>
                  <a:lnTo>
                    <a:pt x="104" y="18"/>
                  </a:lnTo>
                  <a:close/>
                  <a:moveTo>
                    <a:pt x="107" y="23"/>
                  </a:moveTo>
                  <a:cubicBezTo>
                    <a:pt x="107" y="23"/>
                    <a:pt x="107" y="23"/>
                    <a:pt x="107" y="23"/>
                  </a:cubicBezTo>
                  <a:cubicBezTo>
                    <a:pt x="106" y="23"/>
                    <a:pt x="106" y="23"/>
                    <a:pt x="106" y="23"/>
                  </a:cubicBezTo>
                  <a:cubicBezTo>
                    <a:pt x="106" y="22"/>
                    <a:pt x="106" y="22"/>
                    <a:pt x="106" y="22"/>
                  </a:cubicBezTo>
                  <a:cubicBezTo>
                    <a:pt x="107" y="22"/>
                    <a:pt x="107" y="22"/>
                    <a:pt x="107" y="22"/>
                  </a:cubicBezTo>
                  <a:lnTo>
                    <a:pt x="107" y="23"/>
                  </a:lnTo>
                  <a:close/>
                  <a:moveTo>
                    <a:pt x="108" y="21"/>
                  </a:moveTo>
                  <a:cubicBezTo>
                    <a:pt x="108" y="21"/>
                    <a:pt x="108" y="21"/>
                    <a:pt x="108" y="21"/>
                  </a:cubicBezTo>
                  <a:cubicBezTo>
                    <a:pt x="107" y="21"/>
                    <a:pt x="107" y="21"/>
                    <a:pt x="107" y="21"/>
                  </a:cubicBezTo>
                  <a:cubicBezTo>
                    <a:pt x="107" y="20"/>
                    <a:pt x="107" y="20"/>
                    <a:pt x="107" y="20"/>
                  </a:cubicBezTo>
                  <a:cubicBezTo>
                    <a:pt x="108" y="20"/>
                    <a:pt x="108" y="20"/>
                    <a:pt x="108" y="20"/>
                  </a:cubicBezTo>
                  <a:lnTo>
                    <a:pt x="108" y="21"/>
                  </a:lnTo>
                  <a:close/>
                  <a:moveTo>
                    <a:pt x="111" y="25"/>
                  </a:moveTo>
                  <a:cubicBezTo>
                    <a:pt x="111" y="25"/>
                    <a:pt x="111" y="25"/>
                    <a:pt x="111" y="25"/>
                  </a:cubicBezTo>
                  <a:cubicBezTo>
                    <a:pt x="109" y="25"/>
                    <a:pt x="109" y="25"/>
                    <a:pt x="109" y="25"/>
                  </a:cubicBezTo>
                  <a:cubicBezTo>
                    <a:pt x="109" y="23"/>
                    <a:pt x="109" y="23"/>
                    <a:pt x="109" y="23"/>
                  </a:cubicBezTo>
                  <a:cubicBezTo>
                    <a:pt x="111" y="23"/>
                    <a:pt x="111" y="23"/>
                    <a:pt x="111" y="23"/>
                  </a:cubicBezTo>
                  <a:lnTo>
                    <a:pt x="111" y="25"/>
                  </a:lnTo>
                  <a:close/>
                  <a:moveTo>
                    <a:pt x="112" y="27"/>
                  </a:moveTo>
                  <a:cubicBezTo>
                    <a:pt x="112" y="27"/>
                    <a:pt x="112" y="27"/>
                    <a:pt x="112" y="27"/>
                  </a:cubicBezTo>
                  <a:cubicBezTo>
                    <a:pt x="111" y="27"/>
                    <a:pt x="111" y="27"/>
                    <a:pt x="111" y="27"/>
                  </a:cubicBezTo>
                  <a:cubicBezTo>
                    <a:pt x="111" y="26"/>
                    <a:pt x="111" y="26"/>
                    <a:pt x="111" y="26"/>
                  </a:cubicBezTo>
                  <a:cubicBezTo>
                    <a:pt x="112" y="26"/>
                    <a:pt x="112" y="26"/>
                    <a:pt x="112" y="26"/>
                  </a:cubicBezTo>
                  <a:lnTo>
                    <a:pt x="112" y="27"/>
                  </a:lnTo>
                  <a:close/>
                  <a:moveTo>
                    <a:pt x="114" y="32"/>
                  </a:moveTo>
                  <a:cubicBezTo>
                    <a:pt x="114" y="32"/>
                    <a:pt x="114" y="32"/>
                    <a:pt x="114" y="32"/>
                  </a:cubicBezTo>
                  <a:cubicBezTo>
                    <a:pt x="112" y="31"/>
                    <a:pt x="112" y="31"/>
                    <a:pt x="112" y="31"/>
                  </a:cubicBezTo>
                  <a:cubicBezTo>
                    <a:pt x="112" y="30"/>
                    <a:pt x="112" y="30"/>
                    <a:pt x="112" y="30"/>
                  </a:cubicBezTo>
                  <a:cubicBezTo>
                    <a:pt x="114" y="30"/>
                    <a:pt x="114" y="30"/>
                    <a:pt x="114" y="30"/>
                  </a:cubicBezTo>
                  <a:lnTo>
                    <a:pt x="114" y="32"/>
                  </a:lnTo>
                  <a:close/>
                  <a:moveTo>
                    <a:pt x="116" y="25"/>
                  </a:moveTo>
                  <a:cubicBezTo>
                    <a:pt x="116" y="25"/>
                    <a:pt x="116" y="25"/>
                    <a:pt x="116" y="25"/>
                  </a:cubicBezTo>
                  <a:cubicBezTo>
                    <a:pt x="113" y="25"/>
                    <a:pt x="113" y="25"/>
                    <a:pt x="113" y="25"/>
                  </a:cubicBezTo>
                  <a:cubicBezTo>
                    <a:pt x="113" y="22"/>
                    <a:pt x="113" y="22"/>
                    <a:pt x="113" y="22"/>
                  </a:cubicBezTo>
                  <a:cubicBezTo>
                    <a:pt x="116" y="22"/>
                    <a:pt x="116" y="22"/>
                    <a:pt x="116" y="22"/>
                  </a:cubicBezTo>
                  <a:lnTo>
                    <a:pt x="116" y="25"/>
                  </a:lnTo>
                  <a:close/>
                  <a:moveTo>
                    <a:pt x="116" y="19"/>
                  </a:moveTo>
                  <a:cubicBezTo>
                    <a:pt x="116" y="19"/>
                    <a:pt x="116" y="19"/>
                    <a:pt x="116" y="19"/>
                  </a:cubicBezTo>
                  <a:cubicBezTo>
                    <a:pt x="117" y="19"/>
                    <a:pt x="117" y="19"/>
                    <a:pt x="117" y="19"/>
                  </a:cubicBezTo>
                  <a:cubicBezTo>
                    <a:pt x="117" y="21"/>
                    <a:pt x="117" y="21"/>
                    <a:pt x="117" y="21"/>
                  </a:cubicBezTo>
                  <a:cubicBezTo>
                    <a:pt x="116" y="21"/>
                    <a:pt x="116" y="21"/>
                    <a:pt x="116" y="21"/>
                  </a:cubicBezTo>
                  <a:lnTo>
                    <a:pt x="116" y="19"/>
                  </a:lnTo>
                  <a:close/>
                  <a:moveTo>
                    <a:pt x="117" y="25"/>
                  </a:moveTo>
                  <a:cubicBezTo>
                    <a:pt x="117" y="25"/>
                    <a:pt x="117" y="25"/>
                    <a:pt x="117" y="25"/>
                  </a:cubicBezTo>
                  <a:cubicBezTo>
                    <a:pt x="116" y="25"/>
                    <a:pt x="116" y="25"/>
                    <a:pt x="116" y="25"/>
                  </a:cubicBezTo>
                  <a:cubicBezTo>
                    <a:pt x="116" y="24"/>
                    <a:pt x="116" y="24"/>
                    <a:pt x="116" y="24"/>
                  </a:cubicBezTo>
                  <a:cubicBezTo>
                    <a:pt x="117" y="24"/>
                    <a:pt x="117" y="24"/>
                    <a:pt x="117" y="24"/>
                  </a:cubicBezTo>
                  <a:lnTo>
                    <a:pt x="117" y="25"/>
                  </a:lnTo>
                  <a:close/>
                  <a:moveTo>
                    <a:pt x="85" y="33"/>
                  </a:moveTo>
                  <a:cubicBezTo>
                    <a:pt x="85" y="33"/>
                    <a:pt x="85" y="33"/>
                    <a:pt x="85" y="33"/>
                  </a:cubicBezTo>
                  <a:cubicBezTo>
                    <a:pt x="87" y="33"/>
                    <a:pt x="87" y="33"/>
                    <a:pt x="87" y="33"/>
                  </a:cubicBezTo>
                  <a:cubicBezTo>
                    <a:pt x="87" y="41"/>
                    <a:pt x="87" y="41"/>
                    <a:pt x="87" y="41"/>
                  </a:cubicBezTo>
                  <a:cubicBezTo>
                    <a:pt x="85" y="41"/>
                    <a:pt x="85" y="41"/>
                    <a:pt x="85" y="41"/>
                  </a:cubicBezTo>
                  <a:lnTo>
                    <a:pt x="85" y="33"/>
                  </a:lnTo>
                  <a:close/>
                  <a:moveTo>
                    <a:pt x="44" y="34"/>
                  </a:moveTo>
                  <a:cubicBezTo>
                    <a:pt x="44" y="34"/>
                    <a:pt x="44" y="34"/>
                    <a:pt x="44" y="34"/>
                  </a:cubicBezTo>
                  <a:cubicBezTo>
                    <a:pt x="44" y="34"/>
                    <a:pt x="44" y="34"/>
                    <a:pt x="44" y="34"/>
                  </a:cubicBezTo>
                  <a:cubicBezTo>
                    <a:pt x="44" y="41"/>
                    <a:pt x="44" y="41"/>
                    <a:pt x="44" y="41"/>
                  </a:cubicBezTo>
                  <a:cubicBezTo>
                    <a:pt x="44" y="41"/>
                    <a:pt x="44" y="41"/>
                    <a:pt x="44" y="41"/>
                  </a:cubicBezTo>
                  <a:lnTo>
                    <a:pt x="44" y="34"/>
                  </a:lnTo>
                  <a:close/>
                  <a:moveTo>
                    <a:pt x="15" y="47"/>
                  </a:moveTo>
                  <a:cubicBezTo>
                    <a:pt x="15" y="47"/>
                    <a:pt x="15" y="47"/>
                    <a:pt x="15" y="47"/>
                  </a:cubicBezTo>
                  <a:cubicBezTo>
                    <a:pt x="15" y="47"/>
                    <a:pt x="15" y="47"/>
                    <a:pt x="15" y="47"/>
                  </a:cubicBezTo>
                  <a:cubicBezTo>
                    <a:pt x="15" y="35"/>
                    <a:pt x="15" y="35"/>
                    <a:pt x="15" y="35"/>
                  </a:cubicBezTo>
                  <a:cubicBezTo>
                    <a:pt x="15" y="35"/>
                    <a:pt x="15" y="35"/>
                    <a:pt x="15" y="35"/>
                  </a:cubicBezTo>
                  <a:lnTo>
                    <a:pt x="15" y="47"/>
                  </a:lnTo>
                  <a:close/>
                  <a:moveTo>
                    <a:pt x="20" y="46"/>
                  </a:moveTo>
                  <a:cubicBezTo>
                    <a:pt x="20" y="46"/>
                    <a:pt x="20" y="46"/>
                    <a:pt x="20" y="46"/>
                  </a:cubicBezTo>
                  <a:cubicBezTo>
                    <a:pt x="16" y="47"/>
                    <a:pt x="16" y="47"/>
                    <a:pt x="16" y="47"/>
                  </a:cubicBezTo>
                  <a:cubicBezTo>
                    <a:pt x="16" y="35"/>
                    <a:pt x="16" y="35"/>
                    <a:pt x="16" y="35"/>
                  </a:cubicBezTo>
                  <a:cubicBezTo>
                    <a:pt x="20" y="35"/>
                    <a:pt x="20" y="35"/>
                    <a:pt x="20" y="35"/>
                  </a:cubicBezTo>
                  <a:lnTo>
                    <a:pt x="20" y="46"/>
                  </a:lnTo>
                  <a:close/>
                  <a:moveTo>
                    <a:pt x="25" y="46"/>
                  </a:moveTo>
                  <a:cubicBezTo>
                    <a:pt x="25" y="46"/>
                    <a:pt x="25" y="46"/>
                    <a:pt x="25" y="46"/>
                  </a:cubicBezTo>
                  <a:cubicBezTo>
                    <a:pt x="22" y="46"/>
                    <a:pt x="22" y="46"/>
                    <a:pt x="22" y="46"/>
                  </a:cubicBezTo>
                  <a:cubicBezTo>
                    <a:pt x="22" y="35"/>
                    <a:pt x="22" y="35"/>
                    <a:pt x="22" y="35"/>
                  </a:cubicBezTo>
                  <a:cubicBezTo>
                    <a:pt x="24" y="35"/>
                    <a:pt x="24" y="35"/>
                    <a:pt x="24" y="35"/>
                  </a:cubicBezTo>
                  <a:cubicBezTo>
                    <a:pt x="24" y="36"/>
                    <a:pt x="24" y="36"/>
                    <a:pt x="24" y="36"/>
                  </a:cubicBezTo>
                  <a:cubicBezTo>
                    <a:pt x="25" y="36"/>
                    <a:pt x="25" y="36"/>
                    <a:pt x="25" y="36"/>
                  </a:cubicBezTo>
                  <a:lnTo>
                    <a:pt x="25" y="46"/>
                  </a:lnTo>
                  <a:close/>
                  <a:moveTo>
                    <a:pt x="26" y="46"/>
                  </a:moveTo>
                  <a:cubicBezTo>
                    <a:pt x="26" y="46"/>
                    <a:pt x="26" y="46"/>
                    <a:pt x="26" y="46"/>
                  </a:cubicBezTo>
                  <a:cubicBezTo>
                    <a:pt x="25" y="46"/>
                    <a:pt x="25" y="46"/>
                    <a:pt x="25" y="46"/>
                  </a:cubicBezTo>
                  <a:cubicBezTo>
                    <a:pt x="25" y="46"/>
                    <a:pt x="25" y="46"/>
                    <a:pt x="25" y="46"/>
                  </a:cubicBezTo>
                  <a:cubicBezTo>
                    <a:pt x="25" y="42"/>
                    <a:pt x="25" y="42"/>
                    <a:pt x="25" y="42"/>
                  </a:cubicBezTo>
                  <a:cubicBezTo>
                    <a:pt x="26" y="42"/>
                    <a:pt x="26" y="42"/>
                    <a:pt x="26" y="42"/>
                  </a:cubicBezTo>
                  <a:lnTo>
                    <a:pt x="26" y="46"/>
                  </a:lnTo>
                  <a:close/>
                  <a:moveTo>
                    <a:pt x="26" y="41"/>
                  </a:moveTo>
                  <a:cubicBezTo>
                    <a:pt x="26" y="41"/>
                    <a:pt x="26" y="41"/>
                    <a:pt x="26" y="41"/>
                  </a:cubicBezTo>
                  <a:cubicBezTo>
                    <a:pt x="25" y="42"/>
                    <a:pt x="25" y="42"/>
                    <a:pt x="25" y="42"/>
                  </a:cubicBezTo>
                  <a:cubicBezTo>
                    <a:pt x="25" y="36"/>
                    <a:pt x="25" y="36"/>
                    <a:pt x="25" y="36"/>
                  </a:cubicBezTo>
                  <a:cubicBezTo>
                    <a:pt x="26" y="36"/>
                    <a:pt x="26" y="36"/>
                    <a:pt x="26" y="36"/>
                  </a:cubicBezTo>
                  <a:lnTo>
                    <a:pt x="26" y="41"/>
                  </a:lnTo>
                  <a:close/>
                  <a:moveTo>
                    <a:pt x="28" y="47"/>
                  </a:moveTo>
                  <a:cubicBezTo>
                    <a:pt x="28" y="47"/>
                    <a:pt x="28" y="47"/>
                    <a:pt x="28" y="47"/>
                  </a:cubicBezTo>
                  <a:cubicBezTo>
                    <a:pt x="28" y="47"/>
                    <a:pt x="28" y="47"/>
                    <a:pt x="28" y="47"/>
                  </a:cubicBezTo>
                  <a:cubicBezTo>
                    <a:pt x="28" y="42"/>
                    <a:pt x="28" y="42"/>
                    <a:pt x="28" y="42"/>
                  </a:cubicBezTo>
                  <a:cubicBezTo>
                    <a:pt x="28" y="42"/>
                    <a:pt x="28" y="42"/>
                    <a:pt x="28" y="42"/>
                  </a:cubicBezTo>
                  <a:lnTo>
                    <a:pt x="28" y="47"/>
                  </a:lnTo>
                  <a:close/>
                  <a:moveTo>
                    <a:pt x="28" y="41"/>
                  </a:moveTo>
                  <a:cubicBezTo>
                    <a:pt x="28" y="41"/>
                    <a:pt x="28" y="41"/>
                    <a:pt x="28" y="41"/>
                  </a:cubicBezTo>
                  <a:cubicBezTo>
                    <a:pt x="28" y="41"/>
                    <a:pt x="28" y="41"/>
                    <a:pt x="28" y="41"/>
                  </a:cubicBezTo>
                  <a:cubicBezTo>
                    <a:pt x="28" y="36"/>
                    <a:pt x="28" y="36"/>
                    <a:pt x="28" y="36"/>
                  </a:cubicBezTo>
                  <a:cubicBezTo>
                    <a:pt x="28" y="36"/>
                    <a:pt x="28" y="36"/>
                    <a:pt x="28" y="36"/>
                  </a:cubicBezTo>
                  <a:lnTo>
                    <a:pt x="28" y="41"/>
                  </a:lnTo>
                  <a:close/>
                  <a:moveTo>
                    <a:pt x="29" y="47"/>
                  </a:moveTo>
                  <a:cubicBezTo>
                    <a:pt x="29" y="47"/>
                    <a:pt x="29" y="47"/>
                    <a:pt x="29" y="47"/>
                  </a:cubicBezTo>
                  <a:cubicBezTo>
                    <a:pt x="28" y="47"/>
                    <a:pt x="28" y="47"/>
                    <a:pt x="28" y="47"/>
                  </a:cubicBezTo>
                  <a:cubicBezTo>
                    <a:pt x="28" y="42"/>
                    <a:pt x="28" y="42"/>
                    <a:pt x="28" y="42"/>
                  </a:cubicBezTo>
                  <a:cubicBezTo>
                    <a:pt x="29" y="42"/>
                    <a:pt x="29" y="42"/>
                    <a:pt x="29" y="42"/>
                  </a:cubicBezTo>
                  <a:lnTo>
                    <a:pt x="29" y="47"/>
                  </a:lnTo>
                  <a:close/>
                  <a:moveTo>
                    <a:pt x="29" y="41"/>
                  </a:moveTo>
                  <a:cubicBezTo>
                    <a:pt x="29" y="41"/>
                    <a:pt x="29" y="41"/>
                    <a:pt x="29" y="41"/>
                  </a:cubicBezTo>
                  <a:cubicBezTo>
                    <a:pt x="28" y="41"/>
                    <a:pt x="28" y="41"/>
                    <a:pt x="28" y="41"/>
                  </a:cubicBezTo>
                  <a:cubicBezTo>
                    <a:pt x="28" y="36"/>
                    <a:pt x="28" y="36"/>
                    <a:pt x="28" y="36"/>
                  </a:cubicBezTo>
                  <a:cubicBezTo>
                    <a:pt x="29" y="36"/>
                    <a:pt x="29" y="36"/>
                    <a:pt x="29" y="36"/>
                  </a:cubicBezTo>
                  <a:lnTo>
                    <a:pt x="29" y="41"/>
                  </a:lnTo>
                  <a:close/>
                  <a:moveTo>
                    <a:pt x="30" y="47"/>
                  </a:moveTo>
                  <a:cubicBezTo>
                    <a:pt x="30" y="47"/>
                    <a:pt x="30" y="47"/>
                    <a:pt x="30" y="47"/>
                  </a:cubicBezTo>
                  <a:cubicBezTo>
                    <a:pt x="29" y="47"/>
                    <a:pt x="29" y="47"/>
                    <a:pt x="29" y="47"/>
                  </a:cubicBezTo>
                  <a:cubicBezTo>
                    <a:pt x="29" y="41"/>
                    <a:pt x="29" y="41"/>
                    <a:pt x="29" y="41"/>
                  </a:cubicBezTo>
                  <a:cubicBezTo>
                    <a:pt x="30" y="41"/>
                    <a:pt x="30" y="41"/>
                    <a:pt x="30" y="41"/>
                  </a:cubicBezTo>
                  <a:lnTo>
                    <a:pt x="30" y="47"/>
                  </a:lnTo>
                  <a:close/>
                  <a:moveTo>
                    <a:pt x="30" y="41"/>
                  </a:moveTo>
                  <a:cubicBezTo>
                    <a:pt x="30" y="41"/>
                    <a:pt x="30" y="41"/>
                    <a:pt x="30" y="41"/>
                  </a:cubicBezTo>
                  <a:cubicBezTo>
                    <a:pt x="29" y="41"/>
                    <a:pt x="29" y="41"/>
                    <a:pt x="29" y="41"/>
                  </a:cubicBezTo>
                  <a:cubicBezTo>
                    <a:pt x="29" y="36"/>
                    <a:pt x="29" y="36"/>
                    <a:pt x="29" y="36"/>
                  </a:cubicBezTo>
                  <a:cubicBezTo>
                    <a:pt x="30" y="36"/>
                    <a:pt x="30" y="36"/>
                    <a:pt x="30" y="36"/>
                  </a:cubicBezTo>
                  <a:lnTo>
                    <a:pt x="30" y="41"/>
                  </a:lnTo>
                  <a:close/>
                  <a:moveTo>
                    <a:pt x="32" y="47"/>
                  </a:moveTo>
                  <a:cubicBezTo>
                    <a:pt x="32" y="47"/>
                    <a:pt x="32" y="47"/>
                    <a:pt x="32" y="47"/>
                  </a:cubicBezTo>
                  <a:cubicBezTo>
                    <a:pt x="31" y="47"/>
                    <a:pt x="31" y="47"/>
                    <a:pt x="31" y="47"/>
                  </a:cubicBezTo>
                  <a:cubicBezTo>
                    <a:pt x="31" y="41"/>
                    <a:pt x="31" y="41"/>
                    <a:pt x="31" y="41"/>
                  </a:cubicBezTo>
                  <a:cubicBezTo>
                    <a:pt x="32" y="41"/>
                    <a:pt x="32" y="41"/>
                    <a:pt x="32" y="41"/>
                  </a:cubicBezTo>
                  <a:lnTo>
                    <a:pt x="32" y="47"/>
                  </a:lnTo>
                  <a:close/>
                  <a:moveTo>
                    <a:pt x="32" y="41"/>
                  </a:moveTo>
                  <a:cubicBezTo>
                    <a:pt x="32" y="41"/>
                    <a:pt x="32" y="41"/>
                    <a:pt x="32" y="41"/>
                  </a:cubicBezTo>
                  <a:cubicBezTo>
                    <a:pt x="31" y="41"/>
                    <a:pt x="31" y="41"/>
                    <a:pt x="31" y="41"/>
                  </a:cubicBezTo>
                  <a:cubicBezTo>
                    <a:pt x="31" y="36"/>
                    <a:pt x="31" y="36"/>
                    <a:pt x="31" y="36"/>
                  </a:cubicBezTo>
                  <a:cubicBezTo>
                    <a:pt x="32" y="35"/>
                    <a:pt x="32" y="35"/>
                    <a:pt x="32" y="35"/>
                  </a:cubicBezTo>
                  <a:lnTo>
                    <a:pt x="32" y="41"/>
                  </a:lnTo>
                  <a:close/>
                  <a:moveTo>
                    <a:pt x="33" y="47"/>
                  </a:moveTo>
                  <a:cubicBezTo>
                    <a:pt x="33" y="47"/>
                    <a:pt x="33" y="47"/>
                    <a:pt x="33" y="47"/>
                  </a:cubicBezTo>
                  <a:cubicBezTo>
                    <a:pt x="32" y="47"/>
                    <a:pt x="32" y="47"/>
                    <a:pt x="32" y="47"/>
                  </a:cubicBezTo>
                  <a:cubicBezTo>
                    <a:pt x="32" y="41"/>
                    <a:pt x="32" y="41"/>
                    <a:pt x="32" y="41"/>
                  </a:cubicBezTo>
                  <a:cubicBezTo>
                    <a:pt x="33" y="41"/>
                    <a:pt x="33" y="41"/>
                    <a:pt x="33" y="41"/>
                  </a:cubicBezTo>
                  <a:lnTo>
                    <a:pt x="33" y="47"/>
                  </a:lnTo>
                  <a:close/>
                  <a:moveTo>
                    <a:pt x="33" y="41"/>
                  </a:moveTo>
                  <a:cubicBezTo>
                    <a:pt x="33" y="41"/>
                    <a:pt x="33" y="41"/>
                    <a:pt x="33" y="41"/>
                  </a:cubicBezTo>
                  <a:cubicBezTo>
                    <a:pt x="32" y="41"/>
                    <a:pt x="32" y="41"/>
                    <a:pt x="32" y="41"/>
                  </a:cubicBezTo>
                  <a:cubicBezTo>
                    <a:pt x="32" y="35"/>
                    <a:pt x="32" y="35"/>
                    <a:pt x="32" y="35"/>
                  </a:cubicBezTo>
                  <a:cubicBezTo>
                    <a:pt x="33" y="35"/>
                    <a:pt x="33" y="35"/>
                    <a:pt x="33" y="35"/>
                  </a:cubicBezTo>
                  <a:lnTo>
                    <a:pt x="33" y="41"/>
                  </a:lnTo>
                  <a:close/>
                  <a:moveTo>
                    <a:pt x="33" y="47"/>
                  </a:moveTo>
                  <a:cubicBezTo>
                    <a:pt x="33" y="47"/>
                    <a:pt x="33" y="47"/>
                    <a:pt x="33" y="47"/>
                  </a:cubicBezTo>
                  <a:cubicBezTo>
                    <a:pt x="33" y="47"/>
                    <a:pt x="33" y="47"/>
                    <a:pt x="33" y="47"/>
                  </a:cubicBezTo>
                  <a:cubicBezTo>
                    <a:pt x="33" y="41"/>
                    <a:pt x="33" y="41"/>
                    <a:pt x="33" y="41"/>
                  </a:cubicBezTo>
                  <a:cubicBezTo>
                    <a:pt x="33" y="41"/>
                    <a:pt x="33" y="41"/>
                    <a:pt x="33" y="41"/>
                  </a:cubicBezTo>
                  <a:lnTo>
                    <a:pt x="33" y="47"/>
                  </a:lnTo>
                  <a:close/>
                  <a:moveTo>
                    <a:pt x="33" y="41"/>
                  </a:moveTo>
                  <a:cubicBezTo>
                    <a:pt x="33" y="41"/>
                    <a:pt x="33" y="41"/>
                    <a:pt x="33" y="41"/>
                  </a:cubicBezTo>
                  <a:cubicBezTo>
                    <a:pt x="33" y="41"/>
                    <a:pt x="33" y="41"/>
                    <a:pt x="33" y="41"/>
                  </a:cubicBezTo>
                  <a:cubicBezTo>
                    <a:pt x="33" y="35"/>
                    <a:pt x="33" y="35"/>
                    <a:pt x="33" y="35"/>
                  </a:cubicBezTo>
                  <a:cubicBezTo>
                    <a:pt x="33" y="35"/>
                    <a:pt x="33" y="35"/>
                    <a:pt x="33" y="35"/>
                  </a:cubicBezTo>
                  <a:lnTo>
                    <a:pt x="33" y="41"/>
                  </a:lnTo>
                  <a:close/>
                  <a:moveTo>
                    <a:pt x="34" y="47"/>
                  </a:moveTo>
                  <a:cubicBezTo>
                    <a:pt x="34" y="47"/>
                    <a:pt x="34" y="47"/>
                    <a:pt x="34" y="47"/>
                  </a:cubicBezTo>
                  <a:cubicBezTo>
                    <a:pt x="33" y="47"/>
                    <a:pt x="33" y="47"/>
                    <a:pt x="33" y="47"/>
                  </a:cubicBezTo>
                  <a:cubicBezTo>
                    <a:pt x="33" y="41"/>
                    <a:pt x="33" y="41"/>
                    <a:pt x="33" y="41"/>
                  </a:cubicBezTo>
                  <a:cubicBezTo>
                    <a:pt x="34" y="41"/>
                    <a:pt x="34" y="41"/>
                    <a:pt x="34" y="41"/>
                  </a:cubicBezTo>
                  <a:lnTo>
                    <a:pt x="34" y="47"/>
                  </a:lnTo>
                  <a:close/>
                  <a:moveTo>
                    <a:pt x="34" y="41"/>
                  </a:moveTo>
                  <a:cubicBezTo>
                    <a:pt x="34" y="41"/>
                    <a:pt x="34" y="41"/>
                    <a:pt x="34" y="41"/>
                  </a:cubicBezTo>
                  <a:cubicBezTo>
                    <a:pt x="33" y="41"/>
                    <a:pt x="33" y="41"/>
                    <a:pt x="33" y="41"/>
                  </a:cubicBezTo>
                  <a:cubicBezTo>
                    <a:pt x="33" y="35"/>
                    <a:pt x="33" y="35"/>
                    <a:pt x="33" y="35"/>
                  </a:cubicBezTo>
                  <a:cubicBezTo>
                    <a:pt x="34" y="35"/>
                    <a:pt x="34" y="35"/>
                    <a:pt x="34" y="35"/>
                  </a:cubicBezTo>
                  <a:lnTo>
                    <a:pt x="34" y="41"/>
                  </a:lnTo>
                  <a:close/>
                  <a:moveTo>
                    <a:pt x="34" y="47"/>
                  </a:moveTo>
                  <a:cubicBezTo>
                    <a:pt x="34" y="47"/>
                    <a:pt x="34" y="47"/>
                    <a:pt x="34" y="47"/>
                  </a:cubicBezTo>
                  <a:cubicBezTo>
                    <a:pt x="34" y="47"/>
                    <a:pt x="34" y="47"/>
                    <a:pt x="34" y="47"/>
                  </a:cubicBezTo>
                  <a:cubicBezTo>
                    <a:pt x="34" y="41"/>
                    <a:pt x="34" y="41"/>
                    <a:pt x="34" y="41"/>
                  </a:cubicBezTo>
                  <a:cubicBezTo>
                    <a:pt x="34" y="41"/>
                    <a:pt x="34" y="41"/>
                    <a:pt x="34" y="41"/>
                  </a:cubicBezTo>
                  <a:lnTo>
                    <a:pt x="34" y="47"/>
                  </a:lnTo>
                  <a:close/>
                  <a:moveTo>
                    <a:pt x="34" y="41"/>
                  </a:moveTo>
                  <a:cubicBezTo>
                    <a:pt x="34" y="41"/>
                    <a:pt x="34" y="41"/>
                    <a:pt x="34" y="41"/>
                  </a:cubicBezTo>
                  <a:cubicBezTo>
                    <a:pt x="34" y="41"/>
                    <a:pt x="34" y="41"/>
                    <a:pt x="34" y="41"/>
                  </a:cubicBezTo>
                  <a:cubicBezTo>
                    <a:pt x="34" y="35"/>
                    <a:pt x="34" y="35"/>
                    <a:pt x="34" y="35"/>
                  </a:cubicBezTo>
                  <a:cubicBezTo>
                    <a:pt x="34" y="35"/>
                    <a:pt x="34" y="35"/>
                    <a:pt x="34" y="35"/>
                  </a:cubicBezTo>
                  <a:lnTo>
                    <a:pt x="34" y="41"/>
                  </a:lnTo>
                  <a:close/>
                  <a:moveTo>
                    <a:pt x="36" y="47"/>
                  </a:moveTo>
                  <a:cubicBezTo>
                    <a:pt x="36" y="47"/>
                    <a:pt x="36" y="47"/>
                    <a:pt x="36" y="47"/>
                  </a:cubicBezTo>
                  <a:cubicBezTo>
                    <a:pt x="36" y="47"/>
                    <a:pt x="36" y="47"/>
                    <a:pt x="36" y="47"/>
                  </a:cubicBezTo>
                  <a:cubicBezTo>
                    <a:pt x="36" y="41"/>
                    <a:pt x="36" y="41"/>
                    <a:pt x="36" y="41"/>
                  </a:cubicBezTo>
                  <a:cubicBezTo>
                    <a:pt x="36" y="41"/>
                    <a:pt x="36" y="41"/>
                    <a:pt x="36" y="41"/>
                  </a:cubicBezTo>
                  <a:lnTo>
                    <a:pt x="36" y="47"/>
                  </a:lnTo>
                  <a:close/>
                  <a:moveTo>
                    <a:pt x="36" y="41"/>
                  </a:moveTo>
                  <a:cubicBezTo>
                    <a:pt x="36" y="41"/>
                    <a:pt x="36" y="41"/>
                    <a:pt x="36" y="41"/>
                  </a:cubicBezTo>
                  <a:cubicBezTo>
                    <a:pt x="36" y="41"/>
                    <a:pt x="36" y="41"/>
                    <a:pt x="36" y="41"/>
                  </a:cubicBezTo>
                  <a:cubicBezTo>
                    <a:pt x="36" y="35"/>
                    <a:pt x="36" y="35"/>
                    <a:pt x="36" y="35"/>
                  </a:cubicBezTo>
                  <a:cubicBezTo>
                    <a:pt x="36" y="35"/>
                    <a:pt x="36" y="35"/>
                    <a:pt x="36" y="35"/>
                  </a:cubicBezTo>
                  <a:lnTo>
                    <a:pt x="36" y="41"/>
                  </a:lnTo>
                  <a:close/>
                  <a:moveTo>
                    <a:pt x="37" y="47"/>
                  </a:moveTo>
                  <a:cubicBezTo>
                    <a:pt x="37" y="47"/>
                    <a:pt x="37" y="47"/>
                    <a:pt x="37" y="47"/>
                  </a:cubicBezTo>
                  <a:cubicBezTo>
                    <a:pt x="37" y="47"/>
                    <a:pt x="37" y="47"/>
                    <a:pt x="37" y="47"/>
                  </a:cubicBezTo>
                  <a:cubicBezTo>
                    <a:pt x="37" y="41"/>
                    <a:pt x="37" y="41"/>
                    <a:pt x="37" y="41"/>
                  </a:cubicBezTo>
                  <a:cubicBezTo>
                    <a:pt x="37" y="41"/>
                    <a:pt x="37" y="41"/>
                    <a:pt x="37" y="41"/>
                  </a:cubicBezTo>
                  <a:lnTo>
                    <a:pt x="37" y="47"/>
                  </a:lnTo>
                  <a:close/>
                  <a:moveTo>
                    <a:pt x="37" y="41"/>
                  </a:moveTo>
                  <a:cubicBezTo>
                    <a:pt x="37" y="41"/>
                    <a:pt x="37" y="41"/>
                    <a:pt x="37" y="41"/>
                  </a:cubicBezTo>
                  <a:cubicBezTo>
                    <a:pt x="37" y="41"/>
                    <a:pt x="37" y="41"/>
                    <a:pt x="37" y="41"/>
                  </a:cubicBezTo>
                  <a:cubicBezTo>
                    <a:pt x="37" y="35"/>
                    <a:pt x="37" y="35"/>
                    <a:pt x="37" y="35"/>
                  </a:cubicBezTo>
                  <a:cubicBezTo>
                    <a:pt x="37" y="35"/>
                    <a:pt x="37" y="35"/>
                    <a:pt x="37" y="35"/>
                  </a:cubicBezTo>
                  <a:lnTo>
                    <a:pt x="37" y="41"/>
                  </a:lnTo>
                  <a:close/>
                  <a:moveTo>
                    <a:pt x="38" y="47"/>
                  </a:moveTo>
                  <a:cubicBezTo>
                    <a:pt x="38" y="47"/>
                    <a:pt x="38" y="47"/>
                    <a:pt x="38" y="47"/>
                  </a:cubicBezTo>
                  <a:cubicBezTo>
                    <a:pt x="37" y="47"/>
                    <a:pt x="37" y="47"/>
                    <a:pt x="37" y="47"/>
                  </a:cubicBezTo>
                  <a:cubicBezTo>
                    <a:pt x="37" y="41"/>
                    <a:pt x="37" y="41"/>
                    <a:pt x="37" y="41"/>
                  </a:cubicBezTo>
                  <a:cubicBezTo>
                    <a:pt x="38" y="41"/>
                    <a:pt x="38" y="41"/>
                    <a:pt x="38" y="41"/>
                  </a:cubicBezTo>
                  <a:lnTo>
                    <a:pt x="38" y="47"/>
                  </a:lnTo>
                  <a:close/>
                  <a:moveTo>
                    <a:pt x="38" y="41"/>
                  </a:moveTo>
                  <a:cubicBezTo>
                    <a:pt x="38" y="41"/>
                    <a:pt x="38" y="41"/>
                    <a:pt x="38" y="41"/>
                  </a:cubicBezTo>
                  <a:cubicBezTo>
                    <a:pt x="37" y="41"/>
                    <a:pt x="37" y="41"/>
                    <a:pt x="37" y="41"/>
                  </a:cubicBezTo>
                  <a:cubicBezTo>
                    <a:pt x="37" y="35"/>
                    <a:pt x="37" y="35"/>
                    <a:pt x="37" y="35"/>
                  </a:cubicBezTo>
                  <a:cubicBezTo>
                    <a:pt x="38" y="35"/>
                    <a:pt x="38" y="35"/>
                    <a:pt x="38" y="35"/>
                  </a:cubicBezTo>
                  <a:lnTo>
                    <a:pt x="38" y="41"/>
                  </a:lnTo>
                  <a:close/>
                  <a:moveTo>
                    <a:pt x="40" y="47"/>
                  </a:moveTo>
                  <a:cubicBezTo>
                    <a:pt x="40" y="47"/>
                    <a:pt x="40" y="47"/>
                    <a:pt x="40" y="47"/>
                  </a:cubicBezTo>
                  <a:cubicBezTo>
                    <a:pt x="39" y="47"/>
                    <a:pt x="39" y="47"/>
                    <a:pt x="39" y="47"/>
                  </a:cubicBezTo>
                  <a:cubicBezTo>
                    <a:pt x="39" y="41"/>
                    <a:pt x="39" y="41"/>
                    <a:pt x="39" y="41"/>
                  </a:cubicBezTo>
                  <a:cubicBezTo>
                    <a:pt x="40" y="41"/>
                    <a:pt x="40" y="41"/>
                    <a:pt x="40" y="41"/>
                  </a:cubicBezTo>
                  <a:lnTo>
                    <a:pt x="40" y="47"/>
                  </a:lnTo>
                  <a:close/>
                  <a:moveTo>
                    <a:pt x="40" y="41"/>
                  </a:moveTo>
                  <a:cubicBezTo>
                    <a:pt x="40" y="41"/>
                    <a:pt x="40" y="41"/>
                    <a:pt x="40" y="41"/>
                  </a:cubicBezTo>
                  <a:cubicBezTo>
                    <a:pt x="39" y="41"/>
                    <a:pt x="39" y="41"/>
                    <a:pt x="39" y="41"/>
                  </a:cubicBezTo>
                  <a:cubicBezTo>
                    <a:pt x="39" y="35"/>
                    <a:pt x="39" y="35"/>
                    <a:pt x="39" y="35"/>
                  </a:cubicBezTo>
                  <a:cubicBezTo>
                    <a:pt x="40" y="35"/>
                    <a:pt x="40" y="35"/>
                    <a:pt x="40" y="35"/>
                  </a:cubicBezTo>
                  <a:lnTo>
                    <a:pt x="40" y="41"/>
                  </a:lnTo>
                  <a:close/>
                  <a:moveTo>
                    <a:pt x="41" y="47"/>
                  </a:moveTo>
                  <a:cubicBezTo>
                    <a:pt x="41" y="47"/>
                    <a:pt x="41" y="47"/>
                    <a:pt x="41" y="47"/>
                  </a:cubicBezTo>
                  <a:cubicBezTo>
                    <a:pt x="40" y="47"/>
                    <a:pt x="40" y="47"/>
                    <a:pt x="40" y="47"/>
                  </a:cubicBezTo>
                  <a:cubicBezTo>
                    <a:pt x="40" y="41"/>
                    <a:pt x="40" y="41"/>
                    <a:pt x="40" y="41"/>
                  </a:cubicBezTo>
                  <a:cubicBezTo>
                    <a:pt x="41" y="41"/>
                    <a:pt x="41" y="41"/>
                    <a:pt x="41" y="41"/>
                  </a:cubicBezTo>
                  <a:lnTo>
                    <a:pt x="41" y="47"/>
                  </a:lnTo>
                  <a:close/>
                  <a:moveTo>
                    <a:pt x="41" y="41"/>
                  </a:moveTo>
                  <a:cubicBezTo>
                    <a:pt x="41" y="41"/>
                    <a:pt x="41" y="41"/>
                    <a:pt x="41" y="41"/>
                  </a:cubicBezTo>
                  <a:cubicBezTo>
                    <a:pt x="40" y="41"/>
                    <a:pt x="40" y="41"/>
                    <a:pt x="40" y="41"/>
                  </a:cubicBezTo>
                  <a:cubicBezTo>
                    <a:pt x="40" y="35"/>
                    <a:pt x="40" y="35"/>
                    <a:pt x="40" y="35"/>
                  </a:cubicBezTo>
                  <a:cubicBezTo>
                    <a:pt x="41" y="35"/>
                    <a:pt x="41" y="35"/>
                    <a:pt x="41" y="35"/>
                  </a:cubicBezTo>
                  <a:lnTo>
                    <a:pt x="41" y="41"/>
                  </a:lnTo>
                  <a:close/>
                  <a:moveTo>
                    <a:pt x="41" y="47"/>
                  </a:moveTo>
                  <a:cubicBezTo>
                    <a:pt x="41" y="47"/>
                    <a:pt x="41" y="47"/>
                    <a:pt x="41" y="47"/>
                  </a:cubicBezTo>
                  <a:cubicBezTo>
                    <a:pt x="41" y="47"/>
                    <a:pt x="41" y="47"/>
                    <a:pt x="41" y="47"/>
                  </a:cubicBezTo>
                  <a:cubicBezTo>
                    <a:pt x="41" y="41"/>
                    <a:pt x="41" y="41"/>
                    <a:pt x="41" y="41"/>
                  </a:cubicBezTo>
                  <a:cubicBezTo>
                    <a:pt x="41" y="41"/>
                    <a:pt x="41" y="41"/>
                    <a:pt x="41" y="41"/>
                  </a:cubicBezTo>
                  <a:lnTo>
                    <a:pt x="41" y="47"/>
                  </a:lnTo>
                  <a:close/>
                  <a:moveTo>
                    <a:pt x="41" y="41"/>
                  </a:moveTo>
                  <a:cubicBezTo>
                    <a:pt x="41" y="41"/>
                    <a:pt x="41" y="41"/>
                    <a:pt x="41" y="41"/>
                  </a:cubicBezTo>
                  <a:cubicBezTo>
                    <a:pt x="41" y="41"/>
                    <a:pt x="41" y="41"/>
                    <a:pt x="41" y="41"/>
                  </a:cubicBezTo>
                  <a:cubicBezTo>
                    <a:pt x="41" y="35"/>
                    <a:pt x="41" y="35"/>
                    <a:pt x="41" y="35"/>
                  </a:cubicBezTo>
                  <a:cubicBezTo>
                    <a:pt x="41" y="35"/>
                    <a:pt x="41" y="35"/>
                    <a:pt x="41" y="35"/>
                  </a:cubicBezTo>
                  <a:lnTo>
                    <a:pt x="41" y="41"/>
                  </a:lnTo>
                  <a:close/>
                  <a:moveTo>
                    <a:pt x="42" y="47"/>
                  </a:moveTo>
                  <a:cubicBezTo>
                    <a:pt x="42" y="47"/>
                    <a:pt x="42" y="47"/>
                    <a:pt x="42" y="47"/>
                  </a:cubicBezTo>
                  <a:cubicBezTo>
                    <a:pt x="41" y="47"/>
                    <a:pt x="41" y="47"/>
                    <a:pt x="41" y="47"/>
                  </a:cubicBezTo>
                  <a:cubicBezTo>
                    <a:pt x="41" y="41"/>
                    <a:pt x="41" y="41"/>
                    <a:pt x="41" y="41"/>
                  </a:cubicBezTo>
                  <a:cubicBezTo>
                    <a:pt x="42" y="41"/>
                    <a:pt x="42" y="41"/>
                    <a:pt x="42" y="41"/>
                  </a:cubicBezTo>
                  <a:lnTo>
                    <a:pt x="42" y="47"/>
                  </a:lnTo>
                  <a:close/>
                  <a:moveTo>
                    <a:pt x="42" y="41"/>
                  </a:moveTo>
                  <a:cubicBezTo>
                    <a:pt x="42" y="41"/>
                    <a:pt x="42" y="41"/>
                    <a:pt x="42" y="41"/>
                  </a:cubicBezTo>
                  <a:cubicBezTo>
                    <a:pt x="41" y="41"/>
                    <a:pt x="41" y="41"/>
                    <a:pt x="41" y="41"/>
                  </a:cubicBezTo>
                  <a:cubicBezTo>
                    <a:pt x="41" y="35"/>
                    <a:pt x="41" y="35"/>
                    <a:pt x="41" y="35"/>
                  </a:cubicBezTo>
                  <a:cubicBezTo>
                    <a:pt x="42" y="34"/>
                    <a:pt x="42" y="34"/>
                    <a:pt x="42" y="34"/>
                  </a:cubicBezTo>
                  <a:lnTo>
                    <a:pt x="42" y="41"/>
                  </a:lnTo>
                  <a:close/>
                  <a:moveTo>
                    <a:pt x="43" y="48"/>
                  </a:moveTo>
                  <a:cubicBezTo>
                    <a:pt x="43" y="48"/>
                    <a:pt x="43" y="48"/>
                    <a:pt x="43" y="48"/>
                  </a:cubicBezTo>
                  <a:cubicBezTo>
                    <a:pt x="42" y="47"/>
                    <a:pt x="42" y="47"/>
                    <a:pt x="42" y="47"/>
                  </a:cubicBezTo>
                  <a:cubicBezTo>
                    <a:pt x="42" y="41"/>
                    <a:pt x="42" y="41"/>
                    <a:pt x="42" y="41"/>
                  </a:cubicBezTo>
                  <a:cubicBezTo>
                    <a:pt x="43" y="41"/>
                    <a:pt x="43" y="41"/>
                    <a:pt x="43" y="41"/>
                  </a:cubicBezTo>
                  <a:lnTo>
                    <a:pt x="43" y="48"/>
                  </a:lnTo>
                  <a:close/>
                  <a:moveTo>
                    <a:pt x="43" y="41"/>
                  </a:moveTo>
                  <a:cubicBezTo>
                    <a:pt x="43" y="41"/>
                    <a:pt x="43" y="41"/>
                    <a:pt x="43" y="41"/>
                  </a:cubicBezTo>
                  <a:cubicBezTo>
                    <a:pt x="42" y="41"/>
                    <a:pt x="42" y="41"/>
                    <a:pt x="42" y="41"/>
                  </a:cubicBezTo>
                  <a:cubicBezTo>
                    <a:pt x="42" y="34"/>
                    <a:pt x="42" y="34"/>
                    <a:pt x="42" y="34"/>
                  </a:cubicBezTo>
                  <a:cubicBezTo>
                    <a:pt x="43" y="34"/>
                    <a:pt x="43" y="34"/>
                    <a:pt x="43" y="34"/>
                  </a:cubicBezTo>
                  <a:lnTo>
                    <a:pt x="43" y="41"/>
                  </a:lnTo>
                  <a:close/>
                  <a:moveTo>
                    <a:pt x="44" y="48"/>
                  </a:moveTo>
                  <a:cubicBezTo>
                    <a:pt x="44" y="48"/>
                    <a:pt x="44" y="48"/>
                    <a:pt x="44" y="48"/>
                  </a:cubicBezTo>
                  <a:cubicBezTo>
                    <a:pt x="43" y="48"/>
                    <a:pt x="43" y="48"/>
                    <a:pt x="43" y="48"/>
                  </a:cubicBezTo>
                  <a:cubicBezTo>
                    <a:pt x="43" y="41"/>
                    <a:pt x="43" y="41"/>
                    <a:pt x="43" y="41"/>
                  </a:cubicBezTo>
                  <a:cubicBezTo>
                    <a:pt x="44" y="41"/>
                    <a:pt x="44" y="41"/>
                    <a:pt x="44" y="41"/>
                  </a:cubicBezTo>
                  <a:lnTo>
                    <a:pt x="44" y="48"/>
                  </a:lnTo>
                  <a:close/>
                  <a:moveTo>
                    <a:pt x="44" y="41"/>
                  </a:moveTo>
                  <a:cubicBezTo>
                    <a:pt x="44" y="41"/>
                    <a:pt x="44" y="41"/>
                    <a:pt x="44" y="41"/>
                  </a:cubicBezTo>
                  <a:cubicBezTo>
                    <a:pt x="43" y="41"/>
                    <a:pt x="43" y="41"/>
                    <a:pt x="43" y="41"/>
                  </a:cubicBezTo>
                  <a:cubicBezTo>
                    <a:pt x="43" y="34"/>
                    <a:pt x="43" y="34"/>
                    <a:pt x="43" y="34"/>
                  </a:cubicBezTo>
                  <a:cubicBezTo>
                    <a:pt x="44" y="34"/>
                    <a:pt x="44" y="34"/>
                    <a:pt x="44" y="34"/>
                  </a:cubicBezTo>
                  <a:lnTo>
                    <a:pt x="44" y="41"/>
                  </a:lnTo>
                  <a:close/>
                  <a:moveTo>
                    <a:pt x="45" y="48"/>
                  </a:moveTo>
                  <a:cubicBezTo>
                    <a:pt x="45" y="48"/>
                    <a:pt x="45" y="48"/>
                    <a:pt x="45" y="48"/>
                  </a:cubicBezTo>
                  <a:cubicBezTo>
                    <a:pt x="44" y="48"/>
                    <a:pt x="44" y="48"/>
                    <a:pt x="44" y="48"/>
                  </a:cubicBezTo>
                  <a:cubicBezTo>
                    <a:pt x="44" y="41"/>
                    <a:pt x="44" y="41"/>
                    <a:pt x="44" y="41"/>
                  </a:cubicBezTo>
                  <a:cubicBezTo>
                    <a:pt x="44" y="41"/>
                    <a:pt x="44" y="41"/>
                    <a:pt x="44" y="41"/>
                  </a:cubicBezTo>
                  <a:cubicBezTo>
                    <a:pt x="44" y="48"/>
                    <a:pt x="44" y="48"/>
                    <a:pt x="44" y="48"/>
                  </a:cubicBezTo>
                  <a:cubicBezTo>
                    <a:pt x="45" y="48"/>
                    <a:pt x="45" y="48"/>
                    <a:pt x="45" y="48"/>
                  </a:cubicBezTo>
                  <a:cubicBezTo>
                    <a:pt x="45" y="41"/>
                    <a:pt x="45" y="41"/>
                    <a:pt x="45" y="41"/>
                  </a:cubicBezTo>
                  <a:cubicBezTo>
                    <a:pt x="45" y="41"/>
                    <a:pt x="45" y="41"/>
                    <a:pt x="45" y="41"/>
                  </a:cubicBezTo>
                  <a:lnTo>
                    <a:pt x="45" y="48"/>
                  </a:lnTo>
                  <a:close/>
                  <a:moveTo>
                    <a:pt x="45" y="41"/>
                  </a:moveTo>
                  <a:cubicBezTo>
                    <a:pt x="45" y="41"/>
                    <a:pt x="45" y="41"/>
                    <a:pt x="45" y="41"/>
                  </a:cubicBezTo>
                  <a:cubicBezTo>
                    <a:pt x="45" y="41"/>
                    <a:pt x="45" y="41"/>
                    <a:pt x="45" y="41"/>
                  </a:cubicBezTo>
                  <a:cubicBezTo>
                    <a:pt x="45" y="34"/>
                    <a:pt x="45" y="34"/>
                    <a:pt x="45" y="34"/>
                  </a:cubicBezTo>
                  <a:cubicBezTo>
                    <a:pt x="45" y="34"/>
                    <a:pt x="45" y="34"/>
                    <a:pt x="45" y="34"/>
                  </a:cubicBezTo>
                  <a:lnTo>
                    <a:pt x="45" y="41"/>
                  </a:lnTo>
                  <a:close/>
                  <a:moveTo>
                    <a:pt x="46" y="48"/>
                  </a:moveTo>
                  <a:cubicBezTo>
                    <a:pt x="46" y="48"/>
                    <a:pt x="46" y="48"/>
                    <a:pt x="46" y="48"/>
                  </a:cubicBezTo>
                  <a:cubicBezTo>
                    <a:pt x="45" y="48"/>
                    <a:pt x="45" y="48"/>
                    <a:pt x="45" y="48"/>
                  </a:cubicBezTo>
                  <a:cubicBezTo>
                    <a:pt x="45" y="41"/>
                    <a:pt x="45" y="41"/>
                    <a:pt x="45" y="41"/>
                  </a:cubicBezTo>
                  <a:cubicBezTo>
                    <a:pt x="46" y="41"/>
                    <a:pt x="46" y="41"/>
                    <a:pt x="46" y="41"/>
                  </a:cubicBezTo>
                  <a:lnTo>
                    <a:pt x="46" y="48"/>
                  </a:lnTo>
                  <a:close/>
                  <a:moveTo>
                    <a:pt x="46" y="41"/>
                  </a:moveTo>
                  <a:cubicBezTo>
                    <a:pt x="46" y="41"/>
                    <a:pt x="46" y="41"/>
                    <a:pt x="46" y="41"/>
                  </a:cubicBezTo>
                  <a:cubicBezTo>
                    <a:pt x="45" y="41"/>
                    <a:pt x="45" y="41"/>
                    <a:pt x="45" y="41"/>
                  </a:cubicBezTo>
                  <a:cubicBezTo>
                    <a:pt x="45" y="34"/>
                    <a:pt x="45" y="34"/>
                    <a:pt x="45" y="34"/>
                  </a:cubicBezTo>
                  <a:cubicBezTo>
                    <a:pt x="46" y="34"/>
                    <a:pt x="46" y="34"/>
                    <a:pt x="46" y="34"/>
                  </a:cubicBezTo>
                  <a:lnTo>
                    <a:pt x="46" y="41"/>
                  </a:lnTo>
                  <a:close/>
                  <a:moveTo>
                    <a:pt x="47" y="48"/>
                  </a:moveTo>
                  <a:cubicBezTo>
                    <a:pt x="47" y="48"/>
                    <a:pt x="47" y="48"/>
                    <a:pt x="47" y="48"/>
                  </a:cubicBezTo>
                  <a:cubicBezTo>
                    <a:pt x="46" y="48"/>
                    <a:pt x="46" y="48"/>
                    <a:pt x="46" y="48"/>
                  </a:cubicBezTo>
                  <a:cubicBezTo>
                    <a:pt x="46" y="41"/>
                    <a:pt x="46" y="41"/>
                    <a:pt x="46" y="41"/>
                  </a:cubicBezTo>
                  <a:cubicBezTo>
                    <a:pt x="47" y="41"/>
                    <a:pt x="47" y="41"/>
                    <a:pt x="47" y="41"/>
                  </a:cubicBezTo>
                  <a:lnTo>
                    <a:pt x="47" y="48"/>
                  </a:lnTo>
                  <a:close/>
                  <a:moveTo>
                    <a:pt x="47" y="41"/>
                  </a:moveTo>
                  <a:cubicBezTo>
                    <a:pt x="47" y="41"/>
                    <a:pt x="47" y="41"/>
                    <a:pt x="47" y="41"/>
                  </a:cubicBezTo>
                  <a:cubicBezTo>
                    <a:pt x="46" y="41"/>
                    <a:pt x="46" y="41"/>
                    <a:pt x="46" y="41"/>
                  </a:cubicBezTo>
                  <a:cubicBezTo>
                    <a:pt x="46" y="34"/>
                    <a:pt x="46" y="34"/>
                    <a:pt x="46" y="34"/>
                  </a:cubicBezTo>
                  <a:cubicBezTo>
                    <a:pt x="47" y="34"/>
                    <a:pt x="47" y="34"/>
                    <a:pt x="47" y="34"/>
                  </a:cubicBezTo>
                  <a:lnTo>
                    <a:pt x="47" y="41"/>
                  </a:lnTo>
                  <a:close/>
                  <a:moveTo>
                    <a:pt x="48" y="48"/>
                  </a:moveTo>
                  <a:cubicBezTo>
                    <a:pt x="48" y="48"/>
                    <a:pt x="48" y="48"/>
                    <a:pt x="48" y="48"/>
                  </a:cubicBezTo>
                  <a:cubicBezTo>
                    <a:pt x="47" y="48"/>
                    <a:pt x="47" y="48"/>
                    <a:pt x="47" y="48"/>
                  </a:cubicBezTo>
                  <a:cubicBezTo>
                    <a:pt x="47" y="41"/>
                    <a:pt x="47" y="41"/>
                    <a:pt x="47" y="41"/>
                  </a:cubicBezTo>
                  <a:cubicBezTo>
                    <a:pt x="48" y="41"/>
                    <a:pt x="48" y="41"/>
                    <a:pt x="48" y="41"/>
                  </a:cubicBezTo>
                  <a:lnTo>
                    <a:pt x="48" y="48"/>
                  </a:lnTo>
                  <a:close/>
                  <a:moveTo>
                    <a:pt x="48" y="41"/>
                  </a:moveTo>
                  <a:cubicBezTo>
                    <a:pt x="48" y="41"/>
                    <a:pt x="48" y="41"/>
                    <a:pt x="48" y="41"/>
                  </a:cubicBezTo>
                  <a:cubicBezTo>
                    <a:pt x="47" y="41"/>
                    <a:pt x="47" y="41"/>
                    <a:pt x="47" y="41"/>
                  </a:cubicBezTo>
                  <a:cubicBezTo>
                    <a:pt x="47" y="34"/>
                    <a:pt x="47" y="34"/>
                    <a:pt x="47" y="34"/>
                  </a:cubicBezTo>
                  <a:cubicBezTo>
                    <a:pt x="48" y="34"/>
                    <a:pt x="48" y="34"/>
                    <a:pt x="48" y="34"/>
                  </a:cubicBezTo>
                  <a:lnTo>
                    <a:pt x="48" y="41"/>
                  </a:lnTo>
                  <a:close/>
                  <a:moveTo>
                    <a:pt x="49" y="48"/>
                  </a:moveTo>
                  <a:cubicBezTo>
                    <a:pt x="49" y="48"/>
                    <a:pt x="49" y="48"/>
                    <a:pt x="49" y="48"/>
                  </a:cubicBezTo>
                  <a:cubicBezTo>
                    <a:pt x="49" y="48"/>
                    <a:pt x="49" y="48"/>
                    <a:pt x="49" y="48"/>
                  </a:cubicBezTo>
                  <a:cubicBezTo>
                    <a:pt x="49" y="41"/>
                    <a:pt x="49" y="41"/>
                    <a:pt x="49" y="41"/>
                  </a:cubicBezTo>
                  <a:cubicBezTo>
                    <a:pt x="49" y="41"/>
                    <a:pt x="49" y="41"/>
                    <a:pt x="49" y="41"/>
                  </a:cubicBezTo>
                  <a:lnTo>
                    <a:pt x="49" y="48"/>
                  </a:lnTo>
                  <a:close/>
                  <a:moveTo>
                    <a:pt x="49" y="41"/>
                  </a:moveTo>
                  <a:cubicBezTo>
                    <a:pt x="49" y="41"/>
                    <a:pt x="49" y="41"/>
                    <a:pt x="49" y="41"/>
                  </a:cubicBezTo>
                  <a:cubicBezTo>
                    <a:pt x="49" y="41"/>
                    <a:pt x="49" y="41"/>
                    <a:pt x="49" y="41"/>
                  </a:cubicBezTo>
                  <a:cubicBezTo>
                    <a:pt x="49" y="34"/>
                    <a:pt x="49" y="34"/>
                    <a:pt x="49" y="34"/>
                  </a:cubicBezTo>
                  <a:cubicBezTo>
                    <a:pt x="49" y="34"/>
                    <a:pt x="49" y="34"/>
                    <a:pt x="49" y="34"/>
                  </a:cubicBezTo>
                  <a:lnTo>
                    <a:pt x="49" y="41"/>
                  </a:lnTo>
                  <a:close/>
                  <a:moveTo>
                    <a:pt x="50" y="48"/>
                  </a:moveTo>
                  <a:cubicBezTo>
                    <a:pt x="50" y="48"/>
                    <a:pt x="50" y="48"/>
                    <a:pt x="50" y="48"/>
                  </a:cubicBezTo>
                  <a:cubicBezTo>
                    <a:pt x="49" y="48"/>
                    <a:pt x="49" y="48"/>
                    <a:pt x="49" y="48"/>
                  </a:cubicBezTo>
                  <a:cubicBezTo>
                    <a:pt x="49" y="41"/>
                    <a:pt x="49" y="41"/>
                    <a:pt x="49" y="41"/>
                  </a:cubicBezTo>
                  <a:cubicBezTo>
                    <a:pt x="50" y="41"/>
                    <a:pt x="50" y="41"/>
                    <a:pt x="50" y="41"/>
                  </a:cubicBezTo>
                  <a:lnTo>
                    <a:pt x="50" y="48"/>
                  </a:lnTo>
                  <a:close/>
                  <a:moveTo>
                    <a:pt x="50" y="41"/>
                  </a:moveTo>
                  <a:cubicBezTo>
                    <a:pt x="50" y="41"/>
                    <a:pt x="50" y="41"/>
                    <a:pt x="50" y="41"/>
                  </a:cubicBezTo>
                  <a:cubicBezTo>
                    <a:pt x="49" y="41"/>
                    <a:pt x="49" y="41"/>
                    <a:pt x="49" y="41"/>
                  </a:cubicBezTo>
                  <a:cubicBezTo>
                    <a:pt x="49" y="34"/>
                    <a:pt x="49" y="34"/>
                    <a:pt x="49" y="34"/>
                  </a:cubicBezTo>
                  <a:cubicBezTo>
                    <a:pt x="49" y="34"/>
                    <a:pt x="49" y="34"/>
                    <a:pt x="49" y="34"/>
                  </a:cubicBezTo>
                  <a:cubicBezTo>
                    <a:pt x="50" y="34"/>
                    <a:pt x="50" y="34"/>
                    <a:pt x="50" y="34"/>
                  </a:cubicBezTo>
                  <a:lnTo>
                    <a:pt x="50" y="41"/>
                  </a:lnTo>
                  <a:close/>
                  <a:moveTo>
                    <a:pt x="52" y="48"/>
                  </a:moveTo>
                  <a:cubicBezTo>
                    <a:pt x="52" y="48"/>
                    <a:pt x="52" y="48"/>
                    <a:pt x="52" y="48"/>
                  </a:cubicBezTo>
                  <a:cubicBezTo>
                    <a:pt x="51" y="48"/>
                    <a:pt x="51" y="48"/>
                    <a:pt x="51" y="48"/>
                  </a:cubicBezTo>
                  <a:cubicBezTo>
                    <a:pt x="51" y="41"/>
                    <a:pt x="51" y="41"/>
                    <a:pt x="51" y="41"/>
                  </a:cubicBezTo>
                  <a:cubicBezTo>
                    <a:pt x="52" y="41"/>
                    <a:pt x="52" y="41"/>
                    <a:pt x="52" y="41"/>
                  </a:cubicBezTo>
                  <a:lnTo>
                    <a:pt x="52" y="48"/>
                  </a:lnTo>
                  <a:close/>
                  <a:moveTo>
                    <a:pt x="52" y="41"/>
                  </a:moveTo>
                  <a:cubicBezTo>
                    <a:pt x="52" y="41"/>
                    <a:pt x="52" y="41"/>
                    <a:pt x="52" y="41"/>
                  </a:cubicBezTo>
                  <a:cubicBezTo>
                    <a:pt x="51" y="41"/>
                    <a:pt x="51" y="41"/>
                    <a:pt x="51" y="41"/>
                  </a:cubicBezTo>
                  <a:cubicBezTo>
                    <a:pt x="51" y="34"/>
                    <a:pt x="51" y="34"/>
                    <a:pt x="51" y="34"/>
                  </a:cubicBezTo>
                  <a:cubicBezTo>
                    <a:pt x="52" y="34"/>
                    <a:pt x="52" y="34"/>
                    <a:pt x="52" y="34"/>
                  </a:cubicBezTo>
                  <a:lnTo>
                    <a:pt x="52" y="41"/>
                  </a:lnTo>
                  <a:close/>
                  <a:moveTo>
                    <a:pt x="53" y="48"/>
                  </a:moveTo>
                  <a:cubicBezTo>
                    <a:pt x="53" y="48"/>
                    <a:pt x="53" y="48"/>
                    <a:pt x="53" y="48"/>
                  </a:cubicBezTo>
                  <a:cubicBezTo>
                    <a:pt x="52" y="48"/>
                    <a:pt x="52" y="48"/>
                    <a:pt x="52" y="48"/>
                  </a:cubicBezTo>
                  <a:cubicBezTo>
                    <a:pt x="52" y="41"/>
                    <a:pt x="52" y="41"/>
                    <a:pt x="52" y="41"/>
                  </a:cubicBezTo>
                  <a:cubicBezTo>
                    <a:pt x="53" y="41"/>
                    <a:pt x="53" y="41"/>
                    <a:pt x="53" y="41"/>
                  </a:cubicBezTo>
                  <a:lnTo>
                    <a:pt x="53" y="48"/>
                  </a:lnTo>
                  <a:close/>
                  <a:moveTo>
                    <a:pt x="53" y="41"/>
                  </a:moveTo>
                  <a:cubicBezTo>
                    <a:pt x="53" y="41"/>
                    <a:pt x="53" y="41"/>
                    <a:pt x="53" y="41"/>
                  </a:cubicBezTo>
                  <a:cubicBezTo>
                    <a:pt x="52" y="41"/>
                    <a:pt x="52" y="41"/>
                    <a:pt x="52" y="41"/>
                  </a:cubicBezTo>
                  <a:cubicBezTo>
                    <a:pt x="52" y="34"/>
                    <a:pt x="52" y="34"/>
                    <a:pt x="52" y="34"/>
                  </a:cubicBezTo>
                  <a:cubicBezTo>
                    <a:pt x="53" y="34"/>
                    <a:pt x="53" y="34"/>
                    <a:pt x="53" y="34"/>
                  </a:cubicBezTo>
                  <a:lnTo>
                    <a:pt x="53" y="41"/>
                  </a:lnTo>
                  <a:close/>
                  <a:moveTo>
                    <a:pt x="54" y="48"/>
                  </a:moveTo>
                  <a:cubicBezTo>
                    <a:pt x="54" y="48"/>
                    <a:pt x="54" y="48"/>
                    <a:pt x="54" y="48"/>
                  </a:cubicBezTo>
                  <a:cubicBezTo>
                    <a:pt x="53" y="48"/>
                    <a:pt x="53" y="48"/>
                    <a:pt x="53" y="48"/>
                  </a:cubicBezTo>
                  <a:cubicBezTo>
                    <a:pt x="53" y="41"/>
                    <a:pt x="53" y="41"/>
                    <a:pt x="53" y="41"/>
                  </a:cubicBezTo>
                  <a:cubicBezTo>
                    <a:pt x="54" y="41"/>
                    <a:pt x="54" y="41"/>
                    <a:pt x="54" y="41"/>
                  </a:cubicBezTo>
                  <a:lnTo>
                    <a:pt x="54" y="48"/>
                  </a:lnTo>
                  <a:close/>
                  <a:moveTo>
                    <a:pt x="54" y="41"/>
                  </a:moveTo>
                  <a:cubicBezTo>
                    <a:pt x="54" y="41"/>
                    <a:pt x="54" y="41"/>
                    <a:pt x="54" y="41"/>
                  </a:cubicBezTo>
                  <a:cubicBezTo>
                    <a:pt x="53" y="41"/>
                    <a:pt x="53" y="41"/>
                    <a:pt x="53" y="41"/>
                  </a:cubicBezTo>
                  <a:cubicBezTo>
                    <a:pt x="53" y="34"/>
                    <a:pt x="53" y="34"/>
                    <a:pt x="53" y="34"/>
                  </a:cubicBezTo>
                  <a:cubicBezTo>
                    <a:pt x="54" y="33"/>
                    <a:pt x="54" y="33"/>
                    <a:pt x="54" y="33"/>
                  </a:cubicBezTo>
                  <a:lnTo>
                    <a:pt x="54" y="41"/>
                  </a:lnTo>
                  <a:close/>
                  <a:moveTo>
                    <a:pt x="55" y="48"/>
                  </a:moveTo>
                  <a:cubicBezTo>
                    <a:pt x="55" y="48"/>
                    <a:pt x="55" y="48"/>
                    <a:pt x="55" y="48"/>
                  </a:cubicBezTo>
                  <a:cubicBezTo>
                    <a:pt x="54" y="48"/>
                    <a:pt x="54" y="48"/>
                    <a:pt x="54" y="48"/>
                  </a:cubicBezTo>
                  <a:cubicBezTo>
                    <a:pt x="54" y="41"/>
                    <a:pt x="54" y="41"/>
                    <a:pt x="54" y="41"/>
                  </a:cubicBezTo>
                  <a:cubicBezTo>
                    <a:pt x="55" y="41"/>
                    <a:pt x="55" y="41"/>
                    <a:pt x="55" y="41"/>
                  </a:cubicBezTo>
                  <a:lnTo>
                    <a:pt x="55" y="48"/>
                  </a:lnTo>
                  <a:close/>
                  <a:moveTo>
                    <a:pt x="55" y="41"/>
                  </a:moveTo>
                  <a:cubicBezTo>
                    <a:pt x="55" y="41"/>
                    <a:pt x="55" y="41"/>
                    <a:pt x="55" y="41"/>
                  </a:cubicBezTo>
                  <a:cubicBezTo>
                    <a:pt x="54" y="41"/>
                    <a:pt x="54" y="41"/>
                    <a:pt x="54" y="41"/>
                  </a:cubicBezTo>
                  <a:cubicBezTo>
                    <a:pt x="54" y="33"/>
                    <a:pt x="54" y="33"/>
                    <a:pt x="54" y="33"/>
                  </a:cubicBezTo>
                  <a:cubicBezTo>
                    <a:pt x="55" y="33"/>
                    <a:pt x="55" y="33"/>
                    <a:pt x="55" y="33"/>
                  </a:cubicBezTo>
                  <a:lnTo>
                    <a:pt x="55" y="41"/>
                  </a:lnTo>
                  <a:close/>
                  <a:moveTo>
                    <a:pt x="57" y="48"/>
                  </a:moveTo>
                  <a:cubicBezTo>
                    <a:pt x="57" y="48"/>
                    <a:pt x="57" y="48"/>
                    <a:pt x="57" y="48"/>
                  </a:cubicBezTo>
                  <a:cubicBezTo>
                    <a:pt x="55" y="48"/>
                    <a:pt x="55" y="48"/>
                    <a:pt x="55" y="48"/>
                  </a:cubicBezTo>
                  <a:cubicBezTo>
                    <a:pt x="55" y="41"/>
                    <a:pt x="55" y="41"/>
                    <a:pt x="55" y="41"/>
                  </a:cubicBezTo>
                  <a:cubicBezTo>
                    <a:pt x="57" y="41"/>
                    <a:pt x="57" y="41"/>
                    <a:pt x="57" y="41"/>
                  </a:cubicBezTo>
                  <a:lnTo>
                    <a:pt x="57" y="48"/>
                  </a:lnTo>
                  <a:close/>
                  <a:moveTo>
                    <a:pt x="57" y="41"/>
                  </a:moveTo>
                  <a:cubicBezTo>
                    <a:pt x="57" y="41"/>
                    <a:pt x="57" y="41"/>
                    <a:pt x="57" y="41"/>
                  </a:cubicBezTo>
                  <a:cubicBezTo>
                    <a:pt x="55" y="41"/>
                    <a:pt x="55" y="41"/>
                    <a:pt x="55" y="41"/>
                  </a:cubicBezTo>
                  <a:cubicBezTo>
                    <a:pt x="55" y="33"/>
                    <a:pt x="55" y="33"/>
                    <a:pt x="55" y="33"/>
                  </a:cubicBezTo>
                  <a:cubicBezTo>
                    <a:pt x="57" y="33"/>
                    <a:pt x="57" y="33"/>
                    <a:pt x="57" y="33"/>
                  </a:cubicBezTo>
                  <a:lnTo>
                    <a:pt x="57" y="41"/>
                  </a:lnTo>
                  <a:close/>
                  <a:moveTo>
                    <a:pt x="57" y="48"/>
                  </a:moveTo>
                  <a:cubicBezTo>
                    <a:pt x="57" y="48"/>
                    <a:pt x="57" y="48"/>
                    <a:pt x="57" y="48"/>
                  </a:cubicBezTo>
                  <a:cubicBezTo>
                    <a:pt x="57" y="48"/>
                    <a:pt x="57" y="48"/>
                    <a:pt x="57" y="48"/>
                  </a:cubicBezTo>
                  <a:cubicBezTo>
                    <a:pt x="57" y="41"/>
                    <a:pt x="57" y="41"/>
                    <a:pt x="57" y="41"/>
                  </a:cubicBezTo>
                  <a:cubicBezTo>
                    <a:pt x="57" y="41"/>
                    <a:pt x="57" y="41"/>
                    <a:pt x="57" y="41"/>
                  </a:cubicBezTo>
                  <a:lnTo>
                    <a:pt x="57" y="48"/>
                  </a:lnTo>
                  <a:close/>
                  <a:moveTo>
                    <a:pt x="57" y="41"/>
                  </a:moveTo>
                  <a:cubicBezTo>
                    <a:pt x="57" y="41"/>
                    <a:pt x="57" y="41"/>
                    <a:pt x="57" y="41"/>
                  </a:cubicBezTo>
                  <a:cubicBezTo>
                    <a:pt x="57" y="41"/>
                    <a:pt x="57" y="41"/>
                    <a:pt x="57" y="41"/>
                  </a:cubicBezTo>
                  <a:cubicBezTo>
                    <a:pt x="57" y="33"/>
                    <a:pt x="57" y="33"/>
                    <a:pt x="57" y="33"/>
                  </a:cubicBezTo>
                  <a:cubicBezTo>
                    <a:pt x="57" y="33"/>
                    <a:pt x="57" y="33"/>
                    <a:pt x="57" y="33"/>
                  </a:cubicBezTo>
                  <a:lnTo>
                    <a:pt x="57" y="41"/>
                  </a:lnTo>
                  <a:close/>
                  <a:moveTo>
                    <a:pt x="58" y="48"/>
                  </a:moveTo>
                  <a:cubicBezTo>
                    <a:pt x="58" y="48"/>
                    <a:pt x="58" y="48"/>
                    <a:pt x="58" y="48"/>
                  </a:cubicBezTo>
                  <a:cubicBezTo>
                    <a:pt x="58" y="48"/>
                    <a:pt x="58" y="48"/>
                    <a:pt x="58" y="48"/>
                  </a:cubicBezTo>
                  <a:cubicBezTo>
                    <a:pt x="58" y="41"/>
                    <a:pt x="58" y="41"/>
                    <a:pt x="58" y="41"/>
                  </a:cubicBezTo>
                  <a:cubicBezTo>
                    <a:pt x="58" y="41"/>
                    <a:pt x="58" y="41"/>
                    <a:pt x="58" y="41"/>
                  </a:cubicBezTo>
                  <a:lnTo>
                    <a:pt x="58" y="48"/>
                  </a:lnTo>
                  <a:close/>
                  <a:moveTo>
                    <a:pt x="58" y="41"/>
                  </a:moveTo>
                  <a:cubicBezTo>
                    <a:pt x="58" y="41"/>
                    <a:pt x="58" y="41"/>
                    <a:pt x="58" y="41"/>
                  </a:cubicBezTo>
                  <a:cubicBezTo>
                    <a:pt x="58" y="41"/>
                    <a:pt x="58" y="41"/>
                    <a:pt x="58" y="41"/>
                  </a:cubicBezTo>
                  <a:cubicBezTo>
                    <a:pt x="58" y="33"/>
                    <a:pt x="58" y="33"/>
                    <a:pt x="58" y="33"/>
                  </a:cubicBezTo>
                  <a:cubicBezTo>
                    <a:pt x="58" y="33"/>
                    <a:pt x="58" y="33"/>
                    <a:pt x="58" y="33"/>
                  </a:cubicBezTo>
                  <a:lnTo>
                    <a:pt x="58" y="41"/>
                  </a:lnTo>
                  <a:close/>
                  <a:moveTo>
                    <a:pt x="59" y="48"/>
                  </a:moveTo>
                  <a:cubicBezTo>
                    <a:pt x="59" y="48"/>
                    <a:pt x="59" y="48"/>
                    <a:pt x="59" y="48"/>
                  </a:cubicBezTo>
                  <a:cubicBezTo>
                    <a:pt x="59" y="48"/>
                    <a:pt x="59" y="48"/>
                    <a:pt x="59" y="48"/>
                  </a:cubicBezTo>
                  <a:cubicBezTo>
                    <a:pt x="59" y="48"/>
                    <a:pt x="59" y="48"/>
                    <a:pt x="59" y="48"/>
                  </a:cubicBezTo>
                  <a:cubicBezTo>
                    <a:pt x="59" y="41"/>
                    <a:pt x="59" y="41"/>
                    <a:pt x="59" y="41"/>
                  </a:cubicBezTo>
                  <a:cubicBezTo>
                    <a:pt x="59" y="41"/>
                    <a:pt x="59" y="41"/>
                    <a:pt x="59" y="41"/>
                  </a:cubicBezTo>
                  <a:lnTo>
                    <a:pt x="59" y="48"/>
                  </a:lnTo>
                  <a:close/>
                  <a:moveTo>
                    <a:pt x="59" y="41"/>
                  </a:moveTo>
                  <a:cubicBezTo>
                    <a:pt x="59" y="41"/>
                    <a:pt x="59" y="41"/>
                    <a:pt x="59" y="41"/>
                  </a:cubicBezTo>
                  <a:cubicBezTo>
                    <a:pt x="59" y="41"/>
                    <a:pt x="59" y="41"/>
                    <a:pt x="59" y="41"/>
                  </a:cubicBezTo>
                  <a:cubicBezTo>
                    <a:pt x="59" y="33"/>
                    <a:pt x="59" y="33"/>
                    <a:pt x="59" y="33"/>
                  </a:cubicBezTo>
                  <a:cubicBezTo>
                    <a:pt x="59" y="33"/>
                    <a:pt x="59" y="33"/>
                    <a:pt x="59" y="33"/>
                  </a:cubicBezTo>
                  <a:cubicBezTo>
                    <a:pt x="59" y="33"/>
                    <a:pt x="59" y="33"/>
                    <a:pt x="59" y="33"/>
                  </a:cubicBezTo>
                  <a:lnTo>
                    <a:pt x="59" y="41"/>
                  </a:lnTo>
                  <a:close/>
                  <a:moveTo>
                    <a:pt x="61" y="48"/>
                  </a:moveTo>
                  <a:cubicBezTo>
                    <a:pt x="61" y="48"/>
                    <a:pt x="61" y="48"/>
                    <a:pt x="61" y="48"/>
                  </a:cubicBezTo>
                  <a:cubicBezTo>
                    <a:pt x="60" y="48"/>
                    <a:pt x="60" y="48"/>
                    <a:pt x="60" y="48"/>
                  </a:cubicBezTo>
                  <a:cubicBezTo>
                    <a:pt x="60" y="41"/>
                    <a:pt x="60" y="41"/>
                    <a:pt x="60" y="41"/>
                  </a:cubicBezTo>
                  <a:cubicBezTo>
                    <a:pt x="61" y="41"/>
                    <a:pt x="61" y="41"/>
                    <a:pt x="61" y="41"/>
                  </a:cubicBezTo>
                  <a:lnTo>
                    <a:pt x="61" y="48"/>
                  </a:lnTo>
                  <a:close/>
                  <a:moveTo>
                    <a:pt x="61" y="41"/>
                  </a:moveTo>
                  <a:cubicBezTo>
                    <a:pt x="61" y="41"/>
                    <a:pt x="61" y="41"/>
                    <a:pt x="61" y="41"/>
                  </a:cubicBezTo>
                  <a:cubicBezTo>
                    <a:pt x="60" y="41"/>
                    <a:pt x="60" y="41"/>
                    <a:pt x="60" y="41"/>
                  </a:cubicBezTo>
                  <a:cubicBezTo>
                    <a:pt x="60" y="33"/>
                    <a:pt x="60" y="33"/>
                    <a:pt x="60" y="33"/>
                  </a:cubicBezTo>
                  <a:cubicBezTo>
                    <a:pt x="61" y="33"/>
                    <a:pt x="61" y="33"/>
                    <a:pt x="61" y="33"/>
                  </a:cubicBezTo>
                  <a:lnTo>
                    <a:pt x="61" y="41"/>
                  </a:lnTo>
                  <a:close/>
                  <a:moveTo>
                    <a:pt x="64" y="48"/>
                  </a:moveTo>
                  <a:cubicBezTo>
                    <a:pt x="64" y="48"/>
                    <a:pt x="64" y="48"/>
                    <a:pt x="64" y="48"/>
                  </a:cubicBezTo>
                  <a:cubicBezTo>
                    <a:pt x="61" y="48"/>
                    <a:pt x="61" y="48"/>
                    <a:pt x="61" y="48"/>
                  </a:cubicBezTo>
                  <a:cubicBezTo>
                    <a:pt x="61" y="41"/>
                    <a:pt x="61" y="41"/>
                    <a:pt x="61" y="41"/>
                  </a:cubicBezTo>
                  <a:cubicBezTo>
                    <a:pt x="64" y="41"/>
                    <a:pt x="64" y="41"/>
                    <a:pt x="64" y="41"/>
                  </a:cubicBezTo>
                  <a:lnTo>
                    <a:pt x="64" y="48"/>
                  </a:lnTo>
                  <a:close/>
                  <a:moveTo>
                    <a:pt x="64" y="41"/>
                  </a:moveTo>
                  <a:cubicBezTo>
                    <a:pt x="64" y="41"/>
                    <a:pt x="64" y="41"/>
                    <a:pt x="64" y="41"/>
                  </a:cubicBezTo>
                  <a:cubicBezTo>
                    <a:pt x="61" y="41"/>
                    <a:pt x="61" y="41"/>
                    <a:pt x="61" y="41"/>
                  </a:cubicBezTo>
                  <a:cubicBezTo>
                    <a:pt x="61" y="33"/>
                    <a:pt x="61" y="33"/>
                    <a:pt x="61" y="33"/>
                  </a:cubicBezTo>
                  <a:cubicBezTo>
                    <a:pt x="64" y="33"/>
                    <a:pt x="64" y="33"/>
                    <a:pt x="64" y="33"/>
                  </a:cubicBezTo>
                  <a:lnTo>
                    <a:pt x="64" y="41"/>
                  </a:lnTo>
                  <a:close/>
                  <a:moveTo>
                    <a:pt x="66" y="48"/>
                  </a:moveTo>
                  <a:cubicBezTo>
                    <a:pt x="66" y="48"/>
                    <a:pt x="66" y="48"/>
                    <a:pt x="66" y="48"/>
                  </a:cubicBezTo>
                  <a:cubicBezTo>
                    <a:pt x="64" y="48"/>
                    <a:pt x="64" y="48"/>
                    <a:pt x="64" y="48"/>
                  </a:cubicBezTo>
                  <a:cubicBezTo>
                    <a:pt x="64" y="41"/>
                    <a:pt x="64" y="41"/>
                    <a:pt x="64" y="41"/>
                  </a:cubicBezTo>
                  <a:cubicBezTo>
                    <a:pt x="66" y="41"/>
                    <a:pt x="66" y="41"/>
                    <a:pt x="66" y="41"/>
                  </a:cubicBezTo>
                  <a:lnTo>
                    <a:pt x="66" y="48"/>
                  </a:lnTo>
                  <a:close/>
                  <a:moveTo>
                    <a:pt x="66" y="41"/>
                  </a:moveTo>
                  <a:cubicBezTo>
                    <a:pt x="66" y="41"/>
                    <a:pt x="66" y="41"/>
                    <a:pt x="66" y="41"/>
                  </a:cubicBezTo>
                  <a:cubicBezTo>
                    <a:pt x="64" y="41"/>
                    <a:pt x="64" y="41"/>
                    <a:pt x="64" y="41"/>
                  </a:cubicBezTo>
                  <a:cubicBezTo>
                    <a:pt x="64" y="33"/>
                    <a:pt x="64" y="33"/>
                    <a:pt x="64" y="33"/>
                  </a:cubicBezTo>
                  <a:cubicBezTo>
                    <a:pt x="66" y="33"/>
                    <a:pt x="66" y="33"/>
                    <a:pt x="66" y="33"/>
                  </a:cubicBezTo>
                  <a:lnTo>
                    <a:pt x="66" y="41"/>
                  </a:lnTo>
                  <a:close/>
                  <a:moveTo>
                    <a:pt x="68" y="48"/>
                  </a:moveTo>
                  <a:cubicBezTo>
                    <a:pt x="68" y="48"/>
                    <a:pt x="68" y="48"/>
                    <a:pt x="68" y="48"/>
                  </a:cubicBezTo>
                  <a:cubicBezTo>
                    <a:pt x="66" y="48"/>
                    <a:pt x="66" y="48"/>
                    <a:pt x="66" y="48"/>
                  </a:cubicBezTo>
                  <a:cubicBezTo>
                    <a:pt x="66" y="41"/>
                    <a:pt x="66" y="41"/>
                    <a:pt x="66" y="41"/>
                  </a:cubicBezTo>
                  <a:cubicBezTo>
                    <a:pt x="68" y="41"/>
                    <a:pt x="68" y="41"/>
                    <a:pt x="68" y="41"/>
                  </a:cubicBezTo>
                  <a:lnTo>
                    <a:pt x="68" y="48"/>
                  </a:lnTo>
                  <a:close/>
                  <a:moveTo>
                    <a:pt x="68" y="41"/>
                  </a:moveTo>
                  <a:cubicBezTo>
                    <a:pt x="68" y="41"/>
                    <a:pt x="68" y="41"/>
                    <a:pt x="68" y="41"/>
                  </a:cubicBezTo>
                  <a:cubicBezTo>
                    <a:pt x="66" y="41"/>
                    <a:pt x="66" y="41"/>
                    <a:pt x="66" y="41"/>
                  </a:cubicBezTo>
                  <a:cubicBezTo>
                    <a:pt x="66" y="33"/>
                    <a:pt x="66" y="33"/>
                    <a:pt x="66" y="33"/>
                  </a:cubicBezTo>
                  <a:cubicBezTo>
                    <a:pt x="68" y="33"/>
                    <a:pt x="68" y="33"/>
                    <a:pt x="68" y="33"/>
                  </a:cubicBezTo>
                  <a:lnTo>
                    <a:pt x="68" y="41"/>
                  </a:lnTo>
                  <a:close/>
                  <a:moveTo>
                    <a:pt x="71" y="48"/>
                  </a:moveTo>
                  <a:cubicBezTo>
                    <a:pt x="71" y="48"/>
                    <a:pt x="71" y="48"/>
                    <a:pt x="71" y="48"/>
                  </a:cubicBezTo>
                  <a:cubicBezTo>
                    <a:pt x="68" y="48"/>
                    <a:pt x="68" y="48"/>
                    <a:pt x="68" y="48"/>
                  </a:cubicBezTo>
                  <a:cubicBezTo>
                    <a:pt x="68" y="41"/>
                    <a:pt x="68" y="41"/>
                    <a:pt x="68" y="41"/>
                  </a:cubicBezTo>
                  <a:cubicBezTo>
                    <a:pt x="71" y="41"/>
                    <a:pt x="71" y="41"/>
                    <a:pt x="71" y="41"/>
                  </a:cubicBezTo>
                  <a:lnTo>
                    <a:pt x="71" y="48"/>
                  </a:lnTo>
                  <a:close/>
                  <a:moveTo>
                    <a:pt x="71" y="41"/>
                  </a:moveTo>
                  <a:cubicBezTo>
                    <a:pt x="71" y="41"/>
                    <a:pt x="71" y="41"/>
                    <a:pt x="71" y="41"/>
                  </a:cubicBezTo>
                  <a:cubicBezTo>
                    <a:pt x="68" y="41"/>
                    <a:pt x="68" y="41"/>
                    <a:pt x="68" y="41"/>
                  </a:cubicBezTo>
                  <a:cubicBezTo>
                    <a:pt x="68" y="33"/>
                    <a:pt x="68" y="33"/>
                    <a:pt x="68" y="33"/>
                  </a:cubicBezTo>
                  <a:cubicBezTo>
                    <a:pt x="71" y="33"/>
                    <a:pt x="71" y="33"/>
                    <a:pt x="71" y="33"/>
                  </a:cubicBezTo>
                  <a:lnTo>
                    <a:pt x="71" y="41"/>
                  </a:lnTo>
                  <a:close/>
                  <a:moveTo>
                    <a:pt x="73" y="48"/>
                  </a:moveTo>
                  <a:cubicBezTo>
                    <a:pt x="73" y="48"/>
                    <a:pt x="73" y="48"/>
                    <a:pt x="73" y="48"/>
                  </a:cubicBezTo>
                  <a:cubicBezTo>
                    <a:pt x="71" y="48"/>
                    <a:pt x="71" y="48"/>
                    <a:pt x="71" y="48"/>
                  </a:cubicBezTo>
                  <a:cubicBezTo>
                    <a:pt x="71" y="41"/>
                    <a:pt x="71" y="41"/>
                    <a:pt x="71" y="41"/>
                  </a:cubicBezTo>
                  <a:cubicBezTo>
                    <a:pt x="73" y="41"/>
                    <a:pt x="73" y="41"/>
                    <a:pt x="73" y="41"/>
                  </a:cubicBezTo>
                  <a:lnTo>
                    <a:pt x="73" y="48"/>
                  </a:lnTo>
                  <a:close/>
                  <a:moveTo>
                    <a:pt x="73" y="41"/>
                  </a:moveTo>
                  <a:cubicBezTo>
                    <a:pt x="73" y="41"/>
                    <a:pt x="73" y="41"/>
                    <a:pt x="73" y="41"/>
                  </a:cubicBezTo>
                  <a:cubicBezTo>
                    <a:pt x="71" y="41"/>
                    <a:pt x="71" y="41"/>
                    <a:pt x="71" y="41"/>
                  </a:cubicBezTo>
                  <a:cubicBezTo>
                    <a:pt x="71" y="33"/>
                    <a:pt x="71" y="33"/>
                    <a:pt x="71" y="33"/>
                  </a:cubicBezTo>
                  <a:cubicBezTo>
                    <a:pt x="73" y="33"/>
                    <a:pt x="73" y="33"/>
                    <a:pt x="73" y="33"/>
                  </a:cubicBezTo>
                  <a:lnTo>
                    <a:pt x="73" y="41"/>
                  </a:lnTo>
                  <a:close/>
                  <a:moveTo>
                    <a:pt x="75" y="48"/>
                  </a:moveTo>
                  <a:cubicBezTo>
                    <a:pt x="75" y="48"/>
                    <a:pt x="75" y="48"/>
                    <a:pt x="75" y="48"/>
                  </a:cubicBezTo>
                  <a:cubicBezTo>
                    <a:pt x="73" y="48"/>
                    <a:pt x="73" y="48"/>
                    <a:pt x="73" y="48"/>
                  </a:cubicBezTo>
                  <a:cubicBezTo>
                    <a:pt x="73" y="41"/>
                    <a:pt x="73" y="41"/>
                    <a:pt x="73" y="41"/>
                  </a:cubicBezTo>
                  <a:cubicBezTo>
                    <a:pt x="75" y="41"/>
                    <a:pt x="75" y="41"/>
                    <a:pt x="75" y="41"/>
                  </a:cubicBezTo>
                  <a:lnTo>
                    <a:pt x="75" y="48"/>
                  </a:lnTo>
                  <a:close/>
                  <a:moveTo>
                    <a:pt x="75" y="41"/>
                  </a:moveTo>
                  <a:cubicBezTo>
                    <a:pt x="75" y="41"/>
                    <a:pt x="75" y="41"/>
                    <a:pt x="75" y="41"/>
                  </a:cubicBezTo>
                  <a:cubicBezTo>
                    <a:pt x="73" y="41"/>
                    <a:pt x="73" y="41"/>
                    <a:pt x="73" y="41"/>
                  </a:cubicBezTo>
                  <a:cubicBezTo>
                    <a:pt x="73" y="33"/>
                    <a:pt x="73" y="33"/>
                    <a:pt x="73" y="33"/>
                  </a:cubicBezTo>
                  <a:cubicBezTo>
                    <a:pt x="75" y="33"/>
                    <a:pt x="75" y="33"/>
                    <a:pt x="75" y="33"/>
                  </a:cubicBezTo>
                  <a:lnTo>
                    <a:pt x="75" y="41"/>
                  </a:lnTo>
                  <a:close/>
                  <a:moveTo>
                    <a:pt x="77" y="48"/>
                  </a:moveTo>
                  <a:cubicBezTo>
                    <a:pt x="77" y="48"/>
                    <a:pt x="77" y="48"/>
                    <a:pt x="77" y="48"/>
                  </a:cubicBezTo>
                  <a:cubicBezTo>
                    <a:pt x="76" y="48"/>
                    <a:pt x="76" y="48"/>
                    <a:pt x="76" y="48"/>
                  </a:cubicBezTo>
                  <a:cubicBezTo>
                    <a:pt x="76" y="41"/>
                    <a:pt x="76" y="41"/>
                    <a:pt x="76" y="41"/>
                  </a:cubicBezTo>
                  <a:cubicBezTo>
                    <a:pt x="77" y="41"/>
                    <a:pt x="77" y="41"/>
                    <a:pt x="77" y="41"/>
                  </a:cubicBezTo>
                  <a:lnTo>
                    <a:pt x="77" y="48"/>
                  </a:lnTo>
                  <a:close/>
                  <a:moveTo>
                    <a:pt x="77" y="41"/>
                  </a:moveTo>
                  <a:cubicBezTo>
                    <a:pt x="77" y="41"/>
                    <a:pt x="77" y="41"/>
                    <a:pt x="77" y="41"/>
                  </a:cubicBezTo>
                  <a:cubicBezTo>
                    <a:pt x="76" y="41"/>
                    <a:pt x="76" y="41"/>
                    <a:pt x="76" y="41"/>
                  </a:cubicBezTo>
                  <a:cubicBezTo>
                    <a:pt x="76" y="33"/>
                    <a:pt x="76" y="33"/>
                    <a:pt x="76" y="33"/>
                  </a:cubicBezTo>
                  <a:cubicBezTo>
                    <a:pt x="77" y="33"/>
                    <a:pt x="77" y="33"/>
                    <a:pt x="77" y="33"/>
                  </a:cubicBezTo>
                  <a:lnTo>
                    <a:pt x="77" y="41"/>
                  </a:lnTo>
                  <a:close/>
                  <a:moveTo>
                    <a:pt x="80" y="48"/>
                  </a:moveTo>
                  <a:cubicBezTo>
                    <a:pt x="80" y="48"/>
                    <a:pt x="80" y="48"/>
                    <a:pt x="80" y="48"/>
                  </a:cubicBezTo>
                  <a:cubicBezTo>
                    <a:pt x="78" y="48"/>
                    <a:pt x="78" y="48"/>
                    <a:pt x="78" y="48"/>
                  </a:cubicBezTo>
                  <a:cubicBezTo>
                    <a:pt x="78" y="41"/>
                    <a:pt x="78" y="41"/>
                    <a:pt x="78" y="41"/>
                  </a:cubicBezTo>
                  <a:cubicBezTo>
                    <a:pt x="80" y="41"/>
                    <a:pt x="80" y="41"/>
                    <a:pt x="80" y="41"/>
                  </a:cubicBezTo>
                  <a:lnTo>
                    <a:pt x="80" y="48"/>
                  </a:lnTo>
                  <a:close/>
                  <a:moveTo>
                    <a:pt x="80" y="41"/>
                  </a:moveTo>
                  <a:cubicBezTo>
                    <a:pt x="80" y="41"/>
                    <a:pt x="80" y="41"/>
                    <a:pt x="80" y="41"/>
                  </a:cubicBezTo>
                  <a:cubicBezTo>
                    <a:pt x="78" y="41"/>
                    <a:pt x="78" y="41"/>
                    <a:pt x="78" y="41"/>
                  </a:cubicBezTo>
                  <a:cubicBezTo>
                    <a:pt x="78" y="33"/>
                    <a:pt x="78" y="33"/>
                    <a:pt x="78" y="33"/>
                  </a:cubicBezTo>
                  <a:cubicBezTo>
                    <a:pt x="80" y="33"/>
                    <a:pt x="80" y="33"/>
                    <a:pt x="80" y="33"/>
                  </a:cubicBezTo>
                  <a:lnTo>
                    <a:pt x="80" y="41"/>
                  </a:lnTo>
                  <a:close/>
                  <a:moveTo>
                    <a:pt x="82" y="48"/>
                  </a:moveTo>
                  <a:cubicBezTo>
                    <a:pt x="82" y="48"/>
                    <a:pt x="82" y="48"/>
                    <a:pt x="82" y="48"/>
                  </a:cubicBezTo>
                  <a:cubicBezTo>
                    <a:pt x="80" y="48"/>
                    <a:pt x="80" y="48"/>
                    <a:pt x="80" y="48"/>
                  </a:cubicBezTo>
                  <a:cubicBezTo>
                    <a:pt x="80" y="41"/>
                    <a:pt x="80" y="41"/>
                    <a:pt x="80" y="41"/>
                  </a:cubicBezTo>
                  <a:cubicBezTo>
                    <a:pt x="82" y="41"/>
                    <a:pt x="82" y="41"/>
                    <a:pt x="82" y="41"/>
                  </a:cubicBezTo>
                  <a:lnTo>
                    <a:pt x="82" y="48"/>
                  </a:lnTo>
                  <a:close/>
                  <a:moveTo>
                    <a:pt x="82" y="41"/>
                  </a:moveTo>
                  <a:cubicBezTo>
                    <a:pt x="82" y="41"/>
                    <a:pt x="82" y="41"/>
                    <a:pt x="82" y="41"/>
                  </a:cubicBezTo>
                  <a:cubicBezTo>
                    <a:pt x="80" y="41"/>
                    <a:pt x="80" y="41"/>
                    <a:pt x="80" y="41"/>
                  </a:cubicBezTo>
                  <a:cubicBezTo>
                    <a:pt x="80" y="33"/>
                    <a:pt x="80" y="33"/>
                    <a:pt x="80" y="33"/>
                  </a:cubicBezTo>
                  <a:cubicBezTo>
                    <a:pt x="82" y="33"/>
                    <a:pt x="82" y="33"/>
                    <a:pt x="82" y="33"/>
                  </a:cubicBezTo>
                  <a:lnTo>
                    <a:pt x="82" y="41"/>
                  </a:lnTo>
                  <a:close/>
                  <a:moveTo>
                    <a:pt x="84" y="48"/>
                  </a:moveTo>
                  <a:cubicBezTo>
                    <a:pt x="84" y="48"/>
                    <a:pt x="84" y="48"/>
                    <a:pt x="84" y="48"/>
                  </a:cubicBezTo>
                  <a:cubicBezTo>
                    <a:pt x="82" y="48"/>
                    <a:pt x="82" y="48"/>
                    <a:pt x="82" y="48"/>
                  </a:cubicBezTo>
                  <a:cubicBezTo>
                    <a:pt x="82" y="41"/>
                    <a:pt x="82" y="41"/>
                    <a:pt x="82" y="41"/>
                  </a:cubicBezTo>
                  <a:cubicBezTo>
                    <a:pt x="84" y="41"/>
                    <a:pt x="84" y="41"/>
                    <a:pt x="84" y="41"/>
                  </a:cubicBezTo>
                  <a:lnTo>
                    <a:pt x="84" y="48"/>
                  </a:lnTo>
                  <a:close/>
                  <a:moveTo>
                    <a:pt x="84" y="41"/>
                  </a:moveTo>
                  <a:cubicBezTo>
                    <a:pt x="84" y="41"/>
                    <a:pt x="84" y="41"/>
                    <a:pt x="84" y="41"/>
                  </a:cubicBezTo>
                  <a:cubicBezTo>
                    <a:pt x="82" y="41"/>
                    <a:pt x="82" y="41"/>
                    <a:pt x="82" y="41"/>
                  </a:cubicBezTo>
                  <a:cubicBezTo>
                    <a:pt x="82" y="33"/>
                    <a:pt x="82" y="33"/>
                    <a:pt x="82" y="33"/>
                  </a:cubicBezTo>
                  <a:cubicBezTo>
                    <a:pt x="84" y="33"/>
                    <a:pt x="84" y="33"/>
                    <a:pt x="84" y="33"/>
                  </a:cubicBezTo>
                  <a:lnTo>
                    <a:pt x="84" y="41"/>
                  </a:lnTo>
                  <a:close/>
                  <a:moveTo>
                    <a:pt x="94" y="48"/>
                  </a:moveTo>
                  <a:cubicBezTo>
                    <a:pt x="94" y="48"/>
                    <a:pt x="94" y="48"/>
                    <a:pt x="94" y="48"/>
                  </a:cubicBezTo>
                  <a:cubicBezTo>
                    <a:pt x="85" y="48"/>
                    <a:pt x="85" y="48"/>
                    <a:pt x="85" y="48"/>
                  </a:cubicBezTo>
                  <a:cubicBezTo>
                    <a:pt x="85" y="41"/>
                    <a:pt x="85" y="41"/>
                    <a:pt x="85" y="41"/>
                  </a:cubicBezTo>
                  <a:cubicBezTo>
                    <a:pt x="87" y="41"/>
                    <a:pt x="87" y="41"/>
                    <a:pt x="87" y="41"/>
                  </a:cubicBezTo>
                  <a:cubicBezTo>
                    <a:pt x="87" y="48"/>
                    <a:pt x="87" y="48"/>
                    <a:pt x="87" y="48"/>
                  </a:cubicBezTo>
                  <a:cubicBezTo>
                    <a:pt x="87" y="48"/>
                    <a:pt x="87" y="48"/>
                    <a:pt x="87" y="48"/>
                  </a:cubicBezTo>
                  <a:cubicBezTo>
                    <a:pt x="87" y="41"/>
                    <a:pt x="87" y="41"/>
                    <a:pt x="87" y="41"/>
                  </a:cubicBezTo>
                  <a:cubicBezTo>
                    <a:pt x="89" y="41"/>
                    <a:pt x="89" y="41"/>
                    <a:pt x="89" y="41"/>
                  </a:cubicBezTo>
                  <a:cubicBezTo>
                    <a:pt x="89" y="48"/>
                    <a:pt x="89" y="48"/>
                    <a:pt x="89" y="48"/>
                  </a:cubicBezTo>
                  <a:cubicBezTo>
                    <a:pt x="92" y="48"/>
                    <a:pt x="92" y="48"/>
                    <a:pt x="92" y="48"/>
                  </a:cubicBezTo>
                  <a:cubicBezTo>
                    <a:pt x="92" y="41"/>
                    <a:pt x="92" y="41"/>
                    <a:pt x="92" y="41"/>
                  </a:cubicBezTo>
                  <a:cubicBezTo>
                    <a:pt x="94" y="41"/>
                    <a:pt x="94" y="41"/>
                    <a:pt x="94" y="41"/>
                  </a:cubicBezTo>
                  <a:lnTo>
                    <a:pt x="94" y="48"/>
                  </a:lnTo>
                  <a:close/>
                  <a:moveTo>
                    <a:pt x="90" y="48"/>
                  </a:moveTo>
                  <a:cubicBezTo>
                    <a:pt x="90" y="48"/>
                    <a:pt x="90" y="48"/>
                    <a:pt x="90" y="48"/>
                  </a:cubicBezTo>
                  <a:cubicBezTo>
                    <a:pt x="90" y="45"/>
                    <a:pt x="90" y="45"/>
                    <a:pt x="90" y="45"/>
                  </a:cubicBezTo>
                  <a:cubicBezTo>
                    <a:pt x="91" y="45"/>
                    <a:pt x="91" y="45"/>
                    <a:pt x="91" y="45"/>
                  </a:cubicBezTo>
                  <a:cubicBezTo>
                    <a:pt x="91" y="48"/>
                    <a:pt x="91" y="48"/>
                    <a:pt x="91" y="48"/>
                  </a:cubicBezTo>
                  <a:lnTo>
                    <a:pt x="90" y="48"/>
                  </a:lnTo>
                  <a:close/>
                  <a:moveTo>
                    <a:pt x="94" y="41"/>
                  </a:moveTo>
                  <a:cubicBezTo>
                    <a:pt x="94" y="41"/>
                    <a:pt x="94" y="41"/>
                    <a:pt x="94" y="41"/>
                  </a:cubicBezTo>
                  <a:cubicBezTo>
                    <a:pt x="92" y="41"/>
                    <a:pt x="92" y="41"/>
                    <a:pt x="92" y="41"/>
                  </a:cubicBezTo>
                  <a:cubicBezTo>
                    <a:pt x="92" y="34"/>
                    <a:pt x="92" y="34"/>
                    <a:pt x="92" y="34"/>
                  </a:cubicBezTo>
                  <a:cubicBezTo>
                    <a:pt x="89" y="33"/>
                    <a:pt x="89" y="33"/>
                    <a:pt x="89" y="33"/>
                  </a:cubicBezTo>
                  <a:cubicBezTo>
                    <a:pt x="89" y="41"/>
                    <a:pt x="89" y="41"/>
                    <a:pt x="89" y="41"/>
                  </a:cubicBezTo>
                  <a:cubicBezTo>
                    <a:pt x="87" y="41"/>
                    <a:pt x="87" y="41"/>
                    <a:pt x="87" y="41"/>
                  </a:cubicBezTo>
                  <a:cubicBezTo>
                    <a:pt x="87" y="33"/>
                    <a:pt x="87" y="33"/>
                    <a:pt x="87" y="33"/>
                  </a:cubicBezTo>
                  <a:cubicBezTo>
                    <a:pt x="94" y="33"/>
                    <a:pt x="94" y="33"/>
                    <a:pt x="94" y="33"/>
                  </a:cubicBezTo>
                  <a:lnTo>
                    <a:pt x="94" y="41"/>
                  </a:lnTo>
                  <a:close/>
                  <a:moveTo>
                    <a:pt x="96" y="48"/>
                  </a:moveTo>
                  <a:cubicBezTo>
                    <a:pt x="96" y="48"/>
                    <a:pt x="96" y="48"/>
                    <a:pt x="96" y="48"/>
                  </a:cubicBezTo>
                  <a:cubicBezTo>
                    <a:pt x="94" y="48"/>
                    <a:pt x="94" y="48"/>
                    <a:pt x="94" y="48"/>
                  </a:cubicBezTo>
                  <a:cubicBezTo>
                    <a:pt x="94" y="41"/>
                    <a:pt x="94" y="41"/>
                    <a:pt x="94" y="41"/>
                  </a:cubicBezTo>
                  <a:cubicBezTo>
                    <a:pt x="96" y="41"/>
                    <a:pt x="96" y="41"/>
                    <a:pt x="96" y="41"/>
                  </a:cubicBezTo>
                  <a:lnTo>
                    <a:pt x="96" y="48"/>
                  </a:lnTo>
                  <a:close/>
                  <a:moveTo>
                    <a:pt x="96" y="41"/>
                  </a:moveTo>
                  <a:cubicBezTo>
                    <a:pt x="96" y="41"/>
                    <a:pt x="96" y="41"/>
                    <a:pt x="96" y="41"/>
                  </a:cubicBezTo>
                  <a:cubicBezTo>
                    <a:pt x="94" y="41"/>
                    <a:pt x="94" y="41"/>
                    <a:pt x="94" y="41"/>
                  </a:cubicBezTo>
                  <a:cubicBezTo>
                    <a:pt x="94" y="33"/>
                    <a:pt x="94" y="33"/>
                    <a:pt x="94" y="33"/>
                  </a:cubicBezTo>
                  <a:cubicBezTo>
                    <a:pt x="96" y="33"/>
                    <a:pt x="96" y="33"/>
                    <a:pt x="96" y="33"/>
                  </a:cubicBezTo>
                  <a:lnTo>
                    <a:pt x="96" y="41"/>
                  </a:lnTo>
                  <a:close/>
                  <a:moveTo>
                    <a:pt x="96" y="33"/>
                  </a:moveTo>
                  <a:cubicBezTo>
                    <a:pt x="96" y="33"/>
                    <a:pt x="96" y="33"/>
                    <a:pt x="96" y="33"/>
                  </a:cubicBezTo>
                  <a:cubicBezTo>
                    <a:pt x="98" y="34"/>
                    <a:pt x="98" y="34"/>
                    <a:pt x="98" y="34"/>
                  </a:cubicBezTo>
                  <a:cubicBezTo>
                    <a:pt x="98" y="41"/>
                    <a:pt x="98" y="41"/>
                    <a:pt x="98" y="41"/>
                  </a:cubicBezTo>
                  <a:cubicBezTo>
                    <a:pt x="96" y="41"/>
                    <a:pt x="96" y="41"/>
                    <a:pt x="96" y="41"/>
                  </a:cubicBezTo>
                  <a:lnTo>
                    <a:pt x="96" y="33"/>
                  </a:lnTo>
                  <a:close/>
                  <a:moveTo>
                    <a:pt x="101" y="48"/>
                  </a:moveTo>
                  <a:cubicBezTo>
                    <a:pt x="101" y="48"/>
                    <a:pt x="101" y="48"/>
                    <a:pt x="101" y="48"/>
                  </a:cubicBezTo>
                  <a:cubicBezTo>
                    <a:pt x="96" y="48"/>
                    <a:pt x="96" y="48"/>
                    <a:pt x="96" y="48"/>
                  </a:cubicBezTo>
                  <a:cubicBezTo>
                    <a:pt x="96" y="41"/>
                    <a:pt x="96" y="41"/>
                    <a:pt x="96" y="41"/>
                  </a:cubicBezTo>
                  <a:cubicBezTo>
                    <a:pt x="98" y="41"/>
                    <a:pt x="98" y="41"/>
                    <a:pt x="98" y="41"/>
                  </a:cubicBezTo>
                  <a:cubicBezTo>
                    <a:pt x="98" y="48"/>
                    <a:pt x="98" y="48"/>
                    <a:pt x="98" y="48"/>
                  </a:cubicBezTo>
                  <a:cubicBezTo>
                    <a:pt x="99" y="48"/>
                    <a:pt x="99" y="48"/>
                    <a:pt x="99" y="48"/>
                  </a:cubicBezTo>
                  <a:cubicBezTo>
                    <a:pt x="99" y="41"/>
                    <a:pt x="99" y="41"/>
                    <a:pt x="99" y="41"/>
                  </a:cubicBezTo>
                  <a:cubicBezTo>
                    <a:pt x="101" y="41"/>
                    <a:pt x="101" y="41"/>
                    <a:pt x="101" y="41"/>
                  </a:cubicBezTo>
                  <a:lnTo>
                    <a:pt x="101" y="48"/>
                  </a:lnTo>
                  <a:close/>
                  <a:moveTo>
                    <a:pt x="101" y="41"/>
                  </a:moveTo>
                  <a:cubicBezTo>
                    <a:pt x="101" y="41"/>
                    <a:pt x="101" y="41"/>
                    <a:pt x="101" y="41"/>
                  </a:cubicBezTo>
                  <a:cubicBezTo>
                    <a:pt x="99" y="41"/>
                    <a:pt x="99" y="41"/>
                    <a:pt x="99" y="41"/>
                  </a:cubicBezTo>
                  <a:cubicBezTo>
                    <a:pt x="99" y="34"/>
                    <a:pt x="99" y="34"/>
                    <a:pt x="99" y="34"/>
                  </a:cubicBezTo>
                  <a:cubicBezTo>
                    <a:pt x="101" y="34"/>
                    <a:pt x="101" y="34"/>
                    <a:pt x="101" y="34"/>
                  </a:cubicBezTo>
                  <a:lnTo>
                    <a:pt x="101" y="41"/>
                  </a:lnTo>
                  <a:close/>
                  <a:moveTo>
                    <a:pt x="103" y="48"/>
                  </a:moveTo>
                  <a:cubicBezTo>
                    <a:pt x="103" y="48"/>
                    <a:pt x="103" y="48"/>
                    <a:pt x="103" y="48"/>
                  </a:cubicBezTo>
                  <a:cubicBezTo>
                    <a:pt x="101" y="48"/>
                    <a:pt x="101" y="48"/>
                    <a:pt x="101" y="48"/>
                  </a:cubicBezTo>
                  <a:cubicBezTo>
                    <a:pt x="101" y="41"/>
                    <a:pt x="101" y="41"/>
                    <a:pt x="101" y="41"/>
                  </a:cubicBezTo>
                  <a:cubicBezTo>
                    <a:pt x="103" y="41"/>
                    <a:pt x="103" y="41"/>
                    <a:pt x="103" y="41"/>
                  </a:cubicBezTo>
                  <a:lnTo>
                    <a:pt x="103" y="48"/>
                  </a:lnTo>
                  <a:close/>
                  <a:moveTo>
                    <a:pt x="103" y="41"/>
                  </a:moveTo>
                  <a:cubicBezTo>
                    <a:pt x="103" y="41"/>
                    <a:pt x="103" y="41"/>
                    <a:pt x="103" y="41"/>
                  </a:cubicBezTo>
                  <a:cubicBezTo>
                    <a:pt x="101" y="41"/>
                    <a:pt x="101" y="41"/>
                    <a:pt x="101" y="41"/>
                  </a:cubicBezTo>
                  <a:cubicBezTo>
                    <a:pt x="101" y="34"/>
                    <a:pt x="101" y="34"/>
                    <a:pt x="101" y="34"/>
                  </a:cubicBezTo>
                  <a:cubicBezTo>
                    <a:pt x="103" y="34"/>
                    <a:pt x="103" y="34"/>
                    <a:pt x="103" y="34"/>
                  </a:cubicBezTo>
                  <a:lnTo>
                    <a:pt x="103" y="41"/>
                  </a:lnTo>
                  <a:close/>
                  <a:moveTo>
                    <a:pt x="105" y="48"/>
                  </a:moveTo>
                  <a:cubicBezTo>
                    <a:pt x="105" y="48"/>
                    <a:pt x="105" y="48"/>
                    <a:pt x="105" y="48"/>
                  </a:cubicBezTo>
                  <a:cubicBezTo>
                    <a:pt x="103" y="48"/>
                    <a:pt x="103" y="48"/>
                    <a:pt x="103" y="48"/>
                  </a:cubicBezTo>
                  <a:cubicBezTo>
                    <a:pt x="103" y="41"/>
                    <a:pt x="103" y="41"/>
                    <a:pt x="103" y="41"/>
                  </a:cubicBezTo>
                  <a:cubicBezTo>
                    <a:pt x="105" y="41"/>
                    <a:pt x="105" y="41"/>
                    <a:pt x="105" y="41"/>
                  </a:cubicBezTo>
                  <a:lnTo>
                    <a:pt x="105" y="48"/>
                  </a:lnTo>
                  <a:close/>
                  <a:moveTo>
                    <a:pt x="105" y="41"/>
                  </a:moveTo>
                  <a:cubicBezTo>
                    <a:pt x="105" y="41"/>
                    <a:pt x="105" y="41"/>
                    <a:pt x="105" y="41"/>
                  </a:cubicBezTo>
                  <a:cubicBezTo>
                    <a:pt x="103" y="41"/>
                    <a:pt x="103" y="41"/>
                    <a:pt x="103" y="41"/>
                  </a:cubicBezTo>
                  <a:cubicBezTo>
                    <a:pt x="103" y="34"/>
                    <a:pt x="103" y="34"/>
                    <a:pt x="103" y="34"/>
                  </a:cubicBezTo>
                  <a:cubicBezTo>
                    <a:pt x="105" y="34"/>
                    <a:pt x="105" y="34"/>
                    <a:pt x="105" y="34"/>
                  </a:cubicBezTo>
                  <a:lnTo>
                    <a:pt x="105" y="41"/>
                  </a:lnTo>
                  <a:close/>
                  <a:moveTo>
                    <a:pt x="107" y="48"/>
                  </a:moveTo>
                  <a:cubicBezTo>
                    <a:pt x="107" y="48"/>
                    <a:pt x="107" y="48"/>
                    <a:pt x="107" y="48"/>
                  </a:cubicBezTo>
                  <a:cubicBezTo>
                    <a:pt x="105" y="48"/>
                    <a:pt x="105" y="48"/>
                    <a:pt x="105" y="48"/>
                  </a:cubicBezTo>
                  <a:cubicBezTo>
                    <a:pt x="105" y="41"/>
                    <a:pt x="105" y="41"/>
                    <a:pt x="105" y="41"/>
                  </a:cubicBezTo>
                  <a:cubicBezTo>
                    <a:pt x="107" y="41"/>
                    <a:pt x="107" y="41"/>
                    <a:pt x="107" y="41"/>
                  </a:cubicBezTo>
                  <a:lnTo>
                    <a:pt x="107" y="48"/>
                  </a:lnTo>
                  <a:close/>
                  <a:moveTo>
                    <a:pt x="107" y="41"/>
                  </a:moveTo>
                  <a:cubicBezTo>
                    <a:pt x="107" y="41"/>
                    <a:pt x="107" y="41"/>
                    <a:pt x="107" y="41"/>
                  </a:cubicBezTo>
                  <a:cubicBezTo>
                    <a:pt x="105" y="41"/>
                    <a:pt x="105" y="41"/>
                    <a:pt x="105" y="41"/>
                  </a:cubicBezTo>
                  <a:cubicBezTo>
                    <a:pt x="105" y="34"/>
                    <a:pt x="105" y="34"/>
                    <a:pt x="105" y="34"/>
                  </a:cubicBezTo>
                  <a:cubicBezTo>
                    <a:pt x="107" y="34"/>
                    <a:pt x="107" y="34"/>
                    <a:pt x="107" y="34"/>
                  </a:cubicBezTo>
                  <a:lnTo>
                    <a:pt x="107" y="41"/>
                  </a:lnTo>
                  <a:close/>
                  <a:moveTo>
                    <a:pt x="109" y="48"/>
                  </a:moveTo>
                  <a:cubicBezTo>
                    <a:pt x="109" y="48"/>
                    <a:pt x="109" y="48"/>
                    <a:pt x="109" y="48"/>
                  </a:cubicBezTo>
                  <a:cubicBezTo>
                    <a:pt x="107" y="48"/>
                    <a:pt x="107" y="48"/>
                    <a:pt x="107" y="48"/>
                  </a:cubicBezTo>
                  <a:cubicBezTo>
                    <a:pt x="107" y="41"/>
                    <a:pt x="107" y="41"/>
                    <a:pt x="107" y="41"/>
                  </a:cubicBezTo>
                  <a:cubicBezTo>
                    <a:pt x="109" y="41"/>
                    <a:pt x="109" y="41"/>
                    <a:pt x="109" y="41"/>
                  </a:cubicBezTo>
                  <a:lnTo>
                    <a:pt x="109" y="48"/>
                  </a:lnTo>
                  <a:close/>
                  <a:moveTo>
                    <a:pt x="109" y="41"/>
                  </a:moveTo>
                  <a:cubicBezTo>
                    <a:pt x="109" y="41"/>
                    <a:pt x="109" y="41"/>
                    <a:pt x="109" y="41"/>
                  </a:cubicBezTo>
                  <a:cubicBezTo>
                    <a:pt x="107" y="41"/>
                    <a:pt x="107" y="41"/>
                    <a:pt x="107" y="41"/>
                  </a:cubicBezTo>
                  <a:cubicBezTo>
                    <a:pt x="107" y="34"/>
                    <a:pt x="107" y="34"/>
                    <a:pt x="107" y="34"/>
                  </a:cubicBezTo>
                  <a:cubicBezTo>
                    <a:pt x="109" y="34"/>
                    <a:pt x="109" y="34"/>
                    <a:pt x="109" y="34"/>
                  </a:cubicBezTo>
                  <a:lnTo>
                    <a:pt x="109" y="41"/>
                  </a:lnTo>
                  <a:close/>
                  <a:moveTo>
                    <a:pt x="112" y="48"/>
                  </a:moveTo>
                  <a:cubicBezTo>
                    <a:pt x="112" y="48"/>
                    <a:pt x="112" y="48"/>
                    <a:pt x="112" y="48"/>
                  </a:cubicBezTo>
                  <a:cubicBezTo>
                    <a:pt x="110" y="48"/>
                    <a:pt x="110" y="48"/>
                    <a:pt x="110" y="48"/>
                  </a:cubicBezTo>
                  <a:cubicBezTo>
                    <a:pt x="110" y="48"/>
                    <a:pt x="110" y="48"/>
                    <a:pt x="110" y="48"/>
                  </a:cubicBezTo>
                  <a:cubicBezTo>
                    <a:pt x="112" y="48"/>
                    <a:pt x="112" y="48"/>
                    <a:pt x="112" y="48"/>
                  </a:cubicBezTo>
                  <a:close/>
                  <a:moveTo>
                    <a:pt x="112" y="48"/>
                  </a:moveTo>
                  <a:cubicBezTo>
                    <a:pt x="112" y="48"/>
                    <a:pt x="112" y="48"/>
                    <a:pt x="112" y="48"/>
                  </a:cubicBezTo>
                  <a:cubicBezTo>
                    <a:pt x="110" y="48"/>
                    <a:pt x="110" y="48"/>
                    <a:pt x="110" y="48"/>
                  </a:cubicBezTo>
                  <a:cubicBezTo>
                    <a:pt x="110" y="41"/>
                    <a:pt x="110" y="41"/>
                    <a:pt x="110" y="41"/>
                  </a:cubicBezTo>
                  <a:cubicBezTo>
                    <a:pt x="112" y="41"/>
                    <a:pt x="112" y="41"/>
                    <a:pt x="112" y="41"/>
                  </a:cubicBezTo>
                  <a:lnTo>
                    <a:pt x="112" y="48"/>
                  </a:lnTo>
                  <a:close/>
                  <a:moveTo>
                    <a:pt x="112" y="41"/>
                  </a:moveTo>
                  <a:cubicBezTo>
                    <a:pt x="112" y="41"/>
                    <a:pt x="112" y="41"/>
                    <a:pt x="112" y="41"/>
                  </a:cubicBezTo>
                  <a:cubicBezTo>
                    <a:pt x="110" y="41"/>
                    <a:pt x="110" y="41"/>
                    <a:pt x="110" y="41"/>
                  </a:cubicBezTo>
                  <a:cubicBezTo>
                    <a:pt x="110" y="34"/>
                    <a:pt x="110" y="34"/>
                    <a:pt x="110" y="34"/>
                  </a:cubicBezTo>
                  <a:cubicBezTo>
                    <a:pt x="112" y="34"/>
                    <a:pt x="112" y="34"/>
                    <a:pt x="112" y="34"/>
                  </a:cubicBezTo>
                  <a:lnTo>
                    <a:pt x="112" y="41"/>
                  </a:lnTo>
                  <a:close/>
                  <a:moveTo>
                    <a:pt x="114" y="48"/>
                  </a:moveTo>
                  <a:cubicBezTo>
                    <a:pt x="114" y="48"/>
                    <a:pt x="114" y="48"/>
                    <a:pt x="114" y="48"/>
                  </a:cubicBezTo>
                  <a:cubicBezTo>
                    <a:pt x="112" y="48"/>
                    <a:pt x="112" y="48"/>
                    <a:pt x="112" y="48"/>
                  </a:cubicBezTo>
                  <a:cubicBezTo>
                    <a:pt x="112" y="48"/>
                    <a:pt x="112" y="48"/>
                    <a:pt x="112" y="48"/>
                  </a:cubicBezTo>
                  <a:cubicBezTo>
                    <a:pt x="114" y="48"/>
                    <a:pt x="114" y="48"/>
                    <a:pt x="114" y="48"/>
                  </a:cubicBezTo>
                  <a:close/>
                  <a:moveTo>
                    <a:pt x="114" y="48"/>
                  </a:moveTo>
                  <a:cubicBezTo>
                    <a:pt x="114" y="48"/>
                    <a:pt x="114" y="48"/>
                    <a:pt x="114" y="48"/>
                  </a:cubicBezTo>
                  <a:cubicBezTo>
                    <a:pt x="112" y="48"/>
                    <a:pt x="112" y="48"/>
                    <a:pt x="112" y="48"/>
                  </a:cubicBezTo>
                  <a:cubicBezTo>
                    <a:pt x="112" y="41"/>
                    <a:pt x="112" y="41"/>
                    <a:pt x="112" y="41"/>
                  </a:cubicBezTo>
                  <a:cubicBezTo>
                    <a:pt x="114" y="41"/>
                    <a:pt x="114" y="41"/>
                    <a:pt x="114" y="41"/>
                  </a:cubicBezTo>
                  <a:lnTo>
                    <a:pt x="114" y="48"/>
                  </a:lnTo>
                  <a:close/>
                  <a:moveTo>
                    <a:pt x="114" y="41"/>
                  </a:moveTo>
                  <a:cubicBezTo>
                    <a:pt x="114" y="41"/>
                    <a:pt x="114" y="41"/>
                    <a:pt x="114" y="41"/>
                  </a:cubicBezTo>
                  <a:cubicBezTo>
                    <a:pt x="112" y="41"/>
                    <a:pt x="112" y="41"/>
                    <a:pt x="112" y="41"/>
                  </a:cubicBezTo>
                  <a:cubicBezTo>
                    <a:pt x="112" y="34"/>
                    <a:pt x="112" y="34"/>
                    <a:pt x="112" y="34"/>
                  </a:cubicBezTo>
                  <a:cubicBezTo>
                    <a:pt x="114" y="34"/>
                    <a:pt x="114" y="34"/>
                    <a:pt x="114" y="34"/>
                  </a:cubicBezTo>
                  <a:lnTo>
                    <a:pt x="114" y="41"/>
                  </a:lnTo>
                  <a:close/>
                  <a:moveTo>
                    <a:pt x="116" y="48"/>
                  </a:moveTo>
                  <a:cubicBezTo>
                    <a:pt x="116" y="48"/>
                    <a:pt x="116" y="48"/>
                    <a:pt x="116" y="48"/>
                  </a:cubicBezTo>
                  <a:cubicBezTo>
                    <a:pt x="114" y="48"/>
                    <a:pt x="114" y="48"/>
                    <a:pt x="114" y="48"/>
                  </a:cubicBezTo>
                  <a:cubicBezTo>
                    <a:pt x="114" y="48"/>
                    <a:pt x="114" y="48"/>
                    <a:pt x="114" y="48"/>
                  </a:cubicBezTo>
                  <a:cubicBezTo>
                    <a:pt x="116" y="48"/>
                    <a:pt x="116" y="48"/>
                    <a:pt x="116" y="48"/>
                  </a:cubicBezTo>
                  <a:close/>
                  <a:moveTo>
                    <a:pt x="116" y="48"/>
                  </a:moveTo>
                  <a:cubicBezTo>
                    <a:pt x="116" y="48"/>
                    <a:pt x="116" y="48"/>
                    <a:pt x="116" y="48"/>
                  </a:cubicBezTo>
                  <a:cubicBezTo>
                    <a:pt x="114" y="48"/>
                    <a:pt x="114" y="48"/>
                    <a:pt x="114" y="48"/>
                  </a:cubicBezTo>
                  <a:cubicBezTo>
                    <a:pt x="114" y="41"/>
                    <a:pt x="114" y="41"/>
                    <a:pt x="114" y="41"/>
                  </a:cubicBezTo>
                  <a:cubicBezTo>
                    <a:pt x="116" y="41"/>
                    <a:pt x="116" y="41"/>
                    <a:pt x="116" y="41"/>
                  </a:cubicBezTo>
                  <a:lnTo>
                    <a:pt x="116" y="48"/>
                  </a:lnTo>
                  <a:close/>
                  <a:moveTo>
                    <a:pt x="116" y="41"/>
                  </a:moveTo>
                  <a:cubicBezTo>
                    <a:pt x="116" y="41"/>
                    <a:pt x="116" y="41"/>
                    <a:pt x="116" y="41"/>
                  </a:cubicBezTo>
                  <a:cubicBezTo>
                    <a:pt x="114" y="41"/>
                    <a:pt x="114" y="41"/>
                    <a:pt x="114" y="41"/>
                  </a:cubicBezTo>
                  <a:cubicBezTo>
                    <a:pt x="114" y="34"/>
                    <a:pt x="114" y="34"/>
                    <a:pt x="114" y="34"/>
                  </a:cubicBezTo>
                  <a:cubicBezTo>
                    <a:pt x="116" y="34"/>
                    <a:pt x="116" y="34"/>
                    <a:pt x="116" y="34"/>
                  </a:cubicBezTo>
                  <a:lnTo>
                    <a:pt x="116" y="41"/>
                  </a:lnTo>
                  <a:close/>
                  <a:moveTo>
                    <a:pt x="117" y="48"/>
                  </a:moveTo>
                  <a:cubicBezTo>
                    <a:pt x="117" y="48"/>
                    <a:pt x="117" y="48"/>
                    <a:pt x="117" y="48"/>
                  </a:cubicBezTo>
                  <a:cubicBezTo>
                    <a:pt x="116" y="48"/>
                    <a:pt x="116" y="48"/>
                    <a:pt x="116" y="48"/>
                  </a:cubicBezTo>
                  <a:cubicBezTo>
                    <a:pt x="116" y="48"/>
                    <a:pt x="116" y="48"/>
                    <a:pt x="116" y="48"/>
                  </a:cubicBezTo>
                  <a:cubicBezTo>
                    <a:pt x="117" y="48"/>
                    <a:pt x="117" y="48"/>
                    <a:pt x="117" y="48"/>
                  </a:cubicBezTo>
                  <a:close/>
                  <a:moveTo>
                    <a:pt x="117" y="48"/>
                  </a:moveTo>
                  <a:cubicBezTo>
                    <a:pt x="117" y="48"/>
                    <a:pt x="117" y="48"/>
                    <a:pt x="117" y="48"/>
                  </a:cubicBezTo>
                  <a:cubicBezTo>
                    <a:pt x="116" y="48"/>
                    <a:pt x="116" y="48"/>
                    <a:pt x="116" y="48"/>
                  </a:cubicBezTo>
                  <a:cubicBezTo>
                    <a:pt x="116" y="41"/>
                    <a:pt x="116" y="41"/>
                    <a:pt x="116" y="41"/>
                  </a:cubicBezTo>
                  <a:cubicBezTo>
                    <a:pt x="117" y="41"/>
                    <a:pt x="117" y="41"/>
                    <a:pt x="117" y="41"/>
                  </a:cubicBezTo>
                  <a:lnTo>
                    <a:pt x="117" y="48"/>
                  </a:lnTo>
                  <a:close/>
                  <a:moveTo>
                    <a:pt x="117" y="34"/>
                  </a:moveTo>
                  <a:cubicBezTo>
                    <a:pt x="117" y="34"/>
                    <a:pt x="117" y="34"/>
                    <a:pt x="117" y="34"/>
                  </a:cubicBezTo>
                  <a:cubicBezTo>
                    <a:pt x="117" y="41"/>
                    <a:pt x="117" y="41"/>
                    <a:pt x="117" y="41"/>
                  </a:cubicBezTo>
                  <a:cubicBezTo>
                    <a:pt x="116" y="41"/>
                    <a:pt x="116" y="41"/>
                    <a:pt x="116" y="41"/>
                  </a:cubicBezTo>
                  <a:cubicBezTo>
                    <a:pt x="116" y="34"/>
                    <a:pt x="116" y="34"/>
                    <a:pt x="116" y="34"/>
                  </a:cubicBezTo>
                  <a:cubicBezTo>
                    <a:pt x="117" y="34"/>
                    <a:pt x="117" y="34"/>
                    <a:pt x="117" y="34"/>
                  </a:cubicBezTo>
                  <a:close/>
                  <a:moveTo>
                    <a:pt x="119" y="48"/>
                  </a:moveTo>
                  <a:cubicBezTo>
                    <a:pt x="119" y="48"/>
                    <a:pt x="119" y="48"/>
                    <a:pt x="119" y="48"/>
                  </a:cubicBezTo>
                  <a:cubicBezTo>
                    <a:pt x="117" y="48"/>
                    <a:pt x="117" y="48"/>
                    <a:pt x="117" y="48"/>
                  </a:cubicBezTo>
                  <a:cubicBezTo>
                    <a:pt x="117" y="48"/>
                    <a:pt x="117" y="48"/>
                    <a:pt x="117" y="48"/>
                  </a:cubicBezTo>
                  <a:cubicBezTo>
                    <a:pt x="119" y="48"/>
                    <a:pt x="119" y="48"/>
                    <a:pt x="119" y="48"/>
                  </a:cubicBezTo>
                  <a:close/>
                  <a:moveTo>
                    <a:pt x="119" y="48"/>
                  </a:moveTo>
                  <a:cubicBezTo>
                    <a:pt x="119" y="48"/>
                    <a:pt x="119" y="48"/>
                    <a:pt x="119" y="48"/>
                  </a:cubicBezTo>
                  <a:cubicBezTo>
                    <a:pt x="117" y="48"/>
                    <a:pt x="117" y="48"/>
                    <a:pt x="117" y="48"/>
                  </a:cubicBezTo>
                  <a:cubicBezTo>
                    <a:pt x="117" y="41"/>
                    <a:pt x="117" y="41"/>
                    <a:pt x="117" y="41"/>
                  </a:cubicBezTo>
                  <a:cubicBezTo>
                    <a:pt x="119" y="41"/>
                    <a:pt x="119" y="41"/>
                    <a:pt x="119" y="41"/>
                  </a:cubicBezTo>
                  <a:lnTo>
                    <a:pt x="119" y="48"/>
                  </a:lnTo>
                  <a:close/>
                  <a:moveTo>
                    <a:pt x="119" y="41"/>
                  </a:moveTo>
                  <a:cubicBezTo>
                    <a:pt x="119" y="41"/>
                    <a:pt x="119" y="41"/>
                    <a:pt x="119" y="41"/>
                  </a:cubicBezTo>
                  <a:cubicBezTo>
                    <a:pt x="117" y="41"/>
                    <a:pt x="117" y="41"/>
                    <a:pt x="117" y="41"/>
                  </a:cubicBezTo>
                  <a:cubicBezTo>
                    <a:pt x="117" y="34"/>
                    <a:pt x="117" y="34"/>
                    <a:pt x="117" y="34"/>
                  </a:cubicBezTo>
                  <a:cubicBezTo>
                    <a:pt x="119" y="34"/>
                    <a:pt x="119" y="34"/>
                    <a:pt x="119" y="34"/>
                  </a:cubicBezTo>
                  <a:cubicBezTo>
                    <a:pt x="119" y="34"/>
                    <a:pt x="119" y="34"/>
                    <a:pt x="119" y="34"/>
                  </a:cubicBezTo>
                  <a:lnTo>
                    <a:pt x="119" y="41"/>
                  </a:lnTo>
                  <a:close/>
                  <a:moveTo>
                    <a:pt x="120" y="48"/>
                  </a:moveTo>
                  <a:cubicBezTo>
                    <a:pt x="120" y="48"/>
                    <a:pt x="120" y="48"/>
                    <a:pt x="120" y="48"/>
                  </a:cubicBezTo>
                  <a:cubicBezTo>
                    <a:pt x="119" y="48"/>
                    <a:pt x="119" y="48"/>
                    <a:pt x="119" y="48"/>
                  </a:cubicBezTo>
                  <a:cubicBezTo>
                    <a:pt x="119" y="48"/>
                    <a:pt x="119" y="48"/>
                    <a:pt x="119" y="48"/>
                  </a:cubicBezTo>
                  <a:cubicBezTo>
                    <a:pt x="120" y="48"/>
                    <a:pt x="120" y="48"/>
                    <a:pt x="120" y="48"/>
                  </a:cubicBezTo>
                  <a:close/>
                  <a:moveTo>
                    <a:pt x="120" y="48"/>
                  </a:moveTo>
                  <a:cubicBezTo>
                    <a:pt x="120" y="48"/>
                    <a:pt x="120" y="48"/>
                    <a:pt x="120" y="48"/>
                  </a:cubicBezTo>
                  <a:cubicBezTo>
                    <a:pt x="119" y="48"/>
                    <a:pt x="119" y="48"/>
                    <a:pt x="119" y="48"/>
                  </a:cubicBezTo>
                  <a:cubicBezTo>
                    <a:pt x="119" y="41"/>
                    <a:pt x="119" y="41"/>
                    <a:pt x="119" y="41"/>
                  </a:cubicBezTo>
                  <a:cubicBezTo>
                    <a:pt x="120" y="41"/>
                    <a:pt x="120" y="41"/>
                    <a:pt x="120" y="41"/>
                  </a:cubicBezTo>
                  <a:lnTo>
                    <a:pt x="120" y="48"/>
                  </a:lnTo>
                  <a:close/>
                  <a:moveTo>
                    <a:pt x="143" y="18"/>
                  </a:moveTo>
                  <a:cubicBezTo>
                    <a:pt x="143" y="18"/>
                    <a:pt x="143" y="18"/>
                    <a:pt x="143" y="18"/>
                  </a:cubicBezTo>
                  <a:cubicBezTo>
                    <a:pt x="145" y="18"/>
                    <a:pt x="145" y="18"/>
                    <a:pt x="145" y="18"/>
                  </a:cubicBezTo>
                  <a:cubicBezTo>
                    <a:pt x="145" y="19"/>
                    <a:pt x="145" y="19"/>
                    <a:pt x="145" y="19"/>
                  </a:cubicBezTo>
                  <a:cubicBezTo>
                    <a:pt x="145" y="19"/>
                    <a:pt x="146" y="19"/>
                    <a:pt x="146" y="19"/>
                  </a:cubicBezTo>
                  <a:cubicBezTo>
                    <a:pt x="146" y="19"/>
                    <a:pt x="146" y="19"/>
                    <a:pt x="146" y="19"/>
                  </a:cubicBezTo>
                  <a:cubicBezTo>
                    <a:pt x="147" y="19"/>
                    <a:pt x="147" y="19"/>
                    <a:pt x="147" y="19"/>
                  </a:cubicBezTo>
                  <a:cubicBezTo>
                    <a:pt x="147" y="19"/>
                    <a:pt x="147" y="19"/>
                    <a:pt x="147" y="19"/>
                  </a:cubicBezTo>
                  <a:cubicBezTo>
                    <a:pt x="152" y="20"/>
                    <a:pt x="153" y="21"/>
                    <a:pt x="153" y="21"/>
                  </a:cubicBezTo>
                  <a:cubicBezTo>
                    <a:pt x="153" y="29"/>
                    <a:pt x="153" y="29"/>
                    <a:pt x="153" y="29"/>
                  </a:cubicBezTo>
                  <a:cubicBezTo>
                    <a:pt x="153" y="29"/>
                    <a:pt x="153" y="29"/>
                    <a:pt x="153" y="29"/>
                  </a:cubicBezTo>
                  <a:cubicBezTo>
                    <a:pt x="153" y="21"/>
                    <a:pt x="153" y="21"/>
                    <a:pt x="153" y="21"/>
                  </a:cubicBezTo>
                  <a:cubicBezTo>
                    <a:pt x="153" y="21"/>
                    <a:pt x="150" y="20"/>
                    <a:pt x="146" y="20"/>
                  </a:cubicBezTo>
                  <a:cubicBezTo>
                    <a:pt x="143" y="20"/>
                    <a:pt x="140" y="21"/>
                    <a:pt x="140" y="21"/>
                  </a:cubicBezTo>
                  <a:cubicBezTo>
                    <a:pt x="139" y="29"/>
                    <a:pt x="139" y="29"/>
                    <a:pt x="139" y="29"/>
                  </a:cubicBezTo>
                  <a:cubicBezTo>
                    <a:pt x="139" y="29"/>
                    <a:pt x="139" y="29"/>
                    <a:pt x="139" y="29"/>
                  </a:cubicBezTo>
                  <a:cubicBezTo>
                    <a:pt x="140" y="21"/>
                    <a:pt x="140" y="21"/>
                    <a:pt x="140" y="21"/>
                  </a:cubicBezTo>
                  <a:cubicBezTo>
                    <a:pt x="140" y="21"/>
                    <a:pt x="141" y="20"/>
                    <a:pt x="143" y="20"/>
                  </a:cubicBezTo>
                  <a:lnTo>
                    <a:pt x="143" y="18"/>
                  </a:lnTo>
                  <a:close/>
                  <a:moveTo>
                    <a:pt x="142" y="31"/>
                  </a:moveTo>
                  <a:cubicBezTo>
                    <a:pt x="142" y="31"/>
                    <a:pt x="142" y="31"/>
                    <a:pt x="142" y="31"/>
                  </a:cubicBezTo>
                  <a:cubicBezTo>
                    <a:pt x="142" y="40"/>
                    <a:pt x="142" y="40"/>
                    <a:pt x="142" y="40"/>
                  </a:cubicBezTo>
                  <a:cubicBezTo>
                    <a:pt x="140" y="40"/>
                    <a:pt x="140" y="40"/>
                    <a:pt x="140" y="40"/>
                  </a:cubicBezTo>
                  <a:cubicBezTo>
                    <a:pt x="140" y="31"/>
                    <a:pt x="140" y="31"/>
                    <a:pt x="140" y="31"/>
                  </a:cubicBezTo>
                  <a:lnTo>
                    <a:pt x="142" y="31"/>
                  </a:lnTo>
                  <a:close/>
                  <a:moveTo>
                    <a:pt x="141" y="20"/>
                  </a:moveTo>
                  <a:cubicBezTo>
                    <a:pt x="141" y="20"/>
                    <a:pt x="141" y="20"/>
                    <a:pt x="141" y="20"/>
                  </a:cubicBezTo>
                  <a:cubicBezTo>
                    <a:pt x="141" y="18"/>
                    <a:pt x="141" y="18"/>
                    <a:pt x="141" y="18"/>
                  </a:cubicBezTo>
                  <a:cubicBezTo>
                    <a:pt x="141" y="20"/>
                    <a:pt x="141" y="20"/>
                    <a:pt x="141" y="20"/>
                  </a:cubicBezTo>
                  <a:close/>
                  <a:moveTo>
                    <a:pt x="140" y="15"/>
                  </a:moveTo>
                  <a:cubicBezTo>
                    <a:pt x="140" y="15"/>
                    <a:pt x="140" y="15"/>
                    <a:pt x="140" y="15"/>
                  </a:cubicBezTo>
                  <a:cubicBezTo>
                    <a:pt x="141" y="15"/>
                    <a:pt x="141" y="15"/>
                    <a:pt x="141" y="15"/>
                  </a:cubicBezTo>
                  <a:cubicBezTo>
                    <a:pt x="141" y="17"/>
                    <a:pt x="141" y="17"/>
                    <a:pt x="141" y="17"/>
                  </a:cubicBezTo>
                  <a:cubicBezTo>
                    <a:pt x="140" y="17"/>
                    <a:pt x="140" y="17"/>
                    <a:pt x="140" y="17"/>
                  </a:cubicBezTo>
                  <a:lnTo>
                    <a:pt x="140" y="15"/>
                  </a:lnTo>
                  <a:close/>
                  <a:moveTo>
                    <a:pt x="129" y="21"/>
                  </a:moveTo>
                  <a:cubicBezTo>
                    <a:pt x="129" y="21"/>
                    <a:pt x="129" y="21"/>
                    <a:pt x="129" y="21"/>
                  </a:cubicBezTo>
                  <a:cubicBezTo>
                    <a:pt x="129" y="19"/>
                    <a:pt x="129" y="19"/>
                    <a:pt x="129" y="19"/>
                  </a:cubicBezTo>
                  <a:cubicBezTo>
                    <a:pt x="131" y="19"/>
                    <a:pt x="131" y="19"/>
                    <a:pt x="131" y="19"/>
                  </a:cubicBezTo>
                  <a:cubicBezTo>
                    <a:pt x="131" y="20"/>
                    <a:pt x="131" y="20"/>
                    <a:pt x="131" y="20"/>
                  </a:cubicBezTo>
                  <a:cubicBezTo>
                    <a:pt x="132" y="19"/>
                    <a:pt x="133" y="19"/>
                    <a:pt x="134" y="19"/>
                  </a:cubicBezTo>
                  <a:cubicBezTo>
                    <a:pt x="134" y="17"/>
                    <a:pt x="134" y="17"/>
                    <a:pt x="134" y="17"/>
                  </a:cubicBezTo>
                  <a:cubicBezTo>
                    <a:pt x="135" y="17"/>
                    <a:pt x="135" y="17"/>
                    <a:pt x="135" y="17"/>
                  </a:cubicBezTo>
                  <a:cubicBezTo>
                    <a:pt x="135" y="18"/>
                    <a:pt x="135" y="18"/>
                    <a:pt x="135" y="18"/>
                  </a:cubicBezTo>
                  <a:cubicBezTo>
                    <a:pt x="139" y="18"/>
                    <a:pt x="141" y="18"/>
                    <a:pt x="141" y="18"/>
                  </a:cubicBezTo>
                  <a:cubicBezTo>
                    <a:pt x="141" y="18"/>
                    <a:pt x="137" y="18"/>
                    <a:pt x="133" y="19"/>
                  </a:cubicBezTo>
                  <a:cubicBezTo>
                    <a:pt x="129" y="21"/>
                    <a:pt x="129" y="22"/>
                    <a:pt x="129" y="22"/>
                  </a:cubicBezTo>
                  <a:cubicBezTo>
                    <a:pt x="127" y="31"/>
                    <a:pt x="127" y="31"/>
                    <a:pt x="127" y="31"/>
                  </a:cubicBezTo>
                  <a:cubicBezTo>
                    <a:pt x="128" y="22"/>
                    <a:pt x="128" y="22"/>
                    <a:pt x="128" y="22"/>
                  </a:cubicBezTo>
                  <a:cubicBezTo>
                    <a:pt x="127" y="22"/>
                    <a:pt x="127" y="22"/>
                    <a:pt x="127" y="22"/>
                  </a:cubicBezTo>
                  <a:cubicBezTo>
                    <a:pt x="127" y="20"/>
                    <a:pt x="127" y="20"/>
                    <a:pt x="127" y="20"/>
                  </a:cubicBezTo>
                  <a:cubicBezTo>
                    <a:pt x="128" y="20"/>
                    <a:pt x="128" y="20"/>
                    <a:pt x="128" y="20"/>
                  </a:cubicBezTo>
                  <a:cubicBezTo>
                    <a:pt x="128" y="22"/>
                    <a:pt x="128" y="22"/>
                    <a:pt x="128" y="22"/>
                  </a:cubicBezTo>
                  <a:cubicBezTo>
                    <a:pt x="128" y="21"/>
                    <a:pt x="129" y="21"/>
                    <a:pt x="129" y="21"/>
                  </a:cubicBezTo>
                  <a:close/>
                  <a:moveTo>
                    <a:pt x="137" y="31"/>
                  </a:moveTo>
                  <a:cubicBezTo>
                    <a:pt x="137" y="31"/>
                    <a:pt x="137" y="31"/>
                    <a:pt x="137" y="31"/>
                  </a:cubicBezTo>
                  <a:cubicBezTo>
                    <a:pt x="137" y="32"/>
                    <a:pt x="137" y="32"/>
                    <a:pt x="137" y="32"/>
                  </a:cubicBezTo>
                  <a:cubicBezTo>
                    <a:pt x="136" y="32"/>
                    <a:pt x="136" y="32"/>
                    <a:pt x="135" y="32"/>
                  </a:cubicBezTo>
                  <a:cubicBezTo>
                    <a:pt x="135" y="32"/>
                    <a:pt x="135" y="32"/>
                    <a:pt x="135" y="32"/>
                  </a:cubicBezTo>
                  <a:lnTo>
                    <a:pt x="137" y="31"/>
                  </a:lnTo>
                  <a:close/>
                  <a:moveTo>
                    <a:pt x="135" y="32"/>
                  </a:moveTo>
                  <a:cubicBezTo>
                    <a:pt x="135" y="32"/>
                    <a:pt x="135" y="32"/>
                    <a:pt x="135" y="32"/>
                  </a:cubicBezTo>
                  <a:cubicBezTo>
                    <a:pt x="135" y="32"/>
                    <a:pt x="135" y="32"/>
                    <a:pt x="135" y="32"/>
                  </a:cubicBezTo>
                  <a:cubicBezTo>
                    <a:pt x="135" y="33"/>
                    <a:pt x="134" y="33"/>
                    <a:pt x="134" y="33"/>
                  </a:cubicBezTo>
                  <a:cubicBezTo>
                    <a:pt x="134" y="32"/>
                    <a:pt x="134" y="32"/>
                    <a:pt x="134" y="32"/>
                  </a:cubicBezTo>
                  <a:lnTo>
                    <a:pt x="135" y="32"/>
                  </a:lnTo>
                  <a:close/>
                  <a:moveTo>
                    <a:pt x="134" y="32"/>
                  </a:moveTo>
                  <a:cubicBezTo>
                    <a:pt x="134" y="32"/>
                    <a:pt x="134" y="32"/>
                    <a:pt x="134" y="32"/>
                  </a:cubicBezTo>
                  <a:cubicBezTo>
                    <a:pt x="134" y="33"/>
                    <a:pt x="134" y="33"/>
                    <a:pt x="134" y="33"/>
                  </a:cubicBezTo>
                  <a:cubicBezTo>
                    <a:pt x="133" y="33"/>
                    <a:pt x="133" y="33"/>
                    <a:pt x="133" y="33"/>
                  </a:cubicBezTo>
                  <a:cubicBezTo>
                    <a:pt x="133" y="33"/>
                    <a:pt x="133" y="33"/>
                    <a:pt x="132" y="33"/>
                  </a:cubicBezTo>
                  <a:cubicBezTo>
                    <a:pt x="132" y="32"/>
                    <a:pt x="132" y="32"/>
                    <a:pt x="132" y="32"/>
                  </a:cubicBezTo>
                  <a:lnTo>
                    <a:pt x="134" y="32"/>
                  </a:lnTo>
                  <a:close/>
                  <a:moveTo>
                    <a:pt x="131" y="32"/>
                  </a:moveTo>
                  <a:cubicBezTo>
                    <a:pt x="131" y="32"/>
                    <a:pt x="131" y="32"/>
                    <a:pt x="131" y="32"/>
                  </a:cubicBezTo>
                  <a:cubicBezTo>
                    <a:pt x="131" y="33"/>
                    <a:pt x="131" y="33"/>
                    <a:pt x="131" y="33"/>
                  </a:cubicBezTo>
                  <a:cubicBezTo>
                    <a:pt x="130" y="33"/>
                    <a:pt x="130" y="33"/>
                    <a:pt x="129" y="33"/>
                  </a:cubicBezTo>
                  <a:cubicBezTo>
                    <a:pt x="129" y="32"/>
                    <a:pt x="129" y="32"/>
                    <a:pt x="129" y="32"/>
                  </a:cubicBezTo>
                  <a:cubicBezTo>
                    <a:pt x="132" y="32"/>
                    <a:pt x="132" y="32"/>
                    <a:pt x="132" y="32"/>
                  </a:cubicBezTo>
                  <a:cubicBezTo>
                    <a:pt x="132" y="33"/>
                    <a:pt x="132" y="33"/>
                    <a:pt x="132" y="33"/>
                  </a:cubicBezTo>
                  <a:cubicBezTo>
                    <a:pt x="132" y="33"/>
                    <a:pt x="131" y="33"/>
                    <a:pt x="131" y="33"/>
                  </a:cubicBezTo>
                  <a:cubicBezTo>
                    <a:pt x="131" y="32"/>
                    <a:pt x="131" y="32"/>
                    <a:pt x="131" y="32"/>
                  </a:cubicBezTo>
                  <a:close/>
                  <a:moveTo>
                    <a:pt x="129" y="32"/>
                  </a:moveTo>
                  <a:cubicBezTo>
                    <a:pt x="129" y="32"/>
                    <a:pt x="129" y="32"/>
                    <a:pt x="129" y="32"/>
                  </a:cubicBezTo>
                  <a:cubicBezTo>
                    <a:pt x="129" y="33"/>
                    <a:pt x="129" y="33"/>
                    <a:pt x="129" y="33"/>
                  </a:cubicBezTo>
                  <a:cubicBezTo>
                    <a:pt x="129" y="33"/>
                    <a:pt x="128" y="33"/>
                    <a:pt x="128" y="33"/>
                  </a:cubicBezTo>
                  <a:cubicBezTo>
                    <a:pt x="128" y="32"/>
                    <a:pt x="128" y="32"/>
                    <a:pt x="128" y="32"/>
                  </a:cubicBezTo>
                  <a:lnTo>
                    <a:pt x="129" y="32"/>
                  </a:lnTo>
                  <a:close/>
                  <a:moveTo>
                    <a:pt x="125" y="31"/>
                  </a:moveTo>
                  <a:cubicBezTo>
                    <a:pt x="125" y="31"/>
                    <a:pt x="125" y="31"/>
                    <a:pt x="125" y="31"/>
                  </a:cubicBezTo>
                  <a:cubicBezTo>
                    <a:pt x="125" y="30"/>
                    <a:pt x="125" y="30"/>
                    <a:pt x="125" y="30"/>
                  </a:cubicBezTo>
                  <a:cubicBezTo>
                    <a:pt x="127" y="30"/>
                    <a:pt x="127" y="30"/>
                    <a:pt x="127" y="30"/>
                  </a:cubicBezTo>
                  <a:cubicBezTo>
                    <a:pt x="127" y="31"/>
                    <a:pt x="127" y="31"/>
                    <a:pt x="127" y="31"/>
                  </a:cubicBezTo>
                  <a:lnTo>
                    <a:pt x="125" y="31"/>
                  </a:lnTo>
                  <a:close/>
                  <a:moveTo>
                    <a:pt x="127" y="32"/>
                  </a:moveTo>
                  <a:cubicBezTo>
                    <a:pt x="127" y="32"/>
                    <a:pt x="127" y="32"/>
                    <a:pt x="127" y="32"/>
                  </a:cubicBezTo>
                  <a:cubicBezTo>
                    <a:pt x="127" y="36"/>
                    <a:pt x="127" y="36"/>
                    <a:pt x="127" y="36"/>
                  </a:cubicBezTo>
                  <a:cubicBezTo>
                    <a:pt x="127" y="37"/>
                    <a:pt x="126" y="38"/>
                    <a:pt x="126" y="40"/>
                  </a:cubicBezTo>
                  <a:cubicBezTo>
                    <a:pt x="126" y="40"/>
                    <a:pt x="126" y="40"/>
                    <a:pt x="126" y="41"/>
                  </a:cubicBezTo>
                  <a:cubicBezTo>
                    <a:pt x="125" y="41"/>
                    <a:pt x="125" y="41"/>
                    <a:pt x="125" y="41"/>
                  </a:cubicBezTo>
                  <a:cubicBezTo>
                    <a:pt x="125" y="33"/>
                    <a:pt x="125" y="33"/>
                    <a:pt x="125" y="33"/>
                  </a:cubicBezTo>
                  <a:lnTo>
                    <a:pt x="127" y="32"/>
                  </a:lnTo>
                  <a:close/>
                  <a:moveTo>
                    <a:pt x="127" y="32"/>
                  </a:moveTo>
                  <a:cubicBezTo>
                    <a:pt x="127" y="32"/>
                    <a:pt x="127" y="32"/>
                    <a:pt x="127" y="32"/>
                  </a:cubicBezTo>
                  <a:cubicBezTo>
                    <a:pt x="128" y="32"/>
                    <a:pt x="128" y="32"/>
                    <a:pt x="128" y="32"/>
                  </a:cubicBezTo>
                  <a:cubicBezTo>
                    <a:pt x="128" y="33"/>
                    <a:pt x="128" y="33"/>
                    <a:pt x="128" y="33"/>
                  </a:cubicBezTo>
                  <a:cubicBezTo>
                    <a:pt x="127" y="33"/>
                    <a:pt x="127" y="33"/>
                    <a:pt x="127" y="33"/>
                  </a:cubicBezTo>
                  <a:cubicBezTo>
                    <a:pt x="127" y="33"/>
                    <a:pt x="127" y="34"/>
                    <a:pt x="127" y="35"/>
                  </a:cubicBezTo>
                  <a:lnTo>
                    <a:pt x="127" y="32"/>
                  </a:lnTo>
                  <a:close/>
                  <a:moveTo>
                    <a:pt x="126" y="15"/>
                  </a:moveTo>
                  <a:cubicBezTo>
                    <a:pt x="126" y="15"/>
                    <a:pt x="126" y="15"/>
                    <a:pt x="126" y="15"/>
                  </a:cubicBezTo>
                  <a:cubicBezTo>
                    <a:pt x="128" y="15"/>
                    <a:pt x="128" y="15"/>
                    <a:pt x="128" y="15"/>
                  </a:cubicBezTo>
                  <a:cubicBezTo>
                    <a:pt x="128" y="17"/>
                    <a:pt x="128" y="17"/>
                    <a:pt x="128" y="17"/>
                  </a:cubicBezTo>
                  <a:cubicBezTo>
                    <a:pt x="126" y="17"/>
                    <a:pt x="126" y="17"/>
                    <a:pt x="126" y="17"/>
                  </a:cubicBezTo>
                  <a:lnTo>
                    <a:pt x="126" y="15"/>
                  </a:lnTo>
                  <a:close/>
                  <a:moveTo>
                    <a:pt x="124" y="16"/>
                  </a:moveTo>
                  <a:cubicBezTo>
                    <a:pt x="124" y="16"/>
                    <a:pt x="124" y="16"/>
                    <a:pt x="124" y="16"/>
                  </a:cubicBezTo>
                  <a:cubicBezTo>
                    <a:pt x="125" y="16"/>
                    <a:pt x="125" y="16"/>
                    <a:pt x="125" y="16"/>
                  </a:cubicBezTo>
                  <a:cubicBezTo>
                    <a:pt x="125" y="18"/>
                    <a:pt x="125" y="18"/>
                    <a:pt x="125" y="18"/>
                  </a:cubicBezTo>
                  <a:cubicBezTo>
                    <a:pt x="124" y="18"/>
                    <a:pt x="124" y="18"/>
                    <a:pt x="124" y="18"/>
                  </a:cubicBezTo>
                  <a:lnTo>
                    <a:pt x="124" y="16"/>
                  </a:lnTo>
                  <a:close/>
                  <a:moveTo>
                    <a:pt x="123" y="20"/>
                  </a:moveTo>
                  <a:cubicBezTo>
                    <a:pt x="123" y="20"/>
                    <a:pt x="123" y="20"/>
                    <a:pt x="123" y="20"/>
                  </a:cubicBezTo>
                  <a:cubicBezTo>
                    <a:pt x="124" y="20"/>
                    <a:pt x="124" y="20"/>
                    <a:pt x="124" y="20"/>
                  </a:cubicBezTo>
                  <a:cubicBezTo>
                    <a:pt x="124" y="22"/>
                    <a:pt x="124" y="22"/>
                    <a:pt x="124" y="22"/>
                  </a:cubicBezTo>
                  <a:cubicBezTo>
                    <a:pt x="123" y="22"/>
                    <a:pt x="123" y="22"/>
                    <a:pt x="123" y="22"/>
                  </a:cubicBezTo>
                  <a:lnTo>
                    <a:pt x="123" y="20"/>
                  </a:lnTo>
                  <a:close/>
                  <a:moveTo>
                    <a:pt x="124" y="23"/>
                  </a:moveTo>
                  <a:cubicBezTo>
                    <a:pt x="124" y="23"/>
                    <a:pt x="124" y="23"/>
                    <a:pt x="124" y="23"/>
                  </a:cubicBezTo>
                  <a:cubicBezTo>
                    <a:pt x="124" y="24"/>
                    <a:pt x="124" y="24"/>
                    <a:pt x="124" y="24"/>
                  </a:cubicBezTo>
                  <a:cubicBezTo>
                    <a:pt x="123" y="24"/>
                    <a:pt x="123" y="24"/>
                    <a:pt x="123" y="24"/>
                  </a:cubicBezTo>
                  <a:cubicBezTo>
                    <a:pt x="123" y="23"/>
                    <a:pt x="123" y="23"/>
                    <a:pt x="123" y="23"/>
                  </a:cubicBezTo>
                  <a:lnTo>
                    <a:pt x="124" y="23"/>
                  </a:lnTo>
                  <a:close/>
                  <a:moveTo>
                    <a:pt x="122" y="28"/>
                  </a:moveTo>
                  <a:cubicBezTo>
                    <a:pt x="122" y="28"/>
                    <a:pt x="122" y="28"/>
                    <a:pt x="122" y="28"/>
                  </a:cubicBezTo>
                  <a:cubicBezTo>
                    <a:pt x="122" y="27"/>
                    <a:pt x="122" y="27"/>
                    <a:pt x="122" y="27"/>
                  </a:cubicBezTo>
                  <a:cubicBezTo>
                    <a:pt x="123" y="27"/>
                    <a:pt x="123" y="27"/>
                    <a:pt x="123" y="27"/>
                  </a:cubicBezTo>
                  <a:cubicBezTo>
                    <a:pt x="123" y="28"/>
                    <a:pt x="123" y="28"/>
                    <a:pt x="123" y="28"/>
                  </a:cubicBezTo>
                  <a:lnTo>
                    <a:pt x="122" y="28"/>
                  </a:lnTo>
                  <a:close/>
                  <a:moveTo>
                    <a:pt x="122" y="29"/>
                  </a:moveTo>
                  <a:cubicBezTo>
                    <a:pt x="122" y="29"/>
                    <a:pt x="122" y="29"/>
                    <a:pt x="122" y="29"/>
                  </a:cubicBezTo>
                  <a:cubicBezTo>
                    <a:pt x="122" y="30"/>
                    <a:pt x="122" y="30"/>
                    <a:pt x="122" y="30"/>
                  </a:cubicBezTo>
                  <a:cubicBezTo>
                    <a:pt x="121" y="30"/>
                    <a:pt x="121" y="30"/>
                    <a:pt x="121" y="30"/>
                  </a:cubicBezTo>
                  <a:cubicBezTo>
                    <a:pt x="121" y="29"/>
                    <a:pt x="121" y="29"/>
                    <a:pt x="121" y="29"/>
                  </a:cubicBezTo>
                  <a:lnTo>
                    <a:pt x="122" y="29"/>
                  </a:lnTo>
                  <a:close/>
                  <a:moveTo>
                    <a:pt x="121" y="19"/>
                  </a:moveTo>
                  <a:cubicBezTo>
                    <a:pt x="121" y="19"/>
                    <a:pt x="121" y="19"/>
                    <a:pt x="121" y="19"/>
                  </a:cubicBezTo>
                  <a:cubicBezTo>
                    <a:pt x="122" y="19"/>
                    <a:pt x="122" y="19"/>
                    <a:pt x="122" y="19"/>
                  </a:cubicBezTo>
                  <a:cubicBezTo>
                    <a:pt x="122" y="21"/>
                    <a:pt x="122" y="21"/>
                    <a:pt x="122" y="21"/>
                  </a:cubicBezTo>
                  <a:cubicBezTo>
                    <a:pt x="121" y="21"/>
                    <a:pt x="121" y="21"/>
                    <a:pt x="121" y="21"/>
                  </a:cubicBezTo>
                  <a:lnTo>
                    <a:pt x="121" y="19"/>
                  </a:lnTo>
                  <a:close/>
                  <a:moveTo>
                    <a:pt x="120" y="18"/>
                  </a:moveTo>
                  <a:cubicBezTo>
                    <a:pt x="120" y="18"/>
                    <a:pt x="120" y="18"/>
                    <a:pt x="120" y="18"/>
                  </a:cubicBezTo>
                  <a:cubicBezTo>
                    <a:pt x="119" y="18"/>
                    <a:pt x="119" y="18"/>
                    <a:pt x="119" y="18"/>
                  </a:cubicBezTo>
                  <a:cubicBezTo>
                    <a:pt x="119" y="17"/>
                    <a:pt x="119" y="17"/>
                    <a:pt x="119" y="17"/>
                  </a:cubicBezTo>
                  <a:cubicBezTo>
                    <a:pt x="120" y="17"/>
                    <a:pt x="120" y="17"/>
                    <a:pt x="120" y="17"/>
                  </a:cubicBezTo>
                  <a:lnTo>
                    <a:pt x="120" y="18"/>
                  </a:lnTo>
                  <a:close/>
                  <a:moveTo>
                    <a:pt x="120" y="26"/>
                  </a:moveTo>
                  <a:cubicBezTo>
                    <a:pt x="120" y="26"/>
                    <a:pt x="120" y="26"/>
                    <a:pt x="120" y="26"/>
                  </a:cubicBezTo>
                  <a:cubicBezTo>
                    <a:pt x="120" y="25"/>
                    <a:pt x="120" y="25"/>
                    <a:pt x="120" y="25"/>
                  </a:cubicBezTo>
                  <a:cubicBezTo>
                    <a:pt x="121" y="25"/>
                    <a:pt x="121" y="25"/>
                    <a:pt x="121" y="25"/>
                  </a:cubicBezTo>
                  <a:cubicBezTo>
                    <a:pt x="121" y="26"/>
                    <a:pt x="121" y="26"/>
                    <a:pt x="121" y="26"/>
                  </a:cubicBezTo>
                  <a:lnTo>
                    <a:pt x="120" y="26"/>
                  </a:lnTo>
                  <a:close/>
                  <a:moveTo>
                    <a:pt x="120" y="48"/>
                  </a:moveTo>
                  <a:cubicBezTo>
                    <a:pt x="120" y="48"/>
                    <a:pt x="120" y="48"/>
                    <a:pt x="120" y="48"/>
                  </a:cubicBezTo>
                  <a:cubicBezTo>
                    <a:pt x="120" y="48"/>
                    <a:pt x="120" y="48"/>
                    <a:pt x="120" y="48"/>
                  </a:cubicBezTo>
                  <a:cubicBezTo>
                    <a:pt x="122" y="48"/>
                    <a:pt x="122" y="48"/>
                    <a:pt x="122" y="48"/>
                  </a:cubicBezTo>
                  <a:lnTo>
                    <a:pt x="120" y="48"/>
                  </a:lnTo>
                  <a:close/>
                  <a:moveTo>
                    <a:pt x="122" y="48"/>
                  </a:moveTo>
                  <a:cubicBezTo>
                    <a:pt x="122" y="48"/>
                    <a:pt x="122" y="48"/>
                    <a:pt x="122" y="48"/>
                  </a:cubicBezTo>
                  <a:cubicBezTo>
                    <a:pt x="120" y="48"/>
                    <a:pt x="120" y="48"/>
                    <a:pt x="120" y="48"/>
                  </a:cubicBezTo>
                  <a:cubicBezTo>
                    <a:pt x="120" y="41"/>
                    <a:pt x="120" y="41"/>
                    <a:pt x="120" y="41"/>
                  </a:cubicBezTo>
                  <a:cubicBezTo>
                    <a:pt x="122" y="41"/>
                    <a:pt x="122" y="41"/>
                    <a:pt x="122" y="41"/>
                  </a:cubicBezTo>
                  <a:lnTo>
                    <a:pt x="122" y="48"/>
                  </a:lnTo>
                  <a:close/>
                  <a:moveTo>
                    <a:pt x="122" y="41"/>
                  </a:moveTo>
                  <a:cubicBezTo>
                    <a:pt x="122" y="41"/>
                    <a:pt x="122" y="41"/>
                    <a:pt x="122" y="41"/>
                  </a:cubicBezTo>
                  <a:cubicBezTo>
                    <a:pt x="120" y="41"/>
                    <a:pt x="120" y="41"/>
                    <a:pt x="120" y="41"/>
                  </a:cubicBezTo>
                  <a:cubicBezTo>
                    <a:pt x="120" y="33"/>
                    <a:pt x="120" y="33"/>
                    <a:pt x="120" y="33"/>
                  </a:cubicBezTo>
                  <a:cubicBezTo>
                    <a:pt x="122" y="33"/>
                    <a:pt x="122" y="33"/>
                    <a:pt x="122" y="33"/>
                  </a:cubicBezTo>
                  <a:lnTo>
                    <a:pt x="122" y="41"/>
                  </a:lnTo>
                  <a:close/>
                  <a:moveTo>
                    <a:pt x="123" y="48"/>
                  </a:moveTo>
                  <a:cubicBezTo>
                    <a:pt x="123" y="48"/>
                    <a:pt x="123" y="48"/>
                    <a:pt x="123" y="48"/>
                  </a:cubicBezTo>
                  <a:cubicBezTo>
                    <a:pt x="123" y="48"/>
                    <a:pt x="123" y="48"/>
                    <a:pt x="123" y="48"/>
                  </a:cubicBezTo>
                  <a:cubicBezTo>
                    <a:pt x="122" y="48"/>
                    <a:pt x="122" y="48"/>
                    <a:pt x="122" y="48"/>
                  </a:cubicBezTo>
                  <a:cubicBezTo>
                    <a:pt x="122" y="48"/>
                    <a:pt x="122" y="48"/>
                    <a:pt x="122" y="48"/>
                  </a:cubicBezTo>
                  <a:cubicBezTo>
                    <a:pt x="123" y="48"/>
                    <a:pt x="123" y="48"/>
                    <a:pt x="123" y="48"/>
                  </a:cubicBezTo>
                  <a:cubicBezTo>
                    <a:pt x="122" y="48"/>
                    <a:pt x="122" y="48"/>
                    <a:pt x="122" y="48"/>
                  </a:cubicBezTo>
                  <a:cubicBezTo>
                    <a:pt x="122" y="41"/>
                    <a:pt x="122" y="41"/>
                    <a:pt x="122" y="41"/>
                  </a:cubicBezTo>
                  <a:cubicBezTo>
                    <a:pt x="123" y="41"/>
                    <a:pt x="123" y="41"/>
                    <a:pt x="123" y="41"/>
                  </a:cubicBezTo>
                  <a:lnTo>
                    <a:pt x="123" y="48"/>
                  </a:lnTo>
                  <a:close/>
                  <a:moveTo>
                    <a:pt x="123" y="41"/>
                  </a:moveTo>
                  <a:cubicBezTo>
                    <a:pt x="123" y="41"/>
                    <a:pt x="123" y="41"/>
                    <a:pt x="123" y="41"/>
                  </a:cubicBezTo>
                  <a:cubicBezTo>
                    <a:pt x="122" y="41"/>
                    <a:pt x="122" y="41"/>
                    <a:pt x="122" y="41"/>
                  </a:cubicBezTo>
                  <a:cubicBezTo>
                    <a:pt x="122" y="33"/>
                    <a:pt x="122" y="33"/>
                    <a:pt x="122" y="33"/>
                  </a:cubicBezTo>
                  <a:cubicBezTo>
                    <a:pt x="123" y="33"/>
                    <a:pt x="123" y="33"/>
                    <a:pt x="123" y="33"/>
                  </a:cubicBezTo>
                  <a:lnTo>
                    <a:pt x="123" y="41"/>
                  </a:lnTo>
                  <a:close/>
                  <a:moveTo>
                    <a:pt x="124" y="48"/>
                  </a:moveTo>
                  <a:cubicBezTo>
                    <a:pt x="124" y="48"/>
                    <a:pt x="124" y="48"/>
                    <a:pt x="124" y="48"/>
                  </a:cubicBezTo>
                  <a:cubicBezTo>
                    <a:pt x="123" y="48"/>
                    <a:pt x="123" y="48"/>
                    <a:pt x="123" y="48"/>
                  </a:cubicBezTo>
                  <a:cubicBezTo>
                    <a:pt x="123" y="41"/>
                    <a:pt x="123" y="41"/>
                    <a:pt x="123" y="41"/>
                  </a:cubicBezTo>
                  <a:cubicBezTo>
                    <a:pt x="124" y="41"/>
                    <a:pt x="124" y="41"/>
                    <a:pt x="124" y="41"/>
                  </a:cubicBezTo>
                  <a:lnTo>
                    <a:pt x="124" y="48"/>
                  </a:lnTo>
                  <a:close/>
                  <a:moveTo>
                    <a:pt x="124" y="41"/>
                  </a:moveTo>
                  <a:cubicBezTo>
                    <a:pt x="124" y="41"/>
                    <a:pt x="124" y="41"/>
                    <a:pt x="124" y="41"/>
                  </a:cubicBezTo>
                  <a:cubicBezTo>
                    <a:pt x="123" y="41"/>
                    <a:pt x="123" y="41"/>
                    <a:pt x="123" y="41"/>
                  </a:cubicBezTo>
                  <a:cubicBezTo>
                    <a:pt x="123" y="33"/>
                    <a:pt x="123" y="33"/>
                    <a:pt x="123" y="33"/>
                  </a:cubicBezTo>
                  <a:cubicBezTo>
                    <a:pt x="124" y="33"/>
                    <a:pt x="124" y="33"/>
                    <a:pt x="124" y="33"/>
                  </a:cubicBezTo>
                  <a:lnTo>
                    <a:pt x="124" y="41"/>
                  </a:lnTo>
                  <a:close/>
                  <a:moveTo>
                    <a:pt x="125" y="48"/>
                  </a:moveTo>
                  <a:cubicBezTo>
                    <a:pt x="125" y="48"/>
                    <a:pt x="125" y="48"/>
                    <a:pt x="125" y="48"/>
                  </a:cubicBezTo>
                  <a:cubicBezTo>
                    <a:pt x="124" y="48"/>
                    <a:pt x="124" y="48"/>
                    <a:pt x="124" y="48"/>
                  </a:cubicBezTo>
                  <a:cubicBezTo>
                    <a:pt x="124" y="41"/>
                    <a:pt x="124" y="41"/>
                    <a:pt x="124" y="41"/>
                  </a:cubicBezTo>
                  <a:cubicBezTo>
                    <a:pt x="125" y="41"/>
                    <a:pt x="125" y="41"/>
                    <a:pt x="125" y="41"/>
                  </a:cubicBezTo>
                  <a:lnTo>
                    <a:pt x="125" y="48"/>
                  </a:lnTo>
                  <a:close/>
                  <a:moveTo>
                    <a:pt x="125" y="41"/>
                  </a:moveTo>
                  <a:cubicBezTo>
                    <a:pt x="125" y="41"/>
                    <a:pt x="125" y="41"/>
                    <a:pt x="125" y="41"/>
                  </a:cubicBezTo>
                  <a:cubicBezTo>
                    <a:pt x="124" y="41"/>
                    <a:pt x="124" y="41"/>
                    <a:pt x="124" y="41"/>
                  </a:cubicBezTo>
                  <a:cubicBezTo>
                    <a:pt x="124" y="33"/>
                    <a:pt x="124" y="33"/>
                    <a:pt x="124" y="33"/>
                  </a:cubicBezTo>
                  <a:cubicBezTo>
                    <a:pt x="125" y="33"/>
                    <a:pt x="125" y="33"/>
                    <a:pt x="125" y="33"/>
                  </a:cubicBezTo>
                  <a:lnTo>
                    <a:pt x="125" y="41"/>
                  </a:lnTo>
                  <a:close/>
                  <a:moveTo>
                    <a:pt x="140" y="49"/>
                  </a:moveTo>
                  <a:cubicBezTo>
                    <a:pt x="140" y="49"/>
                    <a:pt x="140" y="49"/>
                    <a:pt x="140" y="49"/>
                  </a:cubicBezTo>
                  <a:cubicBezTo>
                    <a:pt x="125" y="48"/>
                    <a:pt x="125" y="48"/>
                    <a:pt x="125" y="48"/>
                  </a:cubicBezTo>
                  <a:cubicBezTo>
                    <a:pt x="125" y="41"/>
                    <a:pt x="125" y="41"/>
                    <a:pt x="125" y="41"/>
                  </a:cubicBezTo>
                  <a:cubicBezTo>
                    <a:pt x="126" y="41"/>
                    <a:pt x="126" y="41"/>
                    <a:pt x="126" y="41"/>
                  </a:cubicBezTo>
                  <a:cubicBezTo>
                    <a:pt x="126" y="44"/>
                    <a:pt x="126" y="48"/>
                    <a:pt x="126" y="48"/>
                  </a:cubicBezTo>
                  <a:cubicBezTo>
                    <a:pt x="126" y="48"/>
                    <a:pt x="126" y="48"/>
                    <a:pt x="127" y="48"/>
                  </a:cubicBezTo>
                  <a:cubicBezTo>
                    <a:pt x="127" y="48"/>
                    <a:pt x="127" y="48"/>
                    <a:pt x="127" y="48"/>
                  </a:cubicBezTo>
                  <a:cubicBezTo>
                    <a:pt x="127" y="48"/>
                    <a:pt x="127" y="48"/>
                    <a:pt x="127" y="48"/>
                  </a:cubicBezTo>
                  <a:cubicBezTo>
                    <a:pt x="127" y="48"/>
                    <a:pt x="127" y="48"/>
                    <a:pt x="127" y="48"/>
                  </a:cubicBezTo>
                  <a:cubicBezTo>
                    <a:pt x="127" y="48"/>
                    <a:pt x="127" y="48"/>
                    <a:pt x="128" y="48"/>
                  </a:cubicBezTo>
                  <a:cubicBezTo>
                    <a:pt x="128" y="48"/>
                    <a:pt x="128" y="48"/>
                    <a:pt x="128" y="48"/>
                  </a:cubicBezTo>
                  <a:cubicBezTo>
                    <a:pt x="128" y="48"/>
                    <a:pt x="128" y="48"/>
                    <a:pt x="128" y="48"/>
                  </a:cubicBezTo>
                  <a:cubicBezTo>
                    <a:pt x="128" y="48"/>
                    <a:pt x="128" y="48"/>
                    <a:pt x="128" y="48"/>
                  </a:cubicBezTo>
                  <a:cubicBezTo>
                    <a:pt x="129" y="48"/>
                    <a:pt x="130" y="48"/>
                    <a:pt x="131" y="49"/>
                  </a:cubicBezTo>
                  <a:cubicBezTo>
                    <a:pt x="134" y="49"/>
                    <a:pt x="139" y="49"/>
                    <a:pt x="139" y="49"/>
                  </a:cubicBezTo>
                  <a:cubicBezTo>
                    <a:pt x="139" y="49"/>
                    <a:pt x="139" y="45"/>
                    <a:pt x="139" y="42"/>
                  </a:cubicBezTo>
                  <a:cubicBezTo>
                    <a:pt x="139" y="42"/>
                    <a:pt x="139" y="41"/>
                    <a:pt x="139" y="41"/>
                  </a:cubicBezTo>
                  <a:cubicBezTo>
                    <a:pt x="140" y="40"/>
                    <a:pt x="140" y="40"/>
                    <a:pt x="140" y="40"/>
                  </a:cubicBezTo>
                  <a:lnTo>
                    <a:pt x="140" y="49"/>
                  </a:lnTo>
                  <a:close/>
                  <a:moveTo>
                    <a:pt x="140" y="40"/>
                  </a:moveTo>
                  <a:cubicBezTo>
                    <a:pt x="140" y="40"/>
                    <a:pt x="140" y="40"/>
                    <a:pt x="140" y="40"/>
                  </a:cubicBezTo>
                  <a:cubicBezTo>
                    <a:pt x="139" y="40"/>
                    <a:pt x="139" y="40"/>
                    <a:pt x="139" y="40"/>
                  </a:cubicBezTo>
                  <a:cubicBezTo>
                    <a:pt x="139" y="37"/>
                    <a:pt x="139" y="32"/>
                    <a:pt x="139" y="32"/>
                  </a:cubicBezTo>
                  <a:cubicBezTo>
                    <a:pt x="139" y="32"/>
                    <a:pt x="138" y="32"/>
                    <a:pt x="137" y="32"/>
                  </a:cubicBezTo>
                  <a:cubicBezTo>
                    <a:pt x="137" y="31"/>
                    <a:pt x="137" y="31"/>
                    <a:pt x="137" y="31"/>
                  </a:cubicBezTo>
                  <a:cubicBezTo>
                    <a:pt x="140" y="31"/>
                    <a:pt x="140" y="31"/>
                    <a:pt x="140" y="31"/>
                  </a:cubicBezTo>
                  <a:lnTo>
                    <a:pt x="140" y="40"/>
                  </a:lnTo>
                  <a:close/>
                  <a:moveTo>
                    <a:pt x="155" y="49"/>
                  </a:moveTo>
                  <a:cubicBezTo>
                    <a:pt x="155" y="49"/>
                    <a:pt x="155" y="49"/>
                    <a:pt x="155" y="49"/>
                  </a:cubicBezTo>
                  <a:cubicBezTo>
                    <a:pt x="149" y="49"/>
                    <a:pt x="149" y="49"/>
                    <a:pt x="149" y="49"/>
                  </a:cubicBezTo>
                  <a:cubicBezTo>
                    <a:pt x="140" y="49"/>
                    <a:pt x="140" y="49"/>
                    <a:pt x="140" y="49"/>
                  </a:cubicBezTo>
                  <a:cubicBezTo>
                    <a:pt x="140" y="40"/>
                    <a:pt x="140" y="40"/>
                    <a:pt x="140" y="40"/>
                  </a:cubicBezTo>
                  <a:cubicBezTo>
                    <a:pt x="142" y="40"/>
                    <a:pt x="142" y="40"/>
                    <a:pt x="142" y="40"/>
                  </a:cubicBezTo>
                  <a:cubicBezTo>
                    <a:pt x="142" y="49"/>
                    <a:pt x="142" y="49"/>
                    <a:pt x="142" y="49"/>
                  </a:cubicBezTo>
                  <a:cubicBezTo>
                    <a:pt x="142" y="49"/>
                    <a:pt x="142" y="49"/>
                    <a:pt x="142" y="49"/>
                  </a:cubicBezTo>
                  <a:cubicBezTo>
                    <a:pt x="142" y="40"/>
                    <a:pt x="142" y="40"/>
                    <a:pt x="142" y="40"/>
                  </a:cubicBezTo>
                  <a:cubicBezTo>
                    <a:pt x="143" y="40"/>
                    <a:pt x="143" y="40"/>
                    <a:pt x="143" y="40"/>
                  </a:cubicBezTo>
                  <a:cubicBezTo>
                    <a:pt x="143" y="43"/>
                    <a:pt x="143" y="49"/>
                    <a:pt x="143" y="49"/>
                  </a:cubicBezTo>
                  <a:cubicBezTo>
                    <a:pt x="143" y="49"/>
                    <a:pt x="147" y="49"/>
                    <a:pt x="148" y="49"/>
                  </a:cubicBezTo>
                  <a:cubicBezTo>
                    <a:pt x="150" y="49"/>
                    <a:pt x="154" y="49"/>
                    <a:pt x="154" y="49"/>
                  </a:cubicBezTo>
                  <a:cubicBezTo>
                    <a:pt x="154" y="49"/>
                    <a:pt x="154" y="43"/>
                    <a:pt x="154" y="40"/>
                  </a:cubicBezTo>
                  <a:cubicBezTo>
                    <a:pt x="155" y="40"/>
                    <a:pt x="155" y="40"/>
                    <a:pt x="155" y="40"/>
                  </a:cubicBezTo>
                  <a:lnTo>
                    <a:pt x="155" y="49"/>
                  </a:lnTo>
                  <a:close/>
                  <a:moveTo>
                    <a:pt x="157" y="49"/>
                  </a:moveTo>
                  <a:cubicBezTo>
                    <a:pt x="157" y="49"/>
                    <a:pt x="157" y="49"/>
                    <a:pt x="157" y="49"/>
                  </a:cubicBezTo>
                  <a:cubicBezTo>
                    <a:pt x="155" y="49"/>
                    <a:pt x="155" y="49"/>
                    <a:pt x="155" y="49"/>
                  </a:cubicBezTo>
                  <a:cubicBezTo>
                    <a:pt x="155" y="40"/>
                    <a:pt x="155" y="40"/>
                    <a:pt x="155" y="40"/>
                  </a:cubicBezTo>
                  <a:cubicBezTo>
                    <a:pt x="157" y="40"/>
                    <a:pt x="157" y="40"/>
                    <a:pt x="157" y="40"/>
                  </a:cubicBezTo>
                  <a:lnTo>
                    <a:pt x="157" y="49"/>
                  </a:lnTo>
                  <a:close/>
                  <a:moveTo>
                    <a:pt x="157" y="40"/>
                  </a:moveTo>
                  <a:cubicBezTo>
                    <a:pt x="157" y="40"/>
                    <a:pt x="157" y="40"/>
                    <a:pt x="157" y="40"/>
                  </a:cubicBezTo>
                  <a:cubicBezTo>
                    <a:pt x="155" y="40"/>
                    <a:pt x="155" y="40"/>
                    <a:pt x="155" y="40"/>
                  </a:cubicBezTo>
                  <a:cubicBezTo>
                    <a:pt x="155" y="32"/>
                    <a:pt x="155" y="32"/>
                    <a:pt x="155" y="32"/>
                  </a:cubicBezTo>
                  <a:cubicBezTo>
                    <a:pt x="156" y="33"/>
                    <a:pt x="156" y="33"/>
                    <a:pt x="156" y="33"/>
                  </a:cubicBezTo>
                  <a:cubicBezTo>
                    <a:pt x="156" y="33"/>
                    <a:pt x="156" y="33"/>
                    <a:pt x="157" y="34"/>
                  </a:cubicBezTo>
                  <a:lnTo>
                    <a:pt x="157" y="40"/>
                  </a:lnTo>
                  <a:close/>
                  <a:moveTo>
                    <a:pt x="162" y="39"/>
                  </a:moveTo>
                  <a:cubicBezTo>
                    <a:pt x="162" y="39"/>
                    <a:pt x="162" y="39"/>
                    <a:pt x="162" y="39"/>
                  </a:cubicBezTo>
                  <a:cubicBezTo>
                    <a:pt x="162" y="39"/>
                    <a:pt x="162" y="40"/>
                    <a:pt x="162" y="40"/>
                  </a:cubicBezTo>
                  <a:cubicBezTo>
                    <a:pt x="162" y="40"/>
                    <a:pt x="162" y="40"/>
                    <a:pt x="162" y="40"/>
                  </a:cubicBezTo>
                  <a:lnTo>
                    <a:pt x="162" y="39"/>
                  </a:lnTo>
                  <a:close/>
                  <a:moveTo>
                    <a:pt x="160" y="49"/>
                  </a:moveTo>
                  <a:cubicBezTo>
                    <a:pt x="160" y="49"/>
                    <a:pt x="160" y="49"/>
                    <a:pt x="160" y="49"/>
                  </a:cubicBezTo>
                  <a:cubicBezTo>
                    <a:pt x="157" y="49"/>
                    <a:pt x="157" y="49"/>
                    <a:pt x="157" y="49"/>
                  </a:cubicBezTo>
                  <a:cubicBezTo>
                    <a:pt x="157" y="40"/>
                    <a:pt x="157" y="40"/>
                    <a:pt x="157" y="40"/>
                  </a:cubicBezTo>
                  <a:cubicBezTo>
                    <a:pt x="160" y="40"/>
                    <a:pt x="160" y="40"/>
                    <a:pt x="160" y="40"/>
                  </a:cubicBezTo>
                  <a:lnTo>
                    <a:pt x="160" y="49"/>
                  </a:lnTo>
                  <a:close/>
                  <a:moveTo>
                    <a:pt x="160" y="40"/>
                  </a:moveTo>
                  <a:cubicBezTo>
                    <a:pt x="160" y="40"/>
                    <a:pt x="160" y="40"/>
                    <a:pt x="160" y="40"/>
                  </a:cubicBezTo>
                  <a:cubicBezTo>
                    <a:pt x="157" y="40"/>
                    <a:pt x="157" y="40"/>
                    <a:pt x="157" y="40"/>
                  </a:cubicBezTo>
                  <a:cubicBezTo>
                    <a:pt x="157" y="34"/>
                    <a:pt x="157" y="34"/>
                    <a:pt x="157" y="34"/>
                  </a:cubicBezTo>
                  <a:cubicBezTo>
                    <a:pt x="158" y="35"/>
                    <a:pt x="159" y="35"/>
                    <a:pt x="160" y="36"/>
                  </a:cubicBezTo>
                  <a:lnTo>
                    <a:pt x="160" y="40"/>
                  </a:lnTo>
                  <a:close/>
                  <a:moveTo>
                    <a:pt x="160" y="32"/>
                  </a:moveTo>
                  <a:cubicBezTo>
                    <a:pt x="160" y="32"/>
                    <a:pt x="160" y="32"/>
                    <a:pt x="160" y="32"/>
                  </a:cubicBezTo>
                  <a:cubicBezTo>
                    <a:pt x="159" y="32"/>
                    <a:pt x="158" y="32"/>
                    <a:pt x="157" y="32"/>
                  </a:cubicBezTo>
                  <a:cubicBezTo>
                    <a:pt x="157" y="32"/>
                    <a:pt x="157" y="32"/>
                    <a:pt x="157" y="32"/>
                  </a:cubicBezTo>
                  <a:cubicBezTo>
                    <a:pt x="160" y="32"/>
                    <a:pt x="160" y="32"/>
                    <a:pt x="160" y="32"/>
                  </a:cubicBezTo>
                  <a:close/>
                  <a:moveTo>
                    <a:pt x="162" y="49"/>
                  </a:moveTo>
                  <a:cubicBezTo>
                    <a:pt x="162" y="49"/>
                    <a:pt x="162" y="49"/>
                    <a:pt x="162" y="49"/>
                  </a:cubicBezTo>
                  <a:cubicBezTo>
                    <a:pt x="160" y="49"/>
                    <a:pt x="160" y="49"/>
                    <a:pt x="160" y="49"/>
                  </a:cubicBezTo>
                  <a:cubicBezTo>
                    <a:pt x="160" y="40"/>
                    <a:pt x="160" y="40"/>
                    <a:pt x="160" y="40"/>
                  </a:cubicBezTo>
                  <a:cubicBezTo>
                    <a:pt x="162" y="40"/>
                    <a:pt x="162" y="40"/>
                    <a:pt x="162" y="40"/>
                  </a:cubicBezTo>
                  <a:lnTo>
                    <a:pt x="162" y="49"/>
                  </a:lnTo>
                  <a:close/>
                  <a:moveTo>
                    <a:pt x="162" y="40"/>
                  </a:moveTo>
                  <a:cubicBezTo>
                    <a:pt x="162" y="40"/>
                    <a:pt x="162" y="40"/>
                    <a:pt x="162" y="40"/>
                  </a:cubicBezTo>
                  <a:cubicBezTo>
                    <a:pt x="160" y="40"/>
                    <a:pt x="160" y="40"/>
                    <a:pt x="160" y="40"/>
                  </a:cubicBezTo>
                  <a:cubicBezTo>
                    <a:pt x="160" y="36"/>
                    <a:pt x="160" y="36"/>
                    <a:pt x="160" y="36"/>
                  </a:cubicBezTo>
                  <a:cubicBezTo>
                    <a:pt x="160" y="37"/>
                    <a:pt x="160" y="37"/>
                    <a:pt x="161" y="37"/>
                  </a:cubicBezTo>
                  <a:cubicBezTo>
                    <a:pt x="161" y="38"/>
                    <a:pt x="161" y="38"/>
                    <a:pt x="162" y="39"/>
                  </a:cubicBezTo>
                  <a:lnTo>
                    <a:pt x="162" y="40"/>
                  </a:lnTo>
                  <a:close/>
                  <a:moveTo>
                    <a:pt x="162" y="32"/>
                  </a:moveTo>
                  <a:cubicBezTo>
                    <a:pt x="162" y="32"/>
                    <a:pt x="162" y="32"/>
                    <a:pt x="162" y="32"/>
                  </a:cubicBezTo>
                  <a:cubicBezTo>
                    <a:pt x="161" y="32"/>
                    <a:pt x="160" y="32"/>
                    <a:pt x="160" y="32"/>
                  </a:cubicBezTo>
                  <a:cubicBezTo>
                    <a:pt x="160" y="32"/>
                    <a:pt x="160" y="32"/>
                    <a:pt x="160" y="32"/>
                  </a:cubicBezTo>
                  <a:cubicBezTo>
                    <a:pt x="162" y="32"/>
                    <a:pt x="162" y="32"/>
                    <a:pt x="162" y="32"/>
                  </a:cubicBezTo>
                  <a:close/>
                  <a:moveTo>
                    <a:pt x="175" y="49"/>
                  </a:moveTo>
                  <a:cubicBezTo>
                    <a:pt x="175" y="49"/>
                    <a:pt x="175" y="49"/>
                    <a:pt x="175" y="49"/>
                  </a:cubicBezTo>
                  <a:cubicBezTo>
                    <a:pt x="162" y="49"/>
                    <a:pt x="162" y="49"/>
                    <a:pt x="162" y="49"/>
                  </a:cubicBezTo>
                  <a:cubicBezTo>
                    <a:pt x="162" y="40"/>
                    <a:pt x="162" y="40"/>
                    <a:pt x="162" y="40"/>
                  </a:cubicBezTo>
                  <a:cubicBezTo>
                    <a:pt x="162" y="40"/>
                    <a:pt x="162" y="40"/>
                    <a:pt x="162" y="40"/>
                  </a:cubicBezTo>
                  <a:cubicBezTo>
                    <a:pt x="164" y="44"/>
                    <a:pt x="165" y="49"/>
                    <a:pt x="165" y="49"/>
                  </a:cubicBezTo>
                  <a:cubicBezTo>
                    <a:pt x="165" y="49"/>
                    <a:pt x="167" y="49"/>
                    <a:pt x="169" y="49"/>
                  </a:cubicBezTo>
                  <a:cubicBezTo>
                    <a:pt x="170" y="49"/>
                    <a:pt x="174" y="49"/>
                    <a:pt x="175" y="49"/>
                  </a:cubicBezTo>
                  <a:close/>
                  <a:moveTo>
                    <a:pt x="175" y="48"/>
                  </a:moveTo>
                  <a:cubicBezTo>
                    <a:pt x="175" y="48"/>
                    <a:pt x="175" y="48"/>
                    <a:pt x="175" y="48"/>
                  </a:cubicBezTo>
                  <a:cubicBezTo>
                    <a:pt x="175" y="46"/>
                    <a:pt x="174" y="43"/>
                    <a:pt x="174" y="41"/>
                  </a:cubicBezTo>
                  <a:cubicBezTo>
                    <a:pt x="174" y="41"/>
                    <a:pt x="174" y="41"/>
                    <a:pt x="174" y="40"/>
                  </a:cubicBezTo>
                  <a:cubicBezTo>
                    <a:pt x="175" y="40"/>
                    <a:pt x="175" y="40"/>
                    <a:pt x="175" y="40"/>
                  </a:cubicBezTo>
                  <a:lnTo>
                    <a:pt x="175" y="48"/>
                  </a:lnTo>
                  <a:close/>
                  <a:moveTo>
                    <a:pt x="175" y="40"/>
                  </a:moveTo>
                  <a:cubicBezTo>
                    <a:pt x="175" y="40"/>
                    <a:pt x="175" y="40"/>
                    <a:pt x="175" y="40"/>
                  </a:cubicBezTo>
                  <a:cubicBezTo>
                    <a:pt x="174" y="40"/>
                    <a:pt x="174" y="40"/>
                    <a:pt x="174" y="40"/>
                  </a:cubicBezTo>
                  <a:cubicBezTo>
                    <a:pt x="174" y="37"/>
                    <a:pt x="173" y="32"/>
                    <a:pt x="173" y="32"/>
                  </a:cubicBezTo>
                  <a:cubicBezTo>
                    <a:pt x="173" y="32"/>
                    <a:pt x="167" y="32"/>
                    <a:pt x="163" y="32"/>
                  </a:cubicBezTo>
                  <a:cubicBezTo>
                    <a:pt x="163" y="32"/>
                    <a:pt x="162" y="32"/>
                    <a:pt x="162" y="32"/>
                  </a:cubicBezTo>
                  <a:cubicBezTo>
                    <a:pt x="162" y="32"/>
                    <a:pt x="162" y="32"/>
                    <a:pt x="162" y="32"/>
                  </a:cubicBezTo>
                  <a:cubicBezTo>
                    <a:pt x="173" y="32"/>
                    <a:pt x="173" y="32"/>
                    <a:pt x="173" y="32"/>
                  </a:cubicBezTo>
                  <a:cubicBezTo>
                    <a:pt x="173" y="33"/>
                    <a:pt x="173" y="33"/>
                    <a:pt x="173" y="33"/>
                  </a:cubicBezTo>
                  <a:cubicBezTo>
                    <a:pt x="175" y="33"/>
                    <a:pt x="175" y="33"/>
                    <a:pt x="175" y="33"/>
                  </a:cubicBezTo>
                  <a:lnTo>
                    <a:pt x="175" y="40"/>
                  </a:lnTo>
                  <a:close/>
                  <a:moveTo>
                    <a:pt x="177" y="49"/>
                  </a:moveTo>
                  <a:cubicBezTo>
                    <a:pt x="177" y="49"/>
                    <a:pt x="177" y="49"/>
                    <a:pt x="177" y="49"/>
                  </a:cubicBezTo>
                  <a:cubicBezTo>
                    <a:pt x="175" y="49"/>
                    <a:pt x="175" y="49"/>
                    <a:pt x="175" y="49"/>
                  </a:cubicBezTo>
                  <a:cubicBezTo>
                    <a:pt x="175" y="49"/>
                    <a:pt x="175" y="49"/>
                    <a:pt x="175" y="49"/>
                  </a:cubicBezTo>
                  <a:cubicBezTo>
                    <a:pt x="175" y="49"/>
                    <a:pt x="175" y="49"/>
                    <a:pt x="175" y="49"/>
                  </a:cubicBezTo>
                  <a:cubicBezTo>
                    <a:pt x="175" y="49"/>
                    <a:pt x="175" y="49"/>
                    <a:pt x="175" y="48"/>
                  </a:cubicBezTo>
                  <a:cubicBezTo>
                    <a:pt x="175" y="40"/>
                    <a:pt x="175" y="40"/>
                    <a:pt x="175" y="40"/>
                  </a:cubicBezTo>
                  <a:cubicBezTo>
                    <a:pt x="177" y="40"/>
                    <a:pt x="177" y="40"/>
                    <a:pt x="177" y="40"/>
                  </a:cubicBezTo>
                  <a:lnTo>
                    <a:pt x="177" y="49"/>
                  </a:lnTo>
                  <a:close/>
                  <a:moveTo>
                    <a:pt x="177" y="40"/>
                  </a:moveTo>
                  <a:cubicBezTo>
                    <a:pt x="177" y="40"/>
                    <a:pt x="177" y="40"/>
                    <a:pt x="177" y="40"/>
                  </a:cubicBezTo>
                  <a:cubicBezTo>
                    <a:pt x="175" y="40"/>
                    <a:pt x="175" y="40"/>
                    <a:pt x="175" y="40"/>
                  </a:cubicBezTo>
                  <a:cubicBezTo>
                    <a:pt x="175" y="33"/>
                    <a:pt x="175" y="33"/>
                    <a:pt x="175" y="33"/>
                  </a:cubicBezTo>
                  <a:cubicBezTo>
                    <a:pt x="177" y="33"/>
                    <a:pt x="177" y="33"/>
                    <a:pt x="177" y="33"/>
                  </a:cubicBezTo>
                  <a:lnTo>
                    <a:pt x="177" y="40"/>
                  </a:lnTo>
                  <a:close/>
                  <a:moveTo>
                    <a:pt x="179" y="49"/>
                  </a:moveTo>
                  <a:cubicBezTo>
                    <a:pt x="179" y="49"/>
                    <a:pt x="179" y="49"/>
                    <a:pt x="179" y="49"/>
                  </a:cubicBezTo>
                  <a:cubicBezTo>
                    <a:pt x="177" y="49"/>
                    <a:pt x="177" y="49"/>
                    <a:pt x="177" y="49"/>
                  </a:cubicBezTo>
                  <a:cubicBezTo>
                    <a:pt x="177" y="40"/>
                    <a:pt x="177" y="40"/>
                    <a:pt x="177" y="40"/>
                  </a:cubicBezTo>
                  <a:cubicBezTo>
                    <a:pt x="179" y="40"/>
                    <a:pt x="179" y="40"/>
                    <a:pt x="179" y="40"/>
                  </a:cubicBezTo>
                  <a:lnTo>
                    <a:pt x="179" y="49"/>
                  </a:lnTo>
                  <a:close/>
                  <a:moveTo>
                    <a:pt x="179" y="40"/>
                  </a:moveTo>
                  <a:cubicBezTo>
                    <a:pt x="179" y="40"/>
                    <a:pt x="179" y="40"/>
                    <a:pt x="179" y="40"/>
                  </a:cubicBezTo>
                  <a:cubicBezTo>
                    <a:pt x="177" y="40"/>
                    <a:pt x="177" y="40"/>
                    <a:pt x="177" y="40"/>
                  </a:cubicBezTo>
                  <a:cubicBezTo>
                    <a:pt x="177" y="33"/>
                    <a:pt x="177" y="33"/>
                    <a:pt x="177" y="33"/>
                  </a:cubicBezTo>
                  <a:cubicBezTo>
                    <a:pt x="179" y="33"/>
                    <a:pt x="179" y="33"/>
                    <a:pt x="179" y="33"/>
                  </a:cubicBezTo>
                  <a:lnTo>
                    <a:pt x="179" y="40"/>
                  </a:lnTo>
                  <a:close/>
                  <a:moveTo>
                    <a:pt x="181" y="49"/>
                  </a:moveTo>
                  <a:cubicBezTo>
                    <a:pt x="181" y="49"/>
                    <a:pt x="181" y="49"/>
                    <a:pt x="181" y="49"/>
                  </a:cubicBezTo>
                  <a:cubicBezTo>
                    <a:pt x="179" y="49"/>
                    <a:pt x="179" y="49"/>
                    <a:pt x="179" y="49"/>
                  </a:cubicBezTo>
                  <a:cubicBezTo>
                    <a:pt x="179" y="40"/>
                    <a:pt x="179" y="40"/>
                    <a:pt x="179" y="40"/>
                  </a:cubicBezTo>
                  <a:cubicBezTo>
                    <a:pt x="181" y="40"/>
                    <a:pt x="181" y="40"/>
                    <a:pt x="181" y="40"/>
                  </a:cubicBezTo>
                  <a:lnTo>
                    <a:pt x="181" y="49"/>
                  </a:lnTo>
                  <a:close/>
                  <a:moveTo>
                    <a:pt x="181" y="40"/>
                  </a:moveTo>
                  <a:cubicBezTo>
                    <a:pt x="181" y="40"/>
                    <a:pt x="181" y="40"/>
                    <a:pt x="181" y="40"/>
                  </a:cubicBezTo>
                  <a:cubicBezTo>
                    <a:pt x="179" y="40"/>
                    <a:pt x="179" y="40"/>
                    <a:pt x="179" y="40"/>
                  </a:cubicBezTo>
                  <a:cubicBezTo>
                    <a:pt x="179" y="33"/>
                    <a:pt x="179" y="33"/>
                    <a:pt x="179" y="33"/>
                  </a:cubicBezTo>
                  <a:cubicBezTo>
                    <a:pt x="181" y="32"/>
                    <a:pt x="181" y="32"/>
                    <a:pt x="181" y="32"/>
                  </a:cubicBezTo>
                  <a:lnTo>
                    <a:pt x="181" y="4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 name="Freeform 9"/>
            <p:cNvSpPr>
              <a:spLocks noEditPoints="1"/>
            </p:cNvSpPr>
            <p:nvPr/>
          </p:nvSpPr>
          <p:spPr bwMode="auto">
            <a:xfrm>
              <a:off x="888" y="4158"/>
              <a:ext cx="435" cy="136"/>
            </a:xfrm>
            <a:custGeom>
              <a:avLst/>
              <a:gdLst>
                <a:gd name="T0" fmla="*/ 46 w 168"/>
                <a:gd name="T1" fmla="*/ 51 h 51"/>
                <a:gd name="T2" fmla="*/ 61 w 168"/>
                <a:gd name="T3" fmla="*/ 38 h 51"/>
                <a:gd name="T4" fmla="*/ 16 w 168"/>
                <a:gd name="T5" fmla="*/ 51 h 51"/>
                <a:gd name="T6" fmla="*/ 70 w 168"/>
                <a:gd name="T7" fmla="*/ 12 h 51"/>
                <a:gd name="T8" fmla="*/ 55 w 168"/>
                <a:gd name="T9" fmla="*/ 37 h 51"/>
                <a:gd name="T10" fmla="*/ 45 w 168"/>
                <a:gd name="T11" fmla="*/ 34 h 51"/>
                <a:gd name="T12" fmla="*/ 28 w 168"/>
                <a:gd name="T13" fmla="*/ 8 h 51"/>
                <a:gd name="T14" fmla="*/ 50 w 168"/>
                <a:gd name="T15" fmla="*/ 9 h 51"/>
                <a:gd name="T16" fmla="*/ 76 w 168"/>
                <a:gd name="T17" fmla="*/ 13 h 51"/>
                <a:gd name="T18" fmla="*/ 90 w 168"/>
                <a:gd name="T19" fmla="*/ 17 h 51"/>
                <a:gd name="T20" fmla="*/ 101 w 168"/>
                <a:gd name="T21" fmla="*/ 20 h 51"/>
                <a:gd name="T22" fmla="*/ 106 w 168"/>
                <a:gd name="T23" fmla="*/ 22 h 51"/>
                <a:gd name="T24" fmla="*/ 110 w 168"/>
                <a:gd name="T25" fmla="*/ 39 h 51"/>
                <a:gd name="T26" fmla="*/ 121 w 168"/>
                <a:gd name="T27" fmla="*/ 29 h 51"/>
                <a:gd name="T28" fmla="*/ 10 w 168"/>
                <a:gd name="T29" fmla="*/ 38 h 51"/>
                <a:gd name="T30" fmla="*/ 19 w 168"/>
                <a:gd name="T31" fmla="*/ 8 h 51"/>
                <a:gd name="T32" fmla="*/ 2 w 168"/>
                <a:gd name="T33" fmla="*/ 12 h 51"/>
                <a:gd name="T34" fmla="*/ 5 w 168"/>
                <a:gd name="T35" fmla="*/ 10 h 51"/>
                <a:gd name="T36" fmla="*/ 57 w 168"/>
                <a:gd name="T37" fmla="*/ 10 h 51"/>
                <a:gd name="T38" fmla="*/ 139 w 168"/>
                <a:gd name="T39" fmla="*/ 41 h 51"/>
                <a:gd name="T40" fmla="*/ 115 w 168"/>
                <a:gd name="T41" fmla="*/ 39 h 51"/>
                <a:gd name="T42" fmla="*/ 107 w 168"/>
                <a:gd name="T43" fmla="*/ 43 h 51"/>
                <a:gd name="T44" fmla="*/ 97 w 168"/>
                <a:gd name="T45" fmla="*/ 40 h 51"/>
                <a:gd name="T46" fmla="*/ 84 w 168"/>
                <a:gd name="T47" fmla="*/ 40 h 51"/>
                <a:gd name="T48" fmla="*/ 67 w 168"/>
                <a:gd name="T49" fmla="*/ 39 h 51"/>
                <a:gd name="T50" fmla="*/ 142 w 168"/>
                <a:gd name="T51" fmla="*/ 42 h 51"/>
                <a:gd name="T52" fmla="*/ 140 w 168"/>
                <a:gd name="T53" fmla="*/ 49 h 51"/>
                <a:gd name="T54" fmla="*/ 142 w 168"/>
                <a:gd name="T55" fmla="*/ 49 h 51"/>
                <a:gd name="T56" fmla="*/ 118 w 168"/>
                <a:gd name="T57" fmla="*/ 43 h 51"/>
                <a:gd name="T58" fmla="*/ 115 w 168"/>
                <a:gd name="T59" fmla="*/ 43 h 51"/>
                <a:gd name="T60" fmla="*/ 109 w 168"/>
                <a:gd name="T61" fmla="*/ 44 h 51"/>
                <a:gd name="T62" fmla="*/ 95 w 168"/>
                <a:gd name="T63" fmla="*/ 44 h 51"/>
                <a:gd name="T64" fmla="*/ 75 w 168"/>
                <a:gd name="T65" fmla="*/ 49 h 51"/>
                <a:gd name="T66" fmla="*/ 91 w 168"/>
                <a:gd name="T67" fmla="*/ 50 h 51"/>
                <a:gd name="T68" fmla="*/ 99 w 168"/>
                <a:gd name="T69" fmla="*/ 50 h 51"/>
                <a:gd name="T70" fmla="*/ 107 w 168"/>
                <a:gd name="T71" fmla="*/ 47 h 51"/>
                <a:gd name="T72" fmla="*/ 110 w 168"/>
                <a:gd name="T73" fmla="*/ 50 h 51"/>
                <a:gd name="T74" fmla="*/ 113 w 168"/>
                <a:gd name="T75" fmla="*/ 50 h 51"/>
                <a:gd name="T76" fmla="*/ 116 w 168"/>
                <a:gd name="T77" fmla="*/ 49 h 51"/>
                <a:gd name="T78" fmla="*/ 120 w 168"/>
                <a:gd name="T79" fmla="*/ 47 h 51"/>
                <a:gd name="T80" fmla="*/ 124 w 168"/>
                <a:gd name="T81" fmla="*/ 49 h 51"/>
                <a:gd name="T82" fmla="*/ 127 w 168"/>
                <a:gd name="T83" fmla="*/ 50 h 51"/>
                <a:gd name="T84" fmla="*/ 128 w 168"/>
                <a:gd name="T85" fmla="*/ 49 h 51"/>
                <a:gd name="T86" fmla="*/ 128 w 168"/>
                <a:gd name="T87" fmla="*/ 47 h 51"/>
                <a:gd name="T88" fmla="*/ 129 w 168"/>
                <a:gd name="T89" fmla="*/ 45 h 51"/>
                <a:gd name="T90" fmla="*/ 74 w 168"/>
                <a:gd name="T91" fmla="*/ 50 h 51"/>
                <a:gd name="T92" fmla="*/ 132 w 168"/>
                <a:gd name="T93" fmla="*/ 45 h 51"/>
                <a:gd name="T94" fmla="*/ 140 w 168"/>
                <a:gd name="T95" fmla="*/ 43 h 51"/>
                <a:gd name="T96" fmla="*/ 135 w 168"/>
                <a:gd name="T97" fmla="*/ 50 h 51"/>
                <a:gd name="T98" fmla="*/ 137 w 168"/>
                <a:gd name="T99" fmla="*/ 47 h 51"/>
                <a:gd name="T100" fmla="*/ 139 w 168"/>
                <a:gd name="T101" fmla="*/ 49 h 51"/>
                <a:gd name="T102" fmla="*/ 139 w 168"/>
                <a:gd name="T103" fmla="*/ 48 h 51"/>
                <a:gd name="T104" fmla="*/ 144 w 168"/>
                <a:gd name="T105" fmla="*/ 45 h 51"/>
                <a:gd name="T106" fmla="*/ 144 w 168"/>
                <a:gd name="T107" fmla="*/ 45 h 51"/>
                <a:gd name="T108" fmla="*/ 148 w 168"/>
                <a:gd name="T109" fmla="*/ 49 h 51"/>
                <a:gd name="T110" fmla="*/ 151 w 168"/>
                <a:gd name="T111" fmla="*/ 46 h 51"/>
                <a:gd name="T112" fmla="*/ 152 w 168"/>
                <a:gd name="T113" fmla="*/ 49 h 51"/>
                <a:gd name="T114" fmla="*/ 157 w 168"/>
                <a:gd name="T115" fmla="*/ 49 h 51"/>
                <a:gd name="T116" fmla="*/ 159 w 168"/>
                <a:gd name="T117" fmla="*/ 49 h 51"/>
                <a:gd name="T118" fmla="*/ 161 w 168"/>
                <a:gd name="T119" fmla="*/ 48 h 51"/>
                <a:gd name="T120" fmla="*/ 117 w 168"/>
                <a:gd name="T121" fmla="*/ 39 h 51"/>
                <a:gd name="T122" fmla="*/ 26 w 168"/>
                <a:gd name="T123" fmla="*/ 51 h 51"/>
                <a:gd name="T124" fmla="*/ 35 w 168"/>
                <a:gd name="T125"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8" h="51">
                  <a:moveTo>
                    <a:pt x="26" y="51"/>
                  </a:moveTo>
                  <a:cubicBezTo>
                    <a:pt x="26" y="51"/>
                    <a:pt x="26" y="51"/>
                    <a:pt x="26" y="51"/>
                  </a:cubicBezTo>
                  <a:cubicBezTo>
                    <a:pt x="26" y="51"/>
                    <a:pt x="26" y="51"/>
                    <a:pt x="26" y="51"/>
                  </a:cubicBezTo>
                  <a:cubicBezTo>
                    <a:pt x="26" y="51"/>
                    <a:pt x="26" y="51"/>
                    <a:pt x="26" y="51"/>
                  </a:cubicBezTo>
                  <a:close/>
                  <a:moveTo>
                    <a:pt x="29" y="51"/>
                  </a:moveTo>
                  <a:cubicBezTo>
                    <a:pt x="29" y="51"/>
                    <a:pt x="29" y="51"/>
                    <a:pt x="29" y="51"/>
                  </a:cubicBezTo>
                  <a:cubicBezTo>
                    <a:pt x="30" y="51"/>
                    <a:pt x="30" y="51"/>
                    <a:pt x="30" y="51"/>
                  </a:cubicBezTo>
                  <a:cubicBezTo>
                    <a:pt x="30" y="51"/>
                    <a:pt x="30" y="51"/>
                    <a:pt x="30" y="51"/>
                  </a:cubicBezTo>
                  <a:cubicBezTo>
                    <a:pt x="29" y="51"/>
                    <a:pt x="29" y="51"/>
                    <a:pt x="29" y="51"/>
                  </a:cubicBezTo>
                  <a:close/>
                  <a:moveTo>
                    <a:pt x="39" y="51"/>
                  </a:moveTo>
                  <a:cubicBezTo>
                    <a:pt x="39" y="51"/>
                    <a:pt x="39" y="51"/>
                    <a:pt x="39" y="51"/>
                  </a:cubicBezTo>
                  <a:cubicBezTo>
                    <a:pt x="40" y="51"/>
                    <a:pt x="40" y="51"/>
                    <a:pt x="40" y="51"/>
                  </a:cubicBezTo>
                  <a:cubicBezTo>
                    <a:pt x="40" y="51"/>
                    <a:pt x="40" y="51"/>
                    <a:pt x="40" y="51"/>
                  </a:cubicBezTo>
                  <a:cubicBezTo>
                    <a:pt x="40" y="51"/>
                    <a:pt x="39" y="51"/>
                    <a:pt x="39" y="51"/>
                  </a:cubicBezTo>
                  <a:close/>
                  <a:moveTo>
                    <a:pt x="19" y="51"/>
                  </a:moveTo>
                  <a:cubicBezTo>
                    <a:pt x="19" y="51"/>
                    <a:pt x="19" y="51"/>
                    <a:pt x="19" y="51"/>
                  </a:cubicBezTo>
                  <a:cubicBezTo>
                    <a:pt x="20" y="51"/>
                    <a:pt x="20" y="51"/>
                    <a:pt x="20" y="51"/>
                  </a:cubicBezTo>
                  <a:cubicBezTo>
                    <a:pt x="20" y="51"/>
                    <a:pt x="20" y="51"/>
                    <a:pt x="20" y="51"/>
                  </a:cubicBezTo>
                  <a:cubicBezTo>
                    <a:pt x="19" y="51"/>
                    <a:pt x="19" y="51"/>
                    <a:pt x="19" y="51"/>
                  </a:cubicBezTo>
                  <a:close/>
                  <a:moveTo>
                    <a:pt x="73" y="39"/>
                  </a:moveTo>
                  <a:cubicBezTo>
                    <a:pt x="73" y="39"/>
                    <a:pt x="73" y="39"/>
                    <a:pt x="73" y="39"/>
                  </a:cubicBezTo>
                  <a:cubicBezTo>
                    <a:pt x="74" y="39"/>
                    <a:pt x="74" y="39"/>
                    <a:pt x="74" y="39"/>
                  </a:cubicBezTo>
                  <a:cubicBezTo>
                    <a:pt x="74" y="39"/>
                    <a:pt x="74" y="39"/>
                    <a:pt x="74" y="39"/>
                  </a:cubicBezTo>
                  <a:cubicBezTo>
                    <a:pt x="74" y="39"/>
                    <a:pt x="74" y="39"/>
                    <a:pt x="74" y="39"/>
                  </a:cubicBezTo>
                  <a:cubicBezTo>
                    <a:pt x="75" y="13"/>
                    <a:pt x="75" y="13"/>
                    <a:pt x="75" y="13"/>
                  </a:cubicBezTo>
                  <a:cubicBezTo>
                    <a:pt x="73" y="13"/>
                    <a:pt x="73" y="13"/>
                    <a:pt x="73" y="13"/>
                  </a:cubicBezTo>
                  <a:lnTo>
                    <a:pt x="73" y="39"/>
                  </a:lnTo>
                  <a:close/>
                  <a:moveTo>
                    <a:pt x="45" y="51"/>
                  </a:moveTo>
                  <a:cubicBezTo>
                    <a:pt x="45" y="51"/>
                    <a:pt x="45" y="51"/>
                    <a:pt x="45" y="51"/>
                  </a:cubicBezTo>
                  <a:cubicBezTo>
                    <a:pt x="46" y="51"/>
                    <a:pt x="46" y="51"/>
                    <a:pt x="46" y="51"/>
                  </a:cubicBezTo>
                  <a:cubicBezTo>
                    <a:pt x="46" y="51"/>
                    <a:pt x="46" y="51"/>
                    <a:pt x="46" y="51"/>
                  </a:cubicBezTo>
                  <a:cubicBezTo>
                    <a:pt x="45" y="51"/>
                    <a:pt x="45" y="51"/>
                    <a:pt x="45" y="51"/>
                  </a:cubicBezTo>
                  <a:close/>
                  <a:moveTo>
                    <a:pt x="61" y="51"/>
                  </a:moveTo>
                  <a:cubicBezTo>
                    <a:pt x="61" y="51"/>
                    <a:pt x="61" y="51"/>
                    <a:pt x="61" y="51"/>
                  </a:cubicBezTo>
                  <a:cubicBezTo>
                    <a:pt x="61" y="51"/>
                    <a:pt x="61" y="51"/>
                    <a:pt x="61" y="51"/>
                  </a:cubicBezTo>
                  <a:cubicBezTo>
                    <a:pt x="61" y="51"/>
                    <a:pt x="61" y="51"/>
                    <a:pt x="61" y="51"/>
                  </a:cubicBezTo>
                  <a:cubicBezTo>
                    <a:pt x="61" y="51"/>
                    <a:pt x="61" y="51"/>
                    <a:pt x="61" y="51"/>
                  </a:cubicBezTo>
                  <a:close/>
                  <a:moveTo>
                    <a:pt x="50" y="51"/>
                  </a:moveTo>
                  <a:cubicBezTo>
                    <a:pt x="50" y="51"/>
                    <a:pt x="50" y="51"/>
                    <a:pt x="50" y="51"/>
                  </a:cubicBezTo>
                  <a:cubicBezTo>
                    <a:pt x="51" y="51"/>
                    <a:pt x="51" y="51"/>
                    <a:pt x="51" y="51"/>
                  </a:cubicBezTo>
                  <a:cubicBezTo>
                    <a:pt x="51" y="51"/>
                    <a:pt x="51" y="51"/>
                    <a:pt x="51" y="51"/>
                  </a:cubicBezTo>
                  <a:cubicBezTo>
                    <a:pt x="51" y="51"/>
                    <a:pt x="51" y="51"/>
                    <a:pt x="50" y="51"/>
                  </a:cubicBezTo>
                  <a:close/>
                  <a:moveTo>
                    <a:pt x="22" y="51"/>
                  </a:moveTo>
                  <a:cubicBezTo>
                    <a:pt x="22" y="51"/>
                    <a:pt x="22" y="51"/>
                    <a:pt x="22" y="51"/>
                  </a:cubicBezTo>
                  <a:cubicBezTo>
                    <a:pt x="23" y="51"/>
                    <a:pt x="23" y="51"/>
                    <a:pt x="23" y="51"/>
                  </a:cubicBezTo>
                  <a:cubicBezTo>
                    <a:pt x="23" y="51"/>
                    <a:pt x="23" y="51"/>
                    <a:pt x="23" y="51"/>
                  </a:cubicBezTo>
                  <a:cubicBezTo>
                    <a:pt x="22" y="51"/>
                    <a:pt x="22" y="51"/>
                    <a:pt x="22" y="51"/>
                  </a:cubicBezTo>
                  <a:close/>
                  <a:moveTo>
                    <a:pt x="82" y="39"/>
                  </a:moveTo>
                  <a:cubicBezTo>
                    <a:pt x="82" y="39"/>
                    <a:pt x="82" y="39"/>
                    <a:pt x="82" y="39"/>
                  </a:cubicBezTo>
                  <a:cubicBezTo>
                    <a:pt x="83" y="39"/>
                    <a:pt x="83" y="39"/>
                    <a:pt x="83" y="39"/>
                  </a:cubicBezTo>
                  <a:cubicBezTo>
                    <a:pt x="83" y="39"/>
                    <a:pt x="83" y="39"/>
                    <a:pt x="83" y="39"/>
                  </a:cubicBezTo>
                  <a:cubicBezTo>
                    <a:pt x="84" y="15"/>
                    <a:pt x="84" y="15"/>
                    <a:pt x="84" y="15"/>
                  </a:cubicBezTo>
                  <a:cubicBezTo>
                    <a:pt x="83" y="15"/>
                    <a:pt x="83" y="15"/>
                    <a:pt x="83" y="15"/>
                  </a:cubicBezTo>
                  <a:lnTo>
                    <a:pt x="82" y="39"/>
                  </a:lnTo>
                  <a:close/>
                  <a:moveTo>
                    <a:pt x="80" y="39"/>
                  </a:moveTo>
                  <a:cubicBezTo>
                    <a:pt x="80" y="39"/>
                    <a:pt x="80" y="39"/>
                    <a:pt x="80" y="39"/>
                  </a:cubicBezTo>
                  <a:cubicBezTo>
                    <a:pt x="80" y="39"/>
                    <a:pt x="80" y="39"/>
                    <a:pt x="80" y="39"/>
                  </a:cubicBezTo>
                  <a:cubicBezTo>
                    <a:pt x="80" y="39"/>
                    <a:pt x="80" y="39"/>
                    <a:pt x="80" y="39"/>
                  </a:cubicBezTo>
                  <a:cubicBezTo>
                    <a:pt x="82" y="15"/>
                    <a:pt x="82" y="15"/>
                    <a:pt x="82" y="15"/>
                  </a:cubicBezTo>
                  <a:cubicBezTo>
                    <a:pt x="80" y="14"/>
                    <a:pt x="80" y="14"/>
                    <a:pt x="80" y="14"/>
                  </a:cubicBezTo>
                  <a:lnTo>
                    <a:pt x="80" y="39"/>
                  </a:lnTo>
                  <a:close/>
                  <a:moveTo>
                    <a:pt x="61" y="38"/>
                  </a:moveTo>
                  <a:cubicBezTo>
                    <a:pt x="61" y="38"/>
                    <a:pt x="61" y="38"/>
                    <a:pt x="61" y="38"/>
                  </a:cubicBezTo>
                  <a:cubicBezTo>
                    <a:pt x="61" y="38"/>
                    <a:pt x="61" y="38"/>
                    <a:pt x="61" y="38"/>
                  </a:cubicBezTo>
                  <a:cubicBezTo>
                    <a:pt x="62" y="38"/>
                    <a:pt x="62" y="38"/>
                    <a:pt x="62" y="38"/>
                  </a:cubicBezTo>
                  <a:cubicBezTo>
                    <a:pt x="62" y="38"/>
                    <a:pt x="62" y="38"/>
                    <a:pt x="62" y="38"/>
                  </a:cubicBezTo>
                  <a:cubicBezTo>
                    <a:pt x="62" y="38"/>
                    <a:pt x="62" y="38"/>
                    <a:pt x="62" y="38"/>
                  </a:cubicBezTo>
                  <a:cubicBezTo>
                    <a:pt x="63" y="38"/>
                    <a:pt x="63" y="38"/>
                    <a:pt x="63" y="38"/>
                  </a:cubicBezTo>
                  <a:cubicBezTo>
                    <a:pt x="63" y="38"/>
                    <a:pt x="63" y="38"/>
                    <a:pt x="63" y="38"/>
                  </a:cubicBezTo>
                  <a:cubicBezTo>
                    <a:pt x="62" y="10"/>
                    <a:pt x="62" y="10"/>
                    <a:pt x="62" y="10"/>
                  </a:cubicBezTo>
                  <a:cubicBezTo>
                    <a:pt x="60" y="10"/>
                    <a:pt x="60" y="10"/>
                    <a:pt x="60" y="10"/>
                  </a:cubicBezTo>
                  <a:lnTo>
                    <a:pt x="61" y="38"/>
                  </a:lnTo>
                  <a:close/>
                  <a:moveTo>
                    <a:pt x="71" y="39"/>
                  </a:moveTo>
                  <a:cubicBezTo>
                    <a:pt x="71" y="39"/>
                    <a:pt x="71" y="39"/>
                    <a:pt x="71" y="39"/>
                  </a:cubicBezTo>
                  <a:cubicBezTo>
                    <a:pt x="72" y="39"/>
                    <a:pt x="72" y="39"/>
                    <a:pt x="72" y="39"/>
                  </a:cubicBezTo>
                  <a:cubicBezTo>
                    <a:pt x="73" y="39"/>
                    <a:pt x="73" y="39"/>
                    <a:pt x="73" y="39"/>
                  </a:cubicBezTo>
                  <a:cubicBezTo>
                    <a:pt x="73" y="13"/>
                    <a:pt x="73" y="13"/>
                    <a:pt x="73" y="13"/>
                  </a:cubicBezTo>
                  <a:cubicBezTo>
                    <a:pt x="71" y="12"/>
                    <a:pt x="71" y="12"/>
                    <a:pt x="71" y="12"/>
                  </a:cubicBezTo>
                  <a:lnTo>
                    <a:pt x="71" y="39"/>
                  </a:lnTo>
                  <a:close/>
                  <a:moveTo>
                    <a:pt x="95" y="40"/>
                  </a:moveTo>
                  <a:cubicBezTo>
                    <a:pt x="95" y="40"/>
                    <a:pt x="95" y="40"/>
                    <a:pt x="95" y="40"/>
                  </a:cubicBezTo>
                  <a:cubicBezTo>
                    <a:pt x="96" y="40"/>
                    <a:pt x="96" y="40"/>
                    <a:pt x="96" y="40"/>
                  </a:cubicBezTo>
                  <a:cubicBezTo>
                    <a:pt x="96" y="40"/>
                    <a:pt x="96" y="40"/>
                    <a:pt x="96" y="40"/>
                  </a:cubicBezTo>
                  <a:cubicBezTo>
                    <a:pt x="96" y="40"/>
                    <a:pt x="96" y="40"/>
                    <a:pt x="96" y="40"/>
                  </a:cubicBezTo>
                  <a:cubicBezTo>
                    <a:pt x="96" y="40"/>
                    <a:pt x="96" y="40"/>
                    <a:pt x="96" y="40"/>
                  </a:cubicBezTo>
                  <a:cubicBezTo>
                    <a:pt x="98" y="19"/>
                    <a:pt x="98" y="19"/>
                    <a:pt x="98" y="19"/>
                  </a:cubicBezTo>
                  <a:cubicBezTo>
                    <a:pt x="97" y="19"/>
                    <a:pt x="97" y="19"/>
                    <a:pt x="97" y="19"/>
                  </a:cubicBezTo>
                  <a:lnTo>
                    <a:pt x="95" y="40"/>
                  </a:lnTo>
                  <a:close/>
                  <a:moveTo>
                    <a:pt x="16" y="51"/>
                  </a:moveTo>
                  <a:cubicBezTo>
                    <a:pt x="16" y="51"/>
                    <a:pt x="16" y="51"/>
                    <a:pt x="16" y="51"/>
                  </a:cubicBezTo>
                  <a:cubicBezTo>
                    <a:pt x="17" y="51"/>
                    <a:pt x="17" y="51"/>
                    <a:pt x="17" y="51"/>
                  </a:cubicBezTo>
                  <a:cubicBezTo>
                    <a:pt x="17" y="51"/>
                    <a:pt x="17" y="51"/>
                    <a:pt x="17" y="51"/>
                  </a:cubicBezTo>
                  <a:cubicBezTo>
                    <a:pt x="16" y="51"/>
                    <a:pt x="16" y="51"/>
                    <a:pt x="16" y="51"/>
                  </a:cubicBezTo>
                  <a:close/>
                  <a:moveTo>
                    <a:pt x="16" y="51"/>
                  </a:moveTo>
                  <a:cubicBezTo>
                    <a:pt x="16" y="51"/>
                    <a:pt x="16" y="51"/>
                    <a:pt x="16" y="51"/>
                  </a:cubicBezTo>
                  <a:cubicBezTo>
                    <a:pt x="16" y="51"/>
                    <a:pt x="16" y="51"/>
                    <a:pt x="16" y="51"/>
                  </a:cubicBezTo>
                  <a:cubicBezTo>
                    <a:pt x="16" y="51"/>
                    <a:pt x="16" y="51"/>
                    <a:pt x="16" y="51"/>
                  </a:cubicBezTo>
                  <a:cubicBezTo>
                    <a:pt x="15" y="51"/>
                    <a:pt x="15" y="51"/>
                    <a:pt x="15" y="51"/>
                  </a:cubicBezTo>
                  <a:lnTo>
                    <a:pt x="16" y="51"/>
                  </a:lnTo>
                  <a:close/>
                  <a:moveTo>
                    <a:pt x="120" y="39"/>
                  </a:moveTo>
                  <a:cubicBezTo>
                    <a:pt x="120" y="39"/>
                    <a:pt x="120" y="39"/>
                    <a:pt x="120" y="39"/>
                  </a:cubicBezTo>
                  <a:cubicBezTo>
                    <a:pt x="120" y="39"/>
                    <a:pt x="120" y="39"/>
                    <a:pt x="120" y="39"/>
                  </a:cubicBezTo>
                  <a:cubicBezTo>
                    <a:pt x="120" y="39"/>
                    <a:pt x="120" y="39"/>
                    <a:pt x="120" y="39"/>
                  </a:cubicBezTo>
                  <a:cubicBezTo>
                    <a:pt x="121" y="39"/>
                    <a:pt x="121" y="39"/>
                    <a:pt x="121" y="39"/>
                  </a:cubicBezTo>
                  <a:cubicBezTo>
                    <a:pt x="121" y="39"/>
                    <a:pt x="121" y="39"/>
                    <a:pt x="121" y="39"/>
                  </a:cubicBezTo>
                  <a:cubicBezTo>
                    <a:pt x="121" y="39"/>
                    <a:pt x="121" y="39"/>
                    <a:pt x="121" y="39"/>
                  </a:cubicBezTo>
                  <a:cubicBezTo>
                    <a:pt x="121" y="38"/>
                    <a:pt x="121" y="38"/>
                    <a:pt x="121" y="38"/>
                  </a:cubicBezTo>
                  <a:cubicBezTo>
                    <a:pt x="121" y="38"/>
                    <a:pt x="121" y="38"/>
                    <a:pt x="121" y="38"/>
                  </a:cubicBezTo>
                  <a:cubicBezTo>
                    <a:pt x="123" y="31"/>
                    <a:pt x="123" y="31"/>
                    <a:pt x="123" y="31"/>
                  </a:cubicBezTo>
                  <a:cubicBezTo>
                    <a:pt x="122" y="31"/>
                    <a:pt x="122" y="31"/>
                    <a:pt x="122" y="31"/>
                  </a:cubicBezTo>
                  <a:cubicBezTo>
                    <a:pt x="122" y="31"/>
                    <a:pt x="122" y="31"/>
                    <a:pt x="122" y="31"/>
                  </a:cubicBezTo>
                  <a:cubicBezTo>
                    <a:pt x="122" y="31"/>
                    <a:pt x="122" y="31"/>
                    <a:pt x="122" y="31"/>
                  </a:cubicBezTo>
                  <a:cubicBezTo>
                    <a:pt x="122" y="33"/>
                    <a:pt x="122" y="36"/>
                    <a:pt x="121" y="37"/>
                  </a:cubicBezTo>
                  <a:cubicBezTo>
                    <a:pt x="121" y="38"/>
                    <a:pt x="121" y="39"/>
                    <a:pt x="120" y="39"/>
                  </a:cubicBezTo>
                  <a:close/>
                  <a:moveTo>
                    <a:pt x="18" y="51"/>
                  </a:moveTo>
                  <a:cubicBezTo>
                    <a:pt x="18" y="51"/>
                    <a:pt x="18" y="51"/>
                    <a:pt x="18" y="51"/>
                  </a:cubicBezTo>
                  <a:cubicBezTo>
                    <a:pt x="18" y="51"/>
                    <a:pt x="18" y="51"/>
                    <a:pt x="18" y="51"/>
                  </a:cubicBezTo>
                  <a:cubicBezTo>
                    <a:pt x="18" y="51"/>
                    <a:pt x="18" y="51"/>
                    <a:pt x="18" y="51"/>
                  </a:cubicBezTo>
                  <a:cubicBezTo>
                    <a:pt x="18" y="51"/>
                    <a:pt x="18" y="51"/>
                    <a:pt x="18" y="51"/>
                  </a:cubicBezTo>
                  <a:close/>
                  <a:moveTo>
                    <a:pt x="69" y="39"/>
                  </a:moveTo>
                  <a:cubicBezTo>
                    <a:pt x="69" y="39"/>
                    <a:pt x="69" y="39"/>
                    <a:pt x="69" y="39"/>
                  </a:cubicBezTo>
                  <a:cubicBezTo>
                    <a:pt x="69" y="39"/>
                    <a:pt x="69" y="39"/>
                    <a:pt x="69" y="39"/>
                  </a:cubicBezTo>
                  <a:cubicBezTo>
                    <a:pt x="70" y="39"/>
                    <a:pt x="70" y="39"/>
                    <a:pt x="70" y="39"/>
                  </a:cubicBezTo>
                  <a:cubicBezTo>
                    <a:pt x="70" y="12"/>
                    <a:pt x="70" y="12"/>
                    <a:pt x="70" y="12"/>
                  </a:cubicBezTo>
                  <a:cubicBezTo>
                    <a:pt x="69" y="11"/>
                    <a:pt x="69" y="11"/>
                    <a:pt x="69" y="11"/>
                  </a:cubicBezTo>
                  <a:lnTo>
                    <a:pt x="69" y="39"/>
                  </a:lnTo>
                  <a:close/>
                  <a:moveTo>
                    <a:pt x="117" y="37"/>
                  </a:moveTo>
                  <a:cubicBezTo>
                    <a:pt x="117" y="37"/>
                    <a:pt x="117" y="37"/>
                    <a:pt x="117" y="37"/>
                  </a:cubicBezTo>
                  <a:cubicBezTo>
                    <a:pt x="117" y="39"/>
                    <a:pt x="117" y="39"/>
                    <a:pt x="117" y="39"/>
                  </a:cubicBezTo>
                  <a:cubicBezTo>
                    <a:pt x="117" y="39"/>
                    <a:pt x="117" y="39"/>
                    <a:pt x="117" y="39"/>
                  </a:cubicBezTo>
                  <a:lnTo>
                    <a:pt x="117" y="37"/>
                  </a:lnTo>
                  <a:close/>
                  <a:moveTo>
                    <a:pt x="115" y="39"/>
                  </a:moveTo>
                  <a:cubicBezTo>
                    <a:pt x="115" y="39"/>
                    <a:pt x="115" y="39"/>
                    <a:pt x="115" y="39"/>
                  </a:cubicBezTo>
                  <a:cubicBezTo>
                    <a:pt x="116" y="36"/>
                    <a:pt x="116" y="36"/>
                    <a:pt x="116" y="36"/>
                  </a:cubicBezTo>
                  <a:cubicBezTo>
                    <a:pt x="115" y="39"/>
                    <a:pt x="115" y="39"/>
                    <a:pt x="115" y="39"/>
                  </a:cubicBezTo>
                  <a:cubicBezTo>
                    <a:pt x="115" y="39"/>
                    <a:pt x="115" y="39"/>
                    <a:pt x="115" y="39"/>
                  </a:cubicBezTo>
                  <a:close/>
                  <a:moveTo>
                    <a:pt x="114" y="39"/>
                  </a:moveTo>
                  <a:cubicBezTo>
                    <a:pt x="114" y="39"/>
                    <a:pt x="114" y="39"/>
                    <a:pt x="114" y="39"/>
                  </a:cubicBezTo>
                  <a:cubicBezTo>
                    <a:pt x="116" y="27"/>
                    <a:pt x="116" y="27"/>
                    <a:pt x="116" y="27"/>
                  </a:cubicBezTo>
                  <a:cubicBezTo>
                    <a:pt x="114" y="39"/>
                    <a:pt x="114" y="39"/>
                    <a:pt x="114" y="39"/>
                  </a:cubicBezTo>
                  <a:cubicBezTo>
                    <a:pt x="114" y="39"/>
                    <a:pt x="114" y="39"/>
                    <a:pt x="114" y="39"/>
                  </a:cubicBezTo>
                  <a:close/>
                  <a:moveTo>
                    <a:pt x="119" y="34"/>
                  </a:moveTo>
                  <a:cubicBezTo>
                    <a:pt x="119" y="34"/>
                    <a:pt x="119" y="34"/>
                    <a:pt x="119" y="34"/>
                  </a:cubicBezTo>
                  <a:cubicBezTo>
                    <a:pt x="118" y="39"/>
                    <a:pt x="118" y="39"/>
                    <a:pt x="118" y="39"/>
                  </a:cubicBezTo>
                  <a:cubicBezTo>
                    <a:pt x="118" y="39"/>
                    <a:pt x="118" y="39"/>
                    <a:pt x="118" y="39"/>
                  </a:cubicBezTo>
                  <a:lnTo>
                    <a:pt x="119" y="34"/>
                  </a:lnTo>
                  <a:close/>
                  <a:moveTo>
                    <a:pt x="14" y="37"/>
                  </a:moveTo>
                  <a:cubicBezTo>
                    <a:pt x="14" y="37"/>
                    <a:pt x="14" y="37"/>
                    <a:pt x="14" y="37"/>
                  </a:cubicBezTo>
                  <a:cubicBezTo>
                    <a:pt x="14" y="37"/>
                    <a:pt x="15" y="36"/>
                    <a:pt x="17" y="35"/>
                  </a:cubicBezTo>
                  <a:cubicBezTo>
                    <a:pt x="20" y="35"/>
                    <a:pt x="30" y="34"/>
                    <a:pt x="46" y="36"/>
                  </a:cubicBezTo>
                  <a:cubicBezTo>
                    <a:pt x="47" y="36"/>
                    <a:pt x="48" y="36"/>
                    <a:pt x="49" y="36"/>
                  </a:cubicBezTo>
                  <a:cubicBezTo>
                    <a:pt x="49" y="36"/>
                    <a:pt x="49" y="36"/>
                    <a:pt x="49" y="36"/>
                  </a:cubicBezTo>
                  <a:cubicBezTo>
                    <a:pt x="50" y="36"/>
                    <a:pt x="50" y="36"/>
                    <a:pt x="50" y="36"/>
                  </a:cubicBezTo>
                  <a:cubicBezTo>
                    <a:pt x="50" y="36"/>
                    <a:pt x="50" y="36"/>
                    <a:pt x="50" y="36"/>
                  </a:cubicBezTo>
                  <a:cubicBezTo>
                    <a:pt x="52" y="37"/>
                    <a:pt x="54" y="37"/>
                    <a:pt x="55" y="37"/>
                  </a:cubicBezTo>
                  <a:cubicBezTo>
                    <a:pt x="53" y="9"/>
                    <a:pt x="53" y="9"/>
                    <a:pt x="53" y="9"/>
                  </a:cubicBezTo>
                  <a:cubicBezTo>
                    <a:pt x="51" y="9"/>
                    <a:pt x="51" y="9"/>
                    <a:pt x="51" y="9"/>
                  </a:cubicBezTo>
                  <a:cubicBezTo>
                    <a:pt x="54" y="34"/>
                    <a:pt x="54" y="34"/>
                    <a:pt x="54" y="34"/>
                  </a:cubicBezTo>
                  <a:cubicBezTo>
                    <a:pt x="51" y="9"/>
                    <a:pt x="51" y="9"/>
                    <a:pt x="51" y="9"/>
                  </a:cubicBezTo>
                  <a:cubicBezTo>
                    <a:pt x="52" y="9"/>
                    <a:pt x="52" y="9"/>
                    <a:pt x="52" y="9"/>
                  </a:cubicBezTo>
                  <a:cubicBezTo>
                    <a:pt x="50" y="8"/>
                    <a:pt x="50" y="8"/>
                    <a:pt x="50" y="8"/>
                  </a:cubicBezTo>
                  <a:cubicBezTo>
                    <a:pt x="50" y="9"/>
                    <a:pt x="50" y="9"/>
                    <a:pt x="50" y="9"/>
                  </a:cubicBezTo>
                  <a:cubicBezTo>
                    <a:pt x="50" y="9"/>
                    <a:pt x="50" y="9"/>
                    <a:pt x="50" y="9"/>
                  </a:cubicBezTo>
                  <a:cubicBezTo>
                    <a:pt x="50" y="9"/>
                    <a:pt x="50" y="9"/>
                    <a:pt x="50" y="9"/>
                  </a:cubicBezTo>
                  <a:cubicBezTo>
                    <a:pt x="53" y="36"/>
                    <a:pt x="53" y="36"/>
                    <a:pt x="53" y="36"/>
                  </a:cubicBezTo>
                  <a:cubicBezTo>
                    <a:pt x="50" y="9"/>
                    <a:pt x="50" y="9"/>
                    <a:pt x="50" y="9"/>
                  </a:cubicBezTo>
                  <a:cubicBezTo>
                    <a:pt x="48" y="9"/>
                    <a:pt x="48" y="9"/>
                    <a:pt x="48" y="9"/>
                  </a:cubicBezTo>
                  <a:cubicBezTo>
                    <a:pt x="51" y="34"/>
                    <a:pt x="51" y="34"/>
                    <a:pt x="51" y="34"/>
                  </a:cubicBezTo>
                  <a:cubicBezTo>
                    <a:pt x="48" y="9"/>
                    <a:pt x="48" y="9"/>
                    <a:pt x="48" y="9"/>
                  </a:cubicBezTo>
                  <a:cubicBezTo>
                    <a:pt x="49" y="9"/>
                    <a:pt x="49" y="9"/>
                    <a:pt x="49" y="9"/>
                  </a:cubicBezTo>
                  <a:cubicBezTo>
                    <a:pt x="47" y="8"/>
                    <a:pt x="47" y="8"/>
                    <a:pt x="47" y="8"/>
                  </a:cubicBezTo>
                  <a:cubicBezTo>
                    <a:pt x="50" y="36"/>
                    <a:pt x="50" y="36"/>
                    <a:pt x="50" y="36"/>
                  </a:cubicBezTo>
                  <a:cubicBezTo>
                    <a:pt x="47" y="8"/>
                    <a:pt x="47" y="8"/>
                    <a:pt x="47" y="8"/>
                  </a:cubicBezTo>
                  <a:cubicBezTo>
                    <a:pt x="45" y="9"/>
                    <a:pt x="45" y="9"/>
                    <a:pt x="45" y="9"/>
                  </a:cubicBezTo>
                  <a:cubicBezTo>
                    <a:pt x="49" y="33"/>
                    <a:pt x="49" y="33"/>
                    <a:pt x="49" y="33"/>
                  </a:cubicBezTo>
                  <a:cubicBezTo>
                    <a:pt x="45" y="9"/>
                    <a:pt x="45" y="9"/>
                    <a:pt x="45" y="9"/>
                  </a:cubicBezTo>
                  <a:cubicBezTo>
                    <a:pt x="46" y="8"/>
                    <a:pt x="46" y="8"/>
                    <a:pt x="46" y="8"/>
                  </a:cubicBezTo>
                  <a:cubicBezTo>
                    <a:pt x="44" y="8"/>
                    <a:pt x="44" y="8"/>
                    <a:pt x="44" y="8"/>
                  </a:cubicBezTo>
                  <a:cubicBezTo>
                    <a:pt x="48" y="35"/>
                    <a:pt x="48" y="35"/>
                    <a:pt x="48" y="35"/>
                  </a:cubicBezTo>
                  <a:cubicBezTo>
                    <a:pt x="44" y="8"/>
                    <a:pt x="44" y="8"/>
                    <a:pt x="44" y="8"/>
                  </a:cubicBezTo>
                  <a:cubicBezTo>
                    <a:pt x="42" y="8"/>
                    <a:pt x="42" y="8"/>
                    <a:pt x="42" y="8"/>
                  </a:cubicBezTo>
                  <a:cubicBezTo>
                    <a:pt x="46" y="33"/>
                    <a:pt x="46" y="33"/>
                    <a:pt x="46" y="33"/>
                  </a:cubicBezTo>
                  <a:cubicBezTo>
                    <a:pt x="41" y="8"/>
                    <a:pt x="41" y="8"/>
                    <a:pt x="41" y="8"/>
                  </a:cubicBezTo>
                  <a:cubicBezTo>
                    <a:pt x="43" y="8"/>
                    <a:pt x="43" y="8"/>
                    <a:pt x="43" y="8"/>
                  </a:cubicBezTo>
                  <a:cubicBezTo>
                    <a:pt x="40" y="7"/>
                    <a:pt x="40" y="7"/>
                    <a:pt x="40" y="7"/>
                  </a:cubicBezTo>
                  <a:cubicBezTo>
                    <a:pt x="45" y="34"/>
                    <a:pt x="45" y="34"/>
                    <a:pt x="45" y="34"/>
                  </a:cubicBezTo>
                  <a:cubicBezTo>
                    <a:pt x="40" y="8"/>
                    <a:pt x="40" y="8"/>
                    <a:pt x="40" y="8"/>
                  </a:cubicBezTo>
                  <a:cubicBezTo>
                    <a:pt x="38" y="8"/>
                    <a:pt x="38" y="8"/>
                    <a:pt x="38" y="8"/>
                  </a:cubicBezTo>
                  <a:cubicBezTo>
                    <a:pt x="43" y="32"/>
                    <a:pt x="43" y="32"/>
                    <a:pt x="43" y="32"/>
                  </a:cubicBezTo>
                  <a:cubicBezTo>
                    <a:pt x="38" y="8"/>
                    <a:pt x="38" y="8"/>
                    <a:pt x="38" y="8"/>
                  </a:cubicBezTo>
                  <a:cubicBezTo>
                    <a:pt x="39" y="8"/>
                    <a:pt x="39" y="8"/>
                    <a:pt x="39" y="8"/>
                  </a:cubicBezTo>
                  <a:cubicBezTo>
                    <a:pt x="37" y="7"/>
                    <a:pt x="37" y="7"/>
                    <a:pt x="37" y="7"/>
                  </a:cubicBezTo>
                  <a:cubicBezTo>
                    <a:pt x="42" y="34"/>
                    <a:pt x="42" y="34"/>
                    <a:pt x="42" y="34"/>
                  </a:cubicBezTo>
                  <a:cubicBezTo>
                    <a:pt x="37" y="8"/>
                    <a:pt x="37" y="8"/>
                    <a:pt x="37" y="8"/>
                  </a:cubicBezTo>
                  <a:cubicBezTo>
                    <a:pt x="35" y="8"/>
                    <a:pt x="35" y="8"/>
                    <a:pt x="35" y="8"/>
                  </a:cubicBezTo>
                  <a:cubicBezTo>
                    <a:pt x="40" y="31"/>
                    <a:pt x="40" y="31"/>
                    <a:pt x="40" y="31"/>
                  </a:cubicBezTo>
                  <a:cubicBezTo>
                    <a:pt x="35" y="8"/>
                    <a:pt x="35" y="8"/>
                    <a:pt x="35" y="8"/>
                  </a:cubicBezTo>
                  <a:cubicBezTo>
                    <a:pt x="36" y="8"/>
                    <a:pt x="36" y="8"/>
                    <a:pt x="36" y="8"/>
                  </a:cubicBezTo>
                  <a:cubicBezTo>
                    <a:pt x="34" y="7"/>
                    <a:pt x="34" y="7"/>
                    <a:pt x="34" y="7"/>
                  </a:cubicBezTo>
                  <a:cubicBezTo>
                    <a:pt x="39" y="35"/>
                    <a:pt x="39" y="35"/>
                    <a:pt x="39" y="35"/>
                  </a:cubicBezTo>
                  <a:cubicBezTo>
                    <a:pt x="34" y="8"/>
                    <a:pt x="34" y="8"/>
                    <a:pt x="34" y="8"/>
                  </a:cubicBezTo>
                  <a:cubicBezTo>
                    <a:pt x="32" y="8"/>
                    <a:pt x="32" y="8"/>
                    <a:pt x="32" y="8"/>
                  </a:cubicBezTo>
                  <a:cubicBezTo>
                    <a:pt x="38" y="34"/>
                    <a:pt x="38" y="34"/>
                    <a:pt x="38" y="34"/>
                  </a:cubicBezTo>
                  <a:cubicBezTo>
                    <a:pt x="32" y="8"/>
                    <a:pt x="32" y="8"/>
                    <a:pt x="32" y="8"/>
                  </a:cubicBezTo>
                  <a:cubicBezTo>
                    <a:pt x="34" y="8"/>
                    <a:pt x="34" y="8"/>
                    <a:pt x="34" y="8"/>
                  </a:cubicBezTo>
                  <a:cubicBezTo>
                    <a:pt x="34" y="8"/>
                    <a:pt x="34" y="8"/>
                    <a:pt x="34" y="8"/>
                  </a:cubicBezTo>
                  <a:cubicBezTo>
                    <a:pt x="31" y="7"/>
                    <a:pt x="31" y="7"/>
                    <a:pt x="31" y="7"/>
                  </a:cubicBezTo>
                  <a:cubicBezTo>
                    <a:pt x="34" y="20"/>
                    <a:pt x="34" y="20"/>
                    <a:pt x="34" y="20"/>
                  </a:cubicBezTo>
                  <a:cubicBezTo>
                    <a:pt x="31" y="8"/>
                    <a:pt x="31" y="8"/>
                    <a:pt x="31" y="8"/>
                  </a:cubicBezTo>
                  <a:cubicBezTo>
                    <a:pt x="29" y="8"/>
                    <a:pt x="29" y="8"/>
                    <a:pt x="29" y="8"/>
                  </a:cubicBezTo>
                  <a:cubicBezTo>
                    <a:pt x="34" y="29"/>
                    <a:pt x="34" y="29"/>
                    <a:pt x="34" y="29"/>
                  </a:cubicBezTo>
                  <a:cubicBezTo>
                    <a:pt x="29" y="8"/>
                    <a:pt x="29" y="8"/>
                    <a:pt x="29" y="8"/>
                  </a:cubicBezTo>
                  <a:cubicBezTo>
                    <a:pt x="31" y="8"/>
                    <a:pt x="31" y="8"/>
                    <a:pt x="31" y="8"/>
                  </a:cubicBezTo>
                  <a:cubicBezTo>
                    <a:pt x="31" y="7"/>
                    <a:pt x="31" y="7"/>
                    <a:pt x="31" y="7"/>
                  </a:cubicBezTo>
                  <a:cubicBezTo>
                    <a:pt x="28" y="7"/>
                    <a:pt x="28" y="7"/>
                    <a:pt x="28" y="7"/>
                  </a:cubicBezTo>
                  <a:cubicBezTo>
                    <a:pt x="33" y="29"/>
                    <a:pt x="33" y="29"/>
                    <a:pt x="33" y="29"/>
                  </a:cubicBezTo>
                  <a:cubicBezTo>
                    <a:pt x="28" y="8"/>
                    <a:pt x="28" y="8"/>
                    <a:pt x="28" y="8"/>
                  </a:cubicBezTo>
                  <a:cubicBezTo>
                    <a:pt x="26" y="8"/>
                    <a:pt x="26" y="8"/>
                    <a:pt x="26" y="8"/>
                  </a:cubicBezTo>
                  <a:cubicBezTo>
                    <a:pt x="32" y="30"/>
                    <a:pt x="32" y="30"/>
                    <a:pt x="32" y="30"/>
                  </a:cubicBezTo>
                  <a:cubicBezTo>
                    <a:pt x="26" y="8"/>
                    <a:pt x="26" y="8"/>
                    <a:pt x="26" y="8"/>
                  </a:cubicBezTo>
                  <a:cubicBezTo>
                    <a:pt x="27" y="7"/>
                    <a:pt x="27" y="7"/>
                    <a:pt x="27" y="7"/>
                  </a:cubicBezTo>
                  <a:cubicBezTo>
                    <a:pt x="25" y="7"/>
                    <a:pt x="25" y="7"/>
                    <a:pt x="25" y="7"/>
                  </a:cubicBezTo>
                  <a:cubicBezTo>
                    <a:pt x="31" y="34"/>
                    <a:pt x="31" y="34"/>
                    <a:pt x="31" y="34"/>
                  </a:cubicBezTo>
                  <a:cubicBezTo>
                    <a:pt x="25" y="8"/>
                    <a:pt x="25" y="8"/>
                    <a:pt x="25" y="8"/>
                  </a:cubicBezTo>
                  <a:cubicBezTo>
                    <a:pt x="24" y="8"/>
                    <a:pt x="24" y="8"/>
                    <a:pt x="24" y="8"/>
                  </a:cubicBezTo>
                  <a:cubicBezTo>
                    <a:pt x="27" y="20"/>
                    <a:pt x="27" y="20"/>
                    <a:pt x="27" y="20"/>
                  </a:cubicBezTo>
                  <a:cubicBezTo>
                    <a:pt x="23" y="8"/>
                    <a:pt x="23" y="8"/>
                    <a:pt x="23" y="8"/>
                  </a:cubicBezTo>
                  <a:cubicBezTo>
                    <a:pt x="24" y="7"/>
                    <a:pt x="24" y="7"/>
                    <a:pt x="24" y="7"/>
                  </a:cubicBezTo>
                  <a:cubicBezTo>
                    <a:pt x="22" y="7"/>
                    <a:pt x="22" y="7"/>
                    <a:pt x="22" y="7"/>
                  </a:cubicBezTo>
                  <a:cubicBezTo>
                    <a:pt x="25" y="7"/>
                    <a:pt x="25" y="7"/>
                    <a:pt x="25" y="7"/>
                  </a:cubicBezTo>
                  <a:cubicBezTo>
                    <a:pt x="25" y="8"/>
                    <a:pt x="25" y="8"/>
                    <a:pt x="25" y="8"/>
                  </a:cubicBezTo>
                  <a:cubicBezTo>
                    <a:pt x="24" y="7"/>
                    <a:pt x="24" y="7"/>
                    <a:pt x="24" y="7"/>
                  </a:cubicBezTo>
                  <a:cubicBezTo>
                    <a:pt x="28" y="7"/>
                    <a:pt x="28" y="7"/>
                    <a:pt x="28" y="7"/>
                  </a:cubicBezTo>
                  <a:cubicBezTo>
                    <a:pt x="28" y="7"/>
                    <a:pt x="28" y="7"/>
                    <a:pt x="28" y="7"/>
                  </a:cubicBezTo>
                  <a:cubicBezTo>
                    <a:pt x="31" y="7"/>
                    <a:pt x="31" y="7"/>
                    <a:pt x="31" y="7"/>
                  </a:cubicBezTo>
                  <a:cubicBezTo>
                    <a:pt x="30" y="7"/>
                    <a:pt x="30" y="7"/>
                    <a:pt x="30" y="7"/>
                  </a:cubicBezTo>
                  <a:cubicBezTo>
                    <a:pt x="34" y="8"/>
                    <a:pt x="34" y="8"/>
                    <a:pt x="34" y="8"/>
                  </a:cubicBezTo>
                  <a:cubicBezTo>
                    <a:pt x="34" y="8"/>
                    <a:pt x="34" y="8"/>
                    <a:pt x="34" y="8"/>
                  </a:cubicBezTo>
                  <a:cubicBezTo>
                    <a:pt x="34" y="7"/>
                    <a:pt x="34" y="7"/>
                    <a:pt x="34" y="7"/>
                  </a:cubicBezTo>
                  <a:cubicBezTo>
                    <a:pt x="37" y="8"/>
                    <a:pt x="37" y="8"/>
                    <a:pt x="37" y="8"/>
                  </a:cubicBezTo>
                  <a:cubicBezTo>
                    <a:pt x="37" y="7"/>
                    <a:pt x="37" y="7"/>
                    <a:pt x="37" y="7"/>
                  </a:cubicBezTo>
                  <a:cubicBezTo>
                    <a:pt x="40" y="8"/>
                    <a:pt x="40" y="8"/>
                    <a:pt x="40" y="8"/>
                  </a:cubicBezTo>
                  <a:cubicBezTo>
                    <a:pt x="40" y="7"/>
                    <a:pt x="40" y="7"/>
                    <a:pt x="40" y="7"/>
                  </a:cubicBezTo>
                  <a:cubicBezTo>
                    <a:pt x="44" y="8"/>
                    <a:pt x="44" y="8"/>
                    <a:pt x="44" y="8"/>
                  </a:cubicBezTo>
                  <a:cubicBezTo>
                    <a:pt x="44" y="7"/>
                    <a:pt x="44" y="7"/>
                    <a:pt x="44" y="7"/>
                  </a:cubicBezTo>
                  <a:cubicBezTo>
                    <a:pt x="47" y="8"/>
                    <a:pt x="47" y="8"/>
                    <a:pt x="47" y="8"/>
                  </a:cubicBezTo>
                  <a:cubicBezTo>
                    <a:pt x="47" y="8"/>
                    <a:pt x="47" y="8"/>
                    <a:pt x="47" y="8"/>
                  </a:cubicBezTo>
                  <a:cubicBezTo>
                    <a:pt x="50" y="9"/>
                    <a:pt x="50" y="9"/>
                    <a:pt x="50" y="9"/>
                  </a:cubicBezTo>
                  <a:cubicBezTo>
                    <a:pt x="50" y="8"/>
                    <a:pt x="50" y="8"/>
                    <a:pt x="50" y="8"/>
                  </a:cubicBezTo>
                  <a:cubicBezTo>
                    <a:pt x="53" y="9"/>
                    <a:pt x="53" y="9"/>
                    <a:pt x="53" y="9"/>
                  </a:cubicBezTo>
                  <a:cubicBezTo>
                    <a:pt x="53" y="8"/>
                    <a:pt x="53" y="8"/>
                    <a:pt x="53" y="8"/>
                  </a:cubicBezTo>
                  <a:cubicBezTo>
                    <a:pt x="56" y="9"/>
                    <a:pt x="56" y="9"/>
                    <a:pt x="56" y="9"/>
                  </a:cubicBezTo>
                  <a:cubicBezTo>
                    <a:pt x="56" y="9"/>
                    <a:pt x="56" y="9"/>
                    <a:pt x="56" y="9"/>
                  </a:cubicBezTo>
                  <a:cubicBezTo>
                    <a:pt x="59" y="10"/>
                    <a:pt x="59" y="10"/>
                    <a:pt x="59" y="10"/>
                  </a:cubicBezTo>
                  <a:cubicBezTo>
                    <a:pt x="60" y="10"/>
                    <a:pt x="60" y="10"/>
                    <a:pt x="60" y="10"/>
                  </a:cubicBezTo>
                  <a:cubicBezTo>
                    <a:pt x="62" y="10"/>
                    <a:pt x="62" y="10"/>
                    <a:pt x="62" y="10"/>
                  </a:cubicBezTo>
                  <a:cubicBezTo>
                    <a:pt x="63" y="10"/>
                    <a:pt x="63" y="10"/>
                    <a:pt x="63" y="10"/>
                  </a:cubicBezTo>
                  <a:cubicBezTo>
                    <a:pt x="64" y="11"/>
                    <a:pt x="64" y="11"/>
                    <a:pt x="64" y="11"/>
                  </a:cubicBezTo>
                  <a:cubicBezTo>
                    <a:pt x="63" y="10"/>
                    <a:pt x="63" y="10"/>
                    <a:pt x="63" y="10"/>
                  </a:cubicBezTo>
                  <a:cubicBezTo>
                    <a:pt x="64" y="38"/>
                    <a:pt x="64" y="38"/>
                    <a:pt x="64" y="38"/>
                  </a:cubicBezTo>
                  <a:cubicBezTo>
                    <a:pt x="64" y="38"/>
                    <a:pt x="64" y="38"/>
                    <a:pt x="64" y="38"/>
                  </a:cubicBezTo>
                  <a:cubicBezTo>
                    <a:pt x="66" y="38"/>
                    <a:pt x="66" y="38"/>
                    <a:pt x="66" y="38"/>
                  </a:cubicBezTo>
                  <a:cubicBezTo>
                    <a:pt x="65" y="11"/>
                    <a:pt x="65" y="11"/>
                    <a:pt x="65" y="11"/>
                  </a:cubicBezTo>
                  <a:cubicBezTo>
                    <a:pt x="66" y="11"/>
                    <a:pt x="66" y="11"/>
                    <a:pt x="66" y="11"/>
                  </a:cubicBezTo>
                  <a:cubicBezTo>
                    <a:pt x="67" y="11"/>
                    <a:pt x="67" y="11"/>
                    <a:pt x="67" y="11"/>
                  </a:cubicBezTo>
                  <a:cubicBezTo>
                    <a:pt x="66" y="11"/>
                    <a:pt x="66" y="11"/>
                    <a:pt x="66" y="11"/>
                  </a:cubicBezTo>
                  <a:cubicBezTo>
                    <a:pt x="67" y="38"/>
                    <a:pt x="67" y="38"/>
                    <a:pt x="67" y="38"/>
                  </a:cubicBezTo>
                  <a:cubicBezTo>
                    <a:pt x="67" y="38"/>
                    <a:pt x="67" y="38"/>
                    <a:pt x="67" y="38"/>
                  </a:cubicBezTo>
                  <a:cubicBezTo>
                    <a:pt x="68" y="38"/>
                    <a:pt x="68" y="38"/>
                    <a:pt x="68" y="38"/>
                  </a:cubicBezTo>
                  <a:cubicBezTo>
                    <a:pt x="67" y="12"/>
                    <a:pt x="67" y="12"/>
                    <a:pt x="67" y="12"/>
                  </a:cubicBezTo>
                  <a:cubicBezTo>
                    <a:pt x="68" y="11"/>
                    <a:pt x="68" y="11"/>
                    <a:pt x="68" y="11"/>
                  </a:cubicBezTo>
                  <a:cubicBezTo>
                    <a:pt x="70" y="12"/>
                    <a:pt x="70" y="12"/>
                    <a:pt x="70" y="12"/>
                  </a:cubicBezTo>
                  <a:cubicBezTo>
                    <a:pt x="71" y="12"/>
                    <a:pt x="71" y="12"/>
                    <a:pt x="71" y="12"/>
                  </a:cubicBezTo>
                  <a:cubicBezTo>
                    <a:pt x="73" y="13"/>
                    <a:pt x="73" y="13"/>
                    <a:pt x="73" y="13"/>
                  </a:cubicBezTo>
                  <a:cubicBezTo>
                    <a:pt x="73" y="12"/>
                    <a:pt x="73" y="12"/>
                    <a:pt x="73" y="12"/>
                  </a:cubicBezTo>
                  <a:cubicBezTo>
                    <a:pt x="75" y="13"/>
                    <a:pt x="75" y="13"/>
                    <a:pt x="75" y="13"/>
                  </a:cubicBezTo>
                  <a:cubicBezTo>
                    <a:pt x="76" y="13"/>
                    <a:pt x="76" y="13"/>
                    <a:pt x="76" y="13"/>
                  </a:cubicBezTo>
                  <a:cubicBezTo>
                    <a:pt x="77" y="13"/>
                    <a:pt x="77" y="13"/>
                    <a:pt x="77" y="13"/>
                  </a:cubicBezTo>
                  <a:cubicBezTo>
                    <a:pt x="76" y="13"/>
                    <a:pt x="76" y="13"/>
                    <a:pt x="76" y="13"/>
                  </a:cubicBezTo>
                  <a:cubicBezTo>
                    <a:pt x="75" y="39"/>
                    <a:pt x="75" y="39"/>
                    <a:pt x="75" y="39"/>
                  </a:cubicBezTo>
                  <a:cubicBezTo>
                    <a:pt x="76" y="39"/>
                    <a:pt x="76" y="39"/>
                    <a:pt x="76" y="39"/>
                  </a:cubicBezTo>
                  <a:cubicBezTo>
                    <a:pt x="77" y="39"/>
                    <a:pt x="77" y="39"/>
                    <a:pt x="77" y="39"/>
                  </a:cubicBezTo>
                  <a:cubicBezTo>
                    <a:pt x="77" y="14"/>
                    <a:pt x="77" y="14"/>
                    <a:pt x="77" y="14"/>
                  </a:cubicBezTo>
                  <a:cubicBezTo>
                    <a:pt x="78" y="13"/>
                    <a:pt x="78" y="13"/>
                    <a:pt x="78" y="13"/>
                  </a:cubicBezTo>
                  <a:cubicBezTo>
                    <a:pt x="79" y="14"/>
                    <a:pt x="79" y="14"/>
                    <a:pt x="79" y="14"/>
                  </a:cubicBezTo>
                  <a:cubicBezTo>
                    <a:pt x="78" y="14"/>
                    <a:pt x="78" y="14"/>
                    <a:pt x="78" y="14"/>
                  </a:cubicBezTo>
                  <a:cubicBezTo>
                    <a:pt x="77" y="39"/>
                    <a:pt x="77" y="39"/>
                    <a:pt x="77" y="39"/>
                  </a:cubicBezTo>
                  <a:cubicBezTo>
                    <a:pt x="77" y="39"/>
                    <a:pt x="77" y="39"/>
                    <a:pt x="77" y="39"/>
                  </a:cubicBezTo>
                  <a:cubicBezTo>
                    <a:pt x="79" y="39"/>
                    <a:pt x="79" y="39"/>
                    <a:pt x="79" y="39"/>
                  </a:cubicBezTo>
                  <a:cubicBezTo>
                    <a:pt x="79" y="39"/>
                    <a:pt x="79" y="39"/>
                    <a:pt x="79" y="39"/>
                  </a:cubicBezTo>
                  <a:cubicBezTo>
                    <a:pt x="79" y="14"/>
                    <a:pt x="79" y="14"/>
                    <a:pt x="79" y="14"/>
                  </a:cubicBezTo>
                  <a:cubicBezTo>
                    <a:pt x="80" y="14"/>
                    <a:pt x="80" y="14"/>
                    <a:pt x="80" y="14"/>
                  </a:cubicBezTo>
                  <a:cubicBezTo>
                    <a:pt x="82" y="15"/>
                    <a:pt x="82" y="15"/>
                    <a:pt x="82" y="15"/>
                  </a:cubicBezTo>
                  <a:cubicBezTo>
                    <a:pt x="83" y="14"/>
                    <a:pt x="83" y="14"/>
                    <a:pt x="83" y="14"/>
                  </a:cubicBezTo>
                  <a:cubicBezTo>
                    <a:pt x="84" y="15"/>
                    <a:pt x="84" y="15"/>
                    <a:pt x="84" y="15"/>
                  </a:cubicBezTo>
                  <a:cubicBezTo>
                    <a:pt x="85" y="15"/>
                    <a:pt x="85" y="15"/>
                    <a:pt x="85" y="15"/>
                  </a:cubicBezTo>
                  <a:cubicBezTo>
                    <a:pt x="86" y="16"/>
                    <a:pt x="86" y="16"/>
                    <a:pt x="86" y="16"/>
                  </a:cubicBezTo>
                  <a:cubicBezTo>
                    <a:pt x="85" y="15"/>
                    <a:pt x="85" y="15"/>
                    <a:pt x="85" y="15"/>
                  </a:cubicBezTo>
                  <a:cubicBezTo>
                    <a:pt x="84" y="40"/>
                    <a:pt x="84" y="40"/>
                    <a:pt x="84" y="40"/>
                  </a:cubicBezTo>
                  <a:cubicBezTo>
                    <a:pt x="84" y="40"/>
                    <a:pt x="84" y="40"/>
                    <a:pt x="84" y="40"/>
                  </a:cubicBezTo>
                  <a:cubicBezTo>
                    <a:pt x="85" y="40"/>
                    <a:pt x="85" y="40"/>
                    <a:pt x="85" y="40"/>
                  </a:cubicBezTo>
                  <a:cubicBezTo>
                    <a:pt x="86" y="16"/>
                    <a:pt x="86" y="16"/>
                    <a:pt x="86" y="16"/>
                  </a:cubicBezTo>
                  <a:cubicBezTo>
                    <a:pt x="87" y="16"/>
                    <a:pt x="87" y="16"/>
                    <a:pt x="87" y="16"/>
                  </a:cubicBezTo>
                  <a:cubicBezTo>
                    <a:pt x="88" y="16"/>
                    <a:pt x="88" y="16"/>
                    <a:pt x="88" y="16"/>
                  </a:cubicBezTo>
                  <a:cubicBezTo>
                    <a:pt x="87" y="16"/>
                    <a:pt x="87" y="16"/>
                    <a:pt x="87" y="16"/>
                  </a:cubicBezTo>
                  <a:cubicBezTo>
                    <a:pt x="86" y="40"/>
                    <a:pt x="86" y="40"/>
                    <a:pt x="86" y="40"/>
                  </a:cubicBezTo>
                  <a:cubicBezTo>
                    <a:pt x="87" y="40"/>
                    <a:pt x="87" y="40"/>
                    <a:pt x="87" y="40"/>
                  </a:cubicBezTo>
                  <a:cubicBezTo>
                    <a:pt x="88" y="16"/>
                    <a:pt x="88" y="16"/>
                    <a:pt x="88" y="16"/>
                  </a:cubicBezTo>
                  <a:cubicBezTo>
                    <a:pt x="89" y="16"/>
                    <a:pt x="89" y="16"/>
                    <a:pt x="89" y="16"/>
                  </a:cubicBezTo>
                  <a:cubicBezTo>
                    <a:pt x="90" y="17"/>
                    <a:pt x="90" y="17"/>
                    <a:pt x="90" y="17"/>
                  </a:cubicBezTo>
                  <a:cubicBezTo>
                    <a:pt x="90" y="17"/>
                    <a:pt x="90" y="17"/>
                    <a:pt x="90" y="17"/>
                  </a:cubicBezTo>
                  <a:cubicBezTo>
                    <a:pt x="91" y="16"/>
                    <a:pt x="91" y="16"/>
                    <a:pt x="91" y="16"/>
                  </a:cubicBezTo>
                  <a:cubicBezTo>
                    <a:pt x="92" y="17"/>
                    <a:pt x="92" y="17"/>
                    <a:pt x="92" y="17"/>
                  </a:cubicBezTo>
                  <a:cubicBezTo>
                    <a:pt x="91" y="16"/>
                    <a:pt x="91" y="16"/>
                    <a:pt x="91" y="16"/>
                  </a:cubicBezTo>
                  <a:cubicBezTo>
                    <a:pt x="89" y="40"/>
                    <a:pt x="89" y="40"/>
                    <a:pt x="89" y="40"/>
                  </a:cubicBezTo>
                  <a:cubicBezTo>
                    <a:pt x="90" y="40"/>
                    <a:pt x="90" y="40"/>
                    <a:pt x="90" y="40"/>
                  </a:cubicBezTo>
                  <a:cubicBezTo>
                    <a:pt x="90" y="40"/>
                    <a:pt x="90" y="40"/>
                    <a:pt x="90" y="40"/>
                  </a:cubicBezTo>
                  <a:cubicBezTo>
                    <a:pt x="90" y="40"/>
                    <a:pt x="90" y="40"/>
                    <a:pt x="90" y="40"/>
                  </a:cubicBezTo>
                  <a:cubicBezTo>
                    <a:pt x="90" y="40"/>
                    <a:pt x="90" y="40"/>
                    <a:pt x="90" y="40"/>
                  </a:cubicBezTo>
                  <a:cubicBezTo>
                    <a:pt x="92" y="17"/>
                    <a:pt x="92" y="17"/>
                    <a:pt x="92" y="17"/>
                  </a:cubicBezTo>
                  <a:cubicBezTo>
                    <a:pt x="93" y="17"/>
                    <a:pt x="93" y="17"/>
                    <a:pt x="93" y="17"/>
                  </a:cubicBezTo>
                  <a:cubicBezTo>
                    <a:pt x="94" y="18"/>
                    <a:pt x="94" y="18"/>
                    <a:pt x="94" y="18"/>
                  </a:cubicBezTo>
                  <a:cubicBezTo>
                    <a:pt x="95" y="18"/>
                    <a:pt x="95" y="18"/>
                    <a:pt x="95" y="18"/>
                  </a:cubicBezTo>
                  <a:cubicBezTo>
                    <a:pt x="96" y="19"/>
                    <a:pt x="96" y="19"/>
                    <a:pt x="96" y="19"/>
                  </a:cubicBezTo>
                  <a:cubicBezTo>
                    <a:pt x="95" y="18"/>
                    <a:pt x="95" y="18"/>
                    <a:pt x="95" y="18"/>
                  </a:cubicBezTo>
                  <a:cubicBezTo>
                    <a:pt x="93" y="40"/>
                    <a:pt x="93" y="40"/>
                    <a:pt x="93" y="40"/>
                  </a:cubicBezTo>
                  <a:cubicBezTo>
                    <a:pt x="94" y="40"/>
                    <a:pt x="94" y="40"/>
                    <a:pt x="94" y="40"/>
                  </a:cubicBezTo>
                  <a:cubicBezTo>
                    <a:pt x="94" y="40"/>
                    <a:pt x="94" y="40"/>
                    <a:pt x="94" y="40"/>
                  </a:cubicBezTo>
                  <a:cubicBezTo>
                    <a:pt x="96" y="19"/>
                    <a:pt x="96" y="19"/>
                    <a:pt x="96" y="19"/>
                  </a:cubicBezTo>
                  <a:cubicBezTo>
                    <a:pt x="97" y="18"/>
                    <a:pt x="97" y="18"/>
                    <a:pt x="97" y="18"/>
                  </a:cubicBezTo>
                  <a:cubicBezTo>
                    <a:pt x="98" y="19"/>
                    <a:pt x="98" y="19"/>
                    <a:pt x="98" y="19"/>
                  </a:cubicBezTo>
                  <a:cubicBezTo>
                    <a:pt x="99" y="19"/>
                    <a:pt x="99" y="19"/>
                    <a:pt x="99" y="19"/>
                  </a:cubicBezTo>
                  <a:cubicBezTo>
                    <a:pt x="99" y="20"/>
                    <a:pt x="99" y="20"/>
                    <a:pt x="99" y="20"/>
                  </a:cubicBezTo>
                  <a:cubicBezTo>
                    <a:pt x="99" y="19"/>
                    <a:pt x="99" y="19"/>
                    <a:pt x="99" y="19"/>
                  </a:cubicBezTo>
                  <a:cubicBezTo>
                    <a:pt x="97" y="40"/>
                    <a:pt x="97" y="40"/>
                    <a:pt x="97" y="40"/>
                  </a:cubicBezTo>
                  <a:cubicBezTo>
                    <a:pt x="97" y="40"/>
                    <a:pt x="97" y="40"/>
                    <a:pt x="97" y="40"/>
                  </a:cubicBezTo>
                  <a:cubicBezTo>
                    <a:pt x="97" y="40"/>
                    <a:pt x="97" y="40"/>
                    <a:pt x="97" y="40"/>
                  </a:cubicBezTo>
                  <a:cubicBezTo>
                    <a:pt x="97" y="40"/>
                    <a:pt x="97" y="40"/>
                    <a:pt x="97" y="40"/>
                  </a:cubicBezTo>
                  <a:cubicBezTo>
                    <a:pt x="100" y="20"/>
                    <a:pt x="100" y="20"/>
                    <a:pt x="100" y="20"/>
                  </a:cubicBezTo>
                  <a:cubicBezTo>
                    <a:pt x="100" y="20"/>
                    <a:pt x="100" y="20"/>
                    <a:pt x="100" y="20"/>
                  </a:cubicBezTo>
                  <a:cubicBezTo>
                    <a:pt x="101" y="20"/>
                    <a:pt x="101" y="20"/>
                    <a:pt x="101" y="20"/>
                  </a:cubicBezTo>
                  <a:cubicBezTo>
                    <a:pt x="100" y="20"/>
                    <a:pt x="100" y="20"/>
                    <a:pt x="100" y="20"/>
                  </a:cubicBezTo>
                  <a:cubicBezTo>
                    <a:pt x="98" y="40"/>
                    <a:pt x="98" y="40"/>
                    <a:pt x="98" y="40"/>
                  </a:cubicBezTo>
                  <a:cubicBezTo>
                    <a:pt x="98" y="40"/>
                    <a:pt x="98" y="40"/>
                    <a:pt x="98" y="40"/>
                  </a:cubicBezTo>
                  <a:cubicBezTo>
                    <a:pt x="99" y="40"/>
                    <a:pt x="99" y="40"/>
                    <a:pt x="99" y="40"/>
                  </a:cubicBezTo>
                  <a:cubicBezTo>
                    <a:pt x="99" y="40"/>
                    <a:pt x="99" y="40"/>
                    <a:pt x="99" y="40"/>
                  </a:cubicBezTo>
                  <a:cubicBezTo>
                    <a:pt x="101" y="20"/>
                    <a:pt x="101" y="20"/>
                    <a:pt x="101" y="20"/>
                  </a:cubicBezTo>
                  <a:cubicBezTo>
                    <a:pt x="102" y="20"/>
                    <a:pt x="102" y="20"/>
                    <a:pt x="102" y="20"/>
                  </a:cubicBezTo>
                  <a:cubicBezTo>
                    <a:pt x="103" y="21"/>
                    <a:pt x="103" y="21"/>
                    <a:pt x="103" y="21"/>
                  </a:cubicBezTo>
                  <a:cubicBezTo>
                    <a:pt x="102" y="20"/>
                    <a:pt x="102" y="20"/>
                    <a:pt x="102" y="20"/>
                  </a:cubicBezTo>
                  <a:cubicBezTo>
                    <a:pt x="100" y="40"/>
                    <a:pt x="100" y="40"/>
                    <a:pt x="100" y="40"/>
                  </a:cubicBezTo>
                  <a:cubicBezTo>
                    <a:pt x="100" y="40"/>
                    <a:pt x="100" y="40"/>
                    <a:pt x="100" y="40"/>
                  </a:cubicBezTo>
                  <a:cubicBezTo>
                    <a:pt x="100" y="40"/>
                    <a:pt x="100" y="40"/>
                    <a:pt x="100" y="40"/>
                  </a:cubicBezTo>
                  <a:cubicBezTo>
                    <a:pt x="100" y="40"/>
                    <a:pt x="100" y="40"/>
                    <a:pt x="100" y="40"/>
                  </a:cubicBezTo>
                  <a:cubicBezTo>
                    <a:pt x="103" y="21"/>
                    <a:pt x="103" y="21"/>
                    <a:pt x="103" y="21"/>
                  </a:cubicBezTo>
                  <a:cubicBezTo>
                    <a:pt x="104" y="21"/>
                    <a:pt x="104" y="21"/>
                    <a:pt x="104" y="21"/>
                  </a:cubicBezTo>
                  <a:cubicBezTo>
                    <a:pt x="104" y="21"/>
                    <a:pt x="104" y="21"/>
                    <a:pt x="104" y="21"/>
                  </a:cubicBezTo>
                  <a:cubicBezTo>
                    <a:pt x="104" y="21"/>
                    <a:pt x="104" y="21"/>
                    <a:pt x="104" y="21"/>
                  </a:cubicBezTo>
                  <a:cubicBezTo>
                    <a:pt x="101" y="40"/>
                    <a:pt x="101" y="40"/>
                    <a:pt x="101" y="40"/>
                  </a:cubicBezTo>
                  <a:cubicBezTo>
                    <a:pt x="101" y="40"/>
                    <a:pt x="101" y="40"/>
                    <a:pt x="101" y="40"/>
                  </a:cubicBezTo>
                  <a:cubicBezTo>
                    <a:pt x="102" y="40"/>
                    <a:pt x="102" y="40"/>
                    <a:pt x="102" y="40"/>
                  </a:cubicBezTo>
                  <a:cubicBezTo>
                    <a:pt x="102" y="40"/>
                    <a:pt x="102" y="40"/>
                    <a:pt x="102" y="40"/>
                  </a:cubicBezTo>
                  <a:cubicBezTo>
                    <a:pt x="104" y="21"/>
                    <a:pt x="104" y="21"/>
                    <a:pt x="104" y="21"/>
                  </a:cubicBezTo>
                  <a:cubicBezTo>
                    <a:pt x="105" y="21"/>
                    <a:pt x="105" y="21"/>
                    <a:pt x="105" y="21"/>
                  </a:cubicBezTo>
                  <a:cubicBezTo>
                    <a:pt x="105" y="22"/>
                    <a:pt x="105" y="22"/>
                    <a:pt x="105" y="22"/>
                  </a:cubicBezTo>
                  <a:cubicBezTo>
                    <a:pt x="105" y="21"/>
                    <a:pt x="105" y="21"/>
                    <a:pt x="105" y="21"/>
                  </a:cubicBezTo>
                  <a:cubicBezTo>
                    <a:pt x="103" y="40"/>
                    <a:pt x="103" y="40"/>
                    <a:pt x="103" y="40"/>
                  </a:cubicBezTo>
                  <a:cubicBezTo>
                    <a:pt x="103" y="40"/>
                    <a:pt x="103" y="40"/>
                    <a:pt x="103" y="40"/>
                  </a:cubicBezTo>
                  <a:cubicBezTo>
                    <a:pt x="103" y="40"/>
                    <a:pt x="103" y="40"/>
                    <a:pt x="103" y="40"/>
                  </a:cubicBezTo>
                  <a:cubicBezTo>
                    <a:pt x="103" y="39"/>
                    <a:pt x="103" y="39"/>
                    <a:pt x="103" y="40"/>
                  </a:cubicBezTo>
                  <a:cubicBezTo>
                    <a:pt x="106" y="22"/>
                    <a:pt x="106" y="22"/>
                    <a:pt x="106" y="22"/>
                  </a:cubicBezTo>
                  <a:cubicBezTo>
                    <a:pt x="106" y="22"/>
                    <a:pt x="106" y="22"/>
                    <a:pt x="106" y="22"/>
                  </a:cubicBezTo>
                  <a:cubicBezTo>
                    <a:pt x="107" y="22"/>
                    <a:pt x="107" y="22"/>
                    <a:pt x="107" y="22"/>
                  </a:cubicBezTo>
                  <a:cubicBezTo>
                    <a:pt x="106" y="22"/>
                    <a:pt x="106" y="22"/>
                    <a:pt x="106" y="22"/>
                  </a:cubicBezTo>
                  <a:cubicBezTo>
                    <a:pt x="104" y="40"/>
                    <a:pt x="104" y="40"/>
                    <a:pt x="104" y="40"/>
                  </a:cubicBezTo>
                  <a:cubicBezTo>
                    <a:pt x="105" y="40"/>
                    <a:pt x="105" y="40"/>
                    <a:pt x="105" y="40"/>
                  </a:cubicBezTo>
                  <a:cubicBezTo>
                    <a:pt x="107" y="22"/>
                    <a:pt x="107" y="22"/>
                    <a:pt x="107" y="22"/>
                  </a:cubicBezTo>
                  <a:cubicBezTo>
                    <a:pt x="108" y="22"/>
                    <a:pt x="108" y="22"/>
                    <a:pt x="108" y="22"/>
                  </a:cubicBezTo>
                  <a:cubicBezTo>
                    <a:pt x="108" y="23"/>
                    <a:pt x="108" y="23"/>
                    <a:pt x="108" y="23"/>
                  </a:cubicBezTo>
                  <a:cubicBezTo>
                    <a:pt x="108" y="22"/>
                    <a:pt x="108" y="22"/>
                    <a:pt x="108" y="22"/>
                  </a:cubicBezTo>
                  <a:cubicBezTo>
                    <a:pt x="105" y="40"/>
                    <a:pt x="105" y="40"/>
                    <a:pt x="105" y="40"/>
                  </a:cubicBezTo>
                  <a:cubicBezTo>
                    <a:pt x="106" y="40"/>
                    <a:pt x="106" y="40"/>
                    <a:pt x="106" y="40"/>
                  </a:cubicBezTo>
                  <a:cubicBezTo>
                    <a:pt x="106" y="39"/>
                    <a:pt x="106" y="39"/>
                    <a:pt x="106" y="39"/>
                  </a:cubicBezTo>
                  <a:cubicBezTo>
                    <a:pt x="106" y="39"/>
                    <a:pt x="106" y="39"/>
                    <a:pt x="106" y="39"/>
                  </a:cubicBezTo>
                  <a:cubicBezTo>
                    <a:pt x="108" y="23"/>
                    <a:pt x="108" y="23"/>
                    <a:pt x="108" y="23"/>
                  </a:cubicBezTo>
                  <a:cubicBezTo>
                    <a:pt x="109" y="23"/>
                    <a:pt x="109" y="23"/>
                    <a:pt x="109" y="23"/>
                  </a:cubicBezTo>
                  <a:cubicBezTo>
                    <a:pt x="107" y="40"/>
                    <a:pt x="107" y="40"/>
                    <a:pt x="107" y="40"/>
                  </a:cubicBezTo>
                  <a:cubicBezTo>
                    <a:pt x="107" y="40"/>
                    <a:pt x="107" y="40"/>
                    <a:pt x="107" y="40"/>
                  </a:cubicBezTo>
                  <a:cubicBezTo>
                    <a:pt x="107" y="40"/>
                    <a:pt x="107" y="40"/>
                    <a:pt x="107" y="40"/>
                  </a:cubicBezTo>
                  <a:cubicBezTo>
                    <a:pt x="109" y="23"/>
                    <a:pt x="109" y="23"/>
                    <a:pt x="109" y="23"/>
                  </a:cubicBezTo>
                  <a:cubicBezTo>
                    <a:pt x="110" y="23"/>
                    <a:pt x="110" y="23"/>
                    <a:pt x="110" y="23"/>
                  </a:cubicBezTo>
                  <a:cubicBezTo>
                    <a:pt x="108" y="39"/>
                    <a:pt x="108" y="39"/>
                    <a:pt x="108" y="39"/>
                  </a:cubicBezTo>
                  <a:cubicBezTo>
                    <a:pt x="108" y="39"/>
                    <a:pt x="108" y="39"/>
                    <a:pt x="108" y="39"/>
                  </a:cubicBezTo>
                  <a:cubicBezTo>
                    <a:pt x="108" y="39"/>
                    <a:pt x="108" y="39"/>
                    <a:pt x="108" y="39"/>
                  </a:cubicBezTo>
                  <a:cubicBezTo>
                    <a:pt x="108" y="39"/>
                    <a:pt x="108" y="39"/>
                    <a:pt x="108" y="39"/>
                  </a:cubicBezTo>
                  <a:cubicBezTo>
                    <a:pt x="110" y="24"/>
                    <a:pt x="110" y="24"/>
                    <a:pt x="110" y="24"/>
                  </a:cubicBezTo>
                  <a:cubicBezTo>
                    <a:pt x="111" y="23"/>
                    <a:pt x="111" y="23"/>
                    <a:pt x="111" y="23"/>
                  </a:cubicBezTo>
                  <a:cubicBezTo>
                    <a:pt x="109" y="39"/>
                    <a:pt x="109" y="39"/>
                    <a:pt x="109" y="39"/>
                  </a:cubicBezTo>
                  <a:cubicBezTo>
                    <a:pt x="109" y="39"/>
                    <a:pt x="109" y="39"/>
                    <a:pt x="109" y="39"/>
                  </a:cubicBezTo>
                  <a:cubicBezTo>
                    <a:pt x="109" y="39"/>
                    <a:pt x="109" y="39"/>
                    <a:pt x="109" y="39"/>
                  </a:cubicBezTo>
                  <a:cubicBezTo>
                    <a:pt x="111" y="24"/>
                    <a:pt x="111" y="24"/>
                    <a:pt x="111" y="24"/>
                  </a:cubicBezTo>
                  <a:cubicBezTo>
                    <a:pt x="112" y="24"/>
                    <a:pt x="112" y="24"/>
                    <a:pt x="112" y="24"/>
                  </a:cubicBezTo>
                  <a:cubicBezTo>
                    <a:pt x="110" y="39"/>
                    <a:pt x="110" y="39"/>
                    <a:pt x="110" y="39"/>
                  </a:cubicBezTo>
                  <a:cubicBezTo>
                    <a:pt x="110" y="39"/>
                    <a:pt x="110" y="39"/>
                    <a:pt x="110" y="39"/>
                  </a:cubicBezTo>
                  <a:cubicBezTo>
                    <a:pt x="110" y="39"/>
                    <a:pt x="110" y="39"/>
                    <a:pt x="110" y="39"/>
                  </a:cubicBezTo>
                  <a:cubicBezTo>
                    <a:pt x="112" y="25"/>
                    <a:pt x="112" y="25"/>
                    <a:pt x="112" y="25"/>
                  </a:cubicBezTo>
                  <a:cubicBezTo>
                    <a:pt x="113" y="24"/>
                    <a:pt x="113" y="24"/>
                    <a:pt x="113" y="24"/>
                  </a:cubicBezTo>
                  <a:cubicBezTo>
                    <a:pt x="111" y="39"/>
                    <a:pt x="111" y="39"/>
                    <a:pt x="111" y="39"/>
                  </a:cubicBezTo>
                  <a:cubicBezTo>
                    <a:pt x="111" y="39"/>
                    <a:pt x="111" y="39"/>
                    <a:pt x="111" y="39"/>
                  </a:cubicBezTo>
                  <a:cubicBezTo>
                    <a:pt x="111" y="39"/>
                    <a:pt x="111" y="39"/>
                    <a:pt x="111" y="39"/>
                  </a:cubicBezTo>
                  <a:cubicBezTo>
                    <a:pt x="113" y="25"/>
                    <a:pt x="113" y="25"/>
                    <a:pt x="113" y="25"/>
                  </a:cubicBezTo>
                  <a:cubicBezTo>
                    <a:pt x="115" y="25"/>
                    <a:pt x="115" y="25"/>
                    <a:pt x="115" y="25"/>
                  </a:cubicBezTo>
                  <a:cubicBezTo>
                    <a:pt x="112" y="39"/>
                    <a:pt x="112" y="39"/>
                    <a:pt x="112" y="39"/>
                  </a:cubicBezTo>
                  <a:cubicBezTo>
                    <a:pt x="112" y="39"/>
                    <a:pt x="112" y="39"/>
                    <a:pt x="112" y="39"/>
                  </a:cubicBezTo>
                  <a:cubicBezTo>
                    <a:pt x="112" y="39"/>
                    <a:pt x="112" y="39"/>
                    <a:pt x="112" y="39"/>
                  </a:cubicBezTo>
                  <a:cubicBezTo>
                    <a:pt x="112" y="39"/>
                    <a:pt x="112" y="39"/>
                    <a:pt x="112" y="39"/>
                  </a:cubicBezTo>
                  <a:cubicBezTo>
                    <a:pt x="115" y="26"/>
                    <a:pt x="115" y="26"/>
                    <a:pt x="115" y="26"/>
                  </a:cubicBezTo>
                  <a:cubicBezTo>
                    <a:pt x="116" y="25"/>
                    <a:pt x="116" y="25"/>
                    <a:pt x="116" y="25"/>
                  </a:cubicBezTo>
                  <a:cubicBezTo>
                    <a:pt x="115" y="26"/>
                    <a:pt x="115" y="26"/>
                    <a:pt x="115" y="26"/>
                  </a:cubicBezTo>
                  <a:cubicBezTo>
                    <a:pt x="116" y="26"/>
                    <a:pt x="116" y="26"/>
                    <a:pt x="116" y="26"/>
                  </a:cubicBezTo>
                  <a:cubicBezTo>
                    <a:pt x="116" y="26"/>
                    <a:pt x="116" y="26"/>
                    <a:pt x="116" y="26"/>
                  </a:cubicBezTo>
                  <a:cubicBezTo>
                    <a:pt x="117" y="26"/>
                    <a:pt x="117" y="26"/>
                    <a:pt x="117" y="26"/>
                  </a:cubicBezTo>
                  <a:cubicBezTo>
                    <a:pt x="117" y="27"/>
                    <a:pt x="117" y="27"/>
                    <a:pt x="117" y="27"/>
                  </a:cubicBezTo>
                  <a:cubicBezTo>
                    <a:pt x="118" y="26"/>
                    <a:pt x="118" y="26"/>
                    <a:pt x="118" y="26"/>
                  </a:cubicBezTo>
                  <a:cubicBezTo>
                    <a:pt x="118" y="27"/>
                    <a:pt x="118" y="27"/>
                    <a:pt x="118" y="27"/>
                  </a:cubicBezTo>
                  <a:cubicBezTo>
                    <a:pt x="118" y="27"/>
                    <a:pt x="118" y="27"/>
                    <a:pt x="118" y="27"/>
                  </a:cubicBezTo>
                  <a:cubicBezTo>
                    <a:pt x="118" y="27"/>
                    <a:pt x="118" y="27"/>
                    <a:pt x="118" y="27"/>
                  </a:cubicBezTo>
                  <a:cubicBezTo>
                    <a:pt x="119" y="27"/>
                    <a:pt x="119" y="27"/>
                    <a:pt x="119" y="27"/>
                  </a:cubicBezTo>
                  <a:cubicBezTo>
                    <a:pt x="119" y="28"/>
                    <a:pt x="119" y="28"/>
                    <a:pt x="119" y="28"/>
                  </a:cubicBezTo>
                  <a:cubicBezTo>
                    <a:pt x="120" y="27"/>
                    <a:pt x="120" y="27"/>
                    <a:pt x="120" y="27"/>
                  </a:cubicBezTo>
                  <a:cubicBezTo>
                    <a:pt x="120" y="28"/>
                    <a:pt x="120" y="28"/>
                    <a:pt x="120" y="28"/>
                  </a:cubicBezTo>
                  <a:cubicBezTo>
                    <a:pt x="120" y="28"/>
                    <a:pt x="120" y="28"/>
                    <a:pt x="120" y="28"/>
                  </a:cubicBezTo>
                  <a:cubicBezTo>
                    <a:pt x="120" y="29"/>
                    <a:pt x="120" y="29"/>
                    <a:pt x="120" y="29"/>
                  </a:cubicBezTo>
                  <a:cubicBezTo>
                    <a:pt x="121" y="29"/>
                    <a:pt x="121" y="29"/>
                    <a:pt x="121" y="29"/>
                  </a:cubicBezTo>
                  <a:cubicBezTo>
                    <a:pt x="121" y="29"/>
                    <a:pt x="121" y="29"/>
                    <a:pt x="121" y="29"/>
                  </a:cubicBezTo>
                  <a:cubicBezTo>
                    <a:pt x="121" y="29"/>
                    <a:pt x="121" y="29"/>
                    <a:pt x="121" y="29"/>
                  </a:cubicBezTo>
                  <a:cubicBezTo>
                    <a:pt x="121" y="30"/>
                    <a:pt x="121" y="30"/>
                    <a:pt x="121" y="30"/>
                  </a:cubicBezTo>
                  <a:cubicBezTo>
                    <a:pt x="122" y="29"/>
                    <a:pt x="122" y="29"/>
                    <a:pt x="122" y="29"/>
                  </a:cubicBezTo>
                  <a:cubicBezTo>
                    <a:pt x="122" y="30"/>
                    <a:pt x="122" y="30"/>
                    <a:pt x="122" y="30"/>
                  </a:cubicBezTo>
                  <a:cubicBezTo>
                    <a:pt x="122" y="30"/>
                    <a:pt x="122" y="30"/>
                    <a:pt x="122" y="30"/>
                  </a:cubicBezTo>
                  <a:cubicBezTo>
                    <a:pt x="122" y="31"/>
                    <a:pt x="122" y="31"/>
                    <a:pt x="122" y="31"/>
                  </a:cubicBezTo>
                  <a:cubicBezTo>
                    <a:pt x="122" y="31"/>
                    <a:pt x="122" y="31"/>
                    <a:pt x="122" y="31"/>
                  </a:cubicBezTo>
                  <a:cubicBezTo>
                    <a:pt x="122" y="31"/>
                    <a:pt x="122" y="31"/>
                    <a:pt x="122" y="31"/>
                  </a:cubicBezTo>
                  <a:cubicBezTo>
                    <a:pt x="122" y="31"/>
                    <a:pt x="122" y="31"/>
                    <a:pt x="122" y="31"/>
                  </a:cubicBezTo>
                  <a:cubicBezTo>
                    <a:pt x="122" y="31"/>
                    <a:pt x="122" y="31"/>
                    <a:pt x="122" y="31"/>
                  </a:cubicBezTo>
                  <a:cubicBezTo>
                    <a:pt x="122" y="31"/>
                    <a:pt x="122" y="31"/>
                    <a:pt x="122" y="31"/>
                  </a:cubicBezTo>
                  <a:cubicBezTo>
                    <a:pt x="122" y="30"/>
                    <a:pt x="122" y="29"/>
                    <a:pt x="122" y="28"/>
                  </a:cubicBezTo>
                  <a:cubicBezTo>
                    <a:pt x="121" y="27"/>
                    <a:pt x="120" y="26"/>
                    <a:pt x="119" y="25"/>
                  </a:cubicBezTo>
                  <a:cubicBezTo>
                    <a:pt x="114" y="20"/>
                    <a:pt x="97" y="15"/>
                    <a:pt x="88" y="12"/>
                  </a:cubicBezTo>
                  <a:cubicBezTo>
                    <a:pt x="80" y="9"/>
                    <a:pt x="57" y="3"/>
                    <a:pt x="36" y="2"/>
                  </a:cubicBezTo>
                  <a:cubicBezTo>
                    <a:pt x="16" y="0"/>
                    <a:pt x="7" y="3"/>
                    <a:pt x="4" y="5"/>
                  </a:cubicBezTo>
                  <a:cubicBezTo>
                    <a:pt x="1" y="7"/>
                    <a:pt x="2" y="9"/>
                    <a:pt x="2" y="9"/>
                  </a:cubicBezTo>
                  <a:cubicBezTo>
                    <a:pt x="3" y="10"/>
                    <a:pt x="3" y="10"/>
                    <a:pt x="3" y="10"/>
                  </a:cubicBezTo>
                  <a:cubicBezTo>
                    <a:pt x="2" y="10"/>
                    <a:pt x="2" y="10"/>
                    <a:pt x="2" y="10"/>
                  </a:cubicBezTo>
                  <a:cubicBezTo>
                    <a:pt x="2" y="11"/>
                    <a:pt x="2" y="11"/>
                    <a:pt x="2" y="11"/>
                  </a:cubicBezTo>
                  <a:cubicBezTo>
                    <a:pt x="1" y="11"/>
                    <a:pt x="1" y="11"/>
                    <a:pt x="1" y="11"/>
                  </a:cubicBezTo>
                  <a:cubicBezTo>
                    <a:pt x="2" y="11"/>
                    <a:pt x="2" y="11"/>
                    <a:pt x="2" y="11"/>
                  </a:cubicBezTo>
                  <a:cubicBezTo>
                    <a:pt x="1" y="11"/>
                    <a:pt x="1" y="11"/>
                    <a:pt x="1" y="11"/>
                  </a:cubicBezTo>
                  <a:cubicBezTo>
                    <a:pt x="1" y="12"/>
                    <a:pt x="1" y="12"/>
                    <a:pt x="1" y="12"/>
                  </a:cubicBezTo>
                  <a:cubicBezTo>
                    <a:pt x="1" y="12"/>
                    <a:pt x="1" y="12"/>
                    <a:pt x="1" y="12"/>
                  </a:cubicBezTo>
                  <a:cubicBezTo>
                    <a:pt x="1" y="13"/>
                    <a:pt x="1" y="13"/>
                    <a:pt x="1" y="13"/>
                  </a:cubicBezTo>
                  <a:cubicBezTo>
                    <a:pt x="0" y="13"/>
                    <a:pt x="0" y="13"/>
                    <a:pt x="0" y="13"/>
                  </a:cubicBezTo>
                  <a:cubicBezTo>
                    <a:pt x="1" y="13"/>
                    <a:pt x="1" y="13"/>
                    <a:pt x="1" y="13"/>
                  </a:cubicBezTo>
                  <a:cubicBezTo>
                    <a:pt x="1" y="13"/>
                    <a:pt x="1" y="13"/>
                    <a:pt x="1" y="13"/>
                  </a:cubicBezTo>
                  <a:cubicBezTo>
                    <a:pt x="1" y="13"/>
                    <a:pt x="9" y="36"/>
                    <a:pt x="10" y="38"/>
                  </a:cubicBezTo>
                  <a:cubicBezTo>
                    <a:pt x="11" y="40"/>
                    <a:pt x="13" y="41"/>
                    <a:pt x="13" y="41"/>
                  </a:cubicBezTo>
                  <a:cubicBezTo>
                    <a:pt x="15" y="51"/>
                    <a:pt x="15" y="51"/>
                    <a:pt x="15" y="51"/>
                  </a:cubicBezTo>
                  <a:cubicBezTo>
                    <a:pt x="15" y="51"/>
                    <a:pt x="15" y="51"/>
                    <a:pt x="15" y="51"/>
                  </a:cubicBezTo>
                  <a:cubicBezTo>
                    <a:pt x="13" y="41"/>
                    <a:pt x="13" y="41"/>
                    <a:pt x="13" y="41"/>
                  </a:cubicBezTo>
                  <a:cubicBezTo>
                    <a:pt x="13" y="40"/>
                    <a:pt x="12" y="40"/>
                    <a:pt x="11" y="39"/>
                  </a:cubicBezTo>
                  <a:cubicBezTo>
                    <a:pt x="10" y="37"/>
                    <a:pt x="14" y="36"/>
                    <a:pt x="15" y="36"/>
                  </a:cubicBezTo>
                  <a:cubicBezTo>
                    <a:pt x="15" y="36"/>
                    <a:pt x="14" y="37"/>
                    <a:pt x="13" y="38"/>
                  </a:cubicBezTo>
                  <a:cubicBezTo>
                    <a:pt x="14" y="38"/>
                    <a:pt x="14" y="38"/>
                    <a:pt x="14" y="38"/>
                  </a:cubicBezTo>
                  <a:cubicBezTo>
                    <a:pt x="16" y="51"/>
                    <a:pt x="16" y="51"/>
                    <a:pt x="16" y="51"/>
                  </a:cubicBezTo>
                  <a:cubicBezTo>
                    <a:pt x="16" y="51"/>
                    <a:pt x="16" y="51"/>
                    <a:pt x="16" y="51"/>
                  </a:cubicBezTo>
                  <a:cubicBezTo>
                    <a:pt x="14" y="37"/>
                    <a:pt x="14" y="37"/>
                    <a:pt x="14" y="37"/>
                  </a:cubicBezTo>
                  <a:close/>
                  <a:moveTo>
                    <a:pt x="29" y="34"/>
                  </a:moveTo>
                  <a:cubicBezTo>
                    <a:pt x="29" y="34"/>
                    <a:pt x="29" y="34"/>
                    <a:pt x="29" y="34"/>
                  </a:cubicBezTo>
                  <a:cubicBezTo>
                    <a:pt x="22" y="8"/>
                    <a:pt x="22" y="8"/>
                    <a:pt x="22" y="8"/>
                  </a:cubicBezTo>
                  <a:cubicBezTo>
                    <a:pt x="22" y="7"/>
                    <a:pt x="22" y="7"/>
                    <a:pt x="22" y="7"/>
                  </a:cubicBezTo>
                  <a:lnTo>
                    <a:pt x="29" y="34"/>
                  </a:lnTo>
                  <a:close/>
                  <a:moveTo>
                    <a:pt x="19" y="7"/>
                  </a:moveTo>
                  <a:cubicBezTo>
                    <a:pt x="19" y="7"/>
                    <a:pt x="19" y="7"/>
                    <a:pt x="19" y="7"/>
                  </a:cubicBezTo>
                  <a:cubicBezTo>
                    <a:pt x="22" y="7"/>
                    <a:pt x="22" y="7"/>
                    <a:pt x="22" y="7"/>
                  </a:cubicBezTo>
                  <a:cubicBezTo>
                    <a:pt x="22" y="8"/>
                    <a:pt x="22" y="8"/>
                    <a:pt x="22" y="8"/>
                  </a:cubicBezTo>
                  <a:cubicBezTo>
                    <a:pt x="21" y="8"/>
                    <a:pt x="21" y="8"/>
                    <a:pt x="21" y="8"/>
                  </a:cubicBezTo>
                  <a:cubicBezTo>
                    <a:pt x="25" y="22"/>
                    <a:pt x="25" y="22"/>
                    <a:pt x="25" y="22"/>
                  </a:cubicBezTo>
                  <a:cubicBezTo>
                    <a:pt x="21" y="8"/>
                    <a:pt x="21" y="8"/>
                    <a:pt x="21" y="8"/>
                  </a:cubicBezTo>
                  <a:cubicBezTo>
                    <a:pt x="21" y="7"/>
                    <a:pt x="21" y="7"/>
                    <a:pt x="21" y="7"/>
                  </a:cubicBezTo>
                  <a:cubicBezTo>
                    <a:pt x="19" y="7"/>
                    <a:pt x="19" y="7"/>
                    <a:pt x="19" y="7"/>
                  </a:cubicBezTo>
                  <a:cubicBezTo>
                    <a:pt x="20" y="10"/>
                    <a:pt x="20" y="10"/>
                    <a:pt x="20" y="10"/>
                  </a:cubicBezTo>
                  <a:cubicBezTo>
                    <a:pt x="19" y="7"/>
                    <a:pt x="19" y="7"/>
                    <a:pt x="19" y="7"/>
                  </a:cubicBezTo>
                  <a:close/>
                  <a:moveTo>
                    <a:pt x="19" y="8"/>
                  </a:moveTo>
                  <a:cubicBezTo>
                    <a:pt x="19" y="8"/>
                    <a:pt x="19" y="8"/>
                    <a:pt x="19" y="8"/>
                  </a:cubicBezTo>
                  <a:cubicBezTo>
                    <a:pt x="26" y="32"/>
                    <a:pt x="26" y="32"/>
                    <a:pt x="26" y="32"/>
                  </a:cubicBezTo>
                  <a:cubicBezTo>
                    <a:pt x="19" y="8"/>
                    <a:pt x="19" y="8"/>
                    <a:pt x="19" y="8"/>
                  </a:cubicBezTo>
                  <a:close/>
                  <a:moveTo>
                    <a:pt x="18" y="8"/>
                  </a:moveTo>
                  <a:cubicBezTo>
                    <a:pt x="18" y="8"/>
                    <a:pt x="18" y="8"/>
                    <a:pt x="18" y="8"/>
                  </a:cubicBezTo>
                  <a:cubicBezTo>
                    <a:pt x="17" y="7"/>
                    <a:pt x="17" y="7"/>
                    <a:pt x="17" y="7"/>
                  </a:cubicBezTo>
                  <a:cubicBezTo>
                    <a:pt x="24" y="34"/>
                    <a:pt x="24" y="34"/>
                    <a:pt x="24" y="34"/>
                  </a:cubicBezTo>
                  <a:cubicBezTo>
                    <a:pt x="16" y="7"/>
                    <a:pt x="16" y="7"/>
                    <a:pt x="16" y="7"/>
                  </a:cubicBezTo>
                  <a:lnTo>
                    <a:pt x="18" y="8"/>
                  </a:lnTo>
                  <a:close/>
                  <a:moveTo>
                    <a:pt x="16" y="8"/>
                  </a:moveTo>
                  <a:cubicBezTo>
                    <a:pt x="16" y="8"/>
                    <a:pt x="16" y="8"/>
                    <a:pt x="16" y="8"/>
                  </a:cubicBezTo>
                  <a:cubicBezTo>
                    <a:pt x="14" y="8"/>
                    <a:pt x="14" y="8"/>
                    <a:pt x="14" y="8"/>
                  </a:cubicBezTo>
                  <a:cubicBezTo>
                    <a:pt x="22" y="34"/>
                    <a:pt x="22" y="34"/>
                    <a:pt x="22" y="34"/>
                  </a:cubicBezTo>
                  <a:cubicBezTo>
                    <a:pt x="14" y="7"/>
                    <a:pt x="14" y="7"/>
                    <a:pt x="14" y="7"/>
                  </a:cubicBezTo>
                  <a:lnTo>
                    <a:pt x="16" y="8"/>
                  </a:lnTo>
                  <a:close/>
                  <a:moveTo>
                    <a:pt x="14" y="8"/>
                  </a:moveTo>
                  <a:cubicBezTo>
                    <a:pt x="14" y="8"/>
                    <a:pt x="14" y="8"/>
                    <a:pt x="14" y="8"/>
                  </a:cubicBezTo>
                  <a:cubicBezTo>
                    <a:pt x="12" y="8"/>
                    <a:pt x="12" y="8"/>
                    <a:pt x="12" y="8"/>
                  </a:cubicBezTo>
                  <a:cubicBezTo>
                    <a:pt x="20" y="34"/>
                    <a:pt x="20" y="34"/>
                    <a:pt x="20" y="34"/>
                  </a:cubicBezTo>
                  <a:cubicBezTo>
                    <a:pt x="11" y="8"/>
                    <a:pt x="11" y="8"/>
                    <a:pt x="11" y="8"/>
                  </a:cubicBezTo>
                  <a:cubicBezTo>
                    <a:pt x="11" y="8"/>
                    <a:pt x="14" y="8"/>
                    <a:pt x="14" y="8"/>
                  </a:cubicBezTo>
                  <a:close/>
                  <a:moveTo>
                    <a:pt x="11" y="8"/>
                  </a:moveTo>
                  <a:cubicBezTo>
                    <a:pt x="11" y="8"/>
                    <a:pt x="11" y="8"/>
                    <a:pt x="11" y="8"/>
                  </a:cubicBezTo>
                  <a:cubicBezTo>
                    <a:pt x="10" y="8"/>
                    <a:pt x="10" y="8"/>
                    <a:pt x="10" y="8"/>
                  </a:cubicBezTo>
                  <a:cubicBezTo>
                    <a:pt x="18" y="35"/>
                    <a:pt x="18" y="35"/>
                    <a:pt x="18" y="35"/>
                  </a:cubicBezTo>
                  <a:cubicBezTo>
                    <a:pt x="9" y="8"/>
                    <a:pt x="9" y="8"/>
                    <a:pt x="9" y="8"/>
                  </a:cubicBezTo>
                  <a:lnTo>
                    <a:pt x="11" y="8"/>
                  </a:lnTo>
                  <a:close/>
                  <a:moveTo>
                    <a:pt x="1" y="13"/>
                  </a:moveTo>
                  <a:cubicBezTo>
                    <a:pt x="1" y="13"/>
                    <a:pt x="1" y="13"/>
                    <a:pt x="1" y="13"/>
                  </a:cubicBezTo>
                  <a:cubicBezTo>
                    <a:pt x="1" y="13"/>
                    <a:pt x="1" y="13"/>
                    <a:pt x="1" y="13"/>
                  </a:cubicBezTo>
                  <a:cubicBezTo>
                    <a:pt x="1" y="13"/>
                    <a:pt x="1" y="13"/>
                    <a:pt x="1" y="13"/>
                  </a:cubicBezTo>
                  <a:close/>
                  <a:moveTo>
                    <a:pt x="1" y="12"/>
                  </a:moveTo>
                  <a:cubicBezTo>
                    <a:pt x="1" y="12"/>
                    <a:pt x="1" y="12"/>
                    <a:pt x="1" y="12"/>
                  </a:cubicBezTo>
                  <a:cubicBezTo>
                    <a:pt x="2" y="12"/>
                    <a:pt x="2" y="12"/>
                    <a:pt x="2" y="12"/>
                  </a:cubicBezTo>
                  <a:cubicBezTo>
                    <a:pt x="1" y="12"/>
                    <a:pt x="1" y="12"/>
                    <a:pt x="1" y="12"/>
                  </a:cubicBezTo>
                  <a:cubicBezTo>
                    <a:pt x="2" y="13"/>
                    <a:pt x="2" y="13"/>
                    <a:pt x="2" y="13"/>
                  </a:cubicBezTo>
                  <a:lnTo>
                    <a:pt x="1" y="12"/>
                  </a:lnTo>
                  <a:close/>
                  <a:moveTo>
                    <a:pt x="2" y="11"/>
                  </a:moveTo>
                  <a:cubicBezTo>
                    <a:pt x="2" y="11"/>
                    <a:pt x="2" y="11"/>
                    <a:pt x="2" y="11"/>
                  </a:cubicBezTo>
                  <a:cubicBezTo>
                    <a:pt x="2" y="12"/>
                    <a:pt x="2" y="12"/>
                    <a:pt x="2" y="12"/>
                  </a:cubicBezTo>
                  <a:cubicBezTo>
                    <a:pt x="2" y="12"/>
                    <a:pt x="2" y="12"/>
                    <a:pt x="2" y="12"/>
                  </a:cubicBezTo>
                  <a:cubicBezTo>
                    <a:pt x="2" y="14"/>
                    <a:pt x="2" y="14"/>
                    <a:pt x="2" y="14"/>
                  </a:cubicBezTo>
                  <a:lnTo>
                    <a:pt x="2" y="11"/>
                  </a:lnTo>
                  <a:close/>
                  <a:moveTo>
                    <a:pt x="2" y="11"/>
                  </a:moveTo>
                  <a:cubicBezTo>
                    <a:pt x="2" y="11"/>
                    <a:pt x="2" y="11"/>
                    <a:pt x="2" y="11"/>
                  </a:cubicBezTo>
                  <a:cubicBezTo>
                    <a:pt x="3" y="11"/>
                    <a:pt x="3" y="11"/>
                    <a:pt x="3" y="11"/>
                  </a:cubicBezTo>
                  <a:cubicBezTo>
                    <a:pt x="2" y="11"/>
                    <a:pt x="2" y="11"/>
                    <a:pt x="2" y="11"/>
                  </a:cubicBezTo>
                  <a:cubicBezTo>
                    <a:pt x="4" y="18"/>
                    <a:pt x="4" y="18"/>
                    <a:pt x="4" y="18"/>
                  </a:cubicBezTo>
                  <a:lnTo>
                    <a:pt x="2" y="11"/>
                  </a:lnTo>
                  <a:close/>
                  <a:moveTo>
                    <a:pt x="3" y="10"/>
                  </a:moveTo>
                  <a:cubicBezTo>
                    <a:pt x="3" y="10"/>
                    <a:pt x="3" y="10"/>
                    <a:pt x="3" y="10"/>
                  </a:cubicBezTo>
                  <a:cubicBezTo>
                    <a:pt x="4" y="11"/>
                    <a:pt x="4" y="11"/>
                    <a:pt x="4" y="11"/>
                  </a:cubicBezTo>
                  <a:cubicBezTo>
                    <a:pt x="3" y="11"/>
                    <a:pt x="3" y="11"/>
                    <a:pt x="3" y="11"/>
                  </a:cubicBezTo>
                  <a:cubicBezTo>
                    <a:pt x="8" y="25"/>
                    <a:pt x="8" y="25"/>
                    <a:pt x="8" y="25"/>
                  </a:cubicBezTo>
                  <a:lnTo>
                    <a:pt x="3" y="10"/>
                  </a:lnTo>
                  <a:close/>
                  <a:moveTo>
                    <a:pt x="4" y="10"/>
                  </a:moveTo>
                  <a:cubicBezTo>
                    <a:pt x="4" y="10"/>
                    <a:pt x="4" y="10"/>
                    <a:pt x="4" y="10"/>
                  </a:cubicBezTo>
                  <a:cubicBezTo>
                    <a:pt x="5" y="10"/>
                    <a:pt x="5" y="10"/>
                    <a:pt x="5" y="10"/>
                  </a:cubicBezTo>
                  <a:cubicBezTo>
                    <a:pt x="4" y="10"/>
                    <a:pt x="4" y="10"/>
                    <a:pt x="4" y="10"/>
                  </a:cubicBezTo>
                  <a:cubicBezTo>
                    <a:pt x="13" y="36"/>
                    <a:pt x="13" y="36"/>
                    <a:pt x="13" y="36"/>
                  </a:cubicBezTo>
                  <a:lnTo>
                    <a:pt x="4" y="10"/>
                  </a:lnTo>
                  <a:close/>
                  <a:moveTo>
                    <a:pt x="5" y="9"/>
                  </a:moveTo>
                  <a:cubicBezTo>
                    <a:pt x="5" y="9"/>
                    <a:pt x="5" y="9"/>
                    <a:pt x="5" y="9"/>
                  </a:cubicBezTo>
                  <a:cubicBezTo>
                    <a:pt x="6" y="9"/>
                    <a:pt x="6" y="9"/>
                    <a:pt x="6" y="9"/>
                  </a:cubicBezTo>
                  <a:cubicBezTo>
                    <a:pt x="5" y="10"/>
                    <a:pt x="5" y="10"/>
                    <a:pt x="5" y="10"/>
                  </a:cubicBezTo>
                  <a:cubicBezTo>
                    <a:pt x="13" y="36"/>
                    <a:pt x="13" y="36"/>
                    <a:pt x="13" y="36"/>
                  </a:cubicBezTo>
                  <a:lnTo>
                    <a:pt x="5" y="9"/>
                  </a:lnTo>
                  <a:close/>
                  <a:moveTo>
                    <a:pt x="6" y="9"/>
                  </a:moveTo>
                  <a:cubicBezTo>
                    <a:pt x="6" y="9"/>
                    <a:pt x="6" y="9"/>
                    <a:pt x="6" y="9"/>
                  </a:cubicBezTo>
                  <a:cubicBezTo>
                    <a:pt x="8" y="9"/>
                    <a:pt x="8" y="9"/>
                    <a:pt x="8" y="9"/>
                  </a:cubicBezTo>
                  <a:cubicBezTo>
                    <a:pt x="6" y="9"/>
                    <a:pt x="6" y="9"/>
                    <a:pt x="6" y="9"/>
                  </a:cubicBezTo>
                  <a:cubicBezTo>
                    <a:pt x="14" y="35"/>
                    <a:pt x="14" y="35"/>
                    <a:pt x="14" y="35"/>
                  </a:cubicBezTo>
                  <a:lnTo>
                    <a:pt x="6" y="9"/>
                  </a:lnTo>
                  <a:close/>
                  <a:moveTo>
                    <a:pt x="8" y="9"/>
                  </a:moveTo>
                  <a:cubicBezTo>
                    <a:pt x="8" y="9"/>
                    <a:pt x="8" y="9"/>
                    <a:pt x="8" y="9"/>
                  </a:cubicBezTo>
                  <a:cubicBezTo>
                    <a:pt x="9" y="9"/>
                    <a:pt x="9" y="9"/>
                    <a:pt x="9" y="9"/>
                  </a:cubicBezTo>
                  <a:cubicBezTo>
                    <a:pt x="8" y="9"/>
                    <a:pt x="8" y="9"/>
                    <a:pt x="8" y="9"/>
                  </a:cubicBezTo>
                  <a:cubicBezTo>
                    <a:pt x="16" y="35"/>
                    <a:pt x="16" y="35"/>
                    <a:pt x="16" y="35"/>
                  </a:cubicBezTo>
                  <a:lnTo>
                    <a:pt x="8" y="9"/>
                  </a:lnTo>
                  <a:close/>
                  <a:moveTo>
                    <a:pt x="115" y="29"/>
                  </a:moveTo>
                  <a:cubicBezTo>
                    <a:pt x="115" y="29"/>
                    <a:pt x="115" y="29"/>
                    <a:pt x="115" y="29"/>
                  </a:cubicBezTo>
                  <a:cubicBezTo>
                    <a:pt x="113" y="39"/>
                    <a:pt x="113" y="39"/>
                    <a:pt x="113" y="39"/>
                  </a:cubicBezTo>
                  <a:cubicBezTo>
                    <a:pt x="113" y="39"/>
                    <a:pt x="113" y="39"/>
                    <a:pt x="113" y="39"/>
                  </a:cubicBezTo>
                  <a:lnTo>
                    <a:pt x="115" y="29"/>
                  </a:lnTo>
                  <a:close/>
                  <a:moveTo>
                    <a:pt x="55" y="37"/>
                  </a:moveTo>
                  <a:cubicBezTo>
                    <a:pt x="55" y="37"/>
                    <a:pt x="55" y="37"/>
                    <a:pt x="55" y="37"/>
                  </a:cubicBezTo>
                  <a:cubicBezTo>
                    <a:pt x="56" y="51"/>
                    <a:pt x="56" y="51"/>
                    <a:pt x="56" y="51"/>
                  </a:cubicBezTo>
                  <a:cubicBezTo>
                    <a:pt x="56" y="51"/>
                    <a:pt x="56" y="51"/>
                    <a:pt x="56" y="51"/>
                  </a:cubicBezTo>
                  <a:cubicBezTo>
                    <a:pt x="55" y="37"/>
                    <a:pt x="55" y="37"/>
                    <a:pt x="55" y="37"/>
                  </a:cubicBezTo>
                  <a:cubicBezTo>
                    <a:pt x="53" y="37"/>
                    <a:pt x="52" y="37"/>
                    <a:pt x="50" y="37"/>
                  </a:cubicBezTo>
                  <a:cubicBezTo>
                    <a:pt x="51" y="51"/>
                    <a:pt x="51" y="51"/>
                    <a:pt x="51" y="51"/>
                  </a:cubicBezTo>
                  <a:cubicBezTo>
                    <a:pt x="55" y="51"/>
                    <a:pt x="58" y="51"/>
                    <a:pt x="61" y="51"/>
                  </a:cubicBezTo>
                  <a:cubicBezTo>
                    <a:pt x="61" y="38"/>
                    <a:pt x="61" y="38"/>
                    <a:pt x="61" y="38"/>
                  </a:cubicBezTo>
                  <a:cubicBezTo>
                    <a:pt x="60" y="38"/>
                    <a:pt x="58" y="38"/>
                    <a:pt x="55" y="37"/>
                  </a:cubicBezTo>
                  <a:close/>
                  <a:moveTo>
                    <a:pt x="57" y="10"/>
                  </a:moveTo>
                  <a:cubicBezTo>
                    <a:pt x="57" y="10"/>
                    <a:pt x="57" y="10"/>
                    <a:pt x="57" y="10"/>
                  </a:cubicBezTo>
                  <a:cubicBezTo>
                    <a:pt x="60" y="36"/>
                    <a:pt x="60" y="36"/>
                    <a:pt x="60" y="36"/>
                  </a:cubicBezTo>
                  <a:cubicBezTo>
                    <a:pt x="57" y="10"/>
                    <a:pt x="57" y="10"/>
                    <a:pt x="57" y="10"/>
                  </a:cubicBezTo>
                  <a:cubicBezTo>
                    <a:pt x="58" y="10"/>
                    <a:pt x="58" y="10"/>
                    <a:pt x="58" y="10"/>
                  </a:cubicBezTo>
                  <a:cubicBezTo>
                    <a:pt x="56" y="9"/>
                    <a:pt x="56" y="9"/>
                    <a:pt x="56" y="9"/>
                  </a:cubicBezTo>
                  <a:cubicBezTo>
                    <a:pt x="58" y="37"/>
                    <a:pt x="58" y="37"/>
                    <a:pt x="58" y="37"/>
                  </a:cubicBezTo>
                  <a:cubicBezTo>
                    <a:pt x="56" y="9"/>
                    <a:pt x="56" y="9"/>
                    <a:pt x="56" y="9"/>
                  </a:cubicBezTo>
                  <a:cubicBezTo>
                    <a:pt x="54" y="10"/>
                    <a:pt x="54" y="10"/>
                    <a:pt x="54" y="10"/>
                  </a:cubicBezTo>
                  <a:cubicBezTo>
                    <a:pt x="57" y="35"/>
                    <a:pt x="57" y="35"/>
                    <a:pt x="57" y="35"/>
                  </a:cubicBezTo>
                  <a:cubicBezTo>
                    <a:pt x="54" y="9"/>
                    <a:pt x="54" y="9"/>
                    <a:pt x="54" y="9"/>
                  </a:cubicBezTo>
                  <a:cubicBezTo>
                    <a:pt x="55" y="9"/>
                    <a:pt x="55" y="9"/>
                    <a:pt x="55" y="9"/>
                  </a:cubicBezTo>
                  <a:cubicBezTo>
                    <a:pt x="53" y="9"/>
                    <a:pt x="53" y="9"/>
                    <a:pt x="53" y="9"/>
                  </a:cubicBezTo>
                  <a:cubicBezTo>
                    <a:pt x="55" y="37"/>
                    <a:pt x="55" y="37"/>
                    <a:pt x="55" y="37"/>
                  </a:cubicBezTo>
                  <a:cubicBezTo>
                    <a:pt x="58" y="37"/>
                    <a:pt x="60" y="38"/>
                    <a:pt x="61" y="38"/>
                  </a:cubicBezTo>
                  <a:cubicBezTo>
                    <a:pt x="59" y="10"/>
                    <a:pt x="59" y="10"/>
                    <a:pt x="59" y="10"/>
                  </a:cubicBezTo>
                  <a:lnTo>
                    <a:pt x="57" y="10"/>
                  </a:lnTo>
                  <a:close/>
                  <a:moveTo>
                    <a:pt x="166" y="48"/>
                  </a:moveTo>
                  <a:cubicBezTo>
                    <a:pt x="166" y="48"/>
                    <a:pt x="166" y="48"/>
                    <a:pt x="166" y="48"/>
                  </a:cubicBezTo>
                  <a:cubicBezTo>
                    <a:pt x="166" y="47"/>
                    <a:pt x="166" y="47"/>
                    <a:pt x="166" y="47"/>
                  </a:cubicBezTo>
                  <a:cubicBezTo>
                    <a:pt x="154" y="42"/>
                    <a:pt x="154" y="42"/>
                    <a:pt x="154" y="42"/>
                  </a:cubicBezTo>
                  <a:cubicBezTo>
                    <a:pt x="154" y="42"/>
                    <a:pt x="154" y="42"/>
                    <a:pt x="154" y="42"/>
                  </a:cubicBezTo>
                  <a:cubicBezTo>
                    <a:pt x="154" y="42"/>
                    <a:pt x="146" y="42"/>
                    <a:pt x="145" y="42"/>
                  </a:cubicBezTo>
                  <a:cubicBezTo>
                    <a:pt x="144" y="42"/>
                    <a:pt x="143" y="42"/>
                    <a:pt x="143" y="42"/>
                  </a:cubicBezTo>
                  <a:cubicBezTo>
                    <a:pt x="143" y="41"/>
                    <a:pt x="143" y="41"/>
                    <a:pt x="143" y="41"/>
                  </a:cubicBezTo>
                  <a:cubicBezTo>
                    <a:pt x="141" y="41"/>
                    <a:pt x="141" y="41"/>
                    <a:pt x="141" y="41"/>
                  </a:cubicBezTo>
                  <a:cubicBezTo>
                    <a:pt x="141" y="41"/>
                    <a:pt x="141" y="41"/>
                    <a:pt x="141" y="41"/>
                  </a:cubicBezTo>
                  <a:cubicBezTo>
                    <a:pt x="141" y="41"/>
                    <a:pt x="141" y="41"/>
                    <a:pt x="140" y="42"/>
                  </a:cubicBezTo>
                  <a:cubicBezTo>
                    <a:pt x="140" y="42"/>
                    <a:pt x="140" y="42"/>
                    <a:pt x="140" y="42"/>
                  </a:cubicBezTo>
                  <a:cubicBezTo>
                    <a:pt x="140" y="42"/>
                    <a:pt x="140" y="42"/>
                    <a:pt x="140" y="42"/>
                  </a:cubicBezTo>
                  <a:cubicBezTo>
                    <a:pt x="140" y="41"/>
                    <a:pt x="140" y="41"/>
                    <a:pt x="140" y="41"/>
                  </a:cubicBezTo>
                  <a:cubicBezTo>
                    <a:pt x="139" y="41"/>
                    <a:pt x="139" y="41"/>
                    <a:pt x="139" y="41"/>
                  </a:cubicBezTo>
                  <a:cubicBezTo>
                    <a:pt x="139" y="41"/>
                    <a:pt x="139" y="41"/>
                    <a:pt x="139" y="41"/>
                  </a:cubicBezTo>
                  <a:cubicBezTo>
                    <a:pt x="139" y="41"/>
                    <a:pt x="139" y="41"/>
                    <a:pt x="138" y="41"/>
                  </a:cubicBezTo>
                  <a:cubicBezTo>
                    <a:pt x="136" y="41"/>
                    <a:pt x="133" y="41"/>
                    <a:pt x="129" y="41"/>
                  </a:cubicBezTo>
                  <a:cubicBezTo>
                    <a:pt x="128" y="41"/>
                    <a:pt x="124" y="41"/>
                    <a:pt x="119" y="42"/>
                  </a:cubicBezTo>
                  <a:cubicBezTo>
                    <a:pt x="120" y="41"/>
                    <a:pt x="120" y="39"/>
                    <a:pt x="120" y="39"/>
                  </a:cubicBezTo>
                  <a:cubicBezTo>
                    <a:pt x="120" y="39"/>
                    <a:pt x="120" y="39"/>
                    <a:pt x="120" y="39"/>
                  </a:cubicBezTo>
                  <a:cubicBezTo>
                    <a:pt x="120" y="39"/>
                    <a:pt x="120" y="39"/>
                    <a:pt x="120" y="39"/>
                  </a:cubicBezTo>
                  <a:cubicBezTo>
                    <a:pt x="120" y="39"/>
                    <a:pt x="120" y="39"/>
                    <a:pt x="120" y="39"/>
                  </a:cubicBezTo>
                  <a:cubicBezTo>
                    <a:pt x="120" y="39"/>
                    <a:pt x="120" y="39"/>
                    <a:pt x="120" y="39"/>
                  </a:cubicBezTo>
                  <a:cubicBezTo>
                    <a:pt x="120" y="39"/>
                    <a:pt x="120" y="39"/>
                    <a:pt x="120" y="39"/>
                  </a:cubicBezTo>
                  <a:cubicBezTo>
                    <a:pt x="120" y="39"/>
                    <a:pt x="120" y="39"/>
                    <a:pt x="120" y="39"/>
                  </a:cubicBezTo>
                  <a:cubicBezTo>
                    <a:pt x="119" y="42"/>
                    <a:pt x="119" y="42"/>
                    <a:pt x="119" y="42"/>
                  </a:cubicBezTo>
                  <a:cubicBezTo>
                    <a:pt x="119" y="42"/>
                    <a:pt x="119" y="42"/>
                    <a:pt x="119" y="42"/>
                  </a:cubicBezTo>
                  <a:cubicBezTo>
                    <a:pt x="119" y="39"/>
                    <a:pt x="119" y="39"/>
                    <a:pt x="119" y="39"/>
                  </a:cubicBezTo>
                  <a:cubicBezTo>
                    <a:pt x="119" y="39"/>
                    <a:pt x="119" y="39"/>
                    <a:pt x="119" y="39"/>
                  </a:cubicBezTo>
                  <a:cubicBezTo>
                    <a:pt x="118" y="42"/>
                    <a:pt x="118" y="42"/>
                    <a:pt x="118" y="42"/>
                  </a:cubicBezTo>
                  <a:cubicBezTo>
                    <a:pt x="118" y="42"/>
                    <a:pt x="118" y="42"/>
                    <a:pt x="118" y="42"/>
                  </a:cubicBezTo>
                  <a:cubicBezTo>
                    <a:pt x="118" y="39"/>
                    <a:pt x="118" y="39"/>
                    <a:pt x="118" y="39"/>
                  </a:cubicBezTo>
                  <a:cubicBezTo>
                    <a:pt x="118" y="39"/>
                    <a:pt x="118" y="39"/>
                    <a:pt x="118" y="39"/>
                  </a:cubicBezTo>
                  <a:cubicBezTo>
                    <a:pt x="117" y="42"/>
                    <a:pt x="117" y="42"/>
                    <a:pt x="117" y="42"/>
                  </a:cubicBezTo>
                  <a:cubicBezTo>
                    <a:pt x="117" y="42"/>
                    <a:pt x="117" y="42"/>
                    <a:pt x="117" y="42"/>
                  </a:cubicBezTo>
                  <a:cubicBezTo>
                    <a:pt x="117" y="39"/>
                    <a:pt x="117" y="39"/>
                    <a:pt x="117" y="39"/>
                  </a:cubicBezTo>
                  <a:cubicBezTo>
                    <a:pt x="117" y="39"/>
                    <a:pt x="117" y="39"/>
                    <a:pt x="117" y="39"/>
                  </a:cubicBezTo>
                  <a:cubicBezTo>
                    <a:pt x="116" y="42"/>
                    <a:pt x="116" y="42"/>
                    <a:pt x="116" y="42"/>
                  </a:cubicBezTo>
                  <a:cubicBezTo>
                    <a:pt x="116" y="42"/>
                    <a:pt x="116" y="42"/>
                    <a:pt x="116" y="42"/>
                  </a:cubicBezTo>
                  <a:cubicBezTo>
                    <a:pt x="116" y="39"/>
                    <a:pt x="116" y="39"/>
                    <a:pt x="116" y="39"/>
                  </a:cubicBezTo>
                  <a:cubicBezTo>
                    <a:pt x="116" y="39"/>
                    <a:pt x="116" y="39"/>
                    <a:pt x="116" y="39"/>
                  </a:cubicBezTo>
                  <a:cubicBezTo>
                    <a:pt x="116" y="39"/>
                    <a:pt x="116" y="39"/>
                    <a:pt x="116" y="39"/>
                  </a:cubicBezTo>
                  <a:cubicBezTo>
                    <a:pt x="115" y="39"/>
                    <a:pt x="115" y="39"/>
                    <a:pt x="115" y="39"/>
                  </a:cubicBezTo>
                  <a:cubicBezTo>
                    <a:pt x="115" y="42"/>
                    <a:pt x="115" y="42"/>
                    <a:pt x="115" y="42"/>
                  </a:cubicBezTo>
                  <a:cubicBezTo>
                    <a:pt x="115" y="42"/>
                    <a:pt x="115" y="42"/>
                    <a:pt x="114" y="42"/>
                  </a:cubicBezTo>
                  <a:cubicBezTo>
                    <a:pt x="115" y="39"/>
                    <a:pt x="115" y="39"/>
                    <a:pt x="115" y="39"/>
                  </a:cubicBezTo>
                  <a:cubicBezTo>
                    <a:pt x="114" y="39"/>
                    <a:pt x="114" y="39"/>
                    <a:pt x="114" y="39"/>
                  </a:cubicBezTo>
                  <a:cubicBezTo>
                    <a:pt x="114" y="39"/>
                    <a:pt x="114" y="39"/>
                    <a:pt x="114" y="39"/>
                  </a:cubicBezTo>
                  <a:cubicBezTo>
                    <a:pt x="114" y="39"/>
                    <a:pt x="114" y="39"/>
                    <a:pt x="114" y="39"/>
                  </a:cubicBezTo>
                  <a:cubicBezTo>
                    <a:pt x="114" y="39"/>
                    <a:pt x="114" y="39"/>
                    <a:pt x="114" y="39"/>
                  </a:cubicBezTo>
                  <a:cubicBezTo>
                    <a:pt x="113" y="42"/>
                    <a:pt x="113" y="42"/>
                    <a:pt x="113" y="42"/>
                  </a:cubicBezTo>
                  <a:cubicBezTo>
                    <a:pt x="113" y="42"/>
                    <a:pt x="113" y="42"/>
                    <a:pt x="113" y="42"/>
                  </a:cubicBezTo>
                  <a:cubicBezTo>
                    <a:pt x="113" y="39"/>
                    <a:pt x="113" y="39"/>
                    <a:pt x="113" y="39"/>
                  </a:cubicBezTo>
                  <a:cubicBezTo>
                    <a:pt x="112" y="39"/>
                    <a:pt x="112" y="39"/>
                    <a:pt x="112" y="39"/>
                  </a:cubicBezTo>
                  <a:cubicBezTo>
                    <a:pt x="112" y="39"/>
                    <a:pt x="112" y="39"/>
                    <a:pt x="112" y="39"/>
                  </a:cubicBezTo>
                  <a:cubicBezTo>
                    <a:pt x="112" y="39"/>
                    <a:pt x="112" y="40"/>
                    <a:pt x="112" y="39"/>
                  </a:cubicBezTo>
                  <a:cubicBezTo>
                    <a:pt x="112" y="39"/>
                    <a:pt x="112" y="39"/>
                    <a:pt x="112" y="39"/>
                  </a:cubicBezTo>
                  <a:cubicBezTo>
                    <a:pt x="111" y="43"/>
                    <a:pt x="111" y="43"/>
                    <a:pt x="111" y="43"/>
                  </a:cubicBezTo>
                  <a:cubicBezTo>
                    <a:pt x="111" y="43"/>
                    <a:pt x="111" y="43"/>
                    <a:pt x="111" y="43"/>
                  </a:cubicBezTo>
                  <a:cubicBezTo>
                    <a:pt x="111" y="39"/>
                    <a:pt x="111" y="39"/>
                    <a:pt x="111" y="39"/>
                  </a:cubicBezTo>
                  <a:cubicBezTo>
                    <a:pt x="111" y="39"/>
                    <a:pt x="111" y="39"/>
                    <a:pt x="111" y="39"/>
                  </a:cubicBezTo>
                  <a:cubicBezTo>
                    <a:pt x="111" y="39"/>
                    <a:pt x="111" y="39"/>
                    <a:pt x="111" y="39"/>
                  </a:cubicBezTo>
                  <a:cubicBezTo>
                    <a:pt x="111" y="40"/>
                    <a:pt x="111" y="40"/>
                    <a:pt x="111" y="40"/>
                  </a:cubicBezTo>
                  <a:cubicBezTo>
                    <a:pt x="110" y="40"/>
                    <a:pt x="110" y="40"/>
                    <a:pt x="110" y="40"/>
                  </a:cubicBezTo>
                  <a:cubicBezTo>
                    <a:pt x="110" y="39"/>
                    <a:pt x="110" y="39"/>
                    <a:pt x="110" y="39"/>
                  </a:cubicBezTo>
                  <a:cubicBezTo>
                    <a:pt x="109" y="43"/>
                    <a:pt x="109" y="43"/>
                    <a:pt x="109" y="43"/>
                  </a:cubicBezTo>
                  <a:cubicBezTo>
                    <a:pt x="109" y="43"/>
                    <a:pt x="109" y="43"/>
                    <a:pt x="109" y="43"/>
                  </a:cubicBezTo>
                  <a:cubicBezTo>
                    <a:pt x="109" y="39"/>
                    <a:pt x="109" y="39"/>
                    <a:pt x="109" y="39"/>
                  </a:cubicBezTo>
                  <a:cubicBezTo>
                    <a:pt x="109" y="39"/>
                    <a:pt x="109" y="39"/>
                    <a:pt x="109" y="39"/>
                  </a:cubicBezTo>
                  <a:cubicBezTo>
                    <a:pt x="109" y="40"/>
                    <a:pt x="109" y="40"/>
                    <a:pt x="109" y="40"/>
                  </a:cubicBezTo>
                  <a:cubicBezTo>
                    <a:pt x="109" y="40"/>
                    <a:pt x="109" y="40"/>
                    <a:pt x="109" y="40"/>
                  </a:cubicBezTo>
                  <a:cubicBezTo>
                    <a:pt x="108" y="40"/>
                    <a:pt x="108" y="40"/>
                    <a:pt x="108" y="40"/>
                  </a:cubicBezTo>
                  <a:cubicBezTo>
                    <a:pt x="108" y="40"/>
                    <a:pt x="108" y="40"/>
                    <a:pt x="108" y="40"/>
                  </a:cubicBezTo>
                  <a:cubicBezTo>
                    <a:pt x="108" y="40"/>
                    <a:pt x="108" y="40"/>
                    <a:pt x="108" y="40"/>
                  </a:cubicBezTo>
                  <a:cubicBezTo>
                    <a:pt x="107" y="40"/>
                    <a:pt x="107" y="40"/>
                    <a:pt x="107" y="40"/>
                  </a:cubicBezTo>
                  <a:cubicBezTo>
                    <a:pt x="107" y="43"/>
                    <a:pt x="107" y="43"/>
                    <a:pt x="107" y="43"/>
                  </a:cubicBezTo>
                  <a:cubicBezTo>
                    <a:pt x="107" y="43"/>
                    <a:pt x="107" y="43"/>
                    <a:pt x="107" y="43"/>
                  </a:cubicBezTo>
                  <a:cubicBezTo>
                    <a:pt x="107" y="40"/>
                    <a:pt x="107" y="40"/>
                    <a:pt x="107" y="40"/>
                  </a:cubicBezTo>
                  <a:cubicBezTo>
                    <a:pt x="107" y="40"/>
                    <a:pt x="107" y="40"/>
                    <a:pt x="107" y="40"/>
                  </a:cubicBezTo>
                  <a:cubicBezTo>
                    <a:pt x="107" y="40"/>
                    <a:pt x="107" y="40"/>
                    <a:pt x="107" y="40"/>
                  </a:cubicBezTo>
                  <a:cubicBezTo>
                    <a:pt x="106" y="40"/>
                    <a:pt x="106" y="40"/>
                    <a:pt x="106" y="40"/>
                  </a:cubicBezTo>
                  <a:cubicBezTo>
                    <a:pt x="106" y="40"/>
                    <a:pt x="106" y="40"/>
                    <a:pt x="106" y="40"/>
                  </a:cubicBezTo>
                  <a:cubicBezTo>
                    <a:pt x="106" y="40"/>
                    <a:pt x="106" y="40"/>
                    <a:pt x="106" y="40"/>
                  </a:cubicBezTo>
                  <a:cubicBezTo>
                    <a:pt x="105" y="40"/>
                    <a:pt x="105" y="40"/>
                    <a:pt x="105" y="40"/>
                  </a:cubicBezTo>
                  <a:cubicBezTo>
                    <a:pt x="105" y="43"/>
                    <a:pt x="105" y="43"/>
                    <a:pt x="105" y="43"/>
                  </a:cubicBezTo>
                  <a:cubicBezTo>
                    <a:pt x="105" y="43"/>
                    <a:pt x="104" y="43"/>
                    <a:pt x="104" y="43"/>
                  </a:cubicBezTo>
                  <a:cubicBezTo>
                    <a:pt x="105" y="40"/>
                    <a:pt x="105" y="40"/>
                    <a:pt x="105" y="40"/>
                  </a:cubicBezTo>
                  <a:cubicBezTo>
                    <a:pt x="104" y="40"/>
                    <a:pt x="104" y="40"/>
                    <a:pt x="104" y="40"/>
                  </a:cubicBezTo>
                  <a:cubicBezTo>
                    <a:pt x="104" y="40"/>
                    <a:pt x="104" y="40"/>
                    <a:pt x="104" y="40"/>
                  </a:cubicBezTo>
                  <a:cubicBezTo>
                    <a:pt x="103" y="40"/>
                    <a:pt x="103" y="40"/>
                    <a:pt x="103" y="40"/>
                  </a:cubicBezTo>
                  <a:cubicBezTo>
                    <a:pt x="103" y="40"/>
                    <a:pt x="103" y="40"/>
                    <a:pt x="103" y="40"/>
                  </a:cubicBezTo>
                  <a:cubicBezTo>
                    <a:pt x="103" y="40"/>
                    <a:pt x="103" y="40"/>
                    <a:pt x="103" y="40"/>
                  </a:cubicBezTo>
                  <a:cubicBezTo>
                    <a:pt x="102" y="40"/>
                    <a:pt x="102" y="40"/>
                    <a:pt x="102" y="40"/>
                  </a:cubicBezTo>
                  <a:cubicBezTo>
                    <a:pt x="102" y="43"/>
                    <a:pt x="102" y="43"/>
                    <a:pt x="102" y="43"/>
                  </a:cubicBezTo>
                  <a:cubicBezTo>
                    <a:pt x="102" y="43"/>
                    <a:pt x="101" y="43"/>
                    <a:pt x="101" y="43"/>
                  </a:cubicBezTo>
                  <a:cubicBezTo>
                    <a:pt x="102" y="40"/>
                    <a:pt x="102" y="40"/>
                    <a:pt x="102" y="40"/>
                  </a:cubicBezTo>
                  <a:cubicBezTo>
                    <a:pt x="102" y="40"/>
                    <a:pt x="102" y="40"/>
                    <a:pt x="102" y="40"/>
                  </a:cubicBezTo>
                  <a:cubicBezTo>
                    <a:pt x="102" y="40"/>
                    <a:pt x="102" y="40"/>
                    <a:pt x="102" y="40"/>
                  </a:cubicBezTo>
                  <a:cubicBezTo>
                    <a:pt x="100" y="40"/>
                    <a:pt x="100" y="40"/>
                    <a:pt x="100" y="40"/>
                  </a:cubicBezTo>
                  <a:cubicBezTo>
                    <a:pt x="100" y="40"/>
                    <a:pt x="100" y="40"/>
                    <a:pt x="100" y="40"/>
                  </a:cubicBezTo>
                  <a:cubicBezTo>
                    <a:pt x="100" y="40"/>
                    <a:pt x="100" y="40"/>
                    <a:pt x="100" y="40"/>
                  </a:cubicBezTo>
                  <a:cubicBezTo>
                    <a:pt x="99" y="40"/>
                    <a:pt x="99" y="40"/>
                    <a:pt x="99" y="40"/>
                  </a:cubicBezTo>
                  <a:cubicBezTo>
                    <a:pt x="99" y="44"/>
                    <a:pt x="99" y="44"/>
                    <a:pt x="99" y="44"/>
                  </a:cubicBezTo>
                  <a:cubicBezTo>
                    <a:pt x="99" y="44"/>
                    <a:pt x="99" y="44"/>
                    <a:pt x="99" y="44"/>
                  </a:cubicBezTo>
                  <a:cubicBezTo>
                    <a:pt x="99" y="40"/>
                    <a:pt x="99" y="40"/>
                    <a:pt x="99" y="40"/>
                  </a:cubicBezTo>
                  <a:cubicBezTo>
                    <a:pt x="98" y="40"/>
                    <a:pt x="98" y="40"/>
                    <a:pt x="98" y="40"/>
                  </a:cubicBezTo>
                  <a:cubicBezTo>
                    <a:pt x="98" y="40"/>
                    <a:pt x="98" y="40"/>
                    <a:pt x="98" y="40"/>
                  </a:cubicBezTo>
                  <a:cubicBezTo>
                    <a:pt x="97" y="40"/>
                    <a:pt x="97" y="40"/>
                    <a:pt x="97" y="40"/>
                  </a:cubicBezTo>
                  <a:cubicBezTo>
                    <a:pt x="97" y="40"/>
                    <a:pt x="97" y="40"/>
                    <a:pt x="97" y="40"/>
                  </a:cubicBezTo>
                  <a:cubicBezTo>
                    <a:pt x="96" y="40"/>
                    <a:pt x="96" y="40"/>
                    <a:pt x="96" y="40"/>
                  </a:cubicBezTo>
                  <a:cubicBezTo>
                    <a:pt x="96" y="44"/>
                    <a:pt x="96" y="44"/>
                    <a:pt x="96" y="44"/>
                  </a:cubicBezTo>
                  <a:cubicBezTo>
                    <a:pt x="96" y="44"/>
                    <a:pt x="95" y="44"/>
                    <a:pt x="95" y="44"/>
                  </a:cubicBezTo>
                  <a:cubicBezTo>
                    <a:pt x="96" y="40"/>
                    <a:pt x="96" y="40"/>
                    <a:pt x="96" y="40"/>
                  </a:cubicBezTo>
                  <a:cubicBezTo>
                    <a:pt x="95" y="41"/>
                    <a:pt x="95" y="41"/>
                    <a:pt x="95" y="41"/>
                  </a:cubicBezTo>
                  <a:cubicBezTo>
                    <a:pt x="95" y="41"/>
                    <a:pt x="95" y="41"/>
                    <a:pt x="95" y="41"/>
                  </a:cubicBezTo>
                  <a:cubicBezTo>
                    <a:pt x="95" y="41"/>
                    <a:pt x="95" y="41"/>
                    <a:pt x="95" y="41"/>
                  </a:cubicBezTo>
                  <a:cubicBezTo>
                    <a:pt x="94" y="40"/>
                    <a:pt x="94" y="40"/>
                    <a:pt x="94" y="40"/>
                  </a:cubicBezTo>
                  <a:cubicBezTo>
                    <a:pt x="93" y="40"/>
                    <a:pt x="93" y="40"/>
                    <a:pt x="93" y="40"/>
                  </a:cubicBezTo>
                  <a:cubicBezTo>
                    <a:pt x="93" y="40"/>
                    <a:pt x="93" y="40"/>
                    <a:pt x="93" y="40"/>
                  </a:cubicBezTo>
                  <a:cubicBezTo>
                    <a:pt x="92" y="44"/>
                    <a:pt x="92" y="44"/>
                    <a:pt x="92" y="44"/>
                  </a:cubicBezTo>
                  <a:cubicBezTo>
                    <a:pt x="92" y="44"/>
                    <a:pt x="92" y="45"/>
                    <a:pt x="92" y="45"/>
                  </a:cubicBezTo>
                  <a:cubicBezTo>
                    <a:pt x="92" y="40"/>
                    <a:pt x="92" y="40"/>
                    <a:pt x="92" y="40"/>
                  </a:cubicBezTo>
                  <a:cubicBezTo>
                    <a:pt x="91" y="40"/>
                    <a:pt x="91" y="40"/>
                    <a:pt x="91" y="40"/>
                  </a:cubicBezTo>
                  <a:cubicBezTo>
                    <a:pt x="91" y="40"/>
                    <a:pt x="91" y="40"/>
                    <a:pt x="91" y="40"/>
                  </a:cubicBezTo>
                  <a:cubicBezTo>
                    <a:pt x="90" y="40"/>
                    <a:pt x="90" y="40"/>
                    <a:pt x="90" y="40"/>
                  </a:cubicBezTo>
                  <a:cubicBezTo>
                    <a:pt x="90" y="40"/>
                    <a:pt x="90" y="40"/>
                    <a:pt x="90" y="40"/>
                  </a:cubicBezTo>
                  <a:cubicBezTo>
                    <a:pt x="89" y="40"/>
                    <a:pt x="89" y="40"/>
                    <a:pt x="89" y="40"/>
                  </a:cubicBezTo>
                  <a:cubicBezTo>
                    <a:pt x="88" y="45"/>
                    <a:pt x="88" y="45"/>
                    <a:pt x="88" y="45"/>
                  </a:cubicBezTo>
                  <a:cubicBezTo>
                    <a:pt x="88" y="45"/>
                    <a:pt x="88" y="45"/>
                    <a:pt x="88" y="45"/>
                  </a:cubicBezTo>
                  <a:cubicBezTo>
                    <a:pt x="88" y="40"/>
                    <a:pt x="88" y="40"/>
                    <a:pt x="88" y="40"/>
                  </a:cubicBezTo>
                  <a:cubicBezTo>
                    <a:pt x="88" y="40"/>
                    <a:pt x="88" y="40"/>
                    <a:pt x="88" y="40"/>
                  </a:cubicBezTo>
                  <a:cubicBezTo>
                    <a:pt x="87" y="40"/>
                    <a:pt x="87" y="40"/>
                    <a:pt x="87" y="40"/>
                  </a:cubicBezTo>
                  <a:cubicBezTo>
                    <a:pt x="87" y="40"/>
                    <a:pt x="87" y="40"/>
                    <a:pt x="87" y="40"/>
                  </a:cubicBezTo>
                  <a:cubicBezTo>
                    <a:pt x="86" y="40"/>
                    <a:pt x="86" y="40"/>
                    <a:pt x="86" y="40"/>
                  </a:cubicBezTo>
                  <a:cubicBezTo>
                    <a:pt x="86" y="40"/>
                    <a:pt x="86" y="40"/>
                    <a:pt x="86" y="40"/>
                  </a:cubicBezTo>
                  <a:cubicBezTo>
                    <a:pt x="85" y="40"/>
                    <a:pt x="85" y="40"/>
                    <a:pt x="85" y="40"/>
                  </a:cubicBezTo>
                  <a:cubicBezTo>
                    <a:pt x="84" y="46"/>
                    <a:pt x="84" y="46"/>
                    <a:pt x="84" y="46"/>
                  </a:cubicBezTo>
                  <a:cubicBezTo>
                    <a:pt x="84" y="46"/>
                    <a:pt x="84" y="46"/>
                    <a:pt x="84" y="46"/>
                  </a:cubicBezTo>
                  <a:cubicBezTo>
                    <a:pt x="84" y="40"/>
                    <a:pt x="84" y="40"/>
                    <a:pt x="84" y="40"/>
                  </a:cubicBezTo>
                  <a:cubicBezTo>
                    <a:pt x="84" y="40"/>
                    <a:pt x="84" y="40"/>
                    <a:pt x="84" y="40"/>
                  </a:cubicBezTo>
                  <a:cubicBezTo>
                    <a:pt x="83" y="40"/>
                    <a:pt x="83" y="40"/>
                    <a:pt x="83" y="40"/>
                  </a:cubicBezTo>
                  <a:cubicBezTo>
                    <a:pt x="81" y="40"/>
                    <a:pt x="81" y="40"/>
                    <a:pt x="81" y="40"/>
                  </a:cubicBezTo>
                  <a:cubicBezTo>
                    <a:pt x="81" y="40"/>
                    <a:pt x="81" y="40"/>
                    <a:pt x="81" y="40"/>
                  </a:cubicBezTo>
                  <a:cubicBezTo>
                    <a:pt x="80" y="40"/>
                    <a:pt x="80" y="40"/>
                    <a:pt x="80" y="40"/>
                  </a:cubicBezTo>
                  <a:cubicBezTo>
                    <a:pt x="80" y="46"/>
                    <a:pt x="80" y="46"/>
                    <a:pt x="80" y="46"/>
                  </a:cubicBezTo>
                  <a:cubicBezTo>
                    <a:pt x="80" y="46"/>
                    <a:pt x="80" y="46"/>
                    <a:pt x="80" y="47"/>
                  </a:cubicBezTo>
                  <a:cubicBezTo>
                    <a:pt x="80" y="40"/>
                    <a:pt x="80" y="40"/>
                    <a:pt x="80" y="40"/>
                  </a:cubicBezTo>
                  <a:cubicBezTo>
                    <a:pt x="80" y="40"/>
                    <a:pt x="80" y="40"/>
                    <a:pt x="80" y="40"/>
                  </a:cubicBezTo>
                  <a:cubicBezTo>
                    <a:pt x="79" y="40"/>
                    <a:pt x="79" y="40"/>
                    <a:pt x="79" y="40"/>
                  </a:cubicBezTo>
                  <a:cubicBezTo>
                    <a:pt x="77" y="40"/>
                    <a:pt x="77" y="40"/>
                    <a:pt x="77" y="40"/>
                  </a:cubicBezTo>
                  <a:cubicBezTo>
                    <a:pt x="77" y="40"/>
                    <a:pt x="77" y="40"/>
                    <a:pt x="77" y="40"/>
                  </a:cubicBezTo>
                  <a:cubicBezTo>
                    <a:pt x="77" y="40"/>
                    <a:pt x="77" y="40"/>
                    <a:pt x="77" y="40"/>
                  </a:cubicBezTo>
                  <a:cubicBezTo>
                    <a:pt x="76" y="39"/>
                    <a:pt x="76" y="39"/>
                    <a:pt x="76" y="39"/>
                  </a:cubicBezTo>
                  <a:cubicBezTo>
                    <a:pt x="76" y="39"/>
                    <a:pt x="76" y="39"/>
                    <a:pt x="76" y="39"/>
                  </a:cubicBezTo>
                  <a:cubicBezTo>
                    <a:pt x="76" y="47"/>
                    <a:pt x="76" y="47"/>
                    <a:pt x="76" y="47"/>
                  </a:cubicBezTo>
                  <a:cubicBezTo>
                    <a:pt x="75" y="47"/>
                    <a:pt x="75" y="47"/>
                    <a:pt x="75" y="47"/>
                  </a:cubicBezTo>
                  <a:cubicBezTo>
                    <a:pt x="75" y="39"/>
                    <a:pt x="75" y="39"/>
                    <a:pt x="75" y="39"/>
                  </a:cubicBezTo>
                  <a:cubicBezTo>
                    <a:pt x="74" y="39"/>
                    <a:pt x="74" y="39"/>
                    <a:pt x="74" y="39"/>
                  </a:cubicBezTo>
                  <a:cubicBezTo>
                    <a:pt x="74" y="39"/>
                    <a:pt x="74" y="39"/>
                    <a:pt x="74" y="39"/>
                  </a:cubicBezTo>
                  <a:cubicBezTo>
                    <a:pt x="74" y="39"/>
                    <a:pt x="74" y="39"/>
                    <a:pt x="74" y="39"/>
                  </a:cubicBezTo>
                  <a:cubicBezTo>
                    <a:pt x="73" y="39"/>
                    <a:pt x="73" y="39"/>
                    <a:pt x="73" y="39"/>
                  </a:cubicBezTo>
                  <a:cubicBezTo>
                    <a:pt x="72" y="39"/>
                    <a:pt x="72" y="39"/>
                    <a:pt x="72" y="39"/>
                  </a:cubicBezTo>
                  <a:cubicBezTo>
                    <a:pt x="71" y="39"/>
                    <a:pt x="71" y="39"/>
                    <a:pt x="71" y="39"/>
                  </a:cubicBezTo>
                  <a:cubicBezTo>
                    <a:pt x="71" y="49"/>
                    <a:pt x="71" y="49"/>
                    <a:pt x="71" y="49"/>
                  </a:cubicBezTo>
                  <a:cubicBezTo>
                    <a:pt x="70" y="49"/>
                    <a:pt x="70" y="49"/>
                    <a:pt x="70" y="49"/>
                  </a:cubicBezTo>
                  <a:cubicBezTo>
                    <a:pt x="70" y="39"/>
                    <a:pt x="70" y="39"/>
                    <a:pt x="70" y="39"/>
                  </a:cubicBezTo>
                  <a:cubicBezTo>
                    <a:pt x="69" y="39"/>
                    <a:pt x="69" y="39"/>
                    <a:pt x="69" y="39"/>
                  </a:cubicBezTo>
                  <a:cubicBezTo>
                    <a:pt x="69" y="39"/>
                    <a:pt x="69" y="39"/>
                    <a:pt x="69" y="39"/>
                  </a:cubicBezTo>
                  <a:cubicBezTo>
                    <a:pt x="68" y="39"/>
                    <a:pt x="68" y="39"/>
                    <a:pt x="68" y="39"/>
                  </a:cubicBezTo>
                  <a:cubicBezTo>
                    <a:pt x="67" y="39"/>
                    <a:pt x="67" y="39"/>
                    <a:pt x="67" y="39"/>
                  </a:cubicBezTo>
                  <a:cubicBezTo>
                    <a:pt x="66" y="39"/>
                    <a:pt x="66" y="39"/>
                    <a:pt x="66" y="39"/>
                  </a:cubicBezTo>
                  <a:cubicBezTo>
                    <a:pt x="66" y="51"/>
                    <a:pt x="66" y="51"/>
                    <a:pt x="66" y="51"/>
                  </a:cubicBezTo>
                  <a:cubicBezTo>
                    <a:pt x="66" y="51"/>
                    <a:pt x="66" y="51"/>
                    <a:pt x="66" y="51"/>
                  </a:cubicBezTo>
                  <a:cubicBezTo>
                    <a:pt x="66" y="38"/>
                    <a:pt x="66" y="38"/>
                    <a:pt x="66" y="38"/>
                  </a:cubicBezTo>
                  <a:cubicBezTo>
                    <a:pt x="64" y="38"/>
                    <a:pt x="64" y="38"/>
                    <a:pt x="64" y="38"/>
                  </a:cubicBezTo>
                  <a:cubicBezTo>
                    <a:pt x="62" y="38"/>
                    <a:pt x="62" y="38"/>
                    <a:pt x="62" y="38"/>
                  </a:cubicBezTo>
                  <a:cubicBezTo>
                    <a:pt x="62" y="38"/>
                    <a:pt x="62" y="38"/>
                    <a:pt x="62" y="38"/>
                  </a:cubicBezTo>
                  <a:cubicBezTo>
                    <a:pt x="62" y="38"/>
                    <a:pt x="62" y="38"/>
                    <a:pt x="62" y="38"/>
                  </a:cubicBezTo>
                  <a:cubicBezTo>
                    <a:pt x="62" y="38"/>
                    <a:pt x="62" y="38"/>
                    <a:pt x="61" y="38"/>
                  </a:cubicBezTo>
                  <a:cubicBezTo>
                    <a:pt x="61" y="51"/>
                    <a:pt x="61" y="51"/>
                    <a:pt x="61" y="51"/>
                  </a:cubicBezTo>
                  <a:cubicBezTo>
                    <a:pt x="63" y="51"/>
                    <a:pt x="64" y="51"/>
                    <a:pt x="64" y="51"/>
                  </a:cubicBezTo>
                  <a:cubicBezTo>
                    <a:pt x="69" y="51"/>
                    <a:pt x="69" y="51"/>
                    <a:pt x="69" y="51"/>
                  </a:cubicBezTo>
                  <a:cubicBezTo>
                    <a:pt x="69" y="51"/>
                    <a:pt x="71" y="51"/>
                    <a:pt x="74" y="50"/>
                  </a:cubicBezTo>
                  <a:cubicBezTo>
                    <a:pt x="74" y="51"/>
                    <a:pt x="74" y="51"/>
                    <a:pt x="74" y="51"/>
                  </a:cubicBezTo>
                  <a:cubicBezTo>
                    <a:pt x="81" y="51"/>
                    <a:pt x="81" y="51"/>
                    <a:pt x="81" y="51"/>
                  </a:cubicBezTo>
                  <a:cubicBezTo>
                    <a:pt x="81" y="51"/>
                    <a:pt x="82" y="51"/>
                    <a:pt x="82" y="51"/>
                  </a:cubicBezTo>
                  <a:cubicBezTo>
                    <a:pt x="86" y="51"/>
                    <a:pt x="97" y="51"/>
                    <a:pt x="103" y="51"/>
                  </a:cubicBezTo>
                  <a:cubicBezTo>
                    <a:pt x="110" y="51"/>
                    <a:pt x="131" y="50"/>
                    <a:pt x="132" y="50"/>
                  </a:cubicBezTo>
                  <a:cubicBezTo>
                    <a:pt x="132" y="50"/>
                    <a:pt x="132" y="50"/>
                    <a:pt x="132" y="50"/>
                  </a:cubicBezTo>
                  <a:cubicBezTo>
                    <a:pt x="132" y="50"/>
                    <a:pt x="132" y="50"/>
                    <a:pt x="132" y="50"/>
                  </a:cubicBezTo>
                  <a:cubicBezTo>
                    <a:pt x="132" y="50"/>
                    <a:pt x="132" y="50"/>
                    <a:pt x="132" y="50"/>
                  </a:cubicBezTo>
                  <a:cubicBezTo>
                    <a:pt x="132" y="50"/>
                    <a:pt x="134" y="48"/>
                    <a:pt x="136" y="47"/>
                  </a:cubicBezTo>
                  <a:cubicBezTo>
                    <a:pt x="138" y="45"/>
                    <a:pt x="139" y="45"/>
                    <a:pt x="139" y="44"/>
                  </a:cubicBezTo>
                  <a:cubicBezTo>
                    <a:pt x="140" y="44"/>
                    <a:pt x="141" y="43"/>
                    <a:pt x="141" y="43"/>
                  </a:cubicBezTo>
                  <a:cubicBezTo>
                    <a:pt x="140" y="43"/>
                    <a:pt x="140" y="43"/>
                    <a:pt x="140" y="43"/>
                  </a:cubicBezTo>
                  <a:cubicBezTo>
                    <a:pt x="140" y="43"/>
                    <a:pt x="140" y="43"/>
                    <a:pt x="140" y="43"/>
                  </a:cubicBezTo>
                  <a:cubicBezTo>
                    <a:pt x="140" y="43"/>
                    <a:pt x="140" y="43"/>
                    <a:pt x="140" y="43"/>
                  </a:cubicBezTo>
                  <a:cubicBezTo>
                    <a:pt x="140" y="43"/>
                    <a:pt x="140" y="43"/>
                    <a:pt x="140" y="43"/>
                  </a:cubicBezTo>
                  <a:cubicBezTo>
                    <a:pt x="140" y="42"/>
                    <a:pt x="140" y="42"/>
                    <a:pt x="141" y="42"/>
                  </a:cubicBezTo>
                  <a:cubicBezTo>
                    <a:pt x="141" y="42"/>
                    <a:pt x="141" y="41"/>
                    <a:pt x="141" y="41"/>
                  </a:cubicBezTo>
                  <a:cubicBezTo>
                    <a:pt x="142" y="42"/>
                    <a:pt x="142" y="42"/>
                    <a:pt x="142" y="42"/>
                  </a:cubicBezTo>
                  <a:cubicBezTo>
                    <a:pt x="142" y="43"/>
                    <a:pt x="142" y="43"/>
                    <a:pt x="142" y="43"/>
                  </a:cubicBezTo>
                  <a:cubicBezTo>
                    <a:pt x="141" y="43"/>
                    <a:pt x="141" y="43"/>
                    <a:pt x="141" y="43"/>
                  </a:cubicBezTo>
                  <a:cubicBezTo>
                    <a:pt x="141" y="43"/>
                    <a:pt x="139" y="45"/>
                    <a:pt x="137" y="46"/>
                  </a:cubicBezTo>
                  <a:cubicBezTo>
                    <a:pt x="135" y="47"/>
                    <a:pt x="132" y="50"/>
                    <a:pt x="132" y="50"/>
                  </a:cubicBezTo>
                  <a:cubicBezTo>
                    <a:pt x="133" y="50"/>
                    <a:pt x="133" y="50"/>
                    <a:pt x="133" y="50"/>
                  </a:cubicBezTo>
                  <a:cubicBezTo>
                    <a:pt x="133" y="50"/>
                    <a:pt x="134" y="50"/>
                    <a:pt x="135" y="49"/>
                  </a:cubicBezTo>
                  <a:cubicBezTo>
                    <a:pt x="135" y="49"/>
                    <a:pt x="135" y="49"/>
                    <a:pt x="135" y="49"/>
                  </a:cubicBezTo>
                  <a:cubicBezTo>
                    <a:pt x="135" y="50"/>
                    <a:pt x="135" y="50"/>
                    <a:pt x="135" y="50"/>
                  </a:cubicBezTo>
                  <a:cubicBezTo>
                    <a:pt x="133" y="50"/>
                    <a:pt x="133" y="50"/>
                    <a:pt x="133" y="50"/>
                  </a:cubicBezTo>
                  <a:cubicBezTo>
                    <a:pt x="133" y="50"/>
                    <a:pt x="134" y="50"/>
                    <a:pt x="135" y="50"/>
                  </a:cubicBezTo>
                  <a:cubicBezTo>
                    <a:pt x="135" y="50"/>
                    <a:pt x="135" y="50"/>
                    <a:pt x="135" y="50"/>
                  </a:cubicBezTo>
                  <a:cubicBezTo>
                    <a:pt x="135" y="50"/>
                    <a:pt x="135" y="50"/>
                    <a:pt x="135" y="50"/>
                  </a:cubicBezTo>
                  <a:cubicBezTo>
                    <a:pt x="135" y="50"/>
                    <a:pt x="135" y="50"/>
                    <a:pt x="135" y="50"/>
                  </a:cubicBezTo>
                  <a:cubicBezTo>
                    <a:pt x="135" y="50"/>
                    <a:pt x="135" y="50"/>
                    <a:pt x="135" y="50"/>
                  </a:cubicBezTo>
                  <a:cubicBezTo>
                    <a:pt x="135" y="50"/>
                    <a:pt x="135" y="50"/>
                    <a:pt x="135" y="50"/>
                  </a:cubicBezTo>
                  <a:cubicBezTo>
                    <a:pt x="135" y="50"/>
                    <a:pt x="135" y="50"/>
                    <a:pt x="135" y="50"/>
                  </a:cubicBezTo>
                  <a:cubicBezTo>
                    <a:pt x="135" y="50"/>
                    <a:pt x="135" y="50"/>
                    <a:pt x="135" y="50"/>
                  </a:cubicBezTo>
                  <a:cubicBezTo>
                    <a:pt x="136" y="50"/>
                    <a:pt x="136" y="50"/>
                    <a:pt x="136" y="50"/>
                  </a:cubicBezTo>
                  <a:cubicBezTo>
                    <a:pt x="136" y="50"/>
                    <a:pt x="136" y="50"/>
                    <a:pt x="136" y="50"/>
                  </a:cubicBezTo>
                  <a:cubicBezTo>
                    <a:pt x="136" y="50"/>
                    <a:pt x="136" y="50"/>
                    <a:pt x="136" y="50"/>
                  </a:cubicBezTo>
                  <a:cubicBezTo>
                    <a:pt x="136" y="50"/>
                    <a:pt x="136" y="50"/>
                    <a:pt x="136" y="50"/>
                  </a:cubicBezTo>
                  <a:cubicBezTo>
                    <a:pt x="136" y="50"/>
                    <a:pt x="136" y="50"/>
                    <a:pt x="137" y="50"/>
                  </a:cubicBezTo>
                  <a:cubicBezTo>
                    <a:pt x="137" y="50"/>
                    <a:pt x="137" y="50"/>
                    <a:pt x="137" y="50"/>
                  </a:cubicBezTo>
                  <a:cubicBezTo>
                    <a:pt x="137" y="50"/>
                    <a:pt x="137" y="50"/>
                    <a:pt x="137" y="50"/>
                  </a:cubicBezTo>
                  <a:cubicBezTo>
                    <a:pt x="137" y="50"/>
                    <a:pt x="137" y="50"/>
                    <a:pt x="137" y="50"/>
                  </a:cubicBezTo>
                  <a:cubicBezTo>
                    <a:pt x="138" y="50"/>
                    <a:pt x="140" y="50"/>
                    <a:pt x="143" y="50"/>
                  </a:cubicBezTo>
                  <a:cubicBezTo>
                    <a:pt x="147" y="50"/>
                    <a:pt x="152" y="50"/>
                    <a:pt x="152" y="50"/>
                  </a:cubicBezTo>
                  <a:cubicBezTo>
                    <a:pt x="141" y="50"/>
                    <a:pt x="141" y="50"/>
                    <a:pt x="141" y="50"/>
                  </a:cubicBezTo>
                  <a:cubicBezTo>
                    <a:pt x="141" y="50"/>
                    <a:pt x="141" y="50"/>
                    <a:pt x="141" y="50"/>
                  </a:cubicBezTo>
                  <a:cubicBezTo>
                    <a:pt x="140" y="50"/>
                    <a:pt x="140" y="50"/>
                    <a:pt x="140" y="50"/>
                  </a:cubicBezTo>
                  <a:cubicBezTo>
                    <a:pt x="140" y="49"/>
                    <a:pt x="140" y="49"/>
                    <a:pt x="140" y="49"/>
                  </a:cubicBezTo>
                  <a:cubicBezTo>
                    <a:pt x="141" y="49"/>
                    <a:pt x="141" y="49"/>
                    <a:pt x="141" y="49"/>
                  </a:cubicBezTo>
                  <a:cubicBezTo>
                    <a:pt x="141" y="48"/>
                    <a:pt x="141" y="48"/>
                    <a:pt x="141" y="48"/>
                  </a:cubicBezTo>
                  <a:cubicBezTo>
                    <a:pt x="140" y="48"/>
                    <a:pt x="140" y="48"/>
                    <a:pt x="140" y="48"/>
                  </a:cubicBezTo>
                  <a:cubicBezTo>
                    <a:pt x="140" y="46"/>
                    <a:pt x="140" y="46"/>
                    <a:pt x="140" y="46"/>
                  </a:cubicBezTo>
                  <a:cubicBezTo>
                    <a:pt x="141" y="46"/>
                    <a:pt x="141" y="46"/>
                    <a:pt x="141" y="46"/>
                  </a:cubicBezTo>
                  <a:cubicBezTo>
                    <a:pt x="141" y="46"/>
                    <a:pt x="141" y="46"/>
                    <a:pt x="141" y="46"/>
                  </a:cubicBezTo>
                  <a:cubicBezTo>
                    <a:pt x="140" y="46"/>
                    <a:pt x="140" y="46"/>
                    <a:pt x="140" y="46"/>
                  </a:cubicBezTo>
                  <a:cubicBezTo>
                    <a:pt x="140" y="45"/>
                    <a:pt x="140" y="45"/>
                    <a:pt x="140" y="45"/>
                  </a:cubicBezTo>
                  <a:cubicBezTo>
                    <a:pt x="141" y="45"/>
                    <a:pt x="141" y="45"/>
                    <a:pt x="141" y="45"/>
                  </a:cubicBezTo>
                  <a:cubicBezTo>
                    <a:pt x="141" y="45"/>
                    <a:pt x="141" y="45"/>
                    <a:pt x="141" y="45"/>
                  </a:cubicBezTo>
                  <a:cubicBezTo>
                    <a:pt x="140" y="45"/>
                    <a:pt x="140" y="45"/>
                    <a:pt x="140" y="45"/>
                  </a:cubicBezTo>
                  <a:cubicBezTo>
                    <a:pt x="140" y="45"/>
                    <a:pt x="140" y="45"/>
                    <a:pt x="140" y="45"/>
                  </a:cubicBezTo>
                  <a:cubicBezTo>
                    <a:pt x="141" y="45"/>
                    <a:pt x="141" y="44"/>
                    <a:pt x="141" y="44"/>
                  </a:cubicBezTo>
                  <a:cubicBezTo>
                    <a:pt x="141" y="44"/>
                    <a:pt x="142" y="44"/>
                    <a:pt x="142" y="44"/>
                  </a:cubicBezTo>
                  <a:cubicBezTo>
                    <a:pt x="142" y="46"/>
                    <a:pt x="142" y="46"/>
                    <a:pt x="142" y="46"/>
                  </a:cubicBezTo>
                  <a:cubicBezTo>
                    <a:pt x="141" y="46"/>
                    <a:pt x="141" y="46"/>
                    <a:pt x="141" y="46"/>
                  </a:cubicBezTo>
                  <a:cubicBezTo>
                    <a:pt x="141" y="46"/>
                    <a:pt x="141" y="46"/>
                    <a:pt x="141" y="46"/>
                  </a:cubicBezTo>
                  <a:cubicBezTo>
                    <a:pt x="142" y="46"/>
                    <a:pt x="142" y="46"/>
                    <a:pt x="142" y="46"/>
                  </a:cubicBezTo>
                  <a:cubicBezTo>
                    <a:pt x="142" y="46"/>
                    <a:pt x="142" y="46"/>
                    <a:pt x="142" y="46"/>
                  </a:cubicBezTo>
                  <a:cubicBezTo>
                    <a:pt x="141" y="46"/>
                    <a:pt x="141" y="46"/>
                    <a:pt x="141" y="46"/>
                  </a:cubicBezTo>
                  <a:cubicBezTo>
                    <a:pt x="141" y="47"/>
                    <a:pt x="141" y="47"/>
                    <a:pt x="141" y="47"/>
                  </a:cubicBezTo>
                  <a:cubicBezTo>
                    <a:pt x="142" y="47"/>
                    <a:pt x="142" y="47"/>
                    <a:pt x="142" y="47"/>
                  </a:cubicBezTo>
                  <a:cubicBezTo>
                    <a:pt x="142" y="48"/>
                    <a:pt x="142" y="48"/>
                    <a:pt x="142" y="48"/>
                  </a:cubicBezTo>
                  <a:cubicBezTo>
                    <a:pt x="141" y="48"/>
                    <a:pt x="141" y="48"/>
                    <a:pt x="141" y="48"/>
                  </a:cubicBezTo>
                  <a:cubicBezTo>
                    <a:pt x="141" y="48"/>
                    <a:pt x="141" y="48"/>
                    <a:pt x="141" y="48"/>
                  </a:cubicBezTo>
                  <a:cubicBezTo>
                    <a:pt x="142" y="48"/>
                    <a:pt x="142" y="48"/>
                    <a:pt x="142" y="48"/>
                  </a:cubicBezTo>
                  <a:cubicBezTo>
                    <a:pt x="142" y="49"/>
                    <a:pt x="142" y="49"/>
                    <a:pt x="142" y="49"/>
                  </a:cubicBezTo>
                  <a:cubicBezTo>
                    <a:pt x="141" y="49"/>
                    <a:pt x="141" y="49"/>
                    <a:pt x="141" y="49"/>
                  </a:cubicBezTo>
                  <a:cubicBezTo>
                    <a:pt x="141" y="49"/>
                    <a:pt x="141" y="49"/>
                    <a:pt x="141" y="49"/>
                  </a:cubicBezTo>
                  <a:cubicBezTo>
                    <a:pt x="142" y="49"/>
                    <a:pt x="142" y="49"/>
                    <a:pt x="142" y="49"/>
                  </a:cubicBezTo>
                  <a:cubicBezTo>
                    <a:pt x="142" y="49"/>
                    <a:pt x="142" y="49"/>
                    <a:pt x="142" y="49"/>
                  </a:cubicBezTo>
                  <a:cubicBezTo>
                    <a:pt x="141" y="49"/>
                    <a:pt x="141" y="49"/>
                    <a:pt x="141" y="49"/>
                  </a:cubicBezTo>
                  <a:cubicBezTo>
                    <a:pt x="141" y="49"/>
                    <a:pt x="141" y="49"/>
                    <a:pt x="141" y="49"/>
                  </a:cubicBezTo>
                  <a:cubicBezTo>
                    <a:pt x="146" y="49"/>
                    <a:pt x="146" y="49"/>
                    <a:pt x="146" y="49"/>
                  </a:cubicBezTo>
                  <a:cubicBezTo>
                    <a:pt x="146" y="49"/>
                    <a:pt x="146" y="49"/>
                    <a:pt x="146" y="49"/>
                  </a:cubicBezTo>
                  <a:cubicBezTo>
                    <a:pt x="146" y="49"/>
                    <a:pt x="146" y="49"/>
                    <a:pt x="146" y="49"/>
                  </a:cubicBezTo>
                  <a:cubicBezTo>
                    <a:pt x="146" y="49"/>
                    <a:pt x="146" y="49"/>
                    <a:pt x="146" y="49"/>
                  </a:cubicBezTo>
                  <a:cubicBezTo>
                    <a:pt x="165" y="49"/>
                    <a:pt x="165" y="49"/>
                    <a:pt x="165" y="49"/>
                  </a:cubicBezTo>
                  <a:cubicBezTo>
                    <a:pt x="165" y="49"/>
                    <a:pt x="165" y="49"/>
                    <a:pt x="165" y="49"/>
                  </a:cubicBezTo>
                  <a:cubicBezTo>
                    <a:pt x="168" y="49"/>
                    <a:pt x="168" y="49"/>
                    <a:pt x="168" y="49"/>
                  </a:cubicBezTo>
                  <a:cubicBezTo>
                    <a:pt x="168" y="49"/>
                    <a:pt x="168" y="49"/>
                    <a:pt x="168" y="49"/>
                  </a:cubicBezTo>
                  <a:lnTo>
                    <a:pt x="166" y="48"/>
                  </a:lnTo>
                  <a:close/>
                  <a:moveTo>
                    <a:pt x="119" y="43"/>
                  </a:moveTo>
                  <a:cubicBezTo>
                    <a:pt x="119" y="43"/>
                    <a:pt x="119" y="43"/>
                    <a:pt x="119" y="43"/>
                  </a:cubicBezTo>
                  <a:cubicBezTo>
                    <a:pt x="119" y="43"/>
                    <a:pt x="119" y="43"/>
                    <a:pt x="119" y="43"/>
                  </a:cubicBezTo>
                  <a:cubicBezTo>
                    <a:pt x="119" y="43"/>
                    <a:pt x="119" y="43"/>
                    <a:pt x="119" y="43"/>
                  </a:cubicBezTo>
                  <a:cubicBezTo>
                    <a:pt x="119" y="42"/>
                    <a:pt x="119" y="42"/>
                    <a:pt x="119" y="42"/>
                  </a:cubicBezTo>
                  <a:cubicBezTo>
                    <a:pt x="119" y="42"/>
                    <a:pt x="119" y="42"/>
                    <a:pt x="119" y="42"/>
                  </a:cubicBezTo>
                  <a:cubicBezTo>
                    <a:pt x="119" y="43"/>
                    <a:pt x="119" y="43"/>
                    <a:pt x="119" y="43"/>
                  </a:cubicBezTo>
                  <a:cubicBezTo>
                    <a:pt x="119" y="43"/>
                    <a:pt x="119" y="43"/>
                    <a:pt x="119" y="43"/>
                  </a:cubicBezTo>
                  <a:close/>
                  <a:moveTo>
                    <a:pt x="118" y="42"/>
                  </a:moveTo>
                  <a:cubicBezTo>
                    <a:pt x="118" y="42"/>
                    <a:pt x="118" y="42"/>
                    <a:pt x="118" y="42"/>
                  </a:cubicBezTo>
                  <a:cubicBezTo>
                    <a:pt x="118" y="42"/>
                    <a:pt x="118" y="42"/>
                    <a:pt x="118" y="42"/>
                  </a:cubicBezTo>
                  <a:cubicBezTo>
                    <a:pt x="118" y="43"/>
                    <a:pt x="118" y="43"/>
                    <a:pt x="118" y="43"/>
                  </a:cubicBezTo>
                  <a:cubicBezTo>
                    <a:pt x="118" y="43"/>
                    <a:pt x="118" y="43"/>
                    <a:pt x="118" y="43"/>
                  </a:cubicBezTo>
                  <a:lnTo>
                    <a:pt x="118" y="42"/>
                  </a:lnTo>
                  <a:close/>
                  <a:moveTo>
                    <a:pt x="118" y="43"/>
                  </a:moveTo>
                  <a:cubicBezTo>
                    <a:pt x="118" y="43"/>
                    <a:pt x="118" y="43"/>
                    <a:pt x="118" y="43"/>
                  </a:cubicBezTo>
                  <a:cubicBezTo>
                    <a:pt x="118" y="43"/>
                    <a:pt x="118" y="43"/>
                    <a:pt x="118" y="43"/>
                  </a:cubicBezTo>
                  <a:cubicBezTo>
                    <a:pt x="118" y="43"/>
                    <a:pt x="118" y="43"/>
                    <a:pt x="118" y="43"/>
                  </a:cubicBezTo>
                  <a:cubicBezTo>
                    <a:pt x="117" y="43"/>
                    <a:pt x="117" y="43"/>
                    <a:pt x="117" y="43"/>
                  </a:cubicBezTo>
                  <a:lnTo>
                    <a:pt x="118" y="43"/>
                  </a:lnTo>
                  <a:close/>
                  <a:moveTo>
                    <a:pt x="117" y="42"/>
                  </a:moveTo>
                  <a:cubicBezTo>
                    <a:pt x="117" y="42"/>
                    <a:pt x="117" y="42"/>
                    <a:pt x="117" y="42"/>
                  </a:cubicBezTo>
                  <a:cubicBezTo>
                    <a:pt x="117" y="42"/>
                    <a:pt x="117" y="42"/>
                    <a:pt x="117" y="42"/>
                  </a:cubicBezTo>
                  <a:cubicBezTo>
                    <a:pt x="117" y="43"/>
                    <a:pt x="117" y="43"/>
                    <a:pt x="117" y="43"/>
                  </a:cubicBezTo>
                  <a:cubicBezTo>
                    <a:pt x="117" y="43"/>
                    <a:pt x="117" y="43"/>
                    <a:pt x="117" y="43"/>
                  </a:cubicBezTo>
                  <a:lnTo>
                    <a:pt x="117" y="42"/>
                  </a:lnTo>
                  <a:close/>
                  <a:moveTo>
                    <a:pt x="117" y="43"/>
                  </a:moveTo>
                  <a:cubicBezTo>
                    <a:pt x="117" y="43"/>
                    <a:pt x="117" y="43"/>
                    <a:pt x="117" y="43"/>
                  </a:cubicBezTo>
                  <a:cubicBezTo>
                    <a:pt x="117" y="43"/>
                    <a:pt x="117" y="43"/>
                    <a:pt x="117" y="43"/>
                  </a:cubicBezTo>
                  <a:cubicBezTo>
                    <a:pt x="117" y="43"/>
                    <a:pt x="117" y="43"/>
                    <a:pt x="117" y="43"/>
                  </a:cubicBezTo>
                  <a:cubicBezTo>
                    <a:pt x="117" y="43"/>
                    <a:pt x="117" y="43"/>
                    <a:pt x="117" y="43"/>
                  </a:cubicBezTo>
                  <a:close/>
                  <a:moveTo>
                    <a:pt x="116" y="42"/>
                  </a:moveTo>
                  <a:cubicBezTo>
                    <a:pt x="116" y="42"/>
                    <a:pt x="116" y="42"/>
                    <a:pt x="116" y="42"/>
                  </a:cubicBezTo>
                  <a:cubicBezTo>
                    <a:pt x="116" y="42"/>
                    <a:pt x="116" y="42"/>
                    <a:pt x="116" y="42"/>
                  </a:cubicBezTo>
                  <a:cubicBezTo>
                    <a:pt x="116" y="43"/>
                    <a:pt x="116" y="43"/>
                    <a:pt x="116" y="43"/>
                  </a:cubicBezTo>
                  <a:cubicBezTo>
                    <a:pt x="116" y="43"/>
                    <a:pt x="116" y="43"/>
                    <a:pt x="115" y="43"/>
                  </a:cubicBezTo>
                  <a:lnTo>
                    <a:pt x="116" y="42"/>
                  </a:lnTo>
                  <a:close/>
                  <a:moveTo>
                    <a:pt x="115" y="43"/>
                  </a:moveTo>
                  <a:cubicBezTo>
                    <a:pt x="115" y="43"/>
                    <a:pt x="115" y="43"/>
                    <a:pt x="115" y="43"/>
                  </a:cubicBezTo>
                  <a:cubicBezTo>
                    <a:pt x="116" y="43"/>
                    <a:pt x="116" y="43"/>
                    <a:pt x="116" y="43"/>
                  </a:cubicBezTo>
                  <a:cubicBezTo>
                    <a:pt x="116" y="43"/>
                    <a:pt x="116" y="43"/>
                    <a:pt x="116" y="43"/>
                  </a:cubicBezTo>
                  <a:cubicBezTo>
                    <a:pt x="115" y="43"/>
                    <a:pt x="115" y="43"/>
                    <a:pt x="115" y="43"/>
                  </a:cubicBezTo>
                  <a:close/>
                  <a:moveTo>
                    <a:pt x="114" y="43"/>
                  </a:moveTo>
                  <a:cubicBezTo>
                    <a:pt x="114" y="43"/>
                    <a:pt x="114" y="43"/>
                    <a:pt x="114" y="43"/>
                  </a:cubicBezTo>
                  <a:cubicBezTo>
                    <a:pt x="114" y="42"/>
                    <a:pt x="115" y="42"/>
                    <a:pt x="115" y="42"/>
                  </a:cubicBezTo>
                  <a:cubicBezTo>
                    <a:pt x="115" y="43"/>
                    <a:pt x="115" y="43"/>
                    <a:pt x="115" y="43"/>
                  </a:cubicBezTo>
                  <a:cubicBezTo>
                    <a:pt x="115" y="43"/>
                    <a:pt x="114" y="43"/>
                    <a:pt x="114" y="43"/>
                  </a:cubicBezTo>
                  <a:close/>
                  <a:moveTo>
                    <a:pt x="114" y="43"/>
                  </a:moveTo>
                  <a:cubicBezTo>
                    <a:pt x="114" y="43"/>
                    <a:pt x="114" y="43"/>
                    <a:pt x="114" y="43"/>
                  </a:cubicBezTo>
                  <a:cubicBezTo>
                    <a:pt x="114" y="43"/>
                    <a:pt x="115" y="43"/>
                    <a:pt x="115" y="43"/>
                  </a:cubicBezTo>
                  <a:cubicBezTo>
                    <a:pt x="115" y="43"/>
                    <a:pt x="115" y="43"/>
                    <a:pt x="115" y="43"/>
                  </a:cubicBezTo>
                  <a:cubicBezTo>
                    <a:pt x="114" y="43"/>
                    <a:pt x="114" y="43"/>
                    <a:pt x="114" y="43"/>
                  </a:cubicBezTo>
                  <a:close/>
                  <a:moveTo>
                    <a:pt x="113" y="43"/>
                  </a:moveTo>
                  <a:cubicBezTo>
                    <a:pt x="113" y="43"/>
                    <a:pt x="113" y="43"/>
                    <a:pt x="113" y="43"/>
                  </a:cubicBezTo>
                  <a:cubicBezTo>
                    <a:pt x="113" y="43"/>
                    <a:pt x="113" y="43"/>
                    <a:pt x="113" y="43"/>
                  </a:cubicBezTo>
                  <a:cubicBezTo>
                    <a:pt x="113" y="43"/>
                    <a:pt x="113" y="43"/>
                    <a:pt x="113" y="43"/>
                  </a:cubicBezTo>
                  <a:cubicBezTo>
                    <a:pt x="113" y="44"/>
                    <a:pt x="113" y="44"/>
                    <a:pt x="113" y="44"/>
                  </a:cubicBezTo>
                  <a:cubicBezTo>
                    <a:pt x="113" y="44"/>
                    <a:pt x="113" y="44"/>
                    <a:pt x="112" y="44"/>
                  </a:cubicBezTo>
                  <a:lnTo>
                    <a:pt x="113" y="43"/>
                  </a:lnTo>
                  <a:close/>
                  <a:moveTo>
                    <a:pt x="112" y="44"/>
                  </a:moveTo>
                  <a:cubicBezTo>
                    <a:pt x="112" y="44"/>
                    <a:pt x="112" y="44"/>
                    <a:pt x="112" y="44"/>
                  </a:cubicBezTo>
                  <a:cubicBezTo>
                    <a:pt x="113" y="44"/>
                    <a:pt x="113" y="44"/>
                    <a:pt x="113" y="44"/>
                  </a:cubicBezTo>
                  <a:cubicBezTo>
                    <a:pt x="112" y="44"/>
                    <a:pt x="112" y="44"/>
                    <a:pt x="112" y="44"/>
                  </a:cubicBezTo>
                  <a:close/>
                  <a:moveTo>
                    <a:pt x="111" y="43"/>
                  </a:moveTo>
                  <a:cubicBezTo>
                    <a:pt x="111" y="43"/>
                    <a:pt x="111" y="43"/>
                    <a:pt x="111" y="43"/>
                  </a:cubicBezTo>
                  <a:cubicBezTo>
                    <a:pt x="111" y="43"/>
                    <a:pt x="111" y="43"/>
                    <a:pt x="111" y="43"/>
                  </a:cubicBezTo>
                  <a:cubicBezTo>
                    <a:pt x="111" y="44"/>
                    <a:pt x="111" y="44"/>
                    <a:pt x="111" y="44"/>
                  </a:cubicBezTo>
                  <a:cubicBezTo>
                    <a:pt x="111" y="44"/>
                    <a:pt x="111" y="44"/>
                    <a:pt x="111" y="44"/>
                  </a:cubicBezTo>
                  <a:lnTo>
                    <a:pt x="111" y="43"/>
                  </a:lnTo>
                  <a:close/>
                  <a:moveTo>
                    <a:pt x="111" y="44"/>
                  </a:moveTo>
                  <a:cubicBezTo>
                    <a:pt x="111" y="44"/>
                    <a:pt x="111" y="44"/>
                    <a:pt x="111" y="44"/>
                  </a:cubicBezTo>
                  <a:cubicBezTo>
                    <a:pt x="111" y="44"/>
                    <a:pt x="111" y="44"/>
                    <a:pt x="111" y="44"/>
                  </a:cubicBezTo>
                  <a:cubicBezTo>
                    <a:pt x="111" y="44"/>
                    <a:pt x="111" y="44"/>
                    <a:pt x="111" y="44"/>
                  </a:cubicBezTo>
                  <a:close/>
                  <a:moveTo>
                    <a:pt x="109" y="43"/>
                  </a:moveTo>
                  <a:cubicBezTo>
                    <a:pt x="109" y="43"/>
                    <a:pt x="109" y="43"/>
                    <a:pt x="109" y="43"/>
                  </a:cubicBezTo>
                  <a:cubicBezTo>
                    <a:pt x="109" y="43"/>
                    <a:pt x="109" y="43"/>
                    <a:pt x="109" y="43"/>
                  </a:cubicBezTo>
                  <a:cubicBezTo>
                    <a:pt x="109" y="44"/>
                    <a:pt x="109" y="44"/>
                    <a:pt x="109" y="44"/>
                  </a:cubicBezTo>
                  <a:cubicBezTo>
                    <a:pt x="109" y="44"/>
                    <a:pt x="109" y="44"/>
                    <a:pt x="109" y="44"/>
                  </a:cubicBezTo>
                  <a:lnTo>
                    <a:pt x="109" y="43"/>
                  </a:lnTo>
                  <a:close/>
                  <a:moveTo>
                    <a:pt x="109" y="44"/>
                  </a:moveTo>
                  <a:cubicBezTo>
                    <a:pt x="109" y="44"/>
                    <a:pt x="109" y="44"/>
                    <a:pt x="109" y="44"/>
                  </a:cubicBezTo>
                  <a:cubicBezTo>
                    <a:pt x="109" y="44"/>
                    <a:pt x="109" y="44"/>
                    <a:pt x="109" y="44"/>
                  </a:cubicBezTo>
                  <a:cubicBezTo>
                    <a:pt x="109" y="44"/>
                    <a:pt x="109" y="44"/>
                    <a:pt x="109" y="44"/>
                  </a:cubicBezTo>
                  <a:close/>
                  <a:moveTo>
                    <a:pt x="107" y="43"/>
                  </a:moveTo>
                  <a:cubicBezTo>
                    <a:pt x="107" y="43"/>
                    <a:pt x="107" y="43"/>
                    <a:pt x="107" y="43"/>
                  </a:cubicBezTo>
                  <a:cubicBezTo>
                    <a:pt x="107" y="43"/>
                    <a:pt x="107" y="43"/>
                    <a:pt x="107" y="43"/>
                  </a:cubicBezTo>
                  <a:cubicBezTo>
                    <a:pt x="107" y="44"/>
                    <a:pt x="107" y="44"/>
                    <a:pt x="107" y="44"/>
                  </a:cubicBezTo>
                  <a:cubicBezTo>
                    <a:pt x="107" y="44"/>
                    <a:pt x="107" y="44"/>
                    <a:pt x="106" y="44"/>
                  </a:cubicBezTo>
                  <a:lnTo>
                    <a:pt x="107" y="43"/>
                  </a:lnTo>
                  <a:close/>
                  <a:moveTo>
                    <a:pt x="106" y="44"/>
                  </a:moveTo>
                  <a:cubicBezTo>
                    <a:pt x="106" y="44"/>
                    <a:pt x="106" y="44"/>
                    <a:pt x="106" y="44"/>
                  </a:cubicBezTo>
                  <a:cubicBezTo>
                    <a:pt x="106" y="44"/>
                    <a:pt x="106" y="44"/>
                    <a:pt x="106" y="44"/>
                  </a:cubicBezTo>
                  <a:cubicBezTo>
                    <a:pt x="106" y="44"/>
                    <a:pt x="106" y="44"/>
                    <a:pt x="106" y="44"/>
                  </a:cubicBezTo>
                  <a:close/>
                  <a:moveTo>
                    <a:pt x="104" y="43"/>
                  </a:moveTo>
                  <a:cubicBezTo>
                    <a:pt x="104" y="43"/>
                    <a:pt x="104" y="43"/>
                    <a:pt x="104" y="43"/>
                  </a:cubicBezTo>
                  <a:cubicBezTo>
                    <a:pt x="104" y="43"/>
                    <a:pt x="105" y="43"/>
                    <a:pt x="105" y="43"/>
                  </a:cubicBezTo>
                  <a:cubicBezTo>
                    <a:pt x="105" y="45"/>
                    <a:pt x="105" y="45"/>
                    <a:pt x="105" y="45"/>
                  </a:cubicBezTo>
                  <a:cubicBezTo>
                    <a:pt x="104" y="45"/>
                    <a:pt x="104" y="45"/>
                    <a:pt x="104" y="45"/>
                  </a:cubicBezTo>
                  <a:lnTo>
                    <a:pt x="104" y="43"/>
                  </a:lnTo>
                  <a:close/>
                  <a:moveTo>
                    <a:pt x="101" y="44"/>
                  </a:moveTo>
                  <a:cubicBezTo>
                    <a:pt x="101" y="44"/>
                    <a:pt x="101" y="44"/>
                    <a:pt x="101" y="44"/>
                  </a:cubicBezTo>
                  <a:cubicBezTo>
                    <a:pt x="101" y="44"/>
                    <a:pt x="102" y="44"/>
                    <a:pt x="102" y="44"/>
                  </a:cubicBezTo>
                  <a:cubicBezTo>
                    <a:pt x="102" y="45"/>
                    <a:pt x="102" y="45"/>
                    <a:pt x="102" y="45"/>
                  </a:cubicBezTo>
                  <a:cubicBezTo>
                    <a:pt x="101" y="45"/>
                    <a:pt x="101" y="45"/>
                    <a:pt x="101" y="45"/>
                  </a:cubicBezTo>
                  <a:lnTo>
                    <a:pt x="101" y="44"/>
                  </a:lnTo>
                  <a:close/>
                  <a:moveTo>
                    <a:pt x="98" y="44"/>
                  </a:moveTo>
                  <a:cubicBezTo>
                    <a:pt x="98" y="44"/>
                    <a:pt x="98" y="44"/>
                    <a:pt x="98" y="44"/>
                  </a:cubicBezTo>
                  <a:cubicBezTo>
                    <a:pt x="99" y="44"/>
                    <a:pt x="99" y="44"/>
                    <a:pt x="99" y="44"/>
                  </a:cubicBezTo>
                  <a:cubicBezTo>
                    <a:pt x="99" y="45"/>
                    <a:pt x="99" y="45"/>
                    <a:pt x="99" y="45"/>
                  </a:cubicBezTo>
                  <a:cubicBezTo>
                    <a:pt x="99" y="45"/>
                    <a:pt x="99" y="45"/>
                    <a:pt x="98" y="45"/>
                  </a:cubicBezTo>
                  <a:lnTo>
                    <a:pt x="98" y="44"/>
                  </a:lnTo>
                  <a:close/>
                  <a:moveTo>
                    <a:pt x="95" y="44"/>
                  </a:moveTo>
                  <a:cubicBezTo>
                    <a:pt x="95" y="44"/>
                    <a:pt x="95" y="44"/>
                    <a:pt x="95" y="44"/>
                  </a:cubicBezTo>
                  <a:cubicBezTo>
                    <a:pt x="95" y="44"/>
                    <a:pt x="96" y="44"/>
                    <a:pt x="96" y="44"/>
                  </a:cubicBezTo>
                  <a:cubicBezTo>
                    <a:pt x="96" y="46"/>
                    <a:pt x="96" y="46"/>
                    <a:pt x="96" y="46"/>
                  </a:cubicBezTo>
                  <a:cubicBezTo>
                    <a:pt x="95" y="46"/>
                    <a:pt x="95" y="46"/>
                    <a:pt x="95" y="46"/>
                  </a:cubicBezTo>
                  <a:lnTo>
                    <a:pt x="95" y="44"/>
                  </a:lnTo>
                  <a:close/>
                  <a:moveTo>
                    <a:pt x="92" y="45"/>
                  </a:moveTo>
                  <a:cubicBezTo>
                    <a:pt x="92" y="45"/>
                    <a:pt x="92" y="45"/>
                    <a:pt x="92" y="45"/>
                  </a:cubicBezTo>
                  <a:cubicBezTo>
                    <a:pt x="92" y="45"/>
                    <a:pt x="92" y="45"/>
                    <a:pt x="92" y="45"/>
                  </a:cubicBezTo>
                  <a:cubicBezTo>
                    <a:pt x="92" y="46"/>
                    <a:pt x="92" y="46"/>
                    <a:pt x="92" y="46"/>
                  </a:cubicBezTo>
                  <a:cubicBezTo>
                    <a:pt x="92" y="46"/>
                    <a:pt x="92" y="46"/>
                    <a:pt x="91" y="46"/>
                  </a:cubicBezTo>
                  <a:lnTo>
                    <a:pt x="92" y="45"/>
                  </a:lnTo>
                  <a:close/>
                  <a:moveTo>
                    <a:pt x="88" y="45"/>
                  </a:moveTo>
                  <a:cubicBezTo>
                    <a:pt x="88" y="45"/>
                    <a:pt x="88" y="45"/>
                    <a:pt x="88" y="45"/>
                  </a:cubicBezTo>
                  <a:cubicBezTo>
                    <a:pt x="88" y="45"/>
                    <a:pt x="88" y="45"/>
                    <a:pt x="88" y="45"/>
                  </a:cubicBezTo>
                  <a:cubicBezTo>
                    <a:pt x="88" y="47"/>
                    <a:pt x="88" y="47"/>
                    <a:pt x="88" y="47"/>
                  </a:cubicBezTo>
                  <a:cubicBezTo>
                    <a:pt x="88" y="47"/>
                    <a:pt x="88" y="47"/>
                    <a:pt x="88" y="47"/>
                  </a:cubicBezTo>
                  <a:lnTo>
                    <a:pt x="88" y="45"/>
                  </a:lnTo>
                  <a:close/>
                  <a:moveTo>
                    <a:pt x="84" y="46"/>
                  </a:moveTo>
                  <a:cubicBezTo>
                    <a:pt x="84" y="46"/>
                    <a:pt x="84" y="46"/>
                    <a:pt x="84" y="46"/>
                  </a:cubicBezTo>
                  <a:cubicBezTo>
                    <a:pt x="84" y="46"/>
                    <a:pt x="84" y="46"/>
                    <a:pt x="84" y="46"/>
                  </a:cubicBezTo>
                  <a:cubicBezTo>
                    <a:pt x="84" y="47"/>
                    <a:pt x="84" y="47"/>
                    <a:pt x="84" y="47"/>
                  </a:cubicBezTo>
                  <a:cubicBezTo>
                    <a:pt x="84" y="47"/>
                    <a:pt x="84" y="47"/>
                    <a:pt x="84" y="47"/>
                  </a:cubicBezTo>
                  <a:lnTo>
                    <a:pt x="84" y="46"/>
                  </a:lnTo>
                  <a:close/>
                  <a:moveTo>
                    <a:pt x="80" y="47"/>
                  </a:moveTo>
                  <a:cubicBezTo>
                    <a:pt x="80" y="47"/>
                    <a:pt x="80" y="47"/>
                    <a:pt x="80" y="47"/>
                  </a:cubicBezTo>
                  <a:cubicBezTo>
                    <a:pt x="80" y="47"/>
                    <a:pt x="80" y="47"/>
                    <a:pt x="80" y="47"/>
                  </a:cubicBezTo>
                  <a:cubicBezTo>
                    <a:pt x="80" y="48"/>
                    <a:pt x="80" y="48"/>
                    <a:pt x="80" y="48"/>
                  </a:cubicBezTo>
                  <a:cubicBezTo>
                    <a:pt x="80" y="48"/>
                    <a:pt x="80" y="48"/>
                    <a:pt x="80" y="48"/>
                  </a:cubicBezTo>
                  <a:lnTo>
                    <a:pt x="80" y="47"/>
                  </a:lnTo>
                  <a:close/>
                  <a:moveTo>
                    <a:pt x="74" y="49"/>
                  </a:moveTo>
                  <a:cubicBezTo>
                    <a:pt x="74" y="49"/>
                    <a:pt x="74" y="49"/>
                    <a:pt x="74" y="49"/>
                  </a:cubicBezTo>
                  <a:cubicBezTo>
                    <a:pt x="74" y="49"/>
                    <a:pt x="75" y="49"/>
                    <a:pt x="75" y="49"/>
                  </a:cubicBezTo>
                  <a:cubicBezTo>
                    <a:pt x="75" y="47"/>
                    <a:pt x="75" y="47"/>
                    <a:pt x="75" y="47"/>
                  </a:cubicBezTo>
                  <a:cubicBezTo>
                    <a:pt x="75" y="47"/>
                    <a:pt x="75" y="47"/>
                    <a:pt x="76" y="47"/>
                  </a:cubicBezTo>
                  <a:cubicBezTo>
                    <a:pt x="76" y="48"/>
                    <a:pt x="76" y="48"/>
                    <a:pt x="76" y="48"/>
                  </a:cubicBezTo>
                  <a:cubicBezTo>
                    <a:pt x="76" y="48"/>
                    <a:pt x="77" y="48"/>
                    <a:pt x="77" y="48"/>
                  </a:cubicBezTo>
                  <a:cubicBezTo>
                    <a:pt x="77" y="48"/>
                    <a:pt x="76" y="48"/>
                    <a:pt x="76" y="49"/>
                  </a:cubicBezTo>
                  <a:cubicBezTo>
                    <a:pt x="76" y="48"/>
                    <a:pt x="76" y="48"/>
                    <a:pt x="76" y="48"/>
                  </a:cubicBezTo>
                  <a:cubicBezTo>
                    <a:pt x="75" y="49"/>
                    <a:pt x="75" y="49"/>
                    <a:pt x="75" y="49"/>
                  </a:cubicBezTo>
                  <a:cubicBezTo>
                    <a:pt x="75" y="49"/>
                    <a:pt x="75" y="49"/>
                    <a:pt x="75" y="49"/>
                  </a:cubicBezTo>
                  <a:cubicBezTo>
                    <a:pt x="75" y="49"/>
                    <a:pt x="75" y="49"/>
                    <a:pt x="75" y="49"/>
                  </a:cubicBezTo>
                  <a:cubicBezTo>
                    <a:pt x="75" y="49"/>
                    <a:pt x="74" y="49"/>
                    <a:pt x="74" y="49"/>
                  </a:cubicBezTo>
                  <a:close/>
                  <a:moveTo>
                    <a:pt x="74" y="49"/>
                  </a:moveTo>
                  <a:cubicBezTo>
                    <a:pt x="74" y="49"/>
                    <a:pt x="74" y="49"/>
                    <a:pt x="74" y="49"/>
                  </a:cubicBezTo>
                  <a:cubicBezTo>
                    <a:pt x="71" y="49"/>
                    <a:pt x="69" y="50"/>
                    <a:pt x="67" y="50"/>
                  </a:cubicBezTo>
                  <a:cubicBezTo>
                    <a:pt x="69" y="50"/>
                    <a:pt x="72" y="49"/>
                    <a:pt x="73" y="49"/>
                  </a:cubicBezTo>
                  <a:cubicBezTo>
                    <a:pt x="73" y="49"/>
                    <a:pt x="74" y="49"/>
                    <a:pt x="74" y="49"/>
                  </a:cubicBezTo>
                  <a:close/>
                  <a:moveTo>
                    <a:pt x="87" y="51"/>
                  </a:moveTo>
                  <a:cubicBezTo>
                    <a:pt x="87" y="51"/>
                    <a:pt x="87" y="51"/>
                    <a:pt x="87" y="51"/>
                  </a:cubicBezTo>
                  <a:cubicBezTo>
                    <a:pt x="85" y="51"/>
                    <a:pt x="84" y="51"/>
                    <a:pt x="83" y="51"/>
                  </a:cubicBezTo>
                  <a:cubicBezTo>
                    <a:pt x="84" y="51"/>
                    <a:pt x="85" y="51"/>
                    <a:pt x="87" y="50"/>
                  </a:cubicBezTo>
                  <a:lnTo>
                    <a:pt x="87" y="51"/>
                  </a:lnTo>
                  <a:close/>
                  <a:moveTo>
                    <a:pt x="89" y="51"/>
                  </a:moveTo>
                  <a:cubicBezTo>
                    <a:pt x="89" y="51"/>
                    <a:pt x="89" y="51"/>
                    <a:pt x="89" y="51"/>
                  </a:cubicBezTo>
                  <a:cubicBezTo>
                    <a:pt x="88" y="51"/>
                    <a:pt x="88" y="51"/>
                    <a:pt x="87" y="51"/>
                  </a:cubicBezTo>
                  <a:cubicBezTo>
                    <a:pt x="87" y="50"/>
                    <a:pt x="87" y="50"/>
                    <a:pt x="87" y="50"/>
                  </a:cubicBezTo>
                  <a:cubicBezTo>
                    <a:pt x="88" y="50"/>
                    <a:pt x="88" y="50"/>
                    <a:pt x="89" y="50"/>
                  </a:cubicBezTo>
                  <a:lnTo>
                    <a:pt x="89" y="51"/>
                  </a:lnTo>
                  <a:close/>
                  <a:moveTo>
                    <a:pt x="91" y="51"/>
                  </a:moveTo>
                  <a:cubicBezTo>
                    <a:pt x="91" y="51"/>
                    <a:pt x="91" y="51"/>
                    <a:pt x="91" y="51"/>
                  </a:cubicBezTo>
                  <a:cubicBezTo>
                    <a:pt x="91" y="51"/>
                    <a:pt x="90" y="51"/>
                    <a:pt x="89" y="51"/>
                  </a:cubicBezTo>
                  <a:cubicBezTo>
                    <a:pt x="89" y="50"/>
                    <a:pt x="89" y="50"/>
                    <a:pt x="89" y="50"/>
                  </a:cubicBezTo>
                  <a:cubicBezTo>
                    <a:pt x="90" y="50"/>
                    <a:pt x="91" y="50"/>
                    <a:pt x="91" y="50"/>
                  </a:cubicBezTo>
                  <a:lnTo>
                    <a:pt x="91" y="51"/>
                  </a:lnTo>
                  <a:close/>
                  <a:moveTo>
                    <a:pt x="93" y="51"/>
                  </a:moveTo>
                  <a:cubicBezTo>
                    <a:pt x="93" y="51"/>
                    <a:pt x="93" y="51"/>
                    <a:pt x="93" y="51"/>
                  </a:cubicBezTo>
                  <a:cubicBezTo>
                    <a:pt x="93" y="51"/>
                    <a:pt x="92" y="51"/>
                    <a:pt x="91" y="51"/>
                  </a:cubicBezTo>
                  <a:cubicBezTo>
                    <a:pt x="91" y="50"/>
                    <a:pt x="91" y="50"/>
                    <a:pt x="91" y="50"/>
                  </a:cubicBezTo>
                  <a:cubicBezTo>
                    <a:pt x="92" y="49"/>
                    <a:pt x="93" y="49"/>
                    <a:pt x="93" y="49"/>
                  </a:cubicBezTo>
                  <a:lnTo>
                    <a:pt x="93" y="51"/>
                  </a:lnTo>
                  <a:close/>
                  <a:moveTo>
                    <a:pt x="95" y="51"/>
                  </a:moveTo>
                  <a:cubicBezTo>
                    <a:pt x="95" y="51"/>
                    <a:pt x="95" y="51"/>
                    <a:pt x="95" y="51"/>
                  </a:cubicBezTo>
                  <a:cubicBezTo>
                    <a:pt x="95" y="51"/>
                    <a:pt x="94" y="51"/>
                    <a:pt x="94" y="51"/>
                  </a:cubicBezTo>
                  <a:cubicBezTo>
                    <a:pt x="94" y="49"/>
                    <a:pt x="94" y="49"/>
                    <a:pt x="94" y="49"/>
                  </a:cubicBezTo>
                  <a:cubicBezTo>
                    <a:pt x="94" y="49"/>
                    <a:pt x="95" y="49"/>
                    <a:pt x="95" y="49"/>
                  </a:cubicBezTo>
                  <a:lnTo>
                    <a:pt x="95" y="51"/>
                  </a:lnTo>
                  <a:close/>
                  <a:moveTo>
                    <a:pt x="98" y="51"/>
                  </a:moveTo>
                  <a:cubicBezTo>
                    <a:pt x="98" y="51"/>
                    <a:pt x="98" y="51"/>
                    <a:pt x="98" y="51"/>
                  </a:cubicBezTo>
                  <a:cubicBezTo>
                    <a:pt x="97" y="51"/>
                    <a:pt x="96" y="51"/>
                    <a:pt x="96" y="51"/>
                  </a:cubicBezTo>
                  <a:cubicBezTo>
                    <a:pt x="96" y="50"/>
                    <a:pt x="96" y="50"/>
                    <a:pt x="96" y="50"/>
                  </a:cubicBezTo>
                  <a:cubicBezTo>
                    <a:pt x="98" y="50"/>
                    <a:pt x="98" y="50"/>
                    <a:pt x="98" y="50"/>
                  </a:cubicBezTo>
                  <a:lnTo>
                    <a:pt x="98" y="51"/>
                  </a:lnTo>
                  <a:close/>
                  <a:moveTo>
                    <a:pt x="98" y="50"/>
                  </a:moveTo>
                  <a:cubicBezTo>
                    <a:pt x="98" y="50"/>
                    <a:pt x="98" y="50"/>
                    <a:pt x="98" y="50"/>
                  </a:cubicBezTo>
                  <a:cubicBezTo>
                    <a:pt x="96" y="50"/>
                    <a:pt x="96" y="50"/>
                    <a:pt x="96" y="50"/>
                  </a:cubicBezTo>
                  <a:cubicBezTo>
                    <a:pt x="96" y="49"/>
                    <a:pt x="96" y="49"/>
                    <a:pt x="96" y="49"/>
                  </a:cubicBezTo>
                  <a:cubicBezTo>
                    <a:pt x="96" y="49"/>
                    <a:pt x="97" y="49"/>
                    <a:pt x="98" y="49"/>
                  </a:cubicBezTo>
                  <a:lnTo>
                    <a:pt x="98" y="50"/>
                  </a:lnTo>
                  <a:close/>
                  <a:moveTo>
                    <a:pt x="100" y="51"/>
                  </a:moveTo>
                  <a:cubicBezTo>
                    <a:pt x="100" y="51"/>
                    <a:pt x="100" y="51"/>
                    <a:pt x="100" y="51"/>
                  </a:cubicBezTo>
                  <a:cubicBezTo>
                    <a:pt x="99" y="51"/>
                    <a:pt x="98" y="51"/>
                    <a:pt x="98" y="51"/>
                  </a:cubicBezTo>
                  <a:cubicBezTo>
                    <a:pt x="98" y="50"/>
                    <a:pt x="98" y="50"/>
                    <a:pt x="98" y="50"/>
                  </a:cubicBezTo>
                  <a:cubicBezTo>
                    <a:pt x="99" y="50"/>
                    <a:pt x="99" y="50"/>
                    <a:pt x="99" y="50"/>
                  </a:cubicBezTo>
                  <a:cubicBezTo>
                    <a:pt x="99" y="50"/>
                    <a:pt x="99" y="50"/>
                    <a:pt x="99" y="50"/>
                  </a:cubicBezTo>
                  <a:cubicBezTo>
                    <a:pt x="98" y="50"/>
                    <a:pt x="98" y="50"/>
                    <a:pt x="98" y="50"/>
                  </a:cubicBezTo>
                  <a:cubicBezTo>
                    <a:pt x="98" y="48"/>
                    <a:pt x="98" y="48"/>
                    <a:pt x="98" y="48"/>
                  </a:cubicBezTo>
                  <a:cubicBezTo>
                    <a:pt x="98" y="48"/>
                    <a:pt x="99" y="48"/>
                    <a:pt x="100" y="48"/>
                  </a:cubicBezTo>
                  <a:lnTo>
                    <a:pt x="100" y="51"/>
                  </a:lnTo>
                  <a:close/>
                  <a:moveTo>
                    <a:pt x="101" y="51"/>
                  </a:moveTo>
                  <a:cubicBezTo>
                    <a:pt x="101" y="51"/>
                    <a:pt x="101" y="51"/>
                    <a:pt x="101" y="51"/>
                  </a:cubicBezTo>
                  <a:cubicBezTo>
                    <a:pt x="101" y="51"/>
                    <a:pt x="100" y="51"/>
                    <a:pt x="100" y="51"/>
                  </a:cubicBezTo>
                  <a:cubicBezTo>
                    <a:pt x="100" y="48"/>
                    <a:pt x="100" y="48"/>
                    <a:pt x="100" y="48"/>
                  </a:cubicBezTo>
                  <a:cubicBezTo>
                    <a:pt x="100" y="48"/>
                    <a:pt x="101" y="48"/>
                    <a:pt x="101" y="48"/>
                  </a:cubicBezTo>
                  <a:lnTo>
                    <a:pt x="101" y="51"/>
                  </a:lnTo>
                  <a:close/>
                  <a:moveTo>
                    <a:pt x="103" y="49"/>
                  </a:moveTo>
                  <a:cubicBezTo>
                    <a:pt x="103" y="49"/>
                    <a:pt x="103" y="49"/>
                    <a:pt x="103" y="49"/>
                  </a:cubicBezTo>
                  <a:cubicBezTo>
                    <a:pt x="103" y="49"/>
                    <a:pt x="103" y="49"/>
                    <a:pt x="103" y="49"/>
                  </a:cubicBezTo>
                  <a:cubicBezTo>
                    <a:pt x="103" y="49"/>
                    <a:pt x="103" y="49"/>
                    <a:pt x="103" y="49"/>
                  </a:cubicBezTo>
                  <a:cubicBezTo>
                    <a:pt x="103" y="49"/>
                    <a:pt x="103" y="49"/>
                    <a:pt x="103" y="49"/>
                  </a:cubicBezTo>
                  <a:cubicBezTo>
                    <a:pt x="103" y="51"/>
                    <a:pt x="103" y="51"/>
                    <a:pt x="103" y="51"/>
                  </a:cubicBezTo>
                  <a:cubicBezTo>
                    <a:pt x="103" y="51"/>
                    <a:pt x="103" y="51"/>
                    <a:pt x="103" y="51"/>
                  </a:cubicBezTo>
                  <a:cubicBezTo>
                    <a:pt x="103" y="51"/>
                    <a:pt x="102" y="51"/>
                    <a:pt x="102" y="51"/>
                  </a:cubicBezTo>
                  <a:cubicBezTo>
                    <a:pt x="102" y="48"/>
                    <a:pt x="102" y="48"/>
                    <a:pt x="102" y="48"/>
                  </a:cubicBezTo>
                  <a:cubicBezTo>
                    <a:pt x="102" y="48"/>
                    <a:pt x="103" y="48"/>
                    <a:pt x="103" y="48"/>
                  </a:cubicBezTo>
                  <a:lnTo>
                    <a:pt x="103" y="49"/>
                  </a:lnTo>
                  <a:close/>
                  <a:moveTo>
                    <a:pt x="108" y="50"/>
                  </a:moveTo>
                  <a:cubicBezTo>
                    <a:pt x="108" y="50"/>
                    <a:pt x="108" y="50"/>
                    <a:pt x="108" y="50"/>
                  </a:cubicBezTo>
                  <a:cubicBezTo>
                    <a:pt x="108" y="50"/>
                    <a:pt x="107" y="50"/>
                    <a:pt x="107" y="50"/>
                  </a:cubicBezTo>
                  <a:cubicBezTo>
                    <a:pt x="107" y="50"/>
                    <a:pt x="107" y="50"/>
                    <a:pt x="107" y="50"/>
                  </a:cubicBezTo>
                  <a:cubicBezTo>
                    <a:pt x="108" y="50"/>
                    <a:pt x="108" y="50"/>
                    <a:pt x="108" y="50"/>
                  </a:cubicBezTo>
                  <a:close/>
                  <a:moveTo>
                    <a:pt x="108" y="50"/>
                  </a:moveTo>
                  <a:cubicBezTo>
                    <a:pt x="108" y="50"/>
                    <a:pt x="108" y="50"/>
                    <a:pt x="108" y="50"/>
                  </a:cubicBezTo>
                  <a:cubicBezTo>
                    <a:pt x="107" y="50"/>
                    <a:pt x="107" y="50"/>
                    <a:pt x="107" y="50"/>
                  </a:cubicBezTo>
                  <a:cubicBezTo>
                    <a:pt x="107" y="47"/>
                    <a:pt x="107" y="47"/>
                    <a:pt x="107" y="47"/>
                  </a:cubicBezTo>
                  <a:cubicBezTo>
                    <a:pt x="107" y="47"/>
                    <a:pt x="107" y="47"/>
                    <a:pt x="107" y="47"/>
                  </a:cubicBezTo>
                  <a:cubicBezTo>
                    <a:pt x="107" y="50"/>
                    <a:pt x="107" y="50"/>
                    <a:pt x="107" y="50"/>
                  </a:cubicBezTo>
                  <a:cubicBezTo>
                    <a:pt x="106" y="50"/>
                    <a:pt x="106" y="50"/>
                    <a:pt x="106" y="50"/>
                  </a:cubicBezTo>
                  <a:cubicBezTo>
                    <a:pt x="106" y="50"/>
                    <a:pt x="106" y="50"/>
                    <a:pt x="106" y="50"/>
                  </a:cubicBezTo>
                  <a:cubicBezTo>
                    <a:pt x="107" y="50"/>
                    <a:pt x="107" y="50"/>
                    <a:pt x="107" y="50"/>
                  </a:cubicBezTo>
                  <a:cubicBezTo>
                    <a:pt x="107" y="50"/>
                    <a:pt x="107" y="50"/>
                    <a:pt x="107" y="50"/>
                  </a:cubicBezTo>
                  <a:cubicBezTo>
                    <a:pt x="106" y="51"/>
                    <a:pt x="105" y="51"/>
                    <a:pt x="104" y="51"/>
                  </a:cubicBezTo>
                  <a:cubicBezTo>
                    <a:pt x="104" y="49"/>
                    <a:pt x="104" y="49"/>
                    <a:pt x="104" y="49"/>
                  </a:cubicBezTo>
                  <a:cubicBezTo>
                    <a:pt x="105" y="49"/>
                    <a:pt x="105" y="49"/>
                    <a:pt x="105" y="49"/>
                  </a:cubicBezTo>
                  <a:cubicBezTo>
                    <a:pt x="105" y="50"/>
                    <a:pt x="105" y="50"/>
                    <a:pt x="105" y="50"/>
                  </a:cubicBezTo>
                  <a:cubicBezTo>
                    <a:pt x="105" y="50"/>
                    <a:pt x="105" y="50"/>
                    <a:pt x="105" y="50"/>
                  </a:cubicBezTo>
                  <a:cubicBezTo>
                    <a:pt x="105" y="49"/>
                    <a:pt x="105" y="49"/>
                    <a:pt x="105" y="49"/>
                  </a:cubicBezTo>
                  <a:cubicBezTo>
                    <a:pt x="106" y="49"/>
                    <a:pt x="106" y="49"/>
                    <a:pt x="106" y="49"/>
                  </a:cubicBezTo>
                  <a:cubicBezTo>
                    <a:pt x="106" y="49"/>
                    <a:pt x="106" y="49"/>
                    <a:pt x="106" y="49"/>
                  </a:cubicBezTo>
                  <a:cubicBezTo>
                    <a:pt x="105" y="49"/>
                    <a:pt x="105" y="49"/>
                    <a:pt x="105" y="49"/>
                  </a:cubicBezTo>
                  <a:cubicBezTo>
                    <a:pt x="105" y="47"/>
                    <a:pt x="105" y="47"/>
                    <a:pt x="105" y="47"/>
                  </a:cubicBezTo>
                  <a:cubicBezTo>
                    <a:pt x="106" y="47"/>
                    <a:pt x="107" y="47"/>
                    <a:pt x="108" y="47"/>
                  </a:cubicBezTo>
                  <a:lnTo>
                    <a:pt x="108" y="50"/>
                  </a:lnTo>
                  <a:close/>
                  <a:moveTo>
                    <a:pt x="104" y="49"/>
                  </a:moveTo>
                  <a:cubicBezTo>
                    <a:pt x="104" y="49"/>
                    <a:pt x="104" y="49"/>
                    <a:pt x="104" y="49"/>
                  </a:cubicBezTo>
                  <a:cubicBezTo>
                    <a:pt x="104" y="48"/>
                    <a:pt x="104" y="48"/>
                    <a:pt x="104" y="48"/>
                  </a:cubicBezTo>
                  <a:cubicBezTo>
                    <a:pt x="104" y="47"/>
                    <a:pt x="105" y="47"/>
                    <a:pt x="105" y="47"/>
                  </a:cubicBezTo>
                  <a:cubicBezTo>
                    <a:pt x="105" y="49"/>
                    <a:pt x="105" y="49"/>
                    <a:pt x="105" y="49"/>
                  </a:cubicBezTo>
                  <a:lnTo>
                    <a:pt x="104" y="49"/>
                  </a:lnTo>
                  <a:close/>
                  <a:moveTo>
                    <a:pt x="112" y="50"/>
                  </a:moveTo>
                  <a:cubicBezTo>
                    <a:pt x="112" y="50"/>
                    <a:pt x="112" y="50"/>
                    <a:pt x="112" y="50"/>
                  </a:cubicBezTo>
                  <a:cubicBezTo>
                    <a:pt x="111" y="50"/>
                    <a:pt x="110" y="50"/>
                    <a:pt x="109" y="50"/>
                  </a:cubicBezTo>
                  <a:cubicBezTo>
                    <a:pt x="109" y="50"/>
                    <a:pt x="109" y="50"/>
                    <a:pt x="109" y="50"/>
                  </a:cubicBezTo>
                  <a:cubicBezTo>
                    <a:pt x="110" y="50"/>
                    <a:pt x="110" y="50"/>
                    <a:pt x="110" y="50"/>
                  </a:cubicBezTo>
                  <a:cubicBezTo>
                    <a:pt x="110" y="50"/>
                    <a:pt x="110" y="50"/>
                    <a:pt x="110" y="50"/>
                  </a:cubicBezTo>
                  <a:cubicBezTo>
                    <a:pt x="110" y="50"/>
                    <a:pt x="110" y="50"/>
                    <a:pt x="110" y="50"/>
                  </a:cubicBezTo>
                  <a:cubicBezTo>
                    <a:pt x="110" y="50"/>
                    <a:pt x="110" y="50"/>
                    <a:pt x="110" y="50"/>
                  </a:cubicBezTo>
                  <a:cubicBezTo>
                    <a:pt x="112" y="50"/>
                    <a:pt x="112" y="50"/>
                    <a:pt x="112" y="50"/>
                  </a:cubicBezTo>
                  <a:cubicBezTo>
                    <a:pt x="112" y="50"/>
                    <a:pt x="112" y="50"/>
                    <a:pt x="112" y="50"/>
                  </a:cubicBezTo>
                  <a:cubicBezTo>
                    <a:pt x="110" y="50"/>
                    <a:pt x="110" y="50"/>
                    <a:pt x="110" y="50"/>
                  </a:cubicBezTo>
                  <a:cubicBezTo>
                    <a:pt x="110" y="47"/>
                    <a:pt x="110" y="47"/>
                    <a:pt x="110" y="47"/>
                  </a:cubicBezTo>
                  <a:cubicBezTo>
                    <a:pt x="111" y="46"/>
                    <a:pt x="111" y="46"/>
                    <a:pt x="112" y="46"/>
                  </a:cubicBezTo>
                  <a:lnTo>
                    <a:pt x="112" y="50"/>
                  </a:lnTo>
                  <a:close/>
                  <a:moveTo>
                    <a:pt x="109" y="50"/>
                  </a:moveTo>
                  <a:cubicBezTo>
                    <a:pt x="109" y="50"/>
                    <a:pt x="109" y="50"/>
                    <a:pt x="109" y="50"/>
                  </a:cubicBezTo>
                  <a:cubicBezTo>
                    <a:pt x="109" y="47"/>
                    <a:pt x="109" y="47"/>
                    <a:pt x="109" y="47"/>
                  </a:cubicBezTo>
                  <a:cubicBezTo>
                    <a:pt x="109" y="47"/>
                    <a:pt x="110" y="47"/>
                    <a:pt x="110" y="47"/>
                  </a:cubicBezTo>
                  <a:cubicBezTo>
                    <a:pt x="110" y="50"/>
                    <a:pt x="110" y="50"/>
                    <a:pt x="110" y="50"/>
                  </a:cubicBezTo>
                  <a:lnTo>
                    <a:pt x="109" y="50"/>
                  </a:lnTo>
                  <a:close/>
                  <a:moveTo>
                    <a:pt x="113" y="47"/>
                  </a:moveTo>
                  <a:cubicBezTo>
                    <a:pt x="113" y="47"/>
                    <a:pt x="113" y="47"/>
                    <a:pt x="113" y="47"/>
                  </a:cubicBezTo>
                  <a:cubicBezTo>
                    <a:pt x="113" y="47"/>
                    <a:pt x="113" y="47"/>
                    <a:pt x="113" y="47"/>
                  </a:cubicBezTo>
                  <a:cubicBezTo>
                    <a:pt x="113" y="47"/>
                    <a:pt x="113" y="47"/>
                    <a:pt x="113" y="47"/>
                  </a:cubicBezTo>
                  <a:cubicBezTo>
                    <a:pt x="113" y="47"/>
                    <a:pt x="113" y="47"/>
                    <a:pt x="113" y="47"/>
                  </a:cubicBezTo>
                  <a:cubicBezTo>
                    <a:pt x="113" y="50"/>
                    <a:pt x="113" y="50"/>
                    <a:pt x="113" y="50"/>
                  </a:cubicBezTo>
                  <a:cubicBezTo>
                    <a:pt x="113" y="50"/>
                    <a:pt x="113" y="50"/>
                    <a:pt x="113" y="50"/>
                  </a:cubicBezTo>
                  <a:cubicBezTo>
                    <a:pt x="113" y="50"/>
                    <a:pt x="113" y="50"/>
                    <a:pt x="113" y="50"/>
                  </a:cubicBezTo>
                  <a:cubicBezTo>
                    <a:pt x="113" y="50"/>
                    <a:pt x="113" y="50"/>
                    <a:pt x="113" y="50"/>
                  </a:cubicBezTo>
                  <a:cubicBezTo>
                    <a:pt x="113" y="50"/>
                    <a:pt x="113" y="50"/>
                    <a:pt x="113" y="50"/>
                  </a:cubicBezTo>
                  <a:cubicBezTo>
                    <a:pt x="113" y="50"/>
                    <a:pt x="112" y="50"/>
                    <a:pt x="112" y="50"/>
                  </a:cubicBezTo>
                  <a:cubicBezTo>
                    <a:pt x="112" y="46"/>
                    <a:pt x="112" y="46"/>
                    <a:pt x="112" y="46"/>
                  </a:cubicBezTo>
                  <a:cubicBezTo>
                    <a:pt x="112" y="46"/>
                    <a:pt x="112" y="46"/>
                    <a:pt x="112" y="46"/>
                  </a:cubicBezTo>
                  <a:cubicBezTo>
                    <a:pt x="112" y="46"/>
                    <a:pt x="113" y="46"/>
                    <a:pt x="113" y="46"/>
                  </a:cubicBezTo>
                  <a:lnTo>
                    <a:pt x="113" y="47"/>
                  </a:lnTo>
                  <a:close/>
                  <a:moveTo>
                    <a:pt x="115" y="50"/>
                  </a:moveTo>
                  <a:cubicBezTo>
                    <a:pt x="115" y="50"/>
                    <a:pt x="115" y="50"/>
                    <a:pt x="115" y="50"/>
                  </a:cubicBezTo>
                  <a:cubicBezTo>
                    <a:pt x="114" y="50"/>
                    <a:pt x="114" y="50"/>
                    <a:pt x="113" y="50"/>
                  </a:cubicBezTo>
                  <a:cubicBezTo>
                    <a:pt x="113" y="50"/>
                    <a:pt x="113" y="50"/>
                    <a:pt x="113" y="50"/>
                  </a:cubicBezTo>
                  <a:cubicBezTo>
                    <a:pt x="115" y="50"/>
                    <a:pt x="115" y="50"/>
                    <a:pt x="115" y="50"/>
                  </a:cubicBezTo>
                  <a:close/>
                  <a:moveTo>
                    <a:pt x="115" y="50"/>
                  </a:moveTo>
                  <a:cubicBezTo>
                    <a:pt x="115" y="50"/>
                    <a:pt x="115" y="50"/>
                    <a:pt x="115" y="50"/>
                  </a:cubicBezTo>
                  <a:cubicBezTo>
                    <a:pt x="113" y="50"/>
                    <a:pt x="113" y="50"/>
                    <a:pt x="113" y="50"/>
                  </a:cubicBezTo>
                  <a:cubicBezTo>
                    <a:pt x="113" y="47"/>
                    <a:pt x="113" y="47"/>
                    <a:pt x="113" y="47"/>
                  </a:cubicBezTo>
                  <a:cubicBezTo>
                    <a:pt x="115" y="47"/>
                    <a:pt x="115" y="47"/>
                    <a:pt x="115" y="47"/>
                  </a:cubicBezTo>
                  <a:lnTo>
                    <a:pt x="115" y="50"/>
                  </a:lnTo>
                  <a:close/>
                  <a:moveTo>
                    <a:pt x="115" y="47"/>
                  </a:moveTo>
                  <a:cubicBezTo>
                    <a:pt x="115" y="47"/>
                    <a:pt x="115" y="47"/>
                    <a:pt x="115" y="47"/>
                  </a:cubicBezTo>
                  <a:cubicBezTo>
                    <a:pt x="113" y="47"/>
                    <a:pt x="113" y="47"/>
                    <a:pt x="113" y="47"/>
                  </a:cubicBezTo>
                  <a:cubicBezTo>
                    <a:pt x="113" y="46"/>
                    <a:pt x="113" y="46"/>
                    <a:pt x="113" y="46"/>
                  </a:cubicBezTo>
                  <a:cubicBezTo>
                    <a:pt x="114" y="46"/>
                    <a:pt x="114" y="46"/>
                    <a:pt x="115" y="46"/>
                  </a:cubicBezTo>
                  <a:lnTo>
                    <a:pt x="115" y="47"/>
                  </a:lnTo>
                  <a:close/>
                  <a:moveTo>
                    <a:pt x="116" y="49"/>
                  </a:moveTo>
                  <a:cubicBezTo>
                    <a:pt x="116" y="49"/>
                    <a:pt x="116" y="49"/>
                    <a:pt x="116" y="49"/>
                  </a:cubicBezTo>
                  <a:cubicBezTo>
                    <a:pt x="116" y="49"/>
                    <a:pt x="116" y="49"/>
                    <a:pt x="116" y="49"/>
                  </a:cubicBezTo>
                  <a:cubicBezTo>
                    <a:pt x="116" y="49"/>
                    <a:pt x="116" y="49"/>
                    <a:pt x="116" y="49"/>
                  </a:cubicBezTo>
                  <a:cubicBezTo>
                    <a:pt x="116" y="49"/>
                    <a:pt x="116" y="49"/>
                    <a:pt x="116" y="49"/>
                  </a:cubicBezTo>
                  <a:cubicBezTo>
                    <a:pt x="116" y="50"/>
                    <a:pt x="116" y="50"/>
                    <a:pt x="116" y="50"/>
                  </a:cubicBezTo>
                  <a:cubicBezTo>
                    <a:pt x="116" y="50"/>
                    <a:pt x="115" y="50"/>
                    <a:pt x="115" y="50"/>
                  </a:cubicBezTo>
                  <a:cubicBezTo>
                    <a:pt x="115" y="50"/>
                    <a:pt x="115" y="50"/>
                    <a:pt x="115" y="50"/>
                  </a:cubicBezTo>
                  <a:cubicBezTo>
                    <a:pt x="115" y="50"/>
                    <a:pt x="115" y="50"/>
                    <a:pt x="115" y="50"/>
                  </a:cubicBezTo>
                  <a:cubicBezTo>
                    <a:pt x="115" y="50"/>
                    <a:pt x="115" y="50"/>
                    <a:pt x="115" y="50"/>
                  </a:cubicBezTo>
                  <a:cubicBezTo>
                    <a:pt x="115" y="50"/>
                    <a:pt x="115" y="50"/>
                    <a:pt x="115" y="50"/>
                  </a:cubicBezTo>
                  <a:cubicBezTo>
                    <a:pt x="115" y="47"/>
                    <a:pt x="115" y="47"/>
                    <a:pt x="115" y="47"/>
                  </a:cubicBezTo>
                  <a:cubicBezTo>
                    <a:pt x="115" y="47"/>
                    <a:pt x="115" y="47"/>
                    <a:pt x="115" y="47"/>
                  </a:cubicBezTo>
                  <a:cubicBezTo>
                    <a:pt x="115" y="47"/>
                    <a:pt x="115" y="47"/>
                    <a:pt x="115" y="47"/>
                  </a:cubicBezTo>
                  <a:cubicBezTo>
                    <a:pt x="115" y="47"/>
                    <a:pt x="115" y="47"/>
                    <a:pt x="115" y="47"/>
                  </a:cubicBezTo>
                  <a:cubicBezTo>
                    <a:pt x="115" y="46"/>
                    <a:pt x="115" y="46"/>
                    <a:pt x="115" y="46"/>
                  </a:cubicBezTo>
                  <a:cubicBezTo>
                    <a:pt x="115" y="46"/>
                    <a:pt x="116" y="46"/>
                    <a:pt x="116" y="46"/>
                  </a:cubicBezTo>
                  <a:lnTo>
                    <a:pt x="116" y="49"/>
                  </a:lnTo>
                  <a:close/>
                  <a:moveTo>
                    <a:pt x="117" y="50"/>
                  </a:moveTo>
                  <a:cubicBezTo>
                    <a:pt x="117" y="50"/>
                    <a:pt x="117" y="50"/>
                    <a:pt x="117" y="50"/>
                  </a:cubicBezTo>
                  <a:cubicBezTo>
                    <a:pt x="117" y="50"/>
                    <a:pt x="117" y="50"/>
                    <a:pt x="116" y="50"/>
                  </a:cubicBezTo>
                  <a:cubicBezTo>
                    <a:pt x="116" y="49"/>
                    <a:pt x="116" y="49"/>
                    <a:pt x="116" y="49"/>
                  </a:cubicBezTo>
                  <a:cubicBezTo>
                    <a:pt x="117" y="49"/>
                    <a:pt x="117" y="49"/>
                    <a:pt x="117" y="49"/>
                  </a:cubicBezTo>
                  <a:lnTo>
                    <a:pt x="117" y="50"/>
                  </a:lnTo>
                  <a:close/>
                  <a:moveTo>
                    <a:pt x="117" y="49"/>
                  </a:moveTo>
                  <a:cubicBezTo>
                    <a:pt x="117" y="49"/>
                    <a:pt x="117" y="49"/>
                    <a:pt x="117" y="49"/>
                  </a:cubicBezTo>
                  <a:cubicBezTo>
                    <a:pt x="116" y="49"/>
                    <a:pt x="116" y="49"/>
                    <a:pt x="116" y="49"/>
                  </a:cubicBezTo>
                  <a:cubicBezTo>
                    <a:pt x="116" y="46"/>
                    <a:pt x="116" y="46"/>
                    <a:pt x="116" y="46"/>
                  </a:cubicBezTo>
                  <a:cubicBezTo>
                    <a:pt x="117" y="46"/>
                    <a:pt x="117" y="46"/>
                    <a:pt x="117" y="46"/>
                  </a:cubicBezTo>
                  <a:lnTo>
                    <a:pt x="117" y="49"/>
                  </a:lnTo>
                  <a:close/>
                  <a:moveTo>
                    <a:pt x="119" y="47"/>
                  </a:moveTo>
                  <a:cubicBezTo>
                    <a:pt x="119" y="47"/>
                    <a:pt x="119" y="47"/>
                    <a:pt x="119" y="47"/>
                  </a:cubicBezTo>
                  <a:cubicBezTo>
                    <a:pt x="118" y="47"/>
                    <a:pt x="118" y="47"/>
                    <a:pt x="118" y="47"/>
                  </a:cubicBezTo>
                  <a:cubicBezTo>
                    <a:pt x="118" y="47"/>
                    <a:pt x="118" y="47"/>
                    <a:pt x="118" y="47"/>
                  </a:cubicBezTo>
                  <a:cubicBezTo>
                    <a:pt x="119" y="47"/>
                    <a:pt x="119" y="47"/>
                    <a:pt x="119" y="47"/>
                  </a:cubicBezTo>
                  <a:cubicBezTo>
                    <a:pt x="119" y="50"/>
                    <a:pt x="119" y="50"/>
                    <a:pt x="119" y="50"/>
                  </a:cubicBezTo>
                  <a:cubicBezTo>
                    <a:pt x="118" y="50"/>
                    <a:pt x="118" y="50"/>
                    <a:pt x="118" y="50"/>
                  </a:cubicBezTo>
                  <a:cubicBezTo>
                    <a:pt x="118" y="49"/>
                    <a:pt x="118" y="49"/>
                    <a:pt x="118" y="49"/>
                  </a:cubicBezTo>
                  <a:cubicBezTo>
                    <a:pt x="118" y="49"/>
                    <a:pt x="118" y="49"/>
                    <a:pt x="118" y="49"/>
                  </a:cubicBezTo>
                  <a:cubicBezTo>
                    <a:pt x="118" y="49"/>
                    <a:pt x="118" y="49"/>
                    <a:pt x="118" y="49"/>
                  </a:cubicBezTo>
                  <a:cubicBezTo>
                    <a:pt x="118" y="49"/>
                    <a:pt x="118" y="49"/>
                    <a:pt x="118" y="49"/>
                  </a:cubicBezTo>
                  <a:cubicBezTo>
                    <a:pt x="118" y="46"/>
                    <a:pt x="118" y="46"/>
                    <a:pt x="118" y="46"/>
                  </a:cubicBezTo>
                  <a:cubicBezTo>
                    <a:pt x="118" y="46"/>
                    <a:pt x="118" y="46"/>
                    <a:pt x="119" y="46"/>
                  </a:cubicBezTo>
                  <a:lnTo>
                    <a:pt x="119" y="47"/>
                  </a:lnTo>
                  <a:close/>
                  <a:moveTo>
                    <a:pt x="120" y="50"/>
                  </a:moveTo>
                  <a:cubicBezTo>
                    <a:pt x="120" y="50"/>
                    <a:pt x="120" y="50"/>
                    <a:pt x="120" y="50"/>
                  </a:cubicBezTo>
                  <a:cubicBezTo>
                    <a:pt x="120" y="50"/>
                    <a:pt x="119" y="50"/>
                    <a:pt x="119" y="50"/>
                  </a:cubicBezTo>
                  <a:cubicBezTo>
                    <a:pt x="119" y="47"/>
                    <a:pt x="119" y="47"/>
                    <a:pt x="119" y="47"/>
                  </a:cubicBezTo>
                  <a:cubicBezTo>
                    <a:pt x="120" y="47"/>
                    <a:pt x="120" y="47"/>
                    <a:pt x="120" y="47"/>
                  </a:cubicBezTo>
                  <a:lnTo>
                    <a:pt x="120" y="50"/>
                  </a:lnTo>
                  <a:close/>
                  <a:moveTo>
                    <a:pt x="120" y="47"/>
                  </a:moveTo>
                  <a:cubicBezTo>
                    <a:pt x="120" y="47"/>
                    <a:pt x="120" y="47"/>
                    <a:pt x="120" y="47"/>
                  </a:cubicBezTo>
                  <a:cubicBezTo>
                    <a:pt x="119" y="47"/>
                    <a:pt x="119" y="47"/>
                    <a:pt x="119" y="47"/>
                  </a:cubicBezTo>
                  <a:cubicBezTo>
                    <a:pt x="119" y="46"/>
                    <a:pt x="119" y="46"/>
                    <a:pt x="119" y="46"/>
                  </a:cubicBezTo>
                  <a:cubicBezTo>
                    <a:pt x="119" y="46"/>
                    <a:pt x="120" y="45"/>
                    <a:pt x="120" y="45"/>
                  </a:cubicBezTo>
                  <a:lnTo>
                    <a:pt x="120" y="47"/>
                  </a:lnTo>
                  <a:close/>
                  <a:moveTo>
                    <a:pt x="123" y="50"/>
                  </a:moveTo>
                  <a:cubicBezTo>
                    <a:pt x="123" y="50"/>
                    <a:pt x="123" y="50"/>
                    <a:pt x="123" y="50"/>
                  </a:cubicBezTo>
                  <a:cubicBezTo>
                    <a:pt x="122" y="50"/>
                    <a:pt x="121" y="50"/>
                    <a:pt x="120" y="50"/>
                  </a:cubicBezTo>
                  <a:cubicBezTo>
                    <a:pt x="120" y="47"/>
                    <a:pt x="120" y="47"/>
                    <a:pt x="120" y="47"/>
                  </a:cubicBezTo>
                  <a:cubicBezTo>
                    <a:pt x="121" y="47"/>
                    <a:pt x="121" y="47"/>
                    <a:pt x="121" y="47"/>
                  </a:cubicBezTo>
                  <a:cubicBezTo>
                    <a:pt x="121" y="47"/>
                    <a:pt x="121" y="47"/>
                    <a:pt x="121" y="47"/>
                  </a:cubicBezTo>
                  <a:cubicBezTo>
                    <a:pt x="120" y="47"/>
                    <a:pt x="120" y="47"/>
                    <a:pt x="120" y="47"/>
                  </a:cubicBezTo>
                  <a:cubicBezTo>
                    <a:pt x="120" y="45"/>
                    <a:pt x="120" y="45"/>
                    <a:pt x="120" y="45"/>
                  </a:cubicBezTo>
                  <a:cubicBezTo>
                    <a:pt x="121" y="45"/>
                    <a:pt x="121" y="45"/>
                    <a:pt x="121" y="45"/>
                  </a:cubicBezTo>
                  <a:cubicBezTo>
                    <a:pt x="121" y="50"/>
                    <a:pt x="121" y="50"/>
                    <a:pt x="121" y="50"/>
                  </a:cubicBezTo>
                  <a:cubicBezTo>
                    <a:pt x="122" y="50"/>
                    <a:pt x="122" y="50"/>
                    <a:pt x="122" y="50"/>
                  </a:cubicBezTo>
                  <a:cubicBezTo>
                    <a:pt x="122" y="45"/>
                    <a:pt x="122" y="45"/>
                    <a:pt x="122" y="45"/>
                  </a:cubicBezTo>
                  <a:cubicBezTo>
                    <a:pt x="122" y="45"/>
                    <a:pt x="122" y="45"/>
                    <a:pt x="123" y="45"/>
                  </a:cubicBezTo>
                  <a:lnTo>
                    <a:pt x="123" y="50"/>
                  </a:lnTo>
                  <a:close/>
                  <a:moveTo>
                    <a:pt x="124" y="49"/>
                  </a:moveTo>
                  <a:cubicBezTo>
                    <a:pt x="124" y="49"/>
                    <a:pt x="124" y="49"/>
                    <a:pt x="124" y="49"/>
                  </a:cubicBezTo>
                  <a:cubicBezTo>
                    <a:pt x="123" y="49"/>
                    <a:pt x="123" y="49"/>
                    <a:pt x="123" y="49"/>
                  </a:cubicBezTo>
                  <a:cubicBezTo>
                    <a:pt x="123" y="50"/>
                    <a:pt x="123" y="50"/>
                    <a:pt x="123" y="50"/>
                  </a:cubicBezTo>
                  <a:cubicBezTo>
                    <a:pt x="124" y="50"/>
                    <a:pt x="124" y="50"/>
                    <a:pt x="124" y="50"/>
                  </a:cubicBezTo>
                  <a:cubicBezTo>
                    <a:pt x="124" y="50"/>
                    <a:pt x="124" y="50"/>
                    <a:pt x="124" y="50"/>
                  </a:cubicBezTo>
                  <a:cubicBezTo>
                    <a:pt x="123" y="50"/>
                    <a:pt x="123" y="50"/>
                    <a:pt x="123" y="50"/>
                  </a:cubicBezTo>
                  <a:cubicBezTo>
                    <a:pt x="123" y="45"/>
                    <a:pt x="123" y="45"/>
                    <a:pt x="123" y="45"/>
                  </a:cubicBezTo>
                  <a:cubicBezTo>
                    <a:pt x="123" y="45"/>
                    <a:pt x="123" y="45"/>
                    <a:pt x="124" y="45"/>
                  </a:cubicBezTo>
                  <a:lnTo>
                    <a:pt x="124" y="49"/>
                  </a:lnTo>
                  <a:close/>
                  <a:moveTo>
                    <a:pt x="125" y="50"/>
                  </a:moveTo>
                  <a:cubicBezTo>
                    <a:pt x="125" y="50"/>
                    <a:pt x="125" y="50"/>
                    <a:pt x="125" y="50"/>
                  </a:cubicBezTo>
                  <a:cubicBezTo>
                    <a:pt x="124" y="50"/>
                    <a:pt x="124" y="50"/>
                    <a:pt x="124" y="50"/>
                  </a:cubicBezTo>
                  <a:cubicBezTo>
                    <a:pt x="124" y="50"/>
                    <a:pt x="124" y="50"/>
                    <a:pt x="124" y="50"/>
                  </a:cubicBezTo>
                  <a:cubicBezTo>
                    <a:pt x="125" y="50"/>
                    <a:pt x="125" y="50"/>
                    <a:pt x="125" y="50"/>
                  </a:cubicBezTo>
                  <a:close/>
                  <a:moveTo>
                    <a:pt x="125" y="49"/>
                  </a:moveTo>
                  <a:cubicBezTo>
                    <a:pt x="125" y="49"/>
                    <a:pt x="125" y="49"/>
                    <a:pt x="125" y="49"/>
                  </a:cubicBezTo>
                  <a:cubicBezTo>
                    <a:pt x="124" y="49"/>
                    <a:pt x="124" y="49"/>
                    <a:pt x="124" y="49"/>
                  </a:cubicBezTo>
                  <a:cubicBezTo>
                    <a:pt x="124" y="45"/>
                    <a:pt x="124" y="45"/>
                    <a:pt x="124" y="45"/>
                  </a:cubicBezTo>
                  <a:cubicBezTo>
                    <a:pt x="124" y="45"/>
                    <a:pt x="124" y="45"/>
                    <a:pt x="125" y="45"/>
                  </a:cubicBezTo>
                  <a:lnTo>
                    <a:pt x="125" y="49"/>
                  </a:lnTo>
                  <a:close/>
                  <a:moveTo>
                    <a:pt x="126" y="46"/>
                  </a:moveTo>
                  <a:cubicBezTo>
                    <a:pt x="126" y="46"/>
                    <a:pt x="126" y="46"/>
                    <a:pt x="126" y="46"/>
                  </a:cubicBezTo>
                  <a:cubicBezTo>
                    <a:pt x="125" y="46"/>
                    <a:pt x="125" y="46"/>
                    <a:pt x="125" y="46"/>
                  </a:cubicBezTo>
                  <a:cubicBezTo>
                    <a:pt x="125" y="46"/>
                    <a:pt x="125" y="46"/>
                    <a:pt x="125" y="46"/>
                  </a:cubicBezTo>
                  <a:cubicBezTo>
                    <a:pt x="126" y="46"/>
                    <a:pt x="126" y="46"/>
                    <a:pt x="126" y="46"/>
                  </a:cubicBezTo>
                  <a:cubicBezTo>
                    <a:pt x="126" y="49"/>
                    <a:pt x="126" y="49"/>
                    <a:pt x="126" y="49"/>
                  </a:cubicBezTo>
                  <a:cubicBezTo>
                    <a:pt x="125" y="49"/>
                    <a:pt x="125" y="49"/>
                    <a:pt x="125" y="49"/>
                  </a:cubicBezTo>
                  <a:cubicBezTo>
                    <a:pt x="125" y="49"/>
                    <a:pt x="125" y="49"/>
                    <a:pt x="125" y="49"/>
                  </a:cubicBezTo>
                  <a:cubicBezTo>
                    <a:pt x="126" y="49"/>
                    <a:pt x="126" y="49"/>
                    <a:pt x="126" y="49"/>
                  </a:cubicBezTo>
                  <a:cubicBezTo>
                    <a:pt x="126" y="50"/>
                    <a:pt x="126" y="50"/>
                    <a:pt x="126" y="50"/>
                  </a:cubicBezTo>
                  <a:cubicBezTo>
                    <a:pt x="126" y="50"/>
                    <a:pt x="125" y="50"/>
                    <a:pt x="125" y="50"/>
                  </a:cubicBezTo>
                  <a:cubicBezTo>
                    <a:pt x="125" y="50"/>
                    <a:pt x="125" y="50"/>
                    <a:pt x="125" y="50"/>
                  </a:cubicBezTo>
                  <a:cubicBezTo>
                    <a:pt x="125" y="50"/>
                    <a:pt x="125" y="50"/>
                    <a:pt x="125" y="50"/>
                  </a:cubicBezTo>
                  <a:cubicBezTo>
                    <a:pt x="125" y="49"/>
                    <a:pt x="125" y="49"/>
                    <a:pt x="125" y="49"/>
                  </a:cubicBezTo>
                  <a:cubicBezTo>
                    <a:pt x="125" y="49"/>
                    <a:pt x="125" y="49"/>
                    <a:pt x="125" y="49"/>
                  </a:cubicBezTo>
                  <a:cubicBezTo>
                    <a:pt x="125" y="45"/>
                    <a:pt x="125" y="45"/>
                    <a:pt x="125" y="45"/>
                  </a:cubicBezTo>
                  <a:cubicBezTo>
                    <a:pt x="125" y="45"/>
                    <a:pt x="126" y="45"/>
                    <a:pt x="126" y="45"/>
                  </a:cubicBezTo>
                  <a:lnTo>
                    <a:pt x="126" y="46"/>
                  </a:lnTo>
                  <a:close/>
                  <a:moveTo>
                    <a:pt x="127" y="50"/>
                  </a:moveTo>
                  <a:cubicBezTo>
                    <a:pt x="127" y="50"/>
                    <a:pt x="127" y="50"/>
                    <a:pt x="127" y="50"/>
                  </a:cubicBezTo>
                  <a:cubicBezTo>
                    <a:pt x="127" y="50"/>
                    <a:pt x="126" y="50"/>
                    <a:pt x="126" y="50"/>
                  </a:cubicBezTo>
                  <a:cubicBezTo>
                    <a:pt x="126" y="49"/>
                    <a:pt x="126" y="49"/>
                    <a:pt x="126" y="49"/>
                  </a:cubicBezTo>
                  <a:cubicBezTo>
                    <a:pt x="127" y="49"/>
                    <a:pt x="127" y="49"/>
                    <a:pt x="127" y="49"/>
                  </a:cubicBezTo>
                  <a:lnTo>
                    <a:pt x="127" y="50"/>
                  </a:lnTo>
                  <a:close/>
                  <a:moveTo>
                    <a:pt x="127" y="49"/>
                  </a:moveTo>
                  <a:cubicBezTo>
                    <a:pt x="127" y="49"/>
                    <a:pt x="127" y="49"/>
                    <a:pt x="127" y="49"/>
                  </a:cubicBezTo>
                  <a:cubicBezTo>
                    <a:pt x="126" y="49"/>
                    <a:pt x="126" y="49"/>
                    <a:pt x="126" y="49"/>
                  </a:cubicBezTo>
                  <a:cubicBezTo>
                    <a:pt x="126" y="46"/>
                    <a:pt x="126" y="46"/>
                    <a:pt x="126" y="46"/>
                  </a:cubicBezTo>
                  <a:cubicBezTo>
                    <a:pt x="127" y="46"/>
                    <a:pt x="127" y="46"/>
                    <a:pt x="127" y="46"/>
                  </a:cubicBezTo>
                  <a:lnTo>
                    <a:pt x="127" y="49"/>
                  </a:lnTo>
                  <a:close/>
                  <a:moveTo>
                    <a:pt x="127" y="46"/>
                  </a:moveTo>
                  <a:cubicBezTo>
                    <a:pt x="127" y="46"/>
                    <a:pt x="127" y="46"/>
                    <a:pt x="127" y="46"/>
                  </a:cubicBezTo>
                  <a:cubicBezTo>
                    <a:pt x="126" y="46"/>
                    <a:pt x="126" y="46"/>
                    <a:pt x="126" y="46"/>
                  </a:cubicBezTo>
                  <a:cubicBezTo>
                    <a:pt x="126" y="45"/>
                    <a:pt x="126" y="45"/>
                    <a:pt x="126" y="45"/>
                  </a:cubicBezTo>
                  <a:cubicBezTo>
                    <a:pt x="126" y="45"/>
                    <a:pt x="127" y="45"/>
                    <a:pt x="127" y="45"/>
                  </a:cubicBezTo>
                  <a:lnTo>
                    <a:pt x="127" y="46"/>
                  </a:lnTo>
                  <a:close/>
                  <a:moveTo>
                    <a:pt x="128" y="50"/>
                  </a:moveTo>
                  <a:cubicBezTo>
                    <a:pt x="128" y="50"/>
                    <a:pt x="128" y="50"/>
                    <a:pt x="128" y="50"/>
                  </a:cubicBezTo>
                  <a:cubicBezTo>
                    <a:pt x="128" y="50"/>
                    <a:pt x="127" y="50"/>
                    <a:pt x="127" y="50"/>
                  </a:cubicBezTo>
                  <a:cubicBezTo>
                    <a:pt x="127" y="50"/>
                    <a:pt x="127" y="50"/>
                    <a:pt x="127" y="50"/>
                  </a:cubicBezTo>
                  <a:cubicBezTo>
                    <a:pt x="128" y="50"/>
                    <a:pt x="128" y="50"/>
                    <a:pt x="128" y="50"/>
                  </a:cubicBezTo>
                  <a:close/>
                  <a:moveTo>
                    <a:pt x="128" y="49"/>
                  </a:moveTo>
                  <a:cubicBezTo>
                    <a:pt x="128" y="49"/>
                    <a:pt x="128" y="49"/>
                    <a:pt x="128" y="49"/>
                  </a:cubicBezTo>
                  <a:cubicBezTo>
                    <a:pt x="127" y="49"/>
                    <a:pt x="127" y="49"/>
                    <a:pt x="127" y="49"/>
                  </a:cubicBezTo>
                  <a:cubicBezTo>
                    <a:pt x="127" y="49"/>
                    <a:pt x="127" y="49"/>
                    <a:pt x="127" y="49"/>
                  </a:cubicBezTo>
                  <a:cubicBezTo>
                    <a:pt x="127" y="49"/>
                    <a:pt x="127" y="49"/>
                    <a:pt x="127" y="49"/>
                  </a:cubicBezTo>
                  <a:cubicBezTo>
                    <a:pt x="127" y="49"/>
                    <a:pt x="127" y="49"/>
                    <a:pt x="127" y="49"/>
                  </a:cubicBezTo>
                  <a:cubicBezTo>
                    <a:pt x="127" y="49"/>
                    <a:pt x="127" y="49"/>
                    <a:pt x="127" y="49"/>
                  </a:cubicBezTo>
                  <a:cubicBezTo>
                    <a:pt x="127" y="48"/>
                    <a:pt x="127" y="48"/>
                    <a:pt x="127" y="48"/>
                  </a:cubicBezTo>
                  <a:cubicBezTo>
                    <a:pt x="128" y="48"/>
                    <a:pt x="128" y="48"/>
                    <a:pt x="128" y="48"/>
                  </a:cubicBezTo>
                  <a:lnTo>
                    <a:pt x="128" y="49"/>
                  </a:lnTo>
                  <a:close/>
                  <a:moveTo>
                    <a:pt x="128" y="48"/>
                  </a:moveTo>
                  <a:cubicBezTo>
                    <a:pt x="128" y="48"/>
                    <a:pt x="128" y="48"/>
                    <a:pt x="128" y="48"/>
                  </a:cubicBezTo>
                  <a:cubicBezTo>
                    <a:pt x="127" y="48"/>
                    <a:pt x="127" y="48"/>
                    <a:pt x="127" y="48"/>
                  </a:cubicBezTo>
                  <a:cubicBezTo>
                    <a:pt x="127" y="47"/>
                    <a:pt x="127" y="47"/>
                    <a:pt x="127" y="47"/>
                  </a:cubicBezTo>
                  <a:cubicBezTo>
                    <a:pt x="128" y="47"/>
                    <a:pt x="128" y="47"/>
                    <a:pt x="128" y="47"/>
                  </a:cubicBezTo>
                  <a:lnTo>
                    <a:pt x="128" y="48"/>
                  </a:lnTo>
                  <a:close/>
                  <a:moveTo>
                    <a:pt x="128" y="47"/>
                  </a:moveTo>
                  <a:cubicBezTo>
                    <a:pt x="128" y="47"/>
                    <a:pt x="128" y="47"/>
                    <a:pt x="128" y="47"/>
                  </a:cubicBezTo>
                  <a:cubicBezTo>
                    <a:pt x="127" y="47"/>
                    <a:pt x="127" y="47"/>
                    <a:pt x="127" y="47"/>
                  </a:cubicBezTo>
                  <a:cubicBezTo>
                    <a:pt x="127" y="45"/>
                    <a:pt x="127" y="45"/>
                    <a:pt x="127" y="45"/>
                  </a:cubicBezTo>
                  <a:cubicBezTo>
                    <a:pt x="127" y="45"/>
                    <a:pt x="128" y="45"/>
                    <a:pt x="128" y="45"/>
                  </a:cubicBezTo>
                  <a:lnTo>
                    <a:pt x="128" y="47"/>
                  </a:lnTo>
                  <a:close/>
                  <a:moveTo>
                    <a:pt x="128" y="50"/>
                  </a:moveTo>
                  <a:cubicBezTo>
                    <a:pt x="128" y="50"/>
                    <a:pt x="128" y="50"/>
                    <a:pt x="128" y="50"/>
                  </a:cubicBezTo>
                  <a:cubicBezTo>
                    <a:pt x="128" y="50"/>
                    <a:pt x="128" y="50"/>
                    <a:pt x="128" y="50"/>
                  </a:cubicBezTo>
                  <a:cubicBezTo>
                    <a:pt x="128" y="50"/>
                    <a:pt x="128" y="50"/>
                    <a:pt x="128" y="50"/>
                  </a:cubicBezTo>
                  <a:cubicBezTo>
                    <a:pt x="128" y="50"/>
                    <a:pt x="128" y="50"/>
                    <a:pt x="128" y="50"/>
                  </a:cubicBezTo>
                  <a:cubicBezTo>
                    <a:pt x="128" y="50"/>
                    <a:pt x="128" y="50"/>
                    <a:pt x="128" y="50"/>
                  </a:cubicBezTo>
                  <a:cubicBezTo>
                    <a:pt x="128" y="50"/>
                    <a:pt x="128" y="50"/>
                    <a:pt x="128" y="50"/>
                  </a:cubicBezTo>
                  <a:cubicBezTo>
                    <a:pt x="128" y="50"/>
                    <a:pt x="128" y="50"/>
                    <a:pt x="128" y="50"/>
                  </a:cubicBezTo>
                  <a:cubicBezTo>
                    <a:pt x="129" y="50"/>
                    <a:pt x="129" y="50"/>
                    <a:pt x="129" y="50"/>
                  </a:cubicBezTo>
                  <a:cubicBezTo>
                    <a:pt x="129" y="50"/>
                    <a:pt x="129" y="50"/>
                    <a:pt x="129" y="50"/>
                  </a:cubicBezTo>
                  <a:cubicBezTo>
                    <a:pt x="129" y="50"/>
                    <a:pt x="129" y="50"/>
                    <a:pt x="129" y="50"/>
                  </a:cubicBezTo>
                  <a:cubicBezTo>
                    <a:pt x="129" y="50"/>
                    <a:pt x="128" y="50"/>
                    <a:pt x="128" y="50"/>
                  </a:cubicBezTo>
                  <a:close/>
                  <a:moveTo>
                    <a:pt x="129" y="47"/>
                  </a:moveTo>
                  <a:cubicBezTo>
                    <a:pt x="129" y="47"/>
                    <a:pt x="129" y="47"/>
                    <a:pt x="129" y="47"/>
                  </a:cubicBezTo>
                  <a:cubicBezTo>
                    <a:pt x="129" y="48"/>
                    <a:pt x="129" y="48"/>
                    <a:pt x="129" y="48"/>
                  </a:cubicBezTo>
                  <a:cubicBezTo>
                    <a:pt x="128" y="48"/>
                    <a:pt x="128" y="48"/>
                    <a:pt x="128" y="48"/>
                  </a:cubicBezTo>
                  <a:cubicBezTo>
                    <a:pt x="128" y="47"/>
                    <a:pt x="128" y="47"/>
                    <a:pt x="128" y="47"/>
                  </a:cubicBezTo>
                  <a:lnTo>
                    <a:pt x="129" y="47"/>
                  </a:lnTo>
                  <a:close/>
                  <a:moveTo>
                    <a:pt x="128" y="47"/>
                  </a:moveTo>
                  <a:cubicBezTo>
                    <a:pt x="128" y="47"/>
                    <a:pt x="128" y="47"/>
                    <a:pt x="128" y="47"/>
                  </a:cubicBezTo>
                  <a:cubicBezTo>
                    <a:pt x="128" y="45"/>
                    <a:pt x="128" y="45"/>
                    <a:pt x="128" y="45"/>
                  </a:cubicBezTo>
                  <a:cubicBezTo>
                    <a:pt x="128" y="45"/>
                    <a:pt x="129" y="45"/>
                    <a:pt x="129" y="45"/>
                  </a:cubicBezTo>
                  <a:cubicBezTo>
                    <a:pt x="129" y="47"/>
                    <a:pt x="129" y="47"/>
                    <a:pt x="129" y="47"/>
                  </a:cubicBezTo>
                  <a:lnTo>
                    <a:pt x="128" y="47"/>
                  </a:lnTo>
                  <a:close/>
                  <a:moveTo>
                    <a:pt x="129" y="48"/>
                  </a:moveTo>
                  <a:cubicBezTo>
                    <a:pt x="129" y="48"/>
                    <a:pt x="129" y="48"/>
                    <a:pt x="129" y="48"/>
                  </a:cubicBezTo>
                  <a:cubicBezTo>
                    <a:pt x="128" y="48"/>
                    <a:pt x="128" y="48"/>
                    <a:pt x="128" y="48"/>
                  </a:cubicBezTo>
                  <a:cubicBezTo>
                    <a:pt x="128" y="48"/>
                    <a:pt x="128" y="48"/>
                    <a:pt x="128" y="48"/>
                  </a:cubicBezTo>
                  <a:cubicBezTo>
                    <a:pt x="128" y="49"/>
                    <a:pt x="128" y="49"/>
                    <a:pt x="128" y="49"/>
                  </a:cubicBezTo>
                  <a:cubicBezTo>
                    <a:pt x="128" y="49"/>
                    <a:pt x="128" y="49"/>
                    <a:pt x="128" y="49"/>
                  </a:cubicBezTo>
                  <a:cubicBezTo>
                    <a:pt x="128" y="48"/>
                    <a:pt x="128" y="48"/>
                    <a:pt x="128" y="48"/>
                  </a:cubicBezTo>
                  <a:lnTo>
                    <a:pt x="129" y="48"/>
                  </a:lnTo>
                  <a:close/>
                  <a:moveTo>
                    <a:pt x="129" y="48"/>
                  </a:moveTo>
                  <a:cubicBezTo>
                    <a:pt x="129" y="48"/>
                    <a:pt x="129" y="48"/>
                    <a:pt x="129" y="48"/>
                  </a:cubicBezTo>
                  <a:cubicBezTo>
                    <a:pt x="129" y="49"/>
                    <a:pt x="129" y="49"/>
                    <a:pt x="129" y="49"/>
                  </a:cubicBezTo>
                  <a:cubicBezTo>
                    <a:pt x="128" y="49"/>
                    <a:pt x="128" y="49"/>
                    <a:pt x="128" y="49"/>
                  </a:cubicBezTo>
                  <a:cubicBezTo>
                    <a:pt x="128" y="48"/>
                    <a:pt x="128" y="48"/>
                    <a:pt x="128" y="48"/>
                  </a:cubicBezTo>
                  <a:cubicBezTo>
                    <a:pt x="128" y="48"/>
                    <a:pt x="129" y="48"/>
                    <a:pt x="129" y="48"/>
                  </a:cubicBezTo>
                  <a:close/>
                  <a:moveTo>
                    <a:pt x="129" y="50"/>
                  </a:moveTo>
                  <a:cubicBezTo>
                    <a:pt x="129" y="50"/>
                    <a:pt x="129" y="50"/>
                    <a:pt x="129" y="50"/>
                  </a:cubicBezTo>
                  <a:cubicBezTo>
                    <a:pt x="129" y="48"/>
                    <a:pt x="129" y="48"/>
                    <a:pt x="129" y="48"/>
                  </a:cubicBezTo>
                  <a:cubicBezTo>
                    <a:pt x="129" y="48"/>
                    <a:pt x="129" y="48"/>
                    <a:pt x="130" y="47"/>
                  </a:cubicBezTo>
                  <a:cubicBezTo>
                    <a:pt x="130" y="49"/>
                    <a:pt x="130" y="49"/>
                    <a:pt x="130" y="49"/>
                  </a:cubicBezTo>
                  <a:cubicBezTo>
                    <a:pt x="129" y="49"/>
                    <a:pt x="129" y="49"/>
                    <a:pt x="129" y="50"/>
                  </a:cubicBezTo>
                  <a:close/>
                  <a:moveTo>
                    <a:pt x="129" y="45"/>
                  </a:moveTo>
                  <a:cubicBezTo>
                    <a:pt x="129" y="45"/>
                    <a:pt x="129" y="45"/>
                    <a:pt x="129" y="45"/>
                  </a:cubicBezTo>
                  <a:cubicBezTo>
                    <a:pt x="129" y="45"/>
                    <a:pt x="129" y="45"/>
                    <a:pt x="130" y="45"/>
                  </a:cubicBezTo>
                  <a:cubicBezTo>
                    <a:pt x="130" y="47"/>
                    <a:pt x="130" y="47"/>
                    <a:pt x="130" y="47"/>
                  </a:cubicBezTo>
                  <a:cubicBezTo>
                    <a:pt x="129" y="47"/>
                    <a:pt x="129" y="47"/>
                    <a:pt x="129" y="48"/>
                  </a:cubicBezTo>
                  <a:lnTo>
                    <a:pt x="129" y="45"/>
                  </a:lnTo>
                  <a:close/>
                  <a:moveTo>
                    <a:pt x="130" y="49"/>
                  </a:moveTo>
                  <a:cubicBezTo>
                    <a:pt x="130" y="49"/>
                    <a:pt x="130" y="49"/>
                    <a:pt x="130" y="49"/>
                  </a:cubicBezTo>
                  <a:cubicBezTo>
                    <a:pt x="130" y="47"/>
                    <a:pt x="130" y="47"/>
                    <a:pt x="130" y="47"/>
                  </a:cubicBezTo>
                  <a:cubicBezTo>
                    <a:pt x="130" y="47"/>
                    <a:pt x="130" y="47"/>
                    <a:pt x="130" y="47"/>
                  </a:cubicBezTo>
                  <a:cubicBezTo>
                    <a:pt x="130" y="48"/>
                    <a:pt x="130" y="48"/>
                    <a:pt x="130" y="48"/>
                  </a:cubicBezTo>
                  <a:cubicBezTo>
                    <a:pt x="130" y="49"/>
                    <a:pt x="130" y="49"/>
                    <a:pt x="130" y="49"/>
                  </a:cubicBezTo>
                  <a:close/>
                  <a:moveTo>
                    <a:pt x="130" y="45"/>
                  </a:moveTo>
                  <a:cubicBezTo>
                    <a:pt x="130" y="45"/>
                    <a:pt x="130" y="45"/>
                    <a:pt x="130" y="45"/>
                  </a:cubicBezTo>
                  <a:cubicBezTo>
                    <a:pt x="130" y="45"/>
                    <a:pt x="130" y="45"/>
                    <a:pt x="130" y="45"/>
                  </a:cubicBezTo>
                  <a:cubicBezTo>
                    <a:pt x="130" y="47"/>
                    <a:pt x="130" y="47"/>
                    <a:pt x="130" y="47"/>
                  </a:cubicBezTo>
                  <a:cubicBezTo>
                    <a:pt x="130" y="47"/>
                    <a:pt x="130" y="47"/>
                    <a:pt x="130" y="47"/>
                  </a:cubicBezTo>
                  <a:lnTo>
                    <a:pt x="130" y="45"/>
                  </a:lnTo>
                  <a:close/>
                  <a:moveTo>
                    <a:pt x="131" y="45"/>
                  </a:moveTo>
                  <a:cubicBezTo>
                    <a:pt x="131" y="45"/>
                    <a:pt x="131" y="45"/>
                    <a:pt x="131" y="45"/>
                  </a:cubicBezTo>
                  <a:cubicBezTo>
                    <a:pt x="131" y="45"/>
                    <a:pt x="131" y="45"/>
                    <a:pt x="131" y="45"/>
                  </a:cubicBezTo>
                  <a:cubicBezTo>
                    <a:pt x="131" y="46"/>
                    <a:pt x="131" y="46"/>
                    <a:pt x="131" y="46"/>
                  </a:cubicBezTo>
                  <a:cubicBezTo>
                    <a:pt x="131" y="46"/>
                    <a:pt x="131" y="46"/>
                    <a:pt x="131" y="46"/>
                  </a:cubicBezTo>
                  <a:lnTo>
                    <a:pt x="131" y="45"/>
                  </a:lnTo>
                  <a:close/>
                  <a:moveTo>
                    <a:pt x="131" y="48"/>
                  </a:moveTo>
                  <a:cubicBezTo>
                    <a:pt x="131" y="48"/>
                    <a:pt x="131" y="48"/>
                    <a:pt x="131" y="48"/>
                  </a:cubicBezTo>
                  <a:cubicBezTo>
                    <a:pt x="131" y="48"/>
                    <a:pt x="131" y="48"/>
                    <a:pt x="131" y="48"/>
                  </a:cubicBezTo>
                  <a:cubicBezTo>
                    <a:pt x="131" y="48"/>
                    <a:pt x="131" y="48"/>
                    <a:pt x="131" y="48"/>
                  </a:cubicBezTo>
                  <a:cubicBezTo>
                    <a:pt x="131" y="48"/>
                    <a:pt x="131" y="48"/>
                    <a:pt x="131" y="48"/>
                  </a:cubicBezTo>
                  <a:cubicBezTo>
                    <a:pt x="131" y="47"/>
                    <a:pt x="131" y="47"/>
                    <a:pt x="131" y="47"/>
                  </a:cubicBezTo>
                  <a:cubicBezTo>
                    <a:pt x="131" y="47"/>
                    <a:pt x="131" y="46"/>
                    <a:pt x="131" y="46"/>
                  </a:cubicBezTo>
                  <a:cubicBezTo>
                    <a:pt x="131" y="48"/>
                    <a:pt x="131" y="48"/>
                    <a:pt x="131" y="48"/>
                  </a:cubicBezTo>
                  <a:cubicBezTo>
                    <a:pt x="131" y="48"/>
                    <a:pt x="131" y="48"/>
                    <a:pt x="131" y="48"/>
                  </a:cubicBezTo>
                  <a:close/>
                  <a:moveTo>
                    <a:pt x="106" y="45"/>
                  </a:moveTo>
                  <a:cubicBezTo>
                    <a:pt x="106" y="45"/>
                    <a:pt x="106" y="45"/>
                    <a:pt x="106" y="45"/>
                  </a:cubicBezTo>
                  <a:cubicBezTo>
                    <a:pt x="101" y="46"/>
                    <a:pt x="76" y="50"/>
                    <a:pt x="74" y="50"/>
                  </a:cubicBezTo>
                  <a:cubicBezTo>
                    <a:pt x="74" y="50"/>
                    <a:pt x="74" y="50"/>
                    <a:pt x="74" y="50"/>
                  </a:cubicBezTo>
                  <a:cubicBezTo>
                    <a:pt x="79" y="49"/>
                    <a:pt x="86" y="47"/>
                    <a:pt x="91" y="47"/>
                  </a:cubicBezTo>
                  <a:cubicBezTo>
                    <a:pt x="94" y="46"/>
                    <a:pt x="98" y="46"/>
                    <a:pt x="102" y="45"/>
                  </a:cubicBezTo>
                  <a:cubicBezTo>
                    <a:pt x="108" y="44"/>
                    <a:pt x="115" y="43"/>
                    <a:pt x="118" y="43"/>
                  </a:cubicBezTo>
                  <a:cubicBezTo>
                    <a:pt x="134" y="43"/>
                    <a:pt x="134" y="43"/>
                    <a:pt x="134" y="43"/>
                  </a:cubicBezTo>
                  <a:cubicBezTo>
                    <a:pt x="119" y="43"/>
                    <a:pt x="119" y="43"/>
                    <a:pt x="119" y="43"/>
                  </a:cubicBezTo>
                  <a:cubicBezTo>
                    <a:pt x="119" y="43"/>
                    <a:pt x="119" y="42"/>
                    <a:pt x="119" y="42"/>
                  </a:cubicBezTo>
                  <a:cubicBezTo>
                    <a:pt x="124" y="42"/>
                    <a:pt x="128" y="41"/>
                    <a:pt x="129" y="41"/>
                  </a:cubicBezTo>
                  <a:cubicBezTo>
                    <a:pt x="133" y="41"/>
                    <a:pt x="136" y="41"/>
                    <a:pt x="138" y="42"/>
                  </a:cubicBezTo>
                  <a:cubicBezTo>
                    <a:pt x="138" y="42"/>
                    <a:pt x="137" y="42"/>
                    <a:pt x="136" y="43"/>
                  </a:cubicBezTo>
                  <a:cubicBezTo>
                    <a:pt x="134" y="43"/>
                    <a:pt x="134" y="43"/>
                    <a:pt x="134" y="43"/>
                  </a:cubicBezTo>
                  <a:cubicBezTo>
                    <a:pt x="134" y="43"/>
                    <a:pt x="111" y="45"/>
                    <a:pt x="106" y="45"/>
                  </a:cubicBezTo>
                  <a:close/>
                  <a:moveTo>
                    <a:pt x="132" y="45"/>
                  </a:moveTo>
                  <a:cubicBezTo>
                    <a:pt x="132" y="45"/>
                    <a:pt x="132" y="45"/>
                    <a:pt x="132" y="45"/>
                  </a:cubicBezTo>
                  <a:cubicBezTo>
                    <a:pt x="132" y="45"/>
                    <a:pt x="132" y="44"/>
                    <a:pt x="132" y="44"/>
                  </a:cubicBezTo>
                  <a:cubicBezTo>
                    <a:pt x="132" y="45"/>
                    <a:pt x="132" y="45"/>
                    <a:pt x="132" y="45"/>
                  </a:cubicBezTo>
                  <a:cubicBezTo>
                    <a:pt x="132" y="45"/>
                    <a:pt x="132" y="46"/>
                    <a:pt x="132" y="46"/>
                  </a:cubicBezTo>
                  <a:lnTo>
                    <a:pt x="132" y="45"/>
                  </a:lnTo>
                  <a:close/>
                  <a:moveTo>
                    <a:pt x="132" y="48"/>
                  </a:moveTo>
                  <a:cubicBezTo>
                    <a:pt x="132" y="48"/>
                    <a:pt x="132" y="48"/>
                    <a:pt x="132" y="48"/>
                  </a:cubicBezTo>
                  <a:cubicBezTo>
                    <a:pt x="132" y="46"/>
                    <a:pt x="132" y="46"/>
                    <a:pt x="132" y="46"/>
                  </a:cubicBezTo>
                  <a:cubicBezTo>
                    <a:pt x="132" y="46"/>
                    <a:pt x="132" y="46"/>
                    <a:pt x="132" y="46"/>
                  </a:cubicBezTo>
                  <a:cubicBezTo>
                    <a:pt x="132" y="47"/>
                    <a:pt x="132" y="47"/>
                    <a:pt x="132" y="47"/>
                  </a:cubicBezTo>
                  <a:cubicBezTo>
                    <a:pt x="132" y="47"/>
                    <a:pt x="132" y="48"/>
                    <a:pt x="132" y="48"/>
                  </a:cubicBezTo>
                  <a:close/>
                  <a:moveTo>
                    <a:pt x="132" y="44"/>
                  </a:moveTo>
                  <a:cubicBezTo>
                    <a:pt x="132" y="44"/>
                    <a:pt x="132" y="44"/>
                    <a:pt x="132" y="44"/>
                  </a:cubicBezTo>
                  <a:cubicBezTo>
                    <a:pt x="133" y="44"/>
                    <a:pt x="133" y="44"/>
                    <a:pt x="133" y="44"/>
                  </a:cubicBezTo>
                  <a:cubicBezTo>
                    <a:pt x="133" y="45"/>
                    <a:pt x="133" y="45"/>
                    <a:pt x="133" y="45"/>
                  </a:cubicBezTo>
                  <a:cubicBezTo>
                    <a:pt x="133" y="45"/>
                    <a:pt x="133" y="45"/>
                    <a:pt x="133" y="45"/>
                  </a:cubicBezTo>
                  <a:cubicBezTo>
                    <a:pt x="133" y="45"/>
                    <a:pt x="133" y="45"/>
                    <a:pt x="132" y="45"/>
                  </a:cubicBezTo>
                  <a:lnTo>
                    <a:pt x="132" y="44"/>
                  </a:lnTo>
                  <a:close/>
                  <a:moveTo>
                    <a:pt x="132" y="45"/>
                  </a:moveTo>
                  <a:cubicBezTo>
                    <a:pt x="132" y="45"/>
                    <a:pt x="132" y="45"/>
                    <a:pt x="132" y="45"/>
                  </a:cubicBezTo>
                  <a:cubicBezTo>
                    <a:pt x="133" y="45"/>
                    <a:pt x="133" y="45"/>
                    <a:pt x="133" y="45"/>
                  </a:cubicBezTo>
                  <a:cubicBezTo>
                    <a:pt x="133" y="45"/>
                    <a:pt x="133" y="45"/>
                    <a:pt x="133" y="45"/>
                  </a:cubicBezTo>
                  <a:cubicBezTo>
                    <a:pt x="133" y="47"/>
                    <a:pt x="133" y="47"/>
                    <a:pt x="133" y="47"/>
                  </a:cubicBezTo>
                  <a:cubicBezTo>
                    <a:pt x="133" y="47"/>
                    <a:pt x="133" y="47"/>
                    <a:pt x="132" y="47"/>
                  </a:cubicBezTo>
                  <a:lnTo>
                    <a:pt x="132" y="45"/>
                  </a:lnTo>
                  <a:close/>
                  <a:moveTo>
                    <a:pt x="133" y="47"/>
                  </a:moveTo>
                  <a:cubicBezTo>
                    <a:pt x="133" y="47"/>
                    <a:pt x="133" y="47"/>
                    <a:pt x="133" y="47"/>
                  </a:cubicBezTo>
                  <a:cubicBezTo>
                    <a:pt x="133" y="47"/>
                    <a:pt x="133" y="47"/>
                    <a:pt x="133" y="47"/>
                  </a:cubicBezTo>
                  <a:cubicBezTo>
                    <a:pt x="133" y="47"/>
                    <a:pt x="133" y="47"/>
                    <a:pt x="133" y="47"/>
                  </a:cubicBezTo>
                  <a:close/>
                  <a:moveTo>
                    <a:pt x="133" y="44"/>
                  </a:moveTo>
                  <a:cubicBezTo>
                    <a:pt x="133" y="44"/>
                    <a:pt x="133" y="44"/>
                    <a:pt x="133" y="44"/>
                  </a:cubicBezTo>
                  <a:cubicBezTo>
                    <a:pt x="133" y="44"/>
                    <a:pt x="134" y="44"/>
                    <a:pt x="134" y="44"/>
                  </a:cubicBezTo>
                  <a:cubicBezTo>
                    <a:pt x="134" y="44"/>
                    <a:pt x="133" y="45"/>
                    <a:pt x="133" y="45"/>
                  </a:cubicBezTo>
                  <a:lnTo>
                    <a:pt x="133" y="44"/>
                  </a:lnTo>
                  <a:close/>
                  <a:moveTo>
                    <a:pt x="133" y="45"/>
                  </a:moveTo>
                  <a:cubicBezTo>
                    <a:pt x="133" y="45"/>
                    <a:pt x="133" y="45"/>
                    <a:pt x="133" y="45"/>
                  </a:cubicBezTo>
                  <a:cubicBezTo>
                    <a:pt x="134" y="45"/>
                    <a:pt x="134" y="45"/>
                    <a:pt x="134" y="44"/>
                  </a:cubicBezTo>
                  <a:cubicBezTo>
                    <a:pt x="135" y="44"/>
                    <a:pt x="136" y="44"/>
                    <a:pt x="137" y="44"/>
                  </a:cubicBezTo>
                  <a:cubicBezTo>
                    <a:pt x="137" y="44"/>
                    <a:pt x="136" y="45"/>
                    <a:pt x="136" y="45"/>
                  </a:cubicBezTo>
                  <a:cubicBezTo>
                    <a:pt x="135" y="45"/>
                    <a:pt x="134" y="46"/>
                    <a:pt x="133" y="46"/>
                  </a:cubicBezTo>
                  <a:lnTo>
                    <a:pt x="133" y="45"/>
                  </a:lnTo>
                  <a:close/>
                  <a:moveTo>
                    <a:pt x="133" y="47"/>
                  </a:moveTo>
                  <a:cubicBezTo>
                    <a:pt x="133" y="47"/>
                    <a:pt x="133" y="47"/>
                    <a:pt x="133" y="47"/>
                  </a:cubicBezTo>
                  <a:cubicBezTo>
                    <a:pt x="133" y="47"/>
                    <a:pt x="133" y="47"/>
                    <a:pt x="133" y="47"/>
                  </a:cubicBezTo>
                  <a:cubicBezTo>
                    <a:pt x="134" y="46"/>
                    <a:pt x="135" y="45"/>
                    <a:pt x="136" y="45"/>
                  </a:cubicBezTo>
                  <a:cubicBezTo>
                    <a:pt x="137" y="45"/>
                    <a:pt x="137" y="44"/>
                    <a:pt x="138" y="44"/>
                  </a:cubicBezTo>
                  <a:cubicBezTo>
                    <a:pt x="138" y="44"/>
                    <a:pt x="138" y="44"/>
                    <a:pt x="138" y="44"/>
                  </a:cubicBezTo>
                  <a:cubicBezTo>
                    <a:pt x="137" y="45"/>
                    <a:pt x="135" y="46"/>
                    <a:pt x="133" y="47"/>
                  </a:cubicBezTo>
                  <a:close/>
                  <a:moveTo>
                    <a:pt x="140" y="43"/>
                  </a:moveTo>
                  <a:cubicBezTo>
                    <a:pt x="140" y="43"/>
                    <a:pt x="140" y="43"/>
                    <a:pt x="140" y="43"/>
                  </a:cubicBezTo>
                  <a:cubicBezTo>
                    <a:pt x="139" y="43"/>
                    <a:pt x="139" y="43"/>
                    <a:pt x="139" y="43"/>
                  </a:cubicBezTo>
                  <a:cubicBezTo>
                    <a:pt x="139" y="43"/>
                    <a:pt x="139" y="43"/>
                    <a:pt x="140" y="43"/>
                  </a:cubicBezTo>
                  <a:close/>
                  <a:moveTo>
                    <a:pt x="139" y="43"/>
                  </a:moveTo>
                  <a:cubicBezTo>
                    <a:pt x="139" y="43"/>
                    <a:pt x="139" y="43"/>
                    <a:pt x="139" y="43"/>
                  </a:cubicBezTo>
                  <a:cubicBezTo>
                    <a:pt x="137" y="43"/>
                    <a:pt x="137" y="43"/>
                    <a:pt x="137" y="43"/>
                  </a:cubicBezTo>
                  <a:cubicBezTo>
                    <a:pt x="137" y="42"/>
                    <a:pt x="138" y="42"/>
                    <a:pt x="138" y="42"/>
                  </a:cubicBezTo>
                  <a:cubicBezTo>
                    <a:pt x="139" y="42"/>
                    <a:pt x="139" y="42"/>
                    <a:pt x="140" y="42"/>
                  </a:cubicBezTo>
                  <a:cubicBezTo>
                    <a:pt x="140" y="43"/>
                    <a:pt x="140" y="43"/>
                    <a:pt x="140" y="43"/>
                  </a:cubicBezTo>
                  <a:cubicBezTo>
                    <a:pt x="139" y="43"/>
                    <a:pt x="139" y="43"/>
                    <a:pt x="139" y="43"/>
                  </a:cubicBezTo>
                  <a:close/>
                  <a:moveTo>
                    <a:pt x="140" y="42"/>
                  </a:moveTo>
                  <a:cubicBezTo>
                    <a:pt x="140" y="42"/>
                    <a:pt x="140" y="42"/>
                    <a:pt x="140" y="42"/>
                  </a:cubicBezTo>
                  <a:cubicBezTo>
                    <a:pt x="139" y="42"/>
                    <a:pt x="139" y="42"/>
                    <a:pt x="139" y="41"/>
                  </a:cubicBezTo>
                  <a:cubicBezTo>
                    <a:pt x="139" y="41"/>
                    <a:pt x="139" y="41"/>
                    <a:pt x="139" y="41"/>
                  </a:cubicBezTo>
                  <a:cubicBezTo>
                    <a:pt x="140" y="42"/>
                    <a:pt x="140" y="42"/>
                    <a:pt x="140" y="42"/>
                  </a:cubicBezTo>
                  <a:close/>
                  <a:moveTo>
                    <a:pt x="135" y="49"/>
                  </a:moveTo>
                  <a:cubicBezTo>
                    <a:pt x="135" y="49"/>
                    <a:pt x="135" y="49"/>
                    <a:pt x="135" y="49"/>
                  </a:cubicBezTo>
                  <a:cubicBezTo>
                    <a:pt x="135" y="49"/>
                    <a:pt x="135" y="49"/>
                    <a:pt x="135" y="49"/>
                  </a:cubicBezTo>
                  <a:cubicBezTo>
                    <a:pt x="135" y="49"/>
                    <a:pt x="135" y="49"/>
                    <a:pt x="135" y="49"/>
                  </a:cubicBezTo>
                  <a:cubicBezTo>
                    <a:pt x="135" y="49"/>
                    <a:pt x="135" y="49"/>
                    <a:pt x="135" y="49"/>
                  </a:cubicBezTo>
                  <a:close/>
                  <a:moveTo>
                    <a:pt x="135" y="50"/>
                  </a:moveTo>
                  <a:cubicBezTo>
                    <a:pt x="135" y="50"/>
                    <a:pt x="135" y="50"/>
                    <a:pt x="135" y="50"/>
                  </a:cubicBezTo>
                  <a:cubicBezTo>
                    <a:pt x="135" y="49"/>
                    <a:pt x="135" y="49"/>
                    <a:pt x="135" y="49"/>
                  </a:cubicBezTo>
                  <a:cubicBezTo>
                    <a:pt x="135" y="49"/>
                    <a:pt x="135" y="49"/>
                    <a:pt x="135" y="49"/>
                  </a:cubicBezTo>
                  <a:cubicBezTo>
                    <a:pt x="135" y="50"/>
                    <a:pt x="135" y="50"/>
                    <a:pt x="135" y="50"/>
                  </a:cubicBezTo>
                  <a:close/>
                  <a:moveTo>
                    <a:pt x="135" y="49"/>
                  </a:moveTo>
                  <a:cubicBezTo>
                    <a:pt x="135" y="49"/>
                    <a:pt x="135" y="49"/>
                    <a:pt x="135" y="49"/>
                  </a:cubicBezTo>
                  <a:cubicBezTo>
                    <a:pt x="136" y="49"/>
                    <a:pt x="136" y="49"/>
                    <a:pt x="136" y="48"/>
                  </a:cubicBezTo>
                  <a:cubicBezTo>
                    <a:pt x="136" y="49"/>
                    <a:pt x="136" y="49"/>
                    <a:pt x="136" y="49"/>
                  </a:cubicBezTo>
                  <a:cubicBezTo>
                    <a:pt x="135" y="49"/>
                    <a:pt x="135" y="49"/>
                    <a:pt x="135" y="49"/>
                  </a:cubicBezTo>
                  <a:close/>
                  <a:moveTo>
                    <a:pt x="135" y="50"/>
                  </a:moveTo>
                  <a:cubicBezTo>
                    <a:pt x="135" y="50"/>
                    <a:pt x="135" y="50"/>
                    <a:pt x="135" y="50"/>
                  </a:cubicBezTo>
                  <a:cubicBezTo>
                    <a:pt x="135" y="49"/>
                    <a:pt x="135" y="49"/>
                    <a:pt x="135" y="49"/>
                  </a:cubicBezTo>
                  <a:cubicBezTo>
                    <a:pt x="136" y="49"/>
                    <a:pt x="136" y="49"/>
                    <a:pt x="136" y="49"/>
                  </a:cubicBezTo>
                  <a:cubicBezTo>
                    <a:pt x="136" y="50"/>
                    <a:pt x="136" y="50"/>
                    <a:pt x="136" y="50"/>
                  </a:cubicBezTo>
                  <a:lnTo>
                    <a:pt x="135" y="50"/>
                  </a:lnTo>
                  <a:close/>
                  <a:moveTo>
                    <a:pt x="136" y="50"/>
                  </a:moveTo>
                  <a:cubicBezTo>
                    <a:pt x="136" y="50"/>
                    <a:pt x="136" y="50"/>
                    <a:pt x="136" y="50"/>
                  </a:cubicBezTo>
                  <a:cubicBezTo>
                    <a:pt x="136" y="49"/>
                    <a:pt x="136" y="49"/>
                    <a:pt x="136" y="49"/>
                  </a:cubicBezTo>
                  <a:cubicBezTo>
                    <a:pt x="136" y="49"/>
                    <a:pt x="136" y="49"/>
                    <a:pt x="136" y="49"/>
                  </a:cubicBezTo>
                  <a:cubicBezTo>
                    <a:pt x="136" y="49"/>
                    <a:pt x="136" y="49"/>
                    <a:pt x="136" y="49"/>
                  </a:cubicBezTo>
                  <a:cubicBezTo>
                    <a:pt x="136" y="49"/>
                    <a:pt x="136" y="49"/>
                    <a:pt x="136" y="49"/>
                  </a:cubicBezTo>
                  <a:cubicBezTo>
                    <a:pt x="136" y="48"/>
                    <a:pt x="136" y="48"/>
                    <a:pt x="136" y="48"/>
                  </a:cubicBezTo>
                  <a:cubicBezTo>
                    <a:pt x="136" y="48"/>
                    <a:pt x="136" y="48"/>
                    <a:pt x="137" y="48"/>
                  </a:cubicBezTo>
                  <a:cubicBezTo>
                    <a:pt x="137" y="50"/>
                    <a:pt x="137" y="50"/>
                    <a:pt x="137" y="50"/>
                  </a:cubicBezTo>
                  <a:lnTo>
                    <a:pt x="136" y="50"/>
                  </a:lnTo>
                  <a:close/>
                  <a:moveTo>
                    <a:pt x="137" y="48"/>
                  </a:moveTo>
                  <a:cubicBezTo>
                    <a:pt x="137" y="48"/>
                    <a:pt x="137" y="48"/>
                    <a:pt x="137" y="48"/>
                  </a:cubicBezTo>
                  <a:cubicBezTo>
                    <a:pt x="137" y="48"/>
                    <a:pt x="137" y="48"/>
                    <a:pt x="137" y="48"/>
                  </a:cubicBezTo>
                  <a:cubicBezTo>
                    <a:pt x="137" y="48"/>
                    <a:pt x="137" y="48"/>
                    <a:pt x="137" y="48"/>
                  </a:cubicBezTo>
                  <a:cubicBezTo>
                    <a:pt x="137" y="48"/>
                    <a:pt x="137" y="48"/>
                    <a:pt x="137" y="48"/>
                  </a:cubicBezTo>
                  <a:close/>
                  <a:moveTo>
                    <a:pt x="137" y="48"/>
                  </a:moveTo>
                  <a:cubicBezTo>
                    <a:pt x="137" y="48"/>
                    <a:pt x="137" y="48"/>
                    <a:pt x="137" y="48"/>
                  </a:cubicBezTo>
                  <a:cubicBezTo>
                    <a:pt x="137" y="48"/>
                    <a:pt x="137" y="48"/>
                    <a:pt x="137" y="48"/>
                  </a:cubicBezTo>
                  <a:cubicBezTo>
                    <a:pt x="137" y="48"/>
                    <a:pt x="137" y="48"/>
                    <a:pt x="137" y="48"/>
                  </a:cubicBezTo>
                  <a:cubicBezTo>
                    <a:pt x="137" y="48"/>
                    <a:pt x="137" y="48"/>
                    <a:pt x="137" y="48"/>
                  </a:cubicBezTo>
                  <a:cubicBezTo>
                    <a:pt x="137" y="48"/>
                    <a:pt x="137" y="48"/>
                    <a:pt x="137" y="48"/>
                  </a:cubicBezTo>
                  <a:close/>
                  <a:moveTo>
                    <a:pt x="137" y="50"/>
                  </a:moveTo>
                  <a:cubicBezTo>
                    <a:pt x="137" y="50"/>
                    <a:pt x="137" y="50"/>
                    <a:pt x="137" y="50"/>
                  </a:cubicBezTo>
                  <a:cubicBezTo>
                    <a:pt x="137" y="49"/>
                    <a:pt x="137" y="49"/>
                    <a:pt x="137" y="49"/>
                  </a:cubicBezTo>
                  <a:cubicBezTo>
                    <a:pt x="137" y="49"/>
                    <a:pt x="137" y="49"/>
                    <a:pt x="137" y="49"/>
                  </a:cubicBezTo>
                  <a:cubicBezTo>
                    <a:pt x="137" y="50"/>
                    <a:pt x="137" y="50"/>
                    <a:pt x="137" y="50"/>
                  </a:cubicBezTo>
                  <a:close/>
                  <a:moveTo>
                    <a:pt x="137" y="47"/>
                  </a:moveTo>
                  <a:cubicBezTo>
                    <a:pt x="137" y="47"/>
                    <a:pt x="137" y="47"/>
                    <a:pt x="137" y="47"/>
                  </a:cubicBezTo>
                  <a:cubicBezTo>
                    <a:pt x="138" y="47"/>
                    <a:pt x="138" y="47"/>
                    <a:pt x="138" y="47"/>
                  </a:cubicBezTo>
                  <a:cubicBezTo>
                    <a:pt x="138" y="48"/>
                    <a:pt x="138" y="48"/>
                    <a:pt x="138" y="48"/>
                  </a:cubicBezTo>
                  <a:cubicBezTo>
                    <a:pt x="137" y="48"/>
                    <a:pt x="137" y="48"/>
                    <a:pt x="137" y="48"/>
                  </a:cubicBezTo>
                  <a:lnTo>
                    <a:pt x="137" y="47"/>
                  </a:lnTo>
                  <a:close/>
                  <a:moveTo>
                    <a:pt x="137" y="48"/>
                  </a:moveTo>
                  <a:cubicBezTo>
                    <a:pt x="137" y="48"/>
                    <a:pt x="137" y="48"/>
                    <a:pt x="137" y="48"/>
                  </a:cubicBezTo>
                  <a:cubicBezTo>
                    <a:pt x="138" y="48"/>
                    <a:pt x="138" y="48"/>
                    <a:pt x="138" y="48"/>
                  </a:cubicBezTo>
                  <a:cubicBezTo>
                    <a:pt x="138" y="48"/>
                    <a:pt x="138" y="48"/>
                    <a:pt x="138" y="48"/>
                  </a:cubicBezTo>
                  <a:cubicBezTo>
                    <a:pt x="137" y="48"/>
                    <a:pt x="137" y="48"/>
                    <a:pt x="137" y="48"/>
                  </a:cubicBezTo>
                  <a:close/>
                  <a:moveTo>
                    <a:pt x="137" y="50"/>
                  </a:moveTo>
                  <a:cubicBezTo>
                    <a:pt x="137" y="50"/>
                    <a:pt x="137" y="50"/>
                    <a:pt x="137" y="50"/>
                  </a:cubicBezTo>
                  <a:cubicBezTo>
                    <a:pt x="137" y="49"/>
                    <a:pt x="137" y="49"/>
                    <a:pt x="137" y="49"/>
                  </a:cubicBezTo>
                  <a:cubicBezTo>
                    <a:pt x="138" y="49"/>
                    <a:pt x="138" y="49"/>
                    <a:pt x="138" y="49"/>
                  </a:cubicBezTo>
                  <a:cubicBezTo>
                    <a:pt x="138" y="50"/>
                    <a:pt x="138" y="50"/>
                    <a:pt x="138" y="50"/>
                  </a:cubicBezTo>
                  <a:lnTo>
                    <a:pt x="137" y="50"/>
                  </a:lnTo>
                  <a:close/>
                  <a:moveTo>
                    <a:pt x="138" y="47"/>
                  </a:moveTo>
                  <a:cubicBezTo>
                    <a:pt x="138" y="47"/>
                    <a:pt x="138" y="47"/>
                    <a:pt x="138" y="47"/>
                  </a:cubicBezTo>
                  <a:cubicBezTo>
                    <a:pt x="138" y="47"/>
                    <a:pt x="138" y="47"/>
                    <a:pt x="138" y="47"/>
                  </a:cubicBezTo>
                  <a:cubicBezTo>
                    <a:pt x="138" y="48"/>
                    <a:pt x="138" y="48"/>
                    <a:pt x="138" y="48"/>
                  </a:cubicBezTo>
                  <a:cubicBezTo>
                    <a:pt x="138" y="48"/>
                    <a:pt x="138" y="48"/>
                    <a:pt x="138" y="48"/>
                  </a:cubicBezTo>
                  <a:cubicBezTo>
                    <a:pt x="138" y="47"/>
                    <a:pt x="138" y="47"/>
                    <a:pt x="138" y="47"/>
                  </a:cubicBezTo>
                  <a:cubicBezTo>
                    <a:pt x="138" y="47"/>
                    <a:pt x="138" y="47"/>
                    <a:pt x="138" y="47"/>
                  </a:cubicBezTo>
                  <a:close/>
                  <a:moveTo>
                    <a:pt x="138" y="50"/>
                  </a:moveTo>
                  <a:cubicBezTo>
                    <a:pt x="138" y="50"/>
                    <a:pt x="138" y="50"/>
                    <a:pt x="138" y="50"/>
                  </a:cubicBezTo>
                  <a:cubicBezTo>
                    <a:pt x="138" y="49"/>
                    <a:pt x="138" y="49"/>
                    <a:pt x="138" y="49"/>
                  </a:cubicBezTo>
                  <a:cubicBezTo>
                    <a:pt x="138" y="49"/>
                    <a:pt x="138" y="49"/>
                    <a:pt x="138" y="49"/>
                  </a:cubicBezTo>
                  <a:cubicBezTo>
                    <a:pt x="138" y="50"/>
                    <a:pt x="138" y="50"/>
                    <a:pt x="138" y="50"/>
                  </a:cubicBezTo>
                  <a:close/>
                  <a:moveTo>
                    <a:pt x="139" y="50"/>
                  </a:moveTo>
                  <a:cubicBezTo>
                    <a:pt x="139" y="50"/>
                    <a:pt x="139" y="50"/>
                    <a:pt x="139" y="50"/>
                  </a:cubicBezTo>
                  <a:cubicBezTo>
                    <a:pt x="139" y="49"/>
                    <a:pt x="139" y="49"/>
                    <a:pt x="139" y="49"/>
                  </a:cubicBezTo>
                  <a:cubicBezTo>
                    <a:pt x="139" y="49"/>
                    <a:pt x="139" y="49"/>
                    <a:pt x="139" y="49"/>
                  </a:cubicBezTo>
                  <a:cubicBezTo>
                    <a:pt x="139" y="48"/>
                    <a:pt x="139" y="48"/>
                    <a:pt x="139" y="48"/>
                  </a:cubicBezTo>
                  <a:cubicBezTo>
                    <a:pt x="139" y="48"/>
                    <a:pt x="139" y="48"/>
                    <a:pt x="139" y="48"/>
                  </a:cubicBezTo>
                  <a:cubicBezTo>
                    <a:pt x="139" y="47"/>
                    <a:pt x="139" y="47"/>
                    <a:pt x="139" y="47"/>
                  </a:cubicBezTo>
                  <a:cubicBezTo>
                    <a:pt x="139" y="47"/>
                    <a:pt x="139" y="47"/>
                    <a:pt x="139" y="47"/>
                  </a:cubicBezTo>
                  <a:cubicBezTo>
                    <a:pt x="139" y="47"/>
                    <a:pt x="139" y="47"/>
                    <a:pt x="139" y="47"/>
                  </a:cubicBezTo>
                  <a:cubicBezTo>
                    <a:pt x="139" y="47"/>
                    <a:pt x="139" y="47"/>
                    <a:pt x="139" y="47"/>
                  </a:cubicBezTo>
                  <a:cubicBezTo>
                    <a:pt x="139" y="47"/>
                    <a:pt x="139" y="47"/>
                    <a:pt x="139" y="47"/>
                  </a:cubicBezTo>
                  <a:cubicBezTo>
                    <a:pt x="139" y="47"/>
                    <a:pt x="139" y="47"/>
                    <a:pt x="139" y="47"/>
                  </a:cubicBezTo>
                  <a:cubicBezTo>
                    <a:pt x="139" y="48"/>
                    <a:pt x="139" y="48"/>
                    <a:pt x="139" y="48"/>
                  </a:cubicBezTo>
                  <a:cubicBezTo>
                    <a:pt x="139" y="48"/>
                    <a:pt x="139" y="48"/>
                    <a:pt x="139" y="48"/>
                  </a:cubicBezTo>
                  <a:cubicBezTo>
                    <a:pt x="139" y="48"/>
                    <a:pt x="139" y="48"/>
                    <a:pt x="139" y="48"/>
                  </a:cubicBezTo>
                  <a:cubicBezTo>
                    <a:pt x="139" y="48"/>
                    <a:pt x="139" y="48"/>
                    <a:pt x="139" y="48"/>
                  </a:cubicBezTo>
                  <a:cubicBezTo>
                    <a:pt x="139" y="50"/>
                    <a:pt x="139" y="50"/>
                    <a:pt x="139" y="50"/>
                  </a:cubicBezTo>
                  <a:close/>
                  <a:moveTo>
                    <a:pt x="139" y="46"/>
                  </a:moveTo>
                  <a:cubicBezTo>
                    <a:pt x="139" y="46"/>
                    <a:pt x="139" y="46"/>
                    <a:pt x="139" y="46"/>
                  </a:cubicBezTo>
                  <a:cubicBezTo>
                    <a:pt x="139" y="46"/>
                    <a:pt x="139" y="46"/>
                    <a:pt x="139" y="46"/>
                  </a:cubicBezTo>
                  <a:cubicBezTo>
                    <a:pt x="139" y="48"/>
                    <a:pt x="139" y="48"/>
                    <a:pt x="139" y="48"/>
                  </a:cubicBezTo>
                  <a:cubicBezTo>
                    <a:pt x="139" y="48"/>
                    <a:pt x="139" y="48"/>
                    <a:pt x="139" y="48"/>
                  </a:cubicBezTo>
                  <a:lnTo>
                    <a:pt x="139" y="46"/>
                  </a:lnTo>
                  <a:close/>
                  <a:moveTo>
                    <a:pt x="139" y="50"/>
                  </a:moveTo>
                  <a:cubicBezTo>
                    <a:pt x="139" y="50"/>
                    <a:pt x="139" y="50"/>
                    <a:pt x="139" y="50"/>
                  </a:cubicBezTo>
                  <a:cubicBezTo>
                    <a:pt x="139" y="48"/>
                    <a:pt x="139" y="48"/>
                    <a:pt x="139" y="48"/>
                  </a:cubicBezTo>
                  <a:cubicBezTo>
                    <a:pt x="139" y="48"/>
                    <a:pt x="139" y="48"/>
                    <a:pt x="139" y="48"/>
                  </a:cubicBezTo>
                  <a:cubicBezTo>
                    <a:pt x="139" y="50"/>
                    <a:pt x="139" y="50"/>
                    <a:pt x="139" y="50"/>
                  </a:cubicBezTo>
                  <a:close/>
                  <a:moveTo>
                    <a:pt x="139" y="46"/>
                  </a:moveTo>
                  <a:cubicBezTo>
                    <a:pt x="139" y="46"/>
                    <a:pt x="139" y="46"/>
                    <a:pt x="139" y="46"/>
                  </a:cubicBezTo>
                  <a:cubicBezTo>
                    <a:pt x="139" y="46"/>
                    <a:pt x="139" y="46"/>
                    <a:pt x="139" y="46"/>
                  </a:cubicBezTo>
                  <a:cubicBezTo>
                    <a:pt x="139" y="46"/>
                    <a:pt x="140" y="46"/>
                    <a:pt x="140" y="46"/>
                  </a:cubicBezTo>
                  <a:cubicBezTo>
                    <a:pt x="140" y="48"/>
                    <a:pt x="140" y="48"/>
                    <a:pt x="140" y="48"/>
                  </a:cubicBezTo>
                  <a:cubicBezTo>
                    <a:pt x="139" y="48"/>
                    <a:pt x="139" y="48"/>
                    <a:pt x="139" y="48"/>
                  </a:cubicBezTo>
                  <a:lnTo>
                    <a:pt x="139" y="46"/>
                  </a:lnTo>
                  <a:close/>
                  <a:moveTo>
                    <a:pt x="139" y="50"/>
                  </a:moveTo>
                  <a:cubicBezTo>
                    <a:pt x="139" y="50"/>
                    <a:pt x="139" y="50"/>
                    <a:pt x="139" y="50"/>
                  </a:cubicBezTo>
                  <a:cubicBezTo>
                    <a:pt x="139" y="48"/>
                    <a:pt x="139" y="48"/>
                    <a:pt x="139" y="48"/>
                  </a:cubicBezTo>
                  <a:cubicBezTo>
                    <a:pt x="140" y="48"/>
                    <a:pt x="140" y="48"/>
                    <a:pt x="140" y="48"/>
                  </a:cubicBezTo>
                  <a:cubicBezTo>
                    <a:pt x="140" y="50"/>
                    <a:pt x="140" y="50"/>
                    <a:pt x="140" y="50"/>
                  </a:cubicBezTo>
                  <a:lnTo>
                    <a:pt x="139" y="50"/>
                  </a:lnTo>
                  <a:close/>
                  <a:moveTo>
                    <a:pt x="140" y="46"/>
                  </a:moveTo>
                  <a:cubicBezTo>
                    <a:pt x="140" y="46"/>
                    <a:pt x="140" y="46"/>
                    <a:pt x="140" y="46"/>
                  </a:cubicBezTo>
                  <a:cubicBezTo>
                    <a:pt x="140" y="46"/>
                    <a:pt x="140" y="46"/>
                    <a:pt x="140" y="45"/>
                  </a:cubicBezTo>
                  <a:cubicBezTo>
                    <a:pt x="140" y="45"/>
                    <a:pt x="140" y="45"/>
                    <a:pt x="140" y="45"/>
                  </a:cubicBezTo>
                  <a:cubicBezTo>
                    <a:pt x="140" y="46"/>
                    <a:pt x="140" y="46"/>
                    <a:pt x="140" y="46"/>
                  </a:cubicBezTo>
                  <a:cubicBezTo>
                    <a:pt x="140" y="46"/>
                    <a:pt x="140" y="46"/>
                    <a:pt x="140" y="46"/>
                  </a:cubicBezTo>
                  <a:close/>
                  <a:moveTo>
                    <a:pt x="140" y="46"/>
                  </a:moveTo>
                  <a:cubicBezTo>
                    <a:pt x="140" y="46"/>
                    <a:pt x="140" y="46"/>
                    <a:pt x="140" y="46"/>
                  </a:cubicBezTo>
                  <a:cubicBezTo>
                    <a:pt x="140" y="48"/>
                    <a:pt x="140" y="48"/>
                    <a:pt x="140" y="48"/>
                  </a:cubicBezTo>
                  <a:cubicBezTo>
                    <a:pt x="140" y="48"/>
                    <a:pt x="140" y="48"/>
                    <a:pt x="140" y="48"/>
                  </a:cubicBezTo>
                  <a:cubicBezTo>
                    <a:pt x="140" y="46"/>
                    <a:pt x="140" y="46"/>
                    <a:pt x="140" y="46"/>
                  </a:cubicBezTo>
                  <a:close/>
                  <a:moveTo>
                    <a:pt x="140" y="50"/>
                  </a:moveTo>
                  <a:cubicBezTo>
                    <a:pt x="140" y="50"/>
                    <a:pt x="140" y="50"/>
                    <a:pt x="140" y="50"/>
                  </a:cubicBezTo>
                  <a:cubicBezTo>
                    <a:pt x="140" y="49"/>
                    <a:pt x="140" y="49"/>
                    <a:pt x="140" y="49"/>
                  </a:cubicBezTo>
                  <a:cubicBezTo>
                    <a:pt x="140" y="49"/>
                    <a:pt x="140" y="49"/>
                    <a:pt x="140" y="49"/>
                  </a:cubicBezTo>
                  <a:cubicBezTo>
                    <a:pt x="140" y="50"/>
                    <a:pt x="140" y="50"/>
                    <a:pt x="140" y="50"/>
                  </a:cubicBezTo>
                  <a:close/>
                  <a:moveTo>
                    <a:pt x="143" y="44"/>
                  </a:moveTo>
                  <a:cubicBezTo>
                    <a:pt x="143" y="44"/>
                    <a:pt x="143" y="44"/>
                    <a:pt x="143" y="44"/>
                  </a:cubicBezTo>
                  <a:cubicBezTo>
                    <a:pt x="143" y="45"/>
                    <a:pt x="144" y="45"/>
                    <a:pt x="144" y="45"/>
                  </a:cubicBezTo>
                  <a:cubicBezTo>
                    <a:pt x="144" y="45"/>
                    <a:pt x="144" y="45"/>
                    <a:pt x="144" y="45"/>
                  </a:cubicBezTo>
                  <a:cubicBezTo>
                    <a:pt x="143" y="45"/>
                    <a:pt x="143" y="45"/>
                    <a:pt x="143" y="45"/>
                  </a:cubicBezTo>
                  <a:lnTo>
                    <a:pt x="143" y="44"/>
                  </a:lnTo>
                  <a:close/>
                  <a:moveTo>
                    <a:pt x="144" y="45"/>
                  </a:moveTo>
                  <a:cubicBezTo>
                    <a:pt x="144" y="45"/>
                    <a:pt x="144" y="45"/>
                    <a:pt x="144" y="45"/>
                  </a:cubicBezTo>
                  <a:cubicBezTo>
                    <a:pt x="144" y="47"/>
                    <a:pt x="144" y="47"/>
                    <a:pt x="144" y="47"/>
                  </a:cubicBezTo>
                  <a:cubicBezTo>
                    <a:pt x="143" y="47"/>
                    <a:pt x="143" y="47"/>
                    <a:pt x="143" y="47"/>
                  </a:cubicBezTo>
                  <a:cubicBezTo>
                    <a:pt x="143" y="45"/>
                    <a:pt x="143" y="45"/>
                    <a:pt x="143" y="45"/>
                  </a:cubicBezTo>
                  <a:lnTo>
                    <a:pt x="144" y="45"/>
                  </a:lnTo>
                  <a:close/>
                  <a:moveTo>
                    <a:pt x="143" y="47"/>
                  </a:moveTo>
                  <a:cubicBezTo>
                    <a:pt x="143" y="47"/>
                    <a:pt x="143" y="47"/>
                    <a:pt x="143" y="47"/>
                  </a:cubicBezTo>
                  <a:cubicBezTo>
                    <a:pt x="144" y="47"/>
                    <a:pt x="144" y="47"/>
                    <a:pt x="144" y="47"/>
                  </a:cubicBezTo>
                  <a:cubicBezTo>
                    <a:pt x="144" y="49"/>
                    <a:pt x="144" y="49"/>
                    <a:pt x="144" y="49"/>
                  </a:cubicBezTo>
                  <a:cubicBezTo>
                    <a:pt x="143" y="49"/>
                    <a:pt x="143" y="49"/>
                    <a:pt x="143" y="49"/>
                  </a:cubicBezTo>
                  <a:lnTo>
                    <a:pt x="143" y="47"/>
                  </a:lnTo>
                  <a:close/>
                  <a:moveTo>
                    <a:pt x="143" y="49"/>
                  </a:moveTo>
                  <a:cubicBezTo>
                    <a:pt x="143" y="49"/>
                    <a:pt x="143" y="49"/>
                    <a:pt x="143" y="49"/>
                  </a:cubicBezTo>
                  <a:cubicBezTo>
                    <a:pt x="143" y="49"/>
                    <a:pt x="143" y="49"/>
                    <a:pt x="143" y="49"/>
                  </a:cubicBezTo>
                  <a:cubicBezTo>
                    <a:pt x="144" y="49"/>
                    <a:pt x="144" y="49"/>
                    <a:pt x="144" y="49"/>
                  </a:cubicBezTo>
                  <a:cubicBezTo>
                    <a:pt x="144" y="49"/>
                    <a:pt x="144" y="49"/>
                    <a:pt x="144" y="49"/>
                  </a:cubicBezTo>
                  <a:lnTo>
                    <a:pt x="143" y="49"/>
                  </a:lnTo>
                  <a:close/>
                  <a:moveTo>
                    <a:pt x="144" y="47"/>
                  </a:moveTo>
                  <a:cubicBezTo>
                    <a:pt x="144" y="47"/>
                    <a:pt x="144" y="47"/>
                    <a:pt x="144" y="47"/>
                  </a:cubicBezTo>
                  <a:cubicBezTo>
                    <a:pt x="145" y="47"/>
                    <a:pt x="145" y="47"/>
                    <a:pt x="145" y="47"/>
                  </a:cubicBezTo>
                  <a:cubicBezTo>
                    <a:pt x="145" y="47"/>
                    <a:pt x="145" y="47"/>
                    <a:pt x="145" y="47"/>
                  </a:cubicBezTo>
                  <a:cubicBezTo>
                    <a:pt x="144" y="47"/>
                    <a:pt x="144" y="47"/>
                    <a:pt x="144" y="47"/>
                  </a:cubicBezTo>
                  <a:cubicBezTo>
                    <a:pt x="144" y="45"/>
                    <a:pt x="144" y="45"/>
                    <a:pt x="144" y="45"/>
                  </a:cubicBezTo>
                  <a:cubicBezTo>
                    <a:pt x="146" y="45"/>
                    <a:pt x="146" y="45"/>
                    <a:pt x="146" y="45"/>
                  </a:cubicBezTo>
                  <a:cubicBezTo>
                    <a:pt x="146" y="46"/>
                    <a:pt x="146" y="46"/>
                    <a:pt x="146" y="46"/>
                  </a:cubicBezTo>
                  <a:cubicBezTo>
                    <a:pt x="145" y="46"/>
                    <a:pt x="145" y="46"/>
                    <a:pt x="145" y="46"/>
                  </a:cubicBezTo>
                  <a:cubicBezTo>
                    <a:pt x="145" y="47"/>
                    <a:pt x="145" y="47"/>
                    <a:pt x="145" y="47"/>
                  </a:cubicBezTo>
                  <a:cubicBezTo>
                    <a:pt x="146" y="47"/>
                    <a:pt x="146" y="47"/>
                    <a:pt x="146" y="47"/>
                  </a:cubicBezTo>
                  <a:cubicBezTo>
                    <a:pt x="146" y="49"/>
                    <a:pt x="146" y="49"/>
                    <a:pt x="146" y="49"/>
                  </a:cubicBezTo>
                  <a:cubicBezTo>
                    <a:pt x="144" y="49"/>
                    <a:pt x="144" y="49"/>
                    <a:pt x="144" y="49"/>
                  </a:cubicBezTo>
                  <a:lnTo>
                    <a:pt x="144" y="47"/>
                  </a:lnTo>
                  <a:close/>
                  <a:moveTo>
                    <a:pt x="144" y="45"/>
                  </a:moveTo>
                  <a:cubicBezTo>
                    <a:pt x="144" y="45"/>
                    <a:pt x="144" y="45"/>
                    <a:pt x="144" y="45"/>
                  </a:cubicBezTo>
                  <a:cubicBezTo>
                    <a:pt x="145" y="45"/>
                    <a:pt x="145" y="45"/>
                    <a:pt x="146" y="45"/>
                  </a:cubicBezTo>
                  <a:cubicBezTo>
                    <a:pt x="146" y="45"/>
                    <a:pt x="146" y="45"/>
                    <a:pt x="146" y="45"/>
                  </a:cubicBezTo>
                  <a:cubicBezTo>
                    <a:pt x="144" y="45"/>
                    <a:pt x="144" y="45"/>
                    <a:pt x="144" y="45"/>
                  </a:cubicBezTo>
                  <a:close/>
                  <a:moveTo>
                    <a:pt x="144" y="49"/>
                  </a:moveTo>
                  <a:cubicBezTo>
                    <a:pt x="144" y="49"/>
                    <a:pt x="144" y="49"/>
                    <a:pt x="144" y="49"/>
                  </a:cubicBezTo>
                  <a:cubicBezTo>
                    <a:pt x="144" y="49"/>
                    <a:pt x="144" y="49"/>
                    <a:pt x="144" y="49"/>
                  </a:cubicBezTo>
                  <a:cubicBezTo>
                    <a:pt x="146" y="49"/>
                    <a:pt x="146" y="49"/>
                    <a:pt x="146" y="49"/>
                  </a:cubicBezTo>
                  <a:cubicBezTo>
                    <a:pt x="146" y="49"/>
                    <a:pt x="146" y="49"/>
                    <a:pt x="146" y="49"/>
                  </a:cubicBezTo>
                  <a:lnTo>
                    <a:pt x="144" y="49"/>
                  </a:lnTo>
                  <a:close/>
                  <a:moveTo>
                    <a:pt x="146" y="45"/>
                  </a:moveTo>
                  <a:cubicBezTo>
                    <a:pt x="146" y="45"/>
                    <a:pt x="146" y="45"/>
                    <a:pt x="146" y="45"/>
                  </a:cubicBezTo>
                  <a:cubicBezTo>
                    <a:pt x="146" y="45"/>
                    <a:pt x="147" y="45"/>
                    <a:pt x="147" y="45"/>
                  </a:cubicBezTo>
                  <a:cubicBezTo>
                    <a:pt x="147" y="45"/>
                    <a:pt x="148" y="45"/>
                    <a:pt x="148" y="45"/>
                  </a:cubicBezTo>
                  <a:cubicBezTo>
                    <a:pt x="148" y="45"/>
                    <a:pt x="148" y="45"/>
                    <a:pt x="148" y="45"/>
                  </a:cubicBezTo>
                  <a:cubicBezTo>
                    <a:pt x="146" y="45"/>
                    <a:pt x="146" y="45"/>
                    <a:pt x="146" y="45"/>
                  </a:cubicBezTo>
                  <a:close/>
                  <a:moveTo>
                    <a:pt x="148" y="45"/>
                  </a:moveTo>
                  <a:cubicBezTo>
                    <a:pt x="148" y="45"/>
                    <a:pt x="148" y="45"/>
                    <a:pt x="148" y="45"/>
                  </a:cubicBezTo>
                  <a:cubicBezTo>
                    <a:pt x="148" y="46"/>
                    <a:pt x="148" y="46"/>
                    <a:pt x="148" y="46"/>
                  </a:cubicBezTo>
                  <a:cubicBezTo>
                    <a:pt x="146" y="46"/>
                    <a:pt x="146" y="46"/>
                    <a:pt x="146" y="46"/>
                  </a:cubicBezTo>
                  <a:cubicBezTo>
                    <a:pt x="146" y="45"/>
                    <a:pt x="146" y="45"/>
                    <a:pt x="146" y="45"/>
                  </a:cubicBezTo>
                  <a:lnTo>
                    <a:pt x="148" y="45"/>
                  </a:lnTo>
                  <a:close/>
                  <a:moveTo>
                    <a:pt x="146" y="49"/>
                  </a:moveTo>
                  <a:cubicBezTo>
                    <a:pt x="146" y="49"/>
                    <a:pt x="146" y="49"/>
                    <a:pt x="146" y="49"/>
                  </a:cubicBezTo>
                  <a:cubicBezTo>
                    <a:pt x="146" y="49"/>
                    <a:pt x="146" y="49"/>
                    <a:pt x="146" y="49"/>
                  </a:cubicBezTo>
                  <a:cubicBezTo>
                    <a:pt x="147" y="49"/>
                    <a:pt x="147" y="49"/>
                    <a:pt x="147" y="49"/>
                  </a:cubicBezTo>
                  <a:cubicBezTo>
                    <a:pt x="147" y="49"/>
                    <a:pt x="147" y="49"/>
                    <a:pt x="147" y="49"/>
                  </a:cubicBezTo>
                  <a:cubicBezTo>
                    <a:pt x="146" y="49"/>
                    <a:pt x="146" y="49"/>
                    <a:pt x="146" y="49"/>
                  </a:cubicBezTo>
                  <a:cubicBezTo>
                    <a:pt x="146" y="47"/>
                    <a:pt x="146" y="47"/>
                    <a:pt x="146" y="47"/>
                  </a:cubicBezTo>
                  <a:cubicBezTo>
                    <a:pt x="148" y="47"/>
                    <a:pt x="148" y="47"/>
                    <a:pt x="148" y="47"/>
                  </a:cubicBezTo>
                  <a:cubicBezTo>
                    <a:pt x="148" y="49"/>
                    <a:pt x="148" y="49"/>
                    <a:pt x="148" y="49"/>
                  </a:cubicBezTo>
                  <a:lnTo>
                    <a:pt x="146" y="49"/>
                  </a:lnTo>
                  <a:close/>
                  <a:moveTo>
                    <a:pt x="148" y="45"/>
                  </a:moveTo>
                  <a:cubicBezTo>
                    <a:pt x="148" y="45"/>
                    <a:pt x="148" y="45"/>
                    <a:pt x="148" y="45"/>
                  </a:cubicBezTo>
                  <a:cubicBezTo>
                    <a:pt x="149" y="45"/>
                    <a:pt x="149" y="45"/>
                    <a:pt x="150" y="45"/>
                  </a:cubicBezTo>
                  <a:cubicBezTo>
                    <a:pt x="150" y="46"/>
                    <a:pt x="150" y="46"/>
                    <a:pt x="150" y="46"/>
                  </a:cubicBezTo>
                  <a:cubicBezTo>
                    <a:pt x="148" y="46"/>
                    <a:pt x="148" y="46"/>
                    <a:pt x="148" y="46"/>
                  </a:cubicBezTo>
                  <a:lnTo>
                    <a:pt x="148" y="45"/>
                  </a:lnTo>
                  <a:close/>
                  <a:moveTo>
                    <a:pt x="148" y="47"/>
                  </a:moveTo>
                  <a:cubicBezTo>
                    <a:pt x="148" y="47"/>
                    <a:pt x="148" y="47"/>
                    <a:pt x="148" y="47"/>
                  </a:cubicBezTo>
                  <a:cubicBezTo>
                    <a:pt x="148" y="47"/>
                    <a:pt x="148" y="47"/>
                    <a:pt x="148" y="47"/>
                  </a:cubicBezTo>
                  <a:cubicBezTo>
                    <a:pt x="148" y="46"/>
                    <a:pt x="148" y="46"/>
                    <a:pt x="148" y="46"/>
                  </a:cubicBezTo>
                  <a:cubicBezTo>
                    <a:pt x="148" y="46"/>
                    <a:pt x="148" y="46"/>
                    <a:pt x="148" y="46"/>
                  </a:cubicBezTo>
                  <a:cubicBezTo>
                    <a:pt x="148" y="46"/>
                    <a:pt x="148" y="46"/>
                    <a:pt x="148" y="46"/>
                  </a:cubicBezTo>
                  <a:cubicBezTo>
                    <a:pt x="150" y="46"/>
                    <a:pt x="150" y="46"/>
                    <a:pt x="150" y="46"/>
                  </a:cubicBezTo>
                  <a:cubicBezTo>
                    <a:pt x="150" y="47"/>
                    <a:pt x="150" y="47"/>
                    <a:pt x="150" y="47"/>
                  </a:cubicBezTo>
                  <a:cubicBezTo>
                    <a:pt x="148" y="47"/>
                    <a:pt x="148" y="47"/>
                    <a:pt x="148" y="47"/>
                  </a:cubicBezTo>
                  <a:close/>
                  <a:moveTo>
                    <a:pt x="148" y="49"/>
                  </a:moveTo>
                  <a:cubicBezTo>
                    <a:pt x="148" y="49"/>
                    <a:pt x="148" y="49"/>
                    <a:pt x="148" y="49"/>
                  </a:cubicBezTo>
                  <a:cubicBezTo>
                    <a:pt x="148" y="47"/>
                    <a:pt x="148" y="47"/>
                    <a:pt x="148" y="47"/>
                  </a:cubicBezTo>
                  <a:cubicBezTo>
                    <a:pt x="150" y="47"/>
                    <a:pt x="150" y="47"/>
                    <a:pt x="150" y="47"/>
                  </a:cubicBezTo>
                  <a:cubicBezTo>
                    <a:pt x="150" y="49"/>
                    <a:pt x="150" y="49"/>
                    <a:pt x="150" y="49"/>
                  </a:cubicBezTo>
                  <a:lnTo>
                    <a:pt x="148" y="49"/>
                  </a:lnTo>
                  <a:close/>
                  <a:moveTo>
                    <a:pt x="150" y="49"/>
                  </a:moveTo>
                  <a:cubicBezTo>
                    <a:pt x="150" y="49"/>
                    <a:pt x="150" y="49"/>
                    <a:pt x="150" y="49"/>
                  </a:cubicBezTo>
                  <a:cubicBezTo>
                    <a:pt x="150" y="47"/>
                    <a:pt x="150" y="47"/>
                    <a:pt x="150" y="47"/>
                  </a:cubicBezTo>
                  <a:cubicBezTo>
                    <a:pt x="151" y="47"/>
                    <a:pt x="151" y="47"/>
                    <a:pt x="151" y="47"/>
                  </a:cubicBezTo>
                  <a:cubicBezTo>
                    <a:pt x="151" y="47"/>
                    <a:pt x="151" y="47"/>
                    <a:pt x="151" y="47"/>
                  </a:cubicBezTo>
                  <a:cubicBezTo>
                    <a:pt x="150" y="47"/>
                    <a:pt x="150" y="47"/>
                    <a:pt x="150" y="47"/>
                  </a:cubicBezTo>
                  <a:cubicBezTo>
                    <a:pt x="150" y="46"/>
                    <a:pt x="150" y="46"/>
                    <a:pt x="150" y="46"/>
                  </a:cubicBezTo>
                  <a:cubicBezTo>
                    <a:pt x="151" y="46"/>
                    <a:pt x="151" y="46"/>
                    <a:pt x="151" y="46"/>
                  </a:cubicBezTo>
                  <a:cubicBezTo>
                    <a:pt x="151" y="46"/>
                    <a:pt x="151" y="46"/>
                    <a:pt x="151" y="46"/>
                  </a:cubicBezTo>
                  <a:cubicBezTo>
                    <a:pt x="150" y="46"/>
                    <a:pt x="150" y="46"/>
                    <a:pt x="150" y="46"/>
                  </a:cubicBezTo>
                  <a:cubicBezTo>
                    <a:pt x="150" y="45"/>
                    <a:pt x="150" y="45"/>
                    <a:pt x="150" y="45"/>
                  </a:cubicBezTo>
                  <a:cubicBezTo>
                    <a:pt x="151" y="45"/>
                    <a:pt x="151" y="45"/>
                    <a:pt x="152" y="45"/>
                  </a:cubicBezTo>
                  <a:cubicBezTo>
                    <a:pt x="152" y="46"/>
                    <a:pt x="152" y="46"/>
                    <a:pt x="152" y="46"/>
                  </a:cubicBezTo>
                  <a:cubicBezTo>
                    <a:pt x="151" y="46"/>
                    <a:pt x="151" y="46"/>
                    <a:pt x="151" y="46"/>
                  </a:cubicBezTo>
                  <a:cubicBezTo>
                    <a:pt x="151" y="47"/>
                    <a:pt x="151" y="47"/>
                    <a:pt x="151" y="47"/>
                  </a:cubicBezTo>
                  <a:cubicBezTo>
                    <a:pt x="152" y="47"/>
                    <a:pt x="152" y="47"/>
                    <a:pt x="152" y="47"/>
                  </a:cubicBezTo>
                  <a:cubicBezTo>
                    <a:pt x="152" y="49"/>
                    <a:pt x="152" y="49"/>
                    <a:pt x="152" y="49"/>
                  </a:cubicBezTo>
                  <a:cubicBezTo>
                    <a:pt x="151" y="49"/>
                    <a:pt x="151" y="49"/>
                    <a:pt x="151" y="49"/>
                  </a:cubicBezTo>
                  <a:cubicBezTo>
                    <a:pt x="151" y="49"/>
                    <a:pt x="151" y="49"/>
                    <a:pt x="151" y="49"/>
                  </a:cubicBezTo>
                  <a:cubicBezTo>
                    <a:pt x="152" y="49"/>
                    <a:pt x="152" y="49"/>
                    <a:pt x="152" y="49"/>
                  </a:cubicBezTo>
                  <a:cubicBezTo>
                    <a:pt x="152" y="49"/>
                    <a:pt x="152" y="49"/>
                    <a:pt x="152" y="49"/>
                  </a:cubicBezTo>
                  <a:lnTo>
                    <a:pt x="150" y="49"/>
                  </a:lnTo>
                  <a:close/>
                  <a:moveTo>
                    <a:pt x="152" y="45"/>
                  </a:moveTo>
                  <a:cubicBezTo>
                    <a:pt x="152" y="45"/>
                    <a:pt x="152" y="45"/>
                    <a:pt x="152" y="45"/>
                  </a:cubicBezTo>
                  <a:cubicBezTo>
                    <a:pt x="153" y="45"/>
                    <a:pt x="153" y="45"/>
                    <a:pt x="154" y="45"/>
                  </a:cubicBezTo>
                  <a:cubicBezTo>
                    <a:pt x="154" y="46"/>
                    <a:pt x="154" y="46"/>
                    <a:pt x="154" y="46"/>
                  </a:cubicBezTo>
                  <a:cubicBezTo>
                    <a:pt x="152" y="46"/>
                    <a:pt x="152" y="46"/>
                    <a:pt x="152" y="46"/>
                  </a:cubicBezTo>
                  <a:lnTo>
                    <a:pt x="152" y="45"/>
                  </a:lnTo>
                  <a:close/>
                  <a:moveTo>
                    <a:pt x="152" y="47"/>
                  </a:moveTo>
                  <a:cubicBezTo>
                    <a:pt x="152" y="47"/>
                    <a:pt x="152" y="47"/>
                    <a:pt x="152" y="47"/>
                  </a:cubicBezTo>
                  <a:cubicBezTo>
                    <a:pt x="154" y="47"/>
                    <a:pt x="154" y="47"/>
                    <a:pt x="154" y="47"/>
                  </a:cubicBezTo>
                  <a:cubicBezTo>
                    <a:pt x="154" y="49"/>
                    <a:pt x="154" y="49"/>
                    <a:pt x="154" y="49"/>
                  </a:cubicBezTo>
                  <a:cubicBezTo>
                    <a:pt x="152" y="49"/>
                    <a:pt x="152" y="49"/>
                    <a:pt x="152" y="49"/>
                  </a:cubicBezTo>
                  <a:lnTo>
                    <a:pt x="152" y="47"/>
                  </a:lnTo>
                  <a:close/>
                  <a:moveTo>
                    <a:pt x="152" y="49"/>
                  </a:moveTo>
                  <a:cubicBezTo>
                    <a:pt x="152" y="49"/>
                    <a:pt x="152" y="49"/>
                    <a:pt x="152" y="49"/>
                  </a:cubicBezTo>
                  <a:cubicBezTo>
                    <a:pt x="152" y="49"/>
                    <a:pt x="152" y="49"/>
                    <a:pt x="152" y="49"/>
                  </a:cubicBezTo>
                  <a:cubicBezTo>
                    <a:pt x="154" y="49"/>
                    <a:pt x="154" y="49"/>
                    <a:pt x="154" y="49"/>
                  </a:cubicBezTo>
                  <a:cubicBezTo>
                    <a:pt x="154" y="49"/>
                    <a:pt x="154" y="49"/>
                    <a:pt x="154" y="49"/>
                  </a:cubicBezTo>
                  <a:lnTo>
                    <a:pt x="152" y="49"/>
                  </a:lnTo>
                  <a:close/>
                  <a:moveTo>
                    <a:pt x="154" y="49"/>
                  </a:moveTo>
                  <a:cubicBezTo>
                    <a:pt x="154" y="49"/>
                    <a:pt x="154" y="49"/>
                    <a:pt x="154" y="49"/>
                  </a:cubicBezTo>
                  <a:cubicBezTo>
                    <a:pt x="154" y="49"/>
                    <a:pt x="154" y="49"/>
                    <a:pt x="154" y="49"/>
                  </a:cubicBezTo>
                  <a:cubicBezTo>
                    <a:pt x="154" y="49"/>
                    <a:pt x="154" y="49"/>
                    <a:pt x="154" y="49"/>
                  </a:cubicBezTo>
                  <a:cubicBezTo>
                    <a:pt x="154" y="49"/>
                    <a:pt x="154" y="49"/>
                    <a:pt x="154" y="49"/>
                  </a:cubicBezTo>
                  <a:cubicBezTo>
                    <a:pt x="154" y="49"/>
                    <a:pt x="154" y="49"/>
                    <a:pt x="154" y="49"/>
                  </a:cubicBezTo>
                  <a:cubicBezTo>
                    <a:pt x="154" y="47"/>
                    <a:pt x="154" y="47"/>
                    <a:pt x="154" y="47"/>
                  </a:cubicBezTo>
                  <a:cubicBezTo>
                    <a:pt x="154" y="47"/>
                    <a:pt x="154" y="47"/>
                    <a:pt x="154" y="47"/>
                  </a:cubicBezTo>
                  <a:cubicBezTo>
                    <a:pt x="154" y="46"/>
                    <a:pt x="154" y="46"/>
                    <a:pt x="154" y="46"/>
                  </a:cubicBezTo>
                  <a:cubicBezTo>
                    <a:pt x="154" y="46"/>
                    <a:pt x="154" y="46"/>
                    <a:pt x="154" y="46"/>
                  </a:cubicBezTo>
                  <a:cubicBezTo>
                    <a:pt x="154" y="45"/>
                    <a:pt x="154" y="45"/>
                    <a:pt x="154" y="45"/>
                  </a:cubicBezTo>
                  <a:cubicBezTo>
                    <a:pt x="154" y="45"/>
                    <a:pt x="154" y="45"/>
                    <a:pt x="154" y="45"/>
                  </a:cubicBezTo>
                  <a:cubicBezTo>
                    <a:pt x="155" y="45"/>
                    <a:pt x="155" y="45"/>
                    <a:pt x="155" y="45"/>
                  </a:cubicBezTo>
                  <a:cubicBezTo>
                    <a:pt x="155" y="48"/>
                    <a:pt x="155" y="48"/>
                    <a:pt x="155" y="48"/>
                  </a:cubicBezTo>
                  <a:cubicBezTo>
                    <a:pt x="154" y="48"/>
                    <a:pt x="154" y="48"/>
                    <a:pt x="154" y="48"/>
                  </a:cubicBezTo>
                  <a:cubicBezTo>
                    <a:pt x="154" y="48"/>
                    <a:pt x="154" y="48"/>
                    <a:pt x="154" y="48"/>
                  </a:cubicBezTo>
                  <a:cubicBezTo>
                    <a:pt x="155" y="48"/>
                    <a:pt x="155" y="48"/>
                    <a:pt x="155" y="48"/>
                  </a:cubicBezTo>
                  <a:cubicBezTo>
                    <a:pt x="155" y="49"/>
                    <a:pt x="155" y="49"/>
                    <a:pt x="155" y="49"/>
                  </a:cubicBezTo>
                  <a:lnTo>
                    <a:pt x="154" y="49"/>
                  </a:lnTo>
                  <a:close/>
                  <a:moveTo>
                    <a:pt x="155" y="45"/>
                  </a:moveTo>
                  <a:cubicBezTo>
                    <a:pt x="155" y="45"/>
                    <a:pt x="155" y="45"/>
                    <a:pt x="155" y="45"/>
                  </a:cubicBezTo>
                  <a:cubicBezTo>
                    <a:pt x="156" y="46"/>
                    <a:pt x="156" y="46"/>
                    <a:pt x="156" y="46"/>
                  </a:cubicBezTo>
                  <a:cubicBezTo>
                    <a:pt x="156" y="48"/>
                    <a:pt x="156" y="48"/>
                    <a:pt x="156" y="48"/>
                  </a:cubicBezTo>
                  <a:cubicBezTo>
                    <a:pt x="155" y="48"/>
                    <a:pt x="155" y="48"/>
                    <a:pt x="155" y="48"/>
                  </a:cubicBezTo>
                  <a:lnTo>
                    <a:pt x="155" y="45"/>
                  </a:lnTo>
                  <a:close/>
                  <a:moveTo>
                    <a:pt x="155" y="49"/>
                  </a:moveTo>
                  <a:cubicBezTo>
                    <a:pt x="155" y="49"/>
                    <a:pt x="155" y="49"/>
                    <a:pt x="155" y="49"/>
                  </a:cubicBezTo>
                  <a:cubicBezTo>
                    <a:pt x="155" y="48"/>
                    <a:pt x="155" y="48"/>
                    <a:pt x="155" y="48"/>
                  </a:cubicBezTo>
                  <a:cubicBezTo>
                    <a:pt x="156" y="48"/>
                    <a:pt x="156" y="48"/>
                    <a:pt x="156" y="48"/>
                  </a:cubicBezTo>
                  <a:cubicBezTo>
                    <a:pt x="156" y="49"/>
                    <a:pt x="156" y="49"/>
                    <a:pt x="156" y="49"/>
                  </a:cubicBezTo>
                  <a:cubicBezTo>
                    <a:pt x="157" y="49"/>
                    <a:pt x="157" y="49"/>
                    <a:pt x="157" y="49"/>
                  </a:cubicBezTo>
                  <a:cubicBezTo>
                    <a:pt x="157" y="48"/>
                    <a:pt x="157" y="48"/>
                    <a:pt x="157" y="48"/>
                  </a:cubicBezTo>
                  <a:cubicBezTo>
                    <a:pt x="157" y="48"/>
                    <a:pt x="157" y="48"/>
                    <a:pt x="157" y="48"/>
                  </a:cubicBezTo>
                  <a:cubicBezTo>
                    <a:pt x="157" y="48"/>
                    <a:pt x="157" y="48"/>
                    <a:pt x="157" y="48"/>
                  </a:cubicBezTo>
                  <a:cubicBezTo>
                    <a:pt x="157" y="48"/>
                    <a:pt x="157" y="48"/>
                    <a:pt x="157" y="48"/>
                  </a:cubicBezTo>
                  <a:cubicBezTo>
                    <a:pt x="157" y="46"/>
                    <a:pt x="157" y="46"/>
                    <a:pt x="157" y="46"/>
                  </a:cubicBezTo>
                  <a:cubicBezTo>
                    <a:pt x="158" y="46"/>
                    <a:pt x="158" y="46"/>
                    <a:pt x="158" y="46"/>
                  </a:cubicBezTo>
                  <a:cubicBezTo>
                    <a:pt x="158" y="47"/>
                    <a:pt x="158" y="47"/>
                    <a:pt x="158" y="47"/>
                  </a:cubicBezTo>
                  <a:cubicBezTo>
                    <a:pt x="157" y="47"/>
                    <a:pt x="157" y="47"/>
                    <a:pt x="157" y="47"/>
                  </a:cubicBezTo>
                  <a:cubicBezTo>
                    <a:pt x="157" y="47"/>
                    <a:pt x="157" y="47"/>
                    <a:pt x="157" y="47"/>
                  </a:cubicBezTo>
                  <a:cubicBezTo>
                    <a:pt x="158" y="47"/>
                    <a:pt x="158" y="47"/>
                    <a:pt x="158" y="47"/>
                  </a:cubicBezTo>
                  <a:cubicBezTo>
                    <a:pt x="158" y="49"/>
                    <a:pt x="158" y="49"/>
                    <a:pt x="158" y="49"/>
                  </a:cubicBezTo>
                  <a:cubicBezTo>
                    <a:pt x="157" y="49"/>
                    <a:pt x="157" y="49"/>
                    <a:pt x="157" y="49"/>
                  </a:cubicBezTo>
                  <a:cubicBezTo>
                    <a:pt x="157" y="49"/>
                    <a:pt x="157" y="49"/>
                    <a:pt x="157" y="49"/>
                  </a:cubicBezTo>
                  <a:cubicBezTo>
                    <a:pt x="158" y="49"/>
                    <a:pt x="158" y="49"/>
                    <a:pt x="158" y="49"/>
                  </a:cubicBezTo>
                  <a:cubicBezTo>
                    <a:pt x="158" y="49"/>
                    <a:pt x="158" y="49"/>
                    <a:pt x="158" y="49"/>
                  </a:cubicBezTo>
                  <a:lnTo>
                    <a:pt x="155" y="49"/>
                  </a:lnTo>
                  <a:close/>
                  <a:moveTo>
                    <a:pt x="158" y="47"/>
                  </a:moveTo>
                  <a:cubicBezTo>
                    <a:pt x="158" y="47"/>
                    <a:pt x="158" y="47"/>
                    <a:pt x="158" y="47"/>
                  </a:cubicBezTo>
                  <a:cubicBezTo>
                    <a:pt x="159" y="47"/>
                    <a:pt x="159" y="47"/>
                    <a:pt x="159" y="47"/>
                  </a:cubicBezTo>
                  <a:cubicBezTo>
                    <a:pt x="159" y="47"/>
                    <a:pt x="159" y="47"/>
                    <a:pt x="159" y="47"/>
                  </a:cubicBezTo>
                  <a:cubicBezTo>
                    <a:pt x="158" y="47"/>
                    <a:pt x="158" y="47"/>
                    <a:pt x="158" y="47"/>
                  </a:cubicBezTo>
                  <a:close/>
                  <a:moveTo>
                    <a:pt x="158" y="47"/>
                  </a:moveTo>
                  <a:cubicBezTo>
                    <a:pt x="158" y="47"/>
                    <a:pt x="158" y="47"/>
                    <a:pt x="158" y="47"/>
                  </a:cubicBezTo>
                  <a:cubicBezTo>
                    <a:pt x="159" y="47"/>
                    <a:pt x="159" y="47"/>
                    <a:pt x="159" y="47"/>
                  </a:cubicBezTo>
                  <a:cubicBezTo>
                    <a:pt x="159" y="49"/>
                    <a:pt x="159" y="49"/>
                    <a:pt x="159" y="49"/>
                  </a:cubicBezTo>
                  <a:cubicBezTo>
                    <a:pt x="158" y="49"/>
                    <a:pt x="158" y="49"/>
                    <a:pt x="158" y="49"/>
                  </a:cubicBezTo>
                  <a:lnTo>
                    <a:pt x="158" y="47"/>
                  </a:lnTo>
                  <a:close/>
                  <a:moveTo>
                    <a:pt x="158" y="49"/>
                  </a:moveTo>
                  <a:cubicBezTo>
                    <a:pt x="158" y="49"/>
                    <a:pt x="158" y="49"/>
                    <a:pt x="158" y="49"/>
                  </a:cubicBezTo>
                  <a:cubicBezTo>
                    <a:pt x="158" y="49"/>
                    <a:pt x="158" y="49"/>
                    <a:pt x="158" y="49"/>
                  </a:cubicBezTo>
                  <a:cubicBezTo>
                    <a:pt x="159" y="49"/>
                    <a:pt x="159" y="49"/>
                    <a:pt x="159" y="49"/>
                  </a:cubicBezTo>
                  <a:cubicBezTo>
                    <a:pt x="159" y="49"/>
                    <a:pt x="159" y="49"/>
                    <a:pt x="159" y="49"/>
                  </a:cubicBezTo>
                  <a:lnTo>
                    <a:pt x="158" y="49"/>
                  </a:lnTo>
                  <a:close/>
                  <a:moveTo>
                    <a:pt x="159" y="49"/>
                  </a:moveTo>
                  <a:cubicBezTo>
                    <a:pt x="159" y="49"/>
                    <a:pt x="159" y="49"/>
                    <a:pt x="159" y="49"/>
                  </a:cubicBezTo>
                  <a:cubicBezTo>
                    <a:pt x="159" y="49"/>
                    <a:pt x="159" y="49"/>
                    <a:pt x="159" y="49"/>
                  </a:cubicBezTo>
                  <a:cubicBezTo>
                    <a:pt x="160" y="49"/>
                    <a:pt x="160" y="49"/>
                    <a:pt x="160" y="49"/>
                  </a:cubicBezTo>
                  <a:cubicBezTo>
                    <a:pt x="160" y="49"/>
                    <a:pt x="160" y="49"/>
                    <a:pt x="160" y="49"/>
                  </a:cubicBezTo>
                  <a:cubicBezTo>
                    <a:pt x="159" y="49"/>
                    <a:pt x="159" y="49"/>
                    <a:pt x="159" y="49"/>
                  </a:cubicBezTo>
                  <a:cubicBezTo>
                    <a:pt x="159" y="47"/>
                    <a:pt x="159" y="47"/>
                    <a:pt x="159" y="47"/>
                  </a:cubicBezTo>
                  <a:cubicBezTo>
                    <a:pt x="160" y="47"/>
                    <a:pt x="160" y="47"/>
                    <a:pt x="160" y="47"/>
                  </a:cubicBezTo>
                  <a:cubicBezTo>
                    <a:pt x="160" y="48"/>
                    <a:pt x="160" y="48"/>
                    <a:pt x="160" y="48"/>
                  </a:cubicBezTo>
                  <a:cubicBezTo>
                    <a:pt x="160" y="48"/>
                    <a:pt x="160" y="48"/>
                    <a:pt x="160" y="48"/>
                  </a:cubicBezTo>
                  <a:cubicBezTo>
                    <a:pt x="160" y="48"/>
                    <a:pt x="160" y="48"/>
                    <a:pt x="160" y="48"/>
                  </a:cubicBezTo>
                  <a:cubicBezTo>
                    <a:pt x="160" y="48"/>
                    <a:pt x="160" y="48"/>
                    <a:pt x="160" y="48"/>
                  </a:cubicBezTo>
                  <a:cubicBezTo>
                    <a:pt x="160" y="48"/>
                    <a:pt x="160" y="48"/>
                    <a:pt x="160" y="48"/>
                  </a:cubicBezTo>
                  <a:cubicBezTo>
                    <a:pt x="160" y="49"/>
                    <a:pt x="160" y="49"/>
                    <a:pt x="160" y="49"/>
                  </a:cubicBezTo>
                  <a:lnTo>
                    <a:pt x="159" y="49"/>
                  </a:lnTo>
                  <a:close/>
                  <a:moveTo>
                    <a:pt x="161" y="49"/>
                  </a:moveTo>
                  <a:cubicBezTo>
                    <a:pt x="161" y="49"/>
                    <a:pt x="161" y="49"/>
                    <a:pt x="161" y="49"/>
                  </a:cubicBezTo>
                  <a:cubicBezTo>
                    <a:pt x="161" y="48"/>
                    <a:pt x="161" y="48"/>
                    <a:pt x="161" y="48"/>
                  </a:cubicBezTo>
                  <a:cubicBezTo>
                    <a:pt x="161" y="48"/>
                    <a:pt x="161" y="48"/>
                    <a:pt x="161" y="48"/>
                  </a:cubicBezTo>
                  <a:cubicBezTo>
                    <a:pt x="162" y="48"/>
                    <a:pt x="162" y="48"/>
                    <a:pt x="162" y="48"/>
                  </a:cubicBezTo>
                  <a:cubicBezTo>
                    <a:pt x="162" y="49"/>
                    <a:pt x="162" y="49"/>
                    <a:pt x="162" y="49"/>
                  </a:cubicBezTo>
                  <a:cubicBezTo>
                    <a:pt x="162" y="49"/>
                    <a:pt x="162" y="49"/>
                    <a:pt x="162" y="49"/>
                  </a:cubicBezTo>
                  <a:cubicBezTo>
                    <a:pt x="162" y="48"/>
                    <a:pt x="162" y="48"/>
                    <a:pt x="162" y="48"/>
                  </a:cubicBezTo>
                  <a:cubicBezTo>
                    <a:pt x="163" y="49"/>
                    <a:pt x="163" y="49"/>
                    <a:pt x="163" y="49"/>
                  </a:cubicBezTo>
                  <a:cubicBezTo>
                    <a:pt x="163" y="49"/>
                    <a:pt x="163" y="49"/>
                    <a:pt x="163" y="49"/>
                  </a:cubicBezTo>
                  <a:lnTo>
                    <a:pt x="161" y="49"/>
                  </a:lnTo>
                  <a:close/>
                  <a:moveTo>
                    <a:pt x="161" y="48"/>
                  </a:moveTo>
                  <a:cubicBezTo>
                    <a:pt x="161" y="48"/>
                    <a:pt x="161" y="48"/>
                    <a:pt x="161" y="48"/>
                  </a:cubicBezTo>
                  <a:cubicBezTo>
                    <a:pt x="161" y="48"/>
                    <a:pt x="161" y="48"/>
                    <a:pt x="161" y="48"/>
                  </a:cubicBezTo>
                  <a:cubicBezTo>
                    <a:pt x="161" y="48"/>
                    <a:pt x="161" y="48"/>
                    <a:pt x="161" y="48"/>
                  </a:cubicBezTo>
                  <a:close/>
                  <a:moveTo>
                    <a:pt x="163" y="49"/>
                  </a:moveTo>
                  <a:cubicBezTo>
                    <a:pt x="163" y="49"/>
                    <a:pt x="163" y="49"/>
                    <a:pt x="163" y="49"/>
                  </a:cubicBezTo>
                  <a:cubicBezTo>
                    <a:pt x="163" y="49"/>
                    <a:pt x="163" y="49"/>
                    <a:pt x="163" y="49"/>
                  </a:cubicBezTo>
                  <a:cubicBezTo>
                    <a:pt x="165" y="49"/>
                    <a:pt x="165" y="49"/>
                    <a:pt x="165" y="49"/>
                  </a:cubicBezTo>
                  <a:lnTo>
                    <a:pt x="163" y="49"/>
                  </a:lnTo>
                  <a:close/>
                  <a:moveTo>
                    <a:pt x="166" y="48"/>
                  </a:moveTo>
                  <a:cubicBezTo>
                    <a:pt x="166" y="48"/>
                    <a:pt x="166" y="48"/>
                    <a:pt x="166" y="48"/>
                  </a:cubicBezTo>
                  <a:cubicBezTo>
                    <a:pt x="156" y="44"/>
                    <a:pt x="156" y="44"/>
                    <a:pt x="156" y="44"/>
                  </a:cubicBezTo>
                  <a:cubicBezTo>
                    <a:pt x="156" y="44"/>
                    <a:pt x="146" y="44"/>
                    <a:pt x="145" y="44"/>
                  </a:cubicBezTo>
                  <a:cubicBezTo>
                    <a:pt x="144" y="43"/>
                    <a:pt x="143" y="43"/>
                    <a:pt x="143" y="43"/>
                  </a:cubicBezTo>
                  <a:cubicBezTo>
                    <a:pt x="143" y="43"/>
                    <a:pt x="143" y="43"/>
                    <a:pt x="143" y="43"/>
                  </a:cubicBezTo>
                  <a:cubicBezTo>
                    <a:pt x="143" y="42"/>
                    <a:pt x="143" y="42"/>
                    <a:pt x="143" y="42"/>
                  </a:cubicBezTo>
                  <a:cubicBezTo>
                    <a:pt x="143" y="42"/>
                    <a:pt x="144" y="42"/>
                    <a:pt x="145" y="42"/>
                  </a:cubicBezTo>
                  <a:cubicBezTo>
                    <a:pt x="146" y="43"/>
                    <a:pt x="153" y="43"/>
                    <a:pt x="154" y="43"/>
                  </a:cubicBezTo>
                  <a:cubicBezTo>
                    <a:pt x="166" y="48"/>
                    <a:pt x="166" y="48"/>
                    <a:pt x="166" y="48"/>
                  </a:cubicBezTo>
                  <a:close/>
                  <a:moveTo>
                    <a:pt x="88" y="40"/>
                  </a:moveTo>
                  <a:cubicBezTo>
                    <a:pt x="88" y="40"/>
                    <a:pt x="88" y="40"/>
                    <a:pt x="88" y="40"/>
                  </a:cubicBezTo>
                  <a:cubicBezTo>
                    <a:pt x="90" y="17"/>
                    <a:pt x="90" y="17"/>
                    <a:pt x="90" y="17"/>
                  </a:cubicBezTo>
                  <a:cubicBezTo>
                    <a:pt x="89" y="16"/>
                    <a:pt x="89" y="16"/>
                    <a:pt x="89" y="16"/>
                  </a:cubicBezTo>
                  <a:cubicBezTo>
                    <a:pt x="88" y="40"/>
                    <a:pt x="88" y="40"/>
                    <a:pt x="88" y="40"/>
                  </a:cubicBezTo>
                  <a:cubicBezTo>
                    <a:pt x="88" y="40"/>
                    <a:pt x="88" y="40"/>
                    <a:pt x="88" y="40"/>
                  </a:cubicBezTo>
                  <a:close/>
                  <a:moveTo>
                    <a:pt x="92" y="40"/>
                  </a:moveTo>
                  <a:cubicBezTo>
                    <a:pt x="92" y="40"/>
                    <a:pt x="92" y="40"/>
                    <a:pt x="92" y="40"/>
                  </a:cubicBezTo>
                  <a:cubicBezTo>
                    <a:pt x="94" y="18"/>
                    <a:pt x="94" y="18"/>
                    <a:pt x="94" y="18"/>
                  </a:cubicBezTo>
                  <a:cubicBezTo>
                    <a:pt x="94" y="18"/>
                    <a:pt x="94" y="18"/>
                    <a:pt x="94" y="18"/>
                  </a:cubicBezTo>
                  <a:cubicBezTo>
                    <a:pt x="93" y="17"/>
                    <a:pt x="93" y="17"/>
                    <a:pt x="93" y="17"/>
                  </a:cubicBezTo>
                  <a:cubicBezTo>
                    <a:pt x="91" y="40"/>
                    <a:pt x="91" y="40"/>
                    <a:pt x="91" y="40"/>
                  </a:cubicBezTo>
                  <a:cubicBezTo>
                    <a:pt x="92" y="40"/>
                    <a:pt x="92" y="40"/>
                    <a:pt x="92" y="40"/>
                  </a:cubicBezTo>
                  <a:close/>
                  <a:moveTo>
                    <a:pt x="117" y="39"/>
                  </a:moveTo>
                  <a:cubicBezTo>
                    <a:pt x="117" y="39"/>
                    <a:pt x="117" y="39"/>
                    <a:pt x="117" y="39"/>
                  </a:cubicBezTo>
                  <a:cubicBezTo>
                    <a:pt x="117" y="39"/>
                    <a:pt x="117" y="39"/>
                    <a:pt x="117" y="39"/>
                  </a:cubicBezTo>
                  <a:cubicBezTo>
                    <a:pt x="117" y="39"/>
                    <a:pt x="117" y="39"/>
                    <a:pt x="117" y="39"/>
                  </a:cubicBezTo>
                  <a:cubicBezTo>
                    <a:pt x="117" y="39"/>
                    <a:pt x="117" y="39"/>
                    <a:pt x="117" y="39"/>
                  </a:cubicBezTo>
                  <a:cubicBezTo>
                    <a:pt x="117" y="39"/>
                    <a:pt x="117" y="39"/>
                    <a:pt x="117" y="39"/>
                  </a:cubicBezTo>
                  <a:close/>
                  <a:moveTo>
                    <a:pt x="20" y="37"/>
                  </a:moveTo>
                  <a:cubicBezTo>
                    <a:pt x="20" y="37"/>
                    <a:pt x="20" y="37"/>
                    <a:pt x="20" y="37"/>
                  </a:cubicBezTo>
                  <a:cubicBezTo>
                    <a:pt x="23" y="51"/>
                    <a:pt x="23" y="51"/>
                    <a:pt x="23" y="51"/>
                  </a:cubicBezTo>
                  <a:cubicBezTo>
                    <a:pt x="26" y="51"/>
                    <a:pt x="26" y="51"/>
                    <a:pt x="26" y="51"/>
                  </a:cubicBezTo>
                  <a:cubicBezTo>
                    <a:pt x="23" y="37"/>
                    <a:pt x="23" y="37"/>
                    <a:pt x="23" y="37"/>
                  </a:cubicBezTo>
                  <a:cubicBezTo>
                    <a:pt x="22" y="37"/>
                    <a:pt x="21" y="37"/>
                    <a:pt x="20" y="37"/>
                  </a:cubicBezTo>
                  <a:close/>
                  <a:moveTo>
                    <a:pt x="18" y="37"/>
                  </a:moveTo>
                  <a:cubicBezTo>
                    <a:pt x="18" y="37"/>
                    <a:pt x="18" y="37"/>
                    <a:pt x="18" y="37"/>
                  </a:cubicBezTo>
                  <a:cubicBezTo>
                    <a:pt x="20" y="51"/>
                    <a:pt x="20" y="51"/>
                    <a:pt x="20" y="51"/>
                  </a:cubicBezTo>
                  <a:cubicBezTo>
                    <a:pt x="22" y="51"/>
                    <a:pt x="22" y="51"/>
                    <a:pt x="22" y="51"/>
                  </a:cubicBezTo>
                  <a:cubicBezTo>
                    <a:pt x="20" y="37"/>
                    <a:pt x="20" y="37"/>
                    <a:pt x="20" y="37"/>
                  </a:cubicBezTo>
                  <a:cubicBezTo>
                    <a:pt x="19" y="37"/>
                    <a:pt x="18" y="37"/>
                    <a:pt x="18" y="37"/>
                  </a:cubicBezTo>
                  <a:close/>
                  <a:moveTo>
                    <a:pt x="44" y="37"/>
                  </a:moveTo>
                  <a:cubicBezTo>
                    <a:pt x="44" y="37"/>
                    <a:pt x="44" y="37"/>
                    <a:pt x="44" y="37"/>
                  </a:cubicBezTo>
                  <a:cubicBezTo>
                    <a:pt x="46" y="51"/>
                    <a:pt x="46" y="51"/>
                    <a:pt x="46" y="51"/>
                  </a:cubicBezTo>
                  <a:cubicBezTo>
                    <a:pt x="47" y="51"/>
                    <a:pt x="49" y="51"/>
                    <a:pt x="50" y="51"/>
                  </a:cubicBezTo>
                  <a:cubicBezTo>
                    <a:pt x="49" y="37"/>
                    <a:pt x="49" y="37"/>
                    <a:pt x="49" y="37"/>
                  </a:cubicBezTo>
                  <a:cubicBezTo>
                    <a:pt x="47" y="37"/>
                    <a:pt x="46" y="37"/>
                    <a:pt x="44" y="37"/>
                  </a:cubicBezTo>
                  <a:close/>
                  <a:moveTo>
                    <a:pt x="15" y="38"/>
                  </a:moveTo>
                  <a:cubicBezTo>
                    <a:pt x="15" y="38"/>
                    <a:pt x="15" y="38"/>
                    <a:pt x="15" y="38"/>
                  </a:cubicBezTo>
                  <a:cubicBezTo>
                    <a:pt x="17" y="51"/>
                    <a:pt x="17" y="51"/>
                    <a:pt x="17" y="51"/>
                  </a:cubicBezTo>
                  <a:cubicBezTo>
                    <a:pt x="18" y="51"/>
                    <a:pt x="18" y="51"/>
                    <a:pt x="18" y="51"/>
                  </a:cubicBezTo>
                  <a:cubicBezTo>
                    <a:pt x="15" y="37"/>
                    <a:pt x="15" y="37"/>
                    <a:pt x="15" y="37"/>
                  </a:cubicBezTo>
                  <a:cubicBezTo>
                    <a:pt x="15" y="37"/>
                    <a:pt x="15" y="37"/>
                    <a:pt x="15" y="38"/>
                  </a:cubicBezTo>
                  <a:close/>
                  <a:moveTo>
                    <a:pt x="24" y="37"/>
                  </a:moveTo>
                  <a:cubicBezTo>
                    <a:pt x="24" y="37"/>
                    <a:pt x="24" y="37"/>
                    <a:pt x="24" y="37"/>
                  </a:cubicBezTo>
                  <a:cubicBezTo>
                    <a:pt x="26" y="51"/>
                    <a:pt x="26" y="51"/>
                    <a:pt x="26" y="51"/>
                  </a:cubicBezTo>
                  <a:cubicBezTo>
                    <a:pt x="29" y="51"/>
                    <a:pt x="29" y="51"/>
                    <a:pt x="29" y="51"/>
                  </a:cubicBezTo>
                  <a:cubicBezTo>
                    <a:pt x="27" y="37"/>
                    <a:pt x="27" y="37"/>
                    <a:pt x="27" y="37"/>
                  </a:cubicBezTo>
                  <a:cubicBezTo>
                    <a:pt x="26" y="37"/>
                    <a:pt x="25" y="37"/>
                    <a:pt x="24" y="37"/>
                  </a:cubicBezTo>
                  <a:close/>
                  <a:moveTo>
                    <a:pt x="16" y="37"/>
                  </a:moveTo>
                  <a:cubicBezTo>
                    <a:pt x="16" y="37"/>
                    <a:pt x="16" y="37"/>
                    <a:pt x="16" y="37"/>
                  </a:cubicBezTo>
                  <a:cubicBezTo>
                    <a:pt x="18" y="51"/>
                    <a:pt x="18" y="51"/>
                    <a:pt x="18" y="51"/>
                  </a:cubicBezTo>
                  <a:cubicBezTo>
                    <a:pt x="19" y="51"/>
                    <a:pt x="19" y="51"/>
                    <a:pt x="19" y="51"/>
                  </a:cubicBezTo>
                  <a:cubicBezTo>
                    <a:pt x="17" y="37"/>
                    <a:pt x="17" y="37"/>
                    <a:pt x="17" y="37"/>
                  </a:cubicBezTo>
                  <a:cubicBezTo>
                    <a:pt x="16" y="37"/>
                    <a:pt x="16" y="37"/>
                    <a:pt x="16" y="37"/>
                  </a:cubicBezTo>
                  <a:close/>
                  <a:moveTo>
                    <a:pt x="38" y="36"/>
                  </a:moveTo>
                  <a:cubicBezTo>
                    <a:pt x="38" y="36"/>
                    <a:pt x="38" y="36"/>
                    <a:pt x="38" y="36"/>
                  </a:cubicBezTo>
                  <a:cubicBezTo>
                    <a:pt x="40" y="51"/>
                    <a:pt x="40" y="51"/>
                    <a:pt x="40" y="51"/>
                  </a:cubicBezTo>
                  <a:cubicBezTo>
                    <a:pt x="41" y="51"/>
                    <a:pt x="43" y="51"/>
                    <a:pt x="45" y="51"/>
                  </a:cubicBezTo>
                  <a:cubicBezTo>
                    <a:pt x="43" y="37"/>
                    <a:pt x="43" y="37"/>
                    <a:pt x="43" y="37"/>
                  </a:cubicBezTo>
                  <a:cubicBezTo>
                    <a:pt x="41" y="37"/>
                    <a:pt x="40" y="37"/>
                    <a:pt x="38" y="36"/>
                  </a:cubicBezTo>
                  <a:close/>
                  <a:moveTo>
                    <a:pt x="33" y="36"/>
                  </a:moveTo>
                  <a:cubicBezTo>
                    <a:pt x="33" y="36"/>
                    <a:pt x="33" y="36"/>
                    <a:pt x="33" y="36"/>
                  </a:cubicBezTo>
                  <a:cubicBezTo>
                    <a:pt x="33" y="36"/>
                    <a:pt x="33" y="36"/>
                    <a:pt x="33" y="36"/>
                  </a:cubicBezTo>
                  <a:cubicBezTo>
                    <a:pt x="35" y="51"/>
                    <a:pt x="35" y="51"/>
                    <a:pt x="35" y="51"/>
                  </a:cubicBezTo>
                  <a:cubicBezTo>
                    <a:pt x="36" y="51"/>
                    <a:pt x="38" y="51"/>
                    <a:pt x="39" y="51"/>
                  </a:cubicBezTo>
                  <a:cubicBezTo>
                    <a:pt x="37" y="36"/>
                    <a:pt x="37" y="36"/>
                    <a:pt x="37" y="36"/>
                  </a:cubicBezTo>
                  <a:cubicBezTo>
                    <a:pt x="36" y="36"/>
                    <a:pt x="34" y="36"/>
                    <a:pt x="33" y="36"/>
                  </a:cubicBezTo>
                  <a:close/>
                  <a:moveTo>
                    <a:pt x="28" y="37"/>
                  </a:moveTo>
                  <a:cubicBezTo>
                    <a:pt x="28" y="37"/>
                    <a:pt x="28" y="37"/>
                    <a:pt x="28" y="37"/>
                  </a:cubicBezTo>
                  <a:cubicBezTo>
                    <a:pt x="30" y="51"/>
                    <a:pt x="30" y="51"/>
                    <a:pt x="30" y="51"/>
                  </a:cubicBezTo>
                  <a:cubicBezTo>
                    <a:pt x="34" y="51"/>
                    <a:pt x="34" y="51"/>
                    <a:pt x="34" y="51"/>
                  </a:cubicBezTo>
                  <a:cubicBezTo>
                    <a:pt x="32" y="36"/>
                    <a:pt x="32" y="36"/>
                    <a:pt x="32" y="36"/>
                  </a:cubicBezTo>
                  <a:cubicBezTo>
                    <a:pt x="31" y="36"/>
                    <a:pt x="29" y="36"/>
                    <a:pt x="28" y="37"/>
                  </a:cubicBezTo>
                  <a:close/>
                  <a:moveTo>
                    <a:pt x="34" y="51"/>
                  </a:moveTo>
                  <a:cubicBezTo>
                    <a:pt x="34" y="51"/>
                    <a:pt x="34" y="51"/>
                    <a:pt x="34" y="51"/>
                  </a:cubicBezTo>
                  <a:cubicBezTo>
                    <a:pt x="35" y="51"/>
                    <a:pt x="35" y="51"/>
                    <a:pt x="35" y="51"/>
                  </a:cubicBezTo>
                  <a:cubicBezTo>
                    <a:pt x="35" y="51"/>
                    <a:pt x="35" y="51"/>
                    <a:pt x="35" y="51"/>
                  </a:cubicBezTo>
                  <a:cubicBezTo>
                    <a:pt x="34" y="51"/>
                    <a:pt x="34" y="51"/>
                    <a:pt x="34" y="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 name="Rectangle 10"/>
            <p:cNvSpPr>
              <a:spLocks noChangeArrowheads="1"/>
            </p:cNvSpPr>
            <p:nvPr/>
          </p:nvSpPr>
          <p:spPr bwMode="auto">
            <a:xfrm>
              <a:off x="0" y="4299"/>
              <a:ext cx="5775" cy="3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3" name="Freeform 11"/>
            <p:cNvSpPr/>
            <p:nvPr/>
          </p:nvSpPr>
          <p:spPr bwMode="auto">
            <a:xfrm>
              <a:off x="4947" y="4133"/>
              <a:ext cx="122" cy="131"/>
            </a:xfrm>
            <a:custGeom>
              <a:avLst/>
              <a:gdLst>
                <a:gd name="T0" fmla="*/ 34 w 47"/>
                <a:gd name="T1" fmla="*/ 3 h 49"/>
                <a:gd name="T2" fmla="*/ 34 w 47"/>
                <a:gd name="T3" fmla="*/ 5 h 49"/>
                <a:gd name="T4" fmla="*/ 33 w 47"/>
                <a:gd name="T5" fmla="*/ 12 h 49"/>
                <a:gd name="T6" fmla="*/ 37 w 47"/>
                <a:gd name="T7" fmla="*/ 12 h 49"/>
                <a:gd name="T8" fmla="*/ 40 w 47"/>
                <a:gd name="T9" fmla="*/ 12 h 49"/>
                <a:gd name="T10" fmla="*/ 47 w 47"/>
                <a:gd name="T11" fmla="*/ 15 h 49"/>
                <a:gd name="T12" fmla="*/ 43 w 47"/>
                <a:gd name="T13" fmla="*/ 16 h 49"/>
                <a:gd name="T14" fmla="*/ 37 w 47"/>
                <a:gd name="T15" fmla="*/ 16 h 49"/>
                <a:gd name="T16" fmla="*/ 36 w 47"/>
                <a:gd name="T17" fmla="*/ 18 h 49"/>
                <a:gd name="T18" fmla="*/ 32 w 47"/>
                <a:gd name="T19" fmla="*/ 25 h 49"/>
                <a:gd name="T20" fmla="*/ 32 w 47"/>
                <a:gd name="T21" fmla="*/ 30 h 49"/>
                <a:gd name="T22" fmla="*/ 32 w 47"/>
                <a:gd name="T23" fmla="*/ 31 h 49"/>
                <a:gd name="T24" fmla="*/ 33 w 47"/>
                <a:gd name="T25" fmla="*/ 37 h 49"/>
                <a:gd name="T26" fmla="*/ 33 w 47"/>
                <a:gd name="T27" fmla="*/ 39 h 49"/>
                <a:gd name="T28" fmla="*/ 33 w 47"/>
                <a:gd name="T29" fmla="*/ 43 h 49"/>
                <a:gd name="T30" fmla="*/ 31 w 47"/>
                <a:gd name="T31" fmla="*/ 49 h 49"/>
                <a:gd name="T32" fmla="*/ 28 w 47"/>
                <a:gd name="T33" fmla="*/ 45 h 49"/>
                <a:gd name="T34" fmla="*/ 27 w 47"/>
                <a:gd name="T35" fmla="*/ 40 h 49"/>
                <a:gd name="T36" fmla="*/ 26 w 47"/>
                <a:gd name="T37" fmla="*/ 37 h 49"/>
                <a:gd name="T38" fmla="*/ 28 w 47"/>
                <a:gd name="T39" fmla="*/ 36 h 49"/>
                <a:gd name="T40" fmla="*/ 28 w 47"/>
                <a:gd name="T41" fmla="*/ 34 h 49"/>
                <a:gd name="T42" fmla="*/ 28 w 47"/>
                <a:gd name="T43" fmla="*/ 29 h 49"/>
                <a:gd name="T44" fmla="*/ 25 w 47"/>
                <a:gd name="T45" fmla="*/ 33 h 49"/>
                <a:gd name="T46" fmla="*/ 22 w 47"/>
                <a:gd name="T47" fmla="*/ 36 h 49"/>
                <a:gd name="T48" fmla="*/ 21 w 47"/>
                <a:gd name="T49" fmla="*/ 37 h 49"/>
                <a:gd name="T50" fmla="*/ 16 w 47"/>
                <a:gd name="T51" fmla="*/ 40 h 49"/>
                <a:gd name="T52" fmla="*/ 16 w 47"/>
                <a:gd name="T53" fmla="*/ 36 h 49"/>
                <a:gd name="T54" fmla="*/ 14 w 47"/>
                <a:gd name="T55" fmla="*/ 36 h 49"/>
                <a:gd name="T56" fmla="*/ 18 w 47"/>
                <a:gd name="T57" fmla="*/ 30 h 49"/>
                <a:gd name="T58" fmla="*/ 21 w 47"/>
                <a:gd name="T59" fmla="*/ 27 h 49"/>
                <a:gd name="T60" fmla="*/ 25 w 47"/>
                <a:gd name="T61" fmla="*/ 23 h 49"/>
                <a:gd name="T62" fmla="*/ 28 w 47"/>
                <a:gd name="T63" fmla="*/ 18 h 49"/>
                <a:gd name="T64" fmla="*/ 26 w 47"/>
                <a:gd name="T65" fmla="*/ 17 h 49"/>
                <a:gd name="T66" fmla="*/ 26 w 47"/>
                <a:gd name="T67" fmla="*/ 17 h 49"/>
                <a:gd name="T68" fmla="*/ 19 w 47"/>
                <a:gd name="T69" fmla="*/ 20 h 49"/>
                <a:gd name="T70" fmla="*/ 16 w 47"/>
                <a:gd name="T71" fmla="*/ 21 h 49"/>
                <a:gd name="T72" fmla="*/ 10 w 47"/>
                <a:gd name="T73" fmla="*/ 24 h 49"/>
                <a:gd name="T74" fmla="*/ 1 w 47"/>
                <a:gd name="T75" fmla="*/ 23 h 49"/>
                <a:gd name="T76" fmla="*/ 4 w 47"/>
                <a:gd name="T77" fmla="*/ 21 h 49"/>
                <a:gd name="T78" fmla="*/ 8 w 47"/>
                <a:gd name="T79" fmla="*/ 21 h 49"/>
                <a:gd name="T80" fmla="*/ 11 w 47"/>
                <a:gd name="T81" fmla="*/ 20 h 49"/>
                <a:gd name="T82" fmla="*/ 17 w 47"/>
                <a:gd name="T83" fmla="*/ 18 h 49"/>
                <a:gd name="T84" fmla="*/ 29 w 47"/>
                <a:gd name="T85" fmla="*/ 8 h 49"/>
                <a:gd name="T86" fmla="*/ 29 w 47"/>
                <a:gd name="T87" fmla="*/ 4 h 49"/>
                <a:gd name="T88" fmla="*/ 27 w 47"/>
                <a:gd name="T89" fmla="*/ 1 h 49"/>
                <a:gd name="T90" fmla="*/ 33 w 47"/>
                <a:gd name="T91" fmla="*/ 1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7" h="49">
                  <a:moveTo>
                    <a:pt x="33" y="1"/>
                  </a:moveTo>
                  <a:cubicBezTo>
                    <a:pt x="34" y="1"/>
                    <a:pt x="33" y="2"/>
                    <a:pt x="34" y="3"/>
                  </a:cubicBezTo>
                  <a:cubicBezTo>
                    <a:pt x="34" y="3"/>
                    <a:pt x="34" y="3"/>
                    <a:pt x="34" y="3"/>
                  </a:cubicBezTo>
                  <a:cubicBezTo>
                    <a:pt x="34" y="4"/>
                    <a:pt x="34" y="5"/>
                    <a:pt x="34" y="5"/>
                  </a:cubicBezTo>
                  <a:cubicBezTo>
                    <a:pt x="34" y="8"/>
                    <a:pt x="33" y="10"/>
                    <a:pt x="33" y="12"/>
                  </a:cubicBezTo>
                  <a:cubicBezTo>
                    <a:pt x="33" y="12"/>
                    <a:pt x="33" y="12"/>
                    <a:pt x="33" y="12"/>
                  </a:cubicBezTo>
                  <a:cubicBezTo>
                    <a:pt x="34" y="13"/>
                    <a:pt x="34" y="12"/>
                    <a:pt x="34" y="12"/>
                  </a:cubicBezTo>
                  <a:cubicBezTo>
                    <a:pt x="35" y="12"/>
                    <a:pt x="36" y="12"/>
                    <a:pt x="37" y="12"/>
                  </a:cubicBezTo>
                  <a:cubicBezTo>
                    <a:pt x="37" y="12"/>
                    <a:pt x="37" y="12"/>
                    <a:pt x="38" y="12"/>
                  </a:cubicBezTo>
                  <a:cubicBezTo>
                    <a:pt x="38" y="12"/>
                    <a:pt x="39" y="12"/>
                    <a:pt x="40" y="12"/>
                  </a:cubicBezTo>
                  <a:cubicBezTo>
                    <a:pt x="42" y="12"/>
                    <a:pt x="43" y="13"/>
                    <a:pt x="45" y="13"/>
                  </a:cubicBezTo>
                  <a:cubicBezTo>
                    <a:pt x="45" y="14"/>
                    <a:pt x="46" y="14"/>
                    <a:pt x="47" y="15"/>
                  </a:cubicBezTo>
                  <a:cubicBezTo>
                    <a:pt x="46" y="16"/>
                    <a:pt x="47" y="17"/>
                    <a:pt x="45" y="17"/>
                  </a:cubicBezTo>
                  <a:cubicBezTo>
                    <a:pt x="45" y="16"/>
                    <a:pt x="44" y="17"/>
                    <a:pt x="43" y="16"/>
                  </a:cubicBezTo>
                  <a:cubicBezTo>
                    <a:pt x="43" y="16"/>
                    <a:pt x="42" y="16"/>
                    <a:pt x="41" y="16"/>
                  </a:cubicBezTo>
                  <a:cubicBezTo>
                    <a:pt x="40" y="16"/>
                    <a:pt x="39" y="16"/>
                    <a:pt x="37" y="16"/>
                  </a:cubicBezTo>
                  <a:cubicBezTo>
                    <a:pt x="37" y="16"/>
                    <a:pt x="37" y="16"/>
                    <a:pt x="37" y="16"/>
                  </a:cubicBezTo>
                  <a:cubicBezTo>
                    <a:pt x="37" y="17"/>
                    <a:pt x="37" y="18"/>
                    <a:pt x="36" y="18"/>
                  </a:cubicBezTo>
                  <a:cubicBezTo>
                    <a:pt x="36" y="19"/>
                    <a:pt x="36" y="20"/>
                    <a:pt x="36" y="20"/>
                  </a:cubicBezTo>
                  <a:cubicBezTo>
                    <a:pt x="34" y="22"/>
                    <a:pt x="33" y="23"/>
                    <a:pt x="32" y="25"/>
                  </a:cubicBezTo>
                  <a:cubicBezTo>
                    <a:pt x="32" y="25"/>
                    <a:pt x="32" y="26"/>
                    <a:pt x="32" y="26"/>
                  </a:cubicBezTo>
                  <a:cubicBezTo>
                    <a:pt x="32" y="27"/>
                    <a:pt x="32" y="28"/>
                    <a:pt x="32" y="30"/>
                  </a:cubicBezTo>
                  <a:cubicBezTo>
                    <a:pt x="32" y="30"/>
                    <a:pt x="32" y="30"/>
                    <a:pt x="32" y="31"/>
                  </a:cubicBezTo>
                  <a:cubicBezTo>
                    <a:pt x="32" y="31"/>
                    <a:pt x="32" y="31"/>
                    <a:pt x="32" y="31"/>
                  </a:cubicBezTo>
                  <a:cubicBezTo>
                    <a:pt x="32" y="31"/>
                    <a:pt x="32" y="32"/>
                    <a:pt x="33" y="33"/>
                  </a:cubicBezTo>
                  <a:cubicBezTo>
                    <a:pt x="32" y="34"/>
                    <a:pt x="32" y="35"/>
                    <a:pt x="33" y="37"/>
                  </a:cubicBezTo>
                  <a:cubicBezTo>
                    <a:pt x="33" y="37"/>
                    <a:pt x="32" y="37"/>
                    <a:pt x="33" y="38"/>
                  </a:cubicBezTo>
                  <a:cubicBezTo>
                    <a:pt x="33" y="38"/>
                    <a:pt x="32" y="39"/>
                    <a:pt x="33" y="39"/>
                  </a:cubicBezTo>
                  <a:cubicBezTo>
                    <a:pt x="32" y="40"/>
                    <a:pt x="33" y="41"/>
                    <a:pt x="33" y="42"/>
                  </a:cubicBezTo>
                  <a:cubicBezTo>
                    <a:pt x="33" y="42"/>
                    <a:pt x="33" y="42"/>
                    <a:pt x="33" y="43"/>
                  </a:cubicBezTo>
                  <a:cubicBezTo>
                    <a:pt x="33" y="44"/>
                    <a:pt x="33" y="45"/>
                    <a:pt x="33" y="46"/>
                  </a:cubicBezTo>
                  <a:cubicBezTo>
                    <a:pt x="32" y="47"/>
                    <a:pt x="32" y="48"/>
                    <a:pt x="31" y="49"/>
                  </a:cubicBezTo>
                  <a:cubicBezTo>
                    <a:pt x="30" y="49"/>
                    <a:pt x="30" y="49"/>
                    <a:pt x="29" y="49"/>
                  </a:cubicBezTo>
                  <a:cubicBezTo>
                    <a:pt x="30" y="47"/>
                    <a:pt x="28" y="47"/>
                    <a:pt x="28" y="45"/>
                  </a:cubicBezTo>
                  <a:cubicBezTo>
                    <a:pt x="27" y="45"/>
                    <a:pt x="27" y="43"/>
                    <a:pt x="28" y="42"/>
                  </a:cubicBezTo>
                  <a:cubicBezTo>
                    <a:pt x="28" y="41"/>
                    <a:pt x="27" y="41"/>
                    <a:pt x="27" y="40"/>
                  </a:cubicBezTo>
                  <a:cubicBezTo>
                    <a:pt x="27" y="39"/>
                    <a:pt x="26" y="39"/>
                    <a:pt x="26" y="38"/>
                  </a:cubicBezTo>
                  <a:cubicBezTo>
                    <a:pt x="26" y="38"/>
                    <a:pt x="27" y="38"/>
                    <a:pt x="26" y="37"/>
                  </a:cubicBezTo>
                  <a:cubicBezTo>
                    <a:pt x="27" y="37"/>
                    <a:pt x="27" y="38"/>
                    <a:pt x="27" y="38"/>
                  </a:cubicBezTo>
                  <a:cubicBezTo>
                    <a:pt x="28" y="38"/>
                    <a:pt x="28" y="37"/>
                    <a:pt x="28" y="36"/>
                  </a:cubicBezTo>
                  <a:cubicBezTo>
                    <a:pt x="28" y="36"/>
                    <a:pt x="28" y="36"/>
                    <a:pt x="28" y="36"/>
                  </a:cubicBezTo>
                  <a:cubicBezTo>
                    <a:pt x="28" y="35"/>
                    <a:pt x="28" y="34"/>
                    <a:pt x="28" y="34"/>
                  </a:cubicBezTo>
                  <a:cubicBezTo>
                    <a:pt x="28" y="33"/>
                    <a:pt x="28" y="31"/>
                    <a:pt x="28" y="30"/>
                  </a:cubicBezTo>
                  <a:cubicBezTo>
                    <a:pt x="28" y="29"/>
                    <a:pt x="29" y="29"/>
                    <a:pt x="28" y="29"/>
                  </a:cubicBezTo>
                  <a:cubicBezTo>
                    <a:pt x="27" y="29"/>
                    <a:pt x="27" y="31"/>
                    <a:pt x="26" y="31"/>
                  </a:cubicBezTo>
                  <a:cubicBezTo>
                    <a:pt x="26" y="32"/>
                    <a:pt x="25" y="32"/>
                    <a:pt x="25" y="33"/>
                  </a:cubicBezTo>
                  <a:cubicBezTo>
                    <a:pt x="23" y="34"/>
                    <a:pt x="23" y="34"/>
                    <a:pt x="23" y="34"/>
                  </a:cubicBezTo>
                  <a:cubicBezTo>
                    <a:pt x="23" y="35"/>
                    <a:pt x="22" y="35"/>
                    <a:pt x="22" y="36"/>
                  </a:cubicBezTo>
                  <a:cubicBezTo>
                    <a:pt x="21" y="36"/>
                    <a:pt x="21" y="36"/>
                    <a:pt x="21" y="36"/>
                  </a:cubicBezTo>
                  <a:cubicBezTo>
                    <a:pt x="21" y="37"/>
                    <a:pt x="21" y="37"/>
                    <a:pt x="21" y="37"/>
                  </a:cubicBezTo>
                  <a:cubicBezTo>
                    <a:pt x="20" y="36"/>
                    <a:pt x="20" y="37"/>
                    <a:pt x="20" y="37"/>
                  </a:cubicBezTo>
                  <a:cubicBezTo>
                    <a:pt x="19" y="38"/>
                    <a:pt x="18" y="39"/>
                    <a:pt x="16" y="40"/>
                  </a:cubicBezTo>
                  <a:cubicBezTo>
                    <a:pt x="16" y="40"/>
                    <a:pt x="16" y="39"/>
                    <a:pt x="16" y="39"/>
                  </a:cubicBezTo>
                  <a:cubicBezTo>
                    <a:pt x="16" y="38"/>
                    <a:pt x="16" y="37"/>
                    <a:pt x="16" y="36"/>
                  </a:cubicBezTo>
                  <a:cubicBezTo>
                    <a:pt x="15" y="36"/>
                    <a:pt x="15" y="36"/>
                    <a:pt x="15" y="36"/>
                  </a:cubicBezTo>
                  <a:cubicBezTo>
                    <a:pt x="15" y="36"/>
                    <a:pt x="15" y="36"/>
                    <a:pt x="14" y="36"/>
                  </a:cubicBezTo>
                  <a:cubicBezTo>
                    <a:pt x="14" y="35"/>
                    <a:pt x="16" y="34"/>
                    <a:pt x="16" y="33"/>
                  </a:cubicBezTo>
                  <a:cubicBezTo>
                    <a:pt x="17" y="32"/>
                    <a:pt x="17" y="31"/>
                    <a:pt x="18" y="30"/>
                  </a:cubicBezTo>
                  <a:cubicBezTo>
                    <a:pt x="18" y="30"/>
                    <a:pt x="19" y="30"/>
                    <a:pt x="19" y="29"/>
                  </a:cubicBezTo>
                  <a:cubicBezTo>
                    <a:pt x="20" y="28"/>
                    <a:pt x="20" y="28"/>
                    <a:pt x="21" y="27"/>
                  </a:cubicBezTo>
                  <a:cubicBezTo>
                    <a:pt x="21" y="26"/>
                    <a:pt x="22" y="27"/>
                    <a:pt x="22" y="26"/>
                  </a:cubicBezTo>
                  <a:cubicBezTo>
                    <a:pt x="23" y="25"/>
                    <a:pt x="24" y="24"/>
                    <a:pt x="25" y="23"/>
                  </a:cubicBezTo>
                  <a:cubicBezTo>
                    <a:pt x="25" y="22"/>
                    <a:pt x="25" y="22"/>
                    <a:pt x="26" y="21"/>
                  </a:cubicBezTo>
                  <a:cubicBezTo>
                    <a:pt x="27" y="20"/>
                    <a:pt x="28" y="19"/>
                    <a:pt x="28" y="18"/>
                  </a:cubicBezTo>
                  <a:cubicBezTo>
                    <a:pt x="28" y="17"/>
                    <a:pt x="30" y="17"/>
                    <a:pt x="29" y="16"/>
                  </a:cubicBezTo>
                  <a:cubicBezTo>
                    <a:pt x="28" y="16"/>
                    <a:pt x="27" y="17"/>
                    <a:pt x="26" y="17"/>
                  </a:cubicBezTo>
                  <a:cubicBezTo>
                    <a:pt x="26" y="17"/>
                    <a:pt x="26" y="17"/>
                    <a:pt x="26" y="17"/>
                  </a:cubicBezTo>
                  <a:cubicBezTo>
                    <a:pt x="26" y="17"/>
                    <a:pt x="26" y="17"/>
                    <a:pt x="26" y="17"/>
                  </a:cubicBezTo>
                  <a:cubicBezTo>
                    <a:pt x="25" y="17"/>
                    <a:pt x="24" y="18"/>
                    <a:pt x="23" y="18"/>
                  </a:cubicBezTo>
                  <a:cubicBezTo>
                    <a:pt x="22" y="19"/>
                    <a:pt x="20" y="19"/>
                    <a:pt x="19" y="20"/>
                  </a:cubicBezTo>
                  <a:cubicBezTo>
                    <a:pt x="18" y="20"/>
                    <a:pt x="18" y="21"/>
                    <a:pt x="17" y="21"/>
                  </a:cubicBezTo>
                  <a:cubicBezTo>
                    <a:pt x="16" y="21"/>
                    <a:pt x="16" y="21"/>
                    <a:pt x="16" y="21"/>
                  </a:cubicBezTo>
                  <a:cubicBezTo>
                    <a:pt x="14" y="22"/>
                    <a:pt x="13" y="23"/>
                    <a:pt x="12" y="23"/>
                  </a:cubicBezTo>
                  <a:cubicBezTo>
                    <a:pt x="12" y="24"/>
                    <a:pt x="10" y="23"/>
                    <a:pt x="10" y="24"/>
                  </a:cubicBezTo>
                  <a:cubicBezTo>
                    <a:pt x="8" y="25"/>
                    <a:pt x="6" y="26"/>
                    <a:pt x="3" y="26"/>
                  </a:cubicBezTo>
                  <a:cubicBezTo>
                    <a:pt x="3" y="25"/>
                    <a:pt x="2" y="24"/>
                    <a:pt x="1" y="23"/>
                  </a:cubicBezTo>
                  <a:cubicBezTo>
                    <a:pt x="2" y="22"/>
                    <a:pt x="0" y="22"/>
                    <a:pt x="2" y="21"/>
                  </a:cubicBezTo>
                  <a:cubicBezTo>
                    <a:pt x="2" y="21"/>
                    <a:pt x="3" y="22"/>
                    <a:pt x="4" y="21"/>
                  </a:cubicBezTo>
                  <a:cubicBezTo>
                    <a:pt x="4" y="22"/>
                    <a:pt x="4" y="22"/>
                    <a:pt x="4" y="22"/>
                  </a:cubicBezTo>
                  <a:cubicBezTo>
                    <a:pt x="5" y="21"/>
                    <a:pt x="7" y="21"/>
                    <a:pt x="8" y="21"/>
                  </a:cubicBezTo>
                  <a:cubicBezTo>
                    <a:pt x="8" y="21"/>
                    <a:pt x="8" y="20"/>
                    <a:pt x="8" y="21"/>
                  </a:cubicBezTo>
                  <a:cubicBezTo>
                    <a:pt x="9" y="20"/>
                    <a:pt x="10" y="20"/>
                    <a:pt x="11" y="20"/>
                  </a:cubicBezTo>
                  <a:cubicBezTo>
                    <a:pt x="12" y="20"/>
                    <a:pt x="13" y="19"/>
                    <a:pt x="14" y="19"/>
                  </a:cubicBezTo>
                  <a:cubicBezTo>
                    <a:pt x="15" y="19"/>
                    <a:pt x="16" y="18"/>
                    <a:pt x="17" y="18"/>
                  </a:cubicBezTo>
                  <a:cubicBezTo>
                    <a:pt x="21" y="16"/>
                    <a:pt x="25" y="15"/>
                    <a:pt x="29" y="14"/>
                  </a:cubicBezTo>
                  <a:cubicBezTo>
                    <a:pt x="29" y="12"/>
                    <a:pt x="29" y="10"/>
                    <a:pt x="29" y="8"/>
                  </a:cubicBezTo>
                  <a:cubicBezTo>
                    <a:pt x="29" y="8"/>
                    <a:pt x="30" y="8"/>
                    <a:pt x="30" y="8"/>
                  </a:cubicBezTo>
                  <a:cubicBezTo>
                    <a:pt x="29" y="4"/>
                    <a:pt x="29" y="4"/>
                    <a:pt x="29" y="4"/>
                  </a:cubicBezTo>
                  <a:cubicBezTo>
                    <a:pt x="29" y="3"/>
                    <a:pt x="29" y="2"/>
                    <a:pt x="28" y="2"/>
                  </a:cubicBezTo>
                  <a:cubicBezTo>
                    <a:pt x="28" y="1"/>
                    <a:pt x="26" y="2"/>
                    <a:pt x="27" y="1"/>
                  </a:cubicBezTo>
                  <a:cubicBezTo>
                    <a:pt x="27" y="0"/>
                    <a:pt x="28" y="0"/>
                    <a:pt x="28" y="0"/>
                  </a:cubicBezTo>
                  <a:cubicBezTo>
                    <a:pt x="30" y="0"/>
                    <a:pt x="32" y="0"/>
                    <a:pt x="33"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12"/>
            <p:cNvSpPr>
              <a:spLocks noEditPoints="1"/>
            </p:cNvSpPr>
            <p:nvPr/>
          </p:nvSpPr>
          <p:spPr bwMode="auto">
            <a:xfrm>
              <a:off x="4833" y="4128"/>
              <a:ext cx="140" cy="142"/>
            </a:xfrm>
            <a:custGeom>
              <a:avLst/>
              <a:gdLst>
                <a:gd name="T0" fmla="*/ 15 w 54"/>
                <a:gd name="T1" fmla="*/ 0 h 53"/>
                <a:gd name="T2" fmla="*/ 20 w 54"/>
                <a:gd name="T3" fmla="*/ 7 h 53"/>
                <a:gd name="T4" fmla="*/ 23 w 54"/>
                <a:gd name="T5" fmla="*/ 11 h 53"/>
                <a:gd name="T6" fmla="*/ 25 w 54"/>
                <a:gd name="T7" fmla="*/ 15 h 53"/>
                <a:gd name="T8" fmla="*/ 30 w 54"/>
                <a:gd name="T9" fmla="*/ 22 h 53"/>
                <a:gd name="T10" fmla="*/ 33 w 54"/>
                <a:gd name="T11" fmla="*/ 27 h 53"/>
                <a:gd name="T12" fmla="*/ 36 w 54"/>
                <a:gd name="T13" fmla="*/ 25 h 53"/>
                <a:gd name="T14" fmla="*/ 35 w 54"/>
                <a:gd name="T15" fmla="*/ 18 h 53"/>
                <a:gd name="T16" fmla="*/ 39 w 54"/>
                <a:gd name="T17" fmla="*/ 18 h 53"/>
                <a:gd name="T18" fmla="*/ 41 w 54"/>
                <a:gd name="T19" fmla="*/ 25 h 53"/>
                <a:gd name="T20" fmla="*/ 39 w 54"/>
                <a:gd name="T21" fmla="*/ 35 h 53"/>
                <a:gd name="T22" fmla="*/ 42 w 54"/>
                <a:gd name="T23" fmla="*/ 41 h 53"/>
                <a:gd name="T24" fmla="*/ 48 w 54"/>
                <a:gd name="T25" fmla="*/ 46 h 53"/>
                <a:gd name="T26" fmla="*/ 51 w 54"/>
                <a:gd name="T27" fmla="*/ 45 h 53"/>
                <a:gd name="T28" fmla="*/ 54 w 54"/>
                <a:gd name="T29" fmla="*/ 51 h 53"/>
                <a:gd name="T30" fmla="*/ 53 w 54"/>
                <a:gd name="T31" fmla="*/ 53 h 53"/>
                <a:gd name="T32" fmla="*/ 51 w 54"/>
                <a:gd name="T33" fmla="*/ 53 h 53"/>
                <a:gd name="T34" fmla="*/ 44 w 54"/>
                <a:gd name="T35" fmla="*/ 48 h 53"/>
                <a:gd name="T36" fmla="*/ 37 w 54"/>
                <a:gd name="T37" fmla="*/ 40 h 53"/>
                <a:gd name="T38" fmla="*/ 32 w 54"/>
                <a:gd name="T39" fmla="*/ 42 h 53"/>
                <a:gd name="T40" fmla="*/ 27 w 54"/>
                <a:gd name="T41" fmla="*/ 44 h 53"/>
                <a:gd name="T42" fmla="*/ 25 w 54"/>
                <a:gd name="T43" fmla="*/ 43 h 53"/>
                <a:gd name="T44" fmla="*/ 30 w 54"/>
                <a:gd name="T45" fmla="*/ 41 h 53"/>
                <a:gd name="T46" fmla="*/ 34 w 54"/>
                <a:gd name="T47" fmla="*/ 35 h 53"/>
                <a:gd name="T48" fmla="*/ 32 w 54"/>
                <a:gd name="T49" fmla="*/ 31 h 53"/>
                <a:gd name="T50" fmla="*/ 26 w 54"/>
                <a:gd name="T51" fmla="*/ 34 h 53"/>
                <a:gd name="T52" fmla="*/ 22 w 54"/>
                <a:gd name="T53" fmla="*/ 38 h 53"/>
                <a:gd name="T54" fmla="*/ 17 w 54"/>
                <a:gd name="T55" fmla="*/ 44 h 53"/>
                <a:gd name="T56" fmla="*/ 14 w 54"/>
                <a:gd name="T57" fmla="*/ 45 h 53"/>
                <a:gd name="T58" fmla="*/ 12 w 54"/>
                <a:gd name="T59" fmla="*/ 37 h 53"/>
                <a:gd name="T60" fmla="*/ 19 w 54"/>
                <a:gd name="T61" fmla="*/ 34 h 53"/>
                <a:gd name="T62" fmla="*/ 24 w 54"/>
                <a:gd name="T63" fmla="*/ 27 h 53"/>
                <a:gd name="T64" fmla="*/ 19 w 54"/>
                <a:gd name="T65" fmla="*/ 28 h 53"/>
                <a:gd name="T66" fmla="*/ 16 w 54"/>
                <a:gd name="T67" fmla="*/ 29 h 53"/>
                <a:gd name="T68" fmla="*/ 9 w 54"/>
                <a:gd name="T69" fmla="*/ 34 h 53"/>
                <a:gd name="T70" fmla="*/ 7 w 54"/>
                <a:gd name="T71" fmla="*/ 42 h 53"/>
                <a:gd name="T72" fmla="*/ 3 w 54"/>
                <a:gd name="T73" fmla="*/ 42 h 53"/>
                <a:gd name="T74" fmla="*/ 2 w 54"/>
                <a:gd name="T75" fmla="*/ 38 h 53"/>
                <a:gd name="T76" fmla="*/ 4 w 54"/>
                <a:gd name="T77" fmla="*/ 29 h 53"/>
                <a:gd name="T78" fmla="*/ 1 w 54"/>
                <a:gd name="T79" fmla="*/ 23 h 53"/>
                <a:gd name="T80" fmla="*/ 7 w 54"/>
                <a:gd name="T81" fmla="*/ 28 h 53"/>
                <a:gd name="T82" fmla="*/ 10 w 54"/>
                <a:gd name="T83" fmla="*/ 27 h 53"/>
                <a:gd name="T84" fmla="*/ 13 w 54"/>
                <a:gd name="T85" fmla="*/ 23 h 53"/>
                <a:gd name="T86" fmla="*/ 14 w 54"/>
                <a:gd name="T87" fmla="*/ 21 h 53"/>
                <a:gd name="T88" fmla="*/ 16 w 54"/>
                <a:gd name="T89" fmla="*/ 19 h 53"/>
                <a:gd name="T90" fmla="*/ 15 w 54"/>
                <a:gd name="T91" fmla="*/ 17 h 53"/>
                <a:gd name="T92" fmla="*/ 10 w 54"/>
                <a:gd name="T93" fmla="*/ 20 h 53"/>
                <a:gd name="T94" fmla="*/ 6 w 54"/>
                <a:gd name="T95" fmla="*/ 20 h 53"/>
                <a:gd name="T96" fmla="*/ 3 w 54"/>
                <a:gd name="T97" fmla="*/ 19 h 53"/>
                <a:gd name="T98" fmla="*/ 11 w 54"/>
                <a:gd name="T99" fmla="*/ 16 h 53"/>
                <a:gd name="T100" fmla="*/ 19 w 54"/>
                <a:gd name="T101" fmla="*/ 12 h 53"/>
                <a:gd name="T102" fmla="*/ 16 w 54"/>
                <a:gd name="T103" fmla="*/ 8 h 53"/>
                <a:gd name="T104" fmla="*/ 10 w 54"/>
                <a:gd name="T105" fmla="*/ 1 h 53"/>
                <a:gd name="T106" fmla="*/ 31 w 54"/>
                <a:gd name="T107" fmla="*/ 4 h 53"/>
                <a:gd name="T108" fmla="*/ 33 w 54"/>
                <a:gd name="T109" fmla="*/ 8 h 53"/>
                <a:gd name="T110" fmla="*/ 29 w 54"/>
                <a:gd name="T111" fmla="*/ 9 h 53"/>
                <a:gd name="T112" fmla="*/ 27 w 54"/>
                <a:gd name="T113" fmla="*/ 3 h 53"/>
                <a:gd name="T114" fmla="*/ 29 w 54"/>
                <a:gd name="T115" fmla="*/ 4 h 53"/>
                <a:gd name="T116" fmla="*/ 25 w 54"/>
                <a:gd name="T117" fmla="*/ 19 h 53"/>
                <a:gd name="T118" fmla="*/ 18 w 54"/>
                <a:gd name="T119" fmla="*/ 25 h 53"/>
                <a:gd name="T120" fmla="*/ 23 w 54"/>
                <a:gd name="T121" fmla="*/ 17 h 53"/>
                <a:gd name="T122" fmla="*/ 12 w 54"/>
                <a:gd name="T123" fmla="*/ 2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4" h="53">
                  <a:moveTo>
                    <a:pt x="12" y="0"/>
                  </a:moveTo>
                  <a:cubicBezTo>
                    <a:pt x="12" y="0"/>
                    <a:pt x="13" y="0"/>
                    <a:pt x="14" y="0"/>
                  </a:cubicBezTo>
                  <a:cubicBezTo>
                    <a:pt x="14" y="0"/>
                    <a:pt x="14" y="0"/>
                    <a:pt x="14" y="0"/>
                  </a:cubicBezTo>
                  <a:cubicBezTo>
                    <a:pt x="14" y="0"/>
                    <a:pt x="15" y="0"/>
                    <a:pt x="15" y="0"/>
                  </a:cubicBezTo>
                  <a:cubicBezTo>
                    <a:pt x="16" y="1"/>
                    <a:pt x="16" y="1"/>
                    <a:pt x="16" y="2"/>
                  </a:cubicBezTo>
                  <a:cubicBezTo>
                    <a:pt x="17" y="2"/>
                    <a:pt x="17" y="3"/>
                    <a:pt x="17" y="3"/>
                  </a:cubicBezTo>
                  <a:cubicBezTo>
                    <a:pt x="17" y="4"/>
                    <a:pt x="18" y="4"/>
                    <a:pt x="18" y="5"/>
                  </a:cubicBezTo>
                  <a:cubicBezTo>
                    <a:pt x="19" y="6"/>
                    <a:pt x="19" y="6"/>
                    <a:pt x="20" y="7"/>
                  </a:cubicBezTo>
                  <a:cubicBezTo>
                    <a:pt x="20" y="8"/>
                    <a:pt x="22" y="8"/>
                    <a:pt x="21" y="10"/>
                  </a:cubicBezTo>
                  <a:cubicBezTo>
                    <a:pt x="21" y="10"/>
                    <a:pt x="22" y="10"/>
                    <a:pt x="23" y="11"/>
                  </a:cubicBezTo>
                  <a:cubicBezTo>
                    <a:pt x="23" y="10"/>
                    <a:pt x="23" y="10"/>
                    <a:pt x="23" y="10"/>
                  </a:cubicBezTo>
                  <a:cubicBezTo>
                    <a:pt x="23" y="11"/>
                    <a:pt x="23" y="11"/>
                    <a:pt x="23" y="11"/>
                  </a:cubicBezTo>
                  <a:cubicBezTo>
                    <a:pt x="24" y="10"/>
                    <a:pt x="25" y="10"/>
                    <a:pt x="26" y="10"/>
                  </a:cubicBezTo>
                  <a:cubicBezTo>
                    <a:pt x="26" y="10"/>
                    <a:pt x="27" y="11"/>
                    <a:pt x="27" y="12"/>
                  </a:cubicBezTo>
                  <a:cubicBezTo>
                    <a:pt x="27" y="12"/>
                    <a:pt x="26" y="12"/>
                    <a:pt x="27" y="12"/>
                  </a:cubicBezTo>
                  <a:cubicBezTo>
                    <a:pt x="26" y="13"/>
                    <a:pt x="26" y="14"/>
                    <a:pt x="25" y="15"/>
                  </a:cubicBezTo>
                  <a:cubicBezTo>
                    <a:pt x="24" y="16"/>
                    <a:pt x="26" y="16"/>
                    <a:pt x="26" y="18"/>
                  </a:cubicBezTo>
                  <a:cubicBezTo>
                    <a:pt x="27" y="18"/>
                    <a:pt x="27" y="19"/>
                    <a:pt x="27" y="19"/>
                  </a:cubicBezTo>
                  <a:cubicBezTo>
                    <a:pt x="28" y="20"/>
                    <a:pt x="28" y="21"/>
                    <a:pt x="28" y="21"/>
                  </a:cubicBezTo>
                  <a:cubicBezTo>
                    <a:pt x="29" y="21"/>
                    <a:pt x="29" y="21"/>
                    <a:pt x="30" y="22"/>
                  </a:cubicBezTo>
                  <a:cubicBezTo>
                    <a:pt x="31" y="22"/>
                    <a:pt x="32" y="23"/>
                    <a:pt x="31" y="25"/>
                  </a:cubicBezTo>
                  <a:cubicBezTo>
                    <a:pt x="31" y="25"/>
                    <a:pt x="31" y="25"/>
                    <a:pt x="31" y="25"/>
                  </a:cubicBezTo>
                  <a:cubicBezTo>
                    <a:pt x="31" y="25"/>
                    <a:pt x="31" y="26"/>
                    <a:pt x="31" y="26"/>
                  </a:cubicBezTo>
                  <a:cubicBezTo>
                    <a:pt x="32" y="26"/>
                    <a:pt x="32" y="27"/>
                    <a:pt x="33" y="27"/>
                  </a:cubicBezTo>
                  <a:cubicBezTo>
                    <a:pt x="33" y="28"/>
                    <a:pt x="34" y="30"/>
                    <a:pt x="35" y="30"/>
                  </a:cubicBezTo>
                  <a:cubicBezTo>
                    <a:pt x="36" y="30"/>
                    <a:pt x="35" y="29"/>
                    <a:pt x="36" y="28"/>
                  </a:cubicBezTo>
                  <a:cubicBezTo>
                    <a:pt x="36" y="28"/>
                    <a:pt x="36" y="26"/>
                    <a:pt x="37" y="26"/>
                  </a:cubicBezTo>
                  <a:cubicBezTo>
                    <a:pt x="36" y="25"/>
                    <a:pt x="36" y="25"/>
                    <a:pt x="36" y="25"/>
                  </a:cubicBezTo>
                  <a:cubicBezTo>
                    <a:pt x="36" y="23"/>
                    <a:pt x="37" y="21"/>
                    <a:pt x="36" y="20"/>
                  </a:cubicBezTo>
                  <a:cubicBezTo>
                    <a:pt x="36" y="19"/>
                    <a:pt x="36" y="19"/>
                    <a:pt x="36" y="19"/>
                  </a:cubicBezTo>
                  <a:cubicBezTo>
                    <a:pt x="35" y="19"/>
                    <a:pt x="35" y="18"/>
                    <a:pt x="35" y="18"/>
                  </a:cubicBezTo>
                  <a:cubicBezTo>
                    <a:pt x="35" y="18"/>
                    <a:pt x="35" y="18"/>
                    <a:pt x="35" y="18"/>
                  </a:cubicBezTo>
                  <a:cubicBezTo>
                    <a:pt x="35" y="18"/>
                    <a:pt x="35" y="18"/>
                    <a:pt x="36" y="18"/>
                  </a:cubicBezTo>
                  <a:cubicBezTo>
                    <a:pt x="36" y="18"/>
                    <a:pt x="37" y="19"/>
                    <a:pt x="38" y="18"/>
                  </a:cubicBezTo>
                  <a:cubicBezTo>
                    <a:pt x="38" y="19"/>
                    <a:pt x="38" y="19"/>
                    <a:pt x="38" y="19"/>
                  </a:cubicBezTo>
                  <a:cubicBezTo>
                    <a:pt x="39" y="18"/>
                    <a:pt x="39" y="18"/>
                    <a:pt x="39" y="18"/>
                  </a:cubicBezTo>
                  <a:cubicBezTo>
                    <a:pt x="40" y="19"/>
                    <a:pt x="39" y="20"/>
                    <a:pt x="40" y="21"/>
                  </a:cubicBezTo>
                  <a:cubicBezTo>
                    <a:pt x="40" y="21"/>
                    <a:pt x="40" y="21"/>
                    <a:pt x="40" y="21"/>
                  </a:cubicBezTo>
                  <a:cubicBezTo>
                    <a:pt x="41" y="21"/>
                    <a:pt x="40" y="22"/>
                    <a:pt x="41" y="22"/>
                  </a:cubicBezTo>
                  <a:cubicBezTo>
                    <a:pt x="40" y="23"/>
                    <a:pt x="41" y="24"/>
                    <a:pt x="41" y="25"/>
                  </a:cubicBezTo>
                  <a:cubicBezTo>
                    <a:pt x="40" y="26"/>
                    <a:pt x="40" y="26"/>
                    <a:pt x="40" y="26"/>
                  </a:cubicBezTo>
                  <a:cubicBezTo>
                    <a:pt x="41" y="26"/>
                    <a:pt x="41" y="26"/>
                    <a:pt x="41" y="26"/>
                  </a:cubicBezTo>
                  <a:cubicBezTo>
                    <a:pt x="40" y="27"/>
                    <a:pt x="41" y="28"/>
                    <a:pt x="40" y="28"/>
                  </a:cubicBezTo>
                  <a:cubicBezTo>
                    <a:pt x="39" y="30"/>
                    <a:pt x="40" y="33"/>
                    <a:pt x="39" y="35"/>
                  </a:cubicBezTo>
                  <a:cubicBezTo>
                    <a:pt x="39" y="35"/>
                    <a:pt x="39" y="35"/>
                    <a:pt x="39" y="35"/>
                  </a:cubicBezTo>
                  <a:cubicBezTo>
                    <a:pt x="38" y="36"/>
                    <a:pt x="39" y="36"/>
                    <a:pt x="39" y="37"/>
                  </a:cubicBezTo>
                  <a:cubicBezTo>
                    <a:pt x="41" y="38"/>
                    <a:pt x="40" y="40"/>
                    <a:pt x="42" y="40"/>
                  </a:cubicBezTo>
                  <a:cubicBezTo>
                    <a:pt x="41" y="41"/>
                    <a:pt x="42" y="41"/>
                    <a:pt x="42" y="41"/>
                  </a:cubicBezTo>
                  <a:cubicBezTo>
                    <a:pt x="43" y="41"/>
                    <a:pt x="44" y="42"/>
                    <a:pt x="44" y="43"/>
                  </a:cubicBezTo>
                  <a:cubicBezTo>
                    <a:pt x="45" y="44"/>
                    <a:pt x="45" y="44"/>
                    <a:pt x="45" y="44"/>
                  </a:cubicBezTo>
                  <a:cubicBezTo>
                    <a:pt x="46" y="45"/>
                    <a:pt x="46" y="45"/>
                    <a:pt x="47" y="45"/>
                  </a:cubicBezTo>
                  <a:cubicBezTo>
                    <a:pt x="47" y="45"/>
                    <a:pt x="47" y="46"/>
                    <a:pt x="48" y="46"/>
                  </a:cubicBezTo>
                  <a:cubicBezTo>
                    <a:pt x="48" y="46"/>
                    <a:pt x="48" y="47"/>
                    <a:pt x="48" y="47"/>
                  </a:cubicBezTo>
                  <a:cubicBezTo>
                    <a:pt x="48" y="46"/>
                    <a:pt x="49" y="46"/>
                    <a:pt x="49" y="45"/>
                  </a:cubicBezTo>
                  <a:cubicBezTo>
                    <a:pt x="49" y="45"/>
                    <a:pt x="48" y="44"/>
                    <a:pt x="49" y="44"/>
                  </a:cubicBezTo>
                  <a:cubicBezTo>
                    <a:pt x="50" y="44"/>
                    <a:pt x="50" y="45"/>
                    <a:pt x="51" y="45"/>
                  </a:cubicBezTo>
                  <a:cubicBezTo>
                    <a:pt x="50" y="46"/>
                    <a:pt x="52" y="47"/>
                    <a:pt x="52" y="48"/>
                  </a:cubicBezTo>
                  <a:cubicBezTo>
                    <a:pt x="53" y="48"/>
                    <a:pt x="52" y="49"/>
                    <a:pt x="53" y="50"/>
                  </a:cubicBezTo>
                  <a:cubicBezTo>
                    <a:pt x="53" y="50"/>
                    <a:pt x="53" y="51"/>
                    <a:pt x="53" y="51"/>
                  </a:cubicBezTo>
                  <a:cubicBezTo>
                    <a:pt x="53" y="51"/>
                    <a:pt x="54" y="51"/>
                    <a:pt x="54" y="51"/>
                  </a:cubicBezTo>
                  <a:cubicBezTo>
                    <a:pt x="54" y="51"/>
                    <a:pt x="54" y="51"/>
                    <a:pt x="54" y="51"/>
                  </a:cubicBezTo>
                  <a:cubicBezTo>
                    <a:pt x="54" y="51"/>
                    <a:pt x="53" y="52"/>
                    <a:pt x="53" y="52"/>
                  </a:cubicBezTo>
                  <a:cubicBezTo>
                    <a:pt x="53" y="52"/>
                    <a:pt x="54" y="52"/>
                    <a:pt x="53" y="53"/>
                  </a:cubicBezTo>
                  <a:cubicBezTo>
                    <a:pt x="53" y="53"/>
                    <a:pt x="53" y="53"/>
                    <a:pt x="53" y="53"/>
                  </a:cubicBezTo>
                  <a:cubicBezTo>
                    <a:pt x="52" y="53"/>
                    <a:pt x="52" y="53"/>
                    <a:pt x="52" y="53"/>
                  </a:cubicBezTo>
                  <a:cubicBezTo>
                    <a:pt x="52" y="53"/>
                    <a:pt x="52" y="53"/>
                    <a:pt x="51" y="53"/>
                  </a:cubicBezTo>
                  <a:cubicBezTo>
                    <a:pt x="51" y="53"/>
                    <a:pt x="51" y="53"/>
                    <a:pt x="51" y="53"/>
                  </a:cubicBezTo>
                  <a:cubicBezTo>
                    <a:pt x="51" y="53"/>
                    <a:pt x="51" y="53"/>
                    <a:pt x="51" y="53"/>
                  </a:cubicBezTo>
                  <a:cubicBezTo>
                    <a:pt x="50" y="52"/>
                    <a:pt x="49" y="53"/>
                    <a:pt x="49" y="52"/>
                  </a:cubicBezTo>
                  <a:cubicBezTo>
                    <a:pt x="49" y="52"/>
                    <a:pt x="48" y="51"/>
                    <a:pt x="48" y="51"/>
                  </a:cubicBezTo>
                  <a:cubicBezTo>
                    <a:pt x="49" y="50"/>
                    <a:pt x="47" y="51"/>
                    <a:pt x="46" y="50"/>
                  </a:cubicBezTo>
                  <a:cubicBezTo>
                    <a:pt x="46" y="49"/>
                    <a:pt x="44" y="49"/>
                    <a:pt x="44" y="48"/>
                  </a:cubicBezTo>
                  <a:cubicBezTo>
                    <a:pt x="44" y="48"/>
                    <a:pt x="43" y="47"/>
                    <a:pt x="42" y="47"/>
                  </a:cubicBezTo>
                  <a:cubicBezTo>
                    <a:pt x="42" y="46"/>
                    <a:pt x="42" y="46"/>
                    <a:pt x="42" y="46"/>
                  </a:cubicBezTo>
                  <a:cubicBezTo>
                    <a:pt x="41" y="45"/>
                    <a:pt x="39" y="43"/>
                    <a:pt x="39" y="42"/>
                  </a:cubicBezTo>
                  <a:cubicBezTo>
                    <a:pt x="39" y="41"/>
                    <a:pt x="38" y="40"/>
                    <a:pt x="37" y="40"/>
                  </a:cubicBezTo>
                  <a:cubicBezTo>
                    <a:pt x="37" y="40"/>
                    <a:pt x="37" y="39"/>
                    <a:pt x="37" y="39"/>
                  </a:cubicBezTo>
                  <a:cubicBezTo>
                    <a:pt x="36" y="40"/>
                    <a:pt x="35" y="40"/>
                    <a:pt x="35" y="40"/>
                  </a:cubicBezTo>
                  <a:cubicBezTo>
                    <a:pt x="33" y="40"/>
                    <a:pt x="33" y="42"/>
                    <a:pt x="32" y="42"/>
                  </a:cubicBezTo>
                  <a:cubicBezTo>
                    <a:pt x="32" y="42"/>
                    <a:pt x="32" y="42"/>
                    <a:pt x="32" y="42"/>
                  </a:cubicBezTo>
                  <a:cubicBezTo>
                    <a:pt x="31" y="42"/>
                    <a:pt x="31" y="42"/>
                    <a:pt x="31" y="42"/>
                  </a:cubicBezTo>
                  <a:cubicBezTo>
                    <a:pt x="31" y="42"/>
                    <a:pt x="31" y="43"/>
                    <a:pt x="31" y="43"/>
                  </a:cubicBezTo>
                  <a:cubicBezTo>
                    <a:pt x="30" y="43"/>
                    <a:pt x="30" y="42"/>
                    <a:pt x="29" y="42"/>
                  </a:cubicBezTo>
                  <a:cubicBezTo>
                    <a:pt x="29" y="43"/>
                    <a:pt x="27" y="42"/>
                    <a:pt x="27" y="44"/>
                  </a:cubicBezTo>
                  <a:cubicBezTo>
                    <a:pt x="26" y="43"/>
                    <a:pt x="25" y="45"/>
                    <a:pt x="24" y="43"/>
                  </a:cubicBezTo>
                  <a:cubicBezTo>
                    <a:pt x="24" y="43"/>
                    <a:pt x="24" y="43"/>
                    <a:pt x="24" y="43"/>
                  </a:cubicBezTo>
                  <a:cubicBezTo>
                    <a:pt x="25" y="43"/>
                    <a:pt x="25" y="43"/>
                    <a:pt x="25" y="43"/>
                  </a:cubicBezTo>
                  <a:cubicBezTo>
                    <a:pt x="25" y="43"/>
                    <a:pt x="25" y="43"/>
                    <a:pt x="25" y="43"/>
                  </a:cubicBezTo>
                  <a:cubicBezTo>
                    <a:pt x="26" y="43"/>
                    <a:pt x="26" y="43"/>
                    <a:pt x="26" y="43"/>
                  </a:cubicBezTo>
                  <a:cubicBezTo>
                    <a:pt x="26" y="43"/>
                    <a:pt x="27" y="42"/>
                    <a:pt x="27" y="42"/>
                  </a:cubicBezTo>
                  <a:cubicBezTo>
                    <a:pt x="28" y="42"/>
                    <a:pt x="28" y="42"/>
                    <a:pt x="29" y="41"/>
                  </a:cubicBezTo>
                  <a:cubicBezTo>
                    <a:pt x="29" y="42"/>
                    <a:pt x="29" y="41"/>
                    <a:pt x="30" y="41"/>
                  </a:cubicBezTo>
                  <a:cubicBezTo>
                    <a:pt x="29" y="41"/>
                    <a:pt x="30" y="41"/>
                    <a:pt x="30" y="41"/>
                  </a:cubicBezTo>
                  <a:cubicBezTo>
                    <a:pt x="31" y="41"/>
                    <a:pt x="32" y="40"/>
                    <a:pt x="32" y="39"/>
                  </a:cubicBezTo>
                  <a:cubicBezTo>
                    <a:pt x="33" y="39"/>
                    <a:pt x="33" y="38"/>
                    <a:pt x="34" y="37"/>
                  </a:cubicBezTo>
                  <a:cubicBezTo>
                    <a:pt x="34" y="37"/>
                    <a:pt x="34" y="36"/>
                    <a:pt x="34" y="35"/>
                  </a:cubicBezTo>
                  <a:cubicBezTo>
                    <a:pt x="34" y="35"/>
                    <a:pt x="33" y="35"/>
                    <a:pt x="33" y="34"/>
                  </a:cubicBezTo>
                  <a:cubicBezTo>
                    <a:pt x="33" y="33"/>
                    <a:pt x="32" y="32"/>
                    <a:pt x="32" y="31"/>
                  </a:cubicBezTo>
                  <a:cubicBezTo>
                    <a:pt x="32" y="31"/>
                    <a:pt x="31" y="31"/>
                    <a:pt x="31" y="31"/>
                  </a:cubicBezTo>
                  <a:cubicBezTo>
                    <a:pt x="32" y="31"/>
                    <a:pt x="32" y="31"/>
                    <a:pt x="32" y="31"/>
                  </a:cubicBezTo>
                  <a:cubicBezTo>
                    <a:pt x="31" y="30"/>
                    <a:pt x="31" y="28"/>
                    <a:pt x="29" y="28"/>
                  </a:cubicBezTo>
                  <a:cubicBezTo>
                    <a:pt x="29" y="29"/>
                    <a:pt x="28" y="29"/>
                    <a:pt x="28" y="30"/>
                  </a:cubicBezTo>
                  <a:cubicBezTo>
                    <a:pt x="27" y="31"/>
                    <a:pt x="27" y="32"/>
                    <a:pt x="26" y="33"/>
                  </a:cubicBezTo>
                  <a:cubicBezTo>
                    <a:pt x="26" y="33"/>
                    <a:pt x="26" y="33"/>
                    <a:pt x="26" y="34"/>
                  </a:cubicBezTo>
                  <a:cubicBezTo>
                    <a:pt x="26" y="34"/>
                    <a:pt x="25" y="35"/>
                    <a:pt x="25" y="35"/>
                  </a:cubicBezTo>
                  <a:cubicBezTo>
                    <a:pt x="24" y="35"/>
                    <a:pt x="24" y="35"/>
                    <a:pt x="24" y="35"/>
                  </a:cubicBezTo>
                  <a:cubicBezTo>
                    <a:pt x="24" y="35"/>
                    <a:pt x="25" y="36"/>
                    <a:pt x="24" y="36"/>
                  </a:cubicBezTo>
                  <a:cubicBezTo>
                    <a:pt x="23" y="37"/>
                    <a:pt x="23" y="38"/>
                    <a:pt x="22" y="38"/>
                  </a:cubicBezTo>
                  <a:cubicBezTo>
                    <a:pt x="21" y="38"/>
                    <a:pt x="22" y="40"/>
                    <a:pt x="21" y="40"/>
                  </a:cubicBezTo>
                  <a:cubicBezTo>
                    <a:pt x="20" y="40"/>
                    <a:pt x="20" y="41"/>
                    <a:pt x="19" y="41"/>
                  </a:cubicBezTo>
                  <a:cubicBezTo>
                    <a:pt x="19" y="42"/>
                    <a:pt x="18" y="42"/>
                    <a:pt x="18" y="43"/>
                  </a:cubicBezTo>
                  <a:cubicBezTo>
                    <a:pt x="18" y="43"/>
                    <a:pt x="17" y="43"/>
                    <a:pt x="17" y="44"/>
                  </a:cubicBezTo>
                  <a:cubicBezTo>
                    <a:pt x="17" y="43"/>
                    <a:pt x="17" y="43"/>
                    <a:pt x="17" y="43"/>
                  </a:cubicBezTo>
                  <a:cubicBezTo>
                    <a:pt x="16" y="44"/>
                    <a:pt x="15" y="43"/>
                    <a:pt x="15" y="44"/>
                  </a:cubicBezTo>
                  <a:cubicBezTo>
                    <a:pt x="15" y="44"/>
                    <a:pt x="15" y="44"/>
                    <a:pt x="15" y="44"/>
                  </a:cubicBezTo>
                  <a:cubicBezTo>
                    <a:pt x="15" y="44"/>
                    <a:pt x="14" y="45"/>
                    <a:pt x="14" y="45"/>
                  </a:cubicBezTo>
                  <a:cubicBezTo>
                    <a:pt x="12" y="44"/>
                    <a:pt x="13" y="42"/>
                    <a:pt x="12" y="40"/>
                  </a:cubicBezTo>
                  <a:cubicBezTo>
                    <a:pt x="12" y="40"/>
                    <a:pt x="11" y="39"/>
                    <a:pt x="12" y="38"/>
                  </a:cubicBezTo>
                  <a:cubicBezTo>
                    <a:pt x="11" y="38"/>
                    <a:pt x="11" y="38"/>
                    <a:pt x="11" y="38"/>
                  </a:cubicBezTo>
                  <a:cubicBezTo>
                    <a:pt x="11" y="37"/>
                    <a:pt x="12" y="37"/>
                    <a:pt x="12" y="37"/>
                  </a:cubicBezTo>
                  <a:cubicBezTo>
                    <a:pt x="13" y="38"/>
                    <a:pt x="14" y="39"/>
                    <a:pt x="16" y="39"/>
                  </a:cubicBezTo>
                  <a:cubicBezTo>
                    <a:pt x="16" y="40"/>
                    <a:pt x="16" y="39"/>
                    <a:pt x="17" y="39"/>
                  </a:cubicBezTo>
                  <a:cubicBezTo>
                    <a:pt x="16" y="38"/>
                    <a:pt x="18" y="38"/>
                    <a:pt x="17" y="37"/>
                  </a:cubicBezTo>
                  <a:cubicBezTo>
                    <a:pt x="18" y="36"/>
                    <a:pt x="19" y="36"/>
                    <a:pt x="19" y="34"/>
                  </a:cubicBezTo>
                  <a:cubicBezTo>
                    <a:pt x="19" y="34"/>
                    <a:pt x="20" y="33"/>
                    <a:pt x="20" y="33"/>
                  </a:cubicBezTo>
                  <a:cubicBezTo>
                    <a:pt x="20" y="31"/>
                    <a:pt x="22" y="31"/>
                    <a:pt x="22" y="30"/>
                  </a:cubicBezTo>
                  <a:cubicBezTo>
                    <a:pt x="22" y="29"/>
                    <a:pt x="23" y="28"/>
                    <a:pt x="23" y="28"/>
                  </a:cubicBezTo>
                  <a:cubicBezTo>
                    <a:pt x="24" y="27"/>
                    <a:pt x="24" y="27"/>
                    <a:pt x="24" y="27"/>
                  </a:cubicBezTo>
                  <a:cubicBezTo>
                    <a:pt x="24" y="26"/>
                    <a:pt x="26" y="26"/>
                    <a:pt x="24" y="25"/>
                  </a:cubicBezTo>
                  <a:cubicBezTo>
                    <a:pt x="23" y="25"/>
                    <a:pt x="22" y="26"/>
                    <a:pt x="21" y="26"/>
                  </a:cubicBezTo>
                  <a:cubicBezTo>
                    <a:pt x="21" y="27"/>
                    <a:pt x="20" y="27"/>
                    <a:pt x="20" y="27"/>
                  </a:cubicBezTo>
                  <a:cubicBezTo>
                    <a:pt x="19" y="27"/>
                    <a:pt x="19" y="28"/>
                    <a:pt x="19" y="28"/>
                  </a:cubicBezTo>
                  <a:cubicBezTo>
                    <a:pt x="18" y="28"/>
                    <a:pt x="18" y="29"/>
                    <a:pt x="17" y="28"/>
                  </a:cubicBezTo>
                  <a:cubicBezTo>
                    <a:pt x="16" y="29"/>
                    <a:pt x="16" y="29"/>
                    <a:pt x="16" y="29"/>
                  </a:cubicBezTo>
                  <a:cubicBezTo>
                    <a:pt x="16" y="29"/>
                    <a:pt x="16" y="29"/>
                    <a:pt x="16" y="29"/>
                  </a:cubicBezTo>
                  <a:cubicBezTo>
                    <a:pt x="16" y="29"/>
                    <a:pt x="16" y="29"/>
                    <a:pt x="16" y="29"/>
                  </a:cubicBezTo>
                  <a:cubicBezTo>
                    <a:pt x="16" y="29"/>
                    <a:pt x="16" y="29"/>
                    <a:pt x="16" y="29"/>
                  </a:cubicBezTo>
                  <a:cubicBezTo>
                    <a:pt x="16" y="30"/>
                    <a:pt x="14" y="30"/>
                    <a:pt x="14" y="32"/>
                  </a:cubicBezTo>
                  <a:cubicBezTo>
                    <a:pt x="13" y="32"/>
                    <a:pt x="13" y="32"/>
                    <a:pt x="13" y="32"/>
                  </a:cubicBezTo>
                  <a:cubicBezTo>
                    <a:pt x="12" y="33"/>
                    <a:pt x="10" y="34"/>
                    <a:pt x="9" y="34"/>
                  </a:cubicBezTo>
                  <a:cubicBezTo>
                    <a:pt x="8" y="35"/>
                    <a:pt x="8" y="35"/>
                    <a:pt x="8" y="36"/>
                  </a:cubicBezTo>
                  <a:cubicBezTo>
                    <a:pt x="8" y="37"/>
                    <a:pt x="8" y="38"/>
                    <a:pt x="8" y="39"/>
                  </a:cubicBezTo>
                  <a:cubicBezTo>
                    <a:pt x="8" y="39"/>
                    <a:pt x="8" y="40"/>
                    <a:pt x="7" y="41"/>
                  </a:cubicBezTo>
                  <a:cubicBezTo>
                    <a:pt x="8" y="42"/>
                    <a:pt x="6" y="42"/>
                    <a:pt x="7" y="42"/>
                  </a:cubicBezTo>
                  <a:cubicBezTo>
                    <a:pt x="7" y="43"/>
                    <a:pt x="6" y="43"/>
                    <a:pt x="5" y="43"/>
                  </a:cubicBezTo>
                  <a:cubicBezTo>
                    <a:pt x="5" y="43"/>
                    <a:pt x="5" y="43"/>
                    <a:pt x="5" y="43"/>
                  </a:cubicBezTo>
                  <a:cubicBezTo>
                    <a:pt x="5" y="44"/>
                    <a:pt x="5" y="44"/>
                    <a:pt x="4" y="44"/>
                  </a:cubicBezTo>
                  <a:cubicBezTo>
                    <a:pt x="4" y="43"/>
                    <a:pt x="4" y="43"/>
                    <a:pt x="3" y="42"/>
                  </a:cubicBezTo>
                  <a:cubicBezTo>
                    <a:pt x="4" y="41"/>
                    <a:pt x="2" y="41"/>
                    <a:pt x="3" y="40"/>
                  </a:cubicBezTo>
                  <a:cubicBezTo>
                    <a:pt x="2" y="39"/>
                    <a:pt x="2" y="38"/>
                    <a:pt x="2" y="37"/>
                  </a:cubicBezTo>
                  <a:cubicBezTo>
                    <a:pt x="2" y="37"/>
                    <a:pt x="2" y="37"/>
                    <a:pt x="2" y="37"/>
                  </a:cubicBezTo>
                  <a:cubicBezTo>
                    <a:pt x="2" y="38"/>
                    <a:pt x="2" y="38"/>
                    <a:pt x="2" y="38"/>
                  </a:cubicBezTo>
                  <a:cubicBezTo>
                    <a:pt x="3" y="37"/>
                    <a:pt x="3" y="36"/>
                    <a:pt x="4" y="36"/>
                  </a:cubicBezTo>
                  <a:cubicBezTo>
                    <a:pt x="4" y="35"/>
                    <a:pt x="4" y="34"/>
                    <a:pt x="4" y="32"/>
                  </a:cubicBezTo>
                  <a:cubicBezTo>
                    <a:pt x="4" y="32"/>
                    <a:pt x="4" y="31"/>
                    <a:pt x="4" y="31"/>
                  </a:cubicBezTo>
                  <a:cubicBezTo>
                    <a:pt x="4" y="31"/>
                    <a:pt x="4" y="30"/>
                    <a:pt x="4" y="29"/>
                  </a:cubicBezTo>
                  <a:cubicBezTo>
                    <a:pt x="4" y="28"/>
                    <a:pt x="3" y="28"/>
                    <a:pt x="3" y="27"/>
                  </a:cubicBezTo>
                  <a:cubicBezTo>
                    <a:pt x="3" y="26"/>
                    <a:pt x="1" y="26"/>
                    <a:pt x="1" y="24"/>
                  </a:cubicBezTo>
                  <a:cubicBezTo>
                    <a:pt x="1" y="24"/>
                    <a:pt x="0" y="24"/>
                    <a:pt x="0" y="23"/>
                  </a:cubicBezTo>
                  <a:cubicBezTo>
                    <a:pt x="0" y="23"/>
                    <a:pt x="0" y="23"/>
                    <a:pt x="1" y="23"/>
                  </a:cubicBezTo>
                  <a:cubicBezTo>
                    <a:pt x="2" y="24"/>
                    <a:pt x="3" y="23"/>
                    <a:pt x="3" y="24"/>
                  </a:cubicBezTo>
                  <a:cubicBezTo>
                    <a:pt x="4" y="23"/>
                    <a:pt x="4" y="25"/>
                    <a:pt x="5" y="24"/>
                  </a:cubicBezTo>
                  <a:cubicBezTo>
                    <a:pt x="5" y="25"/>
                    <a:pt x="6" y="25"/>
                    <a:pt x="6" y="26"/>
                  </a:cubicBezTo>
                  <a:cubicBezTo>
                    <a:pt x="7" y="27"/>
                    <a:pt x="6" y="28"/>
                    <a:pt x="7" y="28"/>
                  </a:cubicBezTo>
                  <a:cubicBezTo>
                    <a:pt x="7" y="29"/>
                    <a:pt x="7" y="29"/>
                    <a:pt x="7" y="30"/>
                  </a:cubicBezTo>
                  <a:cubicBezTo>
                    <a:pt x="7" y="30"/>
                    <a:pt x="8" y="30"/>
                    <a:pt x="9" y="31"/>
                  </a:cubicBezTo>
                  <a:cubicBezTo>
                    <a:pt x="9" y="30"/>
                    <a:pt x="9" y="30"/>
                    <a:pt x="10" y="29"/>
                  </a:cubicBezTo>
                  <a:cubicBezTo>
                    <a:pt x="9" y="28"/>
                    <a:pt x="10" y="28"/>
                    <a:pt x="10" y="27"/>
                  </a:cubicBezTo>
                  <a:cubicBezTo>
                    <a:pt x="11" y="27"/>
                    <a:pt x="10" y="26"/>
                    <a:pt x="12" y="25"/>
                  </a:cubicBezTo>
                  <a:cubicBezTo>
                    <a:pt x="11" y="24"/>
                    <a:pt x="13" y="25"/>
                    <a:pt x="12" y="23"/>
                  </a:cubicBezTo>
                  <a:cubicBezTo>
                    <a:pt x="13" y="23"/>
                    <a:pt x="13" y="23"/>
                    <a:pt x="13" y="23"/>
                  </a:cubicBezTo>
                  <a:cubicBezTo>
                    <a:pt x="13" y="23"/>
                    <a:pt x="13" y="23"/>
                    <a:pt x="13" y="23"/>
                  </a:cubicBezTo>
                  <a:cubicBezTo>
                    <a:pt x="13" y="22"/>
                    <a:pt x="13" y="22"/>
                    <a:pt x="13" y="22"/>
                  </a:cubicBezTo>
                  <a:cubicBezTo>
                    <a:pt x="13" y="23"/>
                    <a:pt x="13" y="23"/>
                    <a:pt x="14" y="23"/>
                  </a:cubicBezTo>
                  <a:cubicBezTo>
                    <a:pt x="14" y="22"/>
                    <a:pt x="14" y="21"/>
                    <a:pt x="14" y="21"/>
                  </a:cubicBezTo>
                  <a:cubicBezTo>
                    <a:pt x="14" y="21"/>
                    <a:pt x="14" y="21"/>
                    <a:pt x="14" y="21"/>
                  </a:cubicBezTo>
                  <a:cubicBezTo>
                    <a:pt x="14" y="21"/>
                    <a:pt x="14" y="21"/>
                    <a:pt x="14" y="21"/>
                  </a:cubicBezTo>
                  <a:cubicBezTo>
                    <a:pt x="14" y="20"/>
                    <a:pt x="16" y="20"/>
                    <a:pt x="15" y="19"/>
                  </a:cubicBezTo>
                  <a:cubicBezTo>
                    <a:pt x="16" y="18"/>
                    <a:pt x="16" y="18"/>
                    <a:pt x="16" y="18"/>
                  </a:cubicBezTo>
                  <a:cubicBezTo>
                    <a:pt x="16" y="19"/>
                    <a:pt x="16" y="19"/>
                    <a:pt x="16" y="19"/>
                  </a:cubicBezTo>
                  <a:cubicBezTo>
                    <a:pt x="17" y="19"/>
                    <a:pt x="16" y="18"/>
                    <a:pt x="16" y="18"/>
                  </a:cubicBezTo>
                  <a:cubicBezTo>
                    <a:pt x="16" y="18"/>
                    <a:pt x="16" y="17"/>
                    <a:pt x="16" y="17"/>
                  </a:cubicBezTo>
                  <a:cubicBezTo>
                    <a:pt x="15" y="18"/>
                    <a:pt x="15" y="18"/>
                    <a:pt x="15" y="18"/>
                  </a:cubicBezTo>
                  <a:cubicBezTo>
                    <a:pt x="15" y="17"/>
                    <a:pt x="15" y="17"/>
                    <a:pt x="15" y="17"/>
                  </a:cubicBezTo>
                  <a:cubicBezTo>
                    <a:pt x="14" y="18"/>
                    <a:pt x="13" y="19"/>
                    <a:pt x="12" y="19"/>
                  </a:cubicBezTo>
                  <a:cubicBezTo>
                    <a:pt x="12" y="19"/>
                    <a:pt x="12" y="19"/>
                    <a:pt x="12" y="19"/>
                  </a:cubicBezTo>
                  <a:cubicBezTo>
                    <a:pt x="12" y="20"/>
                    <a:pt x="10" y="19"/>
                    <a:pt x="10" y="20"/>
                  </a:cubicBezTo>
                  <a:cubicBezTo>
                    <a:pt x="10" y="20"/>
                    <a:pt x="10" y="20"/>
                    <a:pt x="10" y="20"/>
                  </a:cubicBezTo>
                  <a:cubicBezTo>
                    <a:pt x="9" y="21"/>
                    <a:pt x="9" y="21"/>
                    <a:pt x="9" y="21"/>
                  </a:cubicBezTo>
                  <a:cubicBezTo>
                    <a:pt x="9" y="20"/>
                    <a:pt x="9" y="20"/>
                    <a:pt x="9" y="20"/>
                  </a:cubicBezTo>
                  <a:cubicBezTo>
                    <a:pt x="9" y="21"/>
                    <a:pt x="8" y="20"/>
                    <a:pt x="7" y="21"/>
                  </a:cubicBezTo>
                  <a:cubicBezTo>
                    <a:pt x="7" y="21"/>
                    <a:pt x="6" y="21"/>
                    <a:pt x="6" y="20"/>
                  </a:cubicBezTo>
                  <a:cubicBezTo>
                    <a:pt x="6" y="21"/>
                    <a:pt x="6" y="21"/>
                    <a:pt x="6" y="21"/>
                  </a:cubicBezTo>
                  <a:cubicBezTo>
                    <a:pt x="5" y="20"/>
                    <a:pt x="4" y="21"/>
                    <a:pt x="4" y="20"/>
                  </a:cubicBezTo>
                  <a:cubicBezTo>
                    <a:pt x="4" y="20"/>
                    <a:pt x="4" y="20"/>
                    <a:pt x="4" y="20"/>
                  </a:cubicBezTo>
                  <a:cubicBezTo>
                    <a:pt x="3" y="20"/>
                    <a:pt x="4" y="20"/>
                    <a:pt x="3" y="19"/>
                  </a:cubicBezTo>
                  <a:cubicBezTo>
                    <a:pt x="4" y="19"/>
                    <a:pt x="5" y="18"/>
                    <a:pt x="6" y="19"/>
                  </a:cubicBezTo>
                  <a:cubicBezTo>
                    <a:pt x="6" y="18"/>
                    <a:pt x="6" y="18"/>
                    <a:pt x="6" y="18"/>
                  </a:cubicBezTo>
                  <a:cubicBezTo>
                    <a:pt x="7" y="19"/>
                    <a:pt x="7" y="18"/>
                    <a:pt x="8" y="18"/>
                  </a:cubicBezTo>
                  <a:cubicBezTo>
                    <a:pt x="9" y="17"/>
                    <a:pt x="10" y="17"/>
                    <a:pt x="11" y="16"/>
                  </a:cubicBezTo>
                  <a:cubicBezTo>
                    <a:pt x="13" y="16"/>
                    <a:pt x="13" y="14"/>
                    <a:pt x="15" y="14"/>
                  </a:cubicBezTo>
                  <a:cubicBezTo>
                    <a:pt x="15" y="14"/>
                    <a:pt x="15" y="14"/>
                    <a:pt x="15" y="14"/>
                  </a:cubicBezTo>
                  <a:cubicBezTo>
                    <a:pt x="15" y="14"/>
                    <a:pt x="16" y="14"/>
                    <a:pt x="17" y="13"/>
                  </a:cubicBezTo>
                  <a:cubicBezTo>
                    <a:pt x="18" y="14"/>
                    <a:pt x="18" y="12"/>
                    <a:pt x="19" y="12"/>
                  </a:cubicBezTo>
                  <a:cubicBezTo>
                    <a:pt x="19" y="11"/>
                    <a:pt x="18" y="10"/>
                    <a:pt x="18" y="9"/>
                  </a:cubicBezTo>
                  <a:cubicBezTo>
                    <a:pt x="17" y="9"/>
                    <a:pt x="17" y="9"/>
                    <a:pt x="17" y="9"/>
                  </a:cubicBezTo>
                  <a:cubicBezTo>
                    <a:pt x="17" y="8"/>
                    <a:pt x="17" y="8"/>
                    <a:pt x="16" y="7"/>
                  </a:cubicBezTo>
                  <a:cubicBezTo>
                    <a:pt x="16" y="8"/>
                    <a:pt x="16" y="8"/>
                    <a:pt x="16" y="8"/>
                  </a:cubicBezTo>
                  <a:cubicBezTo>
                    <a:pt x="16" y="7"/>
                    <a:pt x="15" y="7"/>
                    <a:pt x="14" y="6"/>
                  </a:cubicBezTo>
                  <a:cubicBezTo>
                    <a:pt x="14" y="5"/>
                    <a:pt x="13" y="5"/>
                    <a:pt x="13" y="4"/>
                  </a:cubicBezTo>
                  <a:cubicBezTo>
                    <a:pt x="12" y="3"/>
                    <a:pt x="10" y="5"/>
                    <a:pt x="10" y="3"/>
                  </a:cubicBezTo>
                  <a:cubicBezTo>
                    <a:pt x="10" y="2"/>
                    <a:pt x="9" y="2"/>
                    <a:pt x="10" y="1"/>
                  </a:cubicBezTo>
                  <a:cubicBezTo>
                    <a:pt x="10" y="1"/>
                    <a:pt x="10" y="0"/>
                    <a:pt x="11" y="0"/>
                  </a:cubicBezTo>
                  <a:cubicBezTo>
                    <a:pt x="11" y="0"/>
                    <a:pt x="12" y="0"/>
                    <a:pt x="12" y="0"/>
                  </a:cubicBezTo>
                  <a:close/>
                  <a:moveTo>
                    <a:pt x="31" y="4"/>
                  </a:moveTo>
                  <a:cubicBezTo>
                    <a:pt x="31" y="4"/>
                    <a:pt x="31" y="4"/>
                    <a:pt x="31" y="4"/>
                  </a:cubicBezTo>
                  <a:cubicBezTo>
                    <a:pt x="31" y="5"/>
                    <a:pt x="32" y="4"/>
                    <a:pt x="33" y="6"/>
                  </a:cubicBezTo>
                  <a:cubicBezTo>
                    <a:pt x="33" y="6"/>
                    <a:pt x="32" y="6"/>
                    <a:pt x="32" y="7"/>
                  </a:cubicBezTo>
                  <a:cubicBezTo>
                    <a:pt x="33" y="7"/>
                    <a:pt x="33" y="7"/>
                    <a:pt x="33" y="7"/>
                  </a:cubicBezTo>
                  <a:cubicBezTo>
                    <a:pt x="33" y="8"/>
                    <a:pt x="33" y="8"/>
                    <a:pt x="33" y="8"/>
                  </a:cubicBezTo>
                  <a:cubicBezTo>
                    <a:pt x="33" y="8"/>
                    <a:pt x="33" y="8"/>
                    <a:pt x="33" y="8"/>
                  </a:cubicBezTo>
                  <a:cubicBezTo>
                    <a:pt x="32" y="8"/>
                    <a:pt x="33" y="10"/>
                    <a:pt x="32" y="9"/>
                  </a:cubicBezTo>
                  <a:cubicBezTo>
                    <a:pt x="31" y="9"/>
                    <a:pt x="30" y="9"/>
                    <a:pt x="30" y="9"/>
                  </a:cubicBezTo>
                  <a:cubicBezTo>
                    <a:pt x="29" y="9"/>
                    <a:pt x="29" y="9"/>
                    <a:pt x="29" y="9"/>
                  </a:cubicBezTo>
                  <a:cubicBezTo>
                    <a:pt x="28" y="8"/>
                    <a:pt x="29" y="7"/>
                    <a:pt x="28" y="6"/>
                  </a:cubicBezTo>
                  <a:cubicBezTo>
                    <a:pt x="28" y="5"/>
                    <a:pt x="27" y="5"/>
                    <a:pt x="27" y="4"/>
                  </a:cubicBezTo>
                  <a:cubicBezTo>
                    <a:pt x="26" y="4"/>
                    <a:pt x="25" y="4"/>
                    <a:pt x="25" y="4"/>
                  </a:cubicBezTo>
                  <a:cubicBezTo>
                    <a:pt x="26" y="4"/>
                    <a:pt x="26" y="3"/>
                    <a:pt x="27" y="3"/>
                  </a:cubicBezTo>
                  <a:cubicBezTo>
                    <a:pt x="28" y="4"/>
                    <a:pt x="27" y="3"/>
                    <a:pt x="28" y="3"/>
                  </a:cubicBezTo>
                  <a:cubicBezTo>
                    <a:pt x="28" y="4"/>
                    <a:pt x="28" y="4"/>
                    <a:pt x="28" y="4"/>
                  </a:cubicBezTo>
                  <a:cubicBezTo>
                    <a:pt x="28" y="3"/>
                    <a:pt x="28" y="3"/>
                    <a:pt x="28" y="3"/>
                  </a:cubicBezTo>
                  <a:cubicBezTo>
                    <a:pt x="28" y="4"/>
                    <a:pt x="29" y="4"/>
                    <a:pt x="29" y="4"/>
                  </a:cubicBezTo>
                  <a:cubicBezTo>
                    <a:pt x="30" y="3"/>
                    <a:pt x="30" y="3"/>
                    <a:pt x="30" y="3"/>
                  </a:cubicBezTo>
                  <a:cubicBezTo>
                    <a:pt x="30" y="3"/>
                    <a:pt x="30" y="4"/>
                    <a:pt x="31" y="4"/>
                  </a:cubicBezTo>
                  <a:close/>
                  <a:moveTo>
                    <a:pt x="25" y="19"/>
                  </a:moveTo>
                  <a:cubicBezTo>
                    <a:pt x="25" y="19"/>
                    <a:pt x="25" y="19"/>
                    <a:pt x="25" y="19"/>
                  </a:cubicBezTo>
                  <a:cubicBezTo>
                    <a:pt x="25" y="20"/>
                    <a:pt x="26" y="20"/>
                    <a:pt x="26" y="21"/>
                  </a:cubicBezTo>
                  <a:cubicBezTo>
                    <a:pt x="25" y="21"/>
                    <a:pt x="24" y="22"/>
                    <a:pt x="24" y="22"/>
                  </a:cubicBezTo>
                  <a:cubicBezTo>
                    <a:pt x="23" y="22"/>
                    <a:pt x="23" y="23"/>
                    <a:pt x="21" y="23"/>
                  </a:cubicBezTo>
                  <a:cubicBezTo>
                    <a:pt x="21" y="24"/>
                    <a:pt x="19" y="24"/>
                    <a:pt x="18" y="25"/>
                  </a:cubicBezTo>
                  <a:cubicBezTo>
                    <a:pt x="18" y="25"/>
                    <a:pt x="17" y="25"/>
                    <a:pt x="18" y="24"/>
                  </a:cubicBezTo>
                  <a:cubicBezTo>
                    <a:pt x="18" y="24"/>
                    <a:pt x="18" y="24"/>
                    <a:pt x="18" y="23"/>
                  </a:cubicBezTo>
                  <a:cubicBezTo>
                    <a:pt x="19" y="22"/>
                    <a:pt x="20" y="21"/>
                    <a:pt x="21" y="20"/>
                  </a:cubicBezTo>
                  <a:cubicBezTo>
                    <a:pt x="21" y="19"/>
                    <a:pt x="23" y="18"/>
                    <a:pt x="23" y="17"/>
                  </a:cubicBezTo>
                  <a:cubicBezTo>
                    <a:pt x="24" y="17"/>
                    <a:pt x="24" y="19"/>
                    <a:pt x="25" y="19"/>
                  </a:cubicBezTo>
                  <a:close/>
                  <a:moveTo>
                    <a:pt x="12" y="24"/>
                  </a:moveTo>
                  <a:cubicBezTo>
                    <a:pt x="12" y="24"/>
                    <a:pt x="12" y="24"/>
                    <a:pt x="12" y="24"/>
                  </a:cubicBezTo>
                  <a:cubicBezTo>
                    <a:pt x="12" y="23"/>
                    <a:pt x="12" y="23"/>
                    <a:pt x="12" y="23"/>
                  </a:cubicBezTo>
                  <a:cubicBezTo>
                    <a:pt x="12" y="23"/>
                    <a:pt x="12" y="24"/>
                    <a:pt x="12" y="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13"/>
            <p:cNvSpPr>
              <a:spLocks noEditPoints="1"/>
            </p:cNvSpPr>
            <p:nvPr/>
          </p:nvSpPr>
          <p:spPr bwMode="auto">
            <a:xfrm>
              <a:off x="4541" y="4120"/>
              <a:ext cx="145" cy="158"/>
            </a:xfrm>
            <a:custGeom>
              <a:avLst/>
              <a:gdLst>
                <a:gd name="T0" fmla="*/ 35 w 56"/>
                <a:gd name="T1" fmla="*/ 2 h 59"/>
                <a:gd name="T2" fmla="*/ 37 w 56"/>
                <a:gd name="T3" fmla="*/ 6 h 59"/>
                <a:gd name="T4" fmla="*/ 35 w 56"/>
                <a:gd name="T5" fmla="*/ 10 h 59"/>
                <a:gd name="T6" fmla="*/ 28 w 56"/>
                <a:gd name="T7" fmla="*/ 12 h 59"/>
                <a:gd name="T8" fmla="*/ 25 w 56"/>
                <a:gd name="T9" fmla="*/ 8 h 59"/>
                <a:gd name="T10" fmla="*/ 19 w 56"/>
                <a:gd name="T11" fmla="*/ 3 h 59"/>
                <a:gd name="T12" fmla="*/ 20 w 56"/>
                <a:gd name="T13" fmla="*/ 0 h 59"/>
                <a:gd name="T14" fmla="*/ 27 w 56"/>
                <a:gd name="T15" fmla="*/ 1 h 59"/>
                <a:gd name="T16" fmla="*/ 43 w 56"/>
                <a:gd name="T17" fmla="*/ 18 h 59"/>
                <a:gd name="T18" fmla="*/ 48 w 56"/>
                <a:gd name="T19" fmla="*/ 21 h 59"/>
                <a:gd name="T20" fmla="*/ 47 w 56"/>
                <a:gd name="T21" fmla="*/ 25 h 59"/>
                <a:gd name="T22" fmla="*/ 43 w 56"/>
                <a:gd name="T23" fmla="*/ 26 h 59"/>
                <a:gd name="T24" fmla="*/ 39 w 56"/>
                <a:gd name="T25" fmla="*/ 25 h 59"/>
                <a:gd name="T26" fmla="*/ 34 w 56"/>
                <a:gd name="T27" fmla="*/ 26 h 59"/>
                <a:gd name="T28" fmla="*/ 28 w 56"/>
                <a:gd name="T29" fmla="*/ 27 h 59"/>
                <a:gd name="T30" fmla="*/ 23 w 56"/>
                <a:gd name="T31" fmla="*/ 28 h 59"/>
                <a:gd name="T32" fmla="*/ 15 w 56"/>
                <a:gd name="T33" fmla="*/ 27 h 59"/>
                <a:gd name="T34" fmla="*/ 8 w 56"/>
                <a:gd name="T35" fmla="*/ 23 h 59"/>
                <a:gd name="T36" fmla="*/ 20 w 56"/>
                <a:gd name="T37" fmla="*/ 21 h 59"/>
                <a:gd name="T38" fmla="*/ 29 w 56"/>
                <a:gd name="T39" fmla="*/ 20 h 59"/>
                <a:gd name="T40" fmla="*/ 32 w 56"/>
                <a:gd name="T41" fmla="*/ 20 h 59"/>
                <a:gd name="T42" fmla="*/ 39 w 56"/>
                <a:gd name="T43" fmla="*/ 19 h 59"/>
                <a:gd name="T44" fmla="*/ 42 w 56"/>
                <a:gd name="T45" fmla="*/ 18 h 59"/>
                <a:gd name="T46" fmla="*/ 44 w 56"/>
                <a:gd name="T47" fmla="*/ 33 h 59"/>
                <a:gd name="T48" fmla="*/ 39 w 56"/>
                <a:gd name="T49" fmla="*/ 39 h 59"/>
                <a:gd name="T50" fmla="*/ 34 w 56"/>
                <a:gd name="T51" fmla="*/ 43 h 59"/>
                <a:gd name="T52" fmla="*/ 34 w 56"/>
                <a:gd name="T53" fmla="*/ 44 h 59"/>
                <a:gd name="T54" fmla="*/ 30 w 56"/>
                <a:gd name="T55" fmla="*/ 44 h 59"/>
                <a:gd name="T56" fmla="*/ 35 w 56"/>
                <a:gd name="T57" fmla="*/ 36 h 59"/>
                <a:gd name="T58" fmla="*/ 38 w 56"/>
                <a:gd name="T59" fmla="*/ 30 h 59"/>
                <a:gd name="T60" fmla="*/ 23 w 56"/>
                <a:gd name="T61" fmla="*/ 36 h 59"/>
                <a:gd name="T62" fmla="*/ 28 w 56"/>
                <a:gd name="T63" fmla="*/ 35 h 59"/>
                <a:gd name="T64" fmla="*/ 25 w 56"/>
                <a:gd name="T65" fmla="*/ 40 h 59"/>
                <a:gd name="T66" fmla="*/ 22 w 56"/>
                <a:gd name="T67" fmla="*/ 45 h 59"/>
                <a:gd name="T68" fmla="*/ 21 w 56"/>
                <a:gd name="T69" fmla="*/ 45 h 59"/>
                <a:gd name="T70" fmla="*/ 17 w 56"/>
                <a:gd name="T71" fmla="*/ 43 h 59"/>
                <a:gd name="T72" fmla="*/ 14 w 56"/>
                <a:gd name="T73" fmla="*/ 42 h 59"/>
                <a:gd name="T74" fmla="*/ 19 w 56"/>
                <a:gd name="T75" fmla="*/ 35 h 59"/>
                <a:gd name="T76" fmla="*/ 24 w 56"/>
                <a:gd name="T77" fmla="*/ 31 h 59"/>
                <a:gd name="T78" fmla="*/ 34 w 56"/>
                <a:gd name="T79" fmla="*/ 42 h 59"/>
                <a:gd name="T80" fmla="*/ 54 w 56"/>
                <a:gd name="T81" fmla="*/ 48 h 59"/>
                <a:gd name="T82" fmla="*/ 56 w 56"/>
                <a:gd name="T83" fmla="*/ 50 h 59"/>
                <a:gd name="T84" fmla="*/ 55 w 56"/>
                <a:gd name="T85" fmla="*/ 52 h 59"/>
                <a:gd name="T86" fmla="*/ 51 w 56"/>
                <a:gd name="T87" fmla="*/ 52 h 59"/>
                <a:gd name="T88" fmla="*/ 48 w 56"/>
                <a:gd name="T89" fmla="*/ 52 h 59"/>
                <a:gd name="T90" fmla="*/ 45 w 56"/>
                <a:gd name="T91" fmla="*/ 53 h 59"/>
                <a:gd name="T92" fmla="*/ 35 w 56"/>
                <a:gd name="T93" fmla="*/ 53 h 59"/>
                <a:gd name="T94" fmla="*/ 26 w 56"/>
                <a:gd name="T95" fmla="*/ 54 h 59"/>
                <a:gd name="T96" fmla="*/ 24 w 56"/>
                <a:gd name="T97" fmla="*/ 55 h 59"/>
                <a:gd name="T98" fmla="*/ 17 w 56"/>
                <a:gd name="T99" fmla="*/ 56 h 59"/>
                <a:gd name="T100" fmla="*/ 11 w 56"/>
                <a:gd name="T101" fmla="*/ 58 h 59"/>
                <a:gd name="T102" fmla="*/ 6 w 56"/>
                <a:gd name="T103" fmla="*/ 57 h 59"/>
                <a:gd name="T104" fmla="*/ 1 w 56"/>
                <a:gd name="T105" fmla="*/ 55 h 59"/>
                <a:gd name="T106" fmla="*/ 4 w 56"/>
                <a:gd name="T107" fmla="*/ 52 h 59"/>
                <a:gd name="T108" fmla="*/ 10 w 56"/>
                <a:gd name="T109" fmla="*/ 52 h 59"/>
                <a:gd name="T110" fmla="*/ 16 w 56"/>
                <a:gd name="T111" fmla="*/ 50 h 59"/>
                <a:gd name="T112" fmla="*/ 23 w 56"/>
                <a:gd name="T113" fmla="*/ 49 h 59"/>
                <a:gd name="T114" fmla="*/ 30 w 56"/>
                <a:gd name="T115" fmla="*/ 48 h 59"/>
                <a:gd name="T116" fmla="*/ 39 w 56"/>
                <a:gd name="T117" fmla="*/ 47 h 59"/>
                <a:gd name="T118" fmla="*/ 47 w 56"/>
                <a:gd name="T119" fmla="*/ 46 h 59"/>
                <a:gd name="T120" fmla="*/ 11 w 56"/>
                <a:gd name="T121" fmla="*/ 5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6" h="59">
                  <a:moveTo>
                    <a:pt x="29" y="1"/>
                  </a:moveTo>
                  <a:cubicBezTo>
                    <a:pt x="30" y="0"/>
                    <a:pt x="32" y="0"/>
                    <a:pt x="32" y="1"/>
                  </a:cubicBezTo>
                  <a:cubicBezTo>
                    <a:pt x="33" y="1"/>
                    <a:pt x="33" y="0"/>
                    <a:pt x="33" y="1"/>
                  </a:cubicBezTo>
                  <a:cubicBezTo>
                    <a:pt x="34" y="1"/>
                    <a:pt x="34" y="2"/>
                    <a:pt x="35" y="2"/>
                  </a:cubicBezTo>
                  <a:cubicBezTo>
                    <a:pt x="35" y="3"/>
                    <a:pt x="35" y="3"/>
                    <a:pt x="36" y="4"/>
                  </a:cubicBezTo>
                  <a:cubicBezTo>
                    <a:pt x="36" y="5"/>
                    <a:pt x="36" y="5"/>
                    <a:pt x="36" y="5"/>
                  </a:cubicBezTo>
                  <a:cubicBezTo>
                    <a:pt x="36" y="5"/>
                    <a:pt x="37" y="6"/>
                    <a:pt x="37" y="7"/>
                  </a:cubicBezTo>
                  <a:cubicBezTo>
                    <a:pt x="37" y="6"/>
                    <a:pt x="37" y="6"/>
                    <a:pt x="37" y="6"/>
                  </a:cubicBezTo>
                  <a:cubicBezTo>
                    <a:pt x="37" y="7"/>
                    <a:pt x="37" y="7"/>
                    <a:pt x="37" y="7"/>
                  </a:cubicBezTo>
                  <a:cubicBezTo>
                    <a:pt x="36" y="7"/>
                    <a:pt x="38" y="8"/>
                    <a:pt x="36" y="8"/>
                  </a:cubicBezTo>
                  <a:cubicBezTo>
                    <a:pt x="36" y="7"/>
                    <a:pt x="36" y="7"/>
                    <a:pt x="36" y="7"/>
                  </a:cubicBezTo>
                  <a:cubicBezTo>
                    <a:pt x="35" y="8"/>
                    <a:pt x="36" y="10"/>
                    <a:pt x="35" y="10"/>
                  </a:cubicBezTo>
                  <a:cubicBezTo>
                    <a:pt x="34" y="11"/>
                    <a:pt x="33" y="11"/>
                    <a:pt x="32" y="11"/>
                  </a:cubicBezTo>
                  <a:cubicBezTo>
                    <a:pt x="31" y="12"/>
                    <a:pt x="31" y="13"/>
                    <a:pt x="30" y="13"/>
                  </a:cubicBezTo>
                  <a:cubicBezTo>
                    <a:pt x="29" y="13"/>
                    <a:pt x="29" y="14"/>
                    <a:pt x="28" y="13"/>
                  </a:cubicBezTo>
                  <a:cubicBezTo>
                    <a:pt x="27" y="13"/>
                    <a:pt x="28" y="12"/>
                    <a:pt x="28" y="12"/>
                  </a:cubicBezTo>
                  <a:cubicBezTo>
                    <a:pt x="28" y="11"/>
                    <a:pt x="30" y="10"/>
                    <a:pt x="28" y="9"/>
                  </a:cubicBezTo>
                  <a:cubicBezTo>
                    <a:pt x="28" y="9"/>
                    <a:pt x="28" y="7"/>
                    <a:pt x="27" y="8"/>
                  </a:cubicBezTo>
                  <a:cubicBezTo>
                    <a:pt x="27" y="8"/>
                    <a:pt x="26" y="8"/>
                    <a:pt x="25" y="8"/>
                  </a:cubicBezTo>
                  <a:cubicBezTo>
                    <a:pt x="25" y="8"/>
                    <a:pt x="25" y="8"/>
                    <a:pt x="25" y="8"/>
                  </a:cubicBezTo>
                  <a:cubicBezTo>
                    <a:pt x="24" y="8"/>
                    <a:pt x="24" y="7"/>
                    <a:pt x="23" y="7"/>
                  </a:cubicBezTo>
                  <a:cubicBezTo>
                    <a:pt x="22" y="7"/>
                    <a:pt x="22" y="7"/>
                    <a:pt x="21" y="7"/>
                  </a:cubicBezTo>
                  <a:cubicBezTo>
                    <a:pt x="21" y="6"/>
                    <a:pt x="20" y="6"/>
                    <a:pt x="20" y="6"/>
                  </a:cubicBezTo>
                  <a:cubicBezTo>
                    <a:pt x="19" y="5"/>
                    <a:pt x="20" y="4"/>
                    <a:pt x="19" y="3"/>
                  </a:cubicBezTo>
                  <a:cubicBezTo>
                    <a:pt x="19" y="3"/>
                    <a:pt x="19" y="3"/>
                    <a:pt x="18" y="3"/>
                  </a:cubicBezTo>
                  <a:cubicBezTo>
                    <a:pt x="19" y="2"/>
                    <a:pt x="19" y="2"/>
                    <a:pt x="19" y="2"/>
                  </a:cubicBezTo>
                  <a:cubicBezTo>
                    <a:pt x="18" y="2"/>
                    <a:pt x="18" y="2"/>
                    <a:pt x="18" y="2"/>
                  </a:cubicBezTo>
                  <a:cubicBezTo>
                    <a:pt x="19" y="1"/>
                    <a:pt x="20" y="1"/>
                    <a:pt x="20" y="0"/>
                  </a:cubicBezTo>
                  <a:cubicBezTo>
                    <a:pt x="21" y="0"/>
                    <a:pt x="21" y="1"/>
                    <a:pt x="22" y="0"/>
                  </a:cubicBezTo>
                  <a:cubicBezTo>
                    <a:pt x="23" y="0"/>
                    <a:pt x="24" y="0"/>
                    <a:pt x="25" y="1"/>
                  </a:cubicBezTo>
                  <a:cubicBezTo>
                    <a:pt x="25" y="1"/>
                    <a:pt x="25" y="0"/>
                    <a:pt x="25" y="0"/>
                  </a:cubicBezTo>
                  <a:cubicBezTo>
                    <a:pt x="26" y="1"/>
                    <a:pt x="26" y="1"/>
                    <a:pt x="27" y="1"/>
                  </a:cubicBezTo>
                  <a:cubicBezTo>
                    <a:pt x="28" y="1"/>
                    <a:pt x="28" y="1"/>
                    <a:pt x="29" y="0"/>
                  </a:cubicBezTo>
                  <a:lnTo>
                    <a:pt x="29" y="1"/>
                  </a:lnTo>
                  <a:close/>
                  <a:moveTo>
                    <a:pt x="43" y="18"/>
                  </a:moveTo>
                  <a:cubicBezTo>
                    <a:pt x="43" y="18"/>
                    <a:pt x="43" y="18"/>
                    <a:pt x="43" y="18"/>
                  </a:cubicBezTo>
                  <a:cubicBezTo>
                    <a:pt x="44" y="19"/>
                    <a:pt x="44" y="18"/>
                    <a:pt x="45" y="18"/>
                  </a:cubicBezTo>
                  <a:cubicBezTo>
                    <a:pt x="45" y="18"/>
                    <a:pt x="46" y="19"/>
                    <a:pt x="46" y="18"/>
                  </a:cubicBezTo>
                  <a:cubicBezTo>
                    <a:pt x="47" y="19"/>
                    <a:pt x="45" y="20"/>
                    <a:pt x="46" y="20"/>
                  </a:cubicBezTo>
                  <a:cubicBezTo>
                    <a:pt x="47" y="20"/>
                    <a:pt x="48" y="20"/>
                    <a:pt x="48" y="21"/>
                  </a:cubicBezTo>
                  <a:cubicBezTo>
                    <a:pt x="48" y="21"/>
                    <a:pt x="50" y="22"/>
                    <a:pt x="49" y="22"/>
                  </a:cubicBezTo>
                  <a:cubicBezTo>
                    <a:pt x="50" y="23"/>
                    <a:pt x="49" y="24"/>
                    <a:pt x="50" y="24"/>
                  </a:cubicBezTo>
                  <a:cubicBezTo>
                    <a:pt x="50" y="25"/>
                    <a:pt x="50" y="25"/>
                    <a:pt x="49" y="25"/>
                  </a:cubicBezTo>
                  <a:cubicBezTo>
                    <a:pt x="48" y="24"/>
                    <a:pt x="48" y="26"/>
                    <a:pt x="47" y="25"/>
                  </a:cubicBezTo>
                  <a:cubicBezTo>
                    <a:pt x="46" y="25"/>
                    <a:pt x="46" y="25"/>
                    <a:pt x="46" y="25"/>
                  </a:cubicBezTo>
                  <a:cubicBezTo>
                    <a:pt x="46" y="25"/>
                    <a:pt x="45" y="25"/>
                    <a:pt x="44" y="26"/>
                  </a:cubicBezTo>
                  <a:cubicBezTo>
                    <a:pt x="43" y="25"/>
                    <a:pt x="43" y="25"/>
                    <a:pt x="43" y="25"/>
                  </a:cubicBezTo>
                  <a:cubicBezTo>
                    <a:pt x="43" y="26"/>
                    <a:pt x="43" y="26"/>
                    <a:pt x="43" y="26"/>
                  </a:cubicBezTo>
                  <a:cubicBezTo>
                    <a:pt x="43" y="25"/>
                    <a:pt x="42" y="25"/>
                    <a:pt x="41" y="25"/>
                  </a:cubicBezTo>
                  <a:cubicBezTo>
                    <a:pt x="41" y="25"/>
                    <a:pt x="40" y="25"/>
                    <a:pt x="40" y="25"/>
                  </a:cubicBezTo>
                  <a:cubicBezTo>
                    <a:pt x="40" y="25"/>
                    <a:pt x="40" y="25"/>
                    <a:pt x="40" y="25"/>
                  </a:cubicBezTo>
                  <a:cubicBezTo>
                    <a:pt x="39" y="25"/>
                    <a:pt x="39" y="25"/>
                    <a:pt x="39" y="25"/>
                  </a:cubicBezTo>
                  <a:cubicBezTo>
                    <a:pt x="39" y="25"/>
                    <a:pt x="39" y="25"/>
                    <a:pt x="39" y="25"/>
                  </a:cubicBezTo>
                  <a:cubicBezTo>
                    <a:pt x="38" y="26"/>
                    <a:pt x="38" y="26"/>
                    <a:pt x="38" y="26"/>
                  </a:cubicBezTo>
                  <a:cubicBezTo>
                    <a:pt x="37" y="25"/>
                    <a:pt x="36" y="26"/>
                    <a:pt x="35" y="25"/>
                  </a:cubicBezTo>
                  <a:cubicBezTo>
                    <a:pt x="35" y="26"/>
                    <a:pt x="34" y="26"/>
                    <a:pt x="34" y="26"/>
                  </a:cubicBezTo>
                  <a:cubicBezTo>
                    <a:pt x="34" y="26"/>
                    <a:pt x="34" y="26"/>
                    <a:pt x="34" y="26"/>
                  </a:cubicBezTo>
                  <a:cubicBezTo>
                    <a:pt x="33" y="25"/>
                    <a:pt x="32" y="26"/>
                    <a:pt x="32" y="26"/>
                  </a:cubicBezTo>
                  <a:cubicBezTo>
                    <a:pt x="31" y="26"/>
                    <a:pt x="30" y="26"/>
                    <a:pt x="29" y="26"/>
                  </a:cubicBezTo>
                  <a:cubicBezTo>
                    <a:pt x="29" y="26"/>
                    <a:pt x="28" y="26"/>
                    <a:pt x="28" y="27"/>
                  </a:cubicBezTo>
                  <a:cubicBezTo>
                    <a:pt x="27" y="27"/>
                    <a:pt x="26" y="27"/>
                    <a:pt x="26" y="26"/>
                  </a:cubicBezTo>
                  <a:cubicBezTo>
                    <a:pt x="26" y="26"/>
                    <a:pt x="26" y="27"/>
                    <a:pt x="25" y="27"/>
                  </a:cubicBezTo>
                  <a:cubicBezTo>
                    <a:pt x="25" y="26"/>
                    <a:pt x="25" y="26"/>
                    <a:pt x="25" y="26"/>
                  </a:cubicBezTo>
                  <a:cubicBezTo>
                    <a:pt x="24" y="27"/>
                    <a:pt x="24" y="27"/>
                    <a:pt x="23" y="28"/>
                  </a:cubicBezTo>
                  <a:cubicBezTo>
                    <a:pt x="23" y="27"/>
                    <a:pt x="22" y="27"/>
                    <a:pt x="21" y="28"/>
                  </a:cubicBezTo>
                  <a:cubicBezTo>
                    <a:pt x="20" y="27"/>
                    <a:pt x="20" y="28"/>
                    <a:pt x="18" y="28"/>
                  </a:cubicBezTo>
                  <a:cubicBezTo>
                    <a:pt x="18" y="28"/>
                    <a:pt x="18" y="29"/>
                    <a:pt x="17" y="28"/>
                  </a:cubicBezTo>
                  <a:cubicBezTo>
                    <a:pt x="17" y="28"/>
                    <a:pt x="15" y="28"/>
                    <a:pt x="15" y="27"/>
                  </a:cubicBezTo>
                  <a:cubicBezTo>
                    <a:pt x="14" y="27"/>
                    <a:pt x="12" y="27"/>
                    <a:pt x="12" y="26"/>
                  </a:cubicBezTo>
                  <a:cubicBezTo>
                    <a:pt x="11" y="25"/>
                    <a:pt x="10" y="25"/>
                    <a:pt x="9" y="24"/>
                  </a:cubicBezTo>
                  <a:cubicBezTo>
                    <a:pt x="10" y="24"/>
                    <a:pt x="9" y="24"/>
                    <a:pt x="9" y="23"/>
                  </a:cubicBezTo>
                  <a:cubicBezTo>
                    <a:pt x="9" y="24"/>
                    <a:pt x="8" y="23"/>
                    <a:pt x="8" y="23"/>
                  </a:cubicBezTo>
                  <a:cubicBezTo>
                    <a:pt x="8" y="22"/>
                    <a:pt x="9" y="23"/>
                    <a:pt x="9" y="22"/>
                  </a:cubicBezTo>
                  <a:cubicBezTo>
                    <a:pt x="11" y="22"/>
                    <a:pt x="14" y="22"/>
                    <a:pt x="16" y="21"/>
                  </a:cubicBezTo>
                  <a:cubicBezTo>
                    <a:pt x="17" y="21"/>
                    <a:pt x="18" y="21"/>
                    <a:pt x="18" y="21"/>
                  </a:cubicBezTo>
                  <a:cubicBezTo>
                    <a:pt x="19" y="21"/>
                    <a:pt x="19" y="21"/>
                    <a:pt x="20" y="21"/>
                  </a:cubicBezTo>
                  <a:cubicBezTo>
                    <a:pt x="21" y="21"/>
                    <a:pt x="22" y="21"/>
                    <a:pt x="22" y="21"/>
                  </a:cubicBezTo>
                  <a:cubicBezTo>
                    <a:pt x="23" y="21"/>
                    <a:pt x="23" y="20"/>
                    <a:pt x="24" y="20"/>
                  </a:cubicBezTo>
                  <a:cubicBezTo>
                    <a:pt x="25" y="20"/>
                    <a:pt x="26" y="21"/>
                    <a:pt x="26" y="20"/>
                  </a:cubicBezTo>
                  <a:cubicBezTo>
                    <a:pt x="27" y="21"/>
                    <a:pt x="28" y="20"/>
                    <a:pt x="29" y="20"/>
                  </a:cubicBezTo>
                  <a:cubicBezTo>
                    <a:pt x="29" y="20"/>
                    <a:pt x="30" y="20"/>
                    <a:pt x="31" y="20"/>
                  </a:cubicBezTo>
                  <a:cubicBezTo>
                    <a:pt x="31" y="20"/>
                    <a:pt x="31" y="20"/>
                    <a:pt x="31" y="20"/>
                  </a:cubicBezTo>
                  <a:cubicBezTo>
                    <a:pt x="31" y="20"/>
                    <a:pt x="31" y="20"/>
                    <a:pt x="31" y="20"/>
                  </a:cubicBezTo>
                  <a:cubicBezTo>
                    <a:pt x="32" y="20"/>
                    <a:pt x="32" y="20"/>
                    <a:pt x="32" y="20"/>
                  </a:cubicBezTo>
                  <a:cubicBezTo>
                    <a:pt x="32" y="19"/>
                    <a:pt x="34" y="20"/>
                    <a:pt x="35" y="19"/>
                  </a:cubicBezTo>
                  <a:cubicBezTo>
                    <a:pt x="36" y="20"/>
                    <a:pt x="36" y="19"/>
                    <a:pt x="38" y="19"/>
                  </a:cubicBezTo>
                  <a:cubicBezTo>
                    <a:pt x="38" y="19"/>
                    <a:pt x="38" y="19"/>
                    <a:pt x="38" y="19"/>
                  </a:cubicBezTo>
                  <a:cubicBezTo>
                    <a:pt x="39" y="19"/>
                    <a:pt x="39" y="19"/>
                    <a:pt x="39" y="19"/>
                  </a:cubicBezTo>
                  <a:cubicBezTo>
                    <a:pt x="39" y="19"/>
                    <a:pt x="39" y="19"/>
                    <a:pt x="39" y="19"/>
                  </a:cubicBezTo>
                  <a:cubicBezTo>
                    <a:pt x="39" y="19"/>
                    <a:pt x="39" y="19"/>
                    <a:pt x="39" y="19"/>
                  </a:cubicBezTo>
                  <a:cubicBezTo>
                    <a:pt x="40" y="19"/>
                    <a:pt x="39" y="18"/>
                    <a:pt x="40" y="18"/>
                  </a:cubicBezTo>
                  <a:cubicBezTo>
                    <a:pt x="41" y="19"/>
                    <a:pt x="42" y="18"/>
                    <a:pt x="42" y="18"/>
                  </a:cubicBezTo>
                  <a:lnTo>
                    <a:pt x="43" y="18"/>
                  </a:lnTo>
                  <a:close/>
                  <a:moveTo>
                    <a:pt x="41" y="31"/>
                  </a:moveTo>
                  <a:cubicBezTo>
                    <a:pt x="41" y="31"/>
                    <a:pt x="41" y="31"/>
                    <a:pt x="42" y="31"/>
                  </a:cubicBezTo>
                  <a:cubicBezTo>
                    <a:pt x="42" y="32"/>
                    <a:pt x="43" y="32"/>
                    <a:pt x="44" y="33"/>
                  </a:cubicBezTo>
                  <a:cubicBezTo>
                    <a:pt x="44" y="33"/>
                    <a:pt x="44" y="33"/>
                    <a:pt x="44" y="33"/>
                  </a:cubicBezTo>
                  <a:cubicBezTo>
                    <a:pt x="44" y="33"/>
                    <a:pt x="44" y="34"/>
                    <a:pt x="44" y="34"/>
                  </a:cubicBezTo>
                  <a:cubicBezTo>
                    <a:pt x="43" y="35"/>
                    <a:pt x="43" y="36"/>
                    <a:pt x="42" y="37"/>
                  </a:cubicBezTo>
                  <a:cubicBezTo>
                    <a:pt x="41" y="38"/>
                    <a:pt x="40" y="39"/>
                    <a:pt x="39" y="39"/>
                  </a:cubicBezTo>
                  <a:cubicBezTo>
                    <a:pt x="38" y="40"/>
                    <a:pt x="37" y="41"/>
                    <a:pt x="37" y="42"/>
                  </a:cubicBezTo>
                  <a:cubicBezTo>
                    <a:pt x="36" y="42"/>
                    <a:pt x="36" y="43"/>
                    <a:pt x="35" y="43"/>
                  </a:cubicBezTo>
                  <a:cubicBezTo>
                    <a:pt x="34" y="43"/>
                    <a:pt x="34" y="43"/>
                    <a:pt x="34" y="43"/>
                  </a:cubicBezTo>
                  <a:cubicBezTo>
                    <a:pt x="34" y="43"/>
                    <a:pt x="34" y="43"/>
                    <a:pt x="34" y="43"/>
                  </a:cubicBezTo>
                  <a:cubicBezTo>
                    <a:pt x="33" y="43"/>
                    <a:pt x="33" y="43"/>
                    <a:pt x="33" y="43"/>
                  </a:cubicBezTo>
                  <a:cubicBezTo>
                    <a:pt x="33" y="43"/>
                    <a:pt x="33" y="43"/>
                    <a:pt x="33" y="43"/>
                  </a:cubicBezTo>
                  <a:cubicBezTo>
                    <a:pt x="33" y="43"/>
                    <a:pt x="33" y="43"/>
                    <a:pt x="33" y="43"/>
                  </a:cubicBezTo>
                  <a:cubicBezTo>
                    <a:pt x="33" y="43"/>
                    <a:pt x="34" y="43"/>
                    <a:pt x="34" y="44"/>
                  </a:cubicBezTo>
                  <a:cubicBezTo>
                    <a:pt x="33" y="44"/>
                    <a:pt x="32" y="45"/>
                    <a:pt x="31" y="45"/>
                  </a:cubicBezTo>
                  <a:cubicBezTo>
                    <a:pt x="31" y="46"/>
                    <a:pt x="30" y="46"/>
                    <a:pt x="29" y="47"/>
                  </a:cubicBezTo>
                  <a:cubicBezTo>
                    <a:pt x="29" y="47"/>
                    <a:pt x="28" y="46"/>
                    <a:pt x="29" y="46"/>
                  </a:cubicBezTo>
                  <a:cubicBezTo>
                    <a:pt x="28" y="45"/>
                    <a:pt x="30" y="45"/>
                    <a:pt x="30" y="44"/>
                  </a:cubicBezTo>
                  <a:cubicBezTo>
                    <a:pt x="31" y="44"/>
                    <a:pt x="30" y="43"/>
                    <a:pt x="32" y="42"/>
                  </a:cubicBezTo>
                  <a:cubicBezTo>
                    <a:pt x="32" y="42"/>
                    <a:pt x="33" y="41"/>
                    <a:pt x="33" y="40"/>
                  </a:cubicBezTo>
                  <a:cubicBezTo>
                    <a:pt x="33" y="40"/>
                    <a:pt x="33" y="39"/>
                    <a:pt x="34" y="38"/>
                  </a:cubicBezTo>
                  <a:cubicBezTo>
                    <a:pt x="34" y="37"/>
                    <a:pt x="35" y="37"/>
                    <a:pt x="35" y="36"/>
                  </a:cubicBezTo>
                  <a:cubicBezTo>
                    <a:pt x="36" y="36"/>
                    <a:pt x="37" y="35"/>
                    <a:pt x="36" y="34"/>
                  </a:cubicBezTo>
                  <a:cubicBezTo>
                    <a:pt x="37" y="34"/>
                    <a:pt x="37" y="33"/>
                    <a:pt x="37" y="33"/>
                  </a:cubicBezTo>
                  <a:cubicBezTo>
                    <a:pt x="37" y="32"/>
                    <a:pt x="39" y="31"/>
                    <a:pt x="38" y="31"/>
                  </a:cubicBezTo>
                  <a:cubicBezTo>
                    <a:pt x="38" y="31"/>
                    <a:pt x="38" y="30"/>
                    <a:pt x="38" y="30"/>
                  </a:cubicBezTo>
                  <a:cubicBezTo>
                    <a:pt x="39" y="30"/>
                    <a:pt x="40" y="30"/>
                    <a:pt x="41" y="31"/>
                  </a:cubicBezTo>
                  <a:close/>
                  <a:moveTo>
                    <a:pt x="26" y="30"/>
                  </a:moveTo>
                  <a:cubicBezTo>
                    <a:pt x="25" y="31"/>
                    <a:pt x="25" y="33"/>
                    <a:pt x="24" y="33"/>
                  </a:cubicBezTo>
                  <a:cubicBezTo>
                    <a:pt x="24" y="34"/>
                    <a:pt x="23" y="35"/>
                    <a:pt x="23" y="36"/>
                  </a:cubicBezTo>
                  <a:cubicBezTo>
                    <a:pt x="23" y="37"/>
                    <a:pt x="23" y="38"/>
                    <a:pt x="24" y="38"/>
                  </a:cubicBezTo>
                  <a:cubicBezTo>
                    <a:pt x="25" y="38"/>
                    <a:pt x="26" y="38"/>
                    <a:pt x="26" y="37"/>
                  </a:cubicBezTo>
                  <a:cubicBezTo>
                    <a:pt x="27" y="37"/>
                    <a:pt x="27" y="36"/>
                    <a:pt x="28" y="36"/>
                  </a:cubicBezTo>
                  <a:cubicBezTo>
                    <a:pt x="28" y="35"/>
                    <a:pt x="28" y="35"/>
                    <a:pt x="28" y="35"/>
                  </a:cubicBezTo>
                  <a:cubicBezTo>
                    <a:pt x="29" y="35"/>
                    <a:pt x="28" y="36"/>
                    <a:pt x="28" y="36"/>
                  </a:cubicBezTo>
                  <a:cubicBezTo>
                    <a:pt x="27" y="36"/>
                    <a:pt x="28" y="38"/>
                    <a:pt x="27" y="37"/>
                  </a:cubicBezTo>
                  <a:cubicBezTo>
                    <a:pt x="26" y="38"/>
                    <a:pt x="25" y="39"/>
                    <a:pt x="26" y="40"/>
                  </a:cubicBezTo>
                  <a:cubicBezTo>
                    <a:pt x="25" y="40"/>
                    <a:pt x="25" y="40"/>
                    <a:pt x="25" y="40"/>
                  </a:cubicBezTo>
                  <a:cubicBezTo>
                    <a:pt x="25" y="41"/>
                    <a:pt x="25" y="41"/>
                    <a:pt x="25" y="41"/>
                  </a:cubicBezTo>
                  <a:cubicBezTo>
                    <a:pt x="24" y="41"/>
                    <a:pt x="25" y="42"/>
                    <a:pt x="24" y="42"/>
                  </a:cubicBezTo>
                  <a:cubicBezTo>
                    <a:pt x="24" y="43"/>
                    <a:pt x="23" y="43"/>
                    <a:pt x="23" y="44"/>
                  </a:cubicBezTo>
                  <a:cubicBezTo>
                    <a:pt x="22" y="44"/>
                    <a:pt x="23" y="45"/>
                    <a:pt x="22" y="45"/>
                  </a:cubicBezTo>
                  <a:cubicBezTo>
                    <a:pt x="22" y="45"/>
                    <a:pt x="22" y="45"/>
                    <a:pt x="22" y="45"/>
                  </a:cubicBezTo>
                  <a:cubicBezTo>
                    <a:pt x="21" y="45"/>
                    <a:pt x="21" y="45"/>
                    <a:pt x="21" y="45"/>
                  </a:cubicBezTo>
                  <a:cubicBezTo>
                    <a:pt x="21" y="45"/>
                    <a:pt x="21" y="45"/>
                    <a:pt x="21" y="45"/>
                  </a:cubicBezTo>
                  <a:cubicBezTo>
                    <a:pt x="21" y="45"/>
                    <a:pt x="21" y="45"/>
                    <a:pt x="21" y="45"/>
                  </a:cubicBezTo>
                  <a:cubicBezTo>
                    <a:pt x="20" y="45"/>
                    <a:pt x="20" y="45"/>
                    <a:pt x="20" y="45"/>
                  </a:cubicBezTo>
                  <a:cubicBezTo>
                    <a:pt x="20" y="44"/>
                    <a:pt x="20" y="44"/>
                    <a:pt x="20" y="44"/>
                  </a:cubicBezTo>
                  <a:cubicBezTo>
                    <a:pt x="19" y="44"/>
                    <a:pt x="19" y="44"/>
                    <a:pt x="19" y="44"/>
                  </a:cubicBezTo>
                  <a:cubicBezTo>
                    <a:pt x="19" y="43"/>
                    <a:pt x="18" y="44"/>
                    <a:pt x="17" y="43"/>
                  </a:cubicBezTo>
                  <a:cubicBezTo>
                    <a:pt x="17" y="43"/>
                    <a:pt x="17" y="43"/>
                    <a:pt x="17" y="43"/>
                  </a:cubicBezTo>
                  <a:cubicBezTo>
                    <a:pt x="17" y="42"/>
                    <a:pt x="16" y="43"/>
                    <a:pt x="15" y="42"/>
                  </a:cubicBezTo>
                  <a:cubicBezTo>
                    <a:pt x="15" y="43"/>
                    <a:pt x="15" y="43"/>
                    <a:pt x="15" y="43"/>
                  </a:cubicBezTo>
                  <a:cubicBezTo>
                    <a:pt x="14" y="43"/>
                    <a:pt x="15" y="42"/>
                    <a:pt x="14" y="42"/>
                  </a:cubicBezTo>
                  <a:cubicBezTo>
                    <a:pt x="14" y="41"/>
                    <a:pt x="13" y="40"/>
                    <a:pt x="14" y="40"/>
                  </a:cubicBezTo>
                  <a:cubicBezTo>
                    <a:pt x="15" y="40"/>
                    <a:pt x="16" y="39"/>
                    <a:pt x="16" y="39"/>
                  </a:cubicBezTo>
                  <a:cubicBezTo>
                    <a:pt x="16" y="37"/>
                    <a:pt x="17" y="37"/>
                    <a:pt x="18" y="36"/>
                  </a:cubicBezTo>
                  <a:cubicBezTo>
                    <a:pt x="19" y="36"/>
                    <a:pt x="18" y="35"/>
                    <a:pt x="19" y="35"/>
                  </a:cubicBezTo>
                  <a:cubicBezTo>
                    <a:pt x="20" y="34"/>
                    <a:pt x="21" y="35"/>
                    <a:pt x="21" y="34"/>
                  </a:cubicBezTo>
                  <a:cubicBezTo>
                    <a:pt x="21" y="33"/>
                    <a:pt x="21" y="33"/>
                    <a:pt x="22" y="33"/>
                  </a:cubicBezTo>
                  <a:cubicBezTo>
                    <a:pt x="22" y="33"/>
                    <a:pt x="22" y="33"/>
                    <a:pt x="22" y="33"/>
                  </a:cubicBezTo>
                  <a:cubicBezTo>
                    <a:pt x="23" y="32"/>
                    <a:pt x="24" y="32"/>
                    <a:pt x="24" y="31"/>
                  </a:cubicBezTo>
                  <a:cubicBezTo>
                    <a:pt x="25" y="31"/>
                    <a:pt x="25" y="30"/>
                    <a:pt x="26" y="30"/>
                  </a:cubicBezTo>
                  <a:close/>
                  <a:moveTo>
                    <a:pt x="35" y="42"/>
                  </a:moveTo>
                  <a:cubicBezTo>
                    <a:pt x="34" y="42"/>
                    <a:pt x="34" y="42"/>
                    <a:pt x="34" y="42"/>
                  </a:cubicBezTo>
                  <a:cubicBezTo>
                    <a:pt x="34" y="42"/>
                    <a:pt x="34" y="42"/>
                    <a:pt x="34" y="42"/>
                  </a:cubicBezTo>
                  <a:cubicBezTo>
                    <a:pt x="34" y="42"/>
                    <a:pt x="35" y="42"/>
                    <a:pt x="35" y="42"/>
                  </a:cubicBezTo>
                  <a:close/>
                  <a:moveTo>
                    <a:pt x="51" y="47"/>
                  </a:moveTo>
                  <a:cubicBezTo>
                    <a:pt x="52" y="46"/>
                    <a:pt x="53" y="47"/>
                    <a:pt x="53" y="46"/>
                  </a:cubicBezTo>
                  <a:cubicBezTo>
                    <a:pt x="53" y="47"/>
                    <a:pt x="54" y="47"/>
                    <a:pt x="54" y="48"/>
                  </a:cubicBezTo>
                  <a:cubicBezTo>
                    <a:pt x="55" y="48"/>
                    <a:pt x="55" y="48"/>
                    <a:pt x="55" y="48"/>
                  </a:cubicBezTo>
                  <a:cubicBezTo>
                    <a:pt x="55" y="48"/>
                    <a:pt x="55" y="48"/>
                    <a:pt x="55" y="48"/>
                  </a:cubicBezTo>
                  <a:cubicBezTo>
                    <a:pt x="54" y="48"/>
                    <a:pt x="55" y="49"/>
                    <a:pt x="54" y="49"/>
                  </a:cubicBezTo>
                  <a:cubicBezTo>
                    <a:pt x="55" y="49"/>
                    <a:pt x="55" y="50"/>
                    <a:pt x="56" y="50"/>
                  </a:cubicBezTo>
                  <a:cubicBezTo>
                    <a:pt x="56" y="50"/>
                    <a:pt x="56" y="51"/>
                    <a:pt x="55" y="51"/>
                  </a:cubicBezTo>
                  <a:cubicBezTo>
                    <a:pt x="56" y="51"/>
                    <a:pt x="56" y="52"/>
                    <a:pt x="56" y="52"/>
                  </a:cubicBezTo>
                  <a:cubicBezTo>
                    <a:pt x="56" y="53"/>
                    <a:pt x="55" y="53"/>
                    <a:pt x="55" y="53"/>
                  </a:cubicBezTo>
                  <a:cubicBezTo>
                    <a:pt x="55" y="52"/>
                    <a:pt x="55" y="52"/>
                    <a:pt x="55" y="52"/>
                  </a:cubicBezTo>
                  <a:cubicBezTo>
                    <a:pt x="54" y="53"/>
                    <a:pt x="54" y="53"/>
                    <a:pt x="54" y="53"/>
                  </a:cubicBezTo>
                  <a:cubicBezTo>
                    <a:pt x="54" y="53"/>
                    <a:pt x="54" y="53"/>
                    <a:pt x="54" y="53"/>
                  </a:cubicBezTo>
                  <a:cubicBezTo>
                    <a:pt x="53" y="53"/>
                    <a:pt x="52" y="52"/>
                    <a:pt x="52" y="53"/>
                  </a:cubicBezTo>
                  <a:cubicBezTo>
                    <a:pt x="51" y="52"/>
                    <a:pt x="51" y="52"/>
                    <a:pt x="51" y="52"/>
                  </a:cubicBezTo>
                  <a:cubicBezTo>
                    <a:pt x="51" y="53"/>
                    <a:pt x="50" y="52"/>
                    <a:pt x="49" y="52"/>
                  </a:cubicBezTo>
                  <a:cubicBezTo>
                    <a:pt x="49" y="52"/>
                    <a:pt x="49" y="52"/>
                    <a:pt x="49" y="52"/>
                  </a:cubicBezTo>
                  <a:cubicBezTo>
                    <a:pt x="49" y="52"/>
                    <a:pt x="49" y="52"/>
                    <a:pt x="49" y="52"/>
                  </a:cubicBezTo>
                  <a:cubicBezTo>
                    <a:pt x="48" y="52"/>
                    <a:pt x="48" y="52"/>
                    <a:pt x="48" y="52"/>
                  </a:cubicBezTo>
                  <a:cubicBezTo>
                    <a:pt x="48" y="52"/>
                    <a:pt x="47" y="53"/>
                    <a:pt x="46" y="53"/>
                  </a:cubicBezTo>
                  <a:cubicBezTo>
                    <a:pt x="46" y="53"/>
                    <a:pt x="46" y="53"/>
                    <a:pt x="46" y="53"/>
                  </a:cubicBezTo>
                  <a:cubicBezTo>
                    <a:pt x="46" y="53"/>
                    <a:pt x="46" y="53"/>
                    <a:pt x="46" y="53"/>
                  </a:cubicBezTo>
                  <a:cubicBezTo>
                    <a:pt x="45" y="53"/>
                    <a:pt x="45" y="53"/>
                    <a:pt x="45" y="53"/>
                  </a:cubicBezTo>
                  <a:cubicBezTo>
                    <a:pt x="45" y="53"/>
                    <a:pt x="44" y="52"/>
                    <a:pt x="43" y="53"/>
                  </a:cubicBezTo>
                  <a:cubicBezTo>
                    <a:pt x="42" y="53"/>
                    <a:pt x="41" y="53"/>
                    <a:pt x="40" y="53"/>
                  </a:cubicBezTo>
                  <a:cubicBezTo>
                    <a:pt x="40" y="53"/>
                    <a:pt x="39" y="53"/>
                    <a:pt x="39" y="53"/>
                  </a:cubicBezTo>
                  <a:cubicBezTo>
                    <a:pt x="37" y="53"/>
                    <a:pt x="36" y="54"/>
                    <a:pt x="35" y="53"/>
                  </a:cubicBezTo>
                  <a:cubicBezTo>
                    <a:pt x="34" y="54"/>
                    <a:pt x="33" y="54"/>
                    <a:pt x="33" y="54"/>
                  </a:cubicBezTo>
                  <a:cubicBezTo>
                    <a:pt x="32" y="54"/>
                    <a:pt x="31" y="53"/>
                    <a:pt x="30" y="54"/>
                  </a:cubicBezTo>
                  <a:cubicBezTo>
                    <a:pt x="29" y="54"/>
                    <a:pt x="28" y="54"/>
                    <a:pt x="27" y="54"/>
                  </a:cubicBezTo>
                  <a:cubicBezTo>
                    <a:pt x="27" y="53"/>
                    <a:pt x="27" y="54"/>
                    <a:pt x="26" y="54"/>
                  </a:cubicBezTo>
                  <a:cubicBezTo>
                    <a:pt x="26" y="54"/>
                    <a:pt x="26" y="55"/>
                    <a:pt x="26" y="55"/>
                  </a:cubicBezTo>
                  <a:cubicBezTo>
                    <a:pt x="26" y="55"/>
                    <a:pt x="26" y="54"/>
                    <a:pt x="25" y="54"/>
                  </a:cubicBezTo>
                  <a:cubicBezTo>
                    <a:pt x="25" y="55"/>
                    <a:pt x="25" y="55"/>
                    <a:pt x="25" y="55"/>
                  </a:cubicBezTo>
                  <a:cubicBezTo>
                    <a:pt x="24" y="55"/>
                    <a:pt x="24" y="55"/>
                    <a:pt x="24" y="55"/>
                  </a:cubicBezTo>
                  <a:cubicBezTo>
                    <a:pt x="24" y="55"/>
                    <a:pt x="24" y="55"/>
                    <a:pt x="24" y="55"/>
                  </a:cubicBezTo>
                  <a:cubicBezTo>
                    <a:pt x="23" y="55"/>
                    <a:pt x="23" y="55"/>
                    <a:pt x="23" y="55"/>
                  </a:cubicBezTo>
                  <a:cubicBezTo>
                    <a:pt x="23" y="56"/>
                    <a:pt x="21" y="55"/>
                    <a:pt x="20" y="55"/>
                  </a:cubicBezTo>
                  <a:cubicBezTo>
                    <a:pt x="19" y="55"/>
                    <a:pt x="18" y="56"/>
                    <a:pt x="17" y="56"/>
                  </a:cubicBezTo>
                  <a:cubicBezTo>
                    <a:pt x="16" y="57"/>
                    <a:pt x="15" y="56"/>
                    <a:pt x="14" y="57"/>
                  </a:cubicBezTo>
                  <a:cubicBezTo>
                    <a:pt x="13" y="56"/>
                    <a:pt x="12" y="58"/>
                    <a:pt x="12" y="57"/>
                  </a:cubicBezTo>
                  <a:cubicBezTo>
                    <a:pt x="12" y="56"/>
                    <a:pt x="12" y="56"/>
                    <a:pt x="11" y="56"/>
                  </a:cubicBezTo>
                  <a:cubicBezTo>
                    <a:pt x="11" y="57"/>
                    <a:pt x="11" y="57"/>
                    <a:pt x="11" y="58"/>
                  </a:cubicBezTo>
                  <a:cubicBezTo>
                    <a:pt x="10" y="58"/>
                    <a:pt x="9" y="58"/>
                    <a:pt x="9" y="58"/>
                  </a:cubicBezTo>
                  <a:cubicBezTo>
                    <a:pt x="9" y="58"/>
                    <a:pt x="9" y="57"/>
                    <a:pt x="9" y="57"/>
                  </a:cubicBezTo>
                  <a:cubicBezTo>
                    <a:pt x="8" y="58"/>
                    <a:pt x="7" y="59"/>
                    <a:pt x="7" y="58"/>
                  </a:cubicBezTo>
                  <a:cubicBezTo>
                    <a:pt x="6" y="58"/>
                    <a:pt x="6" y="58"/>
                    <a:pt x="6" y="57"/>
                  </a:cubicBezTo>
                  <a:cubicBezTo>
                    <a:pt x="5" y="58"/>
                    <a:pt x="5" y="58"/>
                    <a:pt x="5" y="58"/>
                  </a:cubicBezTo>
                  <a:cubicBezTo>
                    <a:pt x="5" y="57"/>
                    <a:pt x="3" y="57"/>
                    <a:pt x="3" y="56"/>
                  </a:cubicBezTo>
                  <a:cubicBezTo>
                    <a:pt x="2" y="57"/>
                    <a:pt x="2" y="56"/>
                    <a:pt x="1" y="56"/>
                  </a:cubicBezTo>
                  <a:cubicBezTo>
                    <a:pt x="1" y="55"/>
                    <a:pt x="1" y="55"/>
                    <a:pt x="1" y="55"/>
                  </a:cubicBezTo>
                  <a:cubicBezTo>
                    <a:pt x="1" y="55"/>
                    <a:pt x="1" y="55"/>
                    <a:pt x="1" y="55"/>
                  </a:cubicBezTo>
                  <a:cubicBezTo>
                    <a:pt x="0" y="54"/>
                    <a:pt x="1" y="54"/>
                    <a:pt x="1" y="53"/>
                  </a:cubicBezTo>
                  <a:cubicBezTo>
                    <a:pt x="1" y="54"/>
                    <a:pt x="1" y="54"/>
                    <a:pt x="1" y="54"/>
                  </a:cubicBezTo>
                  <a:cubicBezTo>
                    <a:pt x="2" y="53"/>
                    <a:pt x="3" y="53"/>
                    <a:pt x="4" y="52"/>
                  </a:cubicBezTo>
                  <a:cubicBezTo>
                    <a:pt x="4" y="53"/>
                    <a:pt x="5" y="53"/>
                    <a:pt x="5" y="53"/>
                  </a:cubicBezTo>
                  <a:cubicBezTo>
                    <a:pt x="5" y="52"/>
                    <a:pt x="7" y="53"/>
                    <a:pt x="8" y="52"/>
                  </a:cubicBezTo>
                  <a:cubicBezTo>
                    <a:pt x="8" y="52"/>
                    <a:pt x="9" y="52"/>
                    <a:pt x="9" y="51"/>
                  </a:cubicBezTo>
                  <a:cubicBezTo>
                    <a:pt x="9" y="52"/>
                    <a:pt x="10" y="52"/>
                    <a:pt x="10" y="52"/>
                  </a:cubicBezTo>
                  <a:cubicBezTo>
                    <a:pt x="11" y="51"/>
                    <a:pt x="12" y="51"/>
                    <a:pt x="13" y="51"/>
                  </a:cubicBezTo>
                  <a:cubicBezTo>
                    <a:pt x="13" y="51"/>
                    <a:pt x="13" y="51"/>
                    <a:pt x="13" y="51"/>
                  </a:cubicBezTo>
                  <a:cubicBezTo>
                    <a:pt x="14" y="51"/>
                    <a:pt x="14" y="51"/>
                    <a:pt x="14" y="51"/>
                  </a:cubicBezTo>
                  <a:cubicBezTo>
                    <a:pt x="14" y="51"/>
                    <a:pt x="15" y="50"/>
                    <a:pt x="16" y="50"/>
                  </a:cubicBezTo>
                  <a:cubicBezTo>
                    <a:pt x="17" y="51"/>
                    <a:pt x="18" y="50"/>
                    <a:pt x="18" y="49"/>
                  </a:cubicBezTo>
                  <a:cubicBezTo>
                    <a:pt x="19" y="50"/>
                    <a:pt x="19" y="50"/>
                    <a:pt x="20" y="50"/>
                  </a:cubicBezTo>
                  <a:cubicBezTo>
                    <a:pt x="20" y="49"/>
                    <a:pt x="21" y="50"/>
                    <a:pt x="21" y="49"/>
                  </a:cubicBezTo>
                  <a:cubicBezTo>
                    <a:pt x="22" y="50"/>
                    <a:pt x="23" y="49"/>
                    <a:pt x="23" y="49"/>
                  </a:cubicBezTo>
                  <a:cubicBezTo>
                    <a:pt x="24" y="49"/>
                    <a:pt x="24" y="49"/>
                    <a:pt x="24" y="49"/>
                  </a:cubicBezTo>
                  <a:cubicBezTo>
                    <a:pt x="25" y="49"/>
                    <a:pt x="26" y="49"/>
                    <a:pt x="27" y="49"/>
                  </a:cubicBezTo>
                  <a:cubicBezTo>
                    <a:pt x="28" y="49"/>
                    <a:pt x="29" y="48"/>
                    <a:pt x="29" y="49"/>
                  </a:cubicBezTo>
                  <a:cubicBezTo>
                    <a:pt x="29" y="49"/>
                    <a:pt x="30" y="49"/>
                    <a:pt x="30" y="48"/>
                  </a:cubicBezTo>
                  <a:cubicBezTo>
                    <a:pt x="30" y="49"/>
                    <a:pt x="30" y="49"/>
                    <a:pt x="30" y="49"/>
                  </a:cubicBezTo>
                  <a:cubicBezTo>
                    <a:pt x="31" y="48"/>
                    <a:pt x="32" y="49"/>
                    <a:pt x="33" y="49"/>
                  </a:cubicBezTo>
                  <a:cubicBezTo>
                    <a:pt x="34" y="49"/>
                    <a:pt x="35" y="48"/>
                    <a:pt x="36" y="48"/>
                  </a:cubicBezTo>
                  <a:cubicBezTo>
                    <a:pt x="36" y="47"/>
                    <a:pt x="38" y="49"/>
                    <a:pt x="39" y="47"/>
                  </a:cubicBezTo>
                  <a:cubicBezTo>
                    <a:pt x="40" y="47"/>
                    <a:pt x="41" y="49"/>
                    <a:pt x="41" y="47"/>
                  </a:cubicBezTo>
                  <a:cubicBezTo>
                    <a:pt x="42" y="47"/>
                    <a:pt x="42" y="47"/>
                    <a:pt x="42" y="47"/>
                  </a:cubicBezTo>
                  <a:cubicBezTo>
                    <a:pt x="42" y="48"/>
                    <a:pt x="43" y="47"/>
                    <a:pt x="44" y="47"/>
                  </a:cubicBezTo>
                  <a:cubicBezTo>
                    <a:pt x="45" y="47"/>
                    <a:pt x="46" y="47"/>
                    <a:pt x="47" y="46"/>
                  </a:cubicBezTo>
                  <a:cubicBezTo>
                    <a:pt x="47" y="47"/>
                    <a:pt x="48" y="47"/>
                    <a:pt x="49" y="47"/>
                  </a:cubicBezTo>
                  <a:cubicBezTo>
                    <a:pt x="49" y="46"/>
                    <a:pt x="51" y="46"/>
                    <a:pt x="51" y="47"/>
                  </a:cubicBezTo>
                  <a:close/>
                  <a:moveTo>
                    <a:pt x="11" y="57"/>
                  </a:moveTo>
                  <a:cubicBezTo>
                    <a:pt x="11" y="57"/>
                    <a:pt x="11" y="57"/>
                    <a:pt x="11" y="57"/>
                  </a:cubicBezTo>
                  <a:cubicBezTo>
                    <a:pt x="10" y="57"/>
                    <a:pt x="10" y="57"/>
                    <a:pt x="10" y="57"/>
                  </a:cubicBezTo>
                  <a:lnTo>
                    <a:pt x="11" y="5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14"/>
            <p:cNvSpPr>
              <a:spLocks noEditPoints="1"/>
            </p:cNvSpPr>
            <p:nvPr/>
          </p:nvSpPr>
          <p:spPr bwMode="auto">
            <a:xfrm>
              <a:off x="4696" y="4155"/>
              <a:ext cx="101" cy="112"/>
            </a:xfrm>
            <a:custGeom>
              <a:avLst/>
              <a:gdLst>
                <a:gd name="T0" fmla="*/ 20 w 39"/>
                <a:gd name="T1" fmla="*/ 3 h 42"/>
                <a:gd name="T2" fmla="*/ 20 w 39"/>
                <a:gd name="T3" fmla="*/ 8 h 42"/>
                <a:gd name="T4" fmla="*/ 23 w 39"/>
                <a:gd name="T5" fmla="*/ 9 h 42"/>
                <a:gd name="T6" fmla="*/ 24 w 39"/>
                <a:gd name="T7" fmla="*/ 10 h 42"/>
                <a:gd name="T8" fmla="*/ 22 w 39"/>
                <a:gd name="T9" fmla="*/ 13 h 42"/>
                <a:gd name="T10" fmla="*/ 20 w 39"/>
                <a:gd name="T11" fmla="*/ 18 h 42"/>
                <a:gd name="T12" fmla="*/ 23 w 39"/>
                <a:gd name="T13" fmla="*/ 19 h 42"/>
                <a:gd name="T14" fmla="*/ 19 w 39"/>
                <a:gd name="T15" fmla="*/ 22 h 42"/>
                <a:gd name="T16" fmla="*/ 15 w 39"/>
                <a:gd name="T17" fmla="*/ 24 h 42"/>
                <a:gd name="T18" fmla="*/ 11 w 39"/>
                <a:gd name="T19" fmla="*/ 26 h 42"/>
                <a:gd name="T20" fmla="*/ 6 w 39"/>
                <a:gd name="T21" fmla="*/ 32 h 42"/>
                <a:gd name="T22" fmla="*/ 4 w 39"/>
                <a:gd name="T23" fmla="*/ 35 h 42"/>
                <a:gd name="T24" fmla="*/ 1 w 39"/>
                <a:gd name="T25" fmla="*/ 39 h 42"/>
                <a:gd name="T26" fmla="*/ 1 w 39"/>
                <a:gd name="T27" fmla="*/ 36 h 42"/>
                <a:gd name="T28" fmla="*/ 2 w 39"/>
                <a:gd name="T29" fmla="*/ 32 h 42"/>
                <a:gd name="T30" fmla="*/ 7 w 39"/>
                <a:gd name="T31" fmla="*/ 28 h 42"/>
                <a:gd name="T32" fmla="*/ 10 w 39"/>
                <a:gd name="T33" fmla="*/ 25 h 42"/>
                <a:gd name="T34" fmla="*/ 9 w 39"/>
                <a:gd name="T35" fmla="*/ 20 h 42"/>
                <a:gd name="T36" fmla="*/ 9 w 39"/>
                <a:gd name="T37" fmla="*/ 20 h 42"/>
                <a:gd name="T38" fmla="*/ 12 w 39"/>
                <a:gd name="T39" fmla="*/ 20 h 42"/>
                <a:gd name="T40" fmla="*/ 15 w 39"/>
                <a:gd name="T41" fmla="*/ 18 h 42"/>
                <a:gd name="T42" fmla="*/ 13 w 39"/>
                <a:gd name="T43" fmla="*/ 16 h 42"/>
                <a:gd name="T44" fmla="*/ 8 w 39"/>
                <a:gd name="T45" fmla="*/ 15 h 42"/>
                <a:gd name="T46" fmla="*/ 6 w 39"/>
                <a:gd name="T47" fmla="*/ 14 h 42"/>
                <a:gd name="T48" fmla="*/ 13 w 39"/>
                <a:gd name="T49" fmla="*/ 12 h 42"/>
                <a:gd name="T50" fmla="*/ 15 w 39"/>
                <a:gd name="T51" fmla="*/ 6 h 42"/>
                <a:gd name="T52" fmla="*/ 15 w 39"/>
                <a:gd name="T53" fmla="*/ 2 h 42"/>
                <a:gd name="T54" fmla="*/ 15 w 39"/>
                <a:gd name="T55" fmla="*/ 1 h 42"/>
                <a:gd name="T56" fmla="*/ 16 w 39"/>
                <a:gd name="T57" fmla="*/ 1 h 42"/>
                <a:gd name="T58" fmla="*/ 32 w 39"/>
                <a:gd name="T59" fmla="*/ 25 h 42"/>
                <a:gd name="T60" fmla="*/ 35 w 39"/>
                <a:gd name="T61" fmla="*/ 26 h 42"/>
                <a:gd name="T62" fmla="*/ 39 w 39"/>
                <a:gd name="T63" fmla="*/ 29 h 42"/>
                <a:gd name="T64" fmla="*/ 36 w 39"/>
                <a:gd name="T65" fmla="*/ 31 h 42"/>
                <a:gd name="T66" fmla="*/ 34 w 39"/>
                <a:gd name="T67" fmla="*/ 30 h 42"/>
                <a:gd name="T68" fmla="*/ 32 w 39"/>
                <a:gd name="T69" fmla="*/ 27 h 42"/>
                <a:gd name="T70" fmla="*/ 31 w 39"/>
                <a:gd name="T71" fmla="*/ 27 h 42"/>
                <a:gd name="T72" fmla="*/ 32 w 39"/>
                <a:gd name="T73" fmla="*/ 25 h 42"/>
                <a:gd name="T74" fmla="*/ 24 w 39"/>
                <a:gd name="T75" fmla="*/ 28 h 42"/>
                <a:gd name="T76" fmla="*/ 25 w 39"/>
                <a:gd name="T77" fmla="*/ 30 h 42"/>
                <a:gd name="T78" fmla="*/ 29 w 39"/>
                <a:gd name="T79" fmla="*/ 34 h 42"/>
                <a:gd name="T80" fmla="*/ 31 w 39"/>
                <a:gd name="T81" fmla="*/ 37 h 42"/>
                <a:gd name="T82" fmla="*/ 27 w 39"/>
                <a:gd name="T83" fmla="*/ 40 h 42"/>
                <a:gd name="T84" fmla="*/ 23 w 39"/>
                <a:gd name="T85" fmla="*/ 41 h 42"/>
                <a:gd name="T86" fmla="*/ 17 w 39"/>
                <a:gd name="T87" fmla="*/ 41 h 42"/>
                <a:gd name="T88" fmla="*/ 12 w 39"/>
                <a:gd name="T89" fmla="*/ 37 h 42"/>
                <a:gd name="T90" fmla="*/ 10 w 39"/>
                <a:gd name="T91" fmla="*/ 33 h 42"/>
                <a:gd name="T92" fmla="*/ 9 w 39"/>
                <a:gd name="T93" fmla="*/ 31 h 42"/>
                <a:gd name="T94" fmla="*/ 11 w 39"/>
                <a:gd name="T95" fmla="*/ 32 h 42"/>
                <a:gd name="T96" fmla="*/ 17 w 39"/>
                <a:gd name="T97" fmla="*/ 37 h 42"/>
                <a:gd name="T98" fmla="*/ 24 w 39"/>
                <a:gd name="T99" fmla="*/ 37 h 42"/>
                <a:gd name="T100" fmla="*/ 25 w 39"/>
                <a:gd name="T101" fmla="*/ 35 h 42"/>
                <a:gd name="T102" fmla="*/ 23 w 39"/>
                <a:gd name="T103" fmla="*/ 32 h 42"/>
                <a:gd name="T104" fmla="*/ 22 w 39"/>
                <a:gd name="T105" fmla="*/ 30 h 42"/>
                <a:gd name="T106" fmla="*/ 21 w 39"/>
                <a:gd name="T107" fmla="*/ 29 h 42"/>
                <a:gd name="T108" fmla="*/ 19 w 39"/>
                <a:gd name="T109" fmla="*/ 28 h 42"/>
                <a:gd name="T110" fmla="*/ 18 w 39"/>
                <a:gd name="T111" fmla="*/ 31 h 42"/>
                <a:gd name="T112" fmla="*/ 20 w 39"/>
                <a:gd name="T113" fmla="*/ 33 h 42"/>
                <a:gd name="T114" fmla="*/ 18 w 39"/>
                <a:gd name="T115" fmla="*/ 35 h 42"/>
                <a:gd name="T116" fmla="*/ 16 w 39"/>
                <a:gd name="T117" fmla="*/ 30 h 42"/>
                <a:gd name="T118" fmla="*/ 17 w 39"/>
                <a:gd name="T119" fmla="*/ 28 h 42"/>
                <a:gd name="T120" fmla="*/ 22 w 39"/>
                <a:gd name="T121" fmla="*/ 27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9" h="42">
                  <a:moveTo>
                    <a:pt x="18" y="1"/>
                  </a:moveTo>
                  <a:cubicBezTo>
                    <a:pt x="19" y="1"/>
                    <a:pt x="19" y="2"/>
                    <a:pt x="19" y="2"/>
                  </a:cubicBezTo>
                  <a:cubicBezTo>
                    <a:pt x="20" y="3"/>
                    <a:pt x="20" y="3"/>
                    <a:pt x="20" y="3"/>
                  </a:cubicBezTo>
                  <a:cubicBezTo>
                    <a:pt x="20" y="3"/>
                    <a:pt x="20" y="4"/>
                    <a:pt x="20" y="4"/>
                  </a:cubicBezTo>
                  <a:cubicBezTo>
                    <a:pt x="20" y="5"/>
                    <a:pt x="20" y="7"/>
                    <a:pt x="20" y="8"/>
                  </a:cubicBezTo>
                  <a:cubicBezTo>
                    <a:pt x="20" y="8"/>
                    <a:pt x="20" y="8"/>
                    <a:pt x="20" y="8"/>
                  </a:cubicBezTo>
                  <a:cubicBezTo>
                    <a:pt x="21" y="8"/>
                    <a:pt x="21" y="8"/>
                    <a:pt x="21" y="8"/>
                  </a:cubicBezTo>
                  <a:cubicBezTo>
                    <a:pt x="21" y="8"/>
                    <a:pt x="22" y="8"/>
                    <a:pt x="23" y="9"/>
                  </a:cubicBezTo>
                  <a:cubicBezTo>
                    <a:pt x="23" y="9"/>
                    <a:pt x="23" y="9"/>
                    <a:pt x="23" y="9"/>
                  </a:cubicBezTo>
                  <a:cubicBezTo>
                    <a:pt x="23" y="9"/>
                    <a:pt x="23" y="10"/>
                    <a:pt x="24" y="10"/>
                  </a:cubicBezTo>
                  <a:cubicBezTo>
                    <a:pt x="24" y="10"/>
                    <a:pt x="24" y="10"/>
                    <a:pt x="24" y="10"/>
                  </a:cubicBezTo>
                  <a:cubicBezTo>
                    <a:pt x="24" y="10"/>
                    <a:pt x="24" y="10"/>
                    <a:pt x="24" y="10"/>
                  </a:cubicBezTo>
                  <a:cubicBezTo>
                    <a:pt x="24" y="11"/>
                    <a:pt x="25" y="11"/>
                    <a:pt x="24" y="11"/>
                  </a:cubicBezTo>
                  <a:cubicBezTo>
                    <a:pt x="23" y="11"/>
                    <a:pt x="24" y="12"/>
                    <a:pt x="24" y="12"/>
                  </a:cubicBezTo>
                  <a:cubicBezTo>
                    <a:pt x="23" y="13"/>
                    <a:pt x="22" y="12"/>
                    <a:pt x="22" y="13"/>
                  </a:cubicBezTo>
                  <a:cubicBezTo>
                    <a:pt x="21" y="13"/>
                    <a:pt x="20" y="14"/>
                    <a:pt x="20" y="15"/>
                  </a:cubicBezTo>
                  <a:cubicBezTo>
                    <a:pt x="19" y="15"/>
                    <a:pt x="20" y="15"/>
                    <a:pt x="19" y="15"/>
                  </a:cubicBezTo>
                  <a:cubicBezTo>
                    <a:pt x="20" y="16"/>
                    <a:pt x="18" y="18"/>
                    <a:pt x="20" y="18"/>
                  </a:cubicBezTo>
                  <a:cubicBezTo>
                    <a:pt x="20" y="18"/>
                    <a:pt x="21" y="18"/>
                    <a:pt x="21" y="18"/>
                  </a:cubicBezTo>
                  <a:cubicBezTo>
                    <a:pt x="22" y="18"/>
                    <a:pt x="22" y="19"/>
                    <a:pt x="22" y="19"/>
                  </a:cubicBezTo>
                  <a:cubicBezTo>
                    <a:pt x="22" y="19"/>
                    <a:pt x="23" y="19"/>
                    <a:pt x="23" y="19"/>
                  </a:cubicBezTo>
                  <a:cubicBezTo>
                    <a:pt x="23" y="20"/>
                    <a:pt x="23" y="20"/>
                    <a:pt x="22" y="21"/>
                  </a:cubicBezTo>
                  <a:cubicBezTo>
                    <a:pt x="23" y="21"/>
                    <a:pt x="22" y="21"/>
                    <a:pt x="22" y="22"/>
                  </a:cubicBezTo>
                  <a:cubicBezTo>
                    <a:pt x="21" y="22"/>
                    <a:pt x="20" y="22"/>
                    <a:pt x="19" y="22"/>
                  </a:cubicBezTo>
                  <a:cubicBezTo>
                    <a:pt x="19" y="22"/>
                    <a:pt x="18" y="22"/>
                    <a:pt x="18" y="22"/>
                  </a:cubicBezTo>
                  <a:cubicBezTo>
                    <a:pt x="18" y="23"/>
                    <a:pt x="17" y="23"/>
                    <a:pt x="17" y="23"/>
                  </a:cubicBezTo>
                  <a:cubicBezTo>
                    <a:pt x="16" y="23"/>
                    <a:pt x="16" y="25"/>
                    <a:pt x="15" y="24"/>
                  </a:cubicBezTo>
                  <a:cubicBezTo>
                    <a:pt x="14" y="24"/>
                    <a:pt x="14" y="24"/>
                    <a:pt x="13" y="24"/>
                  </a:cubicBezTo>
                  <a:cubicBezTo>
                    <a:pt x="13" y="24"/>
                    <a:pt x="13" y="24"/>
                    <a:pt x="12" y="24"/>
                  </a:cubicBezTo>
                  <a:cubicBezTo>
                    <a:pt x="12" y="25"/>
                    <a:pt x="11" y="25"/>
                    <a:pt x="11" y="26"/>
                  </a:cubicBezTo>
                  <a:cubicBezTo>
                    <a:pt x="9" y="28"/>
                    <a:pt x="8" y="30"/>
                    <a:pt x="6" y="31"/>
                  </a:cubicBezTo>
                  <a:cubicBezTo>
                    <a:pt x="6" y="31"/>
                    <a:pt x="5" y="31"/>
                    <a:pt x="5" y="32"/>
                  </a:cubicBezTo>
                  <a:cubicBezTo>
                    <a:pt x="6" y="32"/>
                    <a:pt x="6" y="32"/>
                    <a:pt x="6" y="32"/>
                  </a:cubicBezTo>
                  <a:cubicBezTo>
                    <a:pt x="6" y="32"/>
                    <a:pt x="5" y="32"/>
                    <a:pt x="5" y="33"/>
                  </a:cubicBezTo>
                  <a:cubicBezTo>
                    <a:pt x="4" y="33"/>
                    <a:pt x="5" y="34"/>
                    <a:pt x="4" y="34"/>
                  </a:cubicBezTo>
                  <a:cubicBezTo>
                    <a:pt x="5" y="34"/>
                    <a:pt x="4" y="35"/>
                    <a:pt x="4" y="35"/>
                  </a:cubicBezTo>
                  <a:cubicBezTo>
                    <a:pt x="4" y="35"/>
                    <a:pt x="4" y="35"/>
                    <a:pt x="4" y="36"/>
                  </a:cubicBezTo>
                  <a:cubicBezTo>
                    <a:pt x="4" y="36"/>
                    <a:pt x="4" y="36"/>
                    <a:pt x="4" y="37"/>
                  </a:cubicBezTo>
                  <a:cubicBezTo>
                    <a:pt x="3" y="38"/>
                    <a:pt x="3" y="39"/>
                    <a:pt x="1" y="39"/>
                  </a:cubicBezTo>
                  <a:cubicBezTo>
                    <a:pt x="1" y="39"/>
                    <a:pt x="1" y="38"/>
                    <a:pt x="0" y="37"/>
                  </a:cubicBezTo>
                  <a:cubicBezTo>
                    <a:pt x="1" y="37"/>
                    <a:pt x="1" y="37"/>
                    <a:pt x="1" y="37"/>
                  </a:cubicBezTo>
                  <a:cubicBezTo>
                    <a:pt x="1" y="37"/>
                    <a:pt x="1" y="37"/>
                    <a:pt x="1" y="36"/>
                  </a:cubicBezTo>
                  <a:cubicBezTo>
                    <a:pt x="1" y="36"/>
                    <a:pt x="1" y="35"/>
                    <a:pt x="1" y="35"/>
                  </a:cubicBezTo>
                  <a:cubicBezTo>
                    <a:pt x="1" y="34"/>
                    <a:pt x="1" y="33"/>
                    <a:pt x="2" y="33"/>
                  </a:cubicBezTo>
                  <a:cubicBezTo>
                    <a:pt x="2" y="33"/>
                    <a:pt x="2" y="33"/>
                    <a:pt x="2" y="32"/>
                  </a:cubicBezTo>
                  <a:cubicBezTo>
                    <a:pt x="3" y="32"/>
                    <a:pt x="3" y="31"/>
                    <a:pt x="3" y="31"/>
                  </a:cubicBezTo>
                  <a:cubicBezTo>
                    <a:pt x="3" y="31"/>
                    <a:pt x="4" y="31"/>
                    <a:pt x="4" y="30"/>
                  </a:cubicBezTo>
                  <a:cubicBezTo>
                    <a:pt x="5" y="29"/>
                    <a:pt x="6" y="29"/>
                    <a:pt x="7" y="28"/>
                  </a:cubicBezTo>
                  <a:cubicBezTo>
                    <a:pt x="7" y="28"/>
                    <a:pt x="8" y="27"/>
                    <a:pt x="8" y="27"/>
                  </a:cubicBezTo>
                  <a:cubicBezTo>
                    <a:pt x="8" y="27"/>
                    <a:pt x="9" y="26"/>
                    <a:pt x="9" y="26"/>
                  </a:cubicBezTo>
                  <a:cubicBezTo>
                    <a:pt x="9" y="26"/>
                    <a:pt x="10" y="26"/>
                    <a:pt x="10" y="25"/>
                  </a:cubicBezTo>
                  <a:cubicBezTo>
                    <a:pt x="10" y="25"/>
                    <a:pt x="11" y="24"/>
                    <a:pt x="12" y="24"/>
                  </a:cubicBezTo>
                  <a:cubicBezTo>
                    <a:pt x="12" y="23"/>
                    <a:pt x="10" y="23"/>
                    <a:pt x="10" y="22"/>
                  </a:cubicBezTo>
                  <a:cubicBezTo>
                    <a:pt x="10" y="22"/>
                    <a:pt x="9" y="21"/>
                    <a:pt x="9" y="20"/>
                  </a:cubicBezTo>
                  <a:cubicBezTo>
                    <a:pt x="9" y="20"/>
                    <a:pt x="9" y="20"/>
                    <a:pt x="9" y="20"/>
                  </a:cubicBezTo>
                  <a:cubicBezTo>
                    <a:pt x="9" y="20"/>
                    <a:pt x="9" y="20"/>
                    <a:pt x="9" y="20"/>
                  </a:cubicBezTo>
                  <a:cubicBezTo>
                    <a:pt x="9" y="20"/>
                    <a:pt x="9" y="20"/>
                    <a:pt x="9" y="20"/>
                  </a:cubicBezTo>
                  <a:cubicBezTo>
                    <a:pt x="9" y="19"/>
                    <a:pt x="9" y="20"/>
                    <a:pt x="9" y="19"/>
                  </a:cubicBezTo>
                  <a:cubicBezTo>
                    <a:pt x="10" y="20"/>
                    <a:pt x="10" y="19"/>
                    <a:pt x="11" y="20"/>
                  </a:cubicBezTo>
                  <a:cubicBezTo>
                    <a:pt x="11" y="20"/>
                    <a:pt x="12" y="19"/>
                    <a:pt x="12" y="20"/>
                  </a:cubicBezTo>
                  <a:cubicBezTo>
                    <a:pt x="12" y="20"/>
                    <a:pt x="13" y="20"/>
                    <a:pt x="13" y="20"/>
                  </a:cubicBezTo>
                  <a:cubicBezTo>
                    <a:pt x="14" y="20"/>
                    <a:pt x="14" y="19"/>
                    <a:pt x="14" y="19"/>
                  </a:cubicBezTo>
                  <a:cubicBezTo>
                    <a:pt x="14" y="19"/>
                    <a:pt x="15" y="19"/>
                    <a:pt x="15" y="18"/>
                  </a:cubicBezTo>
                  <a:cubicBezTo>
                    <a:pt x="15" y="18"/>
                    <a:pt x="16" y="17"/>
                    <a:pt x="16" y="17"/>
                  </a:cubicBezTo>
                  <a:cubicBezTo>
                    <a:pt x="15" y="16"/>
                    <a:pt x="14" y="17"/>
                    <a:pt x="14" y="17"/>
                  </a:cubicBezTo>
                  <a:cubicBezTo>
                    <a:pt x="14" y="16"/>
                    <a:pt x="13" y="16"/>
                    <a:pt x="13" y="16"/>
                  </a:cubicBezTo>
                  <a:cubicBezTo>
                    <a:pt x="12" y="16"/>
                    <a:pt x="11" y="16"/>
                    <a:pt x="10" y="16"/>
                  </a:cubicBezTo>
                  <a:cubicBezTo>
                    <a:pt x="9" y="15"/>
                    <a:pt x="8" y="15"/>
                    <a:pt x="8" y="15"/>
                  </a:cubicBezTo>
                  <a:cubicBezTo>
                    <a:pt x="8" y="15"/>
                    <a:pt x="8" y="15"/>
                    <a:pt x="8" y="15"/>
                  </a:cubicBezTo>
                  <a:cubicBezTo>
                    <a:pt x="7" y="15"/>
                    <a:pt x="7" y="15"/>
                    <a:pt x="7" y="15"/>
                  </a:cubicBezTo>
                  <a:cubicBezTo>
                    <a:pt x="7" y="14"/>
                    <a:pt x="7" y="14"/>
                    <a:pt x="7" y="14"/>
                  </a:cubicBezTo>
                  <a:cubicBezTo>
                    <a:pt x="7" y="14"/>
                    <a:pt x="6" y="14"/>
                    <a:pt x="6" y="14"/>
                  </a:cubicBezTo>
                  <a:cubicBezTo>
                    <a:pt x="6" y="14"/>
                    <a:pt x="6" y="14"/>
                    <a:pt x="6" y="13"/>
                  </a:cubicBezTo>
                  <a:cubicBezTo>
                    <a:pt x="6" y="14"/>
                    <a:pt x="6" y="14"/>
                    <a:pt x="7" y="13"/>
                  </a:cubicBezTo>
                  <a:cubicBezTo>
                    <a:pt x="9" y="13"/>
                    <a:pt x="11" y="13"/>
                    <a:pt x="13" y="12"/>
                  </a:cubicBezTo>
                  <a:cubicBezTo>
                    <a:pt x="14" y="11"/>
                    <a:pt x="15" y="11"/>
                    <a:pt x="15" y="10"/>
                  </a:cubicBezTo>
                  <a:cubicBezTo>
                    <a:pt x="16" y="10"/>
                    <a:pt x="16" y="10"/>
                    <a:pt x="16" y="10"/>
                  </a:cubicBezTo>
                  <a:cubicBezTo>
                    <a:pt x="16" y="8"/>
                    <a:pt x="15" y="7"/>
                    <a:pt x="15" y="6"/>
                  </a:cubicBezTo>
                  <a:cubicBezTo>
                    <a:pt x="15" y="6"/>
                    <a:pt x="15" y="5"/>
                    <a:pt x="14" y="5"/>
                  </a:cubicBezTo>
                  <a:cubicBezTo>
                    <a:pt x="14" y="4"/>
                    <a:pt x="15" y="4"/>
                    <a:pt x="15" y="4"/>
                  </a:cubicBezTo>
                  <a:cubicBezTo>
                    <a:pt x="15" y="3"/>
                    <a:pt x="15" y="2"/>
                    <a:pt x="15" y="2"/>
                  </a:cubicBezTo>
                  <a:cubicBezTo>
                    <a:pt x="16" y="2"/>
                    <a:pt x="16" y="2"/>
                    <a:pt x="16" y="1"/>
                  </a:cubicBezTo>
                  <a:cubicBezTo>
                    <a:pt x="16" y="1"/>
                    <a:pt x="16" y="1"/>
                    <a:pt x="15" y="1"/>
                  </a:cubicBezTo>
                  <a:cubicBezTo>
                    <a:pt x="15" y="1"/>
                    <a:pt x="15" y="1"/>
                    <a:pt x="15" y="1"/>
                  </a:cubicBezTo>
                  <a:cubicBezTo>
                    <a:pt x="15" y="1"/>
                    <a:pt x="16" y="1"/>
                    <a:pt x="16" y="1"/>
                  </a:cubicBezTo>
                  <a:cubicBezTo>
                    <a:pt x="16" y="1"/>
                    <a:pt x="16" y="1"/>
                    <a:pt x="16" y="1"/>
                  </a:cubicBezTo>
                  <a:cubicBezTo>
                    <a:pt x="16" y="1"/>
                    <a:pt x="16" y="1"/>
                    <a:pt x="16" y="1"/>
                  </a:cubicBezTo>
                  <a:cubicBezTo>
                    <a:pt x="16" y="1"/>
                    <a:pt x="17" y="0"/>
                    <a:pt x="18" y="1"/>
                  </a:cubicBezTo>
                  <a:close/>
                  <a:moveTo>
                    <a:pt x="32" y="25"/>
                  </a:moveTo>
                  <a:cubicBezTo>
                    <a:pt x="32" y="25"/>
                    <a:pt x="32" y="25"/>
                    <a:pt x="32" y="25"/>
                  </a:cubicBezTo>
                  <a:cubicBezTo>
                    <a:pt x="32" y="26"/>
                    <a:pt x="32" y="26"/>
                    <a:pt x="32" y="26"/>
                  </a:cubicBezTo>
                  <a:cubicBezTo>
                    <a:pt x="33" y="25"/>
                    <a:pt x="34" y="26"/>
                    <a:pt x="35" y="26"/>
                  </a:cubicBezTo>
                  <a:cubicBezTo>
                    <a:pt x="35" y="26"/>
                    <a:pt x="35" y="26"/>
                    <a:pt x="35" y="26"/>
                  </a:cubicBezTo>
                  <a:cubicBezTo>
                    <a:pt x="36" y="26"/>
                    <a:pt x="36" y="26"/>
                    <a:pt x="37" y="27"/>
                  </a:cubicBezTo>
                  <a:cubicBezTo>
                    <a:pt x="38" y="27"/>
                    <a:pt x="39" y="28"/>
                    <a:pt x="39" y="29"/>
                  </a:cubicBezTo>
                  <a:cubicBezTo>
                    <a:pt x="39" y="29"/>
                    <a:pt x="39" y="29"/>
                    <a:pt x="39" y="29"/>
                  </a:cubicBezTo>
                  <a:cubicBezTo>
                    <a:pt x="39" y="30"/>
                    <a:pt x="39" y="30"/>
                    <a:pt x="39" y="31"/>
                  </a:cubicBezTo>
                  <a:cubicBezTo>
                    <a:pt x="38" y="31"/>
                    <a:pt x="38" y="31"/>
                    <a:pt x="38" y="31"/>
                  </a:cubicBezTo>
                  <a:cubicBezTo>
                    <a:pt x="38" y="31"/>
                    <a:pt x="37" y="31"/>
                    <a:pt x="36" y="31"/>
                  </a:cubicBezTo>
                  <a:cubicBezTo>
                    <a:pt x="36" y="31"/>
                    <a:pt x="35" y="31"/>
                    <a:pt x="36" y="30"/>
                  </a:cubicBezTo>
                  <a:cubicBezTo>
                    <a:pt x="35" y="30"/>
                    <a:pt x="35" y="30"/>
                    <a:pt x="34" y="29"/>
                  </a:cubicBezTo>
                  <a:cubicBezTo>
                    <a:pt x="34" y="30"/>
                    <a:pt x="34" y="30"/>
                    <a:pt x="34" y="30"/>
                  </a:cubicBezTo>
                  <a:cubicBezTo>
                    <a:pt x="34" y="29"/>
                    <a:pt x="34" y="29"/>
                    <a:pt x="33" y="28"/>
                  </a:cubicBezTo>
                  <a:cubicBezTo>
                    <a:pt x="33" y="28"/>
                    <a:pt x="33" y="28"/>
                    <a:pt x="33" y="28"/>
                  </a:cubicBezTo>
                  <a:cubicBezTo>
                    <a:pt x="33" y="28"/>
                    <a:pt x="33" y="27"/>
                    <a:pt x="32" y="27"/>
                  </a:cubicBezTo>
                  <a:cubicBezTo>
                    <a:pt x="32" y="27"/>
                    <a:pt x="32" y="27"/>
                    <a:pt x="32" y="27"/>
                  </a:cubicBezTo>
                  <a:cubicBezTo>
                    <a:pt x="32" y="27"/>
                    <a:pt x="32" y="27"/>
                    <a:pt x="32" y="27"/>
                  </a:cubicBezTo>
                  <a:cubicBezTo>
                    <a:pt x="31" y="26"/>
                    <a:pt x="31" y="27"/>
                    <a:pt x="31" y="27"/>
                  </a:cubicBezTo>
                  <a:cubicBezTo>
                    <a:pt x="31" y="26"/>
                    <a:pt x="30" y="26"/>
                    <a:pt x="31" y="26"/>
                  </a:cubicBezTo>
                  <a:cubicBezTo>
                    <a:pt x="31" y="26"/>
                    <a:pt x="31" y="25"/>
                    <a:pt x="30" y="26"/>
                  </a:cubicBezTo>
                  <a:cubicBezTo>
                    <a:pt x="31" y="25"/>
                    <a:pt x="31" y="26"/>
                    <a:pt x="32" y="25"/>
                  </a:cubicBezTo>
                  <a:close/>
                  <a:moveTo>
                    <a:pt x="22" y="27"/>
                  </a:moveTo>
                  <a:cubicBezTo>
                    <a:pt x="22" y="28"/>
                    <a:pt x="23" y="28"/>
                    <a:pt x="23" y="28"/>
                  </a:cubicBezTo>
                  <a:cubicBezTo>
                    <a:pt x="24" y="28"/>
                    <a:pt x="24" y="28"/>
                    <a:pt x="24" y="28"/>
                  </a:cubicBezTo>
                  <a:cubicBezTo>
                    <a:pt x="24" y="28"/>
                    <a:pt x="24" y="28"/>
                    <a:pt x="24" y="28"/>
                  </a:cubicBezTo>
                  <a:cubicBezTo>
                    <a:pt x="24" y="28"/>
                    <a:pt x="24" y="28"/>
                    <a:pt x="24" y="28"/>
                  </a:cubicBezTo>
                  <a:cubicBezTo>
                    <a:pt x="25" y="29"/>
                    <a:pt x="25" y="29"/>
                    <a:pt x="25" y="30"/>
                  </a:cubicBezTo>
                  <a:cubicBezTo>
                    <a:pt x="26" y="30"/>
                    <a:pt x="26" y="31"/>
                    <a:pt x="27" y="32"/>
                  </a:cubicBezTo>
                  <a:cubicBezTo>
                    <a:pt x="27" y="32"/>
                    <a:pt x="27" y="33"/>
                    <a:pt x="28" y="33"/>
                  </a:cubicBezTo>
                  <a:cubicBezTo>
                    <a:pt x="28" y="33"/>
                    <a:pt x="29" y="34"/>
                    <a:pt x="29" y="34"/>
                  </a:cubicBezTo>
                  <a:cubicBezTo>
                    <a:pt x="29" y="35"/>
                    <a:pt x="31" y="35"/>
                    <a:pt x="30" y="36"/>
                  </a:cubicBezTo>
                  <a:cubicBezTo>
                    <a:pt x="31" y="37"/>
                    <a:pt x="31" y="37"/>
                    <a:pt x="31" y="37"/>
                  </a:cubicBezTo>
                  <a:cubicBezTo>
                    <a:pt x="31" y="37"/>
                    <a:pt x="31" y="37"/>
                    <a:pt x="31" y="37"/>
                  </a:cubicBezTo>
                  <a:cubicBezTo>
                    <a:pt x="32" y="37"/>
                    <a:pt x="32" y="38"/>
                    <a:pt x="32" y="39"/>
                  </a:cubicBezTo>
                  <a:cubicBezTo>
                    <a:pt x="31" y="40"/>
                    <a:pt x="30" y="40"/>
                    <a:pt x="28" y="40"/>
                  </a:cubicBezTo>
                  <a:cubicBezTo>
                    <a:pt x="27" y="40"/>
                    <a:pt x="27" y="40"/>
                    <a:pt x="27" y="40"/>
                  </a:cubicBezTo>
                  <a:cubicBezTo>
                    <a:pt x="26" y="40"/>
                    <a:pt x="26" y="41"/>
                    <a:pt x="25" y="41"/>
                  </a:cubicBezTo>
                  <a:cubicBezTo>
                    <a:pt x="25" y="41"/>
                    <a:pt x="24" y="41"/>
                    <a:pt x="23" y="41"/>
                  </a:cubicBezTo>
                  <a:cubicBezTo>
                    <a:pt x="23" y="41"/>
                    <a:pt x="23" y="41"/>
                    <a:pt x="23" y="41"/>
                  </a:cubicBezTo>
                  <a:cubicBezTo>
                    <a:pt x="22" y="41"/>
                    <a:pt x="21" y="41"/>
                    <a:pt x="21" y="41"/>
                  </a:cubicBezTo>
                  <a:cubicBezTo>
                    <a:pt x="20" y="41"/>
                    <a:pt x="20" y="42"/>
                    <a:pt x="19" y="41"/>
                  </a:cubicBezTo>
                  <a:cubicBezTo>
                    <a:pt x="19" y="42"/>
                    <a:pt x="18" y="41"/>
                    <a:pt x="17" y="41"/>
                  </a:cubicBezTo>
                  <a:cubicBezTo>
                    <a:pt x="17" y="41"/>
                    <a:pt x="16" y="41"/>
                    <a:pt x="16" y="41"/>
                  </a:cubicBezTo>
                  <a:cubicBezTo>
                    <a:pt x="15" y="41"/>
                    <a:pt x="15" y="40"/>
                    <a:pt x="15" y="41"/>
                  </a:cubicBezTo>
                  <a:cubicBezTo>
                    <a:pt x="13" y="40"/>
                    <a:pt x="12" y="38"/>
                    <a:pt x="12" y="37"/>
                  </a:cubicBezTo>
                  <a:cubicBezTo>
                    <a:pt x="11" y="37"/>
                    <a:pt x="11" y="36"/>
                    <a:pt x="11" y="35"/>
                  </a:cubicBezTo>
                  <a:cubicBezTo>
                    <a:pt x="10" y="34"/>
                    <a:pt x="10" y="34"/>
                    <a:pt x="10" y="33"/>
                  </a:cubicBezTo>
                  <a:cubicBezTo>
                    <a:pt x="9" y="33"/>
                    <a:pt x="10" y="33"/>
                    <a:pt x="10" y="33"/>
                  </a:cubicBezTo>
                  <a:cubicBezTo>
                    <a:pt x="10" y="33"/>
                    <a:pt x="9" y="33"/>
                    <a:pt x="9" y="33"/>
                  </a:cubicBezTo>
                  <a:cubicBezTo>
                    <a:pt x="9" y="32"/>
                    <a:pt x="10" y="32"/>
                    <a:pt x="10" y="32"/>
                  </a:cubicBezTo>
                  <a:cubicBezTo>
                    <a:pt x="9" y="32"/>
                    <a:pt x="9" y="31"/>
                    <a:pt x="9" y="31"/>
                  </a:cubicBezTo>
                  <a:cubicBezTo>
                    <a:pt x="10" y="31"/>
                    <a:pt x="10" y="31"/>
                    <a:pt x="10" y="31"/>
                  </a:cubicBezTo>
                  <a:cubicBezTo>
                    <a:pt x="10" y="31"/>
                    <a:pt x="10" y="31"/>
                    <a:pt x="10" y="31"/>
                  </a:cubicBezTo>
                  <a:cubicBezTo>
                    <a:pt x="11" y="31"/>
                    <a:pt x="11" y="31"/>
                    <a:pt x="11" y="32"/>
                  </a:cubicBezTo>
                  <a:cubicBezTo>
                    <a:pt x="11" y="32"/>
                    <a:pt x="12" y="32"/>
                    <a:pt x="12" y="33"/>
                  </a:cubicBezTo>
                  <a:cubicBezTo>
                    <a:pt x="13" y="34"/>
                    <a:pt x="14" y="36"/>
                    <a:pt x="16" y="37"/>
                  </a:cubicBezTo>
                  <a:cubicBezTo>
                    <a:pt x="16" y="37"/>
                    <a:pt x="17" y="37"/>
                    <a:pt x="17" y="37"/>
                  </a:cubicBezTo>
                  <a:cubicBezTo>
                    <a:pt x="18" y="37"/>
                    <a:pt x="19" y="37"/>
                    <a:pt x="20" y="37"/>
                  </a:cubicBezTo>
                  <a:cubicBezTo>
                    <a:pt x="21" y="38"/>
                    <a:pt x="21" y="37"/>
                    <a:pt x="22" y="37"/>
                  </a:cubicBezTo>
                  <a:cubicBezTo>
                    <a:pt x="22" y="37"/>
                    <a:pt x="23" y="38"/>
                    <a:pt x="24" y="37"/>
                  </a:cubicBezTo>
                  <a:cubicBezTo>
                    <a:pt x="24" y="37"/>
                    <a:pt x="24" y="37"/>
                    <a:pt x="24" y="37"/>
                  </a:cubicBezTo>
                  <a:cubicBezTo>
                    <a:pt x="24" y="37"/>
                    <a:pt x="25" y="37"/>
                    <a:pt x="26" y="37"/>
                  </a:cubicBezTo>
                  <a:cubicBezTo>
                    <a:pt x="25" y="36"/>
                    <a:pt x="26" y="35"/>
                    <a:pt x="25" y="35"/>
                  </a:cubicBezTo>
                  <a:cubicBezTo>
                    <a:pt x="25" y="34"/>
                    <a:pt x="24" y="34"/>
                    <a:pt x="24" y="33"/>
                  </a:cubicBezTo>
                  <a:cubicBezTo>
                    <a:pt x="24" y="33"/>
                    <a:pt x="24" y="33"/>
                    <a:pt x="24" y="33"/>
                  </a:cubicBezTo>
                  <a:cubicBezTo>
                    <a:pt x="24" y="33"/>
                    <a:pt x="24" y="32"/>
                    <a:pt x="23" y="32"/>
                  </a:cubicBezTo>
                  <a:cubicBezTo>
                    <a:pt x="23" y="32"/>
                    <a:pt x="23" y="32"/>
                    <a:pt x="23" y="31"/>
                  </a:cubicBezTo>
                  <a:cubicBezTo>
                    <a:pt x="23" y="31"/>
                    <a:pt x="23" y="31"/>
                    <a:pt x="23" y="31"/>
                  </a:cubicBezTo>
                  <a:cubicBezTo>
                    <a:pt x="23" y="31"/>
                    <a:pt x="22" y="30"/>
                    <a:pt x="22" y="30"/>
                  </a:cubicBezTo>
                  <a:cubicBezTo>
                    <a:pt x="22" y="30"/>
                    <a:pt x="22" y="30"/>
                    <a:pt x="23" y="30"/>
                  </a:cubicBezTo>
                  <a:cubicBezTo>
                    <a:pt x="23" y="29"/>
                    <a:pt x="22" y="29"/>
                    <a:pt x="22" y="29"/>
                  </a:cubicBezTo>
                  <a:cubicBezTo>
                    <a:pt x="22" y="29"/>
                    <a:pt x="22" y="29"/>
                    <a:pt x="21" y="29"/>
                  </a:cubicBezTo>
                  <a:cubicBezTo>
                    <a:pt x="21" y="28"/>
                    <a:pt x="21" y="29"/>
                    <a:pt x="20" y="29"/>
                  </a:cubicBezTo>
                  <a:cubicBezTo>
                    <a:pt x="20" y="29"/>
                    <a:pt x="20" y="29"/>
                    <a:pt x="20" y="29"/>
                  </a:cubicBezTo>
                  <a:cubicBezTo>
                    <a:pt x="20" y="28"/>
                    <a:pt x="20" y="28"/>
                    <a:pt x="19" y="28"/>
                  </a:cubicBezTo>
                  <a:cubicBezTo>
                    <a:pt x="19" y="28"/>
                    <a:pt x="19" y="28"/>
                    <a:pt x="19" y="28"/>
                  </a:cubicBezTo>
                  <a:cubicBezTo>
                    <a:pt x="19" y="28"/>
                    <a:pt x="19" y="28"/>
                    <a:pt x="18" y="28"/>
                  </a:cubicBezTo>
                  <a:cubicBezTo>
                    <a:pt x="18" y="29"/>
                    <a:pt x="18" y="30"/>
                    <a:pt x="18" y="31"/>
                  </a:cubicBezTo>
                  <a:cubicBezTo>
                    <a:pt x="18" y="31"/>
                    <a:pt x="18" y="31"/>
                    <a:pt x="18" y="31"/>
                  </a:cubicBezTo>
                  <a:cubicBezTo>
                    <a:pt x="18" y="31"/>
                    <a:pt x="18" y="31"/>
                    <a:pt x="18" y="31"/>
                  </a:cubicBezTo>
                  <a:cubicBezTo>
                    <a:pt x="18" y="31"/>
                    <a:pt x="19" y="32"/>
                    <a:pt x="20" y="33"/>
                  </a:cubicBezTo>
                  <a:cubicBezTo>
                    <a:pt x="20" y="33"/>
                    <a:pt x="19" y="34"/>
                    <a:pt x="19" y="34"/>
                  </a:cubicBezTo>
                  <a:cubicBezTo>
                    <a:pt x="19" y="34"/>
                    <a:pt x="19" y="35"/>
                    <a:pt x="18" y="35"/>
                  </a:cubicBezTo>
                  <a:cubicBezTo>
                    <a:pt x="18" y="34"/>
                    <a:pt x="18" y="35"/>
                    <a:pt x="18" y="35"/>
                  </a:cubicBezTo>
                  <a:cubicBezTo>
                    <a:pt x="17" y="35"/>
                    <a:pt x="17" y="34"/>
                    <a:pt x="17" y="34"/>
                  </a:cubicBezTo>
                  <a:cubicBezTo>
                    <a:pt x="17" y="32"/>
                    <a:pt x="17" y="31"/>
                    <a:pt x="16" y="30"/>
                  </a:cubicBezTo>
                  <a:cubicBezTo>
                    <a:pt x="16" y="30"/>
                    <a:pt x="16" y="30"/>
                    <a:pt x="16" y="30"/>
                  </a:cubicBezTo>
                  <a:cubicBezTo>
                    <a:pt x="16" y="30"/>
                    <a:pt x="16" y="29"/>
                    <a:pt x="16" y="28"/>
                  </a:cubicBezTo>
                  <a:cubicBezTo>
                    <a:pt x="16" y="28"/>
                    <a:pt x="17" y="28"/>
                    <a:pt x="17" y="27"/>
                  </a:cubicBezTo>
                  <a:cubicBezTo>
                    <a:pt x="17" y="28"/>
                    <a:pt x="17" y="28"/>
                    <a:pt x="17" y="28"/>
                  </a:cubicBezTo>
                  <a:cubicBezTo>
                    <a:pt x="18" y="27"/>
                    <a:pt x="19" y="26"/>
                    <a:pt x="20" y="27"/>
                  </a:cubicBezTo>
                  <a:cubicBezTo>
                    <a:pt x="21" y="26"/>
                    <a:pt x="21" y="26"/>
                    <a:pt x="21" y="26"/>
                  </a:cubicBezTo>
                  <a:cubicBezTo>
                    <a:pt x="22" y="27"/>
                    <a:pt x="22" y="27"/>
                    <a:pt x="22"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15"/>
            <p:cNvSpPr>
              <a:spLocks noEditPoints="1"/>
            </p:cNvSpPr>
            <p:nvPr/>
          </p:nvSpPr>
          <p:spPr bwMode="auto">
            <a:xfrm>
              <a:off x="5268" y="4115"/>
              <a:ext cx="98" cy="115"/>
            </a:xfrm>
            <a:custGeom>
              <a:avLst/>
              <a:gdLst>
                <a:gd name="T0" fmla="*/ 35 w 38"/>
                <a:gd name="T1" fmla="*/ 4 h 43"/>
                <a:gd name="T2" fmla="*/ 38 w 38"/>
                <a:gd name="T3" fmla="*/ 8 h 43"/>
                <a:gd name="T4" fmla="*/ 36 w 38"/>
                <a:gd name="T5" fmla="*/ 15 h 43"/>
                <a:gd name="T6" fmla="*/ 36 w 38"/>
                <a:gd name="T7" fmla="*/ 19 h 43"/>
                <a:gd name="T8" fmla="*/ 36 w 38"/>
                <a:gd name="T9" fmla="*/ 31 h 43"/>
                <a:gd name="T10" fmla="*/ 37 w 38"/>
                <a:gd name="T11" fmla="*/ 33 h 43"/>
                <a:gd name="T12" fmla="*/ 34 w 38"/>
                <a:gd name="T13" fmla="*/ 42 h 43"/>
                <a:gd name="T14" fmla="*/ 33 w 38"/>
                <a:gd name="T15" fmla="*/ 40 h 43"/>
                <a:gd name="T16" fmla="*/ 32 w 38"/>
                <a:gd name="T17" fmla="*/ 37 h 43"/>
                <a:gd name="T18" fmla="*/ 32 w 38"/>
                <a:gd name="T19" fmla="*/ 36 h 43"/>
                <a:gd name="T20" fmla="*/ 32 w 38"/>
                <a:gd name="T21" fmla="*/ 35 h 43"/>
                <a:gd name="T22" fmla="*/ 32 w 38"/>
                <a:gd name="T23" fmla="*/ 35 h 43"/>
                <a:gd name="T24" fmla="*/ 33 w 38"/>
                <a:gd name="T25" fmla="*/ 21 h 43"/>
                <a:gd name="T26" fmla="*/ 32 w 38"/>
                <a:gd name="T27" fmla="*/ 5 h 43"/>
                <a:gd name="T28" fmla="*/ 25 w 38"/>
                <a:gd name="T29" fmla="*/ 3 h 43"/>
                <a:gd name="T30" fmla="*/ 17 w 38"/>
                <a:gd name="T31" fmla="*/ 4 h 43"/>
                <a:gd name="T32" fmla="*/ 14 w 38"/>
                <a:gd name="T33" fmla="*/ 5 h 43"/>
                <a:gd name="T34" fmla="*/ 18 w 38"/>
                <a:gd name="T35" fmla="*/ 0 h 43"/>
                <a:gd name="T36" fmla="*/ 28 w 38"/>
                <a:gd name="T37" fmla="*/ 0 h 43"/>
                <a:gd name="T38" fmla="*/ 17 w 38"/>
                <a:gd name="T39" fmla="*/ 14 h 43"/>
                <a:gd name="T40" fmla="*/ 17 w 38"/>
                <a:gd name="T41" fmla="*/ 19 h 43"/>
                <a:gd name="T42" fmla="*/ 21 w 38"/>
                <a:gd name="T43" fmla="*/ 21 h 43"/>
                <a:gd name="T44" fmla="*/ 23 w 38"/>
                <a:gd name="T45" fmla="*/ 24 h 43"/>
                <a:gd name="T46" fmla="*/ 19 w 38"/>
                <a:gd name="T47" fmla="*/ 26 h 43"/>
                <a:gd name="T48" fmla="*/ 15 w 38"/>
                <a:gd name="T49" fmla="*/ 27 h 43"/>
                <a:gd name="T50" fmla="*/ 10 w 38"/>
                <a:gd name="T51" fmla="*/ 26 h 43"/>
                <a:gd name="T52" fmla="*/ 10 w 38"/>
                <a:gd name="T53" fmla="*/ 21 h 43"/>
                <a:gd name="T54" fmla="*/ 10 w 38"/>
                <a:gd name="T55" fmla="*/ 19 h 43"/>
                <a:gd name="T56" fmla="*/ 8 w 38"/>
                <a:gd name="T57" fmla="*/ 17 h 43"/>
                <a:gd name="T58" fmla="*/ 15 w 38"/>
                <a:gd name="T59" fmla="*/ 14 h 43"/>
                <a:gd name="T60" fmla="*/ 12 w 38"/>
                <a:gd name="T61" fmla="*/ 11 h 43"/>
                <a:gd name="T62" fmla="*/ 5 w 38"/>
                <a:gd name="T63" fmla="*/ 10 h 43"/>
                <a:gd name="T64" fmla="*/ 6 w 38"/>
                <a:gd name="T65" fmla="*/ 19 h 43"/>
                <a:gd name="T66" fmla="*/ 4 w 38"/>
                <a:gd name="T67" fmla="*/ 24 h 43"/>
                <a:gd name="T68" fmla="*/ 4 w 38"/>
                <a:gd name="T69" fmla="*/ 30 h 43"/>
                <a:gd name="T70" fmla="*/ 5 w 38"/>
                <a:gd name="T71" fmla="*/ 35 h 43"/>
                <a:gd name="T72" fmla="*/ 4 w 38"/>
                <a:gd name="T73" fmla="*/ 36 h 43"/>
                <a:gd name="T74" fmla="*/ 0 w 38"/>
                <a:gd name="T75" fmla="*/ 30 h 43"/>
                <a:gd name="T76" fmla="*/ 0 w 38"/>
                <a:gd name="T77" fmla="*/ 28 h 43"/>
                <a:gd name="T78" fmla="*/ 3 w 38"/>
                <a:gd name="T79" fmla="*/ 10 h 43"/>
                <a:gd name="T80" fmla="*/ 23 w 38"/>
                <a:gd name="T81" fmla="*/ 14 h 43"/>
                <a:gd name="T82" fmla="*/ 26 w 38"/>
                <a:gd name="T83" fmla="*/ 18 h 43"/>
                <a:gd name="T84" fmla="*/ 22 w 38"/>
                <a:gd name="T85" fmla="*/ 13 h 43"/>
                <a:gd name="T86" fmla="*/ 24 w 38"/>
                <a:gd name="T87" fmla="*/ 31 h 43"/>
                <a:gd name="T88" fmla="*/ 21 w 38"/>
                <a:gd name="T89" fmla="*/ 34 h 43"/>
                <a:gd name="T90" fmla="*/ 16 w 38"/>
                <a:gd name="T91" fmla="*/ 34 h 43"/>
                <a:gd name="T92" fmla="*/ 9 w 38"/>
                <a:gd name="T93" fmla="*/ 34 h 43"/>
                <a:gd name="T94" fmla="*/ 9 w 38"/>
                <a:gd name="T95" fmla="*/ 32 h 43"/>
                <a:gd name="T96" fmla="*/ 22 w 38"/>
                <a:gd name="T97" fmla="*/ 3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8" h="43">
                  <a:moveTo>
                    <a:pt x="28" y="0"/>
                  </a:moveTo>
                  <a:cubicBezTo>
                    <a:pt x="30" y="0"/>
                    <a:pt x="31" y="1"/>
                    <a:pt x="32" y="2"/>
                  </a:cubicBezTo>
                  <a:cubicBezTo>
                    <a:pt x="34" y="2"/>
                    <a:pt x="34" y="3"/>
                    <a:pt x="35" y="4"/>
                  </a:cubicBezTo>
                  <a:cubicBezTo>
                    <a:pt x="35" y="4"/>
                    <a:pt x="35" y="5"/>
                    <a:pt x="36" y="5"/>
                  </a:cubicBezTo>
                  <a:cubicBezTo>
                    <a:pt x="36" y="6"/>
                    <a:pt x="36" y="7"/>
                    <a:pt x="37" y="7"/>
                  </a:cubicBezTo>
                  <a:cubicBezTo>
                    <a:pt x="37" y="8"/>
                    <a:pt x="38" y="8"/>
                    <a:pt x="38" y="8"/>
                  </a:cubicBezTo>
                  <a:cubicBezTo>
                    <a:pt x="37" y="9"/>
                    <a:pt x="38" y="10"/>
                    <a:pt x="37" y="11"/>
                  </a:cubicBezTo>
                  <a:cubicBezTo>
                    <a:pt x="37" y="12"/>
                    <a:pt x="37" y="12"/>
                    <a:pt x="36" y="13"/>
                  </a:cubicBezTo>
                  <a:cubicBezTo>
                    <a:pt x="37" y="14"/>
                    <a:pt x="36" y="15"/>
                    <a:pt x="36" y="15"/>
                  </a:cubicBezTo>
                  <a:cubicBezTo>
                    <a:pt x="36" y="15"/>
                    <a:pt x="36" y="16"/>
                    <a:pt x="36" y="16"/>
                  </a:cubicBezTo>
                  <a:cubicBezTo>
                    <a:pt x="36" y="16"/>
                    <a:pt x="36" y="17"/>
                    <a:pt x="36" y="17"/>
                  </a:cubicBezTo>
                  <a:cubicBezTo>
                    <a:pt x="36" y="18"/>
                    <a:pt x="36" y="18"/>
                    <a:pt x="36" y="19"/>
                  </a:cubicBezTo>
                  <a:cubicBezTo>
                    <a:pt x="36" y="20"/>
                    <a:pt x="35" y="21"/>
                    <a:pt x="36" y="21"/>
                  </a:cubicBezTo>
                  <a:cubicBezTo>
                    <a:pt x="36" y="22"/>
                    <a:pt x="35" y="22"/>
                    <a:pt x="36" y="23"/>
                  </a:cubicBezTo>
                  <a:cubicBezTo>
                    <a:pt x="35" y="26"/>
                    <a:pt x="37" y="28"/>
                    <a:pt x="36" y="31"/>
                  </a:cubicBezTo>
                  <a:cubicBezTo>
                    <a:pt x="36" y="31"/>
                    <a:pt x="36" y="31"/>
                    <a:pt x="36" y="31"/>
                  </a:cubicBezTo>
                  <a:cubicBezTo>
                    <a:pt x="36" y="32"/>
                    <a:pt x="36" y="32"/>
                    <a:pt x="36" y="33"/>
                  </a:cubicBezTo>
                  <a:cubicBezTo>
                    <a:pt x="37" y="33"/>
                    <a:pt x="37" y="33"/>
                    <a:pt x="37" y="33"/>
                  </a:cubicBezTo>
                  <a:cubicBezTo>
                    <a:pt x="36" y="33"/>
                    <a:pt x="36" y="33"/>
                    <a:pt x="36" y="33"/>
                  </a:cubicBezTo>
                  <a:cubicBezTo>
                    <a:pt x="37" y="36"/>
                    <a:pt x="37" y="38"/>
                    <a:pt x="37" y="41"/>
                  </a:cubicBezTo>
                  <a:cubicBezTo>
                    <a:pt x="36" y="42"/>
                    <a:pt x="35" y="43"/>
                    <a:pt x="34" y="42"/>
                  </a:cubicBezTo>
                  <a:cubicBezTo>
                    <a:pt x="33" y="42"/>
                    <a:pt x="33" y="41"/>
                    <a:pt x="33" y="41"/>
                  </a:cubicBezTo>
                  <a:cubicBezTo>
                    <a:pt x="33" y="41"/>
                    <a:pt x="33" y="41"/>
                    <a:pt x="33" y="41"/>
                  </a:cubicBezTo>
                  <a:cubicBezTo>
                    <a:pt x="33" y="40"/>
                    <a:pt x="33" y="40"/>
                    <a:pt x="33" y="40"/>
                  </a:cubicBezTo>
                  <a:cubicBezTo>
                    <a:pt x="32" y="39"/>
                    <a:pt x="32" y="39"/>
                    <a:pt x="32" y="38"/>
                  </a:cubicBezTo>
                  <a:cubicBezTo>
                    <a:pt x="32" y="38"/>
                    <a:pt x="33" y="38"/>
                    <a:pt x="33" y="38"/>
                  </a:cubicBezTo>
                  <a:cubicBezTo>
                    <a:pt x="32" y="38"/>
                    <a:pt x="32" y="38"/>
                    <a:pt x="32" y="37"/>
                  </a:cubicBezTo>
                  <a:cubicBezTo>
                    <a:pt x="32" y="37"/>
                    <a:pt x="32" y="37"/>
                    <a:pt x="32" y="37"/>
                  </a:cubicBezTo>
                  <a:cubicBezTo>
                    <a:pt x="32" y="37"/>
                    <a:pt x="32" y="37"/>
                    <a:pt x="32" y="37"/>
                  </a:cubicBezTo>
                  <a:cubicBezTo>
                    <a:pt x="32" y="37"/>
                    <a:pt x="32" y="36"/>
                    <a:pt x="32" y="36"/>
                  </a:cubicBezTo>
                  <a:cubicBezTo>
                    <a:pt x="32" y="36"/>
                    <a:pt x="32" y="36"/>
                    <a:pt x="32" y="35"/>
                  </a:cubicBezTo>
                  <a:cubicBezTo>
                    <a:pt x="32" y="35"/>
                    <a:pt x="32" y="35"/>
                    <a:pt x="32" y="35"/>
                  </a:cubicBezTo>
                  <a:cubicBezTo>
                    <a:pt x="32" y="35"/>
                    <a:pt x="32" y="36"/>
                    <a:pt x="32" y="35"/>
                  </a:cubicBezTo>
                  <a:cubicBezTo>
                    <a:pt x="32" y="35"/>
                    <a:pt x="32" y="35"/>
                    <a:pt x="32" y="35"/>
                  </a:cubicBezTo>
                  <a:cubicBezTo>
                    <a:pt x="32" y="35"/>
                    <a:pt x="32" y="35"/>
                    <a:pt x="32" y="35"/>
                  </a:cubicBezTo>
                  <a:cubicBezTo>
                    <a:pt x="33" y="35"/>
                    <a:pt x="32" y="35"/>
                    <a:pt x="32" y="35"/>
                  </a:cubicBezTo>
                  <a:cubicBezTo>
                    <a:pt x="33" y="35"/>
                    <a:pt x="33" y="35"/>
                    <a:pt x="33" y="35"/>
                  </a:cubicBezTo>
                  <a:cubicBezTo>
                    <a:pt x="33" y="30"/>
                    <a:pt x="32" y="26"/>
                    <a:pt x="33" y="21"/>
                  </a:cubicBezTo>
                  <a:cubicBezTo>
                    <a:pt x="33" y="21"/>
                    <a:pt x="33" y="21"/>
                    <a:pt x="33" y="21"/>
                  </a:cubicBezTo>
                  <a:cubicBezTo>
                    <a:pt x="33" y="16"/>
                    <a:pt x="33" y="11"/>
                    <a:pt x="32" y="6"/>
                  </a:cubicBezTo>
                  <a:cubicBezTo>
                    <a:pt x="32" y="6"/>
                    <a:pt x="32" y="6"/>
                    <a:pt x="32" y="6"/>
                  </a:cubicBezTo>
                  <a:cubicBezTo>
                    <a:pt x="33" y="5"/>
                    <a:pt x="32" y="6"/>
                    <a:pt x="32" y="5"/>
                  </a:cubicBezTo>
                  <a:cubicBezTo>
                    <a:pt x="31" y="4"/>
                    <a:pt x="30" y="3"/>
                    <a:pt x="29" y="3"/>
                  </a:cubicBezTo>
                  <a:cubicBezTo>
                    <a:pt x="28" y="3"/>
                    <a:pt x="27" y="3"/>
                    <a:pt x="26" y="3"/>
                  </a:cubicBezTo>
                  <a:cubicBezTo>
                    <a:pt x="25" y="2"/>
                    <a:pt x="25" y="3"/>
                    <a:pt x="25" y="3"/>
                  </a:cubicBezTo>
                  <a:cubicBezTo>
                    <a:pt x="23" y="3"/>
                    <a:pt x="22" y="3"/>
                    <a:pt x="21" y="3"/>
                  </a:cubicBezTo>
                  <a:cubicBezTo>
                    <a:pt x="20" y="3"/>
                    <a:pt x="19" y="3"/>
                    <a:pt x="19" y="4"/>
                  </a:cubicBezTo>
                  <a:cubicBezTo>
                    <a:pt x="18" y="4"/>
                    <a:pt x="18" y="4"/>
                    <a:pt x="17" y="4"/>
                  </a:cubicBezTo>
                  <a:cubicBezTo>
                    <a:pt x="17" y="4"/>
                    <a:pt x="16" y="4"/>
                    <a:pt x="16" y="4"/>
                  </a:cubicBezTo>
                  <a:cubicBezTo>
                    <a:pt x="16" y="5"/>
                    <a:pt x="15" y="4"/>
                    <a:pt x="15" y="5"/>
                  </a:cubicBezTo>
                  <a:cubicBezTo>
                    <a:pt x="15" y="4"/>
                    <a:pt x="14" y="5"/>
                    <a:pt x="14" y="5"/>
                  </a:cubicBezTo>
                  <a:cubicBezTo>
                    <a:pt x="13" y="5"/>
                    <a:pt x="12" y="5"/>
                    <a:pt x="11" y="4"/>
                  </a:cubicBezTo>
                  <a:cubicBezTo>
                    <a:pt x="11" y="3"/>
                    <a:pt x="13" y="3"/>
                    <a:pt x="13" y="2"/>
                  </a:cubicBezTo>
                  <a:cubicBezTo>
                    <a:pt x="15" y="2"/>
                    <a:pt x="17" y="1"/>
                    <a:pt x="18" y="0"/>
                  </a:cubicBezTo>
                  <a:cubicBezTo>
                    <a:pt x="19" y="0"/>
                    <a:pt x="21" y="0"/>
                    <a:pt x="22" y="0"/>
                  </a:cubicBezTo>
                  <a:cubicBezTo>
                    <a:pt x="24" y="0"/>
                    <a:pt x="25" y="0"/>
                    <a:pt x="27" y="0"/>
                  </a:cubicBezTo>
                  <a:cubicBezTo>
                    <a:pt x="27" y="0"/>
                    <a:pt x="28" y="0"/>
                    <a:pt x="28" y="0"/>
                  </a:cubicBezTo>
                  <a:close/>
                  <a:moveTo>
                    <a:pt x="17" y="10"/>
                  </a:moveTo>
                  <a:cubicBezTo>
                    <a:pt x="18" y="11"/>
                    <a:pt x="17" y="13"/>
                    <a:pt x="17" y="14"/>
                  </a:cubicBezTo>
                  <a:cubicBezTo>
                    <a:pt x="17" y="14"/>
                    <a:pt x="17" y="14"/>
                    <a:pt x="17" y="14"/>
                  </a:cubicBezTo>
                  <a:cubicBezTo>
                    <a:pt x="18" y="15"/>
                    <a:pt x="18" y="15"/>
                    <a:pt x="19" y="15"/>
                  </a:cubicBezTo>
                  <a:cubicBezTo>
                    <a:pt x="19" y="16"/>
                    <a:pt x="21" y="16"/>
                    <a:pt x="20" y="17"/>
                  </a:cubicBezTo>
                  <a:cubicBezTo>
                    <a:pt x="20" y="18"/>
                    <a:pt x="18" y="19"/>
                    <a:pt x="17" y="19"/>
                  </a:cubicBezTo>
                  <a:cubicBezTo>
                    <a:pt x="17" y="20"/>
                    <a:pt x="16" y="20"/>
                    <a:pt x="17" y="21"/>
                  </a:cubicBezTo>
                  <a:cubicBezTo>
                    <a:pt x="18" y="21"/>
                    <a:pt x="19" y="21"/>
                    <a:pt x="20" y="21"/>
                  </a:cubicBezTo>
                  <a:cubicBezTo>
                    <a:pt x="20" y="21"/>
                    <a:pt x="21" y="20"/>
                    <a:pt x="21" y="21"/>
                  </a:cubicBezTo>
                  <a:cubicBezTo>
                    <a:pt x="22" y="21"/>
                    <a:pt x="22" y="21"/>
                    <a:pt x="22" y="22"/>
                  </a:cubicBezTo>
                  <a:cubicBezTo>
                    <a:pt x="22" y="22"/>
                    <a:pt x="23" y="22"/>
                    <a:pt x="22" y="23"/>
                  </a:cubicBezTo>
                  <a:cubicBezTo>
                    <a:pt x="22" y="23"/>
                    <a:pt x="23" y="23"/>
                    <a:pt x="23" y="24"/>
                  </a:cubicBezTo>
                  <a:cubicBezTo>
                    <a:pt x="23" y="25"/>
                    <a:pt x="22" y="25"/>
                    <a:pt x="21" y="25"/>
                  </a:cubicBezTo>
                  <a:cubicBezTo>
                    <a:pt x="21" y="25"/>
                    <a:pt x="20" y="25"/>
                    <a:pt x="20" y="25"/>
                  </a:cubicBezTo>
                  <a:cubicBezTo>
                    <a:pt x="20" y="26"/>
                    <a:pt x="19" y="25"/>
                    <a:pt x="19" y="26"/>
                  </a:cubicBezTo>
                  <a:cubicBezTo>
                    <a:pt x="19" y="26"/>
                    <a:pt x="19" y="26"/>
                    <a:pt x="19" y="26"/>
                  </a:cubicBezTo>
                  <a:cubicBezTo>
                    <a:pt x="19" y="27"/>
                    <a:pt x="18" y="26"/>
                    <a:pt x="17" y="26"/>
                  </a:cubicBezTo>
                  <a:cubicBezTo>
                    <a:pt x="17" y="27"/>
                    <a:pt x="16" y="26"/>
                    <a:pt x="15" y="27"/>
                  </a:cubicBezTo>
                  <a:cubicBezTo>
                    <a:pt x="15" y="26"/>
                    <a:pt x="15" y="27"/>
                    <a:pt x="14" y="27"/>
                  </a:cubicBezTo>
                  <a:cubicBezTo>
                    <a:pt x="14" y="27"/>
                    <a:pt x="13" y="27"/>
                    <a:pt x="13" y="27"/>
                  </a:cubicBezTo>
                  <a:cubicBezTo>
                    <a:pt x="12" y="27"/>
                    <a:pt x="11" y="27"/>
                    <a:pt x="10" y="26"/>
                  </a:cubicBezTo>
                  <a:cubicBezTo>
                    <a:pt x="10" y="26"/>
                    <a:pt x="10" y="25"/>
                    <a:pt x="10" y="24"/>
                  </a:cubicBezTo>
                  <a:cubicBezTo>
                    <a:pt x="9" y="24"/>
                    <a:pt x="10" y="23"/>
                    <a:pt x="10" y="23"/>
                  </a:cubicBezTo>
                  <a:cubicBezTo>
                    <a:pt x="10" y="22"/>
                    <a:pt x="9" y="21"/>
                    <a:pt x="10" y="21"/>
                  </a:cubicBezTo>
                  <a:cubicBezTo>
                    <a:pt x="9" y="20"/>
                    <a:pt x="11" y="20"/>
                    <a:pt x="11" y="19"/>
                  </a:cubicBezTo>
                  <a:cubicBezTo>
                    <a:pt x="11" y="19"/>
                    <a:pt x="11" y="19"/>
                    <a:pt x="11" y="19"/>
                  </a:cubicBezTo>
                  <a:cubicBezTo>
                    <a:pt x="10" y="19"/>
                    <a:pt x="10" y="19"/>
                    <a:pt x="10" y="19"/>
                  </a:cubicBezTo>
                  <a:cubicBezTo>
                    <a:pt x="10" y="19"/>
                    <a:pt x="10" y="19"/>
                    <a:pt x="10" y="19"/>
                  </a:cubicBezTo>
                  <a:cubicBezTo>
                    <a:pt x="10" y="19"/>
                    <a:pt x="9" y="19"/>
                    <a:pt x="9" y="18"/>
                  </a:cubicBezTo>
                  <a:cubicBezTo>
                    <a:pt x="8" y="17"/>
                    <a:pt x="8" y="17"/>
                    <a:pt x="8" y="17"/>
                  </a:cubicBezTo>
                  <a:cubicBezTo>
                    <a:pt x="8" y="16"/>
                    <a:pt x="9" y="16"/>
                    <a:pt x="9" y="16"/>
                  </a:cubicBezTo>
                  <a:cubicBezTo>
                    <a:pt x="10" y="16"/>
                    <a:pt x="11" y="16"/>
                    <a:pt x="12" y="15"/>
                  </a:cubicBezTo>
                  <a:cubicBezTo>
                    <a:pt x="13" y="15"/>
                    <a:pt x="15" y="15"/>
                    <a:pt x="15" y="14"/>
                  </a:cubicBezTo>
                  <a:cubicBezTo>
                    <a:pt x="15" y="13"/>
                    <a:pt x="15" y="12"/>
                    <a:pt x="15" y="12"/>
                  </a:cubicBezTo>
                  <a:cubicBezTo>
                    <a:pt x="14" y="13"/>
                    <a:pt x="13" y="12"/>
                    <a:pt x="12" y="12"/>
                  </a:cubicBezTo>
                  <a:cubicBezTo>
                    <a:pt x="13" y="11"/>
                    <a:pt x="12" y="11"/>
                    <a:pt x="12" y="11"/>
                  </a:cubicBezTo>
                  <a:cubicBezTo>
                    <a:pt x="13" y="10"/>
                    <a:pt x="15" y="9"/>
                    <a:pt x="16" y="10"/>
                  </a:cubicBezTo>
                  <a:lnTo>
                    <a:pt x="17" y="10"/>
                  </a:lnTo>
                  <a:close/>
                  <a:moveTo>
                    <a:pt x="5" y="10"/>
                  </a:moveTo>
                  <a:cubicBezTo>
                    <a:pt x="5" y="11"/>
                    <a:pt x="6" y="12"/>
                    <a:pt x="6" y="12"/>
                  </a:cubicBezTo>
                  <a:cubicBezTo>
                    <a:pt x="6" y="13"/>
                    <a:pt x="6" y="14"/>
                    <a:pt x="6" y="15"/>
                  </a:cubicBezTo>
                  <a:cubicBezTo>
                    <a:pt x="6" y="16"/>
                    <a:pt x="6" y="17"/>
                    <a:pt x="6" y="19"/>
                  </a:cubicBezTo>
                  <a:cubicBezTo>
                    <a:pt x="6" y="20"/>
                    <a:pt x="5" y="20"/>
                    <a:pt x="5" y="21"/>
                  </a:cubicBezTo>
                  <a:cubicBezTo>
                    <a:pt x="5" y="22"/>
                    <a:pt x="5" y="22"/>
                    <a:pt x="4" y="22"/>
                  </a:cubicBezTo>
                  <a:cubicBezTo>
                    <a:pt x="5" y="23"/>
                    <a:pt x="5" y="24"/>
                    <a:pt x="4" y="24"/>
                  </a:cubicBezTo>
                  <a:cubicBezTo>
                    <a:pt x="5" y="25"/>
                    <a:pt x="4" y="25"/>
                    <a:pt x="4" y="26"/>
                  </a:cubicBezTo>
                  <a:cubicBezTo>
                    <a:pt x="4" y="26"/>
                    <a:pt x="4" y="26"/>
                    <a:pt x="4" y="26"/>
                  </a:cubicBezTo>
                  <a:cubicBezTo>
                    <a:pt x="4" y="28"/>
                    <a:pt x="5" y="28"/>
                    <a:pt x="4" y="30"/>
                  </a:cubicBezTo>
                  <a:cubicBezTo>
                    <a:pt x="5" y="31"/>
                    <a:pt x="5" y="31"/>
                    <a:pt x="5" y="32"/>
                  </a:cubicBezTo>
                  <a:cubicBezTo>
                    <a:pt x="5" y="32"/>
                    <a:pt x="5" y="33"/>
                    <a:pt x="6" y="34"/>
                  </a:cubicBezTo>
                  <a:cubicBezTo>
                    <a:pt x="6" y="35"/>
                    <a:pt x="5" y="35"/>
                    <a:pt x="5" y="35"/>
                  </a:cubicBezTo>
                  <a:cubicBezTo>
                    <a:pt x="5" y="35"/>
                    <a:pt x="5" y="35"/>
                    <a:pt x="5" y="36"/>
                  </a:cubicBezTo>
                  <a:cubicBezTo>
                    <a:pt x="5" y="36"/>
                    <a:pt x="5" y="36"/>
                    <a:pt x="5" y="36"/>
                  </a:cubicBezTo>
                  <a:cubicBezTo>
                    <a:pt x="5" y="36"/>
                    <a:pt x="4" y="36"/>
                    <a:pt x="4" y="36"/>
                  </a:cubicBezTo>
                  <a:cubicBezTo>
                    <a:pt x="3" y="35"/>
                    <a:pt x="2" y="35"/>
                    <a:pt x="2" y="34"/>
                  </a:cubicBezTo>
                  <a:cubicBezTo>
                    <a:pt x="1" y="33"/>
                    <a:pt x="2" y="32"/>
                    <a:pt x="1" y="31"/>
                  </a:cubicBezTo>
                  <a:cubicBezTo>
                    <a:pt x="1" y="30"/>
                    <a:pt x="0" y="30"/>
                    <a:pt x="0" y="30"/>
                  </a:cubicBezTo>
                  <a:cubicBezTo>
                    <a:pt x="0" y="29"/>
                    <a:pt x="1" y="29"/>
                    <a:pt x="1" y="29"/>
                  </a:cubicBezTo>
                  <a:cubicBezTo>
                    <a:pt x="0" y="29"/>
                    <a:pt x="1" y="28"/>
                    <a:pt x="0" y="28"/>
                  </a:cubicBezTo>
                  <a:cubicBezTo>
                    <a:pt x="0" y="28"/>
                    <a:pt x="0" y="28"/>
                    <a:pt x="0" y="28"/>
                  </a:cubicBezTo>
                  <a:cubicBezTo>
                    <a:pt x="0" y="24"/>
                    <a:pt x="0" y="22"/>
                    <a:pt x="1" y="19"/>
                  </a:cubicBezTo>
                  <a:cubicBezTo>
                    <a:pt x="1" y="19"/>
                    <a:pt x="1" y="19"/>
                    <a:pt x="1" y="18"/>
                  </a:cubicBezTo>
                  <a:cubicBezTo>
                    <a:pt x="1" y="15"/>
                    <a:pt x="3" y="13"/>
                    <a:pt x="3" y="10"/>
                  </a:cubicBezTo>
                  <a:cubicBezTo>
                    <a:pt x="3" y="10"/>
                    <a:pt x="3" y="9"/>
                    <a:pt x="4" y="9"/>
                  </a:cubicBezTo>
                  <a:cubicBezTo>
                    <a:pt x="4" y="9"/>
                    <a:pt x="5" y="10"/>
                    <a:pt x="5" y="10"/>
                  </a:cubicBezTo>
                  <a:close/>
                  <a:moveTo>
                    <a:pt x="23" y="14"/>
                  </a:moveTo>
                  <a:cubicBezTo>
                    <a:pt x="23" y="13"/>
                    <a:pt x="23" y="14"/>
                    <a:pt x="23" y="14"/>
                  </a:cubicBezTo>
                  <a:cubicBezTo>
                    <a:pt x="25" y="14"/>
                    <a:pt x="27" y="15"/>
                    <a:pt x="27" y="16"/>
                  </a:cubicBezTo>
                  <a:cubicBezTo>
                    <a:pt x="27" y="17"/>
                    <a:pt x="26" y="17"/>
                    <a:pt x="26" y="18"/>
                  </a:cubicBezTo>
                  <a:cubicBezTo>
                    <a:pt x="25" y="18"/>
                    <a:pt x="25" y="18"/>
                    <a:pt x="24" y="18"/>
                  </a:cubicBezTo>
                  <a:cubicBezTo>
                    <a:pt x="23" y="16"/>
                    <a:pt x="22" y="15"/>
                    <a:pt x="21" y="14"/>
                  </a:cubicBezTo>
                  <a:cubicBezTo>
                    <a:pt x="21" y="13"/>
                    <a:pt x="22" y="13"/>
                    <a:pt x="22" y="13"/>
                  </a:cubicBezTo>
                  <a:lnTo>
                    <a:pt x="23" y="14"/>
                  </a:lnTo>
                  <a:close/>
                  <a:moveTo>
                    <a:pt x="22" y="31"/>
                  </a:moveTo>
                  <a:cubicBezTo>
                    <a:pt x="23" y="31"/>
                    <a:pt x="24" y="30"/>
                    <a:pt x="24" y="31"/>
                  </a:cubicBezTo>
                  <a:cubicBezTo>
                    <a:pt x="24" y="31"/>
                    <a:pt x="24" y="32"/>
                    <a:pt x="24" y="32"/>
                  </a:cubicBezTo>
                  <a:cubicBezTo>
                    <a:pt x="23" y="32"/>
                    <a:pt x="24" y="33"/>
                    <a:pt x="23" y="33"/>
                  </a:cubicBezTo>
                  <a:cubicBezTo>
                    <a:pt x="23" y="34"/>
                    <a:pt x="22" y="34"/>
                    <a:pt x="21" y="34"/>
                  </a:cubicBezTo>
                  <a:cubicBezTo>
                    <a:pt x="21" y="34"/>
                    <a:pt x="21" y="34"/>
                    <a:pt x="20" y="34"/>
                  </a:cubicBezTo>
                  <a:cubicBezTo>
                    <a:pt x="20" y="34"/>
                    <a:pt x="20" y="34"/>
                    <a:pt x="20" y="34"/>
                  </a:cubicBezTo>
                  <a:cubicBezTo>
                    <a:pt x="18" y="34"/>
                    <a:pt x="17" y="33"/>
                    <a:pt x="16" y="34"/>
                  </a:cubicBezTo>
                  <a:cubicBezTo>
                    <a:pt x="16" y="34"/>
                    <a:pt x="15" y="34"/>
                    <a:pt x="14" y="34"/>
                  </a:cubicBezTo>
                  <a:cubicBezTo>
                    <a:pt x="13" y="35"/>
                    <a:pt x="12" y="35"/>
                    <a:pt x="11" y="34"/>
                  </a:cubicBezTo>
                  <a:cubicBezTo>
                    <a:pt x="10" y="34"/>
                    <a:pt x="10" y="34"/>
                    <a:pt x="9" y="34"/>
                  </a:cubicBezTo>
                  <a:cubicBezTo>
                    <a:pt x="9" y="34"/>
                    <a:pt x="9" y="33"/>
                    <a:pt x="8" y="33"/>
                  </a:cubicBezTo>
                  <a:cubicBezTo>
                    <a:pt x="8" y="33"/>
                    <a:pt x="8" y="33"/>
                    <a:pt x="8" y="33"/>
                  </a:cubicBezTo>
                  <a:cubicBezTo>
                    <a:pt x="8" y="32"/>
                    <a:pt x="9" y="32"/>
                    <a:pt x="9" y="32"/>
                  </a:cubicBezTo>
                  <a:cubicBezTo>
                    <a:pt x="10" y="31"/>
                    <a:pt x="11" y="31"/>
                    <a:pt x="12" y="31"/>
                  </a:cubicBezTo>
                  <a:cubicBezTo>
                    <a:pt x="15" y="31"/>
                    <a:pt x="17" y="30"/>
                    <a:pt x="20" y="30"/>
                  </a:cubicBezTo>
                  <a:cubicBezTo>
                    <a:pt x="20" y="31"/>
                    <a:pt x="22" y="31"/>
                    <a:pt x="22" y="3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16"/>
            <p:cNvSpPr>
              <a:spLocks noEditPoints="1"/>
            </p:cNvSpPr>
            <p:nvPr/>
          </p:nvSpPr>
          <p:spPr bwMode="auto">
            <a:xfrm>
              <a:off x="5537" y="4091"/>
              <a:ext cx="202" cy="222"/>
            </a:xfrm>
            <a:custGeom>
              <a:avLst/>
              <a:gdLst>
                <a:gd name="T0" fmla="*/ 43 w 78"/>
                <a:gd name="T1" fmla="*/ 32 h 83"/>
                <a:gd name="T2" fmla="*/ 45 w 78"/>
                <a:gd name="T3" fmla="*/ 40 h 83"/>
                <a:gd name="T4" fmla="*/ 62 w 78"/>
                <a:gd name="T5" fmla="*/ 67 h 83"/>
                <a:gd name="T6" fmla="*/ 69 w 78"/>
                <a:gd name="T7" fmla="*/ 67 h 83"/>
                <a:gd name="T8" fmla="*/ 71 w 78"/>
                <a:gd name="T9" fmla="*/ 66 h 83"/>
                <a:gd name="T10" fmla="*/ 73 w 78"/>
                <a:gd name="T11" fmla="*/ 62 h 83"/>
                <a:gd name="T12" fmla="*/ 75 w 78"/>
                <a:gd name="T13" fmla="*/ 66 h 83"/>
                <a:gd name="T14" fmla="*/ 76 w 78"/>
                <a:gd name="T15" fmla="*/ 68 h 83"/>
                <a:gd name="T16" fmla="*/ 77 w 78"/>
                <a:gd name="T17" fmla="*/ 72 h 83"/>
                <a:gd name="T18" fmla="*/ 78 w 78"/>
                <a:gd name="T19" fmla="*/ 74 h 83"/>
                <a:gd name="T20" fmla="*/ 78 w 78"/>
                <a:gd name="T21" fmla="*/ 79 h 83"/>
                <a:gd name="T22" fmla="*/ 59 w 78"/>
                <a:gd name="T23" fmla="*/ 76 h 83"/>
                <a:gd name="T24" fmla="*/ 35 w 78"/>
                <a:gd name="T25" fmla="*/ 53 h 83"/>
                <a:gd name="T26" fmla="*/ 19 w 78"/>
                <a:gd name="T27" fmla="*/ 66 h 83"/>
                <a:gd name="T28" fmla="*/ 5 w 78"/>
                <a:gd name="T29" fmla="*/ 73 h 83"/>
                <a:gd name="T30" fmla="*/ 0 w 78"/>
                <a:gd name="T31" fmla="*/ 63 h 83"/>
                <a:gd name="T32" fmla="*/ 2 w 78"/>
                <a:gd name="T33" fmla="*/ 53 h 83"/>
                <a:gd name="T34" fmla="*/ 3 w 78"/>
                <a:gd name="T35" fmla="*/ 38 h 83"/>
                <a:gd name="T36" fmla="*/ 2 w 78"/>
                <a:gd name="T37" fmla="*/ 33 h 83"/>
                <a:gd name="T38" fmla="*/ 5 w 78"/>
                <a:gd name="T39" fmla="*/ 17 h 83"/>
                <a:gd name="T40" fmla="*/ 10 w 78"/>
                <a:gd name="T41" fmla="*/ 14 h 83"/>
                <a:gd name="T42" fmla="*/ 11 w 78"/>
                <a:gd name="T43" fmla="*/ 35 h 83"/>
                <a:gd name="T44" fmla="*/ 24 w 78"/>
                <a:gd name="T45" fmla="*/ 31 h 83"/>
                <a:gd name="T46" fmla="*/ 18 w 78"/>
                <a:gd name="T47" fmla="*/ 22 h 83"/>
                <a:gd name="T48" fmla="*/ 29 w 78"/>
                <a:gd name="T49" fmla="*/ 15 h 83"/>
                <a:gd name="T50" fmla="*/ 26 w 78"/>
                <a:gd name="T51" fmla="*/ 12 h 83"/>
                <a:gd name="T52" fmla="*/ 15 w 78"/>
                <a:gd name="T53" fmla="*/ 12 h 83"/>
                <a:gd name="T54" fmla="*/ 26 w 78"/>
                <a:gd name="T55" fmla="*/ 4 h 83"/>
                <a:gd name="T56" fmla="*/ 45 w 78"/>
                <a:gd name="T57" fmla="*/ 0 h 83"/>
                <a:gd name="T58" fmla="*/ 50 w 78"/>
                <a:gd name="T59" fmla="*/ 7 h 83"/>
                <a:gd name="T60" fmla="*/ 47 w 78"/>
                <a:gd name="T61" fmla="*/ 18 h 83"/>
                <a:gd name="T62" fmla="*/ 52 w 78"/>
                <a:gd name="T63" fmla="*/ 23 h 83"/>
                <a:gd name="T64" fmla="*/ 35 w 78"/>
                <a:gd name="T65" fmla="*/ 24 h 83"/>
                <a:gd name="T66" fmla="*/ 74 w 78"/>
                <a:gd name="T67" fmla="*/ 39 h 83"/>
                <a:gd name="T68" fmla="*/ 72 w 78"/>
                <a:gd name="T69" fmla="*/ 33 h 83"/>
                <a:gd name="T70" fmla="*/ 72 w 78"/>
                <a:gd name="T71" fmla="*/ 31 h 83"/>
                <a:gd name="T72" fmla="*/ 71 w 78"/>
                <a:gd name="T73" fmla="*/ 35 h 83"/>
                <a:gd name="T74" fmla="*/ 70 w 78"/>
                <a:gd name="T75" fmla="*/ 46 h 83"/>
                <a:gd name="T76" fmla="*/ 71 w 78"/>
                <a:gd name="T77" fmla="*/ 50 h 83"/>
                <a:gd name="T78" fmla="*/ 69 w 78"/>
                <a:gd name="T79" fmla="*/ 57 h 83"/>
                <a:gd name="T80" fmla="*/ 68 w 78"/>
                <a:gd name="T81" fmla="*/ 50 h 83"/>
                <a:gd name="T82" fmla="*/ 69 w 78"/>
                <a:gd name="T83" fmla="*/ 43 h 83"/>
                <a:gd name="T84" fmla="*/ 70 w 78"/>
                <a:gd name="T85" fmla="*/ 32 h 83"/>
                <a:gd name="T86" fmla="*/ 33 w 78"/>
                <a:gd name="T87" fmla="*/ 42 h 83"/>
                <a:gd name="T88" fmla="*/ 12 w 78"/>
                <a:gd name="T89" fmla="*/ 60 h 83"/>
                <a:gd name="T90" fmla="*/ 9 w 78"/>
                <a:gd name="T91" fmla="*/ 52 h 83"/>
                <a:gd name="T92" fmla="*/ 23 w 78"/>
                <a:gd name="T93" fmla="*/ 43 h 83"/>
                <a:gd name="T94" fmla="*/ 34 w 78"/>
                <a:gd name="T95" fmla="*/ 41 h 83"/>
                <a:gd name="T96" fmla="*/ 74 w 78"/>
                <a:gd name="T97" fmla="*/ 48 h 83"/>
                <a:gd name="T98" fmla="*/ 72 w 78"/>
                <a:gd name="T99" fmla="*/ 53 h 83"/>
                <a:gd name="T100" fmla="*/ 72 w 78"/>
                <a:gd name="T101" fmla="*/ 48 h 83"/>
                <a:gd name="T102" fmla="*/ 73 w 78"/>
                <a:gd name="T103" fmla="*/ 45 h 83"/>
                <a:gd name="T104" fmla="*/ 70 w 78"/>
                <a:gd name="T105" fmla="*/ 54 h 83"/>
                <a:gd name="T106" fmla="*/ 70 w 78"/>
                <a:gd name="T107" fmla="*/ 66 h 83"/>
                <a:gd name="T108" fmla="*/ 72 w 78"/>
                <a:gd name="T109" fmla="*/ 67 h 83"/>
                <a:gd name="T110" fmla="*/ 74 w 78"/>
                <a:gd name="T111" fmla="*/ 69 h 83"/>
                <a:gd name="T112" fmla="*/ 76 w 78"/>
                <a:gd name="T113" fmla="*/ 76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8" h="83">
                  <a:moveTo>
                    <a:pt x="52" y="23"/>
                  </a:moveTo>
                  <a:cubicBezTo>
                    <a:pt x="53" y="26"/>
                    <a:pt x="52" y="27"/>
                    <a:pt x="51" y="28"/>
                  </a:cubicBezTo>
                  <a:cubicBezTo>
                    <a:pt x="51" y="31"/>
                    <a:pt x="48" y="30"/>
                    <a:pt x="46" y="31"/>
                  </a:cubicBezTo>
                  <a:cubicBezTo>
                    <a:pt x="45" y="31"/>
                    <a:pt x="44" y="33"/>
                    <a:pt x="43" y="32"/>
                  </a:cubicBezTo>
                  <a:cubicBezTo>
                    <a:pt x="42" y="32"/>
                    <a:pt x="42" y="32"/>
                    <a:pt x="42" y="32"/>
                  </a:cubicBezTo>
                  <a:cubicBezTo>
                    <a:pt x="40" y="31"/>
                    <a:pt x="40" y="34"/>
                    <a:pt x="39" y="34"/>
                  </a:cubicBezTo>
                  <a:cubicBezTo>
                    <a:pt x="40" y="36"/>
                    <a:pt x="40" y="38"/>
                    <a:pt x="42" y="39"/>
                  </a:cubicBezTo>
                  <a:cubicBezTo>
                    <a:pt x="43" y="39"/>
                    <a:pt x="44" y="40"/>
                    <a:pt x="45" y="40"/>
                  </a:cubicBezTo>
                  <a:cubicBezTo>
                    <a:pt x="44" y="41"/>
                    <a:pt x="45" y="42"/>
                    <a:pt x="44" y="43"/>
                  </a:cubicBezTo>
                  <a:cubicBezTo>
                    <a:pt x="45" y="45"/>
                    <a:pt x="47" y="47"/>
                    <a:pt x="49" y="49"/>
                  </a:cubicBezTo>
                  <a:cubicBezTo>
                    <a:pt x="50" y="50"/>
                    <a:pt x="49" y="53"/>
                    <a:pt x="51" y="53"/>
                  </a:cubicBezTo>
                  <a:cubicBezTo>
                    <a:pt x="54" y="58"/>
                    <a:pt x="58" y="62"/>
                    <a:pt x="62" y="67"/>
                  </a:cubicBezTo>
                  <a:cubicBezTo>
                    <a:pt x="64" y="69"/>
                    <a:pt x="66" y="71"/>
                    <a:pt x="68" y="72"/>
                  </a:cubicBezTo>
                  <a:cubicBezTo>
                    <a:pt x="69" y="71"/>
                    <a:pt x="69" y="71"/>
                    <a:pt x="69" y="71"/>
                  </a:cubicBezTo>
                  <a:cubicBezTo>
                    <a:pt x="68" y="70"/>
                    <a:pt x="69" y="69"/>
                    <a:pt x="68" y="67"/>
                  </a:cubicBezTo>
                  <a:cubicBezTo>
                    <a:pt x="69" y="67"/>
                    <a:pt x="69" y="67"/>
                    <a:pt x="69" y="67"/>
                  </a:cubicBezTo>
                  <a:cubicBezTo>
                    <a:pt x="68" y="66"/>
                    <a:pt x="69" y="64"/>
                    <a:pt x="68" y="63"/>
                  </a:cubicBezTo>
                  <a:cubicBezTo>
                    <a:pt x="69" y="60"/>
                    <a:pt x="69" y="60"/>
                    <a:pt x="69" y="60"/>
                  </a:cubicBezTo>
                  <a:cubicBezTo>
                    <a:pt x="69" y="61"/>
                    <a:pt x="70" y="62"/>
                    <a:pt x="71" y="62"/>
                  </a:cubicBezTo>
                  <a:cubicBezTo>
                    <a:pt x="71" y="63"/>
                    <a:pt x="71" y="65"/>
                    <a:pt x="71" y="66"/>
                  </a:cubicBezTo>
                  <a:cubicBezTo>
                    <a:pt x="73" y="66"/>
                    <a:pt x="71" y="64"/>
                    <a:pt x="72" y="63"/>
                  </a:cubicBezTo>
                  <a:cubicBezTo>
                    <a:pt x="72" y="62"/>
                    <a:pt x="70" y="60"/>
                    <a:pt x="72" y="59"/>
                  </a:cubicBezTo>
                  <a:cubicBezTo>
                    <a:pt x="73" y="60"/>
                    <a:pt x="72" y="61"/>
                    <a:pt x="73" y="61"/>
                  </a:cubicBezTo>
                  <a:cubicBezTo>
                    <a:pt x="73" y="62"/>
                    <a:pt x="73" y="62"/>
                    <a:pt x="73" y="62"/>
                  </a:cubicBezTo>
                  <a:cubicBezTo>
                    <a:pt x="73" y="63"/>
                    <a:pt x="73" y="63"/>
                    <a:pt x="73" y="63"/>
                  </a:cubicBezTo>
                  <a:cubicBezTo>
                    <a:pt x="73" y="64"/>
                    <a:pt x="74" y="65"/>
                    <a:pt x="73" y="67"/>
                  </a:cubicBezTo>
                  <a:cubicBezTo>
                    <a:pt x="73" y="67"/>
                    <a:pt x="74" y="67"/>
                    <a:pt x="74" y="68"/>
                  </a:cubicBezTo>
                  <a:cubicBezTo>
                    <a:pt x="75" y="67"/>
                    <a:pt x="75" y="67"/>
                    <a:pt x="75" y="66"/>
                  </a:cubicBezTo>
                  <a:cubicBezTo>
                    <a:pt x="75" y="67"/>
                    <a:pt x="75" y="69"/>
                    <a:pt x="77" y="68"/>
                  </a:cubicBezTo>
                  <a:cubicBezTo>
                    <a:pt x="78" y="68"/>
                    <a:pt x="77" y="69"/>
                    <a:pt x="78" y="69"/>
                  </a:cubicBezTo>
                  <a:cubicBezTo>
                    <a:pt x="78" y="70"/>
                    <a:pt x="77" y="70"/>
                    <a:pt x="77" y="70"/>
                  </a:cubicBezTo>
                  <a:cubicBezTo>
                    <a:pt x="76" y="69"/>
                    <a:pt x="77" y="69"/>
                    <a:pt x="76" y="68"/>
                  </a:cubicBezTo>
                  <a:cubicBezTo>
                    <a:pt x="75" y="69"/>
                    <a:pt x="75" y="70"/>
                    <a:pt x="76" y="71"/>
                  </a:cubicBezTo>
                  <a:cubicBezTo>
                    <a:pt x="76" y="71"/>
                    <a:pt x="76" y="71"/>
                    <a:pt x="76" y="71"/>
                  </a:cubicBezTo>
                  <a:cubicBezTo>
                    <a:pt x="76" y="71"/>
                    <a:pt x="77" y="71"/>
                    <a:pt x="77" y="71"/>
                  </a:cubicBezTo>
                  <a:cubicBezTo>
                    <a:pt x="77" y="71"/>
                    <a:pt x="77" y="72"/>
                    <a:pt x="77" y="72"/>
                  </a:cubicBezTo>
                  <a:cubicBezTo>
                    <a:pt x="78" y="72"/>
                    <a:pt x="78" y="72"/>
                    <a:pt x="78" y="72"/>
                  </a:cubicBezTo>
                  <a:cubicBezTo>
                    <a:pt x="78" y="73"/>
                    <a:pt x="78" y="73"/>
                    <a:pt x="78" y="73"/>
                  </a:cubicBezTo>
                  <a:cubicBezTo>
                    <a:pt x="77" y="73"/>
                    <a:pt x="77" y="73"/>
                    <a:pt x="77" y="73"/>
                  </a:cubicBezTo>
                  <a:cubicBezTo>
                    <a:pt x="76" y="73"/>
                    <a:pt x="77" y="74"/>
                    <a:pt x="78" y="74"/>
                  </a:cubicBezTo>
                  <a:cubicBezTo>
                    <a:pt x="78" y="74"/>
                    <a:pt x="78" y="74"/>
                    <a:pt x="78" y="74"/>
                  </a:cubicBezTo>
                  <a:cubicBezTo>
                    <a:pt x="78" y="75"/>
                    <a:pt x="77" y="75"/>
                    <a:pt x="77" y="77"/>
                  </a:cubicBezTo>
                  <a:cubicBezTo>
                    <a:pt x="77" y="77"/>
                    <a:pt x="77" y="77"/>
                    <a:pt x="77" y="77"/>
                  </a:cubicBezTo>
                  <a:cubicBezTo>
                    <a:pt x="78" y="77"/>
                    <a:pt x="77" y="78"/>
                    <a:pt x="78" y="79"/>
                  </a:cubicBezTo>
                  <a:cubicBezTo>
                    <a:pt x="78" y="80"/>
                    <a:pt x="77" y="80"/>
                    <a:pt x="78" y="80"/>
                  </a:cubicBezTo>
                  <a:cubicBezTo>
                    <a:pt x="77" y="81"/>
                    <a:pt x="77" y="83"/>
                    <a:pt x="75" y="82"/>
                  </a:cubicBezTo>
                  <a:cubicBezTo>
                    <a:pt x="74" y="83"/>
                    <a:pt x="72" y="82"/>
                    <a:pt x="70" y="82"/>
                  </a:cubicBezTo>
                  <a:cubicBezTo>
                    <a:pt x="66" y="81"/>
                    <a:pt x="63" y="78"/>
                    <a:pt x="59" y="76"/>
                  </a:cubicBezTo>
                  <a:cubicBezTo>
                    <a:pt x="59" y="75"/>
                    <a:pt x="58" y="75"/>
                    <a:pt x="57" y="74"/>
                  </a:cubicBezTo>
                  <a:cubicBezTo>
                    <a:pt x="50" y="67"/>
                    <a:pt x="45" y="59"/>
                    <a:pt x="40" y="50"/>
                  </a:cubicBezTo>
                  <a:cubicBezTo>
                    <a:pt x="40" y="50"/>
                    <a:pt x="39" y="49"/>
                    <a:pt x="39" y="50"/>
                  </a:cubicBezTo>
                  <a:cubicBezTo>
                    <a:pt x="37" y="51"/>
                    <a:pt x="36" y="52"/>
                    <a:pt x="35" y="53"/>
                  </a:cubicBezTo>
                  <a:cubicBezTo>
                    <a:pt x="34" y="54"/>
                    <a:pt x="32" y="55"/>
                    <a:pt x="32" y="56"/>
                  </a:cubicBezTo>
                  <a:cubicBezTo>
                    <a:pt x="29" y="58"/>
                    <a:pt x="27" y="61"/>
                    <a:pt x="24" y="62"/>
                  </a:cubicBezTo>
                  <a:cubicBezTo>
                    <a:pt x="22" y="63"/>
                    <a:pt x="21" y="65"/>
                    <a:pt x="18" y="65"/>
                  </a:cubicBezTo>
                  <a:cubicBezTo>
                    <a:pt x="18" y="66"/>
                    <a:pt x="19" y="66"/>
                    <a:pt x="19" y="66"/>
                  </a:cubicBezTo>
                  <a:cubicBezTo>
                    <a:pt x="18" y="67"/>
                    <a:pt x="16" y="67"/>
                    <a:pt x="15" y="68"/>
                  </a:cubicBezTo>
                  <a:cubicBezTo>
                    <a:pt x="14" y="68"/>
                    <a:pt x="14" y="69"/>
                    <a:pt x="12" y="69"/>
                  </a:cubicBezTo>
                  <a:cubicBezTo>
                    <a:pt x="12" y="70"/>
                    <a:pt x="10" y="71"/>
                    <a:pt x="9" y="73"/>
                  </a:cubicBezTo>
                  <a:cubicBezTo>
                    <a:pt x="8" y="73"/>
                    <a:pt x="7" y="72"/>
                    <a:pt x="5" y="73"/>
                  </a:cubicBezTo>
                  <a:cubicBezTo>
                    <a:pt x="5" y="71"/>
                    <a:pt x="3" y="71"/>
                    <a:pt x="3" y="70"/>
                  </a:cubicBezTo>
                  <a:cubicBezTo>
                    <a:pt x="2" y="69"/>
                    <a:pt x="1" y="68"/>
                    <a:pt x="0" y="67"/>
                  </a:cubicBezTo>
                  <a:cubicBezTo>
                    <a:pt x="0" y="66"/>
                    <a:pt x="0" y="65"/>
                    <a:pt x="0" y="65"/>
                  </a:cubicBezTo>
                  <a:cubicBezTo>
                    <a:pt x="0" y="64"/>
                    <a:pt x="1" y="64"/>
                    <a:pt x="0" y="63"/>
                  </a:cubicBezTo>
                  <a:cubicBezTo>
                    <a:pt x="1" y="61"/>
                    <a:pt x="1" y="59"/>
                    <a:pt x="1" y="56"/>
                  </a:cubicBezTo>
                  <a:cubicBezTo>
                    <a:pt x="1" y="55"/>
                    <a:pt x="1" y="55"/>
                    <a:pt x="1" y="55"/>
                  </a:cubicBezTo>
                  <a:cubicBezTo>
                    <a:pt x="1" y="55"/>
                    <a:pt x="1" y="55"/>
                    <a:pt x="1" y="55"/>
                  </a:cubicBezTo>
                  <a:cubicBezTo>
                    <a:pt x="1" y="54"/>
                    <a:pt x="2" y="53"/>
                    <a:pt x="2" y="53"/>
                  </a:cubicBezTo>
                  <a:cubicBezTo>
                    <a:pt x="3" y="49"/>
                    <a:pt x="2" y="46"/>
                    <a:pt x="3" y="43"/>
                  </a:cubicBezTo>
                  <a:cubicBezTo>
                    <a:pt x="2" y="43"/>
                    <a:pt x="2" y="43"/>
                    <a:pt x="2" y="43"/>
                  </a:cubicBezTo>
                  <a:cubicBezTo>
                    <a:pt x="3" y="42"/>
                    <a:pt x="2" y="42"/>
                    <a:pt x="2" y="42"/>
                  </a:cubicBezTo>
                  <a:cubicBezTo>
                    <a:pt x="3" y="41"/>
                    <a:pt x="2" y="40"/>
                    <a:pt x="3" y="38"/>
                  </a:cubicBezTo>
                  <a:cubicBezTo>
                    <a:pt x="2" y="38"/>
                    <a:pt x="2" y="38"/>
                    <a:pt x="2" y="37"/>
                  </a:cubicBezTo>
                  <a:cubicBezTo>
                    <a:pt x="3" y="37"/>
                    <a:pt x="3" y="36"/>
                    <a:pt x="3" y="35"/>
                  </a:cubicBezTo>
                  <a:cubicBezTo>
                    <a:pt x="3" y="35"/>
                    <a:pt x="3" y="34"/>
                    <a:pt x="3" y="34"/>
                  </a:cubicBezTo>
                  <a:cubicBezTo>
                    <a:pt x="2" y="33"/>
                    <a:pt x="2" y="33"/>
                    <a:pt x="2" y="33"/>
                  </a:cubicBezTo>
                  <a:cubicBezTo>
                    <a:pt x="3" y="33"/>
                    <a:pt x="3" y="33"/>
                    <a:pt x="3" y="33"/>
                  </a:cubicBezTo>
                  <a:cubicBezTo>
                    <a:pt x="4" y="30"/>
                    <a:pt x="2" y="27"/>
                    <a:pt x="4" y="24"/>
                  </a:cubicBezTo>
                  <a:cubicBezTo>
                    <a:pt x="3" y="23"/>
                    <a:pt x="4" y="22"/>
                    <a:pt x="4" y="21"/>
                  </a:cubicBezTo>
                  <a:cubicBezTo>
                    <a:pt x="4" y="20"/>
                    <a:pt x="4" y="18"/>
                    <a:pt x="5" y="17"/>
                  </a:cubicBezTo>
                  <a:cubicBezTo>
                    <a:pt x="5" y="16"/>
                    <a:pt x="5" y="16"/>
                    <a:pt x="5" y="16"/>
                  </a:cubicBezTo>
                  <a:cubicBezTo>
                    <a:pt x="5" y="16"/>
                    <a:pt x="5" y="16"/>
                    <a:pt x="5" y="16"/>
                  </a:cubicBezTo>
                  <a:cubicBezTo>
                    <a:pt x="5" y="15"/>
                    <a:pt x="6" y="15"/>
                    <a:pt x="7" y="15"/>
                  </a:cubicBezTo>
                  <a:cubicBezTo>
                    <a:pt x="8" y="14"/>
                    <a:pt x="9" y="14"/>
                    <a:pt x="10" y="14"/>
                  </a:cubicBezTo>
                  <a:cubicBezTo>
                    <a:pt x="13" y="16"/>
                    <a:pt x="14" y="19"/>
                    <a:pt x="15" y="21"/>
                  </a:cubicBezTo>
                  <a:cubicBezTo>
                    <a:pt x="14" y="22"/>
                    <a:pt x="16" y="23"/>
                    <a:pt x="15" y="24"/>
                  </a:cubicBezTo>
                  <a:cubicBezTo>
                    <a:pt x="15" y="26"/>
                    <a:pt x="15" y="29"/>
                    <a:pt x="13" y="30"/>
                  </a:cubicBezTo>
                  <a:cubicBezTo>
                    <a:pt x="12" y="32"/>
                    <a:pt x="14" y="34"/>
                    <a:pt x="11" y="35"/>
                  </a:cubicBezTo>
                  <a:cubicBezTo>
                    <a:pt x="11" y="36"/>
                    <a:pt x="11" y="37"/>
                    <a:pt x="11" y="38"/>
                  </a:cubicBezTo>
                  <a:cubicBezTo>
                    <a:pt x="12" y="39"/>
                    <a:pt x="12" y="37"/>
                    <a:pt x="14" y="36"/>
                  </a:cubicBezTo>
                  <a:cubicBezTo>
                    <a:pt x="16" y="35"/>
                    <a:pt x="19" y="34"/>
                    <a:pt x="21" y="33"/>
                  </a:cubicBezTo>
                  <a:cubicBezTo>
                    <a:pt x="22" y="33"/>
                    <a:pt x="24" y="32"/>
                    <a:pt x="24" y="31"/>
                  </a:cubicBezTo>
                  <a:cubicBezTo>
                    <a:pt x="26" y="31"/>
                    <a:pt x="28" y="30"/>
                    <a:pt x="28" y="29"/>
                  </a:cubicBezTo>
                  <a:cubicBezTo>
                    <a:pt x="26" y="26"/>
                    <a:pt x="26" y="26"/>
                    <a:pt x="26" y="26"/>
                  </a:cubicBezTo>
                  <a:cubicBezTo>
                    <a:pt x="23" y="25"/>
                    <a:pt x="21" y="31"/>
                    <a:pt x="18" y="27"/>
                  </a:cubicBezTo>
                  <a:cubicBezTo>
                    <a:pt x="16" y="26"/>
                    <a:pt x="18" y="24"/>
                    <a:pt x="18" y="22"/>
                  </a:cubicBezTo>
                  <a:cubicBezTo>
                    <a:pt x="19" y="21"/>
                    <a:pt x="20" y="20"/>
                    <a:pt x="21" y="19"/>
                  </a:cubicBezTo>
                  <a:cubicBezTo>
                    <a:pt x="22" y="19"/>
                    <a:pt x="22" y="18"/>
                    <a:pt x="23" y="18"/>
                  </a:cubicBezTo>
                  <a:cubicBezTo>
                    <a:pt x="25" y="18"/>
                    <a:pt x="23" y="14"/>
                    <a:pt x="26" y="15"/>
                  </a:cubicBezTo>
                  <a:cubicBezTo>
                    <a:pt x="27" y="15"/>
                    <a:pt x="28" y="16"/>
                    <a:pt x="29" y="15"/>
                  </a:cubicBezTo>
                  <a:cubicBezTo>
                    <a:pt x="31" y="14"/>
                    <a:pt x="32" y="13"/>
                    <a:pt x="33" y="12"/>
                  </a:cubicBezTo>
                  <a:cubicBezTo>
                    <a:pt x="33" y="11"/>
                    <a:pt x="34" y="11"/>
                    <a:pt x="34" y="10"/>
                  </a:cubicBezTo>
                  <a:cubicBezTo>
                    <a:pt x="32" y="10"/>
                    <a:pt x="31" y="11"/>
                    <a:pt x="29" y="11"/>
                  </a:cubicBezTo>
                  <a:cubicBezTo>
                    <a:pt x="29" y="12"/>
                    <a:pt x="27" y="12"/>
                    <a:pt x="26" y="12"/>
                  </a:cubicBezTo>
                  <a:cubicBezTo>
                    <a:pt x="26" y="13"/>
                    <a:pt x="25" y="12"/>
                    <a:pt x="24" y="13"/>
                  </a:cubicBezTo>
                  <a:cubicBezTo>
                    <a:pt x="24" y="13"/>
                    <a:pt x="23" y="14"/>
                    <a:pt x="23" y="13"/>
                  </a:cubicBezTo>
                  <a:cubicBezTo>
                    <a:pt x="22" y="14"/>
                    <a:pt x="21" y="13"/>
                    <a:pt x="20" y="14"/>
                  </a:cubicBezTo>
                  <a:cubicBezTo>
                    <a:pt x="19" y="12"/>
                    <a:pt x="16" y="13"/>
                    <a:pt x="15" y="12"/>
                  </a:cubicBezTo>
                  <a:cubicBezTo>
                    <a:pt x="15" y="12"/>
                    <a:pt x="15" y="12"/>
                    <a:pt x="15" y="12"/>
                  </a:cubicBezTo>
                  <a:cubicBezTo>
                    <a:pt x="15" y="10"/>
                    <a:pt x="12" y="11"/>
                    <a:pt x="13" y="9"/>
                  </a:cubicBezTo>
                  <a:cubicBezTo>
                    <a:pt x="13" y="8"/>
                    <a:pt x="14" y="6"/>
                    <a:pt x="15" y="6"/>
                  </a:cubicBezTo>
                  <a:cubicBezTo>
                    <a:pt x="19" y="5"/>
                    <a:pt x="22" y="4"/>
                    <a:pt x="26" y="4"/>
                  </a:cubicBezTo>
                  <a:cubicBezTo>
                    <a:pt x="27" y="4"/>
                    <a:pt x="29" y="3"/>
                    <a:pt x="31" y="3"/>
                  </a:cubicBezTo>
                  <a:cubicBezTo>
                    <a:pt x="32" y="2"/>
                    <a:pt x="34" y="3"/>
                    <a:pt x="35" y="2"/>
                  </a:cubicBezTo>
                  <a:cubicBezTo>
                    <a:pt x="38" y="2"/>
                    <a:pt x="40" y="1"/>
                    <a:pt x="42" y="0"/>
                  </a:cubicBezTo>
                  <a:cubicBezTo>
                    <a:pt x="42" y="0"/>
                    <a:pt x="44" y="0"/>
                    <a:pt x="45" y="0"/>
                  </a:cubicBezTo>
                  <a:cubicBezTo>
                    <a:pt x="45" y="0"/>
                    <a:pt x="45" y="0"/>
                    <a:pt x="45" y="0"/>
                  </a:cubicBezTo>
                  <a:cubicBezTo>
                    <a:pt x="47" y="1"/>
                    <a:pt x="50" y="1"/>
                    <a:pt x="51" y="3"/>
                  </a:cubicBezTo>
                  <a:cubicBezTo>
                    <a:pt x="50" y="4"/>
                    <a:pt x="52" y="4"/>
                    <a:pt x="52" y="5"/>
                  </a:cubicBezTo>
                  <a:cubicBezTo>
                    <a:pt x="52" y="6"/>
                    <a:pt x="50" y="5"/>
                    <a:pt x="50" y="7"/>
                  </a:cubicBezTo>
                  <a:cubicBezTo>
                    <a:pt x="47" y="8"/>
                    <a:pt x="45" y="11"/>
                    <a:pt x="43" y="13"/>
                  </a:cubicBezTo>
                  <a:cubicBezTo>
                    <a:pt x="42" y="14"/>
                    <a:pt x="42" y="14"/>
                    <a:pt x="42" y="14"/>
                  </a:cubicBezTo>
                  <a:cubicBezTo>
                    <a:pt x="44" y="15"/>
                    <a:pt x="45" y="14"/>
                    <a:pt x="46" y="15"/>
                  </a:cubicBezTo>
                  <a:cubicBezTo>
                    <a:pt x="46" y="16"/>
                    <a:pt x="46" y="17"/>
                    <a:pt x="47" y="18"/>
                  </a:cubicBezTo>
                  <a:cubicBezTo>
                    <a:pt x="46" y="19"/>
                    <a:pt x="45" y="20"/>
                    <a:pt x="43" y="20"/>
                  </a:cubicBezTo>
                  <a:cubicBezTo>
                    <a:pt x="43" y="21"/>
                    <a:pt x="42" y="21"/>
                    <a:pt x="42" y="21"/>
                  </a:cubicBezTo>
                  <a:cubicBezTo>
                    <a:pt x="45" y="22"/>
                    <a:pt x="47" y="21"/>
                    <a:pt x="49" y="22"/>
                  </a:cubicBezTo>
                  <a:cubicBezTo>
                    <a:pt x="50" y="23"/>
                    <a:pt x="51" y="22"/>
                    <a:pt x="52" y="23"/>
                  </a:cubicBezTo>
                  <a:close/>
                  <a:moveTo>
                    <a:pt x="40" y="24"/>
                  </a:moveTo>
                  <a:cubicBezTo>
                    <a:pt x="40" y="25"/>
                    <a:pt x="38" y="25"/>
                    <a:pt x="37" y="26"/>
                  </a:cubicBezTo>
                  <a:cubicBezTo>
                    <a:pt x="36" y="26"/>
                    <a:pt x="36" y="26"/>
                    <a:pt x="35" y="26"/>
                  </a:cubicBezTo>
                  <a:cubicBezTo>
                    <a:pt x="34" y="26"/>
                    <a:pt x="36" y="25"/>
                    <a:pt x="35" y="24"/>
                  </a:cubicBezTo>
                  <a:cubicBezTo>
                    <a:pt x="36" y="24"/>
                    <a:pt x="37" y="22"/>
                    <a:pt x="38" y="23"/>
                  </a:cubicBezTo>
                  <a:cubicBezTo>
                    <a:pt x="39" y="23"/>
                    <a:pt x="39" y="25"/>
                    <a:pt x="40" y="24"/>
                  </a:cubicBezTo>
                  <a:close/>
                  <a:moveTo>
                    <a:pt x="73" y="36"/>
                  </a:moveTo>
                  <a:cubicBezTo>
                    <a:pt x="73" y="37"/>
                    <a:pt x="73" y="38"/>
                    <a:pt x="74" y="39"/>
                  </a:cubicBezTo>
                  <a:cubicBezTo>
                    <a:pt x="73" y="40"/>
                    <a:pt x="73" y="42"/>
                    <a:pt x="74" y="44"/>
                  </a:cubicBezTo>
                  <a:cubicBezTo>
                    <a:pt x="74" y="44"/>
                    <a:pt x="72" y="44"/>
                    <a:pt x="72" y="44"/>
                  </a:cubicBezTo>
                  <a:cubicBezTo>
                    <a:pt x="72" y="41"/>
                    <a:pt x="72" y="37"/>
                    <a:pt x="72" y="33"/>
                  </a:cubicBezTo>
                  <a:cubicBezTo>
                    <a:pt x="72" y="33"/>
                    <a:pt x="72" y="33"/>
                    <a:pt x="72" y="33"/>
                  </a:cubicBezTo>
                  <a:cubicBezTo>
                    <a:pt x="73" y="33"/>
                    <a:pt x="72" y="33"/>
                    <a:pt x="73" y="32"/>
                  </a:cubicBezTo>
                  <a:cubicBezTo>
                    <a:pt x="72" y="32"/>
                    <a:pt x="72" y="32"/>
                    <a:pt x="72" y="32"/>
                  </a:cubicBezTo>
                  <a:cubicBezTo>
                    <a:pt x="72" y="32"/>
                    <a:pt x="72" y="32"/>
                    <a:pt x="72" y="32"/>
                  </a:cubicBezTo>
                  <a:cubicBezTo>
                    <a:pt x="72" y="32"/>
                    <a:pt x="72" y="32"/>
                    <a:pt x="72" y="31"/>
                  </a:cubicBezTo>
                  <a:cubicBezTo>
                    <a:pt x="72" y="31"/>
                    <a:pt x="73" y="30"/>
                    <a:pt x="73" y="30"/>
                  </a:cubicBezTo>
                  <a:cubicBezTo>
                    <a:pt x="72" y="29"/>
                    <a:pt x="73" y="28"/>
                    <a:pt x="73" y="27"/>
                  </a:cubicBezTo>
                  <a:cubicBezTo>
                    <a:pt x="73" y="29"/>
                    <a:pt x="73" y="33"/>
                    <a:pt x="73" y="36"/>
                  </a:cubicBezTo>
                  <a:close/>
                  <a:moveTo>
                    <a:pt x="71" y="35"/>
                  </a:moveTo>
                  <a:cubicBezTo>
                    <a:pt x="71" y="35"/>
                    <a:pt x="70" y="36"/>
                    <a:pt x="71" y="37"/>
                  </a:cubicBezTo>
                  <a:cubicBezTo>
                    <a:pt x="70" y="37"/>
                    <a:pt x="71" y="38"/>
                    <a:pt x="71" y="39"/>
                  </a:cubicBezTo>
                  <a:cubicBezTo>
                    <a:pt x="70" y="40"/>
                    <a:pt x="71" y="43"/>
                    <a:pt x="70" y="44"/>
                  </a:cubicBezTo>
                  <a:cubicBezTo>
                    <a:pt x="70" y="44"/>
                    <a:pt x="71" y="45"/>
                    <a:pt x="70" y="46"/>
                  </a:cubicBezTo>
                  <a:cubicBezTo>
                    <a:pt x="71" y="46"/>
                    <a:pt x="70" y="47"/>
                    <a:pt x="70" y="48"/>
                  </a:cubicBezTo>
                  <a:cubicBezTo>
                    <a:pt x="69" y="49"/>
                    <a:pt x="70" y="50"/>
                    <a:pt x="70" y="51"/>
                  </a:cubicBezTo>
                  <a:cubicBezTo>
                    <a:pt x="70" y="51"/>
                    <a:pt x="70" y="51"/>
                    <a:pt x="70" y="51"/>
                  </a:cubicBezTo>
                  <a:cubicBezTo>
                    <a:pt x="71" y="51"/>
                    <a:pt x="70" y="50"/>
                    <a:pt x="71" y="50"/>
                  </a:cubicBezTo>
                  <a:cubicBezTo>
                    <a:pt x="70" y="51"/>
                    <a:pt x="71" y="52"/>
                    <a:pt x="70" y="53"/>
                  </a:cubicBezTo>
                  <a:cubicBezTo>
                    <a:pt x="71" y="54"/>
                    <a:pt x="71" y="56"/>
                    <a:pt x="71" y="57"/>
                  </a:cubicBezTo>
                  <a:cubicBezTo>
                    <a:pt x="70" y="57"/>
                    <a:pt x="70" y="56"/>
                    <a:pt x="70" y="56"/>
                  </a:cubicBezTo>
                  <a:cubicBezTo>
                    <a:pt x="70" y="57"/>
                    <a:pt x="69" y="57"/>
                    <a:pt x="69" y="57"/>
                  </a:cubicBezTo>
                  <a:cubicBezTo>
                    <a:pt x="70" y="58"/>
                    <a:pt x="69" y="59"/>
                    <a:pt x="69" y="60"/>
                  </a:cubicBezTo>
                  <a:cubicBezTo>
                    <a:pt x="68" y="60"/>
                    <a:pt x="69" y="59"/>
                    <a:pt x="68" y="59"/>
                  </a:cubicBezTo>
                  <a:cubicBezTo>
                    <a:pt x="69" y="57"/>
                    <a:pt x="69" y="56"/>
                    <a:pt x="68" y="55"/>
                  </a:cubicBezTo>
                  <a:cubicBezTo>
                    <a:pt x="67" y="53"/>
                    <a:pt x="69" y="52"/>
                    <a:pt x="68" y="50"/>
                  </a:cubicBezTo>
                  <a:cubicBezTo>
                    <a:pt x="69" y="50"/>
                    <a:pt x="68" y="49"/>
                    <a:pt x="69" y="49"/>
                  </a:cubicBezTo>
                  <a:cubicBezTo>
                    <a:pt x="68" y="48"/>
                    <a:pt x="68" y="48"/>
                    <a:pt x="68" y="48"/>
                  </a:cubicBezTo>
                  <a:cubicBezTo>
                    <a:pt x="68" y="47"/>
                    <a:pt x="69" y="46"/>
                    <a:pt x="69" y="44"/>
                  </a:cubicBezTo>
                  <a:cubicBezTo>
                    <a:pt x="69" y="44"/>
                    <a:pt x="69" y="44"/>
                    <a:pt x="69" y="43"/>
                  </a:cubicBezTo>
                  <a:cubicBezTo>
                    <a:pt x="69" y="43"/>
                    <a:pt x="68" y="43"/>
                    <a:pt x="68" y="43"/>
                  </a:cubicBezTo>
                  <a:cubicBezTo>
                    <a:pt x="71" y="43"/>
                    <a:pt x="68" y="40"/>
                    <a:pt x="69" y="39"/>
                  </a:cubicBezTo>
                  <a:cubicBezTo>
                    <a:pt x="68" y="38"/>
                    <a:pt x="71" y="37"/>
                    <a:pt x="69" y="36"/>
                  </a:cubicBezTo>
                  <a:cubicBezTo>
                    <a:pt x="70" y="35"/>
                    <a:pt x="70" y="33"/>
                    <a:pt x="70" y="32"/>
                  </a:cubicBezTo>
                  <a:cubicBezTo>
                    <a:pt x="71" y="35"/>
                    <a:pt x="71" y="35"/>
                    <a:pt x="71" y="35"/>
                  </a:cubicBezTo>
                  <a:close/>
                  <a:moveTo>
                    <a:pt x="34" y="41"/>
                  </a:moveTo>
                  <a:cubicBezTo>
                    <a:pt x="33" y="40"/>
                    <a:pt x="33" y="40"/>
                    <a:pt x="33" y="40"/>
                  </a:cubicBezTo>
                  <a:cubicBezTo>
                    <a:pt x="33" y="40"/>
                    <a:pt x="33" y="41"/>
                    <a:pt x="33" y="42"/>
                  </a:cubicBezTo>
                  <a:cubicBezTo>
                    <a:pt x="33" y="42"/>
                    <a:pt x="34" y="43"/>
                    <a:pt x="34" y="44"/>
                  </a:cubicBezTo>
                  <a:cubicBezTo>
                    <a:pt x="32" y="46"/>
                    <a:pt x="29" y="47"/>
                    <a:pt x="28" y="49"/>
                  </a:cubicBezTo>
                  <a:cubicBezTo>
                    <a:pt x="27" y="49"/>
                    <a:pt x="27" y="50"/>
                    <a:pt x="26" y="50"/>
                  </a:cubicBezTo>
                  <a:cubicBezTo>
                    <a:pt x="21" y="53"/>
                    <a:pt x="17" y="57"/>
                    <a:pt x="12" y="60"/>
                  </a:cubicBezTo>
                  <a:cubicBezTo>
                    <a:pt x="12" y="60"/>
                    <a:pt x="12" y="60"/>
                    <a:pt x="11" y="60"/>
                  </a:cubicBezTo>
                  <a:cubicBezTo>
                    <a:pt x="11" y="60"/>
                    <a:pt x="11" y="59"/>
                    <a:pt x="10" y="59"/>
                  </a:cubicBezTo>
                  <a:cubicBezTo>
                    <a:pt x="11" y="57"/>
                    <a:pt x="10" y="56"/>
                    <a:pt x="10" y="56"/>
                  </a:cubicBezTo>
                  <a:cubicBezTo>
                    <a:pt x="10" y="54"/>
                    <a:pt x="11" y="53"/>
                    <a:pt x="9" y="52"/>
                  </a:cubicBezTo>
                  <a:cubicBezTo>
                    <a:pt x="11" y="50"/>
                    <a:pt x="10" y="47"/>
                    <a:pt x="10" y="45"/>
                  </a:cubicBezTo>
                  <a:cubicBezTo>
                    <a:pt x="12" y="47"/>
                    <a:pt x="14" y="45"/>
                    <a:pt x="17" y="46"/>
                  </a:cubicBezTo>
                  <a:cubicBezTo>
                    <a:pt x="17" y="45"/>
                    <a:pt x="18" y="45"/>
                    <a:pt x="18" y="45"/>
                  </a:cubicBezTo>
                  <a:cubicBezTo>
                    <a:pt x="20" y="44"/>
                    <a:pt x="21" y="43"/>
                    <a:pt x="23" y="43"/>
                  </a:cubicBezTo>
                  <a:cubicBezTo>
                    <a:pt x="24" y="43"/>
                    <a:pt x="24" y="41"/>
                    <a:pt x="26" y="42"/>
                  </a:cubicBezTo>
                  <a:cubicBezTo>
                    <a:pt x="27" y="41"/>
                    <a:pt x="28" y="39"/>
                    <a:pt x="30" y="39"/>
                  </a:cubicBezTo>
                  <a:cubicBezTo>
                    <a:pt x="30" y="38"/>
                    <a:pt x="31" y="38"/>
                    <a:pt x="32" y="37"/>
                  </a:cubicBezTo>
                  <a:cubicBezTo>
                    <a:pt x="33" y="38"/>
                    <a:pt x="34" y="40"/>
                    <a:pt x="34" y="41"/>
                  </a:cubicBezTo>
                  <a:close/>
                  <a:moveTo>
                    <a:pt x="74" y="46"/>
                  </a:moveTo>
                  <a:cubicBezTo>
                    <a:pt x="73" y="46"/>
                    <a:pt x="73" y="47"/>
                    <a:pt x="73" y="48"/>
                  </a:cubicBezTo>
                  <a:cubicBezTo>
                    <a:pt x="73" y="48"/>
                    <a:pt x="73" y="48"/>
                    <a:pt x="73" y="48"/>
                  </a:cubicBezTo>
                  <a:cubicBezTo>
                    <a:pt x="74" y="48"/>
                    <a:pt x="74" y="48"/>
                    <a:pt x="74" y="48"/>
                  </a:cubicBezTo>
                  <a:cubicBezTo>
                    <a:pt x="74" y="49"/>
                    <a:pt x="74" y="50"/>
                    <a:pt x="73" y="51"/>
                  </a:cubicBezTo>
                  <a:cubicBezTo>
                    <a:pt x="74" y="52"/>
                    <a:pt x="74" y="54"/>
                    <a:pt x="73" y="55"/>
                  </a:cubicBezTo>
                  <a:cubicBezTo>
                    <a:pt x="73" y="55"/>
                    <a:pt x="73" y="56"/>
                    <a:pt x="73" y="56"/>
                  </a:cubicBezTo>
                  <a:cubicBezTo>
                    <a:pt x="73" y="56"/>
                    <a:pt x="71" y="54"/>
                    <a:pt x="72" y="53"/>
                  </a:cubicBezTo>
                  <a:cubicBezTo>
                    <a:pt x="72" y="54"/>
                    <a:pt x="72" y="54"/>
                    <a:pt x="72" y="54"/>
                  </a:cubicBezTo>
                  <a:cubicBezTo>
                    <a:pt x="73" y="54"/>
                    <a:pt x="73" y="52"/>
                    <a:pt x="73" y="51"/>
                  </a:cubicBezTo>
                  <a:cubicBezTo>
                    <a:pt x="72" y="50"/>
                    <a:pt x="73" y="49"/>
                    <a:pt x="72" y="49"/>
                  </a:cubicBezTo>
                  <a:cubicBezTo>
                    <a:pt x="73" y="49"/>
                    <a:pt x="72" y="48"/>
                    <a:pt x="72" y="48"/>
                  </a:cubicBezTo>
                  <a:cubicBezTo>
                    <a:pt x="72" y="48"/>
                    <a:pt x="72" y="48"/>
                    <a:pt x="72" y="48"/>
                  </a:cubicBezTo>
                  <a:cubicBezTo>
                    <a:pt x="72" y="47"/>
                    <a:pt x="72" y="47"/>
                    <a:pt x="72" y="47"/>
                  </a:cubicBezTo>
                  <a:cubicBezTo>
                    <a:pt x="73" y="47"/>
                    <a:pt x="73" y="47"/>
                    <a:pt x="73" y="47"/>
                  </a:cubicBezTo>
                  <a:cubicBezTo>
                    <a:pt x="73" y="46"/>
                    <a:pt x="71" y="45"/>
                    <a:pt x="73" y="45"/>
                  </a:cubicBezTo>
                  <a:cubicBezTo>
                    <a:pt x="74" y="45"/>
                    <a:pt x="74" y="45"/>
                    <a:pt x="74" y="45"/>
                  </a:cubicBezTo>
                  <a:lnTo>
                    <a:pt x="74" y="46"/>
                  </a:lnTo>
                  <a:close/>
                  <a:moveTo>
                    <a:pt x="70" y="55"/>
                  </a:moveTo>
                  <a:cubicBezTo>
                    <a:pt x="70" y="54"/>
                    <a:pt x="70" y="54"/>
                    <a:pt x="70" y="54"/>
                  </a:cubicBezTo>
                  <a:cubicBezTo>
                    <a:pt x="70" y="54"/>
                    <a:pt x="70" y="54"/>
                    <a:pt x="70" y="54"/>
                  </a:cubicBezTo>
                  <a:lnTo>
                    <a:pt x="70" y="55"/>
                  </a:lnTo>
                  <a:close/>
                  <a:moveTo>
                    <a:pt x="70" y="68"/>
                  </a:moveTo>
                  <a:cubicBezTo>
                    <a:pt x="70" y="67"/>
                    <a:pt x="69" y="67"/>
                    <a:pt x="70" y="66"/>
                  </a:cubicBezTo>
                  <a:cubicBezTo>
                    <a:pt x="70" y="68"/>
                    <a:pt x="70" y="68"/>
                    <a:pt x="70" y="68"/>
                  </a:cubicBezTo>
                  <a:close/>
                  <a:moveTo>
                    <a:pt x="72" y="68"/>
                  </a:moveTo>
                  <a:cubicBezTo>
                    <a:pt x="72" y="67"/>
                    <a:pt x="71" y="68"/>
                    <a:pt x="71" y="67"/>
                  </a:cubicBezTo>
                  <a:cubicBezTo>
                    <a:pt x="72" y="67"/>
                    <a:pt x="72" y="67"/>
                    <a:pt x="72" y="67"/>
                  </a:cubicBezTo>
                  <a:lnTo>
                    <a:pt x="72" y="68"/>
                  </a:lnTo>
                  <a:close/>
                  <a:moveTo>
                    <a:pt x="74" y="70"/>
                  </a:moveTo>
                  <a:cubicBezTo>
                    <a:pt x="74" y="70"/>
                    <a:pt x="74" y="70"/>
                    <a:pt x="74" y="70"/>
                  </a:cubicBezTo>
                  <a:cubicBezTo>
                    <a:pt x="74" y="69"/>
                    <a:pt x="74" y="69"/>
                    <a:pt x="74" y="69"/>
                  </a:cubicBezTo>
                  <a:cubicBezTo>
                    <a:pt x="74" y="69"/>
                    <a:pt x="74" y="69"/>
                    <a:pt x="74" y="70"/>
                  </a:cubicBezTo>
                  <a:close/>
                  <a:moveTo>
                    <a:pt x="76" y="76"/>
                  </a:moveTo>
                  <a:cubicBezTo>
                    <a:pt x="76" y="76"/>
                    <a:pt x="76" y="77"/>
                    <a:pt x="76" y="77"/>
                  </a:cubicBezTo>
                  <a:cubicBezTo>
                    <a:pt x="75" y="76"/>
                    <a:pt x="76" y="76"/>
                    <a:pt x="76"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17"/>
            <p:cNvSpPr>
              <a:spLocks noEditPoints="1"/>
            </p:cNvSpPr>
            <p:nvPr/>
          </p:nvSpPr>
          <p:spPr bwMode="auto">
            <a:xfrm>
              <a:off x="5416" y="4133"/>
              <a:ext cx="121" cy="110"/>
            </a:xfrm>
            <a:custGeom>
              <a:avLst/>
              <a:gdLst>
                <a:gd name="T0" fmla="*/ 18 w 47"/>
                <a:gd name="T1" fmla="*/ 5 h 41"/>
                <a:gd name="T2" fmla="*/ 14 w 47"/>
                <a:gd name="T3" fmla="*/ 9 h 41"/>
                <a:gd name="T4" fmla="*/ 11 w 47"/>
                <a:gd name="T5" fmla="*/ 9 h 41"/>
                <a:gd name="T6" fmla="*/ 11 w 47"/>
                <a:gd name="T7" fmla="*/ 0 h 41"/>
                <a:gd name="T8" fmla="*/ 34 w 47"/>
                <a:gd name="T9" fmla="*/ 7 h 41"/>
                <a:gd name="T10" fmla="*/ 33 w 47"/>
                <a:gd name="T11" fmla="*/ 11 h 41"/>
                <a:gd name="T12" fmla="*/ 26 w 47"/>
                <a:gd name="T13" fmla="*/ 17 h 41"/>
                <a:gd name="T14" fmla="*/ 36 w 47"/>
                <a:gd name="T15" fmla="*/ 23 h 41"/>
                <a:gd name="T16" fmla="*/ 40 w 47"/>
                <a:gd name="T17" fmla="*/ 24 h 41"/>
                <a:gd name="T18" fmla="*/ 45 w 47"/>
                <a:gd name="T19" fmla="*/ 24 h 41"/>
                <a:gd name="T20" fmla="*/ 47 w 47"/>
                <a:gd name="T21" fmla="*/ 26 h 41"/>
                <a:gd name="T22" fmla="*/ 45 w 47"/>
                <a:gd name="T23" fmla="*/ 28 h 41"/>
                <a:gd name="T24" fmla="*/ 36 w 47"/>
                <a:gd name="T25" fmla="*/ 27 h 41"/>
                <a:gd name="T26" fmla="*/ 25 w 47"/>
                <a:gd name="T27" fmla="*/ 19 h 41"/>
                <a:gd name="T28" fmla="*/ 20 w 47"/>
                <a:gd name="T29" fmla="*/ 29 h 41"/>
                <a:gd name="T30" fmla="*/ 16 w 47"/>
                <a:gd name="T31" fmla="*/ 32 h 41"/>
                <a:gd name="T32" fmla="*/ 16 w 47"/>
                <a:gd name="T33" fmla="*/ 28 h 41"/>
                <a:gd name="T34" fmla="*/ 24 w 47"/>
                <a:gd name="T35" fmla="*/ 17 h 41"/>
                <a:gd name="T36" fmla="*/ 24 w 47"/>
                <a:gd name="T37" fmla="*/ 17 h 41"/>
                <a:gd name="T38" fmla="*/ 26 w 47"/>
                <a:gd name="T39" fmla="*/ 15 h 41"/>
                <a:gd name="T40" fmla="*/ 34 w 47"/>
                <a:gd name="T41" fmla="*/ 7 h 41"/>
                <a:gd name="T42" fmla="*/ 23 w 47"/>
                <a:gd name="T43" fmla="*/ 11 h 41"/>
                <a:gd name="T44" fmla="*/ 19 w 47"/>
                <a:gd name="T45" fmla="*/ 14 h 41"/>
                <a:gd name="T46" fmla="*/ 22 w 47"/>
                <a:gd name="T47" fmla="*/ 9 h 41"/>
                <a:gd name="T48" fmla="*/ 13 w 47"/>
                <a:gd name="T49" fmla="*/ 20 h 41"/>
                <a:gd name="T50" fmla="*/ 17 w 47"/>
                <a:gd name="T51" fmla="*/ 21 h 41"/>
                <a:gd name="T52" fmla="*/ 12 w 47"/>
                <a:gd name="T53" fmla="*/ 35 h 41"/>
                <a:gd name="T54" fmla="*/ 9 w 47"/>
                <a:gd name="T55" fmla="*/ 39 h 41"/>
                <a:gd name="T56" fmla="*/ 7 w 47"/>
                <a:gd name="T57" fmla="*/ 33 h 41"/>
                <a:gd name="T58" fmla="*/ 4 w 47"/>
                <a:gd name="T59" fmla="*/ 37 h 41"/>
                <a:gd name="T60" fmla="*/ 2 w 47"/>
                <a:gd name="T61" fmla="*/ 32 h 41"/>
                <a:gd name="T62" fmla="*/ 5 w 47"/>
                <a:gd name="T63" fmla="*/ 26 h 41"/>
                <a:gd name="T64" fmla="*/ 0 w 47"/>
                <a:gd name="T65" fmla="*/ 22 h 41"/>
                <a:gd name="T66" fmla="*/ 3 w 47"/>
                <a:gd name="T67" fmla="*/ 21 h 41"/>
                <a:gd name="T68" fmla="*/ 11 w 47"/>
                <a:gd name="T69" fmla="*/ 19 h 41"/>
                <a:gd name="T70" fmla="*/ 31 w 47"/>
                <a:gd name="T71" fmla="*/ 26 h 41"/>
                <a:gd name="T72" fmla="*/ 33 w 47"/>
                <a:gd name="T73" fmla="*/ 37 h 41"/>
                <a:gd name="T74" fmla="*/ 27 w 47"/>
                <a:gd name="T75" fmla="*/ 38 h 41"/>
                <a:gd name="T76" fmla="*/ 27 w 47"/>
                <a:gd name="T77" fmla="*/ 30 h 41"/>
                <a:gd name="T78" fmla="*/ 21 w 47"/>
                <a:gd name="T79" fmla="*/ 31 h 41"/>
                <a:gd name="T80" fmla="*/ 24 w 47"/>
                <a:gd name="T81" fmla="*/ 40 h 41"/>
                <a:gd name="T82" fmla="*/ 23 w 47"/>
                <a:gd name="T83" fmla="*/ 40 h 41"/>
                <a:gd name="T84" fmla="*/ 20 w 47"/>
                <a:gd name="T85" fmla="*/ 34 h 41"/>
                <a:gd name="T86" fmla="*/ 22 w 47"/>
                <a:gd name="T87" fmla="*/ 2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7" h="41">
                  <a:moveTo>
                    <a:pt x="14" y="3"/>
                  </a:moveTo>
                  <a:cubicBezTo>
                    <a:pt x="15" y="3"/>
                    <a:pt x="15" y="4"/>
                    <a:pt x="15" y="3"/>
                  </a:cubicBezTo>
                  <a:cubicBezTo>
                    <a:pt x="16" y="4"/>
                    <a:pt x="17" y="4"/>
                    <a:pt x="18" y="5"/>
                  </a:cubicBezTo>
                  <a:cubicBezTo>
                    <a:pt x="18" y="6"/>
                    <a:pt x="17" y="6"/>
                    <a:pt x="17" y="7"/>
                  </a:cubicBezTo>
                  <a:cubicBezTo>
                    <a:pt x="16" y="8"/>
                    <a:pt x="16" y="7"/>
                    <a:pt x="16" y="8"/>
                  </a:cubicBezTo>
                  <a:cubicBezTo>
                    <a:pt x="15" y="8"/>
                    <a:pt x="15" y="9"/>
                    <a:pt x="14" y="9"/>
                  </a:cubicBezTo>
                  <a:cubicBezTo>
                    <a:pt x="13" y="9"/>
                    <a:pt x="13" y="9"/>
                    <a:pt x="13" y="9"/>
                  </a:cubicBezTo>
                  <a:cubicBezTo>
                    <a:pt x="12" y="10"/>
                    <a:pt x="11" y="11"/>
                    <a:pt x="10" y="11"/>
                  </a:cubicBezTo>
                  <a:cubicBezTo>
                    <a:pt x="10" y="11"/>
                    <a:pt x="11" y="10"/>
                    <a:pt x="11" y="9"/>
                  </a:cubicBezTo>
                  <a:cubicBezTo>
                    <a:pt x="11" y="8"/>
                    <a:pt x="12" y="7"/>
                    <a:pt x="12" y="6"/>
                  </a:cubicBezTo>
                  <a:cubicBezTo>
                    <a:pt x="11" y="4"/>
                    <a:pt x="10" y="3"/>
                    <a:pt x="10" y="2"/>
                  </a:cubicBezTo>
                  <a:cubicBezTo>
                    <a:pt x="11" y="1"/>
                    <a:pt x="11" y="1"/>
                    <a:pt x="11" y="0"/>
                  </a:cubicBezTo>
                  <a:cubicBezTo>
                    <a:pt x="12" y="0"/>
                    <a:pt x="12" y="0"/>
                    <a:pt x="12" y="0"/>
                  </a:cubicBezTo>
                  <a:lnTo>
                    <a:pt x="14" y="3"/>
                  </a:lnTo>
                  <a:close/>
                  <a:moveTo>
                    <a:pt x="34" y="7"/>
                  </a:moveTo>
                  <a:cubicBezTo>
                    <a:pt x="35" y="8"/>
                    <a:pt x="36" y="9"/>
                    <a:pt x="36" y="10"/>
                  </a:cubicBezTo>
                  <a:cubicBezTo>
                    <a:pt x="35" y="11"/>
                    <a:pt x="34" y="11"/>
                    <a:pt x="33" y="11"/>
                  </a:cubicBezTo>
                  <a:cubicBezTo>
                    <a:pt x="33" y="11"/>
                    <a:pt x="33" y="11"/>
                    <a:pt x="33" y="11"/>
                  </a:cubicBezTo>
                  <a:cubicBezTo>
                    <a:pt x="32" y="12"/>
                    <a:pt x="31" y="12"/>
                    <a:pt x="30" y="13"/>
                  </a:cubicBezTo>
                  <a:cubicBezTo>
                    <a:pt x="30" y="13"/>
                    <a:pt x="29" y="13"/>
                    <a:pt x="29" y="13"/>
                  </a:cubicBezTo>
                  <a:cubicBezTo>
                    <a:pt x="28" y="15"/>
                    <a:pt x="27" y="16"/>
                    <a:pt x="26" y="17"/>
                  </a:cubicBezTo>
                  <a:cubicBezTo>
                    <a:pt x="27" y="18"/>
                    <a:pt x="28" y="19"/>
                    <a:pt x="29" y="19"/>
                  </a:cubicBezTo>
                  <a:cubicBezTo>
                    <a:pt x="30" y="20"/>
                    <a:pt x="31" y="21"/>
                    <a:pt x="33" y="22"/>
                  </a:cubicBezTo>
                  <a:cubicBezTo>
                    <a:pt x="34" y="22"/>
                    <a:pt x="35" y="23"/>
                    <a:pt x="36" y="23"/>
                  </a:cubicBezTo>
                  <a:cubicBezTo>
                    <a:pt x="37" y="23"/>
                    <a:pt x="38" y="23"/>
                    <a:pt x="39" y="24"/>
                  </a:cubicBezTo>
                  <a:cubicBezTo>
                    <a:pt x="39" y="24"/>
                    <a:pt x="39" y="24"/>
                    <a:pt x="39" y="24"/>
                  </a:cubicBezTo>
                  <a:cubicBezTo>
                    <a:pt x="39" y="24"/>
                    <a:pt x="39" y="24"/>
                    <a:pt x="40" y="24"/>
                  </a:cubicBezTo>
                  <a:cubicBezTo>
                    <a:pt x="40" y="24"/>
                    <a:pt x="40" y="24"/>
                    <a:pt x="40" y="24"/>
                  </a:cubicBezTo>
                  <a:cubicBezTo>
                    <a:pt x="40" y="24"/>
                    <a:pt x="40" y="24"/>
                    <a:pt x="40" y="24"/>
                  </a:cubicBezTo>
                  <a:cubicBezTo>
                    <a:pt x="45" y="24"/>
                    <a:pt x="45" y="24"/>
                    <a:pt x="45" y="24"/>
                  </a:cubicBezTo>
                  <a:cubicBezTo>
                    <a:pt x="45" y="25"/>
                    <a:pt x="46" y="24"/>
                    <a:pt x="46" y="25"/>
                  </a:cubicBezTo>
                  <a:cubicBezTo>
                    <a:pt x="46" y="26"/>
                    <a:pt x="47" y="26"/>
                    <a:pt x="47" y="26"/>
                  </a:cubicBezTo>
                  <a:cubicBezTo>
                    <a:pt x="47" y="26"/>
                    <a:pt x="47" y="26"/>
                    <a:pt x="47" y="26"/>
                  </a:cubicBezTo>
                  <a:cubicBezTo>
                    <a:pt x="47" y="27"/>
                    <a:pt x="47" y="27"/>
                    <a:pt x="47" y="27"/>
                  </a:cubicBezTo>
                  <a:cubicBezTo>
                    <a:pt x="47" y="27"/>
                    <a:pt x="47" y="27"/>
                    <a:pt x="46" y="27"/>
                  </a:cubicBezTo>
                  <a:cubicBezTo>
                    <a:pt x="46" y="27"/>
                    <a:pt x="45" y="27"/>
                    <a:pt x="45" y="28"/>
                  </a:cubicBezTo>
                  <a:cubicBezTo>
                    <a:pt x="43" y="28"/>
                    <a:pt x="41" y="28"/>
                    <a:pt x="39" y="27"/>
                  </a:cubicBezTo>
                  <a:cubicBezTo>
                    <a:pt x="38" y="27"/>
                    <a:pt x="37" y="27"/>
                    <a:pt x="36" y="27"/>
                  </a:cubicBezTo>
                  <a:cubicBezTo>
                    <a:pt x="36" y="27"/>
                    <a:pt x="36" y="27"/>
                    <a:pt x="36" y="27"/>
                  </a:cubicBezTo>
                  <a:cubicBezTo>
                    <a:pt x="35" y="26"/>
                    <a:pt x="33" y="26"/>
                    <a:pt x="32" y="25"/>
                  </a:cubicBezTo>
                  <a:cubicBezTo>
                    <a:pt x="30" y="24"/>
                    <a:pt x="29" y="22"/>
                    <a:pt x="27" y="21"/>
                  </a:cubicBezTo>
                  <a:cubicBezTo>
                    <a:pt x="27" y="20"/>
                    <a:pt x="26" y="20"/>
                    <a:pt x="25" y="19"/>
                  </a:cubicBezTo>
                  <a:cubicBezTo>
                    <a:pt x="25" y="20"/>
                    <a:pt x="24" y="21"/>
                    <a:pt x="24" y="22"/>
                  </a:cubicBezTo>
                  <a:cubicBezTo>
                    <a:pt x="23" y="23"/>
                    <a:pt x="23" y="24"/>
                    <a:pt x="22" y="25"/>
                  </a:cubicBezTo>
                  <a:cubicBezTo>
                    <a:pt x="21" y="26"/>
                    <a:pt x="21" y="28"/>
                    <a:pt x="20" y="29"/>
                  </a:cubicBezTo>
                  <a:cubicBezTo>
                    <a:pt x="18" y="30"/>
                    <a:pt x="18" y="32"/>
                    <a:pt x="17" y="33"/>
                  </a:cubicBezTo>
                  <a:cubicBezTo>
                    <a:pt x="16" y="32"/>
                    <a:pt x="16" y="32"/>
                    <a:pt x="16" y="32"/>
                  </a:cubicBezTo>
                  <a:cubicBezTo>
                    <a:pt x="16" y="32"/>
                    <a:pt x="16" y="32"/>
                    <a:pt x="16" y="32"/>
                  </a:cubicBezTo>
                  <a:cubicBezTo>
                    <a:pt x="16" y="32"/>
                    <a:pt x="16" y="32"/>
                    <a:pt x="16" y="32"/>
                  </a:cubicBezTo>
                  <a:cubicBezTo>
                    <a:pt x="16" y="32"/>
                    <a:pt x="16" y="31"/>
                    <a:pt x="16" y="31"/>
                  </a:cubicBezTo>
                  <a:cubicBezTo>
                    <a:pt x="15" y="30"/>
                    <a:pt x="15" y="29"/>
                    <a:pt x="16" y="28"/>
                  </a:cubicBezTo>
                  <a:cubicBezTo>
                    <a:pt x="18" y="25"/>
                    <a:pt x="21" y="21"/>
                    <a:pt x="23" y="18"/>
                  </a:cubicBezTo>
                  <a:cubicBezTo>
                    <a:pt x="23" y="17"/>
                    <a:pt x="24" y="18"/>
                    <a:pt x="24" y="18"/>
                  </a:cubicBezTo>
                  <a:cubicBezTo>
                    <a:pt x="24" y="17"/>
                    <a:pt x="24" y="17"/>
                    <a:pt x="24" y="17"/>
                  </a:cubicBezTo>
                  <a:cubicBezTo>
                    <a:pt x="24" y="17"/>
                    <a:pt x="24" y="17"/>
                    <a:pt x="24" y="17"/>
                  </a:cubicBezTo>
                  <a:cubicBezTo>
                    <a:pt x="24" y="17"/>
                    <a:pt x="24" y="17"/>
                    <a:pt x="24" y="17"/>
                  </a:cubicBezTo>
                  <a:cubicBezTo>
                    <a:pt x="24" y="17"/>
                    <a:pt x="24" y="17"/>
                    <a:pt x="24" y="17"/>
                  </a:cubicBezTo>
                  <a:cubicBezTo>
                    <a:pt x="24" y="17"/>
                    <a:pt x="24" y="17"/>
                    <a:pt x="24" y="17"/>
                  </a:cubicBezTo>
                  <a:cubicBezTo>
                    <a:pt x="24" y="17"/>
                    <a:pt x="25" y="16"/>
                    <a:pt x="25" y="16"/>
                  </a:cubicBezTo>
                  <a:cubicBezTo>
                    <a:pt x="25" y="15"/>
                    <a:pt x="25" y="15"/>
                    <a:pt x="26" y="15"/>
                  </a:cubicBezTo>
                  <a:cubicBezTo>
                    <a:pt x="26" y="13"/>
                    <a:pt x="28" y="13"/>
                    <a:pt x="29" y="11"/>
                  </a:cubicBezTo>
                  <a:cubicBezTo>
                    <a:pt x="30" y="10"/>
                    <a:pt x="32" y="9"/>
                    <a:pt x="32" y="8"/>
                  </a:cubicBezTo>
                  <a:cubicBezTo>
                    <a:pt x="33" y="7"/>
                    <a:pt x="34" y="8"/>
                    <a:pt x="34" y="7"/>
                  </a:cubicBezTo>
                  <a:close/>
                  <a:moveTo>
                    <a:pt x="28" y="8"/>
                  </a:moveTo>
                  <a:cubicBezTo>
                    <a:pt x="27" y="9"/>
                    <a:pt x="26" y="9"/>
                    <a:pt x="25" y="9"/>
                  </a:cubicBezTo>
                  <a:cubicBezTo>
                    <a:pt x="24" y="10"/>
                    <a:pt x="23" y="10"/>
                    <a:pt x="23" y="11"/>
                  </a:cubicBezTo>
                  <a:cubicBezTo>
                    <a:pt x="22" y="11"/>
                    <a:pt x="23" y="12"/>
                    <a:pt x="22" y="12"/>
                  </a:cubicBezTo>
                  <a:cubicBezTo>
                    <a:pt x="22" y="12"/>
                    <a:pt x="22" y="12"/>
                    <a:pt x="22" y="12"/>
                  </a:cubicBezTo>
                  <a:cubicBezTo>
                    <a:pt x="21" y="13"/>
                    <a:pt x="21" y="15"/>
                    <a:pt x="19" y="14"/>
                  </a:cubicBezTo>
                  <a:cubicBezTo>
                    <a:pt x="18" y="14"/>
                    <a:pt x="18" y="13"/>
                    <a:pt x="17" y="12"/>
                  </a:cubicBezTo>
                  <a:cubicBezTo>
                    <a:pt x="17" y="11"/>
                    <a:pt x="18" y="11"/>
                    <a:pt x="18" y="11"/>
                  </a:cubicBezTo>
                  <a:cubicBezTo>
                    <a:pt x="19" y="10"/>
                    <a:pt x="21" y="10"/>
                    <a:pt x="22" y="9"/>
                  </a:cubicBezTo>
                  <a:cubicBezTo>
                    <a:pt x="24" y="8"/>
                    <a:pt x="25" y="8"/>
                    <a:pt x="27" y="8"/>
                  </a:cubicBezTo>
                  <a:cubicBezTo>
                    <a:pt x="27" y="8"/>
                    <a:pt x="28" y="7"/>
                    <a:pt x="28" y="8"/>
                  </a:cubicBezTo>
                  <a:close/>
                  <a:moveTo>
                    <a:pt x="13" y="20"/>
                  </a:moveTo>
                  <a:cubicBezTo>
                    <a:pt x="14" y="21"/>
                    <a:pt x="13" y="22"/>
                    <a:pt x="13" y="23"/>
                  </a:cubicBezTo>
                  <a:cubicBezTo>
                    <a:pt x="17" y="20"/>
                    <a:pt x="17" y="20"/>
                    <a:pt x="17" y="20"/>
                  </a:cubicBezTo>
                  <a:cubicBezTo>
                    <a:pt x="18" y="20"/>
                    <a:pt x="18" y="21"/>
                    <a:pt x="17" y="21"/>
                  </a:cubicBezTo>
                  <a:cubicBezTo>
                    <a:pt x="16" y="23"/>
                    <a:pt x="14" y="24"/>
                    <a:pt x="14" y="26"/>
                  </a:cubicBezTo>
                  <a:cubicBezTo>
                    <a:pt x="13" y="27"/>
                    <a:pt x="13" y="28"/>
                    <a:pt x="13" y="29"/>
                  </a:cubicBezTo>
                  <a:cubicBezTo>
                    <a:pt x="13" y="31"/>
                    <a:pt x="12" y="33"/>
                    <a:pt x="12" y="35"/>
                  </a:cubicBezTo>
                  <a:cubicBezTo>
                    <a:pt x="12" y="36"/>
                    <a:pt x="11" y="38"/>
                    <a:pt x="11" y="40"/>
                  </a:cubicBezTo>
                  <a:cubicBezTo>
                    <a:pt x="10" y="40"/>
                    <a:pt x="10" y="39"/>
                    <a:pt x="10" y="40"/>
                  </a:cubicBezTo>
                  <a:cubicBezTo>
                    <a:pt x="9" y="40"/>
                    <a:pt x="9" y="39"/>
                    <a:pt x="9" y="39"/>
                  </a:cubicBezTo>
                  <a:cubicBezTo>
                    <a:pt x="9" y="39"/>
                    <a:pt x="9" y="39"/>
                    <a:pt x="9" y="39"/>
                  </a:cubicBezTo>
                  <a:cubicBezTo>
                    <a:pt x="8" y="38"/>
                    <a:pt x="8" y="37"/>
                    <a:pt x="7" y="36"/>
                  </a:cubicBezTo>
                  <a:cubicBezTo>
                    <a:pt x="7" y="35"/>
                    <a:pt x="7" y="34"/>
                    <a:pt x="7" y="33"/>
                  </a:cubicBezTo>
                  <a:cubicBezTo>
                    <a:pt x="7" y="33"/>
                    <a:pt x="7" y="34"/>
                    <a:pt x="6" y="34"/>
                  </a:cubicBezTo>
                  <a:cubicBezTo>
                    <a:pt x="6" y="35"/>
                    <a:pt x="5" y="34"/>
                    <a:pt x="5" y="35"/>
                  </a:cubicBezTo>
                  <a:cubicBezTo>
                    <a:pt x="5" y="36"/>
                    <a:pt x="4" y="36"/>
                    <a:pt x="4" y="37"/>
                  </a:cubicBezTo>
                  <a:cubicBezTo>
                    <a:pt x="4" y="36"/>
                    <a:pt x="2" y="35"/>
                    <a:pt x="3" y="34"/>
                  </a:cubicBezTo>
                  <a:cubicBezTo>
                    <a:pt x="2" y="34"/>
                    <a:pt x="2" y="33"/>
                    <a:pt x="2" y="33"/>
                  </a:cubicBezTo>
                  <a:cubicBezTo>
                    <a:pt x="2" y="32"/>
                    <a:pt x="2" y="32"/>
                    <a:pt x="2" y="32"/>
                  </a:cubicBezTo>
                  <a:cubicBezTo>
                    <a:pt x="2" y="32"/>
                    <a:pt x="2" y="31"/>
                    <a:pt x="3" y="31"/>
                  </a:cubicBezTo>
                  <a:cubicBezTo>
                    <a:pt x="4" y="29"/>
                    <a:pt x="6" y="28"/>
                    <a:pt x="7" y="26"/>
                  </a:cubicBezTo>
                  <a:cubicBezTo>
                    <a:pt x="6" y="26"/>
                    <a:pt x="6" y="26"/>
                    <a:pt x="5" y="26"/>
                  </a:cubicBezTo>
                  <a:cubicBezTo>
                    <a:pt x="5" y="26"/>
                    <a:pt x="4" y="26"/>
                    <a:pt x="4" y="26"/>
                  </a:cubicBezTo>
                  <a:cubicBezTo>
                    <a:pt x="4" y="26"/>
                    <a:pt x="3" y="26"/>
                    <a:pt x="3" y="25"/>
                  </a:cubicBezTo>
                  <a:cubicBezTo>
                    <a:pt x="2" y="24"/>
                    <a:pt x="1" y="23"/>
                    <a:pt x="0" y="22"/>
                  </a:cubicBezTo>
                  <a:cubicBezTo>
                    <a:pt x="0" y="22"/>
                    <a:pt x="1" y="21"/>
                    <a:pt x="0" y="21"/>
                  </a:cubicBezTo>
                  <a:cubicBezTo>
                    <a:pt x="1" y="20"/>
                    <a:pt x="1" y="20"/>
                    <a:pt x="1" y="20"/>
                  </a:cubicBezTo>
                  <a:cubicBezTo>
                    <a:pt x="1" y="20"/>
                    <a:pt x="2" y="21"/>
                    <a:pt x="3" y="21"/>
                  </a:cubicBezTo>
                  <a:cubicBezTo>
                    <a:pt x="5" y="22"/>
                    <a:pt x="6" y="21"/>
                    <a:pt x="8" y="21"/>
                  </a:cubicBezTo>
                  <a:cubicBezTo>
                    <a:pt x="9" y="20"/>
                    <a:pt x="10" y="19"/>
                    <a:pt x="11" y="19"/>
                  </a:cubicBezTo>
                  <a:cubicBezTo>
                    <a:pt x="11" y="19"/>
                    <a:pt x="11" y="19"/>
                    <a:pt x="11" y="19"/>
                  </a:cubicBezTo>
                  <a:cubicBezTo>
                    <a:pt x="12" y="18"/>
                    <a:pt x="12" y="18"/>
                    <a:pt x="12" y="18"/>
                  </a:cubicBezTo>
                  <a:cubicBezTo>
                    <a:pt x="12" y="19"/>
                    <a:pt x="12" y="20"/>
                    <a:pt x="13" y="20"/>
                  </a:cubicBezTo>
                  <a:close/>
                  <a:moveTo>
                    <a:pt x="31" y="26"/>
                  </a:moveTo>
                  <a:cubicBezTo>
                    <a:pt x="32" y="27"/>
                    <a:pt x="34" y="28"/>
                    <a:pt x="34" y="29"/>
                  </a:cubicBezTo>
                  <a:cubicBezTo>
                    <a:pt x="34" y="32"/>
                    <a:pt x="32" y="33"/>
                    <a:pt x="31" y="34"/>
                  </a:cubicBezTo>
                  <a:cubicBezTo>
                    <a:pt x="32" y="35"/>
                    <a:pt x="33" y="35"/>
                    <a:pt x="33" y="37"/>
                  </a:cubicBezTo>
                  <a:cubicBezTo>
                    <a:pt x="33" y="37"/>
                    <a:pt x="32" y="37"/>
                    <a:pt x="33" y="38"/>
                  </a:cubicBezTo>
                  <a:cubicBezTo>
                    <a:pt x="32" y="38"/>
                    <a:pt x="31" y="40"/>
                    <a:pt x="30" y="40"/>
                  </a:cubicBezTo>
                  <a:cubicBezTo>
                    <a:pt x="29" y="39"/>
                    <a:pt x="28" y="39"/>
                    <a:pt x="27" y="38"/>
                  </a:cubicBezTo>
                  <a:cubicBezTo>
                    <a:pt x="26" y="38"/>
                    <a:pt x="26" y="37"/>
                    <a:pt x="25" y="36"/>
                  </a:cubicBezTo>
                  <a:cubicBezTo>
                    <a:pt x="25" y="35"/>
                    <a:pt x="24" y="34"/>
                    <a:pt x="25" y="33"/>
                  </a:cubicBezTo>
                  <a:cubicBezTo>
                    <a:pt x="26" y="31"/>
                    <a:pt x="27" y="31"/>
                    <a:pt x="27" y="30"/>
                  </a:cubicBezTo>
                  <a:cubicBezTo>
                    <a:pt x="27" y="30"/>
                    <a:pt x="26" y="30"/>
                    <a:pt x="26" y="30"/>
                  </a:cubicBezTo>
                  <a:cubicBezTo>
                    <a:pt x="25" y="30"/>
                    <a:pt x="24" y="31"/>
                    <a:pt x="23" y="30"/>
                  </a:cubicBezTo>
                  <a:cubicBezTo>
                    <a:pt x="22" y="30"/>
                    <a:pt x="22" y="31"/>
                    <a:pt x="21" y="31"/>
                  </a:cubicBezTo>
                  <a:cubicBezTo>
                    <a:pt x="22" y="33"/>
                    <a:pt x="22" y="36"/>
                    <a:pt x="24" y="38"/>
                  </a:cubicBezTo>
                  <a:cubicBezTo>
                    <a:pt x="24" y="38"/>
                    <a:pt x="24" y="39"/>
                    <a:pt x="24" y="40"/>
                  </a:cubicBezTo>
                  <a:cubicBezTo>
                    <a:pt x="24" y="40"/>
                    <a:pt x="24" y="40"/>
                    <a:pt x="24" y="40"/>
                  </a:cubicBezTo>
                  <a:cubicBezTo>
                    <a:pt x="24" y="39"/>
                    <a:pt x="24" y="39"/>
                    <a:pt x="24" y="39"/>
                  </a:cubicBezTo>
                  <a:cubicBezTo>
                    <a:pt x="24" y="40"/>
                    <a:pt x="24" y="40"/>
                    <a:pt x="23" y="40"/>
                  </a:cubicBezTo>
                  <a:cubicBezTo>
                    <a:pt x="23" y="40"/>
                    <a:pt x="23" y="40"/>
                    <a:pt x="23" y="40"/>
                  </a:cubicBezTo>
                  <a:cubicBezTo>
                    <a:pt x="23" y="40"/>
                    <a:pt x="23" y="40"/>
                    <a:pt x="23" y="41"/>
                  </a:cubicBezTo>
                  <a:cubicBezTo>
                    <a:pt x="23" y="41"/>
                    <a:pt x="23" y="41"/>
                    <a:pt x="23" y="41"/>
                  </a:cubicBezTo>
                  <a:cubicBezTo>
                    <a:pt x="21" y="38"/>
                    <a:pt x="20" y="37"/>
                    <a:pt x="20" y="34"/>
                  </a:cubicBezTo>
                  <a:cubicBezTo>
                    <a:pt x="19" y="32"/>
                    <a:pt x="20" y="31"/>
                    <a:pt x="20" y="30"/>
                  </a:cubicBezTo>
                  <a:cubicBezTo>
                    <a:pt x="21" y="30"/>
                    <a:pt x="21" y="30"/>
                    <a:pt x="21" y="30"/>
                  </a:cubicBezTo>
                  <a:cubicBezTo>
                    <a:pt x="21" y="30"/>
                    <a:pt x="22" y="29"/>
                    <a:pt x="22" y="29"/>
                  </a:cubicBezTo>
                  <a:cubicBezTo>
                    <a:pt x="24" y="27"/>
                    <a:pt x="27" y="27"/>
                    <a:pt x="29" y="26"/>
                  </a:cubicBezTo>
                  <a:cubicBezTo>
                    <a:pt x="30" y="27"/>
                    <a:pt x="30" y="26"/>
                    <a:pt x="31"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18"/>
            <p:cNvSpPr>
              <a:spLocks noEditPoints="1"/>
            </p:cNvSpPr>
            <p:nvPr/>
          </p:nvSpPr>
          <p:spPr bwMode="auto">
            <a:xfrm>
              <a:off x="5110" y="4136"/>
              <a:ext cx="158" cy="147"/>
            </a:xfrm>
            <a:custGeom>
              <a:avLst/>
              <a:gdLst>
                <a:gd name="T0" fmla="*/ 22 w 61"/>
                <a:gd name="T1" fmla="*/ 5 h 55"/>
                <a:gd name="T2" fmla="*/ 23 w 61"/>
                <a:gd name="T3" fmla="*/ 5 h 55"/>
                <a:gd name="T4" fmla="*/ 27 w 61"/>
                <a:gd name="T5" fmla="*/ 8 h 55"/>
                <a:gd name="T6" fmla="*/ 35 w 61"/>
                <a:gd name="T7" fmla="*/ 5 h 55"/>
                <a:gd name="T8" fmla="*/ 41 w 61"/>
                <a:gd name="T9" fmla="*/ 3 h 55"/>
                <a:gd name="T10" fmla="*/ 50 w 61"/>
                <a:gd name="T11" fmla="*/ 6 h 55"/>
                <a:gd name="T12" fmla="*/ 52 w 61"/>
                <a:gd name="T13" fmla="*/ 11 h 55"/>
                <a:gd name="T14" fmla="*/ 51 w 61"/>
                <a:gd name="T15" fmla="*/ 13 h 55"/>
                <a:gd name="T16" fmla="*/ 48 w 61"/>
                <a:gd name="T17" fmla="*/ 17 h 55"/>
                <a:gd name="T18" fmla="*/ 43 w 61"/>
                <a:gd name="T19" fmla="*/ 21 h 55"/>
                <a:gd name="T20" fmla="*/ 41 w 61"/>
                <a:gd name="T21" fmla="*/ 21 h 55"/>
                <a:gd name="T22" fmla="*/ 45 w 61"/>
                <a:gd name="T23" fmla="*/ 5 h 55"/>
                <a:gd name="T24" fmla="*/ 38 w 61"/>
                <a:gd name="T25" fmla="*/ 6 h 55"/>
                <a:gd name="T26" fmla="*/ 32 w 61"/>
                <a:gd name="T27" fmla="*/ 8 h 55"/>
                <a:gd name="T28" fmla="*/ 22 w 61"/>
                <a:gd name="T29" fmla="*/ 14 h 55"/>
                <a:gd name="T30" fmla="*/ 21 w 61"/>
                <a:gd name="T31" fmla="*/ 19 h 55"/>
                <a:gd name="T32" fmla="*/ 21 w 61"/>
                <a:gd name="T33" fmla="*/ 32 h 55"/>
                <a:gd name="T34" fmla="*/ 20 w 61"/>
                <a:gd name="T35" fmla="*/ 46 h 55"/>
                <a:gd name="T36" fmla="*/ 17 w 61"/>
                <a:gd name="T37" fmla="*/ 54 h 55"/>
                <a:gd name="T38" fmla="*/ 13 w 61"/>
                <a:gd name="T39" fmla="*/ 50 h 55"/>
                <a:gd name="T40" fmla="*/ 4 w 61"/>
                <a:gd name="T41" fmla="*/ 35 h 55"/>
                <a:gd name="T42" fmla="*/ 5 w 61"/>
                <a:gd name="T43" fmla="*/ 32 h 55"/>
                <a:gd name="T44" fmla="*/ 6 w 61"/>
                <a:gd name="T45" fmla="*/ 26 h 55"/>
                <a:gd name="T46" fmla="*/ 13 w 61"/>
                <a:gd name="T47" fmla="*/ 18 h 55"/>
                <a:gd name="T48" fmla="*/ 3 w 61"/>
                <a:gd name="T49" fmla="*/ 18 h 55"/>
                <a:gd name="T50" fmla="*/ 0 w 61"/>
                <a:gd name="T51" fmla="*/ 14 h 55"/>
                <a:gd name="T52" fmla="*/ 0 w 61"/>
                <a:gd name="T53" fmla="*/ 13 h 55"/>
                <a:gd name="T54" fmla="*/ 6 w 61"/>
                <a:gd name="T55" fmla="*/ 13 h 55"/>
                <a:gd name="T56" fmla="*/ 15 w 61"/>
                <a:gd name="T57" fmla="*/ 11 h 55"/>
                <a:gd name="T58" fmla="*/ 20 w 61"/>
                <a:gd name="T59" fmla="*/ 3 h 55"/>
                <a:gd name="T60" fmla="*/ 22 w 61"/>
                <a:gd name="T61" fmla="*/ 1 h 55"/>
                <a:gd name="T62" fmla="*/ 36 w 61"/>
                <a:gd name="T63" fmla="*/ 21 h 55"/>
                <a:gd name="T64" fmla="*/ 36 w 61"/>
                <a:gd name="T65" fmla="*/ 30 h 55"/>
                <a:gd name="T66" fmla="*/ 47 w 61"/>
                <a:gd name="T67" fmla="*/ 23 h 55"/>
                <a:gd name="T68" fmla="*/ 52 w 61"/>
                <a:gd name="T69" fmla="*/ 24 h 55"/>
                <a:gd name="T70" fmla="*/ 55 w 61"/>
                <a:gd name="T71" fmla="*/ 30 h 55"/>
                <a:gd name="T72" fmla="*/ 52 w 61"/>
                <a:gd name="T73" fmla="*/ 40 h 55"/>
                <a:gd name="T74" fmla="*/ 58 w 61"/>
                <a:gd name="T75" fmla="*/ 46 h 55"/>
                <a:gd name="T76" fmla="*/ 60 w 61"/>
                <a:gd name="T77" fmla="*/ 52 h 55"/>
                <a:gd name="T78" fmla="*/ 52 w 61"/>
                <a:gd name="T79" fmla="*/ 48 h 55"/>
                <a:gd name="T80" fmla="*/ 45 w 61"/>
                <a:gd name="T81" fmla="*/ 48 h 55"/>
                <a:gd name="T82" fmla="*/ 41 w 61"/>
                <a:gd name="T83" fmla="*/ 49 h 55"/>
                <a:gd name="T84" fmla="*/ 33 w 61"/>
                <a:gd name="T85" fmla="*/ 48 h 55"/>
                <a:gd name="T86" fmla="*/ 29 w 61"/>
                <a:gd name="T87" fmla="*/ 44 h 55"/>
                <a:gd name="T88" fmla="*/ 29 w 61"/>
                <a:gd name="T89" fmla="*/ 38 h 55"/>
                <a:gd name="T90" fmla="*/ 30 w 61"/>
                <a:gd name="T91" fmla="*/ 34 h 55"/>
                <a:gd name="T92" fmla="*/ 32 w 61"/>
                <a:gd name="T93" fmla="*/ 26 h 55"/>
                <a:gd name="T94" fmla="*/ 34 w 61"/>
                <a:gd name="T95" fmla="*/ 21 h 55"/>
                <a:gd name="T96" fmla="*/ 35 w 61"/>
                <a:gd name="T97" fmla="*/ 17 h 55"/>
                <a:gd name="T98" fmla="*/ 16 w 61"/>
                <a:gd name="T99" fmla="*/ 27 h 55"/>
                <a:gd name="T100" fmla="*/ 16 w 61"/>
                <a:gd name="T101" fmla="*/ 30 h 55"/>
                <a:gd name="T102" fmla="*/ 15 w 61"/>
                <a:gd name="T103" fmla="*/ 42 h 55"/>
                <a:gd name="T104" fmla="*/ 11 w 61"/>
                <a:gd name="T105" fmla="*/ 42 h 55"/>
                <a:gd name="T106" fmla="*/ 9 w 61"/>
                <a:gd name="T107" fmla="*/ 34 h 55"/>
                <a:gd name="T108" fmla="*/ 14 w 61"/>
                <a:gd name="T109" fmla="*/ 24 h 55"/>
                <a:gd name="T110" fmla="*/ 46 w 61"/>
                <a:gd name="T111" fmla="*/ 27 h 55"/>
                <a:gd name="T112" fmla="*/ 48 w 61"/>
                <a:gd name="T113" fmla="*/ 32 h 55"/>
                <a:gd name="T114" fmla="*/ 46 w 61"/>
                <a:gd name="T115" fmla="*/ 37 h 55"/>
                <a:gd name="T116" fmla="*/ 44 w 61"/>
                <a:gd name="T117" fmla="*/ 27 h 55"/>
                <a:gd name="T118" fmla="*/ 40 w 61"/>
                <a:gd name="T119" fmla="*/ 38 h 55"/>
                <a:gd name="T120" fmla="*/ 40 w 61"/>
                <a:gd name="T121" fmla="*/ 43 h 55"/>
                <a:gd name="T122" fmla="*/ 35 w 61"/>
                <a:gd name="T123" fmla="*/ 41 h 55"/>
                <a:gd name="T124" fmla="*/ 39 w 61"/>
                <a:gd name="T125" fmla="*/ 37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1" h="55">
                  <a:moveTo>
                    <a:pt x="22" y="1"/>
                  </a:moveTo>
                  <a:cubicBezTo>
                    <a:pt x="24" y="2"/>
                    <a:pt x="21" y="3"/>
                    <a:pt x="22" y="4"/>
                  </a:cubicBezTo>
                  <a:cubicBezTo>
                    <a:pt x="22" y="4"/>
                    <a:pt x="21" y="5"/>
                    <a:pt x="22" y="5"/>
                  </a:cubicBezTo>
                  <a:cubicBezTo>
                    <a:pt x="22" y="6"/>
                    <a:pt x="22" y="6"/>
                    <a:pt x="22" y="6"/>
                  </a:cubicBezTo>
                  <a:cubicBezTo>
                    <a:pt x="22" y="6"/>
                    <a:pt x="22" y="6"/>
                    <a:pt x="23" y="6"/>
                  </a:cubicBezTo>
                  <a:cubicBezTo>
                    <a:pt x="23" y="6"/>
                    <a:pt x="23" y="5"/>
                    <a:pt x="23" y="5"/>
                  </a:cubicBezTo>
                  <a:cubicBezTo>
                    <a:pt x="24" y="5"/>
                    <a:pt x="24" y="6"/>
                    <a:pt x="24" y="6"/>
                  </a:cubicBezTo>
                  <a:cubicBezTo>
                    <a:pt x="25" y="6"/>
                    <a:pt x="25" y="7"/>
                    <a:pt x="25" y="7"/>
                  </a:cubicBezTo>
                  <a:cubicBezTo>
                    <a:pt x="26" y="7"/>
                    <a:pt x="26" y="8"/>
                    <a:pt x="27" y="8"/>
                  </a:cubicBezTo>
                  <a:cubicBezTo>
                    <a:pt x="27" y="8"/>
                    <a:pt x="27" y="8"/>
                    <a:pt x="27" y="8"/>
                  </a:cubicBezTo>
                  <a:cubicBezTo>
                    <a:pt x="27" y="8"/>
                    <a:pt x="27" y="8"/>
                    <a:pt x="27" y="8"/>
                  </a:cubicBezTo>
                  <a:cubicBezTo>
                    <a:pt x="29" y="7"/>
                    <a:pt x="32" y="6"/>
                    <a:pt x="35" y="5"/>
                  </a:cubicBezTo>
                  <a:cubicBezTo>
                    <a:pt x="35" y="5"/>
                    <a:pt x="36" y="4"/>
                    <a:pt x="37" y="4"/>
                  </a:cubicBezTo>
                  <a:cubicBezTo>
                    <a:pt x="38" y="4"/>
                    <a:pt x="39" y="4"/>
                    <a:pt x="39" y="4"/>
                  </a:cubicBezTo>
                  <a:cubicBezTo>
                    <a:pt x="40" y="4"/>
                    <a:pt x="40" y="3"/>
                    <a:pt x="41" y="3"/>
                  </a:cubicBezTo>
                  <a:cubicBezTo>
                    <a:pt x="42" y="3"/>
                    <a:pt x="42" y="3"/>
                    <a:pt x="42" y="3"/>
                  </a:cubicBezTo>
                  <a:cubicBezTo>
                    <a:pt x="43" y="3"/>
                    <a:pt x="45" y="3"/>
                    <a:pt x="47" y="4"/>
                  </a:cubicBezTo>
                  <a:cubicBezTo>
                    <a:pt x="48" y="4"/>
                    <a:pt x="49" y="5"/>
                    <a:pt x="50" y="6"/>
                  </a:cubicBezTo>
                  <a:cubicBezTo>
                    <a:pt x="52" y="6"/>
                    <a:pt x="52" y="8"/>
                    <a:pt x="53" y="9"/>
                  </a:cubicBezTo>
                  <a:cubicBezTo>
                    <a:pt x="52" y="9"/>
                    <a:pt x="52" y="10"/>
                    <a:pt x="52" y="10"/>
                  </a:cubicBezTo>
                  <a:cubicBezTo>
                    <a:pt x="52" y="10"/>
                    <a:pt x="52" y="10"/>
                    <a:pt x="52" y="11"/>
                  </a:cubicBezTo>
                  <a:cubicBezTo>
                    <a:pt x="52" y="11"/>
                    <a:pt x="52" y="11"/>
                    <a:pt x="52" y="11"/>
                  </a:cubicBezTo>
                  <a:cubicBezTo>
                    <a:pt x="52" y="11"/>
                    <a:pt x="51" y="11"/>
                    <a:pt x="52" y="12"/>
                  </a:cubicBezTo>
                  <a:cubicBezTo>
                    <a:pt x="51" y="12"/>
                    <a:pt x="51" y="13"/>
                    <a:pt x="51" y="13"/>
                  </a:cubicBezTo>
                  <a:cubicBezTo>
                    <a:pt x="51" y="13"/>
                    <a:pt x="51" y="13"/>
                    <a:pt x="51" y="13"/>
                  </a:cubicBezTo>
                  <a:cubicBezTo>
                    <a:pt x="51" y="14"/>
                    <a:pt x="51" y="15"/>
                    <a:pt x="50" y="15"/>
                  </a:cubicBezTo>
                  <a:cubicBezTo>
                    <a:pt x="50" y="16"/>
                    <a:pt x="49" y="16"/>
                    <a:pt x="48" y="17"/>
                  </a:cubicBezTo>
                  <a:cubicBezTo>
                    <a:pt x="48" y="17"/>
                    <a:pt x="48" y="17"/>
                    <a:pt x="48" y="17"/>
                  </a:cubicBezTo>
                  <a:cubicBezTo>
                    <a:pt x="46" y="18"/>
                    <a:pt x="45" y="20"/>
                    <a:pt x="43" y="21"/>
                  </a:cubicBezTo>
                  <a:cubicBezTo>
                    <a:pt x="43" y="21"/>
                    <a:pt x="43" y="20"/>
                    <a:pt x="43" y="21"/>
                  </a:cubicBezTo>
                  <a:cubicBezTo>
                    <a:pt x="42" y="21"/>
                    <a:pt x="42" y="21"/>
                    <a:pt x="42" y="21"/>
                  </a:cubicBezTo>
                  <a:cubicBezTo>
                    <a:pt x="43" y="20"/>
                    <a:pt x="43" y="20"/>
                    <a:pt x="43" y="20"/>
                  </a:cubicBezTo>
                  <a:cubicBezTo>
                    <a:pt x="42" y="20"/>
                    <a:pt x="41" y="21"/>
                    <a:pt x="41" y="21"/>
                  </a:cubicBezTo>
                  <a:cubicBezTo>
                    <a:pt x="40" y="21"/>
                    <a:pt x="40" y="22"/>
                    <a:pt x="39" y="22"/>
                  </a:cubicBezTo>
                  <a:cubicBezTo>
                    <a:pt x="42" y="17"/>
                    <a:pt x="47" y="15"/>
                    <a:pt x="48" y="10"/>
                  </a:cubicBezTo>
                  <a:cubicBezTo>
                    <a:pt x="48" y="8"/>
                    <a:pt x="47" y="6"/>
                    <a:pt x="45" y="5"/>
                  </a:cubicBezTo>
                  <a:cubicBezTo>
                    <a:pt x="44" y="6"/>
                    <a:pt x="43" y="5"/>
                    <a:pt x="42" y="6"/>
                  </a:cubicBezTo>
                  <a:cubicBezTo>
                    <a:pt x="42" y="6"/>
                    <a:pt x="41" y="5"/>
                    <a:pt x="40" y="5"/>
                  </a:cubicBezTo>
                  <a:cubicBezTo>
                    <a:pt x="39" y="6"/>
                    <a:pt x="38" y="6"/>
                    <a:pt x="38" y="6"/>
                  </a:cubicBezTo>
                  <a:cubicBezTo>
                    <a:pt x="37" y="6"/>
                    <a:pt x="37" y="6"/>
                    <a:pt x="37" y="6"/>
                  </a:cubicBezTo>
                  <a:cubicBezTo>
                    <a:pt x="37" y="6"/>
                    <a:pt x="36" y="7"/>
                    <a:pt x="36" y="7"/>
                  </a:cubicBezTo>
                  <a:cubicBezTo>
                    <a:pt x="34" y="6"/>
                    <a:pt x="33" y="8"/>
                    <a:pt x="32" y="8"/>
                  </a:cubicBezTo>
                  <a:cubicBezTo>
                    <a:pt x="31" y="8"/>
                    <a:pt x="30" y="9"/>
                    <a:pt x="29" y="9"/>
                  </a:cubicBezTo>
                  <a:cubicBezTo>
                    <a:pt x="28" y="10"/>
                    <a:pt x="26" y="11"/>
                    <a:pt x="25" y="11"/>
                  </a:cubicBezTo>
                  <a:cubicBezTo>
                    <a:pt x="24" y="13"/>
                    <a:pt x="23" y="13"/>
                    <a:pt x="22" y="14"/>
                  </a:cubicBezTo>
                  <a:cubicBezTo>
                    <a:pt x="21" y="14"/>
                    <a:pt x="22" y="15"/>
                    <a:pt x="21" y="16"/>
                  </a:cubicBezTo>
                  <a:cubicBezTo>
                    <a:pt x="22" y="17"/>
                    <a:pt x="21" y="17"/>
                    <a:pt x="21" y="18"/>
                  </a:cubicBezTo>
                  <a:cubicBezTo>
                    <a:pt x="21" y="18"/>
                    <a:pt x="22" y="19"/>
                    <a:pt x="21" y="19"/>
                  </a:cubicBezTo>
                  <a:cubicBezTo>
                    <a:pt x="21" y="20"/>
                    <a:pt x="21" y="21"/>
                    <a:pt x="21" y="22"/>
                  </a:cubicBezTo>
                  <a:cubicBezTo>
                    <a:pt x="21" y="24"/>
                    <a:pt x="21" y="27"/>
                    <a:pt x="21" y="29"/>
                  </a:cubicBezTo>
                  <a:cubicBezTo>
                    <a:pt x="21" y="30"/>
                    <a:pt x="21" y="31"/>
                    <a:pt x="21" y="32"/>
                  </a:cubicBezTo>
                  <a:cubicBezTo>
                    <a:pt x="21" y="34"/>
                    <a:pt x="21" y="36"/>
                    <a:pt x="21" y="38"/>
                  </a:cubicBezTo>
                  <a:cubicBezTo>
                    <a:pt x="21" y="40"/>
                    <a:pt x="20" y="41"/>
                    <a:pt x="20" y="42"/>
                  </a:cubicBezTo>
                  <a:cubicBezTo>
                    <a:pt x="20" y="43"/>
                    <a:pt x="21" y="45"/>
                    <a:pt x="20" y="46"/>
                  </a:cubicBezTo>
                  <a:cubicBezTo>
                    <a:pt x="20" y="47"/>
                    <a:pt x="19" y="48"/>
                    <a:pt x="20" y="49"/>
                  </a:cubicBezTo>
                  <a:cubicBezTo>
                    <a:pt x="18" y="50"/>
                    <a:pt x="19" y="51"/>
                    <a:pt x="19" y="52"/>
                  </a:cubicBezTo>
                  <a:cubicBezTo>
                    <a:pt x="19" y="53"/>
                    <a:pt x="18" y="54"/>
                    <a:pt x="17" y="54"/>
                  </a:cubicBezTo>
                  <a:cubicBezTo>
                    <a:pt x="17" y="54"/>
                    <a:pt x="16" y="55"/>
                    <a:pt x="16" y="54"/>
                  </a:cubicBezTo>
                  <a:cubicBezTo>
                    <a:pt x="16" y="53"/>
                    <a:pt x="16" y="53"/>
                    <a:pt x="15" y="52"/>
                  </a:cubicBezTo>
                  <a:cubicBezTo>
                    <a:pt x="14" y="52"/>
                    <a:pt x="13" y="51"/>
                    <a:pt x="13" y="50"/>
                  </a:cubicBezTo>
                  <a:cubicBezTo>
                    <a:pt x="10" y="47"/>
                    <a:pt x="7" y="45"/>
                    <a:pt x="6" y="41"/>
                  </a:cubicBezTo>
                  <a:cubicBezTo>
                    <a:pt x="5" y="40"/>
                    <a:pt x="5" y="39"/>
                    <a:pt x="4" y="38"/>
                  </a:cubicBezTo>
                  <a:cubicBezTo>
                    <a:pt x="5" y="37"/>
                    <a:pt x="4" y="37"/>
                    <a:pt x="4" y="35"/>
                  </a:cubicBezTo>
                  <a:cubicBezTo>
                    <a:pt x="4" y="35"/>
                    <a:pt x="5" y="35"/>
                    <a:pt x="4" y="34"/>
                  </a:cubicBezTo>
                  <a:cubicBezTo>
                    <a:pt x="4" y="34"/>
                    <a:pt x="4" y="34"/>
                    <a:pt x="4" y="34"/>
                  </a:cubicBezTo>
                  <a:cubicBezTo>
                    <a:pt x="4" y="33"/>
                    <a:pt x="5" y="33"/>
                    <a:pt x="5" y="32"/>
                  </a:cubicBezTo>
                  <a:cubicBezTo>
                    <a:pt x="5" y="32"/>
                    <a:pt x="5" y="32"/>
                    <a:pt x="5" y="31"/>
                  </a:cubicBezTo>
                  <a:cubicBezTo>
                    <a:pt x="4" y="31"/>
                    <a:pt x="5" y="31"/>
                    <a:pt x="4" y="30"/>
                  </a:cubicBezTo>
                  <a:cubicBezTo>
                    <a:pt x="5" y="29"/>
                    <a:pt x="6" y="27"/>
                    <a:pt x="6" y="26"/>
                  </a:cubicBezTo>
                  <a:cubicBezTo>
                    <a:pt x="7" y="26"/>
                    <a:pt x="7" y="25"/>
                    <a:pt x="8" y="24"/>
                  </a:cubicBezTo>
                  <a:cubicBezTo>
                    <a:pt x="10" y="22"/>
                    <a:pt x="11" y="20"/>
                    <a:pt x="13" y="18"/>
                  </a:cubicBezTo>
                  <a:cubicBezTo>
                    <a:pt x="13" y="18"/>
                    <a:pt x="13" y="18"/>
                    <a:pt x="13" y="18"/>
                  </a:cubicBezTo>
                  <a:cubicBezTo>
                    <a:pt x="13" y="19"/>
                    <a:pt x="12" y="19"/>
                    <a:pt x="12" y="19"/>
                  </a:cubicBezTo>
                  <a:cubicBezTo>
                    <a:pt x="10" y="20"/>
                    <a:pt x="9" y="21"/>
                    <a:pt x="7" y="20"/>
                  </a:cubicBezTo>
                  <a:cubicBezTo>
                    <a:pt x="5" y="19"/>
                    <a:pt x="4" y="20"/>
                    <a:pt x="3" y="18"/>
                  </a:cubicBezTo>
                  <a:cubicBezTo>
                    <a:pt x="2" y="18"/>
                    <a:pt x="2" y="17"/>
                    <a:pt x="1" y="16"/>
                  </a:cubicBezTo>
                  <a:cubicBezTo>
                    <a:pt x="0" y="16"/>
                    <a:pt x="0" y="15"/>
                    <a:pt x="0" y="15"/>
                  </a:cubicBezTo>
                  <a:cubicBezTo>
                    <a:pt x="0" y="14"/>
                    <a:pt x="0" y="14"/>
                    <a:pt x="0" y="14"/>
                  </a:cubicBezTo>
                  <a:cubicBezTo>
                    <a:pt x="0" y="15"/>
                    <a:pt x="1" y="15"/>
                    <a:pt x="1" y="15"/>
                  </a:cubicBezTo>
                  <a:cubicBezTo>
                    <a:pt x="1" y="14"/>
                    <a:pt x="1" y="14"/>
                    <a:pt x="1" y="14"/>
                  </a:cubicBezTo>
                  <a:cubicBezTo>
                    <a:pt x="1" y="14"/>
                    <a:pt x="0" y="14"/>
                    <a:pt x="0" y="13"/>
                  </a:cubicBezTo>
                  <a:cubicBezTo>
                    <a:pt x="1" y="12"/>
                    <a:pt x="2" y="14"/>
                    <a:pt x="2" y="14"/>
                  </a:cubicBezTo>
                  <a:cubicBezTo>
                    <a:pt x="3" y="13"/>
                    <a:pt x="4" y="14"/>
                    <a:pt x="5" y="14"/>
                  </a:cubicBezTo>
                  <a:cubicBezTo>
                    <a:pt x="5" y="14"/>
                    <a:pt x="6" y="13"/>
                    <a:pt x="6" y="13"/>
                  </a:cubicBezTo>
                  <a:cubicBezTo>
                    <a:pt x="7" y="13"/>
                    <a:pt x="8" y="13"/>
                    <a:pt x="9" y="13"/>
                  </a:cubicBezTo>
                  <a:cubicBezTo>
                    <a:pt x="10" y="12"/>
                    <a:pt x="11" y="11"/>
                    <a:pt x="12" y="12"/>
                  </a:cubicBezTo>
                  <a:cubicBezTo>
                    <a:pt x="13" y="11"/>
                    <a:pt x="14" y="11"/>
                    <a:pt x="15" y="11"/>
                  </a:cubicBezTo>
                  <a:cubicBezTo>
                    <a:pt x="16" y="11"/>
                    <a:pt x="16" y="9"/>
                    <a:pt x="17" y="10"/>
                  </a:cubicBezTo>
                  <a:cubicBezTo>
                    <a:pt x="19" y="9"/>
                    <a:pt x="18" y="7"/>
                    <a:pt x="19" y="6"/>
                  </a:cubicBezTo>
                  <a:cubicBezTo>
                    <a:pt x="19" y="5"/>
                    <a:pt x="19" y="4"/>
                    <a:pt x="20" y="3"/>
                  </a:cubicBezTo>
                  <a:cubicBezTo>
                    <a:pt x="19" y="3"/>
                    <a:pt x="20" y="3"/>
                    <a:pt x="19" y="2"/>
                  </a:cubicBezTo>
                  <a:cubicBezTo>
                    <a:pt x="21" y="2"/>
                    <a:pt x="19" y="0"/>
                    <a:pt x="21" y="0"/>
                  </a:cubicBezTo>
                  <a:cubicBezTo>
                    <a:pt x="21" y="0"/>
                    <a:pt x="21" y="1"/>
                    <a:pt x="22" y="1"/>
                  </a:cubicBezTo>
                  <a:close/>
                  <a:moveTo>
                    <a:pt x="36" y="19"/>
                  </a:moveTo>
                  <a:cubicBezTo>
                    <a:pt x="37" y="19"/>
                    <a:pt x="37" y="20"/>
                    <a:pt x="37" y="21"/>
                  </a:cubicBezTo>
                  <a:cubicBezTo>
                    <a:pt x="36" y="21"/>
                    <a:pt x="36" y="21"/>
                    <a:pt x="36" y="21"/>
                  </a:cubicBezTo>
                  <a:cubicBezTo>
                    <a:pt x="36" y="21"/>
                    <a:pt x="36" y="21"/>
                    <a:pt x="36" y="21"/>
                  </a:cubicBezTo>
                  <a:cubicBezTo>
                    <a:pt x="37" y="21"/>
                    <a:pt x="36" y="22"/>
                    <a:pt x="36" y="23"/>
                  </a:cubicBezTo>
                  <a:cubicBezTo>
                    <a:pt x="37" y="26"/>
                    <a:pt x="35" y="28"/>
                    <a:pt x="36" y="30"/>
                  </a:cubicBezTo>
                  <a:cubicBezTo>
                    <a:pt x="37" y="28"/>
                    <a:pt x="39" y="26"/>
                    <a:pt x="41" y="25"/>
                  </a:cubicBezTo>
                  <a:cubicBezTo>
                    <a:pt x="43" y="24"/>
                    <a:pt x="44" y="23"/>
                    <a:pt x="46" y="23"/>
                  </a:cubicBezTo>
                  <a:cubicBezTo>
                    <a:pt x="46" y="23"/>
                    <a:pt x="47" y="23"/>
                    <a:pt x="47" y="23"/>
                  </a:cubicBezTo>
                  <a:cubicBezTo>
                    <a:pt x="47" y="22"/>
                    <a:pt x="47" y="22"/>
                    <a:pt x="47" y="22"/>
                  </a:cubicBezTo>
                  <a:cubicBezTo>
                    <a:pt x="48" y="23"/>
                    <a:pt x="49" y="22"/>
                    <a:pt x="50" y="23"/>
                  </a:cubicBezTo>
                  <a:cubicBezTo>
                    <a:pt x="51" y="22"/>
                    <a:pt x="51" y="24"/>
                    <a:pt x="52" y="24"/>
                  </a:cubicBezTo>
                  <a:cubicBezTo>
                    <a:pt x="53" y="25"/>
                    <a:pt x="53" y="25"/>
                    <a:pt x="53" y="25"/>
                  </a:cubicBezTo>
                  <a:cubicBezTo>
                    <a:pt x="53" y="26"/>
                    <a:pt x="54" y="27"/>
                    <a:pt x="54" y="28"/>
                  </a:cubicBezTo>
                  <a:cubicBezTo>
                    <a:pt x="55" y="29"/>
                    <a:pt x="55" y="29"/>
                    <a:pt x="55" y="30"/>
                  </a:cubicBezTo>
                  <a:cubicBezTo>
                    <a:pt x="55" y="31"/>
                    <a:pt x="55" y="32"/>
                    <a:pt x="55" y="32"/>
                  </a:cubicBezTo>
                  <a:cubicBezTo>
                    <a:pt x="56" y="33"/>
                    <a:pt x="55" y="33"/>
                    <a:pt x="55" y="33"/>
                  </a:cubicBezTo>
                  <a:cubicBezTo>
                    <a:pt x="54" y="36"/>
                    <a:pt x="53" y="38"/>
                    <a:pt x="52" y="40"/>
                  </a:cubicBezTo>
                  <a:cubicBezTo>
                    <a:pt x="52" y="41"/>
                    <a:pt x="53" y="42"/>
                    <a:pt x="53" y="42"/>
                  </a:cubicBezTo>
                  <a:cubicBezTo>
                    <a:pt x="55" y="43"/>
                    <a:pt x="55" y="44"/>
                    <a:pt x="57" y="45"/>
                  </a:cubicBezTo>
                  <a:cubicBezTo>
                    <a:pt x="57" y="45"/>
                    <a:pt x="57" y="46"/>
                    <a:pt x="58" y="46"/>
                  </a:cubicBezTo>
                  <a:cubicBezTo>
                    <a:pt x="59" y="47"/>
                    <a:pt x="60" y="48"/>
                    <a:pt x="60" y="49"/>
                  </a:cubicBezTo>
                  <a:cubicBezTo>
                    <a:pt x="60" y="50"/>
                    <a:pt x="61" y="50"/>
                    <a:pt x="60" y="51"/>
                  </a:cubicBezTo>
                  <a:cubicBezTo>
                    <a:pt x="61" y="51"/>
                    <a:pt x="60" y="52"/>
                    <a:pt x="60" y="52"/>
                  </a:cubicBezTo>
                  <a:cubicBezTo>
                    <a:pt x="59" y="52"/>
                    <a:pt x="57" y="52"/>
                    <a:pt x="56" y="52"/>
                  </a:cubicBezTo>
                  <a:cubicBezTo>
                    <a:pt x="55" y="51"/>
                    <a:pt x="55" y="50"/>
                    <a:pt x="54" y="50"/>
                  </a:cubicBezTo>
                  <a:cubicBezTo>
                    <a:pt x="54" y="48"/>
                    <a:pt x="52" y="49"/>
                    <a:pt x="52" y="48"/>
                  </a:cubicBezTo>
                  <a:cubicBezTo>
                    <a:pt x="51" y="48"/>
                    <a:pt x="50" y="47"/>
                    <a:pt x="49" y="46"/>
                  </a:cubicBezTo>
                  <a:cubicBezTo>
                    <a:pt x="48" y="46"/>
                    <a:pt x="48" y="47"/>
                    <a:pt x="47" y="47"/>
                  </a:cubicBezTo>
                  <a:cubicBezTo>
                    <a:pt x="47" y="48"/>
                    <a:pt x="45" y="48"/>
                    <a:pt x="45" y="48"/>
                  </a:cubicBezTo>
                  <a:cubicBezTo>
                    <a:pt x="43" y="49"/>
                    <a:pt x="42" y="50"/>
                    <a:pt x="41" y="50"/>
                  </a:cubicBezTo>
                  <a:cubicBezTo>
                    <a:pt x="40" y="50"/>
                    <a:pt x="40" y="50"/>
                    <a:pt x="40" y="50"/>
                  </a:cubicBezTo>
                  <a:cubicBezTo>
                    <a:pt x="41" y="50"/>
                    <a:pt x="41" y="50"/>
                    <a:pt x="41" y="49"/>
                  </a:cubicBezTo>
                  <a:cubicBezTo>
                    <a:pt x="40" y="49"/>
                    <a:pt x="40" y="49"/>
                    <a:pt x="39" y="49"/>
                  </a:cubicBezTo>
                  <a:cubicBezTo>
                    <a:pt x="38" y="50"/>
                    <a:pt x="37" y="49"/>
                    <a:pt x="36" y="49"/>
                  </a:cubicBezTo>
                  <a:cubicBezTo>
                    <a:pt x="35" y="49"/>
                    <a:pt x="34" y="48"/>
                    <a:pt x="33" y="48"/>
                  </a:cubicBezTo>
                  <a:cubicBezTo>
                    <a:pt x="33" y="49"/>
                    <a:pt x="33" y="49"/>
                    <a:pt x="33" y="49"/>
                  </a:cubicBezTo>
                  <a:cubicBezTo>
                    <a:pt x="32" y="48"/>
                    <a:pt x="31" y="47"/>
                    <a:pt x="30" y="46"/>
                  </a:cubicBezTo>
                  <a:cubicBezTo>
                    <a:pt x="29" y="46"/>
                    <a:pt x="30" y="45"/>
                    <a:pt x="29" y="44"/>
                  </a:cubicBezTo>
                  <a:cubicBezTo>
                    <a:pt x="29" y="43"/>
                    <a:pt x="29" y="42"/>
                    <a:pt x="28" y="42"/>
                  </a:cubicBezTo>
                  <a:cubicBezTo>
                    <a:pt x="29" y="41"/>
                    <a:pt x="29" y="39"/>
                    <a:pt x="30" y="38"/>
                  </a:cubicBezTo>
                  <a:cubicBezTo>
                    <a:pt x="30" y="38"/>
                    <a:pt x="30" y="38"/>
                    <a:pt x="29" y="38"/>
                  </a:cubicBezTo>
                  <a:cubicBezTo>
                    <a:pt x="29" y="37"/>
                    <a:pt x="30" y="36"/>
                    <a:pt x="30" y="36"/>
                  </a:cubicBezTo>
                  <a:cubicBezTo>
                    <a:pt x="30" y="36"/>
                    <a:pt x="30" y="36"/>
                    <a:pt x="30" y="36"/>
                  </a:cubicBezTo>
                  <a:cubicBezTo>
                    <a:pt x="30" y="35"/>
                    <a:pt x="30" y="34"/>
                    <a:pt x="30" y="34"/>
                  </a:cubicBezTo>
                  <a:cubicBezTo>
                    <a:pt x="30" y="33"/>
                    <a:pt x="30" y="32"/>
                    <a:pt x="31" y="30"/>
                  </a:cubicBezTo>
                  <a:cubicBezTo>
                    <a:pt x="32" y="30"/>
                    <a:pt x="31" y="29"/>
                    <a:pt x="31" y="29"/>
                  </a:cubicBezTo>
                  <a:cubicBezTo>
                    <a:pt x="31" y="27"/>
                    <a:pt x="33" y="27"/>
                    <a:pt x="32" y="26"/>
                  </a:cubicBezTo>
                  <a:cubicBezTo>
                    <a:pt x="32" y="26"/>
                    <a:pt x="33" y="25"/>
                    <a:pt x="32" y="25"/>
                  </a:cubicBezTo>
                  <a:cubicBezTo>
                    <a:pt x="33" y="24"/>
                    <a:pt x="33" y="23"/>
                    <a:pt x="33" y="21"/>
                  </a:cubicBezTo>
                  <a:cubicBezTo>
                    <a:pt x="33" y="22"/>
                    <a:pt x="34" y="22"/>
                    <a:pt x="34" y="21"/>
                  </a:cubicBezTo>
                  <a:cubicBezTo>
                    <a:pt x="34" y="20"/>
                    <a:pt x="33" y="20"/>
                    <a:pt x="33" y="19"/>
                  </a:cubicBezTo>
                  <a:cubicBezTo>
                    <a:pt x="33" y="18"/>
                    <a:pt x="33" y="18"/>
                    <a:pt x="33" y="18"/>
                  </a:cubicBezTo>
                  <a:cubicBezTo>
                    <a:pt x="34" y="18"/>
                    <a:pt x="34" y="17"/>
                    <a:pt x="35" y="17"/>
                  </a:cubicBezTo>
                  <a:lnTo>
                    <a:pt x="36" y="19"/>
                  </a:lnTo>
                  <a:close/>
                  <a:moveTo>
                    <a:pt x="16" y="23"/>
                  </a:moveTo>
                  <a:cubicBezTo>
                    <a:pt x="17" y="25"/>
                    <a:pt x="16" y="26"/>
                    <a:pt x="16" y="27"/>
                  </a:cubicBezTo>
                  <a:cubicBezTo>
                    <a:pt x="16" y="28"/>
                    <a:pt x="16" y="28"/>
                    <a:pt x="16" y="28"/>
                  </a:cubicBezTo>
                  <a:cubicBezTo>
                    <a:pt x="16" y="29"/>
                    <a:pt x="15" y="30"/>
                    <a:pt x="16" y="30"/>
                  </a:cubicBezTo>
                  <a:cubicBezTo>
                    <a:pt x="16" y="30"/>
                    <a:pt x="16" y="30"/>
                    <a:pt x="16" y="30"/>
                  </a:cubicBezTo>
                  <a:cubicBezTo>
                    <a:pt x="16" y="33"/>
                    <a:pt x="16" y="34"/>
                    <a:pt x="15" y="37"/>
                  </a:cubicBezTo>
                  <a:cubicBezTo>
                    <a:pt x="16" y="37"/>
                    <a:pt x="16" y="38"/>
                    <a:pt x="16" y="39"/>
                  </a:cubicBezTo>
                  <a:cubicBezTo>
                    <a:pt x="16" y="40"/>
                    <a:pt x="16" y="41"/>
                    <a:pt x="15" y="42"/>
                  </a:cubicBezTo>
                  <a:cubicBezTo>
                    <a:pt x="15" y="43"/>
                    <a:pt x="15" y="43"/>
                    <a:pt x="15" y="44"/>
                  </a:cubicBezTo>
                  <a:cubicBezTo>
                    <a:pt x="15" y="44"/>
                    <a:pt x="15" y="44"/>
                    <a:pt x="15" y="44"/>
                  </a:cubicBezTo>
                  <a:cubicBezTo>
                    <a:pt x="14" y="43"/>
                    <a:pt x="12" y="43"/>
                    <a:pt x="11" y="42"/>
                  </a:cubicBezTo>
                  <a:cubicBezTo>
                    <a:pt x="11" y="41"/>
                    <a:pt x="10" y="41"/>
                    <a:pt x="10" y="40"/>
                  </a:cubicBezTo>
                  <a:cubicBezTo>
                    <a:pt x="9" y="38"/>
                    <a:pt x="9" y="37"/>
                    <a:pt x="9" y="35"/>
                  </a:cubicBezTo>
                  <a:cubicBezTo>
                    <a:pt x="9" y="35"/>
                    <a:pt x="10" y="34"/>
                    <a:pt x="9" y="34"/>
                  </a:cubicBezTo>
                  <a:cubicBezTo>
                    <a:pt x="10" y="33"/>
                    <a:pt x="9" y="33"/>
                    <a:pt x="9" y="33"/>
                  </a:cubicBezTo>
                  <a:cubicBezTo>
                    <a:pt x="10" y="31"/>
                    <a:pt x="10" y="28"/>
                    <a:pt x="12" y="27"/>
                  </a:cubicBezTo>
                  <a:cubicBezTo>
                    <a:pt x="12" y="26"/>
                    <a:pt x="13" y="25"/>
                    <a:pt x="14" y="24"/>
                  </a:cubicBezTo>
                  <a:cubicBezTo>
                    <a:pt x="14" y="23"/>
                    <a:pt x="15" y="22"/>
                    <a:pt x="16" y="20"/>
                  </a:cubicBezTo>
                  <a:cubicBezTo>
                    <a:pt x="16" y="22"/>
                    <a:pt x="17" y="23"/>
                    <a:pt x="16" y="23"/>
                  </a:cubicBezTo>
                  <a:close/>
                  <a:moveTo>
                    <a:pt x="46" y="27"/>
                  </a:moveTo>
                  <a:cubicBezTo>
                    <a:pt x="46" y="26"/>
                    <a:pt x="46" y="27"/>
                    <a:pt x="47" y="27"/>
                  </a:cubicBezTo>
                  <a:cubicBezTo>
                    <a:pt x="47" y="27"/>
                    <a:pt x="48" y="27"/>
                    <a:pt x="48" y="28"/>
                  </a:cubicBezTo>
                  <a:cubicBezTo>
                    <a:pt x="48" y="29"/>
                    <a:pt x="48" y="31"/>
                    <a:pt x="48" y="32"/>
                  </a:cubicBezTo>
                  <a:cubicBezTo>
                    <a:pt x="49" y="33"/>
                    <a:pt x="48" y="33"/>
                    <a:pt x="48" y="34"/>
                  </a:cubicBezTo>
                  <a:cubicBezTo>
                    <a:pt x="48" y="35"/>
                    <a:pt x="47" y="35"/>
                    <a:pt x="47" y="36"/>
                  </a:cubicBezTo>
                  <a:cubicBezTo>
                    <a:pt x="47" y="37"/>
                    <a:pt x="46" y="37"/>
                    <a:pt x="46" y="37"/>
                  </a:cubicBezTo>
                  <a:cubicBezTo>
                    <a:pt x="44" y="36"/>
                    <a:pt x="41" y="36"/>
                    <a:pt x="39" y="33"/>
                  </a:cubicBezTo>
                  <a:cubicBezTo>
                    <a:pt x="39" y="33"/>
                    <a:pt x="40" y="32"/>
                    <a:pt x="40" y="32"/>
                  </a:cubicBezTo>
                  <a:cubicBezTo>
                    <a:pt x="41" y="30"/>
                    <a:pt x="42" y="28"/>
                    <a:pt x="44" y="27"/>
                  </a:cubicBezTo>
                  <a:cubicBezTo>
                    <a:pt x="45" y="27"/>
                    <a:pt x="45" y="26"/>
                    <a:pt x="46" y="27"/>
                  </a:cubicBezTo>
                  <a:close/>
                  <a:moveTo>
                    <a:pt x="39" y="37"/>
                  </a:moveTo>
                  <a:cubicBezTo>
                    <a:pt x="39" y="38"/>
                    <a:pt x="39" y="38"/>
                    <a:pt x="40" y="38"/>
                  </a:cubicBezTo>
                  <a:cubicBezTo>
                    <a:pt x="41" y="39"/>
                    <a:pt x="41" y="39"/>
                    <a:pt x="42" y="39"/>
                  </a:cubicBezTo>
                  <a:cubicBezTo>
                    <a:pt x="43" y="41"/>
                    <a:pt x="43" y="41"/>
                    <a:pt x="43" y="41"/>
                  </a:cubicBezTo>
                  <a:cubicBezTo>
                    <a:pt x="42" y="42"/>
                    <a:pt x="42" y="44"/>
                    <a:pt x="40" y="43"/>
                  </a:cubicBezTo>
                  <a:cubicBezTo>
                    <a:pt x="40" y="44"/>
                    <a:pt x="39" y="43"/>
                    <a:pt x="38" y="43"/>
                  </a:cubicBezTo>
                  <a:cubicBezTo>
                    <a:pt x="37" y="44"/>
                    <a:pt x="36" y="43"/>
                    <a:pt x="35" y="44"/>
                  </a:cubicBezTo>
                  <a:cubicBezTo>
                    <a:pt x="35" y="43"/>
                    <a:pt x="35" y="42"/>
                    <a:pt x="35" y="41"/>
                  </a:cubicBezTo>
                  <a:cubicBezTo>
                    <a:pt x="35" y="40"/>
                    <a:pt x="37" y="39"/>
                    <a:pt x="37" y="37"/>
                  </a:cubicBezTo>
                  <a:cubicBezTo>
                    <a:pt x="37" y="37"/>
                    <a:pt x="37" y="35"/>
                    <a:pt x="38" y="36"/>
                  </a:cubicBezTo>
                  <a:lnTo>
                    <a:pt x="39" y="3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底纹 + 校徽">
    <p:spTree>
      <p:nvGrpSpPr>
        <p:cNvPr id="1" name=""/>
        <p:cNvGrpSpPr/>
        <p:nvPr/>
      </p:nvGrpSpPr>
      <p:grpSpPr>
        <a:xfrm>
          <a:off x="0" y="0"/>
          <a:ext cx="0" cy="0"/>
          <a:chOff x="0" y="0"/>
          <a:chExt cx="0" cy="0"/>
        </a:xfrm>
      </p:grpSpPr>
      <p:pic>
        <p:nvPicPr>
          <p:cNvPr id="3" name="图形 2"/>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9026812" y="325447"/>
            <a:ext cx="2810614" cy="752510"/>
          </a:xfrm>
          <a:prstGeom prst="rect">
            <a:avLst/>
          </a:prstGeom>
        </p:spPr>
      </p:pic>
      <p:grpSp>
        <p:nvGrpSpPr>
          <p:cNvPr id="6" name="Group 4"/>
          <p:cNvGrpSpPr>
            <a:grpSpLocks noChangeAspect="1"/>
          </p:cNvGrpSpPr>
          <p:nvPr userDrawn="1"/>
        </p:nvGrpSpPr>
        <p:grpSpPr bwMode="auto">
          <a:xfrm>
            <a:off x="0" y="5072541"/>
            <a:ext cx="12192000" cy="1800828"/>
            <a:chOff x="0" y="3476"/>
            <a:chExt cx="5775" cy="853"/>
          </a:xfrm>
          <a:solidFill>
            <a:schemeClr val="tx2"/>
          </a:solidFill>
        </p:grpSpPr>
        <p:sp>
          <p:nvSpPr>
            <p:cNvPr id="7" name="Freeform 5"/>
            <p:cNvSpPr>
              <a:spLocks noEditPoints="1"/>
            </p:cNvSpPr>
            <p:nvPr/>
          </p:nvSpPr>
          <p:spPr bwMode="auto">
            <a:xfrm>
              <a:off x="16" y="3476"/>
              <a:ext cx="233" cy="823"/>
            </a:xfrm>
            <a:custGeom>
              <a:avLst/>
              <a:gdLst>
                <a:gd name="T0" fmla="*/ 83 w 90"/>
                <a:gd name="T1" fmla="*/ 303 h 308"/>
                <a:gd name="T2" fmla="*/ 63 w 90"/>
                <a:gd name="T3" fmla="*/ 300 h 308"/>
                <a:gd name="T4" fmla="*/ 68 w 90"/>
                <a:gd name="T5" fmla="*/ 270 h 308"/>
                <a:gd name="T6" fmla="*/ 62 w 90"/>
                <a:gd name="T7" fmla="*/ 240 h 308"/>
                <a:gd name="T8" fmla="*/ 64 w 90"/>
                <a:gd name="T9" fmla="*/ 196 h 308"/>
                <a:gd name="T10" fmla="*/ 61 w 90"/>
                <a:gd name="T11" fmla="*/ 180 h 308"/>
                <a:gd name="T12" fmla="*/ 65 w 90"/>
                <a:gd name="T13" fmla="*/ 150 h 308"/>
                <a:gd name="T14" fmla="*/ 60 w 90"/>
                <a:gd name="T15" fmla="*/ 120 h 308"/>
                <a:gd name="T16" fmla="*/ 64 w 90"/>
                <a:gd name="T17" fmla="*/ 91 h 308"/>
                <a:gd name="T18" fmla="*/ 58 w 90"/>
                <a:gd name="T19" fmla="*/ 61 h 308"/>
                <a:gd name="T20" fmla="*/ 62 w 90"/>
                <a:gd name="T21" fmla="*/ 30 h 308"/>
                <a:gd name="T22" fmla="*/ 44 w 90"/>
                <a:gd name="T23" fmla="*/ 0 h 308"/>
                <a:gd name="T24" fmla="*/ 32 w 90"/>
                <a:gd name="T25" fmla="*/ 61 h 308"/>
                <a:gd name="T26" fmla="*/ 27 w 90"/>
                <a:gd name="T27" fmla="*/ 91 h 308"/>
                <a:gd name="T28" fmla="*/ 25 w 90"/>
                <a:gd name="T29" fmla="*/ 150 h 308"/>
                <a:gd name="T30" fmla="*/ 25 w 90"/>
                <a:gd name="T31" fmla="*/ 151 h 308"/>
                <a:gd name="T32" fmla="*/ 22 w 90"/>
                <a:gd name="T33" fmla="*/ 221 h 308"/>
                <a:gd name="T34" fmla="*/ 29 w 90"/>
                <a:gd name="T35" fmla="*/ 241 h 308"/>
                <a:gd name="T36" fmla="*/ 22 w 90"/>
                <a:gd name="T37" fmla="*/ 271 h 308"/>
                <a:gd name="T38" fmla="*/ 13 w 90"/>
                <a:gd name="T39" fmla="*/ 303 h 308"/>
                <a:gd name="T40" fmla="*/ 0 w 90"/>
                <a:gd name="T41" fmla="*/ 305 h 308"/>
                <a:gd name="T42" fmla="*/ 90 w 90"/>
                <a:gd name="T43" fmla="*/ 305 h 308"/>
                <a:gd name="T44" fmla="*/ 58 w 90"/>
                <a:gd name="T45" fmla="*/ 239 h 308"/>
                <a:gd name="T46" fmla="*/ 45 w 90"/>
                <a:gd name="T47" fmla="*/ 154 h 308"/>
                <a:gd name="T48" fmla="*/ 34 w 90"/>
                <a:gd name="T49" fmla="*/ 179 h 308"/>
                <a:gd name="T50" fmla="*/ 55 w 90"/>
                <a:gd name="T51" fmla="*/ 59 h 308"/>
                <a:gd name="T52" fmla="*/ 55 w 90"/>
                <a:gd name="T53" fmla="*/ 59 h 308"/>
                <a:gd name="T54" fmla="*/ 56 w 90"/>
                <a:gd name="T55" fmla="*/ 119 h 308"/>
                <a:gd name="T56" fmla="*/ 45 w 90"/>
                <a:gd name="T57" fmla="*/ 274 h 308"/>
                <a:gd name="T58" fmla="*/ 31 w 90"/>
                <a:gd name="T59" fmla="*/ 300 h 308"/>
                <a:gd name="T60" fmla="*/ 48 w 90"/>
                <a:gd name="T61" fmla="*/ 269 h 308"/>
                <a:gd name="T62" fmla="*/ 65 w 90"/>
                <a:gd name="T63" fmla="*/ 269 h 308"/>
                <a:gd name="T64" fmla="*/ 48 w 90"/>
                <a:gd name="T65" fmla="*/ 209 h 308"/>
                <a:gd name="T66" fmla="*/ 48 w 90"/>
                <a:gd name="T67" fmla="*/ 209 h 308"/>
                <a:gd name="T68" fmla="*/ 50 w 90"/>
                <a:gd name="T69" fmla="*/ 144 h 308"/>
                <a:gd name="T70" fmla="*/ 47 w 90"/>
                <a:gd name="T71" fmla="*/ 149 h 308"/>
                <a:gd name="T72" fmla="*/ 56 w 90"/>
                <a:gd name="T73" fmla="*/ 66 h 308"/>
                <a:gd name="T74" fmla="*/ 34 w 90"/>
                <a:gd name="T75" fmla="*/ 66 h 308"/>
                <a:gd name="T76" fmla="*/ 43 w 90"/>
                <a:gd name="T77" fmla="*/ 89 h 308"/>
                <a:gd name="T78" fmla="*/ 33 w 90"/>
                <a:gd name="T79" fmla="*/ 126 h 308"/>
                <a:gd name="T80" fmla="*/ 43 w 90"/>
                <a:gd name="T81" fmla="*/ 149 h 308"/>
                <a:gd name="T82" fmla="*/ 32 w 90"/>
                <a:gd name="T83" fmla="*/ 185 h 308"/>
                <a:gd name="T84" fmla="*/ 27 w 90"/>
                <a:gd name="T85" fmla="*/ 209 h 308"/>
                <a:gd name="T86" fmla="*/ 31 w 90"/>
                <a:gd name="T87" fmla="*/ 245 h 308"/>
                <a:gd name="T88" fmla="*/ 31 w 90"/>
                <a:gd name="T89" fmla="*/ 245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0" h="308">
                  <a:moveTo>
                    <a:pt x="90" y="305"/>
                  </a:moveTo>
                  <a:cubicBezTo>
                    <a:pt x="83" y="305"/>
                    <a:pt x="83" y="305"/>
                    <a:pt x="83" y="305"/>
                  </a:cubicBezTo>
                  <a:cubicBezTo>
                    <a:pt x="83" y="303"/>
                    <a:pt x="83" y="303"/>
                    <a:pt x="83" y="303"/>
                  </a:cubicBezTo>
                  <a:cubicBezTo>
                    <a:pt x="77" y="303"/>
                    <a:pt x="77" y="303"/>
                    <a:pt x="77" y="303"/>
                  </a:cubicBezTo>
                  <a:cubicBezTo>
                    <a:pt x="77" y="300"/>
                    <a:pt x="77" y="300"/>
                    <a:pt x="77" y="300"/>
                  </a:cubicBezTo>
                  <a:cubicBezTo>
                    <a:pt x="63" y="300"/>
                    <a:pt x="63" y="300"/>
                    <a:pt x="63" y="300"/>
                  </a:cubicBezTo>
                  <a:cubicBezTo>
                    <a:pt x="68" y="271"/>
                    <a:pt x="68" y="271"/>
                    <a:pt x="68" y="271"/>
                  </a:cubicBezTo>
                  <a:cubicBezTo>
                    <a:pt x="68" y="271"/>
                    <a:pt x="68" y="271"/>
                    <a:pt x="68" y="270"/>
                  </a:cubicBezTo>
                  <a:cubicBezTo>
                    <a:pt x="68" y="270"/>
                    <a:pt x="68" y="270"/>
                    <a:pt x="68" y="270"/>
                  </a:cubicBezTo>
                  <a:cubicBezTo>
                    <a:pt x="62" y="241"/>
                    <a:pt x="62" y="241"/>
                    <a:pt x="62" y="241"/>
                  </a:cubicBezTo>
                  <a:cubicBezTo>
                    <a:pt x="62" y="241"/>
                    <a:pt x="62" y="241"/>
                    <a:pt x="62" y="241"/>
                  </a:cubicBezTo>
                  <a:cubicBezTo>
                    <a:pt x="62" y="240"/>
                    <a:pt x="62" y="240"/>
                    <a:pt x="62" y="240"/>
                  </a:cubicBezTo>
                  <a:cubicBezTo>
                    <a:pt x="65" y="221"/>
                    <a:pt x="65" y="221"/>
                    <a:pt x="65" y="221"/>
                  </a:cubicBezTo>
                  <a:cubicBezTo>
                    <a:pt x="69" y="221"/>
                    <a:pt x="69" y="221"/>
                    <a:pt x="69" y="221"/>
                  </a:cubicBezTo>
                  <a:cubicBezTo>
                    <a:pt x="64" y="196"/>
                    <a:pt x="64" y="196"/>
                    <a:pt x="64" y="196"/>
                  </a:cubicBezTo>
                  <a:cubicBezTo>
                    <a:pt x="61" y="181"/>
                    <a:pt x="61" y="181"/>
                    <a:pt x="61" y="181"/>
                  </a:cubicBezTo>
                  <a:cubicBezTo>
                    <a:pt x="61" y="181"/>
                    <a:pt x="61" y="181"/>
                    <a:pt x="61" y="181"/>
                  </a:cubicBezTo>
                  <a:cubicBezTo>
                    <a:pt x="61" y="181"/>
                    <a:pt x="61" y="181"/>
                    <a:pt x="61" y="180"/>
                  </a:cubicBezTo>
                  <a:cubicBezTo>
                    <a:pt x="65" y="151"/>
                    <a:pt x="65" y="151"/>
                    <a:pt x="65" y="151"/>
                  </a:cubicBezTo>
                  <a:cubicBezTo>
                    <a:pt x="65" y="151"/>
                    <a:pt x="65" y="151"/>
                    <a:pt x="65" y="151"/>
                  </a:cubicBezTo>
                  <a:cubicBezTo>
                    <a:pt x="65" y="151"/>
                    <a:pt x="65" y="150"/>
                    <a:pt x="65" y="150"/>
                  </a:cubicBezTo>
                  <a:cubicBezTo>
                    <a:pt x="65" y="150"/>
                    <a:pt x="65" y="150"/>
                    <a:pt x="65" y="150"/>
                  </a:cubicBezTo>
                  <a:cubicBezTo>
                    <a:pt x="65" y="150"/>
                    <a:pt x="65" y="150"/>
                    <a:pt x="65" y="150"/>
                  </a:cubicBezTo>
                  <a:cubicBezTo>
                    <a:pt x="60" y="120"/>
                    <a:pt x="60" y="120"/>
                    <a:pt x="60" y="120"/>
                  </a:cubicBezTo>
                  <a:cubicBezTo>
                    <a:pt x="59" y="120"/>
                    <a:pt x="59" y="120"/>
                    <a:pt x="59" y="120"/>
                  </a:cubicBezTo>
                  <a:cubicBezTo>
                    <a:pt x="63" y="91"/>
                    <a:pt x="63" y="91"/>
                    <a:pt x="63" y="91"/>
                  </a:cubicBezTo>
                  <a:cubicBezTo>
                    <a:pt x="64" y="91"/>
                    <a:pt x="64" y="91"/>
                    <a:pt x="64" y="91"/>
                  </a:cubicBezTo>
                  <a:cubicBezTo>
                    <a:pt x="64" y="91"/>
                    <a:pt x="64" y="90"/>
                    <a:pt x="63" y="90"/>
                  </a:cubicBezTo>
                  <a:cubicBezTo>
                    <a:pt x="58" y="61"/>
                    <a:pt x="58" y="61"/>
                    <a:pt x="58" y="61"/>
                  </a:cubicBezTo>
                  <a:cubicBezTo>
                    <a:pt x="58" y="61"/>
                    <a:pt x="58" y="61"/>
                    <a:pt x="58" y="61"/>
                  </a:cubicBezTo>
                  <a:cubicBezTo>
                    <a:pt x="58" y="61"/>
                    <a:pt x="58" y="61"/>
                    <a:pt x="58" y="61"/>
                  </a:cubicBezTo>
                  <a:cubicBezTo>
                    <a:pt x="62" y="31"/>
                    <a:pt x="62" y="31"/>
                    <a:pt x="62" y="31"/>
                  </a:cubicBezTo>
                  <a:cubicBezTo>
                    <a:pt x="62" y="30"/>
                    <a:pt x="62" y="30"/>
                    <a:pt x="62" y="30"/>
                  </a:cubicBezTo>
                  <a:cubicBezTo>
                    <a:pt x="48" y="30"/>
                    <a:pt x="48" y="30"/>
                    <a:pt x="48" y="30"/>
                  </a:cubicBezTo>
                  <a:cubicBezTo>
                    <a:pt x="47" y="0"/>
                    <a:pt x="47" y="0"/>
                    <a:pt x="47" y="0"/>
                  </a:cubicBezTo>
                  <a:cubicBezTo>
                    <a:pt x="44" y="0"/>
                    <a:pt x="44" y="0"/>
                    <a:pt x="44" y="0"/>
                  </a:cubicBezTo>
                  <a:cubicBezTo>
                    <a:pt x="42" y="30"/>
                    <a:pt x="42" y="30"/>
                    <a:pt x="42" y="30"/>
                  </a:cubicBezTo>
                  <a:cubicBezTo>
                    <a:pt x="28" y="30"/>
                    <a:pt x="28" y="30"/>
                    <a:pt x="28" y="30"/>
                  </a:cubicBezTo>
                  <a:cubicBezTo>
                    <a:pt x="32" y="61"/>
                    <a:pt x="32" y="61"/>
                    <a:pt x="32" y="61"/>
                  </a:cubicBezTo>
                  <a:cubicBezTo>
                    <a:pt x="27" y="91"/>
                    <a:pt x="27" y="91"/>
                    <a:pt x="27" y="91"/>
                  </a:cubicBezTo>
                  <a:cubicBezTo>
                    <a:pt x="27" y="91"/>
                    <a:pt x="27" y="91"/>
                    <a:pt x="27" y="91"/>
                  </a:cubicBezTo>
                  <a:cubicBezTo>
                    <a:pt x="27" y="91"/>
                    <a:pt x="27" y="91"/>
                    <a:pt x="27" y="91"/>
                  </a:cubicBezTo>
                  <a:cubicBezTo>
                    <a:pt x="31" y="121"/>
                    <a:pt x="31" y="121"/>
                    <a:pt x="31" y="121"/>
                  </a:cubicBezTo>
                  <a:cubicBezTo>
                    <a:pt x="25" y="150"/>
                    <a:pt x="25" y="150"/>
                    <a:pt x="25" y="150"/>
                  </a:cubicBezTo>
                  <a:cubicBezTo>
                    <a:pt x="25" y="150"/>
                    <a:pt x="25" y="150"/>
                    <a:pt x="25" y="150"/>
                  </a:cubicBezTo>
                  <a:cubicBezTo>
                    <a:pt x="25" y="150"/>
                    <a:pt x="25" y="150"/>
                    <a:pt x="25" y="150"/>
                  </a:cubicBezTo>
                  <a:cubicBezTo>
                    <a:pt x="25" y="150"/>
                    <a:pt x="25" y="150"/>
                    <a:pt x="25" y="150"/>
                  </a:cubicBezTo>
                  <a:cubicBezTo>
                    <a:pt x="25" y="151"/>
                    <a:pt x="25" y="151"/>
                    <a:pt x="25" y="151"/>
                  </a:cubicBezTo>
                  <a:cubicBezTo>
                    <a:pt x="30" y="181"/>
                    <a:pt x="30" y="181"/>
                    <a:pt x="30" y="181"/>
                  </a:cubicBezTo>
                  <a:cubicBezTo>
                    <a:pt x="27" y="196"/>
                    <a:pt x="27" y="196"/>
                    <a:pt x="27" y="196"/>
                  </a:cubicBezTo>
                  <a:cubicBezTo>
                    <a:pt x="22" y="221"/>
                    <a:pt x="22" y="221"/>
                    <a:pt x="22" y="221"/>
                  </a:cubicBezTo>
                  <a:cubicBezTo>
                    <a:pt x="25" y="221"/>
                    <a:pt x="25" y="221"/>
                    <a:pt x="25" y="221"/>
                  </a:cubicBezTo>
                  <a:cubicBezTo>
                    <a:pt x="29" y="240"/>
                    <a:pt x="29" y="240"/>
                    <a:pt x="29" y="240"/>
                  </a:cubicBezTo>
                  <a:cubicBezTo>
                    <a:pt x="29" y="241"/>
                    <a:pt x="29" y="241"/>
                    <a:pt x="29" y="241"/>
                  </a:cubicBezTo>
                  <a:cubicBezTo>
                    <a:pt x="22" y="270"/>
                    <a:pt x="22" y="270"/>
                    <a:pt x="22" y="270"/>
                  </a:cubicBezTo>
                  <a:cubicBezTo>
                    <a:pt x="22" y="270"/>
                    <a:pt x="22" y="270"/>
                    <a:pt x="22" y="270"/>
                  </a:cubicBezTo>
                  <a:cubicBezTo>
                    <a:pt x="22" y="270"/>
                    <a:pt x="22" y="271"/>
                    <a:pt x="22" y="271"/>
                  </a:cubicBezTo>
                  <a:cubicBezTo>
                    <a:pt x="27" y="300"/>
                    <a:pt x="27" y="300"/>
                    <a:pt x="27" y="300"/>
                  </a:cubicBezTo>
                  <a:cubicBezTo>
                    <a:pt x="13" y="300"/>
                    <a:pt x="13" y="300"/>
                    <a:pt x="13" y="300"/>
                  </a:cubicBezTo>
                  <a:cubicBezTo>
                    <a:pt x="13" y="303"/>
                    <a:pt x="13" y="303"/>
                    <a:pt x="13" y="303"/>
                  </a:cubicBezTo>
                  <a:cubicBezTo>
                    <a:pt x="7" y="303"/>
                    <a:pt x="7" y="303"/>
                    <a:pt x="7" y="303"/>
                  </a:cubicBezTo>
                  <a:cubicBezTo>
                    <a:pt x="7" y="305"/>
                    <a:pt x="7" y="305"/>
                    <a:pt x="7" y="305"/>
                  </a:cubicBezTo>
                  <a:cubicBezTo>
                    <a:pt x="0" y="305"/>
                    <a:pt x="0" y="305"/>
                    <a:pt x="0" y="305"/>
                  </a:cubicBezTo>
                  <a:cubicBezTo>
                    <a:pt x="0" y="308"/>
                    <a:pt x="0" y="308"/>
                    <a:pt x="0" y="308"/>
                  </a:cubicBezTo>
                  <a:cubicBezTo>
                    <a:pt x="90" y="308"/>
                    <a:pt x="90" y="308"/>
                    <a:pt x="90" y="308"/>
                  </a:cubicBezTo>
                  <a:lnTo>
                    <a:pt x="90" y="305"/>
                  </a:lnTo>
                  <a:close/>
                  <a:moveTo>
                    <a:pt x="45" y="214"/>
                  </a:moveTo>
                  <a:cubicBezTo>
                    <a:pt x="45" y="214"/>
                    <a:pt x="45" y="214"/>
                    <a:pt x="45" y="214"/>
                  </a:cubicBezTo>
                  <a:cubicBezTo>
                    <a:pt x="58" y="239"/>
                    <a:pt x="58" y="239"/>
                    <a:pt x="58" y="239"/>
                  </a:cubicBezTo>
                  <a:cubicBezTo>
                    <a:pt x="32" y="239"/>
                    <a:pt x="32" y="239"/>
                    <a:pt x="32" y="239"/>
                  </a:cubicBezTo>
                  <a:lnTo>
                    <a:pt x="45" y="214"/>
                  </a:lnTo>
                  <a:close/>
                  <a:moveTo>
                    <a:pt x="45" y="154"/>
                  </a:moveTo>
                  <a:cubicBezTo>
                    <a:pt x="45" y="154"/>
                    <a:pt x="45" y="154"/>
                    <a:pt x="45" y="154"/>
                  </a:cubicBezTo>
                  <a:cubicBezTo>
                    <a:pt x="57" y="179"/>
                    <a:pt x="57" y="179"/>
                    <a:pt x="57" y="179"/>
                  </a:cubicBezTo>
                  <a:cubicBezTo>
                    <a:pt x="34" y="179"/>
                    <a:pt x="34" y="179"/>
                    <a:pt x="34" y="179"/>
                  </a:cubicBezTo>
                  <a:lnTo>
                    <a:pt x="45" y="154"/>
                  </a:lnTo>
                  <a:close/>
                  <a:moveTo>
                    <a:pt x="55" y="59"/>
                  </a:moveTo>
                  <a:cubicBezTo>
                    <a:pt x="55" y="59"/>
                    <a:pt x="55" y="59"/>
                    <a:pt x="55" y="59"/>
                  </a:cubicBezTo>
                  <a:cubicBezTo>
                    <a:pt x="36" y="59"/>
                    <a:pt x="36" y="59"/>
                    <a:pt x="36" y="59"/>
                  </a:cubicBezTo>
                  <a:cubicBezTo>
                    <a:pt x="45" y="35"/>
                    <a:pt x="45" y="35"/>
                    <a:pt x="45" y="35"/>
                  </a:cubicBezTo>
                  <a:lnTo>
                    <a:pt x="55" y="59"/>
                  </a:lnTo>
                  <a:close/>
                  <a:moveTo>
                    <a:pt x="45" y="95"/>
                  </a:moveTo>
                  <a:cubicBezTo>
                    <a:pt x="45" y="95"/>
                    <a:pt x="45" y="95"/>
                    <a:pt x="45" y="95"/>
                  </a:cubicBezTo>
                  <a:cubicBezTo>
                    <a:pt x="56" y="119"/>
                    <a:pt x="56" y="119"/>
                    <a:pt x="56" y="119"/>
                  </a:cubicBezTo>
                  <a:cubicBezTo>
                    <a:pt x="35" y="119"/>
                    <a:pt x="35" y="119"/>
                    <a:pt x="35" y="119"/>
                  </a:cubicBezTo>
                  <a:lnTo>
                    <a:pt x="45" y="95"/>
                  </a:lnTo>
                  <a:close/>
                  <a:moveTo>
                    <a:pt x="45" y="274"/>
                  </a:moveTo>
                  <a:cubicBezTo>
                    <a:pt x="45" y="274"/>
                    <a:pt x="45" y="274"/>
                    <a:pt x="45" y="274"/>
                  </a:cubicBezTo>
                  <a:cubicBezTo>
                    <a:pt x="60" y="300"/>
                    <a:pt x="60" y="300"/>
                    <a:pt x="60" y="300"/>
                  </a:cubicBezTo>
                  <a:cubicBezTo>
                    <a:pt x="31" y="300"/>
                    <a:pt x="31" y="300"/>
                    <a:pt x="31" y="300"/>
                  </a:cubicBezTo>
                  <a:lnTo>
                    <a:pt x="45" y="274"/>
                  </a:lnTo>
                  <a:close/>
                  <a:moveTo>
                    <a:pt x="48" y="269"/>
                  </a:moveTo>
                  <a:cubicBezTo>
                    <a:pt x="48" y="269"/>
                    <a:pt x="48" y="269"/>
                    <a:pt x="48" y="269"/>
                  </a:cubicBezTo>
                  <a:cubicBezTo>
                    <a:pt x="52" y="261"/>
                    <a:pt x="52" y="261"/>
                    <a:pt x="52" y="261"/>
                  </a:cubicBezTo>
                  <a:cubicBezTo>
                    <a:pt x="60" y="245"/>
                    <a:pt x="60" y="245"/>
                    <a:pt x="60" y="245"/>
                  </a:cubicBezTo>
                  <a:cubicBezTo>
                    <a:pt x="65" y="269"/>
                    <a:pt x="65" y="269"/>
                    <a:pt x="65" y="269"/>
                  </a:cubicBezTo>
                  <a:lnTo>
                    <a:pt x="48" y="269"/>
                  </a:lnTo>
                  <a:close/>
                  <a:moveTo>
                    <a:pt x="48" y="209"/>
                  </a:moveTo>
                  <a:cubicBezTo>
                    <a:pt x="48" y="209"/>
                    <a:pt x="48" y="209"/>
                    <a:pt x="48" y="209"/>
                  </a:cubicBezTo>
                  <a:cubicBezTo>
                    <a:pt x="59" y="185"/>
                    <a:pt x="59" y="185"/>
                    <a:pt x="59" y="185"/>
                  </a:cubicBezTo>
                  <a:cubicBezTo>
                    <a:pt x="64" y="209"/>
                    <a:pt x="64" y="209"/>
                    <a:pt x="64" y="209"/>
                  </a:cubicBezTo>
                  <a:lnTo>
                    <a:pt x="48" y="209"/>
                  </a:lnTo>
                  <a:close/>
                  <a:moveTo>
                    <a:pt x="47" y="149"/>
                  </a:moveTo>
                  <a:cubicBezTo>
                    <a:pt x="47" y="149"/>
                    <a:pt x="47" y="149"/>
                    <a:pt x="47" y="149"/>
                  </a:cubicBezTo>
                  <a:cubicBezTo>
                    <a:pt x="50" y="144"/>
                    <a:pt x="50" y="144"/>
                    <a:pt x="50" y="144"/>
                  </a:cubicBezTo>
                  <a:cubicBezTo>
                    <a:pt x="57" y="126"/>
                    <a:pt x="57" y="126"/>
                    <a:pt x="57" y="126"/>
                  </a:cubicBezTo>
                  <a:cubicBezTo>
                    <a:pt x="62" y="149"/>
                    <a:pt x="62" y="149"/>
                    <a:pt x="62" y="149"/>
                  </a:cubicBezTo>
                  <a:lnTo>
                    <a:pt x="47" y="149"/>
                  </a:lnTo>
                  <a:close/>
                  <a:moveTo>
                    <a:pt x="47" y="89"/>
                  </a:moveTo>
                  <a:cubicBezTo>
                    <a:pt x="47" y="89"/>
                    <a:pt x="47" y="89"/>
                    <a:pt x="47" y="89"/>
                  </a:cubicBezTo>
                  <a:cubicBezTo>
                    <a:pt x="56" y="66"/>
                    <a:pt x="56" y="66"/>
                    <a:pt x="56" y="66"/>
                  </a:cubicBezTo>
                  <a:cubicBezTo>
                    <a:pt x="60" y="89"/>
                    <a:pt x="60" y="89"/>
                    <a:pt x="60" y="89"/>
                  </a:cubicBezTo>
                  <a:lnTo>
                    <a:pt x="47" y="89"/>
                  </a:lnTo>
                  <a:close/>
                  <a:moveTo>
                    <a:pt x="34" y="66"/>
                  </a:moveTo>
                  <a:cubicBezTo>
                    <a:pt x="34" y="66"/>
                    <a:pt x="34" y="66"/>
                    <a:pt x="34" y="66"/>
                  </a:cubicBezTo>
                  <a:cubicBezTo>
                    <a:pt x="40" y="82"/>
                    <a:pt x="40" y="82"/>
                    <a:pt x="40" y="82"/>
                  </a:cubicBezTo>
                  <a:cubicBezTo>
                    <a:pt x="43" y="89"/>
                    <a:pt x="43" y="89"/>
                    <a:pt x="43" y="89"/>
                  </a:cubicBezTo>
                  <a:cubicBezTo>
                    <a:pt x="30" y="89"/>
                    <a:pt x="30" y="89"/>
                    <a:pt x="30" y="89"/>
                  </a:cubicBezTo>
                  <a:lnTo>
                    <a:pt x="34" y="66"/>
                  </a:lnTo>
                  <a:close/>
                  <a:moveTo>
                    <a:pt x="33" y="126"/>
                  </a:moveTo>
                  <a:cubicBezTo>
                    <a:pt x="33" y="126"/>
                    <a:pt x="33" y="126"/>
                    <a:pt x="33" y="126"/>
                  </a:cubicBezTo>
                  <a:cubicBezTo>
                    <a:pt x="36" y="133"/>
                    <a:pt x="36" y="133"/>
                    <a:pt x="36" y="133"/>
                  </a:cubicBezTo>
                  <a:cubicBezTo>
                    <a:pt x="43" y="149"/>
                    <a:pt x="43" y="149"/>
                    <a:pt x="43" y="149"/>
                  </a:cubicBezTo>
                  <a:cubicBezTo>
                    <a:pt x="28" y="149"/>
                    <a:pt x="28" y="149"/>
                    <a:pt x="28" y="149"/>
                  </a:cubicBezTo>
                  <a:lnTo>
                    <a:pt x="33" y="126"/>
                  </a:lnTo>
                  <a:close/>
                  <a:moveTo>
                    <a:pt x="32" y="185"/>
                  </a:moveTo>
                  <a:cubicBezTo>
                    <a:pt x="32" y="185"/>
                    <a:pt x="32" y="185"/>
                    <a:pt x="32" y="185"/>
                  </a:cubicBezTo>
                  <a:cubicBezTo>
                    <a:pt x="43" y="209"/>
                    <a:pt x="43" y="209"/>
                    <a:pt x="43" y="209"/>
                  </a:cubicBezTo>
                  <a:cubicBezTo>
                    <a:pt x="27" y="209"/>
                    <a:pt x="27" y="209"/>
                    <a:pt x="27" y="209"/>
                  </a:cubicBezTo>
                  <a:lnTo>
                    <a:pt x="32" y="185"/>
                  </a:lnTo>
                  <a:close/>
                  <a:moveTo>
                    <a:pt x="31" y="245"/>
                  </a:moveTo>
                  <a:cubicBezTo>
                    <a:pt x="31" y="245"/>
                    <a:pt x="31" y="245"/>
                    <a:pt x="31" y="245"/>
                  </a:cubicBezTo>
                  <a:cubicBezTo>
                    <a:pt x="43" y="269"/>
                    <a:pt x="43" y="269"/>
                    <a:pt x="43" y="269"/>
                  </a:cubicBezTo>
                  <a:cubicBezTo>
                    <a:pt x="25" y="269"/>
                    <a:pt x="25" y="269"/>
                    <a:pt x="25" y="269"/>
                  </a:cubicBezTo>
                  <a:lnTo>
                    <a:pt x="31" y="24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 name="Freeform 6"/>
            <p:cNvSpPr>
              <a:spLocks noEditPoints="1"/>
            </p:cNvSpPr>
            <p:nvPr/>
          </p:nvSpPr>
          <p:spPr bwMode="auto">
            <a:xfrm>
              <a:off x="220" y="4133"/>
              <a:ext cx="394" cy="169"/>
            </a:xfrm>
            <a:custGeom>
              <a:avLst/>
              <a:gdLst>
                <a:gd name="T0" fmla="*/ 143 w 152"/>
                <a:gd name="T1" fmla="*/ 48 h 63"/>
                <a:gd name="T2" fmla="*/ 145 w 152"/>
                <a:gd name="T3" fmla="*/ 33 h 63"/>
                <a:gd name="T4" fmla="*/ 146 w 152"/>
                <a:gd name="T5" fmla="*/ 20 h 63"/>
                <a:gd name="T6" fmla="*/ 125 w 152"/>
                <a:gd name="T7" fmla="*/ 11 h 63"/>
                <a:gd name="T8" fmla="*/ 9 w 152"/>
                <a:gd name="T9" fmla="*/ 12 h 63"/>
                <a:gd name="T10" fmla="*/ 11 w 152"/>
                <a:gd name="T11" fmla="*/ 38 h 63"/>
                <a:gd name="T12" fmla="*/ 14 w 152"/>
                <a:gd name="T13" fmla="*/ 50 h 63"/>
                <a:gd name="T14" fmla="*/ 152 w 152"/>
                <a:gd name="T15" fmla="*/ 60 h 63"/>
                <a:gd name="T16" fmla="*/ 112 w 152"/>
                <a:gd name="T17" fmla="*/ 52 h 63"/>
                <a:gd name="T18" fmla="*/ 142 w 152"/>
                <a:gd name="T19" fmla="*/ 48 h 63"/>
                <a:gd name="T20" fmla="*/ 141 w 152"/>
                <a:gd name="T21" fmla="*/ 45 h 63"/>
                <a:gd name="T22" fmla="*/ 116 w 152"/>
                <a:gd name="T23" fmla="*/ 43 h 63"/>
                <a:gd name="T24" fmla="*/ 128 w 152"/>
                <a:gd name="T25" fmla="*/ 41 h 63"/>
                <a:gd name="T26" fmla="*/ 143 w 152"/>
                <a:gd name="T27" fmla="*/ 38 h 63"/>
                <a:gd name="T28" fmla="*/ 144 w 152"/>
                <a:gd name="T29" fmla="*/ 35 h 63"/>
                <a:gd name="T30" fmla="*/ 144 w 152"/>
                <a:gd name="T31" fmla="*/ 35 h 63"/>
                <a:gd name="T32" fmla="*/ 32 w 152"/>
                <a:gd name="T33" fmla="*/ 9 h 63"/>
                <a:gd name="T34" fmla="*/ 145 w 152"/>
                <a:gd name="T35" fmla="*/ 23 h 63"/>
                <a:gd name="T36" fmla="*/ 96 w 152"/>
                <a:gd name="T37" fmla="*/ 22 h 63"/>
                <a:gd name="T38" fmla="*/ 97 w 152"/>
                <a:gd name="T39" fmla="*/ 21 h 63"/>
                <a:gd name="T40" fmla="*/ 95 w 152"/>
                <a:gd name="T41" fmla="*/ 19 h 63"/>
                <a:gd name="T42" fmla="*/ 105 w 152"/>
                <a:gd name="T43" fmla="*/ 18 h 63"/>
                <a:gd name="T44" fmla="*/ 146 w 152"/>
                <a:gd name="T45" fmla="*/ 17 h 63"/>
                <a:gd name="T46" fmla="*/ 146 w 152"/>
                <a:gd name="T47" fmla="*/ 17 h 63"/>
                <a:gd name="T48" fmla="*/ 126 w 152"/>
                <a:gd name="T49" fmla="*/ 12 h 63"/>
                <a:gd name="T50" fmla="*/ 91 w 152"/>
                <a:gd name="T51" fmla="*/ 18 h 63"/>
                <a:gd name="T52" fmla="*/ 10 w 152"/>
                <a:gd name="T53" fmla="*/ 12 h 63"/>
                <a:gd name="T54" fmla="*/ 10 w 152"/>
                <a:gd name="T55" fmla="*/ 12 h 63"/>
                <a:gd name="T56" fmla="*/ 127 w 152"/>
                <a:gd name="T57" fmla="*/ 27 h 63"/>
                <a:gd name="T58" fmla="*/ 110 w 152"/>
                <a:gd name="T59" fmla="*/ 28 h 63"/>
                <a:gd name="T60" fmla="*/ 10 w 152"/>
                <a:gd name="T61" fmla="*/ 18 h 63"/>
                <a:gd name="T62" fmla="*/ 10 w 152"/>
                <a:gd name="T63" fmla="*/ 18 h 63"/>
                <a:gd name="T64" fmla="*/ 19 w 152"/>
                <a:gd name="T65" fmla="*/ 25 h 63"/>
                <a:gd name="T66" fmla="*/ 23 w 152"/>
                <a:gd name="T67" fmla="*/ 32 h 63"/>
                <a:gd name="T68" fmla="*/ 35 w 152"/>
                <a:gd name="T69" fmla="*/ 59 h 63"/>
                <a:gd name="T70" fmla="*/ 85 w 152"/>
                <a:gd name="T71" fmla="*/ 53 h 63"/>
                <a:gd name="T72" fmla="*/ 35 w 152"/>
                <a:gd name="T73" fmla="*/ 45 h 63"/>
                <a:gd name="T74" fmla="*/ 23 w 152"/>
                <a:gd name="T75" fmla="*/ 44 h 63"/>
                <a:gd name="T76" fmla="*/ 12 w 152"/>
                <a:gd name="T77" fmla="*/ 42 h 63"/>
                <a:gd name="T78" fmla="*/ 85 w 152"/>
                <a:gd name="T79" fmla="*/ 45 h 63"/>
                <a:gd name="T80" fmla="*/ 85 w 152"/>
                <a:gd name="T81" fmla="*/ 43 h 63"/>
                <a:gd name="T82" fmla="*/ 12 w 152"/>
                <a:gd name="T83" fmla="*/ 39 h 63"/>
                <a:gd name="T84" fmla="*/ 85 w 152"/>
                <a:gd name="T85" fmla="*/ 40 h 63"/>
                <a:gd name="T86" fmla="*/ 85 w 152"/>
                <a:gd name="T87" fmla="*/ 37 h 63"/>
                <a:gd name="T88" fmla="*/ 11 w 152"/>
                <a:gd name="T89" fmla="*/ 31 h 63"/>
                <a:gd name="T90" fmla="*/ 85 w 152"/>
                <a:gd name="T91" fmla="*/ 34 h 63"/>
                <a:gd name="T92" fmla="*/ 85 w 152"/>
                <a:gd name="T93" fmla="*/ 34 h 63"/>
                <a:gd name="T94" fmla="*/ 18 w 152"/>
                <a:gd name="T95" fmla="*/ 20 h 63"/>
                <a:gd name="T96" fmla="*/ 87 w 152"/>
                <a:gd name="T97" fmla="*/ 53 h 63"/>
                <a:gd name="T98" fmla="*/ 110 w 152"/>
                <a:gd name="T99" fmla="*/ 54 h 63"/>
                <a:gd name="T100" fmla="*/ 87 w 152"/>
                <a:gd name="T101" fmla="*/ 49 h 63"/>
                <a:gd name="T102" fmla="*/ 110 w 152"/>
                <a:gd name="T103" fmla="*/ 49 h 63"/>
                <a:gd name="T104" fmla="*/ 110 w 152"/>
                <a:gd name="T105" fmla="*/ 59 h 63"/>
                <a:gd name="T106" fmla="*/ 110 w 152"/>
                <a:gd name="T107" fmla="*/ 44 h 63"/>
                <a:gd name="T108" fmla="*/ 110 w 152"/>
                <a:gd name="T109" fmla="*/ 37 h 63"/>
                <a:gd name="T110" fmla="*/ 144 w 152"/>
                <a:gd name="T111" fmla="*/ 33 h 63"/>
                <a:gd name="T112" fmla="*/ 112 w 152"/>
                <a:gd name="T113" fmla="*/ 59 h 63"/>
                <a:gd name="T114" fmla="*/ 141 w 152"/>
                <a:gd name="T115" fmla="*/ 54 h 63"/>
                <a:gd name="T116" fmla="*/ 146 w 152"/>
                <a:gd name="T117" fmla="*/ 15 h 63"/>
                <a:gd name="T118" fmla="*/ 10 w 152"/>
                <a:gd name="T119" fmla="*/ 12 h 63"/>
                <a:gd name="T120" fmla="*/ 10 w 152"/>
                <a:gd name="T121" fmla="*/ 18 h 63"/>
                <a:gd name="T122" fmla="*/ 13 w 152"/>
                <a:gd name="T123" fmla="*/ 1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2" h="63">
                  <a:moveTo>
                    <a:pt x="142" y="59"/>
                  </a:moveTo>
                  <a:cubicBezTo>
                    <a:pt x="142" y="59"/>
                    <a:pt x="142" y="59"/>
                    <a:pt x="142" y="59"/>
                  </a:cubicBezTo>
                  <a:cubicBezTo>
                    <a:pt x="142" y="54"/>
                    <a:pt x="142" y="54"/>
                    <a:pt x="142" y="54"/>
                  </a:cubicBezTo>
                  <a:cubicBezTo>
                    <a:pt x="142" y="54"/>
                    <a:pt x="142" y="54"/>
                    <a:pt x="142" y="54"/>
                  </a:cubicBezTo>
                  <a:cubicBezTo>
                    <a:pt x="142" y="54"/>
                    <a:pt x="142" y="54"/>
                    <a:pt x="142" y="54"/>
                  </a:cubicBezTo>
                  <a:cubicBezTo>
                    <a:pt x="142" y="49"/>
                    <a:pt x="142" y="49"/>
                    <a:pt x="142" y="49"/>
                  </a:cubicBezTo>
                  <a:cubicBezTo>
                    <a:pt x="143" y="49"/>
                    <a:pt x="143" y="49"/>
                    <a:pt x="143" y="49"/>
                  </a:cubicBezTo>
                  <a:cubicBezTo>
                    <a:pt x="143" y="48"/>
                    <a:pt x="143" y="48"/>
                    <a:pt x="143" y="48"/>
                  </a:cubicBezTo>
                  <a:cubicBezTo>
                    <a:pt x="143" y="44"/>
                    <a:pt x="143" y="44"/>
                    <a:pt x="143" y="44"/>
                  </a:cubicBezTo>
                  <a:cubicBezTo>
                    <a:pt x="143" y="43"/>
                    <a:pt x="143" y="43"/>
                    <a:pt x="143" y="43"/>
                  </a:cubicBezTo>
                  <a:cubicBezTo>
                    <a:pt x="143" y="43"/>
                    <a:pt x="143" y="43"/>
                    <a:pt x="143" y="43"/>
                  </a:cubicBezTo>
                  <a:cubicBezTo>
                    <a:pt x="143" y="38"/>
                    <a:pt x="143" y="38"/>
                    <a:pt x="143" y="38"/>
                  </a:cubicBezTo>
                  <a:cubicBezTo>
                    <a:pt x="144" y="38"/>
                    <a:pt x="144" y="38"/>
                    <a:pt x="144" y="38"/>
                  </a:cubicBezTo>
                  <a:cubicBezTo>
                    <a:pt x="144" y="38"/>
                    <a:pt x="144" y="38"/>
                    <a:pt x="144" y="38"/>
                  </a:cubicBezTo>
                  <a:cubicBezTo>
                    <a:pt x="144" y="34"/>
                    <a:pt x="144" y="34"/>
                    <a:pt x="144" y="34"/>
                  </a:cubicBezTo>
                  <a:cubicBezTo>
                    <a:pt x="145" y="33"/>
                    <a:pt x="145" y="33"/>
                    <a:pt x="145" y="33"/>
                  </a:cubicBezTo>
                  <a:cubicBezTo>
                    <a:pt x="145" y="33"/>
                    <a:pt x="145" y="33"/>
                    <a:pt x="145" y="33"/>
                  </a:cubicBezTo>
                  <a:cubicBezTo>
                    <a:pt x="145" y="28"/>
                    <a:pt x="145" y="28"/>
                    <a:pt x="145" y="28"/>
                  </a:cubicBezTo>
                  <a:cubicBezTo>
                    <a:pt x="145" y="28"/>
                    <a:pt x="145" y="28"/>
                    <a:pt x="145" y="28"/>
                  </a:cubicBezTo>
                  <a:cubicBezTo>
                    <a:pt x="145" y="28"/>
                    <a:pt x="145" y="28"/>
                    <a:pt x="145" y="28"/>
                  </a:cubicBezTo>
                  <a:cubicBezTo>
                    <a:pt x="145" y="23"/>
                    <a:pt x="145" y="23"/>
                    <a:pt x="145" y="23"/>
                  </a:cubicBezTo>
                  <a:cubicBezTo>
                    <a:pt x="146" y="23"/>
                    <a:pt x="146" y="23"/>
                    <a:pt x="146" y="23"/>
                  </a:cubicBezTo>
                  <a:cubicBezTo>
                    <a:pt x="146" y="23"/>
                    <a:pt x="146" y="23"/>
                    <a:pt x="146" y="22"/>
                  </a:cubicBezTo>
                  <a:cubicBezTo>
                    <a:pt x="146" y="22"/>
                    <a:pt x="146" y="21"/>
                    <a:pt x="146" y="20"/>
                  </a:cubicBezTo>
                  <a:cubicBezTo>
                    <a:pt x="146" y="20"/>
                    <a:pt x="146" y="20"/>
                    <a:pt x="146" y="20"/>
                  </a:cubicBezTo>
                  <a:cubicBezTo>
                    <a:pt x="146" y="19"/>
                    <a:pt x="146" y="18"/>
                    <a:pt x="146" y="18"/>
                  </a:cubicBezTo>
                  <a:cubicBezTo>
                    <a:pt x="146" y="18"/>
                    <a:pt x="146" y="17"/>
                    <a:pt x="146" y="17"/>
                  </a:cubicBezTo>
                  <a:cubicBezTo>
                    <a:pt x="146" y="17"/>
                    <a:pt x="146" y="17"/>
                    <a:pt x="146" y="17"/>
                  </a:cubicBezTo>
                  <a:cubicBezTo>
                    <a:pt x="146" y="12"/>
                    <a:pt x="146" y="12"/>
                    <a:pt x="146" y="12"/>
                  </a:cubicBezTo>
                  <a:cubicBezTo>
                    <a:pt x="146" y="12"/>
                    <a:pt x="147" y="10"/>
                    <a:pt x="146" y="10"/>
                  </a:cubicBezTo>
                  <a:cubicBezTo>
                    <a:pt x="145" y="9"/>
                    <a:pt x="138" y="10"/>
                    <a:pt x="127" y="11"/>
                  </a:cubicBezTo>
                  <a:cubicBezTo>
                    <a:pt x="125" y="11"/>
                    <a:pt x="125" y="11"/>
                    <a:pt x="125" y="11"/>
                  </a:cubicBezTo>
                  <a:cubicBezTo>
                    <a:pt x="120" y="12"/>
                    <a:pt x="107" y="13"/>
                    <a:pt x="98" y="13"/>
                  </a:cubicBezTo>
                  <a:cubicBezTo>
                    <a:pt x="91" y="13"/>
                    <a:pt x="79" y="10"/>
                    <a:pt x="71" y="8"/>
                  </a:cubicBezTo>
                  <a:cubicBezTo>
                    <a:pt x="68" y="7"/>
                    <a:pt x="66" y="7"/>
                    <a:pt x="65" y="7"/>
                  </a:cubicBezTo>
                  <a:cubicBezTo>
                    <a:pt x="63" y="6"/>
                    <a:pt x="63" y="6"/>
                    <a:pt x="63" y="6"/>
                  </a:cubicBezTo>
                  <a:cubicBezTo>
                    <a:pt x="54" y="4"/>
                    <a:pt x="36" y="0"/>
                    <a:pt x="32" y="0"/>
                  </a:cubicBezTo>
                  <a:cubicBezTo>
                    <a:pt x="29" y="0"/>
                    <a:pt x="20" y="5"/>
                    <a:pt x="15" y="8"/>
                  </a:cubicBezTo>
                  <a:cubicBezTo>
                    <a:pt x="13" y="9"/>
                    <a:pt x="12" y="9"/>
                    <a:pt x="12" y="10"/>
                  </a:cubicBezTo>
                  <a:cubicBezTo>
                    <a:pt x="10" y="11"/>
                    <a:pt x="9" y="11"/>
                    <a:pt x="9" y="12"/>
                  </a:cubicBezTo>
                  <a:cubicBezTo>
                    <a:pt x="9" y="23"/>
                    <a:pt x="9" y="23"/>
                    <a:pt x="9" y="23"/>
                  </a:cubicBezTo>
                  <a:cubicBezTo>
                    <a:pt x="9" y="23"/>
                    <a:pt x="9" y="23"/>
                    <a:pt x="9" y="23"/>
                  </a:cubicBezTo>
                  <a:cubicBezTo>
                    <a:pt x="10" y="24"/>
                    <a:pt x="10" y="24"/>
                    <a:pt x="10" y="24"/>
                  </a:cubicBezTo>
                  <a:cubicBezTo>
                    <a:pt x="10" y="31"/>
                    <a:pt x="10" y="31"/>
                    <a:pt x="10" y="31"/>
                  </a:cubicBezTo>
                  <a:cubicBezTo>
                    <a:pt x="10" y="31"/>
                    <a:pt x="10" y="31"/>
                    <a:pt x="10" y="31"/>
                  </a:cubicBezTo>
                  <a:cubicBezTo>
                    <a:pt x="10" y="31"/>
                    <a:pt x="10" y="31"/>
                    <a:pt x="10" y="31"/>
                  </a:cubicBezTo>
                  <a:cubicBezTo>
                    <a:pt x="11" y="38"/>
                    <a:pt x="11" y="38"/>
                    <a:pt x="11" y="38"/>
                  </a:cubicBezTo>
                  <a:cubicBezTo>
                    <a:pt x="11" y="38"/>
                    <a:pt x="11" y="38"/>
                    <a:pt x="11" y="38"/>
                  </a:cubicBezTo>
                  <a:cubicBezTo>
                    <a:pt x="11" y="39"/>
                    <a:pt x="11" y="39"/>
                    <a:pt x="11" y="39"/>
                  </a:cubicBezTo>
                  <a:cubicBezTo>
                    <a:pt x="11" y="47"/>
                    <a:pt x="11" y="47"/>
                    <a:pt x="11" y="47"/>
                  </a:cubicBezTo>
                  <a:cubicBezTo>
                    <a:pt x="11" y="47"/>
                    <a:pt x="11" y="48"/>
                    <a:pt x="12" y="48"/>
                  </a:cubicBezTo>
                  <a:cubicBezTo>
                    <a:pt x="12" y="48"/>
                    <a:pt x="12" y="48"/>
                    <a:pt x="12" y="48"/>
                  </a:cubicBezTo>
                  <a:cubicBezTo>
                    <a:pt x="12" y="48"/>
                    <a:pt x="12" y="48"/>
                    <a:pt x="12" y="47"/>
                  </a:cubicBezTo>
                  <a:cubicBezTo>
                    <a:pt x="14" y="47"/>
                    <a:pt x="28" y="45"/>
                    <a:pt x="34" y="45"/>
                  </a:cubicBezTo>
                  <a:cubicBezTo>
                    <a:pt x="34" y="48"/>
                    <a:pt x="34" y="48"/>
                    <a:pt x="34" y="48"/>
                  </a:cubicBezTo>
                  <a:cubicBezTo>
                    <a:pt x="30" y="48"/>
                    <a:pt x="16" y="50"/>
                    <a:pt x="14" y="50"/>
                  </a:cubicBezTo>
                  <a:cubicBezTo>
                    <a:pt x="14" y="47"/>
                    <a:pt x="14" y="47"/>
                    <a:pt x="14" y="47"/>
                  </a:cubicBezTo>
                  <a:cubicBezTo>
                    <a:pt x="14" y="47"/>
                    <a:pt x="14" y="47"/>
                    <a:pt x="13" y="47"/>
                  </a:cubicBezTo>
                  <a:cubicBezTo>
                    <a:pt x="13" y="47"/>
                    <a:pt x="13" y="47"/>
                    <a:pt x="13" y="47"/>
                  </a:cubicBezTo>
                  <a:cubicBezTo>
                    <a:pt x="13" y="59"/>
                    <a:pt x="13" y="59"/>
                    <a:pt x="13" y="59"/>
                  </a:cubicBezTo>
                  <a:cubicBezTo>
                    <a:pt x="0" y="60"/>
                    <a:pt x="0" y="60"/>
                    <a:pt x="0" y="60"/>
                  </a:cubicBezTo>
                  <a:cubicBezTo>
                    <a:pt x="0" y="60"/>
                    <a:pt x="0" y="60"/>
                    <a:pt x="0" y="60"/>
                  </a:cubicBezTo>
                  <a:cubicBezTo>
                    <a:pt x="52" y="63"/>
                    <a:pt x="52" y="63"/>
                    <a:pt x="52" y="63"/>
                  </a:cubicBezTo>
                  <a:cubicBezTo>
                    <a:pt x="152" y="60"/>
                    <a:pt x="152" y="60"/>
                    <a:pt x="152" y="60"/>
                  </a:cubicBezTo>
                  <a:lnTo>
                    <a:pt x="142" y="59"/>
                  </a:lnTo>
                  <a:close/>
                  <a:moveTo>
                    <a:pt x="112" y="52"/>
                  </a:moveTo>
                  <a:cubicBezTo>
                    <a:pt x="112" y="52"/>
                    <a:pt x="112" y="52"/>
                    <a:pt x="112" y="52"/>
                  </a:cubicBezTo>
                  <a:cubicBezTo>
                    <a:pt x="112" y="50"/>
                    <a:pt x="112" y="50"/>
                    <a:pt x="112" y="50"/>
                  </a:cubicBezTo>
                  <a:cubicBezTo>
                    <a:pt x="120" y="50"/>
                    <a:pt x="135" y="50"/>
                    <a:pt x="137" y="50"/>
                  </a:cubicBezTo>
                  <a:cubicBezTo>
                    <a:pt x="139" y="50"/>
                    <a:pt x="141" y="50"/>
                    <a:pt x="142" y="50"/>
                  </a:cubicBezTo>
                  <a:cubicBezTo>
                    <a:pt x="142" y="51"/>
                    <a:pt x="142" y="51"/>
                    <a:pt x="142" y="51"/>
                  </a:cubicBezTo>
                  <a:cubicBezTo>
                    <a:pt x="137" y="51"/>
                    <a:pt x="123" y="52"/>
                    <a:pt x="112" y="52"/>
                  </a:cubicBezTo>
                  <a:close/>
                  <a:moveTo>
                    <a:pt x="142" y="49"/>
                  </a:moveTo>
                  <a:cubicBezTo>
                    <a:pt x="142" y="49"/>
                    <a:pt x="142" y="49"/>
                    <a:pt x="142" y="49"/>
                  </a:cubicBezTo>
                  <a:cubicBezTo>
                    <a:pt x="142" y="49"/>
                    <a:pt x="142" y="49"/>
                    <a:pt x="142" y="49"/>
                  </a:cubicBezTo>
                  <a:cubicBezTo>
                    <a:pt x="142" y="49"/>
                    <a:pt x="142" y="49"/>
                    <a:pt x="142" y="49"/>
                  </a:cubicBezTo>
                  <a:cubicBezTo>
                    <a:pt x="141" y="49"/>
                    <a:pt x="137" y="49"/>
                    <a:pt x="132" y="49"/>
                  </a:cubicBezTo>
                  <a:cubicBezTo>
                    <a:pt x="127" y="49"/>
                    <a:pt x="120" y="49"/>
                    <a:pt x="112" y="49"/>
                  </a:cubicBezTo>
                  <a:cubicBezTo>
                    <a:pt x="112" y="48"/>
                    <a:pt x="112" y="48"/>
                    <a:pt x="112" y="48"/>
                  </a:cubicBezTo>
                  <a:cubicBezTo>
                    <a:pt x="123" y="48"/>
                    <a:pt x="139" y="48"/>
                    <a:pt x="142" y="48"/>
                  </a:cubicBezTo>
                  <a:lnTo>
                    <a:pt x="142" y="49"/>
                  </a:lnTo>
                  <a:close/>
                  <a:moveTo>
                    <a:pt x="130" y="46"/>
                  </a:moveTo>
                  <a:cubicBezTo>
                    <a:pt x="130" y="46"/>
                    <a:pt x="130" y="46"/>
                    <a:pt x="130" y="46"/>
                  </a:cubicBezTo>
                  <a:cubicBezTo>
                    <a:pt x="127" y="46"/>
                    <a:pt x="119" y="47"/>
                    <a:pt x="112" y="47"/>
                  </a:cubicBezTo>
                  <a:cubicBezTo>
                    <a:pt x="112" y="44"/>
                    <a:pt x="112" y="44"/>
                    <a:pt x="112" y="44"/>
                  </a:cubicBezTo>
                  <a:cubicBezTo>
                    <a:pt x="116" y="44"/>
                    <a:pt x="119" y="44"/>
                    <a:pt x="120" y="44"/>
                  </a:cubicBezTo>
                  <a:cubicBezTo>
                    <a:pt x="123" y="44"/>
                    <a:pt x="130" y="44"/>
                    <a:pt x="133" y="44"/>
                  </a:cubicBezTo>
                  <a:cubicBezTo>
                    <a:pt x="136" y="44"/>
                    <a:pt x="140" y="45"/>
                    <a:pt x="141" y="45"/>
                  </a:cubicBezTo>
                  <a:cubicBezTo>
                    <a:pt x="142" y="45"/>
                    <a:pt x="142" y="45"/>
                    <a:pt x="142" y="45"/>
                  </a:cubicBezTo>
                  <a:cubicBezTo>
                    <a:pt x="142" y="46"/>
                    <a:pt x="142" y="46"/>
                    <a:pt x="142" y="46"/>
                  </a:cubicBezTo>
                  <a:cubicBezTo>
                    <a:pt x="141" y="46"/>
                    <a:pt x="133" y="46"/>
                    <a:pt x="130" y="46"/>
                  </a:cubicBezTo>
                  <a:close/>
                  <a:moveTo>
                    <a:pt x="143" y="43"/>
                  </a:moveTo>
                  <a:cubicBezTo>
                    <a:pt x="143" y="43"/>
                    <a:pt x="143" y="43"/>
                    <a:pt x="143" y="43"/>
                  </a:cubicBezTo>
                  <a:cubicBezTo>
                    <a:pt x="142" y="43"/>
                    <a:pt x="142" y="43"/>
                    <a:pt x="142" y="44"/>
                  </a:cubicBezTo>
                  <a:cubicBezTo>
                    <a:pt x="142" y="44"/>
                    <a:pt x="142" y="44"/>
                    <a:pt x="142" y="44"/>
                  </a:cubicBezTo>
                  <a:cubicBezTo>
                    <a:pt x="140" y="44"/>
                    <a:pt x="121" y="43"/>
                    <a:pt x="116" y="43"/>
                  </a:cubicBezTo>
                  <a:cubicBezTo>
                    <a:pt x="114" y="43"/>
                    <a:pt x="113" y="44"/>
                    <a:pt x="112" y="44"/>
                  </a:cubicBezTo>
                  <a:cubicBezTo>
                    <a:pt x="112" y="43"/>
                    <a:pt x="112" y="43"/>
                    <a:pt x="112" y="43"/>
                  </a:cubicBezTo>
                  <a:cubicBezTo>
                    <a:pt x="113" y="43"/>
                    <a:pt x="114" y="43"/>
                    <a:pt x="115" y="43"/>
                  </a:cubicBezTo>
                  <a:cubicBezTo>
                    <a:pt x="119" y="43"/>
                    <a:pt x="140" y="43"/>
                    <a:pt x="143" y="43"/>
                  </a:cubicBezTo>
                  <a:close/>
                  <a:moveTo>
                    <a:pt x="143" y="41"/>
                  </a:moveTo>
                  <a:cubicBezTo>
                    <a:pt x="143" y="41"/>
                    <a:pt x="143" y="41"/>
                    <a:pt x="143" y="41"/>
                  </a:cubicBezTo>
                  <a:cubicBezTo>
                    <a:pt x="143" y="41"/>
                    <a:pt x="142" y="41"/>
                    <a:pt x="140" y="41"/>
                  </a:cubicBezTo>
                  <a:cubicBezTo>
                    <a:pt x="137" y="41"/>
                    <a:pt x="133" y="41"/>
                    <a:pt x="128" y="41"/>
                  </a:cubicBezTo>
                  <a:cubicBezTo>
                    <a:pt x="124" y="41"/>
                    <a:pt x="119" y="42"/>
                    <a:pt x="112" y="42"/>
                  </a:cubicBezTo>
                  <a:cubicBezTo>
                    <a:pt x="112" y="39"/>
                    <a:pt x="112" y="39"/>
                    <a:pt x="112" y="39"/>
                  </a:cubicBezTo>
                  <a:cubicBezTo>
                    <a:pt x="118" y="39"/>
                    <a:pt x="123" y="39"/>
                    <a:pt x="125" y="39"/>
                  </a:cubicBezTo>
                  <a:cubicBezTo>
                    <a:pt x="129" y="39"/>
                    <a:pt x="137" y="39"/>
                    <a:pt x="139" y="39"/>
                  </a:cubicBezTo>
                  <a:cubicBezTo>
                    <a:pt x="142" y="39"/>
                    <a:pt x="143" y="39"/>
                    <a:pt x="143" y="39"/>
                  </a:cubicBezTo>
                  <a:lnTo>
                    <a:pt x="143" y="41"/>
                  </a:lnTo>
                  <a:close/>
                  <a:moveTo>
                    <a:pt x="143" y="38"/>
                  </a:moveTo>
                  <a:cubicBezTo>
                    <a:pt x="143" y="38"/>
                    <a:pt x="143" y="38"/>
                    <a:pt x="143" y="38"/>
                  </a:cubicBezTo>
                  <a:cubicBezTo>
                    <a:pt x="143" y="38"/>
                    <a:pt x="143" y="38"/>
                    <a:pt x="143" y="38"/>
                  </a:cubicBezTo>
                  <a:cubicBezTo>
                    <a:pt x="143" y="39"/>
                    <a:pt x="143" y="39"/>
                    <a:pt x="143" y="39"/>
                  </a:cubicBezTo>
                  <a:cubicBezTo>
                    <a:pt x="142" y="38"/>
                    <a:pt x="133" y="38"/>
                    <a:pt x="123" y="38"/>
                  </a:cubicBezTo>
                  <a:cubicBezTo>
                    <a:pt x="119" y="38"/>
                    <a:pt x="116" y="38"/>
                    <a:pt x="112" y="38"/>
                  </a:cubicBezTo>
                  <a:cubicBezTo>
                    <a:pt x="112" y="38"/>
                    <a:pt x="112" y="38"/>
                    <a:pt x="112" y="38"/>
                  </a:cubicBezTo>
                  <a:cubicBezTo>
                    <a:pt x="126" y="37"/>
                    <a:pt x="141" y="38"/>
                    <a:pt x="143" y="38"/>
                  </a:cubicBezTo>
                  <a:close/>
                  <a:moveTo>
                    <a:pt x="144" y="35"/>
                  </a:moveTo>
                  <a:cubicBezTo>
                    <a:pt x="144" y="35"/>
                    <a:pt x="144" y="35"/>
                    <a:pt x="144" y="35"/>
                  </a:cubicBezTo>
                  <a:cubicBezTo>
                    <a:pt x="143" y="35"/>
                    <a:pt x="143" y="35"/>
                    <a:pt x="141" y="35"/>
                  </a:cubicBezTo>
                  <a:cubicBezTo>
                    <a:pt x="138" y="36"/>
                    <a:pt x="133" y="36"/>
                    <a:pt x="126" y="36"/>
                  </a:cubicBezTo>
                  <a:cubicBezTo>
                    <a:pt x="121" y="36"/>
                    <a:pt x="117" y="36"/>
                    <a:pt x="112" y="36"/>
                  </a:cubicBezTo>
                  <a:cubicBezTo>
                    <a:pt x="112" y="34"/>
                    <a:pt x="112" y="34"/>
                    <a:pt x="112" y="34"/>
                  </a:cubicBezTo>
                  <a:cubicBezTo>
                    <a:pt x="113" y="34"/>
                    <a:pt x="122" y="34"/>
                    <a:pt x="124" y="34"/>
                  </a:cubicBezTo>
                  <a:cubicBezTo>
                    <a:pt x="125" y="34"/>
                    <a:pt x="137" y="34"/>
                    <a:pt x="139" y="34"/>
                  </a:cubicBezTo>
                  <a:cubicBezTo>
                    <a:pt x="140" y="34"/>
                    <a:pt x="143" y="34"/>
                    <a:pt x="144" y="34"/>
                  </a:cubicBezTo>
                  <a:lnTo>
                    <a:pt x="144" y="35"/>
                  </a:lnTo>
                  <a:close/>
                  <a:moveTo>
                    <a:pt x="144" y="30"/>
                  </a:moveTo>
                  <a:cubicBezTo>
                    <a:pt x="144" y="30"/>
                    <a:pt x="144" y="30"/>
                    <a:pt x="144" y="30"/>
                  </a:cubicBezTo>
                  <a:cubicBezTo>
                    <a:pt x="144" y="30"/>
                    <a:pt x="140" y="30"/>
                    <a:pt x="138" y="30"/>
                  </a:cubicBezTo>
                  <a:cubicBezTo>
                    <a:pt x="136" y="31"/>
                    <a:pt x="123" y="31"/>
                    <a:pt x="114" y="31"/>
                  </a:cubicBezTo>
                  <a:cubicBezTo>
                    <a:pt x="106" y="31"/>
                    <a:pt x="99" y="30"/>
                    <a:pt x="94" y="29"/>
                  </a:cubicBezTo>
                  <a:cubicBezTo>
                    <a:pt x="89" y="28"/>
                    <a:pt x="67" y="22"/>
                    <a:pt x="54" y="18"/>
                  </a:cubicBezTo>
                  <a:cubicBezTo>
                    <a:pt x="42" y="14"/>
                    <a:pt x="36" y="11"/>
                    <a:pt x="32" y="11"/>
                  </a:cubicBezTo>
                  <a:cubicBezTo>
                    <a:pt x="32" y="9"/>
                    <a:pt x="32" y="9"/>
                    <a:pt x="32" y="9"/>
                  </a:cubicBezTo>
                  <a:cubicBezTo>
                    <a:pt x="37" y="9"/>
                    <a:pt x="51" y="13"/>
                    <a:pt x="58" y="16"/>
                  </a:cubicBezTo>
                  <a:cubicBezTo>
                    <a:pt x="65" y="18"/>
                    <a:pt x="81" y="23"/>
                    <a:pt x="85" y="24"/>
                  </a:cubicBezTo>
                  <a:cubicBezTo>
                    <a:pt x="88" y="26"/>
                    <a:pt x="97" y="28"/>
                    <a:pt x="106" y="28"/>
                  </a:cubicBezTo>
                  <a:cubicBezTo>
                    <a:pt x="115" y="28"/>
                    <a:pt x="131" y="28"/>
                    <a:pt x="134" y="28"/>
                  </a:cubicBezTo>
                  <a:cubicBezTo>
                    <a:pt x="137" y="28"/>
                    <a:pt x="143" y="29"/>
                    <a:pt x="144" y="29"/>
                  </a:cubicBezTo>
                  <a:cubicBezTo>
                    <a:pt x="144" y="29"/>
                    <a:pt x="144" y="29"/>
                    <a:pt x="144" y="29"/>
                  </a:cubicBezTo>
                  <a:lnTo>
                    <a:pt x="144" y="30"/>
                  </a:lnTo>
                  <a:close/>
                  <a:moveTo>
                    <a:pt x="145" y="23"/>
                  </a:moveTo>
                  <a:cubicBezTo>
                    <a:pt x="145" y="23"/>
                    <a:pt x="145" y="23"/>
                    <a:pt x="145" y="23"/>
                  </a:cubicBezTo>
                  <a:cubicBezTo>
                    <a:pt x="145" y="23"/>
                    <a:pt x="145" y="23"/>
                    <a:pt x="145" y="23"/>
                  </a:cubicBezTo>
                  <a:cubicBezTo>
                    <a:pt x="145" y="23"/>
                    <a:pt x="144" y="22"/>
                    <a:pt x="141" y="22"/>
                  </a:cubicBezTo>
                  <a:cubicBezTo>
                    <a:pt x="137" y="22"/>
                    <a:pt x="123" y="23"/>
                    <a:pt x="119" y="22"/>
                  </a:cubicBezTo>
                  <a:cubicBezTo>
                    <a:pt x="114" y="22"/>
                    <a:pt x="100" y="23"/>
                    <a:pt x="90" y="20"/>
                  </a:cubicBezTo>
                  <a:cubicBezTo>
                    <a:pt x="80" y="16"/>
                    <a:pt x="78" y="15"/>
                    <a:pt x="78" y="15"/>
                  </a:cubicBezTo>
                  <a:cubicBezTo>
                    <a:pt x="78" y="16"/>
                    <a:pt x="78" y="16"/>
                    <a:pt x="78" y="16"/>
                  </a:cubicBezTo>
                  <a:cubicBezTo>
                    <a:pt x="78" y="16"/>
                    <a:pt x="89" y="21"/>
                    <a:pt x="96" y="22"/>
                  </a:cubicBezTo>
                  <a:cubicBezTo>
                    <a:pt x="103" y="23"/>
                    <a:pt x="114" y="24"/>
                    <a:pt x="126" y="23"/>
                  </a:cubicBezTo>
                  <a:cubicBezTo>
                    <a:pt x="137" y="23"/>
                    <a:pt x="144" y="24"/>
                    <a:pt x="145" y="24"/>
                  </a:cubicBezTo>
                  <a:cubicBezTo>
                    <a:pt x="145" y="25"/>
                    <a:pt x="145" y="25"/>
                    <a:pt x="145" y="25"/>
                  </a:cubicBezTo>
                  <a:cubicBezTo>
                    <a:pt x="144" y="25"/>
                    <a:pt x="139" y="25"/>
                    <a:pt x="134" y="25"/>
                  </a:cubicBezTo>
                  <a:cubicBezTo>
                    <a:pt x="129" y="25"/>
                    <a:pt x="109" y="26"/>
                    <a:pt x="103" y="25"/>
                  </a:cubicBezTo>
                  <a:cubicBezTo>
                    <a:pt x="97" y="24"/>
                    <a:pt x="94" y="24"/>
                    <a:pt x="78" y="18"/>
                  </a:cubicBezTo>
                  <a:cubicBezTo>
                    <a:pt x="78" y="14"/>
                    <a:pt x="78" y="14"/>
                    <a:pt x="78" y="14"/>
                  </a:cubicBezTo>
                  <a:cubicBezTo>
                    <a:pt x="78" y="14"/>
                    <a:pt x="89" y="20"/>
                    <a:pt x="97" y="21"/>
                  </a:cubicBezTo>
                  <a:cubicBezTo>
                    <a:pt x="104" y="22"/>
                    <a:pt x="116" y="22"/>
                    <a:pt x="123" y="22"/>
                  </a:cubicBezTo>
                  <a:cubicBezTo>
                    <a:pt x="131" y="22"/>
                    <a:pt x="144" y="22"/>
                    <a:pt x="144" y="22"/>
                  </a:cubicBezTo>
                  <a:cubicBezTo>
                    <a:pt x="145" y="22"/>
                    <a:pt x="145" y="22"/>
                    <a:pt x="145" y="22"/>
                  </a:cubicBezTo>
                  <a:cubicBezTo>
                    <a:pt x="145" y="22"/>
                    <a:pt x="145" y="22"/>
                    <a:pt x="145" y="22"/>
                  </a:cubicBezTo>
                  <a:lnTo>
                    <a:pt x="145" y="23"/>
                  </a:lnTo>
                  <a:close/>
                  <a:moveTo>
                    <a:pt x="94" y="18"/>
                  </a:moveTo>
                  <a:cubicBezTo>
                    <a:pt x="94" y="18"/>
                    <a:pt x="94" y="18"/>
                    <a:pt x="94" y="18"/>
                  </a:cubicBezTo>
                  <a:cubicBezTo>
                    <a:pt x="95" y="19"/>
                    <a:pt x="95" y="19"/>
                    <a:pt x="95" y="19"/>
                  </a:cubicBezTo>
                  <a:cubicBezTo>
                    <a:pt x="100" y="19"/>
                    <a:pt x="100" y="19"/>
                    <a:pt x="100" y="19"/>
                  </a:cubicBezTo>
                  <a:cubicBezTo>
                    <a:pt x="98" y="19"/>
                    <a:pt x="96" y="19"/>
                    <a:pt x="94" y="18"/>
                  </a:cubicBezTo>
                  <a:close/>
                  <a:moveTo>
                    <a:pt x="145" y="20"/>
                  </a:moveTo>
                  <a:cubicBezTo>
                    <a:pt x="145" y="20"/>
                    <a:pt x="145" y="20"/>
                    <a:pt x="145" y="20"/>
                  </a:cubicBezTo>
                  <a:cubicBezTo>
                    <a:pt x="144" y="20"/>
                    <a:pt x="143" y="20"/>
                    <a:pt x="141" y="20"/>
                  </a:cubicBezTo>
                  <a:cubicBezTo>
                    <a:pt x="135" y="20"/>
                    <a:pt x="127" y="20"/>
                    <a:pt x="117" y="20"/>
                  </a:cubicBezTo>
                  <a:cubicBezTo>
                    <a:pt x="113" y="20"/>
                    <a:pt x="109" y="20"/>
                    <a:pt x="105" y="20"/>
                  </a:cubicBezTo>
                  <a:cubicBezTo>
                    <a:pt x="105" y="18"/>
                    <a:pt x="105" y="18"/>
                    <a:pt x="105" y="18"/>
                  </a:cubicBezTo>
                  <a:cubicBezTo>
                    <a:pt x="105" y="18"/>
                    <a:pt x="109" y="18"/>
                    <a:pt x="117" y="18"/>
                  </a:cubicBezTo>
                  <a:cubicBezTo>
                    <a:pt x="126" y="18"/>
                    <a:pt x="134" y="18"/>
                    <a:pt x="137" y="18"/>
                  </a:cubicBezTo>
                  <a:cubicBezTo>
                    <a:pt x="139" y="18"/>
                    <a:pt x="144" y="18"/>
                    <a:pt x="145" y="18"/>
                  </a:cubicBezTo>
                  <a:cubicBezTo>
                    <a:pt x="145" y="18"/>
                    <a:pt x="145" y="18"/>
                    <a:pt x="145" y="18"/>
                  </a:cubicBezTo>
                  <a:cubicBezTo>
                    <a:pt x="145" y="19"/>
                    <a:pt x="145" y="19"/>
                    <a:pt x="145" y="20"/>
                  </a:cubicBezTo>
                  <a:close/>
                  <a:moveTo>
                    <a:pt x="146" y="17"/>
                  </a:moveTo>
                  <a:cubicBezTo>
                    <a:pt x="146" y="17"/>
                    <a:pt x="146" y="17"/>
                    <a:pt x="146" y="17"/>
                  </a:cubicBezTo>
                  <a:cubicBezTo>
                    <a:pt x="146" y="17"/>
                    <a:pt x="146" y="17"/>
                    <a:pt x="146" y="17"/>
                  </a:cubicBezTo>
                  <a:cubicBezTo>
                    <a:pt x="145" y="17"/>
                    <a:pt x="145" y="17"/>
                    <a:pt x="145" y="17"/>
                  </a:cubicBezTo>
                  <a:cubicBezTo>
                    <a:pt x="145" y="17"/>
                    <a:pt x="144" y="17"/>
                    <a:pt x="141" y="17"/>
                  </a:cubicBezTo>
                  <a:cubicBezTo>
                    <a:pt x="137" y="17"/>
                    <a:pt x="128" y="17"/>
                    <a:pt x="125" y="17"/>
                  </a:cubicBezTo>
                  <a:cubicBezTo>
                    <a:pt x="121" y="17"/>
                    <a:pt x="106" y="17"/>
                    <a:pt x="105" y="17"/>
                  </a:cubicBezTo>
                  <a:cubicBezTo>
                    <a:pt x="105" y="17"/>
                    <a:pt x="105" y="17"/>
                    <a:pt x="105" y="17"/>
                  </a:cubicBezTo>
                  <a:cubicBezTo>
                    <a:pt x="105" y="17"/>
                    <a:pt x="115" y="17"/>
                    <a:pt x="120" y="17"/>
                  </a:cubicBezTo>
                  <a:cubicBezTo>
                    <a:pt x="125" y="17"/>
                    <a:pt x="134" y="17"/>
                    <a:pt x="137" y="17"/>
                  </a:cubicBezTo>
                  <a:cubicBezTo>
                    <a:pt x="140" y="17"/>
                    <a:pt x="145" y="17"/>
                    <a:pt x="146" y="17"/>
                  </a:cubicBezTo>
                  <a:cubicBezTo>
                    <a:pt x="146" y="17"/>
                    <a:pt x="146" y="17"/>
                    <a:pt x="146" y="17"/>
                  </a:cubicBezTo>
                  <a:close/>
                  <a:moveTo>
                    <a:pt x="32" y="1"/>
                  </a:moveTo>
                  <a:cubicBezTo>
                    <a:pt x="32" y="1"/>
                    <a:pt x="32" y="1"/>
                    <a:pt x="32" y="1"/>
                  </a:cubicBezTo>
                  <a:cubicBezTo>
                    <a:pt x="36" y="1"/>
                    <a:pt x="54" y="5"/>
                    <a:pt x="62" y="7"/>
                  </a:cubicBezTo>
                  <a:cubicBezTo>
                    <a:pt x="65" y="7"/>
                    <a:pt x="65" y="7"/>
                    <a:pt x="65" y="7"/>
                  </a:cubicBezTo>
                  <a:cubicBezTo>
                    <a:pt x="66" y="7"/>
                    <a:pt x="68" y="8"/>
                    <a:pt x="70" y="8"/>
                  </a:cubicBezTo>
                  <a:cubicBezTo>
                    <a:pt x="79" y="11"/>
                    <a:pt x="91" y="13"/>
                    <a:pt x="98" y="13"/>
                  </a:cubicBezTo>
                  <a:cubicBezTo>
                    <a:pt x="107" y="13"/>
                    <a:pt x="120" y="12"/>
                    <a:pt x="126" y="12"/>
                  </a:cubicBezTo>
                  <a:cubicBezTo>
                    <a:pt x="127" y="12"/>
                    <a:pt x="127" y="12"/>
                    <a:pt x="127" y="12"/>
                  </a:cubicBezTo>
                  <a:cubicBezTo>
                    <a:pt x="132" y="11"/>
                    <a:pt x="145" y="10"/>
                    <a:pt x="146" y="10"/>
                  </a:cubicBezTo>
                  <a:cubicBezTo>
                    <a:pt x="146" y="11"/>
                    <a:pt x="146" y="12"/>
                    <a:pt x="146" y="12"/>
                  </a:cubicBezTo>
                  <a:cubicBezTo>
                    <a:pt x="146" y="15"/>
                    <a:pt x="146" y="15"/>
                    <a:pt x="146" y="15"/>
                  </a:cubicBezTo>
                  <a:cubicBezTo>
                    <a:pt x="146" y="15"/>
                    <a:pt x="145" y="15"/>
                    <a:pt x="144" y="15"/>
                  </a:cubicBezTo>
                  <a:cubicBezTo>
                    <a:pt x="143" y="15"/>
                    <a:pt x="132" y="15"/>
                    <a:pt x="128" y="15"/>
                  </a:cubicBezTo>
                  <a:cubicBezTo>
                    <a:pt x="124" y="15"/>
                    <a:pt x="105" y="15"/>
                    <a:pt x="105" y="15"/>
                  </a:cubicBezTo>
                  <a:cubicBezTo>
                    <a:pt x="91" y="18"/>
                    <a:pt x="91" y="18"/>
                    <a:pt x="91" y="18"/>
                  </a:cubicBezTo>
                  <a:cubicBezTo>
                    <a:pt x="91" y="18"/>
                    <a:pt x="90" y="17"/>
                    <a:pt x="90" y="17"/>
                  </a:cubicBezTo>
                  <a:cubicBezTo>
                    <a:pt x="82" y="14"/>
                    <a:pt x="78" y="12"/>
                    <a:pt x="78" y="12"/>
                  </a:cubicBezTo>
                  <a:cubicBezTo>
                    <a:pt x="68" y="15"/>
                    <a:pt x="68" y="15"/>
                    <a:pt x="68" y="15"/>
                  </a:cubicBezTo>
                  <a:cubicBezTo>
                    <a:pt x="50" y="8"/>
                    <a:pt x="37" y="3"/>
                    <a:pt x="32" y="3"/>
                  </a:cubicBezTo>
                  <a:cubicBezTo>
                    <a:pt x="32" y="1"/>
                    <a:pt x="32" y="1"/>
                    <a:pt x="32" y="1"/>
                  </a:cubicBezTo>
                  <a:cubicBezTo>
                    <a:pt x="32" y="1"/>
                    <a:pt x="32" y="1"/>
                    <a:pt x="32" y="1"/>
                  </a:cubicBezTo>
                  <a:close/>
                  <a:moveTo>
                    <a:pt x="10" y="12"/>
                  </a:moveTo>
                  <a:cubicBezTo>
                    <a:pt x="10" y="12"/>
                    <a:pt x="10" y="12"/>
                    <a:pt x="10" y="12"/>
                  </a:cubicBezTo>
                  <a:cubicBezTo>
                    <a:pt x="10" y="12"/>
                    <a:pt x="10" y="11"/>
                    <a:pt x="12" y="10"/>
                  </a:cubicBezTo>
                  <a:cubicBezTo>
                    <a:pt x="13" y="10"/>
                    <a:pt x="14" y="9"/>
                    <a:pt x="15" y="9"/>
                  </a:cubicBezTo>
                  <a:cubicBezTo>
                    <a:pt x="20" y="6"/>
                    <a:pt x="28" y="1"/>
                    <a:pt x="32" y="1"/>
                  </a:cubicBezTo>
                  <a:cubicBezTo>
                    <a:pt x="32" y="3"/>
                    <a:pt x="32" y="3"/>
                    <a:pt x="32" y="3"/>
                  </a:cubicBezTo>
                  <a:cubicBezTo>
                    <a:pt x="32" y="3"/>
                    <a:pt x="31" y="3"/>
                    <a:pt x="31" y="3"/>
                  </a:cubicBezTo>
                  <a:cubicBezTo>
                    <a:pt x="27" y="3"/>
                    <a:pt x="21" y="7"/>
                    <a:pt x="17" y="9"/>
                  </a:cubicBezTo>
                  <a:cubicBezTo>
                    <a:pt x="14" y="11"/>
                    <a:pt x="11" y="13"/>
                    <a:pt x="10" y="13"/>
                  </a:cubicBezTo>
                  <a:lnTo>
                    <a:pt x="10" y="12"/>
                  </a:lnTo>
                  <a:close/>
                  <a:moveTo>
                    <a:pt x="10" y="16"/>
                  </a:moveTo>
                  <a:cubicBezTo>
                    <a:pt x="10" y="16"/>
                    <a:pt x="10" y="16"/>
                    <a:pt x="10" y="16"/>
                  </a:cubicBezTo>
                  <a:cubicBezTo>
                    <a:pt x="11" y="15"/>
                    <a:pt x="19" y="11"/>
                    <a:pt x="21" y="10"/>
                  </a:cubicBezTo>
                  <a:cubicBezTo>
                    <a:pt x="23" y="9"/>
                    <a:pt x="28" y="6"/>
                    <a:pt x="31" y="6"/>
                  </a:cubicBezTo>
                  <a:cubicBezTo>
                    <a:pt x="35" y="6"/>
                    <a:pt x="40" y="8"/>
                    <a:pt x="45" y="9"/>
                  </a:cubicBezTo>
                  <a:cubicBezTo>
                    <a:pt x="50" y="11"/>
                    <a:pt x="73" y="19"/>
                    <a:pt x="78" y="21"/>
                  </a:cubicBezTo>
                  <a:cubicBezTo>
                    <a:pt x="83" y="23"/>
                    <a:pt x="91" y="26"/>
                    <a:pt x="102" y="27"/>
                  </a:cubicBezTo>
                  <a:cubicBezTo>
                    <a:pt x="112" y="28"/>
                    <a:pt x="121" y="27"/>
                    <a:pt x="127" y="27"/>
                  </a:cubicBezTo>
                  <a:cubicBezTo>
                    <a:pt x="133" y="27"/>
                    <a:pt x="144" y="27"/>
                    <a:pt x="144" y="27"/>
                  </a:cubicBezTo>
                  <a:cubicBezTo>
                    <a:pt x="145" y="27"/>
                    <a:pt x="145" y="27"/>
                    <a:pt x="145" y="27"/>
                  </a:cubicBezTo>
                  <a:cubicBezTo>
                    <a:pt x="145" y="27"/>
                    <a:pt x="145" y="27"/>
                    <a:pt x="145" y="27"/>
                  </a:cubicBezTo>
                  <a:cubicBezTo>
                    <a:pt x="145" y="28"/>
                    <a:pt x="145" y="28"/>
                    <a:pt x="145" y="28"/>
                  </a:cubicBezTo>
                  <a:cubicBezTo>
                    <a:pt x="144" y="28"/>
                    <a:pt x="144" y="28"/>
                    <a:pt x="144" y="28"/>
                  </a:cubicBezTo>
                  <a:cubicBezTo>
                    <a:pt x="144" y="28"/>
                    <a:pt x="144" y="28"/>
                    <a:pt x="144" y="28"/>
                  </a:cubicBezTo>
                  <a:cubicBezTo>
                    <a:pt x="144" y="28"/>
                    <a:pt x="143" y="28"/>
                    <a:pt x="139" y="28"/>
                  </a:cubicBezTo>
                  <a:cubicBezTo>
                    <a:pt x="133" y="28"/>
                    <a:pt x="115" y="28"/>
                    <a:pt x="110" y="28"/>
                  </a:cubicBezTo>
                  <a:cubicBezTo>
                    <a:pt x="105" y="28"/>
                    <a:pt x="101" y="28"/>
                    <a:pt x="91" y="26"/>
                  </a:cubicBezTo>
                  <a:cubicBezTo>
                    <a:pt x="82" y="23"/>
                    <a:pt x="65" y="17"/>
                    <a:pt x="59" y="15"/>
                  </a:cubicBezTo>
                  <a:cubicBezTo>
                    <a:pt x="53" y="13"/>
                    <a:pt x="37" y="7"/>
                    <a:pt x="33" y="7"/>
                  </a:cubicBezTo>
                  <a:cubicBezTo>
                    <a:pt x="28" y="6"/>
                    <a:pt x="22" y="10"/>
                    <a:pt x="19" y="12"/>
                  </a:cubicBezTo>
                  <a:cubicBezTo>
                    <a:pt x="16" y="13"/>
                    <a:pt x="11" y="16"/>
                    <a:pt x="10" y="17"/>
                  </a:cubicBezTo>
                  <a:lnTo>
                    <a:pt x="10" y="16"/>
                  </a:lnTo>
                  <a:close/>
                  <a:moveTo>
                    <a:pt x="10" y="18"/>
                  </a:moveTo>
                  <a:cubicBezTo>
                    <a:pt x="10" y="18"/>
                    <a:pt x="10" y="18"/>
                    <a:pt x="10" y="18"/>
                  </a:cubicBezTo>
                  <a:cubicBezTo>
                    <a:pt x="11" y="17"/>
                    <a:pt x="15" y="15"/>
                    <a:pt x="18" y="13"/>
                  </a:cubicBezTo>
                  <a:cubicBezTo>
                    <a:pt x="22" y="11"/>
                    <a:pt x="29" y="9"/>
                    <a:pt x="32" y="8"/>
                  </a:cubicBezTo>
                  <a:cubicBezTo>
                    <a:pt x="32" y="8"/>
                    <a:pt x="32" y="8"/>
                    <a:pt x="32" y="8"/>
                  </a:cubicBezTo>
                  <a:cubicBezTo>
                    <a:pt x="32" y="11"/>
                    <a:pt x="32" y="11"/>
                    <a:pt x="32" y="11"/>
                  </a:cubicBezTo>
                  <a:cubicBezTo>
                    <a:pt x="32" y="11"/>
                    <a:pt x="31" y="11"/>
                    <a:pt x="31" y="11"/>
                  </a:cubicBezTo>
                  <a:cubicBezTo>
                    <a:pt x="28" y="11"/>
                    <a:pt x="21" y="15"/>
                    <a:pt x="19" y="17"/>
                  </a:cubicBezTo>
                  <a:cubicBezTo>
                    <a:pt x="16" y="18"/>
                    <a:pt x="10" y="20"/>
                    <a:pt x="10" y="20"/>
                  </a:cubicBezTo>
                  <a:lnTo>
                    <a:pt x="10" y="18"/>
                  </a:lnTo>
                  <a:close/>
                  <a:moveTo>
                    <a:pt x="10" y="25"/>
                  </a:moveTo>
                  <a:cubicBezTo>
                    <a:pt x="10" y="25"/>
                    <a:pt x="10" y="25"/>
                    <a:pt x="10" y="25"/>
                  </a:cubicBezTo>
                  <a:cubicBezTo>
                    <a:pt x="11" y="25"/>
                    <a:pt x="16" y="23"/>
                    <a:pt x="19" y="21"/>
                  </a:cubicBezTo>
                  <a:cubicBezTo>
                    <a:pt x="22" y="20"/>
                    <a:pt x="28" y="19"/>
                    <a:pt x="30" y="18"/>
                  </a:cubicBezTo>
                  <a:cubicBezTo>
                    <a:pt x="30" y="18"/>
                    <a:pt x="31" y="18"/>
                    <a:pt x="32" y="18"/>
                  </a:cubicBezTo>
                  <a:cubicBezTo>
                    <a:pt x="32" y="20"/>
                    <a:pt x="32" y="20"/>
                    <a:pt x="32" y="20"/>
                  </a:cubicBezTo>
                  <a:cubicBezTo>
                    <a:pt x="31" y="20"/>
                    <a:pt x="31" y="20"/>
                    <a:pt x="30" y="20"/>
                  </a:cubicBezTo>
                  <a:cubicBezTo>
                    <a:pt x="25" y="22"/>
                    <a:pt x="21" y="24"/>
                    <a:pt x="19" y="25"/>
                  </a:cubicBezTo>
                  <a:cubicBezTo>
                    <a:pt x="17" y="25"/>
                    <a:pt x="11" y="27"/>
                    <a:pt x="10" y="27"/>
                  </a:cubicBezTo>
                  <a:lnTo>
                    <a:pt x="10" y="25"/>
                  </a:lnTo>
                  <a:close/>
                  <a:moveTo>
                    <a:pt x="11" y="33"/>
                  </a:moveTo>
                  <a:cubicBezTo>
                    <a:pt x="11" y="33"/>
                    <a:pt x="11" y="33"/>
                    <a:pt x="11" y="33"/>
                  </a:cubicBezTo>
                  <a:cubicBezTo>
                    <a:pt x="12" y="32"/>
                    <a:pt x="17" y="31"/>
                    <a:pt x="20" y="30"/>
                  </a:cubicBezTo>
                  <a:cubicBezTo>
                    <a:pt x="24" y="28"/>
                    <a:pt x="30" y="27"/>
                    <a:pt x="33" y="27"/>
                  </a:cubicBezTo>
                  <a:cubicBezTo>
                    <a:pt x="33" y="29"/>
                    <a:pt x="33" y="29"/>
                    <a:pt x="33" y="29"/>
                  </a:cubicBezTo>
                  <a:cubicBezTo>
                    <a:pt x="30" y="29"/>
                    <a:pt x="29" y="30"/>
                    <a:pt x="23" y="32"/>
                  </a:cubicBezTo>
                  <a:cubicBezTo>
                    <a:pt x="17" y="34"/>
                    <a:pt x="12" y="35"/>
                    <a:pt x="11" y="35"/>
                  </a:cubicBezTo>
                  <a:lnTo>
                    <a:pt x="11" y="33"/>
                  </a:lnTo>
                  <a:close/>
                  <a:moveTo>
                    <a:pt x="14" y="59"/>
                  </a:moveTo>
                  <a:cubicBezTo>
                    <a:pt x="14" y="59"/>
                    <a:pt x="14" y="59"/>
                    <a:pt x="14" y="59"/>
                  </a:cubicBezTo>
                  <a:cubicBezTo>
                    <a:pt x="14" y="59"/>
                    <a:pt x="14" y="59"/>
                    <a:pt x="14" y="59"/>
                  </a:cubicBezTo>
                  <a:cubicBezTo>
                    <a:pt x="14" y="53"/>
                    <a:pt x="14" y="53"/>
                    <a:pt x="14" y="53"/>
                  </a:cubicBezTo>
                  <a:cubicBezTo>
                    <a:pt x="16" y="53"/>
                    <a:pt x="29" y="51"/>
                    <a:pt x="34" y="51"/>
                  </a:cubicBezTo>
                  <a:cubicBezTo>
                    <a:pt x="35" y="59"/>
                    <a:pt x="35" y="59"/>
                    <a:pt x="35" y="59"/>
                  </a:cubicBezTo>
                  <a:lnTo>
                    <a:pt x="14" y="59"/>
                  </a:lnTo>
                  <a:close/>
                  <a:moveTo>
                    <a:pt x="85" y="59"/>
                  </a:moveTo>
                  <a:cubicBezTo>
                    <a:pt x="85" y="59"/>
                    <a:pt x="85" y="59"/>
                    <a:pt x="85" y="59"/>
                  </a:cubicBezTo>
                  <a:cubicBezTo>
                    <a:pt x="35" y="59"/>
                    <a:pt x="35" y="59"/>
                    <a:pt x="35" y="59"/>
                  </a:cubicBezTo>
                  <a:cubicBezTo>
                    <a:pt x="35" y="51"/>
                    <a:pt x="35" y="51"/>
                    <a:pt x="35" y="51"/>
                  </a:cubicBezTo>
                  <a:cubicBezTo>
                    <a:pt x="35" y="51"/>
                    <a:pt x="36" y="51"/>
                    <a:pt x="36" y="51"/>
                  </a:cubicBezTo>
                  <a:cubicBezTo>
                    <a:pt x="41" y="51"/>
                    <a:pt x="78" y="53"/>
                    <a:pt x="83" y="53"/>
                  </a:cubicBezTo>
                  <a:cubicBezTo>
                    <a:pt x="84" y="53"/>
                    <a:pt x="85" y="53"/>
                    <a:pt x="85" y="53"/>
                  </a:cubicBezTo>
                  <a:lnTo>
                    <a:pt x="85" y="59"/>
                  </a:lnTo>
                  <a:close/>
                  <a:moveTo>
                    <a:pt x="85" y="51"/>
                  </a:moveTo>
                  <a:cubicBezTo>
                    <a:pt x="85" y="51"/>
                    <a:pt x="85" y="51"/>
                    <a:pt x="85" y="51"/>
                  </a:cubicBezTo>
                  <a:cubicBezTo>
                    <a:pt x="76" y="51"/>
                    <a:pt x="67" y="50"/>
                    <a:pt x="58" y="49"/>
                  </a:cubicBezTo>
                  <a:cubicBezTo>
                    <a:pt x="43" y="48"/>
                    <a:pt x="37" y="48"/>
                    <a:pt x="35" y="48"/>
                  </a:cubicBezTo>
                  <a:cubicBezTo>
                    <a:pt x="35" y="48"/>
                    <a:pt x="35" y="48"/>
                    <a:pt x="34" y="48"/>
                  </a:cubicBezTo>
                  <a:cubicBezTo>
                    <a:pt x="35" y="45"/>
                    <a:pt x="35" y="45"/>
                    <a:pt x="35" y="45"/>
                  </a:cubicBezTo>
                  <a:cubicBezTo>
                    <a:pt x="35" y="45"/>
                    <a:pt x="35" y="45"/>
                    <a:pt x="35" y="45"/>
                  </a:cubicBezTo>
                  <a:cubicBezTo>
                    <a:pt x="39" y="45"/>
                    <a:pt x="74" y="48"/>
                    <a:pt x="85" y="49"/>
                  </a:cubicBezTo>
                  <a:lnTo>
                    <a:pt x="85" y="51"/>
                  </a:lnTo>
                  <a:close/>
                  <a:moveTo>
                    <a:pt x="85" y="48"/>
                  </a:moveTo>
                  <a:cubicBezTo>
                    <a:pt x="85" y="48"/>
                    <a:pt x="85" y="48"/>
                    <a:pt x="85" y="48"/>
                  </a:cubicBezTo>
                  <a:cubicBezTo>
                    <a:pt x="83" y="48"/>
                    <a:pt x="81" y="47"/>
                    <a:pt x="80" y="47"/>
                  </a:cubicBezTo>
                  <a:cubicBezTo>
                    <a:pt x="72" y="47"/>
                    <a:pt x="74" y="47"/>
                    <a:pt x="66" y="46"/>
                  </a:cubicBezTo>
                  <a:cubicBezTo>
                    <a:pt x="58" y="45"/>
                    <a:pt x="40" y="43"/>
                    <a:pt x="36" y="43"/>
                  </a:cubicBezTo>
                  <a:cubicBezTo>
                    <a:pt x="32" y="43"/>
                    <a:pt x="29" y="43"/>
                    <a:pt x="23" y="44"/>
                  </a:cubicBezTo>
                  <a:cubicBezTo>
                    <a:pt x="18" y="45"/>
                    <a:pt x="13" y="46"/>
                    <a:pt x="12" y="46"/>
                  </a:cubicBezTo>
                  <a:cubicBezTo>
                    <a:pt x="12" y="45"/>
                    <a:pt x="12" y="45"/>
                    <a:pt x="12" y="45"/>
                  </a:cubicBezTo>
                  <a:cubicBezTo>
                    <a:pt x="14" y="45"/>
                    <a:pt x="29" y="42"/>
                    <a:pt x="35" y="42"/>
                  </a:cubicBezTo>
                  <a:cubicBezTo>
                    <a:pt x="42" y="42"/>
                    <a:pt x="53" y="44"/>
                    <a:pt x="63" y="45"/>
                  </a:cubicBezTo>
                  <a:cubicBezTo>
                    <a:pt x="68" y="45"/>
                    <a:pt x="77" y="46"/>
                    <a:pt x="85" y="47"/>
                  </a:cubicBezTo>
                  <a:lnTo>
                    <a:pt x="85" y="48"/>
                  </a:lnTo>
                  <a:close/>
                  <a:moveTo>
                    <a:pt x="12" y="42"/>
                  </a:moveTo>
                  <a:cubicBezTo>
                    <a:pt x="12" y="42"/>
                    <a:pt x="12" y="42"/>
                    <a:pt x="12" y="42"/>
                  </a:cubicBezTo>
                  <a:cubicBezTo>
                    <a:pt x="12" y="40"/>
                    <a:pt x="12" y="40"/>
                    <a:pt x="12" y="40"/>
                  </a:cubicBezTo>
                  <a:cubicBezTo>
                    <a:pt x="13" y="40"/>
                    <a:pt x="18" y="38"/>
                    <a:pt x="21" y="38"/>
                  </a:cubicBezTo>
                  <a:cubicBezTo>
                    <a:pt x="24" y="37"/>
                    <a:pt x="30" y="36"/>
                    <a:pt x="34" y="36"/>
                  </a:cubicBezTo>
                  <a:cubicBezTo>
                    <a:pt x="34" y="38"/>
                    <a:pt x="34" y="38"/>
                    <a:pt x="34" y="38"/>
                  </a:cubicBezTo>
                  <a:cubicBezTo>
                    <a:pt x="29" y="38"/>
                    <a:pt x="24" y="40"/>
                    <a:pt x="22" y="41"/>
                  </a:cubicBezTo>
                  <a:cubicBezTo>
                    <a:pt x="20" y="41"/>
                    <a:pt x="13" y="42"/>
                    <a:pt x="12" y="42"/>
                  </a:cubicBezTo>
                  <a:close/>
                  <a:moveTo>
                    <a:pt x="85" y="45"/>
                  </a:moveTo>
                  <a:cubicBezTo>
                    <a:pt x="85" y="45"/>
                    <a:pt x="85" y="45"/>
                    <a:pt x="85" y="45"/>
                  </a:cubicBezTo>
                  <a:cubicBezTo>
                    <a:pt x="79" y="45"/>
                    <a:pt x="65" y="43"/>
                    <a:pt x="57" y="41"/>
                  </a:cubicBezTo>
                  <a:cubicBezTo>
                    <a:pt x="48" y="40"/>
                    <a:pt x="40" y="39"/>
                    <a:pt x="35" y="38"/>
                  </a:cubicBezTo>
                  <a:cubicBezTo>
                    <a:pt x="35" y="38"/>
                    <a:pt x="35" y="38"/>
                    <a:pt x="34" y="38"/>
                  </a:cubicBezTo>
                  <a:cubicBezTo>
                    <a:pt x="34" y="36"/>
                    <a:pt x="34" y="36"/>
                    <a:pt x="34" y="36"/>
                  </a:cubicBezTo>
                  <a:cubicBezTo>
                    <a:pt x="34" y="36"/>
                    <a:pt x="35" y="36"/>
                    <a:pt x="35" y="36"/>
                  </a:cubicBezTo>
                  <a:cubicBezTo>
                    <a:pt x="37" y="36"/>
                    <a:pt x="46" y="37"/>
                    <a:pt x="50" y="37"/>
                  </a:cubicBezTo>
                  <a:cubicBezTo>
                    <a:pt x="55" y="38"/>
                    <a:pt x="74" y="41"/>
                    <a:pt x="80" y="42"/>
                  </a:cubicBezTo>
                  <a:cubicBezTo>
                    <a:pt x="82" y="42"/>
                    <a:pt x="83" y="43"/>
                    <a:pt x="85" y="43"/>
                  </a:cubicBezTo>
                  <a:lnTo>
                    <a:pt x="85" y="45"/>
                  </a:lnTo>
                  <a:close/>
                  <a:moveTo>
                    <a:pt x="85" y="42"/>
                  </a:moveTo>
                  <a:cubicBezTo>
                    <a:pt x="85" y="42"/>
                    <a:pt x="85" y="42"/>
                    <a:pt x="85" y="42"/>
                  </a:cubicBezTo>
                  <a:cubicBezTo>
                    <a:pt x="84" y="42"/>
                    <a:pt x="82" y="42"/>
                    <a:pt x="80" y="41"/>
                  </a:cubicBezTo>
                  <a:cubicBezTo>
                    <a:pt x="72" y="40"/>
                    <a:pt x="59" y="37"/>
                    <a:pt x="52" y="36"/>
                  </a:cubicBezTo>
                  <a:cubicBezTo>
                    <a:pt x="45" y="35"/>
                    <a:pt x="39" y="34"/>
                    <a:pt x="35" y="34"/>
                  </a:cubicBezTo>
                  <a:cubicBezTo>
                    <a:pt x="30" y="34"/>
                    <a:pt x="24" y="36"/>
                    <a:pt x="20" y="37"/>
                  </a:cubicBezTo>
                  <a:cubicBezTo>
                    <a:pt x="16" y="38"/>
                    <a:pt x="13" y="38"/>
                    <a:pt x="12" y="39"/>
                  </a:cubicBezTo>
                  <a:cubicBezTo>
                    <a:pt x="12" y="39"/>
                    <a:pt x="12" y="39"/>
                    <a:pt x="12" y="38"/>
                  </a:cubicBezTo>
                  <a:cubicBezTo>
                    <a:pt x="11" y="38"/>
                    <a:pt x="11" y="38"/>
                    <a:pt x="11" y="38"/>
                  </a:cubicBezTo>
                  <a:cubicBezTo>
                    <a:pt x="12" y="38"/>
                    <a:pt x="16" y="37"/>
                    <a:pt x="21" y="36"/>
                  </a:cubicBezTo>
                  <a:cubicBezTo>
                    <a:pt x="27" y="34"/>
                    <a:pt x="30" y="33"/>
                    <a:pt x="35" y="33"/>
                  </a:cubicBezTo>
                  <a:cubicBezTo>
                    <a:pt x="39" y="34"/>
                    <a:pt x="52" y="36"/>
                    <a:pt x="59" y="37"/>
                  </a:cubicBezTo>
                  <a:cubicBezTo>
                    <a:pt x="65" y="38"/>
                    <a:pt x="77" y="40"/>
                    <a:pt x="81" y="41"/>
                  </a:cubicBezTo>
                  <a:cubicBezTo>
                    <a:pt x="82" y="41"/>
                    <a:pt x="84" y="41"/>
                    <a:pt x="85" y="42"/>
                  </a:cubicBezTo>
                  <a:close/>
                  <a:moveTo>
                    <a:pt x="85" y="40"/>
                  </a:moveTo>
                  <a:cubicBezTo>
                    <a:pt x="85" y="40"/>
                    <a:pt x="85" y="40"/>
                    <a:pt x="85" y="40"/>
                  </a:cubicBezTo>
                  <a:cubicBezTo>
                    <a:pt x="81" y="39"/>
                    <a:pt x="76" y="38"/>
                    <a:pt x="72" y="37"/>
                  </a:cubicBezTo>
                  <a:cubicBezTo>
                    <a:pt x="63" y="35"/>
                    <a:pt x="51" y="33"/>
                    <a:pt x="46" y="32"/>
                  </a:cubicBezTo>
                  <a:cubicBezTo>
                    <a:pt x="40" y="30"/>
                    <a:pt x="37" y="29"/>
                    <a:pt x="34" y="29"/>
                  </a:cubicBezTo>
                  <a:cubicBezTo>
                    <a:pt x="34" y="27"/>
                    <a:pt x="34" y="27"/>
                    <a:pt x="34" y="27"/>
                  </a:cubicBezTo>
                  <a:cubicBezTo>
                    <a:pt x="37" y="27"/>
                    <a:pt x="46" y="29"/>
                    <a:pt x="49" y="29"/>
                  </a:cubicBezTo>
                  <a:cubicBezTo>
                    <a:pt x="53" y="30"/>
                    <a:pt x="63" y="32"/>
                    <a:pt x="67" y="33"/>
                  </a:cubicBezTo>
                  <a:cubicBezTo>
                    <a:pt x="69" y="33"/>
                    <a:pt x="78" y="36"/>
                    <a:pt x="85" y="37"/>
                  </a:cubicBezTo>
                  <a:lnTo>
                    <a:pt x="85" y="40"/>
                  </a:lnTo>
                  <a:close/>
                  <a:moveTo>
                    <a:pt x="85" y="36"/>
                  </a:moveTo>
                  <a:cubicBezTo>
                    <a:pt x="85" y="36"/>
                    <a:pt x="85" y="36"/>
                    <a:pt x="85" y="36"/>
                  </a:cubicBezTo>
                  <a:cubicBezTo>
                    <a:pt x="78" y="35"/>
                    <a:pt x="69" y="32"/>
                    <a:pt x="65" y="31"/>
                  </a:cubicBezTo>
                  <a:cubicBezTo>
                    <a:pt x="59" y="30"/>
                    <a:pt x="39" y="25"/>
                    <a:pt x="34" y="25"/>
                  </a:cubicBezTo>
                  <a:cubicBezTo>
                    <a:pt x="30" y="25"/>
                    <a:pt x="13" y="31"/>
                    <a:pt x="11" y="31"/>
                  </a:cubicBezTo>
                  <a:cubicBezTo>
                    <a:pt x="11" y="31"/>
                    <a:pt x="11" y="31"/>
                    <a:pt x="11" y="31"/>
                  </a:cubicBezTo>
                  <a:cubicBezTo>
                    <a:pt x="11" y="31"/>
                    <a:pt x="11" y="31"/>
                    <a:pt x="11" y="31"/>
                  </a:cubicBezTo>
                  <a:cubicBezTo>
                    <a:pt x="10" y="31"/>
                    <a:pt x="10" y="31"/>
                    <a:pt x="10" y="31"/>
                  </a:cubicBezTo>
                  <a:cubicBezTo>
                    <a:pt x="12" y="30"/>
                    <a:pt x="20" y="28"/>
                    <a:pt x="22" y="27"/>
                  </a:cubicBezTo>
                  <a:cubicBezTo>
                    <a:pt x="25" y="26"/>
                    <a:pt x="31" y="24"/>
                    <a:pt x="33" y="24"/>
                  </a:cubicBezTo>
                  <a:cubicBezTo>
                    <a:pt x="36" y="24"/>
                    <a:pt x="47" y="27"/>
                    <a:pt x="52" y="28"/>
                  </a:cubicBezTo>
                  <a:cubicBezTo>
                    <a:pt x="57" y="29"/>
                    <a:pt x="78" y="34"/>
                    <a:pt x="83" y="35"/>
                  </a:cubicBezTo>
                  <a:cubicBezTo>
                    <a:pt x="83" y="35"/>
                    <a:pt x="84" y="35"/>
                    <a:pt x="85" y="36"/>
                  </a:cubicBezTo>
                  <a:close/>
                  <a:moveTo>
                    <a:pt x="85" y="34"/>
                  </a:moveTo>
                  <a:cubicBezTo>
                    <a:pt x="85" y="34"/>
                    <a:pt x="85" y="34"/>
                    <a:pt x="85" y="34"/>
                  </a:cubicBezTo>
                  <a:cubicBezTo>
                    <a:pt x="85" y="34"/>
                    <a:pt x="79" y="32"/>
                    <a:pt x="73" y="30"/>
                  </a:cubicBezTo>
                  <a:cubicBezTo>
                    <a:pt x="48" y="24"/>
                    <a:pt x="46" y="23"/>
                    <a:pt x="42" y="22"/>
                  </a:cubicBezTo>
                  <a:cubicBezTo>
                    <a:pt x="38" y="21"/>
                    <a:pt x="36" y="20"/>
                    <a:pt x="33" y="20"/>
                  </a:cubicBezTo>
                  <a:cubicBezTo>
                    <a:pt x="33" y="18"/>
                    <a:pt x="33" y="18"/>
                    <a:pt x="33" y="18"/>
                  </a:cubicBezTo>
                  <a:cubicBezTo>
                    <a:pt x="35" y="18"/>
                    <a:pt x="37" y="18"/>
                    <a:pt x="40" y="19"/>
                  </a:cubicBezTo>
                  <a:cubicBezTo>
                    <a:pt x="46" y="20"/>
                    <a:pt x="51" y="22"/>
                    <a:pt x="61" y="24"/>
                  </a:cubicBezTo>
                  <a:cubicBezTo>
                    <a:pt x="71" y="27"/>
                    <a:pt x="84" y="31"/>
                    <a:pt x="85" y="31"/>
                  </a:cubicBezTo>
                  <a:lnTo>
                    <a:pt x="85" y="34"/>
                  </a:lnTo>
                  <a:close/>
                  <a:moveTo>
                    <a:pt x="85" y="30"/>
                  </a:moveTo>
                  <a:cubicBezTo>
                    <a:pt x="85" y="30"/>
                    <a:pt x="85" y="30"/>
                    <a:pt x="85" y="30"/>
                  </a:cubicBezTo>
                  <a:cubicBezTo>
                    <a:pt x="83" y="30"/>
                    <a:pt x="51" y="20"/>
                    <a:pt x="44" y="18"/>
                  </a:cubicBezTo>
                  <a:cubicBezTo>
                    <a:pt x="36" y="16"/>
                    <a:pt x="32" y="15"/>
                    <a:pt x="28" y="17"/>
                  </a:cubicBezTo>
                  <a:cubicBezTo>
                    <a:pt x="24" y="19"/>
                    <a:pt x="12" y="23"/>
                    <a:pt x="10" y="24"/>
                  </a:cubicBezTo>
                  <a:cubicBezTo>
                    <a:pt x="10" y="24"/>
                    <a:pt x="10" y="24"/>
                    <a:pt x="10" y="24"/>
                  </a:cubicBezTo>
                  <a:cubicBezTo>
                    <a:pt x="10" y="23"/>
                    <a:pt x="10" y="23"/>
                    <a:pt x="10" y="23"/>
                  </a:cubicBezTo>
                  <a:cubicBezTo>
                    <a:pt x="10" y="23"/>
                    <a:pt x="13" y="22"/>
                    <a:pt x="18" y="20"/>
                  </a:cubicBezTo>
                  <a:cubicBezTo>
                    <a:pt x="23" y="17"/>
                    <a:pt x="30" y="15"/>
                    <a:pt x="32" y="15"/>
                  </a:cubicBezTo>
                  <a:cubicBezTo>
                    <a:pt x="35" y="15"/>
                    <a:pt x="60" y="22"/>
                    <a:pt x="68" y="24"/>
                  </a:cubicBezTo>
                  <a:cubicBezTo>
                    <a:pt x="72" y="26"/>
                    <a:pt x="79" y="28"/>
                    <a:pt x="85" y="29"/>
                  </a:cubicBezTo>
                  <a:lnTo>
                    <a:pt x="85" y="30"/>
                  </a:lnTo>
                  <a:close/>
                  <a:moveTo>
                    <a:pt x="105" y="59"/>
                  </a:moveTo>
                  <a:cubicBezTo>
                    <a:pt x="105" y="59"/>
                    <a:pt x="105" y="59"/>
                    <a:pt x="105" y="59"/>
                  </a:cubicBezTo>
                  <a:cubicBezTo>
                    <a:pt x="87" y="59"/>
                    <a:pt x="87" y="59"/>
                    <a:pt x="87" y="59"/>
                  </a:cubicBezTo>
                  <a:cubicBezTo>
                    <a:pt x="87" y="53"/>
                    <a:pt x="87" y="53"/>
                    <a:pt x="87" y="53"/>
                  </a:cubicBezTo>
                  <a:cubicBezTo>
                    <a:pt x="105" y="53"/>
                    <a:pt x="105" y="53"/>
                    <a:pt x="105" y="53"/>
                  </a:cubicBezTo>
                  <a:lnTo>
                    <a:pt x="105" y="59"/>
                  </a:lnTo>
                  <a:close/>
                  <a:moveTo>
                    <a:pt x="110" y="59"/>
                  </a:moveTo>
                  <a:cubicBezTo>
                    <a:pt x="110" y="59"/>
                    <a:pt x="110" y="59"/>
                    <a:pt x="110" y="59"/>
                  </a:cubicBezTo>
                  <a:cubicBezTo>
                    <a:pt x="105" y="59"/>
                    <a:pt x="105" y="59"/>
                    <a:pt x="105" y="59"/>
                  </a:cubicBezTo>
                  <a:cubicBezTo>
                    <a:pt x="105" y="54"/>
                    <a:pt x="105" y="54"/>
                    <a:pt x="105" y="54"/>
                  </a:cubicBezTo>
                  <a:cubicBezTo>
                    <a:pt x="107" y="54"/>
                    <a:pt x="107" y="54"/>
                    <a:pt x="107" y="54"/>
                  </a:cubicBezTo>
                  <a:cubicBezTo>
                    <a:pt x="109" y="54"/>
                    <a:pt x="110" y="54"/>
                    <a:pt x="110" y="54"/>
                  </a:cubicBezTo>
                  <a:cubicBezTo>
                    <a:pt x="110" y="52"/>
                    <a:pt x="110" y="52"/>
                    <a:pt x="110" y="52"/>
                  </a:cubicBezTo>
                  <a:cubicBezTo>
                    <a:pt x="110" y="52"/>
                    <a:pt x="109" y="52"/>
                    <a:pt x="109" y="52"/>
                  </a:cubicBezTo>
                  <a:cubicBezTo>
                    <a:pt x="108" y="52"/>
                    <a:pt x="106" y="52"/>
                    <a:pt x="105" y="52"/>
                  </a:cubicBezTo>
                  <a:cubicBezTo>
                    <a:pt x="105" y="52"/>
                    <a:pt x="105" y="52"/>
                    <a:pt x="105" y="52"/>
                  </a:cubicBezTo>
                  <a:cubicBezTo>
                    <a:pt x="105" y="52"/>
                    <a:pt x="105" y="52"/>
                    <a:pt x="105" y="52"/>
                  </a:cubicBezTo>
                  <a:cubicBezTo>
                    <a:pt x="104" y="52"/>
                    <a:pt x="100" y="52"/>
                    <a:pt x="98" y="51"/>
                  </a:cubicBezTo>
                  <a:cubicBezTo>
                    <a:pt x="96" y="51"/>
                    <a:pt x="90" y="51"/>
                    <a:pt x="87" y="51"/>
                  </a:cubicBezTo>
                  <a:cubicBezTo>
                    <a:pt x="87" y="49"/>
                    <a:pt x="87" y="49"/>
                    <a:pt x="87" y="49"/>
                  </a:cubicBezTo>
                  <a:cubicBezTo>
                    <a:pt x="88" y="49"/>
                    <a:pt x="91" y="50"/>
                    <a:pt x="94" y="50"/>
                  </a:cubicBezTo>
                  <a:cubicBezTo>
                    <a:pt x="97" y="50"/>
                    <a:pt x="110" y="50"/>
                    <a:pt x="110" y="50"/>
                  </a:cubicBezTo>
                  <a:cubicBezTo>
                    <a:pt x="110" y="49"/>
                    <a:pt x="110" y="49"/>
                    <a:pt x="110" y="49"/>
                  </a:cubicBezTo>
                  <a:cubicBezTo>
                    <a:pt x="110" y="49"/>
                    <a:pt x="99" y="49"/>
                    <a:pt x="94" y="49"/>
                  </a:cubicBezTo>
                  <a:cubicBezTo>
                    <a:pt x="91" y="49"/>
                    <a:pt x="88" y="48"/>
                    <a:pt x="87" y="48"/>
                  </a:cubicBezTo>
                  <a:cubicBezTo>
                    <a:pt x="87" y="47"/>
                    <a:pt x="87" y="47"/>
                    <a:pt x="87" y="47"/>
                  </a:cubicBezTo>
                  <a:cubicBezTo>
                    <a:pt x="88" y="48"/>
                    <a:pt x="91" y="48"/>
                    <a:pt x="93" y="48"/>
                  </a:cubicBezTo>
                  <a:cubicBezTo>
                    <a:pt x="97" y="49"/>
                    <a:pt x="110" y="49"/>
                    <a:pt x="110" y="49"/>
                  </a:cubicBezTo>
                  <a:cubicBezTo>
                    <a:pt x="110" y="47"/>
                    <a:pt x="110" y="47"/>
                    <a:pt x="110" y="47"/>
                  </a:cubicBezTo>
                  <a:cubicBezTo>
                    <a:pt x="110" y="47"/>
                    <a:pt x="98" y="47"/>
                    <a:pt x="93" y="47"/>
                  </a:cubicBezTo>
                  <a:cubicBezTo>
                    <a:pt x="90" y="46"/>
                    <a:pt x="88" y="46"/>
                    <a:pt x="87" y="46"/>
                  </a:cubicBezTo>
                  <a:cubicBezTo>
                    <a:pt x="87" y="43"/>
                    <a:pt x="87" y="43"/>
                    <a:pt x="87" y="43"/>
                  </a:cubicBezTo>
                  <a:cubicBezTo>
                    <a:pt x="87" y="43"/>
                    <a:pt x="88" y="43"/>
                    <a:pt x="89" y="43"/>
                  </a:cubicBezTo>
                  <a:cubicBezTo>
                    <a:pt x="91" y="44"/>
                    <a:pt x="97" y="45"/>
                    <a:pt x="99" y="45"/>
                  </a:cubicBezTo>
                  <a:cubicBezTo>
                    <a:pt x="101" y="45"/>
                    <a:pt x="109" y="45"/>
                    <a:pt x="110" y="45"/>
                  </a:cubicBezTo>
                  <a:lnTo>
                    <a:pt x="110" y="59"/>
                  </a:lnTo>
                  <a:close/>
                  <a:moveTo>
                    <a:pt x="110" y="44"/>
                  </a:moveTo>
                  <a:cubicBezTo>
                    <a:pt x="110" y="44"/>
                    <a:pt x="110" y="44"/>
                    <a:pt x="110" y="44"/>
                  </a:cubicBezTo>
                  <a:cubicBezTo>
                    <a:pt x="109" y="44"/>
                    <a:pt x="106" y="44"/>
                    <a:pt x="104" y="44"/>
                  </a:cubicBezTo>
                  <a:cubicBezTo>
                    <a:pt x="102" y="44"/>
                    <a:pt x="93" y="44"/>
                    <a:pt x="91" y="43"/>
                  </a:cubicBezTo>
                  <a:cubicBezTo>
                    <a:pt x="90" y="43"/>
                    <a:pt x="88" y="42"/>
                    <a:pt x="87" y="42"/>
                  </a:cubicBezTo>
                  <a:cubicBezTo>
                    <a:pt x="87" y="42"/>
                    <a:pt x="87" y="42"/>
                    <a:pt x="87" y="42"/>
                  </a:cubicBezTo>
                  <a:cubicBezTo>
                    <a:pt x="90" y="42"/>
                    <a:pt x="96" y="43"/>
                    <a:pt x="98" y="43"/>
                  </a:cubicBezTo>
                  <a:cubicBezTo>
                    <a:pt x="100" y="43"/>
                    <a:pt x="109" y="44"/>
                    <a:pt x="110" y="44"/>
                  </a:cubicBezTo>
                  <a:close/>
                  <a:moveTo>
                    <a:pt x="110" y="42"/>
                  </a:moveTo>
                  <a:cubicBezTo>
                    <a:pt x="110" y="42"/>
                    <a:pt x="110" y="42"/>
                    <a:pt x="110" y="42"/>
                  </a:cubicBezTo>
                  <a:cubicBezTo>
                    <a:pt x="109" y="42"/>
                    <a:pt x="100" y="42"/>
                    <a:pt x="96" y="41"/>
                  </a:cubicBezTo>
                  <a:cubicBezTo>
                    <a:pt x="92" y="41"/>
                    <a:pt x="89" y="41"/>
                    <a:pt x="87" y="40"/>
                  </a:cubicBezTo>
                  <a:cubicBezTo>
                    <a:pt x="87" y="37"/>
                    <a:pt x="87" y="37"/>
                    <a:pt x="87" y="37"/>
                  </a:cubicBezTo>
                  <a:cubicBezTo>
                    <a:pt x="89" y="37"/>
                    <a:pt x="96" y="39"/>
                    <a:pt x="99" y="39"/>
                  </a:cubicBezTo>
                  <a:cubicBezTo>
                    <a:pt x="103" y="39"/>
                    <a:pt x="110" y="39"/>
                    <a:pt x="110" y="39"/>
                  </a:cubicBezTo>
                  <a:cubicBezTo>
                    <a:pt x="110" y="37"/>
                    <a:pt x="110" y="37"/>
                    <a:pt x="110" y="37"/>
                  </a:cubicBezTo>
                  <a:cubicBezTo>
                    <a:pt x="110" y="37"/>
                    <a:pt x="104" y="37"/>
                    <a:pt x="100" y="37"/>
                  </a:cubicBezTo>
                  <a:cubicBezTo>
                    <a:pt x="96" y="37"/>
                    <a:pt x="90" y="36"/>
                    <a:pt x="87" y="35"/>
                  </a:cubicBezTo>
                  <a:cubicBezTo>
                    <a:pt x="87" y="30"/>
                    <a:pt x="87" y="30"/>
                    <a:pt x="87" y="30"/>
                  </a:cubicBezTo>
                  <a:cubicBezTo>
                    <a:pt x="92" y="31"/>
                    <a:pt x="96" y="32"/>
                    <a:pt x="99" y="32"/>
                  </a:cubicBezTo>
                  <a:cubicBezTo>
                    <a:pt x="105" y="33"/>
                    <a:pt x="126" y="32"/>
                    <a:pt x="135" y="32"/>
                  </a:cubicBezTo>
                  <a:cubicBezTo>
                    <a:pt x="142" y="32"/>
                    <a:pt x="144" y="33"/>
                    <a:pt x="144" y="33"/>
                  </a:cubicBezTo>
                  <a:cubicBezTo>
                    <a:pt x="144" y="33"/>
                    <a:pt x="144" y="33"/>
                    <a:pt x="144" y="33"/>
                  </a:cubicBezTo>
                  <a:cubicBezTo>
                    <a:pt x="144" y="33"/>
                    <a:pt x="144" y="33"/>
                    <a:pt x="144" y="33"/>
                  </a:cubicBezTo>
                  <a:cubicBezTo>
                    <a:pt x="144" y="33"/>
                    <a:pt x="144" y="33"/>
                    <a:pt x="144" y="33"/>
                  </a:cubicBezTo>
                  <a:cubicBezTo>
                    <a:pt x="144" y="33"/>
                    <a:pt x="139" y="33"/>
                    <a:pt x="136" y="33"/>
                  </a:cubicBezTo>
                  <a:cubicBezTo>
                    <a:pt x="133" y="33"/>
                    <a:pt x="127" y="33"/>
                    <a:pt x="123" y="33"/>
                  </a:cubicBezTo>
                  <a:cubicBezTo>
                    <a:pt x="120" y="33"/>
                    <a:pt x="112" y="33"/>
                    <a:pt x="112" y="33"/>
                  </a:cubicBezTo>
                  <a:cubicBezTo>
                    <a:pt x="112" y="33"/>
                    <a:pt x="112" y="33"/>
                    <a:pt x="112" y="33"/>
                  </a:cubicBezTo>
                  <a:cubicBezTo>
                    <a:pt x="110" y="33"/>
                    <a:pt x="110" y="33"/>
                    <a:pt x="110" y="33"/>
                  </a:cubicBezTo>
                  <a:lnTo>
                    <a:pt x="110" y="42"/>
                  </a:lnTo>
                  <a:close/>
                  <a:moveTo>
                    <a:pt x="112" y="59"/>
                  </a:moveTo>
                  <a:cubicBezTo>
                    <a:pt x="112" y="59"/>
                    <a:pt x="112" y="59"/>
                    <a:pt x="112" y="59"/>
                  </a:cubicBezTo>
                  <a:cubicBezTo>
                    <a:pt x="112" y="55"/>
                    <a:pt x="112" y="55"/>
                    <a:pt x="112" y="55"/>
                  </a:cubicBezTo>
                  <a:cubicBezTo>
                    <a:pt x="141" y="55"/>
                    <a:pt x="141" y="55"/>
                    <a:pt x="141" y="55"/>
                  </a:cubicBezTo>
                  <a:cubicBezTo>
                    <a:pt x="141" y="59"/>
                    <a:pt x="141" y="59"/>
                    <a:pt x="141" y="59"/>
                  </a:cubicBezTo>
                  <a:lnTo>
                    <a:pt x="112" y="59"/>
                  </a:lnTo>
                  <a:close/>
                  <a:moveTo>
                    <a:pt x="141" y="54"/>
                  </a:moveTo>
                  <a:cubicBezTo>
                    <a:pt x="141" y="54"/>
                    <a:pt x="141" y="54"/>
                    <a:pt x="141" y="54"/>
                  </a:cubicBezTo>
                  <a:cubicBezTo>
                    <a:pt x="141" y="54"/>
                    <a:pt x="141" y="54"/>
                    <a:pt x="141" y="54"/>
                  </a:cubicBezTo>
                  <a:cubicBezTo>
                    <a:pt x="141" y="54"/>
                    <a:pt x="141" y="54"/>
                    <a:pt x="141" y="54"/>
                  </a:cubicBezTo>
                  <a:cubicBezTo>
                    <a:pt x="140" y="54"/>
                    <a:pt x="134" y="54"/>
                    <a:pt x="129" y="54"/>
                  </a:cubicBezTo>
                  <a:cubicBezTo>
                    <a:pt x="124" y="54"/>
                    <a:pt x="113" y="54"/>
                    <a:pt x="112" y="54"/>
                  </a:cubicBezTo>
                  <a:cubicBezTo>
                    <a:pt x="112" y="54"/>
                    <a:pt x="112" y="54"/>
                    <a:pt x="112" y="54"/>
                  </a:cubicBezTo>
                  <a:cubicBezTo>
                    <a:pt x="114" y="54"/>
                    <a:pt x="115" y="54"/>
                    <a:pt x="116" y="53"/>
                  </a:cubicBezTo>
                  <a:cubicBezTo>
                    <a:pt x="124" y="53"/>
                    <a:pt x="138" y="54"/>
                    <a:pt x="142" y="54"/>
                  </a:cubicBezTo>
                  <a:lnTo>
                    <a:pt x="141" y="54"/>
                  </a:lnTo>
                  <a:close/>
                  <a:moveTo>
                    <a:pt x="146" y="15"/>
                  </a:moveTo>
                  <a:cubicBezTo>
                    <a:pt x="146" y="15"/>
                    <a:pt x="146" y="15"/>
                    <a:pt x="146" y="15"/>
                  </a:cubicBezTo>
                  <a:cubicBezTo>
                    <a:pt x="146" y="15"/>
                    <a:pt x="146" y="15"/>
                    <a:pt x="146" y="15"/>
                  </a:cubicBezTo>
                  <a:cubicBezTo>
                    <a:pt x="146" y="11"/>
                    <a:pt x="146" y="11"/>
                    <a:pt x="146" y="11"/>
                  </a:cubicBezTo>
                  <a:cubicBezTo>
                    <a:pt x="140" y="15"/>
                    <a:pt x="140" y="15"/>
                    <a:pt x="140" y="15"/>
                  </a:cubicBezTo>
                  <a:cubicBezTo>
                    <a:pt x="140" y="15"/>
                    <a:pt x="142" y="14"/>
                    <a:pt x="143" y="14"/>
                  </a:cubicBezTo>
                  <a:cubicBezTo>
                    <a:pt x="144" y="14"/>
                    <a:pt x="145" y="15"/>
                    <a:pt x="146" y="15"/>
                  </a:cubicBezTo>
                  <a:close/>
                  <a:moveTo>
                    <a:pt x="10" y="12"/>
                  </a:moveTo>
                  <a:cubicBezTo>
                    <a:pt x="10" y="12"/>
                    <a:pt x="10" y="12"/>
                    <a:pt x="10" y="12"/>
                  </a:cubicBezTo>
                  <a:cubicBezTo>
                    <a:pt x="10" y="13"/>
                    <a:pt x="10" y="13"/>
                    <a:pt x="10" y="13"/>
                  </a:cubicBezTo>
                  <a:cubicBezTo>
                    <a:pt x="11" y="12"/>
                    <a:pt x="11" y="12"/>
                    <a:pt x="11" y="12"/>
                  </a:cubicBezTo>
                  <a:cubicBezTo>
                    <a:pt x="11" y="12"/>
                    <a:pt x="10" y="12"/>
                    <a:pt x="10" y="12"/>
                  </a:cubicBezTo>
                  <a:cubicBezTo>
                    <a:pt x="10" y="12"/>
                    <a:pt x="10" y="12"/>
                    <a:pt x="10" y="12"/>
                  </a:cubicBezTo>
                  <a:close/>
                  <a:moveTo>
                    <a:pt x="20" y="14"/>
                  </a:moveTo>
                  <a:cubicBezTo>
                    <a:pt x="20" y="14"/>
                    <a:pt x="20" y="14"/>
                    <a:pt x="20" y="14"/>
                  </a:cubicBezTo>
                  <a:cubicBezTo>
                    <a:pt x="19" y="14"/>
                    <a:pt x="18" y="14"/>
                    <a:pt x="18" y="14"/>
                  </a:cubicBezTo>
                  <a:cubicBezTo>
                    <a:pt x="10" y="18"/>
                    <a:pt x="10" y="18"/>
                    <a:pt x="10" y="18"/>
                  </a:cubicBezTo>
                  <a:cubicBezTo>
                    <a:pt x="10" y="20"/>
                    <a:pt x="10" y="20"/>
                    <a:pt x="10" y="20"/>
                  </a:cubicBezTo>
                  <a:cubicBezTo>
                    <a:pt x="10" y="20"/>
                    <a:pt x="15" y="18"/>
                    <a:pt x="17" y="17"/>
                  </a:cubicBezTo>
                  <a:cubicBezTo>
                    <a:pt x="19" y="16"/>
                    <a:pt x="23" y="14"/>
                    <a:pt x="23" y="14"/>
                  </a:cubicBezTo>
                  <a:cubicBezTo>
                    <a:pt x="23" y="14"/>
                    <a:pt x="22" y="14"/>
                    <a:pt x="20" y="14"/>
                  </a:cubicBezTo>
                  <a:close/>
                  <a:moveTo>
                    <a:pt x="10" y="16"/>
                  </a:moveTo>
                  <a:cubicBezTo>
                    <a:pt x="10" y="16"/>
                    <a:pt x="10" y="16"/>
                    <a:pt x="10" y="16"/>
                  </a:cubicBezTo>
                  <a:cubicBezTo>
                    <a:pt x="10" y="16"/>
                    <a:pt x="10" y="16"/>
                    <a:pt x="10" y="16"/>
                  </a:cubicBezTo>
                  <a:cubicBezTo>
                    <a:pt x="10" y="16"/>
                    <a:pt x="12" y="15"/>
                    <a:pt x="13" y="15"/>
                  </a:cubicBezTo>
                  <a:cubicBezTo>
                    <a:pt x="13" y="15"/>
                    <a:pt x="16" y="13"/>
                    <a:pt x="16" y="13"/>
                  </a:cubicBezTo>
                  <a:cubicBezTo>
                    <a:pt x="15" y="13"/>
                    <a:pt x="15" y="13"/>
                    <a:pt x="15" y="13"/>
                  </a:cubicBezTo>
                  <a:lnTo>
                    <a:pt x="10"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 name="Freeform 7"/>
            <p:cNvSpPr>
              <a:spLocks noEditPoints="1"/>
            </p:cNvSpPr>
            <p:nvPr/>
          </p:nvSpPr>
          <p:spPr bwMode="auto">
            <a:xfrm>
              <a:off x="559" y="4150"/>
              <a:ext cx="399" cy="149"/>
            </a:xfrm>
            <a:custGeom>
              <a:avLst/>
              <a:gdLst>
                <a:gd name="T0" fmla="*/ 140 w 154"/>
                <a:gd name="T1" fmla="*/ 42 h 56"/>
                <a:gd name="T2" fmla="*/ 80 w 154"/>
                <a:gd name="T3" fmla="*/ 11 h 56"/>
                <a:gd name="T4" fmla="*/ 101 w 154"/>
                <a:gd name="T5" fmla="*/ 30 h 56"/>
                <a:gd name="T6" fmla="*/ 80 w 154"/>
                <a:gd name="T7" fmla="*/ 17 h 56"/>
                <a:gd name="T8" fmla="*/ 106 w 154"/>
                <a:gd name="T9" fmla="*/ 29 h 56"/>
                <a:gd name="T10" fmla="*/ 109 w 154"/>
                <a:gd name="T11" fmla="*/ 1 h 56"/>
                <a:gd name="T12" fmla="*/ 78 w 154"/>
                <a:gd name="T13" fmla="*/ 25 h 56"/>
                <a:gd name="T14" fmla="*/ 11 w 154"/>
                <a:gd name="T15" fmla="*/ 53 h 56"/>
                <a:gd name="T16" fmla="*/ 2 w 154"/>
                <a:gd name="T17" fmla="*/ 50 h 56"/>
                <a:gd name="T18" fmla="*/ 5 w 154"/>
                <a:gd name="T19" fmla="*/ 45 h 56"/>
                <a:gd name="T20" fmla="*/ 6 w 154"/>
                <a:gd name="T21" fmla="*/ 44 h 56"/>
                <a:gd name="T22" fmla="*/ 8 w 154"/>
                <a:gd name="T23" fmla="*/ 44 h 56"/>
                <a:gd name="T24" fmla="*/ 10 w 154"/>
                <a:gd name="T25" fmla="*/ 50 h 56"/>
                <a:gd name="T26" fmla="*/ 12 w 154"/>
                <a:gd name="T27" fmla="*/ 43 h 56"/>
                <a:gd name="T28" fmla="*/ 13 w 154"/>
                <a:gd name="T29" fmla="*/ 43 h 56"/>
                <a:gd name="T30" fmla="*/ 77 w 154"/>
                <a:gd name="T31" fmla="*/ 19 h 56"/>
                <a:gd name="T32" fmla="*/ 79 w 154"/>
                <a:gd name="T33" fmla="*/ 27 h 56"/>
                <a:gd name="T34" fmla="*/ 83 w 154"/>
                <a:gd name="T35" fmla="*/ 40 h 56"/>
                <a:gd name="T36" fmla="*/ 83 w 154"/>
                <a:gd name="T37" fmla="*/ 39 h 56"/>
                <a:gd name="T38" fmla="*/ 71 w 154"/>
                <a:gd name="T39" fmla="*/ 44 h 56"/>
                <a:gd name="T40" fmla="*/ 98 w 154"/>
                <a:gd name="T41" fmla="*/ 36 h 56"/>
                <a:gd name="T42" fmla="*/ 98 w 154"/>
                <a:gd name="T43" fmla="*/ 42 h 56"/>
                <a:gd name="T44" fmla="*/ 88 w 154"/>
                <a:gd name="T45" fmla="*/ 39 h 56"/>
                <a:gd name="T46" fmla="*/ 98 w 154"/>
                <a:gd name="T47" fmla="*/ 36 h 56"/>
                <a:gd name="T48" fmla="*/ 60 w 154"/>
                <a:gd name="T49" fmla="*/ 40 h 56"/>
                <a:gd name="T50" fmla="*/ 65 w 154"/>
                <a:gd name="T51" fmla="*/ 47 h 56"/>
                <a:gd name="T52" fmla="*/ 122 w 154"/>
                <a:gd name="T53" fmla="*/ 47 h 56"/>
                <a:gd name="T54" fmla="*/ 113 w 154"/>
                <a:gd name="T55" fmla="*/ 35 h 56"/>
                <a:gd name="T56" fmla="*/ 126 w 154"/>
                <a:gd name="T57" fmla="*/ 45 h 56"/>
                <a:gd name="T58" fmla="*/ 77 w 154"/>
                <a:gd name="T59" fmla="*/ 12 h 56"/>
                <a:gd name="T60" fmla="*/ 92 w 154"/>
                <a:gd name="T61" fmla="*/ 10 h 56"/>
                <a:gd name="T62" fmla="*/ 83 w 154"/>
                <a:gd name="T63" fmla="*/ 13 h 56"/>
                <a:gd name="T64" fmla="*/ 83 w 154"/>
                <a:gd name="T65" fmla="*/ 32 h 56"/>
                <a:gd name="T66" fmla="*/ 75 w 154"/>
                <a:gd name="T67" fmla="*/ 22 h 56"/>
                <a:gd name="T68" fmla="*/ 106 w 154"/>
                <a:gd name="T69" fmla="*/ 32 h 56"/>
                <a:gd name="T70" fmla="*/ 83 w 154"/>
                <a:gd name="T71" fmla="*/ 16 h 56"/>
                <a:gd name="T72" fmla="*/ 91 w 154"/>
                <a:gd name="T73" fmla="*/ 19 h 56"/>
                <a:gd name="T74" fmla="*/ 91 w 154"/>
                <a:gd name="T75" fmla="*/ 24 h 56"/>
                <a:gd name="T76" fmla="*/ 91 w 154"/>
                <a:gd name="T77" fmla="*/ 28 h 56"/>
                <a:gd name="T78" fmla="*/ 99 w 154"/>
                <a:gd name="T79" fmla="*/ 32 h 56"/>
                <a:gd name="T80" fmla="*/ 70 w 154"/>
                <a:gd name="T81" fmla="*/ 47 h 56"/>
                <a:gd name="T82" fmla="*/ 45 w 154"/>
                <a:gd name="T83" fmla="*/ 48 h 56"/>
                <a:gd name="T84" fmla="*/ 59 w 154"/>
                <a:gd name="T85" fmla="*/ 48 h 56"/>
                <a:gd name="T86" fmla="*/ 79 w 154"/>
                <a:gd name="T87" fmla="*/ 47 h 56"/>
                <a:gd name="T88" fmla="*/ 94 w 154"/>
                <a:gd name="T89" fmla="*/ 48 h 56"/>
                <a:gd name="T90" fmla="*/ 111 w 154"/>
                <a:gd name="T91" fmla="*/ 47 h 56"/>
                <a:gd name="T92" fmla="*/ 112 w 154"/>
                <a:gd name="T93" fmla="*/ 43 h 56"/>
                <a:gd name="T94" fmla="*/ 115 w 154"/>
                <a:gd name="T95" fmla="*/ 12 h 56"/>
                <a:gd name="T96" fmla="*/ 115 w 154"/>
                <a:gd name="T97" fmla="*/ 21 h 56"/>
                <a:gd name="T98" fmla="*/ 115 w 154"/>
                <a:gd name="T99" fmla="*/ 30 h 56"/>
                <a:gd name="T100" fmla="*/ 114 w 154"/>
                <a:gd name="T101" fmla="*/ 11 h 56"/>
                <a:gd name="T102" fmla="*/ 115 w 154"/>
                <a:gd name="T103" fmla="*/ 20 h 56"/>
                <a:gd name="T104" fmla="*/ 114 w 154"/>
                <a:gd name="T105" fmla="*/ 29 h 56"/>
                <a:gd name="T106" fmla="*/ 151 w 154"/>
                <a:gd name="T107" fmla="*/ 45 h 56"/>
                <a:gd name="T108" fmla="*/ 47 w 154"/>
                <a:gd name="T109" fmla="*/ 39 h 56"/>
                <a:gd name="T110" fmla="*/ 47 w 154"/>
                <a:gd name="T111" fmla="*/ 45 h 56"/>
                <a:gd name="T112" fmla="*/ 103 w 154"/>
                <a:gd name="T113" fmla="*/ 29 h 56"/>
                <a:gd name="T114" fmla="*/ 100 w 154"/>
                <a:gd name="T115" fmla="*/ 18 h 56"/>
                <a:gd name="T116" fmla="*/ 104 w 154"/>
                <a:gd name="T117" fmla="*/ 29 h 56"/>
                <a:gd name="T118" fmla="*/ 103 w 154"/>
                <a:gd name="T119" fmla="*/ 5 h 56"/>
                <a:gd name="T120" fmla="*/ 71 w 154"/>
                <a:gd name="T121" fmla="*/ 39 h 56"/>
                <a:gd name="T122" fmla="*/ 60 w 154"/>
                <a:gd name="T123" fmla="*/ 45 h 56"/>
                <a:gd name="T124" fmla="*/ 64 w 154"/>
                <a:gd name="T125" fmla="*/ 45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54" h="56">
                  <a:moveTo>
                    <a:pt x="79" y="32"/>
                  </a:moveTo>
                  <a:cubicBezTo>
                    <a:pt x="80" y="32"/>
                    <a:pt x="80" y="32"/>
                    <a:pt x="80" y="32"/>
                  </a:cubicBezTo>
                  <a:cubicBezTo>
                    <a:pt x="80" y="31"/>
                    <a:pt x="80" y="31"/>
                    <a:pt x="80" y="31"/>
                  </a:cubicBezTo>
                  <a:cubicBezTo>
                    <a:pt x="80" y="30"/>
                    <a:pt x="80" y="30"/>
                    <a:pt x="80" y="30"/>
                  </a:cubicBezTo>
                  <a:cubicBezTo>
                    <a:pt x="80" y="30"/>
                    <a:pt x="80" y="30"/>
                    <a:pt x="80" y="30"/>
                  </a:cubicBezTo>
                  <a:cubicBezTo>
                    <a:pt x="81" y="30"/>
                    <a:pt x="81" y="30"/>
                    <a:pt x="81" y="30"/>
                  </a:cubicBezTo>
                  <a:cubicBezTo>
                    <a:pt x="81" y="30"/>
                    <a:pt x="81" y="30"/>
                    <a:pt x="81" y="30"/>
                  </a:cubicBezTo>
                  <a:cubicBezTo>
                    <a:pt x="79" y="30"/>
                    <a:pt x="79" y="30"/>
                    <a:pt x="79" y="30"/>
                  </a:cubicBezTo>
                  <a:lnTo>
                    <a:pt x="79" y="32"/>
                  </a:lnTo>
                  <a:close/>
                  <a:moveTo>
                    <a:pt x="80" y="25"/>
                  </a:moveTo>
                  <a:cubicBezTo>
                    <a:pt x="80" y="25"/>
                    <a:pt x="80" y="25"/>
                    <a:pt x="80" y="25"/>
                  </a:cubicBezTo>
                  <a:cubicBezTo>
                    <a:pt x="80" y="25"/>
                    <a:pt x="80" y="25"/>
                    <a:pt x="80" y="25"/>
                  </a:cubicBezTo>
                  <a:cubicBezTo>
                    <a:pt x="80" y="24"/>
                    <a:pt x="80" y="24"/>
                    <a:pt x="80" y="24"/>
                  </a:cubicBezTo>
                  <a:cubicBezTo>
                    <a:pt x="81" y="24"/>
                    <a:pt x="81" y="24"/>
                    <a:pt x="81" y="24"/>
                  </a:cubicBezTo>
                  <a:cubicBezTo>
                    <a:pt x="81" y="24"/>
                    <a:pt x="81" y="24"/>
                    <a:pt x="81" y="24"/>
                  </a:cubicBezTo>
                  <a:cubicBezTo>
                    <a:pt x="79" y="24"/>
                    <a:pt x="79" y="24"/>
                    <a:pt x="79" y="24"/>
                  </a:cubicBezTo>
                  <a:cubicBezTo>
                    <a:pt x="79" y="27"/>
                    <a:pt x="79" y="27"/>
                    <a:pt x="79" y="27"/>
                  </a:cubicBezTo>
                  <a:cubicBezTo>
                    <a:pt x="80" y="27"/>
                    <a:pt x="80" y="27"/>
                    <a:pt x="80" y="27"/>
                  </a:cubicBezTo>
                  <a:lnTo>
                    <a:pt x="80" y="25"/>
                  </a:lnTo>
                  <a:close/>
                  <a:moveTo>
                    <a:pt x="79" y="35"/>
                  </a:moveTo>
                  <a:cubicBezTo>
                    <a:pt x="79" y="35"/>
                    <a:pt x="79" y="35"/>
                    <a:pt x="79" y="35"/>
                  </a:cubicBezTo>
                  <a:cubicBezTo>
                    <a:pt x="80" y="35"/>
                    <a:pt x="80" y="35"/>
                    <a:pt x="80" y="35"/>
                  </a:cubicBezTo>
                  <a:cubicBezTo>
                    <a:pt x="80" y="33"/>
                    <a:pt x="80" y="33"/>
                    <a:pt x="80" y="33"/>
                  </a:cubicBezTo>
                  <a:cubicBezTo>
                    <a:pt x="80" y="33"/>
                    <a:pt x="80" y="33"/>
                    <a:pt x="80" y="33"/>
                  </a:cubicBezTo>
                  <a:cubicBezTo>
                    <a:pt x="80" y="33"/>
                    <a:pt x="80" y="33"/>
                    <a:pt x="80" y="33"/>
                  </a:cubicBezTo>
                  <a:cubicBezTo>
                    <a:pt x="81" y="32"/>
                    <a:pt x="81" y="32"/>
                    <a:pt x="81" y="32"/>
                  </a:cubicBezTo>
                  <a:cubicBezTo>
                    <a:pt x="81" y="32"/>
                    <a:pt x="81" y="32"/>
                    <a:pt x="81" y="32"/>
                  </a:cubicBezTo>
                  <a:cubicBezTo>
                    <a:pt x="79" y="32"/>
                    <a:pt x="79" y="32"/>
                    <a:pt x="79" y="32"/>
                  </a:cubicBezTo>
                  <a:lnTo>
                    <a:pt x="79" y="35"/>
                  </a:lnTo>
                  <a:close/>
                  <a:moveTo>
                    <a:pt x="79" y="9"/>
                  </a:moveTo>
                  <a:cubicBezTo>
                    <a:pt x="79" y="9"/>
                    <a:pt x="79" y="9"/>
                    <a:pt x="79" y="9"/>
                  </a:cubicBezTo>
                  <a:cubicBezTo>
                    <a:pt x="79" y="9"/>
                    <a:pt x="79" y="9"/>
                    <a:pt x="79" y="9"/>
                  </a:cubicBezTo>
                  <a:cubicBezTo>
                    <a:pt x="77" y="9"/>
                    <a:pt x="77" y="9"/>
                    <a:pt x="77" y="9"/>
                  </a:cubicBezTo>
                  <a:cubicBezTo>
                    <a:pt x="77" y="10"/>
                    <a:pt x="77" y="10"/>
                    <a:pt x="77" y="10"/>
                  </a:cubicBezTo>
                  <a:cubicBezTo>
                    <a:pt x="77" y="10"/>
                    <a:pt x="77" y="10"/>
                    <a:pt x="77" y="10"/>
                  </a:cubicBezTo>
                  <a:cubicBezTo>
                    <a:pt x="77" y="14"/>
                    <a:pt x="77" y="14"/>
                    <a:pt x="77" y="14"/>
                  </a:cubicBezTo>
                  <a:cubicBezTo>
                    <a:pt x="78" y="14"/>
                    <a:pt x="78" y="14"/>
                    <a:pt x="78" y="14"/>
                  </a:cubicBezTo>
                  <a:cubicBezTo>
                    <a:pt x="78" y="12"/>
                    <a:pt x="78" y="12"/>
                    <a:pt x="78" y="12"/>
                  </a:cubicBezTo>
                  <a:cubicBezTo>
                    <a:pt x="79" y="11"/>
                    <a:pt x="79" y="11"/>
                    <a:pt x="79" y="11"/>
                  </a:cubicBezTo>
                  <a:cubicBezTo>
                    <a:pt x="79" y="11"/>
                    <a:pt x="79" y="11"/>
                    <a:pt x="79" y="11"/>
                  </a:cubicBezTo>
                  <a:cubicBezTo>
                    <a:pt x="79" y="9"/>
                    <a:pt x="79" y="9"/>
                    <a:pt x="79" y="9"/>
                  </a:cubicBezTo>
                  <a:close/>
                  <a:moveTo>
                    <a:pt x="78" y="11"/>
                  </a:moveTo>
                  <a:cubicBezTo>
                    <a:pt x="78" y="11"/>
                    <a:pt x="78" y="11"/>
                    <a:pt x="78" y="11"/>
                  </a:cubicBezTo>
                  <a:cubicBezTo>
                    <a:pt x="78" y="10"/>
                    <a:pt x="78" y="10"/>
                    <a:pt x="78" y="10"/>
                  </a:cubicBezTo>
                  <a:cubicBezTo>
                    <a:pt x="79" y="9"/>
                    <a:pt x="79" y="9"/>
                    <a:pt x="79" y="9"/>
                  </a:cubicBezTo>
                  <a:cubicBezTo>
                    <a:pt x="79" y="11"/>
                    <a:pt x="79" y="11"/>
                    <a:pt x="79" y="11"/>
                  </a:cubicBezTo>
                  <a:lnTo>
                    <a:pt x="78" y="11"/>
                  </a:lnTo>
                  <a:close/>
                  <a:moveTo>
                    <a:pt x="140" y="42"/>
                  </a:moveTo>
                  <a:cubicBezTo>
                    <a:pt x="140" y="42"/>
                    <a:pt x="140" y="42"/>
                    <a:pt x="140" y="42"/>
                  </a:cubicBezTo>
                  <a:cubicBezTo>
                    <a:pt x="141" y="42"/>
                    <a:pt x="141" y="42"/>
                    <a:pt x="141" y="42"/>
                  </a:cubicBezTo>
                  <a:cubicBezTo>
                    <a:pt x="140" y="41"/>
                    <a:pt x="140" y="41"/>
                    <a:pt x="140" y="41"/>
                  </a:cubicBezTo>
                  <a:lnTo>
                    <a:pt x="140" y="42"/>
                  </a:lnTo>
                  <a:close/>
                  <a:moveTo>
                    <a:pt x="142" y="42"/>
                  </a:moveTo>
                  <a:cubicBezTo>
                    <a:pt x="142" y="42"/>
                    <a:pt x="142" y="42"/>
                    <a:pt x="142" y="42"/>
                  </a:cubicBezTo>
                  <a:cubicBezTo>
                    <a:pt x="143" y="43"/>
                    <a:pt x="143" y="43"/>
                    <a:pt x="143" y="43"/>
                  </a:cubicBezTo>
                  <a:cubicBezTo>
                    <a:pt x="143" y="42"/>
                    <a:pt x="143" y="42"/>
                    <a:pt x="143" y="42"/>
                  </a:cubicBezTo>
                  <a:lnTo>
                    <a:pt x="142" y="42"/>
                  </a:lnTo>
                  <a:close/>
                  <a:moveTo>
                    <a:pt x="141" y="38"/>
                  </a:moveTo>
                  <a:cubicBezTo>
                    <a:pt x="141" y="38"/>
                    <a:pt x="141" y="38"/>
                    <a:pt x="141" y="38"/>
                  </a:cubicBezTo>
                  <a:cubicBezTo>
                    <a:pt x="141" y="38"/>
                    <a:pt x="141" y="40"/>
                    <a:pt x="141" y="40"/>
                  </a:cubicBezTo>
                  <a:cubicBezTo>
                    <a:pt x="142" y="40"/>
                    <a:pt x="142" y="40"/>
                    <a:pt x="142" y="40"/>
                  </a:cubicBezTo>
                  <a:lnTo>
                    <a:pt x="141" y="38"/>
                  </a:lnTo>
                  <a:close/>
                  <a:moveTo>
                    <a:pt x="79" y="16"/>
                  </a:moveTo>
                  <a:cubicBezTo>
                    <a:pt x="79" y="16"/>
                    <a:pt x="79" y="16"/>
                    <a:pt x="79" y="16"/>
                  </a:cubicBezTo>
                  <a:cubicBezTo>
                    <a:pt x="80" y="16"/>
                    <a:pt x="80" y="16"/>
                    <a:pt x="80" y="16"/>
                  </a:cubicBezTo>
                  <a:cubicBezTo>
                    <a:pt x="80" y="14"/>
                    <a:pt x="80" y="14"/>
                    <a:pt x="80" y="14"/>
                  </a:cubicBezTo>
                  <a:cubicBezTo>
                    <a:pt x="80" y="14"/>
                    <a:pt x="80" y="14"/>
                    <a:pt x="80" y="14"/>
                  </a:cubicBezTo>
                  <a:cubicBezTo>
                    <a:pt x="80" y="14"/>
                    <a:pt x="80" y="14"/>
                    <a:pt x="80" y="14"/>
                  </a:cubicBezTo>
                  <a:cubicBezTo>
                    <a:pt x="81" y="13"/>
                    <a:pt x="81" y="13"/>
                    <a:pt x="81" y="13"/>
                  </a:cubicBezTo>
                  <a:cubicBezTo>
                    <a:pt x="81" y="13"/>
                    <a:pt x="81" y="13"/>
                    <a:pt x="81" y="13"/>
                  </a:cubicBezTo>
                  <a:cubicBezTo>
                    <a:pt x="79" y="14"/>
                    <a:pt x="79" y="14"/>
                    <a:pt x="79" y="14"/>
                  </a:cubicBezTo>
                  <a:lnTo>
                    <a:pt x="79" y="16"/>
                  </a:lnTo>
                  <a:close/>
                  <a:moveTo>
                    <a:pt x="79" y="29"/>
                  </a:moveTo>
                  <a:cubicBezTo>
                    <a:pt x="79" y="29"/>
                    <a:pt x="79" y="29"/>
                    <a:pt x="79" y="29"/>
                  </a:cubicBezTo>
                  <a:cubicBezTo>
                    <a:pt x="80" y="29"/>
                    <a:pt x="80" y="29"/>
                    <a:pt x="80" y="29"/>
                  </a:cubicBezTo>
                  <a:cubicBezTo>
                    <a:pt x="80" y="28"/>
                    <a:pt x="80" y="28"/>
                    <a:pt x="80" y="28"/>
                  </a:cubicBezTo>
                  <a:cubicBezTo>
                    <a:pt x="80" y="27"/>
                    <a:pt x="80" y="27"/>
                    <a:pt x="80" y="27"/>
                  </a:cubicBezTo>
                  <a:cubicBezTo>
                    <a:pt x="80" y="27"/>
                    <a:pt x="80" y="27"/>
                    <a:pt x="80" y="27"/>
                  </a:cubicBezTo>
                  <a:cubicBezTo>
                    <a:pt x="81" y="27"/>
                    <a:pt x="81" y="27"/>
                    <a:pt x="81" y="27"/>
                  </a:cubicBezTo>
                  <a:cubicBezTo>
                    <a:pt x="81" y="27"/>
                    <a:pt x="81" y="27"/>
                    <a:pt x="81" y="27"/>
                  </a:cubicBezTo>
                  <a:cubicBezTo>
                    <a:pt x="79" y="27"/>
                    <a:pt x="79" y="27"/>
                    <a:pt x="79" y="27"/>
                  </a:cubicBezTo>
                  <a:lnTo>
                    <a:pt x="79" y="29"/>
                  </a:lnTo>
                  <a:close/>
                  <a:moveTo>
                    <a:pt x="82" y="8"/>
                  </a:moveTo>
                  <a:cubicBezTo>
                    <a:pt x="82" y="8"/>
                    <a:pt x="82" y="8"/>
                    <a:pt x="82" y="8"/>
                  </a:cubicBezTo>
                  <a:cubicBezTo>
                    <a:pt x="82" y="8"/>
                    <a:pt x="82" y="8"/>
                    <a:pt x="82" y="8"/>
                  </a:cubicBezTo>
                  <a:cubicBezTo>
                    <a:pt x="80" y="9"/>
                    <a:pt x="80" y="9"/>
                    <a:pt x="80" y="9"/>
                  </a:cubicBezTo>
                  <a:cubicBezTo>
                    <a:pt x="80" y="9"/>
                    <a:pt x="80" y="9"/>
                    <a:pt x="80" y="9"/>
                  </a:cubicBezTo>
                  <a:cubicBezTo>
                    <a:pt x="79" y="9"/>
                    <a:pt x="79" y="9"/>
                    <a:pt x="79" y="9"/>
                  </a:cubicBezTo>
                  <a:cubicBezTo>
                    <a:pt x="79" y="11"/>
                    <a:pt x="79" y="11"/>
                    <a:pt x="79" y="11"/>
                  </a:cubicBezTo>
                  <a:cubicBezTo>
                    <a:pt x="79" y="11"/>
                    <a:pt x="79" y="11"/>
                    <a:pt x="79" y="11"/>
                  </a:cubicBezTo>
                  <a:cubicBezTo>
                    <a:pt x="79" y="11"/>
                    <a:pt x="79" y="11"/>
                    <a:pt x="79" y="11"/>
                  </a:cubicBezTo>
                  <a:cubicBezTo>
                    <a:pt x="79" y="13"/>
                    <a:pt x="79" y="13"/>
                    <a:pt x="79" y="13"/>
                  </a:cubicBezTo>
                  <a:cubicBezTo>
                    <a:pt x="80" y="13"/>
                    <a:pt x="80" y="13"/>
                    <a:pt x="80" y="13"/>
                  </a:cubicBezTo>
                  <a:cubicBezTo>
                    <a:pt x="80" y="11"/>
                    <a:pt x="80" y="11"/>
                    <a:pt x="80" y="11"/>
                  </a:cubicBezTo>
                  <a:cubicBezTo>
                    <a:pt x="82" y="11"/>
                    <a:pt x="82" y="11"/>
                    <a:pt x="82" y="11"/>
                  </a:cubicBezTo>
                  <a:cubicBezTo>
                    <a:pt x="82" y="11"/>
                    <a:pt x="82" y="11"/>
                    <a:pt x="82" y="11"/>
                  </a:cubicBezTo>
                  <a:cubicBezTo>
                    <a:pt x="82" y="8"/>
                    <a:pt x="82" y="8"/>
                    <a:pt x="82" y="8"/>
                  </a:cubicBezTo>
                  <a:close/>
                  <a:moveTo>
                    <a:pt x="80" y="11"/>
                  </a:moveTo>
                  <a:cubicBezTo>
                    <a:pt x="80" y="11"/>
                    <a:pt x="80" y="11"/>
                    <a:pt x="80" y="11"/>
                  </a:cubicBezTo>
                  <a:cubicBezTo>
                    <a:pt x="80" y="9"/>
                    <a:pt x="80" y="9"/>
                    <a:pt x="80" y="9"/>
                  </a:cubicBezTo>
                  <a:cubicBezTo>
                    <a:pt x="82" y="9"/>
                    <a:pt x="82" y="9"/>
                    <a:pt x="82" y="9"/>
                  </a:cubicBezTo>
                  <a:cubicBezTo>
                    <a:pt x="82" y="11"/>
                    <a:pt x="82" y="11"/>
                    <a:pt x="82" y="11"/>
                  </a:cubicBezTo>
                  <a:lnTo>
                    <a:pt x="80" y="11"/>
                  </a:lnTo>
                  <a:close/>
                  <a:moveTo>
                    <a:pt x="84" y="8"/>
                  </a:moveTo>
                  <a:cubicBezTo>
                    <a:pt x="84" y="8"/>
                    <a:pt x="84" y="8"/>
                    <a:pt x="84" y="8"/>
                  </a:cubicBezTo>
                  <a:cubicBezTo>
                    <a:pt x="84" y="8"/>
                    <a:pt x="84" y="8"/>
                    <a:pt x="84" y="8"/>
                  </a:cubicBezTo>
                  <a:cubicBezTo>
                    <a:pt x="82" y="8"/>
                    <a:pt x="82" y="8"/>
                    <a:pt x="82" y="8"/>
                  </a:cubicBezTo>
                  <a:cubicBezTo>
                    <a:pt x="82" y="8"/>
                    <a:pt x="82" y="8"/>
                    <a:pt x="82" y="8"/>
                  </a:cubicBezTo>
                  <a:cubicBezTo>
                    <a:pt x="82" y="8"/>
                    <a:pt x="82" y="8"/>
                    <a:pt x="82" y="8"/>
                  </a:cubicBezTo>
                  <a:cubicBezTo>
                    <a:pt x="82" y="13"/>
                    <a:pt x="82" y="13"/>
                    <a:pt x="82" y="13"/>
                  </a:cubicBezTo>
                  <a:cubicBezTo>
                    <a:pt x="82" y="13"/>
                    <a:pt x="82" y="13"/>
                    <a:pt x="82" y="13"/>
                  </a:cubicBezTo>
                  <a:cubicBezTo>
                    <a:pt x="82" y="11"/>
                    <a:pt x="82" y="11"/>
                    <a:pt x="82" y="11"/>
                  </a:cubicBezTo>
                  <a:cubicBezTo>
                    <a:pt x="84" y="10"/>
                    <a:pt x="84" y="10"/>
                    <a:pt x="84" y="10"/>
                  </a:cubicBezTo>
                  <a:cubicBezTo>
                    <a:pt x="84" y="10"/>
                    <a:pt x="84" y="10"/>
                    <a:pt x="84" y="10"/>
                  </a:cubicBezTo>
                  <a:cubicBezTo>
                    <a:pt x="84" y="8"/>
                    <a:pt x="84" y="8"/>
                    <a:pt x="84" y="8"/>
                  </a:cubicBezTo>
                  <a:close/>
                  <a:moveTo>
                    <a:pt x="82" y="10"/>
                  </a:moveTo>
                  <a:cubicBezTo>
                    <a:pt x="82" y="10"/>
                    <a:pt x="82" y="10"/>
                    <a:pt x="82" y="10"/>
                  </a:cubicBezTo>
                  <a:cubicBezTo>
                    <a:pt x="82" y="8"/>
                    <a:pt x="82" y="8"/>
                    <a:pt x="82" y="8"/>
                  </a:cubicBezTo>
                  <a:cubicBezTo>
                    <a:pt x="84" y="8"/>
                    <a:pt x="84" y="8"/>
                    <a:pt x="84" y="8"/>
                  </a:cubicBezTo>
                  <a:cubicBezTo>
                    <a:pt x="84" y="10"/>
                    <a:pt x="84" y="10"/>
                    <a:pt x="84" y="10"/>
                  </a:cubicBezTo>
                  <a:lnTo>
                    <a:pt x="82" y="10"/>
                  </a:lnTo>
                  <a:close/>
                  <a:moveTo>
                    <a:pt x="91" y="6"/>
                  </a:moveTo>
                  <a:cubicBezTo>
                    <a:pt x="91" y="6"/>
                    <a:pt x="91" y="6"/>
                    <a:pt x="91" y="6"/>
                  </a:cubicBezTo>
                  <a:cubicBezTo>
                    <a:pt x="91" y="6"/>
                    <a:pt x="91" y="6"/>
                    <a:pt x="91" y="6"/>
                  </a:cubicBezTo>
                  <a:cubicBezTo>
                    <a:pt x="90" y="6"/>
                    <a:pt x="90" y="6"/>
                    <a:pt x="90" y="6"/>
                  </a:cubicBezTo>
                  <a:cubicBezTo>
                    <a:pt x="90" y="6"/>
                    <a:pt x="90" y="6"/>
                    <a:pt x="90" y="6"/>
                  </a:cubicBezTo>
                  <a:cubicBezTo>
                    <a:pt x="90" y="6"/>
                    <a:pt x="90" y="6"/>
                    <a:pt x="90" y="6"/>
                  </a:cubicBezTo>
                  <a:cubicBezTo>
                    <a:pt x="90" y="6"/>
                    <a:pt x="90" y="6"/>
                    <a:pt x="90" y="6"/>
                  </a:cubicBezTo>
                  <a:cubicBezTo>
                    <a:pt x="90" y="6"/>
                    <a:pt x="90" y="6"/>
                    <a:pt x="90" y="6"/>
                  </a:cubicBezTo>
                  <a:cubicBezTo>
                    <a:pt x="89" y="6"/>
                    <a:pt x="89" y="6"/>
                    <a:pt x="89" y="6"/>
                  </a:cubicBezTo>
                  <a:cubicBezTo>
                    <a:pt x="89" y="11"/>
                    <a:pt x="89" y="11"/>
                    <a:pt x="89" y="11"/>
                  </a:cubicBezTo>
                  <a:cubicBezTo>
                    <a:pt x="89" y="10"/>
                    <a:pt x="89" y="10"/>
                    <a:pt x="89" y="10"/>
                  </a:cubicBezTo>
                  <a:cubicBezTo>
                    <a:pt x="89" y="9"/>
                    <a:pt x="89" y="9"/>
                    <a:pt x="89" y="9"/>
                  </a:cubicBezTo>
                  <a:cubicBezTo>
                    <a:pt x="92" y="8"/>
                    <a:pt x="92" y="8"/>
                    <a:pt x="92" y="8"/>
                  </a:cubicBezTo>
                  <a:cubicBezTo>
                    <a:pt x="92" y="6"/>
                    <a:pt x="92" y="6"/>
                    <a:pt x="92" y="6"/>
                  </a:cubicBezTo>
                  <a:lnTo>
                    <a:pt x="91" y="6"/>
                  </a:lnTo>
                  <a:close/>
                  <a:moveTo>
                    <a:pt x="90" y="8"/>
                  </a:moveTo>
                  <a:cubicBezTo>
                    <a:pt x="90" y="8"/>
                    <a:pt x="90" y="8"/>
                    <a:pt x="90" y="8"/>
                  </a:cubicBezTo>
                  <a:cubicBezTo>
                    <a:pt x="90" y="6"/>
                    <a:pt x="90" y="6"/>
                    <a:pt x="90" y="6"/>
                  </a:cubicBezTo>
                  <a:cubicBezTo>
                    <a:pt x="91" y="6"/>
                    <a:pt x="91" y="6"/>
                    <a:pt x="91" y="6"/>
                  </a:cubicBezTo>
                  <a:cubicBezTo>
                    <a:pt x="91" y="8"/>
                    <a:pt x="91" y="8"/>
                    <a:pt x="91" y="8"/>
                  </a:cubicBezTo>
                  <a:lnTo>
                    <a:pt x="90" y="8"/>
                  </a:lnTo>
                  <a:close/>
                  <a:moveTo>
                    <a:pt x="100" y="33"/>
                  </a:moveTo>
                  <a:cubicBezTo>
                    <a:pt x="100" y="33"/>
                    <a:pt x="100" y="33"/>
                    <a:pt x="100" y="33"/>
                  </a:cubicBezTo>
                  <a:cubicBezTo>
                    <a:pt x="101" y="32"/>
                    <a:pt x="101" y="32"/>
                    <a:pt x="101" y="32"/>
                  </a:cubicBezTo>
                  <a:cubicBezTo>
                    <a:pt x="101" y="31"/>
                    <a:pt x="101" y="31"/>
                    <a:pt x="101" y="31"/>
                  </a:cubicBezTo>
                  <a:cubicBezTo>
                    <a:pt x="101" y="30"/>
                    <a:pt x="101" y="30"/>
                    <a:pt x="101" y="30"/>
                  </a:cubicBezTo>
                  <a:cubicBezTo>
                    <a:pt x="101" y="30"/>
                    <a:pt x="101" y="30"/>
                    <a:pt x="101" y="30"/>
                  </a:cubicBezTo>
                  <a:cubicBezTo>
                    <a:pt x="103" y="30"/>
                    <a:pt x="103" y="30"/>
                    <a:pt x="103" y="30"/>
                  </a:cubicBezTo>
                  <a:cubicBezTo>
                    <a:pt x="103" y="29"/>
                    <a:pt x="103" y="29"/>
                    <a:pt x="103" y="29"/>
                  </a:cubicBezTo>
                  <a:cubicBezTo>
                    <a:pt x="100" y="30"/>
                    <a:pt x="100" y="30"/>
                    <a:pt x="100" y="30"/>
                  </a:cubicBezTo>
                  <a:lnTo>
                    <a:pt x="100" y="33"/>
                  </a:lnTo>
                  <a:close/>
                  <a:moveTo>
                    <a:pt x="136" y="36"/>
                  </a:moveTo>
                  <a:cubicBezTo>
                    <a:pt x="136" y="36"/>
                    <a:pt x="136" y="36"/>
                    <a:pt x="136" y="36"/>
                  </a:cubicBezTo>
                  <a:cubicBezTo>
                    <a:pt x="134" y="36"/>
                    <a:pt x="134" y="36"/>
                    <a:pt x="134" y="36"/>
                  </a:cubicBezTo>
                  <a:cubicBezTo>
                    <a:pt x="136" y="37"/>
                    <a:pt x="136" y="37"/>
                    <a:pt x="136" y="37"/>
                  </a:cubicBezTo>
                  <a:lnTo>
                    <a:pt x="136" y="36"/>
                  </a:lnTo>
                  <a:close/>
                  <a:moveTo>
                    <a:pt x="136" y="42"/>
                  </a:moveTo>
                  <a:cubicBezTo>
                    <a:pt x="136" y="42"/>
                    <a:pt x="136" y="42"/>
                    <a:pt x="136" y="42"/>
                  </a:cubicBezTo>
                  <a:cubicBezTo>
                    <a:pt x="138" y="42"/>
                    <a:pt x="138" y="42"/>
                    <a:pt x="138" y="42"/>
                  </a:cubicBezTo>
                  <a:cubicBezTo>
                    <a:pt x="136" y="41"/>
                    <a:pt x="136" y="41"/>
                    <a:pt x="136" y="41"/>
                  </a:cubicBezTo>
                  <a:lnTo>
                    <a:pt x="136" y="42"/>
                  </a:lnTo>
                  <a:close/>
                  <a:moveTo>
                    <a:pt x="135" y="39"/>
                  </a:moveTo>
                  <a:cubicBezTo>
                    <a:pt x="135" y="39"/>
                    <a:pt x="135" y="39"/>
                    <a:pt x="135" y="39"/>
                  </a:cubicBezTo>
                  <a:cubicBezTo>
                    <a:pt x="135" y="39"/>
                    <a:pt x="135" y="39"/>
                    <a:pt x="135" y="39"/>
                  </a:cubicBezTo>
                  <a:cubicBezTo>
                    <a:pt x="134" y="39"/>
                    <a:pt x="134" y="39"/>
                    <a:pt x="134" y="39"/>
                  </a:cubicBezTo>
                  <a:lnTo>
                    <a:pt x="135" y="39"/>
                  </a:lnTo>
                  <a:close/>
                  <a:moveTo>
                    <a:pt x="79" y="21"/>
                  </a:moveTo>
                  <a:cubicBezTo>
                    <a:pt x="79" y="21"/>
                    <a:pt x="79" y="21"/>
                    <a:pt x="79" y="21"/>
                  </a:cubicBezTo>
                  <a:cubicBezTo>
                    <a:pt x="80" y="21"/>
                    <a:pt x="80" y="21"/>
                    <a:pt x="80" y="21"/>
                  </a:cubicBezTo>
                  <a:cubicBezTo>
                    <a:pt x="80" y="20"/>
                    <a:pt x="80" y="20"/>
                    <a:pt x="80" y="20"/>
                  </a:cubicBezTo>
                  <a:cubicBezTo>
                    <a:pt x="80" y="19"/>
                    <a:pt x="80" y="19"/>
                    <a:pt x="80" y="19"/>
                  </a:cubicBezTo>
                  <a:cubicBezTo>
                    <a:pt x="80" y="19"/>
                    <a:pt x="80" y="19"/>
                    <a:pt x="80" y="19"/>
                  </a:cubicBezTo>
                  <a:cubicBezTo>
                    <a:pt x="81" y="19"/>
                    <a:pt x="81" y="19"/>
                    <a:pt x="81" y="19"/>
                  </a:cubicBezTo>
                  <a:cubicBezTo>
                    <a:pt x="81" y="19"/>
                    <a:pt x="81" y="19"/>
                    <a:pt x="81" y="19"/>
                  </a:cubicBezTo>
                  <a:cubicBezTo>
                    <a:pt x="79" y="19"/>
                    <a:pt x="79" y="19"/>
                    <a:pt x="79" y="19"/>
                  </a:cubicBezTo>
                  <a:lnTo>
                    <a:pt x="79" y="21"/>
                  </a:lnTo>
                  <a:close/>
                  <a:moveTo>
                    <a:pt x="79" y="24"/>
                  </a:moveTo>
                  <a:cubicBezTo>
                    <a:pt x="79" y="24"/>
                    <a:pt x="79" y="24"/>
                    <a:pt x="79" y="24"/>
                  </a:cubicBezTo>
                  <a:cubicBezTo>
                    <a:pt x="80" y="24"/>
                    <a:pt x="80" y="24"/>
                    <a:pt x="80" y="24"/>
                  </a:cubicBezTo>
                  <a:cubicBezTo>
                    <a:pt x="80" y="23"/>
                    <a:pt x="80" y="23"/>
                    <a:pt x="80" y="23"/>
                  </a:cubicBezTo>
                  <a:cubicBezTo>
                    <a:pt x="80" y="22"/>
                    <a:pt x="80" y="22"/>
                    <a:pt x="80" y="22"/>
                  </a:cubicBezTo>
                  <a:cubicBezTo>
                    <a:pt x="80" y="22"/>
                    <a:pt x="80" y="22"/>
                    <a:pt x="80" y="22"/>
                  </a:cubicBezTo>
                  <a:cubicBezTo>
                    <a:pt x="81" y="22"/>
                    <a:pt x="81" y="22"/>
                    <a:pt x="81" y="22"/>
                  </a:cubicBezTo>
                  <a:cubicBezTo>
                    <a:pt x="81" y="21"/>
                    <a:pt x="81" y="21"/>
                    <a:pt x="81" y="21"/>
                  </a:cubicBezTo>
                  <a:cubicBezTo>
                    <a:pt x="79" y="22"/>
                    <a:pt x="79" y="22"/>
                    <a:pt x="79" y="22"/>
                  </a:cubicBezTo>
                  <a:lnTo>
                    <a:pt x="79" y="24"/>
                  </a:lnTo>
                  <a:close/>
                  <a:moveTo>
                    <a:pt x="139" y="41"/>
                  </a:moveTo>
                  <a:cubicBezTo>
                    <a:pt x="139" y="41"/>
                    <a:pt x="139" y="41"/>
                    <a:pt x="139" y="41"/>
                  </a:cubicBezTo>
                  <a:cubicBezTo>
                    <a:pt x="139" y="40"/>
                    <a:pt x="139" y="40"/>
                    <a:pt x="139" y="40"/>
                  </a:cubicBezTo>
                  <a:cubicBezTo>
                    <a:pt x="137" y="40"/>
                    <a:pt x="137" y="40"/>
                    <a:pt x="137" y="40"/>
                  </a:cubicBezTo>
                  <a:lnTo>
                    <a:pt x="139" y="41"/>
                  </a:lnTo>
                  <a:close/>
                  <a:moveTo>
                    <a:pt x="79" y="19"/>
                  </a:moveTo>
                  <a:cubicBezTo>
                    <a:pt x="79" y="19"/>
                    <a:pt x="79" y="19"/>
                    <a:pt x="79" y="19"/>
                  </a:cubicBezTo>
                  <a:cubicBezTo>
                    <a:pt x="80" y="19"/>
                    <a:pt x="80" y="19"/>
                    <a:pt x="80" y="19"/>
                  </a:cubicBezTo>
                  <a:cubicBezTo>
                    <a:pt x="80" y="17"/>
                    <a:pt x="80" y="17"/>
                    <a:pt x="80" y="17"/>
                  </a:cubicBezTo>
                  <a:cubicBezTo>
                    <a:pt x="80" y="16"/>
                    <a:pt x="80" y="16"/>
                    <a:pt x="80" y="16"/>
                  </a:cubicBezTo>
                  <a:cubicBezTo>
                    <a:pt x="80" y="16"/>
                    <a:pt x="80" y="16"/>
                    <a:pt x="80" y="16"/>
                  </a:cubicBezTo>
                  <a:cubicBezTo>
                    <a:pt x="81" y="16"/>
                    <a:pt x="81" y="16"/>
                    <a:pt x="81" y="16"/>
                  </a:cubicBezTo>
                  <a:cubicBezTo>
                    <a:pt x="81" y="16"/>
                    <a:pt x="81" y="16"/>
                    <a:pt x="81" y="16"/>
                  </a:cubicBezTo>
                  <a:cubicBezTo>
                    <a:pt x="79" y="16"/>
                    <a:pt x="79" y="16"/>
                    <a:pt x="79" y="16"/>
                  </a:cubicBezTo>
                  <a:lnTo>
                    <a:pt x="79" y="19"/>
                  </a:lnTo>
                  <a:close/>
                  <a:moveTo>
                    <a:pt x="144" y="42"/>
                  </a:moveTo>
                  <a:cubicBezTo>
                    <a:pt x="144" y="42"/>
                    <a:pt x="144" y="42"/>
                    <a:pt x="144" y="42"/>
                  </a:cubicBezTo>
                  <a:cubicBezTo>
                    <a:pt x="144" y="41"/>
                    <a:pt x="144" y="41"/>
                    <a:pt x="144" y="41"/>
                  </a:cubicBezTo>
                  <a:cubicBezTo>
                    <a:pt x="143" y="41"/>
                    <a:pt x="143" y="41"/>
                    <a:pt x="143" y="41"/>
                  </a:cubicBezTo>
                  <a:lnTo>
                    <a:pt x="144" y="42"/>
                  </a:lnTo>
                  <a:close/>
                  <a:moveTo>
                    <a:pt x="137" y="38"/>
                  </a:moveTo>
                  <a:cubicBezTo>
                    <a:pt x="137" y="38"/>
                    <a:pt x="137" y="38"/>
                    <a:pt x="137" y="38"/>
                  </a:cubicBezTo>
                  <a:cubicBezTo>
                    <a:pt x="140" y="38"/>
                    <a:pt x="140" y="38"/>
                    <a:pt x="140" y="38"/>
                  </a:cubicBezTo>
                  <a:cubicBezTo>
                    <a:pt x="137" y="36"/>
                    <a:pt x="137" y="36"/>
                    <a:pt x="137" y="36"/>
                  </a:cubicBezTo>
                  <a:lnTo>
                    <a:pt x="137" y="38"/>
                  </a:lnTo>
                  <a:close/>
                  <a:moveTo>
                    <a:pt x="107" y="19"/>
                  </a:moveTo>
                  <a:cubicBezTo>
                    <a:pt x="107" y="19"/>
                    <a:pt x="107" y="19"/>
                    <a:pt x="107" y="19"/>
                  </a:cubicBezTo>
                  <a:cubicBezTo>
                    <a:pt x="107" y="17"/>
                    <a:pt x="107" y="17"/>
                    <a:pt x="107" y="17"/>
                  </a:cubicBezTo>
                  <a:cubicBezTo>
                    <a:pt x="107" y="17"/>
                    <a:pt x="107" y="17"/>
                    <a:pt x="107" y="17"/>
                  </a:cubicBezTo>
                  <a:cubicBezTo>
                    <a:pt x="107" y="17"/>
                    <a:pt x="107" y="17"/>
                    <a:pt x="107" y="17"/>
                  </a:cubicBezTo>
                  <a:cubicBezTo>
                    <a:pt x="109" y="16"/>
                    <a:pt x="109" y="16"/>
                    <a:pt x="109" y="16"/>
                  </a:cubicBezTo>
                  <a:cubicBezTo>
                    <a:pt x="109" y="16"/>
                    <a:pt x="109" y="16"/>
                    <a:pt x="109" y="16"/>
                  </a:cubicBezTo>
                  <a:cubicBezTo>
                    <a:pt x="106" y="17"/>
                    <a:pt x="106" y="17"/>
                    <a:pt x="106" y="17"/>
                  </a:cubicBezTo>
                  <a:cubicBezTo>
                    <a:pt x="106" y="19"/>
                    <a:pt x="106" y="19"/>
                    <a:pt x="106" y="19"/>
                  </a:cubicBezTo>
                  <a:lnTo>
                    <a:pt x="107" y="19"/>
                  </a:lnTo>
                  <a:close/>
                  <a:moveTo>
                    <a:pt x="140" y="36"/>
                  </a:moveTo>
                  <a:cubicBezTo>
                    <a:pt x="140" y="36"/>
                    <a:pt x="140" y="36"/>
                    <a:pt x="140" y="36"/>
                  </a:cubicBezTo>
                  <a:cubicBezTo>
                    <a:pt x="144" y="40"/>
                    <a:pt x="144" y="40"/>
                    <a:pt x="144" y="40"/>
                  </a:cubicBezTo>
                  <a:cubicBezTo>
                    <a:pt x="144" y="35"/>
                    <a:pt x="144" y="35"/>
                    <a:pt x="144" y="35"/>
                  </a:cubicBezTo>
                  <a:lnTo>
                    <a:pt x="140" y="36"/>
                  </a:lnTo>
                  <a:close/>
                  <a:moveTo>
                    <a:pt x="107" y="22"/>
                  </a:moveTo>
                  <a:cubicBezTo>
                    <a:pt x="107" y="22"/>
                    <a:pt x="107" y="22"/>
                    <a:pt x="107" y="22"/>
                  </a:cubicBezTo>
                  <a:cubicBezTo>
                    <a:pt x="107" y="20"/>
                    <a:pt x="107" y="20"/>
                    <a:pt x="107" y="20"/>
                  </a:cubicBezTo>
                  <a:cubicBezTo>
                    <a:pt x="107" y="20"/>
                    <a:pt x="107" y="20"/>
                    <a:pt x="107" y="20"/>
                  </a:cubicBezTo>
                  <a:cubicBezTo>
                    <a:pt x="107" y="20"/>
                    <a:pt x="107" y="20"/>
                    <a:pt x="107" y="20"/>
                  </a:cubicBezTo>
                  <a:cubicBezTo>
                    <a:pt x="109" y="19"/>
                    <a:pt x="109" y="19"/>
                    <a:pt x="109" y="19"/>
                  </a:cubicBezTo>
                  <a:cubicBezTo>
                    <a:pt x="109" y="19"/>
                    <a:pt x="109" y="19"/>
                    <a:pt x="109" y="19"/>
                  </a:cubicBezTo>
                  <a:cubicBezTo>
                    <a:pt x="106" y="20"/>
                    <a:pt x="106" y="20"/>
                    <a:pt x="106" y="20"/>
                  </a:cubicBezTo>
                  <a:cubicBezTo>
                    <a:pt x="106" y="22"/>
                    <a:pt x="106" y="22"/>
                    <a:pt x="106" y="22"/>
                  </a:cubicBezTo>
                  <a:lnTo>
                    <a:pt x="107" y="22"/>
                  </a:lnTo>
                  <a:close/>
                  <a:moveTo>
                    <a:pt x="107" y="32"/>
                  </a:moveTo>
                  <a:cubicBezTo>
                    <a:pt x="107" y="32"/>
                    <a:pt x="107" y="32"/>
                    <a:pt x="107" y="32"/>
                  </a:cubicBezTo>
                  <a:cubicBezTo>
                    <a:pt x="107" y="30"/>
                    <a:pt x="107" y="30"/>
                    <a:pt x="107" y="30"/>
                  </a:cubicBezTo>
                  <a:cubicBezTo>
                    <a:pt x="107" y="29"/>
                    <a:pt x="107" y="29"/>
                    <a:pt x="107" y="29"/>
                  </a:cubicBezTo>
                  <a:cubicBezTo>
                    <a:pt x="107" y="29"/>
                    <a:pt x="107" y="29"/>
                    <a:pt x="107" y="29"/>
                  </a:cubicBezTo>
                  <a:cubicBezTo>
                    <a:pt x="109" y="29"/>
                    <a:pt x="109" y="29"/>
                    <a:pt x="109" y="29"/>
                  </a:cubicBezTo>
                  <a:cubicBezTo>
                    <a:pt x="109" y="29"/>
                    <a:pt x="109" y="29"/>
                    <a:pt x="109" y="29"/>
                  </a:cubicBezTo>
                  <a:cubicBezTo>
                    <a:pt x="106" y="29"/>
                    <a:pt x="106" y="29"/>
                    <a:pt x="106" y="29"/>
                  </a:cubicBezTo>
                  <a:cubicBezTo>
                    <a:pt x="106" y="32"/>
                    <a:pt x="106" y="32"/>
                    <a:pt x="106" y="32"/>
                  </a:cubicBezTo>
                  <a:lnTo>
                    <a:pt x="107" y="32"/>
                  </a:lnTo>
                  <a:close/>
                  <a:moveTo>
                    <a:pt x="107" y="29"/>
                  </a:moveTo>
                  <a:cubicBezTo>
                    <a:pt x="107" y="29"/>
                    <a:pt x="107" y="29"/>
                    <a:pt x="107" y="29"/>
                  </a:cubicBezTo>
                  <a:cubicBezTo>
                    <a:pt x="107" y="27"/>
                    <a:pt x="107" y="27"/>
                    <a:pt x="107" y="27"/>
                  </a:cubicBezTo>
                  <a:cubicBezTo>
                    <a:pt x="107" y="26"/>
                    <a:pt x="107" y="26"/>
                    <a:pt x="107" y="26"/>
                  </a:cubicBezTo>
                  <a:cubicBezTo>
                    <a:pt x="107" y="26"/>
                    <a:pt x="107" y="26"/>
                    <a:pt x="107" y="26"/>
                  </a:cubicBezTo>
                  <a:cubicBezTo>
                    <a:pt x="109" y="26"/>
                    <a:pt x="109" y="26"/>
                    <a:pt x="109" y="26"/>
                  </a:cubicBezTo>
                  <a:cubicBezTo>
                    <a:pt x="109" y="26"/>
                    <a:pt x="109" y="26"/>
                    <a:pt x="109" y="26"/>
                  </a:cubicBezTo>
                  <a:cubicBezTo>
                    <a:pt x="106" y="26"/>
                    <a:pt x="106" y="26"/>
                    <a:pt x="106" y="26"/>
                  </a:cubicBezTo>
                  <a:cubicBezTo>
                    <a:pt x="106" y="29"/>
                    <a:pt x="106" y="29"/>
                    <a:pt x="106" y="29"/>
                  </a:cubicBezTo>
                  <a:lnTo>
                    <a:pt x="107" y="29"/>
                  </a:lnTo>
                  <a:close/>
                  <a:moveTo>
                    <a:pt x="107" y="25"/>
                  </a:moveTo>
                  <a:cubicBezTo>
                    <a:pt x="107" y="25"/>
                    <a:pt x="107" y="25"/>
                    <a:pt x="107" y="25"/>
                  </a:cubicBezTo>
                  <a:cubicBezTo>
                    <a:pt x="107" y="24"/>
                    <a:pt x="107" y="24"/>
                    <a:pt x="107" y="24"/>
                  </a:cubicBezTo>
                  <a:cubicBezTo>
                    <a:pt x="107" y="23"/>
                    <a:pt x="107" y="23"/>
                    <a:pt x="107" y="23"/>
                  </a:cubicBezTo>
                  <a:cubicBezTo>
                    <a:pt x="107" y="23"/>
                    <a:pt x="107" y="23"/>
                    <a:pt x="107" y="23"/>
                  </a:cubicBezTo>
                  <a:cubicBezTo>
                    <a:pt x="109" y="23"/>
                    <a:pt x="109" y="23"/>
                    <a:pt x="109" y="23"/>
                  </a:cubicBezTo>
                  <a:cubicBezTo>
                    <a:pt x="109" y="23"/>
                    <a:pt x="109" y="23"/>
                    <a:pt x="109" y="23"/>
                  </a:cubicBezTo>
                  <a:cubicBezTo>
                    <a:pt x="106" y="23"/>
                    <a:pt x="106" y="23"/>
                    <a:pt x="106" y="23"/>
                  </a:cubicBezTo>
                  <a:cubicBezTo>
                    <a:pt x="106" y="26"/>
                    <a:pt x="106" y="26"/>
                    <a:pt x="106" y="26"/>
                  </a:cubicBezTo>
                  <a:lnTo>
                    <a:pt x="107" y="25"/>
                  </a:lnTo>
                  <a:close/>
                  <a:moveTo>
                    <a:pt x="100" y="29"/>
                  </a:moveTo>
                  <a:cubicBezTo>
                    <a:pt x="100" y="29"/>
                    <a:pt x="100" y="29"/>
                    <a:pt x="100" y="29"/>
                  </a:cubicBezTo>
                  <a:cubicBezTo>
                    <a:pt x="101" y="29"/>
                    <a:pt x="101" y="29"/>
                    <a:pt x="101" y="29"/>
                  </a:cubicBezTo>
                  <a:cubicBezTo>
                    <a:pt x="101" y="28"/>
                    <a:pt x="101" y="28"/>
                    <a:pt x="101" y="28"/>
                  </a:cubicBezTo>
                  <a:cubicBezTo>
                    <a:pt x="101" y="27"/>
                    <a:pt x="101" y="27"/>
                    <a:pt x="101" y="27"/>
                  </a:cubicBezTo>
                  <a:cubicBezTo>
                    <a:pt x="101" y="27"/>
                    <a:pt x="101" y="27"/>
                    <a:pt x="101" y="27"/>
                  </a:cubicBezTo>
                  <a:cubicBezTo>
                    <a:pt x="103" y="27"/>
                    <a:pt x="103" y="27"/>
                    <a:pt x="103" y="27"/>
                  </a:cubicBezTo>
                  <a:cubicBezTo>
                    <a:pt x="103" y="26"/>
                    <a:pt x="103" y="26"/>
                    <a:pt x="103" y="26"/>
                  </a:cubicBezTo>
                  <a:cubicBezTo>
                    <a:pt x="100" y="27"/>
                    <a:pt x="100" y="27"/>
                    <a:pt x="100" y="27"/>
                  </a:cubicBezTo>
                  <a:lnTo>
                    <a:pt x="100" y="29"/>
                  </a:lnTo>
                  <a:close/>
                  <a:moveTo>
                    <a:pt x="107" y="13"/>
                  </a:moveTo>
                  <a:cubicBezTo>
                    <a:pt x="107" y="13"/>
                    <a:pt x="107" y="13"/>
                    <a:pt x="107" y="13"/>
                  </a:cubicBezTo>
                  <a:cubicBezTo>
                    <a:pt x="107" y="11"/>
                    <a:pt x="107" y="11"/>
                    <a:pt x="107" y="11"/>
                  </a:cubicBezTo>
                  <a:cubicBezTo>
                    <a:pt x="107" y="11"/>
                    <a:pt x="107" y="11"/>
                    <a:pt x="107" y="11"/>
                  </a:cubicBezTo>
                  <a:cubicBezTo>
                    <a:pt x="107" y="10"/>
                    <a:pt x="107" y="10"/>
                    <a:pt x="107" y="10"/>
                  </a:cubicBezTo>
                  <a:cubicBezTo>
                    <a:pt x="109" y="10"/>
                    <a:pt x="109" y="10"/>
                    <a:pt x="109" y="10"/>
                  </a:cubicBezTo>
                  <a:cubicBezTo>
                    <a:pt x="109" y="10"/>
                    <a:pt x="109" y="10"/>
                    <a:pt x="109" y="10"/>
                  </a:cubicBezTo>
                  <a:cubicBezTo>
                    <a:pt x="106" y="10"/>
                    <a:pt x="106" y="10"/>
                    <a:pt x="106" y="10"/>
                  </a:cubicBezTo>
                  <a:cubicBezTo>
                    <a:pt x="106" y="13"/>
                    <a:pt x="106" y="13"/>
                    <a:pt x="106" y="13"/>
                  </a:cubicBezTo>
                  <a:lnTo>
                    <a:pt x="107" y="13"/>
                  </a:lnTo>
                  <a:close/>
                  <a:moveTo>
                    <a:pt x="107" y="7"/>
                  </a:moveTo>
                  <a:cubicBezTo>
                    <a:pt x="107" y="7"/>
                    <a:pt x="107" y="7"/>
                    <a:pt x="107" y="7"/>
                  </a:cubicBezTo>
                  <a:cubicBezTo>
                    <a:pt x="107" y="4"/>
                    <a:pt x="107" y="4"/>
                    <a:pt x="107" y="4"/>
                  </a:cubicBezTo>
                  <a:cubicBezTo>
                    <a:pt x="107" y="4"/>
                    <a:pt x="107" y="4"/>
                    <a:pt x="107" y="4"/>
                  </a:cubicBezTo>
                  <a:cubicBezTo>
                    <a:pt x="109" y="4"/>
                    <a:pt x="109" y="4"/>
                    <a:pt x="109" y="4"/>
                  </a:cubicBezTo>
                  <a:cubicBezTo>
                    <a:pt x="109" y="1"/>
                    <a:pt x="109" y="1"/>
                    <a:pt x="109" y="1"/>
                  </a:cubicBezTo>
                  <a:cubicBezTo>
                    <a:pt x="109" y="1"/>
                    <a:pt x="109" y="1"/>
                    <a:pt x="109" y="1"/>
                  </a:cubicBezTo>
                  <a:cubicBezTo>
                    <a:pt x="109" y="1"/>
                    <a:pt x="109" y="1"/>
                    <a:pt x="109" y="1"/>
                  </a:cubicBezTo>
                  <a:cubicBezTo>
                    <a:pt x="106" y="2"/>
                    <a:pt x="106" y="2"/>
                    <a:pt x="106" y="2"/>
                  </a:cubicBezTo>
                  <a:cubicBezTo>
                    <a:pt x="106" y="7"/>
                    <a:pt x="106" y="7"/>
                    <a:pt x="106" y="7"/>
                  </a:cubicBezTo>
                  <a:lnTo>
                    <a:pt x="107" y="7"/>
                  </a:lnTo>
                  <a:close/>
                  <a:moveTo>
                    <a:pt x="107" y="2"/>
                  </a:moveTo>
                  <a:cubicBezTo>
                    <a:pt x="107" y="2"/>
                    <a:pt x="107" y="2"/>
                    <a:pt x="107" y="2"/>
                  </a:cubicBezTo>
                  <a:cubicBezTo>
                    <a:pt x="109" y="1"/>
                    <a:pt x="109" y="1"/>
                    <a:pt x="109" y="1"/>
                  </a:cubicBezTo>
                  <a:cubicBezTo>
                    <a:pt x="109" y="4"/>
                    <a:pt x="109" y="4"/>
                    <a:pt x="109" y="4"/>
                  </a:cubicBezTo>
                  <a:cubicBezTo>
                    <a:pt x="107" y="4"/>
                    <a:pt x="107" y="4"/>
                    <a:pt x="107" y="4"/>
                  </a:cubicBezTo>
                  <a:lnTo>
                    <a:pt x="107" y="2"/>
                  </a:lnTo>
                  <a:close/>
                  <a:moveTo>
                    <a:pt x="75" y="10"/>
                  </a:moveTo>
                  <a:cubicBezTo>
                    <a:pt x="75" y="10"/>
                    <a:pt x="75" y="10"/>
                    <a:pt x="75" y="10"/>
                  </a:cubicBezTo>
                  <a:cubicBezTo>
                    <a:pt x="75" y="12"/>
                    <a:pt x="75" y="12"/>
                    <a:pt x="75" y="12"/>
                  </a:cubicBezTo>
                  <a:cubicBezTo>
                    <a:pt x="77" y="12"/>
                    <a:pt x="77" y="12"/>
                    <a:pt x="77" y="12"/>
                  </a:cubicBezTo>
                  <a:cubicBezTo>
                    <a:pt x="77" y="10"/>
                    <a:pt x="77" y="10"/>
                    <a:pt x="77" y="10"/>
                  </a:cubicBezTo>
                  <a:cubicBezTo>
                    <a:pt x="77" y="10"/>
                    <a:pt x="77" y="10"/>
                    <a:pt x="77" y="10"/>
                  </a:cubicBezTo>
                  <a:lnTo>
                    <a:pt x="75" y="10"/>
                  </a:lnTo>
                  <a:close/>
                  <a:moveTo>
                    <a:pt x="107" y="10"/>
                  </a:moveTo>
                  <a:cubicBezTo>
                    <a:pt x="107" y="10"/>
                    <a:pt x="107" y="10"/>
                    <a:pt x="107" y="10"/>
                  </a:cubicBezTo>
                  <a:cubicBezTo>
                    <a:pt x="107" y="8"/>
                    <a:pt x="107" y="8"/>
                    <a:pt x="107" y="8"/>
                  </a:cubicBezTo>
                  <a:cubicBezTo>
                    <a:pt x="107" y="7"/>
                    <a:pt x="107" y="7"/>
                    <a:pt x="107" y="7"/>
                  </a:cubicBezTo>
                  <a:cubicBezTo>
                    <a:pt x="107" y="7"/>
                    <a:pt x="107" y="7"/>
                    <a:pt x="107" y="7"/>
                  </a:cubicBezTo>
                  <a:cubicBezTo>
                    <a:pt x="109" y="7"/>
                    <a:pt x="109" y="7"/>
                    <a:pt x="109" y="7"/>
                  </a:cubicBezTo>
                  <a:cubicBezTo>
                    <a:pt x="109" y="7"/>
                    <a:pt x="109" y="7"/>
                    <a:pt x="109" y="7"/>
                  </a:cubicBezTo>
                  <a:cubicBezTo>
                    <a:pt x="106" y="7"/>
                    <a:pt x="106" y="7"/>
                    <a:pt x="106" y="7"/>
                  </a:cubicBezTo>
                  <a:cubicBezTo>
                    <a:pt x="106" y="10"/>
                    <a:pt x="106" y="10"/>
                    <a:pt x="106" y="10"/>
                  </a:cubicBezTo>
                  <a:lnTo>
                    <a:pt x="107" y="10"/>
                  </a:lnTo>
                  <a:close/>
                  <a:moveTo>
                    <a:pt x="107" y="16"/>
                  </a:moveTo>
                  <a:cubicBezTo>
                    <a:pt x="107" y="16"/>
                    <a:pt x="107" y="16"/>
                    <a:pt x="107" y="16"/>
                  </a:cubicBezTo>
                  <a:cubicBezTo>
                    <a:pt x="107" y="14"/>
                    <a:pt x="107" y="14"/>
                    <a:pt x="107" y="14"/>
                  </a:cubicBezTo>
                  <a:cubicBezTo>
                    <a:pt x="107" y="14"/>
                    <a:pt x="107" y="14"/>
                    <a:pt x="107" y="14"/>
                  </a:cubicBezTo>
                  <a:cubicBezTo>
                    <a:pt x="107" y="13"/>
                    <a:pt x="107" y="13"/>
                    <a:pt x="107" y="13"/>
                  </a:cubicBezTo>
                  <a:cubicBezTo>
                    <a:pt x="109" y="13"/>
                    <a:pt x="109" y="13"/>
                    <a:pt x="109" y="13"/>
                  </a:cubicBezTo>
                  <a:cubicBezTo>
                    <a:pt x="109" y="13"/>
                    <a:pt x="109" y="13"/>
                    <a:pt x="109" y="13"/>
                  </a:cubicBezTo>
                  <a:cubicBezTo>
                    <a:pt x="106" y="13"/>
                    <a:pt x="106" y="13"/>
                    <a:pt x="106" y="13"/>
                  </a:cubicBezTo>
                  <a:cubicBezTo>
                    <a:pt x="106" y="16"/>
                    <a:pt x="106" y="16"/>
                    <a:pt x="106" y="16"/>
                  </a:cubicBezTo>
                  <a:lnTo>
                    <a:pt x="107" y="16"/>
                  </a:lnTo>
                  <a:close/>
                  <a:moveTo>
                    <a:pt x="77" y="17"/>
                  </a:moveTo>
                  <a:cubicBezTo>
                    <a:pt x="77" y="17"/>
                    <a:pt x="77" y="17"/>
                    <a:pt x="77" y="17"/>
                  </a:cubicBezTo>
                  <a:cubicBezTo>
                    <a:pt x="78" y="16"/>
                    <a:pt x="78" y="16"/>
                    <a:pt x="78" y="16"/>
                  </a:cubicBezTo>
                  <a:cubicBezTo>
                    <a:pt x="78" y="15"/>
                    <a:pt x="78" y="15"/>
                    <a:pt x="78" y="15"/>
                  </a:cubicBezTo>
                  <a:cubicBezTo>
                    <a:pt x="78" y="14"/>
                    <a:pt x="78" y="14"/>
                    <a:pt x="78" y="14"/>
                  </a:cubicBezTo>
                  <a:cubicBezTo>
                    <a:pt x="78" y="14"/>
                    <a:pt x="78" y="14"/>
                    <a:pt x="78" y="14"/>
                  </a:cubicBezTo>
                  <a:cubicBezTo>
                    <a:pt x="79" y="14"/>
                    <a:pt x="79" y="14"/>
                    <a:pt x="79" y="14"/>
                  </a:cubicBezTo>
                  <a:cubicBezTo>
                    <a:pt x="79" y="14"/>
                    <a:pt x="79" y="14"/>
                    <a:pt x="79" y="14"/>
                  </a:cubicBezTo>
                  <a:cubicBezTo>
                    <a:pt x="77" y="14"/>
                    <a:pt x="77" y="14"/>
                    <a:pt x="77" y="14"/>
                  </a:cubicBezTo>
                  <a:lnTo>
                    <a:pt x="77" y="17"/>
                  </a:lnTo>
                  <a:close/>
                  <a:moveTo>
                    <a:pt x="78" y="25"/>
                  </a:moveTo>
                  <a:cubicBezTo>
                    <a:pt x="78" y="25"/>
                    <a:pt x="78" y="25"/>
                    <a:pt x="78" y="25"/>
                  </a:cubicBezTo>
                  <a:cubicBezTo>
                    <a:pt x="78" y="25"/>
                    <a:pt x="78" y="25"/>
                    <a:pt x="78" y="25"/>
                  </a:cubicBezTo>
                  <a:cubicBezTo>
                    <a:pt x="78" y="25"/>
                    <a:pt x="78" y="25"/>
                    <a:pt x="78" y="25"/>
                  </a:cubicBezTo>
                  <a:cubicBezTo>
                    <a:pt x="79" y="25"/>
                    <a:pt x="79" y="25"/>
                    <a:pt x="79" y="25"/>
                  </a:cubicBezTo>
                  <a:cubicBezTo>
                    <a:pt x="79" y="24"/>
                    <a:pt x="79" y="24"/>
                    <a:pt x="79" y="24"/>
                  </a:cubicBezTo>
                  <a:cubicBezTo>
                    <a:pt x="77" y="25"/>
                    <a:pt x="77" y="25"/>
                    <a:pt x="77" y="25"/>
                  </a:cubicBezTo>
                  <a:cubicBezTo>
                    <a:pt x="77" y="27"/>
                    <a:pt x="77" y="27"/>
                    <a:pt x="77" y="27"/>
                  </a:cubicBezTo>
                  <a:cubicBezTo>
                    <a:pt x="77" y="27"/>
                    <a:pt x="77" y="27"/>
                    <a:pt x="77" y="27"/>
                  </a:cubicBezTo>
                  <a:lnTo>
                    <a:pt x="78" y="25"/>
                  </a:lnTo>
                  <a:close/>
                  <a:moveTo>
                    <a:pt x="78" y="11"/>
                  </a:moveTo>
                  <a:cubicBezTo>
                    <a:pt x="78" y="11"/>
                    <a:pt x="78" y="11"/>
                    <a:pt x="78" y="11"/>
                  </a:cubicBezTo>
                  <a:cubicBezTo>
                    <a:pt x="79" y="11"/>
                    <a:pt x="79" y="11"/>
                    <a:pt x="79" y="11"/>
                  </a:cubicBezTo>
                  <a:cubicBezTo>
                    <a:pt x="79" y="11"/>
                    <a:pt x="79" y="11"/>
                    <a:pt x="79" y="11"/>
                  </a:cubicBezTo>
                  <a:cubicBezTo>
                    <a:pt x="78" y="10"/>
                    <a:pt x="78" y="10"/>
                    <a:pt x="78" y="10"/>
                  </a:cubicBezTo>
                  <a:lnTo>
                    <a:pt x="78" y="11"/>
                  </a:lnTo>
                  <a:close/>
                  <a:moveTo>
                    <a:pt x="28" y="40"/>
                  </a:moveTo>
                  <a:cubicBezTo>
                    <a:pt x="28" y="40"/>
                    <a:pt x="28" y="40"/>
                    <a:pt x="28" y="40"/>
                  </a:cubicBezTo>
                  <a:cubicBezTo>
                    <a:pt x="20" y="39"/>
                    <a:pt x="20" y="39"/>
                    <a:pt x="20" y="39"/>
                  </a:cubicBezTo>
                  <a:cubicBezTo>
                    <a:pt x="20" y="38"/>
                    <a:pt x="20" y="38"/>
                    <a:pt x="20" y="38"/>
                  </a:cubicBezTo>
                  <a:cubicBezTo>
                    <a:pt x="15" y="38"/>
                    <a:pt x="15" y="38"/>
                    <a:pt x="15" y="38"/>
                  </a:cubicBezTo>
                  <a:cubicBezTo>
                    <a:pt x="0" y="40"/>
                    <a:pt x="0" y="40"/>
                    <a:pt x="0" y="40"/>
                  </a:cubicBezTo>
                  <a:cubicBezTo>
                    <a:pt x="0" y="53"/>
                    <a:pt x="0" y="53"/>
                    <a:pt x="0" y="53"/>
                  </a:cubicBezTo>
                  <a:cubicBezTo>
                    <a:pt x="2" y="53"/>
                    <a:pt x="2" y="53"/>
                    <a:pt x="2" y="53"/>
                  </a:cubicBezTo>
                  <a:cubicBezTo>
                    <a:pt x="2" y="53"/>
                    <a:pt x="2" y="53"/>
                    <a:pt x="2" y="53"/>
                  </a:cubicBezTo>
                  <a:cubicBezTo>
                    <a:pt x="5" y="53"/>
                    <a:pt x="5" y="53"/>
                    <a:pt x="5" y="53"/>
                  </a:cubicBezTo>
                  <a:cubicBezTo>
                    <a:pt x="5" y="53"/>
                    <a:pt x="5" y="53"/>
                    <a:pt x="5" y="53"/>
                  </a:cubicBezTo>
                  <a:cubicBezTo>
                    <a:pt x="5" y="53"/>
                    <a:pt x="5" y="53"/>
                    <a:pt x="5" y="53"/>
                  </a:cubicBezTo>
                  <a:cubicBezTo>
                    <a:pt x="5" y="50"/>
                    <a:pt x="5" y="50"/>
                    <a:pt x="5" y="50"/>
                  </a:cubicBezTo>
                  <a:cubicBezTo>
                    <a:pt x="6" y="50"/>
                    <a:pt x="6" y="50"/>
                    <a:pt x="6" y="50"/>
                  </a:cubicBezTo>
                  <a:cubicBezTo>
                    <a:pt x="6" y="53"/>
                    <a:pt x="6" y="53"/>
                    <a:pt x="6" y="53"/>
                  </a:cubicBezTo>
                  <a:cubicBezTo>
                    <a:pt x="6" y="53"/>
                    <a:pt x="6" y="53"/>
                    <a:pt x="6" y="53"/>
                  </a:cubicBezTo>
                  <a:cubicBezTo>
                    <a:pt x="6" y="50"/>
                    <a:pt x="6" y="50"/>
                    <a:pt x="6" y="50"/>
                  </a:cubicBezTo>
                  <a:cubicBezTo>
                    <a:pt x="7" y="50"/>
                    <a:pt x="7" y="50"/>
                    <a:pt x="7" y="50"/>
                  </a:cubicBezTo>
                  <a:cubicBezTo>
                    <a:pt x="7" y="53"/>
                    <a:pt x="7" y="53"/>
                    <a:pt x="7" y="53"/>
                  </a:cubicBezTo>
                  <a:cubicBezTo>
                    <a:pt x="7" y="53"/>
                    <a:pt x="7" y="53"/>
                    <a:pt x="7" y="53"/>
                  </a:cubicBezTo>
                  <a:cubicBezTo>
                    <a:pt x="7" y="50"/>
                    <a:pt x="7" y="50"/>
                    <a:pt x="7" y="50"/>
                  </a:cubicBezTo>
                  <a:cubicBezTo>
                    <a:pt x="8" y="50"/>
                    <a:pt x="8" y="50"/>
                    <a:pt x="8" y="50"/>
                  </a:cubicBezTo>
                  <a:cubicBezTo>
                    <a:pt x="8" y="53"/>
                    <a:pt x="8" y="53"/>
                    <a:pt x="8" y="53"/>
                  </a:cubicBezTo>
                  <a:cubicBezTo>
                    <a:pt x="8" y="53"/>
                    <a:pt x="8" y="53"/>
                    <a:pt x="8" y="53"/>
                  </a:cubicBezTo>
                  <a:cubicBezTo>
                    <a:pt x="8" y="50"/>
                    <a:pt x="8" y="50"/>
                    <a:pt x="8" y="50"/>
                  </a:cubicBezTo>
                  <a:cubicBezTo>
                    <a:pt x="9" y="50"/>
                    <a:pt x="9" y="50"/>
                    <a:pt x="9" y="50"/>
                  </a:cubicBezTo>
                  <a:cubicBezTo>
                    <a:pt x="9" y="53"/>
                    <a:pt x="9" y="53"/>
                    <a:pt x="9" y="53"/>
                  </a:cubicBezTo>
                  <a:cubicBezTo>
                    <a:pt x="9" y="53"/>
                    <a:pt x="9" y="53"/>
                    <a:pt x="9" y="53"/>
                  </a:cubicBezTo>
                  <a:cubicBezTo>
                    <a:pt x="9" y="50"/>
                    <a:pt x="9" y="50"/>
                    <a:pt x="9" y="50"/>
                  </a:cubicBezTo>
                  <a:cubicBezTo>
                    <a:pt x="10" y="50"/>
                    <a:pt x="10" y="50"/>
                    <a:pt x="10" y="50"/>
                  </a:cubicBezTo>
                  <a:cubicBezTo>
                    <a:pt x="10" y="53"/>
                    <a:pt x="10" y="53"/>
                    <a:pt x="10" y="53"/>
                  </a:cubicBezTo>
                  <a:cubicBezTo>
                    <a:pt x="10" y="53"/>
                    <a:pt x="10" y="53"/>
                    <a:pt x="10" y="53"/>
                  </a:cubicBezTo>
                  <a:cubicBezTo>
                    <a:pt x="10" y="50"/>
                    <a:pt x="10" y="50"/>
                    <a:pt x="10" y="50"/>
                  </a:cubicBezTo>
                  <a:cubicBezTo>
                    <a:pt x="11" y="50"/>
                    <a:pt x="11" y="50"/>
                    <a:pt x="11" y="50"/>
                  </a:cubicBezTo>
                  <a:cubicBezTo>
                    <a:pt x="11" y="53"/>
                    <a:pt x="11" y="53"/>
                    <a:pt x="11" y="53"/>
                  </a:cubicBezTo>
                  <a:cubicBezTo>
                    <a:pt x="11" y="53"/>
                    <a:pt x="11" y="53"/>
                    <a:pt x="11" y="53"/>
                  </a:cubicBezTo>
                  <a:cubicBezTo>
                    <a:pt x="11" y="50"/>
                    <a:pt x="11" y="50"/>
                    <a:pt x="11" y="50"/>
                  </a:cubicBezTo>
                  <a:cubicBezTo>
                    <a:pt x="12" y="50"/>
                    <a:pt x="12" y="50"/>
                    <a:pt x="12" y="50"/>
                  </a:cubicBezTo>
                  <a:cubicBezTo>
                    <a:pt x="12" y="53"/>
                    <a:pt x="12" y="53"/>
                    <a:pt x="12" y="53"/>
                  </a:cubicBezTo>
                  <a:cubicBezTo>
                    <a:pt x="12" y="53"/>
                    <a:pt x="12" y="53"/>
                    <a:pt x="12" y="53"/>
                  </a:cubicBezTo>
                  <a:cubicBezTo>
                    <a:pt x="12" y="50"/>
                    <a:pt x="12" y="50"/>
                    <a:pt x="12" y="50"/>
                  </a:cubicBezTo>
                  <a:cubicBezTo>
                    <a:pt x="13" y="50"/>
                    <a:pt x="13" y="50"/>
                    <a:pt x="13" y="50"/>
                  </a:cubicBezTo>
                  <a:cubicBezTo>
                    <a:pt x="13" y="53"/>
                    <a:pt x="13" y="53"/>
                    <a:pt x="13" y="53"/>
                  </a:cubicBezTo>
                  <a:cubicBezTo>
                    <a:pt x="13" y="53"/>
                    <a:pt x="13" y="53"/>
                    <a:pt x="13" y="53"/>
                  </a:cubicBezTo>
                  <a:cubicBezTo>
                    <a:pt x="13" y="50"/>
                    <a:pt x="13" y="50"/>
                    <a:pt x="13" y="50"/>
                  </a:cubicBezTo>
                  <a:cubicBezTo>
                    <a:pt x="13" y="50"/>
                    <a:pt x="13" y="50"/>
                    <a:pt x="13" y="50"/>
                  </a:cubicBezTo>
                  <a:cubicBezTo>
                    <a:pt x="13" y="53"/>
                    <a:pt x="13" y="53"/>
                    <a:pt x="13" y="53"/>
                  </a:cubicBezTo>
                  <a:cubicBezTo>
                    <a:pt x="15" y="53"/>
                    <a:pt x="15" y="53"/>
                    <a:pt x="15" y="53"/>
                  </a:cubicBezTo>
                  <a:cubicBezTo>
                    <a:pt x="28" y="53"/>
                    <a:pt x="28" y="53"/>
                    <a:pt x="28" y="53"/>
                  </a:cubicBezTo>
                  <a:lnTo>
                    <a:pt x="28" y="40"/>
                  </a:lnTo>
                  <a:close/>
                  <a:moveTo>
                    <a:pt x="5" y="53"/>
                  </a:moveTo>
                  <a:cubicBezTo>
                    <a:pt x="5" y="53"/>
                    <a:pt x="5" y="53"/>
                    <a:pt x="5" y="53"/>
                  </a:cubicBezTo>
                  <a:cubicBezTo>
                    <a:pt x="2" y="53"/>
                    <a:pt x="2" y="53"/>
                    <a:pt x="2" y="53"/>
                  </a:cubicBezTo>
                  <a:cubicBezTo>
                    <a:pt x="2" y="53"/>
                    <a:pt x="2" y="53"/>
                    <a:pt x="2" y="53"/>
                  </a:cubicBezTo>
                  <a:cubicBezTo>
                    <a:pt x="5" y="53"/>
                    <a:pt x="5" y="53"/>
                    <a:pt x="5" y="53"/>
                  </a:cubicBezTo>
                  <a:close/>
                  <a:moveTo>
                    <a:pt x="5" y="52"/>
                  </a:moveTo>
                  <a:cubicBezTo>
                    <a:pt x="5" y="52"/>
                    <a:pt x="5" y="52"/>
                    <a:pt x="5" y="52"/>
                  </a:cubicBezTo>
                  <a:cubicBezTo>
                    <a:pt x="2" y="52"/>
                    <a:pt x="2" y="52"/>
                    <a:pt x="2" y="52"/>
                  </a:cubicBezTo>
                  <a:cubicBezTo>
                    <a:pt x="2" y="52"/>
                    <a:pt x="2" y="52"/>
                    <a:pt x="2" y="52"/>
                  </a:cubicBezTo>
                  <a:cubicBezTo>
                    <a:pt x="5" y="52"/>
                    <a:pt x="5" y="52"/>
                    <a:pt x="5" y="52"/>
                  </a:cubicBezTo>
                  <a:close/>
                  <a:moveTo>
                    <a:pt x="5" y="52"/>
                  </a:moveTo>
                  <a:cubicBezTo>
                    <a:pt x="5" y="52"/>
                    <a:pt x="5" y="52"/>
                    <a:pt x="5" y="52"/>
                  </a:cubicBezTo>
                  <a:cubicBezTo>
                    <a:pt x="2" y="52"/>
                    <a:pt x="2" y="52"/>
                    <a:pt x="2" y="52"/>
                  </a:cubicBezTo>
                  <a:cubicBezTo>
                    <a:pt x="2" y="52"/>
                    <a:pt x="2" y="52"/>
                    <a:pt x="2" y="52"/>
                  </a:cubicBezTo>
                  <a:cubicBezTo>
                    <a:pt x="5" y="52"/>
                    <a:pt x="5" y="52"/>
                    <a:pt x="5" y="52"/>
                  </a:cubicBezTo>
                  <a:close/>
                  <a:moveTo>
                    <a:pt x="5" y="51"/>
                  </a:moveTo>
                  <a:cubicBezTo>
                    <a:pt x="5" y="51"/>
                    <a:pt x="5" y="51"/>
                    <a:pt x="5" y="51"/>
                  </a:cubicBezTo>
                  <a:cubicBezTo>
                    <a:pt x="2" y="51"/>
                    <a:pt x="2" y="51"/>
                    <a:pt x="2" y="51"/>
                  </a:cubicBezTo>
                  <a:cubicBezTo>
                    <a:pt x="2" y="51"/>
                    <a:pt x="2" y="51"/>
                    <a:pt x="2" y="51"/>
                  </a:cubicBezTo>
                  <a:cubicBezTo>
                    <a:pt x="5" y="51"/>
                    <a:pt x="5" y="51"/>
                    <a:pt x="5" y="51"/>
                  </a:cubicBezTo>
                  <a:close/>
                  <a:moveTo>
                    <a:pt x="5" y="51"/>
                  </a:moveTo>
                  <a:cubicBezTo>
                    <a:pt x="5" y="51"/>
                    <a:pt x="5" y="51"/>
                    <a:pt x="5" y="51"/>
                  </a:cubicBezTo>
                  <a:cubicBezTo>
                    <a:pt x="2" y="51"/>
                    <a:pt x="2" y="51"/>
                    <a:pt x="2" y="51"/>
                  </a:cubicBezTo>
                  <a:cubicBezTo>
                    <a:pt x="2" y="51"/>
                    <a:pt x="2" y="51"/>
                    <a:pt x="2" y="51"/>
                  </a:cubicBezTo>
                  <a:cubicBezTo>
                    <a:pt x="5" y="51"/>
                    <a:pt x="5" y="51"/>
                    <a:pt x="5" y="51"/>
                  </a:cubicBezTo>
                  <a:close/>
                  <a:moveTo>
                    <a:pt x="5" y="50"/>
                  </a:moveTo>
                  <a:cubicBezTo>
                    <a:pt x="5" y="50"/>
                    <a:pt x="5" y="50"/>
                    <a:pt x="5" y="50"/>
                  </a:cubicBezTo>
                  <a:cubicBezTo>
                    <a:pt x="2" y="50"/>
                    <a:pt x="2" y="50"/>
                    <a:pt x="2" y="50"/>
                  </a:cubicBezTo>
                  <a:cubicBezTo>
                    <a:pt x="2" y="50"/>
                    <a:pt x="2" y="50"/>
                    <a:pt x="2" y="50"/>
                  </a:cubicBezTo>
                  <a:cubicBezTo>
                    <a:pt x="5" y="50"/>
                    <a:pt x="5" y="50"/>
                    <a:pt x="5" y="50"/>
                  </a:cubicBezTo>
                  <a:close/>
                  <a:moveTo>
                    <a:pt x="5" y="50"/>
                  </a:moveTo>
                  <a:cubicBezTo>
                    <a:pt x="5" y="50"/>
                    <a:pt x="5" y="50"/>
                    <a:pt x="5" y="50"/>
                  </a:cubicBezTo>
                  <a:cubicBezTo>
                    <a:pt x="2" y="50"/>
                    <a:pt x="2" y="50"/>
                    <a:pt x="2" y="50"/>
                  </a:cubicBezTo>
                  <a:cubicBezTo>
                    <a:pt x="2" y="50"/>
                    <a:pt x="2" y="50"/>
                    <a:pt x="2" y="50"/>
                  </a:cubicBezTo>
                  <a:cubicBezTo>
                    <a:pt x="5" y="50"/>
                    <a:pt x="5" y="50"/>
                    <a:pt x="5" y="50"/>
                  </a:cubicBezTo>
                  <a:close/>
                  <a:moveTo>
                    <a:pt x="5" y="49"/>
                  </a:moveTo>
                  <a:cubicBezTo>
                    <a:pt x="5" y="49"/>
                    <a:pt x="5" y="49"/>
                    <a:pt x="5" y="49"/>
                  </a:cubicBezTo>
                  <a:cubicBezTo>
                    <a:pt x="2" y="49"/>
                    <a:pt x="2" y="49"/>
                    <a:pt x="2" y="49"/>
                  </a:cubicBezTo>
                  <a:cubicBezTo>
                    <a:pt x="2" y="49"/>
                    <a:pt x="2" y="49"/>
                    <a:pt x="2" y="49"/>
                  </a:cubicBezTo>
                  <a:cubicBezTo>
                    <a:pt x="5" y="49"/>
                    <a:pt x="5" y="49"/>
                    <a:pt x="5" y="49"/>
                  </a:cubicBezTo>
                  <a:close/>
                  <a:moveTo>
                    <a:pt x="5" y="49"/>
                  </a:moveTo>
                  <a:cubicBezTo>
                    <a:pt x="5" y="49"/>
                    <a:pt x="5" y="49"/>
                    <a:pt x="5" y="49"/>
                  </a:cubicBezTo>
                  <a:cubicBezTo>
                    <a:pt x="2" y="49"/>
                    <a:pt x="2" y="49"/>
                    <a:pt x="2" y="49"/>
                  </a:cubicBezTo>
                  <a:cubicBezTo>
                    <a:pt x="2" y="49"/>
                    <a:pt x="2" y="49"/>
                    <a:pt x="2" y="49"/>
                  </a:cubicBezTo>
                  <a:cubicBezTo>
                    <a:pt x="5" y="49"/>
                    <a:pt x="5" y="49"/>
                    <a:pt x="5" y="49"/>
                  </a:cubicBezTo>
                  <a:close/>
                  <a:moveTo>
                    <a:pt x="5" y="48"/>
                  </a:moveTo>
                  <a:cubicBezTo>
                    <a:pt x="5" y="48"/>
                    <a:pt x="5" y="48"/>
                    <a:pt x="5" y="48"/>
                  </a:cubicBezTo>
                  <a:cubicBezTo>
                    <a:pt x="2" y="48"/>
                    <a:pt x="2" y="48"/>
                    <a:pt x="2" y="48"/>
                  </a:cubicBezTo>
                  <a:cubicBezTo>
                    <a:pt x="2" y="48"/>
                    <a:pt x="2" y="48"/>
                    <a:pt x="2" y="48"/>
                  </a:cubicBezTo>
                  <a:cubicBezTo>
                    <a:pt x="5" y="48"/>
                    <a:pt x="5" y="48"/>
                    <a:pt x="5" y="48"/>
                  </a:cubicBezTo>
                  <a:close/>
                  <a:moveTo>
                    <a:pt x="5" y="48"/>
                  </a:moveTo>
                  <a:cubicBezTo>
                    <a:pt x="5" y="48"/>
                    <a:pt x="5" y="48"/>
                    <a:pt x="5" y="48"/>
                  </a:cubicBezTo>
                  <a:cubicBezTo>
                    <a:pt x="2" y="48"/>
                    <a:pt x="2" y="48"/>
                    <a:pt x="2" y="48"/>
                  </a:cubicBezTo>
                  <a:cubicBezTo>
                    <a:pt x="2" y="48"/>
                    <a:pt x="2" y="48"/>
                    <a:pt x="2" y="48"/>
                  </a:cubicBezTo>
                  <a:cubicBezTo>
                    <a:pt x="5" y="47"/>
                    <a:pt x="5" y="47"/>
                    <a:pt x="5" y="47"/>
                  </a:cubicBezTo>
                  <a:lnTo>
                    <a:pt x="5" y="48"/>
                  </a:lnTo>
                  <a:close/>
                  <a:moveTo>
                    <a:pt x="5" y="47"/>
                  </a:moveTo>
                  <a:cubicBezTo>
                    <a:pt x="5" y="47"/>
                    <a:pt x="5" y="47"/>
                    <a:pt x="5" y="47"/>
                  </a:cubicBezTo>
                  <a:cubicBezTo>
                    <a:pt x="2" y="47"/>
                    <a:pt x="2" y="47"/>
                    <a:pt x="2" y="47"/>
                  </a:cubicBezTo>
                  <a:cubicBezTo>
                    <a:pt x="2" y="47"/>
                    <a:pt x="2" y="47"/>
                    <a:pt x="2" y="47"/>
                  </a:cubicBezTo>
                  <a:cubicBezTo>
                    <a:pt x="5" y="47"/>
                    <a:pt x="5" y="47"/>
                    <a:pt x="5" y="47"/>
                  </a:cubicBezTo>
                  <a:close/>
                  <a:moveTo>
                    <a:pt x="5" y="47"/>
                  </a:moveTo>
                  <a:cubicBezTo>
                    <a:pt x="5" y="47"/>
                    <a:pt x="5" y="47"/>
                    <a:pt x="5" y="47"/>
                  </a:cubicBezTo>
                  <a:cubicBezTo>
                    <a:pt x="2" y="47"/>
                    <a:pt x="2" y="47"/>
                    <a:pt x="2" y="47"/>
                  </a:cubicBezTo>
                  <a:cubicBezTo>
                    <a:pt x="2" y="47"/>
                    <a:pt x="2" y="47"/>
                    <a:pt x="2" y="47"/>
                  </a:cubicBezTo>
                  <a:cubicBezTo>
                    <a:pt x="5" y="46"/>
                    <a:pt x="5" y="46"/>
                    <a:pt x="5" y="46"/>
                  </a:cubicBezTo>
                  <a:lnTo>
                    <a:pt x="5" y="47"/>
                  </a:lnTo>
                  <a:close/>
                  <a:moveTo>
                    <a:pt x="5" y="46"/>
                  </a:moveTo>
                  <a:cubicBezTo>
                    <a:pt x="5" y="46"/>
                    <a:pt x="5" y="46"/>
                    <a:pt x="5" y="46"/>
                  </a:cubicBezTo>
                  <a:cubicBezTo>
                    <a:pt x="2" y="46"/>
                    <a:pt x="2" y="46"/>
                    <a:pt x="2" y="46"/>
                  </a:cubicBezTo>
                  <a:cubicBezTo>
                    <a:pt x="2" y="46"/>
                    <a:pt x="2" y="46"/>
                    <a:pt x="2" y="46"/>
                  </a:cubicBezTo>
                  <a:cubicBezTo>
                    <a:pt x="5" y="46"/>
                    <a:pt x="5" y="46"/>
                    <a:pt x="5" y="46"/>
                  </a:cubicBezTo>
                  <a:close/>
                  <a:moveTo>
                    <a:pt x="5" y="46"/>
                  </a:moveTo>
                  <a:cubicBezTo>
                    <a:pt x="5" y="46"/>
                    <a:pt x="5" y="46"/>
                    <a:pt x="5" y="46"/>
                  </a:cubicBezTo>
                  <a:cubicBezTo>
                    <a:pt x="2" y="46"/>
                    <a:pt x="2" y="46"/>
                    <a:pt x="2" y="46"/>
                  </a:cubicBezTo>
                  <a:cubicBezTo>
                    <a:pt x="2" y="46"/>
                    <a:pt x="2" y="46"/>
                    <a:pt x="2" y="46"/>
                  </a:cubicBezTo>
                  <a:cubicBezTo>
                    <a:pt x="5" y="45"/>
                    <a:pt x="5" y="45"/>
                    <a:pt x="5" y="45"/>
                  </a:cubicBezTo>
                  <a:lnTo>
                    <a:pt x="5" y="46"/>
                  </a:lnTo>
                  <a:close/>
                  <a:moveTo>
                    <a:pt x="5" y="45"/>
                  </a:moveTo>
                  <a:cubicBezTo>
                    <a:pt x="5" y="45"/>
                    <a:pt x="5" y="45"/>
                    <a:pt x="5" y="45"/>
                  </a:cubicBezTo>
                  <a:cubicBezTo>
                    <a:pt x="2" y="45"/>
                    <a:pt x="2" y="45"/>
                    <a:pt x="2" y="45"/>
                  </a:cubicBezTo>
                  <a:cubicBezTo>
                    <a:pt x="2" y="45"/>
                    <a:pt x="2" y="45"/>
                    <a:pt x="2" y="45"/>
                  </a:cubicBezTo>
                  <a:cubicBezTo>
                    <a:pt x="5" y="45"/>
                    <a:pt x="5" y="45"/>
                    <a:pt x="5" y="45"/>
                  </a:cubicBezTo>
                  <a:close/>
                  <a:moveTo>
                    <a:pt x="5" y="45"/>
                  </a:moveTo>
                  <a:cubicBezTo>
                    <a:pt x="5" y="45"/>
                    <a:pt x="5" y="45"/>
                    <a:pt x="5" y="45"/>
                  </a:cubicBezTo>
                  <a:cubicBezTo>
                    <a:pt x="2" y="45"/>
                    <a:pt x="2" y="45"/>
                    <a:pt x="2" y="45"/>
                  </a:cubicBezTo>
                  <a:cubicBezTo>
                    <a:pt x="2" y="44"/>
                    <a:pt x="2" y="44"/>
                    <a:pt x="2" y="44"/>
                  </a:cubicBezTo>
                  <a:cubicBezTo>
                    <a:pt x="5" y="44"/>
                    <a:pt x="5" y="44"/>
                    <a:pt x="5" y="44"/>
                  </a:cubicBezTo>
                  <a:lnTo>
                    <a:pt x="5" y="45"/>
                  </a:lnTo>
                  <a:close/>
                  <a:moveTo>
                    <a:pt x="5" y="44"/>
                  </a:moveTo>
                  <a:cubicBezTo>
                    <a:pt x="5" y="44"/>
                    <a:pt x="5" y="44"/>
                    <a:pt x="5" y="44"/>
                  </a:cubicBezTo>
                  <a:cubicBezTo>
                    <a:pt x="2" y="44"/>
                    <a:pt x="2" y="44"/>
                    <a:pt x="2" y="44"/>
                  </a:cubicBezTo>
                  <a:cubicBezTo>
                    <a:pt x="2" y="44"/>
                    <a:pt x="2" y="44"/>
                    <a:pt x="2" y="44"/>
                  </a:cubicBezTo>
                  <a:cubicBezTo>
                    <a:pt x="5" y="44"/>
                    <a:pt x="5" y="44"/>
                    <a:pt x="5" y="44"/>
                  </a:cubicBezTo>
                  <a:close/>
                  <a:moveTo>
                    <a:pt x="5" y="44"/>
                  </a:moveTo>
                  <a:cubicBezTo>
                    <a:pt x="5" y="44"/>
                    <a:pt x="5" y="44"/>
                    <a:pt x="5" y="44"/>
                  </a:cubicBezTo>
                  <a:cubicBezTo>
                    <a:pt x="2" y="44"/>
                    <a:pt x="2" y="44"/>
                    <a:pt x="2" y="44"/>
                  </a:cubicBezTo>
                  <a:cubicBezTo>
                    <a:pt x="2" y="43"/>
                    <a:pt x="2" y="43"/>
                    <a:pt x="2" y="43"/>
                  </a:cubicBezTo>
                  <a:cubicBezTo>
                    <a:pt x="5" y="43"/>
                    <a:pt x="5" y="43"/>
                    <a:pt x="5" y="43"/>
                  </a:cubicBezTo>
                  <a:lnTo>
                    <a:pt x="5" y="44"/>
                  </a:lnTo>
                  <a:close/>
                  <a:moveTo>
                    <a:pt x="5" y="43"/>
                  </a:moveTo>
                  <a:cubicBezTo>
                    <a:pt x="5" y="43"/>
                    <a:pt x="5" y="43"/>
                    <a:pt x="5" y="43"/>
                  </a:cubicBezTo>
                  <a:cubicBezTo>
                    <a:pt x="2" y="43"/>
                    <a:pt x="2" y="43"/>
                    <a:pt x="2" y="43"/>
                  </a:cubicBezTo>
                  <a:cubicBezTo>
                    <a:pt x="2" y="43"/>
                    <a:pt x="2" y="43"/>
                    <a:pt x="2" y="43"/>
                  </a:cubicBezTo>
                  <a:cubicBezTo>
                    <a:pt x="5" y="43"/>
                    <a:pt x="5" y="43"/>
                    <a:pt x="5" y="43"/>
                  </a:cubicBezTo>
                  <a:close/>
                  <a:moveTo>
                    <a:pt x="5" y="43"/>
                  </a:moveTo>
                  <a:cubicBezTo>
                    <a:pt x="5" y="43"/>
                    <a:pt x="5" y="43"/>
                    <a:pt x="5" y="43"/>
                  </a:cubicBezTo>
                  <a:cubicBezTo>
                    <a:pt x="3" y="43"/>
                    <a:pt x="3" y="43"/>
                    <a:pt x="3" y="43"/>
                  </a:cubicBezTo>
                  <a:cubicBezTo>
                    <a:pt x="5" y="42"/>
                    <a:pt x="5" y="42"/>
                    <a:pt x="5" y="42"/>
                  </a:cubicBezTo>
                  <a:lnTo>
                    <a:pt x="5" y="43"/>
                  </a:lnTo>
                  <a:close/>
                  <a:moveTo>
                    <a:pt x="6" y="50"/>
                  </a:moveTo>
                  <a:cubicBezTo>
                    <a:pt x="6" y="50"/>
                    <a:pt x="6" y="50"/>
                    <a:pt x="6" y="50"/>
                  </a:cubicBezTo>
                  <a:cubicBezTo>
                    <a:pt x="5" y="50"/>
                    <a:pt x="5" y="50"/>
                    <a:pt x="5" y="50"/>
                  </a:cubicBezTo>
                  <a:cubicBezTo>
                    <a:pt x="5" y="50"/>
                    <a:pt x="5" y="50"/>
                    <a:pt x="5" y="50"/>
                  </a:cubicBezTo>
                  <a:cubicBezTo>
                    <a:pt x="6" y="50"/>
                    <a:pt x="6" y="50"/>
                    <a:pt x="6" y="50"/>
                  </a:cubicBezTo>
                  <a:close/>
                  <a:moveTo>
                    <a:pt x="6" y="50"/>
                  </a:moveTo>
                  <a:cubicBezTo>
                    <a:pt x="6" y="50"/>
                    <a:pt x="6" y="50"/>
                    <a:pt x="6" y="50"/>
                  </a:cubicBezTo>
                  <a:cubicBezTo>
                    <a:pt x="5" y="50"/>
                    <a:pt x="5" y="50"/>
                    <a:pt x="5" y="50"/>
                  </a:cubicBezTo>
                  <a:cubicBezTo>
                    <a:pt x="5" y="44"/>
                    <a:pt x="5" y="44"/>
                    <a:pt x="5" y="44"/>
                  </a:cubicBezTo>
                  <a:cubicBezTo>
                    <a:pt x="6" y="44"/>
                    <a:pt x="6" y="44"/>
                    <a:pt x="6" y="44"/>
                  </a:cubicBezTo>
                  <a:lnTo>
                    <a:pt x="6" y="50"/>
                  </a:lnTo>
                  <a:close/>
                  <a:moveTo>
                    <a:pt x="6" y="44"/>
                  </a:moveTo>
                  <a:cubicBezTo>
                    <a:pt x="6" y="44"/>
                    <a:pt x="6" y="44"/>
                    <a:pt x="6" y="44"/>
                  </a:cubicBezTo>
                  <a:cubicBezTo>
                    <a:pt x="5" y="44"/>
                    <a:pt x="5" y="44"/>
                    <a:pt x="5" y="44"/>
                  </a:cubicBezTo>
                  <a:cubicBezTo>
                    <a:pt x="5" y="44"/>
                    <a:pt x="5" y="44"/>
                    <a:pt x="5" y="44"/>
                  </a:cubicBezTo>
                  <a:cubicBezTo>
                    <a:pt x="6" y="44"/>
                    <a:pt x="6" y="44"/>
                    <a:pt x="6" y="44"/>
                  </a:cubicBezTo>
                  <a:close/>
                  <a:moveTo>
                    <a:pt x="6" y="44"/>
                  </a:moveTo>
                  <a:cubicBezTo>
                    <a:pt x="6" y="44"/>
                    <a:pt x="6" y="44"/>
                    <a:pt x="6" y="44"/>
                  </a:cubicBezTo>
                  <a:cubicBezTo>
                    <a:pt x="5" y="44"/>
                    <a:pt x="5" y="44"/>
                    <a:pt x="5" y="44"/>
                  </a:cubicBezTo>
                  <a:cubicBezTo>
                    <a:pt x="5" y="43"/>
                    <a:pt x="5" y="43"/>
                    <a:pt x="5" y="43"/>
                  </a:cubicBezTo>
                  <a:cubicBezTo>
                    <a:pt x="6" y="42"/>
                    <a:pt x="6" y="42"/>
                    <a:pt x="6" y="42"/>
                  </a:cubicBezTo>
                  <a:lnTo>
                    <a:pt x="6" y="44"/>
                  </a:lnTo>
                  <a:close/>
                  <a:moveTo>
                    <a:pt x="6" y="42"/>
                  </a:moveTo>
                  <a:cubicBezTo>
                    <a:pt x="6" y="42"/>
                    <a:pt x="6" y="42"/>
                    <a:pt x="6" y="42"/>
                  </a:cubicBezTo>
                  <a:cubicBezTo>
                    <a:pt x="5" y="42"/>
                    <a:pt x="5" y="42"/>
                    <a:pt x="5" y="42"/>
                  </a:cubicBezTo>
                  <a:cubicBezTo>
                    <a:pt x="5" y="42"/>
                    <a:pt x="5" y="42"/>
                    <a:pt x="5" y="42"/>
                  </a:cubicBezTo>
                  <a:cubicBezTo>
                    <a:pt x="6" y="42"/>
                    <a:pt x="6" y="42"/>
                    <a:pt x="6" y="42"/>
                  </a:cubicBezTo>
                  <a:cubicBezTo>
                    <a:pt x="6" y="42"/>
                    <a:pt x="6" y="42"/>
                    <a:pt x="6" y="42"/>
                  </a:cubicBezTo>
                  <a:close/>
                  <a:moveTo>
                    <a:pt x="7" y="50"/>
                  </a:moveTo>
                  <a:cubicBezTo>
                    <a:pt x="7" y="50"/>
                    <a:pt x="7" y="50"/>
                    <a:pt x="7" y="50"/>
                  </a:cubicBezTo>
                  <a:cubicBezTo>
                    <a:pt x="6" y="50"/>
                    <a:pt x="6" y="50"/>
                    <a:pt x="6" y="50"/>
                  </a:cubicBezTo>
                  <a:cubicBezTo>
                    <a:pt x="6" y="50"/>
                    <a:pt x="6" y="50"/>
                    <a:pt x="6" y="50"/>
                  </a:cubicBezTo>
                  <a:cubicBezTo>
                    <a:pt x="7" y="50"/>
                    <a:pt x="7" y="50"/>
                    <a:pt x="7" y="50"/>
                  </a:cubicBezTo>
                  <a:close/>
                  <a:moveTo>
                    <a:pt x="7" y="50"/>
                  </a:moveTo>
                  <a:cubicBezTo>
                    <a:pt x="7" y="50"/>
                    <a:pt x="7" y="50"/>
                    <a:pt x="7" y="50"/>
                  </a:cubicBezTo>
                  <a:cubicBezTo>
                    <a:pt x="6" y="50"/>
                    <a:pt x="6" y="50"/>
                    <a:pt x="6" y="50"/>
                  </a:cubicBezTo>
                  <a:cubicBezTo>
                    <a:pt x="6" y="44"/>
                    <a:pt x="6" y="44"/>
                    <a:pt x="6" y="44"/>
                  </a:cubicBezTo>
                  <a:cubicBezTo>
                    <a:pt x="7" y="44"/>
                    <a:pt x="7" y="44"/>
                    <a:pt x="7" y="44"/>
                  </a:cubicBezTo>
                  <a:lnTo>
                    <a:pt x="7" y="50"/>
                  </a:lnTo>
                  <a:close/>
                  <a:moveTo>
                    <a:pt x="7" y="44"/>
                  </a:moveTo>
                  <a:cubicBezTo>
                    <a:pt x="7" y="44"/>
                    <a:pt x="7" y="44"/>
                    <a:pt x="7" y="44"/>
                  </a:cubicBezTo>
                  <a:cubicBezTo>
                    <a:pt x="6" y="44"/>
                    <a:pt x="6" y="44"/>
                    <a:pt x="6" y="44"/>
                  </a:cubicBezTo>
                  <a:cubicBezTo>
                    <a:pt x="6" y="44"/>
                    <a:pt x="6" y="44"/>
                    <a:pt x="6" y="44"/>
                  </a:cubicBezTo>
                  <a:cubicBezTo>
                    <a:pt x="7" y="44"/>
                    <a:pt x="7" y="44"/>
                    <a:pt x="7" y="44"/>
                  </a:cubicBezTo>
                  <a:close/>
                  <a:moveTo>
                    <a:pt x="7" y="44"/>
                  </a:moveTo>
                  <a:cubicBezTo>
                    <a:pt x="7" y="44"/>
                    <a:pt x="7" y="44"/>
                    <a:pt x="7" y="44"/>
                  </a:cubicBezTo>
                  <a:cubicBezTo>
                    <a:pt x="6" y="44"/>
                    <a:pt x="6" y="44"/>
                    <a:pt x="6" y="44"/>
                  </a:cubicBezTo>
                  <a:cubicBezTo>
                    <a:pt x="6" y="42"/>
                    <a:pt x="6" y="42"/>
                    <a:pt x="6" y="42"/>
                  </a:cubicBezTo>
                  <a:cubicBezTo>
                    <a:pt x="7" y="42"/>
                    <a:pt x="7" y="42"/>
                    <a:pt x="7" y="42"/>
                  </a:cubicBezTo>
                  <a:lnTo>
                    <a:pt x="7" y="44"/>
                  </a:lnTo>
                  <a:close/>
                  <a:moveTo>
                    <a:pt x="7" y="42"/>
                  </a:moveTo>
                  <a:cubicBezTo>
                    <a:pt x="7" y="42"/>
                    <a:pt x="7" y="42"/>
                    <a:pt x="7" y="42"/>
                  </a:cubicBezTo>
                  <a:cubicBezTo>
                    <a:pt x="6" y="42"/>
                    <a:pt x="6" y="42"/>
                    <a:pt x="6" y="42"/>
                  </a:cubicBezTo>
                  <a:cubicBezTo>
                    <a:pt x="6" y="42"/>
                    <a:pt x="6" y="42"/>
                    <a:pt x="6" y="42"/>
                  </a:cubicBezTo>
                  <a:cubicBezTo>
                    <a:pt x="7" y="42"/>
                    <a:pt x="7" y="42"/>
                    <a:pt x="7" y="42"/>
                  </a:cubicBezTo>
                  <a:close/>
                  <a:moveTo>
                    <a:pt x="8" y="50"/>
                  </a:moveTo>
                  <a:cubicBezTo>
                    <a:pt x="8" y="50"/>
                    <a:pt x="8" y="50"/>
                    <a:pt x="8" y="50"/>
                  </a:cubicBezTo>
                  <a:cubicBezTo>
                    <a:pt x="7" y="50"/>
                    <a:pt x="7" y="50"/>
                    <a:pt x="7" y="50"/>
                  </a:cubicBezTo>
                  <a:cubicBezTo>
                    <a:pt x="7" y="50"/>
                    <a:pt x="7" y="50"/>
                    <a:pt x="7" y="50"/>
                  </a:cubicBezTo>
                  <a:cubicBezTo>
                    <a:pt x="8" y="50"/>
                    <a:pt x="8" y="50"/>
                    <a:pt x="8" y="50"/>
                  </a:cubicBezTo>
                  <a:close/>
                  <a:moveTo>
                    <a:pt x="8" y="50"/>
                  </a:moveTo>
                  <a:cubicBezTo>
                    <a:pt x="8" y="50"/>
                    <a:pt x="8" y="50"/>
                    <a:pt x="8" y="50"/>
                  </a:cubicBezTo>
                  <a:cubicBezTo>
                    <a:pt x="7" y="50"/>
                    <a:pt x="7" y="50"/>
                    <a:pt x="7" y="50"/>
                  </a:cubicBezTo>
                  <a:cubicBezTo>
                    <a:pt x="7" y="44"/>
                    <a:pt x="7" y="44"/>
                    <a:pt x="7" y="44"/>
                  </a:cubicBezTo>
                  <a:cubicBezTo>
                    <a:pt x="8" y="44"/>
                    <a:pt x="8" y="44"/>
                    <a:pt x="8" y="44"/>
                  </a:cubicBezTo>
                  <a:lnTo>
                    <a:pt x="8" y="50"/>
                  </a:lnTo>
                  <a:close/>
                  <a:moveTo>
                    <a:pt x="8" y="44"/>
                  </a:moveTo>
                  <a:cubicBezTo>
                    <a:pt x="8" y="44"/>
                    <a:pt x="8" y="44"/>
                    <a:pt x="8" y="44"/>
                  </a:cubicBezTo>
                  <a:cubicBezTo>
                    <a:pt x="7" y="44"/>
                    <a:pt x="7" y="44"/>
                    <a:pt x="7" y="44"/>
                  </a:cubicBezTo>
                  <a:cubicBezTo>
                    <a:pt x="7" y="44"/>
                    <a:pt x="7" y="44"/>
                    <a:pt x="7" y="44"/>
                  </a:cubicBezTo>
                  <a:cubicBezTo>
                    <a:pt x="8" y="44"/>
                    <a:pt x="8" y="44"/>
                    <a:pt x="8" y="44"/>
                  </a:cubicBezTo>
                  <a:close/>
                  <a:moveTo>
                    <a:pt x="8" y="44"/>
                  </a:moveTo>
                  <a:cubicBezTo>
                    <a:pt x="8" y="44"/>
                    <a:pt x="8" y="44"/>
                    <a:pt x="8" y="44"/>
                  </a:cubicBezTo>
                  <a:cubicBezTo>
                    <a:pt x="7" y="44"/>
                    <a:pt x="7" y="44"/>
                    <a:pt x="7" y="44"/>
                  </a:cubicBezTo>
                  <a:cubicBezTo>
                    <a:pt x="7" y="42"/>
                    <a:pt x="7" y="42"/>
                    <a:pt x="7" y="42"/>
                  </a:cubicBezTo>
                  <a:cubicBezTo>
                    <a:pt x="8" y="42"/>
                    <a:pt x="8" y="42"/>
                    <a:pt x="8" y="42"/>
                  </a:cubicBezTo>
                  <a:lnTo>
                    <a:pt x="8" y="44"/>
                  </a:lnTo>
                  <a:close/>
                  <a:moveTo>
                    <a:pt x="8" y="42"/>
                  </a:moveTo>
                  <a:cubicBezTo>
                    <a:pt x="8" y="42"/>
                    <a:pt x="8" y="42"/>
                    <a:pt x="8" y="42"/>
                  </a:cubicBezTo>
                  <a:cubicBezTo>
                    <a:pt x="7" y="42"/>
                    <a:pt x="7" y="42"/>
                    <a:pt x="7" y="42"/>
                  </a:cubicBezTo>
                  <a:cubicBezTo>
                    <a:pt x="7" y="42"/>
                    <a:pt x="7" y="42"/>
                    <a:pt x="7" y="42"/>
                  </a:cubicBezTo>
                  <a:cubicBezTo>
                    <a:pt x="8" y="42"/>
                    <a:pt x="8" y="42"/>
                    <a:pt x="8" y="42"/>
                  </a:cubicBezTo>
                  <a:close/>
                  <a:moveTo>
                    <a:pt x="9" y="50"/>
                  </a:moveTo>
                  <a:cubicBezTo>
                    <a:pt x="9" y="50"/>
                    <a:pt x="9" y="50"/>
                    <a:pt x="9" y="50"/>
                  </a:cubicBezTo>
                  <a:cubicBezTo>
                    <a:pt x="8" y="50"/>
                    <a:pt x="8" y="50"/>
                    <a:pt x="8" y="50"/>
                  </a:cubicBezTo>
                  <a:cubicBezTo>
                    <a:pt x="8" y="50"/>
                    <a:pt x="8" y="50"/>
                    <a:pt x="8" y="50"/>
                  </a:cubicBezTo>
                  <a:cubicBezTo>
                    <a:pt x="9" y="50"/>
                    <a:pt x="9" y="50"/>
                    <a:pt x="9" y="50"/>
                  </a:cubicBezTo>
                  <a:close/>
                  <a:moveTo>
                    <a:pt x="9" y="50"/>
                  </a:moveTo>
                  <a:cubicBezTo>
                    <a:pt x="9" y="50"/>
                    <a:pt x="9" y="50"/>
                    <a:pt x="9" y="50"/>
                  </a:cubicBezTo>
                  <a:cubicBezTo>
                    <a:pt x="8" y="50"/>
                    <a:pt x="8" y="50"/>
                    <a:pt x="8" y="50"/>
                  </a:cubicBezTo>
                  <a:cubicBezTo>
                    <a:pt x="8" y="44"/>
                    <a:pt x="8" y="44"/>
                    <a:pt x="8" y="44"/>
                  </a:cubicBezTo>
                  <a:cubicBezTo>
                    <a:pt x="9" y="44"/>
                    <a:pt x="9" y="44"/>
                    <a:pt x="9" y="44"/>
                  </a:cubicBezTo>
                  <a:lnTo>
                    <a:pt x="9" y="50"/>
                  </a:lnTo>
                  <a:close/>
                  <a:moveTo>
                    <a:pt x="9" y="44"/>
                  </a:moveTo>
                  <a:cubicBezTo>
                    <a:pt x="9" y="44"/>
                    <a:pt x="9" y="44"/>
                    <a:pt x="9" y="44"/>
                  </a:cubicBezTo>
                  <a:cubicBezTo>
                    <a:pt x="8" y="44"/>
                    <a:pt x="8" y="44"/>
                    <a:pt x="8" y="44"/>
                  </a:cubicBezTo>
                  <a:cubicBezTo>
                    <a:pt x="8" y="44"/>
                    <a:pt x="8" y="44"/>
                    <a:pt x="8" y="44"/>
                  </a:cubicBezTo>
                  <a:cubicBezTo>
                    <a:pt x="9" y="44"/>
                    <a:pt x="9" y="44"/>
                    <a:pt x="9" y="44"/>
                  </a:cubicBezTo>
                  <a:close/>
                  <a:moveTo>
                    <a:pt x="9" y="44"/>
                  </a:moveTo>
                  <a:cubicBezTo>
                    <a:pt x="9" y="44"/>
                    <a:pt x="9" y="44"/>
                    <a:pt x="9" y="44"/>
                  </a:cubicBezTo>
                  <a:cubicBezTo>
                    <a:pt x="8" y="44"/>
                    <a:pt x="8" y="44"/>
                    <a:pt x="8" y="44"/>
                  </a:cubicBezTo>
                  <a:cubicBezTo>
                    <a:pt x="8" y="42"/>
                    <a:pt x="8" y="42"/>
                    <a:pt x="8" y="42"/>
                  </a:cubicBezTo>
                  <a:cubicBezTo>
                    <a:pt x="9" y="42"/>
                    <a:pt x="9" y="42"/>
                    <a:pt x="9" y="42"/>
                  </a:cubicBezTo>
                  <a:lnTo>
                    <a:pt x="9" y="44"/>
                  </a:lnTo>
                  <a:close/>
                  <a:moveTo>
                    <a:pt x="9" y="42"/>
                  </a:moveTo>
                  <a:cubicBezTo>
                    <a:pt x="9" y="42"/>
                    <a:pt x="9" y="42"/>
                    <a:pt x="9" y="42"/>
                  </a:cubicBezTo>
                  <a:cubicBezTo>
                    <a:pt x="8" y="42"/>
                    <a:pt x="8" y="42"/>
                    <a:pt x="8" y="42"/>
                  </a:cubicBezTo>
                  <a:cubicBezTo>
                    <a:pt x="8" y="42"/>
                    <a:pt x="8" y="42"/>
                    <a:pt x="8" y="42"/>
                  </a:cubicBezTo>
                  <a:cubicBezTo>
                    <a:pt x="9" y="42"/>
                    <a:pt x="9" y="42"/>
                    <a:pt x="9" y="42"/>
                  </a:cubicBezTo>
                  <a:close/>
                  <a:moveTo>
                    <a:pt x="10" y="50"/>
                  </a:moveTo>
                  <a:cubicBezTo>
                    <a:pt x="10" y="50"/>
                    <a:pt x="10" y="50"/>
                    <a:pt x="10" y="50"/>
                  </a:cubicBezTo>
                  <a:cubicBezTo>
                    <a:pt x="9" y="50"/>
                    <a:pt x="9" y="50"/>
                    <a:pt x="9" y="50"/>
                  </a:cubicBezTo>
                  <a:cubicBezTo>
                    <a:pt x="9" y="50"/>
                    <a:pt x="9" y="50"/>
                    <a:pt x="9" y="50"/>
                  </a:cubicBezTo>
                  <a:cubicBezTo>
                    <a:pt x="10" y="50"/>
                    <a:pt x="10" y="50"/>
                    <a:pt x="10" y="50"/>
                  </a:cubicBezTo>
                  <a:close/>
                  <a:moveTo>
                    <a:pt x="10" y="50"/>
                  </a:moveTo>
                  <a:cubicBezTo>
                    <a:pt x="10" y="50"/>
                    <a:pt x="10" y="50"/>
                    <a:pt x="10" y="50"/>
                  </a:cubicBezTo>
                  <a:cubicBezTo>
                    <a:pt x="9" y="50"/>
                    <a:pt x="9" y="50"/>
                    <a:pt x="9" y="50"/>
                  </a:cubicBezTo>
                  <a:cubicBezTo>
                    <a:pt x="9" y="44"/>
                    <a:pt x="9" y="44"/>
                    <a:pt x="9" y="44"/>
                  </a:cubicBezTo>
                  <a:cubicBezTo>
                    <a:pt x="10" y="44"/>
                    <a:pt x="10" y="44"/>
                    <a:pt x="10" y="44"/>
                  </a:cubicBezTo>
                  <a:lnTo>
                    <a:pt x="10" y="50"/>
                  </a:lnTo>
                  <a:close/>
                  <a:moveTo>
                    <a:pt x="10" y="44"/>
                  </a:moveTo>
                  <a:cubicBezTo>
                    <a:pt x="10" y="44"/>
                    <a:pt x="10" y="44"/>
                    <a:pt x="10" y="44"/>
                  </a:cubicBezTo>
                  <a:cubicBezTo>
                    <a:pt x="9" y="44"/>
                    <a:pt x="9" y="44"/>
                    <a:pt x="9" y="44"/>
                  </a:cubicBezTo>
                  <a:cubicBezTo>
                    <a:pt x="9" y="44"/>
                    <a:pt x="9" y="44"/>
                    <a:pt x="9" y="44"/>
                  </a:cubicBezTo>
                  <a:cubicBezTo>
                    <a:pt x="10" y="44"/>
                    <a:pt x="10" y="44"/>
                    <a:pt x="10" y="44"/>
                  </a:cubicBezTo>
                  <a:close/>
                  <a:moveTo>
                    <a:pt x="10" y="44"/>
                  </a:moveTo>
                  <a:cubicBezTo>
                    <a:pt x="10" y="44"/>
                    <a:pt x="10" y="44"/>
                    <a:pt x="10" y="44"/>
                  </a:cubicBezTo>
                  <a:cubicBezTo>
                    <a:pt x="9" y="44"/>
                    <a:pt x="9" y="44"/>
                    <a:pt x="9" y="44"/>
                  </a:cubicBezTo>
                  <a:cubicBezTo>
                    <a:pt x="9" y="42"/>
                    <a:pt x="9" y="42"/>
                    <a:pt x="9" y="42"/>
                  </a:cubicBezTo>
                  <a:cubicBezTo>
                    <a:pt x="10" y="42"/>
                    <a:pt x="10" y="42"/>
                    <a:pt x="10" y="42"/>
                  </a:cubicBezTo>
                  <a:lnTo>
                    <a:pt x="10" y="44"/>
                  </a:lnTo>
                  <a:close/>
                  <a:moveTo>
                    <a:pt x="11" y="50"/>
                  </a:moveTo>
                  <a:cubicBezTo>
                    <a:pt x="11" y="50"/>
                    <a:pt x="11" y="50"/>
                    <a:pt x="11" y="50"/>
                  </a:cubicBezTo>
                  <a:cubicBezTo>
                    <a:pt x="10" y="50"/>
                    <a:pt x="10" y="50"/>
                    <a:pt x="10" y="50"/>
                  </a:cubicBezTo>
                  <a:cubicBezTo>
                    <a:pt x="10" y="50"/>
                    <a:pt x="10" y="50"/>
                    <a:pt x="10" y="50"/>
                  </a:cubicBezTo>
                  <a:cubicBezTo>
                    <a:pt x="11" y="50"/>
                    <a:pt x="11" y="50"/>
                    <a:pt x="11" y="50"/>
                  </a:cubicBezTo>
                  <a:close/>
                  <a:moveTo>
                    <a:pt x="11" y="50"/>
                  </a:moveTo>
                  <a:cubicBezTo>
                    <a:pt x="11" y="50"/>
                    <a:pt x="11" y="50"/>
                    <a:pt x="11" y="50"/>
                  </a:cubicBezTo>
                  <a:cubicBezTo>
                    <a:pt x="10" y="50"/>
                    <a:pt x="10" y="50"/>
                    <a:pt x="10" y="50"/>
                  </a:cubicBezTo>
                  <a:cubicBezTo>
                    <a:pt x="10" y="44"/>
                    <a:pt x="10" y="44"/>
                    <a:pt x="10" y="44"/>
                  </a:cubicBezTo>
                  <a:cubicBezTo>
                    <a:pt x="11" y="44"/>
                    <a:pt x="11" y="44"/>
                    <a:pt x="11" y="44"/>
                  </a:cubicBezTo>
                  <a:lnTo>
                    <a:pt x="11" y="50"/>
                  </a:lnTo>
                  <a:close/>
                  <a:moveTo>
                    <a:pt x="11" y="44"/>
                  </a:moveTo>
                  <a:cubicBezTo>
                    <a:pt x="11" y="44"/>
                    <a:pt x="11" y="44"/>
                    <a:pt x="11" y="44"/>
                  </a:cubicBezTo>
                  <a:cubicBezTo>
                    <a:pt x="10" y="44"/>
                    <a:pt x="10" y="44"/>
                    <a:pt x="10" y="44"/>
                  </a:cubicBezTo>
                  <a:cubicBezTo>
                    <a:pt x="10" y="44"/>
                    <a:pt x="10" y="44"/>
                    <a:pt x="10" y="44"/>
                  </a:cubicBezTo>
                  <a:cubicBezTo>
                    <a:pt x="11" y="44"/>
                    <a:pt x="11" y="44"/>
                    <a:pt x="11" y="44"/>
                  </a:cubicBezTo>
                  <a:close/>
                  <a:moveTo>
                    <a:pt x="11" y="43"/>
                  </a:moveTo>
                  <a:cubicBezTo>
                    <a:pt x="11" y="43"/>
                    <a:pt x="11" y="43"/>
                    <a:pt x="11" y="43"/>
                  </a:cubicBezTo>
                  <a:cubicBezTo>
                    <a:pt x="10" y="44"/>
                    <a:pt x="10" y="44"/>
                    <a:pt x="10" y="44"/>
                  </a:cubicBezTo>
                  <a:cubicBezTo>
                    <a:pt x="10" y="42"/>
                    <a:pt x="10" y="42"/>
                    <a:pt x="10" y="42"/>
                  </a:cubicBezTo>
                  <a:cubicBezTo>
                    <a:pt x="11" y="42"/>
                    <a:pt x="11" y="42"/>
                    <a:pt x="11" y="42"/>
                  </a:cubicBezTo>
                  <a:lnTo>
                    <a:pt x="11" y="43"/>
                  </a:lnTo>
                  <a:close/>
                  <a:moveTo>
                    <a:pt x="12" y="50"/>
                  </a:moveTo>
                  <a:cubicBezTo>
                    <a:pt x="12" y="50"/>
                    <a:pt x="12" y="50"/>
                    <a:pt x="12" y="50"/>
                  </a:cubicBezTo>
                  <a:cubicBezTo>
                    <a:pt x="11" y="50"/>
                    <a:pt x="11" y="50"/>
                    <a:pt x="11" y="50"/>
                  </a:cubicBezTo>
                  <a:cubicBezTo>
                    <a:pt x="11" y="50"/>
                    <a:pt x="11" y="50"/>
                    <a:pt x="11" y="50"/>
                  </a:cubicBezTo>
                  <a:cubicBezTo>
                    <a:pt x="12" y="50"/>
                    <a:pt x="12" y="50"/>
                    <a:pt x="12" y="50"/>
                  </a:cubicBezTo>
                  <a:close/>
                  <a:moveTo>
                    <a:pt x="12" y="50"/>
                  </a:moveTo>
                  <a:cubicBezTo>
                    <a:pt x="12" y="50"/>
                    <a:pt x="12" y="50"/>
                    <a:pt x="12" y="50"/>
                  </a:cubicBezTo>
                  <a:cubicBezTo>
                    <a:pt x="11" y="50"/>
                    <a:pt x="11" y="50"/>
                    <a:pt x="11" y="50"/>
                  </a:cubicBezTo>
                  <a:cubicBezTo>
                    <a:pt x="11" y="44"/>
                    <a:pt x="11" y="44"/>
                    <a:pt x="11" y="44"/>
                  </a:cubicBezTo>
                  <a:cubicBezTo>
                    <a:pt x="12" y="44"/>
                    <a:pt x="12" y="44"/>
                    <a:pt x="12" y="44"/>
                  </a:cubicBezTo>
                  <a:lnTo>
                    <a:pt x="12" y="50"/>
                  </a:lnTo>
                  <a:close/>
                  <a:moveTo>
                    <a:pt x="12" y="44"/>
                  </a:moveTo>
                  <a:cubicBezTo>
                    <a:pt x="12" y="44"/>
                    <a:pt x="12" y="44"/>
                    <a:pt x="12" y="44"/>
                  </a:cubicBezTo>
                  <a:cubicBezTo>
                    <a:pt x="11" y="44"/>
                    <a:pt x="11" y="44"/>
                    <a:pt x="11" y="44"/>
                  </a:cubicBezTo>
                  <a:cubicBezTo>
                    <a:pt x="11" y="44"/>
                    <a:pt x="11" y="44"/>
                    <a:pt x="11" y="44"/>
                  </a:cubicBezTo>
                  <a:cubicBezTo>
                    <a:pt x="12" y="43"/>
                    <a:pt x="12" y="43"/>
                    <a:pt x="12" y="43"/>
                  </a:cubicBezTo>
                  <a:lnTo>
                    <a:pt x="12" y="44"/>
                  </a:lnTo>
                  <a:close/>
                  <a:moveTo>
                    <a:pt x="12" y="43"/>
                  </a:moveTo>
                  <a:cubicBezTo>
                    <a:pt x="12" y="43"/>
                    <a:pt x="12" y="43"/>
                    <a:pt x="12" y="43"/>
                  </a:cubicBezTo>
                  <a:cubicBezTo>
                    <a:pt x="11" y="43"/>
                    <a:pt x="11" y="43"/>
                    <a:pt x="11" y="43"/>
                  </a:cubicBezTo>
                  <a:cubicBezTo>
                    <a:pt x="11" y="42"/>
                    <a:pt x="11" y="42"/>
                    <a:pt x="11" y="42"/>
                  </a:cubicBezTo>
                  <a:cubicBezTo>
                    <a:pt x="12" y="42"/>
                    <a:pt x="12" y="42"/>
                    <a:pt x="12" y="42"/>
                  </a:cubicBezTo>
                  <a:lnTo>
                    <a:pt x="12" y="43"/>
                  </a:lnTo>
                  <a:close/>
                  <a:moveTo>
                    <a:pt x="13" y="50"/>
                  </a:moveTo>
                  <a:cubicBezTo>
                    <a:pt x="13" y="50"/>
                    <a:pt x="13" y="50"/>
                    <a:pt x="13" y="50"/>
                  </a:cubicBezTo>
                  <a:cubicBezTo>
                    <a:pt x="12" y="50"/>
                    <a:pt x="12" y="50"/>
                    <a:pt x="12" y="50"/>
                  </a:cubicBezTo>
                  <a:cubicBezTo>
                    <a:pt x="12" y="50"/>
                    <a:pt x="12" y="50"/>
                    <a:pt x="12" y="50"/>
                  </a:cubicBezTo>
                  <a:cubicBezTo>
                    <a:pt x="13" y="50"/>
                    <a:pt x="13" y="50"/>
                    <a:pt x="13" y="50"/>
                  </a:cubicBezTo>
                  <a:close/>
                  <a:moveTo>
                    <a:pt x="13" y="50"/>
                  </a:moveTo>
                  <a:cubicBezTo>
                    <a:pt x="13" y="50"/>
                    <a:pt x="13" y="50"/>
                    <a:pt x="13" y="50"/>
                  </a:cubicBezTo>
                  <a:cubicBezTo>
                    <a:pt x="12" y="50"/>
                    <a:pt x="12" y="50"/>
                    <a:pt x="12" y="50"/>
                  </a:cubicBezTo>
                  <a:cubicBezTo>
                    <a:pt x="12" y="44"/>
                    <a:pt x="12" y="44"/>
                    <a:pt x="12" y="44"/>
                  </a:cubicBezTo>
                  <a:cubicBezTo>
                    <a:pt x="13" y="44"/>
                    <a:pt x="13" y="44"/>
                    <a:pt x="13" y="44"/>
                  </a:cubicBezTo>
                  <a:lnTo>
                    <a:pt x="13" y="50"/>
                  </a:lnTo>
                  <a:close/>
                  <a:moveTo>
                    <a:pt x="13" y="44"/>
                  </a:moveTo>
                  <a:cubicBezTo>
                    <a:pt x="13" y="44"/>
                    <a:pt x="13" y="44"/>
                    <a:pt x="13" y="44"/>
                  </a:cubicBezTo>
                  <a:cubicBezTo>
                    <a:pt x="12" y="44"/>
                    <a:pt x="12" y="44"/>
                    <a:pt x="12" y="44"/>
                  </a:cubicBezTo>
                  <a:cubicBezTo>
                    <a:pt x="12" y="43"/>
                    <a:pt x="12" y="43"/>
                    <a:pt x="12" y="43"/>
                  </a:cubicBezTo>
                  <a:cubicBezTo>
                    <a:pt x="13" y="43"/>
                    <a:pt x="13" y="43"/>
                    <a:pt x="13" y="43"/>
                  </a:cubicBezTo>
                  <a:lnTo>
                    <a:pt x="13" y="44"/>
                  </a:lnTo>
                  <a:close/>
                  <a:moveTo>
                    <a:pt x="13" y="43"/>
                  </a:moveTo>
                  <a:cubicBezTo>
                    <a:pt x="13" y="43"/>
                    <a:pt x="13" y="43"/>
                    <a:pt x="13" y="43"/>
                  </a:cubicBezTo>
                  <a:cubicBezTo>
                    <a:pt x="12" y="43"/>
                    <a:pt x="12" y="43"/>
                    <a:pt x="12" y="43"/>
                  </a:cubicBezTo>
                  <a:cubicBezTo>
                    <a:pt x="12" y="42"/>
                    <a:pt x="12" y="42"/>
                    <a:pt x="12" y="42"/>
                  </a:cubicBezTo>
                  <a:cubicBezTo>
                    <a:pt x="13" y="42"/>
                    <a:pt x="13" y="42"/>
                    <a:pt x="13" y="42"/>
                  </a:cubicBezTo>
                  <a:lnTo>
                    <a:pt x="13" y="43"/>
                  </a:lnTo>
                  <a:close/>
                  <a:moveTo>
                    <a:pt x="13" y="50"/>
                  </a:moveTo>
                  <a:cubicBezTo>
                    <a:pt x="13" y="50"/>
                    <a:pt x="13" y="50"/>
                    <a:pt x="13" y="50"/>
                  </a:cubicBezTo>
                  <a:cubicBezTo>
                    <a:pt x="13" y="50"/>
                    <a:pt x="13" y="50"/>
                    <a:pt x="13" y="50"/>
                  </a:cubicBezTo>
                  <a:cubicBezTo>
                    <a:pt x="13" y="50"/>
                    <a:pt x="13" y="50"/>
                    <a:pt x="13" y="50"/>
                  </a:cubicBezTo>
                  <a:cubicBezTo>
                    <a:pt x="13" y="50"/>
                    <a:pt x="13" y="50"/>
                    <a:pt x="13" y="50"/>
                  </a:cubicBezTo>
                  <a:close/>
                  <a:moveTo>
                    <a:pt x="13" y="50"/>
                  </a:moveTo>
                  <a:cubicBezTo>
                    <a:pt x="13" y="50"/>
                    <a:pt x="13" y="50"/>
                    <a:pt x="13" y="50"/>
                  </a:cubicBezTo>
                  <a:cubicBezTo>
                    <a:pt x="13" y="50"/>
                    <a:pt x="13" y="50"/>
                    <a:pt x="13" y="50"/>
                  </a:cubicBezTo>
                  <a:cubicBezTo>
                    <a:pt x="13" y="44"/>
                    <a:pt x="13" y="44"/>
                    <a:pt x="13" y="44"/>
                  </a:cubicBezTo>
                  <a:cubicBezTo>
                    <a:pt x="13" y="44"/>
                    <a:pt x="13" y="44"/>
                    <a:pt x="13" y="44"/>
                  </a:cubicBezTo>
                  <a:lnTo>
                    <a:pt x="13" y="50"/>
                  </a:lnTo>
                  <a:close/>
                  <a:moveTo>
                    <a:pt x="13" y="44"/>
                  </a:moveTo>
                  <a:cubicBezTo>
                    <a:pt x="13" y="44"/>
                    <a:pt x="13" y="44"/>
                    <a:pt x="13" y="44"/>
                  </a:cubicBezTo>
                  <a:cubicBezTo>
                    <a:pt x="13" y="44"/>
                    <a:pt x="13" y="44"/>
                    <a:pt x="13" y="44"/>
                  </a:cubicBezTo>
                  <a:cubicBezTo>
                    <a:pt x="13" y="43"/>
                    <a:pt x="13" y="43"/>
                    <a:pt x="13" y="43"/>
                  </a:cubicBezTo>
                  <a:cubicBezTo>
                    <a:pt x="13" y="43"/>
                    <a:pt x="13" y="43"/>
                    <a:pt x="13" y="43"/>
                  </a:cubicBezTo>
                  <a:lnTo>
                    <a:pt x="13" y="44"/>
                  </a:lnTo>
                  <a:close/>
                  <a:moveTo>
                    <a:pt x="13" y="43"/>
                  </a:moveTo>
                  <a:cubicBezTo>
                    <a:pt x="13" y="43"/>
                    <a:pt x="13" y="43"/>
                    <a:pt x="13" y="43"/>
                  </a:cubicBezTo>
                  <a:cubicBezTo>
                    <a:pt x="13" y="43"/>
                    <a:pt x="13" y="43"/>
                    <a:pt x="13" y="43"/>
                  </a:cubicBezTo>
                  <a:cubicBezTo>
                    <a:pt x="13" y="42"/>
                    <a:pt x="13" y="42"/>
                    <a:pt x="13" y="42"/>
                  </a:cubicBezTo>
                  <a:cubicBezTo>
                    <a:pt x="13" y="42"/>
                    <a:pt x="13" y="42"/>
                    <a:pt x="13" y="42"/>
                  </a:cubicBezTo>
                  <a:lnTo>
                    <a:pt x="13" y="43"/>
                  </a:lnTo>
                  <a:close/>
                  <a:moveTo>
                    <a:pt x="13" y="42"/>
                  </a:moveTo>
                  <a:cubicBezTo>
                    <a:pt x="13" y="42"/>
                    <a:pt x="13" y="42"/>
                    <a:pt x="13" y="42"/>
                  </a:cubicBezTo>
                  <a:cubicBezTo>
                    <a:pt x="12" y="42"/>
                    <a:pt x="12" y="42"/>
                    <a:pt x="12" y="42"/>
                  </a:cubicBezTo>
                  <a:cubicBezTo>
                    <a:pt x="12" y="42"/>
                    <a:pt x="12" y="42"/>
                    <a:pt x="12" y="42"/>
                  </a:cubicBezTo>
                  <a:cubicBezTo>
                    <a:pt x="12" y="42"/>
                    <a:pt x="12" y="42"/>
                    <a:pt x="12" y="42"/>
                  </a:cubicBezTo>
                  <a:cubicBezTo>
                    <a:pt x="12" y="42"/>
                    <a:pt x="12" y="42"/>
                    <a:pt x="12" y="42"/>
                  </a:cubicBezTo>
                  <a:cubicBezTo>
                    <a:pt x="11" y="42"/>
                    <a:pt x="11" y="42"/>
                    <a:pt x="11" y="42"/>
                  </a:cubicBezTo>
                  <a:cubicBezTo>
                    <a:pt x="11" y="42"/>
                    <a:pt x="11" y="42"/>
                    <a:pt x="11" y="42"/>
                  </a:cubicBezTo>
                  <a:cubicBezTo>
                    <a:pt x="11" y="42"/>
                    <a:pt x="11" y="42"/>
                    <a:pt x="11" y="42"/>
                  </a:cubicBezTo>
                  <a:cubicBezTo>
                    <a:pt x="11" y="42"/>
                    <a:pt x="11" y="42"/>
                    <a:pt x="11" y="42"/>
                  </a:cubicBezTo>
                  <a:cubicBezTo>
                    <a:pt x="10" y="42"/>
                    <a:pt x="10" y="42"/>
                    <a:pt x="10" y="42"/>
                  </a:cubicBezTo>
                  <a:cubicBezTo>
                    <a:pt x="10" y="42"/>
                    <a:pt x="10" y="42"/>
                    <a:pt x="10" y="42"/>
                  </a:cubicBezTo>
                  <a:cubicBezTo>
                    <a:pt x="10" y="42"/>
                    <a:pt x="10" y="42"/>
                    <a:pt x="10" y="42"/>
                  </a:cubicBezTo>
                  <a:cubicBezTo>
                    <a:pt x="10" y="42"/>
                    <a:pt x="10" y="42"/>
                    <a:pt x="10" y="42"/>
                  </a:cubicBezTo>
                  <a:cubicBezTo>
                    <a:pt x="9" y="42"/>
                    <a:pt x="9" y="42"/>
                    <a:pt x="9" y="42"/>
                  </a:cubicBezTo>
                  <a:cubicBezTo>
                    <a:pt x="9" y="42"/>
                    <a:pt x="9" y="42"/>
                    <a:pt x="9" y="42"/>
                  </a:cubicBezTo>
                  <a:cubicBezTo>
                    <a:pt x="13" y="42"/>
                    <a:pt x="13" y="42"/>
                    <a:pt x="13" y="42"/>
                  </a:cubicBezTo>
                  <a:close/>
                  <a:moveTo>
                    <a:pt x="13" y="42"/>
                  </a:moveTo>
                  <a:cubicBezTo>
                    <a:pt x="13" y="42"/>
                    <a:pt x="13" y="42"/>
                    <a:pt x="13" y="42"/>
                  </a:cubicBezTo>
                  <a:cubicBezTo>
                    <a:pt x="8" y="42"/>
                    <a:pt x="8" y="42"/>
                    <a:pt x="8" y="42"/>
                  </a:cubicBezTo>
                  <a:cubicBezTo>
                    <a:pt x="13" y="41"/>
                    <a:pt x="13" y="41"/>
                    <a:pt x="13" y="41"/>
                  </a:cubicBezTo>
                  <a:lnTo>
                    <a:pt x="13" y="42"/>
                  </a:lnTo>
                  <a:close/>
                  <a:moveTo>
                    <a:pt x="13" y="53"/>
                  </a:moveTo>
                  <a:cubicBezTo>
                    <a:pt x="13" y="53"/>
                    <a:pt x="13" y="53"/>
                    <a:pt x="13" y="53"/>
                  </a:cubicBezTo>
                  <a:cubicBezTo>
                    <a:pt x="13" y="42"/>
                    <a:pt x="13" y="42"/>
                    <a:pt x="13" y="42"/>
                  </a:cubicBezTo>
                  <a:cubicBezTo>
                    <a:pt x="13" y="42"/>
                    <a:pt x="13" y="42"/>
                    <a:pt x="13" y="42"/>
                  </a:cubicBezTo>
                  <a:cubicBezTo>
                    <a:pt x="13" y="41"/>
                    <a:pt x="13" y="41"/>
                    <a:pt x="13" y="41"/>
                  </a:cubicBezTo>
                  <a:cubicBezTo>
                    <a:pt x="13" y="41"/>
                    <a:pt x="13" y="41"/>
                    <a:pt x="13" y="41"/>
                  </a:cubicBezTo>
                  <a:cubicBezTo>
                    <a:pt x="13" y="41"/>
                    <a:pt x="13" y="41"/>
                    <a:pt x="13" y="41"/>
                  </a:cubicBezTo>
                  <a:cubicBezTo>
                    <a:pt x="1" y="42"/>
                    <a:pt x="1" y="42"/>
                    <a:pt x="1" y="42"/>
                  </a:cubicBezTo>
                  <a:cubicBezTo>
                    <a:pt x="1" y="53"/>
                    <a:pt x="1" y="53"/>
                    <a:pt x="1" y="53"/>
                  </a:cubicBezTo>
                  <a:cubicBezTo>
                    <a:pt x="1" y="53"/>
                    <a:pt x="1" y="53"/>
                    <a:pt x="1" y="53"/>
                  </a:cubicBezTo>
                  <a:cubicBezTo>
                    <a:pt x="1" y="40"/>
                    <a:pt x="1" y="40"/>
                    <a:pt x="1" y="40"/>
                  </a:cubicBezTo>
                  <a:cubicBezTo>
                    <a:pt x="15" y="38"/>
                    <a:pt x="15" y="38"/>
                    <a:pt x="15" y="38"/>
                  </a:cubicBezTo>
                  <a:cubicBezTo>
                    <a:pt x="15" y="53"/>
                    <a:pt x="15" y="53"/>
                    <a:pt x="15" y="53"/>
                  </a:cubicBezTo>
                  <a:lnTo>
                    <a:pt x="13" y="53"/>
                  </a:lnTo>
                  <a:close/>
                  <a:moveTo>
                    <a:pt x="77" y="22"/>
                  </a:moveTo>
                  <a:cubicBezTo>
                    <a:pt x="77" y="22"/>
                    <a:pt x="77" y="22"/>
                    <a:pt x="77" y="22"/>
                  </a:cubicBezTo>
                  <a:cubicBezTo>
                    <a:pt x="78" y="22"/>
                    <a:pt x="78" y="22"/>
                    <a:pt x="78" y="22"/>
                  </a:cubicBezTo>
                  <a:cubicBezTo>
                    <a:pt x="78" y="20"/>
                    <a:pt x="78" y="20"/>
                    <a:pt x="78" y="20"/>
                  </a:cubicBezTo>
                  <a:cubicBezTo>
                    <a:pt x="78" y="20"/>
                    <a:pt x="78" y="20"/>
                    <a:pt x="78" y="20"/>
                  </a:cubicBezTo>
                  <a:cubicBezTo>
                    <a:pt x="78" y="19"/>
                    <a:pt x="78" y="19"/>
                    <a:pt x="78" y="19"/>
                  </a:cubicBezTo>
                  <a:cubicBezTo>
                    <a:pt x="79" y="19"/>
                    <a:pt x="79" y="19"/>
                    <a:pt x="79" y="19"/>
                  </a:cubicBezTo>
                  <a:cubicBezTo>
                    <a:pt x="79" y="19"/>
                    <a:pt x="79" y="19"/>
                    <a:pt x="79" y="19"/>
                  </a:cubicBezTo>
                  <a:cubicBezTo>
                    <a:pt x="77" y="19"/>
                    <a:pt x="77" y="19"/>
                    <a:pt x="77" y="19"/>
                  </a:cubicBezTo>
                  <a:lnTo>
                    <a:pt x="77" y="22"/>
                  </a:lnTo>
                  <a:close/>
                  <a:moveTo>
                    <a:pt x="77" y="19"/>
                  </a:moveTo>
                  <a:cubicBezTo>
                    <a:pt x="77" y="19"/>
                    <a:pt x="77" y="19"/>
                    <a:pt x="77" y="19"/>
                  </a:cubicBezTo>
                  <a:cubicBezTo>
                    <a:pt x="78" y="19"/>
                    <a:pt x="78" y="19"/>
                    <a:pt x="78" y="19"/>
                  </a:cubicBezTo>
                  <a:cubicBezTo>
                    <a:pt x="78" y="18"/>
                    <a:pt x="78" y="18"/>
                    <a:pt x="78" y="18"/>
                  </a:cubicBezTo>
                  <a:cubicBezTo>
                    <a:pt x="78" y="17"/>
                    <a:pt x="78" y="17"/>
                    <a:pt x="78" y="17"/>
                  </a:cubicBezTo>
                  <a:cubicBezTo>
                    <a:pt x="78" y="17"/>
                    <a:pt x="78" y="17"/>
                    <a:pt x="78" y="17"/>
                  </a:cubicBezTo>
                  <a:cubicBezTo>
                    <a:pt x="79" y="17"/>
                    <a:pt x="79" y="17"/>
                    <a:pt x="79" y="17"/>
                  </a:cubicBezTo>
                  <a:cubicBezTo>
                    <a:pt x="79" y="16"/>
                    <a:pt x="79" y="16"/>
                    <a:pt x="79" y="16"/>
                  </a:cubicBezTo>
                  <a:cubicBezTo>
                    <a:pt x="77" y="17"/>
                    <a:pt x="77" y="17"/>
                    <a:pt x="77" y="17"/>
                  </a:cubicBezTo>
                  <a:lnTo>
                    <a:pt x="77" y="19"/>
                  </a:lnTo>
                  <a:close/>
                  <a:moveTo>
                    <a:pt x="77" y="35"/>
                  </a:moveTo>
                  <a:cubicBezTo>
                    <a:pt x="77" y="35"/>
                    <a:pt x="77" y="35"/>
                    <a:pt x="77" y="35"/>
                  </a:cubicBezTo>
                  <a:cubicBezTo>
                    <a:pt x="78" y="35"/>
                    <a:pt x="78" y="35"/>
                    <a:pt x="78" y="35"/>
                  </a:cubicBezTo>
                  <a:cubicBezTo>
                    <a:pt x="78" y="33"/>
                    <a:pt x="78" y="33"/>
                    <a:pt x="78" y="33"/>
                  </a:cubicBezTo>
                  <a:cubicBezTo>
                    <a:pt x="78" y="33"/>
                    <a:pt x="78" y="33"/>
                    <a:pt x="78" y="33"/>
                  </a:cubicBezTo>
                  <a:cubicBezTo>
                    <a:pt x="78" y="33"/>
                    <a:pt x="78" y="33"/>
                    <a:pt x="78" y="33"/>
                  </a:cubicBezTo>
                  <a:cubicBezTo>
                    <a:pt x="79" y="33"/>
                    <a:pt x="79" y="33"/>
                    <a:pt x="79" y="33"/>
                  </a:cubicBezTo>
                  <a:cubicBezTo>
                    <a:pt x="79" y="32"/>
                    <a:pt x="79" y="32"/>
                    <a:pt x="79" y="32"/>
                  </a:cubicBezTo>
                  <a:cubicBezTo>
                    <a:pt x="77" y="33"/>
                    <a:pt x="77" y="33"/>
                    <a:pt x="77" y="33"/>
                  </a:cubicBezTo>
                  <a:lnTo>
                    <a:pt x="77" y="35"/>
                  </a:lnTo>
                  <a:close/>
                  <a:moveTo>
                    <a:pt x="77" y="32"/>
                  </a:moveTo>
                  <a:cubicBezTo>
                    <a:pt x="77" y="32"/>
                    <a:pt x="77" y="32"/>
                    <a:pt x="77" y="32"/>
                  </a:cubicBezTo>
                  <a:cubicBezTo>
                    <a:pt x="78" y="32"/>
                    <a:pt x="78" y="32"/>
                    <a:pt x="78" y="32"/>
                  </a:cubicBezTo>
                  <a:cubicBezTo>
                    <a:pt x="78" y="31"/>
                    <a:pt x="78" y="31"/>
                    <a:pt x="78" y="31"/>
                  </a:cubicBezTo>
                  <a:cubicBezTo>
                    <a:pt x="78" y="30"/>
                    <a:pt x="78" y="30"/>
                    <a:pt x="78" y="30"/>
                  </a:cubicBezTo>
                  <a:cubicBezTo>
                    <a:pt x="78" y="30"/>
                    <a:pt x="78" y="30"/>
                    <a:pt x="78" y="30"/>
                  </a:cubicBezTo>
                  <a:cubicBezTo>
                    <a:pt x="79" y="30"/>
                    <a:pt x="79" y="30"/>
                    <a:pt x="79" y="30"/>
                  </a:cubicBezTo>
                  <a:cubicBezTo>
                    <a:pt x="79" y="30"/>
                    <a:pt x="79" y="30"/>
                    <a:pt x="79" y="30"/>
                  </a:cubicBezTo>
                  <a:cubicBezTo>
                    <a:pt x="77" y="30"/>
                    <a:pt x="77" y="30"/>
                    <a:pt x="77" y="30"/>
                  </a:cubicBezTo>
                  <a:lnTo>
                    <a:pt x="77" y="32"/>
                  </a:lnTo>
                  <a:close/>
                  <a:moveTo>
                    <a:pt x="77" y="24"/>
                  </a:moveTo>
                  <a:cubicBezTo>
                    <a:pt x="77" y="24"/>
                    <a:pt x="77" y="24"/>
                    <a:pt x="77" y="24"/>
                  </a:cubicBezTo>
                  <a:cubicBezTo>
                    <a:pt x="78" y="24"/>
                    <a:pt x="78" y="24"/>
                    <a:pt x="78" y="24"/>
                  </a:cubicBezTo>
                  <a:cubicBezTo>
                    <a:pt x="78" y="23"/>
                    <a:pt x="78" y="23"/>
                    <a:pt x="78" y="23"/>
                  </a:cubicBezTo>
                  <a:cubicBezTo>
                    <a:pt x="78" y="22"/>
                    <a:pt x="78" y="22"/>
                    <a:pt x="78" y="22"/>
                  </a:cubicBezTo>
                  <a:cubicBezTo>
                    <a:pt x="78" y="22"/>
                    <a:pt x="78" y="22"/>
                    <a:pt x="78" y="22"/>
                  </a:cubicBezTo>
                  <a:cubicBezTo>
                    <a:pt x="79" y="22"/>
                    <a:pt x="79" y="22"/>
                    <a:pt x="79" y="22"/>
                  </a:cubicBezTo>
                  <a:cubicBezTo>
                    <a:pt x="79" y="22"/>
                    <a:pt x="79" y="22"/>
                    <a:pt x="79" y="22"/>
                  </a:cubicBezTo>
                  <a:cubicBezTo>
                    <a:pt x="77" y="22"/>
                    <a:pt x="77" y="22"/>
                    <a:pt x="77" y="22"/>
                  </a:cubicBezTo>
                  <a:lnTo>
                    <a:pt x="77" y="24"/>
                  </a:lnTo>
                  <a:close/>
                  <a:moveTo>
                    <a:pt x="77" y="30"/>
                  </a:moveTo>
                  <a:cubicBezTo>
                    <a:pt x="77" y="30"/>
                    <a:pt x="77" y="30"/>
                    <a:pt x="77" y="30"/>
                  </a:cubicBezTo>
                  <a:cubicBezTo>
                    <a:pt x="78" y="30"/>
                    <a:pt x="78" y="30"/>
                    <a:pt x="78" y="30"/>
                  </a:cubicBezTo>
                  <a:cubicBezTo>
                    <a:pt x="78" y="28"/>
                    <a:pt x="78" y="28"/>
                    <a:pt x="78" y="28"/>
                  </a:cubicBezTo>
                  <a:cubicBezTo>
                    <a:pt x="78" y="28"/>
                    <a:pt x="78" y="28"/>
                    <a:pt x="78" y="28"/>
                  </a:cubicBezTo>
                  <a:cubicBezTo>
                    <a:pt x="78" y="27"/>
                    <a:pt x="78" y="27"/>
                    <a:pt x="78" y="27"/>
                  </a:cubicBezTo>
                  <a:cubicBezTo>
                    <a:pt x="79" y="27"/>
                    <a:pt x="79" y="27"/>
                    <a:pt x="79" y="27"/>
                  </a:cubicBezTo>
                  <a:cubicBezTo>
                    <a:pt x="79" y="27"/>
                    <a:pt x="79" y="27"/>
                    <a:pt x="79" y="27"/>
                  </a:cubicBezTo>
                  <a:cubicBezTo>
                    <a:pt x="77" y="27"/>
                    <a:pt x="77" y="27"/>
                    <a:pt x="77" y="27"/>
                  </a:cubicBezTo>
                  <a:lnTo>
                    <a:pt x="77" y="30"/>
                  </a:lnTo>
                  <a:close/>
                  <a:moveTo>
                    <a:pt x="47" y="42"/>
                  </a:moveTo>
                  <a:cubicBezTo>
                    <a:pt x="47" y="42"/>
                    <a:pt x="47" y="42"/>
                    <a:pt x="47" y="42"/>
                  </a:cubicBezTo>
                  <a:cubicBezTo>
                    <a:pt x="57" y="42"/>
                    <a:pt x="57" y="42"/>
                    <a:pt x="57" y="42"/>
                  </a:cubicBezTo>
                  <a:cubicBezTo>
                    <a:pt x="57" y="42"/>
                    <a:pt x="57" y="42"/>
                    <a:pt x="57" y="42"/>
                  </a:cubicBezTo>
                  <a:cubicBezTo>
                    <a:pt x="60" y="42"/>
                    <a:pt x="60" y="42"/>
                    <a:pt x="60" y="42"/>
                  </a:cubicBezTo>
                  <a:cubicBezTo>
                    <a:pt x="60" y="41"/>
                    <a:pt x="60" y="41"/>
                    <a:pt x="60" y="41"/>
                  </a:cubicBezTo>
                  <a:cubicBezTo>
                    <a:pt x="57" y="42"/>
                    <a:pt x="57" y="42"/>
                    <a:pt x="57" y="42"/>
                  </a:cubicBezTo>
                  <a:cubicBezTo>
                    <a:pt x="57" y="42"/>
                    <a:pt x="57" y="42"/>
                    <a:pt x="57" y="42"/>
                  </a:cubicBezTo>
                  <a:cubicBezTo>
                    <a:pt x="47" y="42"/>
                    <a:pt x="47" y="42"/>
                    <a:pt x="47" y="42"/>
                  </a:cubicBezTo>
                  <a:close/>
                  <a:moveTo>
                    <a:pt x="79" y="43"/>
                  </a:moveTo>
                  <a:cubicBezTo>
                    <a:pt x="79" y="43"/>
                    <a:pt x="79" y="43"/>
                    <a:pt x="79" y="43"/>
                  </a:cubicBezTo>
                  <a:cubicBezTo>
                    <a:pt x="83" y="43"/>
                    <a:pt x="83" y="43"/>
                    <a:pt x="83" y="43"/>
                  </a:cubicBezTo>
                  <a:cubicBezTo>
                    <a:pt x="83" y="42"/>
                    <a:pt x="83" y="42"/>
                    <a:pt x="83" y="42"/>
                  </a:cubicBezTo>
                  <a:cubicBezTo>
                    <a:pt x="79" y="42"/>
                    <a:pt x="79" y="42"/>
                    <a:pt x="79" y="42"/>
                  </a:cubicBezTo>
                  <a:lnTo>
                    <a:pt x="79" y="43"/>
                  </a:lnTo>
                  <a:close/>
                  <a:moveTo>
                    <a:pt x="79" y="39"/>
                  </a:moveTo>
                  <a:cubicBezTo>
                    <a:pt x="79" y="39"/>
                    <a:pt x="79" y="39"/>
                    <a:pt x="79" y="39"/>
                  </a:cubicBezTo>
                  <a:cubicBezTo>
                    <a:pt x="83" y="39"/>
                    <a:pt x="83" y="39"/>
                    <a:pt x="83" y="39"/>
                  </a:cubicBezTo>
                  <a:cubicBezTo>
                    <a:pt x="83" y="38"/>
                    <a:pt x="83" y="38"/>
                    <a:pt x="83" y="38"/>
                  </a:cubicBezTo>
                  <a:cubicBezTo>
                    <a:pt x="79" y="38"/>
                    <a:pt x="79" y="38"/>
                    <a:pt x="79" y="38"/>
                  </a:cubicBezTo>
                  <a:lnTo>
                    <a:pt x="79" y="39"/>
                  </a:lnTo>
                  <a:close/>
                  <a:moveTo>
                    <a:pt x="71" y="43"/>
                  </a:moveTo>
                  <a:cubicBezTo>
                    <a:pt x="71" y="43"/>
                    <a:pt x="71" y="43"/>
                    <a:pt x="71" y="43"/>
                  </a:cubicBezTo>
                  <a:cubicBezTo>
                    <a:pt x="74" y="42"/>
                    <a:pt x="74" y="42"/>
                    <a:pt x="74" y="42"/>
                  </a:cubicBezTo>
                  <a:cubicBezTo>
                    <a:pt x="74" y="42"/>
                    <a:pt x="74" y="42"/>
                    <a:pt x="74" y="42"/>
                  </a:cubicBezTo>
                  <a:cubicBezTo>
                    <a:pt x="71" y="42"/>
                    <a:pt x="71" y="42"/>
                    <a:pt x="71" y="42"/>
                  </a:cubicBezTo>
                  <a:lnTo>
                    <a:pt x="71" y="43"/>
                  </a:lnTo>
                  <a:close/>
                  <a:moveTo>
                    <a:pt x="83" y="37"/>
                  </a:moveTo>
                  <a:cubicBezTo>
                    <a:pt x="83" y="37"/>
                    <a:pt x="83" y="37"/>
                    <a:pt x="83" y="37"/>
                  </a:cubicBezTo>
                  <a:cubicBezTo>
                    <a:pt x="88" y="37"/>
                    <a:pt x="88" y="37"/>
                    <a:pt x="88" y="37"/>
                  </a:cubicBezTo>
                  <a:cubicBezTo>
                    <a:pt x="88" y="36"/>
                    <a:pt x="88" y="36"/>
                    <a:pt x="88" y="36"/>
                  </a:cubicBezTo>
                  <a:cubicBezTo>
                    <a:pt x="83" y="37"/>
                    <a:pt x="83" y="37"/>
                    <a:pt x="83" y="37"/>
                  </a:cubicBezTo>
                  <a:close/>
                  <a:moveTo>
                    <a:pt x="83" y="43"/>
                  </a:moveTo>
                  <a:cubicBezTo>
                    <a:pt x="83" y="43"/>
                    <a:pt x="83" y="43"/>
                    <a:pt x="83" y="43"/>
                  </a:cubicBezTo>
                  <a:cubicBezTo>
                    <a:pt x="88" y="43"/>
                    <a:pt x="88" y="43"/>
                    <a:pt x="88" y="43"/>
                  </a:cubicBezTo>
                  <a:cubicBezTo>
                    <a:pt x="88" y="43"/>
                    <a:pt x="88" y="43"/>
                    <a:pt x="88" y="43"/>
                  </a:cubicBezTo>
                  <a:cubicBezTo>
                    <a:pt x="83" y="43"/>
                    <a:pt x="83" y="43"/>
                    <a:pt x="83" y="43"/>
                  </a:cubicBezTo>
                  <a:close/>
                  <a:moveTo>
                    <a:pt x="79" y="40"/>
                  </a:moveTo>
                  <a:cubicBezTo>
                    <a:pt x="79" y="40"/>
                    <a:pt x="79" y="40"/>
                    <a:pt x="79" y="40"/>
                  </a:cubicBezTo>
                  <a:cubicBezTo>
                    <a:pt x="83" y="39"/>
                    <a:pt x="83" y="39"/>
                    <a:pt x="83" y="39"/>
                  </a:cubicBezTo>
                  <a:cubicBezTo>
                    <a:pt x="83" y="39"/>
                    <a:pt x="83" y="39"/>
                    <a:pt x="83" y="39"/>
                  </a:cubicBezTo>
                  <a:cubicBezTo>
                    <a:pt x="79" y="39"/>
                    <a:pt x="79" y="39"/>
                    <a:pt x="79" y="39"/>
                  </a:cubicBezTo>
                  <a:lnTo>
                    <a:pt x="79" y="40"/>
                  </a:lnTo>
                  <a:close/>
                  <a:moveTo>
                    <a:pt x="79" y="41"/>
                  </a:moveTo>
                  <a:cubicBezTo>
                    <a:pt x="79" y="41"/>
                    <a:pt x="79" y="41"/>
                    <a:pt x="79" y="41"/>
                  </a:cubicBezTo>
                  <a:cubicBezTo>
                    <a:pt x="83" y="40"/>
                    <a:pt x="83" y="40"/>
                    <a:pt x="83" y="40"/>
                  </a:cubicBezTo>
                  <a:cubicBezTo>
                    <a:pt x="83" y="40"/>
                    <a:pt x="83" y="40"/>
                    <a:pt x="83" y="40"/>
                  </a:cubicBezTo>
                  <a:cubicBezTo>
                    <a:pt x="79" y="40"/>
                    <a:pt x="79" y="40"/>
                    <a:pt x="79" y="40"/>
                  </a:cubicBezTo>
                  <a:lnTo>
                    <a:pt x="79" y="41"/>
                  </a:lnTo>
                  <a:close/>
                  <a:moveTo>
                    <a:pt x="79" y="41"/>
                  </a:moveTo>
                  <a:cubicBezTo>
                    <a:pt x="79" y="41"/>
                    <a:pt x="79" y="41"/>
                    <a:pt x="79" y="41"/>
                  </a:cubicBezTo>
                  <a:cubicBezTo>
                    <a:pt x="83" y="41"/>
                    <a:pt x="83" y="41"/>
                    <a:pt x="83" y="41"/>
                  </a:cubicBezTo>
                  <a:cubicBezTo>
                    <a:pt x="83" y="41"/>
                    <a:pt x="83" y="41"/>
                    <a:pt x="83" y="41"/>
                  </a:cubicBezTo>
                  <a:cubicBezTo>
                    <a:pt x="79" y="41"/>
                    <a:pt x="79" y="41"/>
                    <a:pt x="79" y="41"/>
                  </a:cubicBezTo>
                  <a:close/>
                  <a:moveTo>
                    <a:pt x="79" y="42"/>
                  </a:moveTo>
                  <a:cubicBezTo>
                    <a:pt x="79" y="42"/>
                    <a:pt x="79" y="42"/>
                    <a:pt x="79" y="42"/>
                  </a:cubicBezTo>
                  <a:cubicBezTo>
                    <a:pt x="83" y="42"/>
                    <a:pt x="83" y="42"/>
                    <a:pt x="83" y="42"/>
                  </a:cubicBezTo>
                  <a:cubicBezTo>
                    <a:pt x="83" y="41"/>
                    <a:pt x="83" y="41"/>
                    <a:pt x="83" y="41"/>
                  </a:cubicBezTo>
                  <a:cubicBezTo>
                    <a:pt x="79" y="42"/>
                    <a:pt x="79" y="42"/>
                    <a:pt x="79" y="42"/>
                  </a:cubicBezTo>
                  <a:close/>
                  <a:moveTo>
                    <a:pt x="83" y="42"/>
                  </a:moveTo>
                  <a:cubicBezTo>
                    <a:pt x="83" y="42"/>
                    <a:pt x="83" y="42"/>
                    <a:pt x="83" y="42"/>
                  </a:cubicBezTo>
                  <a:cubicBezTo>
                    <a:pt x="88" y="41"/>
                    <a:pt x="88" y="41"/>
                    <a:pt x="88" y="41"/>
                  </a:cubicBezTo>
                  <a:cubicBezTo>
                    <a:pt x="88" y="41"/>
                    <a:pt x="88" y="41"/>
                    <a:pt x="88" y="41"/>
                  </a:cubicBezTo>
                  <a:cubicBezTo>
                    <a:pt x="83" y="41"/>
                    <a:pt x="83" y="41"/>
                    <a:pt x="83" y="41"/>
                  </a:cubicBezTo>
                  <a:lnTo>
                    <a:pt x="83" y="42"/>
                  </a:lnTo>
                  <a:close/>
                  <a:moveTo>
                    <a:pt x="88" y="36"/>
                  </a:moveTo>
                  <a:cubicBezTo>
                    <a:pt x="88" y="36"/>
                    <a:pt x="88" y="36"/>
                    <a:pt x="88" y="36"/>
                  </a:cubicBezTo>
                  <a:cubicBezTo>
                    <a:pt x="83" y="36"/>
                    <a:pt x="83" y="36"/>
                    <a:pt x="83" y="36"/>
                  </a:cubicBezTo>
                  <a:cubicBezTo>
                    <a:pt x="83" y="36"/>
                    <a:pt x="83" y="36"/>
                    <a:pt x="83" y="36"/>
                  </a:cubicBezTo>
                  <a:cubicBezTo>
                    <a:pt x="88" y="36"/>
                    <a:pt x="88" y="36"/>
                    <a:pt x="88" y="36"/>
                  </a:cubicBezTo>
                  <a:close/>
                  <a:moveTo>
                    <a:pt x="83" y="41"/>
                  </a:moveTo>
                  <a:cubicBezTo>
                    <a:pt x="83" y="41"/>
                    <a:pt x="83" y="41"/>
                    <a:pt x="83" y="41"/>
                  </a:cubicBezTo>
                  <a:cubicBezTo>
                    <a:pt x="88" y="40"/>
                    <a:pt x="88" y="40"/>
                    <a:pt x="88" y="40"/>
                  </a:cubicBezTo>
                  <a:cubicBezTo>
                    <a:pt x="88" y="40"/>
                    <a:pt x="88" y="40"/>
                    <a:pt x="88" y="40"/>
                  </a:cubicBezTo>
                  <a:cubicBezTo>
                    <a:pt x="83" y="40"/>
                    <a:pt x="83" y="40"/>
                    <a:pt x="83" y="40"/>
                  </a:cubicBezTo>
                  <a:lnTo>
                    <a:pt x="83" y="41"/>
                  </a:lnTo>
                  <a:close/>
                  <a:moveTo>
                    <a:pt x="83" y="42"/>
                  </a:moveTo>
                  <a:cubicBezTo>
                    <a:pt x="83" y="42"/>
                    <a:pt x="83" y="42"/>
                    <a:pt x="83" y="42"/>
                  </a:cubicBezTo>
                  <a:cubicBezTo>
                    <a:pt x="88" y="42"/>
                    <a:pt x="88" y="42"/>
                    <a:pt x="88" y="42"/>
                  </a:cubicBezTo>
                  <a:cubicBezTo>
                    <a:pt x="88" y="42"/>
                    <a:pt x="88" y="42"/>
                    <a:pt x="88" y="42"/>
                  </a:cubicBezTo>
                  <a:cubicBezTo>
                    <a:pt x="83" y="42"/>
                    <a:pt x="83" y="42"/>
                    <a:pt x="83" y="42"/>
                  </a:cubicBezTo>
                  <a:close/>
                  <a:moveTo>
                    <a:pt x="83" y="38"/>
                  </a:moveTo>
                  <a:cubicBezTo>
                    <a:pt x="83" y="38"/>
                    <a:pt x="83" y="38"/>
                    <a:pt x="83" y="38"/>
                  </a:cubicBezTo>
                  <a:cubicBezTo>
                    <a:pt x="88" y="38"/>
                    <a:pt x="88" y="38"/>
                    <a:pt x="88" y="38"/>
                  </a:cubicBezTo>
                  <a:cubicBezTo>
                    <a:pt x="88" y="37"/>
                    <a:pt x="88" y="37"/>
                    <a:pt x="88" y="37"/>
                  </a:cubicBezTo>
                  <a:cubicBezTo>
                    <a:pt x="83" y="38"/>
                    <a:pt x="83" y="38"/>
                    <a:pt x="83" y="38"/>
                  </a:cubicBezTo>
                  <a:close/>
                  <a:moveTo>
                    <a:pt x="83" y="40"/>
                  </a:moveTo>
                  <a:cubicBezTo>
                    <a:pt x="83" y="40"/>
                    <a:pt x="83" y="40"/>
                    <a:pt x="83" y="40"/>
                  </a:cubicBezTo>
                  <a:cubicBezTo>
                    <a:pt x="88" y="39"/>
                    <a:pt x="88" y="39"/>
                    <a:pt x="88" y="39"/>
                  </a:cubicBezTo>
                  <a:cubicBezTo>
                    <a:pt x="88" y="39"/>
                    <a:pt x="88" y="39"/>
                    <a:pt x="88" y="39"/>
                  </a:cubicBezTo>
                  <a:cubicBezTo>
                    <a:pt x="83" y="40"/>
                    <a:pt x="83" y="40"/>
                    <a:pt x="83" y="40"/>
                  </a:cubicBezTo>
                  <a:close/>
                  <a:moveTo>
                    <a:pt x="83" y="39"/>
                  </a:moveTo>
                  <a:cubicBezTo>
                    <a:pt x="83" y="39"/>
                    <a:pt x="83" y="39"/>
                    <a:pt x="83" y="39"/>
                  </a:cubicBezTo>
                  <a:cubicBezTo>
                    <a:pt x="88" y="39"/>
                    <a:pt x="88" y="39"/>
                    <a:pt x="88" y="39"/>
                  </a:cubicBezTo>
                  <a:cubicBezTo>
                    <a:pt x="88" y="38"/>
                    <a:pt x="88" y="38"/>
                    <a:pt x="88" y="38"/>
                  </a:cubicBezTo>
                  <a:cubicBezTo>
                    <a:pt x="83" y="39"/>
                    <a:pt x="83" y="39"/>
                    <a:pt x="83" y="39"/>
                  </a:cubicBezTo>
                  <a:close/>
                  <a:moveTo>
                    <a:pt x="79" y="45"/>
                  </a:moveTo>
                  <a:cubicBezTo>
                    <a:pt x="79" y="45"/>
                    <a:pt x="79" y="45"/>
                    <a:pt x="79" y="45"/>
                  </a:cubicBezTo>
                  <a:cubicBezTo>
                    <a:pt x="83" y="44"/>
                    <a:pt x="83" y="44"/>
                    <a:pt x="83" y="44"/>
                  </a:cubicBezTo>
                  <a:cubicBezTo>
                    <a:pt x="83" y="44"/>
                    <a:pt x="83" y="44"/>
                    <a:pt x="83" y="44"/>
                  </a:cubicBezTo>
                  <a:cubicBezTo>
                    <a:pt x="79" y="44"/>
                    <a:pt x="79" y="44"/>
                    <a:pt x="79" y="44"/>
                  </a:cubicBezTo>
                  <a:lnTo>
                    <a:pt x="79" y="45"/>
                  </a:lnTo>
                  <a:close/>
                  <a:moveTo>
                    <a:pt x="75" y="38"/>
                  </a:moveTo>
                  <a:cubicBezTo>
                    <a:pt x="75" y="38"/>
                    <a:pt x="75" y="38"/>
                    <a:pt x="75" y="38"/>
                  </a:cubicBezTo>
                  <a:cubicBezTo>
                    <a:pt x="79" y="38"/>
                    <a:pt x="79" y="38"/>
                    <a:pt x="79" y="38"/>
                  </a:cubicBezTo>
                  <a:cubicBezTo>
                    <a:pt x="79" y="37"/>
                    <a:pt x="79" y="37"/>
                    <a:pt x="79" y="37"/>
                  </a:cubicBezTo>
                  <a:cubicBezTo>
                    <a:pt x="75" y="38"/>
                    <a:pt x="75" y="38"/>
                    <a:pt x="75" y="38"/>
                  </a:cubicBezTo>
                  <a:close/>
                  <a:moveTo>
                    <a:pt x="79" y="37"/>
                  </a:moveTo>
                  <a:cubicBezTo>
                    <a:pt x="79" y="37"/>
                    <a:pt x="79" y="37"/>
                    <a:pt x="79" y="37"/>
                  </a:cubicBezTo>
                  <a:cubicBezTo>
                    <a:pt x="75" y="37"/>
                    <a:pt x="75" y="37"/>
                    <a:pt x="75" y="37"/>
                  </a:cubicBezTo>
                  <a:cubicBezTo>
                    <a:pt x="75" y="37"/>
                    <a:pt x="75" y="37"/>
                    <a:pt x="75" y="37"/>
                  </a:cubicBezTo>
                  <a:cubicBezTo>
                    <a:pt x="79" y="37"/>
                    <a:pt x="79" y="37"/>
                    <a:pt x="79" y="37"/>
                  </a:cubicBezTo>
                  <a:close/>
                  <a:moveTo>
                    <a:pt x="75" y="39"/>
                  </a:moveTo>
                  <a:cubicBezTo>
                    <a:pt x="75" y="39"/>
                    <a:pt x="75" y="39"/>
                    <a:pt x="75" y="39"/>
                  </a:cubicBezTo>
                  <a:cubicBezTo>
                    <a:pt x="79" y="38"/>
                    <a:pt x="79" y="38"/>
                    <a:pt x="79" y="38"/>
                  </a:cubicBezTo>
                  <a:cubicBezTo>
                    <a:pt x="79" y="38"/>
                    <a:pt x="79" y="38"/>
                    <a:pt x="79" y="38"/>
                  </a:cubicBezTo>
                  <a:cubicBezTo>
                    <a:pt x="75" y="38"/>
                    <a:pt x="75" y="38"/>
                    <a:pt x="75" y="38"/>
                  </a:cubicBezTo>
                  <a:lnTo>
                    <a:pt x="75" y="39"/>
                  </a:lnTo>
                  <a:close/>
                  <a:moveTo>
                    <a:pt x="71" y="43"/>
                  </a:moveTo>
                  <a:cubicBezTo>
                    <a:pt x="71" y="43"/>
                    <a:pt x="71" y="43"/>
                    <a:pt x="71" y="43"/>
                  </a:cubicBezTo>
                  <a:cubicBezTo>
                    <a:pt x="74" y="43"/>
                    <a:pt x="74" y="43"/>
                    <a:pt x="74" y="43"/>
                  </a:cubicBezTo>
                  <a:cubicBezTo>
                    <a:pt x="74" y="43"/>
                    <a:pt x="74" y="43"/>
                    <a:pt x="74" y="43"/>
                  </a:cubicBezTo>
                  <a:cubicBezTo>
                    <a:pt x="71" y="43"/>
                    <a:pt x="71" y="43"/>
                    <a:pt x="71" y="43"/>
                  </a:cubicBezTo>
                  <a:close/>
                  <a:moveTo>
                    <a:pt x="75" y="40"/>
                  </a:moveTo>
                  <a:cubicBezTo>
                    <a:pt x="75" y="40"/>
                    <a:pt x="75" y="40"/>
                    <a:pt x="75" y="40"/>
                  </a:cubicBezTo>
                  <a:cubicBezTo>
                    <a:pt x="79" y="39"/>
                    <a:pt x="79" y="39"/>
                    <a:pt x="79" y="39"/>
                  </a:cubicBezTo>
                  <a:cubicBezTo>
                    <a:pt x="79" y="39"/>
                    <a:pt x="79" y="39"/>
                    <a:pt x="79" y="39"/>
                  </a:cubicBezTo>
                  <a:cubicBezTo>
                    <a:pt x="75" y="39"/>
                    <a:pt x="75" y="39"/>
                    <a:pt x="75" y="39"/>
                  </a:cubicBezTo>
                  <a:lnTo>
                    <a:pt x="75" y="40"/>
                  </a:lnTo>
                  <a:close/>
                  <a:moveTo>
                    <a:pt x="83" y="36"/>
                  </a:moveTo>
                  <a:cubicBezTo>
                    <a:pt x="83" y="36"/>
                    <a:pt x="83" y="36"/>
                    <a:pt x="83" y="36"/>
                  </a:cubicBezTo>
                  <a:cubicBezTo>
                    <a:pt x="79" y="37"/>
                    <a:pt x="79" y="37"/>
                    <a:pt x="79" y="37"/>
                  </a:cubicBezTo>
                  <a:cubicBezTo>
                    <a:pt x="79" y="37"/>
                    <a:pt x="79" y="37"/>
                    <a:pt x="79" y="37"/>
                  </a:cubicBezTo>
                  <a:cubicBezTo>
                    <a:pt x="83" y="37"/>
                    <a:pt x="83" y="37"/>
                    <a:pt x="83" y="37"/>
                  </a:cubicBezTo>
                  <a:lnTo>
                    <a:pt x="83" y="36"/>
                  </a:lnTo>
                  <a:close/>
                  <a:moveTo>
                    <a:pt x="71" y="45"/>
                  </a:moveTo>
                  <a:cubicBezTo>
                    <a:pt x="71" y="45"/>
                    <a:pt x="71" y="45"/>
                    <a:pt x="71" y="45"/>
                  </a:cubicBezTo>
                  <a:cubicBezTo>
                    <a:pt x="74" y="45"/>
                    <a:pt x="74" y="45"/>
                    <a:pt x="74" y="45"/>
                  </a:cubicBezTo>
                  <a:cubicBezTo>
                    <a:pt x="74" y="45"/>
                    <a:pt x="74" y="45"/>
                    <a:pt x="74" y="45"/>
                  </a:cubicBezTo>
                  <a:cubicBezTo>
                    <a:pt x="71" y="45"/>
                    <a:pt x="71" y="45"/>
                    <a:pt x="71" y="45"/>
                  </a:cubicBezTo>
                  <a:close/>
                  <a:moveTo>
                    <a:pt x="71" y="44"/>
                  </a:moveTo>
                  <a:cubicBezTo>
                    <a:pt x="71" y="44"/>
                    <a:pt x="71" y="44"/>
                    <a:pt x="71" y="44"/>
                  </a:cubicBezTo>
                  <a:cubicBezTo>
                    <a:pt x="74" y="44"/>
                    <a:pt x="74" y="44"/>
                    <a:pt x="74" y="44"/>
                  </a:cubicBezTo>
                  <a:cubicBezTo>
                    <a:pt x="74" y="44"/>
                    <a:pt x="74" y="44"/>
                    <a:pt x="74" y="44"/>
                  </a:cubicBezTo>
                  <a:cubicBezTo>
                    <a:pt x="71" y="44"/>
                    <a:pt x="71" y="44"/>
                    <a:pt x="71" y="44"/>
                  </a:cubicBezTo>
                  <a:close/>
                  <a:moveTo>
                    <a:pt x="75" y="40"/>
                  </a:moveTo>
                  <a:cubicBezTo>
                    <a:pt x="75" y="40"/>
                    <a:pt x="75" y="40"/>
                    <a:pt x="75" y="40"/>
                  </a:cubicBezTo>
                  <a:cubicBezTo>
                    <a:pt x="79" y="40"/>
                    <a:pt x="79" y="40"/>
                    <a:pt x="79" y="40"/>
                  </a:cubicBezTo>
                  <a:cubicBezTo>
                    <a:pt x="79" y="40"/>
                    <a:pt x="79" y="40"/>
                    <a:pt x="79" y="40"/>
                  </a:cubicBezTo>
                  <a:cubicBezTo>
                    <a:pt x="75" y="40"/>
                    <a:pt x="75" y="40"/>
                    <a:pt x="75" y="40"/>
                  </a:cubicBezTo>
                  <a:close/>
                  <a:moveTo>
                    <a:pt x="75" y="44"/>
                  </a:moveTo>
                  <a:cubicBezTo>
                    <a:pt x="75" y="44"/>
                    <a:pt x="75" y="44"/>
                    <a:pt x="75" y="44"/>
                  </a:cubicBezTo>
                  <a:cubicBezTo>
                    <a:pt x="79" y="43"/>
                    <a:pt x="79" y="43"/>
                    <a:pt x="79" y="43"/>
                  </a:cubicBezTo>
                  <a:cubicBezTo>
                    <a:pt x="79" y="43"/>
                    <a:pt x="79" y="43"/>
                    <a:pt x="79" y="43"/>
                  </a:cubicBezTo>
                  <a:cubicBezTo>
                    <a:pt x="75" y="43"/>
                    <a:pt x="75" y="43"/>
                    <a:pt x="75" y="43"/>
                  </a:cubicBezTo>
                  <a:lnTo>
                    <a:pt x="75" y="44"/>
                  </a:lnTo>
                  <a:close/>
                  <a:moveTo>
                    <a:pt x="79" y="38"/>
                  </a:moveTo>
                  <a:cubicBezTo>
                    <a:pt x="79" y="38"/>
                    <a:pt x="79" y="38"/>
                    <a:pt x="79" y="38"/>
                  </a:cubicBezTo>
                  <a:cubicBezTo>
                    <a:pt x="83" y="38"/>
                    <a:pt x="83" y="38"/>
                    <a:pt x="83" y="38"/>
                  </a:cubicBezTo>
                  <a:cubicBezTo>
                    <a:pt x="83" y="37"/>
                    <a:pt x="83" y="37"/>
                    <a:pt x="83" y="37"/>
                  </a:cubicBezTo>
                  <a:cubicBezTo>
                    <a:pt x="79" y="37"/>
                    <a:pt x="79" y="37"/>
                    <a:pt x="79" y="37"/>
                  </a:cubicBezTo>
                  <a:lnTo>
                    <a:pt x="79" y="38"/>
                  </a:lnTo>
                  <a:close/>
                  <a:moveTo>
                    <a:pt x="75" y="45"/>
                  </a:moveTo>
                  <a:cubicBezTo>
                    <a:pt x="75" y="45"/>
                    <a:pt x="75" y="45"/>
                    <a:pt x="75" y="45"/>
                  </a:cubicBezTo>
                  <a:cubicBezTo>
                    <a:pt x="79" y="45"/>
                    <a:pt x="79" y="45"/>
                    <a:pt x="79" y="45"/>
                  </a:cubicBezTo>
                  <a:cubicBezTo>
                    <a:pt x="79" y="44"/>
                    <a:pt x="79" y="44"/>
                    <a:pt x="79" y="44"/>
                  </a:cubicBezTo>
                  <a:cubicBezTo>
                    <a:pt x="75" y="44"/>
                    <a:pt x="75" y="44"/>
                    <a:pt x="75" y="44"/>
                  </a:cubicBezTo>
                  <a:lnTo>
                    <a:pt x="75" y="45"/>
                  </a:lnTo>
                  <a:close/>
                  <a:moveTo>
                    <a:pt x="75" y="41"/>
                  </a:moveTo>
                  <a:cubicBezTo>
                    <a:pt x="75" y="41"/>
                    <a:pt x="75" y="41"/>
                    <a:pt x="75" y="41"/>
                  </a:cubicBezTo>
                  <a:cubicBezTo>
                    <a:pt x="79" y="41"/>
                    <a:pt x="79" y="41"/>
                    <a:pt x="79" y="41"/>
                  </a:cubicBezTo>
                  <a:cubicBezTo>
                    <a:pt x="79" y="41"/>
                    <a:pt x="79" y="41"/>
                    <a:pt x="79" y="41"/>
                  </a:cubicBezTo>
                  <a:cubicBezTo>
                    <a:pt x="75" y="41"/>
                    <a:pt x="75" y="41"/>
                    <a:pt x="75" y="41"/>
                  </a:cubicBezTo>
                  <a:close/>
                  <a:moveTo>
                    <a:pt x="75" y="42"/>
                  </a:moveTo>
                  <a:cubicBezTo>
                    <a:pt x="75" y="42"/>
                    <a:pt x="75" y="42"/>
                    <a:pt x="75" y="42"/>
                  </a:cubicBezTo>
                  <a:cubicBezTo>
                    <a:pt x="79" y="42"/>
                    <a:pt x="79" y="42"/>
                    <a:pt x="79" y="42"/>
                  </a:cubicBezTo>
                  <a:cubicBezTo>
                    <a:pt x="79" y="42"/>
                    <a:pt x="79" y="42"/>
                    <a:pt x="79" y="42"/>
                  </a:cubicBezTo>
                  <a:cubicBezTo>
                    <a:pt x="75" y="42"/>
                    <a:pt x="75" y="42"/>
                    <a:pt x="75" y="42"/>
                  </a:cubicBezTo>
                  <a:close/>
                  <a:moveTo>
                    <a:pt x="75" y="43"/>
                  </a:moveTo>
                  <a:cubicBezTo>
                    <a:pt x="75" y="43"/>
                    <a:pt x="75" y="43"/>
                    <a:pt x="75" y="43"/>
                  </a:cubicBezTo>
                  <a:cubicBezTo>
                    <a:pt x="79" y="43"/>
                    <a:pt x="79" y="43"/>
                    <a:pt x="79" y="43"/>
                  </a:cubicBezTo>
                  <a:cubicBezTo>
                    <a:pt x="79" y="42"/>
                    <a:pt x="79" y="42"/>
                    <a:pt x="79" y="42"/>
                  </a:cubicBezTo>
                  <a:cubicBezTo>
                    <a:pt x="75" y="43"/>
                    <a:pt x="75" y="43"/>
                    <a:pt x="75" y="43"/>
                  </a:cubicBezTo>
                  <a:close/>
                  <a:moveTo>
                    <a:pt x="79" y="44"/>
                  </a:moveTo>
                  <a:cubicBezTo>
                    <a:pt x="79" y="44"/>
                    <a:pt x="79" y="44"/>
                    <a:pt x="79" y="44"/>
                  </a:cubicBezTo>
                  <a:cubicBezTo>
                    <a:pt x="83" y="44"/>
                    <a:pt x="83" y="44"/>
                    <a:pt x="83" y="44"/>
                  </a:cubicBezTo>
                  <a:cubicBezTo>
                    <a:pt x="83" y="43"/>
                    <a:pt x="83" y="43"/>
                    <a:pt x="83" y="43"/>
                  </a:cubicBezTo>
                  <a:cubicBezTo>
                    <a:pt x="79" y="43"/>
                    <a:pt x="79" y="43"/>
                    <a:pt x="79" y="43"/>
                  </a:cubicBezTo>
                  <a:lnTo>
                    <a:pt x="79" y="44"/>
                  </a:lnTo>
                  <a:close/>
                  <a:moveTo>
                    <a:pt x="98" y="36"/>
                  </a:moveTo>
                  <a:cubicBezTo>
                    <a:pt x="98" y="36"/>
                    <a:pt x="98" y="36"/>
                    <a:pt x="98" y="36"/>
                  </a:cubicBezTo>
                  <a:cubicBezTo>
                    <a:pt x="103" y="36"/>
                    <a:pt x="103" y="36"/>
                    <a:pt x="103" y="36"/>
                  </a:cubicBezTo>
                  <a:cubicBezTo>
                    <a:pt x="103" y="35"/>
                    <a:pt x="103" y="35"/>
                    <a:pt x="103" y="35"/>
                  </a:cubicBezTo>
                  <a:cubicBezTo>
                    <a:pt x="98" y="36"/>
                    <a:pt x="98" y="36"/>
                    <a:pt x="98" y="36"/>
                  </a:cubicBezTo>
                  <a:close/>
                  <a:moveTo>
                    <a:pt x="103" y="34"/>
                  </a:moveTo>
                  <a:cubicBezTo>
                    <a:pt x="103" y="34"/>
                    <a:pt x="103" y="34"/>
                    <a:pt x="103" y="34"/>
                  </a:cubicBezTo>
                  <a:cubicBezTo>
                    <a:pt x="98" y="35"/>
                    <a:pt x="98" y="35"/>
                    <a:pt x="98" y="35"/>
                  </a:cubicBezTo>
                  <a:cubicBezTo>
                    <a:pt x="98" y="35"/>
                    <a:pt x="98" y="35"/>
                    <a:pt x="98" y="35"/>
                  </a:cubicBezTo>
                  <a:cubicBezTo>
                    <a:pt x="103" y="35"/>
                    <a:pt x="103" y="35"/>
                    <a:pt x="103" y="35"/>
                  </a:cubicBezTo>
                  <a:lnTo>
                    <a:pt x="103" y="34"/>
                  </a:lnTo>
                  <a:close/>
                  <a:moveTo>
                    <a:pt x="98" y="37"/>
                  </a:moveTo>
                  <a:cubicBezTo>
                    <a:pt x="98" y="37"/>
                    <a:pt x="98" y="37"/>
                    <a:pt x="98" y="37"/>
                  </a:cubicBezTo>
                  <a:cubicBezTo>
                    <a:pt x="103" y="37"/>
                    <a:pt x="103" y="37"/>
                    <a:pt x="103" y="37"/>
                  </a:cubicBezTo>
                  <a:cubicBezTo>
                    <a:pt x="103" y="36"/>
                    <a:pt x="103" y="36"/>
                    <a:pt x="103" y="36"/>
                  </a:cubicBezTo>
                  <a:cubicBezTo>
                    <a:pt x="98" y="37"/>
                    <a:pt x="98" y="37"/>
                    <a:pt x="98" y="37"/>
                  </a:cubicBezTo>
                  <a:close/>
                  <a:moveTo>
                    <a:pt x="93" y="44"/>
                  </a:moveTo>
                  <a:cubicBezTo>
                    <a:pt x="93" y="44"/>
                    <a:pt x="93" y="44"/>
                    <a:pt x="93" y="44"/>
                  </a:cubicBezTo>
                  <a:cubicBezTo>
                    <a:pt x="98" y="44"/>
                    <a:pt x="98" y="44"/>
                    <a:pt x="98" y="44"/>
                  </a:cubicBezTo>
                  <a:cubicBezTo>
                    <a:pt x="98" y="43"/>
                    <a:pt x="98" y="43"/>
                    <a:pt x="98" y="43"/>
                  </a:cubicBezTo>
                  <a:cubicBezTo>
                    <a:pt x="93" y="44"/>
                    <a:pt x="93" y="44"/>
                    <a:pt x="93" y="44"/>
                  </a:cubicBezTo>
                  <a:close/>
                  <a:moveTo>
                    <a:pt x="93" y="41"/>
                  </a:moveTo>
                  <a:cubicBezTo>
                    <a:pt x="93" y="41"/>
                    <a:pt x="93" y="41"/>
                    <a:pt x="93" y="41"/>
                  </a:cubicBezTo>
                  <a:cubicBezTo>
                    <a:pt x="98" y="41"/>
                    <a:pt x="98" y="41"/>
                    <a:pt x="98" y="41"/>
                  </a:cubicBezTo>
                  <a:cubicBezTo>
                    <a:pt x="98" y="40"/>
                    <a:pt x="98" y="40"/>
                    <a:pt x="98" y="40"/>
                  </a:cubicBezTo>
                  <a:cubicBezTo>
                    <a:pt x="93" y="41"/>
                    <a:pt x="93" y="41"/>
                    <a:pt x="93" y="41"/>
                  </a:cubicBezTo>
                  <a:close/>
                  <a:moveTo>
                    <a:pt x="93" y="43"/>
                  </a:moveTo>
                  <a:cubicBezTo>
                    <a:pt x="93" y="43"/>
                    <a:pt x="93" y="43"/>
                    <a:pt x="93" y="43"/>
                  </a:cubicBezTo>
                  <a:cubicBezTo>
                    <a:pt x="98" y="43"/>
                    <a:pt x="98" y="43"/>
                    <a:pt x="98" y="43"/>
                  </a:cubicBezTo>
                  <a:cubicBezTo>
                    <a:pt x="98" y="42"/>
                    <a:pt x="98" y="42"/>
                    <a:pt x="98" y="42"/>
                  </a:cubicBezTo>
                  <a:cubicBezTo>
                    <a:pt x="93" y="43"/>
                    <a:pt x="93" y="43"/>
                    <a:pt x="93" y="43"/>
                  </a:cubicBezTo>
                  <a:close/>
                  <a:moveTo>
                    <a:pt x="93" y="42"/>
                  </a:moveTo>
                  <a:cubicBezTo>
                    <a:pt x="93" y="42"/>
                    <a:pt x="93" y="42"/>
                    <a:pt x="93" y="42"/>
                  </a:cubicBezTo>
                  <a:cubicBezTo>
                    <a:pt x="98" y="42"/>
                    <a:pt x="98" y="42"/>
                    <a:pt x="98" y="42"/>
                  </a:cubicBezTo>
                  <a:cubicBezTo>
                    <a:pt x="98" y="41"/>
                    <a:pt x="98" y="41"/>
                    <a:pt x="98" y="41"/>
                  </a:cubicBezTo>
                  <a:cubicBezTo>
                    <a:pt x="93" y="42"/>
                    <a:pt x="93" y="42"/>
                    <a:pt x="93" y="42"/>
                  </a:cubicBezTo>
                  <a:close/>
                  <a:moveTo>
                    <a:pt x="98" y="40"/>
                  </a:moveTo>
                  <a:cubicBezTo>
                    <a:pt x="98" y="40"/>
                    <a:pt x="98" y="40"/>
                    <a:pt x="98" y="40"/>
                  </a:cubicBezTo>
                  <a:cubicBezTo>
                    <a:pt x="103" y="40"/>
                    <a:pt x="103" y="40"/>
                    <a:pt x="103" y="40"/>
                  </a:cubicBezTo>
                  <a:cubicBezTo>
                    <a:pt x="103" y="39"/>
                    <a:pt x="103" y="39"/>
                    <a:pt x="103" y="39"/>
                  </a:cubicBezTo>
                  <a:cubicBezTo>
                    <a:pt x="98" y="40"/>
                    <a:pt x="98" y="40"/>
                    <a:pt x="98" y="40"/>
                  </a:cubicBezTo>
                  <a:close/>
                  <a:moveTo>
                    <a:pt x="98" y="38"/>
                  </a:moveTo>
                  <a:cubicBezTo>
                    <a:pt x="98" y="38"/>
                    <a:pt x="98" y="38"/>
                    <a:pt x="98" y="38"/>
                  </a:cubicBezTo>
                  <a:cubicBezTo>
                    <a:pt x="103" y="38"/>
                    <a:pt x="103" y="38"/>
                    <a:pt x="103" y="38"/>
                  </a:cubicBezTo>
                  <a:cubicBezTo>
                    <a:pt x="103" y="37"/>
                    <a:pt x="103" y="37"/>
                    <a:pt x="103" y="37"/>
                  </a:cubicBezTo>
                  <a:cubicBezTo>
                    <a:pt x="98" y="38"/>
                    <a:pt x="98" y="38"/>
                    <a:pt x="98" y="38"/>
                  </a:cubicBezTo>
                  <a:close/>
                  <a:moveTo>
                    <a:pt x="98" y="44"/>
                  </a:moveTo>
                  <a:cubicBezTo>
                    <a:pt x="98" y="44"/>
                    <a:pt x="98" y="44"/>
                    <a:pt x="98" y="44"/>
                  </a:cubicBezTo>
                  <a:cubicBezTo>
                    <a:pt x="103" y="44"/>
                    <a:pt x="103" y="44"/>
                    <a:pt x="103" y="44"/>
                  </a:cubicBezTo>
                  <a:cubicBezTo>
                    <a:pt x="103" y="43"/>
                    <a:pt x="103" y="43"/>
                    <a:pt x="103" y="43"/>
                  </a:cubicBezTo>
                  <a:cubicBezTo>
                    <a:pt x="98" y="43"/>
                    <a:pt x="98" y="43"/>
                    <a:pt x="98" y="43"/>
                  </a:cubicBezTo>
                  <a:lnTo>
                    <a:pt x="98" y="44"/>
                  </a:lnTo>
                  <a:close/>
                  <a:moveTo>
                    <a:pt x="98" y="42"/>
                  </a:moveTo>
                  <a:cubicBezTo>
                    <a:pt x="98" y="42"/>
                    <a:pt x="98" y="42"/>
                    <a:pt x="98" y="42"/>
                  </a:cubicBezTo>
                  <a:cubicBezTo>
                    <a:pt x="103" y="42"/>
                    <a:pt x="103" y="42"/>
                    <a:pt x="103" y="42"/>
                  </a:cubicBezTo>
                  <a:cubicBezTo>
                    <a:pt x="103" y="41"/>
                    <a:pt x="103" y="41"/>
                    <a:pt x="103" y="41"/>
                  </a:cubicBezTo>
                  <a:cubicBezTo>
                    <a:pt x="98" y="41"/>
                    <a:pt x="98" y="41"/>
                    <a:pt x="98" y="41"/>
                  </a:cubicBezTo>
                  <a:lnTo>
                    <a:pt x="98" y="42"/>
                  </a:lnTo>
                  <a:close/>
                  <a:moveTo>
                    <a:pt x="98" y="43"/>
                  </a:moveTo>
                  <a:cubicBezTo>
                    <a:pt x="98" y="43"/>
                    <a:pt x="98" y="43"/>
                    <a:pt x="98" y="43"/>
                  </a:cubicBezTo>
                  <a:cubicBezTo>
                    <a:pt x="103" y="43"/>
                    <a:pt x="103" y="43"/>
                    <a:pt x="103" y="43"/>
                  </a:cubicBezTo>
                  <a:cubicBezTo>
                    <a:pt x="103" y="42"/>
                    <a:pt x="103" y="42"/>
                    <a:pt x="103" y="42"/>
                  </a:cubicBezTo>
                  <a:cubicBezTo>
                    <a:pt x="98" y="42"/>
                    <a:pt x="98" y="42"/>
                    <a:pt x="98" y="42"/>
                  </a:cubicBezTo>
                  <a:lnTo>
                    <a:pt x="98" y="43"/>
                  </a:lnTo>
                  <a:close/>
                  <a:moveTo>
                    <a:pt x="98" y="39"/>
                  </a:moveTo>
                  <a:cubicBezTo>
                    <a:pt x="98" y="39"/>
                    <a:pt x="98" y="39"/>
                    <a:pt x="98" y="39"/>
                  </a:cubicBezTo>
                  <a:cubicBezTo>
                    <a:pt x="103" y="39"/>
                    <a:pt x="103" y="39"/>
                    <a:pt x="103" y="39"/>
                  </a:cubicBezTo>
                  <a:cubicBezTo>
                    <a:pt x="103" y="38"/>
                    <a:pt x="103" y="38"/>
                    <a:pt x="103" y="38"/>
                  </a:cubicBezTo>
                  <a:cubicBezTo>
                    <a:pt x="98" y="39"/>
                    <a:pt x="98" y="39"/>
                    <a:pt x="98" y="39"/>
                  </a:cubicBezTo>
                  <a:close/>
                  <a:moveTo>
                    <a:pt x="93" y="40"/>
                  </a:moveTo>
                  <a:cubicBezTo>
                    <a:pt x="93" y="40"/>
                    <a:pt x="93" y="40"/>
                    <a:pt x="93" y="40"/>
                  </a:cubicBezTo>
                  <a:cubicBezTo>
                    <a:pt x="98" y="40"/>
                    <a:pt x="98" y="40"/>
                    <a:pt x="98" y="40"/>
                  </a:cubicBezTo>
                  <a:cubicBezTo>
                    <a:pt x="98" y="39"/>
                    <a:pt x="98" y="39"/>
                    <a:pt x="98" y="39"/>
                  </a:cubicBezTo>
                  <a:cubicBezTo>
                    <a:pt x="93" y="40"/>
                    <a:pt x="93" y="40"/>
                    <a:pt x="93" y="40"/>
                  </a:cubicBezTo>
                  <a:close/>
                  <a:moveTo>
                    <a:pt x="83" y="45"/>
                  </a:moveTo>
                  <a:cubicBezTo>
                    <a:pt x="83" y="45"/>
                    <a:pt x="83" y="45"/>
                    <a:pt x="83" y="45"/>
                  </a:cubicBezTo>
                  <a:cubicBezTo>
                    <a:pt x="88" y="44"/>
                    <a:pt x="88" y="44"/>
                    <a:pt x="88" y="44"/>
                  </a:cubicBezTo>
                  <a:cubicBezTo>
                    <a:pt x="88" y="44"/>
                    <a:pt x="88" y="44"/>
                    <a:pt x="88" y="44"/>
                  </a:cubicBezTo>
                  <a:cubicBezTo>
                    <a:pt x="83" y="44"/>
                    <a:pt x="83" y="44"/>
                    <a:pt x="83" y="44"/>
                  </a:cubicBezTo>
                  <a:lnTo>
                    <a:pt x="83" y="45"/>
                  </a:lnTo>
                  <a:close/>
                  <a:moveTo>
                    <a:pt x="98" y="41"/>
                  </a:moveTo>
                  <a:cubicBezTo>
                    <a:pt x="98" y="41"/>
                    <a:pt x="98" y="41"/>
                    <a:pt x="98" y="41"/>
                  </a:cubicBezTo>
                  <a:cubicBezTo>
                    <a:pt x="103" y="41"/>
                    <a:pt x="103" y="41"/>
                    <a:pt x="103" y="41"/>
                  </a:cubicBezTo>
                  <a:cubicBezTo>
                    <a:pt x="103" y="40"/>
                    <a:pt x="103" y="40"/>
                    <a:pt x="103" y="40"/>
                  </a:cubicBezTo>
                  <a:cubicBezTo>
                    <a:pt x="98" y="40"/>
                    <a:pt x="98" y="40"/>
                    <a:pt x="98" y="40"/>
                  </a:cubicBezTo>
                  <a:lnTo>
                    <a:pt x="98" y="41"/>
                  </a:lnTo>
                  <a:close/>
                  <a:moveTo>
                    <a:pt x="88" y="40"/>
                  </a:moveTo>
                  <a:cubicBezTo>
                    <a:pt x="88" y="40"/>
                    <a:pt x="88" y="40"/>
                    <a:pt x="88" y="40"/>
                  </a:cubicBezTo>
                  <a:cubicBezTo>
                    <a:pt x="92" y="40"/>
                    <a:pt x="92" y="40"/>
                    <a:pt x="92" y="40"/>
                  </a:cubicBezTo>
                  <a:cubicBezTo>
                    <a:pt x="92" y="39"/>
                    <a:pt x="92" y="39"/>
                    <a:pt x="92" y="39"/>
                  </a:cubicBezTo>
                  <a:cubicBezTo>
                    <a:pt x="88" y="39"/>
                    <a:pt x="88" y="39"/>
                    <a:pt x="88" y="39"/>
                  </a:cubicBezTo>
                  <a:lnTo>
                    <a:pt x="88" y="40"/>
                  </a:lnTo>
                  <a:close/>
                  <a:moveTo>
                    <a:pt x="88" y="41"/>
                  </a:moveTo>
                  <a:cubicBezTo>
                    <a:pt x="88" y="41"/>
                    <a:pt x="88" y="41"/>
                    <a:pt x="88" y="41"/>
                  </a:cubicBezTo>
                  <a:cubicBezTo>
                    <a:pt x="92" y="40"/>
                    <a:pt x="92" y="40"/>
                    <a:pt x="92" y="40"/>
                  </a:cubicBezTo>
                  <a:cubicBezTo>
                    <a:pt x="92" y="40"/>
                    <a:pt x="92" y="40"/>
                    <a:pt x="92" y="40"/>
                  </a:cubicBezTo>
                  <a:cubicBezTo>
                    <a:pt x="88" y="40"/>
                    <a:pt x="88" y="40"/>
                    <a:pt x="88" y="40"/>
                  </a:cubicBezTo>
                  <a:lnTo>
                    <a:pt x="88" y="41"/>
                  </a:lnTo>
                  <a:close/>
                  <a:moveTo>
                    <a:pt x="88" y="39"/>
                  </a:moveTo>
                  <a:cubicBezTo>
                    <a:pt x="88" y="39"/>
                    <a:pt x="88" y="39"/>
                    <a:pt x="88" y="39"/>
                  </a:cubicBezTo>
                  <a:cubicBezTo>
                    <a:pt x="92" y="39"/>
                    <a:pt x="92" y="39"/>
                    <a:pt x="92" y="39"/>
                  </a:cubicBezTo>
                  <a:cubicBezTo>
                    <a:pt x="92" y="38"/>
                    <a:pt x="92" y="38"/>
                    <a:pt x="92" y="38"/>
                  </a:cubicBezTo>
                  <a:cubicBezTo>
                    <a:pt x="88" y="39"/>
                    <a:pt x="88" y="39"/>
                    <a:pt x="88" y="39"/>
                  </a:cubicBezTo>
                  <a:close/>
                  <a:moveTo>
                    <a:pt x="100" y="26"/>
                  </a:moveTo>
                  <a:cubicBezTo>
                    <a:pt x="100" y="26"/>
                    <a:pt x="100" y="26"/>
                    <a:pt x="100" y="26"/>
                  </a:cubicBezTo>
                  <a:cubicBezTo>
                    <a:pt x="101" y="26"/>
                    <a:pt x="101" y="26"/>
                    <a:pt x="101" y="26"/>
                  </a:cubicBezTo>
                  <a:cubicBezTo>
                    <a:pt x="101" y="25"/>
                    <a:pt x="101" y="25"/>
                    <a:pt x="101" y="25"/>
                  </a:cubicBezTo>
                  <a:cubicBezTo>
                    <a:pt x="101" y="24"/>
                    <a:pt x="101" y="24"/>
                    <a:pt x="101" y="24"/>
                  </a:cubicBezTo>
                  <a:cubicBezTo>
                    <a:pt x="101" y="24"/>
                    <a:pt x="101" y="24"/>
                    <a:pt x="101" y="24"/>
                  </a:cubicBezTo>
                  <a:cubicBezTo>
                    <a:pt x="103" y="24"/>
                    <a:pt x="103" y="24"/>
                    <a:pt x="103" y="24"/>
                  </a:cubicBezTo>
                  <a:cubicBezTo>
                    <a:pt x="103" y="23"/>
                    <a:pt x="103" y="23"/>
                    <a:pt x="103" y="23"/>
                  </a:cubicBezTo>
                  <a:cubicBezTo>
                    <a:pt x="100" y="24"/>
                    <a:pt x="100" y="24"/>
                    <a:pt x="100" y="24"/>
                  </a:cubicBezTo>
                  <a:lnTo>
                    <a:pt x="100" y="26"/>
                  </a:lnTo>
                  <a:close/>
                  <a:moveTo>
                    <a:pt x="88" y="38"/>
                  </a:moveTo>
                  <a:cubicBezTo>
                    <a:pt x="88" y="38"/>
                    <a:pt x="88" y="38"/>
                    <a:pt x="88" y="38"/>
                  </a:cubicBezTo>
                  <a:cubicBezTo>
                    <a:pt x="92" y="38"/>
                    <a:pt x="92" y="38"/>
                    <a:pt x="92" y="38"/>
                  </a:cubicBezTo>
                  <a:cubicBezTo>
                    <a:pt x="92" y="37"/>
                    <a:pt x="92" y="37"/>
                    <a:pt x="92" y="37"/>
                  </a:cubicBezTo>
                  <a:cubicBezTo>
                    <a:pt x="88" y="38"/>
                    <a:pt x="88" y="38"/>
                    <a:pt x="88" y="38"/>
                  </a:cubicBezTo>
                  <a:close/>
                  <a:moveTo>
                    <a:pt x="88" y="37"/>
                  </a:moveTo>
                  <a:cubicBezTo>
                    <a:pt x="88" y="37"/>
                    <a:pt x="88" y="37"/>
                    <a:pt x="88" y="37"/>
                  </a:cubicBezTo>
                  <a:cubicBezTo>
                    <a:pt x="92" y="37"/>
                    <a:pt x="92" y="37"/>
                    <a:pt x="92" y="37"/>
                  </a:cubicBezTo>
                  <a:cubicBezTo>
                    <a:pt x="92" y="36"/>
                    <a:pt x="92" y="36"/>
                    <a:pt x="92" y="36"/>
                  </a:cubicBezTo>
                  <a:cubicBezTo>
                    <a:pt x="88" y="37"/>
                    <a:pt x="88" y="37"/>
                    <a:pt x="88" y="37"/>
                  </a:cubicBezTo>
                  <a:close/>
                  <a:moveTo>
                    <a:pt x="92" y="35"/>
                  </a:moveTo>
                  <a:cubicBezTo>
                    <a:pt x="92" y="35"/>
                    <a:pt x="92" y="35"/>
                    <a:pt x="92" y="35"/>
                  </a:cubicBezTo>
                  <a:cubicBezTo>
                    <a:pt x="88" y="36"/>
                    <a:pt x="88" y="36"/>
                    <a:pt x="88" y="36"/>
                  </a:cubicBezTo>
                  <a:cubicBezTo>
                    <a:pt x="88" y="36"/>
                    <a:pt x="88" y="36"/>
                    <a:pt x="88" y="36"/>
                  </a:cubicBezTo>
                  <a:cubicBezTo>
                    <a:pt x="92" y="36"/>
                    <a:pt x="92" y="36"/>
                    <a:pt x="92" y="36"/>
                  </a:cubicBezTo>
                  <a:lnTo>
                    <a:pt x="92" y="35"/>
                  </a:lnTo>
                  <a:close/>
                  <a:moveTo>
                    <a:pt x="98" y="35"/>
                  </a:moveTo>
                  <a:cubicBezTo>
                    <a:pt x="98" y="35"/>
                    <a:pt x="98" y="35"/>
                    <a:pt x="98" y="35"/>
                  </a:cubicBezTo>
                  <a:cubicBezTo>
                    <a:pt x="93" y="35"/>
                    <a:pt x="93" y="35"/>
                    <a:pt x="93" y="35"/>
                  </a:cubicBezTo>
                  <a:cubicBezTo>
                    <a:pt x="93" y="35"/>
                    <a:pt x="93" y="35"/>
                    <a:pt x="93" y="35"/>
                  </a:cubicBezTo>
                  <a:cubicBezTo>
                    <a:pt x="98" y="35"/>
                    <a:pt x="98" y="35"/>
                    <a:pt x="98" y="35"/>
                  </a:cubicBezTo>
                  <a:close/>
                  <a:moveTo>
                    <a:pt x="93" y="37"/>
                  </a:moveTo>
                  <a:cubicBezTo>
                    <a:pt x="93" y="37"/>
                    <a:pt x="93" y="37"/>
                    <a:pt x="93" y="37"/>
                  </a:cubicBezTo>
                  <a:cubicBezTo>
                    <a:pt x="98" y="37"/>
                    <a:pt x="98" y="37"/>
                    <a:pt x="98" y="37"/>
                  </a:cubicBezTo>
                  <a:cubicBezTo>
                    <a:pt x="98" y="36"/>
                    <a:pt x="98" y="36"/>
                    <a:pt x="98" y="36"/>
                  </a:cubicBezTo>
                  <a:cubicBezTo>
                    <a:pt x="93" y="37"/>
                    <a:pt x="93" y="37"/>
                    <a:pt x="93" y="37"/>
                  </a:cubicBezTo>
                  <a:close/>
                  <a:moveTo>
                    <a:pt x="93" y="39"/>
                  </a:moveTo>
                  <a:cubicBezTo>
                    <a:pt x="93" y="39"/>
                    <a:pt x="93" y="39"/>
                    <a:pt x="93" y="39"/>
                  </a:cubicBezTo>
                  <a:cubicBezTo>
                    <a:pt x="98" y="39"/>
                    <a:pt x="98" y="39"/>
                    <a:pt x="98" y="39"/>
                  </a:cubicBezTo>
                  <a:cubicBezTo>
                    <a:pt x="98" y="38"/>
                    <a:pt x="98" y="38"/>
                    <a:pt x="98" y="38"/>
                  </a:cubicBezTo>
                  <a:cubicBezTo>
                    <a:pt x="93" y="39"/>
                    <a:pt x="93" y="39"/>
                    <a:pt x="93" y="39"/>
                  </a:cubicBezTo>
                  <a:close/>
                  <a:moveTo>
                    <a:pt x="93" y="38"/>
                  </a:moveTo>
                  <a:cubicBezTo>
                    <a:pt x="93" y="38"/>
                    <a:pt x="93" y="38"/>
                    <a:pt x="93" y="38"/>
                  </a:cubicBezTo>
                  <a:cubicBezTo>
                    <a:pt x="98" y="38"/>
                    <a:pt x="98" y="38"/>
                    <a:pt x="98" y="38"/>
                  </a:cubicBezTo>
                  <a:cubicBezTo>
                    <a:pt x="98" y="37"/>
                    <a:pt x="98" y="37"/>
                    <a:pt x="98" y="37"/>
                  </a:cubicBezTo>
                  <a:cubicBezTo>
                    <a:pt x="93" y="38"/>
                    <a:pt x="93" y="38"/>
                    <a:pt x="93" y="38"/>
                  </a:cubicBezTo>
                  <a:close/>
                  <a:moveTo>
                    <a:pt x="93" y="36"/>
                  </a:moveTo>
                  <a:cubicBezTo>
                    <a:pt x="93" y="36"/>
                    <a:pt x="93" y="36"/>
                    <a:pt x="93" y="36"/>
                  </a:cubicBezTo>
                  <a:cubicBezTo>
                    <a:pt x="98" y="36"/>
                    <a:pt x="98" y="36"/>
                    <a:pt x="98" y="36"/>
                  </a:cubicBezTo>
                  <a:cubicBezTo>
                    <a:pt x="98" y="36"/>
                    <a:pt x="98" y="36"/>
                    <a:pt x="98" y="36"/>
                  </a:cubicBezTo>
                  <a:cubicBezTo>
                    <a:pt x="93" y="36"/>
                    <a:pt x="93" y="36"/>
                    <a:pt x="93" y="36"/>
                  </a:cubicBezTo>
                  <a:close/>
                  <a:moveTo>
                    <a:pt x="88" y="44"/>
                  </a:moveTo>
                  <a:cubicBezTo>
                    <a:pt x="88" y="44"/>
                    <a:pt x="88" y="44"/>
                    <a:pt x="88" y="44"/>
                  </a:cubicBezTo>
                  <a:cubicBezTo>
                    <a:pt x="92" y="43"/>
                    <a:pt x="92" y="43"/>
                    <a:pt x="92" y="43"/>
                  </a:cubicBezTo>
                  <a:cubicBezTo>
                    <a:pt x="92" y="43"/>
                    <a:pt x="92" y="43"/>
                    <a:pt x="92" y="43"/>
                  </a:cubicBezTo>
                  <a:cubicBezTo>
                    <a:pt x="88" y="43"/>
                    <a:pt x="88" y="43"/>
                    <a:pt x="88" y="43"/>
                  </a:cubicBezTo>
                  <a:lnTo>
                    <a:pt x="88" y="44"/>
                  </a:lnTo>
                  <a:close/>
                  <a:moveTo>
                    <a:pt x="88" y="44"/>
                  </a:moveTo>
                  <a:cubicBezTo>
                    <a:pt x="88" y="44"/>
                    <a:pt x="88" y="44"/>
                    <a:pt x="88" y="44"/>
                  </a:cubicBezTo>
                  <a:cubicBezTo>
                    <a:pt x="92" y="44"/>
                    <a:pt x="92" y="44"/>
                    <a:pt x="92" y="44"/>
                  </a:cubicBezTo>
                  <a:cubicBezTo>
                    <a:pt x="92" y="44"/>
                    <a:pt x="92" y="44"/>
                    <a:pt x="92" y="44"/>
                  </a:cubicBezTo>
                  <a:cubicBezTo>
                    <a:pt x="88" y="44"/>
                    <a:pt x="88" y="44"/>
                    <a:pt x="88" y="44"/>
                  </a:cubicBezTo>
                  <a:close/>
                  <a:moveTo>
                    <a:pt x="88" y="43"/>
                  </a:moveTo>
                  <a:cubicBezTo>
                    <a:pt x="88" y="43"/>
                    <a:pt x="88" y="43"/>
                    <a:pt x="88" y="43"/>
                  </a:cubicBezTo>
                  <a:cubicBezTo>
                    <a:pt x="92" y="42"/>
                    <a:pt x="92" y="42"/>
                    <a:pt x="92" y="42"/>
                  </a:cubicBezTo>
                  <a:cubicBezTo>
                    <a:pt x="92" y="42"/>
                    <a:pt x="92" y="42"/>
                    <a:pt x="92" y="42"/>
                  </a:cubicBezTo>
                  <a:cubicBezTo>
                    <a:pt x="88" y="42"/>
                    <a:pt x="88" y="42"/>
                    <a:pt x="88" y="42"/>
                  </a:cubicBezTo>
                  <a:lnTo>
                    <a:pt x="88" y="43"/>
                  </a:lnTo>
                  <a:close/>
                  <a:moveTo>
                    <a:pt x="88" y="42"/>
                  </a:moveTo>
                  <a:cubicBezTo>
                    <a:pt x="88" y="42"/>
                    <a:pt x="88" y="42"/>
                    <a:pt x="88" y="42"/>
                  </a:cubicBezTo>
                  <a:cubicBezTo>
                    <a:pt x="92" y="41"/>
                    <a:pt x="92" y="41"/>
                    <a:pt x="92" y="41"/>
                  </a:cubicBezTo>
                  <a:cubicBezTo>
                    <a:pt x="92" y="41"/>
                    <a:pt x="92" y="41"/>
                    <a:pt x="92" y="41"/>
                  </a:cubicBezTo>
                  <a:cubicBezTo>
                    <a:pt x="88" y="41"/>
                    <a:pt x="88" y="41"/>
                    <a:pt x="88" y="41"/>
                  </a:cubicBezTo>
                  <a:lnTo>
                    <a:pt x="88" y="42"/>
                  </a:lnTo>
                  <a:close/>
                  <a:moveTo>
                    <a:pt x="47" y="41"/>
                  </a:moveTo>
                  <a:cubicBezTo>
                    <a:pt x="47" y="41"/>
                    <a:pt x="47" y="41"/>
                    <a:pt x="47" y="41"/>
                  </a:cubicBezTo>
                  <a:cubicBezTo>
                    <a:pt x="57" y="40"/>
                    <a:pt x="57" y="40"/>
                    <a:pt x="57" y="40"/>
                  </a:cubicBezTo>
                  <a:cubicBezTo>
                    <a:pt x="57" y="41"/>
                    <a:pt x="57" y="41"/>
                    <a:pt x="57" y="41"/>
                  </a:cubicBezTo>
                  <a:cubicBezTo>
                    <a:pt x="60" y="40"/>
                    <a:pt x="60" y="40"/>
                    <a:pt x="60" y="40"/>
                  </a:cubicBezTo>
                  <a:cubicBezTo>
                    <a:pt x="60" y="40"/>
                    <a:pt x="60" y="40"/>
                    <a:pt x="60" y="40"/>
                  </a:cubicBezTo>
                  <a:cubicBezTo>
                    <a:pt x="57" y="40"/>
                    <a:pt x="57" y="40"/>
                    <a:pt x="57" y="40"/>
                  </a:cubicBezTo>
                  <a:cubicBezTo>
                    <a:pt x="57" y="40"/>
                    <a:pt x="57" y="40"/>
                    <a:pt x="57" y="40"/>
                  </a:cubicBezTo>
                  <a:cubicBezTo>
                    <a:pt x="47" y="41"/>
                    <a:pt x="47" y="41"/>
                    <a:pt x="47" y="41"/>
                  </a:cubicBezTo>
                  <a:close/>
                  <a:moveTo>
                    <a:pt x="47" y="42"/>
                  </a:moveTo>
                  <a:cubicBezTo>
                    <a:pt x="47" y="42"/>
                    <a:pt x="47" y="42"/>
                    <a:pt x="47" y="42"/>
                  </a:cubicBezTo>
                  <a:cubicBezTo>
                    <a:pt x="57" y="41"/>
                    <a:pt x="57" y="41"/>
                    <a:pt x="57" y="41"/>
                  </a:cubicBezTo>
                  <a:cubicBezTo>
                    <a:pt x="57" y="41"/>
                    <a:pt x="57" y="41"/>
                    <a:pt x="57" y="41"/>
                  </a:cubicBezTo>
                  <a:cubicBezTo>
                    <a:pt x="60" y="41"/>
                    <a:pt x="60" y="41"/>
                    <a:pt x="60" y="41"/>
                  </a:cubicBezTo>
                  <a:cubicBezTo>
                    <a:pt x="60" y="41"/>
                    <a:pt x="60" y="41"/>
                    <a:pt x="60" y="41"/>
                  </a:cubicBezTo>
                  <a:cubicBezTo>
                    <a:pt x="57" y="41"/>
                    <a:pt x="57" y="41"/>
                    <a:pt x="57" y="41"/>
                  </a:cubicBezTo>
                  <a:cubicBezTo>
                    <a:pt x="57" y="41"/>
                    <a:pt x="57" y="41"/>
                    <a:pt x="57" y="41"/>
                  </a:cubicBezTo>
                  <a:cubicBezTo>
                    <a:pt x="47" y="41"/>
                    <a:pt x="47" y="41"/>
                    <a:pt x="47" y="41"/>
                  </a:cubicBezTo>
                  <a:lnTo>
                    <a:pt x="47" y="42"/>
                  </a:lnTo>
                  <a:close/>
                  <a:moveTo>
                    <a:pt x="47" y="40"/>
                  </a:moveTo>
                  <a:cubicBezTo>
                    <a:pt x="47" y="40"/>
                    <a:pt x="47" y="40"/>
                    <a:pt x="47" y="40"/>
                  </a:cubicBezTo>
                  <a:cubicBezTo>
                    <a:pt x="57" y="40"/>
                    <a:pt x="57" y="40"/>
                    <a:pt x="57" y="40"/>
                  </a:cubicBezTo>
                  <a:cubicBezTo>
                    <a:pt x="57" y="40"/>
                    <a:pt x="57" y="40"/>
                    <a:pt x="57" y="40"/>
                  </a:cubicBezTo>
                  <a:cubicBezTo>
                    <a:pt x="60" y="40"/>
                    <a:pt x="60" y="40"/>
                    <a:pt x="60" y="40"/>
                  </a:cubicBezTo>
                  <a:cubicBezTo>
                    <a:pt x="60" y="39"/>
                    <a:pt x="60" y="39"/>
                    <a:pt x="60" y="39"/>
                  </a:cubicBezTo>
                  <a:cubicBezTo>
                    <a:pt x="57" y="39"/>
                    <a:pt x="57" y="39"/>
                    <a:pt x="57" y="39"/>
                  </a:cubicBezTo>
                  <a:cubicBezTo>
                    <a:pt x="57" y="39"/>
                    <a:pt x="57" y="39"/>
                    <a:pt x="57" y="39"/>
                  </a:cubicBezTo>
                  <a:cubicBezTo>
                    <a:pt x="47" y="40"/>
                    <a:pt x="47" y="40"/>
                    <a:pt x="47" y="40"/>
                  </a:cubicBezTo>
                  <a:close/>
                  <a:moveTo>
                    <a:pt x="108" y="37"/>
                  </a:moveTo>
                  <a:cubicBezTo>
                    <a:pt x="108" y="37"/>
                    <a:pt x="108" y="37"/>
                    <a:pt x="108" y="37"/>
                  </a:cubicBezTo>
                  <a:cubicBezTo>
                    <a:pt x="112" y="37"/>
                    <a:pt x="112" y="37"/>
                    <a:pt x="112" y="37"/>
                  </a:cubicBezTo>
                  <a:cubicBezTo>
                    <a:pt x="106" y="36"/>
                    <a:pt x="106" y="36"/>
                    <a:pt x="106" y="36"/>
                  </a:cubicBezTo>
                  <a:cubicBezTo>
                    <a:pt x="106" y="37"/>
                    <a:pt x="106" y="37"/>
                    <a:pt x="106" y="37"/>
                  </a:cubicBezTo>
                  <a:lnTo>
                    <a:pt x="108" y="37"/>
                  </a:lnTo>
                  <a:close/>
                  <a:moveTo>
                    <a:pt x="154" y="41"/>
                  </a:moveTo>
                  <a:cubicBezTo>
                    <a:pt x="154" y="41"/>
                    <a:pt x="154" y="41"/>
                    <a:pt x="154" y="41"/>
                  </a:cubicBezTo>
                  <a:cubicBezTo>
                    <a:pt x="148" y="41"/>
                    <a:pt x="148" y="41"/>
                    <a:pt x="148" y="41"/>
                  </a:cubicBezTo>
                  <a:cubicBezTo>
                    <a:pt x="148" y="39"/>
                    <a:pt x="148" y="39"/>
                    <a:pt x="148" y="39"/>
                  </a:cubicBezTo>
                  <a:cubicBezTo>
                    <a:pt x="146" y="34"/>
                    <a:pt x="146" y="34"/>
                    <a:pt x="146" y="34"/>
                  </a:cubicBezTo>
                  <a:cubicBezTo>
                    <a:pt x="128" y="35"/>
                    <a:pt x="128" y="35"/>
                    <a:pt x="128" y="35"/>
                  </a:cubicBezTo>
                  <a:cubicBezTo>
                    <a:pt x="120" y="34"/>
                    <a:pt x="120" y="34"/>
                    <a:pt x="120" y="34"/>
                  </a:cubicBezTo>
                  <a:cubicBezTo>
                    <a:pt x="117" y="34"/>
                    <a:pt x="117" y="34"/>
                    <a:pt x="117" y="34"/>
                  </a:cubicBezTo>
                  <a:cubicBezTo>
                    <a:pt x="118" y="34"/>
                    <a:pt x="118" y="34"/>
                    <a:pt x="118" y="34"/>
                  </a:cubicBezTo>
                  <a:cubicBezTo>
                    <a:pt x="119" y="5"/>
                    <a:pt x="119" y="5"/>
                    <a:pt x="119" y="5"/>
                  </a:cubicBezTo>
                  <a:cubicBezTo>
                    <a:pt x="116" y="3"/>
                    <a:pt x="116" y="3"/>
                    <a:pt x="116" y="3"/>
                  </a:cubicBezTo>
                  <a:cubicBezTo>
                    <a:pt x="114" y="3"/>
                    <a:pt x="114" y="3"/>
                    <a:pt x="114" y="3"/>
                  </a:cubicBezTo>
                  <a:cubicBezTo>
                    <a:pt x="114" y="2"/>
                    <a:pt x="114" y="2"/>
                    <a:pt x="114" y="2"/>
                  </a:cubicBezTo>
                  <a:cubicBezTo>
                    <a:pt x="110" y="0"/>
                    <a:pt x="110" y="0"/>
                    <a:pt x="110" y="0"/>
                  </a:cubicBezTo>
                  <a:cubicBezTo>
                    <a:pt x="110" y="0"/>
                    <a:pt x="110" y="0"/>
                    <a:pt x="110" y="0"/>
                  </a:cubicBezTo>
                  <a:cubicBezTo>
                    <a:pt x="75" y="10"/>
                    <a:pt x="75" y="10"/>
                    <a:pt x="75" y="10"/>
                  </a:cubicBezTo>
                  <a:cubicBezTo>
                    <a:pt x="75" y="35"/>
                    <a:pt x="75" y="35"/>
                    <a:pt x="75" y="35"/>
                  </a:cubicBezTo>
                  <a:cubicBezTo>
                    <a:pt x="67" y="36"/>
                    <a:pt x="58" y="37"/>
                    <a:pt x="52" y="38"/>
                  </a:cubicBezTo>
                  <a:cubicBezTo>
                    <a:pt x="35" y="36"/>
                    <a:pt x="35" y="36"/>
                    <a:pt x="35" y="36"/>
                  </a:cubicBezTo>
                  <a:cubicBezTo>
                    <a:pt x="20" y="38"/>
                    <a:pt x="20" y="38"/>
                    <a:pt x="20" y="38"/>
                  </a:cubicBezTo>
                  <a:cubicBezTo>
                    <a:pt x="20" y="39"/>
                    <a:pt x="20" y="39"/>
                    <a:pt x="20" y="39"/>
                  </a:cubicBezTo>
                  <a:cubicBezTo>
                    <a:pt x="35" y="37"/>
                    <a:pt x="35" y="37"/>
                    <a:pt x="35" y="37"/>
                  </a:cubicBezTo>
                  <a:cubicBezTo>
                    <a:pt x="49" y="39"/>
                    <a:pt x="49" y="39"/>
                    <a:pt x="49" y="39"/>
                  </a:cubicBezTo>
                  <a:cubicBezTo>
                    <a:pt x="48" y="39"/>
                    <a:pt x="47" y="39"/>
                    <a:pt x="47" y="39"/>
                  </a:cubicBezTo>
                  <a:cubicBezTo>
                    <a:pt x="47" y="41"/>
                    <a:pt x="47" y="41"/>
                    <a:pt x="47" y="41"/>
                  </a:cubicBezTo>
                  <a:cubicBezTo>
                    <a:pt x="47" y="39"/>
                    <a:pt x="47" y="39"/>
                    <a:pt x="47" y="39"/>
                  </a:cubicBezTo>
                  <a:cubicBezTo>
                    <a:pt x="101" y="34"/>
                    <a:pt x="101" y="34"/>
                    <a:pt x="101" y="34"/>
                  </a:cubicBezTo>
                  <a:cubicBezTo>
                    <a:pt x="101" y="34"/>
                    <a:pt x="101" y="34"/>
                    <a:pt x="101" y="34"/>
                  </a:cubicBezTo>
                  <a:cubicBezTo>
                    <a:pt x="101" y="34"/>
                    <a:pt x="101" y="34"/>
                    <a:pt x="101" y="34"/>
                  </a:cubicBezTo>
                  <a:cubicBezTo>
                    <a:pt x="103" y="33"/>
                    <a:pt x="103" y="33"/>
                    <a:pt x="103" y="33"/>
                  </a:cubicBezTo>
                  <a:cubicBezTo>
                    <a:pt x="103" y="44"/>
                    <a:pt x="103" y="44"/>
                    <a:pt x="103" y="44"/>
                  </a:cubicBezTo>
                  <a:cubicBezTo>
                    <a:pt x="88" y="45"/>
                    <a:pt x="88" y="45"/>
                    <a:pt x="88" y="45"/>
                  </a:cubicBezTo>
                  <a:cubicBezTo>
                    <a:pt x="88" y="45"/>
                    <a:pt x="88" y="45"/>
                    <a:pt x="88" y="45"/>
                  </a:cubicBezTo>
                  <a:cubicBezTo>
                    <a:pt x="88" y="45"/>
                    <a:pt x="88" y="45"/>
                    <a:pt x="88" y="45"/>
                  </a:cubicBezTo>
                  <a:cubicBezTo>
                    <a:pt x="88" y="45"/>
                    <a:pt x="88" y="45"/>
                    <a:pt x="88" y="45"/>
                  </a:cubicBezTo>
                  <a:cubicBezTo>
                    <a:pt x="90" y="46"/>
                    <a:pt x="90" y="46"/>
                    <a:pt x="90" y="46"/>
                  </a:cubicBezTo>
                  <a:cubicBezTo>
                    <a:pt x="65" y="47"/>
                    <a:pt x="65" y="47"/>
                    <a:pt x="65" y="47"/>
                  </a:cubicBezTo>
                  <a:cubicBezTo>
                    <a:pt x="65" y="47"/>
                    <a:pt x="65" y="47"/>
                    <a:pt x="65" y="47"/>
                  </a:cubicBezTo>
                  <a:cubicBezTo>
                    <a:pt x="65" y="47"/>
                    <a:pt x="65" y="47"/>
                    <a:pt x="65" y="47"/>
                  </a:cubicBezTo>
                  <a:cubicBezTo>
                    <a:pt x="57" y="47"/>
                    <a:pt x="57" y="47"/>
                    <a:pt x="57" y="47"/>
                  </a:cubicBezTo>
                  <a:cubicBezTo>
                    <a:pt x="57" y="47"/>
                    <a:pt x="57" y="47"/>
                    <a:pt x="57" y="47"/>
                  </a:cubicBezTo>
                  <a:cubicBezTo>
                    <a:pt x="57" y="47"/>
                    <a:pt x="57" y="47"/>
                    <a:pt x="57" y="47"/>
                  </a:cubicBezTo>
                  <a:cubicBezTo>
                    <a:pt x="54" y="47"/>
                    <a:pt x="54" y="47"/>
                    <a:pt x="54" y="47"/>
                  </a:cubicBezTo>
                  <a:cubicBezTo>
                    <a:pt x="54" y="47"/>
                    <a:pt x="54" y="47"/>
                    <a:pt x="54" y="47"/>
                  </a:cubicBezTo>
                  <a:cubicBezTo>
                    <a:pt x="54" y="47"/>
                    <a:pt x="54" y="47"/>
                    <a:pt x="54" y="47"/>
                  </a:cubicBezTo>
                  <a:cubicBezTo>
                    <a:pt x="38" y="48"/>
                    <a:pt x="38" y="48"/>
                    <a:pt x="38" y="48"/>
                  </a:cubicBezTo>
                  <a:cubicBezTo>
                    <a:pt x="38" y="38"/>
                    <a:pt x="38" y="38"/>
                    <a:pt x="38" y="38"/>
                  </a:cubicBezTo>
                  <a:cubicBezTo>
                    <a:pt x="37" y="38"/>
                    <a:pt x="37" y="38"/>
                    <a:pt x="37" y="38"/>
                  </a:cubicBezTo>
                  <a:cubicBezTo>
                    <a:pt x="37" y="48"/>
                    <a:pt x="37" y="48"/>
                    <a:pt x="37" y="48"/>
                  </a:cubicBezTo>
                  <a:cubicBezTo>
                    <a:pt x="37" y="48"/>
                    <a:pt x="37" y="48"/>
                    <a:pt x="37" y="48"/>
                  </a:cubicBezTo>
                  <a:cubicBezTo>
                    <a:pt x="37" y="48"/>
                    <a:pt x="37" y="48"/>
                    <a:pt x="37" y="48"/>
                  </a:cubicBezTo>
                  <a:cubicBezTo>
                    <a:pt x="37" y="48"/>
                    <a:pt x="37" y="48"/>
                    <a:pt x="37" y="48"/>
                  </a:cubicBezTo>
                  <a:cubicBezTo>
                    <a:pt x="37" y="53"/>
                    <a:pt x="37" y="53"/>
                    <a:pt x="37" y="53"/>
                  </a:cubicBezTo>
                  <a:cubicBezTo>
                    <a:pt x="37" y="53"/>
                    <a:pt x="37" y="53"/>
                    <a:pt x="37" y="53"/>
                  </a:cubicBezTo>
                  <a:cubicBezTo>
                    <a:pt x="37" y="40"/>
                    <a:pt x="37" y="40"/>
                    <a:pt x="37" y="40"/>
                  </a:cubicBezTo>
                  <a:cubicBezTo>
                    <a:pt x="33" y="40"/>
                    <a:pt x="33" y="40"/>
                    <a:pt x="33" y="40"/>
                  </a:cubicBezTo>
                  <a:cubicBezTo>
                    <a:pt x="33" y="53"/>
                    <a:pt x="33" y="53"/>
                    <a:pt x="33" y="53"/>
                  </a:cubicBezTo>
                  <a:cubicBezTo>
                    <a:pt x="33" y="53"/>
                    <a:pt x="33" y="53"/>
                    <a:pt x="33" y="53"/>
                  </a:cubicBezTo>
                  <a:cubicBezTo>
                    <a:pt x="33" y="38"/>
                    <a:pt x="33" y="38"/>
                    <a:pt x="33" y="38"/>
                  </a:cubicBezTo>
                  <a:cubicBezTo>
                    <a:pt x="33" y="38"/>
                    <a:pt x="33" y="38"/>
                    <a:pt x="33" y="38"/>
                  </a:cubicBezTo>
                  <a:cubicBezTo>
                    <a:pt x="33" y="53"/>
                    <a:pt x="33" y="53"/>
                    <a:pt x="33" y="53"/>
                  </a:cubicBezTo>
                  <a:cubicBezTo>
                    <a:pt x="32" y="53"/>
                    <a:pt x="32" y="53"/>
                    <a:pt x="32" y="53"/>
                  </a:cubicBezTo>
                  <a:cubicBezTo>
                    <a:pt x="32" y="40"/>
                    <a:pt x="32" y="40"/>
                    <a:pt x="32" y="40"/>
                  </a:cubicBezTo>
                  <a:cubicBezTo>
                    <a:pt x="30" y="40"/>
                    <a:pt x="30" y="40"/>
                    <a:pt x="30" y="40"/>
                  </a:cubicBezTo>
                  <a:cubicBezTo>
                    <a:pt x="30" y="53"/>
                    <a:pt x="30" y="53"/>
                    <a:pt x="30" y="53"/>
                  </a:cubicBezTo>
                  <a:cubicBezTo>
                    <a:pt x="31" y="53"/>
                    <a:pt x="31" y="53"/>
                    <a:pt x="31" y="53"/>
                  </a:cubicBezTo>
                  <a:cubicBezTo>
                    <a:pt x="29" y="53"/>
                    <a:pt x="29" y="53"/>
                    <a:pt x="29" y="53"/>
                  </a:cubicBezTo>
                  <a:cubicBezTo>
                    <a:pt x="29" y="39"/>
                    <a:pt x="29" y="39"/>
                    <a:pt x="29" y="39"/>
                  </a:cubicBezTo>
                  <a:cubicBezTo>
                    <a:pt x="29" y="39"/>
                    <a:pt x="29" y="39"/>
                    <a:pt x="29" y="39"/>
                  </a:cubicBezTo>
                  <a:cubicBezTo>
                    <a:pt x="29" y="53"/>
                    <a:pt x="29" y="53"/>
                    <a:pt x="29" y="53"/>
                  </a:cubicBezTo>
                  <a:cubicBezTo>
                    <a:pt x="24" y="54"/>
                    <a:pt x="24" y="54"/>
                    <a:pt x="24" y="54"/>
                  </a:cubicBezTo>
                  <a:cubicBezTo>
                    <a:pt x="24" y="54"/>
                    <a:pt x="79" y="56"/>
                    <a:pt x="94" y="56"/>
                  </a:cubicBezTo>
                  <a:cubicBezTo>
                    <a:pt x="100" y="56"/>
                    <a:pt x="129" y="55"/>
                    <a:pt x="131" y="55"/>
                  </a:cubicBezTo>
                  <a:cubicBezTo>
                    <a:pt x="131" y="55"/>
                    <a:pt x="131" y="55"/>
                    <a:pt x="131" y="55"/>
                  </a:cubicBezTo>
                  <a:cubicBezTo>
                    <a:pt x="132" y="55"/>
                    <a:pt x="132" y="55"/>
                    <a:pt x="132" y="55"/>
                  </a:cubicBezTo>
                  <a:cubicBezTo>
                    <a:pt x="132" y="55"/>
                    <a:pt x="132" y="55"/>
                    <a:pt x="132" y="55"/>
                  </a:cubicBezTo>
                  <a:cubicBezTo>
                    <a:pt x="140" y="55"/>
                    <a:pt x="146" y="55"/>
                    <a:pt x="146" y="55"/>
                  </a:cubicBezTo>
                  <a:cubicBezTo>
                    <a:pt x="132" y="55"/>
                    <a:pt x="132" y="55"/>
                    <a:pt x="132" y="55"/>
                  </a:cubicBezTo>
                  <a:cubicBezTo>
                    <a:pt x="132" y="47"/>
                    <a:pt x="132" y="47"/>
                    <a:pt x="132" y="47"/>
                  </a:cubicBezTo>
                  <a:cubicBezTo>
                    <a:pt x="131" y="47"/>
                    <a:pt x="131" y="47"/>
                    <a:pt x="131" y="47"/>
                  </a:cubicBezTo>
                  <a:cubicBezTo>
                    <a:pt x="131" y="55"/>
                    <a:pt x="131" y="55"/>
                    <a:pt x="131" y="55"/>
                  </a:cubicBezTo>
                  <a:cubicBezTo>
                    <a:pt x="126" y="54"/>
                    <a:pt x="126" y="54"/>
                    <a:pt x="126" y="54"/>
                  </a:cubicBezTo>
                  <a:cubicBezTo>
                    <a:pt x="126" y="46"/>
                    <a:pt x="126" y="46"/>
                    <a:pt x="126" y="46"/>
                  </a:cubicBezTo>
                  <a:cubicBezTo>
                    <a:pt x="125" y="46"/>
                    <a:pt x="125" y="46"/>
                    <a:pt x="125" y="46"/>
                  </a:cubicBezTo>
                  <a:cubicBezTo>
                    <a:pt x="125" y="54"/>
                    <a:pt x="125" y="54"/>
                    <a:pt x="125" y="54"/>
                  </a:cubicBezTo>
                  <a:cubicBezTo>
                    <a:pt x="121" y="54"/>
                    <a:pt x="121" y="54"/>
                    <a:pt x="121" y="54"/>
                  </a:cubicBezTo>
                  <a:cubicBezTo>
                    <a:pt x="121" y="47"/>
                    <a:pt x="121" y="47"/>
                    <a:pt x="121" y="47"/>
                  </a:cubicBezTo>
                  <a:cubicBezTo>
                    <a:pt x="122" y="47"/>
                    <a:pt x="122" y="47"/>
                    <a:pt x="122" y="47"/>
                  </a:cubicBezTo>
                  <a:cubicBezTo>
                    <a:pt x="121" y="47"/>
                    <a:pt x="121" y="47"/>
                    <a:pt x="121" y="47"/>
                  </a:cubicBezTo>
                  <a:cubicBezTo>
                    <a:pt x="121" y="47"/>
                    <a:pt x="121" y="47"/>
                    <a:pt x="121" y="47"/>
                  </a:cubicBezTo>
                  <a:cubicBezTo>
                    <a:pt x="120" y="47"/>
                    <a:pt x="120" y="47"/>
                    <a:pt x="120" y="47"/>
                  </a:cubicBezTo>
                  <a:cubicBezTo>
                    <a:pt x="120" y="47"/>
                    <a:pt x="120" y="47"/>
                    <a:pt x="120" y="47"/>
                  </a:cubicBezTo>
                  <a:cubicBezTo>
                    <a:pt x="116" y="47"/>
                    <a:pt x="116" y="47"/>
                    <a:pt x="116" y="47"/>
                  </a:cubicBezTo>
                  <a:cubicBezTo>
                    <a:pt x="111" y="45"/>
                    <a:pt x="111" y="45"/>
                    <a:pt x="111" y="45"/>
                  </a:cubicBezTo>
                  <a:cubicBezTo>
                    <a:pt x="111" y="44"/>
                    <a:pt x="111" y="44"/>
                    <a:pt x="111" y="44"/>
                  </a:cubicBezTo>
                  <a:cubicBezTo>
                    <a:pt x="121" y="44"/>
                    <a:pt x="121" y="44"/>
                    <a:pt x="121" y="44"/>
                  </a:cubicBezTo>
                  <a:cubicBezTo>
                    <a:pt x="121" y="44"/>
                    <a:pt x="121" y="44"/>
                    <a:pt x="121" y="44"/>
                  </a:cubicBezTo>
                  <a:cubicBezTo>
                    <a:pt x="121" y="44"/>
                    <a:pt x="121" y="44"/>
                    <a:pt x="121" y="44"/>
                  </a:cubicBezTo>
                  <a:cubicBezTo>
                    <a:pt x="121" y="44"/>
                    <a:pt x="121" y="44"/>
                    <a:pt x="121" y="44"/>
                  </a:cubicBezTo>
                  <a:cubicBezTo>
                    <a:pt x="121" y="44"/>
                    <a:pt x="121" y="44"/>
                    <a:pt x="121" y="44"/>
                  </a:cubicBezTo>
                  <a:cubicBezTo>
                    <a:pt x="121" y="44"/>
                    <a:pt x="121" y="44"/>
                    <a:pt x="121" y="44"/>
                  </a:cubicBezTo>
                  <a:cubicBezTo>
                    <a:pt x="121" y="47"/>
                    <a:pt x="121" y="47"/>
                    <a:pt x="121" y="47"/>
                  </a:cubicBezTo>
                  <a:cubicBezTo>
                    <a:pt x="121" y="47"/>
                    <a:pt x="121" y="47"/>
                    <a:pt x="121" y="47"/>
                  </a:cubicBezTo>
                  <a:cubicBezTo>
                    <a:pt x="121" y="47"/>
                    <a:pt x="121" y="47"/>
                    <a:pt x="121" y="47"/>
                  </a:cubicBezTo>
                  <a:cubicBezTo>
                    <a:pt x="122" y="44"/>
                    <a:pt x="122" y="44"/>
                    <a:pt x="122" y="44"/>
                  </a:cubicBezTo>
                  <a:cubicBezTo>
                    <a:pt x="128" y="47"/>
                    <a:pt x="128" y="47"/>
                    <a:pt x="128" y="47"/>
                  </a:cubicBezTo>
                  <a:cubicBezTo>
                    <a:pt x="134" y="47"/>
                    <a:pt x="134" y="47"/>
                    <a:pt x="134" y="47"/>
                  </a:cubicBezTo>
                  <a:cubicBezTo>
                    <a:pt x="128" y="46"/>
                    <a:pt x="128" y="46"/>
                    <a:pt x="128" y="46"/>
                  </a:cubicBezTo>
                  <a:cubicBezTo>
                    <a:pt x="126" y="45"/>
                    <a:pt x="126" y="45"/>
                    <a:pt x="126" y="45"/>
                  </a:cubicBezTo>
                  <a:cubicBezTo>
                    <a:pt x="130" y="45"/>
                    <a:pt x="130" y="45"/>
                    <a:pt x="130" y="45"/>
                  </a:cubicBezTo>
                  <a:cubicBezTo>
                    <a:pt x="130" y="45"/>
                    <a:pt x="130" y="45"/>
                    <a:pt x="130" y="45"/>
                  </a:cubicBezTo>
                  <a:cubicBezTo>
                    <a:pt x="130" y="37"/>
                    <a:pt x="130" y="37"/>
                    <a:pt x="130" y="37"/>
                  </a:cubicBezTo>
                  <a:cubicBezTo>
                    <a:pt x="130" y="36"/>
                    <a:pt x="130" y="36"/>
                    <a:pt x="130" y="36"/>
                  </a:cubicBezTo>
                  <a:cubicBezTo>
                    <a:pt x="130" y="36"/>
                    <a:pt x="130" y="36"/>
                    <a:pt x="130" y="36"/>
                  </a:cubicBezTo>
                  <a:cubicBezTo>
                    <a:pt x="127" y="37"/>
                    <a:pt x="127" y="37"/>
                    <a:pt x="127" y="37"/>
                  </a:cubicBezTo>
                  <a:cubicBezTo>
                    <a:pt x="127" y="37"/>
                    <a:pt x="127" y="37"/>
                    <a:pt x="127" y="37"/>
                  </a:cubicBezTo>
                  <a:cubicBezTo>
                    <a:pt x="127" y="37"/>
                    <a:pt x="127" y="37"/>
                    <a:pt x="127" y="37"/>
                  </a:cubicBezTo>
                  <a:cubicBezTo>
                    <a:pt x="124" y="37"/>
                    <a:pt x="124" y="37"/>
                    <a:pt x="124" y="37"/>
                  </a:cubicBezTo>
                  <a:cubicBezTo>
                    <a:pt x="124" y="37"/>
                    <a:pt x="124" y="37"/>
                    <a:pt x="124" y="37"/>
                  </a:cubicBezTo>
                  <a:cubicBezTo>
                    <a:pt x="124" y="37"/>
                    <a:pt x="124" y="37"/>
                    <a:pt x="124" y="37"/>
                  </a:cubicBezTo>
                  <a:cubicBezTo>
                    <a:pt x="124" y="37"/>
                    <a:pt x="124" y="37"/>
                    <a:pt x="124" y="37"/>
                  </a:cubicBezTo>
                  <a:cubicBezTo>
                    <a:pt x="124" y="37"/>
                    <a:pt x="124" y="37"/>
                    <a:pt x="124" y="37"/>
                  </a:cubicBezTo>
                  <a:cubicBezTo>
                    <a:pt x="121" y="37"/>
                    <a:pt x="121" y="37"/>
                    <a:pt x="121" y="37"/>
                  </a:cubicBezTo>
                  <a:cubicBezTo>
                    <a:pt x="121" y="37"/>
                    <a:pt x="121" y="37"/>
                    <a:pt x="121" y="37"/>
                  </a:cubicBezTo>
                  <a:cubicBezTo>
                    <a:pt x="121" y="37"/>
                    <a:pt x="121" y="37"/>
                    <a:pt x="121" y="37"/>
                  </a:cubicBezTo>
                  <a:cubicBezTo>
                    <a:pt x="121" y="37"/>
                    <a:pt x="121" y="37"/>
                    <a:pt x="121" y="37"/>
                  </a:cubicBezTo>
                  <a:cubicBezTo>
                    <a:pt x="121" y="37"/>
                    <a:pt x="121" y="37"/>
                    <a:pt x="121" y="37"/>
                  </a:cubicBezTo>
                  <a:cubicBezTo>
                    <a:pt x="118" y="37"/>
                    <a:pt x="118" y="37"/>
                    <a:pt x="118" y="37"/>
                  </a:cubicBezTo>
                  <a:cubicBezTo>
                    <a:pt x="118" y="37"/>
                    <a:pt x="118" y="37"/>
                    <a:pt x="118" y="37"/>
                  </a:cubicBezTo>
                  <a:cubicBezTo>
                    <a:pt x="118" y="37"/>
                    <a:pt x="118" y="37"/>
                    <a:pt x="118" y="37"/>
                  </a:cubicBezTo>
                  <a:cubicBezTo>
                    <a:pt x="118" y="37"/>
                    <a:pt x="118" y="37"/>
                    <a:pt x="118" y="37"/>
                  </a:cubicBezTo>
                  <a:cubicBezTo>
                    <a:pt x="118" y="37"/>
                    <a:pt x="118" y="37"/>
                    <a:pt x="118" y="37"/>
                  </a:cubicBezTo>
                  <a:cubicBezTo>
                    <a:pt x="113" y="37"/>
                    <a:pt x="113" y="37"/>
                    <a:pt x="113" y="37"/>
                  </a:cubicBezTo>
                  <a:cubicBezTo>
                    <a:pt x="113" y="36"/>
                    <a:pt x="113" y="36"/>
                    <a:pt x="113" y="36"/>
                  </a:cubicBezTo>
                  <a:cubicBezTo>
                    <a:pt x="116" y="36"/>
                    <a:pt x="116" y="36"/>
                    <a:pt x="116" y="36"/>
                  </a:cubicBezTo>
                  <a:cubicBezTo>
                    <a:pt x="116" y="35"/>
                    <a:pt x="116" y="35"/>
                    <a:pt x="116" y="35"/>
                  </a:cubicBezTo>
                  <a:cubicBezTo>
                    <a:pt x="113" y="35"/>
                    <a:pt x="113" y="35"/>
                    <a:pt x="113" y="35"/>
                  </a:cubicBezTo>
                  <a:cubicBezTo>
                    <a:pt x="114" y="35"/>
                    <a:pt x="114" y="35"/>
                    <a:pt x="114" y="35"/>
                  </a:cubicBezTo>
                  <a:cubicBezTo>
                    <a:pt x="114" y="34"/>
                    <a:pt x="114" y="34"/>
                    <a:pt x="114" y="34"/>
                  </a:cubicBezTo>
                  <a:cubicBezTo>
                    <a:pt x="120" y="35"/>
                    <a:pt x="120" y="35"/>
                    <a:pt x="120" y="35"/>
                  </a:cubicBezTo>
                  <a:cubicBezTo>
                    <a:pt x="120" y="36"/>
                    <a:pt x="120" y="36"/>
                    <a:pt x="120" y="36"/>
                  </a:cubicBezTo>
                  <a:cubicBezTo>
                    <a:pt x="121" y="36"/>
                    <a:pt x="121" y="36"/>
                    <a:pt x="121" y="36"/>
                  </a:cubicBezTo>
                  <a:cubicBezTo>
                    <a:pt x="117" y="36"/>
                    <a:pt x="117" y="36"/>
                    <a:pt x="117" y="36"/>
                  </a:cubicBezTo>
                  <a:cubicBezTo>
                    <a:pt x="125" y="35"/>
                    <a:pt x="125" y="35"/>
                    <a:pt x="125" y="35"/>
                  </a:cubicBezTo>
                  <a:cubicBezTo>
                    <a:pt x="128" y="35"/>
                    <a:pt x="128" y="35"/>
                    <a:pt x="128" y="35"/>
                  </a:cubicBezTo>
                  <a:cubicBezTo>
                    <a:pt x="128" y="35"/>
                    <a:pt x="128" y="35"/>
                    <a:pt x="128" y="35"/>
                  </a:cubicBezTo>
                  <a:cubicBezTo>
                    <a:pt x="146" y="34"/>
                    <a:pt x="146" y="34"/>
                    <a:pt x="146" y="34"/>
                  </a:cubicBezTo>
                  <a:cubicBezTo>
                    <a:pt x="146" y="55"/>
                    <a:pt x="146" y="55"/>
                    <a:pt x="146" y="55"/>
                  </a:cubicBezTo>
                  <a:cubicBezTo>
                    <a:pt x="146" y="55"/>
                    <a:pt x="146" y="55"/>
                    <a:pt x="146" y="55"/>
                  </a:cubicBezTo>
                  <a:cubicBezTo>
                    <a:pt x="146" y="55"/>
                    <a:pt x="146" y="55"/>
                    <a:pt x="146" y="55"/>
                  </a:cubicBezTo>
                  <a:cubicBezTo>
                    <a:pt x="154" y="55"/>
                    <a:pt x="154" y="55"/>
                    <a:pt x="154" y="55"/>
                  </a:cubicBezTo>
                  <a:cubicBezTo>
                    <a:pt x="154" y="43"/>
                    <a:pt x="154" y="43"/>
                    <a:pt x="154" y="43"/>
                  </a:cubicBezTo>
                  <a:lnTo>
                    <a:pt x="154" y="41"/>
                  </a:lnTo>
                  <a:close/>
                  <a:moveTo>
                    <a:pt x="128" y="37"/>
                  </a:moveTo>
                  <a:cubicBezTo>
                    <a:pt x="128" y="37"/>
                    <a:pt x="128" y="37"/>
                    <a:pt x="128" y="37"/>
                  </a:cubicBezTo>
                  <a:cubicBezTo>
                    <a:pt x="130" y="37"/>
                    <a:pt x="130" y="37"/>
                    <a:pt x="130" y="37"/>
                  </a:cubicBezTo>
                  <a:cubicBezTo>
                    <a:pt x="130" y="37"/>
                    <a:pt x="130" y="37"/>
                    <a:pt x="130" y="37"/>
                  </a:cubicBezTo>
                  <a:cubicBezTo>
                    <a:pt x="128" y="37"/>
                    <a:pt x="128" y="37"/>
                    <a:pt x="128" y="37"/>
                  </a:cubicBezTo>
                  <a:close/>
                  <a:moveTo>
                    <a:pt x="128" y="37"/>
                  </a:moveTo>
                  <a:cubicBezTo>
                    <a:pt x="128" y="37"/>
                    <a:pt x="128" y="37"/>
                    <a:pt x="128" y="37"/>
                  </a:cubicBezTo>
                  <a:cubicBezTo>
                    <a:pt x="130" y="37"/>
                    <a:pt x="130" y="37"/>
                    <a:pt x="130" y="37"/>
                  </a:cubicBezTo>
                  <a:cubicBezTo>
                    <a:pt x="130" y="44"/>
                    <a:pt x="130" y="44"/>
                    <a:pt x="130" y="44"/>
                  </a:cubicBezTo>
                  <a:cubicBezTo>
                    <a:pt x="128" y="44"/>
                    <a:pt x="128" y="44"/>
                    <a:pt x="128" y="44"/>
                  </a:cubicBezTo>
                  <a:lnTo>
                    <a:pt x="128" y="37"/>
                  </a:lnTo>
                  <a:close/>
                  <a:moveTo>
                    <a:pt x="128" y="44"/>
                  </a:moveTo>
                  <a:cubicBezTo>
                    <a:pt x="128" y="44"/>
                    <a:pt x="128" y="44"/>
                    <a:pt x="128" y="44"/>
                  </a:cubicBezTo>
                  <a:cubicBezTo>
                    <a:pt x="130" y="44"/>
                    <a:pt x="130" y="44"/>
                    <a:pt x="130" y="44"/>
                  </a:cubicBezTo>
                  <a:cubicBezTo>
                    <a:pt x="130" y="45"/>
                    <a:pt x="130" y="45"/>
                    <a:pt x="130" y="45"/>
                  </a:cubicBezTo>
                  <a:cubicBezTo>
                    <a:pt x="128" y="45"/>
                    <a:pt x="128" y="45"/>
                    <a:pt x="128" y="45"/>
                  </a:cubicBezTo>
                  <a:lnTo>
                    <a:pt x="128" y="44"/>
                  </a:lnTo>
                  <a:close/>
                  <a:moveTo>
                    <a:pt x="124" y="37"/>
                  </a:moveTo>
                  <a:cubicBezTo>
                    <a:pt x="124" y="37"/>
                    <a:pt x="124" y="37"/>
                    <a:pt x="124" y="37"/>
                  </a:cubicBezTo>
                  <a:cubicBezTo>
                    <a:pt x="127" y="37"/>
                    <a:pt x="127" y="37"/>
                    <a:pt x="127" y="37"/>
                  </a:cubicBezTo>
                  <a:cubicBezTo>
                    <a:pt x="127" y="37"/>
                    <a:pt x="127" y="37"/>
                    <a:pt x="127" y="37"/>
                  </a:cubicBezTo>
                  <a:cubicBezTo>
                    <a:pt x="124" y="37"/>
                    <a:pt x="124" y="37"/>
                    <a:pt x="124" y="37"/>
                  </a:cubicBezTo>
                  <a:close/>
                  <a:moveTo>
                    <a:pt x="124" y="37"/>
                  </a:moveTo>
                  <a:cubicBezTo>
                    <a:pt x="124" y="37"/>
                    <a:pt x="124" y="37"/>
                    <a:pt x="124" y="37"/>
                  </a:cubicBezTo>
                  <a:cubicBezTo>
                    <a:pt x="127" y="37"/>
                    <a:pt x="127" y="37"/>
                    <a:pt x="127" y="37"/>
                  </a:cubicBezTo>
                  <a:cubicBezTo>
                    <a:pt x="127" y="44"/>
                    <a:pt x="127" y="44"/>
                    <a:pt x="127" y="44"/>
                  </a:cubicBezTo>
                  <a:cubicBezTo>
                    <a:pt x="124" y="44"/>
                    <a:pt x="124" y="44"/>
                    <a:pt x="124" y="44"/>
                  </a:cubicBezTo>
                  <a:lnTo>
                    <a:pt x="124" y="37"/>
                  </a:lnTo>
                  <a:close/>
                  <a:moveTo>
                    <a:pt x="124" y="44"/>
                  </a:moveTo>
                  <a:cubicBezTo>
                    <a:pt x="124" y="44"/>
                    <a:pt x="124" y="44"/>
                    <a:pt x="124" y="44"/>
                  </a:cubicBezTo>
                  <a:cubicBezTo>
                    <a:pt x="127" y="44"/>
                    <a:pt x="127" y="44"/>
                    <a:pt x="127" y="44"/>
                  </a:cubicBezTo>
                  <a:cubicBezTo>
                    <a:pt x="127" y="45"/>
                    <a:pt x="127" y="45"/>
                    <a:pt x="127" y="45"/>
                  </a:cubicBezTo>
                  <a:cubicBezTo>
                    <a:pt x="126" y="45"/>
                    <a:pt x="126" y="45"/>
                    <a:pt x="126" y="45"/>
                  </a:cubicBezTo>
                  <a:cubicBezTo>
                    <a:pt x="126" y="45"/>
                    <a:pt x="126" y="45"/>
                    <a:pt x="126" y="45"/>
                  </a:cubicBezTo>
                  <a:cubicBezTo>
                    <a:pt x="124" y="45"/>
                    <a:pt x="124" y="45"/>
                    <a:pt x="124" y="45"/>
                  </a:cubicBezTo>
                  <a:lnTo>
                    <a:pt x="124" y="44"/>
                  </a:lnTo>
                  <a:close/>
                  <a:moveTo>
                    <a:pt x="124" y="45"/>
                  </a:moveTo>
                  <a:cubicBezTo>
                    <a:pt x="124" y="45"/>
                    <a:pt x="124" y="45"/>
                    <a:pt x="124" y="45"/>
                  </a:cubicBezTo>
                  <a:cubicBezTo>
                    <a:pt x="123" y="44"/>
                    <a:pt x="123" y="44"/>
                    <a:pt x="123" y="44"/>
                  </a:cubicBezTo>
                  <a:cubicBezTo>
                    <a:pt x="124" y="44"/>
                    <a:pt x="124" y="44"/>
                    <a:pt x="124" y="44"/>
                  </a:cubicBezTo>
                  <a:lnTo>
                    <a:pt x="124" y="45"/>
                  </a:lnTo>
                  <a:close/>
                  <a:moveTo>
                    <a:pt x="121" y="37"/>
                  </a:moveTo>
                  <a:cubicBezTo>
                    <a:pt x="121" y="37"/>
                    <a:pt x="121" y="37"/>
                    <a:pt x="121" y="37"/>
                  </a:cubicBezTo>
                  <a:cubicBezTo>
                    <a:pt x="124" y="37"/>
                    <a:pt x="124" y="37"/>
                    <a:pt x="124" y="37"/>
                  </a:cubicBezTo>
                  <a:cubicBezTo>
                    <a:pt x="124" y="37"/>
                    <a:pt x="124" y="37"/>
                    <a:pt x="124" y="37"/>
                  </a:cubicBezTo>
                  <a:cubicBezTo>
                    <a:pt x="121" y="37"/>
                    <a:pt x="121" y="37"/>
                    <a:pt x="121" y="37"/>
                  </a:cubicBezTo>
                  <a:close/>
                  <a:moveTo>
                    <a:pt x="121" y="37"/>
                  </a:moveTo>
                  <a:cubicBezTo>
                    <a:pt x="121" y="37"/>
                    <a:pt x="121" y="37"/>
                    <a:pt x="121" y="37"/>
                  </a:cubicBezTo>
                  <a:cubicBezTo>
                    <a:pt x="124" y="37"/>
                    <a:pt x="124" y="37"/>
                    <a:pt x="124" y="37"/>
                  </a:cubicBezTo>
                  <a:cubicBezTo>
                    <a:pt x="124" y="44"/>
                    <a:pt x="124" y="44"/>
                    <a:pt x="124" y="44"/>
                  </a:cubicBezTo>
                  <a:cubicBezTo>
                    <a:pt x="122" y="44"/>
                    <a:pt x="122" y="44"/>
                    <a:pt x="122" y="44"/>
                  </a:cubicBezTo>
                  <a:cubicBezTo>
                    <a:pt x="121" y="43"/>
                    <a:pt x="121" y="43"/>
                    <a:pt x="121" y="43"/>
                  </a:cubicBezTo>
                  <a:cubicBezTo>
                    <a:pt x="121" y="43"/>
                    <a:pt x="121" y="43"/>
                    <a:pt x="121" y="43"/>
                  </a:cubicBezTo>
                  <a:lnTo>
                    <a:pt x="121" y="37"/>
                  </a:lnTo>
                  <a:close/>
                  <a:moveTo>
                    <a:pt x="118" y="37"/>
                  </a:moveTo>
                  <a:cubicBezTo>
                    <a:pt x="118" y="37"/>
                    <a:pt x="118" y="37"/>
                    <a:pt x="118" y="37"/>
                  </a:cubicBezTo>
                  <a:cubicBezTo>
                    <a:pt x="121" y="37"/>
                    <a:pt x="121" y="37"/>
                    <a:pt x="121" y="37"/>
                  </a:cubicBezTo>
                  <a:cubicBezTo>
                    <a:pt x="121" y="37"/>
                    <a:pt x="121" y="37"/>
                    <a:pt x="121" y="37"/>
                  </a:cubicBezTo>
                  <a:cubicBezTo>
                    <a:pt x="118" y="37"/>
                    <a:pt x="118" y="37"/>
                    <a:pt x="118" y="37"/>
                  </a:cubicBezTo>
                  <a:close/>
                  <a:moveTo>
                    <a:pt x="118" y="38"/>
                  </a:moveTo>
                  <a:cubicBezTo>
                    <a:pt x="118" y="38"/>
                    <a:pt x="118" y="38"/>
                    <a:pt x="118" y="38"/>
                  </a:cubicBezTo>
                  <a:cubicBezTo>
                    <a:pt x="121" y="37"/>
                    <a:pt x="121" y="37"/>
                    <a:pt x="121" y="37"/>
                  </a:cubicBezTo>
                  <a:cubicBezTo>
                    <a:pt x="121" y="43"/>
                    <a:pt x="121" y="43"/>
                    <a:pt x="121" y="43"/>
                  </a:cubicBezTo>
                  <a:cubicBezTo>
                    <a:pt x="118" y="43"/>
                    <a:pt x="118" y="43"/>
                    <a:pt x="118" y="43"/>
                  </a:cubicBezTo>
                  <a:lnTo>
                    <a:pt x="118" y="38"/>
                  </a:lnTo>
                  <a:close/>
                  <a:moveTo>
                    <a:pt x="118" y="44"/>
                  </a:moveTo>
                  <a:cubicBezTo>
                    <a:pt x="118" y="44"/>
                    <a:pt x="118" y="44"/>
                    <a:pt x="118" y="44"/>
                  </a:cubicBezTo>
                  <a:cubicBezTo>
                    <a:pt x="113" y="44"/>
                    <a:pt x="113" y="44"/>
                    <a:pt x="113" y="44"/>
                  </a:cubicBezTo>
                  <a:cubicBezTo>
                    <a:pt x="113" y="44"/>
                    <a:pt x="113" y="44"/>
                    <a:pt x="113" y="44"/>
                  </a:cubicBezTo>
                  <a:cubicBezTo>
                    <a:pt x="113" y="38"/>
                    <a:pt x="113" y="38"/>
                    <a:pt x="113" y="38"/>
                  </a:cubicBezTo>
                  <a:cubicBezTo>
                    <a:pt x="118" y="38"/>
                    <a:pt x="118" y="38"/>
                    <a:pt x="118" y="38"/>
                  </a:cubicBezTo>
                  <a:lnTo>
                    <a:pt x="118" y="44"/>
                  </a:lnTo>
                  <a:close/>
                  <a:moveTo>
                    <a:pt x="118" y="37"/>
                  </a:moveTo>
                  <a:cubicBezTo>
                    <a:pt x="118" y="37"/>
                    <a:pt x="118" y="37"/>
                    <a:pt x="118" y="37"/>
                  </a:cubicBezTo>
                  <a:cubicBezTo>
                    <a:pt x="118" y="37"/>
                    <a:pt x="118" y="37"/>
                    <a:pt x="118" y="37"/>
                  </a:cubicBezTo>
                  <a:cubicBezTo>
                    <a:pt x="113" y="38"/>
                    <a:pt x="113" y="38"/>
                    <a:pt x="113" y="38"/>
                  </a:cubicBezTo>
                  <a:cubicBezTo>
                    <a:pt x="113" y="37"/>
                    <a:pt x="113" y="37"/>
                    <a:pt x="113" y="37"/>
                  </a:cubicBezTo>
                  <a:lnTo>
                    <a:pt x="118" y="37"/>
                  </a:lnTo>
                  <a:close/>
                  <a:moveTo>
                    <a:pt x="75" y="10"/>
                  </a:moveTo>
                  <a:cubicBezTo>
                    <a:pt x="75" y="10"/>
                    <a:pt x="75" y="10"/>
                    <a:pt x="75" y="10"/>
                  </a:cubicBezTo>
                  <a:cubicBezTo>
                    <a:pt x="77" y="10"/>
                    <a:pt x="77" y="10"/>
                    <a:pt x="77" y="10"/>
                  </a:cubicBezTo>
                  <a:cubicBezTo>
                    <a:pt x="77" y="12"/>
                    <a:pt x="77" y="12"/>
                    <a:pt x="77" y="12"/>
                  </a:cubicBezTo>
                  <a:cubicBezTo>
                    <a:pt x="75" y="12"/>
                    <a:pt x="75" y="12"/>
                    <a:pt x="75" y="12"/>
                  </a:cubicBezTo>
                  <a:lnTo>
                    <a:pt x="75" y="10"/>
                  </a:lnTo>
                  <a:close/>
                  <a:moveTo>
                    <a:pt x="103" y="33"/>
                  </a:moveTo>
                  <a:cubicBezTo>
                    <a:pt x="103" y="33"/>
                    <a:pt x="103" y="33"/>
                    <a:pt x="103" y="33"/>
                  </a:cubicBezTo>
                  <a:cubicBezTo>
                    <a:pt x="101" y="33"/>
                    <a:pt x="101" y="33"/>
                    <a:pt x="101" y="33"/>
                  </a:cubicBezTo>
                  <a:cubicBezTo>
                    <a:pt x="101" y="33"/>
                    <a:pt x="101" y="33"/>
                    <a:pt x="101" y="33"/>
                  </a:cubicBezTo>
                  <a:cubicBezTo>
                    <a:pt x="101" y="33"/>
                    <a:pt x="101" y="33"/>
                    <a:pt x="101" y="33"/>
                  </a:cubicBezTo>
                  <a:cubicBezTo>
                    <a:pt x="103" y="33"/>
                    <a:pt x="103" y="33"/>
                    <a:pt x="103" y="33"/>
                  </a:cubicBezTo>
                  <a:cubicBezTo>
                    <a:pt x="103" y="33"/>
                    <a:pt x="103" y="33"/>
                    <a:pt x="103" y="33"/>
                  </a:cubicBezTo>
                  <a:cubicBezTo>
                    <a:pt x="100" y="33"/>
                    <a:pt x="100" y="33"/>
                    <a:pt x="100" y="33"/>
                  </a:cubicBezTo>
                  <a:cubicBezTo>
                    <a:pt x="100" y="33"/>
                    <a:pt x="100" y="33"/>
                    <a:pt x="100" y="33"/>
                  </a:cubicBezTo>
                  <a:cubicBezTo>
                    <a:pt x="96" y="34"/>
                    <a:pt x="96" y="34"/>
                    <a:pt x="96" y="34"/>
                  </a:cubicBezTo>
                  <a:cubicBezTo>
                    <a:pt x="96" y="34"/>
                    <a:pt x="93" y="34"/>
                    <a:pt x="88" y="34"/>
                  </a:cubicBezTo>
                  <a:cubicBezTo>
                    <a:pt x="87" y="34"/>
                    <a:pt x="85" y="34"/>
                    <a:pt x="83" y="35"/>
                  </a:cubicBezTo>
                  <a:cubicBezTo>
                    <a:pt x="83" y="34"/>
                    <a:pt x="83" y="34"/>
                    <a:pt x="83" y="34"/>
                  </a:cubicBezTo>
                  <a:cubicBezTo>
                    <a:pt x="84" y="34"/>
                    <a:pt x="88" y="34"/>
                    <a:pt x="91" y="34"/>
                  </a:cubicBezTo>
                  <a:cubicBezTo>
                    <a:pt x="96" y="33"/>
                    <a:pt x="98" y="33"/>
                    <a:pt x="99" y="33"/>
                  </a:cubicBezTo>
                  <a:cubicBezTo>
                    <a:pt x="99" y="33"/>
                    <a:pt x="99" y="33"/>
                    <a:pt x="99" y="33"/>
                  </a:cubicBezTo>
                  <a:cubicBezTo>
                    <a:pt x="100" y="33"/>
                    <a:pt x="100" y="33"/>
                    <a:pt x="100" y="33"/>
                  </a:cubicBezTo>
                  <a:cubicBezTo>
                    <a:pt x="100" y="8"/>
                    <a:pt x="100" y="8"/>
                    <a:pt x="100" y="8"/>
                  </a:cubicBezTo>
                  <a:cubicBezTo>
                    <a:pt x="99" y="8"/>
                    <a:pt x="99" y="8"/>
                    <a:pt x="99" y="8"/>
                  </a:cubicBezTo>
                  <a:cubicBezTo>
                    <a:pt x="99" y="8"/>
                    <a:pt x="99" y="8"/>
                    <a:pt x="99" y="8"/>
                  </a:cubicBezTo>
                  <a:cubicBezTo>
                    <a:pt x="99" y="8"/>
                    <a:pt x="98" y="8"/>
                    <a:pt x="98" y="8"/>
                  </a:cubicBezTo>
                  <a:cubicBezTo>
                    <a:pt x="98" y="7"/>
                    <a:pt x="98" y="7"/>
                    <a:pt x="98" y="7"/>
                  </a:cubicBezTo>
                  <a:cubicBezTo>
                    <a:pt x="100" y="6"/>
                    <a:pt x="100" y="6"/>
                    <a:pt x="100" y="6"/>
                  </a:cubicBezTo>
                  <a:cubicBezTo>
                    <a:pt x="100" y="4"/>
                    <a:pt x="100" y="4"/>
                    <a:pt x="100" y="4"/>
                  </a:cubicBezTo>
                  <a:cubicBezTo>
                    <a:pt x="100" y="4"/>
                    <a:pt x="100" y="4"/>
                    <a:pt x="100" y="4"/>
                  </a:cubicBezTo>
                  <a:cubicBezTo>
                    <a:pt x="100" y="4"/>
                    <a:pt x="100" y="4"/>
                    <a:pt x="100" y="4"/>
                  </a:cubicBezTo>
                  <a:cubicBezTo>
                    <a:pt x="98" y="4"/>
                    <a:pt x="98" y="4"/>
                    <a:pt x="98" y="4"/>
                  </a:cubicBezTo>
                  <a:cubicBezTo>
                    <a:pt x="98" y="4"/>
                    <a:pt x="98" y="4"/>
                    <a:pt x="98" y="4"/>
                  </a:cubicBezTo>
                  <a:cubicBezTo>
                    <a:pt x="98" y="4"/>
                    <a:pt x="98" y="4"/>
                    <a:pt x="98" y="4"/>
                  </a:cubicBezTo>
                  <a:cubicBezTo>
                    <a:pt x="97" y="4"/>
                    <a:pt x="97" y="4"/>
                    <a:pt x="97" y="4"/>
                  </a:cubicBezTo>
                  <a:cubicBezTo>
                    <a:pt x="97" y="8"/>
                    <a:pt x="97" y="8"/>
                    <a:pt x="97" y="8"/>
                  </a:cubicBezTo>
                  <a:cubicBezTo>
                    <a:pt x="97" y="8"/>
                    <a:pt x="96" y="9"/>
                    <a:pt x="95" y="9"/>
                  </a:cubicBezTo>
                  <a:cubicBezTo>
                    <a:pt x="95" y="7"/>
                    <a:pt x="95" y="7"/>
                    <a:pt x="95" y="7"/>
                  </a:cubicBezTo>
                  <a:cubicBezTo>
                    <a:pt x="95" y="7"/>
                    <a:pt x="95" y="7"/>
                    <a:pt x="95" y="7"/>
                  </a:cubicBezTo>
                  <a:cubicBezTo>
                    <a:pt x="95" y="7"/>
                    <a:pt x="95" y="7"/>
                    <a:pt x="95" y="7"/>
                  </a:cubicBezTo>
                  <a:cubicBezTo>
                    <a:pt x="97" y="7"/>
                    <a:pt x="97" y="7"/>
                    <a:pt x="97" y="7"/>
                  </a:cubicBezTo>
                  <a:cubicBezTo>
                    <a:pt x="97" y="7"/>
                    <a:pt x="97" y="7"/>
                    <a:pt x="97" y="7"/>
                  </a:cubicBezTo>
                  <a:cubicBezTo>
                    <a:pt x="97" y="4"/>
                    <a:pt x="97" y="4"/>
                    <a:pt x="97" y="4"/>
                  </a:cubicBezTo>
                  <a:cubicBezTo>
                    <a:pt x="97" y="4"/>
                    <a:pt x="97" y="4"/>
                    <a:pt x="97" y="4"/>
                  </a:cubicBezTo>
                  <a:cubicBezTo>
                    <a:pt x="97" y="4"/>
                    <a:pt x="97" y="4"/>
                    <a:pt x="97" y="4"/>
                  </a:cubicBezTo>
                  <a:cubicBezTo>
                    <a:pt x="95" y="5"/>
                    <a:pt x="95" y="5"/>
                    <a:pt x="95" y="5"/>
                  </a:cubicBezTo>
                  <a:cubicBezTo>
                    <a:pt x="95" y="5"/>
                    <a:pt x="95" y="5"/>
                    <a:pt x="95" y="5"/>
                  </a:cubicBezTo>
                  <a:cubicBezTo>
                    <a:pt x="95" y="7"/>
                    <a:pt x="95" y="7"/>
                    <a:pt x="95" y="7"/>
                  </a:cubicBezTo>
                  <a:cubicBezTo>
                    <a:pt x="95" y="7"/>
                    <a:pt x="95" y="7"/>
                    <a:pt x="95" y="7"/>
                  </a:cubicBezTo>
                  <a:cubicBezTo>
                    <a:pt x="95" y="7"/>
                    <a:pt x="95" y="7"/>
                    <a:pt x="95" y="7"/>
                  </a:cubicBezTo>
                  <a:cubicBezTo>
                    <a:pt x="95" y="9"/>
                    <a:pt x="95" y="9"/>
                    <a:pt x="95" y="9"/>
                  </a:cubicBezTo>
                  <a:cubicBezTo>
                    <a:pt x="94" y="9"/>
                    <a:pt x="93" y="10"/>
                    <a:pt x="92" y="10"/>
                  </a:cubicBezTo>
                  <a:cubicBezTo>
                    <a:pt x="92" y="8"/>
                    <a:pt x="92" y="8"/>
                    <a:pt x="92" y="8"/>
                  </a:cubicBezTo>
                  <a:cubicBezTo>
                    <a:pt x="94" y="7"/>
                    <a:pt x="94" y="7"/>
                    <a:pt x="94" y="7"/>
                  </a:cubicBezTo>
                  <a:cubicBezTo>
                    <a:pt x="94" y="5"/>
                    <a:pt x="94" y="5"/>
                    <a:pt x="94" y="5"/>
                  </a:cubicBezTo>
                  <a:cubicBezTo>
                    <a:pt x="94" y="5"/>
                    <a:pt x="94" y="5"/>
                    <a:pt x="94" y="5"/>
                  </a:cubicBezTo>
                  <a:cubicBezTo>
                    <a:pt x="94" y="5"/>
                    <a:pt x="94" y="5"/>
                    <a:pt x="94" y="5"/>
                  </a:cubicBezTo>
                  <a:cubicBezTo>
                    <a:pt x="92" y="6"/>
                    <a:pt x="92" y="6"/>
                    <a:pt x="92" y="6"/>
                  </a:cubicBezTo>
                  <a:cubicBezTo>
                    <a:pt x="92" y="6"/>
                    <a:pt x="92" y="6"/>
                    <a:pt x="92" y="6"/>
                  </a:cubicBezTo>
                  <a:cubicBezTo>
                    <a:pt x="92" y="6"/>
                    <a:pt x="92" y="6"/>
                    <a:pt x="92" y="6"/>
                  </a:cubicBezTo>
                  <a:cubicBezTo>
                    <a:pt x="92" y="10"/>
                    <a:pt x="92" y="10"/>
                    <a:pt x="92" y="10"/>
                  </a:cubicBezTo>
                  <a:cubicBezTo>
                    <a:pt x="91" y="10"/>
                    <a:pt x="91" y="10"/>
                    <a:pt x="91" y="10"/>
                  </a:cubicBezTo>
                  <a:cubicBezTo>
                    <a:pt x="90" y="11"/>
                    <a:pt x="88" y="11"/>
                    <a:pt x="87" y="11"/>
                  </a:cubicBezTo>
                  <a:cubicBezTo>
                    <a:pt x="87" y="9"/>
                    <a:pt x="87" y="9"/>
                    <a:pt x="87" y="9"/>
                  </a:cubicBezTo>
                  <a:cubicBezTo>
                    <a:pt x="87" y="9"/>
                    <a:pt x="87" y="9"/>
                    <a:pt x="87" y="9"/>
                  </a:cubicBezTo>
                  <a:cubicBezTo>
                    <a:pt x="87" y="9"/>
                    <a:pt x="87" y="9"/>
                    <a:pt x="87" y="9"/>
                  </a:cubicBezTo>
                  <a:cubicBezTo>
                    <a:pt x="89" y="9"/>
                    <a:pt x="89" y="9"/>
                    <a:pt x="89" y="9"/>
                  </a:cubicBezTo>
                  <a:cubicBezTo>
                    <a:pt x="89" y="7"/>
                    <a:pt x="89" y="7"/>
                    <a:pt x="89" y="7"/>
                  </a:cubicBezTo>
                  <a:cubicBezTo>
                    <a:pt x="89" y="7"/>
                    <a:pt x="89" y="7"/>
                    <a:pt x="89" y="7"/>
                  </a:cubicBezTo>
                  <a:cubicBezTo>
                    <a:pt x="89" y="7"/>
                    <a:pt x="89" y="7"/>
                    <a:pt x="89" y="7"/>
                  </a:cubicBezTo>
                  <a:cubicBezTo>
                    <a:pt x="87" y="7"/>
                    <a:pt x="87" y="7"/>
                    <a:pt x="87" y="7"/>
                  </a:cubicBezTo>
                  <a:cubicBezTo>
                    <a:pt x="87" y="7"/>
                    <a:pt x="87" y="7"/>
                    <a:pt x="87" y="7"/>
                  </a:cubicBezTo>
                  <a:cubicBezTo>
                    <a:pt x="87" y="7"/>
                    <a:pt x="87" y="7"/>
                    <a:pt x="87" y="7"/>
                  </a:cubicBezTo>
                  <a:cubicBezTo>
                    <a:pt x="87" y="7"/>
                    <a:pt x="87" y="7"/>
                    <a:pt x="87" y="7"/>
                  </a:cubicBezTo>
                  <a:cubicBezTo>
                    <a:pt x="87" y="7"/>
                    <a:pt x="87" y="7"/>
                    <a:pt x="87" y="7"/>
                  </a:cubicBezTo>
                  <a:cubicBezTo>
                    <a:pt x="87" y="11"/>
                    <a:pt x="87" y="11"/>
                    <a:pt x="87" y="11"/>
                  </a:cubicBezTo>
                  <a:cubicBezTo>
                    <a:pt x="86" y="11"/>
                    <a:pt x="85" y="11"/>
                    <a:pt x="84" y="12"/>
                  </a:cubicBezTo>
                  <a:cubicBezTo>
                    <a:pt x="84" y="10"/>
                    <a:pt x="84" y="10"/>
                    <a:pt x="84" y="10"/>
                  </a:cubicBezTo>
                  <a:cubicBezTo>
                    <a:pt x="87" y="9"/>
                    <a:pt x="87" y="9"/>
                    <a:pt x="87" y="9"/>
                  </a:cubicBezTo>
                  <a:cubicBezTo>
                    <a:pt x="87" y="7"/>
                    <a:pt x="87" y="7"/>
                    <a:pt x="87" y="7"/>
                  </a:cubicBezTo>
                  <a:cubicBezTo>
                    <a:pt x="86" y="7"/>
                    <a:pt x="86" y="7"/>
                    <a:pt x="86" y="7"/>
                  </a:cubicBezTo>
                  <a:cubicBezTo>
                    <a:pt x="86" y="9"/>
                    <a:pt x="86" y="9"/>
                    <a:pt x="86" y="9"/>
                  </a:cubicBezTo>
                  <a:cubicBezTo>
                    <a:pt x="85" y="10"/>
                    <a:pt x="85" y="10"/>
                    <a:pt x="85" y="10"/>
                  </a:cubicBezTo>
                  <a:cubicBezTo>
                    <a:pt x="85" y="8"/>
                    <a:pt x="85" y="8"/>
                    <a:pt x="85" y="8"/>
                  </a:cubicBezTo>
                  <a:cubicBezTo>
                    <a:pt x="86" y="7"/>
                    <a:pt x="86" y="7"/>
                    <a:pt x="86" y="7"/>
                  </a:cubicBezTo>
                  <a:cubicBezTo>
                    <a:pt x="86" y="7"/>
                    <a:pt x="86" y="7"/>
                    <a:pt x="86" y="7"/>
                  </a:cubicBezTo>
                  <a:cubicBezTo>
                    <a:pt x="84" y="8"/>
                    <a:pt x="84" y="8"/>
                    <a:pt x="84" y="8"/>
                  </a:cubicBezTo>
                  <a:cubicBezTo>
                    <a:pt x="84" y="8"/>
                    <a:pt x="84" y="8"/>
                    <a:pt x="84" y="8"/>
                  </a:cubicBezTo>
                  <a:cubicBezTo>
                    <a:pt x="84" y="8"/>
                    <a:pt x="84" y="8"/>
                    <a:pt x="84" y="8"/>
                  </a:cubicBezTo>
                  <a:cubicBezTo>
                    <a:pt x="84" y="12"/>
                    <a:pt x="84" y="12"/>
                    <a:pt x="84" y="12"/>
                  </a:cubicBezTo>
                  <a:cubicBezTo>
                    <a:pt x="83" y="12"/>
                    <a:pt x="83" y="12"/>
                    <a:pt x="83" y="12"/>
                  </a:cubicBezTo>
                  <a:cubicBezTo>
                    <a:pt x="83" y="12"/>
                    <a:pt x="83" y="12"/>
                    <a:pt x="83" y="12"/>
                  </a:cubicBezTo>
                  <a:cubicBezTo>
                    <a:pt x="83" y="12"/>
                    <a:pt x="83" y="12"/>
                    <a:pt x="83" y="12"/>
                  </a:cubicBezTo>
                  <a:cubicBezTo>
                    <a:pt x="83" y="13"/>
                    <a:pt x="83" y="13"/>
                    <a:pt x="83" y="13"/>
                  </a:cubicBezTo>
                  <a:cubicBezTo>
                    <a:pt x="82" y="13"/>
                    <a:pt x="82" y="13"/>
                    <a:pt x="82" y="13"/>
                  </a:cubicBezTo>
                  <a:cubicBezTo>
                    <a:pt x="82" y="16"/>
                    <a:pt x="82" y="16"/>
                    <a:pt x="82" y="16"/>
                  </a:cubicBezTo>
                  <a:cubicBezTo>
                    <a:pt x="82" y="15"/>
                    <a:pt x="82" y="15"/>
                    <a:pt x="82" y="15"/>
                  </a:cubicBezTo>
                  <a:cubicBezTo>
                    <a:pt x="82" y="14"/>
                    <a:pt x="82" y="14"/>
                    <a:pt x="82" y="14"/>
                  </a:cubicBezTo>
                  <a:cubicBezTo>
                    <a:pt x="82" y="13"/>
                    <a:pt x="82" y="13"/>
                    <a:pt x="82" y="13"/>
                  </a:cubicBezTo>
                  <a:cubicBezTo>
                    <a:pt x="82" y="13"/>
                    <a:pt x="82" y="13"/>
                    <a:pt x="82" y="13"/>
                  </a:cubicBezTo>
                  <a:cubicBezTo>
                    <a:pt x="83" y="13"/>
                    <a:pt x="83" y="13"/>
                    <a:pt x="83" y="13"/>
                  </a:cubicBezTo>
                  <a:cubicBezTo>
                    <a:pt x="83" y="16"/>
                    <a:pt x="83" y="16"/>
                    <a:pt x="83" y="16"/>
                  </a:cubicBezTo>
                  <a:cubicBezTo>
                    <a:pt x="82" y="16"/>
                    <a:pt x="82" y="16"/>
                    <a:pt x="82" y="16"/>
                  </a:cubicBezTo>
                  <a:cubicBezTo>
                    <a:pt x="82" y="18"/>
                    <a:pt x="82" y="18"/>
                    <a:pt x="82" y="18"/>
                  </a:cubicBezTo>
                  <a:cubicBezTo>
                    <a:pt x="82" y="18"/>
                    <a:pt x="82" y="18"/>
                    <a:pt x="82" y="18"/>
                  </a:cubicBezTo>
                  <a:cubicBezTo>
                    <a:pt x="82" y="17"/>
                    <a:pt x="82" y="17"/>
                    <a:pt x="82" y="17"/>
                  </a:cubicBezTo>
                  <a:cubicBezTo>
                    <a:pt x="82" y="16"/>
                    <a:pt x="82" y="16"/>
                    <a:pt x="82" y="16"/>
                  </a:cubicBezTo>
                  <a:cubicBezTo>
                    <a:pt x="82" y="16"/>
                    <a:pt x="82" y="16"/>
                    <a:pt x="82" y="16"/>
                  </a:cubicBezTo>
                  <a:cubicBezTo>
                    <a:pt x="83" y="16"/>
                    <a:pt x="83" y="16"/>
                    <a:pt x="83" y="16"/>
                  </a:cubicBezTo>
                  <a:cubicBezTo>
                    <a:pt x="83" y="18"/>
                    <a:pt x="83" y="18"/>
                    <a:pt x="83" y="18"/>
                  </a:cubicBezTo>
                  <a:cubicBezTo>
                    <a:pt x="82" y="18"/>
                    <a:pt x="82" y="18"/>
                    <a:pt x="82" y="18"/>
                  </a:cubicBezTo>
                  <a:cubicBezTo>
                    <a:pt x="82" y="21"/>
                    <a:pt x="82" y="21"/>
                    <a:pt x="82" y="21"/>
                  </a:cubicBezTo>
                  <a:cubicBezTo>
                    <a:pt x="82" y="21"/>
                    <a:pt x="82" y="21"/>
                    <a:pt x="82" y="21"/>
                  </a:cubicBezTo>
                  <a:cubicBezTo>
                    <a:pt x="82" y="19"/>
                    <a:pt x="82" y="19"/>
                    <a:pt x="82" y="19"/>
                  </a:cubicBezTo>
                  <a:cubicBezTo>
                    <a:pt x="82" y="19"/>
                    <a:pt x="82" y="19"/>
                    <a:pt x="82" y="19"/>
                  </a:cubicBezTo>
                  <a:cubicBezTo>
                    <a:pt x="82" y="19"/>
                    <a:pt x="82" y="19"/>
                    <a:pt x="82" y="19"/>
                  </a:cubicBezTo>
                  <a:cubicBezTo>
                    <a:pt x="83" y="18"/>
                    <a:pt x="83" y="18"/>
                    <a:pt x="83" y="18"/>
                  </a:cubicBezTo>
                  <a:cubicBezTo>
                    <a:pt x="83" y="21"/>
                    <a:pt x="83" y="21"/>
                    <a:pt x="83" y="21"/>
                  </a:cubicBezTo>
                  <a:cubicBezTo>
                    <a:pt x="82" y="21"/>
                    <a:pt x="82" y="21"/>
                    <a:pt x="82" y="21"/>
                  </a:cubicBezTo>
                  <a:cubicBezTo>
                    <a:pt x="82" y="24"/>
                    <a:pt x="82" y="24"/>
                    <a:pt x="82" y="24"/>
                  </a:cubicBezTo>
                  <a:cubicBezTo>
                    <a:pt x="82" y="24"/>
                    <a:pt x="82" y="24"/>
                    <a:pt x="82" y="24"/>
                  </a:cubicBezTo>
                  <a:cubicBezTo>
                    <a:pt x="82" y="22"/>
                    <a:pt x="82" y="22"/>
                    <a:pt x="82" y="22"/>
                  </a:cubicBezTo>
                  <a:cubicBezTo>
                    <a:pt x="82" y="21"/>
                    <a:pt x="82" y="21"/>
                    <a:pt x="82" y="21"/>
                  </a:cubicBezTo>
                  <a:cubicBezTo>
                    <a:pt x="82" y="21"/>
                    <a:pt x="82" y="21"/>
                    <a:pt x="82" y="21"/>
                  </a:cubicBezTo>
                  <a:cubicBezTo>
                    <a:pt x="83" y="21"/>
                    <a:pt x="83" y="21"/>
                    <a:pt x="83" y="21"/>
                  </a:cubicBezTo>
                  <a:cubicBezTo>
                    <a:pt x="83" y="24"/>
                    <a:pt x="83" y="24"/>
                    <a:pt x="83" y="24"/>
                  </a:cubicBezTo>
                  <a:cubicBezTo>
                    <a:pt x="82" y="24"/>
                    <a:pt x="82" y="24"/>
                    <a:pt x="82" y="24"/>
                  </a:cubicBezTo>
                  <a:cubicBezTo>
                    <a:pt x="82" y="26"/>
                    <a:pt x="82" y="26"/>
                    <a:pt x="82" y="26"/>
                  </a:cubicBezTo>
                  <a:cubicBezTo>
                    <a:pt x="82" y="26"/>
                    <a:pt x="82" y="26"/>
                    <a:pt x="82" y="26"/>
                  </a:cubicBezTo>
                  <a:cubicBezTo>
                    <a:pt x="82" y="25"/>
                    <a:pt x="82" y="25"/>
                    <a:pt x="82" y="25"/>
                  </a:cubicBezTo>
                  <a:cubicBezTo>
                    <a:pt x="82" y="24"/>
                    <a:pt x="82" y="24"/>
                    <a:pt x="82" y="24"/>
                  </a:cubicBezTo>
                  <a:cubicBezTo>
                    <a:pt x="82" y="24"/>
                    <a:pt x="82" y="24"/>
                    <a:pt x="82" y="24"/>
                  </a:cubicBezTo>
                  <a:cubicBezTo>
                    <a:pt x="83" y="24"/>
                    <a:pt x="83" y="24"/>
                    <a:pt x="83" y="24"/>
                  </a:cubicBezTo>
                  <a:cubicBezTo>
                    <a:pt x="83" y="26"/>
                    <a:pt x="83" y="26"/>
                    <a:pt x="83" y="26"/>
                  </a:cubicBezTo>
                  <a:cubicBezTo>
                    <a:pt x="82" y="27"/>
                    <a:pt x="82" y="27"/>
                    <a:pt x="82" y="27"/>
                  </a:cubicBezTo>
                  <a:cubicBezTo>
                    <a:pt x="82" y="29"/>
                    <a:pt x="82" y="29"/>
                    <a:pt x="82" y="29"/>
                  </a:cubicBezTo>
                  <a:cubicBezTo>
                    <a:pt x="82" y="29"/>
                    <a:pt x="82" y="29"/>
                    <a:pt x="82" y="29"/>
                  </a:cubicBezTo>
                  <a:cubicBezTo>
                    <a:pt x="82" y="27"/>
                    <a:pt x="82" y="27"/>
                    <a:pt x="82" y="27"/>
                  </a:cubicBezTo>
                  <a:cubicBezTo>
                    <a:pt x="82" y="27"/>
                    <a:pt x="82" y="27"/>
                    <a:pt x="82" y="27"/>
                  </a:cubicBezTo>
                  <a:cubicBezTo>
                    <a:pt x="82" y="27"/>
                    <a:pt x="82" y="27"/>
                    <a:pt x="82" y="27"/>
                  </a:cubicBezTo>
                  <a:cubicBezTo>
                    <a:pt x="83" y="26"/>
                    <a:pt x="83" y="26"/>
                    <a:pt x="83" y="26"/>
                  </a:cubicBezTo>
                  <a:cubicBezTo>
                    <a:pt x="83" y="29"/>
                    <a:pt x="83" y="29"/>
                    <a:pt x="83" y="29"/>
                  </a:cubicBezTo>
                  <a:cubicBezTo>
                    <a:pt x="82" y="29"/>
                    <a:pt x="82" y="29"/>
                    <a:pt x="82" y="29"/>
                  </a:cubicBezTo>
                  <a:cubicBezTo>
                    <a:pt x="82" y="32"/>
                    <a:pt x="82" y="32"/>
                    <a:pt x="82" y="32"/>
                  </a:cubicBezTo>
                  <a:cubicBezTo>
                    <a:pt x="82" y="31"/>
                    <a:pt x="82" y="31"/>
                    <a:pt x="82" y="31"/>
                  </a:cubicBezTo>
                  <a:cubicBezTo>
                    <a:pt x="82" y="30"/>
                    <a:pt x="82" y="30"/>
                    <a:pt x="82" y="30"/>
                  </a:cubicBezTo>
                  <a:cubicBezTo>
                    <a:pt x="82" y="30"/>
                    <a:pt x="82" y="30"/>
                    <a:pt x="82" y="30"/>
                  </a:cubicBezTo>
                  <a:cubicBezTo>
                    <a:pt x="82" y="29"/>
                    <a:pt x="82" y="29"/>
                    <a:pt x="82" y="29"/>
                  </a:cubicBezTo>
                  <a:cubicBezTo>
                    <a:pt x="83" y="29"/>
                    <a:pt x="83" y="29"/>
                    <a:pt x="83" y="29"/>
                  </a:cubicBezTo>
                  <a:cubicBezTo>
                    <a:pt x="83" y="32"/>
                    <a:pt x="83" y="32"/>
                    <a:pt x="83" y="32"/>
                  </a:cubicBezTo>
                  <a:cubicBezTo>
                    <a:pt x="82" y="32"/>
                    <a:pt x="82" y="32"/>
                    <a:pt x="82" y="32"/>
                  </a:cubicBezTo>
                  <a:cubicBezTo>
                    <a:pt x="82" y="34"/>
                    <a:pt x="82" y="34"/>
                    <a:pt x="82" y="34"/>
                  </a:cubicBezTo>
                  <a:cubicBezTo>
                    <a:pt x="82" y="34"/>
                    <a:pt x="82" y="34"/>
                    <a:pt x="82" y="34"/>
                  </a:cubicBezTo>
                  <a:cubicBezTo>
                    <a:pt x="82" y="33"/>
                    <a:pt x="82" y="33"/>
                    <a:pt x="82" y="33"/>
                  </a:cubicBezTo>
                  <a:cubicBezTo>
                    <a:pt x="82" y="32"/>
                    <a:pt x="82" y="32"/>
                    <a:pt x="82" y="32"/>
                  </a:cubicBezTo>
                  <a:cubicBezTo>
                    <a:pt x="82" y="32"/>
                    <a:pt x="82" y="32"/>
                    <a:pt x="82" y="32"/>
                  </a:cubicBezTo>
                  <a:cubicBezTo>
                    <a:pt x="83" y="32"/>
                    <a:pt x="83" y="32"/>
                    <a:pt x="83" y="32"/>
                  </a:cubicBezTo>
                  <a:cubicBezTo>
                    <a:pt x="83" y="35"/>
                    <a:pt x="83" y="35"/>
                    <a:pt x="83" y="35"/>
                  </a:cubicBezTo>
                  <a:cubicBezTo>
                    <a:pt x="81" y="35"/>
                    <a:pt x="78" y="35"/>
                    <a:pt x="75" y="35"/>
                  </a:cubicBezTo>
                  <a:cubicBezTo>
                    <a:pt x="75" y="35"/>
                    <a:pt x="75" y="35"/>
                    <a:pt x="75" y="35"/>
                  </a:cubicBezTo>
                  <a:cubicBezTo>
                    <a:pt x="75" y="35"/>
                    <a:pt x="75" y="35"/>
                    <a:pt x="75" y="35"/>
                  </a:cubicBezTo>
                  <a:cubicBezTo>
                    <a:pt x="75" y="34"/>
                    <a:pt x="75" y="34"/>
                    <a:pt x="75" y="34"/>
                  </a:cubicBezTo>
                  <a:cubicBezTo>
                    <a:pt x="75" y="33"/>
                    <a:pt x="75" y="33"/>
                    <a:pt x="75" y="33"/>
                  </a:cubicBezTo>
                  <a:cubicBezTo>
                    <a:pt x="76" y="33"/>
                    <a:pt x="76" y="33"/>
                    <a:pt x="76" y="33"/>
                  </a:cubicBezTo>
                  <a:cubicBezTo>
                    <a:pt x="77" y="33"/>
                    <a:pt x="77" y="33"/>
                    <a:pt x="77" y="33"/>
                  </a:cubicBezTo>
                  <a:cubicBezTo>
                    <a:pt x="77" y="33"/>
                    <a:pt x="77" y="33"/>
                    <a:pt x="77" y="33"/>
                  </a:cubicBezTo>
                  <a:cubicBezTo>
                    <a:pt x="75" y="33"/>
                    <a:pt x="75" y="33"/>
                    <a:pt x="75" y="33"/>
                  </a:cubicBezTo>
                  <a:cubicBezTo>
                    <a:pt x="75" y="33"/>
                    <a:pt x="75" y="33"/>
                    <a:pt x="75" y="33"/>
                  </a:cubicBezTo>
                  <a:cubicBezTo>
                    <a:pt x="75" y="33"/>
                    <a:pt x="75" y="33"/>
                    <a:pt x="75" y="33"/>
                  </a:cubicBezTo>
                  <a:cubicBezTo>
                    <a:pt x="75" y="31"/>
                    <a:pt x="75" y="31"/>
                    <a:pt x="75" y="31"/>
                  </a:cubicBezTo>
                  <a:cubicBezTo>
                    <a:pt x="75" y="30"/>
                    <a:pt x="75" y="30"/>
                    <a:pt x="75" y="30"/>
                  </a:cubicBezTo>
                  <a:cubicBezTo>
                    <a:pt x="76" y="30"/>
                    <a:pt x="76" y="30"/>
                    <a:pt x="76" y="30"/>
                  </a:cubicBezTo>
                  <a:cubicBezTo>
                    <a:pt x="77" y="30"/>
                    <a:pt x="77" y="30"/>
                    <a:pt x="77" y="30"/>
                  </a:cubicBezTo>
                  <a:cubicBezTo>
                    <a:pt x="77" y="30"/>
                    <a:pt x="77" y="30"/>
                    <a:pt x="77" y="30"/>
                  </a:cubicBezTo>
                  <a:cubicBezTo>
                    <a:pt x="75" y="30"/>
                    <a:pt x="75" y="30"/>
                    <a:pt x="75" y="30"/>
                  </a:cubicBezTo>
                  <a:cubicBezTo>
                    <a:pt x="75" y="30"/>
                    <a:pt x="75" y="30"/>
                    <a:pt x="75" y="30"/>
                  </a:cubicBezTo>
                  <a:cubicBezTo>
                    <a:pt x="75" y="30"/>
                    <a:pt x="75" y="30"/>
                    <a:pt x="75" y="30"/>
                  </a:cubicBezTo>
                  <a:cubicBezTo>
                    <a:pt x="75" y="29"/>
                    <a:pt x="75" y="29"/>
                    <a:pt x="75" y="29"/>
                  </a:cubicBezTo>
                  <a:cubicBezTo>
                    <a:pt x="75" y="28"/>
                    <a:pt x="75" y="28"/>
                    <a:pt x="75" y="28"/>
                  </a:cubicBezTo>
                  <a:cubicBezTo>
                    <a:pt x="76" y="28"/>
                    <a:pt x="76" y="28"/>
                    <a:pt x="76" y="28"/>
                  </a:cubicBezTo>
                  <a:cubicBezTo>
                    <a:pt x="77" y="28"/>
                    <a:pt x="77" y="28"/>
                    <a:pt x="77" y="28"/>
                  </a:cubicBezTo>
                  <a:cubicBezTo>
                    <a:pt x="77" y="28"/>
                    <a:pt x="77" y="28"/>
                    <a:pt x="77" y="28"/>
                  </a:cubicBezTo>
                  <a:cubicBezTo>
                    <a:pt x="75" y="28"/>
                    <a:pt x="75" y="28"/>
                    <a:pt x="75" y="28"/>
                  </a:cubicBezTo>
                  <a:cubicBezTo>
                    <a:pt x="75" y="27"/>
                    <a:pt x="75" y="27"/>
                    <a:pt x="75" y="27"/>
                  </a:cubicBezTo>
                  <a:cubicBezTo>
                    <a:pt x="75" y="27"/>
                    <a:pt x="75" y="27"/>
                    <a:pt x="75" y="27"/>
                  </a:cubicBezTo>
                  <a:cubicBezTo>
                    <a:pt x="75" y="26"/>
                    <a:pt x="75" y="26"/>
                    <a:pt x="75" y="26"/>
                  </a:cubicBezTo>
                  <a:cubicBezTo>
                    <a:pt x="75" y="25"/>
                    <a:pt x="75" y="25"/>
                    <a:pt x="75" y="25"/>
                  </a:cubicBezTo>
                  <a:cubicBezTo>
                    <a:pt x="76" y="25"/>
                    <a:pt x="76" y="25"/>
                    <a:pt x="76" y="25"/>
                  </a:cubicBezTo>
                  <a:cubicBezTo>
                    <a:pt x="77" y="25"/>
                    <a:pt x="77" y="25"/>
                    <a:pt x="77" y="25"/>
                  </a:cubicBezTo>
                  <a:cubicBezTo>
                    <a:pt x="77" y="25"/>
                    <a:pt x="77" y="25"/>
                    <a:pt x="77" y="25"/>
                  </a:cubicBezTo>
                  <a:cubicBezTo>
                    <a:pt x="75" y="25"/>
                    <a:pt x="75" y="25"/>
                    <a:pt x="75" y="25"/>
                  </a:cubicBezTo>
                  <a:cubicBezTo>
                    <a:pt x="75" y="25"/>
                    <a:pt x="75" y="25"/>
                    <a:pt x="75" y="25"/>
                  </a:cubicBezTo>
                  <a:cubicBezTo>
                    <a:pt x="75" y="25"/>
                    <a:pt x="75" y="25"/>
                    <a:pt x="75" y="25"/>
                  </a:cubicBezTo>
                  <a:cubicBezTo>
                    <a:pt x="75" y="23"/>
                    <a:pt x="75" y="23"/>
                    <a:pt x="75" y="23"/>
                  </a:cubicBezTo>
                  <a:cubicBezTo>
                    <a:pt x="75" y="23"/>
                    <a:pt x="75" y="23"/>
                    <a:pt x="75" y="23"/>
                  </a:cubicBezTo>
                  <a:cubicBezTo>
                    <a:pt x="76" y="23"/>
                    <a:pt x="76" y="23"/>
                    <a:pt x="76" y="23"/>
                  </a:cubicBezTo>
                  <a:cubicBezTo>
                    <a:pt x="77" y="22"/>
                    <a:pt x="77" y="22"/>
                    <a:pt x="77" y="22"/>
                  </a:cubicBezTo>
                  <a:cubicBezTo>
                    <a:pt x="77" y="22"/>
                    <a:pt x="77" y="22"/>
                    <a:pt x="77" y="22"/>
                  </a:cubicBezTo>
                  <a:cubicBezTo>
                    <a:pt x="75" y="22"/>
                    <a:pt x="75" y="22"/>
                    <a:pt x="75" y="22"/>
                  </a:cubicBezTo>
                  <a:cubicBezTo>
                    <a:pt x="75" y="22"/>
                    <a:pt x="75" y="22"/>
                    <a:pt x="75" y="22"/>
                  </a:cubicBezTo>
                  <a:cubicBezTo>
                    <a:pt x="75" y="22"/>
                    <a:pt x="75" y="22"/>
                    <a:pt x="75" y="22"/>
                  </a:cubicBezTo>
                  <a:cubicBezTo>
                    <a:pt x="75" y="21"/>
                    <a:pt x="75" y="21"/>
                    <a:pt x="75" y="21"/>
                  </a:cubicBezTo>
                  <a:cubicBezTo>
                    <a:pt x="75" y="20"/>
                    <a:pt x="75" y="20"/>
                    <a:pt x="75" y="20"/>
                  </a:cubicBezTo>
                  <a:cubicBezTo>
                    <a:pt x="76" y="20"/>
                    <a:pt x="76" y="20"/>
                    <a:pt x="76" y="20"/>
                  </a:cubicBezTo>
                  <a:cubicBezTo>
                    <a:pt x="77" y="20"/>
                    <a:pt x="77" y="20"/>
                    <a:pt x="77" y="20"/>
                  </a:cubicBezTo>
                  <a:cubicBezTo>
                    <a:pt x="77" y="20"/>
                    <a:pt x="77" y="20"/>
                    <a:pt x="77" y="20"/>
                  </a:cubicBezTo>
                  <a:cubicBezTo>
                    <a:pt x="75" y="20"/>
                    <a:pt x="75" y="20"/>
                    <a:pt x="75" y="20"/>
                  </a:cubicBezTo>
                  <a:cubicBezTo>
                    <a:pt x="75" y="20"/>
                    <a:pt x="75" y="20"/>
                    <a:pt x="75" y="20"/>
                  </a:cubicBezTo>
                  <a:cubicBezTo>
                    <a:pt x="75" y="20"/>
                    <a:pt x="75" y="20"/>
                    <a:pt x="75" y="20"/>
                  </a:cubicBezTo>
                  <a:cubicBezTo>
                    <a:pt x="75" y="18"/>
                    <a:pt x="75" y="18"/>
                    <a:pt x="75" y="18"/>
                  </a:cubicBezTo>
                  <a:cubicBezTo>
                    <a:pt x="75" y="17"/>
                    <a:pt x="75" y="17"/>
                    <a:pt x="75" y="17"/>
                  </a:cubicBezTo>
                  <a:cubicBezTo>
                    <a:pt x="76" y="17"/>
                    <a:pt x="76" y="17"/>
                    <a:pt x="76" y="17"/>
                  </a:cubicBezTo>
                  <a:cubicBezTo>
                    <a:pt x="77" y="17"/>
                    <a:pt x="77" y="17"/>
                    <a:pt x="77" y="17"/>
                  </a:cubicBezTo>
                  <a:cubicBezTo>
                    <a:pt x="77" y="17"/>
                    <a:pt x="77" y="17"/>
                    <a:pt x="77" y="17"/>
                  </a:cubicBezTo>
                  <a:cubicBezTo>
                    <a:pt x="75" y="17"/>
                    <a:pt x="75" y="17"/>
                    <a:pt x="75" y="17"/>
                  </a:cubicBezTo>
                  <a:cubicBezTo>
                    <a:pt x="75" y="17"/>
                    <a:pt x="75" y="17"/>
                    <a:pt x="75" y="17"/>
                  </a:cubicBezTo>
                  <a:cubicBezTo>
                    <a:pt x="75" y="17"/>
                    <a:pt x="75" y="17"/>
                    <a:pt x="75" y="17"/>
                  </a:cubicBezTo>
                  <a:cubicBezTo>
                    <a:pt x="75" y="15"/>
                    <a:pt x="75" y="15"/>
                    <a:pt x="75" y="15"/>
                  </a:cubicBezTo>
                  <a:cubicBezTo>
                    <a:pt x="75" y="15"/>
                    <a:pt x="75" y="15"/>
                    <a:pt x="75" y="15"/>
                  </a:cubicBezTo>
                  <a:cubicBezTo>
                    <a:pt x="76" y="15"/>
                    <a:pt x="76" y="15"/>
                    <a:pt x="76" y="15"/>
                  </a:cubicBezTo>
                  <a:cubicBezTo>
                    <a:pt x="77" y="14"/>
                    <a:pt x="77" y="14"/>
                    <a:pt x="77" y="14"/>
                  </a:cubicBezTo>
                  <a:cubicBezTo>
                    <a:pt x="77" y="14"/>
                    <a:pt x="77" y="14"/>
                    <a:pt x="77" y="14"/>
                  </a:cubicBezTo>
                  <a:cubicBezTo>
                    <a:pt x="75" y="15"/>
                    <a:pt x="75" y="15"/>
                    <a:pt x="75" y="15"/>
                  </a:cubicBezTo>
                  <a:cubicBezTo>
                    <a:pt x="75" y="12"/>
                    <a:pt x="75" y="12"/>
                    <a:pt x="75" y="12"/>
                  </a:cubicBezTo>
                  <a:cubicBezTo>
                    <a:pt x="77" y="12"/>
                    <a:pt x="77" y="12"/>
                    <a:pt x="77" y="12"/>
                  </a:cubicBezTo>
                  <a:cubicBezTo>
                    <a:pt x="77" y="12"/>
                    <a:pt x="77" y="12"/>
                    <a:pt x="77" y="12"/>
                  </a:cubicBezTo>
                  <a:cubicBezTo>
                    <a:pt x="77" y="10"/>
                    <a:pt x="77" y="10"/>
                    <a:pt x="77" y="10"/>
                  </a:cubicBezTo>
                  <a:cubicBezTo>
                    <a:pt x="77" y="10"/>
                    <a:pt x="77" y="10"/>
                    <a:pt x="77" y="10"/>
                  </a:cubicBezTo>
                  <a:cubicBezTo>
                    <a:pt x="77" y="10"/>
                    <a:pt x="77" y="10"/>
                    <a:pt x="77" y="10"/>
                  </a:cubicBezTo>
                  <a:cubicBezTo>
                    <a:pt x="77" y="10"/>
                    <a:pt x="77" y="10"/>
                    <a:pt x="77" y="10"/>
                  </a:cubicBezTo>
                  <a:cubicBezTo>
                    <a:pt x="77" y="10"/>
                    <a:pt x="77" y="10"/>
                    <a:pt x="77" y="10"/>
                  </a:cubicBezTo>
                  <a:cubicBezTo>
                    <a:pt x="77" y="10"/>
                    <a:pt x="77" y="10"/>
                    <a:pt x="77" y="10"/>
                  </a:cubicBezTo>
                  <a:cubicBezTo>
                    <a:pt x="75" y="10"/>
                    <a:pt x="75" y="10"/>
                    <a:pt x="75" y="10"/>
                  </a:cubicBezTo>
                  <a:cubicBezTo>
                    <a:pt x="75" y="10"/>
                    <a:pt x="75" y="10"/>
                    <a:pt x="75" y="10"/>
                  </a:cubicBezTo>
                  <a:cubicBezTo>
                    <a:pt x="110" y="1"/>
                    <a:pt x="110" y="1"/>
                    <a:pt x="110" y="1"/>
                  </a:cubicBezTo>
                  <a:cubicBezTo>
                    <a:pt x="110" y="34"/>
                    <a:pt x="110" y="34"/>
                    <a:pt x="110" y="34"/>
                  </a:cubicBezTo>
                  <a:cubicBezTo>
                    <a:pt x="107" y="34"/>
                    <a:pt x="107" y="34"/>
                    <a:pt x="107" y="34"/>
                  </a:cubicBezTo>
                  <a:cubicBezTo>
                    <a:pt x="107" y="33"/>
                    <a:pt x="107" y="33"/>
                    <a:pt x="107" y="33"/>
                  </a:cubicBezTo>
                  <a:cubicBezTo>
                    <a:pt x="107" y="32"/>
                    <a:pt x="107" y="32"/>
                    <a:pt x="107" y="32"/>
                  </a:cubicBezTo>
                  <a:cubicBezTo>
                    <a:pt x="107" y="32"/>
                    <a:pt x="107" y="32"/>
                    <a:pt x="107" y="32"/>
                  </a:cubicBezTo>
                  <a:cubicBezTo>
                    <a:pt x="109" y="32"/>
                    <a:pt x="109" y="32"/>
                    <a:pt x="109" y="32"/>
                  </a:cubicBezTo>
                  <a:cubicBezTo>
                    <a:pt x="109" y="32"/>
                    <a:pt x="109" y="32"/>
                    <a:pt x="109" y="32"/>
                  </a:cubicBezTo>
                  <a:cubicBezTo>
                    <a:pt x="106" y="32"/>
                    <a:pt x="106" y="32"/>
                    <a:pt x="106" y="32"/>
                  </a:cubicBezTo>
                  <a:cubicBezTo>
                    <a:pt x="106" y="34"/>
                    <a:pt x="106" y="34"/>
                    <a:pt x="106" y="34"/>
                  </a:cubicBezTo>
                  <a:cubicBezTo>
                    <a:pt x="104" y="33"/>
                    <a:pt x="104" y="33"/>
                    <a:pt x="104" y="33"/>
                  </a:cubicBezTo>
                  <a:cubicBezTo>
                    <a:pt x="104" y="33"/>
                    <a:pt x="104" y="33"/>
                    <a:pt x="104" y="33"/>
                  </a:cubicBezTo>
                  <a:cubicBezTo>
                    <a:pt x="104" y="33"/>
                    <a:pt x="104" y="33"/>
                    <a:pt x="104" y="33"/>
                  </a:cubicBezTo>
                  <a:cubicBezTo>
                    <a:pt x="106" y="32"/>
                    <a:pt x="106" y="32"/>
                    <a:pt x="106" y="32"/>
                  </a:cubicBezTo>
                  <a:cubicBezTo>
                    <a:pt x="106" y="32"/>
                    <a:pt x="106" y="32"/>
                    <a:pt x="106" y="32"/>
                  </a:cubicBezTo>
                  <a:cubicBezTo>
                    <a:pt x="103" y="33"/>
                    <a:pt x="103" y="33"/>
                    <a:pt x="103" y="33"/>
                  </a:cubicBezTo>
                  <a:close/>
                  <a:moveTo>
                    <a:pt x="91" y="11"/>
                  </a:moveTo>
                  <a:cubicBezTo>
                    <a:pt x="91" y="11"/>
                    <a:pt x="91" y="11"/>
                    <a:pt x="91" y="11"/>
                  </a:cubicBezTo>
                  <a:cubicBezTo>
                    <a:pt x="94" y="10"/>
                    <a:pt x="98" y="9"/>
                    <a:pt x="99" y="9"/>
                  </a:cubicBezTo>
                  <a:cubicBezTo>
                    <a:pt x="99" y="10"/>
                    <a:pt x="99" y="10"/>
                    <a:pt x="99" y="10"/>
                  </a:cubicBezTo>
                  <a:cubicBezTo>
                    <a:pt x="99" y="10"/>
                    <a:pt x="94" y="12"/>
                    <a:pt x="91" y="13"/>
                  </a:cubicBezTo>
                  <a:cubicBezTo>
                    <a:pt x="88" y="13"/>
                    <a:pt x="84" y="14"/>
                    <a:pt x="83" y="14"/>
                  </a:cubicBezTo>
                  <a:cubicBezTo>
                    <a:pt x="83" y="12"/>
                    <a:pt x="83" y="12"/>
                    <a:pt x="83" y="12"/>
                  </a:cubicBezTo>
                  <a:cubicBezTo>
                    <a:pt x="84" y="12"/>
                    <a:pt x="88" y="12"/>
                    <a:pt x="91" y="11"/>
                  </a:cubicBezTo>
                  <a:close/>
                  <a:moveTo>
                    <a:pt x="83" y="12"/>
                  </a:moveTo>
                  <a:cubicBezTo>
                    <a:pt x="83" y="12"/>
                    <a:pt x="83" y="12"/>
                    <a:pt x="83" y="12"/>
                  </a:cubicBezTo>
                  <a:cubicBezTo>
                    <a:pt x="83" y="12"/>
                    <a:pt x="83" y="12"/>
                    <a:pt x="83" y="12"/>
                  </a:cubicBezTo>
                  <a:cubicBezTo>
                    <a:pt x="84" y="12"/>
                    <a:pt x="88" y="11"/>
                    <a:pt x="91" y="10"/>
                  </a:cubicBezTo>
                  <a:cubicBezTo>
                    <a:pt x="94" y="10"/>
                    <a:pt x="99" y="8"/>
                    <a:pt x="99" y="8"/>
                  </a:cubicBezTo>
                  <a:cubicBezTo>
                    <a:pt x="99" y="8"/>
                    <a:pt x="99" y="8"/>
                    <a:pt x="99" y="8"/>
                  </a:cubicBezTo>
                  <a:cubicBezTo>
                    <a:pt x="99" y="8"/>
                    <a:pt x="94" y="10"/>
                    <a:pt x="91" y="11"/>
                  </a:cubicBezTo>
                  <a:cubicBezTo>
                    <a:pt x="88" y="11"/>
                    <a:pt x="84" y="12"/>
                    <a:pt x="83" y="12"/>
                  </a:cubicBezTo>
                  <a:close/>
                  <a:moveTo>
                    <a:pt x="91" y="13"/>
                  </a:moveTo>
                  <a:cubicBezTo>
                    <a:pt x="91" y="13"/>
                    <a:pt x="91" y="13"/>
                    <a:pt x="91" y="13"/>
                  </a:cubicBezTo>
                  <a:cubicBezTo>
                    <a:pt x="94" y="12"/>
                    <a:pt x="98" y="11"/>
                    <a:pt x="99" y="11"/>
                  </a:cubicBezTo>
                  <a:cubicBezTo>
                    <a:pt x="99" y="11"/>
                    <a:pt x="99" y="11"/>
                    <a:pt x="99" y="11"/>
                  </a:cubicBezTo>
                  <a:cubicBezTo>
                    <a:pt x="99" y="11"/>
                    <a:pt x="94" y="13"/>
                    <a:pt x="91" y="13"/>
                  </a:cubicBezTo>
                  <a:cubicBezTo>
                    <a:pt x="88" y="14"/>
                    <a:pt x="84" y="15"/>
                    <a:pt x="83" y="15"/>
                  </a:cubicBezTo>
                  <a:cubicBezTo>
                    <a:pt x="83" y="14"/>
                    <a:pt x="83" y="14"/>
                    <a:pt x="83" y="14"/>
                  </a:cubicBezTo>
                  <a:cubicBezTo>
                    <a:pt x="84" y="14"/>
                    <a:pt x="88" y="13"/>
                    <a:pt x="91" y="13"/>
                  </a:cubicBezTo>
                  <a:close/>
                  <a:moveTo>
                    <a:pt x="91" y="14"/>
                  </a:moveTo>
                  <a:cubicBezTo>
                    <a:pt x="91" y="14"/>
                    <a:pt x="91" y="14"/>
                    <a:pt x="91" y="14"/>
                  </a:cubicBezTo>
                  <a:cubicBezTo>
                    <a:pt x="94" y="13"/>
                    <a:pt x="98" y="11"/>
                    <a:pt x="99" y="11"/>
                  </a:cubicBezTo>
                  <a:cubicBezTo>
                    <a:pt x="99" y="11"/>
                    <a:pt x="99" y="11"/>
                    <a:pt x="99" y="11"/>
                  </a:cubicBezTo>
                  <a:cubicBezTo>
                    <a:pt x="99" y="12"/>
                    <a:pt x="94" y="13"/>
                    <a:pt x="91" y="14"/>
                  </a:cubicBezTo>
                  <a:cubicBezTo>
                    <a:pt x="88" y="14"/>
                    <a:pt x="84" y="15"/>
                    <a:pt x="83" y="15"/>
                  </a:cubicBezTo>
                  <a:cubicBezTo>
                    <a:pt x="83" y="15"/>
                    <a:pt x="83" y="15"/>
                    <a:pt x="83" y="15"/>
                  </a:cubicBezTo>
                  <a:cubicBezTo>
                    <a:pt x="84" y="15"/>
                    <a:pt x="88" y="14"/>
                    <a:pt x="91" y="14"/>
                  </a:cubicBezTo>
                  <a:close/>
                  <a:moveTo>
                    <a:pt x="91" y="14"/>
                  </a:moveTo>
                  <a:cubicBezTo>
                    <a:pt x="91" y="14"/>
                    <a:pt x="91" y="14"/>
                    <a:pt x="91" y="14"/>
                  </a:cubicBezTo>
                  <a:cubicBezTo>
                    <a:pt x="94" y="13"/>
                    <a:pt x="98" y="12"/>
                    <a:pt x="99" y="12"/>
                  </a:cubicBezTo>
                  <a:cubicBezTo>
                    <a:pt x="99" y="12"/>
                    <a:pt x="99" y="12"/>
                    <a:pt x="99" y="12"/>
                  </a:cubicBezTo>
                  <a:cubicBezTo>
                    <a:pt x="99" y="12"/>
                    <a:pt x="94" y="14"/>
                    <a:pt x="91" y="14"/>
                  </a:cubicBezTo>
                  <a:cubicBezTo>
                    <a:pt x="88" y="15"/>
                    <a:pt x="84" y="16"/>
                    <a:pt x="83" y="16"/>
                  </a:cubicBezTo>
                  <a:cubicBezTo>
                    <a:pt x="83" y="15"/>
                    <a:pt x="83" y="15"/>
                    <a:pt x="83" y="15"/>
                  </a:cubicBezTo>
                  <a:cubicBezTo>
                    <a:pt x="84" y="15"/>
                    <a:pt x="88" y="15"/>
                    <a:pt x="91" y="14"/>
                  </a:cubicBezTo>
                  <a:close/>
                  <a:moveTo>
                    <a:pt x="91" y="14"/>
                  </a:moveTo>
                  <a:cubicBezTo>
                    <a:pt x="91" y="14"/>
                    <a:pt x="91" y="14"/>
                    <a:pt x="91" y="14"/>
                  </a:cubicBezTo>
                  <a:cubicBezTo>
                    <a:pt x="94" y="14"/>
                    <a:pt x="98" y="12"/>
                    <a:pt x="99" y="12"/>
                  </a:cubicBezTo>
                  <a:cubicBezTo>
                    <a:pt x="99" y="13"/>
                    <a:pt x="99" y="13"/>
                    <a:pt x="99" y="13"/>
                  </a:cubicBezTo>
                  <a:cubicBezTo>
                    <a:pt x="99" y="14"/>
                    <a:pt x="97" y="14"/>
                    <a:pt x="91" y="16"/>
                  </a:cubicBezTo>
                  <a:cubicBezTo>
                    <a:pt x="88" y="16"/>
                    <a:pt x="84" y="17"/>
                    <a:pt x="83" y="17"/>
                  </a:cubicBezTo>
                  <a:cubicBezTo>
                    <a:pt x="83" y="16"/>
                    <a:pt x="83" y="16"/>
                    <a:pt x="83" y="16"/>
                  </a:cubicBezTo>
                  <a:cubicBezTo>
                    <a:pt x="84" y="16"/>
                    <a:pt x="88" y="15"/>
                    <a:pt x="91" y="14"/>
                  </a:cubicBezTo>
                  <a:close/>
                  <a:moveTo>
                    <a:pt x="91" y="16"/>
                  </a:moveTo>
                  <a:cubicBezTo>
                    <a:pt x="91" y="16"/>
                    <a:pt x="91" y="16"/>
                    <a:pt x="91" y="16"/>
                  </a:cubicBezTo>
                  <a:cubicBezTo>
                    <a:pt x="96" y="14"/>
                    <a:pt x="98" y="14"/>
                    <a:pt x="99" y="14"/>
                  </a:cubicBezTo>
                  <a:cubicBezTo>
                    <a:pt x="99" y="14"/>
                    <a:pt x="99" y="14"/>
                    <a:pt x="99" y="14"/>
                  </a:cubicBezTo>
                  <a:cubicBezTo>
                    <a:pt x="99" y="14"/>
                    <a:pt x="95" y="16"/>
                    <a:pt x="91" y="16"/>
                  </a:cubicBezTo>
                  <a:cubicBezTo>
                    <a:pt x="88" y="17"/>
                    <a:pt x="84" y="17"/>
                    <a:pt x="83" y="18"/>
                  </a:cubicBezTo>
                  <a:cubicBezTo>
                    <a:pt x="83" y="17"/>
                    <a:pt x="83" y="17"/>
                    <a:pt x="83" y="17"/>
                  </a:cubicBezTo>
                  <a:cubicBezTo>
                    <a:pt x="84" y="17"/>
                    <a:pt x="88" y="16"/>
                    <a:pt x="91" y="16"/>
                  </a:cubicBezTo>
                  <a:close/>
                  <a:moveTo>
                    <a:pt x="91" y="16"/>
                  </a:moveTo>
                  <a:cubicBezTo>
                    <a:pt x="91" y="16"/>
                    <a:pt x="91" y="16"/>
                    <a:pt x="91" y="16"/>
                  </a:cubicBezTo>
                  <a:cubicBezTo>
                    <a:pt x="95" y="16"/>
                    <a:pt x="98" y="15"/>
                    <a:pt x="99" y="14"/>
                  </a:cubicBezTo>
                  <a:cubicBezTo>
                    <a:pt x="99" y="14"/>
                    <a:pt x="99" y="14"/>
                    <a:pt x="99" y="14"/>
                  </a:cubicBezTo>
                  <a:cubicBezTo>
                    <a:pt x="99" y="15"/>
                    <a:pt x="95" y="16"/>
                    <a:pt x="91" y="17"/>
                  </a:cubicBezTo>
                  <a:cubicBezTo>
                    <a:pt x="88" y="17"/>
                    <a:pt x="84" y="18"/>
                    <a:pt x="83" y="18"/>
                  </a:cubicBezTo>
                  <a:cubicBezTo>
                    <a:pt x="83" y="18"/>
                    <a:pt x="83" y="18"/>
                    <a:pt x="83" y="18"/>
                  </a:cubicBezTo>
                  <a:cubicBezTo>
                    <a:pt x="84" y="18"/>
                    <a:pt x="88" y="17"/>
                    <a:pt x="91" y="16"/>
                  </a:cubicBezTo>
                  <a:close/>
                  <a:moveTo>
                    <a:pt x="91" y="17"/>
                  </a:moveTo>
                  <a:cubicBezTo>
                    <a:pt x="91" y="17"/>
                    <a:pt x="91" y="17"/>
                    <a:pt x="91" y="17"/>
                  </a:cubicBezTo>
                  <a:cubicBezTo>
                    <a:pt x="95" y="16"/>
                    <a:pt x="98" y="15"/>
                    <a:pt x="99" y="15"/>
                  </a:cubicBezTo>
                  <a:cubicBezTo>
                    <a:pt x="99" y="15"/>
                    <a:pt x="99" y="15"/>
                    <a:pt x="99" y="15"/>
                  </a:cubicBezTo>
                  <a:cubicBezTo>
                    <a:pt x="99" y="15"/>
                    <a:pt x="95" y="16"/>
                    <a:pt x="91" y="17"/>
                  </a:cubicBezTo>
                  <a:cubicBezTo>
                    <a:pt x="88" y="18"/>
                    <a:pt x="84" y="18"/>
                    <a:pt x="83" y="18"/>
                  </a:cubicBezTo>
                  <a:cubicBezTo>
                    <a:pt x="83" y="18"/>
                    <a:pt x="83" y="18"/>
                    <a:pt x="83" y="18"/>
                  </a:cubicBezTo>
                  <a:cubicBezTo>
                    <a:pt x="84" y="18"/>
                    <a:pt x="88" y="17"/>
                    <a:pt x="91" y="17"/>
                  </a:cubicBezTo>
                  <a:close/>
                  <a:moveTo>
                    <a:pt x="91" y="17"/>
                  </a:moveTo>
                  <a:cubicBezTo>
                    <a:pt x="91" y="17"/>
                    <a:pt x="91" y="17"/>
                    <a:pt x="91" y="17"/>
                  </a:cubicBezTo>
                  <a:cubicBezTo>
                    <a:pt x="95" y="17"/>
                    <a:pt x="98" y="15"/>
                    <a:pt x="99" y="15"/>
                  </a:cubicBezTo>
                  <a:cubicBezTo>
                    <a:pt x="99" y="17"/>
                    <a:pt x="99" y="17"/>
                    <a:pt x="99" y="17"/>
                  </a:cubicBezTo>
                  <a:cubicBezTo>
                    <a:pt x="99" y="17"/>
                    <a:pt x="95" y="18"/>
                    <a:pt x="91" y="19"/>
                  </a:cubicBezTo>
                  <a:cubicBezTo>
                    <a:pt x="88" y="19"/>
                    <a:pt x="84" y="20"/>
                    <a:pt x="83" y="20"/>
                  </a:cubicBezTo>
                  <a:cubicBezTo>
                    <a:pt x="83" y="19"/>
                    <a:pt x="83" y="19"/>
                    <a:pt x="83" y="19"/>
                  </a:cubicBezTo>
                  <a:cubicBezTo>
                    <a:pt x="84" y="18"/>
                    <a:pt x="88" y="18"/>
                    <a:pt x="91" y="17"/>
                  </a:cubicBezTo>
                  <a:close/>
                  <a:moveTo>
                    <a:pt x="91" y="19"/>
                  </a:moveTo>
                  <a:cubicBezTo>
                    <a:pt x="91" y="19"/>
                    <a:pt x="91" y="19"/>
                    <a:pt x="91" y="19"/>
                  </a:cubicBezTo>
                  <a:cubicBezTo>
                    <a:pt x="95" y="18"/>
                    <a:pt x="98" y="17"/>
                    <a:pt x="99" y="17"/>
                  </a:cubicBezTo>
                  <a:cubicBezTo>
                    <a:pt x="99" y="17"/>
                    <a:pt x="99" y="17"/>
                    <a:pt x="99" y="17"/>
                  </a:cubicBezTo>
                  <a:cubicBezTo>
                    <a:pt x="99" y="17"/>
                    <a:pt x="95" y="18"/>
                    <a:pt x="91" y="19"/>
                  </a:cubicBezTo>
                  <a:cubicBezTo>
                    <a:pt x="88" y="20"/>
                    <a:pt x="84" y="20"/>
                    <a:pt x="83" y="20"/>
                  </a:cubicBezTo>
                  <a:cubicBezTo>
                    <a:pt x="83" y="20"/>
                    <a:pt x="83" y="20"/>
                    <a:pt x="83" y="20"/>
                  </a:cubicBezTo>
                  <a:cubicBezTo>
                    <a:pt x="84" y="20"/>
                    <a:pt x="88" y="19"/>
                    <a:pt x="91" y="19"/>
                  </a:cubicBezTo>
                  <a:close/>
                  <a:moveTo>
                    <a:pt x="91" y="19"/>
                  </a:moveTo>
                  <a:cubicBezTo>
                    <a:pt x="91" y="19"/>
                    <a:pt x="91" y="19"/>
                    <a:pt x="91" y="19"/>
                  </a:cubicBezTo>
                  <a:cubicBezTo>
                    <a:pt x="95" y="19"/>
                    <a:pt x="98" y="17"/>
                    <a:pt x="99" y="17"/>
                  </a:cubicBezTo>
                  <a:cubicBezTo>
                    <a:pt x="99" y="17"/>
                    <a:pt x="99" y="17"/>
                    <a:pt x="99" y="17"/>
                  </a:cubicBezTo>
                  <a:cubicBezTo>
                    <a:pt x="99" y="18"/>
                    <a:pt x="95" y="19"/>
                    <a:pt x="91" y="19"/>
                  </a:cubicBezTo>
                  <a:cubicBezTo>
                    <a:pt x="88" y="20"/>
                    <a:pt x="84" y="20"/>
                    <a:pt x="83" y="21"/>
                  </a:cubicBezTo>
                  <a:cubicBezTo>
                    <a:pt x="83" y="20"/>
                    <a:pt x="83" y="20"/>
                    <a:pt x="83" y="20"/>
                  </a:cubicBezTo>
                  <a:cubicBezTo>
                    <a:pt x="84" y="20"/>
                    <a:pt x="88" y="20"/>
                    <a:pt x="91" y="19"/>
                  </a:cubicBezTo>
                  <a:close/>
                  <a:moveTo>
                    <a:pt x="91" y="20"/>
                  </a:moveTo>
                  <a:cubicBezTo>
                    <a:pt x="91" y="20"/>
                    <a:pt x="91" y="20"/>
                    <a:pt x="91" y="20"/>
                  </a:cubicBezTo>
                  <a:cubicBezTo>
                    <a:pt x="95" y="19"/>
                    <a:pt x="98" y="18"/>
                    <a:pt x="99" y="18"/>
                  </a:cubicBezTo>
                  <a:cubicBezTo>
                    <a:pt x="99" y="18"/>
                    <a:pt x="99" y="18"/>
                    <a:pt x="99" y="18"/>
                  </a:cubicBezTo>
                  <a:cubicBezTo>
                    <a:pt x="99" y="18"/>
                    <a:pt x="95" y="19"/>
                    <a:pt x="91" y="20"/>
                  </a:cubicBezTo>
                  <a:cubicBezTo>
                    <a:pt x="88" y="20"/>
                    <a:pt x="84" y="21"/>
                    <a:pt x="83" y="21"/>
                  </a:cubicBezTo>
                  <a:cubicBezTo>
                    <a:pt x="83" y="21"/>
                    <a:pt x="83" y="21"/>
                    <a:pt x="83" y="21"/>
                  </a:cubicBezTo>
                  <a:cubicBezTo>
                    <a:pt x="84" y="21"/>
                    <a:pt x="88" y="20"/>
                    <a:pt x="91" y="20"/>
                  </a:cubicBezTo>
                  <a:close/>
                  <a:moveTo>
                    <a:pt x="91" y="20"/>
                  </a:moveTo>
                  <a:cubicBezTo>
                    <a:pt x="91" y="20"/>
                    <a:pt x="91" y="20"/>
                    <a:pt x="91" y="20"/>
                  </a:cubicBezTo>
                  <a:cubicBezTo>
                    <a:pt x="95" y="19"/>
                    <a:pt x="98" y="18"/>
                    <a:pt x="99" y="18"/>
                  </a:cubicBezTo>
                  <a:cubicBezTo>
                    <a:pt x="99" y="20"/>
                    <a:pt x="99" y="20"/>
                    <a:pt x="99" y="20"/>
                  </a:cubicBezTo>
                  <a:cubicBezTo>
                    <a:pt x="99" y="20"/>
                    <a:pt x="97" y="20"/>
                    <a:pt x="91" y="21"/>
                  </a:cubicBezTo>
                  <a:cubicBezTo>
                    <a:pt x="88" y="22"/>
                    <a:pt x="84" y="22"/>
                    <a:pt x="83" y="23"/>
                  </a:cubicBezTo>
                  <a:cubicBezTo>
                    <a:pt x="83" y="21"/>
                    <a:pt x="83" y="21"/>
                    <a:pt x="83" y="21"/>
                  </a:cubicBezTo>
                  <a:cubicBezTo>
                    <a:pt x="84" y="21"/>
                    <a:pt x="88" y="21"/>
                    <a:pt x="91" y="20"/>
                  </a:cubicBezTo>
                  <a:close/>
                  <a:moveTo>
                    <a:pt x="91" y="22"/>
                  </a:moveTo>
                  <a:cubicBezTo>
                    <a:pt x="91" y="22"/>
                    <a:pt x="91" y="22"/>
                    <a:pt x="91" y="22"/>
                  </a:cubicBezTo>
                  <a:cubicBezTo>
                    <a:pt x="96" y="21"/>
                    <a:pt x="98" y="20"/>
                    <a:pt x="99" y="20"/>
                  </a:cubicBezTo>
                  <a:cubicBezTo>
                    <a:pt x="99" y="20"/>
                    <a:pt x="99" y="20"/>
                    <a:pt x="99" y="20"/>
                  </a:cubicBezTo>
                  <a:cubicBezTo>
                    <a:pt x="99" y="20"/>
                    <a:pt x="97" y="21"/>
                    <a:pt x="91" y="22"/>
                  </a:cubicBezTo>
                  <a:cubicBezTo>
                    <a:pt x="88" y="22"/>
                    <a:pt x="84" y="23"/>
                    <a:pt x="83" y="23"/>
                  </a:cubicBezTo>
                  <a:cubicBezTo>
                    <a:pt x="83" y="23"/>
                    <a:pt x="83" y="23"/>
                    <a:pt x="83" y="23"/>
                  </a:cubicBezTo>
                  <a:cubicBezTo>
                    <a:pt x="84" y="23"/>
                    <a:pt x="88" y="22"/>
                    <a:pt x="91" y="22"/>
                  </a:cubicBezTo>
                  <a:close/>
                  <a:moveTo>
                    <a:pt x="91" y="22"/>
                  </a:moveTo>
                  <a:cubicBezTo>
                    <a:pt x="91" y="22"/>
                    <a:pt x="91" y="22"/>
                    <a:pt x="91" y="22"/>
                  </a:cubicBezTo>
                  <a:cubicBezTo>
                    <a:pt x="96" y="21"/>
                    <a:pt x="98" y="21"/>
                    <a:pt x="99" y="20"/>
                  </a:cubicBezTo>
                  <a:cubicBezTo>
                    <a:pt x="99" y="20"/>
                    <a:pt x="99" y="20"/>
                    <a:pt x="99" y="20"/>
                  </a:cubicBezTo>
                  <a:cubicBezTo>
                    <a:pt x="99" y="21"/>
                    <a:pt x="97" y="21"/>
                    <a:pt x="91" y="22"/>
                  </a:cubicBezTo>
                  <a:cubicBezTo>
                    <a:pt x="88" y="23"/>
                    <a:pt x="84" y="23"/>
                    <a:pt x="83" y="23"/>
                  </a:cubicBezTo>
                  <a:cubicBezTo>
                    <a:pt x="83" y="23"/>
                    <a:pt x="83" y="23"/>
                    <a:pt x="83" y="23"/>
                  </a:cubicBezTo>
                  <a:cubicBezTo>
                    <a:pt x="84" y="23"/>
                    <a:pt x="88" y="23"/>
                    <a:pt x="91" y="22"/>
                  </a:cubicBezTo>
                  <a:close/>
                  <a:moveTo>
                    <a:pt x="91" y="22"/>
                  </a:moveTo>
                  <a:cubicBezTo>
                    <a:pt x="91" y="22"/>
                    <a:pt x="91" y="22"/>
                    <a:pt x="91" y="22"/>
                  </a:cubicBezTo>
                  <a:cubicBezTo>
                    <a:pt x="96" y="22"/>
                    <a:pt x="98" y="21"/>
                    <a:pt x="99" y="21"/>
                  </a:cubicBezTo>
                  <a:cubicBezTo>
                    <a:pt x="99" y="21"/>
                    <a:pt x="99" y="21"/>
                    <a:pt x="99" y="21"/>
                  </a:cubicBezTo>
                  <a:cubicBezTo>
                    <a:pt x="99" y="21"/>
                    <a:pt x="97" y="22"/>
                    <a:pt x="91" y="23"/>
                  </a:cubicBezTo>
                  <a:cubicBezTo>
                    <a:pt x="88" y="23"/>
                    <a:pt x="84" y="24"/>
                    <a:pt x="83" y="24"/>
                  </a:cubicBezTo>
                  <a:cubicBezTo>
                    <a:pt x="83" y="24"/>
                    <a:pt x="83" y="24"/>
                    <a:pt x="83" y="24"/>
                  </a:cubicBezTo>
                  <a:cubicBezTo>
                    <a:pt x="84" y="23"/>
                    <a:pt x="88" y="23"/>
                    <a:pt x="91" y="22"/>
                  </a:cubicBezTo>
                  <a:close/>
                  <a:moveTo>
                    <a:pt x="91" y="23"/>
                  </a:moveTo>
                  <a:cubicBezTo>
                    <a:pt x="91" y="23"/>
                    <a:pt x="91" y="23"/>
                    <a:pt x="91" y="23"/>
                  </a:cubicBezTo>
                  <a:cubicBezTo>
                    <a:pt x="96" y="22"/>
                    <a:pt x="98" y="21"/>
                    <a:pt x="99" y="21"/>
                  </a:cubicBezTo>
                  <a:cubicBezTo>
                    <a:pt x="99" y="23"/>
                    <a:pt x="99" y="23"/>
                    <a:pt x="99" y="23"/>
                  </a:cubicBezTo>
                  <a:cubicBezTo>
                    <a:pt x="99" y="23"/>
                    <a:pt x="97" y="23"/>
                    <a:pt x="91" y="24"/>
                  </a:cubicBezTo>
                  <a:cubicBezTo>
                    <a:pt x="88" y="25"/>
                    <a:pt x="84" y="25"/>
                    <a:pt x="83" y="25"/>
                  </a:cubicBezTo>
                  <a:cubicBezTo>
                    <a:pt x="83" y="24"/>
                    <a:pt x="83" y="24"/>
                    <a:pt x="83" y="24"/>
                  </a:cubicBezTo>
                  <a:cubicBezTo>
                    <a:pt x="84" y="24"/>
                    <a:pt x="88" y="23"/>
                    <a:pt x="91" y="23"/>
                  </a:cubicBezTo>
                  <a:close/>
                  <a:moveTo>
                    <a:pt x="91" y="24"/>
                  </a:moveTo>
                  <a:cubicBezTo>
                    <a:pt x="91" y="24"/>
                    <a:pt x="91" y="24"/>
                    <a:pt x="91" y="24"/>
                  </a:cubicBezTo>
                  <a:cubicBezTo>
                    <a:pt x="96" y="23"/>
                    <a:pt x="98" y="23"/>
                    <a:pt x="99" y="23"/>
                  </a:cubicBezTo>
                  <a:cubicBezTo>
                    <a:pt x="99" y="23"/>
                    <a:pt x="99" y="23"/>
                    <a:pt x="99" y="23"/>
                  </a:cubicBezTo>
                  <a:cubicBezTo>
                    <a:pt x="99" y="23"/>
                    <a:pt x="97" y="24"/>
                    <a:pt x="91" y="25"/>
                  </a:cubicBezTo>
                  <a:cubicBezTo>
                    <a:pt x="88" y="25"/>
                    <a:pt x="84" y="26"/>
                    <a:pt x="83" y="26"/>
                  </a:cubicBezTo>
                  <a:cubicBezTo>
                    <a:pt x="83" y="25"/>
                    <a:pt x="83" y="25"/>
                    <a:pt x="83" y="25"/>
                  </a:cubicBezTo>
                  <a:cubicBezTo>
                    <a:pt x="84" y="25"/>
                    <a:pt x="88" y="25"/>
                    <a:pt x="91" y="24"/>
                  </a:cubicBezTo>
                  <a:close/>
                  <a:moveTo>
                    <a:pt x="91" y="25"/>
                  </a:moveTo>
                  <a:cubicBezTo>
                    <a:pt x="91" y="25"/>
                    <a:pt x="91" y="25"/>
                    <a:pt x="91" y="25"/>
                  </a:cubicBezTo>
                  <a:cubicBezTo>
                    <a:pt x="96" y="24"/>
                    <a:pt x="98" y="24"/>
                    <a:pt x="99" y="23"/>
                  </a:cubicBezTo>
                  <a:cubicBezTo>
                    <a:pt x="99" y="23"/>
                    <a:pt x="99" y="23"/>
                    <a:pt x="99" y="23"/>
                  </a:cubicBezTo>
                  <a:cubicBezTo>
                    <a:pt x="99" y="24"/>
                    <a:pt x="97" y="24"/>
                    <a:pt x="91" y="25"/>
                  </a:cubicBezTo>
                  <a:cubicBezTo>
                    <a:pt x="88" y="26"/>
                    <a:pt x="84" y="26"/>
                    <a:pt x="83" y="26"/>
                  </a:cubicBezTo>
                  <a:cubicBezTo>
                    <a:pt x="83" y="26"/>
                    <a:pt x="83" y="26"/>
                    <a:pt x="83" y="26"/>
                  </a:cubicBezTo>
                  <a:cubicBezTo>
                    <a:pt x="84" y="26"/>
                    <a:pt x="88" y="25"/>
                    <a:pt x="91" y="25"/>
                  </a:cubicBezTo>
                  <a:close/>
                  <a:moveTo>
                    <a:pt x="91" y="25"/>
                  </a:moveTo>
                  <a:cubicBezTo>
                    <a:pt x="91" y="25"/>
                    <a:pt x="91" y="25"/>
                    <a:pt x="91" y="25"/>
                  </a:cubicBezTo>
                  <a:cubicBezTo>
                    <a:pt x="96" y="24"/>
                    <a:pt x="98" y="24"/>
                    <a:pt x="99" y="24"/>
                  </a:cubicBezTo>
                  <a:cubicBezTo>
                    <a:pt x="99" y="24"/>
                    <a:pt x="99" y="24"/>
                    <a:pt x="99" y="24"/>
                  </a:cubicBezTo>
                  <a:cubicBezTo>
                    <a:pt x="99" y="24"/>
                    <a:pt x="97" y="25"/>
                    <a:pt x="91" y="26"/>
                  </a:cubicBezTo>
                  <a:cubicBezTo>
                    <a:pt x="88" y="26"/>
                    <a:pt x="84" y="27"/>
                    <a:pt x="83" y="27"/>
                  </a:cubicBezTo>
                  <a:cubicBezTo>
                    <a:pt x="83" y="26"/>
                    <a:pt x="83" y="26"/>
                    <a:pt x="83" y="26"/>
                  </a:cubicBezTo>
                  <a:cubicBezTo>
                    <a:pt x="84" y="26"/>
                    <a:pt x="88" y="26"/>
                    <a:pt x="91" y="25"/>
                  </a:cubicBezTo>
                  <a:close/>
                  <a:moveTo>
                    <a:pt x="91" y="26"/>
                  </a:moveTo>
                  <a:cubicBezTo>
                    <a:pt x="91" y="26"/>
                    <a:pt x="91" y="26"/>
                    <a:pt x="91" y="26"/>
                  </a:cubicBezTo>
                  <a:cubicBezTo>
                    <a:pt x="96" y="25"/>
                    <a:pt x="98" y="24"/>
                    <a:pt x="99" y="24"/>
                  </a:cubicBezTo>
                  <a:cubicBezTo>
                    <a:pt x="99" y="26"/>
                    <a:pt x="99" y="26"/>
                    <a:pt x="99" y="26"/>
                  </a:cubicBezTo>
                  <a:cubicBezTo>
                    <a:pt x="98" y="26"/>
                    <a:pt x="96" y="26"/>
                    <a:pt x="91" y="27"/>
                  </a:cubicBezTo>
                  <a:cubicBezTo>
                    <a:pt x="88" y="27"/>
                    <a:pt x="84" y="28"/>
                    <a:pt x="83" y="28"/>
                  </a:cubicBezTo>
                  <a:cubicBezTo>
                    <a:pt x="83" y="27"/>
                    <a:pt x="83" y="27"/>
                    <a:pt x="83" y="27"/>
                  </a:cubicBezTo>
                  <a:cubicBezTo>
                    <a:pt x="84" y="27"/>
                    <a:pt x="88" y="26"/>
                    <a:pt x="91" y="26"/>
                  </a:cubicBezTo>
                  <a:close/>
                  <a:moveTo>
                    <a:pt x="91" y="27"/>
                  </a:moveTo>
                  <a:cubicBezTo>
                    <a:pt x="91" y="27"/>
                    <a:pt x="91" y="27"/>
                    <a:pt x="91" y="27"/>
                  </a:cubicBezTo>
                  <a:cubicBezTo>
                    <a:pt x="96" y="26"/>
                    <a:pt x="98" y="26"/>
                    <a:pt x="99" y="26"/>
                  </a:cubicBezTo>
                  <a:cubicBezTo>
                    <a:pt x="99" y="26"/>
                    <a:pt x="99" y="26"/>
                    <a:pt x="99" y="26"/>
                  </a:cubicBezTo>
                  <a:cubicBezTo>
                    <a:pt x="98" y="27"/>
                    <a:pt x="96" y="27"/>
                    <a:pt x="91" y="28"/>
                  </a:cubicBezTo>
                  <a:cubicBezTo>
                    <a:pt x="88" y="28"/>
                    <a:pt x="84" y="29"/>
                    <a:pt x="83" y="29"/>
                  </a:cubicBezTo>
                  <a:cubicBezTo>
                    <a:pt x="83" y="28"/>
                    <a:pt x="83" y="28"/>
                    <a:pt x="83" y="28"/>
                  </a:cubicBezTo>
                  <a:cubicBezTo>
                    <a:pt x="84" y="28"/>
                    <a:pt x="88" y="28"/>
                    <a:pt x="91" y="27"/>
                  </a:cubicBezTo>
                  <a:close/>
                  <a:moveTo>
                    <a:pt x="91" y="28"/>
                  </a:moveTo>
                  <a:cubicBezTo>
                    <a:pt x="91" y="28"/>
                    <a:pt x="91" y="28"/>
                    <a:pt x="91" y="28"/>
                  </a:cubicBezTo>
                  <a:cubicBezTo>
                    <a:pt x="96" y="27"/>
                    <a:pt x="98" y="27"/>
                    <a:pt x="99" y="27"/>
                  </a:cubicBezTo>
                  <a:cubicBezTo>
                    <a:pt x="99" y="27"/>
                    <a:pt x="99" y="27"/>
                    <a:pt x="99" y="27"/>
                  </a:cubicBezTo>
                  <a:cubicBezTo>
                    <a:pt x="98" y="27"/>
                    <a:pt x="96" y="27"/>
                    <a:pt x="91" y="28"/>
                  </a:cubicBezTo>
                  <a:cubicBezTo>
                    <a:pt x="88" y="28"/>
                    <a:pt x="84" y="29"/>
                    <a:pt x="83" y="29"/>
                  </a:cubicBezTo>
                  <a:cubicBezTo>
                    <a:pt x="83" y="29"/>
                    <a:pt x="83" y="29"/>
                    <a:pt x="83" y="29"/>
                  </a:cubicBezTo>
                  <a:cubicBezTo>
                    <a:pt x="84" y="29"/>
                    <a:pt x="88" y="28"/>
                    <a:pt x="91" y="28"/>
                  </a:cubicBezTo>
                  <a:close/>
                  <a:moveTo>
                    <a:pt x="91" y="28"/>
                  </a:moveTo>
                  <a:cubicBezTo>
                    <a:pt x="91" y="28"/>
                    <a:pt x="91" y="28"/>
                    <a:pt x="91" y="28"/>
                  </a:cubicBezTo>
                  <a:cubicBezTo>
                    <a:pt x="96" y="28"/>
                    <a:pt x="98" y="27"/>
                    <a:pt x="99" y="27"/>
                  </a:cubicBezTo>
                  <a:cubicBezTo>
                    <a:pt x="99" y="27"/>
                    <a:pt x="99" y="27"/>
                    <a:pt x="99" y="27"/>
                  </a:cubicBezTo>
                  <a:cubicBezTo>
                    <a:pt x="98" y="27"/>
                    <a:pt x="96" y="28"/>
                    <a:pt x="91" y="29"/>
                  </a:cubicBezTo>
                  <a:cubicBezTo>
                    <a:pt x="88" y="29"/>
                    <a:pt x="84" y="29"/>
                    <a:pt x="83" y="29"/>
                  </a:cubicBezTo>
                  <a:cubicBezTo>
                    <a:pt x="83" y="29"/>
                    <a:pt x="83" y="29"/>
                    <a:pt x="83" y="29"/>
                  </a:cubicBezTo>
                  <a:cubicBezTo>
                    <a:pt x="84" y="29"/>
                    <a:pt x="88" y="29"/>
                    <a:pt x="91" y="28"/>
                  </a:cubicBezTo>
                  <a:close/>
                  <a:moveTo>
                    <a:pt x="91" y="29"/>
                  </a:moveTo>
                  <a:cubicBezTo>
                    <a:pt x="91" y="29"/>
                    <a:pt x="91" y="29"/>
                    <a:pt x="91" y="29"/>
                  </a:cubicBezTo>
                  <a:cubicBezTo>
                    <a:pt x="96" y="28"/>
                    <a:pt x="98" y="28"/>
                    <a:pt x="99" y="27"/>
                  </a:cubicBezTo>
                  <a:cubicBezTo>
                    <a:pt x="99" y="29"/>
                    <a:pt x="99" y="29"/>
                    <a:pt x="99" y="29"/>
                  </a:cubicBezTo>
                  <a:cubicBezTo>
                    <a:pt x="98" y="29"/>
                    <a:pt x="96" y="29"/>
                    <a:pt x="91" y="30"/>
                  </a:cubicBezTo>
                  <a:cubicBezTo>
                    <a:pt x="88" y="30"/>
                    <a:pt x="84" y="31"/>
                    <a:pt x="83" y="31"/>
                  </a:cubicBezTo>
                  <a:cubicBezTo>
                    <a:pt x="83" y="30"/>
                    <a:pt x="83" y="30"/>
                    <a:pt x="83" y="30"/>
                  </a:cubicBezTo>
                  <a:cubicBezTo>
                    <a:pt x="84" y="30"/>
                    <a:pt x="88" y="29"/>
                    <a:pt x="91" y="29"/>
                  </a:cubicBezTo>
                  <a:close/>
                  <a:moveTo>
                    <a:pt x="91" y="30"/>
                  </a:moveTo>
                  <a:cubicBezTo>
                    <a:pt x="91" y="30"/>
                    <a:pt x="91" y="30"/>
                    <a:pt x="91" y="30"/>
                  </a:cubicBezTo>
                  <a:cubicBezTo>
                    <a:pt x="95" y="30"/>
                    <a:pt x="98" y="29"/>
                    <a:pt x="99" y="29"/>
                  </a:cubicBezTo>
                  <a:cubicBezTo>
                    <a:pt x="99" y="29"/>
                    <a:pt x="99" y="29"/>
                    <a:pt x="99" y="29"/>
                  </a:cubicBezTo>
                  <a:cubicBezTo>
                    <a:pt x="98" y="29"/>
                    <a:pt x="96" y="30"/>
                    <a:pt x="91" y="31"/>
                  </a:cubicBezTo>
                  <a:cubicBezTo>
                    <a:pt x="88" y="31"/>
                    <a:pt x="84" y="31"/>
                    <a:pt x="83" y="31"/>
                  </a:cubicBezTo>
                  <a:cubicBezTo>
                    <a:pt x="83" y="31"/>
                    <a:pt x="83" y="31"/>
                    <a:pt x="83" y="31"/>
                  </a:cubicBezTo>
                  <a:cubicBezTo>
                    <a:pt x="84" y="31"/>
                    <a:pt x="88" y="30"/>
                    <a:pt x="91" y="30"/>
                  </a:cubicBezTo>
                  <a:close/>
                  <a:moveTo>
                    <a:pt x="91" y="31"/>
                  </a:moveTo>
                  <a:cubicBezTo>
                    <a:pt x="91" y="31"/>
                    <a:pt x="91" y="31"/>
                    <a:pt x="91" y="31"/>
                  </a:cubicBezTo>
                  <a:cubicBezTo>
                    <a:pt x="95" y="30"/>
                    <a:pt x="98" y="30"/>
                    <a:pt x="99" y="30"/>
                  </a:cubicBezTo>
                  <a:cubicBezTo>
                    <a:pt x="99" y="30"/>
                    <a:pt x="99" y="30"/>
                    <a:pt x="99" y="30"/>
                  </a:cubicBezTo>
                  <a:cubicBezTo>
                    <a:pt x="98" y="30"/>
                    <a:pt x="96" y="30"/>
                    <a:pt x="91" y="31"/>
                  </a:cubicBezTo>
                  <a:cubicBezTo>
                    <a:pt x="88" y="31"/>
                    <a:pt x="84" y="32"/>
                    <a:pt x="83" y="32"/>
                  </a:cubicBezTo>
                  <a:cubicBezTo>
                    <a:pt x="83" y="32"/>
                    <a:pt x="83" y="32"/>
                    <a:pt x="83" y="32"/>
                  </a:cubicBezTo>
                  <a:cubicBezTo>
                    <a:pt x="84" y="31"/>
                    <a:pt x="88" y="31"/>
                    <a:pt x="91" y="31"/>
                  </a:cubicBezTo>
                  <a:close/>
                  <a:moveTo>
                    <a:pt x="91" y="31"/>
                  </a:moveTo>
                  <a:cubicBezTo>
                    <a:pt x="91" y="31"/>
                    <a:pt x="91" y="31"/>
                    <a:pt x="91" y="31"/>
                  </a:cubicBezTo>
                  <a:cubicBezTo>
                    <a:pt x="95" y="30"/>
                    <a:pt x="98" y="30"/>
                    <a:pt x="99" y="30"/>
                  </a:cubicBezTo>
                  <a:cubicBezTo>
                    <a:pt x="99" y="30"/>
                    <a:pt x="99" y="30"/>
                    <a:pt x="99" y="30"/>
                  </a:cubicBezTo>
                  <a:cubicBezTo>
                    <a:pt x="98" y="30"/>
                    <a:pt x="96" y="31"/>
                    <a:pt x="91" y="31"/>
                  </a:cubicBezTo>
                  <a:cubicBezTo>
                    <a:pt x="88" y="32"/>
                    <a:pt x="84" y="32"/>
                    <a:pt x="83" y="32"/>
                  </a:cubicBezTo>
                  <a:cubicBezTo>
                    <a:pt x="83" y="32"/>
                    <a:pt x="83" y="32"/>
                    <a:pt x="83" y="32"/>
                  </a:cubicBezTo>
                  <a:cubicBezTo>
                    <a:pt x="84" y="32"/>
                    <a:pt x="88" y="31"/>
                    <a:pt x="91" y="31"/>
                  </a:cubicBezTo>
                  <a:close/>
                  <a:moveTo>
                    <a:pt x="91" y="32"/>
                  </a:moveTo>
                  <a:cubicBezTo>
                    <a:pt x="91" y="32"/>
                    <a:pt x="91" y="32"/>
                    <a:pt x="91" y="32"/>
                  </a:cubicBezTo>
                  <a:cubicBezTo>
                    <a:pt x="95" y="31"/>
                    <a:pt x="98" y="31"/>
                    <a:pt x="99" y="30"/>
                  </a:cubicBezTo>
                  <a:cubicBezTo>
                    <a:pt x="99" y="31"/>
                    <a:pt x="99" y="31"/>
                    <a:pt x="99" y="31"/>
                  </a:cubicBezTo>
                  <a:cubicBezTo>
                    <a:pt x="98" y="32"/>
                    <a:pt x="96" y="32"/>
                    <a:pt x="91" y="33"/>
                  </a:cubicBezTo>
                  <a:cubicBezTo>
                    <a:pt x="88" y="33"/>
                    <a:pt x="84" y="34"/>
                    <a:pt x="83" y="34"/>
                  </a:cubicBezTo>
                  <a:cubicBezTo>
                    <a:pt x="83" y="32"/>
                    <a:pt x="83" y="32"/>
                    <a:pt x="83" y="32"/>
                  </a:cubicBezTo>
                  <a:cubicBezTo>
                    <a:pt x="84" y="32"/>
                    <a:pt x="88" y="32"/>
                    <a:pt x="91" y="32"/>
                  </a:cubicBezTo>
                  <a:close/>
                  <a:moveTo>
                    <a:pt x="91" y="33"/>
                  </a:moveTo>
                  <a:cubicBezTo>
                    <a:pt x="91" y="33"/>
                    <a:pt x="91" y="33"/>
                    <a:pt x="91" y="33"/>
                  </a:cubicBezTo>
                  <a:cubicBezTo>
                    <a:pt x="95" y="32"/>
                    <a:pt x="98" y="32"/>
                    <a:pt x="99" y="32"/>
                  </a:cubicBezTo>
                  <a:cubicBezTo>
                    <a:pt x="99" y="33"/>
                    <a:pt x="99" y="33"/>
                    <a:pt x="99" y="33"/>
                  </a:cubicBezTo>
                  <a:cubicBezTo>
                    <a:pt x="98" y="33"/>
                    <a:pt x="96" y="33"/>
                    <a:pt x="91" y="33"/>
                  </a:cubicBezTo>
                  <a:cubicBezTo>
                    <a:pt x="88" y="34"/>
                    <a:pt x="84" y="34"/>
                    <a:pt x="83" y="34"/>
                  </a:cubicBezTo>
                  <a:cubicBezTo>
                    <a:pt x="83" y="34"/>
                    <a:pt x="83" y="34"/>
                    <a:pt x="83" y="34"/>
                  </a:cubicBezTo>
                  <a:cubicBezTo>
                    <a:pt x="84" y="34"/>
                    <a:pt x="88" y="33"/>
                    <a:pt x="91" y="33"/>
                  </a:cubicBezTo>
                  <a:close/>
                  <a:moveTo>
                    <a:pt x="98" y="4"/>
                  </a:moveTo>
                  <a:cubicBezTo>
                    <a:pt x="98" y="4"/>
                    <a:pt x="98" y="4"/>
                    <a:pt x="98" y="4"/>
                  </a:cubicBezTo>
                  <a:cubicBezTo>
                    <a:pt x="100" y="4"/>
                    <a:pt x="100" y="4"/>
                    <a:pt x="100" y="4"/>
                  </a:cubicBezTo>
                  <a:cubicBezTo>
                    <a:pt x="100" y="6"/>
                    <a:pt x="100" y="6"/>
                    <a:pt x="100" y="6"/>
                  </a:cubicBezTo>
                  <a:cubicBezTo>
                    <a:pt x="98" y="6"/>
                    <a:pt x="98" y="6"/>
                    <a:pt x="98" y="6"/>
                  </a:cubicBezTo>
                  <a:lnTo>
                    <a:pt x="98" y="4"/>
                  </a:lnTo>
                  <a:close/>
                  <a:moveTo>
                    <a:pt x="95" y="7"/>
                  </a:moveTo>
                  <a:cubicBezTo>
                    <a:pt x="95" y="7"/>
                    <a:pt x="95" y="7"/>
                    <a:pt x="95" y="7"/>
                  </a:cubicBezTo>
                  <a:cubicBezTo>
                    <a:pt x="95" y="5"/>
                    <a:pt x="95" y="5"/>
                    <a:pt x="95" y="5"/>
                  </a:cubicBezTo>
                  <a:cubicBezTo>
                    <a:pt x="97" y="5"/>
                    <a:pt x="97" y="5"/>
                    <a:pt x="97" y="5"/>
                  </a:cubicBezTo>
                  <a:cubicBezTo>
                    <a:pt x="97" y="7"/>
                    <a:pt x="97" y="7"/>
                    <a:pt x="97" y="7"/>
                  </a:cubicBezTo>
                  <a:lnTo>
                    <a:pt x="95" y="7"/>
                  </a:lnTo>
                  <a:close/>
                  <a:moveTo>
                    <a:pt x="92" y="8"/>
                  </a:moveTo>
                  <a:cubicBezTo>
                    <a:pt x="92" y="8"/>
                    <a:pt x="92" y="8"/>
                    <a:pt x="92" y="8"/>
                  </a:cubicBezTo>
                  <a:cubicBezTo>
                    <a:pt x="92" y="6"/>
                    <a:pt x="92" y="6"/>
                    <a:pt x="92" y="6"/>
                  </a:cubicBezTo>
                  <a:cubicBezTo>
                    <a:pt x="94" y="5"/>
                    <a:pt x="94" y="5"/>
                    <a:pt x="94" y="5"/>
                  </a:cubicBezTo>
                  <a:cubicBezTo>
                    <a:pt x="94" y="7"/>
                    <a:pt x="94" y="7"/>
                    <a:pt x="94" y="7"/>
                  </a:cubicBezTo>
                  <a:lnTo>
                    <a:pt x="92" y="8"/>
                  </a:lnTo>
                  <a:close/>
                  <a:moveTo>
                    <a:pt x="87" y="9"/>
                  </a:moveTo>
                  <a:cubicBezTo>
                    <a:pt x="87" y="9"/>
                    <a:pt x="87" y="9"/>
                    <a:pt x="87" y="9"/>
                  </a:cubicBezTo>
                  <a:cubicBezTo>
                    <a:pt x="87" y="7"/>
                    <a:pt x="87" y="7"/>
                    <a:pt x="87" y="7"/>
                  </a:cubicBezTo>
                  <a:cubicBezTo>
                    <a:pt x="89" y="7"/>
                    <a:pt x="89" y="7"/>
                    <a:pt x="89" y="7"/>
                  </a:cubicBezTo>
                  <a:cubicBezTo>
                    <a:pt x="89" y="9"/>
                    <a:pt x="89" y="9"/>
                    <a:pt x="89" y="9"/>
                  </a:cubicBezTo>
                  <a:lnTo>
                    <a:pt x="87" y="9"/>
                  </a:lnTo>
                  <a:close/>
                  <a:moveTo>
                    <a:pt x="105" y="43"/>
                  </a:moveTo>
                  <a:cubicBezTo>
                    <a:pt x="105" y="43"/>
                    <a:pt x="105" y="43"/>
                    <a:pt x="105" y="43"/>
                  </a:cubicBezTo>
                  <a:cubicBezTo>
                    <a:pt x="106" y="43"/>
                    <a:pt x="106" y="43"/>
                    <a:pt x="106" y="43"/>
                  </a:cubicBezTo>
                  <a:cubicBezTo>
                    <a:pt x="106" y="44"/>
                    <a:pt x="106" y="44"/>
                    <a:pt x="106" y="44"/>
                  </a:cubicBezTo>
                  <a:cubicBezTo>
                    <a:pt x="104" y="44"/>
                    <a:pt x="104" y="44"/>
                    <a:pt x="104" y="44"/>
                  </a:cubicBezTo>
                  <a:cubicBezTo>
                    <a:pt x="105" y="44"/>
                    <a:pt x="105" y="44"/>
                    <a:pt x="105" y="44"/>
                  </a:cubicBezTo>
                  <a:lnTo>
                    <a:pt x="105" y="43"/>
                  </a:lnTo>
                  <a:close/>
                  <a:moveTo>
                    <a:pt x="102" y="45"/>
                  </a:moveTo>
                  <a:cubicBezTo>
                    <a:pt x="102" y="45"/>
                    <a:pt x="102" y="45"/>
                    <a:pt x="102" y="45"/>
                  </a:cubicBezTo>
                  <a:cubicBezTo>
                    <a:pt x="101" y="46"/>
                    <a:pt x="101" y="46"/>
                    <a:pt x="101" y="46"/>
                  </a:cubicBezTo>
                  <a:cubicBezTo>
                    <a:pt x="99" y="45"/>
                    <a:pt x="99" y="45"/>
                    <a:pt x="99" y="45"/>
                  </a:cubicBezTo>
                  <a:lnTo>
                    <a:pt x="102" y="45"/>
                  </a:lnTo>
                  <a:close/>
                  <a:moveTo>
                    <a:pt x="78" y="47"/>
                  </a:moveTo>
                  <a:cubicBezTo>
                    <a:pt x="78" y="47"/>
                    <a:pt x="78" y="47"/>
                    <a:pt x="78" y="47"/>
                  </a:cubicBezTo>
                  <a:cubicBezTo>
                    <a:pt x="78" y="47"/>
                    <a:pt x="78" y="47"/>
                    <a:pt x="78" y="47"/>
                  </a:cubicBezTo>
                  <a:cubicBezTo>
                    <a:pt x="81" y="48"/>
                    <a:pt x="81" y="48"/>
                    <a:pt x="81" y="48"/>
                  </a:cubicBezTo>
                  <a:cubicBezTo>
                    <a:pt x="77" y="48"/>
                    <a:pt x="77" y="48"/>
                    <a:pt x="77" y="48"/>
                  </a:cubicBezTo>
                  <a:cubicBezTo>
                    <a:pt x="74" y="47"/>
                    <a:pt x="74" y="47"/>
                    <a:pt x="74" y="47"/>
                  </a:cubicBezTo>
                  <a:lnTo>
                    <a:pt x="78" y="47"/>
                  </a:lnTo>
                  <a:close/>
                  <a:moveTo>
                    <a:pt x="70" y="47"/>
                  </a:moveTo>
                  <a:cubicBezTo>
                    <a:pt x="70" y="47"/>
                    <a:pt x="70" y="47"/>
                    <a:pt x="70" y="47"/>
                  </a:cubicBezTo>
                  <a:cubicBezTo>
                    <a:pt x="70" y="47"/>
                    <a:pt x="70" y="47"/>
                    <a:pt x="70" y="47"/>
                  </a:cubicBezTo>
                  <a:cubicBezTo>
                    <a:pt x="74" y="48"/>
                    <a:pt x="74" y="48"/>
                    <a:pt x="74" y="48"/>
                  </a:cubicBezTo>
                  <a:cubicBezTo>
                    <a:pt x="70" y="48"/>
                    <a:pt x="70" y="48"/>
                    <a:pt x="70" y="48"/>
                  </a:cubicBezTo>
                  <a:cubicBezTo>
                    <a:pt x="70" y="48"/>
                    <a:pt x="70" y="48"/>
                    <a:pt x="70" y="48"/>
                  </a:cubicBezTo>
                  <a:cubicBezTo>
                    <a:pt x="66" y="47"/>
                    <a:pt x="66" y="47"/>
                    <a:pt x="66" y="47"/>
                  </a:cubicBezTo>
                  <a:lnTo>
                    <a:pt x="70" y="47"/>
                  </a:lnTo>
                  <a:close/>
                  <a:moveTo>
                    <a:pt x="62" y="47"/>
                  </a:moveTo>
                  <a:cubicBezTo>
                    <a:pt x="62" y="47"/>
                    <a:pt x="62" y="47"/>
                    <a:pt x="62" y="47"/>
                  </a:cubicBezTo>
                  <a:cubicBezTo>
                    <a:pt x="65" y="48"/>
                    <a:pt x="65" y="48"/>
                    <a:pt x="65" y="48"/>
                  </a:cubicBezTo>
                  <a:cubicBezTo>
                    <a:pt x="61" y="48"/>
                    <a:pt x="61" y="48"/>
                    <a:pt x="61" y="48"/>
                  </a:cubicBezTo>
                  <a:cubicBezTo>
                    <a:pt x="58" y="47"/>
                    <a:pt x="58" y="47"/>
                    <a:pt x="58" y="47"/>
                  </a:cubicBezTo>
                  <a:lnTo>
                    <a:pt x="62" y="47"/>
                  </a:lnTo>
                  <a:close/>
                  <a:moveTo>
                    <a:pt x="60" y="48"/>
                  </a:moveTo>
                  <a:cubicBezTo>
                    <a:pt x="60" y="48"/>
                    <a:pt x="60" y="48"/>
                    <a:pt x="60" y="48"/>
                  </a:cubicBezTo>
                  <a:cubicBezTo>
                    <a:pt x="60" y="48"/>
                    <a:pt x="60" y="48"/>
                    <a:pt x="60" y="48"/>
                  </a:cubicBezTo>
                  <a:cubicBezTo>
                    <a:pt x="60" y="48"/>
                    <a:pt x="60" y="48"/>
                    <a:pt x="60" y="48"/>
                  </a:cubicBezTo>
                  <a:close/>
                  <a:moveTo>
                    <a:pt x="41" y="48"/>
                  </a:moveTo>
                  <a:cubicBezTo>
                    <a:pt x="41" y="48"/>
                    <a:pt x="41" y="48"/>
                    <a:pt x="41" y="48"/>
                  </a:cubicBezTo>
                  <a:cubicBezTo>
                    <a:pt x="43" y="49"/>
                    <a:pt x="43" y="49"/>
                    <a:pt x="43" y="49"/>
                  </a:cubicBezTo>
                  <a:cubicBezTo>
                    <a:pt x="42" y="49"/>
                    <a:pt x="42" y="49"/>
                    <a:pt x="42" y="49"/>
                  </a:cubicBezTo>
                  <a:cubicBezTo>
                    <a:pt x="38" y="48"/>
                    <a:pt x="38" y="48"/>
                    <a:pt x="38" y="48"/>
                  </a:cubicBezTo>
                  <a:lnTo>
                    <a:pt x="41" y="48"/>
                  </a:lnTo>
                  <a:close/>
                  <a:moveTo>
                    <a:pt x="39" y="53"/>
                  </a:moveTo>
                  <a:cubicBezTo>
                    <a:pt x="39" y="53"/>
                    <a:pt x="39" y="53"/>
                    <a:pt x="39" y="53"/>
                  </a:cubicBezTo>
                  <a:cubicBezTo>
                    <a:pt x="39" y="53"/>
                    <a:pt x="39" y="53"/>
                    <a:pt x="39" y="53"/>
                  </a:cubicBezTo>
                  <a:cubicBezTo>
                    <a:pt x="38" y="53"/>
                    <a:pt x="38" y="53"/>
                    <a:pt x="38" y="53"/>
                  </a:cubicBezTo>
                  <a:cubicBezTo>
                    <a:pt x="38" y="48"/>
                    <a:pt x="38" y="48"/>
                    <a:pt x="38" y="48"/>
                  </a:cubicBezTo>
                  <a:cubicBezTo>
                    <a:pt x="39" y="49"/>
                    <a:pt x="39" y="49"/>
                    <a:pt x="39" y="49"/>
                  </a:cubicBezTo>
                  <a:lnTo>
                    <a:pt x="39" y="53"/>
                  </a:lnTo>
                  <a:close/>
                  <a:moveTo>
                    <a:pt x="45" y="53"/>
                  </a:moveTo>
                  <a:cubicBezTo>
                    <a:pt x="45" y="53"/>
                    <a:pt x="45" y="53"/>
                    <a:pt x="45" y="53"/>
                  </a:cubicBezTo>
                  <a:cubicBezTo>
                    <a:pt x="40" y="53"/>
                    <a:pt x="40" y="53"/>
                    <a:pt x="40" y="53"/>
                  </a:cubicBezTo>
                  <a:cubicBezTo>
                    <a:pt x="40" y="49"/>
                    <a:pt x="40" y="49"/>
                    <a:pt x="40" y="49"/>
                  </a:cubicBezTo>
                  <a:cubicBezTo>
                    <a:pt x="42" y="49"/>
                    <a:pt x="42" y="49"/>
                    <a:pt x="42" y="49"/>
                  </a:cubicBezTo>
                  <a:cubicBezTo>
                    <a:pt x="45" y="49"/>
                    <a:pt x="45" y="49"/>
                    <a:pt x="45" y="49"/>
                  </a:cubicBezTo>
                  <a:lnTo>
                    <a:pt x="45" y="53"/>
                  </a:lnTo>
                  <a:close/>
                  <a:moveTo>
                    <a:pt x="45" y="49"/>
                  </a:moveTo>
                  <a:cubicBezTo>
                    <a:pt x="45" y="49"/>
                    <a:pt x="45" y="49"/>
                    <a:pt x="45" y="49"/>
                  </a:cubicBezTo>
                  <a:cubicBezTo>
                    <a:pt x="44" y="49"/>
                    <a:pt x="44" y="49"/>
                    <a:pt x="44" y="49"/>
                  </a:cubicBezTo>
                  <a:cubicBezTo>
                    <a:pt x="41" y="48"/>
                    <a:pt x="41" y="48"/>
                    <a:pt x="41" y="48"/>
                  </a:cubicBezTo>
                  <a:cubicBezTo>
                    <a:pt x="44" y="48"/>
                    <a:pt x="44" y="48"/>
                    <a:pt x="44" y="48"/>
                  </a:cubicBezTo>
                  <a:cubicBezTo>
                    <a:pt x="45" y="48"/>
                    <a:pt x="45" y="48"/>
                    <a:pt x="45" y="48"/>
                  </a:cubicBezTo>
                  <a:lnTo>
                    <a:pt x="45" y="49"/>
                  </a:lnTo>
                  <a:close/>
                  <a:moveTo>
                    <a:pt x="48" y="48"/>
                  </a:moveTo>
                  <a:cubicBezTo>
                    <a:pt x="48" y="48"/>
                    <a:pt x="48" y="48"/>
                    <a:pt x="48" y="48"/>
                  </a:cubicBezTo>
                  <a:cubicBezTo>
                    <a:pt x="51" y="49"/>
                    <a:pt x="51" y="49"/>
                    <a:pt x="51" y="49"/>
                  </a:cubicBezTo>
                  <a:cubicBezTo>
                    <a:pt x="48" y="49"/>
                    <a:pt x="48" y="49"/>
                    <a:pt x="48" y="49"/>
                  </a:cubicBezTo>
                  <a:cubicBezTo>
                    <a:pt x="45" y="48"/>
                    <a:pt x="45" y="48"/>
                    <a:pt x="45" y="48"/>
                  </a:cubicBezTo>
                  <a:lnTo>
                    <a:pt x="48" y="48"/>
                  </a:lnTo>
                  <a:close/>
                  <a:moveTo>
                    <a:pt x="47" y="49"/>
                  </a:moveTo>
                  <a:cubicBezTo>
                    <a:pt x="47" y="49"/>
                    <a:pt x="47" y="49"/>
                    <a:pt x="47" y="49"/>
                  </a:cubicBezTo>
                  <a:cubicBezTo>
                    <a:pt x="46" y="49"/>
                    <a:pt x="46" y="49"/>
                    <a:pt x="46" y="49"/>
                  </a:cubicBezTo>
                  <a:cubicBezTo>
                    <a:pt x="46" y="48"/>
                    <a:pt x="46" y="48"/>
                    <a:pt x="46" y="48"/>
                  </a:cubicBezTo>
                  <a:lnTo>
                    <a:pt x="47" y="49"/>
                  </a:lnTo>
                  <a:close/>
                  <a:moveTo>
                    <a:pt x="52" y="53"/>
                  </a:moveTo>
                  <a:cubicBezTo>
                    <a:pt x="52" y="53"/>
                    <a:pt x="52" y="53"/>
                    <a:pt x="52" y="53"/>
                  </a:cubicBezTo>
                  <a:cubicBezTo>
                    <a:pt x="46" y="53"/>
                    <a:pt x="46" y="53"/>
                    <a:pt x="46" y="53"/>
                  </a:cubicBezTo>
                  <a:cubicBezTo>
                    <a:pt x="46" y="49"/>
                    <a:pt x="46" y="49"/>
                    <a:pt x="46" y="49"/>
                  </a:cubicBezTo>
                  <a:cubicBezTo>
                    <a:pt x="49" y="49"/>
                    <a:pt x="49" y="49"/>
                    <a:pt x="49" y="49"/>
                  </a:cubicBezTo>
                  <a:cubicBezTo>
                    <a:pt x="49" y="49"/>
                    <a:pt x="49" y="49"/>
                    <a:pt x="49" y="49"/>
                  </a:cubicBezTo>
                  <a:cubicBezTo>
                    <a:pt x="49" y="49"/>
                    <a:pt x="49" y="49"/>
                    <a:pt x="49" y="49"/>
                  </a:cubicBezTo>
                  <a:cubicBezTo>
                    <a:pt x="52" y="49"/>
                    <a:pt x="52" y="49"/>
                    <a:pt x="52" y="49"/>
                  </a:cubicBezTo>
                  <a:lnTo>
                    <a:pt x="52" y="53"/>
                  </a:lnTo>
                  <a:close/>
                  <a:moveTo>
                    <a:pt x="52" y="49"/>
                  </a:moveTo>
                  <a:cubicBezTo>
                    <a:pt x="52" y="49"/>
                    <a:pt x="52" y="49"/>
                    <a:pt x="52" y="49"/>
                  </a:cubicBezTo>
                  <a:cubicBezTo>
                    <a:pt x="52" y="49"/>
                    <a:pt x="52" y="49"/>
                    <a:pt x="52" y="49"/>
                  </a:cubicBezTo>
                  <a:cubicBezTo>
                    <a:pt x="52" y="48"/>
                    <a:pt x="52" y="48"/>
                    <a:pt x="52" y="48"/>
                  </a:cubicBezTo>
                  <a:cubicBezTo>
                    <a:pt x="49" y="48"/>
                    <a:pt x="49" y="48"/>
                    <a:pt x="49" y="48"/>
                  </a:cubicBezTo>
                  <a:cubicBezTo>
                    <a:pt x="51" y="48"/>
                    <a:pt x="51" y="48"/>
                    <a:pt x="51" y="48"/>
                  </a:cubicBezTo>
                  <a:cubicBezTo>
                    <a:pt x="52" y="48"/>
                    <a:pt x="52" y="48"/>
                    <a:pt x="52" y="48"/>
                  </a:cubicBezTo>
                  <a:lnTo>
                    <a:pt x="52" y="49"/>
                  </a:lnTo>
                  <a:close/>
                  <a:moveTo>
                    <a:pt x="52" y="48"/>
                  </a:moveTo>
                  <a:cubicBezTo>
                    <a:pt x="52" y="48"/>
                    <a:pt x="52" y="48"/>
                    <a:pt x="52" y="48"/>
                  </a:cubicBezTo>
                  <a:cubicBezTo>
                    <a:pt x="55" y="48"/>
                    <a:pt x="55" y="48"/>
                    <a:pt x="55" y="48"/>
                  </a:cubicBezTo>
                  <a:cubicBezTo>
                    <a:pt x="57" y="48"/>
                    <a:pt x="57" y="48"/>
                    <a:pt x="57" y="48"/>
                  </a:cubicBezTo>
                  <a:cubicBezTo>
                    <a:pt x="55" y="49"/>
                    <a:pt x="55" y="49"/>
                    <a:pt x="55" y="49"/>
                  </a:cubicBezTo>
                  <a:cubicBezTo>
                    <a:pt x="53" y="48"/>
                    <a:pt x="53" y="48"/>
                    <a:pt x="53" y="48"/>
                  </a:cubicBezTo>
                  <a:cubicBezTo>
                    <a:pt x="53" y="48"/>
                    <a:pt x="53" y="48"/>
                    <a:pt x="53" y="48"/>
                  </a:cubicBezTo>
                  <a:cubicBezTo>
                    <a:pt x="53" y="48"/>
                    <a:pt x="53" y="48"/>
                    <a:pt x="53" y="48"/>
                  </a:cubicBezTo>
                  <a:lnTo>
                    <a:pt x="52" y="48"/>
                  </a:lnTo>
                  <a:close/>
                  <a:moveTo>
                    <a:pt x="54" y="49"/>
                  </a:moveTo>
                  <a:cubicBezTo>
                    <a:pt x="54" y="49"/>
                    <a:pt x="54" y="49"/>
                    <a:pt x="54" y="49"/>
                  </a:cubicBezTo>
                  <a:cubicBezTo>
                    <a:pt x="53" y="49"/>
                    <a:pt x="53" y="49"/>
                    <a:pt x="53" y="49"/>
                  </a:cubicBezTo>
                  <a:cubicBezTo>
                    <a:pt x="53" y="48"/>
                    <a:pt x="53" y="48"/>
                    <a:pt x="53" y="48"/>
                  </a:cubicBezTo>
                  <a:lnTo>
                    <a:pt x="54" y="49"/>
                  </a:lnTo>
                  <a:close/>
                  <a:moveTo>
                    <a:pt x="59" y="53"/>
                  </a:moveTo>
                  <a:cubicBezTo>
                    <a:pt x="59" y="53"/>
                    <a:pt x="59" y="53"/>
                    <a:pt x="59" y="53"/>
                  </a:cubicBezTo>
                  <a:cubicBezTo>
                    <a:pt x="53" y="53"/>
                    <a:pt x="53" y="53"/>
                    <a:pt x="53" y="53"/>
                  </a:cubicBezTo>
                  <a:cubicBezTo>
                    <a:pt x="53" y="49"/>
                    <a:pt x="53" y="49"/>
                    <a:pt x="53" y="49"/>
                  </a:cubicBezTo>
                  <a:cubicBezTo>
                    <a:pt x="59" y="49"/>
                    <a:pt x="59" y="49"/>
                    <a:pt x="59" y="49"/>
                  </a:cubicBezTo>
                  <a:lnTo>
                    <a:pt x="59" y="53"/>
                  </a:lnTo>
                  <a:close/>
                  <a:moveTo>
                    <a:pt x="59" y="48"/>
                  </a:moveTo>
                  <a:cubicBezTo>
                    <a:pt x="59" y="48"/>
                    <a:pt x="59" y="48"/>
                    <a:pt x="59" y="48"/>
                  </a:cubicBezTo>
                  <a:cubicBezTo>
                    <a:pt x="58" y="48"/>
                    <a:pt x="58" y="48"/>
                    <a:pt x="58" y="48"/>
                  </a:cubicBezTo>
                  <a:cubicBezTo>
                    <a:pt x="55" y="48"/>
                    <a:pt x="55" y="48"/>
                    <a:pt x="55" y="48"/>
                  </a:cubicBezTo>
                  <a:cubicBezTo>
                    <a:pt x="57" y="47"/>
                    <a:pt x="57" y="47"/>
                    <a:pt x="57" y="47"/>
                  </a:cubicBezTo>
                  <a:cubicBezTo>
                    <a:pt x="59" y="48"/>
                    <a:pt x="59" y="48"/>
                    <a:pt x="59" y="48"/>
                  </a:cubicBezTo>
                  <a:close/>
                  <a:moveTo>
                    <a:pt x="67" y="54"/>
                  </a:moveTo>
                  <a:cubicBezTo>
                    <a:pt x="67" y="54"/>
                    <a:pt x="67" y="54"/>
                    <a:pt x="67" y="54"/>
                  </a:cubicBezTo>
                  <a:cubicBezTo>
                    <a:pt x="60" y="53"/>
                    <a:pt x="60" y="53"/>
                    <a:pt x="60" y="53"/>
                  </a:cubicBezTo>
                  <a:cubicBezTo>
                    <a:pt x="60" y="49"/>
                    <a:pt x="60" y="49"/>
                    <a:pt x="60" y="49"/>
                  </a:cubicBezTo>
                  <a:cubicBezTo>
                    <a:pt x="66" y="49"/>
                    <a:pt x="66" y="49"/>
                    <a:pt x="66" y="49"/>
                  </a:cubicBezTo>
                  <a:cubicBezTo>
                    <a:pt x="66" y="49"/>
                    <a:pt x="66" y="49"/>
                    <a:pt x="66" y="49"/>
                  </a:cubicBezTo>
                  <a:cubicBezTo>
                    <a:pt x="66" y="49"/>
                    <a:pt x="66" y="49"/>
                    <a:pt x="66" y="49"/>
                  </a:cubicBezTo>
                  <a:cubicBezTo>
                    <a:pt x="67" y="49"/>
                    <a:pt x="67" y="49"/>
                    <a:pt x="67" y="49"/>
                  </a:cubicBezTo>
                  <a:lnTo>
                    <a:pt x="67" y="54"/>
                  </a:lnTo>
                  <a:close/>
                  <a:moveTo>
                    <a:pt x="67" y="48"/>
                  </a:moveTo>
                  <a:cubicBezTo>
                    <a:pt x="67" y="48"/>
                    <a:pt x="67" y="48"/>
                    <a:pt x="67" y="48"/>
                  </a:cubicBezTo>
                  <a:cubicBezTo>
                    <a:pt x="66" y="48"/>
                    <a:pt x="66" y="48"/>
                    <a:pt x="66" y="48"/>
                  </a:cubicBezTo>
                  <a:cubicBezTo>
                    <a:pt x="63" y="47"/>
                    <a:pt x="63" y="47"/>
                    <a:pt x="63" y="47"/>
                  </a:cubicBezTo>
                  <a:cubicBezTo>
                    <a:pt x="66" y="47"/>
                    <a:pt x="66" y="47"/>
                    <a:pt x="66" y="47"/>
                  </a:cubicBezTo>
                  <a:cubicBezTo>
                    <a:pt x="69" y="48"/>
                    <a:pt x="69" y="48"/>
                    <a:pt x="69" y="48"/>
                  </a:cubicBezTo>
                  <a:cubicBezTo>
                    <a:pt x="67" y="48"/>
                    <a:pt x="67" y="48"/>
                    <a:pt x="67" y="48"/>
                  </a:cubicBezTo>
                  <a:cubicBezTo>
                    <a:pt x="67" y="48"/>
                    <a:pt x="67" y="48"/>
                    <a:pt x="67" y="48"/>
                  </a:cubicBezTo>
                  <a:cubicBezTo>
                    <a:pt x="67" y="48"/>
                    <a:pt x="67" y="48"/>
                    <a:pt x="67" y="48"/>
                  </a:cubicBezTo>
                  <a:close/>
                  <a:moveTo>
                    <a:pt x="75" y="54"/>
                  </a:moveTo>
                  <a:cubicBezTo>
                    <a:pt x="75" y="54"/>
                    <a:pt x="75" y="54"/>
                    <a:pt x="75" y="54"/>
                  </a:cubicBezTo>
                  <a:cubicBezTo>
                    <a:pt x="67" y="54"/>
                    <a:pt x="67" y="54"/>
                    <a:pt x="67" y="54"/>
                  </a:cubicBezTo>
                  <a:cubicBezTo>
                    <a:pt x="67" y="49"/>
                    <a:pt x="67" y="49"/>
                    <a:pt x="67" y="49"/>
                  </a:cubicBezTo>
                  <a:cubicBezTo>
                    <a:pt x="74" y="49"/>
                    <a:pt x="74" y="49"/>
                    <a:pt x="74" y="49"/>
                  </a:cubicBezTo>
                  <a:cubicBezTo>
                    <a:pt x="74" y="49"/>
                    <a:pt x="74" y="49"/>
                    <a:pt x="74" y="49"/>
                  </a:cubicBezTo>
                  <a:cubicBezTo>
                    <a:pt x="74" y="49"/>
                    <a:pt x="74" y="49"/>
                    <a:pt x="74" y="49"/>
                  </a:cubicBezTo>
                  <a:cubicBezTo>
                    <a:pt x="75" y="49"/>
                    <a:pt x="75" y="49"/>
                    <a:pt x="75" y="49"/>
                  </a:cubicBezTo>
                  <a:lnTo>
                    <a:pt x="75" y="54"/>
                  </a:lnTo>
                  <a:close/>
                  <a:moveTo>
                    <a:pt x="75" y="48"/>
                  </a:moveTo>
                  <a:cubicBezTo>
                    <a:pt x="75" y="48"/>
                    <a:pt x="75" y="48"/>
                    <a:pt x="75" y="48"/>
                  </a:cubicBezTo>
                  <a:cubicBezTo>
                    <a:pt x="74" y="48"/>
                    <a:pt x="74" y="48"/>
                    <a:pt x="74" y="48"/>
                  </a:cubicBezTo>
                  <a:cubicBezTo>
                    <a:pt x="71" y="47"/>
                    <a:pt x="71" y="47"/>
                    <a:pt x="71" y="47"/>
                  </a:cubicBezTo>
                  <a:cubicBezTo>
                    <a:pt x="73" y="47"/>
                    <a:pt x="73" y="47"/>
                    <a:pt x="73" y="47"/>
                  </a:cubicBezTo>
                  <a:cubicBezTo>
                    <a:pt x="77" y="48"/>
                    <a:pt x="77" y="48"/>
                    <a:pt x="77" y="48"/>
                  </a:cubicBezTo>
                  <a:cubicBezTo>
                    <a:pt x="75" y="48"/>
                    <a:pt x="75" y="48"/>
                    <a:pt x="75" y="48"/>
                  </a:cubicBezTo>
                  <a:cubicBezTo>
                    <a:pt x="75" y="48"/>
                    <a:pt x="75" y="48"/>
                    <a:pt x="75" y="48"/>
                  </a:cubicBezTo>
                  <a:cubicBezTo>
                    <a:pt x="75" y="48"/>
                    <a:pt x="75" y="48"/>
                    <a:pt x="75" y="48"/>
                  </a:cubicBezTo>
                  <a:close/>
                  <a:moveTo>
                    <a:pt x="83" y="54"/>
                  </a:moveTo>
                  <a:cubicBezTo>
                    <a:pt x="83" y="54"/>
                    <a:pt x="83" y="54"/>
                    <a:pt x="83" y="54"/>
                  </a:cubicBezTo>
                  <a:cubicBezTo>
                    <a:pt x="75" y="54"/>
                    <a:pt x="75" y="54"/>
                    <a:pt x="75" y="54"/>
                  </a:cubicBezTo>
                  <a:cubicBezTo>
                    <a:pt x="75" y="49"/>
                    <a:pt x="75" y="49"/>
                    <a:pt x="75" y="49"/>
                  </a:cubicBezTo>
                  <a:cubicBezTo>
                    <a:pt x="77" y="48"/>
                    <a:pt x="77" y="48"/>
                    <a:pt x="77" y="48"/>
                  </a:cubicBezTo>
                  <a:cubicBezTo>
                    <a:pt x="77" y="48"/>
                    <a:pt x="77" y="48"/>
                    <a:pt x="77" y="48"/>
                  </a:cubicBezTo>
                  <a:cubicBezTo>
                    <a:pt x="77" y="48"/>
                    <a:pt x="77" y="48"/>
                    <a:pt x="77" y="48"/>
                  </a:cubicBezTo>
                  <a:cubicBezTo>
                    <a:pt x="83" y="48"/>
                    <a:pt x="83" y="48"/>
                    <a:pt x="83" y="48"/>
                  </a:cubicBezTo>
                  <a:lnTo>
                    <a:pt x="83" y="54"/>
                  </a:lnTo>
                  <a:close/>
                  <a:moveTo>
                    <a:pt x="83" y="48"/>
                  </a:moveTo>
                  <a:cubicBezTo>
                    <a:pt x="83" y="48"/>
                    <a:pt x="83" y="48"/>
                    <a:pt x="83" y="48"/>
                  </a:cubicBezTo>
                  <a:cubicBezTo>
                    <a:pt x="82" y="48"/>
                    <a:pt x="82" y="48"/>
                    <a:pt x="82" y="48"/>
                  </a:cubicBezTo>
                  <a:cubicBezTo>
                    <a:pt x="79" y="47"/>
                    <a:pt x="79" y="47"/>
                    <a:pt x="79" y="47"/>
                  </a:cubicBezTo>
                  <a:cubicBezTo>
                    <a:pt x="82" y="47"/>
                    <a:pt x="82" y="47"/>
                    <a:pt x="82" y="47"/>
                  </a:cubicBezTo>
                  <a:cubicBezTo>
                    <a:pt x="82" y="47"/>
                    <a:pt x="82" y="47"/>
                    <a:pt x="82" y="47"/>
                  </a:cubicBezTo>
                  <a:cubicBezTo>
                    <a:pt x="86" y="48"/>
                    <a:pt x="86" y="48"/>
                    <a:pt x="86" y="48"/>
                  </a:cubicBezTo>
                  <a:cubicBezTo>
                    <a:pt x="84" y="48"/>
                    <a:pt x="84" y="48"/>
                    <a:pt x="84" y="48"/>
                  </a:cubicBezTo>
                  <a:cubicBezTo>
                    <a:pt x="84" y="48"/>
                    <a:pt x="84" y="48"/>
                    <a:pt x="84" y="48"/>
                  </a:cubicBezTo>
                  <a:cubicBezTo>
                    <a:pt x="83" y="48"/>
                    <a:pt x="83" y="48"/>
                    <a:pt x="83" y="48"/>
                  </a:cubicBezTo>
                  <a:close/>
                  <a:moveTo>
                    <a:pt x="90" y="54"/>
                  </a:moveTo>
                  <a:cubicBezTo>
                    <a:pt x="90" y="54"/>
                    <a:pt x="90" y="54"/>
                    <a:pt x="90" y="54"/>
                  </a:cubicBezTo>
                  <a:cubicBezTo>
                    <a:pt x="84" y="54"/>
                    <a:pt x="84" y="54"/>
                    <a:pt x="84" y="54"/>
                  </a:cubicBezTo>
                  <a:cubicBezTo>
                    <a:pt x="84" y="48"/>
                    <a:pt x="84" y="48"/>
                    <a:pt x="84" y="48"/>
                  </a:cubicBezTo>
                  <a:cubicBezTo>
                    <a:pt x="87" y="48"/>
                    <a:pt x="87" y="48"/>
                    <a:pt x="87" y="48"/>
                  </a:cubicBezTo>
                  <a:cubicBezTo>
                    <a:pt x="87" y="48"/>
                    <a:pt x="87" y="48"/>
                    <a:pt x="87" y="48"/>
                  </a:cubicBezTo>
                  <a:cubicBezTo>
                    <a:pt x="87" y="48"/>
                    <a:pt x="87" y="48"/>
                    <a:pt x="87" y="48"/>
                  </a:cubicBezTo>
                  <a:cubicBezTo>
                    <a:pt x="90" y="48"/>
                    <a:pt x="90" y="48"/>
                    <a:pt x="90" y="48"/>
                  </a:cubicBezTo>
                  <a:lnTo>
                    <a:pt x="90" y="54"/>
                  </a:lnTo>
                  <a:close/>
                  <a:moveTo>
                    <a:pt x="90" y="48"/>
                  </a:moveTo>
                  <a:cubicBezTo>
                    <a:pt x="90" y="48"/>
                    <a:pt x="90" y="48"/>
                    <a:pt x="90" y="48"/>
                  </a:cubicBezTo>
                  <a:cubicBezTo>
                    <a:pt x="87" y="48"/>
                    <a:pt x="87" y="48"/>
                    <a:pt x="87" y="48"/>
                  </a:cubicBezTo>
                  <a:cubicBezTo>
                    <a:pt x="83" y="47"/>
                    <a:pt x="83" y="47"/>
                    <a:pt x="83" y="47"/>
                  </a:cubicBezTo>
                  <a:cubicBezTo>
                    <a:pt x="87" y="46"/>
                    <a:pt x="87" y="46"/>
                    <a:pt x="87" y="46"/>
                  </a:cubicBezTo>
                  <a:cubicBezTo>
                    <a:pt x="87" y="47"/>
                    <a:pt x="87" y="47"/>
                    <a:pt x="87" y="47"/>
                  </a:cubicBezTo>
                  <a:cubicBezTo>
                    <a:pt x="90" y="48"/>
                    <a:pt x="90" y="48"/>
                    <a:pt x="90" y="48"/>
                  </a:cubicBezTo>
                  <a:close/>
                  <a:moveTo>
                    <a:pt x="94" y="54"/>
                  </a:moveTo>
                  <a:cubicBezTo>
                    <a:pt x="94" y="54"/>
                    <a:pt x="94" y="54"/>
                    <a:pt x="94" y="54"/>
                  </a:cubicBezTo>
                  <a:cubicBezTo>
                    <a:pt x="91" y="54"/>
                    <a:pt x="91" y="54"/>
                    <a:pt x="91" y="54"/>
                  </a:cubicBezTo>
                  <a:cubicBezTo>
                    <a:pt x="91" y="48"/>
                    <a:pt x="91" y="48"/>
                    <a:pt x="91" y="48"/>
                  </a:cubicBezTo>
                  <a:cubicBezTo>
                    <a:pt x="94" y="48"/>
                    <a:pt x="94" y="48"/>
                    <a:pt x="94" y="48"/>
                  </a:cubicBezTo>
                  <a:lnTo>
                    <a:pt x="94" y="54"/>
                  </a:lnTo>
                  <a:close/>
                  <a:moveTo>
                    <a:pt x="94" y="48"/>
                  </a:moveTo>
                  <a:cubicBezTo>
                    <a:pt x="94" y="48"/>
                    <a:pt x="94" y="48"/>
                    <a:pt x="94" y="48"/>
                  </a:cubicBezTo>
                  <a:cubicBezTo>
                    <a:pt x="91" y="48"/>
                    <a:pt x="91" y="48"/>
                    <a:pt x="91" y="48"/>
                  </a:cubicBezTo>
                  <a:cubicBezTo>
                    <a:pt x="91" y="48"/>
                    <a:pt x="91" y="48"/>
                    <a:pt x="91" y="48"/>
                  </a:cubicBezTo>
                  <a:cubicBezTo>
                    <a:pt x="91" y="46"/>
                    <a:pt x="91" y="46"/>
                    <a:pt x="91" y="46"/>
                  </a:cubicBezTo>
                  <a:cubicBezTo>
                    <a:pt x="90" y="46"/>
                    <a:pt x="90" y="46"/>
                    <a:pt x="90" y="46"/>
                  </a:cubicBezTo>
                  <a:cubicBezTo>
                    <a:pt x="90" y="48"/>
                    <a:pt x="90" y="48"/>
                    <a:pt x="90" y="48"/>
                  </a:cubicBezTo>
                  <a:cubicBezTo>
                    <a:pt x="88" y="46"/>
                    <a:pt x="88" y="46"/>
                    <a:pt x="88" y="46"/>
                  </a:cubicBezTo>
                  <a:cubicBezTo>
                    <a:pt x="91" y="46"/>
                    <a:pt x="91" y="46"/>
                    <a:pt x="91" y="46"/>
                  </a:cubicBezTo>
                  <a:cubicBezTo>
                    <a:pt x="91" y="46"/>
                    <a:pt x="91" y="46"/>
                    <a:pt x="91" y="46"/>
                  </a:cubicBezTo>
                  <a:cubicBezTo>
                    <a:pt x="94" y="47"/>
                    <a:pt x="94" y="47"/>
                    <a:pt x="94" y="47"/>
                  </a:cubicBezTo>
                  <a:lnTo>
                    <a:pt x="94" y="48"/>
                  </a:lnTo>
                  <a:close/>
                  <a:moveTo>
                    <a:pt x="101" y="54"/>
                  </a:moveTo>
                  <a:cubicBezTo>
                    <a:pt x="101" y="54"/>
                    <a:pt x="101" y="54"/>
                    <a:pt x="101" y="54"/>
                  </a:cubicBezTo>
                  <a:cubicBezTo>
                    <a:pt x="94" y="54"/>
                    <a:pt x="94" y="54"/>
                    <a:pt x="94" y="54"/>
                  </a:cubicBezTo>
                  <a:cubicBezTo>
                    <a:pt x="94" y="48"/>
                    <a:pt x="94" y="48"/>
                    <a:pt x="94" y="48"/>
                  </a:cubicBezTo>
                  <a:cubicBezTo>
                    <a:pt x="96" y="48"/>
                    <a:pt x="96" y="48"/>
                    <a:pt x="96" y="48"/>
                  </a:cubicBezTo>
                  <a:cubicBezTo>
                    <a:pt x="96" y="48"/>
                    <a:pt x="96" y="48"/>
                    <a:pt x="96" y="48"/>
                  </a:cubicBezTo>
                  <a:cubicBezTo>
                    <a:pt x="101" y="48"/>
                    <a:pt x="101" y="48"/>
                    <a:pt x="101" y="48"/>
                  </a:cubicBezTo>
                  <a:lnTo>
                    <a:pt x="101" y="54"/>
                  </a:lnTo>
                  <a:close/>
                  <a:moveTo>
                    <a:pt x="94" y="48"/>
                  </a:moveTo>
                  <a:cubicBezTo>
                    <a:pt x="94" y="48"/>
                    <a:pt x="94" y="48"/>
                    <a:pt x="94" y="48"/>
                  </a:cubicBezTo>
                  <a:cubicBezTo>
                    <a:pt x="94" y="47"/>
                    <a:pt x="94" y="47"/>
                    <a:pt x="94" y="47"/>
                  </a:cubicBezTo>
                  <a:cubicBezTo>
                    <a:pt x="95" y="48"/>
                    <a:pt x="95" y="48"/>
                    <a:pt x="95" y="48"/>
                  </a:cubicBezTo>
                  <a:lnTo>
                    <a:pt x="94" y="48"/>
                  </a:lnTo>
                  <a:close/>
                  <a:moveTo>
                    <a:pt x="101" y="48"/>
                  </a:moveTo>
                  <a:cubicBezTo>
                    <a:pt x="101" y="48"/>
                    <a:pt x="101" y="48"/>
                    <a:pt x="101" y="48"/>
                  </a:cubicBezTo>
                  <a:cubicBezTo>
                    <a:pt x="96" y="48"/>
                    <a:pt x="96" y="48"/>
                    <a:pt x="96" y="48"/>
                  </a:cubicBezTo>
                  <a:cubicBezTo>
                    <a:pt x="89" y="45"/>
                    <a:pt x="89" y="45"/>
                    <a:pt x="89" y="45"/>
                  </a:cubicBezTo>
                  <a:cubicBezTo>
                    <a:pt x="98" y="45"/>
                    <a:pt x="98" y="45"/>
                    <a:pt x="98" y="45"/>
                  </a:cubicBezTo>
                  <a:cubicBezTo>
                    <a:pt x="98" y="45"/>
                    <a:pt x="98" y="45"/>
                    <a:pt x="98" y="45"/>
                  </a:cubicBezTo>
                  <a:cubicBezTo>
                    <a:pt x="101" y="46"/>
                    <a:pt x="101" y="46"/>
                    <a:pt x="101" y="46"/>
                  </a:cubicBezTo>
                  <a:lnTo>
                    <a:pt x="101" y="48"/>
                  </a:lnTo>
                  <a:close/>
                  <a:moveTo>
                    <a:pt x="103" y="54"/>
                  </a:moveTo>
                  <a:cubicBezTo>
                    <a:pt x="103" y="54"/>
                    <a:pt x="103" y="54"/>
                    <a:pt x="103" y="54"/>
                  </a:cubicBezTo>
                  <a:cubicBezTo>
                    <a:pt x="101" y="54"/>
                    <a:pt x="101" y="54"/>
                    <a:pt x="101" y="54"/>
                  </a:cubicBezTo>
                  <a:cubicBezTo>
                    <a:pt x="101" y="48"/>
                    <a:pt x="101" y="48"/>
                    <a:pt x="101" y="48"/>
                  </a:cubicBezTo>
                  <a:cubicBezTo>
                    <a:pt x="103" y="48"/>
                    <a:pt x="103" y="48"/>
                    <a:pt x="103" y="48"/>
                  </a:cubicBezTo>
                  <a:lnTo>
                    <a:pt x="103" y="54"/>
                  </a:lnTo>
                  <a:close/>
                  <a:moveTo>
                    <a:pt x="103" y="48"/>
                  </a:moveTo>
                  <a:cubicBezTo>
                    <a:pt x="103" y="48"/>
                    <a:pt x="103" y="48"/>
                    <a:pt x="103" y="48"/>
                  </a:cubicBezTo>
                  <a:cubicBezTo>
                    <a:pt x="101" y="48"/>
                    <a:pt x="101" y="48"/>
                    <a:pt x="101" y="48"/>
                  </a:cubicBezTo>
                  <a:cubicBezTo>
                    <a:pt x="102" y="46"/>
                    <a:pt x="102" y="46"/>
                    <a:pt x="102" y="46"/>
                  </a:cubicBezTo>
                  <a:cubicBezTo>
                    <a:pt x="103" y="47"/>
                    <a:pt x="103" y="47"/>
                    <a:pt x="103" y="47"/>
                  </a:cubicBezTo>
                  <a:lnTo>
                    <a:pt x="103" y="48"/>
                  </a:lnTo>
                  <a:close/>
                  <a:moveTo>
                    <a:pt x="104" y="46"/>
                  </a:moveTo>
                  <a:cubicBezTo>
                    <a:pt x="104" y="46"/>
                    <a:pt x="104" y="46"/>
                    <a:pt x="104" y="46"/>
                  </a:cubicBezTo>
                  <a:cubicBezTo>
                    <a:pt x="102" y="46"/>
                    <a:pt x="102" y="46"/>
                    <a:pt x="102" y="46"/>
                  </a:cubicBezTo>
                  <a:cubicBezTo>
                    <a:pt x="102" y="45"/>
                    <a:pt x="102" y="45"/>
                    <a:pt x="102" y="45"/>
                  </a:cubicBezTo>
                  <a:cubicBezTo>
                    <a:pt x="102" y="45"/>
                    <a:pt x="102" y="45"/>
                    <a:pt x="102" y="45"/>
                  </a:cubicBezTo>
                  <a:cubicBezTo>
                    <a:pt x="104" y="44"/>
                    <a:pt x="104" y="44"/>
                    <a:pt x="104" y="44"/>
                  </a:cubicBezTo>
                  <a:lnTo>
                    <a:pt x="104" y="46"/>
                  </a:lnTo>
                  <a:close/>
                  <a:moveTo>
                    <a:pt x="110" y="54"/>
                  </a:moveTo>
                  <a:cubicBezTo>
                    <a:pt x="110" y="54"/>
                    <a:pt x="110" y="54"/>
                    <a:pt x="110" y="54"/>
                  </a:cubicBezTo>
                  <a:cubicBezTo>
                    <a:pt x="104" y="54"/>
                    <a:pt x="104" y="54"/>
                    <a:pt x="104" y="54"/>
                  </a:cubicBezTo>
                  <a:cubicBezTo>
                    <a:pt x="104" y="47"/>
                    <a:pt x="104" y="47"/>
                    <a:pt x="104" y="47"/>
                  </a:cubicBezTo>
                  <a:cubicBezTo>
                    <a:pt x="106" y="48"/>
                    <a:pt x="106" y="48"/>
                    <a:pt x="106" y="48"/>
                  </a:cubicBezTo>
                  <a:cubicBezTo>
                    <a:pt x="110" y="48"/>
                    <a:pt x="110" y="48"/>
                    <a:pt x="110" y="48"/>
                  </a:cubicBezTo>
                  <a:lnTo>
                    <a:pt x="110" y="54"/>
                  </a:lnTo>
                  <a:close/>
                  <a:moveTo>
                    <a:pt x="111" y="47"/>
                  </a:moveTo>
                  <a:cubicBezTo>
                    <a:pt x="111" y="47"/>
                    <a:pt x="111" y="47"/>
                    <a:pt x="111" y="47"/>
                  </a:cubicBezTo>
                  <a:cubicBezTo>
                    <a:pt x="110" y="47"/>
                    <a:pt x="110" y="47"/>
                    <a:pt x="110" y="47"/>
                  </a:cubicBezTo>
                  <a:cubicBezTo>
                    <a:pt x="110" y="47"/>
                    <a:pt x="110" y="47"/>
                    <a:pt x="110" y="47"/>
                  </a:cubicBezTo>
                  <a:cubicBezTo>
                    <a:pt x="106" y="47"/>
                    <a:pt x="106" y="47"/>
                    <a:pt x="106" y="47"/>
                  </a:cubicBezTo>
                  <a:cubicBezTo>
                    <a:pt x="104" y="47"/>
                    <a:pt x="104" y="47"/>
                    <a:pt x="104" y="47"/>
                  </a:cubicBezTo>
                  <a:cubicBezTo>
                    <a:pt x="104" y="44"/>
                    <a:pt x="104" y="44"/>
                    <a:pt x="104" y="44"/>
                  </a:cubicBezTo>
                  <a:cubicBezTo>
                    <a:pt x="108" y="44"/>
                    <a:pt x="108" y="44"/>
                    <a:pt x="108" y="44"/>
                  </a:cubicBezTo>
                  <a:cubicBezTo>
                    <a:pt x="108" y="44"/>
                    <a:pt x="108" y="44"/>
                    <a:pt x="108" y="44"/>
                  </a:cubicBezTo>
                  <a:cubicBezTo>
                    <a:pt x="111" y="45"/>
                    <a:pt x="111" y="45"/>
                    <a:pt x="111" y="45"/>
                  </a:cubicBezTo>
                  <a:lnTo>
                    <a:pt x="111" y="47"/>
                  </a:lnTo>
                  <a:close/>
                  <a:moveTo>
                    <a:pt x="106" y="44"/>
                  </a:moveTo>
                  <a:cubicBezTo>
                    <a:pt x="106" y="44"/>
                    <a:pt x="106" y="44"/>
                    <a:pt x="106" y="44"/>
                  </a:cubicBezTo>
                  <a:cubicBezTo>
                    <a:pt x="106" y="43"/>
                    <a:pt x="106" y="43"/>
                    <a:pt x="106" y="43"/>
                  </a:cubicBezTo>
                  <a:cubicBezTo>
                    <a:pt x="108" y="43"/>
                    <a:pt x="108" y="43"/>
                    <a:pt x="108" y="43"/>
                  </a:cubicBezTo>
                  <a:cubicBezTo>
                    <a:pt x="108" y="44"/>
                    <a:pt x="108" y="44"/>
                    <a:pt x="108" y="44"/>
                  </a:cubicBezTo>
                  <a:lnTo>
                    <a:pt x="106" y="44"/>
                  </a:lnTo>
                  <a:close/>
                  <a:moveTo>
                    <a:pt x="111" y="44"/>
                  </a:moveTo>
                  <a:cubicBezTo>
                    <a:pt x="111" y="44"/>
                    <a:pt x="111" y="44"/>
                    <a:pt x="111" y="44"/>
                  </a:cubicBezTo>
                  <a:cubicBezTo>
                    <a:pt x="111" y="45"/>
                    <a:pt x="111" y="45"/>
                    <a:pt x="111" y="45"/>
                  </a:cubicBezTo>
                  <a:cubicBezTo>
                    <a:pt x="109" y="44"/>
                    <a:pt x="109" y="44"/>
                    <a:pt x="109" y="44"/>
                  </a:cubicBezTo>
                  <a:lnTo>
                    <a:pt x="111" y="44"/>
                  </a:lnTo>
                  <a:close/>
                  <a:moveTo>
                    <a:pt x="110" y="44"/>
                  </a:moveTo>
                  <a:cubicBezTo>
                    <a:pt x="110" y="44"/>
                    <a:pt x="110" y="44"/>
                    <a:pt x="110" y="44"/>
                  </a:cubicBezTo>
                  <a:cubicBezTo>
                    <a:pt x="110" y="43"/>
                    <a:pt x="110" y="43"/>
                    <a:pt x="110" y="43"/>
                  </a:cubicBezTo>
                  <a:cubicBezTo>
                    <a:pt x="111" y="43"/>
                    <a:pt x="111" y="43"/>
                    <a:pt x="111" y="43"/>
                  </a:cubicBezTo>
                  <a:cubicBezTo>
                    <a:pt x="111" y="44"/>
                    <a:pt x="111" y="44"/>
                    <a:pt x="111" y="44"/>
                  </a:cubicBezTo>
                  <a:lnTo>
                    <a:pt x="110" y="44"/>
                  </a:lnTo>
                  <a:close/>
                  <a:moveTo>
                    <a:pt x="110" y="44"/>
                  </a:moveTo>
                  <a:cubicBezTo>
                    <a:pt x="110" y="44"/>
                    <a:pt x="110" y="44"/>
                    <a:pt x="110" y="44"/>
                  </a:cubicBezTo>
                  <a:cubicBezTo>
                    <a:pt x="108" y="44"/>
                    <a:pt x="108" y="44"/>
                    <a:pt x="108" y="44"/>
                  </a:cubicBezTo>
                  <a:cubicBezTo>
                    <a:pt x="108" y="43"/>
                    <a:pt x="108" y="43"/>
                    <a:pt x="108" y="43"/>
                  </a:cubicBezTo>
                  <a:cubicBezTo>
                    <a:pt x="110" y="43"/>
                    <a:pt x="110" y="43"/>
                    <a:pt x="110" y="43"/>
                  </a:cubicBezTo>
                  <a:lnTo>
                    <a:pt x="110" y="44"/>
                  </a:lnTo>
                  <a:close/>
                  <a:moveTo>
                    <a:pt x="114" y="47"/>
                  </a:moveTo>
                  <a:cubicBezTo>
                    <a:pt x="114" y="47"/>
                    <a:pt x="114" y="47"/>
                    <a:pt x="114" y="47"/>
                  </a:cubicBezTo>
                  <a:cubicBezTo>
                    <a:pt x="116" y="47"/>
                    <a:pt x="116" y="47"/>
                    <a:pt x="116" y="47"/>
                  </a:cubicBezTo>
                  <a:cubicBezTo>
                    <a:pt x="120" y="47"/>
                    <a:pt x="120" y="47"/>
                    <a:pt x="120" y="47"/>
                  </a:cubicBezTo>
                  <a:cubicBezTo>
                    <a:pt x="120" y="54"/>
                    <a:pt x="120" y="54"/>
                    <a:pt x="120" y="54"/>
                  </a:cubicBezTo>
                  <a:cubicBezTo>
                    <a:pt x="114" y="54"/>
                    <a:pt x="114" y="54"/>
                    <a:pt x="114" y="54"/>
                  </a:cubicBezTo>
                  <a:lnTo>
                    <a:pt x="114" y="47"/>
                  </a:lnTo>
                  <a:close/>
                  <a:moveTo>
                    <a:pt x="114" y="47"/>
                  </a:moveTo>
                  <a:cubicBezTo>
                    <a:pt x="114" y="47"/>
                    <a:pt x="114" y="47"/>
                    <a:pt x="114" y="47"/>
                  </a:cubicBezTo>
                  <a:cubicBezTo>
                    <a:pt x="113" y="47"/>
                    <a:pt x="113" y="47"/>
                    <a:pt x="113" y="47"/>
                  </a:cubicBezTo>
                  <a:cubicBezTo>
                    <a:pt x="113" y="54"/>
                    <a:pt x="113" y="54"/>
                    <a:pt x="113" y="54"/>
                  </a:cubicBezTo>
                  <a:cubicBezTo>
                    <a:pt x="111" y="54"/>
                    <a:pt x="111" y="54"/>
                    <a:pt x="111" y="54"/>
                  </a:cubicBezTo>
                  <a:cubicBezTo>
                    <a:pt x="111" y="48"/>
                    <a:pt x="111" y="48"/>
                    <a:pt x="111" y="48"/>
                  </a:cubicBezTo>
                  <a:cubicBezTo>
                    <a:pt x="113" y="47"/>
                    <a:pt x="113" y="47"/>
                    <a:pt x="113" y="47"/>
                  </a:cubicBezTo>
                  <a:cubicBezTo>
                    <a:pt x="111" y="47"/>
                    <a:pt x="111" y="47"/>
                    <a:pt x="111" y="47"/>
                  </a:cubicBezTo>
                  <a:cubicBezTo>
                    <a:pt x="111" y="47"/>
                    <a:pt x="111" y="47"/>
                    <a:pt x="111" y="47"/>
                  </a:cubicBezTo>
                  <a:cubicBezTo>
                    <a:pt x="111" y="47"/>
                    <a:pt x="111" y="47"/>
                    <a:pt x="111" y="47"/>
                  </a:cubicBezTo>
                  <a:cubicBezTo>
                    <a:pt x="111" y="46"/>
                    <a:pt x="111" y="46"/>
                    <a:pt x="111" y="46"/>
                  </a:cubicBezTo>
                  <a:lnTo>
                    <a:pt x="114" y="47"/>
                  </a:lnTo>
                  <a:close/>
                  <a:moveTo>
                    <a:pt x="112" y="44"/>
                  </a:moveTo>
                  <a:cubicBezTo>
                    <a:pt x="112" y="44"/>
                    <a:pt x="112" y="44"/>
                    <a:pt x="112" y="44"/>
                  </a:cubicBezTo>
                  <a:cubicBezTo>
                    <a:pt x="112" y="44"/>
                    <a:pt x="112" y="44"/>
                    <a:pt x="112" y="44"/>
                  </a:cubicBezTo>
                  <a:cubicBezTo>
                    <a:pt x="112" y="37"/>
                    <a:pt x="112" y="37"/>
                    <a:pt x="112" y="37"/>
                  </a:cubicBezTo>
                  <a:cubicBezTo>
                    <a:pt x="108" y="37"/>
                    <a:pt x="108" y="37"/>
                    <a:pt x="108" y="37"/>
                  </a:cubicBezTo>
                  <a:cubicBezTo>
                    <a:pt x="108" y="43"/>
                    <a:pt x="108" y="43"/>
                    <a:pt x="108" y="43"/>
                  </a:cubicBezTo>
                  <a:cubicBezTo>
                    <a:pt x="112" y="43"/>
                    <a:pt x="112" y="43"/>
                    <a:pt x="112" y="43"/>
                  </a:cubicBezTo>
                  <a:cubicBezTo>
                    <a:pt x="112" y="44"/>
                    <a:pt x="112" y="44"/>
                    <a:pt x="112" y="44"/>
                  </a:cubicBezTo>
                  <a:cubicBezTo>
                    <a:pt x="111" y="44"/>
                    <a:pt x="111" y="44"/>
                    <a:pt x="111" y="44"/>
                  </a:cubicBezTo>
                  <a:cubicBezTo>
                    <a:pt x="111" y="43"/>
                    <a:pt x="111" y="43"/>
                    <a:pt x="111" y="43"/>
                  </a:cubicBezTo>
                  <a:cubicBezTo>
                    <a:pt x="105" y="42"/>
                    <a:pt x="105" y="42"/>
                    <a:pt x="105" y="42"/>
                  </a:cubicBezTo>
                  <a:cubicBezTo>
                    <a:pt x="105" y="36"/>
                    <a:pt x="105" y="36"/>
                    <a:pt x="105" y="36"/>
                  </a:cubicBezTo>
                  <a:cubicBezTo>
                    <a:pt x="112" y="37"/>
                    <a:pt x="112" y="37"/>
                    <a:pt x="112" y="37"/>
                  </a:cubicBezTo>
                  <a:lnTo>
                    <a:pt x="112" y="44"/>
                  </a:lnTo>
                  <a:close/>
                  <a:moveTo>
                    <a:pt x="115" y="5"/>
                  </a:moveTo>
                  <a:cubicBezTo>
                    <a:pt x="115" y="5"/>
                    <a:pt x="115" y="5"/>
                    <a:pt x="115" y="5"/>
                  </a:cubicBezTo>
                  <a:cubicBezTo>
                    <a:pt x="115" y="5"/>
                    <a:pt x="115" y="5"/>
                    <a:pt x="115" y="5"/>
                  </a:cubicBezTo>
                  <a:cubicBezTo>
                    <a:pt x="117" y="6"/>
                    <a:pt x="117" y="6"/>
                    <a:pt x="117" y="6"/>
                  </a:cubicBezTo>
                  <a:cubicBezTo>
                    <a:pt x="117" y="8"/>
                    <a:pt x="117" y="8"/>
                    <a:pt x="117" y="8"/>
                  </a:cubicBezTo>
                  <a:cubicBezTo>
                    <a:pt x="115" y="7"/>
                    <a:pt x="115" y="7"/>
                    <a:pt x="115" y="7"/>
                  </a:cubicBezTo>
                  <a:lnTo>
                    <a:pt x="115" y="5"/>
                  </a:lnTo>
                  <a:close/>
                  <a:moveTo>
                    <a:pt x="115" y="7"/>
                  </a:moveTo>
                  <a:cubicBezTo>
                    <a:pt x="115" y="7"/>
                    <a:pt x="115" y="7"/>
                    <a:pt x="115" y="7"/>
                  </a:cubicBezTo>
                  <a:cubicBezTo>
                    <a:pt x="117" y="8"/>
                    <a:pt x="117" y="8"/>
                    <a:pt x="117" y="8"/>
                  </a:cubicBezTo>
                  <a:cubicBezTo>
                    <a:pt x="117" y="8"/>
                    <a:pt x="117" y="8"/>
                    <a:pt x="117" y="8"/>
                  </a:cubicBezTo>
                  <a:cubicBezTo>
                    <a:pt x="115" y="8"/>
                    <a:pt x="115" y="8"/>
                    <a:pt x="115" y="8"/>
                  </a:cubicBezTo>
                  <a:lnTo>
                    <a:pt x="115" y="7"/>
                  </a:lnTo>
                  <a:close/>
                  <a:moveTo>
                    <a:pt x="115" y="8"/>
                  </a:moveTo>
                  <a:cubicBezTo>
                    <a:pt x="115" y="8"/>
                    <a:pt x="115" y="8"/>
                    <a:pt x="115" y="8"/>
                  </a:cubicBezTo>
                  <a:cubicBezTo>
                    <a:pt x="117" y="9"/>
                    <a:pt x="117" y="9"/>
                    <a:pt x="117" y="9"/>
                  </a:cubicBezTo>
                  <a:cubicBezTo>
                    <a:pt x="117" y="9"/>
                    <a:pt x="117" y="9"/>
                    <a:pt x="117" y="9"/>
                  </a:cubicBezTo>
                  <a:cubicBezTo>
                    <a:pt x="115" y="8"/>
                    <a:pt x="115" y="8"/>
                    <a:pt x="115" y="8"/>
                  </a:cubicBezTo>
                  <a:close/>
                  <a:moveTo>
                    <a:pt x="115" y="9"/>
                  </a:moveTo>
                  <a:cubicBezTo>
                    <a:pt x="115" y="9"/>
                    <a:pt x="115" y="9"/>
                    <a:pt x="115" y="9"/>
                  </a:cubicBezTo>
                  <a:cubicBezTo>
                    <a:pt x="117" y="9"/>
                    <a:pt x="117" y="9"/>
                    <a:pt x="117" y="9"/>
                  </a:cubicBezTo>
                  <a:cubicBezTo>
                    <a:pt x="117" y="11"/>
                    <a:pt x="117" y="11"/>
                    <a:pt x="117" y="11"/>
                  </a:cubicBezTo>
                  <a:cubicBezTo>
                    <a:pt x="115" y="10"/>
                    <a:pt x="115" y="10"/>
                    <a:pt x="115" y="10"/>
                  </a:cubicBezTo>
                  <a:lnTo>
                    <a:pt x="115" y="9"/>
                  </a:lnTo>
                  <a:close/>
                  <a:moveTo>
                    <a:pt x="115" y="10"/>
                  </a:moveTo>
                  <a:cubicBezTo>
                    <a:pt x="115" y="10"/>
                    <a:pt x="115" y="10"/>
                    <a:pt x="115" y="10"/>
                  </a:cubicBezTo>
                  <a:cubicBezTo>
                    <a:pt x="117" y="11"/>
                    <a:pt x="117" y="11"/>
                    <a:pt x="117" y="11"/>
                  </a:cubicBezTo>
                  <a:cubicBezTo>
                    <a:pt x="117" y="12"/>
                    <a:pt x="117" y="12"/>
                    <a:pt x="117" y="12"/>
                  </a:cubicBezTo>
                  <a:cubicBezTo>
                    <a:pt x="115" y="11"/>
                    <a:pt x="115" y="11"/>
                    <a:pt x="115" y="11"/>
                  </a:cubicBezTo>
                  <a:lnTo>
                    <a:pt x="115" y="10"/>
                  </a:lnTo>
                  <a:close/>
                  <a:moveTo>
                    <a:pt x="115" y="11"/>
                  </a:moveTo>
                  <a:cubicBezTo>
                    <a:pt x="115" y="11"/>
                    <a:pt x="115" y="11"/>
                    <a:pt x="115" y="11"/>
                  </a:cubicBezTo>
                  <a:cubicBezTo>
                    <a:pt x="117" y="12"/>
                    <a:pt x="117" y="12"/>
                    <a:pt x="117" y="12"/>
                  </a:cubicBezTo>
                  <a:cubicBezTo>
                    <a:pt x="117" y="12"/>
                    <a:pt x="117" y="12"/>
                    <a:pt x="117" y="12"/>
                  </a:cubicBezTo>
                  <a:cubicBezTo>
                    <a:pt x="115" y="12"/>
                    <a:pt x="115" y="12"/>
                    <a:pt x="115" y="12"/>
                  </a:cubicBezTo>
                  <a:lnTo>
                    <a:pt x="115" y="11"/>
                  </a:lnTo>
                  <a:close/>
                  <a:moveTo>
                    <a:pt x="115" y="12"/>
                  </a:moveTo>
                  <a:cubicBezTo>
                    <a:pt x="115" y="12"/>
                    <a:pt x="115" y="12"/>
                    <a:pt x="115" y="12"/>
                  </a:cubicBezTo>
                  <a:cubicBezTo>
                    <a:pt x="117" y="12"/>
                    <a:pt x="117" y="12"/>
                    <a:pt x="117" y="12"/>
                  </a:cubicBezTo>
                  <a:cubicBezTo>
                    <a:pt x="117" y="14"/>
                    <a:pt x="117" y="14"/>
                    <a:pt x="117" y="14"/>
                  </a:cubicBezTo>
                  <a:cubicBezTo>
                    <a:pt x="115" y="13"/>
                    <a:pt x="115" y="13"/>
                    <a:pt x="115" y="13"/>
                  </a:cubicBezTo>
                  <a:lnTo>
                    <a:pt x="115" y="12"/>
                  </a:lnTo>
                  <a:close/>
                  <a:moveTo>
                    <a:pt x="115" y="13"/>
                  </a:moveTo>
                  <a:cubicBezTo>
                    <a:pt x="115" y="13"/>
                    <a:pt x="115" y="13"/>
                    <a:pt x="115" y="13"/>
                  </a:cubicBezTo>
                  <a:cubicBezTo>
                    <a:pt x="117" y="14"/>
                    <a:pt x="117" y="14"/>
                    <a:pt x="117" y="14"/>
                  </a:cubicBezTo>
                  <a:cubicBezTo>
                    <a:pt x="117" y="14"/>
                    <a:pt x="117" y="14"/>
                    <a:pt x="117" y="14"/>
                  </a:cubicBezTo>
                  <a:cubicBezTo>
                    <a:pt x="115" y="14"/>
                    <a:pt x="115" y="14"/>
                    <a:pt x="115" y="14"/>
                  </a:cubicBezTo>
                  <a:lnTo>
                    <a:pt x="115" y="13"/>
                  </a:lnTo>
                  <a:close/>
                  <a:moveTo>
                    <a:pt x="115" y="14"/>
                  </a:moveTo>
                  <a:cubicBezTo>
                    <a:pt x="115" y="14"/>
                    <a:pt x="115" y="14"/>
                    <a:pt x="115" y="14"/>
                  </a:cubicBezTo>
                  <a:cubicBezTo>
                    <a:pt x="117" y="15"/>
                    <a:pt x="117" y="15"/>
                    <a:pt x="117" y="15"/>
                  </a:cubicBezTo>
                  <a:cubicBezTo>
                    <a:pt x="117" y="15"/>
                    <a:pt x="117" y="15"/>
                    <a:pt x="117" y="15"/>
                  </a:cubicBezTo>
                  <a:cubicBezTo>
                    <a:pt x="115" y="15"/>
                    <a:pt x="115" y="15"/>
                    <a:pt x="115" y="15"/>
                  </a:cubicBezTo>
                  <a:lnTo>
                    <a:pt x="115" y="14"/>
                  </a:lnTo>
                  <a:close/>
                  <a:moveTo>
                    <a:pt x="115" y="15"/>
                  </a:moveTo>
                  <a:cubicBezTo>
                    <a:pt x="115" y="15"/>
                    <a:pt x="115" y="15"/>
                    <a:pt x="115" y="15"/>
                  </a:cubicBezTo>
                  <a:cubicBezTo>
                    <a:pt x="117" y="15"/>
                    <a:pt x="117" y="15"/>
                    <a:pt x="117" y="15"/>
                  </a:cubicBezTo>
                  <a:cubicBezTo>
                    <a:pt x="117" y="17"/>
                    <a:pt x="117" y="17"/>
                    <a:pt x="117" y="17"/>
                  </a:cubicBezTo>
                  <a:cubicBezTo>
                    <a:pt x="115" y="16"/>
                    <a:pt x="115" y="16"/>
                    <a:pt x="115" y="16"/>
                  </a:cubicBezTo>
                  <a:lnTo>
                    <a:pt x="115" y="15"/>
                  </a:lnTo>
                  <a:close/>
                  <a:moveTo>
                    <a:pt x="115" y="17"/>
                  </a:moveTo>
                  <a:cubicBezTo>
                    <a:pt x="115" y="17"/>
                    <a:pt x="115" y="17"/>
                    <a:pt x="115" y="17"/>
                  </a:cubicBezTo>
                  <a:cubicBezTo>
                    <a:pt x="117" y="17"/>
                    <a:pt x="117" y="17"/>
                    <a:pt x="117" y="17"/>
                  </a:cubicBezTo>
                  <a:cubicBezTo>
                    <a:pt x="117" y="18"/>
                    <a:pt x="117" y="18"/>
                    <a:pt x="117" y="18"/>
                  </a:cubicBezTo>
                  <a:cubicBezTo>
                    <a:pt x="115" y="17"/>
                    <a:pt x="115" y="17"/>
                    <a:pt x="115" y="17"/>
                  </a:cubicBezTo>
                  <a:close/>
                  <a:moveTo>
                    <a:pt x="115" y="17"/>
                  </a:moveTo>
                  <a:cubicBezTo>
                    <a:pt x="115" y="17"/>
                    <a:pt x="115" y="17"/>
                    <a:pt x="115" y="17"/>
                  </a:cubicBezTo>
                  <a:cubicBezTo>
                    <a:pt x="117" y="18"/>
                    <a:pt x="117" y="18"/>
                    <a:pt x="117" y="18"/>
                  </a:cubicBezTo>
                  <a:cubicBezTo>
                    <a:pt x="117" y="18"/>
                    <a:pt x="117" y="18"/>
                    <a:pt x="117" y="18"/>
                  </a:cubicBezTo>
                  <a:cubicBezTo>
                    <a:pt x="115" y="18"/>
                    <a:pt x="115" y="18"/>
                    <a:pt x="115" y="18"/>
                  </a:cubicBezTo>
                  <a:lnTo>
                    <a:pt x="115" y="17"/>
                  </a:lnTo>
                  <a:close/>
                  <a:moveTo>
                    <a:pt x="115" y="18"/>
                  </a:moveTo>
                  <a:cubicBezTo>
                    <a:pt x="115" y="18"/>
                    <a:pt x="115" y="18"/>
                    <a:pt x="115" y="18"/>
                  </a:cubicBezTo>
                  <a:cubicBezTo>
                    <a:pt x="117" y="18"/>
                    <a:pt x="117" y="18"/>
                    <a:pt x="117" y="18"/>
                  </a:cubicBezTo>
                  <a:cubicBezTo>
                    <a:pt x="117" y="20"/>
                    <a:pt x="117" y="20"/>
                    <a:pt x="117" y="20"/>
                  </a:cubicBezTo>
                  <a:cubicBezTo>
                    <a:pt x="115" y="19"/>
                    <a:pt x="115" y="19"/>
                    <a:pt x="115" y="19"/>
                  </a:cubicBezTo>
                  <a:lnTo>
                    <a:pt x="115" y="18"/>
                  </a:lnTo>
                  <a:close/>
                  <a:moveTo>
                    <a:pt x="115" y="19"/>
                  </a:moveTo>
                  <a:cubicBezTo>
                    <a:pt x="115" y="19"/>
                    <a:pt x="115" y="19"/>
                    <a:pt x="115" y="19"/>
                  </a:cubicBezTo>
                  <a:cubicBezTo>
                    <a:pt x="117" y="20"/>
                    <a:pt x="117" y="20"/>
                    <a:pt x="117" y="20"/>
                  </a:cubicBezTo>
                  <a:cubicBezTo>
                    <a:pt x="117" y="20"/>
                    <a:pt x="117" y="20"/>
                    <a:pt x="117" y="20"/>
                  </a:cubicBezTo>
                  <a:cubicBezTo>
                    <a:pt x="115" y="20"/>
                    <a:pt x="115" y="20"/>
                    <a:pt x="115" y="20"/>
                  </a:cubicBezTo>
                  <a:lnTo>
                    <a:pt x="115" y="19"/>
                  </a:lnTo>
                  <a:close/>
                  <a:moveTo>
                    <a:pt x="115" y="20"/>
                  </a:moveTo>
                  <a:cubicBezTo>
                    <a:pt x="115" y="20"/>
                    <a:pt x="115" y="20"/>
                    <a:pt x="115" y="20"/>
                  </a:cubicBezTo>
                  <a:cubicBezTo>
                    <a:pt x="117" y="21"/>
                    <a:pt x="117" y="21"/>
                    <a:pt x="117" y="21"/>
                  </a:cubicBezTo>
                  <a:cubicBezTo>
                    <a:pt x="117" y="21"/>
                    <a:pt x="117" y="21"/>
                    <a:pt x="117" y="21"/>
                  </a:cubicBezTo>
                  <a:cubicBezTo>
                    <a:pt x="115" y="21"/>
                    <a:pt x="115" y="21"/>
                    <a:pt x="115" y="21"/>
                  </a:cubicBezTo>
                  <a:lnTo>
                    <a:pt x="115" y="20"/>
                  </a:lnTo>
                  <a:close/>
                  <a:moveTo>
                    <a:pt x="115" y="21"/>
                  </a:moveTo>
                  <a:cubicBezTo>
                    <a:pt x="115" y="21"/>
                    <a:pt x="115" y="21"/>
                    <a:pt x="115" y="21"/>
                  </a:cubicBezTo>
                  <a:cubicBezTo>
                    <a:pt x="117" y="21"/>
                    <a:pt x="117" y="21"/>
                    <a:pt x="117" y="21"/>
                  </a:cubicBezTo>
                  <a:cubicBezTo>
                    <a:pt x="117" y="23"/>
                    <a:pt x="117" y="23"/>
                    <a:pt x="117" y="23"/>
                  </a:cubicBezTo>
                  <a:cubicBezTo>
                    <a:pt x="115" y="22"/>
                    <a:pt x="115" y="22"/>
                    <a:pt x="115" y="22"/>
                  </a:cubicBezTo>
                  <a:lnTo>
                    <a:pt x="115" y="21"/>
                  </a:lnTo>
                  <a:close/>
                  <a:moveTo>
                    <a:pt x="115" y="23"/>
                  </a:moveTo>
                  <a:cubicBezTo>
                    <a:pt x="115" y="23"/>
                    <a:pt x="115" y="23"/>
                    <a:pt x="115" y="23"/>
                  </a:cubicBezTo>
                  <a:cubicBezTo>
                    <a:pt x="117" y="23"/>
                    <a:pt x="117" y="23"/>
                    <a:pt x="117" y="23"/>
                  </a:cubicBezTo>
                  <a:cubicBezTo>
                    <a:pt x="117" y="23"/>
                    <a:pt x="117" y="23"/>
                    <a:pt x="117" y="23"/>
                  </a:cubicBezTo>
                  <a:cubicBezTo>
                    <a:pt x="115" y="23"/>
                    <a:pt x="115" y="23"/>
                    <a:pt x="115" y="23"/>
                  </a:cubicBezTo>
                  <a:close/>
                  <a:moveTo>
                    <a:pt x="115" y="23"/>
                  </a:moveTo>
                  <a:cubicBezTo>
                    <a:pt x="115" y="23"/>
                    <a:pt x="115" y="23"/>
                    <a:pt x="115" y="23"/>
                  </a:cubicBezTo>
                  <a:cubicBezTo>
                    <a:pt x="117" y="24"/>
                    <a:pt x="117" y="24"/>
                    <a:pt x="117" y="24"/>
                  </a:cubicBezTo>
                  <a:cubicBezTo>
                    <a:pt x="117" y="24"/>
                    <a:pt x="117" y="24"/>
                    <a:pt x="117" y="24"/>
                  </a:cubicBezTo>
                  <a:cubicBezTo>
                    <a:pt x="115" y="24"/>
                    <a:pt x="115" y="24"/>
                    <a:pt x="115" y="24"/>
                  </a:cubicBezTo>
                  <a:lnTo>
                    <a:pt x="115" y="23"/>
                  </a:lnTo>
                  <a:close/>
                  <a:moveTo>
                    <a:pt x="115" y="24"/>
                  </a:moveTo>
                  <a:cubicBezTo>
                    <a:pt x="115" y="24"/>
                    <a:pt x="115" y="24"/>
                    <a:pt x="115" y="24"/>
                  </a:cubicBezTo>
                  <a:cubicBezTo>
                    <a:pt x="117" y="24"/>
                    <a:pt x="117" y="24"/>
                    <a:pt x="117" y="24"/>
                  </a:cubicBezTo>
                  <a:cubicBezTo>
                    <a:pt x="117" y="26"/>
                    <a:pt x="117" y="26"/>
                    <a:pt x="117" y="26"/>
                  </a:cubicBezTo>
                  <a:cubicBezTo>
                    <a:pt x="115" y="25"/>
                    <a:pt x="115" y="25"/>
                    <a:pt x="115" y="25"/>
                  </a:cubicBezTo>
                  <a:lnTo>
                    <a:pt x="115" y="24"/>
                  </a:lnTo>
                  <a:close/>
                  <a:moveTo>
                    <a:pt x="115" y="25"/>
                  </a:moveTo>
                  <a:cubicBezTo>
                    <a:pt x="115" y="25"/>
                    <a:pt x="115" y="25"/>
                    <a:pt x="115" y="25"/>
                  </a:cubicBezTo>
                  <a:cubicBezTo>
                    <a:pt x="117" y="26"/>
                    <a:pt x="117" y="26"/>
                    <a:pt x="117" y="26"/>
                  </a:cubicBezTo>
                  <a:cubicBezTo>
                    <a:pt x="117" y="26"/>
                    <a:pt x="117" y="26"/>
                    <a:pt x="117" y="26"/>
                  </a:cubicBezTo>
                  <a:cubicBezTo>
                    <a:pt x="115" y="26"/>
                    <a:pt x="115" y="26"/>
                    <a:pt x="115" y="26"/>
                  </a:cubicBezTo>
                  <a:lnTo>
                    <a:pt x="115" y="25"/>
                  </a:lnTo>
                  <a:close/>
                  <a:moveTo>
                    <a:pt x="115" y="26"/>
                  </a:moveTo>
                  <a:cubicBezTo>
                    <a:pt x="115" y="26"/>
                    <a:pt x="115" y="26"/>
                    <a:pt x="115" y="26"/>
                  </a:cubicBezTo>
                  <a:cubicBezTo>
                    <a:pt x="117" y="27"/>
                    <a:pt x="117" y="27"/>
                    <a:pt x="117" y="27"/>
                  </a:cubicBezTo>
                  <a:cubicBezTo>
                    <a:pt x="117" y="27"/>
                    <a:pt x="117" y="27"/>
                    <a:pt x="117" y="27"/>
                  </a:cubicBezTo>
                  <a:cubicBezTo>
                    <a:pt x="115" y="27"/>
                    <a:pt x="115" y="27"/>
                    <a:pt x="115" y="27"/>
                  </a:cubicBezTo>
                  <a:lnTo>
                    <a:pt x="115" y="26"/>
                  </a:lnTo>
                  <a:close/>
                  <a:moveTo>
                    <a:pt x="115" y="27"/>
                  </a:moveTo>
                  <a:cubicBezTo>
                    <a:pt x="115" y="27"/>
                    <a:pt x="115" y="27"/>
                    <a:pt x="115" y="27"/>
                  </a:cubicBezTo>
                  <a:cubicBezTo>
                    <a:pt x="117" y="27"/>
                    <a:pt x="117" y="27"/>
                    <a:pt x="117" y="27"/>
                  </a:cubicBezTo>
                  <a:cubicBezTo>
                    <a:pt x="117" y="29"/>
                    <a:pt x="117" y="29"/>
                    <a:pt x="117" y="29"/>
                  </a:cubicBezTo>
                  <a:cubicBezTo>
                    <a:pt x="115" y="28"/>
                    <a:pt x="115" y="28"/>
                    <a:pt x="115" y="28"/>
                  </a:cubicBezTo>
                  <a:lnTo>
                    <a:pt x="115" y="27"/>
                  </a:lnTo>
                  <a:close/>
                  <a:moveTo>
                    <a:pt x="115" y="29"/>
                  </a:moveTo>
                  <a:cubicBezTo>
                    <a:pt x="115" y="29"/>
                    <a:pt x="115" y="29"/>
                    <a:pt x="115" y="29"/>
                  </a:cubicBezTo>
                  <a:cubicBezTo>
                    <a:pt x="117" y="29"/>
                    <a:pt x="117" y="29"/>
                    <a:pt x="117" y="29"/>
                  </a:cubicBezTo>
                  <a:cubicBezTo>
                    <a:pt x="117" y="29"/>
                    <a:pt x="117" y="29"/>
                    <a:pt x="117" y="29"/>
                  </a:cubicBezTo>
                  <a:cubicBezTo>
                    <a:pt x="115" y="29"/>
                    <a:pt x="115" y="29"/>
                    <a:pt x="115" y="29"/>
                  </a:cubicBezTo>
                  <a:close/>
                  <a:moveTo>
                    <a:pt x="115" y="29"/>
                  </a:moveTo>
                  <a:cubicBezTo>
                    <a:pt x="115" y="29"/>
                    <a:pt x="115" y="29"/>
                    <a:pt x="115" y="29"/>
                  </a:cubicBezTo>
                  <a:cubicBezTo>
                    <a:pt x="117" y="30"/>
                    <a:pt x="117" y="30"/>
                    <a:pt x="117" y="30"/>
                  </a:cubicBezTo>
                  <a:cubicBezTo>
                    <a:pt x="117" y="30"/>
                    <a:pt x="117" y="30"/>
                    <a:pt x="117" y="30"/>
                  </a:cubicBezTo>
                  <a:cubicBezTo>
                    <a:pt x="115" y="30"/>
                    <a:pt x="115" y="30"/>
                    <a:pt x="115" y="30"/>
                  </a:cubicBezTo>
                  <a:lnTo>
                    <a:pt x="115" y="29"/>
                  </a:lnTo>
                  <a:close/>
                  <a:moveTo>
                    <a:pt x="115" y="30"/>
                  </a:moveTo>
                  <a:cubicBezTo>
                    <a:pt x="115" y="30"/>
                    <a:pt x="115" y="30"/>
                    <a:pt x="115" y="30"/>
                  </a:cubicBezTo>
                  <a:cubicBezTo>
                    <a:pt x="117" y="30"/>
                    <a:pt x="117" y="30"/>
                    <a:pt x="117" y="30"/>
                  </a:cubicBezTo>
                  <a:cubicBezTo>
                    <a:pt x="117" y="32"/>
                    <a:pt x="117" y="32"/>
                    <a:pt x="117" y="32"/>
                  </a:cubicBezTo>
                  <a:cubicBezTo>
                    <a:pt x="115" y="31"/>
                    <a:pt x="115" y="31"/>
                    <a:pt x="115" y="31"/>
                  </a:cubicBezTo>
                  <a:lnTo>
                    <a:pt x="115" y="30"/>
                  </a:lnTo>
                  <a:close/>
                  <a:moveTo>
                    <a:pt x="115" y="32"/>
                  </a:moveTo>
                  <a:cubicBezTo>
                    <a:pt x="115" y="32"/>
                    <a:pt x="115" y="32"/>
                    <a:pt x="115" y="32"/>
                  </a:cubicBezTo>
                  <a:cubicBezTo>
                    <a:pt x="117" y="32"/>
                    <a:pt x="117" y="32"/>
                    <a:pt x="117" y="32"/>
                  </a:cubicBezTo>
                  <a:cubicBezTo>
                    <a:pt x="117" y="33"/>
                    <a:pt x="117" y="33"/>
                    <a:pt x="117" y="33"/>
                  </a:cubicBezTo>
                  <a:cubicBezTo>
                    <a:pt x="115" y="32"/>
                    <a:pt x="115" y="32"/>
                    <a:pt x="115" y="32"/>
                  </a:cubicBezTo>
                  <a:close/>
                  <a:moveTo>
                    <a:pt x="115" y="32"/>
                  </a:moveTo>
                  <a:cubicBezTo>
                    <a:pt x="115" y="32"/>
                    <a:pt x="115" y="32"/>
                    <a:pt x="115" y="32"/>
                  </a:cubicBezTo>
                  <a:cubicBezTo>
                    <a:pt x="117" y="33"/>
                    <a:pt x="117" y="33"/>
                    <a:pt x="117" y="33"/>
                  </a:cubicBezTo>
                  <a:cubicBezTo>
                    <a:pt x="117" y="33"/>
                    <a:pt x="117" y="33"/>
                    <a:pt x="117" y="33"/>
                  </a:cubicBezTo>
                  <a:cubicBezTo>
                    <a:pt x="115" y="33"/>
                    <a:pt x="115" y="33"/>
                    <a:pt x="115" y="33"/>
                  </a:cubicBezTo>
                  <a:lnTo>
                    <a:pt x="115" y="32"/>
                  </a:lnTo>
                  <a:close/>
                  <a:moveTo>
                    <a:pt x="114" y="6"/>
                  </a:moveTo>
                  <a:cubicBezTo>
                    <a:pt x="114" y="6"/>
                    <a:pt x="114" y="6"/>
                    <a:pt x="114" y="6"/>
                  </a:cubicBezTo>
                  <a:cubicBezTo>
                    <a:pt x="115" y="5"/>
                    <a:pt x="115" y="5"/>
                    <a:pt x="115" y="5"/>
                  </a:cubicBezTo>
                  <a:cubicBezTo>
                    <a:pt x="115" y="7"/>
                    <a:pt x="115" y="7"/>
                    <a:pt x="115" y="7"/>
                  </a:cubicBezTo>
                  <a:cubicBezTo>
                    <a:pt x="114" y="7"/>
                    <a:pt x="114" y="7"/>
                    <a:pt x="114" y="7"/>
                  </a:cubicBezTo>
                  <a:lnTo>
                    <a:pt x="114" y="6"/>
                  </a:lnTo>
                  <a:close/>
                  <a:moveTo>
                    <a:pt x="114" y="7"/>
                  </a:moveTo>
                  <a:cubicBezTo>
                    <a:pt x="114" y="7"/>
                    <a:pt x="114" y="7"/>
                    <a:pt x="114" y="7"/>
                  </a:cubicBezTo>
                  <a:cubicBezTo>
                    <a:pt x="115" y="7"/>
                    <a:pt x="115" y="7"/>
                    <a:pt x="115" y="7"/>
                  </a:cubicBezTo>
                  <a:cubicBezTo>
                    <a:pt x="115" y="8"/>
                    <a:pt x="115" y="8"/>
                    <a:pt x="115" y="8"/>
                  </a:cubicBezTo>
                  <a:cubicBezTo>
                    <a:pt x="114" y="8"/>
                    <a:pt x="114" y="8"/>
                    <a:pt x="114" y="8"/>
                  </a:cubicBezTo>
                  <a:lnTo>
                    <a:pt x="114" y="7"/>
                  </a:lnTo>
                  <a:close/>
                  <a:moveTo>
                    <a:pt x="114" y="8"/>
                  </a:moveTo>
                  <a:cubicBezTo>
                    <a:pt x="114" y="8"/>
                    <a:pt x="114" y="8"/>
                    <a:pt x="114" y="8"/>
                  </a:cubicBezTo>
                  <a:cubicBezTo>
                    <a:pt x="115" y="8"/>
                    <a:pt x="115" y="8"/>
                    <a:pt x="115" y="8"/>
                  </a:cubicBezTo>
                  <a:cubicBezTo>
                    <a:pt x="115" y="8"/>
                    <a:pt x="115" y="8"/>
                    <a:pt x="115" y="8"/>
                  </a:cubicBezTo>
                  <a:cubicBezTo>
                    <a:pt x="114" y="9"/>
                    <a:pt x="114" y="9"/>
                    <a:pt x="114" y="9"/>
                  </a:cubicBezTo>
                  <a:lnTo>
                    <a:pt x="114" y="8"/>
                  </a:lnTo>
                  <a:close/>
                  <a:moveTo>
                    <a:pt x="114" y="9"/>
                  </a:moveTo>
                  <a:cubicBezTo>
                    <a:pt x="114" y="9"/>
                    <a:pt x="114" y="9"/>
                    <a:pt x="114" y="9"/>
                  </a:cubicBezTo>
                  <a:cubicBezTo>
                    <a:pt x="115" y="9"/>
                    <a:pt x="115" y="9"/>
                    <a:pt x="115" y="9"/>
                  </a:cubicBezTo>
                  <a:cubicBezTo>
                    <a:pt x="115" y="10"/>
                    <a:pt x="115" y="10"/>
                    <a:pt x="115" y="10"/>
                  </a:cubicBezTo>
                  <a:cubicBezTo>
                    <a:pt x="114" y="10"/>
                    <a:pt x="114" y="10"/>
                    <a:pt x="114" y="10"/>
                  </a:cubicBezTo>
                  <a:lnTo>
                    <a:pt x="114" y="9"/>
                  </a:lnTo>
                  <a:close/>
                  <a:moveTo>
                    <a:pt x="114" y="11"/>
                  </a:moveTo>
                  <a:cubicBezTo>
                    <a:pt x="114" y="11"/>
                    <a:pt x="114" y="11"/>
                    <a:pt x="114" y="11"/>
                  </a:cubicBezTo>
                  <a:cubicBezTo>
                    <a:pt x="115" y="10"/>
                    <a:pt x="115" y="10"/>
                    <a:pt x="115" y="10"/>
                  </a:cubicBezTo>
                  <a:cubicBezTo>
                    <a:pt x="115" y="11"/>
                    <a:pt x="115" y="11"/>
                    <a:pt x="115" y="11"/>
                  </a:cubicBezTo>
                  <a:cubicBezTo>
                    <a:pt x="114" y="11"/>
                    <a:pt x="114" y="11"/>
                    <a:pt x="114" y="11"/>
                  </a:cubicBezTo>
                  <a:close/>
                  <a:moveTo>
                    <a:pt x="114" y="11"/>
                  </a:moveTo>
                  <a:cubicBezTo>
                    <a:pt x="114" y="11"/>
                    <a:pt x="114" y="11"/>
                    <a:pt x="114" y="11"/>
                  </a:cubicBezTo>
                  <a:cubicBezTo>
                    <a:pt x="115" y="11"/>
                    <a:pt x="115" y="11"/>
                    <a:pt x="115" y="11"/>
                  </a:cubicBezTo>
                  <a:cubicBezTo>
                    <a:pt x="115" y="12"/>
                    <a:pt x="115" y="12"/>
                    <a:pt x="115" y="12"/>
                  </a:cubicBezTo>
                  <a:cubicBezTo>
                    <a:pt x="114" y="12"/>
                    <a:pt x="114" y="12"/>
                    <a:pt x="114" y="12"/>
                  </a:cubicBezTo>
                  <a:lnTo>
                    <a:pt x="114" y="11"/>
                  </a:lnTo>
                  <a:close/>
                  <a:moveTo>
                    <a:pt x="114" y="12"/>
                  </a:moveTo>
                  <a:cubicBezTo>
                    <a:pt x="114" y="12"/>
                    <a:pt x="114" y="12"/>
                    <a:pt x="114" y="12"/>
                  </a:cubicBezTo>
                  <a:cubicBezTo>
                    <a:pt x="115" y="12"/>
                    <a:pt x="115" y="12"/>
                    <a:pt x="115" y="12"/>
                  </a:cubicBezTo>
                  <a:cubicBezTo>
                    <a:pt x="115" y="13"/>
                    <a:pt x="115" y="13"/>
                    <a:pt x="115" y="13"/>
                  </a:cubicBezTo>
                  <a:cubicBezTo>
                    <a:pt x="114" y="13"/>
                    <a:pt x="114" y="13"/>
                    <a:pt x="114" y="13"/>
                  </a:cubicBezTo>
                  <a:lnTo>
                    <a:pt x="114" y="12"/>
                  </a:lnTo>
                  <a:close/>
                  <a:moveTo>
                    <a:pt x="114" y="13"/>
                  </a:moveTo>
                  <a:cubicBezTo>
                    <a:pt x="114" y="13"/>
                    <a:pt x="114" y="13"/>
                    <a:pt x="114" y="13"/>
                  </a:cubicBezTo>
                  <a:cubicBezTo>
                    <a:pt x="115" y="13"/>
                    <a:pt x="115" y="13"/>
                    <a:pt x="115" y="13"/>
                  </a:cubicBezTo>
                  <a:cubicBezTo>
                    <a:pt x="115" y="14"/>
                    <a:pt x="115" y="14"/>
                    <a:pt x="115" y="14"/>
                  </a:cubicBezTo>
                  <a:cubicBezTo>
                    <a:pt x="114" y="14"/>
                    <a:pt x="114" y="14"/>
                    <a:pt x="114" y="14"/>
                  </a:cubicBezTo>
                  <a:lnTo>
                    <a:pt x="114" y="13"/>
                  </a:lnTo>
                  <a:close/>
                  <a:moveTo>
                    <a:pt x="114" y="14"/>
                  </a:moveTo>
                  <a:cubicBezTo>
                    <a:pt x="114" y="14"/>
                    <a:pt x="114" y="14"/>
                    <a:pt x="114" y="14"/>
                  </a:cubicBezTo>
                  <a:cubicBezTo>
                    <a:pt x="115" y="14"/>
                    <a:pt x="115" y="14"/>
                    <a:pt x="115" y="14"/>
                  </a:cubicBezTo>
                  <a:cubicBezTo>
                    <a:pt x="115" y="14"/>
                    <a:pt x="115" y="14"/>
                    <a:pt x="115" y="14"/>
                  </a:cubicBezTo>
                  <a:cubicBezTo>
                    <a:pt x="114" y="15"/>
                    <a:pt x="114" y="15"/>
                    <a:pt x="114" y="15"/>
                  </a:cubicBezTo>
                  <a:lnTo>
                    <a:pt x="114" y="14"/>
                  </a:lnTo>
                  <a:close/>
                  <a:moveTo>
                    <a:pt x="114" y="15"/>
                  </a:moveTo>
                  <a:cubicBezTo>
                    <a:pt x="114" y="15"/>
                    <a:pt x="114" y="15"/>
                    <a:pt x="114" y="15"/>
                  </a:cubicBezTo>
                  <a:cubicBezTo>
                    <a:pt x="115" y="15"/>
                    <a:pt x="115" y="15"/>
                    <a:pt x="115" y="15"/>
                  </a:cubicBezTo>
                  <a:cubicBezTo>
                    <a:pt x="115" y="16"/>
                    <a:pt x="115" y="16"/>
                    <a:pt x="115" y="16"/>
                  </a:cubicBezTo>
                  <a:cubicBezTo>
                    <a:pt x="114" y="17"/>
                    <a:pt x="114" y="17"/>
                    <a:pt x="114" y="17"/>
                  </a:cubicBezTo>
                  <a:lnTo>
                    <a:pt x="114" y="15"/>
                  </a:lnTo>
                  <a:close/>
                  <a:moveTo>
                    <a:pt x="114" y="17"/>
                  </a:moveTo>
                  <a:cubicBezTo>
                    <a:pt x="114" y="17"/>
                    <a:pt x="114" y="17"/>
                    <a:pt x="114" y="17"/>
                  </a:cubicBezTo>
                  <a:cubicBezTo>
                    <a:pt x="115" y="16"/>
                    <a:pt x="115" y="16"/>
                    <a:pt x="115" y="16"/>
                  </a:cubicBezTo>
                  <a:cubicBezTo>
                    <a:pt x="115" y="17"/>
                    <a:pt x="115" y="17"/>
                    <a:pt x="115" y="17"/>
                  </a:cubicBezTo>
                  <a:cubicBezTo>
                    <a:pt x="114" y="17"/>
                    <a:pt x="114" y="17"/>
                    <a:pt x="114" y="17"/>
                  </a:cubicBezTo>
                  <a:close/>
                  <a:moveTo>
                    <a:pt x="114" y="17"/>
                  </a:moveTo>
                  <a:cubicBezTo>
                    <a:pt x="114" y="17"/>
                    <a:pt x="114" y="17"/>
                    <a:pt x="114" y="17"/>
                  </a:cubicBezTo>
                  <a:cubicBezTo>
                    <a:pt x="115" y="17"/>
                    <a:pt x="115" y="17"/>
                    <a:pt x="115" y="17"/>
                  </a:cubicBezTo>
                  <a:cubicBezTo>
                    <a:pt x="115" y="18"/>
                    <a:pt x="115" y="18"/>
                    <a:pt x="115" y="18"/>
                  </a:cubicBezTo>
                  <a:cubicBezTo>
                    <a:pt x="114" y="18"/>
                    <a:pt x="114" y="18"/>
                    <a:pt x="114" y="18"/>
                  </a:cubicBezTo>
                  <a:lnTo>
                    <a:pt x="114" y="17"/>
                  </a:lnTo>
                  <a:close/>
                  <a:moveTo>
                    <a:pt x="114" y="18"/>
                  </a:moveTo>
                  <a:cubicBezTo>
                    <a:pt x="114" y="18"/>
                    <a:pt x="114" y="18"/>
                    <a:pt x="114" y="18"/>
                  </a:cubicBezTo>
                  <a:cubicBezTo>
                    <a:pt x="115" y="18"/>
                    <a:pt x="115" y="18"/>
                    <a:pt x="115" y="18"/>
                  </a:cubicBezTo>
                  <a:cubicBezTo>
                    <a:pt x="115" y="19"/>
                    <a:pt x="115" y="19"/>
                    <a:pt x="115" y="19"/>
                  </a:cubicBezTo>
                  <a:cubicBezTo>
                    <a:pt x="114" y="19"/>
                    <a:pt x="114" y="19"/>
                    <a:pt x="114" y="19"/>
                  </a:cubicBezTo>
                  <a:lnTo>
                    <a:pt x="114" y="18"/>
                  </a:lnTo>
                  <a:close/>
                  <a:moveTo>
                    <a:pt x="114" y="20"/>
                  </a:moveTo>
                  <a:cubicBezTo>
                    <a:pt x="114" y="20"/>
                    <a:pt x="114" y="20"/>
                    <a:pt x="114" y="20"/>
                  </a:cubicBezTo>
                  <a:cubicBezTo>
                    <a:pt x="115" y="19"/>
                    <a:pt x="115" y="19"/>
                    <a:pt x="115" y="19"/>
                  </a:cubicBezTo>
                  <a:cubicBezTo>
                    <a:pt x="115" y="20"/>
                    <a:pt x="115" y="20"/>
                    <a:pt x="115" y="20"/>
                  </a:cubicBezTo>
                  <a:cubicBezTo>
                    <a:pt x="114" y="20"/>
                    <a:pt x="114" y="20"/>
                    <a:pt x="114" y="20"/>
                  </a:cubicBezTo>
                  <a:close/>
                  <a:moveTo>
                    <a:pt x="114" y="20"/>
                  </a:moveTo>
                  <a:cubicBezTo>
                    <a:pt x="114" y="20"/>
                    <a:pt x="114" y="20"/>
                    <a:pt x="114" y="20"/>
                  </a:cubicBezTo>
                  <a:cubicBezTo>
                    <a:pt x="115" y="20"/>
                    <a:pt x="115" y="20"/>
                    <a:pt x="115" y="20"/>
                  </a:cubicBezTo>
                  <a:cubicBezTo>
                    <a:pt x="115" y="21"/>
                    <a:pt x="115" y="21"/>
                    <a:pt x="115" y="21"/>
                  </a:cubicBezTo>
                  <a:cubicBezTo>
                    <a:pt x="114" y="21"/>
                    <a:pt x="114" y="21"/>
                    <a:pt x="114" y="21"/>
                  </a:cubicBezTo>
                  <a:lnTo>
                    <a:pt x="114" y="20"/>
                  </a:lnTo>
                  <a:close/>
                  <a:moveTo>
                    <a:pt x="114" y="21"/>
                  </a:moveTo>
                  <a:cubicBezTo>
                    <a:pt x="114" y="21"/>
                    <a:pt x="114" y="21"/>
                    <a:pt x="114" y="21"/>
                  </a:cubicBezTo>
                  <a:cubicBezTo>
                    <a:pt x="115" y="21"/>
                    <a:pt x="115" y="21"/>
                    <a:pt x="115" y="21"/>
                  </a:cubicBezTo>
                  <a:cubicBezTo>
                    <a:pt x="115" y="22"/>
                    <a:pt x="115" y="22"/>
                    <a:pt x="115" y="22"/>
                  </a:cubicBezTo>
                  <a:cubicBezTo>
                    <a:pt x="114" y="23"/>
                    <a:pt x="114" y="23"/>
                    <a:pt x="114" y="23"/>
                  </a:cubicBezTo>
                  <a:lnTo>
                    <a:pt x="114" y="21"/>
                  </a:lnTo>
                  <a:close/>
                  <a:moveTo>
                    <a:pt x="114" y="23"/>
                  </a:moveTo>
                  <a:cubicBezTo>
                    <a:pt x="114" y="23"/>
                    <a:pt x="114" y="23"/>
                    <a:pt x="114" y="23"/>
                  </a:cubicBezTo>
                  <a:cubicBezTo>
                    <a:pt x="115" y="23"/>
                    <a:pt x="115" y="23"/>
                    <a:pt x="115" y="23"/>
                  </a:cubicBezTo>
                  <a:cubicBezTo>
                    <a:pt x="115" y="23"/>
                    <a:pt x="115" y="23"/>
                    <a:pt x="115" y="23"/>
                  </a:cubicBezTo>
                  <a:cubicBezTo>
                    <a:pt x="114" y="23"/>
                    <a:pt x="114" y="23"/>
                    <a:pt x="114" y="23"/>
                  </a:cubicBezTo>
                  <a:close/>
                  <a:moveTo>
                    <a:pt x="114" y="23"/>
                  </a:moveTo>
                  <a:cubicBezTo>
                    <a:pt x="114" y="23"/>
                    <a:pt x="114" y="23"/>
                    <a:pt x="114" y="23"/>
                  </a:cubicBezTo>
                  <a:cubicBezTo>
                    <a:pt x="115" y="23"/>
                    <a:pt x="115" y="23"/>
                    <a:pt x="115" y="23"/>
                  </a:cubicBezTo>
                  <a:cubicBezTo>
                    <a:pt x="115" y="24"/>
                    <a:pt x="115" y="24"/>
                    <a:pt x="115" y="24"/>
                  </a:cubicBezTo>
                  <a:cubicBezTo>
                    <a:pt x="114" y="24"/>
                    <a:pt x="114" y="24"/>
                    <a:pt x="114" y="24"/>
                  </a:cubicBezTo>
                  <a:lnTo>
                    <a:pt x="114" y="23"/>
                  </a:lnTo>
                  <a:close/>
                  <a:moveTo>
                    <a:pt x="114" y="24"/>
                  </a:moveTo>
                  <a:cubicBezTo>
                    <a:pt x="114" y="24"/>
                    <a:pt x="114" y="24"/>
                    <a:pt x="114" y="24"/>
                  </a:cubicBezTo>
                  <a:cubicBezTo>
                    <a:pt x="115" y="24"/>
                    <a:pt x="115" y="24"/>
                    <a:pt x="115" y="24"/>
                  </a:cubicBezTo>
                  <a:cubicBezTo>
                    <a:pt x="115" y="25"/>
                    <a:pt x="115" y="25"/>
                    <a:pt x="115" y="25"/>
                  </a:cubicBezTo>
                  <a:cubicBezTo>
                    <a:pt x="114" y="25"/>
                    <a:pt x="114" y="25"/>
                    <a:pt x="114" y="25"/>
                  </a:cubicBezTo>
                  <a:lnTo>
                    <a:pt x="114" y="24"/>
                  </a:lnTo>
                  <a:close/>
                  <a:moveTo>
                    <a:pt x="114" y="26"/>
                  </a:moveTo>
                  <a:cubicBezTo>
                    <a:pt x="114" y="26"/>
                    <a:pt x="114" y="26"/>
                    <a:pt x="114" y="26"/>
                  </a:cubicBezTo>
                  <a:cubicBezTo>
                    <a:pt x="115" y="25"/>
                    <a:pt x="115" y="25"/>
                    <a:pt x="115" y="25"/>
                  </a:cubicBezTo>
                  <a:cubicBezTo>
                    <a:pt x="115" y="26"/>
                    <a:pt x="115" y="26"/>
                    <a:pt x="115" y="26"/>
                  </a:cubicBezTo>
                  <a:cubicBezTo>
                    <a:pt x="114" y="26"/>
                    <a:pt x="114" y="26"/>
                    <a:pt x="114" y="26"/>
                  </a:cubicBezTo>
                  <a:close/>
                  <a:moveTo>
                    <a:pt x="114" y="26"/>
                  </a:moveTo>
                  <a:cubicBezTo>
                    <a:pt x="114" y="26"/>
                    <a:pt x="114" y="26"/>
                    <a:pt x="114" y="26"/>
                  </a:cubicBezTo>
                  <a:cubicBezTo>
                    <a:pt x="115" y="26"/>
                    <a:pt x="115" y="26"/>
                    <a:pt x="115" y="26"/>
                  </a:cubicBezTo>
                  <a:cubicBezTo>
                    <a:pt x="115" y="27"/>
                    <a:pt x="115" y="27"/>
                    <a:pt x="115" y="27"/>
                  </a:cubicBezTo>
                  <a:cubicBezTo>
                    <a:pt x="114" y="27"/>
                    <a:pt x="114" y="27"/>
                    <a:pt x="114" y="27"/>
                  </a:cubicBezTo>
                  <a:lnTo>
                    <a:pt x="114" y="26"/>
                  </a:lnTo>
                  <a:close/>
                  <a:moveTo>
                    <a:pt x="114" y="27"/>
                  </a:moveTo>
                  <a:cubicBezTo>
                    <a:pt x="114" y="27"/>
                    <a:pt x="114" y="27"/>
                    <a:pt x="114" y="27"/>
                  </a:cubicBezTo>
                  <a:cubicBezTo>
                    <a:pt x="115" y="27"/>
                    <a:pt x="115" y="27"/>
                    <a:pt x="115" y="27"/>
                  </a:cubicBezTo>
                  <a:cubicBezTo>
                    <a:pt x="115" y="28"/>
                    <a:pt x="115" y="28"/>
                    <a:pt x="115" y="28"/>
                  </a:cubicBezTo>
                  <a:cubicBezTo>
                    <a:pt x="114" y="28"/>
                    <a:pt x="114" y="28"/>
                    <a:pt x="114" y="28"/>
                  </a:cubicBezTo>
                  <a:lnTo>
                    <a:pt x="114" y="27"/>
                  </a:lnTo>
                  <a:close/>
                  <a:moveTo>
                    <a:pt x="114" y="29"/>
                  </a:moveTo>
                  <a:cubicBezTo>
                    <a:pt x="114" y="29"/>
                    <a:pt x="114" y="29"/>
                    <a:pt x="114" y="29"/>
                  </a:cubicBezTo>
                  <a:cubicBezTo>
                    <a:pt x="115" y="29"/>
                    <a:pt x="115" y="29"/>
                    <a:pt x="115" y="29"/>
                  </a:cubicBezTo>
                  <a:cubicBezTo>
                    <a:pt x="115" y="29"/>
                    <a:pt x="115" y="29"/>
                    <a:pt x="115" y="29"/>
                  </a:cubicBezTo>
                  <a:cubicBezTo>
                    <a:pt x="114" y="29"/>
                    <a:pt x="114" y="29"/>
                    <a:pt x="114" y="29"/>
                  </a:cubicBezTo>
                  <a:close/>
                  <a:moveTo>
                    <a:pt x="114" y="29"/>
                  </a:moveTo>
                  <a:cubicBezTo>
                    <a:pt x="114" y="29"/>
                    <a:pt x="114" y="29"/>
                    <a:pt x="114" y="29"/>
                  </a:cubicBezTo>
                  <a:cubicBezTo>
                    <a:pt x="115" y="29"/>
                    <a:pt x="115" y="29"/>
                    <a:pt x="115" y="29"/>
                  </a:cubicBezTo>
                  <a:cubicBezTo>
                    <a:pt x="115" y="30"/>
                    <a:pt x="115" y="30"/>
                    <a:pt x="115" y="30"/>
                  </a:cubicBezTo>
                  <a:cubicBezTo>
                    <a:pt x="114" y="30"/>
                    <a:pt x="114" y="30"/>
                    <a:pt x="114" y="30"/>
                  </a:cubicBezTo>
                  <a:lnTo>
                    <a:pt x="114" y="29"/>
                  </a:lnTo>
                  <a:close/>
                  <a:moveTo>
                    <a:pt x="114" y="30"/>
                  </a:moveTo>
                  <a:cubicBezTo>
                    <a:pt x="114" y="30"/>
                    <a:pt x="114" y="30"/>
                    <a:pt x="114" y="30"/>
                  </a:cubicBezTo>
                  <a:cubicBezTo>
                    <a:pt x="115" y="30"/>
                    <a:pt x="115" y="30"/>
                    <a:pt x="115" y="30"/>
                  </a:cubicBezTo>
                  <a:cubicBezTo>
                    <a:pt x="115" y="31"/>
                    <a:pt x="115" y="31"/>
                    <a:pt x="115" y="31"/>
                  </a:cubicBezTo>
                  <a:cubicBezTo>
                    <a:pt x="114" y="31"/>
                    <a:pt x="114" y="31"/>
                    <a:pt x="114" y="31"/>
                  </a:cubicBezTo>
                  <a:lnTo>
                    <a:pt x="114" y="30"/>
                  </a:lnTo>
                  <a:close/>
                  <a:moveTo>
                    <a:pt x="114" y="32"/>
                  </a:moveTo>
                  <a:cubicBezTo>
                    <a:pt x="114" y="32"/>
                    <a:pt x="114" y="32"/>
                    <a:pt x="114" y="32"/>
                  </a:cubicBezTo>
                  <a:cubicBezTo>
                    <a:pt x="115" y="31"/>
                    <a:pt x="115" y="31"/>
                    <a:pt x="115" y="31"/>
                  </a:cubicBezTo>
                  <a:cubicBezTo>
                    <a:pt x="115" y="32"/>
                    <a:pt x="115" y="32"/>
                    <a:pt x="115" y="32"/>
                  </a:cubicBezTo>
                  <a:cubicBezTo>
                    <a:pt x="114" y="32"/>
                    <a:pt x="114" y="32"/>
                    <a:pt x="114" y="32"/>
                  </a:cubicBezTo>
                  <a:close/>
                  <a:moveTo>
                    <a:pt x="114" y="32"/>
                  </a:moveTo>
                  <a:cubicBezTo>
                    <a:pt x="114" y="32"/>
                    <a:pt x="114" y="32"/>
                    <a:pt x="114" y="32"/>
                  </a:cubicBezTo>
                  <a:cubicBezTo>
                    <a:pt x="115" y="32"/>
                    <a:pt x="115" y="32"/>
                    <a:pt x="115" y="32"/>
                  </a:cubicBezTo>
                  <a:cubicBezTo>
                    <a:pt x="115" y="33"/>
                    <a:pt x="115" y="33"/>
                    <a:pt x="115" y="33"/>
                  </a:cubicBezTo>
                  <a:cubicBezTo>
                    <a:pt x="114" y="33"/>
                    <a:pt x="114" y="33"/>
                    <a:pt x="114" y="33"/>
                  </a:cubicBezTo>
                  <a:lnTo>
                    <a:pt x="114" y="32"/>
                  </a:lnTo>
                  <a:close/>
                  <a:moveTo>
                    <a:pt x="114" y="34"/>
                  </a:moveTo>
                  <a:cubicBezTo>
                    <a:pt x="114" y="34"/>
                    <a:pt x="114" y="34"/>
                    <a:pt x="114" y="34"/>
                  </a:cubicBezTo>
                  <a:cubicBezTo>
                    <a:pt x="114" y="33"/>
                    <a:pt x="114" y="33"/>
                    <a:pt x="114" y="33"/>
                  </a:cubicBezTo>
                  <a:cubicBezTo>
                    <a:pt x="115" y="33"/>
                    <a:pt x="115" y="33"/>
                    <a:pt x="115" y="33"/>
                  </a:cubicBezTo>
                  <a:cubicBezTo>
                    <a:pt x="115" y="34"/>
                    <a:pt x="115" y="34"/>
                    <a:pt x="115" y="34"/>
                  </a:cubicBezTo>
                  <a:cubicBezTo>
                    <a:pt x="115" y="34"/>
                    <a:pt x="115" y="34"/>
                    <a:pt x="115" y="34"/>
                  </a:cubicBezTo>
                  <a:cubicBezTo>
                    <a:pt x="115" y="33"/>
                    <a:pt x="115" y="33"/>
                    <a:pt x="115" y="33"/>
                  </a:cubicBezTo>
                  <a:cubicBezTo>
                    <a:pt x="117" y="33"/>
                    <a:pt x="117" y="33"/>
                    <a:pt x="117" y="33"/>
                  </a:cubicBezTo>
                  <a:cubicBezTo>
                    <a:pt x="117" y="34"/>
                    <a:pt x="117" y="34"/>
                    <a:pt x="117" y="34"/>
                  </a:cubicBezTo>
                  <a:lnTo>
                    <a:pt x="114" y="34"/>
                  </a:lnTo>
                  <a:close/>
                  <a:moveTo>
                    <a:pt x="146" y="43"/>
                  </a:moveTo>
                  <a:cubicBezTo>
                    <a:pt x="146" y="43"/>
                    <a:pt x="146" y="43"/>
                    <a:pt x="146" y="43"/>
                  </a:cubicBezTo>
                  <a:cubicBezTo>
                    <a:pt x="151" y="43"/>
                    <a:pt x="151" y="43"/>
                    <a:pt x="151" y="43"/>
                  </a:cubicBezTo>
                  <a:cubicBezTo>
                    <a:pt x="151" y="43"/>
                    <a:pt x="151" y="43"/>
                    <a:pt x="151" y="43"/>
                  </a:cubicBezTo>
                  <a:cubicBezTo>
                    <a:pt x="146" y="43"/>
                    <a:pt x="146" y="43"/>
                    <a:pt x="146" y="43"/>
                  </a:cubicBezTo>
                  <a:close/>
                  <a:moveTo>
                    <a:pt x="146" y="44"/>
                  </a:moveTo>
                  <a:cubicBezTo>
                    <a:pt x="146" y="44"/>
                    <a:pt x="146" y="44"/>
                    <a:pt x="146" y="44"/>
                  </a:cubicBezTo>
                  <a:cubicBezTo>
                    <a:pt x="151" y="44"/>
                    <a:pt x="151" y="44"/>
                    <a:pt x="151" y="44"/>
                  </a:cubicBezTo>
                  <a:cubicBezTo>
                    <a:pt x="151" y="44"/>
                    <a:pt x="151" y="44"/>
                    <a:pt x="151" y="44"/>
                  </a:cubicBezTo>
                  <a:cubicBezTo>
                    <a:pt x="146" y="44"/>
                    <a:pt x="146" y="44"/>
                    <a:pt x="146" y="44"/>
                  </a:cubicBezTo>
                  <a:close/>
                  <a:moveTo>
                    <a:pt x="146" y="45"/>
                  </a:moveTo>
                  <a:cubicBezTo>
                    <a:pt x="146" y="45"/>
                    <a:pt x="146" y="45"/>
                    <a:pt x="146" y="45"/>
                  </a:cubicBezTo>
                  <a:cubicBezTo>
                    <a:pt x="151" y="45"/>
                    <a:pt x="151" y="45"/>
                    <a:pt x="151" y="45"/>
                  </a:cubicBezTo>
                  <a:cubicBezTo>
                    <a:pt x="151" y="45"/>
                    <a:pt x="151" y="45"/>
                    <a:pt x="151" y="45"/>
                  </a:cubicBezTo>
                  <a:cubicBezTo>
                    <a:pt x="146" y="45"/>
                    <a:pt x="146" y="45"/>
                    <a:pt x="146" y="45"/>
                  </a:cubicBezTo>
                  <a:close/>
                  <a:moveTo>
                    <a:pt x="146" y="46"/>
                  </a:moveTo>
                  <a:cubicBezTo>
                    <a:pt x="146" y="46"/>
                    <a:pt x="146" y="46"/>
                    <a:pt x="146" y="46"/>
                  </a:cubicBezTo>
                  <a:cubicBezTo>
                    <a:pt x="151" y="46"/>
                    <a:pt x="151" y="46"/>
                    <a:pt x="151" y="46"/>
                  </a:cubicBezTo>
                  <a:cubicBezTo>
                    <a:pt x="151" y="46"/>
                    <a:pt x="151" y="46"/>
                    <a:pt x="151" y="46"/>
                  </a:cubicBezTo>
                  <a:cubicBezTo>
                    <a:pt x="146" y="46"/>
                    <a:pt x="146" y="46"/>
                    <a:pt x="146" y="46"/>
                  </a:cubicBezTo>
                  <a:close/>
                  <a:moveTo>
                    <a:pt x="146" y="47"/>
                  </a:moveTo>
                  <a:cubicBezTo>
                    <a:pt x="146" y="47"/>
                    <a:pt x="146" y="47"/>
                    <a:pt x="146" y="47"/>
                  </a:cubicBezTo>
                  <a:cubicBezTo>
                    <a:pt x="151" y="47"/>
                    <a:pt x="151" y="47"/>
                    <a:pt x="151" y="47"/>
                  </a:cubicBezTo>
                  <a:cubicBezTo>
                    <a:pt x="151" y="47"/>
                    <a:pt x="151" y="47"/>
                    <a:pt x="151" y="47"/>
                  </a:cubicBezTo>
                  <a:cubicBezTo>
                    <a:pt x="146" y="47"/>
                    <a:pt x="146" y="47"/>
                    <a:pt x="146" y="47"/>
                  </a:cubicBezTo>
                  <a:close/>
                  <a:moveTo>
                    <a:pt x="146" y="48"/>
                  </a:moveTo>
                  <a:cubicBezTo>
                    <a:pt x="146" y="48"/>
                    <a:pt x="146" y="48"/>
                    <a:pt x="146" y="48"/>
                  </a:cubicBezTo>
                  <a:cubicBezTo>
                    <a:pt x="151" y="48"/>
                    <a:pt x="151" y="48"/>
                    <a:pt x="151" y="48"/>
                  </a:cubicBezTo>
                  <a:cubicBezTo>
                    <a:pt x="151" y="48"/>
                    <a:pt x="151" y="48"/>
                    <a:pt x="151" y="48"/>
                  </a:cubicBezTo>
                  <a:cubicBezTo>
                    <a:pt x="146" y="48"/>
                    <a:pt x="146" y="48"/>
                    <a:pt x="146" y="48"/>
                  </a:cubicBezTo>
                  <a:close/>
                  <a:moveTo>
                    <a:pt x="146" y="49"/>
                  </a:moveTo>
                  <a:cubicBezTo>
                    <a:pt x="146" y="49"/>
                    <a:pt x="146" y="49"/>
                    <a:pt x="146" y="49"/>
                  </a:cubicBezTo>
                  <a:cubicBezTo>
                    <a:pt x="151" y="49"/>
                    <a:pt x="151" y="49"/>
                    <a:pt x="151" y="49"/>
                  </a:cubicBezTo>
                  <a:cubicBezTo>
                    <a:pt x="151" y="49"/>
                    <a:pt x="151" y="49"/>
                    <a:pt x="151" y="49"/>
                  </a:cubicBezTo>
                  <a:cubicBezTo>
                    <a:pt x="146" y="49"/>
                    <a:pt x="146" y="49"/>
                    <a:pt x="146" y="49"/>
                  </a:cubicBezTo>
                  <a:close/>
                  <a:moveTo>
                    <a:pt x="146" y="50"/>
                  </a:moveTo>
                  <a:cubicBezTo>
                    <a:pt x="146" y="50"/>
                    <a:pt x="146" y="50"/>
                    <a:pt x="146" y="50"/>
                  </a:cubicBezTo>
                  <a:cubicBezTo>
                    <a:pt x="151" y="50"/>
                    <a:pt x="151" y="50"/>
                    <a:pt x="151" y="50"/>
                  </a:cubicBezTo>
                  <a:cubicBezTo>
                    <a:pt x="151" y="50"/>
                    <a:pt x="151" y="50"/>
                    <a:pt x="151" y="50"/>
                  </a:cubicBezTo>
                  <a:cubicBezTo>
                    <a:pt x="146" y="50"/>
                    <a:pt x="146" y="50"/>
                    <a:pt x="146" y="50"/>
                  </a:cubicBezTo>
                  <a:close/>
                  <a:moveTo>
                    <a:pt x="146" y="51"/>
                  </a:moveTo>
                  <a:cubicBezTo>
                    <a:pt x="146" y="51"/>
                    <a:pt x="146" y="51"/>
                    <a:pt x="146" y="51"/>
                  </a:cubicBezTo>
                  <a:cubicBezTo>
                    <a:pt x="151" y="51"/>
                    <a:pt x="151" y="51"/>
                    <a:pt x="151" y="51"/>
                  </a:cubicBezTo>
                  <a:cubicBezTo>
                    <a:pt x="151" y="51"/>
                    <a:pt x="151" y="51"/>
                    <a:pt x="151" y="51"/>
                  </a:cubicBezTo>
                  <a:cubicBezTo>
                    <a:pt x="146" y="51"/>
                    <a:pt x="146" y="51"/>
                    <a:pt x="146" y="51"/>
                  </a:cubicBezTo>
                  <a:close/>
                  <a:moveTo>
                    <a:pt x="146" y="52"/>
                  </a:moveTo>
                  <a:cubicBezTo>
                    <a:pt x="146" y="52"/>
                    <a:pt x="146" y="52"/>
                    <a:pt x="146" y="52"/>
                  </a:cubicBezTo>
                  <a:cubicBezTo>
                    <a:pt x="151" y="52"/>
                    <a:pt x="151" y="52"/>
                    <a:pt x="151" y="52"/>
                  </a:cubicBezTo>
                  <a:cubicBezTo>
                    <a:pt x="151" y="52"/>
                    <a:pt x="151" y="52"/>
                    <a:pt x="151" y="52"/>
                  </a:cubicBezTo>
                  <a:cubicBezTo>
                    <a:pt x="146" y="52"/>
                    <a:pt x="146" y="52"/>
                    <a:pt x="146" y="52"/>
                  </a:cubicBezTo>
                  <a:close/>
                  <a:moveTo>
                    <a:pt x="146" y="52"/>
                  </a:moveTo>
                  <a:cubicBezTo>
                    <a:pt x="146" y="52"/>
                    <a:pt x="146" y="52"/>
                    <a:pt x="146" y="52"/>
                  </a:cubicBezTo>
                  <a:cubicBezTo>
                    <a:pt x="151" y="52"/>
                    <a:pt x="151" y="52"/>
                    <a:pt x="151" y="52"/>
                  </a:cubicBezTo>
                  <a:cubicBezTo>
                    <a:pt x="151" y="53"/>
                    <a:pt x="151" y="53"/>
                    <a:pt x="151" y="53"/>
                  </a:cubicBezTo>
                  <a:cubicBezTo>
                    <a:pt x="146" y="53"/>
                    <a:pt x="146" y="53"/>
                    <a:pt x="146" y="53"/>
                  </a:cubicBezTo>
                  <a:lnTo>
                    <a:pt x="146" y="52"/>
                  </a:lnTo>
                  <a:close/>
                  <a:moveTo>
                    <a:pt x="151" y="54"/>
                  </a:moveTo>
                  <a:cubicBezTo>
                    <a:pt x="151" y="54"/>
                    <a:pt x="151" y="54"/>
                    <a:pt x="151" y="54"/>
                  </a:cubicBezTo>
                  <a:cubicBezTo>
                    <a:pt x="146" y="54"/>
                    <a:pt x="146" y="54"/>
                    <a:pt x="146" y="54"/>
                  </a:cubicBezTo>
                  <a:cubicBezTo>
                    <a:pt x="146" y="54"/>
                    <a:pt x="146" y="54"/>
                    <a:pt x="146" y="54"/>
                  </a:cubicBezTo>
                  <a:cubicBezTo>
                    <a:pt x="151" y="54"/>
                    <a:pt x="151" y="54"/>
                    <a:pt x="151" y="54"/>
                  </a:cubicBezTo>
                  <a:close/>
                  <a:moveTo>
                    <a:pt x="47" y="39"/>
                  </a:moveTo>
                  <a:cubicBezTo>
                    <a:pt x="47" y="39"/>
                    <a:pt x="47" y="39"/>
                    <a:pt x="47" y="39"/>
                  </a:cubicBezTo>
                  <a:cubicBezTo>
                    <a:pt x="47" y="40"/>
                    <a:pt x="47" y="40"/>
                    <a:pt x="47" y="40"/>
                  </a:cubicBezTo>
                  <a:cubicBezTo>
                    <a:pt x="57" y="39"/>
                    <a:pt x="57" y="39"/>
                    <a:pt x="57" y="39"/>
                  </a:cubicBezTo>
                  <a:cubicBezTo>
                    <a:pt x="57" y="39"/>
                    <a:pt x="57" y="39"/>
                    <a:pt x="57" y="39"/>
                  </a:cubicBezTo>
                  <a:cubicBezTo>
                    <a:pt x="60" y="39"/>
                    <a:pt x="60" y="39"/>
                    <a:pt x="60" y="39"/>
                  </a:cubicBezTo>
                  <a:cubicBezTo>
                    <a:pt x="60" y="38"/>
                    <a:pt x="60" y="38"/>
                    <a:pt x="60" y="38"/>
                  </a:cubicBezTo>
                  <a:cubicBezTo>
                    <a:pt x="57" y="39"/>
                    <a:pt x="57" y="39"/>
                    <a:pt x="57" y="39"/>
                  </a:cubicBezTo>
                  <a:cubicBezTo>
                    <a:pt x="57" y="39"/>
                    <a:pt x="57" y="39"/>
                    <a:pt x="57" y="39"/>
                  </a:cubicBezTo>
                  <a:lnTo>
                    <a:pt x="47" y="39"/>
                  </a:lnTo>
                  <a:close/>
                  <a:moveTo>
                    <a:pt x="38" y="40"/>
                  </a:moveTo>
                  <a:cubicBezTo>
                    <a:pt x="38" y="40"/>
                    <a:pt x="38" y="40"/>
                    <a:pt x="38" y="40"/>
                  </a:cubicBezTo>
                  <a:cubicBezTo>
                    <a:pt x="38" y="46"/>
                    <a:pt x="38" y="46"/>
                    <a:pt x="38" y="46"/>
                  </a:cubicBezTo>
                  <a:cubicBezTo>
                    <a:pt x="47" y="46"/>
                    <a:pt x="47" y="46"/>
                    <a:pt x="47" y="46"/>
                  </a:cubicBezTo>
                  <a:cubicBezTo>
                    <a:pt x="47" y="39"/>
                    <a:pt x="47" y="39"/>
                    <a:pt x="47" y="39"/>
                  </a:cubicBezTo>
                  <a:lnTo>
                    <a:pt x="38" y="40"/>
                  </a:lnTo>
                  <a:close/>
                  <a:moveTo>
                    <a:pt x="47" y="43"/>
                  </a:moveTo>
                  <a:cubicBezTo>
                    <a:pt x="47" y="43"/>
                    <a:pt x="47" y="43"/>
                    <a:pt x="47" y="43"/>
                  </a:cubicBezTo>
                  <a:cubicBezTo>
                    <a:pt x="57" y="42"/>
                    <a:pt x="57" y="42"/>
                    <a:pt x="57" y="42"/>
                  </a:cubicBezTo>
                  <a:cubicBezTo>
                    <a:pt x="57" y="43"/>
                    <a:pt x="57" y="43"/>
                    <a:pt x="57" y="43"/>
                  </a:cubicBezTo>
                  <a:cubicBezTo>
                    <a:pt x="60" y="42"/>
                    <a:pt x="60" y="42"/>
                    <a:pt x="60" y="42"/>
                  </a:cubicBezTo>
                  <a:cubicBezTo>
                    <a:pt x="60" y="42"/>
                    <a:pt x="60" y="42"/>
                    <a:pt x="60" y="42"/>
                  </a:cubicBezTo>
                  <a:cubicBezTo>
                    <a:pt x="57" y="42"/>
                    <a:pt x="57" y="42"/>
                    <a:pt x="57" y="42"/>
                  </a:cubicBezTo>
                  <a:cubicBezTo>
                    <a:pt x="57" y="42"/>
                    <a:pt x="57" y="42"/>
                    <a:pt x="57" y="42"/>
                  </a:cubicBezTo>
                  <a:cubicBezTo>
                    <a:pt x="47" y="43"/>
                    <a:pt x="47" y="43"/>
                    <a:pt x="47" y="43"/>
                  </a:cubicBezTo>
                  <a:close/>
                  <a:moveTo>
                    <a:pt x="60" y="39"/>
                  </a:moveTo>
                  <a:cubicBezTo>
                    <a:pt x="60" y="39"/>
                    <a:pt x="60" y="39"/>
                    <a:pt x="60" y="39"/>
                  </a:cubicBezTo>
                  <a:cubicBezTo>
                    <a:pt x="63" y="39"/>
                    <a:pt x="63" y="39"/>
                    <a:pt x="63" y="39"/>
                  </a:cubicBezTo>
                  <a:cubicBezTo>
                    <a:pt x="63" y="39"/>
                    <a:pt x="63" y="39"/>
                    <a:pt x="63" y="39"/>
                  </a:cubicBezTo>
                  <a:cubicBezTo>
                    <a:pt x="60" y="39"/>
                    <a:pt x="60" y="39"/>
                    <a:pt x="60" y="39"/>
                  </a:cubicBezTo>
                  <a:close/>
                  <a:moveTo>
                    <a:pt x="47" y="44"/>
                  </a:moveTo>
                  <a:cubicBezTo>
                    <a:pt x="47" y="44"/>
                    <a:pt x="47" y="44"/>
                    <a:pt x="47" y="44"/>
                  </a:cubicBezTo>
                  <a:cubicBezTo>
                    <a:pt x="57" y="43"/>
                    <a:pt x="57" y="43"/>
                    <a:pt x="57" y="43"/>
                  </a:cubicBezTo>
                  <a:cubicBezTo>
                    <a:pt x="57" y="44"/>
                    <a:pt x="57" y="44"/>
                    <a:pt x="57" y="44"/>
                  </a:cubicBezTo>
                  <a:cubicBezTo>
                    <a:pt x="60" y="43"/>
                    <a:pt x="60" y="43"/>
                    <a:pt x="60" y="43"/>
                  </a:cubicBezTo>
                  <a:cubicBezTo>
                    <a:pt x="60" y="43"/>
                    <a:pt x="60" y="43"/>
                    <a:pt x="60" y="43"/>
                  </a:cubicBezTo>
                  <a:cubicBezTo>
                    <a:pt x="57" y="43"/>
                    <a:pt x="57" y="43"/>
                    <a:pt x="57" y="43"/>
                  </a:cubicBezTo>
                  <a:cubicBezTo>
                    <a:pt x="57" y="43"/>
                    <a:pt x="57" y="43"/>
                    <a:pt x="57" y="43"/>
                  </a:cubicBezTo>
                  <a:cubicBezTo>
                    <a:pt x="47" y="44"/>
                    <a:pt x="47" y="44"/>
                    <a:pt x="47" y="44"/>
                  </a:cubicBezTo>
                  <a:close/>
                  <a:moveTo>
                    <a:pt x="60" y="40"/>
                  </a:moveTo>
                  <a:cubicBezTo>
                    <a:pt x="60" y="40"/>
                    <a:pt x="60" y="40"/>
                    <a:pt x="60" y="40"/>
                  </a:cubicBezTo>
                  <a:cubicBezTo>
                    <a:pt x="63" y="40"/>
                    <a:pt x="63" y="40"/>
                    <a:pt x="63" y="40"/>
                  </a:cubicBezTo>
                  <a:cubicBezTo>
                    <a:pt x="63" y="39"/>
                    <a:pt x="63" y="39"/>
                    <a:pt x="63" y="39"/>
                  </a:cubicBezTo>
                  <a:cubicBezTo>
                    <a:pt x="60" y="40"/>
                    <a:pt x="60" y="40"/>
                    <a:pt x="60" y="40"/>
                  </a:cubicBezTo>
                  <a:close/>
                  <a:moveTo>
                    <a:pt x="63" y="38"/>
                  </a:moveTo>
                  <a:cubicBezTo>
                    <a:pt x="63" y="38"/>
                    <a:pt x="63" y="38"/>
                    <a:pt x="63" y="38"/>
                  </a:cubicBezTo>
                  <a:cubicBezTo>
                    <a:pt x="60" y="38"/>
                    <a:pt x="60" y="38"/>
                    <a:pt x="60" y="38"/>
                  </a:cubicBezTo>
                  <a:cubicBezTo>
                    <a:pt x="60" y="39"/>
                    <a:pt x="60" y="39"/>
                    <a:pt x="60" y="39"/>
                  </a:cubicBezTo>
                  <a:cubicBezTo>
                    <a:pt x="63" y="38"/>
                    <a:pt x="63" y="38"/>
                    <a:pt x="63" y="38"/>
                  </a:cubicBezTo>
                  <a:close/>
                  <a:moveTo>
                    <a:pt x="47" y="45"/>
                  </a:moveTo>
                  <a:cubicBezTo>
                    <a:pt x="47" y="45"/>
                    <a:pt x="47" y="45"/>
                    <a:pt x="47" y="45"/>
                  </a:cubicBezTo>
                  <a:cubicBezTo>
                    <a:pt x="57" y="44"/>
                    <a:pt x="57" y="44"/>
                    <a:pt x="57" y="44"/>
                  </a:cubicBezTo>
                  <a:cubicBezTo>
                    <a:pt x="57" y="44"/>
                    <a:pt x="57" y="44"/>
                    <a:pt x="57" y="44"/>
                  </a:cubicBezTo>
                  <a:cubicBezTo>
                    <a:pt x="60" y="44"/>
                    <a:pt x="60" y="44"/>
                    <a:pt x="60" y="44"/>
                  </a:cubicBezTo>
                  <a:cubicBezTo>
                    <a:pt x="60" y="44"/>
                    <a:pt x="60" y="44"/>
                    <a:pt x="60" y="44"/>
                  </a:cubicBezTo>
                  <a:cubicBezTo>
                    <a:pt x="57" y="44"/>
                    <a:pt x="57" y="44"/>
                    <a:pt x="57" y="44"/>
                  </a:cubicBezTo>
                  <a:cubicBezTo>
                    <a:pt x="57" y="44"/>
                    <a:pt x="57" y="44"/>
                    <a:pt x="57" y="44"/>
                  </a:cubicBezTo>
                  <a:cubicBezTo>
                    <a:pt x="47" y="44"/>
                    <a:pt x="47" y="44"/>
                    <a:pt x="47" y="44"/>
                  </a:cubicBezTo>
                  <a:lnTo>
                    <a:pt x="47" y="45"/>
                  </a:lnTo>
                  <a:close/>
                  <a:moveTo>
                    <a:pt x="47" y="46"/>
                  </a:moveTo>
                  <a:cubicBezTo>
                    <a:pt x="47" y="46"/>
                    <a:pt x="47" y="46"/>
                    <a:pt x="47" y="46"/>
                  </a:cubicBezTo>
                  <a:cubicBezTo>
                    <a:pt x="57" y="46"/>
                    <a:pt x="57" y="46"/>
                    <a:pt x="57" y="46"/>
                  </a:cubicBezTo>
                  <a:cubicBezTo>
                    <a:pt x="57" y="46"/>
                    <a:pt x="57" y="46"/>
                    <a:pt x="57" y="46"/>
                  </a:cubicBezTo>
                  <a:cubicBezTo>
                    <a:pt x="60" y="46"/>
                    <a:pt x="60" y="46"/>
                    <a:pt x="60" y="46"/>
                  </a:cubicBezTo>
                  <a:cubicBezTo>
                    <a:pt x="60" y="45"/>
                    <a:pt x="60" y="45"/>
                    <a:pt x="60" y="45"/>
                  </a:cubicBezTo>
                  <a:cubicBezTo>
                    <a:pt x="57" y="45"/>
                    <a:pt x="57" y="45"/>
                    <a:pt x="57" y="45"/>
                  </a:cubicBezTo>
                  <a:cubicBezTo>
                    <a:pt x="57" y="45"/>
                    <a:pt x="57" y="45"/>
                    <a:pt x="57" y="45"/>
                  </a:cubicBezTo>
                  <a:cubicBezTo>
                    <a:pt x="47" y="46"/>
                    <a:pt x="47" y="46"/>
                    <a:pt x="47" y="46"/>
                  </a:cubicBezTo>
                  <a:close/>
                  <a:moveTo>
                    <a:pt x="47" y="46"/>
                  </a:moveTo>
                  <a:cubicBezTo>
                    <a:pt x="47" y="46"/>
                    <a:pt x="47" y="46"/>
                    <a:pt x="47" y="46"/>
                  </a:cubicBezTo>
                  <a:cubicBezTo>
                    <a:pt x="57" y="45"/>
                    <a:pt x="57" y="45"/>
                    <a:pt x="57" y="45"/>
                  </a:cubicBezTo>
                  <a:cubicBezTo>
                    <a:pt x="57" y="45"/>
                    <a:pt x="57" y="45"/>
                    <a:pt x="57" y="45"/>
                  </a:cubicBezTo>
                  <a:cubicBezTo>
                    <a:pt x="60" y="45"/>
                    <a:pt x="60" y="45"/>
                    <a:pt x="60" y="45"/>
                  </a:cubicBezTo>
                  <a:cubicBezTo>
                    <a:pt x="60" y="44"/>
                    <a:pt x="60" y="44"/>
                    <a:pt x="60" y="44"/>
                  </a:cubicBezTo>
                  <a:cubicBezTo>
                    <a:pt x="57" y="45"/>
                    <a:pt x="57" y="45"/>
                    <a:pt x="57" y="45"/>
                  </a:cubicBezTo>
                  <a:cubicBezTo>
                    <a:pt x="57" y="44"/>
                    <a:pt x="57" y="44"/>
                    <a:pt x="57" y="44"/>
                  </a:cubicBezTo>
                  <a:cubicBezTo>
                    <a:pt x="47" y="45"/>
                    <a:pt x="47" y="45"/>
                    <a:pt x="47" y="45"/>
                  </a:cubicBezTo>
                  <a:lnTo>
                    <a:pt x="47" y="46"/>
                  </a:lnTo>
                  <a:close/>
                  <a:moveTo>
                    <a:pt x="100" y="14"/>
                  </a:moveTo>
                  <a:cubicBezTo>
                    <a:pt x="100" y="14"/>
                    <a:pt x="100" y="14"/>
                    <a:pt x="100" y="14"/>
                  </a:cubicBezTo>
                  <a:cubicBezTo>
                    <a:pt x="101" y="14"/>
                    <a:pt x="101" y="14"/>
                    <a:pt x="101" y="14"/>
                  </a:cubicBezTo>
                  <a:cubicBezTo>
                    <a:pt x="101" y="12"/>
                    <a:pt x="101" y="12"/>
                    <a:pt x="101" y="12"/>
                  </a:cubicBezTo>
                  <a:cubicBezTo>
                    <a:pt x="101" y="12"/>
                    <a:pt x="101" y="12"/>
                    <a:pt x="101" y="12"/>
                  </a:cubicBezTo>
                  <a:cubicBezTo>
                    <a:pt x="101" y="12"/>
                    <a:pt x="101" y="12"/>
                    <a:pt x="101" y="12"/>
                  </a:cubicBezTo>
                  <a:cubicBezTo>
                    <a:pt x="103" y="11"/>
                    <a:pt x="103" y="11"/>
                    <a:pt x="103" y="11"/>
                  </a:cubicBezTo>
                  <a:cubicBezTo>
                    <a:pt x="103" y="11"/>
                    <a:pt x="103" y="11"/>
                    <a:pt x="103" y="11"/>
                  </a:cubicBezTo>
                  <a:cubicBezTo>
                    <a:pt x="100" y="12"/>
                    <a:pt x="100" y="12"/>
                    <a:pt x="100" y="12"/>
                  </a:cubicBezTo>
                  <a:lnTo>
                    <a:pt x="100" y="14"/>
                  </a:lnTo>
                  <a:close/>
                  <a:moveTo>
                    <a:pt x="100" y="11"/>
                  </a:moveTo>
                  <a:cubicBezTo>
                    <a:pt x="100" y="11"/>
                    <a:pt x="100" y="11"/>
                    <a:pt x="100" y="11"/>
                  </a:cubicBezTo>
                  <a:cubicBezTo>
                    <a:pt x="101" y="11"/>
                    <a:pt x="101" y="11"/>
                    <a:pt x="101" y="11"/>
                  </a:cubicBezTo>
                  <a:cubicBezTo>
                    <a:pt x="101" y="9"/>
                    <a:pt x="101" y="9"/>
                    <a:pt x="101" y="9"/>
                  </a:cubicBezTo>
                  <a:cubicBezTo>
                    <a:pt x="101" y="9"/>
                    <a:pt x="101" y="9"/>
                    <a:pt x="101" y="9"/>
                  </a:cubicBezTo>
                  <a:cubicBezTo>
                    <a:pt x="101" y="8"/>
                    <a:pt x="101" y="8"/>
                    <a:pt x="101" y="8"/>
                  </a:cubicBezTo>
                  <a:cubicBezTo>
                    <a:pt x="103" y="8"/>
                    <a:pt x="103" y="8"/>
                    <a:pt x="103" y="8"/>
                  </a:cubicBezTo>
                  <a:cubicBezTo>
                    <a:pt x="103" y="8"/>
                    <a:pt x="103" y="8"/>
                    <a:pt x="103" y="8"/>
                  </a:cubicBezTo>
                  <a:cubicBezTo>
                    <a:pt x="100" y="8"/>
                    <a:pt x="100" y="8"/>
                    <a:pt x="100" y="8"/>
                  </a:cubicBezTo>
                  <a:lnTo>
                    <a:pt x="100" y="11"/>
                  </a:lnTo>
                  <a:close/>
                  <a:moveTo>
                    <a:pt x="103" y="29"/>
                  </a:moveTo>
                  <a:cubicBezTo>
                    <a:pt x="103" y="29"/>
                    <a:pt x="103" y="29"/>
                    <a:pt x="103" y="29"/>
                  </a:cubicBezTo>
                  <a:cubicBezTo>
                    <a:pt x="103" y="32"/>
                    <a:pt x="103" y="32"/>
                    <a:pt x="103" y="32"/>
                  </a:cubicBezTo>
                  <a:cubicBezTo>
                    <a:pt x="104" y="32"/>
                    <a:pt x="104" y="32"/>
                    <a:pt x="104" y="32"/>
                  </a:cubicBezTo>
                  <a:cubicBezTo>
                    <a:pt x="104" y="30"/>
                    <a:pt x="104" y="30"/>
                    <a:pt x="104" y="30"/>
                  </a:cubicBezTo>
                  <a:cubicBezTo>
                    <a:pt x="104" y="30"/>
                    <a:pt x="104" y="30"/>
                    <a:pt x="104" y="30"/>
                  </a:cubicBezTo>
                  <a:cubicBezTo>
                    <a:pt x="104" y="29"/>
                    <a:pt x="104" y="29"/>
                    <a:pt x="104" y="29"/>
                  </a:cubicBezTo>
                  <a:cubicBezTo>
                    <a:pt x="106" y="29"/>
                    <a:pt x="106" y="29"/>
                    <a:pt x="106" y="29"/>
                  </a:cubicBezTo>
                  <a:cubicBezTo>
                    <a:pt x="106" y="29"/>
                    <a:pt x="106" y="29"/>
                    <a:pt x="106" y="29"/>
                  </a:cubicBezTo>
                  <a:lnTo>
                    <a:pt x="103" y="29"/>
                  </a:lnTo>
                  <a:close/>
                  <a:moveTo>
                    <a:pt x="104" y="8"/>
                  </a:moveTo>
                  <a:cubicBezTo>
                    <a:pt x="104" y="8"/>
                    <a:pt x="104" y="8"/>
                    <a:pt x="104" y="8"/>
                  </a:cubicBezTo>
                  <a:cubicBezTo>
                    <a:pt x="104" y="5"/>
                    <a:pt x="104" y="5"/>
                    <a:pt x="104" y="5"/>
                  </a:cubicBezTo>
                  <a:cubicBezTo>
                    <a:pt x="106" y="5"/>
                    <a:pt x="106" y="5"/>
                    <a:pt x="106" y="5"/>
                  </a:cubicBezTo>
                  <a:cubicBezTo>
                    <a:pt x="106" y="2"/>
                    <a:pt x="106" y="2"/>
                    <a:pt x="106" y="2"/>
                  </a:cubicBezTo>
                  <a:cubicBezTo>
                    <a:pt x="106" y="2"/>
                    <a:pt x="106" y="2"/>
                    <a:pt x="106" y="2"/>
                  </a:cubicBezTo>
                  <a:cubicBezTo>
                    <a:pt x="106" y="2"/>
                    <a:pt x="106" y="2"/>
                    <a:pt x="106" y="2"/>
                  </a:cubicBezTo>
                  <a:cubicBezTo>
                    <a:pt x="103" y="3"/>
                    <a:pt x="103" y="3"/>
                    <a:pt x="103" y="3"/>
                  </a:cubicBezTo>
                  <a:cubicBezTo>
                    <a:pt x="103" y="8"/>
                    <a:pt x="103" y="8"/>
                    <a:pt x="103" y="8"/>
                  </a:cubicBezTo>
                  <a:lnTo>
                    <a:pt x="104" y="8"/>
                  </a:lnTo>
                  <a:close/>
                  <a:moveTo>
                    <a:pt x="104" y="3"/>
                  </a:moveTo>
                  <a:cubicBezTo>
                    <a:pt x="104" y="3"/>
                    <a:pt x="104" y="3"/>
                    <a:pt x="104" y="3"/>
                  </a:cubicBezTo>
                  <a:cubicBezTo>
                    <a:pt x="106" y="2"/>
                    <a:pt x="106" y="2"/>
                    <a:pt x="106" y="2"/>
                  </a:cubicBezTo>
                  <a:cubicBezTo>
                    <a:pt x="106" y="4"/>
                    <a:pt x="106" y="4"/>
                    <a:pt x="106" y="4"/>
                  </a:cubicBezTo>
                  <a:cubicBezTo>
                    <a:pt x="104" y="5"/>
                    <a:pt x="104" y="5"/>
                    <a:pt x="104" y="5"/>
                  </a:cubicBezTo>
                  <a:lnTo>
                    <a:pt x="104" y="3"/>
                  </a:lnTo>
                  <a:close/>
                  <a:moveTo>
                    <a:pt x="60" y="41"/>
                  </a:moveTo>
                  <a:cubicBezTo>
                    <a:pt x="60" y="41"/>
                    <a:pt x="60" y="41"/>
                    <a:pt x="60" y="41"/>
                  </a:cubicBezTo>
                  <a:cubicBezTo>
                    <a:pt x="63" y="40"/>
                    <a:pt x="63" y="40"/>
                    <a:pt x="63" y="40"/>
                  </a:cubicBezTo>
                  <a:cubicBezTo>
                    <a:pt x="63" y="40"/>
                    <a:pt x="63" y="40"/>
                    <a:pt x="63" y="40"/>
                  </a:cubicBezTo>
                  <a:cubicBezTo>
                    <a:pt x="60" y="41"/>
                    <a:pt x="60" y="41"/>
                    <a:pt x="60" y="41"/>
                  </a:cubicBezTo>
                  <a:close/>
                  <a:moveTo>
                    <a:pt x="100" y="23"/>
                  </a:moveTo>
                  <a:cubicBezTo>
                    <a:pt x="100" y="23"/>
                    <a:pt x="100" y="23"/>
                    <a:pt x="100" y="23"/>
                  </a:cubicBezTo>
                  <a:cubicBezTo>
                    <a:pt x="101" y="23"/>
                    <a:pt x="101" y="23"/>
                    <a:pt x="101" y="23"/>
                  </a:cubicBezTo>
                  <a:cubicBezTo>
                    <a:pt x="101" y="22"/>
                    <a:pt x="101" y="22"/>
                    <a:pt x="101" y="22"/>
                  </a:cubicBezTo>
                  <a:cubicBezTo>
                    <a:pt x="101" y="21"/>
                    <a:pt x="101" y="21"/>
                    <a:pt x="101" y="21"/>
                  </a:cubicBezTo>
                  <a:cubicBezTo>
                    <a:pt x="101" y="21"/>
                    <a:pt x="101" y="21"/>
                    <a:pt x="101" y="21"/>
                  </a:cubicBezTo>
                  <a:cubicBezTo>
                    <a:pt x="103" y="20"/>
                    <a:pt x="103" y="20"/>
                    <a:pt x="103" y="20"/>
                  </a:cubicBezTo>
                  <a:cubicBezTo>
                    <a:pt x="103" y="20"/>
                    <a:pt x="103" y="20"/>
                    <a:pt x="103" y="20"/>
                  </a:cubicBezTo>
                  <a:cubicBezTo>
                    <a:pt x="100" y="21"/>
                    <a:pt x="100" y="21"/>
                    <a:pt x="100" y="21"/>
                  </a:cubicBezTo>
                  <a:lnTo>
                    <a:pt x="100" y="23"/>
                  </a:lnTo>
                  <a:close/>
                  <a:moveTo>
                    <a:pt x="100" y="20"/>
                  </a:moveTo>
                  <a:cubicBezTo>
                    <a:pt x="100" y="20"/>
                    <a:pt x="100" y="20"/>
                    <a:pt x="100" y="20"/>
                  </a:cubicBezTo>
                  <a:cubicBezTo>
                    <a:pt x="101" y="20"/>
                    <a:pt x="101" y="20"/>
                    <a:pt x="101" y="20"/>
                  </a:cubicBezTo>
                  <a:cubicBezTo>
                    <a:pt x="101" y="18"/>
                    <a:pt x="101" y="18"/>
                    <a:pt x="101" y="18"/>
                  </a:cubicBezTo>
                  <a:cubicBezTo>
                    <a:pt x="101" y="18"/>
                    <a:pt x="101" y="18"/>
                    <a:pt x="101" y="18"/>
                  </a:cubicBezTo>
                  <a:cubicBezTo>
                    <a:pt x="101" y="18"/>
                    <a:pt x="101" y="18"/>
                    <a:pt x="101" y="18"/>
                  </a:cubicBezTo>
                  <a:cubicBezTo>
                    <a:pt x="103" y="17"/>
                    <a:pt x="103" y="17"/>
                    <a:pt x="103" y="17"/>
                  </a:cubicBezTo>
                  <a:cubicBezTo>
                    <a:pt x="103" y="17"/>
                    <a:pt x="103" y="17"/>
                    <a:pt x="103" y="17"/>
                  </a:cubicBezTo>
                  <a:cubicBezTo>
                    <a:pt x="100" y="18"/>
                    <a:pt x="100" y="18"/>
                    <a:pt x="100" y="18"/>
                  </a:cubicBezTo>
                  <a:lnTo>
                    <a:pt x="100" y="20"/>
                  </a:lnTo>
                  <a:close/>
                  <a:moveTo>
                    <a:pt x="100" y="17"/>
                  </a:moveTo>
                  <a:cubicBezTo>
                    <a:pt x="100" y="17"/>
                    <a:pt x="100" y="17"/>
                    <a:pt x="100" y="17"/>
                  </a:cubicBezTo>
                  <a:cubicBezTo>
                    <a:pt x="101" y="17"/>
                    <a:pt x="101" y="17"/>
                    <a:pt x="101" y="17"/>
                  </a:cubicBezTo>
                  <a:cubicBezTo>
                    <a:pt x="101" y="15"/>
                    <a:pt x="101" y="15"/>
                    <a:pt x="101" y="15"/>
                  </a:cubicBezTo>
                  <a:cubicBezTo>
                    <a:pt x="101" y="15"/>
                    <a:pt x="101" y="15"/>
                    <a:pt x="101" y="15"/>
                  </a:cubicBezTo>
                  <a:cubicBezTo>
                    <a:pt x="101" y="15"/>
                    <a:pt x="101" y="15"/>
                    <a:pt x="101" y="15"/>
                  </a:cubicBezTo>
                  <a:cubicBezTo>
                    <a:pt x="103" y="14"/>
                    <a:pt x="103" y="14"/>
                    <a:pt x="103" y="14"/>
                  </a:cubicBezTo>
                  <a:cubicBezTo>
                    <a:pt x="103" y="14"/>
                    <a:pt x="103" y="14"/>
                    <a:pt x="103" y="14"/>
                  </a:cubicBezTo>
                  <a:cubicBezTo>
                    <a:pt x="100" y="15"/>
                    <a:pt x="100" y="15"/>
                    <a:pt x="100" y="15"/>
                  </a:cubicBezTo>
                  <a:lnTo>
                    <a:pt x="100" y="17"/>
                  </a:lnTo>
                  <a:close/>
                  <a:moveTo>
                    <a:pt x="71" y="42"/>
                  </a:moveTo>
                  <a:cubicBezTo>
                    <a:pt x="71" y="42"/>
                    <a:pt x="71" y="42"/>
                    <a:pt x="71" y="42"/>
                  </a:cubicBezTo>
                  <a:cubicBezTo>
                    <a:pt x="74" y="42"/>
                    <a:pt x="74" y="42"/>
                    <a:pt x="74" y="42"/>
                  </a:cubicBezTo>
                  <a:cubicBezTo>
                    <a:pt x="74" y="41"/>
                    <a:pt x="74" y="41"/>
                    <a:pt x="74" y="41"/>
                  </a:cubicBezTo>
                  <a:cubicBezTo>
                    <a:pt x="71" y="41"/>
                    <a:pt x="71" y="41"/>
                    <a:pt x="71" y="41"/>
                  </a:cubicBezTo>
                  <a:lnTo>
                    <a:pt x="71" y="42"/>
                  </a:lnTo>
                  <a:close/>
                  <a:moveTo>
                    <a:pt x="104" y="26"/>
                  </a:moveTo>
                  <a:cubicBezTo>
                    <a:pt x="104" y="26"/>
                    <a:pt x="104" y="26"/>
                    <a:pt x="104" y="26"/>
                  </a:cubicBezTo>
                  <a:cubicBezTo>
                    <a:pt x="104" y="24"/>
                    <a:pt x="104" y="24"/>
                    <a:pt x="104" y="24"/>
                  </a:cubicBezTo>
                  <a:cubicBezTo>
                    <a:pt x="104" y="24"/>
                    <a:pt x="104" y="24"/>
                    <a:pt x="104" y="24"/>
                  </a:cubicBezTo>
                  <a:cubicBezTo>
                    <a:pt x="104" y="23"/>
                    <a:pt x="104" y="23"/>
                    <a:pt x="104" y="23"/>
                  </a:cubicBezTo>
                  <a:cubicBezTo>
                    <a:pt x="106" y="23"/>
                    <a:pt x="106" y="23"/>
                    <a:pt x="106" y="23"/>
                  </a:cubicBezTo>
                  <a:cubicBezTo>
                    <a:pt x="106" y="23"/>
                    <a:pt x="106" y="23"/>
                    <a:pt x="106" y="23"/>
                  </a:cubicBezTo>
                  <a:cubicBezTo>
                    <a:pt x="103" y="23"/>
                    <a:pt x="103" y="23"/>
                    <a:pt x="103" y="23"/>
                  </a:cubicBezTo>
                  <a:cubicBezTo>
                    <a:pt x="103" y="26"/>
                    <a:pt x="103" y="26"/>
                    <a:pt x="103" y="26"/>
                  </a:cubicBezTo>
                  <a:lnTo>
                    <a:pt x="104" y="26"/>
                  </a:lnTo>
                  <a:close/>
                  <a:moveTo>
                    <a:pt x="104" y="11"/>
                  </a:moveTo>
                  <a:cubicBezTo>
                    <a:pt x="104" y="11"/>
                    <a:pt x="104" y="11"/>
                    <a:pt x="104" y="11"/>
                  </a:cubicBezTo>
                  <a:cubicBezTo>
                    <a:pt x="104" y="9"/>
                    <a:pt x="104" y="9"/>
                    <a:pt x="104" y="9"/>
                  </a:cubicBezTo>
                  <a:cubicBezTo>
                    <a:pt x="104" y="8"/>
                    <a:pt x="104" y="8"/>
                    <a:pt x="104" y="8"/>
                  </a:cubicBezTo>
                  <a:cubicBezTo>
                    <a:pt x="104" y="8"/>
                    <a:pt x="104" y="8"/>
                    <a:pt x="104" y="8"/>
                  </a:cubicBezTo>
                  <a:cubicBezTo>
                    <a:pt x="106" y="8"/>
                    <a:pt x="106" y="8"/>
                    <a:pt x="106" y="8"/>
                  </a:cubicBezTo>
                  <a:cubicBezTo>
                    <a:pt x="106" y="7"/>
                    <a:pt x="106" y="7"/>
                    <a:pt x="106" y="7"/>
                  </a:cubicBezTo>
                  <a:cubicBezTo>
                    <a:pt x="103" y="8"/>
                    <a:pt x="103" y="8"/>
                    <a:pt x="103" y="8"/>
                  </a:cubicBezTo>
                  <a:cubicBezTo>
                    <a:pt x="103" y="11"/>
                    <a:pt x="103" y="11"/>
                    <a:pt x="103" y="11"/>
                  </a:cubicBezTo>
                  <a:lnTo>
                    <a:pt x="104" y="11"/>
                  </a:lnTo>
                  <a:close/>
                  <a:moveTo>
                    <a:pt x="104" y="23"/>
                  </a:moveTo>
                  <a:cubicBezTo>
                    <a:pt x="104" y="23"/>
                    <a:pt x="104" y="23"/>
                    <a:pt x="104" y="23"/>
                  </a:cubicBezTo>
                  <a:cubicBezTo>
                    <a:pt x="104" y="21"/>
                    <a:pt x="104" y="21"/>
                    <a:pt x="104" y="21"/>
                  </a:cubicBezTo>
                  <a:cubicBezTo>
                    <a:pt x="104" y="20"/>
                    <a:pt x="104" y="20"/>
                    <a:pt x="104" y="20"/>
                  </a:cubicBezTo>
                  <a:cubicBezTo>
                    <a:pt x="104" y="20"/>
                    <a:pt x="104" y="20"/>
                    <a:pt x="104" y="20"/>
                  </a:cubicBezTo>
                  <a:cubicBezTo>
                    <a:pt x="106" y="20"/>
                    <a:pt x="106" y="20"/>
                    <a:pt x="106" y="20"/>
                  </a:cubicBezTo>
                  <a:cubicBezTo>
                    <a:pt x="106" y="20"/>
                    <a:pt x="106" y="20"/>
                    <a:pt x="106" y="20"/>
                  </a:cubicBezTo>
                  <a:cubicBezTo>
                    <a:pt x="103" y="20"/>
                    <a:pt x="103" y="20"/>
                    <a:pt x="103" y="20"/>
                  </a:cubicBezTo>
                  <a:cubicBezTo>
                    <a:pt x="103" y="23"/>
                    <a:pt x="103" y="23"/>
                    <a:pt x="103" y="23"/>
                  </a:cubicBezTo>
                  <a:lnTo>
                    <a:pt x="104" y="23"/>
                  </a:lnTo>
                  <a:close/>
                  <a:moveTo>
                    <a:pt x="104" y="29"/>
                  </a:moveTo>
                  <a:cubicBezTo>
                    <a:pt x="104" y="29"/>
                    <a:pt x="104" y="29"/>
                    <a:pt x="104" y="29"/>
                  </a:cubicBezTo>
                  <a:cubicBezTo>
                    <a:pt x="104" y="27"/>
                    <a:pt x="104" y="27"/>
                    <a:pt x="104" y="27"/>
                  </a:cubicBezTo>
                  <a:cubicBezTo>
                    <a:pt x="104" y="27"/>
                    <a:pt x="104" y="27"/>
                    <a:pt x="104" y="27"/>
                  </a:cubicBezTo>
                  <a:cubicBezTo>
                    <a:pt x="104" y="26"/>
                    <a:pt x="104" y="26"/>
                    <a:pt x="104" y="26"/>
                  </a:cubicBezTo>
                  <a:cubicBezTo>
                    <a:pt x="106" y="26"/>
                    <a:pt x="106" y="26"/>
                    <a:pt x="106" y="26"/>
                  </a:cubicBezTo>
                  <a:cubicBezTo>
                    <a:pt x="106" y="26"/>
                    <a:pt x="106" y="26"/>
                    <a:pt x="106" y="26"/>
                  </a:cubicBezTo>
                  <a:cubicBezTo>
                    <a:pt x="103" y="26"/>
                    <a:pt x="103" y="26"/>
                    <a:pt x="103" y="26"/>
                  </a:cubicBezTo>
                  <a:cubicBezTo>
                    <a:pt x="103" y="29"/>
                    <a:pt x="103" y="29"/>
                    <a:pt x="103" y="29"/>
                  </a:cubicBezTo>
                  <a:lnTo>
                    <a:pt x="104" y="29"/>
                  </a:lnTo>
                  <a:close/>
                  <a:moveTo>
                    <a:pt x="104" y="14"/>
                  </a:moveTo>
                  <a:cubicBezTo>
                    <a:pt x="104" y="14"/>
                    <a:pt x="104" y="14"/>
                    <a:pt x="104" y="14"/>
                  </a:cubicBezTo>
                  <a:cubicBezTo>
                    <a:pt x="104" y="12"/>
                    <a:pt x="104" y="12"/>
                    <a:pt x="104" y="12"/>
                  </a:cubicBezTo>
                  <a:cubicBezTo>
                    <a:pt x="104" y="11"/>
                    <a:pt x="104" y="11"/>
                    <a:pt x="104" y="11"/>
                  </a:cubicBezTo>
                  <a:cubicBezTo>
                    <a:pt x="104" y="11"/>
                    <a:pt x="104" y="11"/>
                    <a:pt x="104" y="11"/>
                  </a:cubicBezTo>
                  <a:cubicBezTo>
                    <a:pt x="106" y="11"/>
                    <a:pt x="106" y="11"/>
                    <a:pt x="106" y="11"/>
                  </a:cubicBezTo>
                  <a:cubicBezTo>
                    <a:pt x="106" y="10"/>
                    <a:pt x="106" y="10"/>
                    <a:pt x="106" y="10"/>
                  </a:cubicBezTo>
                  <a:cubicBezTo>
                    <a:pt x="103" y="11"/>
                    <a:pt x="103" y="11"/>
                    <a:pt x="103" y="11"/>
                  </a:cubicBezTo>
                  <a:cubicBezTo>
                    <a:pt x="103" y="14"/>
                    <a:pt x="103" y="14"/>
                    <a:pt x="103" y="14"/>
                  </a:cubicBezTo>
                  <a:lnTo>
                    <a:pt x="104" y="14"/>
                  </a:lnTo>
                  <a:close/>
                  <a:moveTo>
                    <a:pt x="104" y="20"/>
                  </a:moveTo>
                  <a:cubicBezTo>
                    <a:pt x="104" y="20"/>
                    <a:pt x="104" y="20"/>
                    <a:pt x="104" y="20"/>
                  </a:cubicBezTo>
                  <a:cubicBezTo>
                    <a:pt x="104" y="18"/>
                    <a:pt x="104" y="18"/>
                    <a:pt x="104" y="18"/>
                  </a:cubicBezTo>
                  <a:cubicBezTo>
                    <a:pt x="104" y="17"/>
                    <a:pt x="104" y="17"/>
                    <a:pt x="104" y="17"/>
                  </a:cubicBezTo>
                  <a:cubicBezTo>
                    <a:pt x="104" y="17"/>
                    <a:pt x="104" y="17"/>
                    <a:pt x="104" y="17"/>
                  </a:cubicBezTo>
                  <a:cubicBezTo>
                    <a:pt x="106" y="17"/>
                    <a:pt x="106" y="17"/>
                    <a:pt x="106" y="17"/>
                  </a:cubicBezTo>
                  <a:cubicBezTo>
                    <a:pt x="106" y="17"/>
                    <a:pt x="106" y="17"/>
                    <a:pt x="106" y="17"/>
                  </a:cubicBezTo>
                  <a:cubicBezTo>
                    <a:pt x="103" y="17"/>
                    <a:pt x="103" y="17"/>
                    <a:pt x="103" y="17"/>
                  </a:cubicBezTo>
                  <a:cubicBezTo>
                    <a:pt x="103" y="20"/>
                    <a:pt x="103" y="20"/>
                    <a:pt x="103" y="20"/>
                  </a:cubicBezTo>
                  <a:lnTo>
                    <a:pt x="104" y="20"/>
                  </a:lnTo>
                  <a:close/>
                  <a:moveTo>
                    <a:pt x="104" y="17"/>
                  </a:moveTo>
                  <a:cubicBezTo>
                    <a:pt x="104" y="17"/>
                    <a:pt x="104" y="17"/>
                    <a:pt x="104" y="17"/>
                  </a:cubicBezTo>
                  <a:cubicBezTo>
                    <a:pt x="104" y="15"/>
                    <a:pt x="104" y="15"/>
                    <a:pt x="104" y="15"/>
                  </a:cubicBezTo>
                  <a:cubicBezTo>
                    <a:pt x="104" y="14"/>
                    <a:pt x="104" y="14"/>
                    <a:pt x="104" y="14"/>
                  </a:cubicBezTo>
                  <a:cubicBezTo>
                    <a:pt x="104" y="14"/>
                    <a:pt x="104" y="14"/>
                    <a:pt x="104" y="14"/>
                  </a:cubicBezTo>
                  <a:cubicBezTo>
                    <a:pt x="106" y="14"/>
                    <a:pt x="106" y="14"/>
                    <a:pt x="106" y="14"/>
                  </a:cubicBezTo>
                  <a:cubicBezTo>
                    <a:pt x="106" y="14"/>
                    <a:pt x="106" y="14"/>
                    <a:pt x="106" y="14"/>
                  </a:cubicBezTo>
                  <a:cubicBezTo>
                    <a:pt x="103" y="14"/>
                    <a:pt x="103" y="14"/>
                    <a:pt x="103" y="14"/>
                  </a:cubicBezTo>
                  <a:cubicBezTo>
                    <a:pt x="103" y="17"/>
                    <a:pt x="103" y="17"/>
                    <a:pt x="103" y="17"/>
                  </a:cubicBezTo>
                  <a:lnTo>
                    <a:pt x="104" y="17"/>
                  </a:lnTo>
                  <a:close/>
                  <a:moveTo>
                    <a:pt x="103" y="3"/>
                  </a:moveTo>
                  <a:cubicBezTo>
                    <a:pt x="103" y="3"/>
                    <a:pt x="103" y="3"/>
                    <a:pt x="103" y="3"/>
                  </a:cubicBezTo>
                  <a:cubicBezTo>
                    <a:pt x="101" y="3"/>
                    <a:pt x="101" y="3"/>
                    <a:pt x="101" y="3"/>
                  </a:cubicBezTo>
                  <a:cubicBezTo>
                    <a:pt x="101" y="3"/>
                    <a:pt x="101" y="3"/>
                    <a:pt x="101" y="3"/>
                  </a:cubicBezTo>
                  <a:cubicBezTo>
                    <a:pt x="100" y="3"/>
                    <a:pt x="100" y="3"/>
                    <a:pt x="100" y="3"/>
                  </a:cubicBezTo>
                  <a:cubicBezTo>
                    <a:pt x="100" y="8"/>
                    <a:pt x="100" y="8"/>
                    <a:pt x="100" y="8"/>
                  </a:cubicBezTo>
                  <a:cubicBezTo>
                    <a:pt x="100" y="8"/>
                    <a:pt x="100" y="8"/>
                    <a:pt x="100" y="8"/>
                  </a:cubicBezTo>
                  <a:cubicBezTo>
                    <a:pt x="101" y="6"/>
                    <a:pt x="101" y="6"/>
                    <a:pt x="101" y="6"/>
                  </a:cubicBezTo>
                  <a:cubicBezTo>
                    <a:pt x="101" y="6"/>
                    <a:pt x="101" y="6"/>
                    <a:pt x="101" y="6"/>
                  </a:cubicBezTo>
                  <a:cubicBezTo>
                    <a:pt x="101" y="6"/>
                    <a:pt x="101" y="6"/>
                    <a:pt x="101" y="6"/>
                  </a:cubicBezTo>
                  <a:cubicBezTo>
                    <a:pt x="103" y="5"/>
                    <a:pt x="103" y="5"/>
                    <a:pt x="103" y="5"/>
                  </a:cubicBezTo>
                  <a:cubicBezTo>
                    <a:pt x="103" y="3"/>
                    <a:pt x="103" y="3"/>
                    <a:pt x="103" y="3"/>
                  </a:cubicBezTo>
                  <a:cubicBezTo>
                    <a:pt x="103" y="3"/>
                    <a:pt x="103" y="3"/>
                    <a:pt x="103" y="3"/>
                  </a:cubicBezTo>
                  <a:close/>
                  <a:moveTo>
                    <a:pt x="103" y="5"/>
                  </a:moveTo>
                  <a:cubicBezTo>
                    <a:pt x="103" y="5"/>
                    <a:pt x="103" y="5"/>
                    <a:pt x="103" y="5"/>
                  </a:cubicBezTo>
                  <a:cubicBezTo>
                    <a:pt x="101" y="6"/>
                    <a:pt x="101" y="6"/>
                    <a:pt x="101" y="6"/>
                  </a:cubicBezTo>
                  <a:cubicBezTo>
                    <a:pt x="101" y="4"/>
                    <a:pt x="101" y="4"/>
                    <a:pt x="101" y="4"/>
                  </a:cubicBezTo>
                  <a:cubicBezTo>
                    <a:pt x="103" y="3"/>
                    <a:pt x="103" y="3"/>
                    <a:pt x="103" y="3"/>
                  </a:cubicBezTo>
                  <a:lnTo>
                    <a:pt x="103" y="5"/>
                  </a:lnTo>
                  <a:close/>
                  <a:moveTo>
                    <a:pt x="67" y="42"/>
                  </a:moveTo>
                  <a:cubicBezTo>
                    <a:pt x="67" y="42"/>
                    <a:pt x="67" y="42"/>
                    <a:pt x="67" y="42"/>
                  </a:cubicBezTo>
                  <a:cubicBezTo>
                    <a:pt x="71" y="41"/>
                    <a:pt x="71" y="41"/>
                    <a:pt x="71" y="41"/>
                  </a:cubicBezTo>
                  <a:cubicBezTo>
                    <a:pt x="71" y="41"/>
                    <a:pt x="71" y="41"/>
                    <a:pt x="71" y="41"/>
                  </a:cubicBezTo>
                  <a:cubicBezTo>
                    <a:pt x="67" y="41"/>
                    <a:pt x="67" y="41"/>
                    <a:pt x="67" y="41"/>
                  </a:cubicBezTo>
                  <a:lnTo>
                    <a:pt x="67" y="42"/>
                  </a:lnTo>
                  <a:close/>
                  <a:moveTo>
                    <a:pt x="67" y="43"/>
                  </a:moveTo>
                  <a:cubicBezTo>
                    <a:pt x="67" y="43"/>
                    <a:pt x="67" y="43"/>
                    <a:pt x="67" y="43"/>
                  </a:cubicBezTo>
                  <a:cubicBezTo>
                    <a:pt x="71" y="42"/>
                    <a:pt x="71" y="42"/>
                    <a:pt x="71" y="42"/>
                  </a:cubicBezTo>
                  <a:cubicBezTo>
                    <a:pt x="71" y="42"/>
                    <a:pt x="71" y="42"/>
                    <a:pt x="71" y="42"/>
                  </a:cubicBezTo>
                  <a:cubicBezTo>
                    <a:pt x="67" y="42"/>
                    <a:pt x="67" y="42"/>
                    <a:pt x="67" y="42"/>
                  </a:cubicBezTo>
                  <a:lnTo>
                    <a:pt x="67" y="43"/>
                  </a:lnTo>
                  <a:close/>
                  <a:moveTo>
                    <a:pt x="67" y="43"/>
                  </a:moveTo>
                  <a:cubicBezTo>
                    <a:pt x="67" y="43"/>
                    <a:pt x="67" y="43"/>
                    <a:pt x="67" y="43"/>
                  </a:cubicBezTo>
                  <a:cubicBezTo>
                    <a:pt x="71" y="43"/>
                    <a:pt x="71" y="43"/>
                    <a:pt x="71" y="43"/>
                  </a:cubicBezTo>
                  <a:cubicBezTo>
                    <a:pt x="71" y="43"/>
                    <a:pt x="71" y="43"/>
                    <a:pt x="71" y="43"/>
                  </a:cubicBezTo>
                  <a:cubicBezTo>
                    <a:pt x="67" y="43"/>
                    <a:pt x="67" y="43"/>
                    <a:pt x="67" y="43"/>
                  </a:cubicBezTo>
                  <a:close/>
                  <a:moveTo>
                    <a:pt x="67" y="41"/>
                  </a:moveTo>
                  <a:cubicBezTo>
                    <a:pt x="67" y="41"/>
                    <a:pt x="67" y="41"/>
                    <a:pt x="67" y="41"/>
                  </a:cubicBezTo>
                  <a:cubicBezTo>
                    <a:pt x="71" y="41"/>
                    <a:pt x="71" y="41"/>
                    <a:pt x="71" y="41"/>
                  </a:cubicBezTo>
                  <a:cubicBezTo>
                    <a:pt x="71" y="40"/>
                    <a:pt x="71" y="40"/>
                    <a:pt x="71" y="40"/>
                  </a:cubicBezTo>
                  <a:cubicBezTo>
                    <a:pt x="67" y="41"/>
                    <a:pt x="67" y="41"/>
                    <a:pt x="67" y="41"/>
                  </a:cubicBezTo>
                  <a:close/>
                  <a:moveTo>
                    <a:pt x="71" y="37"/>
                  </a:moveTo>
                  <a:cubicBezTo>
                    <a:pt x="71" y="37"/>
                    <a:pt x="71" y="37"/>
                    <a:pt x="71" y="37"/>
                  </a:cubicBezTo>
                  <a:cubicBezTo>
                    <a:pt x="67" y="38"/>
                    <a:pt x="67" y="38"/>
                    <a:pt x="67" y="38"/>
                  </a:cubicBezTo>
                  <a:cubicBezTo>
                    <a:pt x="67" y="38"/>
                    <a:pt x="67" y="38"/>
                    <a:pt x="67" y="38"/>
                  </a:cubicBezTo>
                  <a:cubicBezTo>
                    <a:pt x="71" y="37"/>
                    <a:pt x="71" y="37"/>
                    <a:pt x="71" y="37"/>
                  </a:cubicBezTo>
                  <a:close/>
                  <a:moveTo>
                    <a:pt x="67" y="40"/>
                  </a:moveTo>
                  <a:cubicBezTo>
                    <a:pt x="67" y="40"/>
                    <a:pt x="67" y="40"/>
                    <a:pt x="67" y="40"/>
                  </a:cubicBezTo>
                  <a:cubicBezTo>
                    <a:pt x="71" y="40"/>
                    <a:pt x="71" y="40"/>
                    <a:pt x="71" y="40"/>
                  </a:cubicBezTo>
                  <a:cubicBezTo>
                    <a:pt x="71" y="40"/>
                    <a:pt x="71" y="40"/>
                    <a:pt x="71" y="40"/>
                  </a:cubicBezTo>
                  <a:cubicBezTo>
                    <a:pt x="67" y="40"/>
                    <a:pt x="67" y="40"/>
                    <a:pt x="67" y="40"/>
                  </a:cubicBezTo>
                  <a:close/>
                  <a:moveTo>
                    <a:pt x="60" y="42"/>
                  </a:moveTo>
                  <a:cubicBezTo>
                    <a:pt x="60" y="42"/>
                    <a:pt x="60" y="42"/>
                    <a:pt x="60" y="42"/>
                  </a:cubicBezTo>
                  <a:cubicBezTo>
                    <a:pt x="63" y="41"/>
                    <a:pt x="63" y="41"/>
                    <a:pt x="63" y="41"/>
                  </a:cubicBezTo>
                  <a:cubicBezTo>
                    <a:pt x="63" y="41"/>
                    <a:pt x="63" y="41"/>
                    <a:pt x="63" y="41"/>
                  </a:cubicBezTo>
                  <a:cubicBezTo>
                    <a:pt x="60" y="41"/>
                    <a:pt x="60" y="41"/>
                    <a:pt x="60" y="41"/>
                  </a:cubicBezTo>
                  <a:lnTo>
                    <a:pt x="60" y="42"/>
                  </a:lnTo>
                  <a:close/>
                  <a:moveTo>
                    <a:pt x="67" y="39"/>
                  </a:moveTo>
                  <a:cubicBezTo>
                    <a:pt x="67" y="39"/>
                    <a:pt x="67" y="39"/>
                    <a:pt x="67" y="39"/>
                  </a:cubicBezTo>
                  <a:cubicBezTo>
                    <a:pt x="71" y="39"/>
                    <a:pt x="71" y="39"/>
                    <a:pt x="71" y="39"/>
                  </a:cubicBezTo>
                  <a:cubicBezTo>
                    <a:pt x="71" y="39"/>
                    <a:pt x="71" y="39"/>
                    <a:pt x="71" y="39"/>
                  </a:cubicBezTo>
                  <a:cubicBezTo>
                    <a:pt x="67" y="39"/>
                    <a:pt x="67" y="39"/>
                    <a:pt x="67" y="39"/>
                  </a:cubicBezTo>
                  <a:close/>
                  <a:moveTo>
                    <a:pt x="71" y="39"/>
                  </a:moveTo>
                  <a:cubicBezTo>
                    <a:pt x="71" y="39"/>
                    <a:pt x="71" y="39"/>
                    <a:pt x="71" y="39"/>
                  </a:cubicBezTo>
                  <a:cubicBezTo>
                    <a:pt x="74" y="39"/>
                    <a:pt x="74" y="39"/>
                    <a:pt x="74" y="39"/>
                  </a:cubicBezTo>
                  <a:cubicBezTo>
                    <a:pt x="74" y="39"/>
                    <a:pt x="74" y="39"/>
                    <a:pt x="74" y="39"/>
                  </a:cubicBezTo>
                  <a:cubicBezTo>
                    <a:pt x="71" y="39"/>
                    <a:pt x="71" y="39"/>
                    <a:pt x="71" y="39"/>
                  </a:cubicBezTo>
                  <a:close/>
                  <a:moveTo>
                    <a:pt x="71" y="40"/>
                  </a:moveTo>
                  <a:cubicBezTo>
                    <a:pt x="71" y="40"/>
                    <a:pt x="71" y="40"/>
                    <a:pt x="71" y="40"/>
                  </a:cubicBezTo>
                  <a:cubicBezTo>
                    <a:pt x="74" y="40"/>
                    <a:pt x="74" y="40"/>
                    <a:pt x="74" y="40"/>
                  </a:cubicBezTo>
                  <a:cubicBezTo>
                    <a:pt x="74" y="40"/>
                    <a:pt x="74" y="40"/>
                    <a:pt x="74" y="40"/>
                  </a:cubicBezTo>
                  <a:cubicBezTo>
                    <a:pt x="71" y="40"/>
                    <a:pt x="71" y="40"/>
                    <a:pt x="71" y="40"/>
                  </a:cubicBezTo>
                  <a:close/>
                  <a:moveTo>
                    <a:pt x="71" y="41"/>
                  </a:moveTo>
                  <a:cubicBezTo>
                    <a:pt x="71" y="41"/>
                    <a:pt x="71" y="41"/>
                    <a:pt x="71" y="41"/>
                  </a:cubicBezTo>
                  <a:cubicBezTo>
                    <a:pt x="74" y="41"/>
                    <a:pt x="74" y="41"/>
                    <a:pt x="74" y="41"/>
                  </a:cubicBezTo>
                  <a:cubicBezTo>
                    <a:pt x="74" y="40"/>
                    <a:pt x="74" y="40"/>
                    <a:pt x="74" y="40"/>
                  </a:cubicBezTo>
                  <a:cubicBezTo>
                    <a:pt x="71" y="41"/>
                    <a:pt x="71" y="41"/>
                    <a:pt x="71" y="41"/>
                  </a:cubicBezTo>
                  <a:close/>
                  <a:moveTo>
                    <a:pt x="71" y="39"/>
                  </a:moveTo>
                  <a:cubicBezTo>
                    <a:pt x="71" y="39"/>
                    <a:pt x="71" y="39"/>
                    <a:pt x="71" y="39"/>
                  </a:cubicBezTo>
                  <a:cubicBezTo>
                    <a:pt x="74" y="38"/>
                    <a:pt x="74" y="38"/>
                    <a:pt x="74" y="38"/>
                  </a:cubicBezTo>
                  <a:cubicBezTo>
                    <a:pt x="74" y="38"/>
                    <a:pt x="74" y="38"/>
                    <a:pt x="74" y="38"/>
                  </a:cubicBezTo>
                  <a:cubicBezTo>
                    <a:pt x="71" y="38"/>
                    <a:pt x="71" y="38"/>
                    <a:pt x="71" y="38"/>
                  </a:cubicBezTo>
                  <a:lnTo>
                    <a:pt x="71" y="39"/>
                  </a:lnTo>
                  <a:close/>
                  <a:moveTo>
                    <a:pt x="67" y="45"/>
                  </a:moveTo>
                  <a:cubicBezTo>
                    <a:pt x="67" y="45"/>
                    <a:pt x="67" y="45"/>
                    <a:pt x="67" y="45"/>
                  </a:cubicBezTo>
                  <a:cubicBezTo>
                    <a:pt x="71" y="45"/>
                    <a:pt x="71" y="45"/>
                    <a:pt x="71" y="45"/>
                  </a:cubicBezTo>
                  <a:cubicBezTo>
                    <a:pt x="71" y="45"/>
                    <a:pt x="71" y="45"/>
                    <a:pt x="71" y="45"/>
                  </a:cubicBezTo>
                  <a:cubicBezTo>
                    <a:pt x="67" y="45"/>
                    <a:pt x="67" y="45"/>
                    <a:pt x="67" y="45"/>
                  </a:cubicBezTo>
                  <a:close/>
                  <a:moveTo>
                    <a:pt x="74" y="37"/>
                  </a:moveTo>
                  <a:cubicBezTo>
                    <a:pt x="74" y="37"/>
                    <a:pt x="74" y="37"/>
                    <a:pt x="74" y="37"/>
                  </a:cubicBezTo>
                  <a:cubicBezTo>
                    <a:pt x="71" y="37"/>
                    <a:pt x="71" y="37"/>
                    <a:pt x="71" y="37"/>
                  </a:cubicBezTo>
                  <a:cubicBezTo>
                    <a:pt x="71" y="38"/>
                    <a:pt x="71" y="38"/>
                    <a:pt x="71" y="38"/>
                  </a:cubicBezTo>
                  <a:cubicBezTo>
                    <a:pt x="74" y="37"/>
                    <a:pt x="74" y="37"/>
                    <a:pt x="74" y="37"/>
                  </a:cubicBezTo>
                  <a:close/>
                  <a:moveTo>
                    <a:pt x="67" y="44"/>
                  </a:moveTo>
                  <a:cubicBezTo>
                    <a:pt x="67" y="44"/>
                    <a:pt x="67" y="44"/>
                    <a:pt x="67" y="44"/>
                  </a:cubicBezTo>
                  <a:cubicBezTo>
                    <a:pt x="71" y="44"/>
                    <a:pt x="71" y="44"/>
                    <a:pt x="71" y="44"/>
                  </a:cubicBezTo>
                  <a:cubicBezTo>
                    <a:pt x="71" y="44"/>
                    <a:pt x="71" y="44"/>
                    <a:pt x="71" y="44"/>
                  </a:cubicBezTo>
                  <a:cubicBezTo>
                    <a:pt x="67" y="44"/>
                    <a:pt x="67" y="44"/>
                    <a:pt x="67" y="44"/>
                  </a:cubicBezTo>
                  <a:close/>
                  <a:moveTo>
                    <a:pt x="67" y="39"/>
                  </a:moveTo>
                  <a:cubicBezTo>
                    <a:pt x="67" y="39"/>
                    <a:pt x="67" y="39"/>
                    <a:pt x="67" y="39"/>
                  </a:cubicBezTo>
                  <a:cubicBezTo>
                    <a:pt x="71" y="38"/>
                    <a:pt x="71" y="38"/>
                    <a:pt x="71" y="38"/>
                  </a:cubicBezTo>
                  <a:cubicBezTo>
                    <a:pt x="71" y="38"/>
                    <a:pt x="71" y="38"/>
                    <a:pt x="71" y="38"/>
                  </a:cubicBezTo>
                  <a:cubicBezTo>
                    <a:pt x="67" y="38"/>
                    <a:pt x="67" y="38"/>
                    <a:pt x="67" y="38"/>
                  </a:cubicBezTo>
                  <a:lnTo>
                    <a:pt x="67" y="39"/>
                  </a:lnTo>
                  <a:close/>
                  <a:moveTo>
                    <a:pt x="60" y="46"/>
                  </a:moveTo>
                  <a:cubicBezTo>
                    <a:pt x="60" y="46"/>
                    <a:pt x="60" y="46"/>
                    <a:pt x="60" y="46"/>
                  </a:cubicBezTo>
                  <a:cubicBezTo>
                    <a:pt x="63" y="45"/>
                    <a:pt x="63" y="45"/>
                    <a:pt x="63" y="45"/>
                  </a:cubicBezTo>
                  <a:cubicBezTo>
                    <a:pt x="63" y="45"/>
                    <a:pt x="63" y="45"/>
                    <a:pt x="63" y="45"/>
                  </a:cubicBezTo>
                  <a:cubicBezTo>
                    <a:pt x="60" y="45"/>
                    <a:pt x="60" y="45"/>
                    <a:pt x="60" y="45"/>
                  </a:cubicBezTo>
                  <a:lnTo>
                    <a:pt x="60" y="46"/>
                  </a:lnTo>
                  <a:close/>
                  <a:moveTo>
                    <a:pt x="60" y="45"/>
                  </a:moveTo>
                  <a:cubicBezTo>
                    <a:pt x="60" y="45"/>
                    <a:pt x="60" y="45"/>
                    <a:pt x="60" y="45"/>
                  </a:cubicBezTo>
                  <a:cubicBezTo>
                    <a:pt x="63" y="44"/>
                    <a:pt x="63" y="44"/>
                    <a:pt x="63" y="44"/>
                  </a:cubicBezTo>
                  <a:cubicBezTo>
                    <a:pt x="63" y="44"/>
                    <a:pt x="63" y="44"/>
                    <a:pt x="63" y="44"/>
                  </a:cubicBezTo>
                  <a:cubicBezTo>
                    <a:pt x="60" y="44"/>
                    <a:pt x="60" y="44"/>
                    <a:pt x="60" y="44"/>
                  </a:cubicBezTo>
                  <a:lnTo>
                    <a:pt x="60" y="45"/>
                  </a:lnTo>
                  <a:close/>
                  <a:moveTo>
                    <a:pt x="67" y="38"/>
                  </a:moveTo>
                  <a:cubicBezTo>
                    <a:pt x="67" y="38"/>
                    <a:pt x="67" y="38"/>
                    <a:pt x="67" y="38"/>
                  </a:cubicBezTo>
                  <a:cubicBezTo>
                    <a:pt x="64" y="38"/>
                    <a:pt x="64" y="38"/>
                    <a:pt x="64" y="38"/>
                  </a:cubicBezTo>
                  <a:cubicBezTo>
                    <a:pt x="64" y="38"/>
                    <a:pt x="64" y="38"/>
                    <a:pt x="64" y="38"/>
                  </a:cubicBezTo>
                  <a:cubicBezTo>
                    <a:pt x="67" y="38"/>
                    <a:pt x="67" y="38"/>
                    <a:pt x="67" y="38"/>
                  </a:cubicBezTo>
                  <a:close/>
                  <a:moveTo>
                    <a:pt x="64" y="39"/>
                  </a:moveTo>
                  <a:cubicBezTo>
                    <a:pt x="64" y="39"/>
                    <a:pt x="64" y="39"/>
                    <a:pt x="64" y="39"/>
                  </a:cubicBezTo>
                  <a:cubicBezTo>
                    <a:pt x="67" y="39"/>
                    <a:pt x="67" y="39"/>
                    <a:pt x="67" y="39"/>
                  </a:cubicBezTo>
                  <a:cubicBezTo>
                    <a:pt x="67" y="39"/>
                    <a:pt x="67" y="39"/>
                    <a:pt x="67" y="39"/>
                  </a:cubicBezTo>
                  <a:cubicBezTo>
                    <a:pt x="64" y="39"/>
                    <a:pt x="64" y="39"/>
                    <a:pt x="64" y="39"/>
                  </a:cubicBezTo>
                  <a:close/>
                  <a:moveTo>
                    <a:pt x="60" y="42"/>
                  </a:moveTo>
                  <a:cubicBezTo>
                    <a:pt x="60" y="42"/>
                    <a:pt x="60" y="42"/>
                    <a:pt x="60" y="42"/>
                  </a:cubicBezTo>
                  <a:cubicBezTo>
                    <a:pt x="63" y="42"/>
                    <a:pt x="63" y="42"/>
                    <a:pt x="63" y="42"/>
                  </a:cubicBezTo>
                  <a:cubicBezTo>
                    <a:pt x="63" y="42"/>
                    <a:pt x="63" y="42"/>
                    <a:pt x="63" y="42"/>
                  </a:cubicBezTo>
                  <a:cubicBezTo>
                    <a:pt x="60" y="42"/>
                    <a:pt x="60" y="42"/>
                    <a:pt x="60" y="42"/>
                  </a:cubicBezTo>
                  <a:close/>
                  <a:moveTo>
                    <a:pt x="60" y="44"/>
                  </a:moveTo>
                  <a:cubicBezTo>
                    <a:pt x="60" y="44"/>
                    <a:pt x="60" y="44"/>
                    <a:pt x="60" y="44"/>
                  </a:cubicBezTo>
                  <a:cubicBezTo>
                    <a:pt x="63" y="44"/>
                    <a:pt x="63" y="44"/>
                    <a:pt x="63" y="44"/>
                  </a:cubicBezTo>
                  <a:cubicBezTo>
                    <a:pt x="63" y="43"/>
                    <a:pt x="63" y="43"/>
                    <a:pt x="63" y="43"/>
                  </a:cubicBezTo>
                  <a:cubicBezTo>
                    <a:pt x="60" y="44"/>
                    <a:pt x="60" y="44"/>
                    <a:pt x="60" y="44"/>
                  </a:cubicBezTo>
                  <a:close/>
                  <a:moveTo>
                    <a:pt x="60" y="43"/>
                  </a:moveTo>
                  <a:cubicBezTo>
                    <a:pt x="60" y="43"/>
                    <a:pt x="60" y="43"/>
                    <a:pt x="60" y="43"/>
                  </a:cubicBezTo>
                  <a:cubicBezTo>
                    <a:pt x="63" y="43"/>
                    <a:pt x="63" y="43"/>
                    <a:pt x="63" y="43"/>
                  </a:cubicBezTo>
                  <a:cubicBezTo>
                    <a:pt x="63" y="43"/>
                    <a:pt x="63" y="43"/>
                    <a:pt x="63" y="43"/>
                  </a:cubicBezTo>
                  <a:cubicBezTo>
                    <a:pt x="60" y="43"/>
                    <a:pt x="60" y="43"/>
                    <a:pt x="60" y="43"/>
                  </a:cubicBezTo>
                  <a:close/>
                  <a:moveTo>
                    <a:pt x="64" y="43"/>
                  </a:moveTo>
                  <a:cubicBezTo>
                    <a:pt x="64" y="43"/>
                    <a:pt x="64" y="43"/>
                    <a:pt x="64" y="43"/>
                  </a:cubicBezTo>
                  <a:cubicBezTo>
                    <a:pt x="67" y="43"/>
                    <a:pt x="67" y="43"/>
                    <a:pt x="67" y="43"/>
                  </a:cubicBezTo>
                  <a:cubicBezTo>
                    <a:pt x="67" y="42"/>
                    <a:pt x="67" y="42"/>
                    <a:pt x="67" y="42"/>
                  </a:cubicBezTo>
                  <a:cubicBezTo>
                    <a:pt x="64" y="43"/>
                    <a:pt x="64" y="43"/>
                    <a:pt x="64" y="43"/>
                  </a:cubicBezTo>
                  <a:close/>
                  <a:moveTo>
                    <a:pt x="64" y="45"/>
                  </a:moveTo>
                  <a:cubicBezTo>
                    <a:pt x="64" y="45"/>
                    <a:pt x="64" y="45"/>
                    <a:pt x="64" y="45"/>
                  </a:cubicBezTo>
                  <a:cubicBezTo>
                    <a:pt x="67" y="45"/>
                    <a:pt x="67" y="45"/>
                    <a:pt x="67" y="45"/>
                  </a:cubicBezTo>
                  <a:cubicBezTo>
                    <a:pt x="67" y="45"/>
                    <a:pt x="67" y="45"/>
                    <a:pt x="67" y="45"/>
                  </a:cubicBezTo>
                  <a:cubicBezTo>
                    <a:pt x="64" y="45"/>
                    <a:pt x="64" y="45"/>
                    <a:pt x="64" y="45"/>
                  </a:cubicBezTo>
                  <a:close/>
                  <a:moveTo>
                    <a:pt x="64" y="40"/>
                  </a:moveTo>
                  <a:cubicBezTo>
                    <a:pt x="64" y="40"/>
                    <a:pt x="64" y="40"/>
                    <a:pt x="64" y="40"/>
                  </a:cubicBezTo>
                  <a:cubicBezTo>
                    <a:pt x="67" y="40"/>
                    <a:pt x="67" y="40"/>
                    <a:pt x="67" y="40"/>
                  </a:cubicBezTo>
                  <a:cubicBezTo>
                    <a:pt x="67" y="39"/>
                    <a:pt x="67" y="39"/>
                    <a:pt x="67" y="39"/>
                  </a:cubicBezTo>
                  <a:cubicBezTo>
                    <a:pt x="64" y="40"/>
                    <a:pt x="64" y="40"/>
                    <a:pt x="64" y="40"/>
                  </a:cubicBezTo>
                  <a:close/>
                  <a:moveTo>
                    <a:pt x="64" y="45"/>
                  </a:moveTo>
                  <a:cubicBezTo>
                    <a:pt x="64" y="45"/>
                    <a:pt x="64" y="45"/>
                    <a:pt x="64" y="45"/>
                  </a:cubicBezTo>
                  <a:cubicBezTo>
                    <a:pt x="67" y="44"/>
                    <a:pt x="67" y="44"/>
                    <a:pt x="67" y="44"/>
                  </a:cubicBezTo>
                  <a:cubicBezTo>
                    <a:pt x="67" y="44"/>
                    <a:pt x="67" y="44"/>
                    <a:pt x="67" y="44"/>
                  </a:cubicBezTo>
                  <a:cubicBezTo>
                    <a:pt x="64" y="44"/>
                    <a:pt x="64" y="44"/>
                    <a:pt x="64" y="44"/>
                  </a:cubicBezTo>
                  <a:lnTo>
                    <a:pt x="64" y="45"/>
                  </a:lnTo>
                  <a:close/>
                  <a:moveTo>
                    <a:pt x="64" y="44"/>
                  </a:moveTo>
                  <a:cubicBezTo>
                    <a:pt x="64" y="44"/>
                    <a:pt x="64" y="44"/>
                    <a:pt x="64" y="44"/>
                  </a:cubicBezTo>
                  <a:cubicBezTo>
                    <a:pt x="67" y="44"/>
                    <a:pt x="67" y="44"/>
                    <a:pt x="67" y="44"/>
                  </a:cubicBezTo>
                  <a:cubicBezTo>
                    <a:pt x="67" y="43"/>
                    <a:pt x="67" y="43"/>
                    <a:pt x="67" y="43"/>
                  </a:cubicBezTo>
                  <a:cubicBezTo>
                    <a:pt x="64" y="43"/>
                    <a:pt x="64" y="43"/>
                    <a:pt x="64" y="43"/>
                  </a:cubicBezTo>
                  <a:lnTo>
                    <a:pt x="64" y="44"/>
                  </a:lnTo>
                  <a:close/>
                  <a:moveTo>
                    <a:pt x="64" y="41"/>
                  </a:moveTo>
                  <a:cubicBezTo>
                    <a:pt x="64" y="41"/>
                    <a:pt x="64" y="41"/>
                    <a:pt x="64" y="41"/>
                  </a:cubicBezTo>
                  <a:cubicBezTo>
                    <a:pt x="67" y="40"/>
                    <a:pt x="67" y="40"/>
                    <a:pt x="67" y="40"/>
                  </a:cubicBezTo>
                  <a:cubicBezTo>
                    <a:pt x="67" y="40"/>
                    <a:pt x="67" y="40"/>
                    <a:pt x="67" y="40"/>
                  </a:cubicBezTo>
                  <a:cubicBezTo>
                    <a:pt x="64" y="40"/>
                    <a:pt x="64" y="40"/>
                    <a:pt x="64" y="40"/>
                  </a:cubicBezTo>
                  <a:lnTo>
                    <a:pt x="64" y="41"/>
                  </a:lnTo>
                  <a:close/>
                  <a:moveTo>
                    <a:pt x="64" y="42"/>
                  </a:moveTo>
                  <a:cubicBezTo>
                    <a:pt x="64" y="42"/>
                    <a:pt x="64" y="42"/>
                    <a:pt x="64" y="42"/>
                  </a:cubicBezTo>
                  <a:cubicBezTo>
                    <a:pt x="67" y="41"/>
                    <a:pt x="67" y="41"/>
                    <a:pt x="67" y="41"/>
                  </a:cubicBezTo>
                  <a:cubicBezTo>
                    <a:pt x="67" y="41"/>
                    <a:pt x="67" y="41"/>
                    <a:pt x="67" y="41"/>
                  </a:cubicBezTo>
                  <a:cubicBezTo>
                    <a:pt x="64" y="41"/>
                    <a:pt x="64" y="41"/>
                    <a:pt x="64" y="41"/>
                  </a:cubicBezTo>
                  <a:lnTo>
                    <a:pt x="64" y="42"/>
                  </a:lnTo>
                  <a:close/>
                  <a:moveTo>
                    <a:pt x="64" y="42"/>
                  </a:moveTo>
                  <a:cubicBezTo>
                    <a:pt x="64" y="42"/>
                    <a:pt x="64" y="42"/>
                    <a:pt x="64" y="42"/>
                  </a:cubicBezTo>
                  <a:cubicBezTo>
                    <a:pt x="67" y="42"/>
                    <a:pt x="67" y="42"/>
                    <a:pt x="67" y="42"/>
                  </a:cubicBezTo>
                  <a:cubicBezTo>
                    <a:pt x="67" y="42"/>
                    <a:pt x="67" y="42"/>
                    <a:pt x="67" y="42"/>
                  </a:cubicBezTo>
                  <a:cubicBezTo>
                    <a:pt x="64" y="42"/>
                    <a:pt x="64" y="42"/>
                    <a:pt x="64" y="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 name="Freeform 8"/>
            <p:cNvSpPr>
              <a:spLocks noEditPoints="1"/>
            </p:cNvSpPr>
            <p:nvPr/>
          </p:nvSpPr>
          <p:spPr bwMode="auto">
            <a:xfrm>
              <a:off x="1193" y="4158"/>
              <a:ext cx="482" cy="141"/>
            </a:xfrm>
            <a:custGeom>
              <a:avLst/>
              <a:gdLst>
                <a:gd name="T0" fmla="*/ 0 w 186"/>
                <a:gd name="T1" fmla="*/ 53 h 53"/>
                <a:gd name="T2" fmla="*/ 81 w 186"/>
                <a:gd name="T3" fmla="*/ 11 h 53"/>
                <a:gd name="T4" fmla="*/ 155 w 186"/>
                <a:gd name="T5" fmla="*/ 31 h 53"/>
                <a:gd name="T6" fmla="*/ 76 w 186"/>
                <a:gd name="T7" fmla="*/ 4 h 53"/>
                <a:gd name="T8" fmla="*/ 96 w 186"/>
                <a:gd name="T9" fmla="*/ 49 h 53"/>
                <a:gd name="T10" fmla="*/ 95 w 186"/>
                <a:gd name="T11" fmla="*/ 52 h 53"/>
                <a:gd name="T12" fmla="*/ 154 w 186"/>
                <a:gd name="T13" fmla="*/ 15 h 53"/>
                <a:gd name="T14" fmla="*/ 99 w 186"/>
                <a:gd name="T15" fmla="*/ 17 h 53"/>
                <a:gd name="T16" fmla="*/ 18 w 186"/>
                <a:gd name="T17" fmla="*/ 19 h 53"/>
                <a:gd name="T18" fmla="*/ 15 w 186"/>
                <a:gd name="T19" fmla="*/ 21 h 53"/>
                <a:gd name="T20" fmla="*/ 19 w 186"/>
                <a:gd name="T21" fmla="*/ 20 h 53"/>
                <a:gd name="T22" fmla="*/ 23 w 186"/>
                <a:gd name="T23" fmla="*/ 32 h 53"/>
                <a:gd name="T24" fmla="*/ 25 w 186"/>
                <a:gd name="T25" fmla="*/ 32 h 53"/>
                <a:gd name="T26" fmla="*/ 29 w 186"/>
                <a:gd name="T27" fmla="*/ 17 h 53"/>
                <a:gd name="T28" fmla="*/ 49 w 186"/>
                <a:gd name="T29" fmla="*/ 18 h 53"/>
                <a:gd name="T30" fmla="*/ 59 w 186"/>
                <a:gd name="T31" fmla="*/ 4 h 53"/>
                <a:gd name="T32" fmla="*/ 31 w 186"/>
                <a:gd name="T33" fmla="*/ 2 h 53"/>
                <a:gd name="T34" fmla="*/ 22 w 186"/>
                <a:gd name="T35" fmla="*/ 5 h 53"/>
                <a:gd name="T36" fmla="*/ 67 w 186"/>
                <a:gd name="T37" fmla="*/ 31 h 53"/>
                <a:gd name="T38" fmla="*/ 75 w 186"/>
                <a:gd name="T39" fmla="*/ 31 h 53"/>
                <a:gd name="T40" fmla="*/ 78 w 186"/>
                <a:gd name="T41" fmla="*/ 29 h 53"/>
                <a:gd name="T42" fmla="*/ 83 w 186"/>
                <a:gd name="T43" fmla="*/ 26 h 53"/>
                <a:gd name="T44" fmla="*/ 93 w 186"/>
                <a:gd name="T45" fmla="*/ 19 h 53"/>
                <a:gd name="T46" fmla="*/ 103 w 186"/>
                <a:gd name="T47" fmla="*/ 17 h 53"/>
                <a:gd name="T48" fmla="*/ 107 w 186"/>
                <a:gd name="T49" fmla="*/ 21 h 53"/>
                <a:gd name="T50" fmla="*/ 117 w 186"/>
                <a:gd name="T51" fmla="*/ 21 h 53"/>
                <a:gd name="T52" fmla="*/ 20 w 186"/>
                <a:gd name="T53" fmla="*/ 35 h 53"/>
                <a:gd name="T54" fmla="*/ 28 w 186"/>
                <a:gd name="T55" fmla="*/ 41 h 53"/>
                <a:gd name="T56" fmla="*/ 31 w 186"/>
                <a:gd name="T57" fmla="*/ 41 h 53"/>
                <a:gd name="T58" fmla="*/ 33 w 186"/>
                <a:gd name="T59" fmla="*/ 35 h 53"/>
                <a:gd name="T60" fmla="*/ 36 w 186"/>
                <a:gd name="T61" fmla="*/ 47 h 53"/>
                <a:gd name="T62" fmla="*/ 40 w 186"/>
                <a:gd name="T63" fmla="*/ 47 h 53"/>
                <a:gd name="T64" fmla="*/ 41 w 186"/>
                <a:gd name="T65" fmla="*/ 41 h 53"/>
                <a:gd name="T66" fmla="*/ 43 w 186"/>
                <a:gd name="T67" fmla="*/ 48 h 53"/>
                <a:gd name="T68" fmla="*/ 46 w 186"/>
                <a:gd name="T69" fmla="*/ 48 h 53"/>
                <a:gd name="T70" fmla="*/ 49 w 186"/>
                <a:gd name="T71" fmla="*/ 48 h 53"/>
                <a:gd name="T72" fmla="*/ 52 w 186"/>
                <a:gd name="T73" fmla="*/ 41 h 53"/>
                <a:gd name="T74" fmla="*/ 55 w 186"/>
                <a:gd name="T75" fmla="*/ 48 h 53"/>
                <a:gd name="T76" fmla="*/ 57 w 186"/>
                <a:gd name="T77" fmla="*/ 41 h 53"/>
                <a:gd name="T78" fmla="*/ 61 w 186"/>
                <a:gd name="T79" fmla="*/ 48 h 53"/>
                <a:gd name="T80" fmla="*/ 64 w 186"/>
                <a:gd name="T81" fmla="*/ 41 h 53"/>
                <a:gd name="T82" fmla="*/ 71 w 186"/>
                <a:gd name="T83" fmla="*/ 41 h 53"/>
                <a:gd name="T84" fmla="*/ 77 w 186"/>
                <a:gd name="T85" fmla="*/ 33 h 53"/>
                <a:gd name="T86" fmla="*/ 84 w 186"/>
                <a:gd name="T87" fmla="*/ 48 h 53"/>
                <a:gd name="T88" fmla="*/ 89 w 186"/>
                <a:gd name="T89" fmla="*/ 33 h 53"/>
                <a:gd name="T90" fmla="*/ 99 w 186"/>
                <a:gd name="T91" fmla="*/ 41 h 53"/>
                <a:gd name="T92" fmla="*/ 105 w 186"/>
                <a:gd name="T93" fmla="*/ 34 h 53"/>
                <a:gd name="T94" fmla="*/ 112 w 186"/>
                <a:gd name="T95" fmla="*/ 48 h 53"/>
                <a:gd name="T96" fmla="*/ 114 w 186"/>
                <a:gd name="T97" fmla="*/ 48 h 53"/>
                <a:gd name="T98" fmla="*/ 117 w 186"/>
                <a:gd name="T99" fmla="*/ 34 h 53"/>
                <a:gd name="T100" fmla="*/ 143 w 186"/>
                <a:gd name="T101" fmla="*/ 18 h 53"/>
                <a:gd name="T102" fmla="*/ 141 w 186"/>
                <a:gd name="T103" fmla="*/ 17 h 53"/>
                <a:gd name="T104" fmla="*/ 134 w 186"/>
                <a:gd name="T105" fmla="*/ 33 h 53"/>
                <a:gd name="T106" fmla="*/ 127 w 186"/>
                <a:gd name="T107" fmla="*/ 32 h 53"/>
                <a:gd name="T108" fmla="*/ 123 w 186"/>
                <a:gd name="T109" fmla="*/ 22 h 53"/>
                <a:gd name="T110" fmla="*/ 120 w 186"/>
                <a:gd name="T111" fmla="*/ 18 h 53"/>
                <a:gd name="T112" fmla="*/ 122 w 186"/>
                <a:gd name="T113" fmla="*/ 41 h 53"/>
                <a:gd name="T114" fmla="*/ 125 w 186"/>
                <a:gd name="T115" fmla="*/ 33 h 53"/>
                <a:gd name="T116" fmla="*/ 155 w 186"/>
                <a:gd name="T117" fmla="*/ 49 h 53"/>
                <a:gd name="T118" fmla="*/ 162 w 186"/>
                <a:gd name="T119" fmla="*/ 40 h 53"/>
                <a:gd name="T120" fmla="*/ 162 w 186"/>
                <a:gd name="T121" fmla="*/ 40 h 53"/>
                <a:gd name="T122" fmla="*/ 177 w 186"/>
                <a:gd name="T123" fmla="*/ 49 h 53"/>
                <a:gd name="T124" fmla="*/ 181 w 186"/>
                <a:gd name="T125" fmla="*/ 4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86" h="53">
                  <a:moveTo>
                    <a:pt x="3" y="53"/>
                  </a:moveTo>
                  <a:cubicBezTo>
                    <a:pt x="94" y="51"/>
                    <a:pt x="94" y="51"/>
                    <a:pt x="94" y="51"/>
                  </a:cubicBezTo>
                  <a:cubicBezTo>
                    <a:pt x="94" y="51"/>
                    <a:pt x="94" y="51"/>
                    <a:pt x="94" y="51"/>
                  </a:cubicBezTo>
                  <a:cubicBezTo>
                    <a:pt x="3" y="52"/>
                    <a:pt x="3" y="52"/>
                    <a:pt x="3" y="52"/>
                  </a:cubicBezTo>
                  <a:lnTo>
                    <a:pt x="3" y="53"/>
                  </a:lnTo>
                  <a:close/>
                  <a:moveTo>
                    <a:pt x="4" y="50"/>
                  </a:moveTo>
                  <a:cubicBezTo>
                    <a:pt x="4" y="50"/>
                    <a:pt x="4" y="50"/>
                    <a:pt x="4" y="50"/>
                  </a:cubicBezTo>
                  <a:cubicBezTo>
                    <a:pt x="5" y="50"/>
                    <a:pt x="5" y="50"/>
                    <a:pt x="5" y="50"/>
                  </a:cubicBezTo>
                  <a:cubicBezTo>
                    <a:pt x="4" y="50"/>
                    <a:pt x="4" y="50"/>
                    <a:pt x="4" y="50"/>
                  </a:cubicBezTo>
                  <a:cubicBezTo>
                    <a:pt x="3" y="51"/>
                    <a:pt x="3" y="51"/>
                    <a:pt x="3" y="51"/>
                  </a:cubicBezTo>
                  <a:lnTo>
                    <a:pt x="4" y="50"/>
                  </a:lnTo>
                  <a:close/>
                  <a:moveTo>
                    <a:pt x="3" y="50"/>
                  </a:moveTo>
                  <a:cubicBezTo>
                    <a:pt x="3" y="50"/>
                    <a:pt x="3" y="50"/>
                    <a:pt x="3" y="50"/>
                  </a:cubicBezTo>
                  <a:cubicBezTo>
                    <a:pt x="2" y="50"/>
                    <a:pt x="2" y="50"/>
                    <a:pt x="2" y="50"/>
                  </a:cubicBezTo>
                  <a:cubicBezTo>
                    <a:pt x="1" y="52"/>
                    <a:pt x="1" y="52"/>
                    <a:pt x="1" y="52"/>
                  </a:cubicBezTo>
                  <a:cubicBezTo>
                    <a:pt x="2" y="50"/>
                    <a:pt x="2" y="50"/>
                    <a:pt x="2" y="50"/>
                  </a:cubicBezTo>
                  <a:lnTo>
                    <a:pt x="3" y="50"/>
                  </a:lnTo>
                  <a:close/>
                  <a:moveTo>
                    <a:pt x="5" y="49"/>
                  </a:moveTo>
                  <a:cubicBezTo>
                    <a:pt x="5" y="49"/>
                    <a:pt x="5" y="49"/>
                    <a:pt x="5" y="49"/>
                  </a:cubicBezTo>
                  <a:cubicBezTo>
                    <a:pt x="7" y="49"/>
                    <a:pt x="7" y="49"/>
                    <a:pt x="7" y="49"/>
                  </a:cubicBezTo>
                  <a:cubicBezTo>
                    <a:pt x="6" y="49"/>
                    <a:pt x="5" y="49"/>
                    <a:pt x="5" y="49"/>
                  </a:cubicBezTo>
                  <a:cubicBezTo>
                    <a:pt x="5" y="51"/>
                    <a:pt x="5" y="51"/>
                    <a:pt x="5" y="51"/>
                  </a:cubicBezTo>
                  <a:lnTo>
                    <a:pt x="5" y="49"/>
                  </a:lnTo>
                  <a:close/>
                  <a:moveTo>
                    <a:pt x="10" y="47"/>
                  </a:moveTo>
                  <a:cubicBezTo>
                    <a:pt x="10" y="47"/>
                    <a:pt x="10" y="47"/>
                    <a:pt x="10" y="47"/>
                  </a:cubicBezTo>
                  <a:cubicBezTo>
                    <a:pt x="9" y="47"/>
                    <a:pt x="9" y="47"/>
                    <a:pt x="9" y="47"/>
                  </a:cubicBezTo>
                  <a:cubicBezTo>
                    <a:pt x="9" y="48"/>
                    <a:pt x="9" y="48"/>
                    <a:pt x="9" y="48"/>
                  </a:cubicBezTo>
                  <a:cubicBezTo>
                    <a:pt x="9" y="47"/>
                    <a:pt x="9" y="47"/>
                    <a:pt x="9" y="47"/>
                  </a:cubicBezTo>
                  <a:lnTo>
                    <a:pt x="10" y="47"/>
                  </a:lnTo>
                  <a:close/>
                  <a:moveTo>
                    <a:pt x="0" y="53"/>
                  </a:moveTo>
                  <a:cubicBezTo>
                    <a:pt x="0" y="53"/>
                    <a:pt x="0" y="53"/>
                    <a:pt x="0" y="53"/>
                  </a:cubicBezTo>
                  <a:cubicBezTo>
                    <a:pt x="95" y="52"/>
                    <a:pt x="95" y="52"/>
                    <a:pt x="95" y="52"/>
                  </a:cubicBezTo>
                  <a:cubicBezTo>
                    <a:pt x="95" y="51"/>
                    <a:pt x="95" y="51"/>
                    <a:pt x="95" y="51"/>
                  </a:cubicBezTo>
                  <a:cubicBezTo>
                    <a:pt x="0" y="53"/>
                    <a:pt x="0" y="53"/>
                    <a:pt x="0" y="53"/>
                  </a:cubicBezTo>
                  <a:close/>
                  <a:moveTo>
                    <a:pt x="5" y="52"/>
                  </a:moveTo>
                  <a:cubicBezTo>
                    <a:pt x="5" y="52"/>
                    <a:pt x="5" y="52"/>
                    <a:pt x="5" y="52"/>
                  </a:cubicBezTo>
                  <a:cubicBezTo>
                    <a:pt x="94" y="51"/>
                    <a:pt x="94" y="51"/>
                    <a:pt x="94" y="51"/>
                  </a:cubicBezTo>
                  <a:cubicBezTo>
                    <a:pt x="94" y="50"/>
                    <a:pt x="94" y="50"/>
                    <a:pt x="94" y="50"/>
                  </a:cubicBezTo>
                  <a:cubicBezTo>
                    <a:pt x="5" y="51"/>
                    <a:pt x="5" y="51"/>
                    <a:pt x="5" y="51"/>
                  </a:cubicBezTo>
                  <a:lnTo>
                    <a:pt x="5" y="52"/>
                  </a:lnTo>
                  <a:close/>
                  <a:moveTo>
                    <a:pt x="76" y="7"/>
                  </a:moveTo>
                  <a:cubicBezTo>
                    <a:pt x="76" y="7"/>
                    <a:pt x="76" y="7"/>
                    <a:pt x="76" y="7"/>
                  </a:cubicBezTo>
                  <a:cubicBezTo>
                    <a:pt x="76" y="9"/>
                    <a:pt x="76" y="9"/>
                    <a:pt x="76" y="9"/>
                  </a:cubicBezTo>
                  <a:cubicBezTo>
                    <a:pt x="79" y="11"/>
                    <a:pt x="79" y="11"/>
                    <a:pt x="79" y="11"/>
                  </a:cubicBezTo>
                  <a:cubicBezTo>
                    <a:pt x="79" y="9"/>
                    <a:pt x="79" y="9"/>
                    <a:pt x="79" y="9"/>
                  </a:cubicBezTo>
                  <a:cubicBezTo>
                    <a:pt x="79" y="9"/>
                    <a:pt x="78" y="8"/>
                    <a:pt x="77" y="8"/>
                  </a:cubicBezTo>
                  <a:cubicBezTo>
                    <a:pt x="76" y="7"/>
                    <a:pt x="76" y="7"/>
                    <a:pt x="76" y="7"/>
                  </a:cubicBezTo>
                  <a:close/>
                  <a:moveTo>
                    <a:pt x="99" y="13"/>
                  </a:moveTo>
                  <a:cubicBezTo>
                    <a:pt x="99" y="13"/>
                    <a:pt x="99" y="13"/>
                    <a:pt x="99" y="13"/>
                  </a:cubicBezTo>
                  <a:cubicBezTo>
                    <a:pt x="99" y="13"/>
                    <a:pt x="99" y="13"/>
                    <a:pt x="99" y="13"/>
                  </a:cubicBezTo>
                  <a:cubicBezTo>
                    <a:pt x="102" y="13"/>
                    <a:pt x="102" y="13"/>
                    <a:pt x="102" y="13"/>
                  </a:cubicBezTo>
                  <a:lnTo>
                    <a:pt x="99" y="13"/>
                  </a:lnTo>
                  <a:close/>
                  <a:moveTo>
                    <a:pt x="10" y="48"/>
                  </a:moveTo>
                  <a:cubicBezTo>
                    <a:pt x="10" y="48"/>
                    <a:pt x="10" y="48"/>
                    <a:pt x="10" y="48"/>
                  </a:cubicBezTo>
                  <a:cubicBezTo>
                    <a:pt x="10" y="48"/>
                    <a:pt x="10" y="48"/>
                    <a:pt x="10" y="48"/>
                  </a:cubicBezTo>
                  <a:cubicBezTo>
                    <a:pt x="8" y="48"/>
                    <a:pt x="8" y="48"/>
                    <a:pt x="8" y="48"/>
                  </a:cubicBezTo>
                  <a:lnTo>
                    <a:pt x="10" y="48"/>
                  </a:lnTo>
                  <a:close/>
                  <a:moveTo>
                    <a:pt x="87" y="12"/>
                  </a:moveTo>
                  <a:cubicBezTo>
                    <a:pt x="87" y="12"/>
                    <a:pt x="87" y="12"/>
                    <a:pt x="87" y="12"/>
                  </a:cubicBezTo>
                  <a:cubicBezTo>
                    <a:pt x="87" y="12"/>
                    <a:pt x="85" y="11"/>
                    <a:pt x="84" y="11"/>
                  </a:cubicBezTo>
                  <a:cubicBezTo>
                    <a:pt x="83" y="11"/>
                    <a:pt x="81" y="10"/>
                    <a:pt x="81" y="10"/>
                  </a:cubicBezTo>
                  <a:cubicBezTo>
                    <a:pt x="81" y="11"/>
                    <a:pt x="81" y="11"/>
                    <a:pt x="81" y="11"/>
                  </a:cubicBezTo>
                  <a:cubicBezTo>
                    <a:pt x="81" y="11"/>
                    <a:pt x="82" y="12"/>
                    <a:pt x="83" y="12"/>
                  </a:cubicBezTo>
                  <a:cubicBezTo>
                    <a:pt x="85" y="13"/>
                    <a:pt x="87" y="13"/>
                    <a:pt x="87" y="13"/>
                  </a:cubicBezTo>
                  <a:lnTo>
                    <a:pt x="87" y="12"/>
                  </a:lnTo>
                  <a:close/>
                  <a:moveTo>
                    <a:pt x="92" y="13"/>
                  </a:moveTo>
                  <a:cubicBezTo>
                    <a:pt x="92" y="13"/>
                    <a:pt x="92" y="13"/>
                    <a:pt x="92" y="13"/>
                  </a:cubicBezTo>
                  <a:cubicBezTo>
                    <a:pt x="91" y="12"/>
                    <a:pt x="88" y="12"/>
                    <a:pt x="88" y="12"/>
                  </a:cubicBezTo>
                  <a:cubicBezTo>
                    <a:pt x="88" y="13"/>
                    <a:pt x="88" y="13"/>
                    <a:pt x="88" y="13"/>
                  </a:cubicBezTo>
                  <a:cubicBezTo>
                    <a:pt x="98" y="13"/>
                    <a:pt x="98" y="13"/>
                    <a:pt x="98" y="13"/>
                  </a:cubicBezTo>
                  <a:cubicBezTo>
                    <a:pt x="98" y="13"/>
                    <a:pt x="98" y="13"/>
                    <a:pt x="98" y="13"/>
                  </a:cubicBezTo>
                  <a:cubicBezTo>
                    <a:pt x="98" y="13"/>
                    <a:pt x="93" y="13"/>
                    <a:pt x="92" y="13"/>
                  </a:cubicBezTo>
                  <a:close/>
                  <a:moveTo>
                    <a:pt x="11" y="50"/>
                  </a:moveTo>
                  <a:cubicBezTo>
                    <a:pt x="11" y="50"/>
                    <a:pt x="11" y="50"/>
                    <a:pt x="11" y="50"/>
                  </a:cubicBezTo>
                  <a:cubicBezTo>
                    <a:pt x="10" y="48"/>
                    <a:pt x="10" y="48"/>
                    <a:pt x="10" y="48"/>
                  </a:cubicBezTo>
                  <a:cubicBezTo>
                    <a:pt x="11" y="50"/>
                    <a:pt x="11" y="50"/>
                    <a:pt x="11" y="50"/>
                  </a:cubicBezTo>
                  <a:cubicBezTo>
                    <a:pt x="93" y="49"/>
                    <a:pt x="93" y="49"/>
                    <a:pt x="93" y="49"/>
                  </a:cubicBezTo>
                  <a:cubicBezTo>
                    <a:pt x="93" y="49"/>
                    <a:pt x="11" y="50"/>
                    <a:pt x="11" y="50"/>
                  </a:cubicBezTo>
                  <a:close/>
                  <a:moveTo>
                    <a:pt x="181" y="49"/>
                  </a:moveTo>
                  <a:cubicBezTo>
                    <a:pt x="181" y="49"/>
                    <a:pt x="181" y="49"/>
                    <a:pt x="181" y="49"/>
                  </a:cubicBezTo>
                  <a:cubicBezTo>
                    <a:pt x="181" y="40"/>
                    <a:pt x="181" y="40"/>
                    <a:pt x="181" y="40"/>
                  </a:cubicBezTo>
                  <a:cubicBezTo>
                    <a:pt x="183" y="40"/>
                    <a:pt x="183" y="40"/>
                    <a:pt x="183" y="40"/>
                  </a:cubicBezTo>
                  <a:cubicBezTo>
                    <a:pt x="183" y="49"/>
                    <a:pt x="183" y="49"/>
                    <a:pt x="183" y="49"/>
                  </a:cubicBezTo>
                  <a:cubicBezTo>
                    <a:pt x="183" y="49"/>
                    <a:pt x="183" y="49"/>
                    <a:pt x="183" y="49"/>
                  </a:cubicBezTo>
                  <a:cubicBezTo>
                    <a:pt x="183" y="32"/>
                    <a:pt x="183" y="32"/>
                    <a:pt x="183" y="32"/>
                  </a:cubicBezTo>
                  <a:cubicBezTo>
                    <a:pt x="186" y="32"/>
                    <a:pt x="186" y="32"/>
                    <a:pt x="186" y="32"/>
                  </a:cubicBezTo>
                  <a:cubicBezTo>
                    <a:pt x="155" y="31"/>
                    <a:pt x="155" y="31"/>
                    <a:pt x="155" y="31"/>
                  </a:cubicBezTo>
                  <a:cubicBezTo>
                    <a:pt x="155" y="31"/>
                    <a:pt x="155" y="31"/>
                    <a:pt x="155" y="31"/>
                  </a:cubicBezTo>
                  <a:cubicBezTo>
                    <a:pt x="157" y="32"/>
                    <a:pt x="157" y="32"/>
                    <a:pt x="157" y="32"/>
                  </a:cubicBezTo>
                  <a:cubicBezTo>
                    <a:pt x="157" y="32"/>
                    <a:pt x="157" y="32"/>
                    <a:pt x="157" y="32"/>
                  </a:cubicBezTo>
                  <a:cubicBezTo>
                    <a:pt x="156" y="32"/>
                    <a:pt x="155" y="32"/>
                    <a:pt x="155" y="32"/>
                  </a:cubicBezTo>
                  <a:cubicBezTo>
                    <a:pt x="155" y="31"/>
                    <a:pt x="155" y="31"/>
                    <a:pt x="155" y="31"/>
                  </a:cubicBezTo>
                  <a:cubicBezTo>
                    <a:pt x="155" y="31"/>
                    <a:pt x="155" y="31"/>
                    <a:pt x="155" y="31"/>
                  </a:cubicBezTo>
                  <a:cubicBezTo>
                    <a:pt x="155" y="40"/>
                    <a:pt x="155" y="40"/>
                    <a:pt x="155" y="40"/>
                  </a:cubicBezTo>
                  <a:cubicBezTo>
                    <a:pt x="154" y="40"/>
                    <a:pt x="154" y="40"/>
                    <a:pt x="154" y="40"/>
                  </a:cubicBezTo>
                  <a:cubicBezTo>
                    <a:pt x="154" y="40"/>
                    <a:pt x="154" y="40"/>
                    <a:pt x="154" y="39"/>
                  </a:cubicBezTo>
                  <a:cubicBezTo>
                    <a:pt x="154" y="37"/>
                    <a:pt x="154" y="32"/>
                    <a:pt x="154" y="32"/>
                  </a:cubicBezTo>
                  <a:cubicBezTo>
                    <a:pt x="154" y="32"/>
                    <a:pt x="151" y="32"/>
                    <a:pt x="148" y="31"/>
                  </a:cubicBezTo>
                  <a:cubicBezTo>
                    <a:pt x="145" y="31"/>
                    <a:pt x="143" y="31"/>
                    <a:pt x="143" y="31"/>
                  </a:cubicBezTo>
                  <a:cubicBezTo>
                    <a:pt x="143" y="31"/>
                    <a:pt x="143" y="38"/>
                    <a:pt x="143" y="40"/>
                  </a:cubicBezTo>
                  <a:cubicBezTo>
                    <a:pt x="142" y="40"/>
                    <a:pt x="142" y="40"/>
                    <a:pt x="142" y="40"/>
                  </a:cubicBezTo>
                  <a:cubicBezTo>
                    <a:pt x="142" y="31"/>
                    <a:pt x="142" y="31"/>
                    <a:pt x="142" y="31"/>
                  </a:cubicBezTo>
                  <a:cubicBezTo>
                    <a:pt x="142" y="31"/>
                    <a:pt x="142" y="31"/>
                    <a:pt x="142" y="31"/>
                  </a:cubicBezTo>
                  <a:cubicBezTo>
                    <a:pt x="186" y="32"/>
                    <a:pt x="186" y="32"/>
                    <a:pt x="186" y="32"/>
                  </a:cubicBezTo>
                  <a:cubicBezTo>
                    <a:pt x="186" y="30"/>
                    <a:pt x="186" y="30"/>
                    <a:pt x="186" y="30"/>
                  </a:cubicBezTo>
                  <a:cubicBezTo>
                    <a:pt x="173" y="30"/>
                    <a:pt x="173" y="30"/>
                    <a:pt x="173" y="30"/>
                  </a:cubicBezTo>
                  <a:cubicBezTo>
                    <a:pt x="170" y="10"/>
                    <a:pt x="170" y="10"/>
                    <a:pt x="170" y="10"/>
                  </a:cubicBezTo>
                  <a:cubicBezTo>
                    <a:pt x="170" y="10"/>
                    <a:pt x="167" y="10"/>
                    <a:pt x="165" y="10"/>
                  </a:cubicBezTo>
                  <a:cubicBezTo>
                    <a:pt x="163" y="10"/>
                    <a:pt x="159" y="10"/>
                    <a:pt x="159" y="10"/>
                  </a:cubicBezTo>
                  <a:cubicBezTo>
                    <a:pt x="159" y="10"/>
                    <a:pt x="159" y="10"/>
                    <a:pt x="159" y="10"/>
                  </a:cubicBezTo>
                  <a:cubicBezTo>
                    <a:pt x="159" y="13"/>
                    <a:pt x="159" y="13"/>
                    <a:pt x="159" y="13"/>
                  </a:cubicBezTo>
                  <a:cubicBezTo>
                    <a:pt x="158" y="13"/>
                    <a:pt x="158" y="13"/>
                    <a:pt x="156" y="14"/>
                  </a:cubicBezTo>
                  <a:cubicBezTo>
                    <a:pt x="154" y="14"/>
                    <a:pt x="154" y="15"/>
                    <a:pt x="154" y="15"/>
                  </a:cubicBezTo>
                  <a:cubicBezTo>
                    <a:pt x="154" y="21"/>
                    <a:pt x="154" y="21"/>
                    <a:pt x="154" y="21"/>
                  </a:cubicBezTo>
                  <a:cubicBezTo>
                    <a:pt x="153" y="22"/>
                    <a:pt x="153" y="22"/>
                    <a:pt x="153" y="22"/>
                  </a:cubicBezTo>
                  <a:cubicBezTo>
                    <a:pt x="153" y="22"/>
                    <a:pt x="153" y="21"/>
                    <a:pt x="153" y="21"/>
                  </a:cubicBezTo>
                  <a:cubicBezTo>
                    <a:pt x="153" y="20"/>
                    <a:pt x="152" y="20"/>
                    <a:pt x="150" y="20"/>
                  </a:cubicBezTo>
                  <a:cubicBezTo>
                    <a:pt x="150" y="19"/>
                    <a:pt x="149" y="19"/>
                    <a:pt x="149" y="19"/>
                  </a:cubicBezTo>
                  <a:cubicBezTo>
                    <a:pt x="148" y="13"/>
                    <a:pt x="148" y="13"/>
                    <a:pt x="148" y="13"/>
                  </a:cubicBezTo>
                  <a:cubicBezTo>
                    <a:pt x="148" y="13"/>
                    <a:pt x="129" y="13"/>
                    <a:pt x="117" y="13"/>
                  </a:cubicBezTo>
                  <a:cubicBezTo>
                    <a:pt x="117" y="13"/>
                    <a:pt x="117" y="13"/>
                    <a:pt x="117" y="13"/>
                  </a:cubicBezTo>
                  <a:cubicBezTo>
                    <a:pt x="117" y="13"/>
                    <a:pt x="89" y="11"/>
                    <a:pt x="85" y="10"/>
                  </a:cubicBezTo>
                  <a:cubicBezTo>
                    <a:pt x="82" y="9"/>
                    <a:pt x="78" y="7"/>
                    <a:pt x="77" y="6"/>
                  </a:cubicBezTo>
                  <a:cubicBezTo>
                    <a:pt x="76" y="4"/>
                    <a:pt x="76" y="4"/>
                    <a:pt x="76" y="4"/>
                  </a:cubicBezTo>
                  <a:cubicBezTo>
                    <a:pt x="26" y="0"/>
                    <a:pt x="26" y="0"/>
                    <a:pt x="26" y="0"/>
                  </a:cubicBezTo>
                  <a:cubicBezTo>
                    <a:pt x="14" y="10"/>
                    <a:pt x="14" y="10"/>
                    <a:pt x="14" y="10"/>
                  </a:cubicBezTo>
                  <a:cubicBezTo>
                    <a:pt x="14" y="11"/>
                    <a:pt x="14" y="11"/>
                    <a:pt x="14" y="11"/>
                  </a:cubicBezTo>
                  <a:cubicBezTo>
                    <a:pt x="13" y="11"/>
                    <a:pt x="13" y="11"/>
                    <a:pt x="13" y="11"/>
                  </a:cubicBezTo>
                  <a:cubicBezTo>
                    <a:pt x="13" y="34"/>
                    <a:pt x="13" y="34"/>
                    <a:pt x="13" y="34"/>
                  </a:cubicBezTo>
                  <a:cubicBezTo>
                    <a:pt x="14" y="34"/>
                    <a:pt x="14" y="34"/>
                    <a:pt x="14" y="34"/>
                  </a:cubicBezTo>
                  <a:cubicBezTo>
                    <a:pt x="14" y="34"/>
                    <a:pt x="14" y="34"/>
                    <a:pt x="14" y="34"/>
                  </a:cubicBezTo>
                  <a:cubicBezTo>
                    <a:pt x="33" y="32"/>
                    <a:pt x="33" y="32"/>
                    <a:pt x="33" y="32"/>
                  </a:cubicBezTo>
                  <a:cubicBezTo>
                    <a:pt x="33" y="32"/>
                    <a:pt x="33" y="32"/>
                    <a:pt x="33" y="32"/>
                  </a:cubicBezTo>
                  <a:cubicBezTo>
                    <a:pt x="33" y="32"/>
                    <a:pt x="33" y="32"/>
                    <a:pt x="33" y="32"/>
                  </a:cubicBezTo>
                  <a:cubicBezTo>
                    <a:pt x="118" y="33"/>
                    <a:pt x="118" y="33"/>
                    <a:pt x="118" y="33"/>
                  </a:cubicBezTo>
                  <a:cubicBezTo>
                    <a:pt x="120" y="33"/>
                    <a:pt x="120" y="33"/>
                    <a:pt x="120" y="33"/>
                  </a:cubicBezTo>
                  <a:cubicBezTo>
                    <a:pt x="120" y="41"/>
                    <a:pt x="120" y="41"/>
                    <a:pt x="120" y="41"/>
                  </a:cubicBezTo>
                  <a:cubicBezTo>
                    <a:pt x="119" y="41"/>
                    <a:pt x="119" y="41"/>
                    <a:pt x="119" y="41"/>
                  </a:cubicBezTo>
                  <a:cubicBezTo>
                    <a:pt x="119" y="33"/>
                    <a:pt x="119" y="33"/>
                    <a:pt x="119" y="33"/>
                  </a:cubicBezTo>
                  <a:cubicBezTo>
                    <a:pt x="119" y="33"/>
                    <a:pt x="119" y="33"/>
                    <a:pt x="119" y="33"/>
                  </a:cubicBezTo>
                  <a:cubicBezTo>
                    <a:pt x="119" y="33"/>
                    <a:pt x="119" y="33"/>
                    <a:pt x="119" y="33"/>
                  </a:cubicBezTo>
                  <a:cubicBezTo>
                    <a:pt x="87" y="33"/>
                    <a:pt x="87" y="33"/>
                    <a:pt x="87" y="33"/>
                  </a:cubicBezTo>
                  <a:cubicBezTo>
                    <a:pt x="87" y="33"/>
                    <a:pt x="87" y="33"/>
                    <a:pt x="87" y="33"/>
                  </a:cubicBezTo>
                  <a:cubicBezTo>
                    <a:pt x="87" y="33"/>
                    <a:pt x="87" y="33"/>
                    <a:pt x="87" y="33"/>
                  </a:cubicBezTo>
                  <a:cubicBezTo>
                    <a:pt x="87" y="33"/>
                    <a:pt x="87" y="33"/>
                    <a:pt x="87" y="33"/>
                  </a:cubicBezTo>
                  <a:cubicBezTo>
                    <a:pt x="34" y="32"/>
                    <a:pt x="34" y="32"/>
                    <a:pt x="34" y="32"/>
                  </a:cubicBezTo>
                  <a:cubicBezTo>
                    <a:pt x="14" y="34"/>
                    <a:pt x="14" y="34"/>
                    <a:pt x="14" y="34"/>
                  </a:cubicBezTo>
                  <a:cubicBezTo>
                    <a:pt x="14" y="34"/>
                    <a:pt x="14" y="34"/>
                    <a:pt x="14" y="34"/>
                  </a:cubicBezTo>
                  <a:cubicBezTo>
                    <a:pt x="14" y="34"/>
                    <a:pt x="14" y="34"/>
                    <a:pt x="14" y="34"/>
                  </a:cubicBezTo>
                  <a:cubicBezTo>
                    <a:pt x="14" y="34"/>
                    <a:pt x="14" y="34"/>
                    <a:pt x="14" y="34"/>
                  </a:cubicBezTo>
                  <a:cubicBezTo>
                    <a:pt x="14" y="47"/>
                    <a:pt x="14" y="47"/>
                    <a:pt x="14" y="47"/>
                  </a:cubicBezTo>
                  <a:cubicBezTo>
                    <a:pt x="9" y="47"/>
                    <a:pt x="9" y="47"/>
                    <a:pt x="9" y="47"/>
                  </a:cubicBezTo>
                  <a:cubicBezTo>
                    <a:pt x="12" y="49"/>
                    <a:pt x="12" y="49"/>
                    <a:pt x="12" y="49"/>
                  </a:cubicBezTo>
                  <a:cubicBezTo>
                    <a:pt x="96" y="48"/>
                    <a:pt x="96" y="48"/>
                    <a:pt x="96" y="48"/>
                  </a:cubicBezTo>
                  <a:cubicBezTo>
                    <a:pt x="96" y="49"/>
                    <a:pt x="96" y="49"/>
                    <a:pt x="96" y="49"/>
                  </a:cubicBezTo>
                  <a:cubicBezTo>
                    <a:pt x="96" y="49"/>
                    <a:pt x="96" y="49"/>
                    <a:pt x="96" y="49"/>
                  </a:cubicBezTo>
                  <a:cubicBezTo>
                    <a:pt x="96" y="48"/>
                    <a:pt x="96" y="48"/>
                    <a:pt x="96" y="48"/>
                  </a:cubicBezTo>
                  <a:cubicBezTo>
                    <a:pt x="107" y="48"/>
                    <a:pt x="107" y="48"/>
                    <a:pt x="107" y="48"/>
                  </a:cubicBezTo>
                  <a:cubicBezTo>
                    <a:pt x="107" y="48"/>
                    <a:pt x="107" y="48"/>
                    <a:pt x="107" y="48"/>
                  </a:cubicBezTo>
                  <a:cubicBezTo>
                    <a:pt x="107" y="48"/>
                    <a:pt x="107" y="48"/>
                    <a:pt x="107" y="48"/>
                  </a:cubicBezTo>
                  <a:cubicBezTo>
                    <a:pt x="107" y="48"/>
                    <a:pt x="107" y="48"/>
                    <a:pt x="107" y="48"/>
                  </a:cubicBezTo>
                  <a:cubicBezTo>
                    <a:pt x="109" y="48"/>
                    <a:pt x="109" y="48"/>
                    <a:pt x="109" y="48"/>
                  </a:cubicBezTo>
                  <a:cubicBezTo>
                    <a:pt x="109" y="48"/>
                    <a:pt x="109" y="48"/>
                    <a:pt x="109" y="48"/>
                  </a:cubicBezTo>
                  <a:cubicBezTo>
                    <a:pt x="93" y="49"/>
                    <a:pt x="93" y="49"/>
                    <a:pt x="93" y="49"/>
                  </a:cubicBezTo>
                  <a:cubicBezTo>
                    <a:pt x="93" y="49"/>
                    <a:pt x="93" y="49"/>
                    <a:pt x="93" y="49"/>
                  </a:cubicBezTo>
                  <a:cubicBezTo>
                    <a:pt x="93" y="49"/>
                    <a:pt x="93" y="49"/>
                    <a:pt x="93" y="49"/>
                  </a:cubicBezTo>
                  <a:cubicBezTo>
                    <a:pt x="9" y="50"/>
                    <a:pt x="9" y="50"/>
                    <a:pt x="9" y="50"/>
                  </a:cubicBezTo>
                  <a:cubicBezTo>
                    <a:pt x="8" y="48"/>
                    <a:pt x="8" y="48"/>
                    <a:pt x="8" y="48"/>
                  </a:cubicBezTo>
                  <a:cubicBezTo>
                    <a:pt x="8" y="49"/>
                    <a:pt x="8" y="49"/>
                    <a:pt x="8" y="49"/>
                  </a:cubicBezTo>
                  <a:cubicBezTo>
                    <a:pt x="8" y="49"/>
                    <a:pt x="8" y="49"/>
                    <a:pt x="8" y="49"/>
                  </a:cubicBezTo>
                  <a:cubicBezTo>
                    <a:pt x="7" y="49"/>
                    <a:pt x="7" y="49"/>
                    <a:pt x="7" y="49"/>
                  </a:cubicBezTo>
                  <a:cubicBezTo>
                    <a:pt x="8" y="49"/>
                    <a:pt x="8" y="49"/>
                    <a:pt x="8" y="49"/>
                  </a:cubicBezTo>
                  <a:cubicBezTo>
                    <a:pt x="8" y="49"/>
                    <a:pt x="8" y="49"/>
                    <a:pt x="8" y="49"/>
                  </a:cubicBezTo>
                  <a:cubicBezTo>
                    <a:pt x="9" y="50"/>
                    <a:pt x="9" y="50"/>
                    <a:pt x="9" y="50"/>
                  </a:cubicBezTo>
                  <a:cubicBezTo>
                    <a:pt x="93" y="50"/>
                    <a:pt x="93" y="50"/>
                    <a:pt x="93" y="50"/>
                  </a:cubicBezTo>
                  <a:cubicBezTo>
                    <a:pt x="94" y="50"/>
                    <a:pt x="94" y="50"/>
                    <a:pt x="94" y="50"/>
                  </a:cubicBezTo>
                  <a:cubicBezTo>
                    <a:pt x="7" y="50"/>
                    <a:pt x="7" y="50"/>
                    <a:pt x="7" y="50"/>
                  </a:cubicBezTo>
                  <a:cubicBezTo>
                    <a:pt x="7" y="49"/>
                    <a:pt x="7" y="49"/>
                    <a:pt x="7" y="49"/>
                  </a:cubicBezTo>
                  <a:cubicBezTo>
                    <a:pt x="7" y="51"/>
                    <a:pt x="7" y="51"/>
                    <a:pt x="7" y="51"/>
                  </a:cubicBezTo>
                  <a:cubicBezTo>
                    <a:pt x="94" y="50"/>
                    <a:pt x="94" y="50"/>
                    <a:pt x="94" y="50"/>
                  </a:cubicBezTo>
                  <a:cubicBezTo>
                    <a:pt x="94" y="50"/>
                    <a:pt x="94" y="50"/>
                    <a:pt x="94" y="50"/>
                  </a:cubicBezTo>
                  <a:cubicBezTo>
                    <a:pt x="94" y="51"/>
                    <a:pt x="94" y="51"/>
                    <a:pt x="94" y="51"/>
                  </a:cubicBezTo>
                  <a:cubicBezTo>
                    <a:pt x="94" y="51"/>
                    <a:pt x="94" y="51"/>
                    <a:pt x="94" y="51"/>
                  </a:cubicBezTo>
                  <a:cubicBezTo>
                    <a:pt x="95" y="51"/>
                    <a:pt x="95" y="51"/>
                    <a:pt x="95" y="51"/>
                  </a:cubicBezTo>
                  <a:cubicBezTo>
                    <a:pt x="95" y="51"/>
                    <a:pt x="95" y="51"/>
                    <a:pt x="95" y="51"/>
                  </a:cubicBezTo>
                  <a:cubicBezTo>
                    <a:pt x="95" y="52"/>
                    <a:pt x="95" y="52"/>
                    <a:pt x="95" y="52"/>
                  </a:cubicBezTo>
                  <a:cubicBezTo>
                    <a:pt x="123" y="51"/>
                    <a:pt x="123" y="51"/>
                    <a:pt x="123" y="51"/>
                  </a:cubicBezTo>
                  <a:cubicBezTo>
                    <a:pt x="148" y="53"/>
                    <a:pt x="148" y="53"/>
                    <a:pt x="148" y="53"/>
                  </a:cubicBezTo>
                  <a:cubicBezTo>
                    <a:pt x="186" y="53"/>
                    <a:pt x="186" y="53"/>
                    <a:pt x="186" y="53"/>
                  </a:cubicBezTo>
                  <a:cubicBezTo>
                    <a:pt x="186" y="49"/>
                    <a:pt x="186" y="49"/>
                    <a:pt x="186" y="49"/>
                  </a:cubicBezTo>
                  <a:lnTo>
                    <a:pt x="181" y="49"/>
                  </a:lnTo>
                  <a:close/>
                  <a:moveTo>
                    <a:pt x="181" y="32"/>
                  </a:moveTo>
                  <a:cubicBezTo>
                    <a:pt x="181" y="32"/>
                    <a:pt x="181" y="32"/>
                    <a:pt x="181" y="32"/>
                  </a:cubicBezTo>
                  <a:cubicBezTo>
                    <a:pt x="183" y="32"/>
                    <a:pt x="183" y="32"/>
                    <a:pt x="183" y="32"/>
                  </a:cubicBezTo>
                  <a:cubicBezTo>
                    <a:pt x="183" y="40"/>
                    <a:pt x="183" y="40"/>
                    <a:pt x="183" y="40"/>
                  </a:cubicBezTo>
                  <a:cubicBezTo>
                    <a:pt x="181" y="40"/>
                    <a:pt x="181" y="40"/>
                    <a:pt x="181" y="40"/>
                  </a:cubicBezTo>
                  <a:lnTo>
                    <a:pt x="181" y="32"/>
                  </a:lnTo>
                  <a:close/>
                  <a:moveTo>
                    <a:pt x="160" y="10"/>
                  </a:moveTo>
                  <a:cubicBezTo>
                    <a:pt x="160" y="10"/>
                    <a:pt x="160" y="10"/>
                    <a:pt x="160" y="10"/>
                  </a:cubicBezTo>
                  <a:cubicBezTo>
                    <a:pt x="160" y="10"/>
                    <a:pt x="161" y="10"/>
                    <a:pt x="163" y="10"/>
                  </a:cubicBezTo>
                  <a:cubicBezTo>
                    <a:pt x="165" y="10"/>
                    <a:pt x="170" y="11"/>
                    <a:pt x="170" y="11"/>
                  </a:cubicBezTo>
                  <a:cubicBezTo>
                    <a:pt x="170" y="11"/>
                    <a:pt x="166" y="11"/>
                    <a:pt x="164" y="11"/>
                  </a:cubicBezTo>
                  <a:cubicBezTo>
                    <a:pt x="162" y="11"/>
                    <a:pt x="160" y="10"/>
                    <a:pt x="160" y="10"/>
                  </a:cubicBezTo>
                  <a:cubicBezTo>
                    <a:pt x="160" y="13"/>
                    <a:pt x="160" y="13"/>
                    <a:pt x="160" y="13"/>
                  </a:cubicBezTo>
                  <a:cubicBezTo>
                    <a:pt x="159" y="13"/>
                    <a:pt x="159" y="13"/>
                    <a:pt x="159" y="13"/>
                  </a:cubicBezTo>
                  <a:cubicBezTo>
                    <a:pt x="159" y="10"/>
                    <a:pt x="159" y="10"/>
                    <a:pt x="159" y="10"/>
                  </a:cubicBezTo>
                  <a:lnTo>
                    <a:pt x="160" y="10"/>
                  </a:lnTo>
                  <a:close/>
                  <a:moveTo>
                    <a:pt x="159" y="13"/>
                  </a:moveTo>
                  <a:cubicBezTo>
                    <a:pt x="159" y="13"/>
                    <a:pt x="159" y="13"/>
                    <a:pt x="159" y="13"/>
                  </a:cubicBezTo>
                  <a:cubicBezTo>
                    <a:pt x="164" y="12"/>
                    <a:pt x="170" y="11"/>
                    <a:pt x="170" y="11"/>
                  </a:cubicBezTo>
                  <a:cubicBezTo>
                    <a:pt x="172" y="30"/>
                    <a:pt x="172" y="30"/>
                    <a:pt x="172" y="30"/>
                  </a:cubicBezTo>
                  <a:cubicBezTo>
                    <a:pt x="172" y="30"/>
                    <a:pt x="172" y="30"/>
                    <a:pt x="172" y="30"/>
                  </a:cubicBezTo>
                  <a:cubicBezTo>
                    <a:pt x="169" y="11"/>
                    <a:pt x="169" y="11"/>
                    <a:pt x="169" y="11"/>
                  </a:cubicBezTo>
                  <a:cubicBezTo>
                    <a:pt x="169" y="11"/>
                    <a:pt x="162" y="13"/>
                    <a:pt x="159" y="14"/>
                  </a:cubicBezTo>
                  <a:cubicBezTo>
                    <a:pt x="156" y="15"/>
                    <a:pt x="155" y="16"/>
                    <a:pt x="155" y="16"/>
                  </a:cubicBezTo>
                  <a:cubicBezTo>
                    <a:pt x="155" y="29"/>
                    <a:pt x="155" y="29"/>
                    <a:pt x="155" y="29"/>
                  </a:cubicBezTo>
                  <a:cubicBezTo>
                    <a:pt x="154" y="15"/>
                    <a:pt x="154" y="15"/>
                    <a:pt x="154" y="15"/>
                  </a:cubicBezTo>
                  <a:cubicBezTo>
                    <a:pt x="154" y="15"/>
                    <a:pt x="154" y="14"/>
                    <a:pt x="159" y="13"/>
                  </a:cubicBezTo>
                  <a:close/>
                  <a:moveTo>
                    <a:pt x="114" y="20"/>
                  </a:moveTo>
                  <a:cubicBezTo>
                    <a:pt x="114" y="20"/>
                    <a:pt x="114" y="20"/>
                    <a:pt x="114" y="20"/>
                  </a:cubicBezTo>
                  <a:cubicBezTo>
                    <a:pt x="115" y="20"/>
                    <a:pt x="115" y="20"/>
                    <a:pt x="115" y="20"/>
                  </a:cubicBezTo>
                  <a:cubicBezTo>
                    <a:pt x="115" y="21"/>
                    <a:pt x="115" y="21"/>
                    <a:pt x="115" y="21"/>
                  </a:cubicBezTo>
                  <a:cubicBezTo>
                    <a:pt x="114" y="21"/>
                    <a:pt x="114" y="21"/>
                    <a:pt x="114" y="21"/>
                  </a:cubicBezTo>
                  <a:lnTo>
                    <a:pt x="114" y="20"/>
                  </a:lnTo>
                  <a:close/>
                  <a:moveTo>
                    <a:pt x="112" y="17"/>
                  </a:moveTo>
                  <a:cubicBezTo>
                    <a:pt x="112" y="17"/>
                    <a:pt x="112" y="17"/>
                    <a:pt x="112" y="17"/>
                  </a:cubicBezTo>
                  <a:cubicBezTo>
                    <a:pt x="114" y="17"/>
                    <a:pt x="114" y="17"/>
                    <a:pt x="114" y="17"/>
                  </a:cubicBezTo>
                  <a:cubicBezTo>
                    <a:pt x="114" y="19"/>
                    <a:pt x="114" y="19"/>
                    <a:pt x="114" y="19"/>
                  </a:cubicBezTo>
                  <a:cubicBezTo>
                    <a:pt x="112" y="19"/>
                    <a:pt x="112" y="19"/>
                    <a:pt x="112" y="19"/>
                  </a:cubicBezTo>
                  <a:lnTo>
                    <a:pt x="112" y="17"/>
                  </a:lnTo>
                  <a:close/>
                  <a:moveTo>
                    <a:pt x="111" y="22"/>
                  </a:moveTo>
                  <a:cubicBezTo>
                    <a:pt x="111" y="22"/>
                    <a:pt x="111" y="22"/>
                    <a:pt x="111" y="22"/>
                  </a:cubicBezTo>
                  <a:cubicBezTo>
                    <a:pt x="113" y="22"/>
                    <a:pt x="113" y="22"/>
                    <a:pt x="113" y="22"/>
                  </a:cubicBezTo>
                  <a:cubicBezTo>
                    <a:pt x="113" y="23"/>
                    <a:pt x="113" y="23"/>
                    <a:pt x="113" y="23"/>
                  </a:cubicBezTo>
                  <a:cubicBezTo>
                    <a:pt x="111" y="23"/>
                    <a:pt x="111" y="23"/>
                    <a:pt x="111" y="23"/>
                  </a:cubicBezTo>
                  <a:lnTo>
                    <a:pt x="111" y="22"/>
                  </a:lnTo>
                  <a:close/>
                  <a:moveTo>
                    <a:pt x="109" y="19"/>
                  </a:moveTo>
                  <a:cubicBezTo>
                    <a:pt x="109" y="19"/>
                    <a:pt x="109" y="19"/>
                    <a:pt x="109" y="19"/>
                  </a:cubicBezTo>
                  <a:cubicBezTo>
                    <a:pt x="111" y="19"/>
                    <a:pt x="111" y="19"/>
                    <a:pt x="111" y="19"/>
                  </a:cubicBezTo>
                  <a:cubicBezTo>
                    <a:pt x="111" y="21"/>
                    <a:pt x="111" y="21"/>
                    <a:pt x="111" y="21"/>
                  </a:cubicBezTo>
                  <a:cubicBezTo>
                    <a:pt x="109" y="21"/>
                    <a:pt x="109" y="21"/>
                    <a:pt x="109" y="21"/>
                  </a:cubicBezTo>
                  <a:lnTo>
                    <a:pt x="109" y="19"/>
                  </a:lnTo>
                  <a:close/>
                  <a:moveTo>
                    <a:pt x="98" y="13"/>
                  </a:moveTo>
                  <a:cubicBezTo>
                    <a:pt x="98" y="13"/>
                    <a:pt x="98" y="13"/>
                    <a:pt x="98" y="13"/>
                  </a:cubicBezTo>
                  <a:cubicBezTo>
                    <a:pt x="100" y="13"/>
                    <a:pt x="103" y="13"/>
                    <a:pt x="105" y="13"/>
                  </a:cubicBezTo>
                  <a:cubicBezTo>
                    <a:pt x="103" y="13"/>
                    <a:pt x="101" y="13"/>
                    <a:pt x="98" y="13"/>
                  </a:cubicBezTo>
                  <a:close/>
                  <a:moveTo>
                    <a:pt x="99" y="17"/>
                  </a:moveTo>
                  <a:cubicBezTo>
                    <a:pt x="99" y="17"/>
                    <a:pt x="99" y="17"/>
                    <a:pt x="99" y="17"/>
                  </a:cubicBezTo>
                  <a:cubicBezTo>
                    <a:pt x="99" y="20"/>
                    <a:pt x="99" y="20"/>
                    <a:pt x="99" y="20"/>
                  </a:cubicBezTo>
                  <a:cubicBezTo>
                    <a:pt x="97" y="20"/>
                    <a:pt x="97" y="20"/>
                    <a:pt x="97" y="20"/>
                  </a:cubicBezTo>
                  <a:cubicBezTo>
                    <a:pt x="97" y="17"/>
                    <a:pt x="97" y="17"/>
                    <a:pt x="97" y="17"/>
                  </a:cubicBezTo>
                  <a:lnTo>
                    <a:pt x="99" y="17"/>
                  </a:lnTo>
                  <a:close/>
                  <a:moveTo>
                    <a:pt x="88" y="12"/>
                  </a:moveTo>
                  <a:cubicBezTo>
                    <a:pt x="88" y="12"/>
                    <a:pt x="88" y="12"/>
                    <a:pt x="88" y="12"/>
                  </a:cubicBezTo>
                  <a:cubicBezTo>
                    <a:pt x="91" y="12"/>
                    <a:pt x="94" y="12"/>
                    <a:pt x="98" y="13"/>
                  </a:cubicBezTo>
                  <a:cubicBezTo>
                    <a:pt x="98" y="13"/>
                    <a:pt x="98" y="13"/>
                    <a:pt x="98" y="13"/>
                  </a:cubicBezTo>
                  <a:cubicBezTo>
                    <a:pt x="94" y="13"/>
                    <a:pt x="90" y="13"/>
                    <a:pt x="88" y="13"/>
                  </a:cubicBezTo>
                  <a:lnTo>
                    <a:pt x="88" y="12"/>
                  </a:lnTo>
                  <a:close/>
                  <a:moveTo>
                    <a:pt x="80" y="9"/>
                  </a:moveTo>
                  <a:cubicBezTo>
                    <a:pt x="80" y="9"/>
                    <a:pt x="80" y="9"/>
                    <a:pt x="80" y="9"/>
                  </a:cubicBezTo>
                  <a:cubicBezTo>
                    <a:pt x="82" y="10"/>
                    <a:pt x="83" y="11"/>
                    <a:pt x="85" y="11"/>
                  </a:cubicBezTo>
                  <a:cubicBezTo>
                    <a:pt x="85" y="11"/>
                    <a:pt x="86" y="12"/>
                    <a:pt x="87" y="12"/>
                  </a:cubicBezTo>
                  <a:cubicBezTo>
                    <a:pt x="87" y="13"/>
                    <a:pt x="87" y="13"/>
                    <a:pt x="87" y="13"/>
                  </a:cubicBezTo>
                  <a:cubicBezTo>
                    <a:pt x="86" y="13"/>
                    <a:pt x="86" y="13"/>
                    <a:pt x="86" y="13"/>
                  </a:cubicBezTo>
                  <a:cubicBezTo>
                    <a:pt x="80" y="13"/>
                    <a:pt x="80" y="13"/>
                    <a:pt x="80" y="13"/>
                  </a:cubicBezTo>
                  <a:lnTo>
                    <a:pt x="80" y="9"/>
                  </a:lnTo>
                  <a:close/>
                  <a:moveTo>
                    <a:pt x="86" y="25"/>
                  </a:moveTo>
                  <a:cubicBezTo>
                    <a:pt x="86" y="25"/>
                    <a:pt x="86" y="25"/>
                    <a:pt x="86" y="25"/>
                  </a:cubicBezTo>
                  <a:cubicBezTo>
                    <a:pt x="86" y="27"/>
                    <a:pt x="86" y="27"/>
                    <a:pt x="86" y="27"/>
                  </a:cubicBezTo>
                  <a:cubicBezTo>
                    <a:pt x="85" y="27"/>
                    <a:pt x="85" y="27"/>
                    <a:pt x="85" y="27"/>
                  </a:cubicBezTo>
                  <a:cubicBezTo>
                    <a:pt x="85" y="25"/>
                    <a:pt x="85" y="25"/>
                    <a:pt x="85" y="25"/>
                  </a:cubicBezTo>
                  <a:lnTo>
                    <a:pt x="86" y="25"/>
                  </a:lnTo>
                  <a:close/>
                  <a:moveTo>
                    <a:pt x="18" y="8"/>
                  </a:moveTo>
                  <a:cubicBezTo>
                    <a:pt x="18" y="8"/>
                    <a:pt x="18" y="8"/>
                    <a:pt x="18" y="8"/>
                  </a:cubicBezTo>
                  <a:cubicBezTo>
                    <a:pt x="18" y="19"/>
                    <a:pt x="18" y="19"/>
                    <a:pt x="18" y="19"/>
                  </a:cubicBezTo>
                  <a:cubicBezTo>
                    <a:pt x="18" y="19"/>
                    <a:pt x="18" y="19"/>
                    <a:pt x="18" y="19"/>
                  </a:cubicBezTo>
                  <a:cubicBezTo>
                    <a:pt x="18" y="9"/>
                    <a:pt x="18" y="9"/>
                    <a:pt x="18" y="9"/>
                  </a:cubicBezTo>
                  <a:cubicBezTo>
                    <a:pt x="18" y="9"/>
                    <a:pt x="18" y="9"/>
                    <a:pt x="18" y="9"/>
                  </a:cubicBezTo>
                  <a:cubicBezTo>
                    <a:pt x="18" y="19"/>
                    <a:pt x="18" y="19"/>
                    <a:pt x="18" y="19"/>
                  </a:cubicBezTo>
                  <a:cubicBezTo>
                    <a:pt x="16" y="20"/>
                    <a:pt x="16" y="20"/>
                    <a:pt x="16" y="20"/>
                  </a:cubicBezTo>
                  <a:cubicBezTo>
                    <a:pt x="16" y="10"/>
                    <a:pt x="16" y="10"/>
                    <a:pt x="16" y="10"/>
                  </a:cubicBezTo>
                  <a:cubicBezTo>
                    <a:pt x="16" y="10"/>
                    <a:pt x="16" y="10"/>
                    <a:pt x="16" y="10"/>
                  </a:cubicBezTo>
                  <a:cubicBezTo>
                    <a:pt x="16" y="20"/>
                    <a:pt x="16" y="20"/>
                    <a:pt x="16" y="20"/>
                  </a:cubicBezTo>
                  <a:cubicBezTo>
                    <a:pt x="15" y="20"/>
                    <a:pt x="15" y="20"/>
                    <a:pt x="15" y="20"/>
                  </a:cubicBezTo>
                  <a:cubicBezTo>
                    <a:pt x="15" y="11"/>
                    <a:pt x="15" y="11"/>
                    <a:pt x="15" y="11"/>
                  </a:cubicBezTo>
                  <a:cubicBezTo>
                    <a:pt x="15" y="11"/>
                    <a:pt x="15" y="11"/>
                    <a:pt x="15" y="11"/>
                  </a:cubicBezTo>
                  <a:cubicBezTo>
                    <a:pt x="15" y="20"/>
                    <a:pt x="15" y="20"/>
                    <a:pt x="15" y="20"/>
                  </a:cubicBezTo>
                  <a:cubicBezTo>
                    <a:pt x="15" y="20"/>
                    <a:pt x="15" y="20"/>
                    <a:pt x="15" y="20"/>
                  </a:cubicBezTo>
                  <a:cubicBezTo>
                    <a:pt x="15" y="11"/>
                    <a:pt x="15" y="11"/>
                    <a:pt x="15" y="11"/>
                  </a:cubicBezTo>
                  <a:cubicBezTo>
                    <a:pt x="14" y="11"/>
                    <a:pt x="14" y="11"/>
                    <a:pt x="14" y="11"/>
                  </a:cubicBezTo>
                  <a:lnTo>
                    <a:pt x="18" y="8"/>
                  </a:lnTo>
                  <a:close/>
                  <a:moveTo>
                    <a:pt x="18" y="20"/>
                  </a:moveTo>
                  <a:cubicBezTo>
                    <a:pt x="18" y="20"/>
                    <a:pt x="18" y="20"/>
                    <a:pt x="18" y="20"/>
                  </a:cubicBezTo>
                  <a:cubicBezTo>
                    <a:pt x="18" y="33"/>
                    <a:pt x="18" y="33"/>
                    <a:pt x="18" y="33"/>
                  </a:cubicBezTo>
                  <a:cubicBezTo>
                    <a:pt x="18" y="33"/>
                    <a:pt x="18" y="33"/>
                    <a:pt x="18" y="33"/>
                  </a:cubicBezTo>
                  <a:cubicBezTo>
                    <a:pt x="18" y="20"/>
                    <a:pt x="18" y="20"/>
                    <a:pt x="18" y="20"/>
                  </a:cubicBezTo>
                  <a:close/>
                  <a:moveTo>
                    <a:pt x="18" y="21"/>
                  </a:moveTo>
                  <a:cubicBezTo>
                    <a:pt x="18" y="21"/>
                    <a:pt x="18" y="21"/>
                    <a:pt x="18" y="21"/>
                  </a:cubicBezTo>
                  <a:cubicBezTo>
                    <a:pt x="18" y="33"/>
                    <a:pt x="18" y="33"/>
                    <a:pt x="18" y="33"/>
                  </a:cubicBezTo>
                  <a:cubicBezTo>
                    <a:pt x="16" y="33"/>
                    <a:pt x="16" y="33"/>
                    <a:pt x="16" y="33"/>
                  </a:cubicBezTo>
                  <a:cubicBezTo>
                    <a:pt x="16" y="21"/>
                    <a:pt x="16" y="21"/>
                    <a:pt x="16" y="21"/>
                  </a:cubicBezTo>
                  <a:lnTo>
                    <a:pt x="18" y="21"/>
                  </a:lnTo>
                  <a:close/>
                  <a:moveTo>
                    <a:pt x="16" y="21"/>
                  </a:moveTo>
                  <a:cubicBezTo>
                    <a:pt x="16" y="21"/>
                    <a:pt x="16" y="21"/>
                    <a:pt x="16" y="21"/>
                  </a:cubicBezTo>
                  <a:cubicBezTo>
                    <a:pt x="16" y="33"/>
                    <a:pt x="16" y="33"/>
                    <a:pt x="16" y="33"/>
                  </a:cubicBezTo>
                  <a:cubicBezTo>
                    <a:pt x="15" y="33"/>
                    <a:pt x="15" y="33"/>
                    <a:pt x="15" y="33"/>
                  </a:cubicBezTo>
                  <a:cubicBezTo>
                    <a:pt x="15" y="21"/>
                    <a:pt x="15" y="21"/>
                    <a:pt x="15" y="21"/>
                  </a:cubicBezTo>
                  <a:lnTo>
                    <a:pt x="16" y="21"/>
                  </a:lnTo>
                  <a:close/>
                  <a:moveTo>
                    <a:pt x="15" y="21"/>
                  </a:moveTo>
                  <a:cubicBezTo>
                    <a:pt x="15" y="21"/>
                    <a:pt x="15" y="21"/>
                    <a:pt x="15" y="21"/>
                  </a:cubicBezTo>
                  <a:cubicBezTo>
                    <a:pt x="15" y="33"/>
                    <a:pt x="15" y="33"/>
                    <a:pt x="15" y="33"/>
                  </a:cubicBezTo>
                  <a:cubicBezTo>
                    <a:pt x="15" y="33"/>
                    <a:pt x="15" y="33"/>
                    <a:pt x="15" y="33"/>
                  </a:cubicBezTo>
                  <a:cubicBezTo>
                    <a:pt x="15" y="21"/>
                    <a:pt x="15" y="21"/>
                    <a:pt x="15" y="21"/>
                  </a:cubicBezTo>
                  <a:close/>
                  <a:moveTo>
                    <a:pt x="14" y="12"/>
                  </a:moveTo>
                  <a:cubicBezTo>
                    <a:pt x="14" y="12"/>
                    <a:pt x="14" y="12"/>
                    <a:pt x="14" y="12"/>
                  </a:cubicBezTo>
                  <a:cubicBezTo>
                    <a:pt x="14" y="11"/>
                    <a:pt x="14" y="11"/>
                    <a:pt x="14" y="11"/>
                  </a:cubicBezTo>
                  <a:cubicBezTo>
                    <a:pt x="14" y="33"/>
                    <a:pt x="14" y="33"/>
                    <a:pt x="14" y="33"/>
                  </a:cubicBezTo>
                  <a:cubicBezTo>
                    <a:pt x="14" y="33"/>
                    <a:pt x="14" y="33"/>
                    <a:pt x="14" y="33"/>
                  </a:cubicBezTo>
                  <a:lnTo>
                    <a:pt x="14" y="12"/>
                  </a:lnTo>
                  <a:close/>
                  <a:moveTo>
                    <a:pt x="19" y="33"/>
                  </a:moveTo>
                  <a:cubicBezTo>
                    <a:pt x="19" y="33"/>
                    <a:pt x="19" y="33"/>
                    <a:pt x="19" y="33"/>
                  </a:cubicBezTo>
                  <a:cubicBezTo>
                    <a:pt x="14" y="34"/>
                    <a:pt x="14" y="34"/>
                    <a:pt x="14" y="34"/>
                  </a:cubicBezTo>
                  <a:cubicBezTo>
                    <a:pt x="14" y="33"/>
                    <a:pt x="14" y="33"/>
                    <a:pt x="14" y="33"/>
                  </a:cubicBezTo>
                  <a:cubicBezTo>
                    <a:pt x="14" y="33"/>
                    <a:pt x="14" y="33"/>
                    <a:pt x="14" y="33"/>
                  </a:cubicBezTo>
                  <a:cubicBezTo>
                    <a:pt x="15" y="33"/>
                    <a:pt x="15" y="33"/>
                    <a:pt x="15" y="33"/>
                  </a:cubicBezTo>
                  <a:cubicBezTo>
                    <a:pt x="15" y="33"/>
                    <a:pt x="15" y="33"/>
                    <a:pt x="15" y="33"/>
                  </a:cubicBezTo>
                  <a:cubicBezTo>
                    <a:pt x="15" y="33"/>
                    <a:pt x="15" y="33"/>
                    <a:pt x="15" y="33"/>
                  </a:cubicBezTo>
                  <a:cubicBezTo>
                    <a:pt x="15" y="33"/>
                    <a:pt x="15" y="33"/>
                    <a:pt x="15" y="33"/>
                  </a:cubicBezTo>
                  <a:cubicBezTo>
                    <a:pt x="15" y="33"/>
                    <a:pt x="15" y="33"/>
                    <a:pt x="15" y="33"/>
                  </a:cubicBezTo>
                  <a:cubicBezTo>
                    <a:pt x="16" y="33"/>
                    <a:pt x="16" y="33"/>
                    <a:pt x="16" y="33"/>
                  </a:cubicBezTo>
                  <a:cubicBezTo>
                    <a:pt x="16" y="33"/>
                    <a:pt x="16" y="33"/>
                    <a:pt x="16" y="33"/>
                  </a:cubicBezTo>
                  <a:cubicBezTo>
                    <a:pt x="16" y="33"/>
                    <a:pt x="16" y="33"/>
                    <a:pt x="16" y="33"/>
                  </a:cubicBezTo>
                  <a:cubicBezTo>
                    <a:pt x="19" y="33"/>
                    <a:pt x="19" y="33"/>
                    <a:pt x="19" y="33"/>
                  </a:cubicBezTo>
                  <a:close/>
                  <a:moveTo>
                    <a:pt x="20" y="33"/>
                  </a:moveTo>
                  <a:cubicBezTo>
                    <a:pt x="20" y="33"/>
                    <a:pt x="20" y="33"/>
                    <a:pt x="20" y="33"/>
                  </a:cubicBezTo>
                  <a:cubicBezTo>
                    <a:pt x="19" y="33"/>
                    <a:pt x="19" y="33"/>
                    <a:pt x="19" y="33"/>
                  </a:cubicBezTo>
                  <a:cubicBezTo>
                    <a:pt x="19" y="33"/>
                    <a:pt x="19" y="33"/>
                    <a:pt x="19" y="33"/>
                  </a:cubicBezTo>
                  <a:cubicBezTo>
                    <a:pt x="20" y="33"/>
                    <a:pt x="20" y="33"/>
                    <a:pt x="20" y="33"/>
                  </a:cubicBezTo>
                  <a:close/>
                  <a:moveTo>
                    <a:pt x="19" y="32"/>
                  </a:moveTo>
                  <a:cubicBezTo>
                    <a:pt x="19" y="32"/>
                    <a:pt x="19" y="32"/>
                    <a:pt x="19" y="32"/>
                  </a:cubicBezTo>
                  <a:cubicBezTo>
                    <a:pt x="19" y="20"/>
                    <a:pt x="19" y="20"/>
                    <a:pt x="19" y="20"/>
                  </a:cubicBezTo>
                  <a:cubicBezTo>
                    <a:pt x="19" y="20"/>
                    <a:pt x="19" y="20"/>
                    <a:pt x="19" y="20"/>
                  </a:cubicBezTo>
                  <a:cubicBezTo>
                    <a:pt x="19" y="32"/>
                    <a:pt x="19" y="32"/>
                    <a:pt x="19" y="32"/>
                  </a:cubicBezTo>
                  <a:close/>
                  <a:moveTo>
                    <a:pt x="20" y="33"/>
                  </a:moveTo>
                  <a:cubicBezTo>
                    <a:pt x="20" y="33"/>
                    <a:pt x="20" y="33"/>
                    <a:pt x="20" y="33"/>
                  </a:cubicBezTo>
                  <a:cubicBezTo>
                    <a:pt x="20" y="33"/>
                    <a:pt x="20" y="33"/>
                    <a:pt x="20" y="33"/>
                  </a:cubicBezTo>
                  <a:cubicBezTo>
                    <a:pt x="20" y="33"/>
                    <a:pt x="20" y="33"/>
                    <a:pt x="20" y="33"/>
                  </a:cubicBezTo>
                  <a:cubicBezTo>
                    <a:pt x="20" y="32"/>
                    <a:pt x="20" y="32"/>
                    <a:pt x="20" y="32"/>
                  </a:cubicBezTo>
                  <a:lnTo>
                    <a:pt x="20" y="33"/>
                  </a:lnTo>
                  <a:close/>
                  <a:moveTo>
                    <a:pt x="22" y="32"/>
                  </a:moveTo>
                  <a:cubicBezTo>
                    <a:pt x="22" y="32"/>
                    <a:pt x="22" y="32"/>
                    <a:pt x="22" y="32"/>
                  </a:cubicBezTo>
                  <a:cubicBezTo>
                    <a:pt x="20" y="32"/>
                    <a:pt x="20" y="32"/>
                    <a:pt x="20" y="32"/>
                  </a:cubicBezTo>
                  <a:cubicBezTo>
                    <a:pt x="20" y="20"/>
                    <a:pt x="20" y="20"/>
                    <a:pt x="20" y="20"/>
                  </a:cubicBezTo>
                  <a:cubicBezTo>
                    <a:pt x="22" y="19"/>
                    <a:pt x="22" y="19"/>
                    <a:pt x="22" y="19"/>
                  </a:cubicBezTo>
                  <a:cubicBezTo>
                    <a:pt x="22" y="32"/>
                    <a:pt x="22" y="32"/>
                    <a:pt x="22" y="32"/>
                  </a:cubicBezTo>
                  <a:close/>
                  <a:moveTo>
                    <a:pt x="21" y="33"/>
                  </a:moveTo>
                  <a:cubicBezTo>
                    <a:pt x="21" y="33"/>
                    <a:pt x="21" y="33"/>
                    <a:pt x="21" y="33"/>
                  </a:cubicBezTo>
                  <a:cubicBezTo>
                    <a:pt x="20" y="33"/>
                    <a:pt x="20" y="33"/>
                    <a:pt x="20" y="33"/>
                  </a:cubicBezTo>
                  <a:cubicBezTo>
                    <a:pt x="20" y="32"/>
                    <a:pt x="20" y="32"/>
                    <a:pt x="20" y="32"/>
                  </a:cubicBezTo>
                  <a:cubicBezTo>
                    <a:pt x="21" y="32"/>
                    <a:pt x="21" y="32"/>
                    <a:pt x="21" y="32"/>
                  </a:cubicBezTo>
                  <a:lnTo>
                    <a:pt x="21" y="33"/>
                  </a:lnTo>
                  <a:close/>
                  <a:moveTo>
                    <a:pt x="22" y="33"/>
                  </a:moveTo>
                  <a:cubicBezTo>
                    <a:pt x="22" y="33"/>
                    <a:pt x="22" y="33"/>
                    <a:pt x="22" y="33"/>
                  </a:cubicBezTo>
                  <a:cubicBezTo>
                    <a:pt x="21" y="33"/>
                    <a:pt x="21" y="33"/>
                    <a:pt x="21" y="33"/>
                  </a:cubicBezTo>
                  <a:cubicBezTo>
                    <a:pt x="21" y="32"/>
                    <a:pt x="21" y="32"/>
                    <a:pt x="21" y="32"/>
                  </a:cubicBezTo>
                  <a:cubicBezTo>
                    <a:pt x="22" y="32"/>
                    <a:pt x="22" y="32"/>
                    <a:pt x="22" y="32"/>
                  </a:cubicBezTo>
                  <a:lnTo>
                    <a:pt x="22" y="33"/>
                  </a:lnTo>
                  <a:close/>
                  <a:moveTo>
                    <a:pt x="23" y="33"/>
                  </a:moveTo>
                  <a:cubicBezTo>
                    <a:pt x="23" y="33"/>
                    <a:pt x="23" y="33"/>
                    <a:pt x="23" y="33"/>
                  </a:cubicBezTo>
                  <a:cubicBezTo>
                    <a:pt x="22" y="33"/>
                    <a:pt x="22" y="33"/>
                    <a:pt x="22" y="33"/>
                  </a:cubicBezTo>
                  <a:cubicBezTo>
                    <a:pt x="22" y="32"/>
                    <a:pt x="22" y="32"/>
                    <a:pt x="22" y="32"/>
                  </a:cubicBezTo>
                  <a:cubicBezTo>
                    <a:pt x="23" y="32"/>
                    <a:pt x="23" y="32"/>
                    <a:pt x="23" y="32"/>
                  </a:cubicBezTo>
                  <a:lnTo>
                    <a:pt x="23" y="33"/>
                  </a:lnTo>
                  <a:close/>
                  <a:moveTo>
                    <a:pt x="22" y="32"/>
                  </a:moveTo>
                  <a:cubicBezTo>
                    <a:pt x="22" y="32"/>
                    <a:pt x="22" y="32"/>
                    <a:pt x="22" y="32"/>
                  </a:cubicBezTo>
                  <a:cubicBezTo>
                    <a:pt x="22" y="19"/>
                    <a:pt x="22" y="19"/>
                    <a:pt x="22" y="19"/>
                  </a:cubicBezTo>
                  <a:cubicBezTo>
                    <a:pt x="22" y="19"/>
                    <a:pt x="22" y="19"/>
                    <a:pt x="22" y="19"/>
                  </a:cubicBezTo>
                  <a:cubicBezTo>
                    <a:pt x="22" y="32"/>
                    <a:pt x="22" y="32"/>
                    <a:pt x="22" y="32"/>
                  </a:cubicBezTo>
                  <a:close/>
                  <a:moveTo>
                    <a:pt x="23" y="33"/>
                  </a:moveTo>
                  <a:cubicBezTo>
                    <a:pt x="23" y="33"/>
                    <a:pt x="23" y="33"/>
                    <a:pt x="23" y="33"/>
                  </a:cubicBezTo>
                  <a:cubicBezTo>
                    <a:pt x="23" y="33"/>
                    <a:pt x="23" y="33"/>
                    <a:pt x="23" y="33"/>
                  </a:cubicBezTo>
                  <a:cubicBezTo>
                    <a:pt x="23" y="32"/>
                    <a:pt x="23" y="32"/>
                    <a:pt x="23" y="32"/>
                  </a:cubicBezTo>
                  <a:cubicBezTo>
                    <a:pt x="23" y="32"/>
                    <a:pt x="23" y="32"/>
                    <a:pt x="23" y="32"/>
                  </a:cubicBezTo>
                  <a:lnTo>
                    <a:pt x="23" y="33"/>
                  </a:lnTo>
                  <a:close/>
                  <a:moveTo>
                    <a:pt x="23" y="32"/>
                  </a:moveTo>
                  <a:cubicBezTo>
                    <a:pt x="23" y="32"/>
                    <a:pt x="23" y="32"/>
                    <a:pt x="23" y="32"/>
                  </a:cubicBezTo>
                  <a:cubicBezTo>
                    <a:pt x="23" y="19"/>
                    <a:pt x="23" y="19"/>
                    <a:pt x="23" y="19"/>
                  </a:cubicBezTo>
                  <a:cubicBezTo>
                    <a:pt x="23" y="19"/>
                    <a:pt x="23" y="19"/>
                    <a:pt x="23" y="19"/>
                  </a:cubicBezTo>
                  <a:cubicBezTo>
                    <a:pt x="23" y="32"/>
                    <a:pt x="23" y="32"/>
                    <a:pt x="23" y="32"/>
                  </a:cubicBezTo>
                  <a:close/>
                  <a:moveTo>
                    <a:pt x="25" y="33"/>
                  </a:moveTo>
                  <a:cubicBezTo>
                    <a:pt x="25" y="33"/>
                    <a:pt x="25" y="33"/>
                    <a:pt x="25" y="33"/>
                  </a:cubicBezTo>
                  <a:cubicBezTo>
                    <a:pt x="25" y="32"/>
                    <a:pt x="25" y="32"/>
                    <a:pt x="25" y="32"/>
                  </a:cubicBezTo>
                  <a:cubicBezTo>
                    <a:pt x="24" y="32"/>
                    <a:pt x="24" y="32"/>
                    <a:pt x="24" y="32"/>
                  </a:cubicBezTo>
                  <a:cubicBezTo>
                    <a:pt x="24" y="33"/>
                    <a:pt x="24" y="33"/>
                    <a:pt x="24" y="33"/>
                  </a:cubicBezTo>
                  <a:cubicBezTo>
                    <a:pt x="24" y="33"/>
                    <a:pt x="24" y="33"/>
                    <a:pt x="24" y="33"/>
                  </a:cubicBezTo>
                  <a:cubicBezTo>
                    <a:pt x="24" y="32"/>
                    <a:pt x="24" y="32"/>
                    <a:pt x="24" y="32"/>
                  </a:cubicBezTo>
                  <a:cubicBezTo>
                    <a:pt x="24" y="32"/>
                    <a:pt x="24" y="32"/>
                    <a:pt x="24" y="32"/>
                  </a:cubicBezTo>
                  <a:cubicBezTo>
                    <a:pt x="24" y="32"/>
                    <a:pt x="24" y="32"/>
                    <a:pt x="24" y="32"/>
                  </a:cubicBezTo>
                  <a:cubicBezTo>
                    <a:pt x="24" y="32"/>
                    <a:pt x="24" y="32"/>
                    <a:pt x="24" y="32"/>
                  </a:cubicBezTo>
                  <a:cubicBezTo>
                    <a:pt x="25" y="32"/>
                    <a:pt x="25" y="32"/>
                    <a:pt x="25" y="32"/>
                  </a:cubicBezTo>
                  <a:cubicBezTo>
                    <a:pt x="25" y="33"/>
                    <a:pt x="25" y="33"/>
                    <a:pt x="25" y="33"/>
                  </a:cubicBezTo>
                  <a:cubicBezTo>
                    <a:pt x="25" y="33"/>
                    <a:pt x="25" y="33"/>
                    <a:pt x="25" y="33"/>
                  </a:cubicBezTo>
                  <a:cubicBezTo>
                    <a:pt x="25" y="32"/>
                    <a:pt x="25" y="32"/>
                    <a:pt x="25" y="32"/>
                  </a:cubicBezTo>
                  <a:cubicBezTo>
                    <a:pt x="26" y="32"/>
                    <a:pt x="26" y="32"/>
                    <a:pt x="26" y="32"/>
                  </a:cubicBezTo>
                  <a:cubicBezTo>
                    <a:pt x="26" y="32"/>
                    <a:pt x="26" y="32"/>
                    <a:pt x="26" y="32"/>
                  </a:cubicBezTo>
                  <a:lnTo>
                    <a:pt x="25" y="33"/>
                  </a:lnTo>
                  <a:close/>
                  <a:moveTo>
                    <a:pt x="24" y="32"/>
                  </a:moveTo>
                  <a:cubicBezTo>
                    <a:pt x="24" y="32"/>
                    <a:pt x="24" y="32"/>
                    <a:pt x="24" y="32"/>
                  </a:cubicBezTo>
                  <a:cubicBezTo>
                    <a:pt x="24" y="19"/>
                    <a:pt x="24" y="19"/>
                    <a:pt x="24" y="19"/>
                  </a:cubicBezTo>
                  <a:cubicBezTo>
                    <a:pt x="24" y="18"/>
                    <a:pt x="24" y="18"/>
                    <a:pt x="24" y="18"/>
                  </a:cubicBezTo>
                  <a:cubicBezTo>
                    <a:pt x="24" y="32"/>
                    <a:pt x="24" y="32"/>
                    <a:pt x="24" y="32"/>
                  </a:cubicBezTo>
                  <a:close/>
                  <a:moveTo>
                    <a:pt x="25" y="32"/>
                  </a:moveTo>
                  <a:cubicBezTo>
                    <a:pt x="25" y="32"/>
                    <a:pt x="25" y="32"/>
                    <a:pt x="25" y="32"/>
                  </a:cubicBezTo>
                  <a:cubicBezTo>
                    <a:pt x="25" y="18"/>
                    <a:pt x="25" y="18"/>
                    <a:pt x="25" y="18"/>
                  </a:cubicBezTo>
                  <a:cubicBezTo>
                    <a:pt x="25" y="18"/>
                    <a:pt x="25" y="18"/>
                    <a:pt x="25" y="18"/>
                  </a:cubicBezTo>
                  <a:cubicBezTo>
                    <a:pt x="25" y="32"/>
                    <a:pt x="25" y="32"/>
                    <a:pt x="25" y="32"/>
                  </a:cubicBezTo>
                  <a:close/>
                  <a:moveTo>
                    <a:pt x="26" y="31"/>
                  </a:moveTo>
                  <a:cubicBezTo>
                    <a:pt x="26" y="31"/>
                    <a:pt x="26" y="31"/>
                    <a:pt x="26" y="31"/>
                  </a:cubicBezTo>
                  <a:cubicBezTo>
                    <a:pt x="26" y="18"/>
                    <a:pt x="26" y="18"/>
                    <a:pt x="26" y="18"/>
                  </a:cubicBezTo>
                  <a:cubicBezTo>
                    <a:pt x="26" y="18"/>
                    <a:pt x="26" y="18"/>
                    <a:pt x="26" y="18"/>
                  </a:cubicBezTo>
                  <a:cubicBezTo>
                    <a:pt x="26" y="31"/>
                    <a:pt x="26" y="31"/>
                    <a:pt x="26" y="31"/>
                  </a:cubicBezTo>
                  <a:close/>
                  <a:moveTo>
                    <a:pt x="28" y="31"/>
                  </a:moveTo>
                  <a:cubicBezTo>
                    <a:pt x="28" y="31"/>
                    <a:pt x="28" y="31"/>
                    <a:pt x="28" y="31"/>
                  </a:cubicBezTo>
                  <a:cubicBezTo>
                    <a:pt x="27" y="31"/>
                    <a:pt x="27" y="31"/>
                    <a:pt x="27" y="31"/>
                  </a:cubicBezTo>
                  <a:cubicBezTo>
                    <a:pt x="27" y="31"/>
                    <a:pt x="27" y="31"/>
                    <a:pt x="27" y="31"/>
                  </a:cubicBezTo>
                  <a:cubicBezTo>
                    <a:pt x="27" y="31"/>
                    <a:pt x="27" y="31"/>
                    <a:pt x="27" y="31"/>
                  </a:cubicBezTo>
                  <a:cubicBezTo>
                    <a:pt x="27" y="17"/>
                    <a:pt x="27" y="17"/>
                    <a:pt x="27" y="17"/>
                  </a:cubicBezTo>
                  <a:cubicBezTo>
                    <a:pt x="27" y="17"/>
                    <a:pt x="27" y="17"/>
                    <a:pt x="27" y="17"/>
                  </a:cubicBezTo>
                  <a:cubicBezTo>
                    <a:pt x="28" y="17"/>
                    <a:pt x="28" y="17"/>
                    <a:pt x="28" y="17"/>
                  </a:cubicBezTo>
                  <a:lnTo>
                    <a:pt x="28" y="31"/>
                  </a:lnTo>
                  <a:close/>
                  <a:moveTo>
                    <a:pt x="30" y="31"/>
                  </a:moveTo>
                  <a:cubicBezTo>
                    <a:pt x="30" y="31"/>
                    <a:pt x="30" y="31"/>
                    <a:pt x="30" y="31"/>
                  </a:cubicBezTo>
                  <a:cubicBezTo>
                    <a:pt x="29" y="31"/>
                    <a:pt x="29" y="31"/>
                    <a:pt x="29" y="31"/>
                  </a:cubicBezTo>
                  <a:cubicBezTo>
                    <a:pt x="29" y="17"/>
                    <a:pt x="29" y="17"/>
                    <a:pt x="29" y="17"/>
                  </a:cubicBezTo>
                  <a:cubicBezTo>
                    <a:pt x="30" y="18"/>
                    <a:pt x="30" y="18"/>
                    <a:pt x="30" y="18"/>
                  </a:cubicBezTo>
                  <a:lnTo>
                    <a:pt x="30" y="31"/>
                  </a:lnTo>
                  <a:close/>
                  <a:moveTo>
                    <a:pt x="37" y="30"/>
                  </a:moveTo>
                  <a:cubicBezTo>
                    <a:pt x="37" y="30"/>
                    <a:pt x="37" y="30"/>
                    <a:pt x="37" y="30"/>
                  </a:cubicBezTo>
                  <a:cubicBezTo>
                    <a:pt x="34" y="30"/>
                    <a:pt x="34" y="30"/>
                    <a:pt x="34" y="30"/>
                  </a:cubicBezTo>
                  <a:cubicBezTo>
                    <a:pt x="31" y="31"/>
                    <a:pt x="31" y="31"/>
                    <a:pt x="31" y="31"/>
                  </a:cubicBezTo>
                  <a:cubicBezTo>
                    <a:pt x="31" y="18"/>
                    <a:pt x="31" y="18"/>
                    <a:pt x="31" y="18"/>
                  </a:cubicBezTo>
                  <a:cubicBezTo>
                    <a:pt x="37" y="18"/>
                    <a:pt x="37" y="18"/>
                    <a:pt x="37" y="18"/>
                  </a:cubicBezTo>
                  <a:lnTo>
                    <a:pt x="37" y="30"/>
                  </a:lnTo>
                  <a:close/>
                  <a:moveTo>
                    <a:pt x="39" y="31"/>
                  </a:moveTo>
                  <a:cubicBezTo>
                    <a:pt x="39" y="31"/>
                    <a:pt x="39" y="31"/>
                    <a:pt x="39" y="31"/>
                  </a:cubicBezTo>
                  <a:cubicBezTo>
                    <a:pt x="38" y="31"/>
                    <a:pt x="38" y="31"/>
                    <a:pt x="38" y="31"/>
                  </a:cubicBezTo>
                  <a:cubicBezTo>
                    <a:pt x="38" y="18"/>
                    <a:pt x="38" y="18"/>
                    <a:pt x="38" y="18"/>
                  </a:cubicBezTo>
                  <a:cubicBezTo>
                    <a:pt x="39" y="18"/>
                    <a:pt x="39" y="18"/>
                    <a:pt x="39" y="18"/>
                  </a:cubicBezTo>
                  <a:lnTo>
                    <a:pt x="39" y="31"/>
                  </a:lnTo>
                  <a:close/>
                  <a:moveTo>
                    <a:pt x="42" y="31"/>
                  </a:moveTo>
                  <a:cubicBezTo>
                    <a:pt x="42" y="31"/>
                    <a:pt x="42" y="31"/>
                    <a:pt x="42" y="31"/>
                  </a:cubicBezTo>
                  <a:cubicBezTo>
                    <a:pt x="40" y="31"/>
                    <a:pt x="40" y="31"/>
                    <a:pt x="40" y="31"/>
                  </a:cubicBezTo>
                  <a:cubicBezTo>
                    <a:pt x="40" y="18"/>
                    <a:pt x="40" y="18"/>
                    <a:pt x="40" y="18"/>
                  </a:cubicBezTo>
                  <a:cubicBezTo>
                    <a:pt x="42" y="18"/>
                    <a:pt x="42" y="18"/>
                    <a:pt x="42" y="18"/>
                  </a:cubicBezTo>
                  <a:lnTo>
                    <a:pt x="42" y="31"/>
                  </a:lnTo>
                  <a:close/>
                  <a:moveTo>
                    <a:pt x="48" y="31"/>
                  </a:moveTo>
                  <a:cubicBezTo>
                    <a:pt x="48" y="31"/>
                    <a:pt x="48" y="31"/>
                    <a:pt x="48" y="31"/>
                  </a:cubicBezTo>
                  <a:cubicBezTo>
                    <a:pt x="42" y="31"/>
                    <a:pt x="42" y="31"/>
                    <a:pt x="42" y="31"/>
                  </a:cubicBezTo>
                  <a:cubicBezTo>
                    <a:pt x="42" y="18"/>
                    <a:pt x="42" y="18"/>
                    <a:pt x="42" y="18"/>
                  </a:cubicBezTo>
                  <a:cubicBezTo>
                    <a:pt x="48" y="18"/>
                    <a:pt x="48" y="18"/>
                    <a:pt x="48" y="18"/>
                  </a:cubicBezTo>
                  <a:lnTo>
                    <a:pt x="48" y="31"/>
                  </a:lnTo>
                  <a:close/>
                  <a:moveTo>
                    <a:pt x="50" y="31"/>
                  </a:moveTo>
                  <a:cubicBezTo>
                    <a:pt x="50" y="31"/>
                    <a:pt x="50" y="31"/>
                    <a:pt x="50" y="31"/>
                  </a:cubicBezTo>
                  <a:cubicBezTo>
                    <a:pt x="49" y="31"/>
                    <a:pt x="49" y="31"/>
                    <a:pt x="49" y="31"/>
                  </a:cubicBezTo>
                  <a:cubicBezTo>
                    <a:pt x="49" y="18"/>
                    <a:pt x="49" y="18"/>
                    <a:pt x="49" y="18"/>
                  </a:cubicBezTo>
                  <a:cubicBezTo>
                    <a:pt x="50" y="19"/>
                    <a:pt x="50" y="19"/>
                    <a:pt x="50" y="19"/>
                  </a:cubicBezTo>
                  <a:lnTo>
                    <a:pt x="50" y="31"/>
                  </a:lnTo>
                  <a:close/>
                  <a:moveTo>
                    <a:pt x="52" y="31"/>
                  </a:moveTo>
                  <a:cubicBezTo>
                    <a:pt x="52" y="31"/>
                    <a:pt x="52" y="31"/>
                    <a:pt x="52" y="31"/>
                  </a:cubicBezTo>
                  <a:cubicBezTo>
                    <a:pt x="51" y="31"/>
                    <a:pt x="51" y="31"/>
                    <a:pt x="51" y="31"/>
                  </a:cubicBezTo>
                  <a:cubicBezTo>
                    <a:pt x="51" y="19"/>
                    <a:pt x="51" y="19"/>
                    <a:pt x="51" y="19"/>
                  </a:cubicBezTo>
                  <a:cubicBezTo>
                    <a:pt x="52" y="19"/>
                    <a:pt x="52" y="19"/>
                    <a:pt x="52" y="19"/>
                  </a:cubicBezTo>
                  <a:lnTo>
                    <a:pt x="52" y="31"/>
                  </a:lnTo>
                  <a:close/>
                  <a:moveTo>
                    <a:pt x="57" y="31"/>
                  </a:moveTo>
                  <a:cubicBezTo>
                    <a:pt x="57" y="31"/>
                    <a:pt x="57" y="31"/>
                    <a:pt x="57" y="31"/>
                  </a:cubicBezTo>
                  <a:cubicBezTo>
                    <a:pt x="53" y="31"/>
                    <a:pt x="53" y="31"/>
                    <a:pt x="53" y="31"/>
                  </a:cubicBezTo>
                  <a:cubicBezTo>
                    <a:pt x="53" y="19"/>
                    <a:pt x="53" y="19"/>
                    <a:pt x="53" y="19"/>
                  </a:cubicBezTo>
                  <a:cubicBezTo>
                    <a:pt x="57" y="19"/>
                    <a:pt x="57" y="19"/>
                    <a:pt x="57" y="19"/>
                  </a:cubicBezTo>
                  <a:lnTo>
                    <a:pt x="57" y="31"/>
                  </a:lnTo>
                  <a:close/>
                  <a:moveTo>
                    <a:pt x="59" y="31"/>
                  </a:moveTo>
                  <a:cubicBezTo>
                    <a:pt x="59" y="31"/>
                    <a:pt x="59" y="31"/>
                    <a:pt x="59" y="31"/>
                  </a:cubicBezTo>
                  <a:cubicBezTo>
                    <a:pt x="58" y="31"/>
                    <a:pt x="58" y="31"/>
                    <a:pt x="58" y="31"/>
                  </a:cubicBezTo>
                  <a:cubicBezTo>
                    <a:pt x="58" y="19"/>
                    <a:pt x="58" y="19"/>
                    <a:pt x="58" y="19"/>
                  </a:cubicBezTo>
                  <a:cubicBezTo>
                    <a:pt x="59" y="19"/>
                    <a:pt x="59" y="19"/>
                    <a:pt x="59" y="19"/>
                  </a:cubicBezTo>
                  <a:lnTo>
                    <a:pt x="59" y="31"/>
                  </a:lnTo>
                  <a:close/>
                  <a:moveTo>
                    <a:pt x="63" y="31"/>
                  </a:moveTo>
                  <a:cubicBezTo>
                    <a:pt x="63" y="31"/>
                    <a:pt x="63" y="31"/>
                    <a:pt x="63" y="31"/>
                  </a:cubicBezTo>
                  <a:cubicBezTo>
                    <a:pt x="60" y="31"/>
                    <a:pt x="60" y="31"/>
                    <a:pt x="60" y="31"/>
                  </a:cubicBezTo>
                  <a:cubicBezTo>
                    <a:pt x="60" y="19"/>
                    <a:pt x="60" y="19"/>
                    <a:pt x="60" y="19"/>
                  </a:cubicBezTo>
                  <a:cubicBezTo>
                    <a:pt x="63" y="19"/>
                    <a:pt x="63" y="19"/>
                    <a:pt x="63" y="19"/>
                  </a:cubicBezTo>
                  <a:lnTo>
                    <a:pt x="63" y="31"/>
                  </a:lnTo>
                  <a:close/>
                  <a:moveTo>
                    <a:pt x="63" y="18"/>
                  </a:moveTo>
                  <a:cubicBezTo>
                    <a:pt x="63" y="18"/>
                    <a:pt x="63" y="18"/>
                    <a:pt x="63" y="18"/>
                  </a:cubicBezTo>
                  <a:cubicBezTo>
                    <a:pt x="60" y="17"/>
                    <a:pt x="60" y="17"/>
                    <a:pt x="60" y="17"/>
                  </a:cubicBezTo>
                  <a:cubicBezTo>
                    <a:pt x="60" y="4"/>
                    <a:pt x="60" y="4"/>
                    <a:pt x="60" y="4"/>
                  </a:cubicBezTo>
                  <a:cubicBezTo>
                    <a:pt x="59" y="4"/>
                    <a:pt x="59" y="4"/>
                    <a:pt x="59" y="4"/>
                  </a:cubicBezTo>
                  <a:cubicBezTo>
                    <a:pt x="59" y="17"/>
                    <a:pt x="59" y="17"/>
                    <a:pt x="59" y="17"/>
                  </a:cubicBezTo>
                  <a:cubicBezTo>
                    <a:pt x="58" y="17"/>
                    <a:pt x="58" y="17"/>
                    <a:pt x="58" y="17"/>
                  </a:cubicBezTo>
                  <a:cubicBezTo>
                    <a:pt x="58" y="4"/>
                    <a:pt x="58" y="4"/>
                    <a:pt x="58" y="4"/>
                  </a:cubicBezTo>
                  <a:cubicBezTo>
                    <a:pt x="57" y="4"/>
                    <a:pt x="57" y="4"/>
                    <a:pt x="57" y="4"/>
                  </a:cubicBezTo>
                  <a:cubicBezTo>
                    <a:pt x="57" y="17"/>
                    <a:pt x="57" y="17"/>
                    <a:pt x="57" y="17"/>
                  </a:cubicBezTo>
                  <a:cubicBezTo>
                    <a:pt x="53" y="17"/>
                    <a:pt x="53" y="17"/>
                    <a:pt x="53" y="17"/>
                  </a:cubicBezTo>
                  <a:cubicBezTo>
                    <a:pt x="53" y="3"/>
                    <a:pt x="53" y="3"/>
                    <a:pt x="53" y="3"/>
                  </a:cubicBezTo>
                  <a:cubicBezTo>
                    <a:pt x="52" y="4"/>
                    <a:pt x="52" y="4"/>
                    <a:pt x="52" y="4"/>
                  </a:cubicBezTo>
                  <a:cubicBezTo>
                    <a:pt x="52" y="17"/>
                    <a:pt x="52" y="17"/>
                    <a:pt x="52" y="17"/>
                  </a:cubicBezTo>
                  <a:cubicBezTo>
                    <a:pt x="51" y="17"/>
                    <a:pt x="51" y="17"/>
                    <a:pt x="51" y="17"/>
                  </a:cubicBezTo>
                  <a:cubicBezTo>
                    <a:pt x="51" y="3"/>
                    <a:pt x="51" y="3"/>
                    <a:pt x="51" y="3"/>
                  </a:cubicBezTo>
                  <a:cubicBezTo>
                    <a:pt x="50" y="4"/>
                    <a:pt x="50" y="4"/>
                    <a:pt x="50" y="4"/>
                  </a:cubicBezTo>
                  <a:cubicBezTo>
                    <a:pt x="50" y="17"/>
                    <a:pt x="50" y="17"/>
                    <a:pt x="50" y="17"/>
                  </a:cubicBezTo>
                  <a:cubicBezTo>
                    <a:pt x="49" y="17"/>
                    <a:pt x="49" y="17"/>
                    <a:pt x="49" y="17"/>
                  </a:cubicBezTo>
                  <a:cubicBezTo>
                    <a:pt x="49" y="3"/>
                    <a:pt x="49" y="3"/>
                    <a:pt x="49" y="3"/>
                  </a:cubicBezTo>
                  <a:cubicBezTo>
                    <a:pt x="48" y="3"/>
                    <a:pt x="48" y="3"/>
                    <a:pt x="48" y="3"/>
                  </a:cubicBezTo>
                  <a:cubicBezTo>
                    <a:pt x="48" y="17"/>
                    <a:pt x="48" y="17"/>
                    <a:pt x="48" y="17"/>
                  </a:cubicBezTo>
                  <a:cubicBezTo>
                    <a:pt x="42" y="17"/>
                    <a:pt x="42" y="17"/>
                    <a:pt x="42" y="17"/>
                  </a:cubicBezTo>
                  <a:cubicBezTo>
                    <a:pt x="42" y="3"/>
                    <a:pt x="42" y="3"/>
                    <a:pt x="42" y="3"/>
                  </a:cubicBezTo>
                  <a:cubicBezTo>
                    <a:pt x="42" y="3"/>
                    <a:pt x="42" y="3"/>
                    <a:pt x="42" y="3"/>
                  </a:cubicBezTo>
                  <a:cubicBezTo>
                    <a:pt x="42" y="17"/>
                    <a:pt x="42" y="17"/>
                    <a:pt x="42" y="17"/>
                  </a:cubicBezTo>
                  <a:cubicBezTo>
                    <a:pt x="40" y="17"/>
                    <a:pt x="40" y="17"/>
                    <a:pt x="40" y="17"/>
                  </a:cubicBezTo>
                  <a:cubicBezTo>
                    <a:pt x="40" y="2"/>
                    <a:pt x="40" y="2"/>
                    <a:pt x="40" y="2"/>
                  </a:cubicBezTo>
                  <a:cubicBezTo>
                    <a:pt x="39" y="3"/>
                    <a:pt x="39" y="3"/>
                    <a:pt x="39" y="3"/>
                  </a:cubicBezTo>
                  <a:cubicBezTo>
                    <a:pt x="39" y="17"/>
                    <a:pt x="39" y="17"/>
                    <a:pt x="39" y="17"/>
                  </a:cubicBezTo>
                  <a:cubicBezTo>
                    <a:pt x="38" y="16"/>
                    <a:pt x="38" y="16"/>
                    <a:pt x="38" y="16"/>
                  </a:cubicBezTo>
                  <a:cubicBezTo>
                    <a:pt x="38" y="2"/>
                    <a:pt x="38" y="2"/>
                    <a:pt x="38" y="2"/>
                  </a:cubicBezTo>
                  <a:cubicBezTo>
                    <a:pt x="37" y="3"/>
                    <a:pt x="37" y="3"/>
                    <a:pt x="37" y="3"/>
                  </a:cubicBezTo>
                  <a:cubicBezTo>
                    <a:pt x="37" y="16"/>
                    <a:pt x="37" y="16"/>
                    <a:pt x="37" y="16"/>
                  </a:cubicBezTo>
                  <a:cubicBezTo>
                    <a:pt x="31" y="16"/>
                    <a:pt x="31" y="16"/>
                    <a:pt x="31" y="16"/>
                  </a:cubicBezTo>
                  <a:cubicBezTo>
                    <a:pt x="31" y="2"/>
                    <a:pt x="31" y="2"/>
                    <a:pt x="31" y="2"/>
                  </a:cubicBezTo>
                  <a:cubicBezTo>
                    <a:pt x="30" y="2"/>
                    <a:pt x="30" y="2"/>
                    <a:pt x="30" y="2"/>
                  </a:cubicBezTo>
                  <a:cubicBezTo>
                    <a:pt x="30" y="16"/>
                    <a:pt x="30" y="16"/>
                    <a:pt x="30" y="16"/>
                  </a:cubicBezTo>
                  <a:cubicBezTo>
                    <a:pt x="29" y="16"/>
                    <a:pt x="29" y="16"/>
                    <a:pt x="29" y="16"/>
                  </a:cubicBezTo>
                  <a:cubicBezTo>
                    <a:pt x="29" y="2"/>
                    <a:pt x="29" y="2"/>
                    <a:pt x="29" y="2"/>
                  </a:cubicBezTo>
                  <a:cubicBezTo>
                    <a:pt x="28" y="2"/>
                    <a:pt x="28" y="2"/>
                    <a:pt x="28" y="2"/>
                  </a:cubicBezTo>
                  <a:cubicBezTo>
                    <a:pt x="28" y="16"/>
                    <a:pt x="28" y="16"/>
                    <a:pt x="28" y="16"/>
                  </a:cubicBezTo>
                  <a:cubicBezTo>
                    <a:pt x="27" y="16"/>
                    <a:pt x="27" y="16"/>
                    <a:pt x="27" y="16"/>
                  </a:cubicBezTo>
                  <a:cubicBezTo>
                    <a:pt x="27" y="16"/>
                    <a:pt x="27" y="16"/>
                    <a:pt x="27" y="16"/>
                  </a:cubicBezTo>
                  <a:cubicBezTo>
                    <a:pt x="27" y="16"/>
                    <a:pt x="27" y="16"/>
                    <a:pt x="27" y="16"/>
                  </a:cubicBezTo>
                  <a:cubicBezTo>
                    <a:pt x="27" y="3"/>
                    <a:pt x="27" y="3"/>
                    <a:pt x="27" y="3"/>
                  </a:cubicBezTo>
                  <a:cubicBezTo>
                    <a:pt x="26" y="2"/>
                    <a:pt x="26" y="2"/>
                    <a:pt x="26" y="2"/>
                  </a:cubicBezTo>
                  <a:cubicBezTo>
                    <a:pt x="26" y="16"/>
                    <a:pt x="26" y="16"/>
                    <a:pt x="26" y="16"/>
                  </a:cubicBezTo>
                  <a:cubicBezTo>
                    <a:pt x="26" y="16"/>
                    <a:pt x="26" y="16"/>
                    <a:pt x="26" y="16"/>
                  </a:cubicBezTo>
                  <a:cubicBezTo>
                    <a:pt x="26" y="3"/>
                    <a:pt x="26" y="3"/>
                    <a:pt x="26" y="3"/>
                  </a:cubicBezTo>
                  <a:cubicBezTo>
                    <a:pt x="25" y="3"/>
                    <a:pt x="25" y="3"/>
                    <a:pt x="25" y="3"/>
                  </a:cubicBezTo>
                  <a:cubicBezTo>
                    <a:pt x="25" y="17"/>
                    <a:pt x="25" y="17"/>
                    <a:pt x="25" y="17"/>
                  </a:cubicBezTo>
                  <a:cubicBezTo>
                    <a:pt x="25" y="17"/>
                    <a:pt x="25" y="17"/>
                    <a:pt x="25" y="17"/>
                  </a:cubicBezTo>
                  <a:cubicBezTo>
                    <a:pt x="25" y="4"/>
                    <a:pt x="25" y="4"/>
                    <a:pt x="25" y="4"/>
                  </a:cubicBezTo>
                  <a:cubicBezTo>
                    <a:pt x="24" y="3"/>
                    <a:pt x="24" y="3"/>
                    <a:pt x="24" y="3"/>
                  </a:cubicBezTo>
                  <a:cubicBezTo>
                    <a:pt x="24" y="17"/>
                    <a:pt x="24" y="17"/>
                    <a:pt x="24" y="17"/>
                  </a:cubicBezTo>
                  <a:cubicBezTo>
                    <a:pt x="24" y="17"/>
                    <a:pt x="24" y="17"/>
                    <a:pt x="24" y="17"/>
                  </a:cubicBezTo>
                  <a:cubicBezTo>
                    <a:pt x="24" y="4"/>
                    <a:pt x="24" y="4"/>
                    <a:pt x="24" y="4"/>
                  </a:cubicBezTo>
                  <a:cubicBezTo>
                    <a:pt x="23" y="4"/>
                    <a:pt x="23" y="4"/>
                    <a:pt x="23" y="4"/>
                  </a:cubicBezTo>
                  <a:cubicBezTo>
                    <a:pt x="23" y="17"/>
                    <a:pt x="23" y="17"/>
                    <a:pt x="23" y="17"/>
                  </a:cubicBezTo>
                  <a:cubicBezTo>
                    <a:pt x="23" y="17"/>
                    <a:pt x="23" y="17"/>
                    <a:pt x="23" y="17"/>
                  </a:cubicBezTo>
                  <a:cubicBezTo>
                    <a:pt x="23" y="5"/>
                    <a:pt x="23" y="5"/>
                    <a:pt x="23" y="5"/>
                  </a:cubicBezTo>
                  <a:cubicBezTo>
                    <a:pt x="22" y="5"/>
                    <a:pt x="22" y="5"/>
                    <a:pt x="22" y="5"/>
                  </a:cubicBezTo>
                  <a:cubicBezTo>
                    <a:pt x="22" y="17"/>
                    <a:pt x="22" y="17"/>
                    <a:pt x="22" y="17"/>
                  </a:cubicBezTo>
                  <a:cubicBezTo>
                    <a:pt x="22" y="17"/>
                    <a:pt x="22" y="17"/>
                    <a:pt x="22" y="17"/>
                  </a:cubicBezTo>
                  <a:cubicBezTo>
                    <a:pt x="22" y="5"/>
                    <a:pt x="22" y="5"/>
                    <a:pt x="22" y="5"/>
                  </a:cubicBezTo>
                  <a:cubicBezTo>
                    <a:pt x="22" y="5"/>
                    <a:pt x="22" y="5"/>
                    <a:pt x="22" y="5"/>
                  </a:cubicBezTo>
                  <a:cubicBezTo>
                    <a:pt x="22" y="18"/>
                    <a:pt x="22" y="18"/>
                    <a:pt x="22" y="18"/>
                  </a:cubicBezTo>
                  <a:cubicBezTo>
                    <a:pt x="20" y="18"/>
                    <a:pt x="20" y="18"/>
                    <a:pt x="20" y="18"/>
                  </a:cubicBezTo>
                  <a:cubicBezTo>
                    <a:pt x="20" y="8"/>
                    <a:pt x="20" y="8"/>
                    <a:pt x="20" y="8"/>
                  </a:cubicBezTo>
                  <a:cubicBezTo>
                    <a:pt x="19" y="8"/>
                    <a:pt x="19" y="8"/>
                    <a:pt x="19" y="8"/>
                  </a:cubicBezTo>
                  <a:cubicBezTo>
                    <a:pt x="19" y="19"/>
                    <a:pt x="19" y="19"/>
                    <a:pt x="19" y="19"/>
                  </a:cubicBezTo>
                  <a:cubicBezTo>
                    <a:pt x="19" y="19"/>
                    <a:pt x="19" y="19"/>
                    <a:pt x="19" y="19"/>
                  </a:cubicBezTo>
                  <a:cubicBezTo>
                    <a:pt x="19" y="8"/>
                    <a:pt x="19" y="8"/>
                    <a:pt x="19" y="8"/>
                  </a:cubicBezTo>
                  <a:cubicBezTo>
                    <a:pt x="18" y="8"/>
                    <a:pt x="18" y="8"/>
                    <a:pt x="18" y="8"/>
                  </a:cubicBezTo>
                  <a:cubicBezTo>
                    <a:pt x="26" y="1"/>
                    <a:pt x="26" y="1"/>
                    <a:pt x="26" y="1"/>
                  </a:cubicBezTo>
                  <a:cubicBezTo>
                    <a:pt x="63" y="4"/>
                    <a:pt x="63" y="4"/>
                    <a:pt x="63" y="4"/>
                  </a:cubicBezTo>
                  <a:lnTo>
                    <a:pt x="63" y="18"/>
                  </a:lnTo>
                  <a:close/>
                  <a:moveTo>
                    <a:pt x="65" y="31"/>
                  </a:moveTo>
                  <a:cubicBezTo>
                    <a:pt x="65" y="31"/>
                    <a:pt x="65" y="31"/>
                    <a:pt x="65" y="31"/>
                  </a:cubicBezTo>
                  <a:cubicBezTo>
                    <a:pt x="64" y="31"/>
                    <a:pt x="64" y="31"/>
                    <a:pt x="64" y="31"/>
                  </a:cubicBezTo>
                  <a:cubicBezTo>
                    <a:pt x="64" y="19"/>
                    <a:pt x="64" y="19"/>
                    <a:pt x="64" y="19"/>
                  </a:cubicBezTo>
                  <a:cubicBezTo>
                    <a:pt x="65" y="19"/>
                    <a:pt x="65" y="19"/>
                    <a:pt x="65" y="19"/>
                  </a:cubicBezTo>
                  <a:lnTo>
                    <a:pt x="65" y="31"/>
                  </a:lnTo>
                  <a:close/>
                  <a:moveTo>
                    <a:pt x="65" y="5"/>
                  </a:moveTo>
                  <a:cubicBezTo>
                    <a:pt x="65" y="5"/>
                    <a:pt x="65" y="5"/>
                    <a:pt x="65" y="5"/>
                  </a:cubicBezTo>
                  <a:cubicBezTo>
                    <a:pt x="65" y="18"/>
                    <a:pt x="65" y="18"/>
                    <a:pt x="65" y="18"/>
                  </a:cubicBezTo>
                  <a:cubicBezTo>
                    <a:pt x="64" y="18"/>
                    <a:pt x="64" y="18"/>
                    <a:pt x="64" y="18"/>
                  </a:cubicBezTo>
                  <a:cubicBezTo>
                    <a:pt x="64" y="5"/>
                    <a:pt x="64" y="5"/>
                    <a:pt x="64" y="5"/>
                  </a:cubicBezTo>
                  <a:cubicBezTo>
                    <a:pt x="63" y="4"/>
                    <a:pt x="63" y="4"/>
                    <a:pt x="63" y="4"/>
                  </a:cubicBezTo>
                  <a:cubicBezTo>
                    <a:pt x="66" y="4"/>
                    <a:pt x="66" y="4"/>
                    <a:pt x="66" y="4"/>
                  </a:cubicBezTo>
                  <a:lnTo>
                    <a:pt x="65" y="5"/>
                  </a:lnTo>
                  <a:close/>
                  <a:moveTo>
                    <a:pt x="67" y="31"/>
                  </a:moveTo>
                  <a:cubicBezTo>
                    <a:pt x="67" y="31"/>
                    <a:pt x="67" y="31"/>
                    <a:pt x="67" y="31"/>
                  </a:cubicBezTo>
                  <a:cubicBezTo>
                    <a:pt x="66" y="31"/>
                    <a:pt x="66" y="31"/>
                    <a:pt x="66" y="31"/>
                  </a:cubicBezTo>
                  <a:cubicBezTo>
                    <a:pt x="66" y="19"/>
                    <a:pt x="66" y="19"/>
                    <a:pt x="66" y="19"/>
                  </a:cubicBezTo>
                  <a:cubicBezTo>
                    <a:pt x="67" y="19"/>
                    <a:pt x="67" y="19"/>
                    <a:pt x="67" y="19"/>
                  </a:cubicBezTo>
                  <a:lnTo>
                    <a:pt x="67" y="31"/>
                  </a:lnTo>
                  <a:close/>
                  <a:moveTo>
                    <a:pt x="71" y="31"/>
                  </a:moveTo>
                  <a:cubicBezTo>
                    <a:pt x="71" y="31"/>
                    <a:pt x="71" y="31"/>
                    <a:pt x="71" y="31"/>
                  </a:cubicBezTo>
                  <a:cubicBezTo>
                    <a:pt x="68" y="31"/>
                    <a:pt x="68" y="31"/>
                    <a:pt x="68" y="31"/>
                  </a:cubicBezTo>
                  <a:cubicBezTo>
                    <a:pt x="68" y="19"/>
                    <a:pt x="68" y="19"/>
                    <a:pt x="68" y="19"/>
                  </a:cubicBezTo>
                  <a:cubicBezTo>
                    <a:pt x="71" y="19"/>
                    <a:pt x="71" y="19"/>
                    <a:pt x="71" y="19"/>
                  </a:cubicBezTo>
                  <a:lnTo>
                    <a:pt x="71" y="31"/>
                  </a:lnTo>
                  <a:close/>
                  <a:moveTo>
                    <a:pt x="71" y="5"/>
                  </a:moveTo>
                  <a:cubicBezTo>
                    <a:pt x="71" y="5"/>
                    <a:pt x="71" y="5"/>
                    <a:pt x="71" y="5"/>
                  </a:cubicBezTo>
                  <a:cubicBezTo>
                    <a:pt x="71" y="18"/>
                    <a:pt x="71" y="18"/>
                    <a:pt x="71" y="18"/>
                  </a:cubicBezTo>
                  <a:cubicBezTo>
                    <a:pt x="68" y="18"/>
                    <a:pt x="68" y="18"/>
                    <a:pt x="68" y="18"/>
                  </a:cubicBezTo>
                  <a:cubicBezTo>
                    <a:pt x="68" y="5"/>
                    <a:pt x="68" y="5"/>
                    <a:pt x="68" y="5"/>
                  </a:cubicBezTo>
                  <a:cubicBezTo>
                    <a:pt x="67" y="5"/>
                    <a:pt x="67" y="5"/>
                    <a:pt x="67" y="5"/>
                  </a:cubicBezTo>
                  <a:cubicBezTo>
                    <a:pt x="67" y="18"/>
                    <a:pt x="67" y="18"/>
                    <a:pt x="67" y="18"/>
                  </a:cubicBezTo>
                  <a:cubicBezTo>
                    <a:pt x="66" y="18"/>
                    <a:pt x="66" y="18"/>
                    <a:pt x="66" y="18"/>
                  </a:cubicBezTo>
                  <a:cubicBezTo>
                    <a:pt x="66" y="4"/>
                    <a:pt x="66" y="4"/>
                    <a:pt x="66" y="4"/>
                  </a:cubicBezTo>
                  <a:cubicBezTo>
                    <a:pt x="72" y="5"/>
                    <a:pt x="72" y="5"/>
                    <a:pt x="72" y="5"/>
                  </a:cubicBezTo>
                  <a:lnTo>
                    <a:pt x="71" y="5"/>
                  </a:lnTo>
                  <a:close/>
                  <a:moveTo>
                    <a:pt x="73" y="31"/>
                  </a:moveTo>
                  <a:cubicBezTo>
                    <a:pt x="73" y="31"/>
                    <a:pt x="73" y="31"/>
                    <a:pt x="73" y="31"/>
                  </a:cubicBezTo>
                  <a:cubicBezTo>
                    <a:pt x="72" y="31"/>
                    <a:pt x="72" y="31"/>
                    <a:pt x="72" y="31"/>
                  </a:cubicBezTo>
                  <a:cubicBezTo>
                    <a:pt x="72" y="19"/>
                    <a:pt x="72" y="19"/>
                    <a:pt x="72" y="19"/>
                  </a:cubicBezTo>
                  <a:cubicBezTo>
                    <a:pt x="73" y="19"/>
                    <a:pt x="73" y="19"/>
                    <a:pt x="73" y="19"/>
                  </a:cubicBezTo>
                  <a:lnTo>
                    <a:pt x="73" y="31"/>
                  </a:lnTo>
                  <a:close/>
                  <a:moveTo>
                    <a:pt x="73" y="5"/>
                  </a:moveTo>
                  <a:cubicBezTo>
                    <a:pt x="73" y="5"/>
                    <a:pt x="73" y="5"/>
                    <a:pt x="73" y="5"/>
                  </a:cubicBezTo>
                  <a:cubicBezTo>
                    <a:pt x="73" y="18"/>
                    <a:pt x="73" y="18"/>
                    <a:pt x="73" y="18"/>
                  </a:cubicBezTo>
                  <a:cubicBezTo>
                    <a:pt x="72" y="18"/>
                    <a:pt x="72" y="18"/>
                    <a:pt x="72" y="18"/>
                  </a:cubicBezTo>
                  <a:cubicBezTo>
                    <a:pt x="72" y="5"/>
                    <a:pt x="72" y="5"/>
                    <a:pt x="72" y="5"/>
                  </a:cubicBezTo>
                  <a:cubicBezTo>
                    <a:pt x="74" y="5"/>
                    <a:pt x="74" y="5"/>
                    <a:pt x="74" y="5"/>
                  </a:cubicBezTo>
                  <a:lnTo>
                    <a:pt x="73" y="5"/>
                  </a:lnTo>
                  <a:close/>
                  <a:moveTo>
                    <a:pt x="75" y="31"/>
                  </a:moveTo>
                  <a:cubicBezTo>
                    <a:pt x="75" y="31"/>
                    <a:pt x="75" y="31"/>
                    <a:pt x="75" y="31"/>
                  </a:cubicBezTo>
                  <a:cubicBezTo>
                    <a:pt x="74" y="31"/>
                    <a:pt x="74" y="31"/>
                    <a:pt x="74" y="31"/>
                  </a:cubicBezTo>
                  <a:cubicBezTo>
                    <a:pt x="74" y="20"/>
                    <a:pt x="74" y="20"/>
                    <a:pt x="74" y="20"/>
                  </a:cubicBezTo>
                  <a:cubicBezTo>
                    <a:pt x="74" y="20"/>
                    <a:pt x="74" y="20"/>
                    <a:pt x="74" y="20"/>
                  </a:cubicBezTo>
                  <a:cubicBezTo>
                    <a:pt x="74" y="18"/>
                    <a:pt x="74" y="18"/>
                    <a:pt x="74" y="18"/>
                  </a:cubicBezTo>
                  <a:cubicBezTo>
                    <a:pt x="74" y="18"/>
                    <a:pt x="74" y="18"/>
                    <a:pt x="74" y="18"/>
                  </a:cubicBezTo>
                  <a:cubicBezTo>
                    <a:pt x="74" y="5"/>
                    <a:pt x="74" y="5"/>
                    <a:pt x="74" y="5"/>
                  </a:cubicBezTo>
                  <a:cubicBezTo>
                    <a:pt x="75" y="5"/>
                    <a:pt x="75" y="5"/>
                    <a:pt x="75" y="5"/>
                  </a:cubicBezTo>
                  <a:cubicBezTo>
                    <a:pt x="76" y="7"/>
                    <a:pt x="76" y="7"/>
                    <a:pt x="76" y="7"/>
                  </a:cubicBezTo>
                  <a:cubicBezTo>
                    <a:pt x="76" y="7"/>
                    <a:pt x="76" y="7"/>
                    <a:pt x="76" y="7"/>
                  </a:cubicBezTo>
                  <a:cubicBezTo>
                    <a:pt x="76" y="7"/>
                    <a:pt x="78" y="8"/>
                    <a:pt x="80" y="9"/>
                  </a:cubicBezTo>
                  <a:cubicBezTo>
                    <a:pt x="80" y="13"/>
                    <a:pt x="80" y="13"/>
                    <a:pt x="80" y="13"/>
                  </a:cubicBezTo>
                  <a:cubicBezTo>
                    <a:pt x="76" y="13"/>
                    <a:pt x="76" y="13"/>
                    <a:pt x="76" y="13"/>
                  </a:cubicBezTo>
                  <a:lnTo>
                    <a:pt x="75" y="31"/>
                  </a:lnTo>
                  <a:close/>
                  <a:moveTo>
                    <a:pt x="77" y="16"/>
                  </a:moveTo>
                  <a:cubicBezTo>
                    <a:pt x="77" y="16"/>
                    <a:pt x="77" y="16"/>
                    <a:pt x="77" y="16"/>
                  </a:cubicBezTo>
                  <a:cubicBezTo>
                    <a:pt x="77" y="17"/>
                    <a:pt x="77" y="17"/>
                    <a:pt x="77" y="17"/>
                  </a:cubicBezTo>
                  <a:cubicBezTo>
                    <a:pt x="76" y="17"/>
                    <a:pt x="76" y="17"/>
                    <a:pt x="76" y="17"/>
                  </a:cubicBezTo>
                  <a:cubicBezTo>
                    <a:pt x="76" y="16"/>
                    <a:pt x="76" y="16"/>
                    <a:pt x="76" y="16"/>
                  </a:cubicBezTo>
                  <a:lnTo>
                    <a:pt x="77" y="16"/>
                  </a:lnTo>
                  <a:close/>
                  <a:moveTo>
                    <a:pt x="76" y="25"/>
                  </a:moveTo>
                  <a:cubicBezTo>
                    <a:pt x="76" y="25"/>
                    <a:pt x="76" y="25"/>
                    <a:pt x="76" y="25"/>
                  </a:cubicBezTo>
                  <a:cubicBezTo>
                    <a:pt x="77" y="25"/>
                    <a:pt x="77" y="25"/>
                    <a:pt x="77" y="25"/>
                  </a:cubicBezTo>
                  <a:cubicBezTo>
                    <a:pt x="77" y="26"/>
                    <a:pt x="77" y="26"/>
                    <a:pt x="77" y="26"/>
                  </a:cubicBezTo>
                  <a:cubicBezTo>
                    <a:pt x="76" y="26"/>
                    <a:pt x="76" y="26"/>
                    <a:pt x="76" y="26"/>
                  </a:cubicBezTo>
                  <a:lnTo>
                    <a:pt x="76" y="25"/>
                  </a:lnTo>
                  <a:close/>
                  <a:moveTo>
                    <a:pt x="78" y="30"/>
                  </a:moveTo>
                  <a:cubicBezTo>
                    <a:pt x="78" y="30"/>
                    <a:pt x="78" y="30"/>
                    <a:pt x="78" y="30"/>
                  </a:cubicBezTo>
                  <a:cubicBezTo>
                    <a:pt x="77" y="30"/>
                    <a:pt x="77" y="30"/>
                    <a:pt x="77" y="30"/>
                  </a:cubicBezTo>
                  <a:cubicBezTo>
                    <a:pt x="77" y="29"/>
                    <a:pt x="77" y="29"/>
                    <a:pt x="77" y="29"/>
                  </a:cubicBezTo>
                  <a:cubicBezTo>
                    <a:pt x="78" y="29"/>
                    <a:pt x="78" y="29"/>
                    <a:pt x="78" y="29"/>
                  </a:cubicBezTo>
                  <a:lnTo>
                    <a:pt x="78" y="30"/>
                  </a:lnTo>
                  <a:close/>
                  <a:moveTo>
                    <a:pt x="79" y="21"/>
                  </a:moveTo>
                  <a:cubicBezTo>
                    <a:pt x="79" y="21"/>
                    <a:pt x="79" y="21"/>
                    <a:pt x="79" y="21"/>
                  </a:cubicBezTo>
                  <a:cubicBezTo>
                    <a:pt x="80" y="21"/>
                    <a:pt x="80" y="21"/>
                    <a:pt x="80" y="21"/>
                  </a:cubicBezTo>
                  <a:cubicBezTo>
                    <a:pt x="80" y="23"/>
                    <a:pt x="80" y="23"/>
                    <a:pt x="80" y="23"/>
                  </a:cubicBezTo>
                  <a:cubicBezTo>
                    <a:pt x="79" y="23"/>
                    <a:pt x="79" y="23"/>
                    <a:pt x="79" y="23"/>
                  </a:cubicBezTo>
                  <a:lnTo>
                    <a:pt x="79" y="21"/>
                  </a:lnTo>
                  <a:close/>
                  <a:moveTo>
                    <a:pt x="81" y="31"/>
                  </a:moveTo>
                  <a:cubicBezTo>
                    <a:pt x="81" y="31"/>
                    <a:pt x="81" y="31"/>
                    <a:pt x="81" y="31"/>
                  </a:cubicBezTo>
                  <a:cubicBezTo>
                    <a:pt x="80" y="31"/>
                    <a:pt x="80" y="31"/>
                    <a:pt x="80" y="31"/>
                  </a:cubicBezTo>
                  <a:cubicBezTo>
                    <a:pt x="80" y="29"/>
                    <a:pt x="80" y="29"/>
                    <a:pt x="80" y="29"/>
                  </a:cubicBezTo>
                  <a:cubicBezTo>
                    <a:pt x="81" y="29"/>
                    <a:pt x="81" y="29"/>
                    <a:pt x="81" y="29"/>
                  </a:cubicBezTo>
                  <a:lnTo>
                    <a:pt x="81" y="31"/>
                  </a:lnTo>
                  <a:close/>
                  <a:moveTo>
                    <a:pt x="81" y="18"/>
                  </a:moveTo>
                  <a:cubicBezTo>
                    <a:pt x="81" y="18"/>
                    <a:pt x="81" y="18"/>
                    <a:pt x="81" y="18"/>
                  </a:cubicBezTo>
                  <a:cubicBezTo>
                    <a:pt x="79" y="18"/>
                    <a:pt x="79" y="18"/>
                    <a:pt x="79" y="18"/>
                  </a:cubicBezTo>
                  <a:cubicBezTo>
                    <a:pt x="79" y="16"/>
                    <a:pt x="79" y="16"/>
                    <a:pt x="79" y="16"/>
                  </a:cubicBezTo>
                  <a:cubicBezTo>
                    <a:pt x="81" y="16"/>
                    <a:pt x="81" y="16"/>
                    <a:pt x="81" y="16"/>
                  </a:cubicBezTo>
                  <a:lnTo>
                    <a:pt x="81" y="18"/>
                  </a:lnTo>
                  <a:close/>
                  <a:moveTo>
                    <a:pt x="83" y="30"/>
                  </a:moveTo>
                  <a:cubicBezTo>
                    <a:pt x="83" y="30"/>
                    <a:pt x="83" y="30"/>
                    <a:pt x="83" y="30"/>
                  </a:cubicBezTo>
                  <a:cubicBezTo>
                    <a:pt x="82" y="30"/>
                    <a:pt x="82" y="30"/>
                    <a:pt x="82" y="30"/>
                  </a:cubicBezTo>
                  <a:cubicBezTo>
                    <a:pt x="82" y="28"/>
                    <a:pt x="82" y="28"/>
                    <a:pt x="82" y="28"/>
                  </a:cubicBezTo>
                  <a:cubicBezTo>
                    <a:pt x="83" y="28"/>
                    <a:pt x="83" y="28"/>
                    <a:pt x="83" y="28"/>
                  </a:cubicBezTo>
                  <a:lnTo>
                    <a:pt x="83" y="30"/>
                  </a:lnTo>
                  <a:close/>
                  <a:moveTo>
                    <a:pt x="83" y="26"/>
                  </a:moveTo>
                  <a:cubicBezTo>
                    <a:pt x="83" y="26"/>
                    <a:pt x="83" y="26"/>
                    <a:pt x="83" y="26"/>
                  </a:cubicBezTo>
                  <a:cubicBezTo>
                    <a:pt x="81" y="26"/>
                    <a:pt x="81" y="26"/>
                    <a:pt x="81" y="26"/>
                  </a:cubicBezTo>
                  <a:cubicBezTo>
                    <a:pt x="81" y="24"/>
                    <a:pt x="81" y="24"/>
                    <a:pt x="81" y="24"/>
                  </a:cubicBezTo>
                  <a:cubicBezTo>
                    <a:pt x="83" y="24"/>
                    <a:pt x="83" y="24"/>
                    <a:pt x="83" y="24"/>
                  </a:cubicBezTo>
                  <a:lnTo>
                    <a:pt x="83" y="26"/>
                  </a:lnTo>
                  <a:close/>
                  <a:moveTo>
                    <a:pt x="86" y="31"/>
                  </a:moveTo>
                  <a:cubicBezTo>
                    <a:pt x="86" y="31"/>
                    <a:pt x="86" y="31"/>
                    <a:pt x="86" y="31"/>
                  </a:cubicBezTo>
                  <a:cubicBezTo>
                    <a:pt x="84" y="31"/>
                    <a:pt x="84" y="31"/>
                    <a:pt x="84" y="31"/>
                  </a:cubicBezTo>
                  <a:cubicBezTo>
                    <a:pt x="84" y="28"/>
                    <a:pt x="84" y="28"/>
                    <a:pt x="84" y="28"/>
                  </a:cubicBezTo>
                  <a:cubicBezTo>
                    <a:pt x="86" y="28"/>
                    <a:pt x="86" y="28"/>
                    <a:pt x="86" y="28"/>
                  </a:cubicBezTo>
                  <a:lnTo>
                    <a:pt x="86" y="31"/>
                  </a:lnTo>
                  <a:close/>
                  <a:moveTo>
                    <a:pt x="87" y="19"/>
                  </a:moveTo>
                  <a:cubicBezTo>
                    <a:pt x="87" y="19"/>
                    <a:pt x="87" y="19"/>
                    <a:pt x="87" y="19"/>
                  </a:cubicBezTo>
                  <a:cubicBezTo>
                    <a:pt x="88" y="19"/>
                    <a:pt x="88" y="19"/>
                    <a:pt x="88" y="19"/>
                  </a:cubicBezTo>
                  <a:cubicBezTo>
                    <a:pt x="88" y="20"/>
                    <a:pt x="88" y="20"/>
                    <a:pt x="88" y="20"/>
                  </a:cubicBezTo>
                  <a:cubicBezTo>
                    <a:pt x="87" y="20"/>
                    <a:pt x="87" y="20"/>
                    <a:pt x="87" y="20"/>
                  </a:cubicBezTo>
                  <a:lnTo>
                    <a:pt x="87" y="19"/>
                  </a:lnTo>
                  <a:close/>
                  <a:moveTo>
                    <a:pt x="87" y="23"/>
                  </a:moveTo>
                  <a:cubicBezTo>
                    <a:pt x="87" y="23"/>
                    <a:pt x="87" y="23"/>
                    <a:pt x="87" y="23"/>
                  </a:cubicBezTo>
                  <a:cubicBezTo>
                    <a:pt x="89" y="23"/>
                    <a:pt x="89" y="23"/>
                    <a:pt x="89" y="23"/>
                  </a:cubicBezTo>
                  <a:cubicBezTo>
                    <a:pt x="89" y="25"/>
                    <a:pt x="89" y="25"/>
                    <a:pt x="89" y="25"/>
                  </a:cubicBezTo>
                  <a:cubicBezTo>
                    <a:pt x="87" y="25"/>
                    <a:pt x="87" y="25"/>
                    <a:pt x="87" y="25"/>
                  </a:cubicBezTo>
                  <a:lnTo>
                    <a:pt x="87" y="23"/>
                  </a:lnTo>
                  <a:close/>
                  <a:moveTo>
                    <a:pt x="90" y="30"/>
                  </a:moveTo>
                  <a:cubicBezTo>
                    <a:pt x="90" y="30"/>
                    <a:pt x="90" y="30"/>
                    <a:pt x="90" y="30"/>
                  </a:cubicBezTo>
                  <a:cubicBezTo>
                    <a:pt x="88" y="30"/>
                    <a:pt x="88" y="30"/>
                    <a:pt x="88" y="30"/>
                  </a:cubicBezTo>
                  <a:cubicBezTo>
                    <a:pt x="88" y="28"/>
                    <a:pt x="88" y="28"/>
                    <a:pt x="88" y="28"/>
                  </a:cubicBezTo>
                  <a:cubicBezTo>
                    <a:pt x="90" y="28"/>
                    <a:pt x="90" y="28"/>
                    <a:pt x="90" y="28"/>
                  </a:cubicBezTo>
                  <a:lnTo>
                    <a:pt x="90" y="30"/>
                  </a:lnTo>
                  <a:close/>
                  <a:moveTo>
                    <a:pt x="91" y="25"/>
                  </a:moveTo>
                  <a:cubicBezTo>
                    <a:pt x="91" y="25"/>
                    <a:pt x="91" y="25"/>
                    <a:pt x="91" y="25"/>
                  </a:cubicBezTo>
                  <a:cubicBezTo>
                    <a:pt x="90" y="25"/>
                    <a:pt x="90" y="25"/>
                    <a:pt x="90" y="25"/>
                  </a:cubicBezTo>
                  <a:cubicBezTo>
                    <a:pt x="90" y="24"/>
                    <a:pt x="90" y="24"/>
                    <a:pt x="90" y="24"/>
                  </a:cubicBezTo>
                  <a:cubicBezTo>
                    <a:pt x="91" y="24"/>
                    <a:pt x="91" y="24"/>
                    <a:pt x="91" y="24"/>
                  </a:cubicBezTo>
                  <a:lnTo>
                    <a:pt x="91" y="25"/>
                  </a:lnTo>
                  <a:close/>
                  <a:moveTo>
                    <a:pt x="93" y="19"/>
                  </a:moveTo>
                  <a:cubicBezTo>
                    <a:pt x="93" y="19"/>
                    <a:pt x="93" y="19"/>
                    <a:pt x="93" y="19"/>
                  </a:cubicBezTo>
                  <a:cubicBezTo>
                    <a:pt x="92" y="19"/>
                    <a:pt x="92" y="19"/>
                    <a:pt x="92" y="19"/>
                  </a:cubicBezTo>
                  <a:cubicBezTo>
                    <a:pt x="92" y="18"/>
                    <a:pt x="92" y="18"/>
                    <a:pt x="92" y="18"/>
                  </a:cubicBezTo>
                  <a:cubicBezTo>
                    <a:pt x="93" y="18"/>
                    <a:pt x="93" y="18"/>
                    <a:pt x="93" y="18"/>
                  </a:cubicBezTo>
                  <a:lnTo>
                    <a:pt x="93" y="19"/>
                  </a:lnTo>
                  <a:close/>
                  <a:moveTo>
                    <a:pt x="97" y="31"/>
                  </a:moveTo>
                  <a:cubicBezTo>
                    <a:pt x="97" y="31"/>
                    <a:pt x="97" y="31"/>
                    <a:pt x="97" y="31"/>
                  </a:cubicBezTo>
                  <a:cubicBezTo>
                    <a:pt x="95" y="31"/>
                    <a:pt x="95" y="31"/>
                    <a:pt x="95" y="31"/>
                  </a:cubicBezTo>
                  <a:cubicBezTo>
                    <a:pt x="95" y="29"/>
                    <a:pt x="95" y="29"/>
                    <a:pt x="95" y="29"/>
                  </a:cubicBezTo>
                  <a:cubicBezTo>
                    <a:pt x="97" y="29"/>
                    <a:pt x="97" y="29"/>
                    <a:pt x="97" y="29"/>
                  </a:cubicBezTo>
                  <a:lnTo>
                    <a:pt x="97" y="31"/>
                  </a:lnTo>
                  <a:close/>
                  <a:moveTo>
                    <a:pt x="99" y="25"/>
                  </a:moveTo>
                  <a:cubicBezTo>
                    <a:pt x="99" y="25"/>
                    <a:pt x="99" y="25"/>
                    <a:pt x="99" y="25"/>
                  </a:cubicBezTo>
                  <a:cubicBezTo>
                    <a:pt x="98" y="25"/>
                    <a:pt x="98" y="25"/>
                    <a:pt x="98" y="25"/>
                  </a:cubicBezTo>
                  <a:cubicBezTo>
                    <a:pt x="98" y="24"/>
                    <a:pt x="98" y="24"/>
                    <a:pt x="98" y="24"/>
                  </a:cubicBezTo>
                  <a:cubicBezTo>
                    <a:pt x="99" y="24"/>
                    <a:pt x="99" y="24"/>
                    <a:pt x="99" y="24"/>
                  </a:cubicBezTo>
                  <a:lnTo>
                    <a:pt x="99" y="25"/>
                  </a:lnTo>
                  <a:close/>
                  <a:moveTo>
                    <a:pt x="100" y="19"/>
                  </a:moveTo>
                  <a:cubicBezTo>
                    <a:pt x="100" y="19"/>
                    <a:pt x="100" y="19"/>
                    <a:pt x="100" y="19"/>
                  </a:cubicBezTo>
                  <a:cubicBezTo>
                    <a:pt x="102" y="19"/>
                    <a:pt x="102" y="19"/>
                    <a:pt x="102" y="19"/>
                  </a:cubicBezTo>
                  <a:cubicBezTo>
                    <a:pt x="102" y="21"/>
                    <a:pt x="102" y="21"/>
                    <a:pt x="102" y="21"/>
                  </a:cubicBezTo>
                  <a:cubicBezTo>
                    <a:pt x="100" y="21"/>
                    <a:pt x="100" y="21"/>
                    <a:pt x="100" y="21"/>
                  </a:cubicBezTo>
                  <a:lnTo>
                    <a:pt x="100" y="19"/>
                  </a:lnTo>
                  <a:close/>
                  <a:moveTo>
                    <a:pt x="102" y="31"/>
                  </a:moveTo>
                  <a:cubicBezTo>
                    <a:pt x="102" y="31"/>
                    <a:pt x="102" y="31"/>
                    <a:pt x="102" y="31"/>
                  </a:cubicBezTo>
                  <a:cubicBezTo>
                    <a:pt x="100" y="31"/>
                    <a:pt x="100" y="31"/>
                    <a:pt x="100" y="31"/>
                  </a:cubicBezTo>
                  <a:cubicBezTo>
                    <a:pt x="100" y="29"/>
                    <a:pt x="100" y="29"/>
                    <a:pt x="100" y="29"/>
                  </a:cubicBezTo>
                  <a:cubicBezTo>
                    <a:pt x="102" y="29"/>
                    <a:pt x="102" y="29"/>
                    <a:pt x="102" y="29"/>
                  </a:cubicBezTo>
                  <a:lnTo>
                    <a:pt x="102" y="31"/>
                  </a:lnTo>
                  <a:close/>
                  <a:moveTo>
                    <a:pt x="103" y="17"/>
                  </a:moveTo>
                  <a:cubicBezTo>
                    <a:pt x="103" y="17"/>
                    <a:pt x="103" y="17"/>
                    <a:pt x="103" y="17"/>
                  </a:cubicBezTo>
                  <a:cubicBezTo>
                    <a:pt x="104" y="17"/>
                    <a:pt x="104" y="17"/>
                    <a:pt x="104" y="17"/>
                  </a:cubicBezTo>
                  <a:cubicBezTo>
                    <a:pt x="104" y="18"/>
                    <a:pt x="104" y="18"/>
                    <a:pt x="104" y="18"/>
                  </a:cubicBezTo>
                  <a:cubicBezTo>
                    <a:pt x="103" y="18"/>
                    <a:pt x="103" y="18"/>
                    <a:pt x="103" y="18"/>
                  </a:cubicBezTo>
                  <a:lnTo>
                    <a:pt x="103" y="17"/>
                  </a:lnTo>
                  <a:close/>
                  <a:moveTo>
                    <a:pt x="104" y="31"/>
                  </a:moveTo>
                  <a:cubicBezTo>
                    <a:pt x="104" y="31"/>
                    <a:pt x="104" y="31"/>
                    <a:pt x="104" y="31"/>
                  </a:cubicBezTo>
                  <a:cubicBezTo>
                    <a:pt x="103" y="31"/>
                    <a:pt x="103" y="31"/>
                    <a:pt x="103" y="31"/>
                  </a:cubicBezTo>
                  <a:cubicBezTo>
                    <a:pt x="103" y="30"/>
                    <a:pt x="103" y="30"/>
                    <a:pt x="103" y="30"/>
                  </a:cubicBezTo>
                  <a:cubicBezTo>
                    <a:pt x="104" y="30"/>
                    <a:pt x="104" y="30"/>
                    <a:pt x="104" y="30"/>
                  </a:cubicBezTo>
                  <a:lnTo>
                    <a:pt x="104" y="31"/>
                  </a:lnTo>
                  <a:close/>
                  <a:moveTo>
                    <a:pt x="104" y="26"/>
                  </a:moveTo>
                  <a:cubicBezTo>
                    <a:pt x="104" y="26"/>
                    <a:pt x="104" y="26"/>
                    <a:pt x="104" y="26"/>
                  </a:cubicBezTo>
                  <a:cubicBezTo>
                    <a:pt x="103" y="26"/>
                    <a:pt x="103" y="26"/>
                    <a:pt x="103" y="26"/>
                  </a:cubicBezTo>
                  <a:cubicBezTo>
                    <a:pt x="103" y="24"/>
                    <a:pt x="103" y="24"/>
                    <a:pt x="103" y="24"/>
                  </a:cubicBezTo>
                  <a:cubicBezTo>
                    <a:pt x="104" y="24"/>
                    <a:pt x="104" y="24"/>
                    <a:pt x="104" y="24"/>
                  </a:cubicBezTo>
                  <a:lnTo>
                    <a:pt x="104" y="26"/>
                  </a:lnTo>
                  <a:close/>
                  <a:moveTo>
                    <a:pt x="104" y="18"/>
                  </a:moveTo>
                  <a:cubicBezTo>
                    <a:pt x="104" y="18"/>
                    <a:pt x="104" y="18"/>
                    <a:pt x="104" y="18"/>
                  </a:cubicBezTo>
                  <a:cubicBezTo>
                    <a:pt x="106" y="18"/>
                    <a:pt x="106" y="18"/>
                    <a:pt x="106" y="18"/>
                  </a:cubicBezTo>
                  <a:cubicBezTo>
                    <a:pt x="106" y="20"/>
                    <a:pt x="106" y="20"/>
                    <a:pt x="106" y="20"/>
                  </a:cubicBezTo>
                  <a:cubicBezTo>
                    <a:pt x="104" y="20"/>
                    <a:pt x="104" y="20"/>
                    <a:pt x="104" y="20"/>
                  </a:cubicBezTo>
                  <a:lnTo>
                    <a:pt x="104" y="18"/>
                  </a:lnTo>
                  <a:close/>
                  <a:moveTo>
                    <a:pt x="107" y="23"/>
                  </a:moveTo>
                  <a:cubicBezTo>
                    <a:pt x="107" y="23"/>
                    <a:pt x="107" y="23"/>
                    <a:pt x="107" y="23"/>
                  </a:cubicBezTo>
                  <a:cubicBezTo>
                    <a:pt x="106" y="23"/>
                    <a:pt x="106" y="23"/>
                    <a:pt x="106" y="23"/>
                  </a:cubicBezTo>
                  <a:cubicBezTo>
                    <a:pt x="106" y="22"/>
                    <a:pt x="106" y="22"/>
                    <a:pt x="106" y="22"/>
                  </a:cubicBezTo>
                  <a:cubicBezTo>
                    <a:pt x="107" y="22"/>
                    <a:pt x="107" y="22"/>
                    <a:pt x="107" y="22"/>
                  </a:cubicBezTo>
                  <a:lnTo>
                    <a:pt x="107" y="23"/>
                  </a:lnTo>
                  <a:close/>
                  <a:moveTo>
                    <a:pt x="108" y="21"/>
                  </a:moveTo>
                  <a:cubicBezTo>
                    <a:pt x="108" y="21"/>
                    <a:pt x="108" y="21"/>
                    <a:pt x="108" y="21"/>
                  </a:cubicBezTo>
                  <a:cubicBezTo>
                    <a:pt x="107" y="21"/>
                    <a:pt x="107" y="21"/>
                    <a:pt x="107" y="21"/>
                  </a:cubicBezTo>
                  <a:cubicBezTo>
                    <a:pt x="107" y="20"/>
                    <a:pt x="107" y="20"/>
                    <a:pt x="107" y="20"/>
                  </a:cubicBezTo>
                  <a:cubicBezTo>
                    <a:pt x="108" y="20"/>
                    <a:pt x="108" y="20"/>
                    <a:pt x="108" y="20"/>
                  </a:cubicBezTo>
                  <a:lnTo>
                    <a:pt x="108" y="21"/>
                  </a:lnTo>
                  <a:close/>
                  <a:moveTo>
                    <a:pt x="111" y="25"/>
                  </a:moveTo>
                  <a:cubicBezTo>
                    <a:pt x="111" y="25"/>
                    <a:pt x="111" y="25"/>
                    <a:pt x="111" y="25"/>
                  </a:cubicBezTo>
                  <a:cubicBezTo>
                    <a:pt x="109" y="25"/>
                    <a:pt x="109" y="25"/>
                    <a:pt x="109" y="25"/>
                  </a:cubicBezTo>
                  <a:cubicBezTo>
                    <a:pt x="109" y="23"/>
                    <a:pt x="109" y="23"/>
                    <a:pt x="109" y="23"/>
                  </a:cubicBezTo>
                  <a:cubicBezTo>
                    <a:pt x="111" y="23"/>
                    <a:pt x="111" y="23"/>
                    <a:pt x="111" y="23"/>
                  </a:cubicBezTo>
                  <a:lnTo>
                    <a:pt x="111" y="25"/>
                  </a:lnTo>
                  <a:close/>
                  <a:moveTo>
                    <a:pt x="112" y="27"/>
                  </a:moveTo>
                  <a:cubicBezTo>
                    <a:pt x="112" y="27"/>
                    <a:pt x="112" y="27"/>
                    <a:pt x="112" y="27"/>
                  </a:cubicBezTo>
                  <a:cubicBezTo>
                    <a:pt x="111" y="27"/>
                    <a:pt x="111" y="27"/>
                    <a:pt x="111" y="27"/>
                  </a:cubicBezTo>
                  <a:cubicBezTo>
                    <a:pt x="111" y="26"/>
                    <a:pt x="111" y="26"/>
                    <a:pt x="111" y="26"/>
                  </a:cubicBezTo>
                  <a:cubicBezTo>
                    <a:pt x="112" y="26"/>
                    <a:pt x="112" y="26"/>
                    <a:pt x="112" y="26"/>
                  </a:cubicBezTo>
                  <a:lnTo>
                    <a:pt x="112" y="27"/>
                  </a:lnTo>
                  <a:close/>
                  <a:moveTo>
                    <a:pt x="114" y="32"/>
                  </a:moveTo>
                  <a:cubicBezTo>
                    <a:pt x="114" y="32"/>
                    <a:pt x="114" y="32"/>
                    <a:pt x="114" y="32"/>
                  </a:cubicBezTo>
                  <a:cubicBezTo>
                    <a:pt x="112" y="31"/>
                    <a:pt x="112" y="31"/>
                    <a:pt x="112" y="31"/>
                  </a:cubicBezTo>
                  <a:cubicBezTo>
                    <a:pt x="112" y="30"/>
                    <a:pt x="112" y="30"/>
                    <a:pt x="112" y="30"/>
                  </a:cubicBezTo>
                  <a:cubicBezTo>
                    <a:pt x="114" y="30"/>
                    <a:pt x="114" y="30"/>
                    <a:pt x="114" y="30"/>
                  </a:cubicBezTo>
                  <a:lnTo>
                    <a:pt x="114" y="32"/>
                  </a:lnTo>
                  <a:close/>
                  <a:moveTo>
                    <a:pt x="116" y="25"/>
                  </a:moveTo>
                  <a:cubicBezTo>
                    <a:pt x="116" y="25"/>
                    <a:pt x="116" y="25"/>
                    <a:pt x="116" y="25"/>
                  </a:cubicBezTo>
                  <a:cubicBezTo>
                    <a:pt x="113" y="25"/>
                    <a:pt x="113" y="25"/>
                    <a:pt x="113" y="25"/>
                  </a:cubicBezTo>
                  <a:cubicBezTo>
                    <a:pt x="113" y="22"/>
                    <a:pt x="113" y="22"/>
                    <a:pt x="113" y="22"/>
                  </a:cubicBezTo>
                  <a:cubicBezTo>
                    <a:pt x="116" y="22"/>
                    <a:pt x="116" y="22"/>
                    <a:pt x="116" y="22"/>
                  </a:cubicBezTo>
                  <a:lnTo>
                    <a:pt x="116" y="25"/>
                  </a:lnTo>
                  <a:close/>
                  <a:moveTo>
                    <a:pt x="116" y="19"/>
                  </a:moveTo>
                  <a:cubicBezTo>
                    <a:pt x="116" y="19"/>
                    <a:pt x="116" y="19"/>
                    <a:pt x="116" y="19"/>
                  </a:cubicBezTo>
                  <a:cubicBezTo>
                    <a:pt x="117" y="19"/>
                    <a:pt x="117" y="19"/>
                    <a:pt x="117" y="19"/>
                  </a:cubicBezTo>
                  <a:cubicBezTo>
                    <a:pt x="117" y="21"/>
                    <a:pt x="117" y="21"/>
                    <a:pt x="117" y="21"/>
                  </a:cubicBezTo>
                  <a:cubicBezTo>
                    <a:pt x="116" y="21"/>
                    <a:pt x="116" y="21"/>
                    <a:pt x="116" y="21"/>
                  </a:cubicBezTo>
                  <a:lnTo>
                    <a:pt x="116" y="19"/>
                  </a:lnTo>
                  <a:close/>
                  <a:moveTo>
                    <a:pt x="117" y="25"/>
                  </a:moveTo>
                  <a:cubicBezTo>
                    <a:pt x="117" y="25"/>
                    <a:pt x="117" y="25"/>
                    <a:pt x="117" y="25"/>
                  </a:cubicBezTo>
                  <a:cubicBezTo>
                    <a:pt x="116" y="25"/>
                    <a:pt x="116" y="25"/>
                    <a:pt x="116" y="25"/>
                  </a:cubicBezTo>
                  <a:cubicBezTo>
                    <a:pt x="116" y="24"/>
                    <a:pt x="116" y="24"/>
                    <a:pt x="116" y="24"/>
                  </a:cubicBezTo>
                  <a:cubicBezTo>
                    <a:pt x="117" y="24"/>
                    <a:pt x="117" y="24"/>
                    <a:pt x="117" y="24"/>
                  </a:cubicBezTo>
                  <a:lnTo>
                    <a:pt x="117" y="25"/>
                  </a:lnTo>
                  <a:close/>
                  <a:moveTo>
                    <a:pt x="85" y="33"/>
                  </a:moveTo>
                  <a:cubicBezTo>
                    <a:pt x="85" y="33"/>
                    <a:pt x="85" y="33"/>
                    <a:pt x="85" y="33"/>
                  </a:cubicBezTo>
                  <a:cubicBezTo>
                    <a:pt x="87" y="33"/>
                    <a:pt x="87" y="33"/>
                    <a:pt x="87" y="33"/>
                  </a:cubicBezTo>
                  <a:cubicBezTo>
                    <a:pt x="87" y="41"/>
                    <a:pt x="87" y="41"/>
                    <a:pt x="87" y="41"/>
                  </a:cubicBezTo>
                  <a:cubicBezTo>
                    <a:pt x="85" y="41"/>
                    <a:pt x="85" y="41"/>
                    <a:pt x="85" y="41"/>
                  </a:cubicBezTo>
                  <a:lnTo>
                    <a:pt x="85" y="33"/>
                  </a:lnTo>
                  <a:close/>
                  <a:moveTo>
                    <a:pt x="44" y="34"/>
                  </a:moveTo>
                  <a:cubicBezTo>
                    <a:pt x="44" y="34"/>
                    <a:pt x="44" y="34"/>
                    <a:pt x="44" y="34"/>
                  </a:cubicBezTo>
                  <a:cubicBezTo>
                    <a:pt x="44" y="34"/>
                    <a:pt x="44" y="34"/>
                    <a:pt x="44" y="34"/>
                  </a:cubicBezTo>
                  <a:cubicBezTo>
                    <a:pt x="44" y="41"/>
                    <a:pt x="44" y="41"/>
                    <a:pt x="44" y="41"/>
                  </a:cubicBezTo>
                  <a:cubicBezTo>
                    <a:pt x="44" y="41"/>
                    <a:pt x="44" y="41"/>
                    <a:pt x="44" y="41"/>
                  </a:cubicBezTo>
                  <a:lnTo>
                    <a:pt x="44" y="34"/>
                  </a:lnTo>
                  <a:close/>
                  <a:moveTo>
                    <a:pt x="15" y="47"/>
                  </a:moveTo>
                  <a:cubicBezTo>
                    <a:pt x="15" y="47"/>
                    <a:pt x="15" y="47"/>
                    <a:pt x="15" y="47"/>
                  </a:cubicBezTo>
                  <a:cubicBezTo>
                    <a:pt x="15" y="47"/>
                    <a:pt x="15" y="47"/>
                    <a:pt x="15" y="47"/>
                  </a:cubicBezTo>
                  <a:cubicBezTo>
                    <a:pt x="15" y="35"/>
                    <a:pt x="15" y="35"/>
                    <a:pt x="15" y="35"/>
                  </a:cubicBezTo>
                  <a:cubicBezTo>
                    <a:pt x="15" y="35"/>
                    <a:pt x="15" y="35"/>
                    <a:pt x="15" y="35"/>
                  </a:cubicBezTo>
                  <a:lnTo>
                    <a:pt x="15" y="47"/>
                  </a:lnTo>
                  <a:close/>
                  <a:moveTo>
                    <a:pt x="20" y="46"/>
                  </a:moveTo>
                  <a:cubicBezTo>
                    <a:pt x="20" y="46"/>
                    <a:pt x="20" y="46"/>
                    <a:pt x="20" y="46"/>
                  </a:cubicBezTo>
                  <a:cubicBezTo>
                    <a:pt x="16" y="47"/>
                    <a:pt x="16" y="47"/>
                    <a:pt x="16" y="47"/>
                  </a:cubicBezTo>
                  <a:cubicBezTo>
                    <a:pt x="16" y="35"/>
                    <a:pt x="16" y="35"/>
                    <a:pt x="16" y="35"/>
                  </a:cubicBezTo>
                  <a:cubicBezTo>
                    <a:pt x="20" y="35"/>
                    <a:pt x="20" y="35"/>
                    <a:pt x="20" y="35"/>
                  </a:cubicBezTo>
                  <a:lnTo>
                    <a:pt x="20" y="46"/>
                  </a:lnTo>
                  <a:close/>
                  <a:moveTo>
                    <a:pt x="25" y="46"/>
                  </a:moveTo>
                  <a:cubicBezTo>
                    <a:pt x="25" y="46"/>
                    <a:pt x="25" y="46"/>
                    <a:pt x="25" y="46"/>
                  </a:cubicBezTo>
                  <a:cubicBezTo>
                    <a:pt x="22" y="46"/>
                    <a:pt x="22" y="46"/>
                    <a:pt x="22" y="46"/>
                  </a:cubicBezTo>
                  <a:cubicBezTo>
                    <a:pt x="22" y="35"/>
                    <a:pt x="22" y="35"/>
                    <a:pt x="22" y="35"/>
                  </a:cubicBezTo>
                  <a:cubicBezTo>
                    <a:pt x="24" y="35"/>
                    <a:pt x="24" y="35"/>
                    <a:pt x="24" y="35"/>
                  </a:cubicBezTo>
                  <a:cubicBezTo>
                    <a:pt x="24" y="36"/>
                    <a:pt x="24" y="36"/>
                    <a:pt x="24" y="36"/>
                  </a:cubicBezTo>
                  <a:cubicBezTo>
                    <a:pt x="25" y="36"/>
                    <a:pt x="25" y="36"/>
                    <a:pt x="25" y="36"/>
                  </a:cubicBezTo>
                  <a:lnTo>
                    <a:pt x="25" y="46"/>
                  </a:lnTo>
                  <a:close/>
                  <a:moveTo>
                    <a:pt x="26" y="46"/>
                  </a:moveTo>
                  <a:cubicBezTo>
                    <a:pt x="26" y="46"/>
                    <a:pt x="26" y="46"/>
                    <a:pt x="26" y="46"/>
                  </a:cubicBezTo>
                  <a:cubicBezTo>
                    <a:pt x="25" y="46"/>
                    <a:pt x="25" y="46"/>
                    <a:pt x="25" y="46"/>
                  </a:cubicBezTo>
                  <a:cubicBezTo>
                    <a:pt x="25" y="46"/>
                    <a:pt x="25" y="46"/>
                    <a:pt x="25" y="46"/>
                  </a:cubicBezTo>
                  <a:cubicBezTo>
                    <a:pt x="25" y="42"/>
                    <a:pt x="25" y="42"/>
                    <a:pt x="25" y="42"/>
                  </a:cubicBezTo>
                  <a:cubicBezTo>
                    <a:pt x="26" y="42"/>
                    <a:pt x="26" y="42"/>
                    <a:pt x="26" y="42"/>
                  </a:cubicBezTo>
                  <a:lnTo>
                    <a:pt x="26" y="46"/>
                  </a:lnTo>
                  <a:close/>
                  <a:moveTo>
                    <a:pt x="26" y="41"/>
                  </a:moveTo>
                  <a:cubicBezTo>
                    <a:pt x="26" y="41"/>
                    <a:pt x="26" y="41"/>
                    <a:pt x="26" y="41"/>
                  </a:cubicBezTo>
                  <a:cubicBezTo>
                    <a:pt x="25" y="42"/>
                    <a:pt x="25" y="42"/>
                    <a:pt x="25" y="42"/>
                  </a:cubicBezTo>
                  <a:cubicBezTo>
                    <a:pt x="25" y="36"/>
                    <a:pt x="25" y="36"/>
                    <a:pt x="25" y="36"/>
                  </a:cubicBezTo>
                  <a:cubicBezTo>
                    <a:pt x="26" y="36"/>
                    <a:pt x="26" y="36"/>
                    <a:pt x="26" y="36"/>
                  </a:cubicBezTo>
                  <a:lnTo>
                    <a:pt x="26" y="41"/>
                  </a:lnTo>
                  <a:close/>
                  <a:moveTo>
                    <a:pt x="28" y="47"/>
                  </a:moveTo>
                  <a:cubicBezTo>
                    <a:pt x="28" y="47"/>
                    <a:pt x="28" y="47"/>
                    <a:pt x="28" y="47"/>
                  </a:cubicBezTo>
                  <a:cubicBezTo>
                    <a:pt x="28" y="47"/>
                    <a:pt x="28" y="47"/>
                    <a:pt x="28" y="47"/>
                  </a:cubicBezTo>
                  <a:cubicBezTo>
                    <a:pt x="28" y="42"/>
                    <a:pt x="28" y="42"/>
                    <a:pt x="28" y="42"/>
                  </a:cubicBezTo>
                  <a:cubicBezTo>
                    <a:pt x="28" y="42"/>
                    <a:pt x="28" y="42"/>
                    <a:pt x="28" y="42"/>
                  </a:cubicBezTo>
                  <a:lnTo>
                    <a:pt x="28" y="47"/>
                  </a:lnTo>
                  <a:close/>
                  <a:moveTo>
                    <a:pt x="28" y="41"/>
                  </a:moveTo>
                  <a:cubicBezTo>
                    <a:pt x="28" y="41"/>
                    <a:pt x="28" y="41"/>
                    <a:pt x="28" y="41"/>
                  </a:cubicBezTo>
                  <a:cubicBezTo>
                    <a:pt x="28" y="41"/>
                    <a:pt x="28" y="41"/>
                    <a:pt x="28" y="41"/>
                  </a:cubicBezTo>
                  <a:cubicBezTo>
                    <a:pt x="28" y="36"/>
                    <a:pt x="28" y="36"/>
                    <a:pt x="28" y="36"/>
                  </a:cubicBezTo>
                  <a:cubicBezTo>
                    <a:pt x="28" y="36"/>
                    <a:pt x="28" y="36"/>
                    <a:pt x="28" y="36"/>
                  </a:cubicBezTo>
                  <a:lnTo>
                    <a:pt x="28" y="41"/>
                  </a:lnTo>
                  <a:close/>
                  <a:moveTo>
                    <a:pt x="29" y="47"/>
                  </a:moveTo>
                  <a:cubicBezTo>
                    <a:pt x="29" y="47"/>
                    <a:pt x="29" y="47"/>
                    <a:pt x="29" y="47"/>
                  </a:cubicBezTo>
                  <a:cubicBezTo>
                    <a:pt x="28" y="47"/>
                    <a:pt x="28" y="47"/>
                    <a:pt x="28" y="47"/>
                  </a:cubicBezTo>
                  <a:cubicBezTo>
                    <a:pt x="28" y="42"/>
                    <a:pt x="28" y="42"/>
                    <a:pt x="28" y="42"/>
                  </a:cubicBezTo>
                  <a:cubicBezTo>
                    <a:pt x="29" y="42"/>
                    <a:pt x="29" y="42"/>
                    <a:pt x="29" y="42"/>
                  </a:cubicBezTo>
                  <a:lnTo>
                    <a:pt x="29" y="47"/>
                  </a:lnTo>
                  <a:close/>
                  <a:moveTo>
                    <a:pt x="29" y="41"/>
                  </a:moveTo>
                  <a:cubicBezTo>
                    <a:pt x="29" y="41"/>
                    <a:pt x="29" y="41"/>
                    <a:pt x="29" y="41"/>
                  </a:cubicBezTo>
                  <a:cubicBezTo>
                    <a:pt x="28" y="41"/>
                    <a:pt x="28" y="41"/>
                    <a:pt x="28" y="41"/>
                  </a:cubicBezTo>
                  <a:cubicBezTo>
                    <a:pt x="28" y="36"/>
                    <a:pt x="28" y="36"/>
                    <a:pt x="28" y="36"/>
                  </a:cubicBezTo>
                  <a:cubicBezTo>
                    <a:pt x="29" y="36"/>
                    <a:pt x="29" y="36"/>
                    <a:pt x="29" y="36"/>
                  </a:cubicBezTo>
                  <a:lnTo>
                    <a:pt x="29" y="41"/>
                  </a:lnTo>
                  <a:close/>
                  <a:moveTo>
                    <a:pt x="30" y="47"/>
                  </a:moveTo>
                  <a:cubicBezTo>
                    <a:pt x="30" y="47"/>
                    <a:pt x="30" y="47"/>
                    <a:pt x="30" y="47"/>
                  </a:cubicBezTo>
                  <a:cubicBezTo>
                    <a:pt x="29" y="47"/>
                    <a:pt x="29" y="47"/>
                    <a:pt x="29" y="47"/>
                  </a:cubicBezTo>
                  <a:cubicBezTo>
                    <a:pt x="29" y="41"/>
                    <a:pt x="29" y="41"/>
                    <a:pt x="29" y="41"/>
                  </a:cubicBezTo>
                  <a:cubicBezTo>
                    <a:pt x="30" y="41"/>
                    <a:pt x="30" y="41"/>
                    <a:pt x="30" y="41"/>
                  </a:cubicBezTo>
                  <a:lnTo>
                    <a:pt x="30" y="47"/>
                  </a:lnTo>
                  <a:close/>
                  <a:moveTo>
                    <a:pt x="30" y="41"/>
                  </a:moveTo>
                  <a:cubicBezTo>
                    <a:pt x="30" y="41"/>
                    <a:pt x="30" y="41"/>
                    <a:pt x="30" y="41"/>
                  </a:cubicBezTo>
                  <a:cubicBezTo>
                    <a:pt x="29" y="41"/>
                    <a:pt x="29" y="41"/>
                    <a:pt x="29" y="41"/>
                  </a:cubicBezTo>
                  <a:cubicBezTo>
                    <a:pt x="29" y="36"/>
                    <a:pt x="29" y="36"/>
                    <a:pt x="29" y="36"/>
                  </a:cubicBezTo>
                  <a:cubicBezTo>
                    <a:pt x="30" y="36"/>
                    <a:pt x="30" y="36"/>
                    <a:pt x="30" y="36"/>
                  </a:cubicBezTo>
                  <a:lnTo>
                    <a:pt x="30" y="41"/>
                  </a:lnTo>
                  <a:close/>
                  <a:moveTo>
                    <a:pt x="32" y="47"/>
                  </a:moveTo>
                  <a:cubicBezTo>
                    <a:pt x="32" y="47"/>
                    <a:pt x="32" y="47"/>
                    <a:pt x="32" y="47"/>
                  </a:cubicBezTo>
                  <a:cubicBezTo>
                    <a:pt x="31" y="47"/>
                    <a:pt x="31" y="47"/>
                    <a:pt x="31" y="47"/>
                  </a:cubicBezTo>
                  <a:cubicBezTo>
                    <a:pt x="31" y="41"/>
                    <a:pt x="31" y="41"/>
                    <a:pt x="31" y="41"/>
                  </a:cubicBezTo>
                  <a:cubicBezTo>
                    <a:pt x="32" y="41"/>
                    <a:pt x="32" y="41"/>
                    <a:pt x="32" y="41"/>
                  </a:cubicBezTo>
                  <a:lnTo>
                    <a:pt x="32" y="47"/>
                  </a:lnTo>
                  <a:close/>
                  <a:moveTo>
                    <a:pt x="32" y="41"/>
                  </a:moveTo>
                  <a:cubicBezTo>
                    <a:pt x="32" y="41"/>
                    <a:pt x="32" y="41"/>
                    <a:pt x="32" y="41"/>
                  </a:cubicBezTo>
                  <a:cubicBezTo>
                    <a:pt x="31" y="41"/>
                    <a:pt x="31" y="41"/>
                    <a:pt x="31" y="41"/>
                  </a:cubicBezTo>
                  <a:cubicBezTo>
                    <a:pt x="31" y="36"/>
                    <a:pt x="31" y="36"/>
                    <a:pt x="31" y="36"/>
                  </a:cubicBezTo>
                  <a:cubicBezTo>
                    <a:pt x="32" y="35"/>
                    <a:pt x="32" y="35"/>
                    <a:pt x="32" y="35"/>
                  </a:cubicBezTo>
                  <a:lnTo>
                    <a:pt x="32" y="41"/>
                  </a:lnTo>
                  <a:close/>
                  <a:moveTo>
                    <a:pt x="33" y="47"/>
                  </a:moveTo>
                  <a:cubicBezTo>
                    <a:pt x="33" y="47"/>
                    <a:pt x="33" y="47"/>
                    <a:pt x="33" y="47"/>
                  </a:cubicBezTo>
                  <a:cubicBezTo>
                    <a:pt x="32" y="47"/>
                    <a:pt x="32" y="47"/>
                    <a:pt x="32" y="47"/>
                  </a:cubicBezTo>
                  <a:cubicBezTo>
                    <a:pt x="32" y="41"/>
                    <a:pt x="32" y="41"/>
                    <a:pt x="32" y="41"/>
                  </a:cubicBezTo>
                  <a:cubicBezTo>
                    <a:pt x="33" y="41"/>
                    <a:pt x="33" y="41"/>
                    <a:pt x="33" y="41"/>
                  </a:cubicBezTo>
                  <a:lnTo>
                    <a:pt x="33" y="47"/>
                  </a:lnTo>
                  <a:close/>
                  <a:moveTo>
                    <a:pt x="33" y="41"/>
                  </a:moveTo>
                  <a:cubicBezTo>
                    <a:pt x="33" y="41"/>
                    <a:pt x="33" y="41"/>
                    <a:pt x="33" y="41"/>
                  </a:cubicBezTo>
                  <a:cubicBezTo>
                    <a:pt x="32" y="41"/>
                    <a:pt x="32" y="41"/>
                    <a:pt x="32" y="41"/>
                  </a:cubicBezTo>
                  <a:cubicBezTo>
                    <a:pt x="32" y="35"/>
                    <a:pt x="32" y="35"/>
                    <a:pt x="32" y="35"/>
                  </a:cubicBezTo>
                  <a:cubicBezTo>
                    <a:pt x="33" y="35"/>
                    <a:pt x="33" y="35"/>
                    <a:pt x="33" y="35"/>
                  </a:cubicBezTo>
                  <a:lnTo>
                    <a:pt x="33" y="41"/>
                  </a:lnTo>
                  <a:close/>
                  <a:moveTo>
                    <a:pt x="33" y="47"/>
                  </a:moveTo>
                  <a:cubicBezTo>
                    <a:pt x="33" y="47"/>
                    <a:pt x="33" y="47"/>
                    <a:pt x="33" y="47"/>
                  </a:cubicBezTo>
                  <a:cubicBezTo>
                    <a:pt x="33" y="47"/>
                    <a:pt x="33" y="47"/>
                    <a:pt x="33" y="47"/>
                  </a:cubicBezTo>
                  <a:cubicBezTo>
                    <a:pt x="33" y="41"/>
                    <a:pt x="33" y="41"/>
                    <a:pt x="33" y="41"/>
                  </a:cubicBezTo>
                  <a:cubicBezTo>
                    <a:pt x="33" y="41"/>
                    <a:pt x="33" y="41"/>
                    <a:pt x="33" y="41"/>
                  </a:cubicBezTo>
                  <a:lnTo>
                    <a:pt x="33" y="47"/>
                  </a:lnTo>
                  <a:close/>
                  <a:moveTo>
                    <a:pt x="33" y="41"/>
                  </a:moveTo>
                  <a:cubicBezTo>
                    <a:pt x="33" y="41"/>
                    <a:pt x="33" y="41"/>
                    <a:pt x="33" y="41"/>
                  </a:cubicBezTo>
                  <a:cubicBezTo>
                    <a:pt x="33" y="41"/>
                    <a:pt x="33" y="41"/>
                    <a:pt x="33" y="41"/>
                  </a:cubicBezTo>
                  <a:cubicBezTo>
                    <a:pt x="33" y="35"/>
                    <a:pt x="33" y="35"/>
                    <a:pt x="33" y="35"/>
                  </a:cubicBezTo>
                  <a:cubicBezTo>
                    <a:pt x="33" y="35"/>
                    <a:pt x="33" y="35"/>
                    <a:pt x="33" y="35"/>
                  </a:cubicBezTo>
                  <a:lnTo>
                    <a:pt x="33" y="41"/>
                  </a:lnTo>
                  <a:close/>
                  <a:moveTo>
                    <a:pt x="34" y="47"/>
                  </a:moveTo>
                  <a:cubicBezTo>
                    <a:pt x="34" y="47"/>
                    <a:pt x="34" y="47"/>
                    <a:pt x="34" y="47"/>
                  </a:cubicBezTo>
                  <a:cubicBezTo>
                    <a:pt x="33" y="47"/>
                    <a:pt x="33" y="47"/>
                    <a:pt x="33" y="47"/>
                  </a:cubicBezTo>
                  <a:cubicBezTo>
                    <a:pt x="33" y="41"/>
                    <a:pt x="33" y="41"/>
                    <a:pt x="33" y="41"/>
                  </a:cubicBezTo>
                  <a:cubicBezTo>
                    <a:pt x="34" y="41"/>
                    <a:pt x="34" y="41"/>
                    <a:pt x="34" y="41"/>
                  </a:cubicBezTo>
                  <a:lnTo>
                    <a:pt x="34" y="47"/>
                  </a:lnTo>
                  <a:close/>
                  <a:moveTo>
                    <a:pt x="34" y="41"/>
                  </a:moveTo>
                  <a:cubicBezTo>
                    <a:pt x="34" y="41"/>
                    <a:pt x="34" y="41"/>
                    <a:pt x="34" y="41"/>
                  </a:cubicBezTo>
                  <a:cubicBezTo>
                    <a:pt x="33" y="41"/>
                    <a:pt x="33" y="41"/>
                    <a:pt x="33" y="41"/>
                  </a:cubicBezTo>
                  <a:cubicBezTo>
                    <a:pt x="33" y="35"/>
                    <a:pt x="33" y="35"/>
                    <a:pt x="33" y="35"/>
                  </a:cubicBezTo>
                  <a:cubicBezTo>
                    <a:pt x="34" y="35"/>
                    <a:pt x="34" y="35"/>
                    <a:pt x="34" y="35"/>
                  </a:cubicBezTo>
                  <a:lnTo>
                    <a:pt x="34" y="41"/>
                  </a:lnTo>
                  <a:close/>
                  <a:moveTo>
                    <a:pt x="34" y="47"/>
                  </a:moveTo>
                  <a:cubicBezTo>
                    <a:pt x="34" y="47"/>
                    <a:pt x="34" y="47"/>
                    <a:pt x="34" y="47"/>
                  </a:cubicBezTo>
                  <a:cubicBezTo>
                    <a:pt x="34" y="47"/>
                    <a:pt x="34" y="47"/>
                    <a:pt x="34" y="47"/>
                  </a:cubicBezTo>
                  <a:cubicBezTo>
                    <a:pt x="34" y="41"/>
                    <a:pt x="34" y="41"/>
                    <a:pt x="34" y="41"/>
                  </a:cubicBezTo>
                  <a:cubicBezTo>
                    <a:pt x="34" y="41"/>
                    <a:pt x="34" y="41"/>
                    <a:pt x="34" y="41"/>
                  </a:cubicBezTo>
                  <a:lnTo>
                    <a:pt x="34" y="47"/>
                  </a:lnTo>
                  <a:close/>
                  <a:moveTo>
                    <a:pt x="34" y="41"/>
                  </a:moveTo>
                  <a:cubicBezTo>
                    <a:pt x="34" y="41"/>
                    <a:pt x="34" y="41"/>
                    <a:pt x="34" y="41"/>
                  </a:cubicBezTo>
                  <a:cubicBezTo>
                    <a:pt x="34" y="41"/>
                    <a:pt x="34" y="41"/>
                    <a:pt x="34" y="41"/>
                  </a:cubicBezTo>
                  <a:cubicBezTo>
                    <a:pt x="34" y="35"/>
                    <a:pt x="34" y="35"/>
                    <a:pt x="34" y="35"/>
                  </a:cubicBezTo>
                  <a:cubicBezTo>
                    <a:pt x="34" y="35"/>
                    <a:pt x="34" y="35"/>
                    <a:pt x="34" y="35"/>
                  </a:cubicBezTo>
                  <a:lnTo>
                    <a:pt x="34" y="41"/>
                  </a:lnTo>
                  <a:close/>
                  <a:moveTo>
                    <a:pt x="36" y="47"/>
                  </a:moveTo>
                  <a:cubicBezTo>
                    <a:pt x="36" y="47"/>
                    <a:pt x="36" y="47"/>
                    <a:pt x="36" y="47"/>
                  </a:cubicBezTo>
                  <a:cubicBezTo>
                    <a:pt x="36" y="47"/>
                    <a:pt x="36" y="47"/>
                    <a:pt x="36" y="47"/>
                  </a:cubicBezTo>
                  <a:cubicBezTo>
                    <a:pt x="36" y="41"/>
                    <a:pt x="36" y="41"/>
                    <a:pt x="36" y="41"/>
                  </a:cubicBezTo>
                  <a:cubicBezTo>
                    <a:pt x="36" y="41"/>
                    <a:pt x="36" y="41"/>
                    <a:pt x="36" y="41"/>
                  </a:cubicBezTo>
                  <a:lnTo>
                    <a:pt x="36" y="47"/>
                  </a:lnTo>
                  <a:close/>
                  <a:moveTo>
                    <a:pt x="36" y="41"/>
                  </a:moveTo>
                  <a:cubicBezTo>
                    <a:pt x="36" y="41"/>
                    <a:pt x="36" y="41"/>
                    <a:pt x="36" y="41"/>
                  </a:cubicBezTo>
                  <a:cubicBezTo>
                    <a:pt x="36" y="41"/>
                    <a:pt x="36" y="41"/>
                    <a:pt x="36" y="41"/>
                  </a:cubicBezTo>
                  <a:cubicBezTo>
                    <a:pt x="36" y="35"/>
                    <a:pt x="36" y="35"/>
                    <a:pt x="36" y="35"/>
                  </a:cubicBezTo>
                  <a:cubicBezTo>
                    <a:pt x="36" y="35"/>
                    <a:pt x="36" y="35"/>
                    <a:pt x="36" y="35"/>
                  </a:cubicBezTo>
                  <a:lnTo>
                    <a:pt x="36" y="41"/>
                  </a:lnTo>
                  <a:close/>
                  <a:moveTo>
                    <a:pt x="37" y="47"/>
                  </a:moveTo>
                  <a:cubicBezTo>
                    <a:pt x="37" y="47"/>
                    <a:pt x="37" y="47"/>
                    <a:pt x="37" y="47"/>
                  </a:cubicBezTo>
                  <a:cubicBezTo>
                    <a:pt x="37" y="47"/>
                    <a:pt x="37" y="47"/>
                    <a:pt x="37" y="47"/>
                  </a:cubicBezTo>
                  <a:cubicBezTo>
                    <a:pt x="37" y="41"/>
                    <a:pt x="37" y="41"/>
                    <a:pt x="37" y="41"/>
                  </a:cubicBezTo>
                  <a:cubicBezTo>
                    <a:pt x="37" y="41"/>
                    <a:pt x="37" y="41"/>
                    <a:pt x="37" y="41"/>
                  </a:cubicBezTo>
                  <a:lnTo>
                    <a:pt x="37" y="47"/>
                  </a:lnTo>
                  <a:close/>
                  <a:moveTo>
                    <a:pt x="37" y="41"/>
                  </a:moveTo>
                  <a:cubicBezTo>
                    <a:pt x="37" y="41"/>
                    <a:pt x="37" y="41"/>
                    <a:pt x="37" y="41"/>
                  </a:cubicBezTo>
                  <a:cubicBezTo>
                    <a:pt x="37" y="41"/>
                    <a:pt x="37" y="41"/>
                    <a:pt x="37" y="41"/>
                  </a:cubicBezTo>
                  <a:cubicBezTo>
                    <a:pt x="37" y="35"/>
                    <a:pt x="37" y="35"/>
                    <a:pt x="37" y="35"/>
                  </a:cubicBezTo>
                  <a:cubicBezTo>
                    <a:pt x="37" y="35"/>
                    <a:pt x="37" y="35"/>
                    <a:pt x="37" y="35"/>
                  </a:cubicBezTo>
                  <a:lnTo>
                    <a:pt x="37" y="41"/>
                  </a:lnTo>
                  <a:close/>
                  <a:moveTo>
                    <a:pt x="38" y="47"/>
                  </a:moveTo>
                  <a:cubicBezTo>
                    <a:pt x="38" y="47"/>
                    <a:pt x="38" y="47"/>
                    <a:pt x="38" y="47"/>
                  </a:cubicBezTo>
                  <a:cubicBezTo>
                    <a:pt x="37" y="47"/>
                    <a:pt x="37" y="47"/>
                    <a:pt x="37" y="47"/>
                  </a:cubicBezTo>
                  <a:cubicBezTo>
                    <a:pt x="37" y="41"/>
                    <a:pt x="37" y="41"/>
                    <a:pt x="37" y="41"/>
                  </a:cubicBezTo>
                  <a:cubicBezTo>
                    <a:pt x="38" y="41"/>
                    <a:pt x="38" y="41"/>
                    <a:pt x="38" y="41"/>
                  </a:cubicBezTo>
                  <a:lnTo>
                    <a:pt x="38" y="47"/>
                  </a:lnTo>
                  <a:close/>
                  <a:moveTo>
                    <a:pt x="38" y="41"/>
                  </a:moveTo>
                  <a:cubicBezTo>
                    <a:pt x="38" y="41"/>
                    <a:pt x="38" y="41"/>
                    <a:pt x="38" y="41"/>
                  </a:cubicBezTo>
                  <a:cubicBezTo>
                    <a:pt x="37" y="41"/>
                    <a:pt x="37" y="41"/>
                    <a:pt x="37" y="41"/>
                  </a:cubicBezTo>
                  <a:cubicBezTo>
                    <a:pt x="37" y="35"/>
                    <a:pt x="37" y="35"/>
                    <a:pt x="37" y="35"/>
                  </a:cubicBezTo>
                  <a:cubicBezTo>
                    <a:pt x="38" y="35"/>
                    <a:pt x="38" y="35"/>
                    <a:pt x="38" y="35"/>
                  </a:cubicBezTo>
                  <a:lnTo>
                    <a:pt x="38" y="41"/>
                  </a:lnTo>
                  <a:close/>
                  <a:moveTo>
                    <a:pt x="40" y="47"/>
                  </a:moveTo>
                  <a:cubicBezTo>
                    <a:pt x="40" y="47"/>
                    <a:pt x="40" y="47"/>
                    <a:pt x="40" y="47"/>
                  </a:cubicBezTo>
                  <a:cubicBezTo>
                    <a:pt x="39" y="47"/>
                    <a:pt x="39" y="47"/>
                    <a:pt x="39" y="47"/>
                  </a:cubicBezTo>
                  <a:cubicBezTo>
                    <a:pt x="39" y="41"/>
                    <a:pt x="39" y="41"/>
                    <a:pt x="39" y="41"/>
                  </a:cubicBezTo>
                  <a:cubicBezTo>
                    <a:pt x="40" y="41"/>
                    <a:pt x="40" y="41"/>
                    <a:pt x="40" y="41"/>
                  </a:cubicBezTo>
                  <a:lnTo>
                    <a:pt x="40" y="47"/>
                  </a:lnTo>
                  <a:close/>
                  <a:moveTo>
                    <a:pt x="40" y="41"/>
                  </a:moveTo>
                  <a:cubicBezTo>
                    <a:pt x="40" y="41"/>
                    <a:pt x="40" y="41"/>
                    <a:pt x="40" y="41"/>
                  </a:cubicBezTo>
                  <a:cubicBezTo>
                    <a:pt x="39" y="41"/>
                    <a:pt x="39" y="41"/>
                    <a:pt x="39" y="41"/>
                  </a:cubicBezTo>
                  <a:cubicBezTo>
                    <a:pt x="39" y="35"/>
                    <a:pt x="39" y="35"/>
                    <a:pt x="39" y="35"/>
                  </a:cubicBezTo>
                  <a:cubicBezTo>
                    <a:pt x="40" y="35"/>
                    <a:pt x="40" y="35"/>
                    <a:pt x="40" y="35"/>
                  </a:cubicBezTo>
                  <a:lnTo>
                    <a:pt x="40" y="41"/>
                  </a:lnTo>
                  <a:close/>
                  <a:moveTo>
                    <a:pt x="41" y="47"/>
                  </a:moveTo>
                  <a:cubicBezTo>
                    <a:pt x="41" y="47"/>
                    <a:pt x="41" y="47"/>
                    <a:pt x="41" y="47"/>
                  </a:cubicBezTo>
                  <a:cubicBezTo>
                    <a:pt x="40" y="47"/>
                    <a:pt x="40" y="47"/>
                    <a:pt x="40" y="47"/>
                  </a:cubicBezTo>
                  <a:cubicBezTo>
                    <a:pt x="40" y="41"/>
                    <a:pt x="40" y="41"/>
                    <a:pt x="40" y="41"/>
                  </a:cubicBezTo>
                  <a:cubicBezTo>
                    <a:pt x="41" y="41"/>
                    <a:pt x="41" y="41"/>
                    <a:pt x="41" y="41"/>
                  </a:cubicBezTo>
                  <a:lnTo>
                    <a:pt x="41" y="47"/>
                  </a:lnTo>
                  <a:close/>
                  <a:moveTo>
                    <a:pt x="41" y="41"/>
                  </a:moveTo>
                  <a:cubicBezTo>
                    <a:pt x="41" y="41"/>
                    <a:pt x="41" y="41"/>
                    <a:pt x="41" y="41"/>
                  </a:cubicBezTo>
                  <a:cubicBezTo>
                    <a:pt x="40" y="41"/>
                    <a:pt x="40" y="41"/>
                    <a:pt x="40" y="41"/>
                  </a:cubicBezTo>
                  <a:cubicBezTo>
                    <a:pt x="40" y="35"/>
                    <a:pt x="40" y="35"/>
                    <a:pt x="40" y="35"/>
                  </a:cubicBezTo>
                  <a:cubicBezTo>
                    <a:pt x="41" y="35"/>
                    <a:pt x="41" y="35"/>
                    <a:pt x="41" y="35"/>
                  </a:cubicBezTo>
                  <a:lnTo>
                    <a:pt x="41" y="41"/>
                  </a:lnTo>
                  <a:close/>
                  <a:moveTo>
                    <a:pt x="41" y="47"/>
                  </a:moveTo>
                  <a:cubicBezTo>
                    <a:pt x="41" y="47"/>
                    <a:pt x="41" y="47"/>
                    <a:pt x="41" y="47"/>
                  </a:cubicBezTo>
                  <a:cubicBezTo>
                    <a:pt x="41" y="47"/>
                    <a:pt x="41" y="47"/>
                    <a:pt x="41" y="47"/>
                  </a:cubicBezTo>
                  <a:cubicBezTo>
                    <a:pt x="41" y="41"/>
                    <a:pt x="41" y="41"/>
                    <a:pt x="41" y="41"/>
                  </a:cubicBezTo>
                  <a:cubicBezTo>
                    <a:pt x="41" y="41"/>
                    <a:pt x="41" y="41"/>
                    <a:pt x="41" y="41"/>
                  </a:cubicBezTo>
                  <a:lnTo>
                    <a:pt x="41" y="47"/>
                  </a:lnTo>
                  <a:close/>
                  <a:moveTo>
                    <a:pt x="41" y="41"/>
                  </a:moveTo>
                  <a:cubicBezTo>
                    <a:pt x="41" y="41"/>
                    <a:pt x="41" y="41"/>
                    <a:pt x="41" y="41"/>
                  </a:cubicBezTo>
                  <a:cubicBezTo>
                    <a:pt x="41" y="41"/>
                    <a:pt x="41" y="41"/>
                    <a:pt x="41" y="41"/>
                  </a:cubicBezTo>
                  <a:cubicBezTo>
                    <a:pt x="41" y="35"/>
                    <a:pt x="41" y="35"/>
                    <a:pt x="41" y="35"/>
                  </a:cubicBezTo>
                  <a:cubicBezTo>
                    <a:pt x="41" y="35"/>
                    <a:pt x="41" y="35"/>
                    <a:pt x="41" y="35"/>
                  </a:cubicBezTo>
                  <a:lnTo>
                    <a:pt x="41" y="41"/>
                  </a:lnTo>
                  <a:close/>
                  <a:moveTo>
                    <a:pt x="42" y="47"/>
                  </a:moveTo>
                  <a:cubicBezTo>
                    <a:pt x="42" y="47"/>
                    <a:pt x="42" y="47"/>
                    <a:pt x="42" y="47"/>
                  </a:cubicBezTo>
                  <a:cubicBezTo>
                    <a:pt x="41" y="47"/>
                    <a:pt x="41" y="47"/>
                    <a:pt x="41" y="47"/>
                  </a:cubicBezTo>
                  <a:cubicBezTo>
                    <a:pt x="41" y="41"/>
                    <a:pt x="41" y="41"/>
                    <a:pt x="41" y="41"/>
                  </a:cubicBezTo>
                  <a:cubicBezTo>
                    <a:pt x="42" y="41"/>
                    <a:pt x="42" y="41"/>
                    <a:pt x="42" y="41"/>
                  </a:cubicBezTo>
                  <a:lnTo>
                    <a:pt x="42" y="47"/>
                  </a:lnTo>
                  <a:close/>
                  <a:moveTo>
                    <a:pt x="42" y="41"/>
                  </a:moveTo>
                  <a:cubicBezTo>
                    <a:pt x="42" y="41"/>
                    <a:pt x="42" y="41"/>
                    <a:pt x="42" y="41"/>
                  </a:cubicBezTo>
                  <a:cubicBezTo>
                    <a:pt x="41" y="41"/>
                    <a:pt x="41" y="41"/>
                    <a:pt x="41" y="41"/>
                  </a:cubicBezTo>
                  <a:cubicBezTo>
                    <a:pt x="41" y="35"/>
                    <a:pt x="41" y="35"/>
                    <a:pt x="41" y="35"/>
                  </a:cubicBezTo>
                  <a:cubicBezTo>
                    <a:pt x="42" y="34"/>
                    <a:pt x="42" y="34"/>
                    <a:pt x="42" y="34"/>
                  </a:cubicBezTo>
                  <a:lnTo>
                    <a:pt x="42" y="41"/>
                  </a:lnTo>
                  <a:close/>
                  <a:moveTo>
                    <a:pt x="43" y="48"/>
                  </a:moveTo>
                  <a:cubicBezTo>
                    <a:pt x="43" y="48"/>
                    <a:pt x="43" y="48"/>
                    <a:pt x="43" y="48"/>
                  </a:cubicBezTo>
                  <a:cubicBezTo>
                    <a:pt x="42" y="47"/>
                    <a:pt x="42" y="47"/>
                    <a:pt x="42" y="47"/>
                  </a:cubicBezTo>
                  <a:cubicBezTo>
                    <a:pt x="42" y="41"/>
                    <a:pt x="42" y="41"/>
                    <a:pt x="42" y="41"/>
                  </a:cubicBezTo>
                  <a:cubicBezTo>
                    <a:pt x="43" y="41"/>
                    <a:pt x="43" y="41"/>
                    <a:pt x="43" y="41"/>
                  </a:cubicBezTo>
                  <a:lnTo>
                    <a:pt x="43" y="48"/>
                  </a:lnTo>
                  <a:close/>
                  <a:moveTo>
                    <a:pt x="43" y="41"/>
                  </a:moveTo>
                  <a:cubicBezTo>
                    <a:pt x="43" y="41"/>
                    <a:pt x="43" y="41"/>
                    <a:pt x="43" y="41"/>
                  </a:cubicBezTo>
                  <a:cubicBezTo>
                    <a:pt x="42" y="41"/>
                    <a:pt x="42" y="41"/>
                    <a:pt x="42" y="41"/>
                  </a:cubicBezTo>
                  <a:cubicBezTo>
                    <a:pt x="42" y="34"/>
                    <a:pt x="42" y="34"/>
                    <a:pt x="42" y="34"/>
                  </a:cubicBezTo>
                  <a:cubicBezTo>
                    <a:pt x="43" y="34"/>
                    <a:pt x="43" y="34"/>
                    <a:pt x="43" y="34"/>
                  </a:cubicBezTo>
                  <a:lnTo>
                    <a:pt x="43" y="41"/>
                  </a:lnTo>
                  <a:close/>
                  <a:moveTo>
                    <a:pt x="44" y="48"/>
                  </a:moveTo>
                  <a:cubicBezTo>
                    <a:pt x="44" y="48"/>
                    <a:pt x="44" y="48"/>
                    <a:pt x="44" y="48"/>
                  </a:cubicBezTo>
                  <a:cubicBezTo>
                    <a:pt x="43" y="48"/>
                    <a:pt x="43" y="48"/>
                    <a:pt x="43" y="48"/>
                  </a:cubicBezTo>
                  <a:cubicBezTo>
                    <a:pt x="43" y="41"/>
                    <a:pt x="43" y="41"/>
                    <a:pt x="43" y="41"/>
                  </a:cubicBezTo>
                  <a:cubicBezTo>
                    <a:pt x="44" y="41"/>
                    <a:pt x="44" y="41"/>
                    <a:pt x="44" y="41"/>
                  </a:cubicBezTo>
                  <a:lnTo>
                    <a:pt x="44" y="48"/>
                  </a:lnTo>
                  <a:close/>
                  <a:moveTo>
                    <a:pt x="44" y="41"/>
                  </a:moveTo>
                  <a:cubicBezTo>
                    <a:pt x="44" y="41"/>
                    <a:pt x="44" y="41"/>
                    <a:pt x="44" y="41"/>
                  </a:cubicBezTo>
                  <a:cubicBezTo>
                    <a:pt x="43" y="41"/>
                    <a:pt x="43" y="41"/>
                    <a:pt x="43" y="41"/>
                  </a:cubicBezTo>
                  <a:cubicBezTo>
                    <a:pt x="43" y="34"/>
                    <a:pt x="43" y="34"/>
                    <a:pt x="43" y="34"/>
                  </a:cubicBezTo>
                  <a:cubicBezTo>
                    <a:pt x="44" y="34"/>
                    <a:pt x="44" y="34"/>
                    <a:pt x="44" y="34"/>
                  </a:cubicBezTo>
                  <a:lnTo>
                    <a:pt x="44" y="41"/>
                  </a:lnTo>
                  <a:close/>
                  <a:moveTo>
                    <a:pt x="45" y="48"/>
                  </a:moveTo>
                  <a:cubicBezTo>
                    <a:pt x="45" y="48"/>
                    <a:pt x="45" y="48"/>
                    <a:pt x="45" y="48"/>
                  </a:cubicBezTo>
                  <a:cubicBezTo>
                    <a:pt x="44" y="48"/>
                    <a:pt x="44" y="48"/>
                    <a:pt x="44" y="48"/>
                  </a:cubicBezTo>
                  <a:cubicBezTo>
                    <a:pt x="44" y="41"/>
                    <a:pt x="44" y="41"/>
                    <a:pt x="44" y="41"/>
                  </a:cubicBezTo>
                  <a:cubicBezTo>
                    <a:pt x="44" y="41"/>
                    <a:pt x="44" y="41"/>
                    <a:pt x="44" y="41"/>
                  </a:cubicBezTo>
                  <a:cubicBezTo>
                    <a:pt x="44" y="48"/>
                    <a:pt x="44" y="48"/>
                    <a:pt x="44" y="48"/>
                  </a:cubicBezTo>
                  <a:cubicBezTo>
                    <a:pt x="45" y="48"/>
                    <a:pt x="45" y="48"/>
                    <a:pt x="45" y="48"/>
                  </a:cubicBezTo>
                  <a:cubicBezTo>
                    <a:pt x="45" y="41"/>
                    <a:pt x="45" y="41"/>
                    <a:pt x="45" y="41"/>
                  </a:cubicBezTo>
                  <a:cubicBezTo>
                    <a:pt x="45" y="41"/>
                    <a:pt x="45" y="41"/>
                    <a:pt x="45" y="41"/>
                  </a:cubicBezTo>
                  <a:lnTo>
                    <a:pt x="45" y="48"/>
                  </a:lnTo>
                  <a:close/>
                  <a:moveTo>
                    <a:pt x="45" y="41"/>
                  </a:moveTo>
                  <a:cubicBezTo>
                    <a:pt x="45" y="41"/>
                    <a:pt x="45" y="41"/>
                    <a:pt x="45" y="41"/>
                  </a:cubicBezTo>
                  <a:cubicBezTo>
                    <a:pt x="45" y="41"/>
                    <a:pt x="45" y="41"/>
                    <a:pt x="45" y="41"/>
                  </a:cubicBezTo>
                  <a:cubicBezTo>
                    <a:pt x="45" y="34"/>
                    <a:pt x="45" y="34"/>
                    <a:pt x="45" y="34"/>
                  </a:cubicBezTo>
                  <a:cubicBezTo>
                    <a:pt x="45" y="34"/>
                    <a:pt x="45" y="34"/>
                    <a:pt x="45" y="34"/>
                  </a:cubicBezTo>
                  <a:lnTo>
                    <a:pt x="45" y="41"/>
                  </a:lnTo>
                  <a:close/>
                  <a:moveTo>
                    <a:pt x="46" y="48"/>
                  </a:moveTo>
                  <a:cubicBezTo>
                    <a:pt x="46" y="48"/>
                    <a:pt x="46" y="48"/>
                    <a:pt x="46" y="48"/>
                  </a:cubicBezTo>
                  <a:cubicBezTo>
                    <a:pt x="45" y="48"/>
                    <a:pt x="45" y="48"/>
                    <a:pt x="45" y="48"/>
                  </a:cubicBezTo>
                  <a:cubicBezTo>
                    <a:pt x="45" y="41"/>
                    <a:pt x="45" y="41"/>
                    <a:pt x="45" y="41"/>
                  </a:cubicBezTo>
                  <a:cubicBezTo>
                    <a:pt x="46" y="41"/>
                    <a:pt x="46" y="41"/>
                    <a:pt x="46" y="41"/>
                  </a:cubicBezTo>
                  <a:lnTo>
                    <a:pt x="46" y="48"/>
                  </a:lnTo>
                  <a:close/>
                  <a:moveTo>
                    <a:pt x="46" y="41"/>
                  </a:moveTo>
                  <a:cubicBezTo>
                    <a:pt x="46" y="41"/>
                    <a:pt x="46" y="41"/>
                    <a:pt x="46" y="41"/>
                  </a:cubicBezTo>
                  <a:cubicBezTo>
                    <a:pt x="45" y="41"/>
                    <a:pt x="45" y="41"/>
                    <a:pt x="45" y="41"/>
                  </a:cubicBezTo>
                  <a:cubicBezTo>
                    <a:pt x="45" y="34"/>
                    <a:pt x="45" y="34"/>
                    <a:pt x="45" y="34"/>
                  </a:cubicBezTo>
                  <a:cubicBezTo>
                    <a:pt x="46" y="34"/>
                    <a:pt x="46" y="34"/>
                    <a:pt x="46" y="34"/>
                  </a:cubicBezTo>
                  <a:lnTo>
                    <a:pt x="46" y="41"/>
                  </a:lnTo>
                  <a:close/>
                  <a:moveTo>
                    <a:pt x="47" y="48"/>
                  </a:moveTo>
                  <a:cubicBezTo>
                    <a:pt x="47" y="48"/>
                    <a:pt x="47" y="48"/>
                    <a:pt x="47" y="48"/>
                  </a:cubicBezTo>
                  <a:cubicBezTo>
                    <a:pt x="46" y="48"/>
                    <a:pt x="46" y="48"/>
                    <a:pt x="46" y="48"/>
                  </a:cubicBezTo>
                  <a:cubicBezTo>
                    <a:pt x="46" y="41"/>
                    <a:pt x="46" y="41"/>
                    <a:pt x="46" y="41"/>
                  </a:cubicBezTo>
                  <a:cubicBezTo>
                    <a:pt x="47" y="41"/>
                    <a:pt x="47" y="41"/>
                    <a:pt x="47" y="41"/>
                  </a:cubicBezTo>
                  <a:lnTo>
                    <a:pt x="47" y="48"/>
                  </a:lnTo>
                  <a:close/>
                  <a:moveTo>
                    <a:pt x="47" y="41"/>
                  </a:moveTo>
                  <a:cubicBezTo>
                    <a:pt x="47" y="41"/>
                    <a:pt x="47" y="41"/>
                    <a:pt x="47" y="41"/>
                  </a:cubicBezTo>
                  <a:cubicBezTo>
                    <a:pt x="46" y="41"/>
                    <a:pt x="46" y="41"/>
                    <a:pt x="46" y="41"/>
                  </a:cubicBezTo>
                  <a:cubicBezTo>
                    <a:pt x="46" y="34"/>
                    <a:pt x="46" y="34"/>
                    <a:pt x="46" y="34"/>
                  </a:cubicBezTo>
                  <a:cubicBezTo>
                    <a:pt x="47" y="34"/>
                    <a:pt x="47" y="34"/>
                    <a:pt x="47" y="34"/>
                  </a:cubicBezTo>
                  <a:lnTo>
                    <a:pt x="47" y="41"/>
                  </a:lnTo>
                  <a:close/>
                  <a:moveTo>
                    <a:pt x="48" y="48"/>
                  </a:moveTo>
                  <a:cubicBezTo>
                    <a:pt x="48" y="48"/>
                    <a:pt x="48" y="48"/>
                    <a:pt x="48" y="48"/>
                  </a:cubicBezTo>
                  <a:cubicBezTo>
                    <a:pt x="47" y="48"/>
                    <a:pt x="47" y="48"/>
                    <a:pt x="47" y="48"/>
                  </a:cubicBezTo>
                  <a:cubicBezTo>
                    <a:pt x="47" y="41"/>
                    <a:pt x="47" y="41"/>
                    <a:pt x="47" y="41"/>
                  </a:cubicBezTo>
                  <a:cubicBezTo>
                    <a:pt x="48" y="41"/>
                    <a:pt x="48" y="41"/>
                    <a:pt x="48" y="41"/>
                  </a:cubicBezTo>
                  <a:lnTo>
                    <a:pt x="48" y="48"/>
                  </a:lnTo>
                  <a:close/>
                  <a:moveTo>
                    <a:pt x="48" y="41"/>
                  </a:moveTo>
                  <a:cubicBezTo>
                    <a:pt x="48" y="41"/>
                    <a:pt x="48" y="41"/>
                    <a:pt x="48" y="41"/>
                  </a:cubicBezTo>
                  <a:cubicBezTo>
                    <a:pt x="47" y="41"/>
                    <a:pt x="47" y="41"/>
                    <a:pt x="47" y="41"/>
                  </a:cubicBezTo>
                  <a:cubicBezTo>
                    <a:pt x="47" y="34"/>
                    <a:pt x="47" y="34"/>
                    <a:pt x="47" y="34"/>
                  </a:cubicBezTo>
                  <a:cubicBezTo>
                    <a:pt x="48" y="34"/>
                    <a:pt x="48" y="34"/>
                    <a:pt x="48" y="34"/>
                  </a:cubicBezTo>
                  <a:lnTo>
                    <a:pt x="48" y="41"/>
                  </a:lnTo>
                  <a:close/>
                  <a:moveTo>
                    <a:pt x="49" y="48"/>
                  </a:moveTo>
                  <a:cubicBezTo>
                    <a:pt x="49" y="48"/>
                    <a:pt x="49" y="48"/>
                    <a:pt x="49" y="48"/>
                  </a:cubicBezTo>
                  <a:cubicBezTo>
                    <a:pt x="49" y="48"/>
                    <a:pt x="49" y="48"/>
                    <a:pt x="49" y="48"/>
                  </a:cubicBezTo>
                  <a:cubicBezTo>
                    <a:pt x="49" y="41"/>
                    <a:pt x="49" y="41"/>
                    <a:pt x="49" y="41"/>
                  </a:cubicBezTo>
                  <a:cubicBezTo>
                    <a:pt x="49" y="41"/>
                    <a:pt x="49" y="41"/>
                    <a:pt x="49" y="41"/>
                  </a:cubicBezTo>
                  <a:lnTo>
                    <a:pt x="49" y="48"/>
                  </a:lnTo>
                  <a:close/>
                  <a:moveTo>
                    <a:pt x="49" y="41"/>
                  </a:moveTo>
                  <a:cubicBezTo>
                    <a:pt x="49" y="41"/>
                    <a:pt x="49" y="41"/>
                    <a:pt x="49" y="41"/>
                  </a:cubicBezTo>
                  <a:cubicBezTo>
                    <a:pt x="49" y="41"/>
                    <a:pt x="49" y="41"/>
                    <a:pt x="49" y="41"/>
                  </a:cubicBezTo>
                  <a:cubicBezTo>
                    <a:pt x="49" y="34"/>
                    <a:pt x="49" y="34"/>
                    <a:pt x="49" y="34"/>
                  </a:cubicBezTo>
                  <a:cubicBezTo>
                    <a:pt x="49" y="34"/>
                    <a:pt x="49" y="34"/>
                    <a:pt x="49" y="34"/>
                  </a:cubicBezTo>
                  <a:lnTo>
                    <a:pt x="49" y="41"/>
                  </a:lnTo>
                  <a:close/>
                  <a:moveTo>
                    <a:pt x="50" y="48"/>
                  </a:moveTo>
                  <a:cubicBezTo>
                    <a:pt x="50" y="48"/>
                    <a:pt x="50" y="48"/>
                    <a:pt x="50" y="48"/>
                  </a:cubicBezTo>
                  <a:cubicBezTo>
                    <a:pt x="49" y="48"/>
                    <a:pt x="49" y="48"/>
                    <a:pt x="49" y="48"/>
                  </a:cubicBezTo>
                  <a:cubicBezTo>
                    <a:pt x="49" y="41"/>
                    <a:pt x="49" y="41"/>
                    <a:pt x="49" y="41"/>
                  </a:cubicBezTo>
                  <a:cubicBezTo>
                    <a:pt x="50" y="41"/>
                    <a:pt x="50" y="41"/>
                    <a:pt x="50" y="41"/>
                  </a:cubicBezTo>
                  <a:lnTo>
                    <a:pt x="50" y="48"/>
                  </a:lnTo>
                  <a:close/>
                  <a:moveTo>
                    <a:pt x="50" y="41"/>
                  </a:moveTo>
                  <a:cubicBezTo>
                    <a:pt x="50" y="41"/>
                    <a:pt x="50" y="41"/>
                    <a:pt x="50" y="41"/>
                  </a:cubicBezTo>
                  <a:cubicBezTo>
                    <a:pt x="49" y="41"/>
                    <a:pt x="49" y="41"/>
                    <a:pt x="49" y="41"/>
                  </a:cubicBezTo>
                  <a:cubicBezTo>
                    <a:pt x="49" y="34"/>
                    <a:pt x="49" y="34"/>
                    <a:pt x="49" y="34"/>
                  </a:cubicBezTo>
                  <a:cubicBezTo>
                    <a:pt x="49" y="34"/>
                    <a:pt x="49" y="34"/>
                    <a:pt x="49" y="34"/>
                  </a:cubicBezTo>
                  <a:cubicBezTo>
                    <a:pt x="50" y="34"/>
                    <a:pt x="50" y="34"/>
                    <a:pt x="50" y="34"/>
                  </a:cubicBezTo>
                  <a:lnTo>
                    <a:pt x="50" y="41"/>
                  </a:lnTo>
                  <a:close/>
                  <a:moveTo>
                    <a:pt x="52" y="48"/>
                  </a:moveTo>
                  <a:cubicBezTo>
                    <a:pt x="52" y="48"/>
                    <a:pt x="52" y="48"/>
                    <a:pt x="52" y="48"/>
                  </a:cubicBezTo>
                  <a:cubicBezTo>
                    <a:pt x="51" y="48"/>
                    <a:pt x="51" y="48"/>
                    <a:pt x="51" y="48"/>
                  </a:cubicBezTo>
                  <a:cubicBezTo>
                    <a:pt x="51" y="41"/>
                    <a:pt x="51" y="41"/>
                    <a:pt x="51" y="41"/>
                  </a:cubicBezTo>
                  <a:cubicBezTo>
                    <a:pt x="52" y="41"/>
                    <a:pt x="52" y="41"/>
                    <a:pt x="52" y="41"/>
                  </a:cubicBezTo>
                  <a:lnTo>
                    <a:pt x="52" y="48"/>
                  </a:lnTo>
                  <a:close/>
                  <a:moveTo>
                    <a:pt x="52" y="41"/>
                  </a:moveTo>
                  <a:cubicBezTo>
                    <a:pt x="52" y="41"/>
                    <a:pt x="52" y="41"/>
                    <a:pt x="52" y="41"/>
                  </a:cubicBezTo>
                  <a:cubicBezTo>
                    <a:pt x="51" y="41"/>
                    <a:pt x="51" y="41"/>
                    <a:pt x="51" y="41"/>
                  </a:cubicBezTo>
                  <a:cubicBezTo>
                    <a:pt x="51" y="34"/>
                    <a:pt x="51" y="34"/>
                    <a:pt x="51" y="34"/>
                  </a:cubicBezTo>
                  <a:cubicBezTo>
                    <a:pt x="52" y="34"/>
                    <a:pt x="52" y="34"/>
                    <a:pt x="52" y="34"/>
                  </a:cubicBezTo>
                  <a:lnTo>
                    <a:pt x="52" y="41"/>
                  </a:lnTo>
                  <a:close/>
                  <a:moveTo>
                    <a:pt x="53" y="48"/>
                  </a:moveTo>
                  <a:cubicBezTo>
                    <a:pt x="53" y="48"/>
                    <a:pt x="53" y="48"/>
                    <a:pt x="53" y="48"/>
                  </a:cubicBezTo>
                  <a:cubicBezTo>
                    <a:pt x="52" y="48"/>
                    <a:pt x="52" y="48"/>
                    <a:pt x="52" y="48"/>
                  </a:cubicBezTo>
                  <a:cubicBezTo>
                    <a:pt x="52" y="41"/>
                    <a:pt x="52" y="41"/>
                    <a:pt x="52" y="41"/>
                  </a:cubicBezTo>
                  <a:cubicBezTo>
                    <a:pt x="53" y="41"/>
                    <a:pt x="53" y="41"/>
                    <a:pt x="53" y="41"/>
                  </a:cubicBezTo>
                  <a:lnTo>
                    <a:pt x="53" y="48"/>
                  </a:lnTo>
                  <a:close/>
                  <a:moveTo>
                    <a:pt x="53" y="41"/>
                  </a:moveTo>
                  <a:cubicBezTo>
                    <a:pt x="53" y="41"/>
                    <a:pt x="53" y="41"/>
                    <a:pt x="53" y="41"/>
                  </a:cubicBezTo>
                  <a:cubicBezTo>
                    <a:pt x="52" y="41"/>
                    <a:pt x="52" y="41"/>
                    <a:pt x="52" y="41"/>
                  </a:cubicBezTo>
                  <a:cubicBezTo>
                    <a:pt x="52" y="34"/>
                    <a:pt x="52" y="34"/>
                    <a:pt x="52" y="34"/>
                  </a:cubicBezTo>
                  <a:cubicBezTo>
                    <a:pt x="53" y="34"/>
                    <a:pt x="53" y="34"/>
                    <a:pt x="53" y="34"/>
                  </a:cubicBezTo>
                  <a:lnTo>
                    <a:pt x="53" y="41"/>
                  </a:lnTo>
                  <a:close/>
                  <a:moveTo>
                    <a:pt x="54" y="48"/>
                  </a:moveTo>
                  <a:cubicBezTo>
                    <a:pt x="54" y="48"/>
                    <a:pt x="54" y="48"/>
                    <a:pt x="54" y="48"/>
                  </a:cubicBezTo>
                  <a:cubicBezTo>
                    <a:pt x="53" y="48"/>
                    <a:pt x="53" y="48"/>
                    <a:pt x="53" y="48"/>
                  </a:cubicBezTo>
                  <a:cubicBezTo>
                    <a:pt x="53" y="41"/>
                    <a:pt x="53" y="41"/>
                    <a:pt x="53" y="41"/>
                  </a:cubicBezTo>
                  <a:cubicBezTo>
                    <a:pt x="54" y="41"/>
                    <a:pt x="54" y="41"/>
                    <a:pt x="54" y="41"/>
                  </a:cubicBezTo>
                  <a:lnTo>
                    <a:pt x="54" y="48"/>
                  </a:lnTo>
                  <a:close/>
                  <a:moveTo>
                    <a:pt x="54" y="41"/>
                  </a:moveTo>
                  <a:cubicBezTo>
                    <a:pt x="54" y="41"/>
                    <a:pt x="54" y="41"/>
                    <a:pt x="54" y="41"/>
                  </a:cubicBezTo>
                  <a:cubicBezTo>
                    <a:pt x="53" y="41"/>
                    <a:pt x="53" y="41"/>
                    <a:pt x="53" y="41"/>
                  </a:cubicBezTo>
                  <a:cubicBezTo>
                    <a:pt x="53" y="34"/>
                    <a:pt x="53" y="34"/>
                    <a:pt x="53" y="34"/>
                  </a:cubicBezTo>
                  <a:cubicBezTo>
                    <a:pt x="54" y="33"/>
                    <a:pt x="54" y="33"/>
                    <a:pt x="54" y="33"/>
                  </a:cubicBezTo>
                  <a:lnTo>
                    <a:pt x="54" y="41"/>
                  </a:lnTo>
                  <a:close/>
                  <a:moveTo>
                    <a:pt x="55" y="48"/>
                  </a:moveTo>
                  <a:cubicBezTo>
                    <a:pt x="55" y="48"/>
                    <a:pt x="55" y="48"/>
                    <a:pt x="55" y="48"/>
                  </a:cubicBezTo>
                  <a:cubicBezTo>
                    <a:pt x="54" y="48"/>
                    <a:pt x="54" y="48"/>
                    <a:pt x="54" y="48"/>
                  </a:cubicBezTo>
                  <a:cubicBezTo>
                    <a:pt x="54" y="41"/>
                    <a:pt x="54" y="41"/>
                    <a:pt x="54" y="41"/>
                  </a:cubicBezTo>
                  <a:cubicBezTo>
                    <a:pt x="55" y="41"/>
                    <a:pt x="55" y="41"/>
                    <a:pt x="55" y="41"/>
                  </a:cubicBezTo>
                  <a:lnTo>
                    <a:pt x="55" y="48"/>
                  </a:lnTo>
                  <a:close/>
                  <a:moveTo>
                    <a:pt x="55" y="41"/>
                  </a:moveTo>
                  <a:cubicBezTo>
                    <a:pt x="55" y="41"/>
                    <a:pt x="55" y="41"/>
                    <a:pt x="55" y="41"/>
                  </a:cubicBezTo>
                  <a:cubicBezTo>
                    <a:pt x="54" y="41"/>
                    <a:pt x="54" y="41"/>
                    <a:pt x="54" y="41"/>
                  </a:cubicBezTo>
                  <a:cubicBezTo>
                    <a:pt x="54" y="33"/>
                    <a:pt x="54" y="33"/>
                    <a:pt x="54" y="33"/>
                  </a:cubicBezTo>
                  <a:cubicBezTo>
                    <a:pt x="55" y="33"/>
                    <a:pt x="55" y="33"/>
                    <a:pt x="55" y="33"/>
                  </a:cubicBezTo>
                  <a:lnTo>
                    <a:pt x="55" y="41"/>
                  </a:lnTo>
                  <a:close/>
                  <a:moveTo>
                    <a:pt x="57" y="48"/>
                  </a:moveTo>
                  <a:cubicBezTo>
                    <a:pt x="57" y="48"/>
                    <a:pt x="57" y="48"/>
                    <a:pt x="57" y="48"/>
                  </a:cubicBezTo>
                  <a:cubicBezTo>
                    <a:pt x="55" y="48"/>
                    <a:pt x="55" y="48"/>
                    <a:pt x="55" y="48"/>
                  </a:cubicBezTo>
                  <a:cubicBezTo>
                    <a:pt x="55" y="41"/>
                    <a:pt x="55" y="41"/>
                    <a:pt x="55" y="41"/>
                  </a:cubicBezTo>
                  <a:cubicBezTo>
                    <a:pt x="57" y="41"/>
                    <a:pt x="57" y="41"/>
                    <a:pt x="57" y="41"/>
                  </a:cubicBezTo>
                  <a:lnTo>
                    <a:pt x="57" y="48"/>
                  </a:lnTo>
                  <a:close/>
                  <a:moveTo>
                    <a:pt x="57" y="41"/>
                  </a:moveTo>
                  <a:cubicBezTo>
                    <a:pt x="57" y="41"/>
                    <a:pt x="57" y="41"/>
                    <a:pt x="57" y="41"/>
                  </a:cubicBezTo>
                  <a:cubicBezTo>
                    <a:pt x="55" y="41"/>
                    <a:pt x="55" y="41"/>
                    <a:pt x="55" y="41"/>
                  </a:cubicBezTo>
                  <a:cubicBezTo>
                    <a:pt x="55" y="33"/>
                    <a:pt x="55" y="33"/>
                    <a:pt x="55" y="33"/>
                  </a:cubicBezTo>
                  <a:cubicBezTo>
                    <a:pt x="57" y="33"/>
                    <a:pt x="57" y="33"/>
                    <a:pt x="57" y="33"/>
                  </a:cubicBezTo>
                  <a:lnTo>
                    <a:pt x="57" y="41"/>
                  </a:lnTo>
                  <a:close/>
                  <a:moveTo>
                    <a:pt x="57" y="48"/>
                  </a:moveTo>
                  <a:cubicBezTo>
                    <a:pt x="57" y="48"/>
                    <a:pt x="57" y="48"/>
                    <a:pt x="57" y="48"/>
                  </a:cubicBezTo>
                  <a:cubicBezTo>
                    <a:pt x="57" y="48"/>
                    <a:pt x="57" y="48"/>
                    <a:pt x="57" y="48"/>
                  </a:cubicBezTo>
                  <a:cubicBezTo>
                    <a:pt x="57" y="41"/>
                    <a:pt x="57" y="41"/>
                    <a:pt x="57" y="41"/>
                  </a:cubicBezTo>
                  <a:cubicBezTo>
                    <a:pt x="57" y="41"/>
                    <a:pt x="57" y="41"/>
                    <a:pt x="57" y="41"/>
                  </a:cubicBezTo>
                  <a:lnTo>
                    <a:pt x="57" y="48"/>
                  </a:lnTo>
                  <a:close/>
                  <a:moveTo>
                    <a:pt x="57" y="41"/>
                  </a:moveTo>
                  <a:cubicBezTo>
                    <a:pt x="57" y="41"/>
                    <a:pt x="57" y="41"/>
                    <a:pt x="57" y="41"/>
                  </a:cubicBezTo>
                  <a:cubicBezTo>
                    <a:pt x="57" y="41"/>
                    <a:pt x="57" y="41"/>
                    <a:pt x="57" y="41"/>
                  </a:cubicBezTo>
                  <a:cubicBezTo>
                    <a:pt x="57" y="33"/>
                    <a:pt x="57" y="33"/>
                    <a:pt x="57" y="33"/>
                  </a:cubicBezTo>
                  <a:cubicBezTo>
                    <a:pt x="57" y="33"/>
                    <a:pt x="57" y="33"/>
                    <a:pt x="57" y="33"/>
                  </a:cubicBezTo>
                  <a:lnTo>
                    <a:pt x="57" y="41"/>
                  </a:lnTo>
                  <a:close/>
                  <a:moveTo>
                    <a:pt x="58" y="48"/>
                  </a:moveTo>
                  <a:cubicBezTo>
                    <a:pt x="58" y="48"/>
                    <a:pt x="58" y="48"/>
                    <a:pt x="58" y="48"/>
                  </a:cubicBezTo>
                  <a:cubicBezTo>
                    <a:pt x="58" y="48"/>
                    <a:pt x="58" y="48"/>
                    <a:pt x="58" y="48"/>
                  </a:cubicBezTo>
                  <a:cubicBezTo>
                    <a:pt x="58" y="41"/>
                    <a:pt x="58" y="41"/>
                    <a:pt x="58" y="41"/>
                  </a:cubicBezTo>
                  <a:cubicBezTo>
                    <a:pt x="58" y="41"/>
                    <a:pt x="58" y="41"/>
                    <a:pt x="58" y="41"/>
                  </a:cubicBezTo>
                  <a:lnTo>
                    <a:pt x="58" y="48"/>
                  </a:lnTo>
                  <a:close/>
                  <a:moveTo>
                    <a:pt x="58" y="41"/>
                  </a:moveTo>
                  <a:cubicBezTo>
                    <a:pt x="58" y="41"/>
                    <a:pt x="58" y="41"/>
                    <a:pt x="58" y="41"/>
                  </a:cubicBezTo>
                  <a:cubicBezTo>
                    <a:pt x="58" y="41"/>
                    <a:pt x="58" y="41"/>
                    <a:pt x="58" y="41"/>
                  </a:cubicBezTo>
                  <a:cubicBezTo>
                    <a:pt x="58" y="33"/>
                    <a:pt x="58" y="33"/>
                    <a:pt x="58" y="33"/>
                  </a:cubicBezTo>
                  <a:cubicBezTo>
                    <a:pt x="58" y="33"/>
                    <a:pt x="58" y="33"/>
                    <a:pt x="58" y="33"/>
                  </a:cubicBezTo>
                  <a:lnTo>
                    <a:pt x="58" y="41"/>
                  </a:lnTo>
                  <a:close/>
                  <a:moveTo>
                    <a:pt x="59" y="48"/>
                  </a:moveTo>
                  <a:cubicBezTo>
                    <a:pt x="59" y="48"/>
                    <a:pt x="59" y="48"/>
                    <a:pt x="59" y="48"/>
                  </a:cubicBezTo>
                  <a:cubicBezTo>
                    <a:pt x="59" y="48"/>
                    <a:pt x="59" y="48"/>
                    <a:pt x="59" y="48"/>
                  </a:cubicBezTo>
                  <a:cubicBezTo>
                    <a:pt x="59" y="48"/>
                    <a:pt x="59" y="48"/>
                    <a:pt x="59" y="48"/>
                  </a:cubicBezTo>
                  <a:cubicBezTo>
                    <a:pt x="59" y="41"/>
                    <a:pt x="59" y="41"/>
                    <a:pt x="59" y="41"/>
                  </a:cubicBezTo>
                  <a:cubicBezTo>
                    <a:pt x="59" y="41"/>
                    <a:pt x="59" y="41"/>
                    <a:pt x="59" y="41"/>
                  </a:cubicBezTo>
                  <a:lnTo>
                    <a:pt x="59" y="48"/>
                  </a:lnTo>
                  <a:close/>
                  <a:moveTo>
                    <a:pt x="59" y="41"/>
                  </a:moveTo>
                  <a:cubicBezTo>
                    <a:pt x="59" y="41"/>
                    <a:pt x="59" y="41"/>
                    <a:pt x="59" y="41"/>
                  </a:cubicBezTo>
                  <a:cubicBezTo>
                    <a:pt x="59" y="41"/>
                    <a:pt x="59" y="41"/>
                    <a:pt x="59" y="41"/>
                  </a:cubicBezTo>
                  <a:cubicBezTo>
                    <a:pt x="59" y="33"/>
                    <a:pt x="59" y="33"/>
                    <a:pt x="59" y="33"/>
                  </a:cubicBezTo>
                  <a:cubicBezTo>
                    <a:pt x="59" y="33"/>
                    <a:pt x="59" y="33"/>
                    <a:pt x="59" y="33"/>
                  </a:cubicBezTo>
                  <a:cubicBezTo>
                    <a:pt x="59" y="33"/>
                    <a:pt x="59" y="33"/>
                    <a:pt x="59" y="33"/>
                  </a:cubicBezTo>
                  <a:lnTo>
                    <a:pt x="59" y="41"/>
                  </a:lnTo>
                  <a:close/>
                  <a:moveTo>
                    <a:pt x="61" y="48"/>
                  </a:moveTo>
                  <a:cubicBezTo>
                    <a:pt x="61" y="48"/>
                    <a:pt x="61" y="48"/>
                    <a:pt x="61" y="48"/>
                  </a:cubicBezTo>
                  <a:cubicBezTo>
                    <a:pt x="60" y="48"/>
                    <a:pt x="60" y="48"/>
                    <a:pt x="60" y="48"/>
                  </a:cubicBezTo>
                  <a:cubicBezTo>
                    <a:pt x="60" y="41"/>
                    <a:pt x="60" y="41"/>
                    <a:pt x="60" y="41"/>
                  </a:cubicBezTo>
                  <a:cubicBezTo>
                    <a:pt x="61" y="41"/>
                    <a:pt x="61" y="41"/>
                    <a:pt x="61" y="41"/>
                  </a:cubicBezTo>
                  <a:lnTo>
                    <a:pt x="61" y="48"/>
                  </a:lnTo>
                  <a:close/>
                  <a:moveTo>
                    <a:pt x="61" y="41"/>
                  </a:moveTo>
                  <a:cubicBezTo>
                    <a:pt x="61" y="41"/>
                    <a:pt x="61" y="41"/>
                    <a:pt x="61" y="41"/>
                  </a:cubicBezTo>
                  <a:cubicBezTo>
                    <a:pt x="60" y="41"/>
                    <a:pt x="60" y="41"/>
                    <a:pt x="60" y="41"/>
                  </a:cubicBezTo>
                  <a:cubicBezTo>
                    <a:pt x="60" y="33"/>
                    <a:pt x="60" y="33"/>
                    <a:pt x="60" y="33"/>
                  </a:cubicBezTo>
                  <a:cubicBezTo>
                    <a:pt x="61" y="33"/>
                    <a:pt x="61" y="33"/>
                    <a:pt x="61" y="33"/>
                  </a:cubicBezTo>
                  <a:lnTo>
                    <a:pt x="61" y="41"/>
                  </a:lnTo>
                  <a:close/>
                  <a:moveTo>
                    <a:pt x="64" y="48"/>
                  </a:moveTo>
                  <a:cubicBezTo>
                    <a:pt x="64" y="48"/>
                    <a:pt x="64" y="48"/>
                    <a:pt x="64" y="48"/>
                  </a:cubicBezTo>
                  <a:cubicBezTo>
                    <a:pt x="61" y="48"/>
                    <a:pt x="61" y="48"/>
                    <a:pt x="61" y="48"/>
                  </a:cubicBezTo>
                  <a:cubicBezTo>
                    <a:pt x="61" y="41"/>
                    <a:pt x="61" y="41"/>
                    <a:pt x="61" y="41"/>
                  </a:cubicBezTo>
                  <a:cubicBezTo>
                    <a:pt x="64" y="41"/>
                    <a:pt x="64" y="41"/>
                    <a:pt x="64" y="41"/>
                  </a:cubicBezTo>
                  <a:lnTo>
                    <a:pt x="64" y="48"/>
                  </a:lnTo>
                  <a:close/>
                  <a:moveTo>
                    <a:pt x="64" y="41"/>
                  </a:moveTo>
                  <a:cubicBezTo>
                    <a:pt x="64" y="41"/>
                    <a:pt x="64" y="41"/>
                    <a:pt x="64" y="41"/>
                  </a:cubicBezTo>
                  <a:cubicBezTo>
                    <a:pt x="61" y="41"/>
                    <a:pt x="61" y="41"/>
                    <a:pt x="61" y="41"/>
                  </a:cubicBezTo>
                  <a:cubicBezTo>
                    <a:pt x="61" y="33"/>
                    <a:pt x="61" y="33"/>
                    <a:pt x="61" y="33"/>
                  </a:cubicBezTo>
                  <a:cubicBezTo>
                    <a:pt x="64" y="33"/>
                    <a:pt x="64" y="33"/>
                    <a:pt x="64" y="33"/>
                  </a:cubicBezTo>
                  <a:lnTo>
                    <a:pt x="64" y="41"/>
                  </a:lnTo>
                  <a:close/>
                  <a:moveTo>
                    <a:pt x="66" y="48"/>
                  </a:moveTo>
                  <a:cubicBezTo>
                    <a:pt x="66" y="48"/>
                    <a:pt x="66" y="48"/>
                    <a:pt x="66" y="48"/>
                  </a:cubicBezTo>
                  <a:cubicBezTo>
                    <a:pt x="64" y="48"/>
                    <a:pt x="64" y="48"/>
                    <a:pt x="64" y="48"/>
                  </a:cubicBezTo>
                  <a:cubicBezTo>
                    <a:pt x="64" y="41"/>
                    <a:pt x="64" y="41"/>
                    <a:pt x="64" y="41"/>
                  </a:cubicBezTo>
                  <a:cubicBezTo>
                    <a:pt x="66" y="41"/>
                    <a:pt x="66" y="41"/>
                    <a:pt x="66" y="41"/>
                  </a:cubicBezTo>
                  <a:lnTo>
                    <a:pt x="66" y="48"/>
                  </a:lnTo>
                  <a:close/>
                  <a:moveTo>
                    <a:pt x="66" y="41"/>
                  </a:moveTo>
                  <a:cubicBezTo>
                    <a:pt x="66" y="41"/>
                    <a:pt x="66" y="41"/>
                    <a:pt x="66" y="41"/>
                  </a:cubicBezTo>
                  <a:cubicBezTo>
                    <a:pt x="64" y="41"/>
                    <a:pt x="64" y="41"/>
                    <a:pt x="64" y="41"/>
                  </a:cubicBezTo>
                  <a:cubicBezTo>
                    <a:pt x="64" y="33"/>
                    <a:pt x="64" y="33"/>
                    <a:pt x="64" y="33"/>
                  </a:cubicBezTo>
                  <a:cubicBezTo>
                    <a:pt x="66" y="33"/>
                    <a:pt x="66" y="33"/>
                    <a:pt x="66" y="33"/>
                  </a:cubicBezTo>
                  <a:lnTo>
                    <a:pt x="66" y="41"/>
                  </a:lnTo>
                  <a:close/>
                  <a:moveTo>
                    <a:pt x="68" y="48"/>
                  </a:moveTo>
                  <a:cubicBezTo>
                    <a:pt x="68" y="48"/>
                    <a:pt x="68" y="48"/>
                    <a:pt x="68" y="48"/>
                  </a:cubicBezTo>
                  <a:cubicBezTo>
                    <a:pt x="66" y="48"/>
                    <a:pt x="66" y="48"/>
                    <a:pt x="66" y="48"/>
                  </a:cubicBezTo>
                  <a:cubicBezTo>
                    <a:pt x="66" y="41"/>
                    <a:pt x="66" y="41"/>
                    <a:pt x="66" y="41"/>
                  </a:cubicBezTo>
                  <a:cubicBezTo>
                    <a:pt x="68" y="41"/>
                    <a:pt x="68" y="41"/>
                    <a:pt x="68" y="41"/>
                  </a:cubicBezTo>
                  <a:lnTo>
                    <a:pt x="68" y="48"/>
                  </a:lnTo>
                  <a:close/>
                  <a:moveTo>
                    <a:pt x="68" y="41"/>
                  </a:moveTo>
                  <a:cubicBezTo>
                    <a:pt x="68" y="41"/>
                    <a:pt x="68" y="41"/>
                    <a:pt x="68" y="41"/>
                  </a:cubicBezTo>
                  <a:cubicBezTo>
                    <a:pt x="66" y="41"/>
                    <a:pt x="66" y="41"/>
                    <a:pt x="66" y="41"/>
                  </a:cubicBezTo>
                  <a:cubicBezTo>
                    <a:pt x="66" y="33"/>
                    <a:pt x="66" y="33"/>
                    <a:pt x="66" y="33"/>
                  </a:cubicBezTo>
                  <a:cubicBezTo>
                    <a:pt x="68" y="33"/>
                    <a:pt x="68" y="33"/>
                    <a:pt x="68" y="33"/>
                  </a:cubicBezTo>
                  <a:lnTo>
                    <a:pt x="68" y="41"/>
                  </a:lnTo>
                  <a:close/>
                  <a:moveTo>
                    <a:pt x="71" y="48"/>
                  </a:moveTo>
                  <a:cubicBezTo>
                    <a:pt x="71" y="48"/>
                    <a:pt x="71" y="48"/>
                    <a:pt x="71" y="48"/>
                  </a:cubicBezTo>
                  <a:cubicBezTo>
                    <a:pt x="68" y="48"/>
                    <a:pt x="68" y="48"/>
                    <a:pt x="68" y="48"/>
                  </a:cubicBezTo>
                  <a:cubicBezTo>
                    <a:pt x="68" y="41"/>
                    <a:pt x="68" y="41"/>
                    <a:pt x="68" y="41"/>
                  </a:cubicBezTo>
                  <a:cubicBezTo>
                    <a:pt x="71" y="41"/>
                    <a:pt x="71" y="41"/>
                    <a:pt x="71" y="41"/>
                  </a:cubicBezTo>
                  <a:lnTo>
                    <a:pt x="71" y="48"/>
                  </a:lnTo>
                  <a:close/>
                  <a:moveTo>
                    <a:pt x="71" y="41"/>
                  </a:moveTo>
                  <a:cubicBezTo>
                    <a:pt x="71" y="41"/>
                    <a:pt x="71" y="41"/>
                    <a:pt x="71" y="41"/>
                  </a:cubicBezTo>
                  <a:cubicBezTo>
                    <a:pt x="68" y="41"/>
                    <a:pt x="68" y="41"/>
                    <a:pt x="68" y="41"/>
                  </a:cubicBezTo>
                  <a:cubicBezTo>
                    <a:pt x="68" y="33"/>
                    <a:pt x="68" y="33"/>
                    <a:pt x="68" y="33"/>
                  </a:cubicBezTo>
                  <a:cubicBezTo>
                    <a:pt x="71" y="33"/>
                    <a:pt x="71" y="33"/>
                    <a:pt x="71" y="33"/>
                  </a:cubicBezTo>
                  <a:lnTo>
                    <a:pt x="71" y="41"/>
                  </a:lnTo>
                  <a:close/>
                  <a:moveTo>
                    <a:pt x="73" y="48"/>
                  </a:moveTo>
                  <a:cubicBezTo>
                    <a:pt x="73" y="48"/>
                    <a:pt x="73" y="48"/>
                    <a:pt x="73" y="48"/>
                  </a:cubicBezTo>
                  <a:cubicBezTo>
                    <a:pt x="71" y="48"/>
                    <a:pt x="71" y="48"/>
                    <a:pt x="71" y="48"/>
                  </a:cubicBezTo>
                  <a:cubicBezTo>
                    <a:pt x="71" y="41"/>
                    <a:pt x="71" y="41"/>
                    <a:pt x="71" y="41"/>
                  </a:cubicBezTo>
                  <a:cubicBezTo>
                    <a:pt x="73" y="41"/>
                    <a:pt x="73" y="41"/>
                    <a:pt x="73" y="41"/>
                  </a:cubicBezTo>
                  <a:lnTo>
                    <a:pt x="73" y="48"/>
                  </a:lnTo>
                  <a:close/>
                  <a:moveTo>
                    <a:pt x="73" y="41"/>
                  </a:moveTo>
                  <a:cubicBezTo>
                    <a:pt x="73" y="41"/>
                    <a:pt x="73" y="41"/>
                    <a:pt x="73" y="41"/>
                  </a:cubicBezTo>
                  <a:cubicBezTo>
                    <a:pt x="71" y="41"/>
                    <a:pt x="71" y="41"/>
                    <a:pt x="71" y="41"/>
                  </a:cubicBezTo>
                  <a:cubicBezTo>
                    <a:pt x="71" y="33"/>
                    <a:pt x="71" y="33"/>
                    <a:pt x="71" y="33"/>
                  </a:cubicBezTo>
                  <a:cubicBezTo>
                    <a:pt x="73" y="33"/>
                    <a:pt x="73" y="33"/>
                    <a:pt x="73" y="33"/>
                  </a:cubicBezTo>
                  <a:lnTo>
                    <a:pt x="73" y="41"/>
                  </a:lnTo>
                  <a:close/>
                  <a:moveTo>
                    <a:pt x="75" y="48"/>
                  </a:moveTo>
                  <a:cubicBezTo>
                    <a:pt x="75" y="48"/>
                    <a:pt x="75" y="48"/>
                    <a:pt x="75" y="48"/>
                  </a:cubicBezTo>
                  <a:cubicBezTo>
                    <a:pt x="73" y="48"/>
                    <a:pt x="73" y="48"/>
                    <a:pt x="73" y="48"/>
                  </a:cubicBezTo>
                  <a:cubicBezTo>
                    <a:pt x="73" y="41"/>
                    <a:pt x="73" y="41"/>
                    <a:pt x="73" y="41"/>
                  </a:cubicBezTo>
                  <a:cubicBezTo>
                    <a:pt x="75" y="41"/>
                    <a:pt x="75" y="41"/>
                    <a:pt x="75" y="41"/>
                  </a:cubicBezTo>
                  <a:lnTo>
                    <a:pt x="75" y="48"/>
                  </a:lnTo>
                  <a:close/>
                  <a:moveTo>
                    <a:pt x="75" y="41"/>
                  </a:moveTo>
                  <a:cubicBezTo>
                    <a:pt x="75" y="41"/>
                    <a:pt x="75" y="41"/>
                    <a:pt x="75" y="41"/>
                  </a:cubicBezTo>
                  <a:cubicBezTo>
                    <a:pt x="73" y="41"/>
                    <a:pt x="73" y="41"/>
                    <a:pt x="73" y="41"/>
                  </a:cubicBezTo>
                  <a:cubicBezTo>
                    <a:pt x="73" y="33"/>
                    <a:pt x="73" y="33"/>
                    <a:pt x="73" y="33"/>
                  </a:cubicBezTo>
                  <a:cubicBezTo>
                    <a:pt x="75" y="33"/>
                    <a:pt x="75" y="33"/>
                    <a:pt x="75" y="33"/>
                  </a:cubicBezTo>
                  <a:lnTo>
                    <a:pt x="75" y="41"/>
                  </a:lnTo>
                  <a:close/>
                  <a:moveTo>
                    <a:pt x="77" y="48"/>
                  </a:moveTo>
                  <a:cubicBezTo>
                    <a:pt x="77" y="48"/>
                    <a:pt x="77" y="48"/>
                    <a:pt x="77" y="48"/>
                  </a:cubicBezTo>
                  <a:cubicBezTo>
                    <a:pt x="76" y="48"/>
                    <a:pt x="76" y="48"/>
                    <a:pt x="76" y="48"/>
                  </a:cubicBezTo>
                  <a:cubicBezTo>
                    <a:pt x="76" y="41"/>
                    <a:pt x="76" y="41"/>
                    <a:pt x="76" y="41"/>
                  </a:cubicBezTo>
                  <a:cubicBezTo>
                    <a:pt x="77" y="41"/>
                    <a:pt x="77" y="41"/>
                    <a:pt x="77" y="41"/>
                  </a:cubicBezTo>
                  <a:lnTo>
                    <a:pt x="77" y="48"/>
                  </a:lnTo>
                  <a:close/>
                  <a:moveTo>
                    <a:pt x="77" y="41"/>
                  </a:moveTo>
                  <a:cubicBezTo>
                    <a:pt x="77" y="41"/>
                    <a:pt x="77" y="41"/>
                    <a:pt x="77" y="41"/>
                  </a:cubicBezTo>
                  <a:cubicBezTo>
                    <a:pt x="76" y="41"/>
                    <a:pt x="76" y="41"/>
                    <a:pt x="76" y="41"/>
                  </a:cubicBezTo>
                  <a:cubicBezTo>
                    <a:pt x="76" y="33"/>
                    <a:pt x="76" y="33"/>
                    <a:pt x="76" y="33"/>
                  </a:cubicBezTo>
                  <a:cubicBezTo>
                    <a:pt x="77" y="33"/>
                    <a:pt x="77" y="33"/>
                    <a:pt x="77" y="33"/>
                  </a:cubicBezTo>
                  <a:lnTo>
                    <a:pt x="77" y="41"/>
                  </a:lnTo>
                  <a:close/>
                  <a:moveTo>
                    <a:pt x="80" y="48"/>
                  </a:moveTo>
                  <a:cubicBezTo>
                    <a:pt x="80" y="48"/>
                    <a:pt x="80" y="48"/>
                    <a:pt x="80" y="48"/>
                  </a:cubicBezTo>
                  <a:cubicBezTo>
                    <a:pt x="78" y="48"/>
                    <a:pt x="78" y="48"/>
                    <a:pt x="78" y="48"/>
                  </a:cubicBezTo>
                  <a:cubicBezTo>
                    <a:pt x="78" y="41"/>
                    <a:pt x="78" y="41"/>
                    <a:pt x="78" y="41"/>
                  </a:cubicBezTo>
                  <a:cubicBezTo>
                    <a:pt x="80" y="41"/>
                    <a:pt x="80" y="41"/>
                    <a:pt x="80" y="41"/>
                  </a:cubicBezTo>
                  <a:lnTo>
                    <a:pt x="80" y="48"/>
                  </a:lnTo>
                  <a:close/>
                  <a:moveTo>
                    <a:pt x="80" y="41"/>
                  </a:moveTo>
                  <a:cubicBezTo>
                    <a:pt x="80" y="41"/>
                    <a:pt x="80" y="41"/>
                    <a:pt x="80" y="41"/>
                  </a:cubicBezTo>
                  <a:cubicBezTo>
                    <a:pt x="78" y="41"/>
                    <a:pt x="78" y="41"/>
                    <a:pt x="78" y="41"/>
                  </a:cubicBezTo>
                  <a:cubicBezTo>
                    <a:pt x="78" y="33"/>
                    <a:pt x="78" y="33"/>
                    <a:pt x="78" y="33"/>
                  </a:cubicBezTo>
                  <a:cubicBezTo>
                    <a:pt x="80" y="33"/>
                    <a:pt x="80" y="33"/>
                    <a:pt x="80" y="33"/>
                  </a:cubicBezTo>
                  <a:lnTo>
                    <a:pt x="80" y="41"/>
                  </a:lnTo>
                  <a:close/>
                  <a:moveTo>
                    <a:pt x="82" y="48"/>
                  </a:moveTo>
                  <a:cubicBezTo>
                    <a:pt x="82" y="48"/>
                    <a:pt x="82" y="48"/>
                    <a:pt x="82" y="48"/>
                  </a:cubicBezTo>
                  <a:cubicBezTo>
                    <a:pt x="80" y="48"/>
                    <a:pt x="80" y="48"/>
                    <a:pt x="80" y="48"/>
                  </a:cubicBezTo>
                  <a:cubicBezTo>
                    <a:pt x="80" y="41"/>
                    <a:pt x="80" y="41"/>
                    <a:pt x="80" y="41"/>
                  </a:cubicBezTo>
                  <a:cubicBezTo>
                    <a:pt x="82" y="41"/>
                    <a:pt x="82" y="41"/>
                    <a:pt x="82" y="41"/>
                  </a:cubicBezTo>
                  <a:lnTo>
                    <a:pt x="82" y="48"/>
                  </a:lnTo>
                  <a:close/>
                  <a:moveTo>
                    <a:pt x="82" y="41"/>
                  </a:moveTo>
                  <a:cubicBezTo>
                    <a:pt x="82" y="41"/>
                    <a:pt x="82" y="41"/>
                    <a:pt x="82" y="41"/>
                  </a:cubicBezTo>
                  <a:cubicBezTo>
                    <a:pt x="80" y="41"/>
                    <a:pt x="80" y="41"/>
                    <a:pt x="80" y="41"/>
                  </a:cubicBezTo>
                  <a:cubicBezTo>
                    <a:pt x="80" y="33"/>
                    <a:pt x="80" y="33"/>
                    <a:pt x="80" y="33"/>
                  </a:cubicBezTo>
                  <a:cubicBezTo>
                    <a:pt x="82" y="33"/>
                    <a:pt x="82" y="33"/>
                    <a:pt x="82" y="33"/>
                  </a:cubicBezTo>
                  <a:lnTo>
                    <a:pt x="82" y="41"/>
                  </a:lnTo>
                  <a:close/>
                  <a:moveTo>
                    <a:pt x="84" y="48"/>
                  </a:moveTo>
                  <a:cubicBezTo>
                    <a:pt x="84" y="48"/>
                    <a:pt x="84" y="48"/>
                    <a:pt x="84" y="48"/>
                  </a:cubicBezTo>
                  <a:cubicBezTo>
                    <a:pt x="82" y="48"/>
                    <a:pt x="82" y="48"/>
                    <a:pt x="82" y="48"/>
                  </a:cubicBezTo>
                  <a:cubicBezTo>
                    <a:pt x="82" y="41"/>
                    <a:pt x="82" y="41"/>
                    <a:pt x="82" y="41"/>
                  </a:cubicBezTo>
                  <a:cubicBezTo>
                    <a:pt x="84" y="41"/>
                    <a:pt x="84" y="41"/>
                    <a:pt x="84" y="41"/>
                  </a:cubicBezTo>
                  <a:lnTo>
                    <a:pt x="84" y="48"/>
                  </a:lnTo>
                  <a:close/>
                  <a:moveTo>
                    <a:pt x="84" y="41"/>
                  </a:moveTo>
                  <a:cubicBezTo>
                    <a:pt x="84" y="41"/>
                    <a:pt x="84" y="41"/>
                    <a:pt x="84" y="41"/>
                  </a:cubicBezTo>
                  <a:cubicBezTo>
                    <a:pt x="82" y="41"/>
                    <a:pt x="82" y="41"/>
                    <a:pt x="82" y="41"/>
                  </a:cubicBezTo>
                  <a:cubicBezTo>
                    <a:pt x="82" y="33"/>
                    <a:pt x="82" y="33"/>
                    <a:pt x="82" y="33"/>
                  </a:cubicBezTo>
                  <a:cubicBezTo>
                    <a:pt x="84" y="33"/>
                    <a:pt x="84" y="33"/>
                    <a:pt x="84" y="33"/>
                  </a:cubicBezTo>
                  <a:lnTo>
                    <a:pt x="84" y="41"/>
                  </a:lnTo>
                  <a:close/>
                  <a:moveTo>
                    <a:pt x="94" y="48"/>
                  </a:moveTo>
                  <a:cubicBezTo>
                    <a:pt x="94" y="48"/>
                    <a:pt x="94" y="48"/>
                    <a:pt x="94" y="48"/>
                  </a:cubicBezTo>
                  <a:cubicBezTo>
                    <a:pt x="85" y="48"/>
                    <a:pt x="85" y="48"/>
                    <a:pt x="85" y="48"/>
                  </a:cubicBezTo>
                  <a:cubicBezTo>
                    <a:pt x="85" y="41"/>
                    <a:pt x="85" y="41"/>
                    <a:pt x="85" y="41"/>
                  </a:cubicBezTo>
                  <a:cubicBezTo>
                    <a:pt x="87" y="41"/>
                    <a:pt x="87" y="41"/>
                    <a:pt x="87" y="41"/>
                  </a:cubicBezTo>
                  <a:cubicBezTo>
                    <a:pt x="87" y="48"/>
                    <a:pt x="87" y="48"/>
                    <a:pt x="87" y="48"/>
                  </a:cubicBezTo>
                  <a:cubicBezTo>
                    <a:pt x="87" y="48"/>
                    <a:pt x="87" y="48"/>
                    <a:pt x="87" y="48"/>
                  </a:cubicBezTo>
                  <a:cubicBezTo>
                    <a:pt x="87" y="41"/>
                    <a:pt x="87" y="41"/>
                    <a:pt x="87" y="41"/>
                  </a:cubicBezTo>
                  <a:cubicBezTo>
                    <a:pt x="89" y="41"/>
                    <a:pt x="89" y="41"/>
                    <a:pt x="89" y="41"/>
                  </a:cubicBezTo>
                  <a:cubicBezTo>
                    <a:pt x="89" y="48"/>
                    <a:pt x="89" y="48"/>
                    <a:pt x="89" y="48"/>
                  </a:cubicBezTo>
                  <a:cubicBezTo>
                    <a:pt x="92" y="48"/>
                    <a:pt x="92" y="48"/>
                    <a:pt x="92" y="48"/>
                  </a:cubicBezTo>
                  <a:cubicBezTo>
                    <a:pt x="92" y="41"/>
                    <a:pt x="92" y="41"/>
                    <a:pt x="92" y="41"/>
                  </a:cubicBezTo>
                  <a:cubicBezTo>
                    <a:pt x="94" y="41"/>
                    <a:pt x="94" y="41"/>
                    <a:pt x="94" y="41"/>
                  </a:cubicBezTo>
                  <a:lnTo>
                    <a:pt x="94" y="48"/>
                  </a:lnTo>
                  <a:close/>
                  <a:moveTo>
                    <a:pt x="90" y="48"/>
                  </a:moveTo>
                  <a:cubicBezTo>
                    <a:pt x="90" y="48"/>
                    <a:pt x="90" y="48"/>
                    <a:pt x="90" y="48"/>
                  </a:cubicBezTo>
                  <a:cubicBezTo>
                    <a:pt x="90" y="45"/>
                    <a:pt x="90" y="45"/>
                    <a:pt x="90" y="45"/>
                  </a:cubicBezTo>
                  <a:cubicBezTo>
                    <a:pt x="91" y="45"/>
                    <a:pt x="91" y="45"/>
                    <a:pt x="91" y="45"/>
                  </a:cubicBezTo>
                  <a:cubicBezTo>
                    <a:pt x="91" y="48"/>
                    <a:pt x="91" y="48"/>
                    <a:pt x="91" y="48"/>
                  </a:cubicBezTo>
                  <a:lnTo>
                    <a:pt x="90" y="48"/>
                  </a:lnTo>
                  <a:close/>
                  <a:moveTo>
                    <a:pt x="94" y="41"/>
                  </a:moveTo>
                  <a:cubicBezTo>
                    <a:pt x="94" y="41"/>
                    <a:pt x="94" y="41"/>
                    <a:pt x="94" y="41"/>
                  </a:cubicBezTo>
                  <a:cubicBezTo>
                    <a:pt x="92" y="41"/>
                    <a:pt x="92" y="41"/>
                    <a:pt x="92" y="41"/>
                  </a:cubicBezTo>
                  <a:cubicBezTo>
                    <a:pt x="92" y="34"/>
                    <a:pt x="92" y="34"/>
                    <a:pt x="92" y="34"/>
                  </a:cubicBezTo>
                  <a:cubicBezTo>
                    <a:pt x="89" y="33"/>
                    <a:pt x="89" y="33"/>
                    <a:pt x="89" y="33"/>
                  </a:cubicBezTo>
                  <a:cubicBezTo>
                    <a:pt x="89" y="41"/>
                    <a:pt x="89" y="41"/>
                    <a:pt x="89" y="41"/>
                  </a:cubicBezTo>
                  <a:cubicBezTo>
                    <a:pt x="87" y="41"/>
                    <a:pt x="87" y="41"/>
                    <a:pt x="87" y="41"/>
                  </a:cubicBezTo>
                  <a:cubicBezTo>
                    <a:pt x="87" y="33"/>
                    <a:pt x="87" y="33"/>
                    <a:pt x="87" y="33"/>
                  </a:cubicBezTo>
                  <a:cubicBezTo>
                    <a:pt x="94" y="33"/>
                    <a:pt x="94" y="33"/>
                    <a:pt x="94" y="33"/>
                  </a:cubicBezTo>
                  <a:lnTo>
                    <a:pt x="94" y="41"/>
                  </a:lnTo>
                  <a:close/>
                  <a:moveTo>
                    <a:pt x="96" y="48"/>
                  </a:moveTo>
                  <a:cubicBezTo>
                    <a:pt x="96" y="48"/>
                    <a:pt x="96" y="48"/>
                    <a:pt x="96" y="48"/>
                  </a:cubicBezTo>
                  <a:cubicBezTo>
                    <a:pt x="94" y="48"/>
                    <a:pt x="94" y="48"/>
                    <a:pt x="94" y="48"/>
                  </a:cubicBezTo>
                  <a:cubicBezTo>
                    <a:pt x="94" y="41"/>
                    <a:pt x="94" y="41"/>
                    <a:pt x="94" y="41"/>
                  </a:cubicBezTo>
                  <a:cubicBezTo>
                    <a:pt x="96" y="41"/>
                    <a:pt x="96" y="41"/>
                    <a:pt x="96" y="41"/>
                  </a:cubicBezTo>
                  <a:lnTo>
                    <a:pt x="96" y="48"/>
                  </a:lnTo>
                  <a:close/>
                  <a:moveTo>
                    <a:pt x="96" y="41"/>
                  </a:moveTo>
                  <a:cubicBezTo>
                    <a:pt x="96" y="41"/>
                    <a:pt x="96" y="41"/>
                    <a:pt x="96" y="41"/>
                  </a:cubicBezTo>
                  <a:cubicBezTo>
                    <a:pt x="94" y="41"/>
                    <a:pt x="94" y="41"/>
                    <a:pt x="94" y="41"/>
                  </a:cubicBezTo>
                  <a:cubicBezTo>
                    <a:pt x="94" y="33"/>
                    <a:pt x="94" y="33"/>
                    <a:pt x="94" y="33"/>
                  </a:cubicBezTo>
                  <a:cubicBezTo>
                    <a:pt x="96" y="33"/>
                    <a:pt x="96" y="33"/>
                    <a:pt x="96" y="33"/>
                  </a:cubicBezTo>
                  <a:lnTo>
                    <a:pt x="96" y="41"/>
                  </a:lnTo>
                  <a:close/>
                  <a:moveTo>
                    <a:pt x="96" y="33"/>
                  </a:moveTo>
                  <a:cubicBezTo>
                    <a:pt x="96" y="33"/>
                    <a:pt x="96" y="33"/>
                    <a:pt x="96" y="33"/>
                  </a:cubicBezTo>
                  <a:cubicBezTo>
                    <a:pt x="98" y="34"/>
                    <a:pt x="98" y="34"/>
                    <a:pt x="98" y="34"/>
                  </a:cubicBezTo>
                  <a:cubicBezTo>
                    <a:pt x="98" y="41"/>
                    <a:pt x="98" y="41"/>
                    <a:pt x="98" y="41"/>
                  </a:cubicBezTo>
                  <a:cubicBezTo>
                    <a:pt x="96" y="41"/>
                    <a:pt x="96" y="41"/>
                    <a:pt x="96" y="41"/>
                  </a:cubicBezTo>
                  <a:lnTo>
                    <a:pt x="96" y="33"/>
                  </a:lnTo>
                  <a:close/>
                  <a:moveTo>
                    <a:pt x="101" y="48"/>
                  </a:moveTo>
                  <a:cubicBezTo>
                    <a:pt x="101" y="48"/>
                    <a:pt x="101" y="48"/>
                    <a:pt x="101" y="48"/>
                  </a:cubicBezTo>
                  <a:cubicBezTo>
                    <a:pt x="96" y="48"/>
                    <a:pt x="96" y="48"/>
                    <a:pt x="96" y="48"/>
                  </a:cubicBezTo>
                  <a:cubicBezTo>
                    <a:pt x="96" y="41"/>
                    <a:pt x="96" y="41"/>
                    <a:pt x="96" y="41"/>
                  </a:cubicBezTo>
                  <a:cubicBezTo>
                    <a:pt x="98" y="41"/>
                    <a:pt x="98" y="41"/>
                    <a:pt x="98" y="41"/>
                  </a:cubicBezTo>
                  <a:cubicBezTo>
                    <a:pt x="98" y="48"/>
                    <a:pt x="98" y="48"/>
                    <a:pt x="98" y="48"/>
                  </a:cubicBezTo>
                  <a:cubicBezTo>
                    <a:pt x="99" y="48"/>
                    <a:pt x="99" y="48"/>
                    <a:pt x="99" y="48"/>
                  </a:cubicBezTo>
                  <a:cubicBezTo>
                    <a:pt x="99" y="41"/>
                    <a:pt x="99" y="41"/>
                    <a:pt x="99" y="41"/>
                  </a:cubicBezTo>
                  <a:cubicBezTo>
                    <a:pt x="101" y="41"/>
                    <a:pt x="101" y="41"/>
                    <a:pt x="101" y="41"/>
                  </a:cubicBezTo>
                  <a:lnTo>
                    <a:pt x="101" y="48"/>
                  </a:lnTo>
                  <a:close/>
                  <a:moveTo>
                    <a:pt x="101" y="41"/>
                  </a:moveTo>
                  <a:cubicBezTo>
                    <a:pt x="101" y="41"/>
                    <a:pt x="101" y="41"/>
                    <a:pt x="101" y="41"/>
                  </a:cubicBezTo>
                  <a:cubicBezTo>
                    <a:pt x="99" y="41"/>
                    <a:pt x="99" y="41"/>
                    <a:pt x="99" y="41"/>
                  </a:cubicBezTo>
                  <a:cubicBezTo>
                    <a:pt x="99" y="34"/>
                    <a:pt x="99" y="34"/>
                    <a:pt x="99" y="34"/>
                  </a:cubicBezTo>
                  <a:cubicBezTo>
                    <a:pt x="101" y="34"/>
                    <a:pt x="101" y="34"/>
                    <a:pt x="101" y="34"/>
                  </a:cubicBezTo>
                  <a:lnTo>
                    <a:pt x="101" y="41"/>
                  </a:lnTo>
                  <a:close/>
                  <a:moveTo>
                    <a:pt x="103" y="48"/>
                  </a:moveTo>
                  <a:cubicBezTo>
                    <a:pt x="103" y="48"/>
                    <a:pt x="103" y="48"/>
                    <a:pt x="103" y="48"/>
                  </a:cubicBezTo>
                  <a:cubicBezTo>
                    <a:pt x="101" y="48"/>
                    <a:pt x="101" y="48"/>
                    <a:pt x="101" y="48"/>
                  </a:cubicBezTo>
                  <a:cubicBezTo>
                    <a:pt x="101" y="41"/>
                    <a:pt x="101" y="41"/>
                    <a:pt x="101" y="41"/>
                  </a:cubicBezTo>
                  <a:cubicBezTo>
                    <a:pt x="103" y="41"/>
                    <a:pt x="103" y="41"/>
                    <a:pt x="103" y="41"/>
                  </a:cubicBezTo>
                  <a:lnTo>
                    <a:pt x="103" y="48"/>
                  </a:lnTo>
                  <a:close/>
                  <a:moveTo>
                    <a:pt x="103" y="41"/>
                  </a:moveTo>
                  <a:cubicBezTo>
                    <a:pt x="103" y="41"/>
                    <a:pt x="103" y="41"/>
                    <a:pt x="103" y="41"/>
                  </a:cubicBezTo>
                  <a:cubicBezTo>
                    <a:pt x="101" y="41"/>
                    <a:pt x="101" y="41"/>
                    <a:pt x="101" y="41"/>
                  </a:cubicBezTo>
                  <a:cubicBezTo>
                    <a:pt x="101" y="34"/>
                    <a:pt x="101" y="34"/>
                    <a:pt x="101" y="34"/>
                  </a:cubicBezTo>
                  <a:cubicBezTo>
                    <a:pt x="103" y="34"/>
                    <a:pt x="103" y="34"/>
                    <a:pt x="103" y="34"/>
                  </a:cubicBezTo>
                  <a:lnTo>
                    <a:pt x="103" y="41"/>
                  </a:lnTo>
                  <a:close/>
                  <a:moveTo>
                    <a:pt x="105" y="48"/>
                  </a:moveTo>
                  <a:cubicBezTo>
                    <a:pt x="105" y="48"/>
                    <a:pt x="105" y="48"/>
                    <a:pt x="105" y="48"/>
                  </a:cubicBezTo>
                  <a:cubicBezTo>
                    <a:pt x="103" y="48"/>
                    <a:pt x="103" y="48"/>
                    <a:pt x="103" y="48"/>
                  </a:cubicBezTo>
                  <a:cubicBezTo>
                    <a:pt x="103" y="41"/>
                    <a:pt x="103" y="41"/>
                    <a:pt x="103" y="41"/>
                  </a:cubicBezTo>
                  <a:cubicBezTo>
                    <a:pt x="105" y="41"/>
                    <a:pt x="105" y="41"/>
                    <a:pt x="105" y="41"/>
                  </a:cubicBezTo>
                  <a:lnTo>
                    <a:pt x="105" y="48"/>
                  </a:lnTo>
                  <a:close/>
                  <a:moveTo>
                    <a:pt x="105" y="41"/>
                  </a:moveTo>
                  <a:cubicBezTo>
                    <a:pt x="105" y="41"/>
                    <a:pt x="105" y="41"/>
                    <a:pt x="105" y="41"/>
                  </a:cubicBezTo>
                  <a:cubicBezTo>
                    <a:pt x="103" y="41"/>
                    <a:pt x="103" y="41"/>
                    <a:pt x="103" y="41"/>
                  </a:cubicBezTo>
                  <a:cubicBezTo>
                    <a:pt x="103" y="34"/>
                    <a:pt x="103" y="34"/>
                    <a:pt x="103" y="34"/>
                  </a:cubicBezTo>
                  <a:cubicBezTo>
                    <a:pt x="105" y="34"/>
                    <a:pt x="105" y="34"/>
                    <a:pt x="105" y="34"/>
                  </a:cubicBezTo>
                  <a:lnTo>
                    <a:pt x="105" y="41"/>
                  </a:lnTo>
                  <a:close/>
                  <a:moveTo>
                    <a:pt x="107" y="48"/>
                  </a:moveTo>
                  <a:cubicBezTo>
                    <a:pt x="107" y="48"/>
                    <a:pt x="107" y="48"/>
                    <a:pt x="107" y="48"/>
                  </a:cubicBezTo>
                  <a:cubicBezTo>
                    <a:pt x="105" y="48"/>
                    <a:pt x="105" y="48"/>
                    <a:pt x="105" y="48"/>
                  </a:cubicBezTo>
                  <a:cubicBezTo>
                    <a:pt x="105" y="41"/>
                    <a:pt x="105" y="41"/>
                    <a:pt x="105" y="41"/>
                  </a:cubicBezTo>
                  <a:cubicBezTo>
                    <a:pt x="107" y="41"/>
                    <a:pt x="107" y="41"/>
                    <a:pt x="107" y="41"/>
                  </a:cubicBezTo>
                  <a:lnTo>
                    <a:pt x="107" y="48"/>
                  </a:lnTo>
                  <a:close/>
                  <a:moveTo>
                    <a:pt x="107" y="41"/>
                  </a:moveTo>
                  <a:cubicBezTo>
                    <a:pt x="107" y="41"/>
                    <a:pt x="107" y="41"/>
                    <a:pt x="107" y="41"/>
                  </a:cubicBezTo>
                  <a:cubicBezTo>
                    <a:pt x="105" y="41"/>
                    <a:pt x="105" y="41"/>
                    <a:pt x="105" y="41"/>
                  </a:cubicBezTo>
                  <a:cubicBezTo>
                    <a:pt x="105" y="34"/>
                    <a:pt x="105" y="34"/>
                    <a:pt x="105" y="34"/>
                  </a:cubicBezTo>
                  <a:cubicBezTo>
                    <a:pt x="107" y="34"/>
                    <a:pt x="107" y="34"/>
                    <a:pt x="107" y="34"/>
                  </a:cubicBezTo>
                  <a:lnTo>
                    <a:pt x="107" y="41"/>
                  </a:lnTo>
                  <a:close/>
                  <a:moveTo>
                    <a:pt x="109" y="48"/>
                  </a:moveTo>
                  <a:cubicBezTo>
                    <a:pt x="109" y="48"/>
                    <a:pt x="109" y="48"/>
                    <a:pt x="109" y="48"/>
                  </a:cubicBezTo>
                  <a:cubicBezTo>
                    <a:pt x="107" y="48"/>
                    <a:pt x="107" y="48"/>
                    <a:pt x="107" y="48"/>
                  </a:cubicBezTo>
                  <a:cubicBezTo>
                    <a:pt x="107" y="41"/>
                    <a:pt x="107" y="41"/>
                    <a:pt x="107" y="41"/>
                  </a:cubicBezTo>
                  <a:cubicBezTo>
                    <a:pt x="109" y="41"/>
                    <a:pt x="109" y="41"/>
                    <a:pt x="109" y="41"/>
                  </a:cubicBezTo>
                  <a:lnTo>
                    <a:pt x="109" y="48"/>
                  </a:lnTo>
                  <a:close/>
                  <a:moveTo>
                    <a:pt x="109" y="41"/>
                  </a:moveTo>
                  <a:cubicBezTo>
                    <a:pt x="109" y="41"/>
                    <a:pt x="109" y="41"/>
                    <a:pt x="109" y="41"/>
                  </a:cubicBezTo>
                  <a:cubicBezTo>
                    <a:pt x="107" y="41"/>
                    <a:pt x="107" y="41"/>
                    <a:pt x="107" y="41"/>
                  </a:cubicBezTo>
                  <a:cubicBezTo>
                    <a:pt x="107" y="34"/>
                    <a:pt x="107" y="34"/>
                    <a:pt x="107" y="34"/>
                  </a:cubicBezTo>
                  <a:cubicBezTo>
                    <a:pt x="109" y="34"/>
                    <a:pt x="109" y="34"/>
                    <a:pt x="109" y="34"/>
                  </a:cubicBezTo>
                  <a:lnTo>
                    <a:pt x="109" y="41"/>
                  </a:lnTo>
                  <a:close/>
                  <a:moveTo>
                    <a:pt x="112" y="48"/>
                  </a:moveTo>
                  <a:cubicBezTo>
                    <a:pt x="112" y="48"/>
                    <a:pt x="112" y="48"/>
                    <a:pt x="112" y="48"/>
                  </a:cubicBezTo>
                  <a:cubicBezTo>
                    <a:pt x="110" y="48"/>
                    <a:pt x="110" y="48"/>
                    <a:pt x="110" y="48"/>
                  </a:cubicBezTo>
                  <a:cubicBezTo>
                    <a:pt x="110" y="48"/>
                    <a:pt x="110" y="48"/>
                    <a:pt x="110" y="48"/>
                  </a:cubicBezTo>
                  <a:cubicBezTo>
                    <a:pt x="112" y="48"/>
                    <a:pt x="112" y="48"/>
                    <a:pt x="112" y="48"/>
                  </a:cubicBezTo>
                  <a:close/>
                  <a:moveTo>
                    <a:pt x="112" y="48"/>
                  </a:moveTo>
                  <a:cubicBezTo>
                    <a:pt x="112" y="48"/>
                    <a:pt x="112" y="48"/>
                    <a:pt x="112" y="48"/>
                  </a:cubicBezTo>
                  <a:cubicBezTo>
                    <a:pt x="110" y="48"/>
                    <a:pt x="110" y="48"/>
                    <a:pt x="110" y="48"/>
                  </a:cubicBezTo>
                  <a:cubicBezTo>
                    <a:pt x="110" y="41"/>
                    <a:pt x="110" y="41"/>
                    <a:pt x="110" y="41"/>
                  </a:cubicBezTo>
                  <a:cubicBezTo>
                    <a:pt x="112" y="41"/>
                    <a:pt x="112" y="41"/>
                    <a:pt x="112" y="41"/>
                  </a:cubicBezTo>
                  <a:lnTo>
                    <a:pt x="112" y="48"/>
                  </a:lnTo>
                  <a:close/>
                  <a:moveTo>
                    <a:pt x="112" y="41"/>
                  </a:moveTo>
                  <a:cubicBezTo>
                    <a:pt x="112" y="41"/>
                    <a:pt x="112" y="41"/>
                    <a:pt x="112" y="41"/>
                  </a:cubicBezTo>
                  <a:cubicBezTo>
                    <a:pt x="110" y="41"/>
                    <a:pt x="110" y="41"/>
                    <a:pt x="110" y="41"/>
                  </a:cubicBezTo>
                  <a:cubicBezTo>
                    <a:pt x="110" y="34"/>
                    <a:pt x="110" y="34"/>
                    <a:pt x="110" y="34"/>
                  </a:cubicBezTo>
                  <a:cubicBezTo>
                    <a:pt x="112" y="34"/>
                    <a:pt x="112" y="34"/>
                    <a:pt x="112" y="34"/>
                  </a:cubicBezTo>
                  <a:lnTo>
                    <a:pt x="112" y="41"/>
                  </a:lnTo>
                  <a:close/>
                  <a:moveTo>
                    <a:pt x="114" y="48"/>
                  </a:moveTo>
                  <a:cubicBezTo>
                    <a:pt x="114" y="48"/>
                    <a:pt x="114" y="48"/>
                    <a:pt x="114" y="48"/>
                  </a:cubicBezTo>
                  <a:cubicBezTo>
                    <a:pt x="112" y="48"/>
                    <a:pt x="112" y="48"/>
                    <a:pt x="112" y="48"/>
                  </a:cubicBezTo>
                  <a:cubicBezTo>
                    <a:pt x="112" y="48"/>
                    <a:pt x="112" y="48"/>
                    <a:pt x="112" y="48"/>
                  </a:cubicBezTo>
                  <a:cubicBezTo>
                    <a:pt x="114" y="48"/>
                    <a:pt x="114" y="48"/>
                    <a:pt x="114" y="48"/>
                  </a:cubicBezTo>
                  <a:close/>
                  <a:moveTo>
                    <a:pt x="114" y="48"/>
                  </a:moveTo>
                  <a:cubicBezTo>
                    <a:pt x="114" y="48"/>
                    <a:pt x="114" y="48"/>
                    <a:pt x="114" y="48"/>
                  </a:cubicBezTo>
                  <a:cubicBezTo>
                    <a:pt x="112" y="48"/>
                    <a:pt x="112" y="48"/>
                    <a:pt x="112" y="48"/>
                  </a:cubicBezTo>
                  <a:cubicBezTo>
                    <a:pt x="112" y="41"/>
                    <a:pt x="112" y="41"/>
                    <a:pt x="112" y="41"/>
                  </a:cubicBezTo>
                  <a:cubicBezTo>
                    <a:pt x="114" y="41"/>
                    <a:pt x="114" y="41"/>
                    <a:pt x="114" y="41"/>
                  </a:cubicBezTo>
                  <a:lnTo>
                    <a:pt x="114" y="48"/>
                  </a:lnTo>
                  <a:close/>
                  <a:moveTo>
                    <a:pt x="114" y="41"/>
                  </a:moveTo>
                  <a:cubicBezTo>
                    <a:pt x="114" y="41"/>
                    <a:pt x="114" y="41"/>
                    <a:pt x="114" y="41"/>
                  </a:cubicBezTo>
                  <a:cubicBezTo>
                    <a:pt x="112" y="41"/>
                    <a:pt x="112" y="41"/>
                    <a:pt x="112" y="41"/>
                  </a:cubicBezTo>
                  <a:cubicBezTo>
                    <a:pt x="112" y="34"/>
                    <a:pt x="112" y="34"/>
                    <a:pt x="112" y="34"/>
                  </a:cubicBezTo>
                  <a:cubicBezTo>
                    <a:pt x="114" y="34"/>
                    <a:pt x="114" y="34"/>
                    <a:pt x="114" y="34"/>
                  </a:cubicBezTo>
                  <a:lnTo>
                    <a:pt x="114" y="41"/>
                  </a:lnTo>
                  <a:close/>
                  <a:moveTo>
                    <a:pt x="116" y="48"/>
                  </a:moveTo>
                  <a:cubicBezTo>
                    <a:pt x="116" y="48"/>
                    <a:pt x="116" y="48"/>
                    <a:pt x="116" y="48"/>
                  </a:cubicBezTo>
                  <a:cubicBezTo>
                    <a:pt x="114" y="48"/>
                    <a:pt x="114" y="48"/>
                    <a:pt x="114" y="48"/>
                  </a:cubicBezTo>
                  <a:cubicBezTo>
                    <a:pt x="114" y="48"/>
                    <a:pt x="114" y="48"/>
                    <a:pt x="114" y="48"/>
                  </a:cubicBezTo>
                  <a:cubicBezTo>
                    <a:pt x="116" y="48"/>
                    <a:pt x="116" y="48"/>
                    <a:pt x="116" y="48"/>
                  </a:cubicBezTo>
                  <a:close/>
                  <a:moveTo>
                    <a:pt x="116" y="48"/>
                  </a:moveTo>
                  <a:cubicBezTo>
                    <a:pt x="116" y="48"/>
                    <a:pt x="116" y="48"/>
                    <a:pt x="116" y="48"/>
                  </a:cubicBezTo>
                  <a:cubicBezTo>
                    <a:pt x="114" y="48"/>
                    <a:pt x="114" y="48"/>
                    <a:pt x="114" y="48"/>
                  </a:cubicBezTo>
                  <a:cubicBezTo>
                    <a:pt x="114" y="41"/>
                    <a:pt x="114" y="41"/>
                    <a:pt x="114" y="41"/>
                  </a:cubicBezTo>
                  <a:cubicBezTo>
                    <a:pt x="116" y="41"/>
                    <a:pt x="116" y="41"/>
                    <a:pt x="116" y="41"/>
                  </a:cubicBezTo>
                  <a:lnTo>
                    <a:pt x="116" y="48"/>
                  </a:lnTo>
                  <a:close/>
                  <a:moveTo>
                    <a:pt x="116" y="41"/>
                  </a:moveTo>
                  <a:cubicBezTo>
                    <a:pt x="116" y="41"/>
                    <a:pt x="116" y="41"/>
                    <a:pt x="116" y="41"/>
                  </a:cubicBezTo>
                  <a:cubicBezTo>
                    <a:pt x="114" y="41"/>
                    <a:pt x="114" y="41"/>
                    <a:pt x="114" y="41"/>
                  </a:cubicBezTo>
                  <a:cubicBezTo>
                    <a:pt x="114" y="34"/>
                    <a:pt x="114" y="34"/>
                    <a:pt x="114" y="34"/>
                  </a:cubicBezTo>
                  <a:cubicBezTo>
                    <a:pt x="116" y="34"/>
                    <a:pt x="116" y="34"/>
                    <a:pt x="116" y="34"/>
                  </a:cubicBezTo>
                  <a:lnTo>
                    <a:pt x="116" y="41"/>
                  </a:lnTo>
                  <a:close/>
                  <a:moveTo>
                    <a:pt x="117" y="48"/>
                  </a:moveTo>
                  <a:cubicBezTo>
                    <a:pt x="117" y="48"/>
                    <a:pt x="117" y="48"/>
                    <a:pt x="117" y="48"/>
                  </a:cubicBezTo>
                  <a:cubicBezTo>
                    <a:pt x="116" y="48"/>
                    <a:pt x="116" y="48"/>
                    <a:pt x="116" y="48"/>
                  </a:cubicBezTo>
                  <a:cubicBezTo>
                    <a:pt x="116" y="48"/>
                    <a:pt x="116" y="48"/>
                    <a:pt x="116" y="48"/>
                  </a:cubicBezTo>
                  <a:cubicBezTo>
                    <a:pt x="117" y="48"/>
                    <a:pt x="117" y="48"/>
                    <a:pt x="117" y="48"/>
                  </a:cubicBezTo>
                  <a:close/>
                  <a:moveTo>
                    <a:pt x="117" y="48"/>
                  </a:moveTo>
                  <a:cubicBezTo>
                    <a:pt x="117" y="48"/>
                    <a:pt x="117" y="48"/>
                    <a:pt x="117" y="48"/>
                  </a:cubicBezTo>
                  <a:cubicBezTo>
                    <a:pt x="116" y="48"/>
                    <a:pt x="116" y="48"/>
                    <a:pt x="116" y="48"/>
                  </a:cubicBezTo>
                  <a:cubicBezTo>
                    <a:pt x="116" y="41"/>
                    <a:pt x="116" y="41"/>
                    <a:pt x="116" y="41"/>
                  </a:cubicBezTo>
                  <a:cubicBezTo>
                    <a:pt x="117" y="41"/>
                    <a:pt x="117" y="41"/>
                    <a:pt x="117" y="41"/>
                  </a:cubicBezTo>
                  <a:lnTo>
                    <a:pt x="117" y="48"/>
                  </a:lnTo>
                  <a:close/>
                  <a:moveTo>
                    <a:pt x="117" y="34"/>
                  </a:moveTo>
                  <a:cubicBezTo>
                    <a:pt x="117" y="34"/>
                    <a:pt x="117" y="34"/>
                    <a:pt x="117" y="34"/>
                  </a:cubicBezTo>
                  <a:cubicBezTo>
                    <a:pt x="117" y="41"/>
                    <a:pt x="117" y="41"/>
                    <a:pt x="117" y="41"/>
                  </a:cubicBezTo>
                  <a:cubicBezTo>
                    <a:pt x="116" y="41"/>
                    <a:pt x="116" y="41"/>
                    <a:pt x="116" y="41"/>
                  </a:cubicBezTo>
                  <a:cubicBezTo>
                    <a:pt x="116" y="34"/>
                    <a:pt x="116" y="34"/>
                    <a:pt x="116" y="34"/>
                  </a:cubicBezTo>
                  <a:cubicBezTo>
                    <a:pt x="117" y="34"/>
                    <a:pt x="117" y="34"/>
                    <a:pt x="117" y="34"/>
                  </a:cubicBezTo>
                  <a:close/>
                  <a:moveTo>
                    <a:pt x="119" y="48"/>
                  </a:moveTo>
                  <a:cubicBezTo>
                    <a:pt x="119" y="48"/>
                    <a:pt x="119" y="48"/>
                    <a:pt x="119" y="48"/>
                  </a:cubicBezTo>
                  <a:cubicBezTo>
                    <a:pt x="117" y="48"/>
                    <a:pt x="117" y="48"/>
                    <a:pt x="117" y="48"/>
                  </a:cubicBezTo>
                  <a:cubicBezTo>
                    <a:pt x="117" y="48"/>
                    <a:pt x="117" y="48"/>
                    <a:pt x="117" y="48"/>
                  </a:cubicBezTo>
                  <a:cubicBezTo>
                    <a:pt x="119" y="48"/>
                    <a:pt x="119" y="48"/>
                    <a:pt x="119" y="48"/>
                  </a:cubicBezTo>
                  <a:close/>
                  <a:moveTo>
                    <a:pt x="119" y="48"/>
                  </a:moveTo>
                  <a:cubicBezTo>
                    <a:pt x="119" y="48"/>
                    <a:pt x="119" y="48"/>
                    <a:pt x="119" y="48"/>
                  </a:cubicBezTo>
                  <a:cubicBezTo>
                    <a:pt x="117" y="48"/>
                    <a:pt x="117" y="48"/>
                    <a:pt x="117" y="48"/>
                  </a:cubicBezTo>
                  <a:cubicBezTo>
                    <a:pt x="117" y="41"/>
                    <a:pt x="117" y="41"/>
                    <a:pt x="117" y="41"/>
                  </a:cubicBezTo>
                  <a:cubicBezTo>
                    <a:pt x="119" y="41"/>
                    <a:pt x="119" y="41"/>
                    <a:pt x="119" y="41"/>
                  </a:cubicBezTo>
                  <a:lnTo>
                    <a:pt x="119" y="48"/>
                  </a:lnTo>
                  <a:close/>
                  <a:moveTo>
                    <a:pt x="119" y="41"/>
                  </a:moveTo>
                  <a:cubicBezTo>
                    <a:pt x="119" y="41"/>
                    <a:pt x="119" y="41"/>
                    <a:pt x="119" y="41"/>
                  </a:cubicBezTo>
                  <a:cubicBezTo>
                    <a:pt x="117" y="41"/>
                    <a:pt x="117" y="41"/>
                    <a:pt x="117" y="41"/>
                  </a:cubicBezTo>
                  <a:cubicBezTo>
                    <a:pt x="117" y="34"/>
                    <a:pt x="117" y="34"/>
                    <a:pt x="117" y="34"/>
                  </a:cubicBezTo>
                  <a:cubicBezTo>
                    <a:pt x="119" y="34"/>
                    <a:pt x="119" y="34"/>
                    <a:pt x="119" y="34"/>
                  </a:cubicBezTo>
                  <a:cubicBezTo>
                    <a:pt x="119" y="34"/>
                    <a:pt x="119" y="34"/>
                    <a:pt x="119" y="34"/>
                  </a:cubicBezTo>
                  <a:lnTo>
                    <a:pt x="119" y="41"/>
                  </a:lnTo>
                  <a:close/>
                  <a:moveTo>
                    <a:pt x="120" y="48"/>
                  </a:moveTo>
                  <a:cubicBezTo>
                    <a:pt x="120" y="48"/>
                    <a:pt x="120" y="48"/>
                    <a:pt x="120" y="48"/>
                  </a:cubicBezTo>
                  <a:cubicBezTo>
                    <a:pt x="119" y="48"/>
                    <a:pt x="119" y="48"/>
                    <a:pt x="119" y="48"/>
                  </a:cubicBezTo>
                  <a:cubicBezTo>
                    <a:pt x="119" y="48"/>
                    <a:pt x="119" y="48"/>
                    <a:pt x="119" y="48"/>
                  </a:cubicBezTo>
                  <a:cubicBezTo>
                    <a:pt x="120" y="48"/>
                    <a:pt x="120" y="48"/>
                    <a:pt x="120" y="48"/>
                  </a:cubicBezTo>
                  <a:close/>
                  <a:moveTo>
                    <a:pt x="120" y="48"/>
                  </a:moveTo>
                  <a:cubicBezTo>
                    <a:pt x="120" y="48"/>
                    <a:pt x="120" y="48"/>
                    <a:pt x="120" y="48"/>
                  </a:cubicBezTo>
                  <a:cubicBezTo>
                    <a:pt x="119" y="48"/>
                    <a:pt x="119" y="48"/>
                    <a:pt x="119" y="48"/>
                  </a:cubicBezTo>
                  <a:cubicBezTo>
                    <a:pt x="119" y="41"/>
                    <a:pt x="119" y="41"/>
                    <a:pt x="119" y="41"/>
                  </a:cubicBezTo>
                  <a:cubicBezTo>
                    <a:pt x="120" y="41"/>
                    <a:pt x="120" y="41"/>
                    <a:pt x="120" y="41"/>
                  </a:cubicBezTo>
                  <a:lnTo>
                    <a:pt x="120" y="48"/>
                  </a:lnTo>
                  <a:close/>
                  <a:moveTo>
                    <a:pt x="143" y="18"/>
                  </a:moveTo>
                  <a:cubicBezTo>
                    <a:pt x="143" y="18"/>
                    <a:pt x="143" y="18"/>
                    <a:pt x="143" y="18"/>
                  </a:cubicBezTo>
                  <a:cubicBezTo>
                    <a:pt x="145" y="18"/>
                    <a:pt x="145" y="18"/>
                    <a:pt x="145" y="18"/>
                  </a:cubicBezTo>
                  <a:cubicBezTo>
                    <a:pt x="145" y="19"/>
                    <a:pt x="145" y="19"/>
                    <a:pt x="145" y="19"/>
                  </a:cubicBezTo>
                  <a:cubicBezTo>
                    <a:pt x="145" y="19"/>
                    <a:pt x="146" y="19"/>
                    <a:pt x="146" y="19"/>
                  </a:cubicBezTo>
                  <a:cubicBezTo>
                    <a:pt x="146" y="19"/>
                    <a:pt x="146" y="19"/>
                    <a:pt x="146" y="19"/>
                  </a:cubicBezTo>
                  <a:cubicBezTo>
                    <a:pt x="147" y="19"/>
                    <a:pt x="147" y="19"/>
                    <a:pt x="147" y="19"/>
                  </a:cubicBezTo>
                  <a:cubicBezTo>
                    <a:pt x="147" y="19"/>
                    <a:pt x="147" y="19"/>
                    <a:pt x="147" y="19"/>
                  </a:cubicBezTo>
                  <a:cubicBezTo>
                    <a:pt x="152" y="20"/>
                    <a:pt x="153" y="21"/>
                    <a:pt x="153" y="21"/>
                  </a:cubicBezTo>
                  <a:cubicBezTo>
                    <a:pt x="153" y="29"/>
                    <a:pt x="153" y="29"/>
                    <a:pt x="153" y="29"/>
                  </a:cubicBezTo>
                  <a:cubicBezTo>
                    <a:pt x="153" y="29"/>
                    <a:pt x="153" y="29"/>
                    <a:pt x="153" y="29"/>
                  </a:cubicBezTo>
                  <a:cubicBezTo>
                    <a:pt x="153" y="21"/>
                    <a:pt x="153" y="21"/>
                    <a:pt x="153" y="21"/>
                  </a:cubicBezTo>
                  <a:cubicBezTo>
                    <a:pt x="153" y="21"/>
                    <a:pt x="150" y="20"/>
                    <a:pt x="146" y="20"/>
                  </a:cubicBezTo>
                  <a:cubicBezTo>
                    <a:pt x="143" y="20"/>
                    <a:pt x="140" y="21"/>
                    <a:pt x="140" y="21"/>
                  </a:cubicBezTo>
                  <a:cubicBezTo>
                    <a:pt x="139" y="29"/>
                    <a:pt x="139" y="29"/>
                    <a:pt x="139" y="29"/>
                  </a:cubicBezTo>
                  <a:cubicBezTo>
                    <a:pt x="139" y="29"/>
                    <a:pt x="139" y="29"/>
                    <a:pt x="139" y="29"/>
                  </a:cubicBezTo>
                  <a:cubicBezTo>
                    <a:pt x="140" y="21"/>
                    <a:pt x="140" y="21"/>
                    <a:pt x="140" y="21"/>
                  </a:cubicBezTo>
                  <a:cubicBezTo>
                    <a:pt x="140" y="21"/>
                    <a:pt x="141" y="20"/>
                    <a:pt x="143" y="20"/>
                  </a:cubicBezTo>
                  <a:lnTo>
                    <a:pt x="143" y="18"/>
                  </a:lnTo>
                  <a:close/>
                  <a:moveTo>
                    <a:pt x="142" y="31"/>
                  </a:moveTo>
                  <a:cubicBezTo>
                    <a:pt x="142" y="31"/>
                    <a:pt x="142" y="31"/>
                    <a:pt x="142" y="31"/>
                  </a:cubicBezTo>
                  <a:cubicBezTo>
                    <a:pt x="142" y="40"/>
                    <a:pt x="142" y="40"/>
                    <a:pt x="142" y="40"/>
                  </a:cubicBezTo>
                  <a:cubicBezTo>
                    <a:pt x="140" y="40"/>
                    <a:pt x="140" y="40"/>
                    <a:pt x="140" y="40"/>
                  </a:cubicBezTo>
                  <a:cubicBezTo>
                    <a:pt x="140" y="31"/>
                    <a:pt x="140" y="31"/>
                    <a:pt x="140" y="31"/>
                  </a:cubicBezTo>
                  <a:lnTo>
                    <a:pt x="142" y="31"/>
                  </a:lnTo>
                  <a:close/>
                  <a:moveTo>
                    <a:pt x="141" y="20"/>
                  </a:moveTo>
                  <a:cubicBezTo>
                    <a:pt x="141" y="20"/>
                    <a:pt x="141" y="20"/>
                    <a:pt x="141" y="20"/>
                  </a:cubicBezTo>
                  <a:cubicBezTo>
                    <a:pt x="141" y="18"/>
                    <a:pt x="141" y="18"/>
                    <a:pt x="141" y="18"/>
                  </a:cubicBezTo>
                  <a:cubicBezTo>
                    <a:pt x="141" y="20"/>
                    <a:pt x="141" y="20"/>
                    <a:pt x="141" y="20"/>
                  </a:cubicBezTo>
                  <a:close/>
                  <a:moveTo>
                    <a:pt x="140" y="15"/>
                  </a:moveTo>
                  <a:cubicBezTo>
                    <a:pt x="140" y="15"/>
                    <a:pt x="140" y="15"/>
                    <a:pt x="140" y="15"/>
                  </a:cubicBezTo>
                  <a:cubicBezTo>
                    <a:pt x="141" y="15"/>
                    <a:pt x="141" y="15"/>
                    <a:pt x="141" y="15"/>
                  </a:cubicBezTo>
                  <a:cubicBezTo>
                    <a:pt x="141" y="17"/>
                    <a:pt x="141" y="17"/>
                    <a:pt x="141" y="17"/>
                  </a:cubicBezTo>
                  <a:cubicBezTo>
                    <a:pt x="140" y="17"/>
                    <a:pt x="140" y="17"/>
                    <a:pt x="140" y="17"/>
                  </a:cubicBezTo>
                  <a:lnTo>
                    <a:pt x="140" y="15"/>
                  </a:lnTo>
                  <a:close/>
                  <a:moveTo>
                    <a:pt x="129" y="21"/>
                  </a:moveTo>
                  <a:cubicBezTo>
                    <a:pt x="129" y="21"/>
                    <a:pt x="129" y="21"/>
                    <a:pt x="129" y="21"/>
                  </a:cubicBezTo>
                  <a:cubicBezTo>
                    <a:pt x="129" y="19"/>
                    <a:pt x="129" y="19"/>
                    <a:pt x="129" y="19"/>
                  </a:cubicBezTo>
                  <a:cubicBezTo>
                    <a:pt x="131" y="19"/>
                    <a:pt x="131" y="19"/>
                    <a:pt x="131" y="19"/>
                  </a:cubicBezTo>
                  <a:cubicBezTo>
                    <a:pt x="131" y="20"/>
                    <a:pt x="131" y="20"/>
                    <a:pt x="131" y="20"/>
                  </a:cubicBezTo>
                  <a:cubicBezTo>
                    <a:pt x="132" y="19"/>
                    <a:pt x="133" y="19"/>
                    <a:pt x="134" y="19"/>
                  </a:cubicBezTo>
                  <a:cubicBezTo>
                    <a:pt x="134" y="17"/>
                    <a:pt x="134" y="17"/>
                    <a:pt x="134" y="17"/>
                  </a:cubicBezTo>
                  <a:cubicBezTo>
                    <a:pt x="135" y="17"/>
                    <a:pt x="135" y="17"/>
                    <a:pt x="135" y="17"/>
                  </a:cubicBezTo>
                  <a:cubicBezTo>
                    <a:pt x="135" y="18"/>
                    <a:pt x="135" y="18"/>
                    <a:pt x="135" y="18"/>
                  </a:cubicBezTo>
                  <a:cubicBezTo>
                    <a:pt x="139" y="18"/>
                    <a:pt x="141" y="18"/>
                    <a:pt x="141" y="18"/>
                  </a:cubicBezTo>
                  <a:cubicBezTo>
                    <a:pt x="141" y="18"/>
                    <a:pt x="137" y="18"/>
                    <a:pt x="133" y="19"/>
                  </a:cubicBezTo>
                  <a:cubicBezTo>
                    <a:pt x="129" y="21"/>
                    <a:pt x="129" y="22"/>
                    <a:pt x="129" y="22"/>
                  </a:cubicBezTo>
                  <a:cubicBezTo>
                    <a:pt x="127" y="31"/>
                    <a:pt x="127" y="31"/>
                    <a:pt x="127" y="31"/>
                  </a:cubicBezTo>
                  <a:cubicBezTo>
                    <a:pt x="128" y="22"/>
                    <a:pt x="128" y="22"/>
                    <a:pt x="128" y="22"/>
                  </a:cubicBezTo>
                  <a:cubicBezTo>
                    <a:pt x="127" y="22"/>
                    <a:pt x="127" y="22"/>
                    <a:pt x="127" y="22"/>
                  </a:cubicBezTo>
                  <a:cubicBezTo>
                    <a:pt x="127" y="20"/>
                    <a:pt x="127" y="20"/>
                    <a:pt x="127" y="20"/>
                  </a:cubicBezTo>
                  <a:cubicBezTo>
                    <a:pt x="128" y="20"/>
                    <a:pt x="128" y="20"/>
                    <a:pt x="128" y="20"/>
                  </a:cubicBezTo>
                  <a:cubicBezTo>
                    <a:pt x="128" y="22"/>
                    <a:pt x="128" y="22"/>
                    <a:pt x="128" y="22"/>
                  </a:cubicBezTo>
                  <a:cubicBezTo>
                    <a:pt x="128" y="21"/>
                    <a:pt x="129" y="21"/>
                    <a:pt x="129" y="21"/>
                  </a:cubicBezTo>
                  <a:close/>
                  <a:moveTo>
                    <a:pt x="137" y="31"/>
                  </a:moveTo>
                  <a:cubicBezTo>
                    <a:pt x="137" y="31"/>
                    <a:pt x="137" y="31"/>
                    <a:pt x="137" y="31"/>
                  </a:cubicBezTo>
                  <a:cubicBezTo>
                    <a:pt x="137" y="32"/>
                    <a:pt x="137" y="32"/>
                    <a:pt x="137" y="32"/>
                  </a:cubicBezTo>
                  <a:cubicBezTo>
                    <a:pt x="136" y="32"/>
                    <a:pt x="136" y="32"/>
                    <a:pt x="135" y="32"/>
                  </a:cubicBezTo>
                  <a:cubicBezTo>
                    <a:pt x="135" y="32"/>
                    <a:pt x="135" y="32"/>
                    <a:pt x="135" y="32"/>
                  </a:cubicBezTo>
                  <a:lnTo>
                    <a:pt x="137" y="31"/>
                  </a:lnTo>
                  <a:close/>
                  <a:moveTo>
                    <a:pt x="135" y="32"/>
                  </a:moveTo>
                  <a:cubicBezTo>
                    <a:pt x="135" y="32"/>
                    <a:pt x="135" y="32"/>
                    <a:pt x="135" y="32"/>
                  </a:cubicBezTo>
                  <a:cubicBezTo>
                    <a:pt x="135" y="32"/>
                    <a:pt x="135" y="32"/>
                    <a:pt x="135" y="32"/>
                  </a:cubicBezTo>
                  <a:cubicBezTo>
                    <a:pt x="135" y="33"/>
                    <a:pt x="134" y="33"/>
                    <a:pt x="134" y="33"/>
                  </a:cubicBezTo>
                  <a:cubicBezTo>
                    <a:pt x="134" y="32"/>
                    <a:pt x="134" y="32"/>
                    <a:pt x="134" y="32"/>
                  </a:cubicBezTo>
                  <a:lnTo>
                    <a:pt x="135" y="32"/>
                  </a:lnTo>
                  <a:close/>
                  <a:moveTo>
                    <a:pt x="134" y="32"/>
                  </a:moveTo>
                  <a:cubicBezTo>
                    <a:pt x="134" y="32"/>
                    <a:pt x="134" y="32"/>
                    <a:pt x="134" y="32"/>
                  </a:cubicBezTo>
                  <a:cubicBezTo>
                    <a:pt x="134" y="33"/>
                    <a:pt x="134" y="33"/>
                    <a:pt x="134" y="33"/>
                  </a:cubicBezTo>
                  <a:cubicBezTo>
                    <a:pt x="133" y="33"/>
                    <a:pt x="133" y="33"/>
                    <a:pt x="133" y="33"/>
                  </a:cubicBezTo>
                  <a:cubicBezTo>
                    <a:pt x="133" y="33"/>
                    <a:pt x="133" y="33"/>
                    <a:pt x="132" y="33"/>
                  </a:cubicBezTo>
                  <a:cubicBezTo>
                    <a:pt x="132" y="32"/>
                    <a:pt x="132" y="32"/>
                    <a:pt x="132" y="32"/>
                  </a:cubicBezTo>
                  <a:lnTo>
                    <a:pt x="134" y="32"/>
                  </a:lnTo>
                  <a:close/>
                  <a:moveTo>
                    <a:pt x="131" y="32"/>
                  </a:moveTo>
                  <a:cubicBezTo>
                    <a:pt x="131" y="32"/>
                    <a:pt x="131" y="32"/>
                    <a:pt x="131" y="32"/>
                  </a:cubicBezTo>
                  <a:cubicBezTo>
                    <a:pt x="131" y="33"/>
                    <a:pt x="131" y="33"/>
                    <a:pt x="131" y="33"/>
                  </a:cubicBezTo>
                  <a:cubicBezTo>
                    <a:pt x="130" y="33"/>
                    <a:pt x="130" y="33"/>
                    <a:pt x="129" y="33"/>
                  </a:cubicBezTo>
                  <a:cubicBezTo>
                    <a:pt x="129" y="32"/>
                    <a:pt x="129" y="32"/>
                    <a:pt x="129" y="32"/>
                  </a:cubicBezTo>
                  <a:cubicBezTo>
                    <a:pt x="132" y="32"/>
                    <a:pt x="132" y="32"/>
                    <a:pt x="132" y="32"/>
                  </a:cubicBezTo>
                  <a:cubicBezTo>
                    <a:pt x="132" y="33"/>
                    <a:pt x="132" y="33"/>
                    <a:pt x="132" y="33"/>
                  </a:cubicBezTo>
                  <a:cubicBezTo>
                    <a:pt x="132" y="33"/>
                    <a:pt x="131" y="33"/>
                    <a:pt x="131" y="33"/>
                  </a:cubicBezTo>
                  <a:cubicBezTo>
                    <a:pt x="131" y="32"/>
                    <a:pt x="131" y="32"/>
                    <a:pt x="131" y="32"/>
                  </a:cubicBezTo>
                  <a:close/>
                  <a:moveTo>
                    <a:pt x="129" y="32"/>
                  </a:moveTo>
                  <a:cubicBezTo>
                    <a:pt x="129" y="32"/>
                    <a:pt x="129" y="32"/>
                    <a:pt x="129" y="32"/>
                  </a:cubicBezTo>
                  <a:cubicBezTo>
                    <a:pt x="129" y="33"/>
                    <a:pt x="129" y="33"/>
                    <a:pt x="129" y="33"/>
                  </a:cubicBezTo>
                  <a:cubicBezTo>
                    <a:pt x="129" y="33"/>
                    <a:pt x="128" y="33"/>
                    <a:pt x="128" y="33"/>
                  </a:cubicBezTo>
                  <a:cubicBezTo>
                    <a:pt x="128" y="32"/>
                    <a:pt x="128" y="32"/>
                    <a:pt x="128" y="32"/>
                  </a:cubicBezTo>
                  <a:lnTo>
                    <a:pt x="129" y="32"/>
                  </a:lnTo>
                  <a:close/>
                  <a:moveTo>
                    <a:pt x="125" y="31"/>
                  </a:moveTo>
                  <a:cubicBezTo>
                    <a:pt x="125" y="31"/>
                    <a:pt x="125" y="31"/>
                    <a:pt x="125" y="31"/>
                  </a:cubicBezTo>
                  <a:cubicBezTo>
                    <a:pt x="125" y="30"/>
                    <a:pt x="125" y="30"/>
                    <a:pt x="125" y="30"/>
                  </a:cubicBezTo>
                  <a:cubicBezTo>
                    <a:pt x="127" y="30"/>
                    <a:pt x="127" y="30"/>
                    <a:pt x="127" y="30"/>
                  </a:cubicBezTo>
                  <a:cubicBezTo>
                    <a:pt x="127" y="31"/>
                    <a:pt x="127" y="31"/>
                    <a:pt x="127" y="31"/>
                  </a:cubicBezTo>
                  <a:lnTo>
                    <a:pt x="125" y="31"/>
                  </a:lnTo>
                  <a:close/>
                  <a:moveTo>
                    <a:pt x="127" y="32"/>
                  </a:moveTo>
                  <a:cubicBezTo>
                    <a:pt x="127" y="32"/>
                    <a:pt x="127" y="32"/>
                    <a:pt x="127" y="32"/>
                  </a:cubicBezTo>
                  <a:cubicBezTo>
                    <a:pt x="127" y="36"/>
                    <a:pt x="127" y="36"/>
                    <a:pt x="127" y="36"/>
                  </a:cubicBezTo>
                  <a:cubicBezTo>
                    <a:pt x="127" y="37"/>
                    <a:pt x="126" y="38"/>
                    <a:pt x="126" y="40"/>
                  </a:cubicBezTo>
                  <a:cubicBezTo>
                    <a:pt x="126" y="40"/>
                    <a:pt x="126" y="40"/>
                    <a:pt x="126" y="41"/>
                  </a:cubicBezTo>
                  <a:cubicBezTo>
                    <a:pt x="125" y="41"/>
                    <a:pt x="125" y="41"/>
                    <a:pt x="125" y="41"/>
                  </a:cubicBezTo>
                  <a:cubicBezTo>
                    <a:pt x="125" y="33"/>
                    <a:pt x="125" y="33"/>
                    <a:pt x="125" y="33"/>
                  </a:cubicBezTo>
                  <a:lnTo>
                    <a:pt x="127" y="32"/>
                  </a:lnTo>
                  <a:close/>
                  <a:moveTo>
                    <a:pt x="127" y="32"/>
                  </a:moveTo>
                  <a:cubicBezTo>
                    <a:pt x="127" y="32"/>
                    <a:pt x="127" y="32"/>
                    <a:pt x="127" y="32"/>
                  </a:cubicBezTo>
                  <a:cubicBezTo>
                    <a:pt x="128" y="32"/>
                    <a:pt x="128" y="32"/>
                    <a:pt x="128" y="32"/>
                  </a:cubicBezTo>
                  <a:cubicBezTo>
                    <a:pt x="128" y="33"/>
                    <a:pt x="128" y="33"/>
                    <a:pt x="128" y="33"/>
                  </a:cubicBezTo>
                  <a:cubicBezTo>
                    <a:pt x="127" y="33"/>
                    <a:pt x="127" y="33"/>
                    <a:pt x="127" y="33"/>
                  </a:cubicBezTo>
                  <a:cubicBezTo>
                    <a:pt x="127" y="33"/>
                    <a:pt x="127" y="34"/>
                    <a:pt x="127" y="35"/>
                  </a:cubicBezTo>
                  <a:lnTo>
                    <a:pt x="127" y="32"/>
                  </a:lnTo>
                  <a:close/>
                  <a:moveTo>
                    <a:pt x="126" y="15"/>
                  </a:moveTo>
                  <a:cubicBezTo>
                    <a:pt x="126" y="15"/>
                    <a:pt x="126" y="15"/>
                    <a:pt x="126" y="15"/>
                  </a:cubicBezTo>
                  <a:cubicBezTo>
                    <a:pt x="128" y="15"/>
                    <a:pt x="128" y="15"/>
                    <a:pt x="128" y="15"/>
                  </a:cubicBezTo>
                  <a:cubicBezTo>
                    <a:pt x="128" y="17"/>
                    <a:pt x="128" y="17"/>
                    <a:pt x="128" y="17"/>
                  </a:cubicBezTo>
                  <a:cubicBezTo>
                    <a:pt x="126" y="17"/>
                    <a:pt x="126" y="17"/>
                    <a:pt x="126" y="17"/>
                  </a:cubicBezTo>
                  <a:lnTo>
                    <a:pt x="126" y="15"/>
                  </a:lnTo>
                  <a:close/>
                  <a:moveTo>
                    <a:pt x="124" y="16"/>
                  </a:moveTo>
                  <a:cubicBezTo>
                    <a:pt x="124" y="16"/>
                    <a:pt x="124" y="16"/>
                    <a:pt x="124" y="16"/>
                  </a:cubicBezTo>
                  <a:cubicBezTo>
                    <a:pt x="125" y="16"/>
                    <a:pt x="125" y="16"/>
                    <a:pt x="125" y="16"/>
                  </a:cubicBezTo>
                  <a:cubicBezTo>
                    <a:pt x="125" y="18"/>
                    <a:pt x="125" y="18"/>
                    <a:pt x="125" y="18"/>
                  </a:cubicBezTo>
                  <a:cubicBezTo>
                    <a:pt x="124" y="18"/>
                    <a:pt x="124" y="18"/>
                    <a:pt x="124" y="18"/>
                  </a:cubicBezTo>
                  <a:lnTo>
                    <a:pt x="124" y="16"/>
                  </a:lnTo>
                  <a:close/>
                  <a:moveTo>
                    <a:pt x="123" y="20"/>
                  </a:moveTo>
                  <a:cubicBezTo>
                    <a:pt x="123" y="20"/>
                    <a:pt x="123" y="20"/>
                    <a:pt x="123" y="20"/>
                  </a:cubicBezTo>
                  <a:cubicBezTo>
                    <a:pt x="124" y="20"/>
                    <a:pt x="124" y="20"/>
                    <a:pt x="124" y="20"/>
                  </a:cubicBezTo>
                  <a:cubicBezTo>
                    <a:pt x="124" y="22"/>
                    <a:pt x="124" y="22"/>
                    <a:pt x="124" y="22"/>
                  </a:cubicBezTo>
                  <a:cubicBezTo>
                    <a:pt x="123" y="22"/>
                    <a:pt x="123" y="22"/>
                    <a:pt x="123" y="22"/>
                  </a:cubicBezTo>
                  <a:lnTo>
                    <a:pt x="123" y="20"/>
                  </a:lnTo>
                  <a:close/>
                  <a:moveTo>
                    <a:pt x="124" y="23"/>
                  </a:moveTo>
                  <a:cubicBezTo>
                    <a:pt x="124" y="23"/>
                    <a:pt x="124" y="23"/>
                    <a:pt x="124" y="23"/>
                  </a:cubicBezTo>
                  <a:cubicBezTo>
                    <a:pt x="124" y="24"/>
                    <a:pt x="124" y="24"/>
                    <a:pt x="124" y="24"/>
                  </a:cubicBezTo>
                  <a:cubicBezTo>
                    <a:pt x="123" y="24"/>
                    <a:pt x="123" y="24"/>
                    <a:pt x="123" y="24"/>
                  </a:cubicBezTo>
                  <a:cubicBezTo>
                    <a:pt x="123" y="23"/>
                    <a:pt x="123" y="23"/>
                    <a:pt x="123" y="23"/>
                  </a:cubicBezTo>
                  <a:lnTo>
                    <a:pt x="124" y="23"/>
                  </a:lnTo>
                  <a:close/>
                  <a:moveTo>
                    <a:pt x="122" y="28"/>
                  </a:moveTo>
                  <a:cubicBezTo>
                    <a:pt x="122" y="28"/>
                    <a:pt x="122" y="28"/>
                    <a:pt x="122" y="28"/>
                  </a:cubicBezTo>
                  <a:cubicBezTo>
                    <a:pt x="122" y="27"/>
                    <a:pt x="122" y="27"/>
                    <a:pt x="122" y="27"/>
                  </a:cubicBezTo>
                  <a:cubicBezTo>
                    <a:pt x="123" y="27"/>
                    <a:pt x="123" y="27"/>
                    <a:pt x="123" y="27"/>
                  </a:cubicBezTo>
                  <a:cubicBezTo>
                    <a:pt x="123" y="28"/>
                    <a:pt x="123" y="28"/>
                    <a:pt x="123" y="28"/>
                  </a:cubicBezTo>
                  <a:lnTo>
                    <a:pt x="122" y="28"/>
                  </a:lnTo>
                  <a:close/>
                  <a:moveTo>
                    <a:pt x="122" y="29"/>
                  </a:moveTo>
                  <a:cubicBezTo>
                    <a:pt x="122" y="29"/>
                    <a:pt x="122" y="29"/>
                    <a:pt x="122" y="29"/>
                  </a:cubicBezTo>
                  <a:cubicBezTo>
                    <a:pt x="122" y="30"/>
                    <a:pt x="122" y="30"/>
                    <a:pt x="122" y="30"/>
                  </a:cubicBezTo>
                  <a:cubicBezTo>
                    <a:pt x="121" y="30"/>
                    <a:pt x="121" y="30"/>
                    <a:pt x="121" y="30"/>
                  </a:cubicBezTo>
                  <a:cubicBezTo>
                    <a:pt x="121" y="29"/>
                    <a:pt x="121" y="29"/>
                    <a:pt x="121" y="29"/>
                  </a:cubicBezTo>
                  <a:lnTo>
                    <a:pt x="122" y="29"/>
                  </a:lnTo>
                  <a:close/>
                  <a:moveTo>
                    <a:pt x="121" y="19"/>
                  </a:moveTo>
                  <a:cubicBezTo>
                    <a:pt x="121" y="19"/>
                    <a:pt x="121" y="19"/>
                    <a:pt x="121" y="19"/>
                  </a:cubicBezTo>
                  <a:cubicBezTo>
                    <a:pt x="122" y="19"/>
                    <a:pt x="122" y="19"/>
                    <a:pt x="122" y="19"/>
                  </a:cubicBezTo>
                  <a:cubicBezTo>
                    <a:pt x="122" y="21"/>
                    <a:pt x="122" y="21"/>
                    <a:pt x="122" y="21"/>
                  </a:cubicBezTo>
                  <a:cubicBezTo>
                    <a:pt x="121" y="21"/>
                    <a:pt x="121" y="21"/>
                    <a:pt x="121" y="21"/>
                  </a:cubicBezTo>
                  <a:lnTo>
                    <a:pt x="121" y="19"/>
                  </a:lnTo>
                  <a:close/>
                  <a:moveTo>
                    <a:pt x="120" y="18"/>
                  </a:moveTo>
                  <a:cubicBezTo>
                    <a:pt x="120" y="18"/>
                    <a:pt x="120" y="18"/>
                    <a:pt x="120" y="18"/>
                  </a:cubicBezTo>
                  <a:cubicBezTo>
                    <a:pt x="119" y="18"/>
                    <a:pt x="119" y="18"/>
                    <a:pt x="119" y="18"/>
                  </a:cubicBezTo>
                  <a:cubicBezTo>
                    <a:pt x="119" y="17"/>
                    <a:pt x="119" y="17"/>
                    <a:pt x="119" y="17"/>
                  </a:cubicBezTo>
                  <a:cubicBezTo>
                    <a:pt x="120" y="17"/>
                    <a:pt x="120" y="17"/>
                    <a:pt x="120" y="17"/>
                  </a:cubicBezTo>
                  <a:lnTo>
                    <a:pt x="120" y="18"/>
                  </a:lnTo>
                  <a:close/>
                  <a:moveTo>
                    <a:pt x="120" y="26"/>
                  </a:moveTo>
                  <a:cubicBezTo>
                    <a:pt x="120" y="26"/>
                    <a:pt x="120" y="26"/>
                    <a:pt x="120" y="26"/>
                  </a:cubicBezTo>
                  <a:cubicBezTo>
                    <a:pt x="120" y="25"/>
                    <a:pt x="120" y="25"/>
                    <a:pt x="120" y="25"/>
                  </a:cubicBezTo>
                  <a:cubicBezTo>
                    <a:pt x="121" y="25"/>
                    <a:pt x="121" y="25"/>
                    <a:pt x="121" y="25"/>
                  </a:cubicBezTo>
                  <a:cubicBezTo>
                    <a:pt x="121" y="26"/>
                    <a:pt x="121" y="26"/>
                    <a:pt x="121" y="26"/>
                  </a:cubicBezTo>
                  <a:lnTo>
                    <a:pt x="120" y="26"/>
                  </a:lnTo>
                  <a:close/>
                  <a:moveTo>
                    <a:pt x="120" y="48"/>
                  </a:moveTo>
                  <a:cubicBezTo>
                    <a:pt x="120" y="48"/>
                    <a:pt x="120" y="48"/>
                    <a:pt x="120" y="48"/>
                  </a:cubicBezTo>
                  <a:cubicBezTo>
                    <a:pt x="120" y="48"/>
                    <a:pt x="120" y="48"/>
                    <a:pt x="120" y="48"/>
                  </a:cubicBezTo>
                  <a:cubicBezTo>
                    <a:pt x="122" y="48"/>
                    <a:pt x="122" y="48"/>
                    <a:pt x="122" y="48"/>
                  </a:cubicBezTo>
                  <a:lnTo>
                    <a:pt x="120" y="48"/>
                  </a:lnTo>
                  <a:close/>
                  <a:moveTo>
                    <a:pt x="122" y="48"/>
                  </a:moveTo>
                  <a:cubicBezTo>
                    <a:pt x="122" y="48"/>
                    <a:pt x="122" y="48"/>
                    <a:pt x="122" y="48"/>
                  </a:cubicBezTo>
                  <a:cubicBezTo>
                    <a:pt x="120" y="48"/>
                    <a:pt x="120" y="48"/>
                    <a:pt x="120" y="48"/>
                  </a:cubicBezTo>
                  <a:cubicBezTo>
                    <a:pt x="120" y="41"/>
                    <a:pt x="120" y="41"/>
                    <a:pt x="120" y="41"/>
                  </a:cubicBezTo>
                  <a:cubicBezTo>
                    <a:pt x="122" y="41"/>
                    <a:pt x="122" y="41"/>
                    <a:pt x="122" y="41"/>
                  </a:cubicBezTo>
                  <a:lnTo>
                    <a:pt x="122" y="48"/>
                  </a:lnTo>
                  <a:close/>
                  <a:moveTo>
                    <a:pt x="122" y="41"/>
                  </a:moveTo>
                  <a:cubicBezTo>
                    <a:pt x="122" y="41"/>
                    <a:pt x="122" y="41"/>
                    <a:pt x="122" y="41"/>
                  </a:cubicBezTo>
                  <a:cubicBezTo>
                    <a:pt x="120" y="41"/>
                    <a:pt x="120" y="41"/>
                    <a:pt x="120" y="41"/>
                  </a:cubicBezTo>
                  <a:cubicBezTo>
                    <a:pt x="120" y="33"/>
                    <a:pt x="120" y="33"/>
                    <a:pt x="120" y="33"/>
                  </a:cubicBezTo>
                  <a:cubicBezTo>
                    <a:pt x="122" y="33"/>
                    <a:pt x="122" y="33"/>
                    <a:pt x="122" y="33"/>
                  </a:cubicBezTo>
                  <a:lnTo>
                    <a:pt x="122" y="41"/>
                  </a:lnTo>
                  <a:close/>
                  <a:moveTo>
                    <a:pt x="123" y="48"/>
                  </a:moveTo>
                  <a:cubicBezTo>
                    <a:pt x="123" y="48"/>
                    <a:pt x="123" y="48"/>
                    <a:pt x="123" y="48"/>
                  </a:cubicBezTo>
                  <a:cubicBezTo>
                    <a:pt x="123" y="48"/>
                    <a:pt x="123" y="48"/>
                    <a:pt x="123" y="48"/>
                  </a:cubicBezTo>
                  <a:cubicBezTo>
                    <a:pt x="122" y="48"/>
                    <a:pt x="122" y="48"/>
                    <a:pt x="122" y="48"/>
                  </a:cubicBezTo>
                  <a:cubicBezTo>
                    <a:pt x="122" y="48"/>
                    <a:pt x="122" y="48"/>
                    <a:pt x="122" y="48"/>
                  </a:cubicBezTo>
                  <a:cubicBezTo>
                    <a:pt x="123" y="48"/>
                    <a:pt x="123" y="48"/>
                    <a:pt x="123" y="48"/>
                  </a:cubicBezTo>
                  <a:cubicBezTo>
                    <a:pt x="122" y="48"/>
                    <a:pt x="122" y="48"/>
                    <a:pt x="122" y="48"/>
                  </a:cubicBezTo>
                  <a:cubicBezTo>
                    <a:pt x="122" y="41"/>
                    <a:pt x="122" y="41"/>
                    <a:pt x="122" y="41"/>
                  </a:cubicBezTo>
                  <a:cubicBezTo>
                    <a:pt x="123" y="41"/>
                    <a:pt x="123" y="41"/>
                    <a:pt x="123" y="41"/>
                  </a:cubicBezTo>
                  <a:lnTo>
                    <a:pt x="123" y="48"/>
                  </a:lnTo>
                  <a:close/>
                  <a:moveTo>
                    <a:pt x="123" y="41"/>
                  </a:moveTo>
                  <a:cubicBezTo>
                    <a:pt x="123" y="41"/>
                    <a:pt x="123" y="41"/>
                    <a:pt x="123" y="41"/>
                  </a:cubicBezTo>
                  <a:cubicBezTo>
                    <a:pt x="122" y="41"/>
                    <a:pt x="122" y="41"/>
                    <a:pt x="122" y="41"/>
                  </a:cubicBezTo>
                  <a:cubicBezTo>
                    <a:pt x="122" y="33"/>
                    <a:pt x="122" y="33"/>
                    <a:pt x="122" y="33"/>
                  </a:cubicBezTo>
                  <a:cubicBezTo>
                    <a:pt x="123" y="33"/>
                    <a:pt x="123" y="33"/>
                    <a:pt x="123" y="33"/>
                  </a:cubicBezTo>
                  <a:lnTo>
                    <a:pt x="123" y="41"/>
                  </a:lnTo>
                  <a:close/>
                  <a:moveTo>
                    <a:pt x="124" y="48"/>
                  </a:moveTo>
                  <a:cubicBezTo>
                    <a:pt x="124" y="48"/>
                    <a:pt x="124" y="48"/>
                    <a:pt x="124" y="48"/>
                  </a:cubicBezTo>
                  <a:cubicBezTo>
                    <a:pt x="123" y="48"/>
                    <a:pt x="123" y="48"/>
                    <a:pt x="123" y="48"/>
                  </a:cubicBezTo>
                  <a:cubicBezTo>
                    <a:pt x="123" y="41"/>
                    <a:pt x="123" y="41"/>
                    <a:pt x="123" y="41"/>
                  </a:cubicBezTo>
                  <a:cubicBezTo>
                    <a:pt x="124" y="41"/>
                    <a:pt x="124" y="41"/>
                    <a:pt x="124" y="41"/>
                  </a:cubicBezTo>
                  <a:lnTo>
                    <a:pt x="124" y="48"/>
                  </a:lnTo>
                  <a:close/>
                  <a:moveTo>
                    <a:pt x="124" y="41"/>
                  </a:moveTo>
                  <a:cubicBezTo>
                    <a:pt x="124" y="41"/>
                    <a:pt x="124" y="41"/>
                    <a:pt x="124" y="41"/>
                  </a:cubicBezTo>
                  <a:cubicBezTo>
                    <a:pt x="123" y="41"/>
                    <a:pt x="123" y="41"/>
                    <a:pt x="123" y="41"/>
                  </a:cubicBezTo>
                  <a:cubicBezTo>
                    <a:pt x="123" y="33"/>
                    <a:pt x="123" y="33"/>
                    <a:pt x="123" y="33"/>
                  </a:cubicBezTo>
                  <a:cubicBezTo>
                    <a:pt x="124" y="33"/>
                    <a:pt x="124" y="33"/>
                    <a:pt x="124" y="33"/>
                  </a:cubicBezTo>
                  <a:lnTo>
                    <a:pt x="124" y="41"/>
                  </a:lnTo>
                  <a:close/>
                  <a:moveTo>
                    <a:pt x="125" y="48"/>
                  </a:moveTo>
                  <a:cubicBezTo>
                    <a:pt x="125" y="48"/>
                    <a:pt x="125" y="48"/>
                    <a:pt x="125" y="48"/>
                  </a:cubicBezTo>
                  <a:cubicBezTo>
                    <a:pt x="124" y="48"/>
                    <a:pt x="124" y="48"/>
                    <a:pt x="124" y="48"/>
                  </a:cubicBezTo>
                  <a:cubicBezTo>
                    <a:pt x="124" y="41"/>
                    <a:pt x="124" y="41"/>
                    <a:pt x="124" y="41"/>
                  </a:cubicBezTo>
                  <a:cubicBezTo>
                    <a:pt x="125" y="41"/>
                    <a:pt x="125" y="41"/>
                    <a:pt x="125" y="41"/>
                  </a:cubicBezTo>
                  <a:lnTo>
                    <a:pt x="125" y="48"/>
                  </a:lnTo>
                  <a:close/>
                  <a:moveTo>
                    <a:pt x="125" y="41"/>
                  </a:moveTo>
                  <a:cubicBezTo>
                    <a:pt x="125" y="41"/>
                    <a:pt x="125" y="41"/>
                    <a:pt x="125" y="41"/>
                  </a:cubicBezTo>
                  <a:cubicBezTo>
                    <a:pt x="124" y="41"/>
                    <a:pt x="124" y="41"/>
                    <a:pt x="124" y="41"/>
                  </a:cubicBezTo>
                  <a:cubicBezTo>
                    <a:pt x="124" y="33"/>
                    <a:pt x="124" y="33"/>
                    <a:pt x="124" y="33"/>
                  </a:cubicBezTo>
                  <a:cubicBezTo>
                    <a:pt x="125" y="33"/>
                    <a:pt x="125" y="33"/>
                    <a:pt x="125" y="33"/>
                  </a:cubicBezTo>
                  <a:lnTo>
                    <a:pt x="125" y="41"/>
                  </a:lnTo>
                  <a:close/>
                  <a:moveTo>
                    <a:pt x="140" y="49"/>
                  </a:moveTo>
                  <a:cubicBezTo>
                    <a:pt x="140" y="49"/>
                    <a:pt x="140" y="49"/>
                    <a:pt x="140" y="49"/>
                  </a:cubicBezTo>
                  <a:cubicBezTo>
                    <a:pt x="125" y="48"/>
                    <a:pt x="125" y="48"/>
                    <a:pt x="125" y="48"/>
                  </a:cubicBezTo>
                  <a:cubicBezTo>
                    <a:pt x="125" y="41"/>
                    <a:pt x="125" y="41"/>
                    <a:pt x="125" y="41"/>
                  </a:cubicBezTo>
                  <a:cubicBezTo>
                    <a:pt x="126" y="41"/>
                    <a:pt x="126" y="41"/>
                    <a:pt x="126" y="41"/>
                  </a:cubicBezTo>
                  <a:cubicBezTo>
                    <a:pt x="126" y="44"/>
                    <a:pt x="126" y="48"/>
                    <a:pt x="126" y="48"/>
                  </a:cubicBezTo>
                  <a:cubicBezTo>
                    <a:pt x="126" y="48"/>
                    <a:pt x="126" y="48"/>
                    <a:pt x="127" y="48"/>
                  </a:cubicBezTo>
                  <a:cubicBezTo>
                    <a:pt x="127" y="48"/>
                    <a:pt x="127" y="48"/>
                    <a:pt x="127" y="48"/>
                  </a:cubicBezTo>
                  <a:cubicBezTo>
                    <a:pt x="127" y="48"/>
                    <a:pt x="127" y="48"/>
                    <a:pt x="127" y="48"/>
                  </a:cubicBezTo>
                  <a:cubicBezTo>
                    <a:pt x="127" y="48"/>
                    <a:pt x="127" y="48"/>
                    <a:pt x="127" y="48"/>
                  </a:cubicBezTo>
                  <a:cubicBezTo>
                    <a:pt x="127" y="48"/>
                    <a:pt x="127" y="48"/>
                    <a:pt x="128" y="48"/>
                  </a:cubicBezTo>
                  <a:cubicBezTo>
                    <a:pt x="128" y="48"/>
                    <a:pt x="128" y="48"/>
                    <a:pt x="128" y="48"/>
                  </a:cubicBezTo>
                  <a:cubicBezTo>
                    <a:pt x="128" y="48"/>
                    <a:pt x="128" y="48"/>
                    <a:pt x="128" y="48"/>
                  </a:cubicBezTo>
                  <a:cubicBezTo>
                    <a:pt x="128" y="48"/>
                    <a:pt x="128" y="48"/>
                    <a:pt x="128" y="48"/>
                  </a:cubicBezTo>
                  <a:cubicBezTo>
                    <a:pt x="129" y="48"/>
                    <a:pt x="130" y="48"/>
                    <a:pt x="131" y="49"/>
                  </a:cubicBezTo>
                  <a:cubicBezTo>
                    <a:pt x="134" y="49"/>
                    <a:pt x="139" y="49"/>
                    <a:pt x="139" y="49"/>
                  </a:cubicBezTo>
                  <a:cubicBezTo>
                    <a:pt x="139" y="49"/>
                    <a:pt x="139" y="45"/>
                    <a:pt x="139" y="42"/>
                  </a:cubicBezTo>
                  <a:cubicBezTo>
                    <a:pt x="139" y="42"/>
                    <a:pt x="139" y="41"/>
                    <a:pt x="139" y="41"/>
                  </a:cubicBezTo>
                  <a:cubicBezTo>
                    <a:pt x="140" y="40"/>
                    <a:pt x="140" y="40"/>
                    <a:pt x="140" y="40"/>
                  </a:cubicBezTo>
                  <a:lnTo>
                    <a:pt x="140" y="49"/>
                  </a:lnTo>
                  <a:close/>
                  <a:moveTo>
                    <a:pt x="140" y="40"/>
                  </a:moveTo>
                  <a:cubicBezTo>
                    <a:pt x="140" y="40"/>
                    <a:pt x="140" y="40"/>
                    <a:pt x="140" y="40"/>
                  </a:cubicBezTo>
                  <a:cubicBezTo>
                    <a:pt x="139" y="40"/>
                    <a:pt x="139" y="40"/>
                    <a:pt x="139" y="40"/>
                  </a:cubicBezTo>
                  <a:cubicBezTo>
                    <a:pt x="139" y="37"/>
                    <a:pt x="139" y="32"/>
                    <a:pt x="139" y="32"/>
                  </a:cubicBezTo>
                  <a:cubicBezTo>
                    <a:pt x="139" y="32"/>
                    <a:pt x="138" y="32"/>
                    <a:pt x="137" y="32"/>
                  </a:cubicBezTo>
                  <a:cubicBezTo>
                    <a:pt x="137" y="31"/>
                    <a:pt x="137" y="31"/>
                    <a:pt x="137" y="31"/>
                  </a:cubicBezTo>
                  <a:cubicBezTo>
                    <a:pt x="140" y="31"/>
                    <a:pt x="140" y="31"/>
                    <a:pt x="140" y="31"/>
                  </a:cubicBezTo>
                  <a:lnTo>
                    <a:pt x="140" y="40"/>
                  </a:lnTo>
                  <a:close/>
                  <a:moveTo>
                    <a:pt x="155" y="49"/>
                  </a:moveTo>
                  <a:cubicBezTo>
                    <a:pt x="155" y="49"/>
                    <a:pt x="155" y="49"/>
                    <a:pt x="155" y="49"/>
                  </a:cubicBezTo>
                  <a:cubicBezTo>
                    <a:pt x="149" y="49"/>
                    <a:pt x="149" y="49"/>
                    <a:pt x="149" y="49"/>
                  </a:cubicBezTo>
                  <a:cubicBezTo>
                    <a:pt x="140" y="49"/>
                    <a:pt x="140" y="49"/>
                    <a:pt x="140" y="49"/>
                  </a:cubicBezTo>
                  <a:cubicBezTo>
                    <a:pt x="140" y="40"/>
                    <a:pt x="140" y="40"/>
                    <a:pt x="140" y="40"/>
                  </a:cubicBezTo>
                  <a:cubicBezTo>
                    <a:pt x="142" y="40"/>
                    <a:pt x="142" y="40"/>
                    <a:pt x="142" y="40"/>
                  </a:cubicBezTo>
                  <a:cubicBezTo>
                    <a:pt x="142" y="49"/>
                    <a:pt x="142" y="49"/>
                    <a:pt x="142" y="49"/>
                  </a:cubicBezTo>
                  <a:cubicBezTo>
                    <a:pt x="142" y="49"/>
                    <a:pt x="142" y="49"/>
                    <a:pt x="142" y="49"/>
                  </a:cubicBezTo>
                  <a:cubicBezTo>
                    <a:pt x="142" y="40"/>
                    <a:pt x="142" y="40"/>
                    <a:pt x="142" y="40"/>
                  </a:cubicBezTo>
                  <a:cubicBezTo>
                    <a:pt x="143" y="40"/>
                    <a:pt x="143" y="40"/>
                    <a:pt x="143" y="40"/>
                  </a:cubicBezTo>
                  <a:cubicBezTo>
                    <a:pt x="143" y="43"/>
                    <a:pt x="143" y="49"/>
                    <a:pt x="143" y="49"/>
                  </a:cubicBezTo>
                  <a:cubicBezTo>
                    <a:pt x="143" y="49"/>
                    <a:pt x="147" y="49"/>
                    <a:pt x="148" y="49"/>
                  </a:cubicBezTo>
                  <a:cubicBezTo>
                    <a:pt x="150" y="49"/>
                    <a:pt x="154" y="49"/>
                    <a:pt x="154" y="49"/>
                  </a:cubicBezTo>
                  <a:cubicBezTo>
                    <a:pt x="154" y="49"/>
                    <a:pt x="154" y="43"/>
                    <a:pt x="154" y="40"/>
                  </a:cubicBezTo>
                  <a:cubicBezTo>
                    <a:pt x="155" y="40"/>
                    <a:pt x="155" y="40"/>
                    <a:pt x="155" y="40"/>
                  </a:cubicBezTo>
                  <a:lnTo>
                    <a:pt x="155" y="49"/>
                  </a:lnTo>
                  <a:close/>
                  <a:moveTo>
                    <a:pt x="157" y="49"/>
                  </a:moveTo>
                  <a:cubicBezTo>
                    <a:pt x="157" y="49"/>
                    <a:pt x="157" y="49"/>
                    <a:pt x="157" y="49"/>
                  </a:cubicBezTo>
                  <a:cubicBezTo>
                    <a:pt x="155" y="49"/>
                    <a:pt x="155" y="49"/>
                    <a:pt x="155" y="49"/>
                  </a:cubicBezTo>
                  <a:cubicBezTo>
                    <a:pt x="155" y="40"/>
                    <a:pt x="155" y="40"/>
                    <a:pt x="155" y="40"/>
                  </a:cubicBezTo>
                  <a:cubicBezTo>
                    <a:pt x="157" y="40"/>
                    <a:pt x="157" y="40"/>
                    <a:pt x="157" y="40"/>
                  </a:cubicBezTo>
                  <a:lnTo>
                    <a:pt x="157" y="49"/>
                  </a:lnTo>
                  <a:close/>
                  <a:moveTo>
                    <a:pt x="157" y="40"/>
                  </a:moveTo>
                  <a:cubicBezTo>
                    <a:pt x="157" y="40"/>
                    <a:pt x="157" y="40"/>
                    <a:pt x="157" y="40"/>
                  </a:cubicBezTo>
                  <a:cubicBezTo>
                    <a:pt x="155" y="40"/>
                    <a:pt x="155" y="40"/>
                    <a:pt x="155" y="40"/>
                  </a:cubicBezTo>
                  <a:cubicBezTo>
                    <a:pt x="155" y="32"/>
                    <a:pt x="155" y="32"/>
                    <a:pt x="155" y="32"/>
                  </a:cubicBezTo>
                  <a:cubicBezTo>
                    <a:pt x="156" y="33"/>
                    <a:pt x="156" y="33"/>
                    <a:pt x="156" y="33"/>
                  </a:cubicBezTo>
                  <a:cubicBezTo>
                    <a:pt x="156" y="33"/>
                    <a:pt x="156" y="33"/>
                    <a:pt x="157" y="34"/>
                  </a:cubicBezTo>
                  <a:lnTo>
                    <a:pt x="157" y="40"/>
                  </a:lnTo>
                  <a:close/>
                  <a:moveTo>
                    <a:pt x="162" y="39"/>
                  </a:moveTo>
                  <a:cubicBezTo>
                    <a:pt x="162" y="39"/>
                    <a:pt x="162" y="39"/>
                    <a:pt x="162" y="39"/>
                  </a:cubicBezTo>
                  <a:cubicBezTo>
                    <a:pt x="162" y="39"/>
                    <a:pt x="162" y="40"/>
                    <a:pt x="162" y="40"/>
                  </a:cubicBezTo>
                  <a:cubicBezTo>
                    <a:pt x="162" y="40"/>
                    <a:pt x="162" y="40"/>
                    <a:pt x="162" y="40"/>
                  </a:cubicBezTo>
                  <a:lnTo>
                    <a:pt x="162" y="39"/>
                  </a:lnTo>
                  <a:close/>
                  <a:moveTo>
                    <a:pt x="160" y="49"/>
                  </a:moveTo>
                  <a:cubicBezTo>
                    <a:pt x="160" y="49"/>
                    <a:pt x="160" y="49"/>
                    <a:pt x="160" y="49"/>
                  </a:cubicBezTo>
                  <a:cubicBezTo>
                    <a:pt x="157" y="49"/>
                    <a:pt x="157" y="49"/>
                    <a:pt x="157" y="49"/>
                  </a:cubicBezTo>
                  <a:cubicBezTo>
                    <a:pt x="157" y="40"/>
                    <a:pt x="157" y="40"/>
                    <a:pt x="157" y="40"/>
                  </a:cubicBezTo>
                  <a:cubicBezTo>
                    <a:pt x="160" y="40"/>
                    <a:pt x="160" y="40"/>
                    <a:pt x="160" y="40"/>
                  </a:cubicBezTo>
                  <a:lnTo>
                    <a:pt x="160" y="49"/>
                  </a:lnTo>
                  <a:close/>
                  <a:moveTo>
                    <a:pt x="160" y="40"/>
                  </a:moveTo>
                  <a:cubicBezTo>
                    <a:pt x="160" y="40"/>
                    <a:pt x="160" y="40"/>
                    <a:pt x="160" y="40"/>
                  </a:cubicBezTo>
                  <a:cubicBezTo>
                    <a:pt x="157" y="40"/>
                    <a:pt x="157" y="40"/>
                    <a:pt x="157" y="40"/>
                  </a:cubicBezTo>
                  <a:cubicBezTo>
                    <a:pt x="157" y="34"/>
                    <a:pt x="157" y="34"/>
                    <a:pt x="157" y="34"/>
                  </a:cubicBezTo>
                  <a:cubicBezTo>
                    <a:pt x="158" y="35"/>
                    <a:pt x="159" y="35"/>
                    <a:pt x="160" y="36"/>
                  </a:cubicBezTo>
                  <a:lnTo>
                    <a:pt x="160" y="40"/>
                  </a:lnTo>
                  <a:close/>
                  <a:moveTo>
                    <a:pt x="160" y="32"/>
                  </a:moveTo>
                  <a:cubicBezTo>
                    <a:pt x="160" y="32"/>
                    <a:pt x="160" y="32"/>
                    <a:pt x="160" y="32"/>
                  </a:cubicBezTo>
                  <a:cubicBezTo>
                    <a:pt x="159" y="32"/>
                    <a:pt x="158" y="32"/>
                    <a:pt x="157" y="32"/>
                  </a:cubicBezTo>
                  <a:cubicBezTo>
                    <a:pt x="157" y="32"/>
                    <a:pt x="157" y="32"/>
                    <a:pt x="157" y="32"/>
                  </a:cubicBezTo>
                  <a:cubicBezTo>
                    <a:pt x="160" y="32"/>
                    <a:pt x="160" y="32"/>
                    <a:pt x="160" y="32"/>
                  </a:cubicBezTo>
                  <a:close/>
                  <a:moveTo>
                    <a:pt x="162" y="49"/>
                  </a:moveTo>
                  <a:cubicBezTo>
                    <a:pt x="162" y="49"/>
                    <a:pt x="162" y="49"/>
                    <a:pt x="162" y="49"/>
                  </a:cubicBezTo>
                  <a:cubicBezTo>
                    <a:pt x="160" y="49"/>
                    <a:pt x="160" y="49"/>
                    <a:pt x="160" y="49"/>
                  </a:cubicBezTo>
                  <a:cubicBezTo>
                    <a:pt x="160" y="40"/>
                    <a:pt x="160" y="40"/>
                    <a:pt x="160" y="40"/>
                  </a:cubicBezTo>
                  <a:cubicBezTo>
                    <a:pt x="162" y="40"/>
                    <a:pt x="162" y="40"/>
                    <a:pt x="162" y="40"/>
                  </a:cubicBezTo>
                  <a:lnTo>
                    <a:pt x="162" y="49"/>
                  </a:lnTo>
                  <a:close/>
                  <a:moveTo>
                    <a:pt x="162" y="40"/>
                  </a:moveTo>
                  <a:cubicBezTo>
                    <a:pt x="162" y="40"/>
                    <a:pt x="162" y="40"/>
                    <a:pt x="162" y="40"/>
                  </a:cubicBezTo>
                  <a:cubicBezTo>
                    <a:pt x="160" y="40"/>
                    <a:pt x="160" y="40"/>
                    <a:pt x="160" y="40"/>
                  </a:cubicBezTo>
                  <a:cubicBezTo>
                    <a:pt x="160" y="36"/>
                    <a:pt x="160" y="36"/>
                    <a:pt x="160" y="36"/>
                  </a:cubicBezTo>
                  <a:cubicBezTo>
                    <a:pt x="160" y="37"/>
                    <a:pt x="160" y="37"/>
                    <a:pt x="161" y="37"/>
                  </a:cubicBezTo>
                  <a:cubicBezTo>
                    <a:pt x="161" y="38"/>
                    <a:pt x="161" y="38"/>
                    <a:pt x="162" y="39"/>
                  </a:cubicBezTo>
                  <a:lnTo>
                    <a:pt x="162" y="40"/>
                  </a:lnTo>
                  <a:close/>
                  <a:moveTo>
                    <a:pt x="162" y="32"/>
                  </a:moveTo>
                  <a:cubicBezTo>
                    <a:pt x="162" y="32"/>
                    <a:pt x="162" y="32"/>
                    <a:pt x="162" y="32"/>
                  </a:cubicBezTo>
                  <a:cubicBezTo>
                    <a:pt x="161" y="32"/>
                    <a:pt x="160" y="32"/>
                    <a:pt x="160" y="32"/>
                  </a:cubicBezTo>
                  <a:cubicBezTo>
                    <a:pt x="160" y="32"/>
                    <a:pt x="160" y="32"/>
                    <a:pt x="160" y="32"/>
                  </a:cubicBezTo>
                  <a:cubicBezTo>
                    <a:pt x="162" y="32"/>
                    <a:pt x="162" y="32"/>
                    <a:pt x="162" y="32"/>
                  </a:cubicBezTo>
                  <a:close/>
                  <a:moveTo>
                    <a:pt x="175" y="49"/>
                  </a:moveTo>
                  <a:cubicBezTo>
                    <a:pt x="175" y="49"/>
                    <a:pt x="175" y="49"/>
                    <a:pt x="175" y="49"/>
                  </a:cubicBezTo>
                  <a:cubicBezTo>
                    <a:pt x="162" y="49"/>
                    <a:pt x="162" y="49"/>
                    <a:pt x="162" y="49"/>
                  </a:cubicBezTo>
                  <a:cubicBezTo>
                    <a:pt x="162" y="40"/>
                    <a:pt x="162" y="40"/>
                    <a:pt x="162" y="40"/>
                  </a:cubicBezTo>
                  <a:cubicBezTo>
                    <a:pt x="162" y="40"/>
                    <a:pt x="162" y="40"/>
                    <a:pt x="162" y="40"/>
                  </a:cubicBezTo>
                  <a:cubicBezTo>
                    <a:pt x="164" y="44"/>
                    <a:pt x="165" y="49"/>
                    <a:pt x="165" y="49"/>
                  </a:cubicBezTo>
                  <a:cubicBezTo>
                    <a:pt x="165" y="49"/>
                    <a:pt x="167" y="49"/>
                    <a:pt x="169" y="49"/>
                  </a:cubicBezTo>
                  <a:cubicBezTo>
                    <a:pt x="170" y="49"/>
                    <a:pt x="174" y="49"/>
                    <a:pt x="175" y="49"/>
                  </a:cubicBezTo>
                  <a:close/>
                  <a:moveTo>
                    <a:pt x="175" y="48"/>
                  </a:moveTo>
                  <a:cubicBezTo>
                    <a:pt x="175" y="48"/>
                    <a:pt x="175" y="48"/>
                    <a:pt x="175" y="48"/>
                  </a:cubicBezTo>
                  <a:cubicBezTo>
                    <a:pt x="175" y="46"/>
                    <a:pt x="174" y="43"/>
                    <a:pt x="174" y="41"/>
                  </a:cubicBezTo>
                  <a:cubicBezTo>
                    <a:pt x="174" y="41"/>
                    <a:pt x="174" y="41"/>
                    <a:pt x="174" y="40"/>
                  </a:cubicBezTo>
                  <a:cubicBezTo>
                    <a:pt x="175" y="40"/>
                    <a:pt x="175" y="40"/>
                    <a:pt x="175" y="40"/>
                  </a:cubicBezTo>
                  <a:lnTo>
                    <a:pt x="175" y="48"/>
                  </a:lnTo>
                  <a:close/>
                  <a:moveTo>
                    <a:pt x="175" y="40"/>
                  </a:moveTo>
                  <a:cubicBezTo>
                    <a:pt x="175" y="40"/>
                    <a:pt x="175" y="40"/>
                    <a:pt x="175" y="40"/>
                  </a:cubicBezTo>
                  <a:cubicBezTo>
                    <a:pt x="174" y="40"/>
                    <a:pt x="174" y="40"/>
                    <a:pt x="174" y="40"/>
                  </a:cubicBezTo>
                  <a:cubicBezTo>
                    <a:pt x="174" y="37"/>
                    <a:pt x="173" y="32"/>
                    <a:pt x="173" y="32"/>
                  </a:cubicBezTo>
                  <a:cubicBezTo>
                    <a:pt x="173" y="32"/>
                    <a:pt x="167" y="32"/>
                    <a:pt x="163" y="32"/>
                  </a:cubicBezTo>
                  <a:cubicBezTo>
                    <a:pt x="163" y="32"/>
                    <a:pt x="162" y="32"/>
                    <a:pt x="162" y="32"/>
                  </a:cubicBezTo>
                  <a:cubicBezTo>
                    <a:pt x="162" y="32"/>
                    <a:pt x="162" y="32"/>
                    <a:pt x="162" y="32"/>
                  </a:cubicBezTo>
                  <a:cubicBezTo>
                    <a:pt x="173" y="32"/>
                    <a:pt x="173" y="32"/>
                    <a:pt x="173" y="32"/>
                  </a:cubicBezTo>
                  <a:cubicBezTo>
                    <a:pt x="173" y="33"/>
                    <a:pt x="173" y="33"/>
                    <a:pt x="173" y="33"/>
                  </a:cubicBezTo>
                  <a:cubicBezTo>
                    <a:pt x="175" y="33"/>
                    <a:pt x="175" y="33"/>
                    <a:pt x="175" y="33"/>
                  </a:cubicBezTo>
                  <a:lnTo>
                    <a:pt x="175" y="40"/>
                  </a:lnTo>
                  <a:close/>
                  <a:moveTo>
                    <a:pt x="177" y="49"/>
                  </a:moveTo>
                  <a:cubicBezTo>
                    <a:pt x="177" y="49"/>
                    <a:pt x="177" y="49"/>
                    <a:pt x="177" y="49"/>
                  </a:cubicBezTo>
                  <a:cubicBezTo>
                    <a:pt x="175" y="49"/>
                    <a:pt x="175" y="49"/>
                    <a:pt x="175" y="49"/>
                  </a:cubicBezTo>
                  <a:cubicBezTo>
                    <a:pt x="175" y="49"/>
                    <a:pt x="175" y="49"/>
                    <a:pt x="175" y="49"/>
                  </a:cubicBezTo>
                  <a:cubicBezTo>
                    <a:pt x="175" y="49"/>
                    <a:pt x="175" y="49"/>
                    <a:pt x="175" y="49"/>
                  </a:cubicBezTo>
                  <a:cubicBezTo>
                    <a:pt x="175" y="49"/>
                    <a:pt x="175" y="49"/>
                    <a:pt x="175" y="48"/>
                  </a:cubicBezTo>
                  <a:cubicBezTo>
                    <a:pt x="175" y="40"/>
                    <a:pt x="175" y="40"/>
                    <a:pt x="175" y="40"/>
                  </a:cubicBezTo>
                  <a:cubicBezTo>
                    <a:pt x="177" y="40"/>
                    <a:pt x="177" y="40"/>
                    <a:pt x="177" y="40"/>
                  </a:cubicBezTo>
                  <a:lnTo>
                    <a:pt x="177" y="49"/>
                  </a:lnTo>
                  <a:close/>
                  <a:moveTo>
                    <a:pt x="177" y="40"/>
                  </a:moveTo>
                  <a:cubicBezTo>
                    <a:pt x="177" y="40"/>
                    <a:pt x="177" y="40"/>
                    <a:pt x="177" y="40"/>
                  </a:cubicBezTo>
                  <a:cubicBezTo>
                    <a:pt x="175" y="40"/>
                    <a:pt x="175" y="40"/>
                    <a:pt x="175" y="40"/>
                  </a:cubicBezTo>
                  <a:cubicBezTo>
                    <a:pt x="175" y="33"/>
                    <a:pt x="175" y="33"/>
                    <a:pt x="175" y="33"/>
                  </a:cubicBezTo>
                  <a:cubicBezTo>
                    <a:pt x="177" y="33"/>
                    <a:pt x="177" y="33"/>
                    <a:pt x="177" y="33"/>
                  </a:cubicBezTo>
                  <a:lnTo>
                    <a:pt x="177" y="40"/>
                  </a:lnTo>
                  <a:close/>
                  <a:moveTo>
                    <a:pt x="179" y="49"/>
                  </a:moveTo>
                  <a:cubicBezTo>
                    <a:pt x="179" y="49"/>
                    <a:pt x="179" y="49"/>
                    <a:pt x="179" y="49"/>
                  </a:cubicBezTo>
                  <a:cubicBezTo>
                    <a:pt x="177" y="49"/>
                    <a:pt x="177" y="49"/>
                    <a:pt x="177" y="49"/>
                  </a:cubicBezTo>
                  <a:cubicBezTo>
                    <a:pt x="177" y="40"/>
                    <a:pt x="177" y="40"/>
                    <a:pt x="177" y="40"/>
                  </a:cubicBezTo>
                  <a:cubicBezTo>
                    <a:pt x="179" y="40"/>
                    <a:pt x="179" y="40"/>
                    <a:pt x="179" y="40"/>
                  </a:cubicBezTo>
                  <a:lnTo>
                    <a:pt x="179" y="49"/>
                  </a:lnTo>
                  <a:close/>
                  <a:moveTo>
                    <a:pt x="179" y="40"/>
                  </a:moveTo>
                  <a:cubicBezTo>
                    <a:pt x="179" y="40"/>
                    <a:pt x="179" y="40"/>
                    <a:pt x="179" y="40"/>
                  </a:cubicBezTo>
                  <a:cubicBezTo>
                    <a:pt x="177" y="40"/>
                    <a:pt x="177" y="40"/>
                    <a:pt x="177" y="40"/>
                  </a:cubicBezTo>
                  <a:cubicBezTo>
                    <a:pt x="177" y="33"/>
                    <a:pt x="177" y="33"/>
                    <a:pt x="177" y="33"/>
                  </a:cubicBezTo>
                  <a:cubicBezTo>
                    <a:pt x="179" y="33"/>
                    <a:pt x="179" y="33"/>
                    <a:pt x="179" y="33"/>
                  </a:cubicBezTo>
                  <a:lnTo>
                    <a:pt x="179" y="40"/>
                  </a:lnTo>
                  <a:close/>
                  <a:moveTo>
                    <a:pt x="181" y="49"/>
                  </a:moveTo>
                  <a:cubicBezTo>
                    <a:pt x="181" y="49"/>
                    <a:pt x="181" y="49"/>
                    <a:pt x="181" y="49"/>
                  </a:cubicBezTo>
                  <a:cubicBezTo>
                    <a:pt x="179" y="49"/>
                    <a:pt x="179" y="49"/>
                    <a:pt x="179" y="49"/>
                  </a:cubicBezTo>
                  <a:cubicBezTo>
                    <a:pt x="179" y="40"/>
                    <a:pt x="179" y="40"/>
                    <a:pt x="179" y="40"/>
                  </a:cubicBezTo>
                  <a:cubicBezTo>
                    <a:pt x="181" y="40"/>
                    <a:pt x="181" y="40"/>
                    <a:pt x="181" y="40"/>
                  </a:cubicBezTo>
                  <a:lnTo>
                    <a:pt x="181" y="49"/>
                  </a:lnTo>
                  <a:close/>
                  <a:moveTo>
                    <a:pt x="181" y="40"/>
                  </a:moveTo>
                  <a:cubicBezTo>
                    <a:pt x="181" y="40"/>
                    <a:pt x="181" y="40"/>
                    <a:pt x="181" y="40"/>
                  </a:cubicBezTo>
                  <a:cubicBezTo>
                    <a:pt x="179" y="40"/>
                    <a:pt x="179" y="40"/>
                    <a:pt x="179" y="40"/>
                  </a:cubicBezTo>
                  <a:cubicBezTo>
                    <a:pt x="179" y="33"/>
                    <a:pt x="179" y="33"/>
                    <a:pt x="179" y="33"/>
                  </a:cubicBezTo>
                  <a:cubicBezTo>
                    <a:pt x="181" y="32"/>
                    <a:pt x="181" y="32"/>
                    <a:pt x="181" y="32"/>
                  </a:cubicBezTo>
                  <a:lnTo>
                    <a:pt x="181" y="4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 name="Freeform 9"/>
            <p:cNvSpPr>
              <a:spLocks noEditPoints="1"/>
            </p:cNvSpPr>
            <p:nvPr/>
          </p:nvSpPr>
          <p:spPr bwMode="auto">
            <a:xfrm>
              <a:off x="888" y="4158"/>
              <a:ext cx="435" cy="136"/>
            </a:xfrm>
            <a:custGeom>
              <a:avLst/>
              <a:gdLst>
                <a:gd name="T0" fmla="*/ 46 w 168"/>
                <a:gd name="T1" fmla="*/ 51 h 51"/>
                <a:gd name="T2" fmla="*/ 61 w 168"/>
                <a:gd name="T3" fmla="*/ 38 h 51"/>
                <a:gd name="T4" fmla="*/ 16 w 168"/>
                <a:gd name="T5" fmla="*/ 51 h 51"/>
                <a:gd name="T6" fmla="*/ 70 w 168"/>
                <a:gd name="T7" fmla="*/ 12 h 51"/>
                <a:gd name="T8" fmla="*/ 55 w 168"/>
                <a:gd name="T9" fmla="*/ 37 h 51"/>
                <a:gd name="T10" fmla="*/ 45 w 168"/>
                <a:gd name="T11" fmla="*/ 34 h 51"/>
                <a:gd name="T12" fmla="*/ 28 w 168"/>
                <a:gd name="T13" fmla="*/ 8 h 51"/>
                <a:gd name="T14" fmla="*/ 50 w 168"/>
                <a:gd name="T15" fmla="*/ 9 h 51"/>
                <a:gd name="T16" fmla="*/ 76 w 168"/>
                <a:gd name="T17" fmla="*/ 13 h 51"/>
                <a:gd name="T18" fmla="*/ 90 w 168"/>
                <a:gd name="T19" fmla="*/ 17 h 51"/>
                <a:gd name="T20" fmla="*/ 101 w 168"/>
                <a:gd name="T21" fmla="*/ 20 h 51"/>
                <a:gd name="T22" fmla="*/ 106 w 168"/>
                <a:gd name="T23" fmla="*/ 22 h 51"/>
                <a:gd name="T24" fmla="*/ 110 w 168"/>
                <a:gd name="T25" fmla="*/ 39 h 51"/>
                <a:gd name="T26" fmla="*/ 121 w 168"/>
                <a:gd name="T27" fmla="*/ 29 h 51"/>
                <a:gd name="T28" fmla="*/ 10 w 168"/>
                <a:gd name="T29" fmla="*/ 38 h 51"/>
                <a:gd name="T30" fmla="*/ 19 w 168"/>
                <a:gd name="T31" fmla="*/ 8 h 51"/>
                <a:gd name="T32" fmla="*/ 2 w 168"/>
                <a:gd name="T33" fmla="*/ 12 h 51"/>
                <a:gd name="T34" fmla="*/ 5 w 168"/>
                <a:gd name="T35" fmla="*/ 10 h 51"/>
                <a:gd name="T36" fmla="*/ 57 w 168"/>
                <a:gd name="T37" fmla="*/ 10 h 51"/>
                <a:gd name="T38" fmla="*/ 139 w 168"/>
                <a:gd name="T39" fmla="*/ 41 h 51"/>
                <a:gd name="T40" fmla="*/ 115 w 168"/>
                <a:gd name="T41" fmla="*/ 39 h 51"/>
                <a:gd name="T42" fmla="*/ 107 w 168"/>
                <a:gd name="T43" fmla="*/ 43 h 51"/>
                <a:gd name="T44" fmla="*/ 97 w 168"/>
                <a:gd name="T45" fmla="*/ 40 h 51"/>
                <a:gd name="T46" fmla="*/ 84 w 168"/>
                <a:gd name="T47" fmla="*/ 40 h 51"/>
                <a:gd name="T48" fmla="*/ 67 w 168"/>
                <a:gd name="T49" fmla="*/ 39 h 51"/>
                <a:gd name="T50" fmla="*/ 142 w 168"/>
                <a:gd name="T51" fmla="*/ 42 h 51"/>
                <a:gd name="T52" fmla="*/ 140 w 168"/>
                <a:gd name="T53" fmla="*/ 49 h 51"/>
                <a:gd name="T54" fmla="*/ 142 w 168"/>
                <a:gd name="T55" fmla="*/ 49 h 51"/>
                <a:gd name="T56" fmla="*/ 118 w 168"/>
                <a:gd name="T57" fmla="*/ 43 h 51"/>
                <a:gd name="T58" fmla="*/ 115 w 168"/>
                <a:gd name="T59" fmla="*/ 43 h 51"/>
                <a:gd name="T60" fmla="*/ 109 w 168"/>
                <a:gd name="T61" fmla="*/ 44 h 51"/>
                <a:gd name="T62" fmla="*/ 95 w 168"/>
                <a:gd name="T63" fmla="*/ 44 h 51"/>
                <a:gd name="T64" fmla="*/ 75 w 168"/>
                <a:gd name="T65" fmla="*/ 49 h 51"/>
                <a:gd name="T66" fmla="*/ 91 w 168"/>
                <a:gd name="T67" fmla="*/ 50 h 51"/>
                <a:gd name="T68" fmla="*/ 99 w 168"/>
                <a:gd name="T69" fmla="*/ 50 h 51"/>
                <a:gd name="T70" fmla="*/ 107 w 168"/>
                <a:gd name="T71" fmla="*/ 47 h 51"/>
                <a:gd name="T72" fmla="*/ 110 w 168"/>
                <a:gd name="T73" fmla="*/ 50 h 51"/>
                <a:gd name="T74" fmla="*/ 113 w 168"/>
                <a:gd name="T75" fmla="*/ 50 h 51"/>
                <a:gd name="T76" fmla="*/ 116 w 168"/>
                <a:gd name="T77" fmla="*/ 49 h 51"/>
                <a:gd name="T78" fmla="*/ 120 w 168"/>
                <a:gd name="T79" fmla="*/ 47 h 51"/>
                <a:gd name="T80" fmla="*/ 124 w 168"/>
                <a:gd name="T81" fmla="*/ 49 h 51"/>
                <a:gd name="T82" fmla="*/ 127 w 168"/>
                <a:gd name="T83" fmla="*/ 50 h 51"/>
                <a:gd name="T84" fmla="*/ 128 w 168"/>
                <a:gd name="T85" fmla="*/ 49 h 51"/>
                <a:gd name="T86" fmla="*/ 128 w 168"/>
                <a:gd name="T87" fmla="*/ 47 h 51"/>
                <a:gd name="T88" fmla="*/ 129 w 168"/>
                <a:gd name="T89" fmla="*/ 45 h 51"/>
                <a:gd name="T90" fmla="*/ 74 w 168"/>
                <a:gd name="T91" fmla="*/ 50 h 51"/>
                <a:gd name="T92" fmla="*/ 132 w 168"/>
                <a:gd name="T93" fmla="*/ 45 h 51"/>
                <a:gd name="T94" fmla="*/ 140 w 168"/>
                <a:gd name="T95" fmla="*/ 43 h 51"/>
                <a:gd name="T96" fmla="*/ 135 w 168"/>
                <a:gd name="T97" fmla="*/ 50 h 51"/>
                <a:gd name="T98" fmla="*/ 137 w 168"/>
                <a:gd name="T99" fmla="*/ 47 h 51"/>
                <a:gd name="T100" fmla="*/ 139 w 168"/>
                <a:gd name="T101" fmla="*/ 49 h 51"/>
                <a:gd name="T102" fmla="*/ 139 w 168"/>
                <a:gd name="T103" fmla="*/ 48 h 51"/>
                <a:gd name="T104" fmla="*/ 144 w 168"/>
                <a:gd name="T105" fmla="*/ 45 h 51"/>
                <a:gd name="T106" fmla="*/ 144 w 168"/>
                <a:gd name="T107" fmla="*/ 45 h 51"/>
                <a:gd name="T108" fmla="*/ 148 w 168"/>
                <a:gd name="T109" fmla="*/ 49 h 51"/>
                <a:gd name="T110" fmla="*/ 151 w 168"/>
                <a:gd name="T111" fmla="*/ 46 h 51"/>
                <a:gd name="T112" fmla="*/ 152 w 168"/>
                <a:gd name="T113" fmla="*/ 49 h 51"/>
                <a:gd name="T114" fmla="*/ 157 w 168"/>
                <a:gd name="T115" fmla="*/ 49 h 51"/>
                <a:gd name="T116" fmla="*/ 159 w 168"/>
                <a:gd name="T117" fmla="*/ 49 h 51"/>
                <a:gd name="T118" fmla="*/ 161 w 168"/>
                <a:gd name="T119" fmla="*/ 48 h 51"/>
                <a:gd name="T120" fmla="*/ 117 w 168"/>
                <a:gd name="T121" fmla="*/ 39 h 51"/>
                <a:gd name="T122" fmla="*/ 26 w 168"/>
                <a:gd name="T123" fmla="*/ 51 h 51"/>
                <a:gd name="T124" fmla="*/ 35 w 168"/>
                <a:gd name="T125"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8" h="51">
                  <a:moveTo>
                    <a:pt x="26" y="51"/>
                  </a:moveTo>
                  <a:cubicBezTo>
                    <a:pt x="26" y="51"/>
                    <a:pt x="26" y="51"/>
                    <a:pt x="26" y="51"/>
                  </a:cubicBezTo>
                  <a:cubicBezTo>
                    <a:pt x="26" y="51"/>
                    <a:pt x="26" y="51"/>
                    <a:pt x="26" y="51"/>
                  </a:cubicBezTo>
                  <a:cubicBezTo>
                    <a:pt x="26" y="51"/>
                    <a:pt x="26" y="51"/>
                    <a:pt x="26" y="51"/>
                  </a:cubicBezTo>
                  <a:close/>
                  <a:moveTo>
                    <a:pt x="29" y="51"/>
                  </a:moveTo>
                  <a:cubicBezTo>
                    <a:pt x="29" y="51"/>
                    <a:pt x="29" y="51"/>
                    <a:pt x="29" y="51"/>
                  </a:cubicBezTo>
                  <a:cubicBezTo>
                    <a:pt x="30" y="51"/>
                    <a:pt x="30" y="51"/>
                    <a:pt x="30" y="51"/>
                  </a:cubicBezTo>
                  <a:cubicBezTo>
                    <a:pt x="30" y="51"/>
                    <a:pt x="30" y="51"/>
                    <a:pt x="30" y="51"/>
                  </a:cubicBezTo>
                  <a:cubicBezTo>
                    <a:pt x="29" y="51"/>
                    <a:pt x="29" y="51"/>
                    <a:pt x="29" y="51"/>
                  </a:cubicBezTo>
                  <a:close/>
                  <a:moveTo>
                    <a:pt x="39" y="51"/>
                  </a:moveTo>
                  <a:cubicBezTo>
                    <a:pt x="39" y="51"/>
                    <a:pt x="39" y="51"/>
                    <a:pt x="39" y="51"/>
                  </a:cubicBezTo>
                  <a:cubicBezTo>
                    <a:pt x="40" y="51"/>
                    <a:pt x="40" y="51"/>
                    <a:pt x="40" y="51"/>
                  </a:cubicBezTo>
                  <a:cubicBezTo>
                    <a:pt x="40" y="51"/>
                    <a:pt x="40" y="51"/>
                    <a:pt x="40" y="51"/>
                  </a:cubicBezTo>
                  <a:cubicBezTo>
                    <a:pt x="40" y="51"/>
                    <a:pt x="39" y="51"/>
                    <a:pt x="39" y="51"/>
                  </a:cubicBezTo>
                  <a:close/>
                  <a:moveTo>
                    <a:pt x="19" y="51"/>
                  </a:moveTo>
                  <a:cubicBezTo>
                    <a:pt x="19" y="51"/>
                    <a:pt x="19" y="51"/>
                    <a:pt x="19" y="51"/>
                  </a:cubicBezTo>
                  <a:cubicBezTo>
                    <a:pt x="20" y="51"/>
                    <a:pt x="20" y="51"/>
                    <a:pt x="20" y="51"/>
                  </a:cubicBezTo>
                  <a:cubicBezTo>
                    <a:pt x="20" y="51"/>
                    <a:pt x="20" y="51"/>
                    <a:pt x="20" y="51"/>
                  </a:cubicBezTo>
                  <a:cubicBezTo>
                    <a:pt x="19" y="51"/>
                    <a:pt x="19" y="51"/>
                    <a:pt x="19" y="51"/>
                  </a:cubicBezTo>
                  <a:close/>
                  <a:moveTo>
                    <a:pt x="73" y="39"/>
                  </a:moveTo>
                  <a:cubicBezTo>
                    <a:pt x="73" y="39"/>
                    <a:pt x="73" y="39"/>
                    <a:pt x="73" y="39"/>
                  </a:cubicBezTo>
                  <a:cubicBezTo>
                    <a:pt x="74" y="39"/>
                    <a:pt x="74" y="39"/>
                    <a:pt x="74" y="39"/>
                  </a:cubicBezTo>
                  <a:cubicBezTo>
                    <a:pt x="74" y="39"/>
                    <a:pt x="74" y="39"/>
                    <a:pt x="74" y="39"/>
                  </a:cubicBezTo>
                  <a:cubicBezTo>
                    <a:pt x="74" y="39"/>
                    <a:pt x="74" y="39"/>
                    <a:pt x="74" y="39"/>
                  </a:cubicBezTo>
                  <a:cubicBezTo>
                    <a:pt x="75" y="13"/>
                    <a:pt x="75" y="13"/>
                    <a:pt x="75" y="13"/>
                  </a:cubicBezTo>
                  <a:cubicBezTo>
                    <a:pt x="73" y="13"/>
                    <a:pt x="73" y="13"/>
                    <a:pt x="73" y="13"/>
                  </a:cubicBezTo>
                  <a:lnTo>
                    <a:pt x="73" y="39"/>
                  </a:lnTo>
                  <a:close/>
                  <a:moveTo>
                    <a:pt x="45" y="51"/>
                  </a:moveTo>
                  <a:cubicBezTo>
                    <a:pt x="45" y="51"/>
                    <a:pt x="45" y="51"/>
                    <a:pt x="45" y="51"/>
                  </a:cubicBezTo>
                  <a:cubicBezTo>
                    <a:pt x="46" y="51"/>
                    <a:pt x="46" y="51"/>
                    <a:pt x="46" y="51"/>
                  </a:cubicBezTo>
                  <a:cubicBezTo>
                    <a:pt x="46" y="51"/>
                    <a:pt x="46" y="51"/>
                    <a:pt x="46" y="51"/>
                  </a:cubicBezTo>
                  <a:cubicBezTo>
                    <a:pt x="45" y="51"/>
                    <a:pt x="45" y="51"/>
                    <a:pt x="45" y="51"/>
                  </a:cubicBezTo>
                  <a:close/>
                  <a:moveTo>
                    <a:pt x="61" y="51"/>
                  </a:moveTo>
                  <a:cubicBezTo>
                    <a:pt x="61" y="51"/>
                    <a:pt x="61" y="51"/>
                    <a:pt x="61" y="51"/>
                  </a:cubicBezTo>
                  <a:cubicBezTo>
                    <a:pt x="61" y="51"/>
                    <a:pt x="61" y="51"/>
                    <a:pt x="61" y="51"/>
                  </a:cubicBezTo>
                  <a:cubicBezTo>
                    <a:pt x="61" y="51"/>
                    <a:pt x="61" y="51"/>
                    <a:pt x="61" y="51"/>
                  </a:cubicBezTo>
                  <a:cubicBezTo>
                    <a:pt x="61" y="51"/>
                    <a:pt x="61" y="51"/>
                    <a:pt x="61" y="51"/>
                  </a:cubicBezTo>
                  <a:close/>
                  <a:moveTo>
                    <a:pt x="50" y="51"/>
                  </a:moveTo>
                  <a:cubicBezTo>
                    <a:pt x="50" y="51"/>
                    <a:pt x="50" y="51"/>
                    <a:pt x="50" y="51"/>
                  </a:cubicBezTo>
                  <a:cubicBezTo>
                    <a:pt x="51" y="51"/>
                    <a:pt x="51" y="51"/>
                    <a:pt x="51" y="51"/>
                  </a:cubicBezTo>
                  <a:cubicBezTo>
                    <a:pt x="51" y="51"/>
                    <a:pt x="51" y="51"/>
                    <a:pt x="51" y="51"/>
                  </a:cubicBezTo>
                  <a:cubicBezTo>
                    <a:pt x="51" y="51"/>
                    <a:pt x="51" y="51"/>
                    <a:pt x="50" y="51"/>
                  </a:cubicBezTo>
                  <a:close/>
                  <a:moveTo>
                    <a:pt x="22" y="51"/>
                  </a:moveTo>
                  <a:cubicBezTo>
                    <a:pt x="22" y="51"/>
                    <a:pt x="22" y="51"/>
                    <a:pt x="22" y="51"/>
                  </a:cubicBezTo>
                  <a:cubicBezTo>
                    <a:pt x="23" y="51"/>
                    <a:pt x="23" y="51"/>
                    <a:pt x="23" y="51"/>
                  </a:cubicBezTo>
                  <a:cubicBezTo>
                    <a:pt x="23" y="51"/>
                    <a:pt x="23" y="51"/>
                    <a:pt x="23" y="51"/>
                  </a:cubicBezTo>
                  <a:cubicBezTo>
                    <a:pt x="22" y="51"/>
                    <a:pt x="22" y="51"/>
                    <a:pt x="22" y="51"/>
                  </a:cubicBezTo>
                  <a:close/>
                  <a:moveTo>
                    <a:pt x="82" y="39"/>
                  </a:moveTo>
                  <a:cubicBezTo>
                    <a:pt x="82" y="39"/>
                    <a:pt x="82" y="39"/>
                    <a:pt x="82" y="39"/>
                  </a:cubicBezTo>
                  <a:cubicBezTo>
                    <a:pt x="83" y="39"/>
                    <a:pt x="83" y="39"/>
                    <a:pt x="83" y="39"/>
                  </a:cubicBezTo>
                  <a:cubicBezTo>
                    <a:pt x="83" y="39"/>
                    <a:pt x="83" y="39"/>
                    <a:pt x="83" y="39"/>
                  </a:cubicBezTo>
                  <a:cubicBezTo>
                    <a:pt x="84" y="15"/>
                    <a:pt x="84" y="15"/>
                    <a:pt x="84" y="15"/>
                  </a:cubicBezTo>
                  <a:cubicBezTo>
                    <a:pt x="83" y="15"/>
                    <a:pt x="83" y="15"/>
                    <a:pt x="83" y="15"/>
                  </a:cubicBezTo>
                  <a:lnTo>
                    <a:pt x="82" y="39"/>
                  </a:lnTo>
                  <a:close/>
                  <a:moveTo>
                    <a:pt x="80" y="39"/>
                  </a:moveTo>
                  <a:cubicBezTo>
                    <a:pt x="80" y="39"/>
                    <a:pt x="80" y="39"/>
                    <a:pt x="80" y="39"/>
                  </a:cubicBezTo>
                  <a:cubicBezTo>
                    <a:pt x="80" y="39"/>
                    <a:pt x="80" y="39"/>
                    <a:pt x="80" y="39"/>
                  </a:cubicBezTo>
                  <a:cubicBezTo>
                    <a:pt x="80" y="39"/>
                    <a:pt x="80" y="39"/>
                    <a:pt x="80" y="39"/>
                  </a:cubicBezTo>
                  <a:cubicBezTo>
                    <a:pt x="82" y="15"/>
                    <a:pt x="82" y="15"/>
                    <a:pt x="82" y="15"/>
                  </a:cubicBezTo>
                  <a:cubicBezTo>
                    <a:pt x="80" y="14"/>
                    <a:pt x="80" y="14"/>
                    <a:pt x="80" y="14"/>
                  </a:cubicBezTo>
                  <a:lnTo>
                    <a:pt x="80" y="39"/>
                  </a:lnTo>
                  <a:close/>
                  <a:moveTo>
                    <a:pt x="61" y="38"/>
                  </a:moveTo>
                  <a:cubicBezTo>
                    <a:pt x="61" y="38"/>
                    <a:pt x="61" y="38"/>
                    <a:pt x="61" y="38"/>
                  </a:cubicBezTo>
                  <a:cubicBezTo>
                    <a:pt x="61" y="38"/>
                    <a:pt x="61" y="38"/>
                    <a:pt x="61" y="38"/>
                  </a:cubicBezTo>
                  <a:cubicBezTo>
                    <a:pt x="62" y="38"/>
                    <a:pt x="62" y="38"/>
                    <a:pt x="62" y="38"/>
                  </a:cubicBezTo>
                  <a:cubicBezTo>
                    <a:pt x="62" y="38"/>
                    <a:pt x="62" y="38"/>
                    <a:pt x="62" y="38"/>
                  </a:cubicBezTo>
                  <a:cubicBezTo>
                    <a:pt x="62" y="38"/>
                    <a:pt x="62" y="38"/>
                    <a:pt x="62" y="38"/>
                  </a:cubicBezTo>
                  <a:cubicBezTo>
                    <a:pt x="63" y="38"/>
                    <a:pt x="63" y="38"/>
                    <a:pt x="63" y="38"/>
                  </a:cubicBezTo>
                  <a:cubicBezTo>
                    <a:pt x="63" y="38"/>
                    <a:pt x="63" y="38"/>
                    <a:pt x="63" y="38"/>
                  </a:cubicBezTo>
                  <a:cubicBezTo>
                    <a:pt x="62" y="10"/>
                    <a:pt x="62" y="10"/>
                    <a:pt x="62" y="10"/>
                  </a:cubicBezTo>
                  <a:cubicBezTo>
                    <a:pt x="60" y="10"/>
                    <a:pt x="60" y="10"/>
                    <a:pt x="60" y="10"/>
                  </a:cubicBezTo>
                  <a:lnTo>
                    <a:pt x="61" y="38"/>
                  </a:lnTo>
                  <a:close/>
                  <a:moveTo>
                    <a:pt x="71" y="39"/>
                  </a:moveTo>
                  <a:cubicBezTo>
                    <a:pt x="71" y="39"/>
                    <a:pt x="71" y="39"/>
                    <a:pt x="71" y="39"/>
                  </a:cubicBezTo>
                  <a:cubicBezTo>
                    <a:pt x="72" y="39"/>
                    <a:pt x="72" y="39"/>
                    <a:pt x="72" y="39"/>
                  </a:cubicBezTo>
                  <a:cubicBezTo>
                    <a:pt x="73" y="39"/>
                    <a:pt x="73" y="39"/>
                    <a:pt x="73" y="39"/>
                  </a:cubicBezTo>
                  <a:cubicBezTo>
                    <a:pt x="73" y="13"/>
                    <a:pt x="73" y="13"/>
                    <a:pt x="73" y="13"/>
                  </a:cubicBezTo>
                  <a:cubicBezTo>
                    <a:pt x="71" y="12"/>
                    <a:pt x="71" y="12"/>
                    <a:pt x="71" y="12"/>
                  </a:cubicBezTo>
                  <a:lnTo>
                    <a:pt x="71" y="39"/>
                  </a:lnTo>
                  <a:close/>
                  <a:moveTo>
                    <a:pt x="95" y="40"/>
                  </a:moveTo>
                  <a:cubicBezTo>
                    <a:pt x="95" y="40"/>
                    <a:pt x="95" y="40"/>
                    <a:pt x="95" y="40"/>
                  </a:cubicBezTo>
                  <a:cubicBezTo>
                    <a:pt x="96" y="40"/>
                    <a:pt x="96" y="40"/>
                    <a:pt x="96" y="40"/>
                  </a:cubicBezTo>
                  <a:cubicBezTo>
                    <a:pt x="96" y="40"/>
                    <a:pt x="96" y="40"/>
                    <a:pt x="96" y="40"/>
                  </a:cubicBezTo>
                  <a:cubicBezTo>
                    <a:pt x="96" y="40"/>
                    <a:pt x="96" y="40"/>
                    <a:pt x="96" y="40"/>
                  </a:cubicBezTo>
                  <a:cubicBezTo>
                    <a:pt x="96" y="40"/>
                    <a:pt x="96" y="40"/>
                    <a:pt x="96" y="40"/>
                  </a:cubicBezTo>
                  <a:cubicBezTo>
                    <a:pt x="98" y="19"/>
                    <a:pt x="98" y="19"/>
                    <a:pt x="98" y="19"/>
                  </a:cubicBezTo>
                  <a:cubicBezTo>
                    <a:pt x="97" y="19"/>
                    <a:pt x="97" y="19"/>
                    <a:pt x="97" y="19"/>
                  </a:cubicBezTo>
                  <a:lnTo>
                    <a:pt x="95" y="40"/>
                  </a:lnTo>
                  <a:close/>
                  <a:moveTo>
                    <a:pt x="16" y="51"/>
                  </a:moveTo>
                  <a:cubicBezTo>
                    <a:pt x="16" y="51"/>
                    <a:pt x="16" y="51"/>
                    <a:pt x="16" y="51"/>
                  </a:cubicBezTo>
                  <a:cubicBezTo>
                    <a:pt x="17" y="51"/>
                    <a:pt x="17" y="51"/>
                    <a:pt x="17" y="51"/>
                  </a:cubicBezTo>
                  <a:cubicBezTo>
                    <a:pt x="17" y="51"/>
                    <a:pt x="17" y="51"/>
                    <a:pt x="17" y="51"/>
                  </a:cubicBezTo>
                  <a:cubicBezTo>
                    <a:pt x="16" y="51"/>
                    <a:pt x="16" y="51"/>
                    <a:pt x="16" y="51"/>
                  </a:cubicBezTo>
                  <a:close/>
                  <a:moveTo>
                    <a:pt x="16" y="51"/>
                  </a:moveTo>
                  <a:cubicBezTo>
                    <a:pt x="16" y="51"/>
                    <a:pt x="16" y="51"/>
                    <a:pt x="16" y="51"/>
                  </a:cubicBezTo>
                  <a:cubicBezTo>
                    <a:pt x="16" y="51"/>
                    <a:pt x="16" y="51"/>
                    <a:pt x="16" y="51"/>
                  </a:cubicBezTo>
                  <a:cubicBezTo>
                    <a:pt x="16" y="51"/>
                    <a:pt x="16" y="51"/>
                    <a:pt x="16" y="51"/>
                  </a:cubicBezTo>
                  <a:cubicBezTo>
                    <a:pt x="15" y="51"/>
                    <a:pt x="15" y="51"/>
                    <a:pt x="15" y="51"/>
                  </a:cubicBezTo>
                  <a:lnTo>
                    <a:pt x="16" y="51"/>
                  </a:lnTo>
                  <a:close/>
                  <a:moveTo>
                    <a:pt x="120" y="39"/>
                  </a:moveTo>
                  <a:cubicBezTo>
                    <a:pt x="120" y="39"/>
                    <a:pt x="120" y="39"/>
                    <a:pt x="120" y="39"/>
                  </a:cubicBezTo>
                  <a:cubicBezTo>
                    <a:pt x="120" y="39"/>
                    <a:pt x="120" y="39"/>
                    <a:pt x="120" y="39"/>
                  </a:cubicBezTo>
                  <a:cubicBezTo>
                    <a:pt x="120" y="39"/>
                    <a:pt x="120" y="39"/>
                    <a:pt x="120" y="39"/>
                  </a:cubicBezTo>
                  <a:cubicBezTo>
                    <a:pt x="121" y="39"/>
                    <a:pt x="121" y="39"/>
                    <a:pt x="121" y="39"/>
                  </a:cubicBezTo>
                  <a:cubicBezTo>
                    <a:pt x="121" y="39"/>
                    <a:pt x="121" y="39"/>
                    <a:pt x="121" y="39"/>
                  </a:cubicBezTo>
                  <a:cubicBezTo>
                    <a:pt x="121" y="39"/>
                    <a:pt x="121" y="39"/>
                    <a:pt x="121" y="39"/>
                  </a:cubicBezTo>
                  <a:cubicBezTo>
                    <a:pt x="121" y="38"/>
                    <a:pt x="121" y="38"/>
                    <a:pt x="121" y="38"/>
                  </a:cubicBezTo>
                  <a:cubicBezTo>
                    <a:pt x="121" y="38"/>
                    <a:pt x="121" y="38"/>
                    <a:pt x="121" y="38"/>
                  </a:cubicBezTo>
                  <a:cubicBezTo>
                    <a:pt x="123" y="31"/>
                    <a:pt x="123" y="31"/>
                    <a:pt x="123" y="31"/>
                  </a:cubicBezTo>
                  <a:cubicBezTo>
                    <a:pt x="122" y="31"/>
                    <a:pt x="122" y="31"/>
                    <a:pt x="122" y="31"/>
                  </a:cubicBezTo>
                  <a:cubicBezTo>
                    <a:pt x="122" y="31"/>
                    <a:pt x="122" y="31"/>
                    <a:pt x="122" y="31"/>
                  </a:cubicBezTo>
                  <a:cubicBezTo>
                    <a:pt x="122" y="31"/>
                    <a:pt x="122" y="31"/>
                    <a:pt x="122" y="31"/>
                  </a:cubicBezTo>
                  <a:cubicBezTo>
                    <a:pt x="122" y="33"/>
                    <a:pt x="122" y="36"/>
                    <a:pt x="121" y="37"/>
                  </a:cubicBezTo>
                  <a:cubicBezTo>
                    <a:pt x="121" y="38"/>
                    <a:pt x="121" y="39"/>
                    <a:pt x="120" y="39"/>
                  </a:cubicBezTo>
                  <a:close/>
                  <a:moveTo>
                    <a:pt x="18" y="51"/>
                  </a:moveTo>
                  <a:cubicBezTo>
                    <a:pt x="18" y="51"/>
                    <a:pt x="18" y="51"/>
                    <a:pt x="18" y="51"/>
                  </a:cubicBezTo>
                  <a:cubicBezTo>
                    <a:pt x="18" y="51"/>
                    <a:pt x="18" y="51"/>
                    <a:pt x="18" y="51"/>
                  </a:cubicBezTo>
                  <a:cubicBezTo>
                    <a:pt x="18" y="51"/>
                    <a:pt x="18" y="51"/>
                    <a:pt x="18" y="51"/>
                  </a:cubicBezTo>
                  <a:cubicBezTo>
                    <a:pt x="18" y="51"/>
                    <a:pt x="18" y="51"/>
                    <a:pt x="18" y="51"/>
                  </a:cubicBezTo>
                  <a:close/>
                  <a:moveTo>
                    <a:pt x="69" y="39"/>
                  </a:moveTo>
                  <a:cubicBezTo>
                    <a:pt x="69" y="39"/>
                    <a:pt x="69" y="39"/>
                    <a:pt x="69" y="39"/>
                  </a:cubicBezTo>
                  <a:cubicBezTo>
                    <a:pt x="69" y="39"/>
                    <a:pt x="69" y="39"/>
                    <a:pt x="69" y="39"/>
                  </a:cubicBezTo>
                  <a:cubicBezTo>
                    <a:pt x="70" y="39"/>
                    <a:pt x="70" y="39"/>
                    <a:pt x="70" y="39"/>
                  </a:cubicBezTo>
                  <a:cubicBezTo>
                    <a:pt x="70" y="12"/>
                    <a:pt x="70" y="12"/>
                    <a:pt x="70" y="12"/>
                  </a:cubicBezTo>
                  <a:cubicBezTo>
                    <a:pt x="69" y="11"/>
                    <a:pt x="69" y="11"/>
                    <a:pt x="69" y="11"/>
                  </a:cubicBezTo>
                  <a:lnTo>
                    <a:pt x="69" y="39"/>
                  </a:lnTo>
                  <a:close/>
                  <a:moveTo>
                    <a:pt x="117" y="37"/>
                  </a:moveTo>
                  <a:cubicBezTo>
                    <a:pt x="117" y="37"/>
                    <a:pt x="117" y="37"/>
                    <a:pt x="117" y="37"/>
                  </a:cubicBezTo>
                  <a:cubicBezTo>
                    <a:pt x="117" y="39"/>
                    <a:pt x="117" y="39"/>
                    <a:pt x="117" y="39"/>
                  </a:cubicBezTo>
                  <a:cubicBezTo>
                    <a:pt x="117" y="39"/>
                    <a:pt x="117" y="39"/>
                    <a:pt x="117" y="39"/>
                  </a:cubicBezTo>
                  <a:lnTo>
                    <a:pt x="117" y="37"/>
                  </a:lnTo>
                  <a:close/>
                  <a:moveTo>
                    <a:pt x="115" y="39"/>
                  </a:moveTo>
                  <a:cubicBezTo>
                    <a:pt x="115" y="39"/>
                    <a:pt x="115" y="39"/>
                    <a:pt x="115" y="39"/>
                  </a:cubicBezTo>
                  <a:cubicBezTo>
                    <a:pt x="116" y="36"/>
                    <a:pt x="116" y="36"/>
                    <a:pt x="116" y="36"/>
                  </a:cubicBezTo>
                  <a:cubicBezTo>
                    <a:pt x="115" y="39"/>
                    <a:pt x="115" y="39"/>
                    <a:pt x="115" y="39"/>
                  </a:cubicBezTo>
                  <a:cubicBezTo>
                    <a:pt x="115" y="39"/>
                    <a:pt x="115" y="39"/>
                    <a:pt x="115" y="39"/>
                  </a:cubicBezTo>
                  <a:close/>
                  <a:moveTo>
                    <a:pt x="114" y="39"/>
                  </a:moveTo>
                  <a:cubicBezTo>
                    <a:pt x="114" y="39"/>
                    <a:pt x="114" y="39"/>
                    <a:pt x="114" y="39"/>
                  </a:cubicBezTo>
                  <a:cubicBezTo>
                    <a:pt x="116" y="27"/>
                    <a:pt x="116" y="27"/>
                    <a:pt x="116" y="27"/>
                  </a:cubicBezTo>
                  <a:cubicBezTo>
                    <a:pt x="114" y="39"/>
                    <a:pt x="114" y="39"/>
                    <a:pt x="114" y="39"/>
                  </a:cubicBezTo>
                  <a:cubicBezTo>
                    <a:pt x="114" y="39"/>
                    <a:pt x="114" y="39"/>
                    <a:pt x="114" y="39"/>
                  </a:cubicBezTo>
                  <a:close/>
                  <a:moveTo>
                    <a:pt x="119" y="34"/>
                  </a:moveTo>
                  <a:cubicBezTo>
                    <a:pt x="119" y="34"/>
                    <a:pt x="119" y="34"/>
                    <a:pt x="119" y="34"/>
                  </a:cubicBezTo>
                  <a:cubicBezTo>
                    <a:pt x="118" y="39"/>
                    <a:pt x="118" y="39"/>
                    <a:pt x="118" y="39"/>
                  </a:cubicBezTo>
                  <a:cubicBezTo>
                    <a:pt x="118" y="39"/>
                    <a:pt x="118" y="39"/>
                    <a:pt x="118" y="39"/>
                  </a:cubicBezTo>
                  <a:lnTo>
                    <a:pt x="119" y="34"/>
                  </a:lnTo>
                  <a:close/>
                  <a:moveTo>
                    <a:pt x="14" y="37"/>
                  </a:moveTo>
                  <a:cubicBezTo>
                    <a:pt x="14" y="37"/>
                    <a:pt x="14" y="37"/>
                    <a:pt x="14" y="37"/>
                  </a:cubicBezTo>
                  <a:cubicBezTo>
                    <a:pt x="14" y="37"/>
                    <a:pt x="15" y="36"/>
                    <a:pt x="17" y="35"/>
                  </a:cubicBezTo>
                  <a:cubicBezTo>
                    <a:pt x="20" y="35"/>
                    <a:pt x="30" y="34"/>
                    <a:pt x="46" y="36"/>
                  </a:cubicBezTo>
                  <a:cubicBezTo>
                    <a:pt x="47" y="36"/>
                    <a:pt x="48" y="36"/>
                    <a:pt x="49" y="36"/>
                  </a:cubicBezTo>
                  <a:cubicBezTo>
                    <a:pt x="49" y="36"/>
                    <a:pt x="49" y="36"/>
                    <a:pt x="49" y="36"/>
                  </a:cubicBezTo>
                  <a:cubicBezTo>
                    <a:pt x="50" y="36"/>
                    <a:pt x="50" y="36"/>
                    <a:pt x="50" y="36"/>
                  </a:cubicBezTo>
                  <a:cubicBezTo>
                    <a:pt x="50" y="36"/>
                    <a:pt x="50" y="36"/>
                    <a:pt x="50" y="36"/>
                  </a:cubicBezTo>
                  <a:cubicBezTo>
                    <a:pt x="52" y="37"/>
                    <a:pt x="54" y="37"/>
                    <a:pt x="55" y="37"/>
                  </a:cubicBezTo>
                  <a:cubicBezTo>
                    <a:pt x="53" y="9"/>
                    <a:pt x="53" y="9"/>
                    <a:pt x="53" y="9"/>
                  </a:cubicBezTo>
                  <a:cubicBezTo>
                    <a:pt x="51" y="9"/>
                    <a:pt x="51" y="9"/>
                    <a:pt x="51" y="9"/>
                  </a:cubicBezTo>
                  <a:cubicBezTo>
                    <a:pt x="54" y="34"/>
                    <a:pt x="54" y="34"/>
                    <a:pt x="54" y="34"/>
                  </a:cubicBezTo>
                  <a:cubicBezTo>
                    <a:pt x="51" y="9"/>
                    <a:pt x="51" y="9"/>
                    <a:pt x="51" y="9"/>
                  </a:cubicBezTo>
                  <a:cubicBezTo>
                    <a:pt x="52" y="9"/>
                    <a:pt x="52" y="9"/>
                    <a:pt x="52" y="9"/>
                  </a:cubicBezTo>
                  <a:cubicBezTo>
                    <a:pt x="50" y="8"/>
                    <a:pt x="50" y="8"/>
                    <a:pt x="50" y="8"/>
                  </a:cubicBezTo>
                  <a:cubicBezTo>
                    <a:pt x="50" y="9"/>
                    <a:pt x="50" y="9"/>
                    <a:pt x="50" y="9"/>
                  </a:cubicBezTo>
                  <a:cubicBezTo>
                    <a:pt x="50" y="9"/>
                    <a:pt x="50" y="9"/>
                    <a:pt x="50" y="9"/>
                  </a:cubicBezTo>
                  <a:cubicBezTo>
                    <a:pt x="50" y="9"/>
                    <a:pt x="50" y="9"/>
                    <a:pt x="50" y="9"/>
                  </a:cubicBezTo>
                  <a:cubicBezTo>
                    <a:pt x="53" y="36"/>
                    <a:pt x="53" y="36"/>
                    <a:pt x="53" y="36"/>
                  </a:cubicBezTo>
                  <a:cubicBezTo>
                    <a:pt x="50" y="9"/>
                    <a:pt x="50" y="9"/>
                    <a:pt x="50" y="9"/>
                  </a:cubicBezTo>
                  <a:cubicBezTo>
                    <a:pt x="48" y="9"/>
                    <a:pt x="48" y="9"/>
                    <a:pt x="48" y="9"/>
                  </a:cubicBezTo>
                  <a:cubicBezTo>
                    <a:pt x="51" y="34"/>
                    <a:pt x="51" y="34"/>
                    <a:pt x="51" y="34"/>
                  </a:cubicBezTo>
                  <a:cubicBezTo>
                    <a:pt x="48" y="9"/>
                    <a:pt x="48" y="9"/>
                    <a:pt x="48" y="9"/>
                  </a:cubicBezTo>
                  <a:cubicBezTo>
                    <a:pt x="49" y="9"/>
                    <a:pt x="49" y="9"/>
                    <a:pt x="49" y="9"/>
                  </a:cubicBezTo>
                  <a:cubicBezTo>
                    <a:pt x="47" y="8"/>
                    <a:pt x="47" y="8"/>
                    <a:pt x="47" y="8"/>
                  </a:cubicBezTo>
                  <a:cubicBezTo>
                    <a:pt x="50" y="36"/>
                    <a:pt x="50" y="36"/>
                    <a:pt x="50" y="36"/>
                  </a:cubicBezTo>
                  <a:cubicBezTo>
                    <a:pt x="47" y="8"/>
                    <a:pt x="47" y="8"/>
                    <a:pt x="47" y="8"/>
                  </a:cubicBezTo>
                  <a:cubicBezTo>
                    <a:pt x="45" y="9"/>
                    <a:pt x="45" y="9"/>
                    <a:pt x="45" y="9"/>
                  </a:cubicBezTo>
                  <a:cubicBezTo>
                    <a:pt x="49" y="33"/>
                    <a:pt x="49" y="33"/>
                    <a:pt x="49" y="33"/>
                  </a:cubicBezTo>
                  <a:cubicBezTo>
                    <a:pt x="45" y="9"/>
                    <a:pt x="45" y="9"/>
                    <a:pt x="45" y="9"/>
                  </a:cubicBezTo>
                  <a:cubicBezTo>
                    <a:pt x="46" y="8"/>
                    <a:pt x="46" y="8"/>
                    <a:pt x="46" y="8"/>
                  </a:cubicBezTo>
                  <a:cubicBezTo>
                    <a:pt x="44" y="8"/>
                    <a:pt x="44" y="8"/>
                    <a:pt x="44" y="8"/>
                  </a:cubicBezTo>
                  <a:cubicBezTo>
                    <a:pt x="48" y="35"/>
                    <a:pt x="48" y="35"/>
                    <a:pt x="48" y="35"/>
                  </a:cubicBezTo>
                  <a:cubicBezTo>
                    <a:pt x="44" y="8"/>
                    <a:pt x="44" y="8"/>
                    <a:pt x="44" y="8"/>
                  </a:cubicBezTo>
                  <a:cubicBezTo>
                    <a:pt x="42" y="8"/>
                    <a:pt x="42" y="8"/>
                    <a:pt x="42" y="8"/>
                  </a:cubicBezTo>
                  <a:cubicBezTo>
                    <a:pt x="46" y="33"/>
                    <a:pt x="46" y="33"/>
                    <a:pt x="46" y="33"/>
                  </a:cubicBezTo>
                  <a:cubicBezTo>
                    <a:pt x="41" y="8"/>
                    <a:pt x="41" y="8"/>
                    <a:pt x="41" y="8"/>
                  </a:cubicBezTo>
                  <a:cubicBezTo>
                    <a:pt x="43" y="8"/>
                    <a:pt x="43" y="8"/>
                    <a:pt x="43" y="8"/>
                  </a:cubicBezTo>
                  <a:cubicBezTo>
                    <a:pt x="40" y="7"/>
                    <a:pt x="40" y="7"/>
                    <a:pt x="40" y="7"/>
                  </a:cubicBezTo>
                  <a:cubicBezTo>
                    <a:pt x="45" y="34"/>
                    <a:pt x="45" y="34"/>
                    <a:pt x="45" y="34"/>
                  </a:cubicBezTo>
                  <a:cubicBezTo>
                    <a:pt x="40" y="8"/>
                    <a:pt x="40" y="8"/>
                    <a:pt x="40" y="8"/>
                  </a:cubicBezTo>
                  <a:cubicBezTo>
                    <a:pt x="38" y="8"/>
                    <a:pt x="38" y="8"/>
                    <a:pt x="38" y="8"/>
                  </a:cubicBezTo>
                  <a:cubicBezTo>
                    <a:pt x="43" y="32"/>
                    <a:pt x="43" y="32"/>
                    <a:pt x="43" y="32"/>
                  </a:cubicBezTo>
                  <a:cubicBezTo>
                    <a:pt x="38" y="8"/>
                    <a:pt x="38" y="8"/>
                    <a:pt x="38" y="8"/>
                  </a:cubicBezTo>
                  <a:cubicBezTo>
                    <a:pt x="39" y="8"/>
                    <a:pt x="39" y="8"/>
                    <a:pt x="39" y="8"/>
                  </a:cubicBezTo>
                  <a:cubicBezTo>
                    <a:pt x="37" y="7"/>
                    <a:pt x="37" y="7"/>
                    <a:pt x="37" y="7"/>
                  </a:cubicBezTo>
                  <a:cubicBezTo>
                    <a:pt x="42" y="34"/>
                    <a:pt x="42" y="34"/>
                    <a:pt x="42" y="34"/>
                  </a:cubicBezTo>
                  <a:cubicBezTo>
                    <a:pt x="37" y="8"/>
                    <a:pt x="37" y="8"/>
                    <a:pt x="37" y="8"/>
                  </a:cubicBezTo>
                  <a:cubicBezTo>
                    <a:pt x="35" y="8"/>
                    <a:pt x="35" y="8"/>
                    <a:pt x="35" y="8"/>
                  </a:cubicBezTo>
                  <a:cubicBezTo>
                    <a:pt x="40" y="31"/>
                    <a:pt x="40" y="31"/>
                    <a:pt x="40" y="31"/>
                  </a:cubicBezTo>
                  <a:cubicBezTo>
                    <a:pt x="35" y="8"/>
                    <a:pt x="35" y="8"/>
                    <a:pt x="35" y="8"/>
                  </a:cubicBezTo>
                  <a:cubicBezTo>
                    <a:pt x="36" y="8"/>
                    <a:pt x="36" y="8"/>
                    <a:pt x="36" y="8"/>
                  </a:cubicBezTo>
                  <a:cubicBezTo>
                    <a:pt x="34" y="7"/>
                    <a:pt x="34" y="7"/>
                    <a:pt x="34" y="7"/>
                  </a:cubicBezTo>
                  <a:cubicBezTo>
                    <a:pt x="39" y="35"/>
                    <a:pt x="39" y="35"/>
                    <a:pt x="39" y="35"/>
                  </a:cubicBezTo>
                  <a:cubicBezTo>
                    <a:pt x="34" y="8"/>
                    <a:pt x="34" y="8"/>
                    <a:pt x="34" y="8"/>
                  </a:cubicBezTo>
                  <a:cubicBezTo>
                    <a:pt x="32" y="8"/>
                    <a:pt x="32" y="8"/>
                    <a:pt x="32" y="8"/>
                  </a:cubicBezTo>
                  <a:cubicBezTo>
                    <a:pt x="38" y="34"/>
                    <a:pt x="38" y="34"/>
                    <a:pt x="38" y="34"/>
                  </a:cubicBezTo>
                  <a:cubicBezTo>
                    <a:pt x="32" y="8"/>
                    <a:pt x="32" y="8"/>
                    <a:pt x="32" y="8"/>
                  </a:cubicBezTo>
                  <a:cubicBezTo>
                    <a:pt x="34" y="8"/>
                    <a:pt x="34" y="8"/>
                    <a:pt x="34" y="8"/>
                  </a:cubicBezTo>
                  <a:cubicBezTo>
                    <a:pt x="34" y="8"/>
                    <a:pt x="34" y="8"/>
                    <a:pt x="34" y="8"/>
                  </a:cubicBezTo>
                  <a:cubicBezTo>
                    <a:pt x="31" y="7"/>
                    <a:pt x="31" y="7"/>
                    <a:pt x="31" y="7"/>
                  </a:cubicBezTo>
                  <a:cubicBezTo>
                    <a:pt x="34" y="20"/>
                    <a:pt x="34" y="20"/>
                    <a:pt x="34" y="20"/>
                  </a:cubicBezTo>
                  <a:cubicBezTo>
                    <a:pt x="31" y="8"/>
                    <a:pt x="31" y="8"/>
                    <a:pt x="31" y="8"/>
                  </a:cubicBezTo>
                  <a:cubicBezTo>
                    <a:pt x="29" y="8"/>
                    <a:pt x="29" y="8"/>
                    <a:pt x="29" y="8"/>
                  </a:cubicBezTo>
                  <a:cubicBezTo>
                    <a:pt x="34" y="29"/>
                    <a:pt x="34" y="29"/>
                    <a:pt x="34" y="29"/>
                  </a:cubicBezTo>
                  <a:cubicBezTo>
                    <a:pt x="29" y="8"/>
                    <a:pt x="29" y="8"/>
                    <a:pt x="29" y="8"/>
                  </a:cubicBezTo>
                  <a:cubicBezTo>
                    <a:pt x="31" y="8"/>
                    <a:pt x="31" y="8"/>
                    <a:pt x="31" y="8"/>
                  </a:cubicBezTo>
                  <a:cubicBezTo>
                    <a:pt x="31" y="7"/>
                    <a:pt x="31" y="7"/>
                    <a:pt x="31" y="7"/>
                  </a:cubicBezTo>
                  <a:cubicBezTo>
                    <a:pt x="28" y="7"/>
                    <a:pt x="28" y="7"/>
                    <a:pt x="28" y="7"/>
                  </a:cubicBezTo>
                  <a:cubicBezTo>
                    <a:pt x="33" y="29"/>
                    <a:pt x="33" y="29"/>
                    <a:pt x="33" y="29"/>
                  </a:cubicBezTo>
                  <a:cubicBezTo>
                    <a:pt x="28" y="8"/>
                    <a:pt x="28" y="8"/>
                    <a:pt x="28" y="8"/>
                  </a:cubicBezTo>
                  <a:cubicBezTo>
                    <a:pt x="26" y="8"/>
                    <a:pt x="26" y="8"/>
                    <a:pt x="26" y="8"/>
                  </a:cubicBezTo>
                  <a:cubicBezTo>
                    <a:pt x="32" y="30"/>
                    <a:pt x="32" y="30"/>
                    <a:pt x="32" y="30"/>
                  </a:cubicBezTo>
                  <a:cubicBezTo>
                    <a:pt x="26" y="8"/>
                    <a:pt x="26" y="8"/>
                    <a:pt x="26" y="8"/>
                  </a:cubicBezTo>
                  <a:cubicBezTo>
                    <a:pt x="27" y="7"/>
                    <a:pt x="27" y="7"/>
                    <a:pt x="27" y="7"/>
                  </a:cubicBezTo>
                  <a:cubicBezTo>
                    <a:pt x="25" y="7"/>
                    <a:pt x="25" y="7"/>
                    <a:pt x="25" y="7"/>
                  </a:cubicBezTo>
                  <a:cubicBezTo>
                    <a:pt x="31" y="34"/>
                    <a:pt x="31" y="34"/>
                    <a:pt x="31" y="34"/>
                  </a:cubicBezTo>
                  <a:cubicBezTo>
                    <a:pt x="25" y="8"/>
                    <a:pt x="25" y="8"/>
                    <a:pt x="25" y="8"/>
                  </a:cubicBezTo>
                  <a:cubicBezTo>
                    <a:pt x="24" y="8"/>
                    <a:pt x="24" y="8"/>
                    <a:pt x="24" y="8"/>
                  </a:cubicBezTo>
                  <a:cubicBezTo>
                    <a:pt x="27" y="20"/>
                    <a:pt x="27" y="20"/>
                    <a:pt x="27" y="20"/>
                  </a:cubicBezTo>
                  <a:cubicBezTo>
                    <a:pt x="23" y="8"/>
                    <a:pt x="23" y="8"/>
                    <a:pt x="23" y="8"/>
                  </a:cubicBezTo>
                  <a:cubicBezTo>
                    <a:pt x="24" y="7"/>
                    <a:pt x="24" y="7"/>
                    <a:pt x="24" y="7"/>
                  </a:cubicBezTo>
                  <a:cubicBezTo>
                    <a:pt x="22" y="7"/>
                    <a:pt x="22" y="7"/>
                    <a:pt x="22" y="7"/>
                  </a:cubicBezTo>
                  <a:cubicBezTo>
                    <a:pt x="25" y="7"/>
                    <a:pt x="25" y="7"/>
                    <a:pt x="25" y="7"/>
                  </a:cubicBezTo>
                  <a:cubicBezTo>
                    <a:pt x="25" y="8"/>
                    <a:pt x="25" y="8"/>
                    <a:pt x="25" y="8"/>
                  </a:cubicBezTo>
                  <a:cubicBezTo>
                    <a:pt x="24" y="7"/>
                    <a:pt x="24" y="7"/>
                    <a:pt x="24" y="7"/>
                  </a:cubicBezTo>
                  <a:cubicBezTo>
                    <a:pt x="28" y="7"/>
                    <a:pt x="28" y="7"/>
                    <a:pt x="28" y="7"/>
                  </a:cubicBezTo>
                  <a:cubicBezTo>
                    <a:pt x="28" y="7"/>
                    <a:pt x="28" y="7"/>
                    <a:pt x="28" y="7"/>
                  </a:cubicBezTo>
                  <a:cubicBezTo>
                    <a:pt x="31" y="7"/>
                    <a:pt x="31" y="7"/>
                    <a:pt x="31" y="7"/>
                  </a:cubicBezTo>
                  <a:cubicBezTo>
                    <a:pt x="30" y="7"/>
                    <a:pt x="30" y="7"/>
                    <a:pt x="30" y="7"/>
                  </a:cubicBezTo>
                  <a:cubicBezTo>
                    <a:pt x="34" y="8"/>
                    <a:pt x="34" y="8"/>
                    <a:pt x="34" y="8"/>
                  </a:cubicBezTo>
                  <a:cubicBezTo>
                    <a:pt x="34" y="8"/>
                    <a:pt x="34" y="8"/>
                    <a:pt x="34" y="8"/>
                  </a:cubicBezTo>
                  <a:cubicBezTo>
                    <a:pt x="34" y="7"/>
                    <a:pt x="34" y="7"/>
                    <a:pt x="34" y="7"/>
                  </a:cubicBezTo>
                  <a:cubicBezTo>
                    <a:pt x="37" y="8"/>
                    <a:pt x="37" y="8"/>
                    <a:pt x="37" y="8"/>
                  </a:cubicBezTo>
                  <a:cubicBezTo>
                    <a:pt x="37" y="7"/>
                    <a:pt x="37" y="7"/>
                    <a:pt x="37" y="7"/>
                  </a:cubicBezTo>
                  <a:cubicBezTo>
                    <a:pt x="40" y="8"/>
                    <a:pt x="40" y="8"/>
                    <a:pt x="40" y="8"/>
                  </a:cubicBezTo>
                  <a:cubicBezTo>
                    <a:pt x="40" y="7"/>
                    <a:pt x="40" y="7"/>
                    <a:pt x="40" y="7"/>
                  </a:cubicBezTo>
                  <a:cubicBezTo>
                    <a:pt x="44" y="8"/>
                    <a:pt x="44" y="8"/>
                    <a:pt x="44" y="8"/>
                  </a:cubicBezTo>
                  <a:cubicBezTo>
                    <a:pt x="44" y="7"/>
                    <a:pt x="44" y="7"/>
                    <a:pt x="44" y="7"/>
                  </a:cubicBezTo>
                  <a:cubicBezTo>
                    <a:pt x="47" y="8"/>
                    <a:pt x="47" y="8"/>
                    <a:pt x="47" y="8"/>
                  </a:cubicBezTo>
                  <a:cubicBezTo>
                    <a:pt x="47" y="8"/>
                    <a:pt x="47" y="8"/>
                    <a:pt x="47" y="8"/>
                  </a:cubicBezTo>
                  <a:cubicBezTo>
                    <a:pt x="50" y="9"/>
                    <a:pt x="50" y="9"/>
                    <a:pt x="50" y="9"/>
                  </a:cubicBezTo>
                  <a:cubicBezTo>
                    <a:pt x="50" y="8"/>
                    <a:pt x="50" y="8"/>
                    <a:pt x="50" y="8"/>
                  </a:cubicBezTo>
                  <a:cubicBezTo>
                    <a:pt x="53" y="9"/>
                    <a:pt x="53" y="9"/>
                    <a:pt x="53" y="9"/>
                  </a:cubicBezTo>
                  <a:cubicBezTo>
                    <a:pt x="53" y="8"/>
                    <a:pt x="53" y="8"/>
                    <a:pt x="53" y="8"/>
                  </a:cubicBezTo>
                  <a:cubicBezTo>
                    <a:pt x="56" y="9"/>
                    <a:pt x="56" y="9"/>
                    <a:pt x="56" y="9"/>
                  </a:cubicBezTo>
                  <a:cubicBezTo>
                    <a:pt x="56" y="9"/>
                    <a:pt x="56" y="9"/>
                    <a:pt x="56" y="9"/>
                  </a:cubicBezTo>
                  <a:cubicBezTo>
                    <a:pt x="59" y="10"/>
                    <a:pt x="59" y="10"/>
                    <a:pt x="59" y="10"/>
                  </a:cubicBezTo>
                  <a:cubicBezTo>
                    <a:pt x="60" y="10"/>
                    <a:pt x="60" y="10"/>
                    <a:pt x="60" y="10"/>
                  </a:cubicBezTo>
                  <a:cubicBezTo>
                    <a:pt x="62" y="10"/>
                    <a:pt x="62" y="10"/>
                    <a:pt x="62" y="10"/>
                  </a:cubicBezTo>
                  <a:cubicBezTo>
                    <a:pt x="63" y="10"/>
                    <a:pt x="63" y="10"/>
                    <a:pt x="63" y="10"/>
                  </a:cubicBezTo>
                  <a:cubicBezTo>
                    <a:pt x="64" y="11"/>
                    <a:pt x="64" y="11"/>
                    <a:pt x="64" y="11"/>
                  </a:cubicBezTo>
                  <a:cubicBezTo>
                    <a:pt x="63" y="10"/>
                    <a:pt x="63" y="10"/>
                    <a:pt x="63" y="10"/>
                  </a:cubicBezTo>
                  <a:cubicBezTo>
                    <a:pt x="64" y="38"/>
                    <a:pt x="64" y="38"/>
                    <a:pt x="64" y="38"/>
                  </a:cubicBezTo>
                  <a:cubicBezTo>
                    <a:pt x="64" y="38"/>
                    <a:pt x="64" y="38"/>
                    <a:pt x="64" y="38"/>
                  </a:cubicBezTo>
                  <a:cubicBezTo>
                    <a:pt x="66" y="38"/>
                    <a:pt x="66" y="38"/>
                    <a:pt x="66" y="38"/>
                  </a:cubicBezTo>
                  <a:cubicBezTo>
                    <a:pt x="65" y="11"/>
                    <a:pt x="65" y="11"/>
                    <a:pt x="65" y="11"/>
                  </a:cubicBezTo>
                  <a:cubicBezTo>
                    <a:pt x="66" y="11"/>
                    <a:pt x="66" y="11"/>
                    <a:pt x="66" y="11"/>
                  </a:cubicBezTo>
                  <a:cubicBezTo>
                    <a:pt x="67" y="11"/>
                    <a:pt x="67" y="11"/>
                    <a:pt x="67" y="11"/>
                  </a:cubicBezTo>
                  <a:cubicBezTo>
                    <a:pt x="66" y="11"/>
                    <a:pt x="66" y="11"/>
                    <a:pt x="66" y="11"/>
                  </a:cubicBezTo>
                  <a:cubicBezTo>
                    <a:pt x="67" y="38"/>
                    <a:pt x="67" y="38"/>
                    <a:pt x="67" y="38"/>
                  </a:cubicBezTo>
                  <a:cubicBezTo>
                    <a:pt x="67" y="38"/>
                    <a:pt x="67" y="38"/>
                    <a:pt x="67" y="38"/>
                  </a:cubicBezTo>
                  <a:cubicBezTo>
                    <a:pt x="68" y="38"/>
                    <a:pt x="68" y="38"/>
                    <a:pt x="68" y="38"/>
                  </a:cubicBezTo>
                  <a:cubicBezTo>
                    <a:pt x="67" y="12"/>
                    <a:pt x="67" y="12"/>
                    <a:pt x="67" y="12"/>
                  </a:cubicBezTo>
                  <a:cubicBezTo>
                    <a:pt x="68" y="11"/>
                    <a:pt x="68" y="11"/>
                    <a:pt x="68" y="11"/>
                  </a:cubicBezTo>
                  <a:cubicBezTo>
                    <a:pt x="70" y="12"/>
                    <a:pt x="70" y="12"/>
                    <a:pt x="70" y="12"/>
                  </a:cubicBezTo>
                  <a:cubicBezTo>
                    <a:pt x="71" y="12"/>
                    <a:pt x="71" y="12"/>
                    <a:pt x="71" y="12"/>
                  </a:cubicBezTo>
                  <a:cubicBezTo>
                    <a:pt x="73" y="13"/>
                    <a:pt x="73" y="13"/>
                    <a:pt x="73" y="13"/>
                  </a:cubicBezTo>
                  <a:cubicBezTo>
                    <a:pt x="73" y="12"/>
                    <a:pt x="73" y="12"/>
                    <a:pt x="73" y="12"/>
                  </a:cubicBezTo>
                  <a:cubicBezTo>
                    <a:pt x="75" y="13"/>
                    <a:pt x="75" y="13"/>
                    <a:pt x="75" y="13"/>
                  </a:cubicBezTo>
                  <a:cubicBezTo>
                    <a:pt x="76" y="13"/>
                    <a:pt x="76" y="13"/>
                    <a:pt x="76" y="13"/>
                  </a:cubicBezTo>
                  <a:cubicBezTo>
                    <a:pt x="77" y="13"/>
                    <a:pt x="77" y="13"/>
                    <a:pt x="77" y="13"/>
                  </a:cubicBezTo>
                  <a:cubicBezTo>
                    <a:pt x="76" y="13"/>
                    <a:pt x="76" y="13"/>
                    <a:pt x="76" y="13"/>
                  </a:cubicBezTo>
                  <a:cubicBezTo>
                    <a:pt x="75" y="39"/>
                    <a:pt x="75" y="39"/>
                    <a:pt x="75" y="39"/>
                  </a:cubicBezTo>
                  <a:cubicBezTo>
                    <a:pt x="76" y="39"/>
                    <a:pt x="76" y="39"/>
                    <a:pt x="76" y="39"/>
                  </a:cubicBezTo>
                  <a:cubicBezTo>
                    <a:pt x="77" y="39"/>
                    <a:pt x="77" y="39"/>
                    <a:pt x="77" y="39"/>
                  </a:cubicBezTo>
                  <a:cubicBezTo>
                    <a:pt x="77" y="14"/>
                    <a:pt x="77" y="14"/>
                    <a:pt x="77" y="14"/>
                  </a:cubicBezTo>
                  <a:cubicBezTo>
                    <a:pt x="78" y="13"/>
                    <a:pt x="78" y="13"/>
                    <a:pt x="78" y="13"/>
                  </a:cubicBezTo>
                  <a:cubicBezTo>
                    <a:pt x="79" y="14"/>
                    <a:pt x="79" y="14"/>
                    <a:pt x="79" y="14"/>
                  </a:cubicBezTo>
                  <a:cubicBezTo>
                    <a:pt x="78" y="14"/>
                    <a:pt x="78" y="14"/>
                    <a:pt x="78" y="14"/>
                  </a:cubicBezTo>
                  <a:cubicBezTo>
                    <a:pt x="77" y="39"/>
                    <a:pt x="77" y="39"/>
                    <a:pt x="77" y="39"/>
                  </a:cubicBezTo>
                  <a:cubicBezTo>
                    <a:pt x="77" y="39"/>
                    <a:pt x="77" y="39"/>
                    <a:pt x="77" y="39"/>
                  </a:cubicBezTo>
                  <a:cubicBezTo>
                    <a:pt x="79" y="39"/>
                    <a:pt x="79" y="39"/>
                    <a:pt x="79" y="39"/>
                  </a:cubicBezTo>
                  <a:cubicBezTo>
                    <a:pt x="79" y="39"/>
                    <a:pt x="79" y="39"/>
                    <a:pt x="79" y="39"/>
                  </a:cubicBezTo>
                  <a:cubicBezTo>
                    <a:pt x="79" y="14"/>
                    <a:pt x="79" y="14"/>
                    <a:pt x="79" y="14"/>
                  </a:cubicBezTo>
                  <a:cubicBezTo>
                    <a:pt x="80" y="14"/>
                    <a:pt x="80" y="14"/>
                    <a:pt x="80" y="14"/>
                  </a:cubicBezTo>
                  <a:cubicBezTo>
                    <a:pt x="82" y="15"/>
                    <a:pt x="82" y="15"/>
                    <a:pt x="82" y="15"/>
                  </a:cubicBezTo>
                  <a:cubicBezTo>
                    <a:pt x="83" y="14"/>
                    <a:pt x="83" y="14"/>
                    <a:pt x="83" y="14"/>
                  </a:cubicBezTo>
                  <a:cubicBezTo>
                    <a:pt x="84" y="15"/>
                    <a:pt x="84" y="15"/>
                    <a:pt x="84" y="15"/>
                  </a:cubicBezTo>
                  <a:cubicBezTo>
                    <a:pt x="85" y="15"/>
                    <a:pt x="85" y="15"/>
                    <a:pt x="85" y="15"/>
                  </a:cubicBezTo>
                  <a:cubicBezTo>
                    <a:pt x="86" y="16"/>
                    <a:pt x="86" y="16"/>
                    <a:pt x="86" y="16"/>
                  </a:cubicBezTo>
                  <a:cubicBezTo>
                    <a:pt x="85" y="15"/>
                    <a:pt x="85" y="15"/>
                    <a:pt x="85" y="15"/>
                  </a:cubicBezTo>
                  <a:cubicBezTo>
                    <a:pt x="84" y="40"/>
                    <a:pt x="84" y="40"/>
                    <a:pt x="84" y="40"/>
                  </a:cubicBezTo>
                  <a:cubicBezTo>
                    <a:pt x="84" y="40"/>
                    <a:pt x="84" y="40"/>
                    <a:pt x="84" y="40"/>
                  </a:cubicBezTo>
                  <a:cubicBezTo>
                    <a:pt x="85" y="40"/>
                    <a:pt x="85" y="40"/>
                    <a:pt x="85" y="40"/>
                  </a:cubicBezTo>
                  <a:cubicBezTo>
                    <a:pt x="86" y="16"/>
                    <a:pt x="86" y="16"/>
                    <a:pt x="86" y="16"/>
                  </a:cubicBezTo>
                  <a:cubicBezTo>
                    <a:pt x="87" y="16"/>
                    <a:pt x="87" y="16"/>
                    <a:pt x="87" y="16"/>
                  </a:cubicBezTo>
                  <a:cubicBezTo>
                    <a:pt x="88" y="16"/>
                    <a:pt x="88" y="16"/>
                    <a:pt x="88" y="16"/>
                  </a:cubicBezTo>
                  <a:cubicBezTo>
                    <a:pt x="87" y="16"/>
                    <a:pt x="87" y="16"/>
                    <a:pt x="87" y="16"/>
                  </a:cubicBezTo>
                  <a:cubicBezTo>
                    <a:pt x="86" y="40"/>
                    <a:pt x="86" y="40"/>
                    <a:pt x="86" y="40"/>
                  </a:cubicBezTo>
                  <a:cubicBezTo>
                    <a:pt x="87" y="40"/>
                    <a:pt x="87" y="40"/>
                    <a:pt x="87" y="40"/>
                  </a:cubicBezTo>
                  <a:cubicBezTo>
                    <a:pt x="88" y="16"/>
                    <a:pt x="88" y="16"/>
                    <a:pt x="88" y="16"/>
                  </a:cubicBezTo>
                  <a:cubicBezTo>
                    <a:pt x="89" y="16"/>
                    <a:pt x="89" y="16"/>
                    <a:pt x="89" y="16"/>
                  </a:cubicBezTo>
                  <a:cubicBezTo>
                    <a:pt x="90" y="17"/>
                    <a:pt x="90" y="17"/>
                    <a:pt x="90" y="17"/>
                  </a:cubicBezTo>
                  <a:cubicBezTo>
                    <a:pt x="90" y="17"/>
                    <a:pt x="90" y="17"/>
                    <a:pt x="90" y="17"/>
                  </a:cubicBezTo>
                  <a:cubicBezTo>
                    <a:pt x="91" y="16"/>
                    <a:pt x="91" y="16"/>
                    <a:pt x="91" y="16"/>
                  </a:cubicBezTo>
                  <a:cubicBezTo>
                    <a:pt x="92" y="17"/>
                    <a:pt x="92" y="17"/>
                    <a:pt x="92" y="17"/>
                  </a:cubicBezTo>
                  <a:cubicBezTo>
                    <a:pt x="91" y="16"/>
                    <a:pt x="91" y="16"/>
                    <a:pt x="91" y="16"/>
                  </a:cubicBezTo>
                  <a:cubicBezTo>
                    <a:pt x="89" y="40"/>
                    <a:pt x="89" y="40"/>
                    <a:pt x="89" y="40"/>
                  </a:cubicBezTo>
                  <a:cubicBezTo>
                    <a:pt x="90" y="40"/>
                    <a:pt x="90" y="40"/>
                    <a:pt x="90" y="40"/>
                  </a:cubicBezTo>
                  <a:cubicBezTo>
                    <a:pt x="90" y="40"/>
                    <a:pt x="90" y="40"/>
                    <a:pt x="90" y="40"/>
                  </a:cubicBezTo>
                  <a:cubicBezTo>
                    <a:pt x="90" y="40"/>
                    <a:pt x="90" y="40"/>
                    <a:pt x="90" y="40"/>
                  </a:cubicBezTo>
                  <a:cubicBezTo>
                    <a:pt x="90" y="40"/>
                    <a:pt x="90" y="40"/>
                    <a:pt x="90" y="40"/>
                  </a:cubicBezTo>
                  <a:cubicBezTo>
                    <a:pt x="92" y="17"/>
                    <a:pt x="92" y="17"/>
                    <a:pt x="92" y="17"/>
                  </a:cubicBezTo>
                  <a:cubicBezTo>
                    <a:pt x="93" y="17"/>
                    <a:pt x="93" y="17"/>
                    <a:pt x="93" y="17"/>
                  </a:cubicBezTo>
                  <a:cubicBezTo>
                    <a:pt x="94" y="18"/>
                    <a:pt x="94" y="18"/>
                    <a:pt x="94" y="18"/>
                  </a:cubicBezTo>
                  <a:cubicBezTo>
                    <a:pt x="95" y="18"/>
                    <a:pt x="95" y="18"/>
                    <a:pt x="95" y="18"/>
                  </a:cubicBezTo>
                  <a:cubicBezTo>
                    <a:pt x="96" y="19"/>
                    <a:pt x="96" y="19"/>
                    <a:pt x="96" y="19"/>
                  </a:cubicBezTo>
                  <a:cubicBezTo>
                    <a:pt x="95" y="18"/>
                    <a:pt x="95" y="18"/>
                    <a:pt x="95" y="18"/>
                  </a:cubicBezTo>
                  <a:cubicBezTo>
                    <a:pt x="93" y="40"/>
                    <a:pt x="93" y="40"/>
                    <a:pt x="93" y="40"/>
                  </a:cubicBezTo>
                  <a:cubicBezTo>
                    <a:pt x="94" y="40"/>
                    <a:pt x="94" y="40"/>
                    <a:pt x="94" y="40"/>
                  </a:cubicBezTo>
                  <a:cubicBezTo>
                    <a:pt x="94" y="40"/>
                    <a:pt x="94" y="40"/>
                    <a:pt x="94" y="40"/>
                  </a:cubicBezTo>
                  <a:cubicBezTo>
                    <a:pt x="96" y="19"/>
                    <a:pt x="96" y="19"/>
                    <a:pt x="96" y="19"/>
                  </a:cubicBezTo>
                  <a:cubicBezTo>
                    <a:pt x="97" y="18"/>
                    <a:pt x="97" y="18"/>
                    <a:pt x="97" y="18"/>
                  </a:cubicBezTo>
                  <a:cubicBezTo>
                    <a:pt x="98" y="19"/>
                    <a:pt x="98" y="19"/>
                    <a:pt x="98" y="19"/>
                  </a:cubicBezTo>
                  <a:cubicBezTo>
                    <a:pt x="99" y="19"/>
                    <a:pt x="99" y="19"/>
                    <a:pt x="99" y="19"/>
                  </a:cubicBezTo>
                  <a:cubicBezTo>
                    <a:pt x="99" y="20"/>
                    <a:pt x="99" y="20"/>
                    <a:pt x="99" y="20"/>
                  </a:cubicBezTo>
                  <a:cubicBezTo>
                    <a:pt x="99" y="19"/>
                    <a:pt x="99" y="19"/>
                    <a:pt x="99" y="19"/>
                  </a:cubicBezTo>
                  <a:cubicBezTo>
                    <a:pt x="97" y="40"/>
                    <a:pt x="97" y="40"/>
                    <a:pt x="97" y="40"/>
                  </a:cubicBezTo>
                  <a:cubicBezTo>
                    <a:pt x="97" y="40"/>
                    <a:pt x="97" y="40"/>
                    <a:pt x="97" y="40"/>
                  </a:cubicBezTo>
                  <a:cubicBezTo>
                    <a:pt x="97" y="40"/>
                    <a:pt x="97" y="40"/>
                    <a:pt x="97" y="40"/>
                  </a:cubicBezTo>
                  <a:cubicBezTo>
                    <a:pt x="97" y="40"/>
                    <a:pt x="97" y="40"/>
                    <a:pt x="97" y="40"/>
                  </a:cubicBezTo>
                  <a:cubicBezTo>
                    <a:pt x="100" y="20"/>
                    <a:pt x="100" y="20"/>
                    <a:pt x="100" y="20"/>
                  </a:cubicBezTo>
                  <a:cubicBezTo>
                    <a:pt x="100" y="20"/>
                    <a:pt x="100" y="20"/>
                    <a:pt x="100" y="20"/>
                  </a:cubicBezTo>
                  <a:cubicBezTo>
                    <a:pt x="101" y="20"/>
                    <a:pt x="101" y="20"/>
                    <a:pt x="101" y="20"/>
                  </a:cubicBezTo>
                  <a:cubicBezTo>
                    <a:pt x="100" y="20"/>
                    <a:pt x="100" y="20"/>
                    <a:pt x="100" y="20"/>
                  </a:cubicBezTo>
                  <a:cubicBezTo>
                    <a:pt x="98" y="40"/>
                    <a:pt x="98" y="40"/>
                    <a:pt x="98" y="40"/>
                  </a:cubicBezTo>
                  <a:cubicBezTo>
                    <a:pt x="98" y="40"/>
                    <a:pt x="98" y="40"/>
                    <a:pt x="98" y="40"/>
                  </a:cubicBezTo>
                  <a:cubicBezTo>
                    <a:pt x="99" y="40"/>
                    <a:pt x="99" y="40"/>
                    <a:pt x="99" y="40"/>
                  </a:cubicBezTo>
                  <a:cubicBezTo>
                    <a:pt x="99" y="40"/>
                    <a:pt x="99" y="40"/>
                    <a:pt x="99" y="40"/>
                  </a:cubicBezTo>
                  <a:cubicBezTo>
                    <a:pt x="101" y="20"/>
                    <a:pt x="101" y="20"/>
                    <a:pt x="101" y="20"/>
                  </a:cubicBezTo>
                  <a:cubicBezTo>
                    <a:pt x="102" y="20"/>
                    <a:pt x="102" y="20"/>
                    <a:pt x="102" y="20"/>
                  </a:cubicBezTo>
                  <a:cubicBezTo>
                    <a:pt x="103" y="21"/>
                    <a:pt x="103" y="21"/>
                    <a:pt x="103" y="21"/>
                  </a:cubicBezTo>
                  <a:cubicBezTo>
                    <a:pt x="102" y="20"/>
                    <a:pt x="102" y="20"/>
                    <a:pt x="102" y="20"/>
                  </a:cubicBezTo>
                  <a:cubicBezTo>
                    <a:pt x="100" y="40"/>
                    <a:pt x="100" y="40"/>
                    <a:pt x="100" y="40"/>
                  </a:cubicBezTo>
                  <a:cubicBezTo>
                    <a:pt x="100" y="40"/>
                    <a:pt x="100" y="40"/>
                    <a:pt x="100" y="40"/>
                  </a:cubicBezTo>
                  <a:cubicBezTo>
                    <a:pt x="100" y="40"/>
                    <a:pt x="100" y="40"/>
                    <a:pt x="100" y="40"/>
                  </a:cubicBezTo>
                  <a:cubicBezTo>
                    <a:pt x="100" y="40"/>
                    <a:pt x="100" y="40"/>
                    <a:pt x="100" y="40"/>
                  </a:cubicBezTo>
                  <a:cubicBezTo>
                    <a:pt x="103" y="21"/>
                    <a:pt x="103" y="21"/>
                    <a:pt x="103" y="21"/>
                  </a:cubicBezTo>
                  <a:cubicBezTo>
                    <a:pt x="104" y="21"/>
                    <a:pt x="104" y="21"/>
                    <a:pt x="104" y="21"/>
                  </a:cubicBezTo>
                  <a:cubicBezTo>
                    <a:pt x="104" y="21"/>
                    <a:pt x="104" y="21"/>
                    <a:pt x="104" y="21"/>
                  </a:cubicBezTo>
                  <a:cubicBezTo>
                    <a:pt x="104" y="21"/>
                    <a:pt x="104" y="21"/>
                    <a:pt x="104" y="21"/>
                  </a:cubicBezTo>
                  <a:cubicBezTo>
                    <a:pt x="101" y="40"/>
                    <a:pt x="101" y="40"/>
                    <a:pt x="101" y="40"/>
                  </a:cubicBezTo>
                  <a:cubicBezTo>
                    <a:pt x="101" y="40"/>
                    <a:pt x="101" y="40"/>
                    <a:pt x="101" y="40"/>
                  </a:cubicBezTo>
                  <a:cubicBezTo>
                    <a:pt x="102" y="40"/>
                    <a:pt x="102" y="40"/>
                    <a:pt x="102" y="40"/>
                  </a:cubicBezTo>
                  <a:cubicBezTo>
                    <a:pt x="102" y="40"/>
                    <a:pt x="102" y="40"/>
                    <a:pt x="102" y="40"/>
                  </a:cubicBezTo>
                  <a:cubicBezTo>
                    <a:pt x="104" y="21"/>
                    <a:pt x="104" y="21"/>
                    <a:pt x="104" y="21"/>
                  </a:cubicBezTo>
                  <a:cubicBezTo>
                    <a:pt x="105" y="21"/>
                    <a:pt x="105" y="21"/>
                    <a:pt x="105" y="21"/>
                  </a:cubicBezTo>
                  <a:cubicBezTo>
                    <a:pt x="105" y="22"/>
                    <a:pt x="105" y="22"/>
                    <a:pt x="105" y="22"/>
                  </a:cubicBezTo>
                  <a:cubicBezTo>
                    <a:pt x="105" y="21"/>
                    <a:pt x="105" y="21"/>
                    <a:pt x="105" y="21"/>
                  </a:cubicBezTo>
                  <a:cubicBezTo>
                    <a:pt x="103" y="40"/>
                    <a:pt x="103" y="40"/>
                    <a:pt x="103" y="40"/>
                  </a:cubicBezTo>
                  <a:cubicBezTo>
                    <a:pt x="103" y="40"/>
                    <a:pt x="103" y="40"/>
                    <a:pt x="103" y="40"/>
                  </a:cubicBezTo>
                  <a:cubicBezTo>
                    <a:pt x="103" y="40"/>
                    <a:pt x="103" y="40"/>
                    <a:pt x="103" y="40"/>
                  </a:cubicBezTo>
                  <a:cubicBezTo>
                    <a:pt x="103" y="39"/>
                    <a:pt x="103" y="39"/>
                    <a:pt x="103" y="40"/>
                  </a:cubicBezTo>
                  <a:cubicBezTo>
                    <a:pt x="106" y="22"/>
                    <a:pt x="106" y="22"/>
                    <a:pt x="106" y="22"/>
                  </a:cubicBezTo>
                  <a:cubicBezTo>
                    <a:pt x="106" y="22"/>
                    <a:pt x="106" y="22"/>
                    <a:pt x="106" y="22"/>
                  </a:cubicBezTo>
                  <a:cubicBezTo>
                    <a:pt x="107" y="22"/>
                    <a:pt x="107" y="22"/>
                    <a:pt x="107" y="22"/>
                  </a:cubicBezTo>
                  <a:cubicBezTo>
                    <a:pt x="106" y="22"/>
                    <a:pt x="106" y="22"/>
                    <a:pt x="106" y="22"/>
                  </a:cubicBezTo>
                  <a:cubicBezTo>
                    <a:pt x="104" y="40"/>
                    <a:pt x="104" y="40"/>
                    <a:pt x="104" y="40"/>
                  </a:cubicBezTo>
                  <a:cubicBezTo>
                    <a:pt x="105" y="40"/>
                    <a:pt x="105" y="40"/>
                    <a:pt x="105" y="40"/>
                  </a:cubicBezTo>
                  <a:cubicBezTo>
                    <a:pt x="107" y="22"/>
                    <a:pt x="107" y="22"/>
                    <a:pt x="107" y="22"/>
                  </a:cubicBezTo>
                  <a:cubicBezTo>
                    <a:pt x="108" y="22"/>
                    <a:pt x="108" y="22"/>
                    <a:pt x="108" y="22"/>
                  </a:cubicBezTo>
                  <a:cubicBezTo>
                    <a:pt x="108" y="23"/>
                    <a:pt x="108" y="23"/>
                    <a:pt x="108" y="23"/>
                  </a:cubicBezTo>
                  <a:cubicBezTo>
                    <a:pt x="108" y="22"/>
                    <a:pt x="108" y="22"/>
                    <a:pt x="108" y="22"/>
                  </a:cubicBezTo>
                  <a:cubicBezTo>
                    <a:pt x="105" y="40"/>
                    <a:pt x="105" y="40"/>
                    <a:pt x="105" y="40"/>
                  </a:cubicBezTo>
                  <a:cubicBezTo>
                    <a:pt x="106" y="40"/>
                    <a:pt x="106" y="40"/>
                    <a:pt x="106" y="40"/>
                  </a:cubicBezTo>
                  <a:cubicBezTo>
                    <a:pt x="106" y="39"/>
                    <a:pt x="106" y="39"/>
                    <a:pt x="106" y="39"/>
                  </a:cubicBezTo>
                  <a:cubicBezTo>
                    <a:pt x="106" y="39"/>
                    <a:pt x="106" y="39"/>
                    <a:pt x="106" y="39"/>
                  </a:cubicBezTo>
                  <a:cubicBezTo>
                    <a:pt x="108" y="23"/>
                    <a:pt x="108" y="23"/>
                    <a:pt x="108" y="23"/>
                  </a:cubicBezTo>
                  <a:cubicBezTo>
                    <a:pt x="109" y="23"/>
                    <a:pt x="109" y="23"/>
                    <a:pt x="109" y="23"/>
                  </a:cubicBezTo>
                  <a:cubicBezTo>
                    <a:pt x="107" y="40"/>
                    <a:pt x="107" y="40"/>
                    <a:pt x="107" y="40"/>
                  </a:cubicBezTo>
                  <a:cubicBezTo>
                    <a:pt x="107" y="40"/>
                    <a:pt x="107" y="40"/>
                    <a:pt x="107" y="40"/>
                  </a:cubicBezTo>
                  <a:cubicBezTo>
                    <a:pt x="107" y="40"/>
                    <a:pt x="107" y="40"/>
                    <a:pt x="107" y="40"/>
                  </a:cubicBezTo>
                  <a:cubicBezTo>
                    <a:pt x="109" y="23"/>
                    <a:pt x="109" y="23"/>
                    <a:pt x="109" y="23"/>
                  </a:cubicBezTo>
                  <a:cubicBezTo>
                    <a:pt x="110" y="23"/>
                    <a:pt x="110" y="23"/>
                    <a:pt x="110" y="23"/>
                  </a:cubicBezTo>
                  <a:cubicBezTo>
                    <a:pt x="108" y="39"/>
                    <a:pt x="108" y="39"/>
                    <a:pt x="108" y="39"/>
                  </a:cubicBezTo>
                  <a:cubicBezTo>
                    <a:pt x="108" y="39"/>
                    <a:pt x="108" y="39"/>
                    <a:pt x="108" y="39"/>
                  </a:cubicBezTo>
                  <a:cubicBezTo>
                    <a:pt x="108" y="39"/>
                    <a:pt x="108" y="39"/>
                    <a:pt x="108" y="39"/>
                  </a:cubicBezTo>
                  <a:cubicBezTo>
                    <a:pt x="108" y="39"/>
                    <a:pt x="108" y="39"/>
                    <a:pt x="108" y="39"/>
                  </a:cubicBezTo>
                  <a:cubicBezTo>
                    <a:pt x="110" y="24"/>
                    <a:pt x="110" y="24"/>
                    <a:pt x="110" y="24"/>
                  </a:cubicBezTo>
                  <a:cubicBezTo>
                    <a:pt x="111" y="23"/>
                    <a:pt x="111" y="23"/>
                    <a:pt x="111" y="23"/>
                  </a:cubicBezTo>
                  <a:cubicBezTo>
                    <a:pt x="109" y="39"/>
                    <a:pt x="109" y="39"/>
                    <a:pt x="109" y="39"/>
                  </a:cubicBezTo>
                  <a:cubicBezTo>
                    <a:pt x="109" y="39"/>
                    <a:pt x="109" y="39"/>
                    <a:pt x="109" y="39"/>
                  </a:cubicBezTo>
                  <a:cubicBezTo>
                    <a:pt x="109" y="39"/>
                    <a:pt x="109" y="39"/>
                    <a:pt x="109" y="39"/>
                  </a:cubicBezTo>
                  <a:cubicBezTo>
                    <a:pt x="111" y="24"/>
                    <a:pt x="111" y="24"/>
                    <a:pt x="111" y="24"/>
                  </a:cubicBezTo>
                  <a:cubicBezTo>
                    <a:pt x="112" y="24"/>
                    <a:pt x="112" y="24"/>
                    <a:pt x="112" y="24"/>
                  </a:cubicBezTo>
                  <a:cubicBezTo>
                    <a:pt x="110" y="39"/>
                    <a:pt x="110" y="39"/>
                    <a:pt x="110" y="39"/>
                  </a:cubicBezTo>
                  <a:cubicBezTo>
                    <a:pt x="110" y="39"/>
                    <a:pt x="110" y="39"/>
                    <a:pt x="110" y="39"/>
                  </a:cubicBezTo>
                  <a:cubicBezTo>
                    <a:pt x="110" y="39"/>
                    <a:pt x="110" y="39"/>
                    <a:pt x="110" y="39"/>
                  </a:cubicBezTo>
                  <a:cubicBezTo>
                    <a:pt x="112" y="25"/>
                    <a:pt x="112" y="25"/>
                    <a:pt x="112" y="25"/>
                  </a:cubicBezTo>
                  <a:cubicBezTo>
                    <a:pt x="113" y="24"/>
                    <a:pt x="113" y="24"/>
                    <a:pt x="113" y="24"/>
                  </a:cubicBezTo>
                  <a:cubicBezTo>
                    <a:pt x="111" y="39"/>
                    <a:pt x="111" y="39"/>
                    <a:pt x="111" y="39"/>
                  </a:cubicBezTo>
                  <a:cubicBezTo>
                    <a:pt x="111" y="39"/>
                    <a:pt x="111" y="39"/>
                    <a:pt x="111" y="39"/>
                  </a:cubicBezTo>
                  <a:cubicBezTo>
                    <a:pt x="111" y="39"/>
                    <a:pt x="111" y="39"/>
                    <a:pt x="111" y="39"/>
                  </a:cubicBezTo>
                  <a:cubicBezTo>
                    <a:pt x="113" y="25"/>
                    <a:pt x="113" y="25"/>
                    <a:pt x="113" y="25"/>
                  </a:cubicBezTo>
                  <a:cubicBezTo>
                    <a:pt x="115" y="25"/>
                    <a:pt x="115" y="25"/>
                    <a:pt x="115" y="25"/>
                  </a:cubicBezTo>
                  <a:cubicBezTo>
                    <a:pt x="112" y="39"/>
                    <a:pt x="112" y="39"/>
                    <a:pt x="112" y="39"/>
                  </a:cubicBezTo>
                  <a:cubicBezTo>
                    <a:pt x="112" y="39"/>
                    <a:pt x="112" y="39"/>
                    <a:pt x="112" y="39"/>
                  </a:cubicBezTo>
                  <a:cubicBezTo>
                    <a:pt x="112" y="39"/>
                    <a:pt x="112" y="39"/>
                    <a:pt x="112" y="39"/>
                  </a:cubicBezTo>
                  <a:cubicBezTo>
                    <a:pt x="112" y="39"/>
                    <a:pt x="112" y="39"/>
                    <a:pt x="112" y="39"/>
                  </a:cubicBezTo>
                  <a:cubicBezTo>
                    <a:pt x="115" y="26"/>
                    <a:pt x="115" y="26"/>
                    <a:pt x="115" y="26"/>
                  </a:cubicBezTo>
                  <a:cubicBezTo>
                    <a:pt x="116" y="25"/>
                    <a:pt x="116" y="25"/>
                    <a:pt x="116" y="25"/>
                  </a:cubicBezTo>
                  <a:cubicBezTo>
                    <a:pt x="115" y="26"/>
                    <a:pt x="115" y="26"/>
                    <a:pt x="115" y="26"/>
                  </a:cubicBezTo>
                  <a:cubicBezTo>
                    <a:pt x="116" y="26"/>
                    <a:pt x="116" y="26"/>
                    <a:pt x="116" y="26"/>
                  </a:cubicBezTo>
                  <a:cubicBezTo>
                    <a:pt x="116" y="26"/>
                    <a:pt x="116" y="26"/>
                    <a:pt x="116" y="26"/>
                  </a:cubicBezTo>
                  <a:cubicBezTo>
                    <a:pt x="117" y="26"/>
                    <a:pt x="117" y="26"/>
                    <a:pt x="117" y="26"/>
                  </a:cubicBezTo>
                  <a:cubicBezTo>
                    <a:pt x="117" y="27"/>
                    <a:pt x="117" y="27"/>
                    <a:pt x="117" y="27"/>
                  </a:cubicBezTo>
                  <a:cubicBezTo>
                    <a:pt x="118" y="26"/>
                    <a:pt x="118" y="26"/>
                    <a:pt x="118" y="26"/>
                  </a:cubicBezTo>
                  <a:cubicBezTo>
                    <a:pt x="118" y="27"/>
                    <a:pt x="118" y="27"/>
                    <a:pt x="118" y="27"/>
                  </a:cubicBezTo>
                  <a:cubicBezTo>
                    <a:pt x="118" y="27"/>
                    <a:pt x="118" y="27"/>
                    <a:pt x="118" y="27"/>
                  </a:cubicBezTo>
                  <a:cubicBezTo>
                    <a:pt x="118" y="27"/>
                    <a:pt x="118" y="27"/>
                    <a:pt x="118" y="27"/>
                  </a:cubicBezTo>
                  <a:cubicBezTo>
                    <a:pt x="119" y="27"/>
                    <a:pt x="119" y="27"/>
                    <a:pt x="119" y="27"/>
                  </a:cubicBezTo>
                  <a:cubicBezTo>
                    <a:pt x="119" y="28"/>
                    <a:pt x="119" y="28"/>
                    <a:pt x="119" y="28"/>
                  </a:cubicBezTo>
                  <a:cubicBezTo>
                    <a:pt x="120" y="27"/>
                    <a:pt x="120" y="27"/>
                    <a:pt x="120" y="27"/>
                  </a:cubicBezTo>
                  <a:cubicBezTo>
                    <a:pt x="120" y="28"/>
                    <a:pt x="120" y="28"/>
                    <a:pt x="120" y="28"/>
                  </a:cubicBezTo>
                  <a:cubicBezTo>
                    <a:pt x="120" y="28"/>
                    <a:pt x="120" y="28"/>
                    <a:pt x="120" y="28"/>
                  </a:cubicBezTo>
                  <a:cubicBezTo>
                    <a:pt x="120" y="29"/>
                    <a:pt x="120" y="29"/>
                    <a:pt x="120" y="29"/>
                  </a:cubicBezTo>
                  <a:cubicBezTo>
                    <a:pt x="121" y="29"/>
                    <a:pt x="121" y="29"/>
                    <a:pt x="121" y="29"/>
                  </a:cubicBezTo>
                  <a:cubicBezTo>
                    <a:pt x="121" y="29"/>
                    <a:pt x="121" y="29"/>
                    <a:pt x="121" y="29"/>
                  </a:cubicBezTo>
                  <a:cubicBezTo>
                    <a:pt x="121" y="29"/>
                    <a:pt x="121" y="29"/>
                    <a:pt x="121" y="29"/>
                  </a:cubicBezTo>
                  <a:cubicBezTo>
                    <a:pt x="121" y="30"/>
                    <a:pt x="121" y="30"/>
                    <a:pt x="121" y="30"/>
                  </a:cubicBezTo>
                  <a:cubicBezTo>
                    <a:pt x="122" y="29"/>
                    <a:pt x="122" y="29"/>
                    <a:pt x="122" y="29"/>
                  </a:cubicBezTo>
                  <a:cubicBezTo>
                    <a:pt x="122" y="30"/>
                    <a:pt x="122" y="30"/>
                    <a:pt x="122" y="30"/>
                  </a:cubicBezTo>
                  <a:cubicBezTo>
                    <a:pt x="122" y="30"/>
                    <a:pt x="122" y="30"/>
                    <a:pt x="122" y="30"/>
                  </a:cubicBezTo>
                  <a:cubicBezTo>
                    <a:pt x="122" y="31"/>
                    <a:pt x="122" y="31"/>
                    <a:pt x="122" y="31"/>
                  </a:cubicBezTo>
                  <a:cubicBezTo>
                    <a:pt x="122" y="31"/>
                    <a:pt x="122" y="31"/>
                    <a:pt x="122" y="31"/>
                  </a:cubicBezTo>
                  <a:cubicBezTo>
                    <a:pt x="122" y="31"/>
                    <a:pt x="122" y="31"/>
                    <a:pt x="122" y="31"/>
                  </a:cubicBezTo>
                  <a:cubicBezTo>
                    <a:pt x="122" y="31"/>
                    <a:pt x="122" y="31"/>
                    <a:pt x="122" y="31"/>
                  </a:cubicBezTo>
                  <a:cubicBezTo>
                    <a:pt x="122" y="31"/>
                    <a:pt x="122" y="31"/>
                    <a:pt x="122" y="31"/>
                  </a:cubicBezTo>
                  <a:cubicBezTo>
                    <a:pt x="122" y="31"/>
                    <a:pt x="122" y="31"/>
                    <a:pt x="122" y="31"/>
                  </a:cubicBezTo>
                  <a:cubicBezTo>
                    <a:pt x="122" y="30"/>
                    <a:pt x="122" y="29"/>
                    <a:pt x="122" y="28"/>
                  </a:cubicBezTo>
                  <a:cubicBezTo>
                    <a:pt x="121" y="27"/>
                    <a:pt x="120" y="26"/>
                    <a:pt x="119" y="25"/>
                  </a:cubicBezTo>
                  <a:cubicBezTo>
                    <a:pt x="114" y="20"/>
                    <a:pt x="97" y="15"/>
                    <a:pt x="88" y="12"/>
                  </a:cubicBezTo>
                  <a:cubicBezTo>
                    <a:pt x="80" y="9"/>
                    <a:pt x="57" y="3"/>
                    <a:pt x="36" y="2"/>
                  </a:cubicBezTo>
                  <a:cubicBezTo>
                    <a:pt x="16" y="0"/>
                    <a:pt x="7" y="3"/>
                    <a:pt x="4" y="5"/>
                  </a:cubicBezTo>
                  <a:cubicBezTo>
                    <a:pt x="1" y="7"/>
                    <a:pt x="2" y="9"/>
                    <a:pt x="2" y="9"/>
                  </a:cubicBezTo>
                  <a:cubicBezTo>
                    <a:pt x="3" y="10"/>
                    <a:pt x="3" y="10"/>
                    <a:pt x="3" y="10"/>
                  </a:cubicBezTo>
                  <a:cubicBezTo>
                    <a:pt x="2" y="10"/>
                    <a:pt x="2" y="10"/>
                    <a:pt x="2" y="10"/>
                  </a:cubicBezTo>
                  <a:cubicBezTo>
                    <a:pt x="2" y="11"/>
                    <a:pt x="2" y="11"/>
                    <a:pt x="2" y="11"/>
                  </a:cubicBezTo>
                  <a:cubicBezTo>
                    <a:pt x="1" y="11"/>
                    <a:pt x="1" y="11"/>
                    <a:pt x="1" y="11"/>
                  </a:cubicBezTo>
                  <a:cubicBezTo>
                    <a:pt x="2" y="11"/>
                    <a:pt x="2" y="11"/>
                    <a:pt x="2" y="11"/>
                  </a:cubicBezTo>
                  <a:cubicBezTo>
                    <a:pt x="1" y="11"/>
                    <a:pt x="1" y="11"/>
                    <a:pt x="1" y="11"/>
                  </a:cubicBezTo>
                  <a:cubicBezTo>
                    <a:pt x="1" y="12"/>
                    <a:pt x="1" y="12"/>
                    <a:pt x="1" y="12"/>
                  </a:cubicBezTo>
                  <a:cubicBezTo>
                    <a:pt x="1" y="12"/>
                    <a:pt x="1" y="12"/>
                    <a:pt x="1" y="12"/>
                  </a:cubicBezTo>
                  <a:cubicBezTo>
                    <a:pt x="1" y="13"/>
                    <a:pt x="1" y="13"/>
                    <a:pt x="1" y="13"/>
                  </a:cubicBezTo>
                  <a:cubicBezTo>
                    <a:pt x="0" y="13"/>
                    <a:pt x="0" y="13"/>
                    <a:pt x="0" y="13"/>
                  </a:cubicBezTo>
                  <a:cubicBezTo>
                    <a:pt x="1" y="13"/>
                    <a:pt x="1" y="13"/>
                    <a:pt x="1" y="13"/>
                  </a:cubicBezTo>
                  <a:cubicBezTo>
                    <a:pt x="1" y="13"/>
                    <a:pt x="1" y="13"/>
                    <a:pt x="1" y="13"/>
                  </a:cubicBezTo>
                  <a:cubicBezTo>
                    <a:pt x="1" y="13"/>
                    <a:pt x="9" y="36"/>
                    <a:pt x="10" y="38"/>
                  </a:cubicBezTo>
                  <a:cubicBezTo>
                    <a:pt x="11" y="40"/>
                    <a:pt x="13" y="41"/>
                    <a:pt x="13" y="41"/>
                  </a:cubicBezTo>
                  <a:cubicBezTo>
                    <a:pt x="15" y="51"/>
                    <a:pt x="15" y="51"/>
                    <a:pt x="15" y="51"/>
                  </a:cubicBezTo>
                  <a:cubicBezTo>
                    <a:pt x="15" y="51"/>
                    <a:pt x="15" y="51"/>
                    <a:pt x="15" y="51"/>
                  </a:cubicBezTo>
                  <a:cubicBezTo>
                    <a:pt x="13" y="41"/>
                    <a:pt x="13" y="41"/>
                    <a:pt x="13" y="41"/>
                  </a:cubicBezTo>
                  <a:cubicBezTo>
                    <a:pt x="13" y="40"/>
                    <a:pt x="12" y="40"/>
                    <a:pt x="11" y="39"/>
                  </a:cubicBezTo>
                  <a:cubicBezTo>
                    <a:pt x="10" y="37"/>
                    <a:pt x="14" y="36"/>
                    <a:pt x="15" y="36"/>
                  </a:cubicBezTo>
                  <a:cubicBezTo>
                    <a:pt x="15" y="36"/>
                    <a:pt x="14" y="37"/>
                    <a:pt x="13" y="38"/>
                  </a:cubicBezTo>
                  <a:cubicBezTo>
                    <a:pt x="14" y="38"/>
                    <a:pt x="14" y="38"/>
                    <a:pt x="14" y="38"/>
                  </a:cubicBezTo>
                  <a:cubicBezTo>
                    <a:pt x="16" y="51"/>
                    <a:pt x="16" y="51"/>
                    <a:pt x="16" y="51"/>
                  </a:cubicBezTo>
                  <a:cubicBezTo>
                    <a:pt x="16" y="51"/>
                    <a:pt x="16" y="51"/>
                    <a:pt x="16" y="51"/>
                  </a:cubicBezTo>
                  <a:cubicBezTo>
                    <a:pt x="14" y="37"/>
                    <a:pt x="14" y="37"/>
                    <a:pt x="14" y="37"/>
                  </a:cubicBezTo>
                  <a:close/>
                  <a:moveTo>
                    <a:pt x="29" y="34"/>
                  </a:moveTo>
                  <a:cubicBezTo>
                    <a:pt x="29" y="34"/>
                    <a:pt x="29" y="34"/>
                    <a:pt x="29" y="34"/>
                  </a:cubicBezTo>
                  <a:cubicBezTo>
                    <a:pt x="22" y="8"/>
                    <a:pt x="22" y="8"/>
                    <a:pt x="22" y="8"/>
                  </a:cubicBezTo>
                  <a:cubicBezTo>
                    <a:pt x="22" y="7"/>
                    <a:pt x="22" y="7"/>
                    <a:pt x="22" y="7"/>
                  </a:cubicBezTo>
                  <a:lnTo>
                    <a:pt x="29" y="34"/>
                  </a:lnTo>
                  <a:close/>
                  <a:moveTo>
                    <a:pt x="19" y="7"/>
                  </a:moveTo>
                  <a:cubicBezTo>
                    <a:pt x="19" y="7"/>
                    <a:pt x="19" y="7"/>
                    <a:pt x="19" y="7"/>
                  </a:cubicBezTo>
                  <a:cubicBezTo>
                    <a:pt x="22" y="7"/>
                    <a:pt x="22" y="7"/>
                    <a:pt x="22" y="7"/>
                  </a:cubicBezTo>
                  <a:cubicBezTo>
                    <a:pt x="22" y="8"/>
                    <a:pt x="22" y="8"/>
                    <a:pt x="22" y="8"/>
                  </a:cubicBezTo>
                  <a:cubicBezTo>
                    <a:pt x="21" y="8"/>
                    <a:pt x="21" y="8"/>
                    <a:pt x="21" y="8"/>
                  </a:cubicBezTo>
                  <a:cubicBezTo>
                    <a:pt x="25" y="22"/>
                    <a:pt x="25" y="22"/>
                    <a:pt x="25" y="22"/>
                  </a:cubicBezTo>
                  <a:cubicBezTo>
                    <a:pt x="21" y="8"/>
                    <a:pt x="21" y="8"/>
                    <a:pt x="21" y="8"/>
                  </a:cubicBezTo>
                  <a:cubicBezTo>
                    <a:pt x="21" y="7"/>
                    <a:pt x="21" y="7"/>
                    <a:pt x="21" y="7"/>
                  </a:cubicBezTo>
                  <a:cubicBezTo>
                    <a:pt x="19" y="7"/>
                    <a:pt x="19" y="7"/>
                    <a:pt x="19" y="7"/>
                  </a:cubicBezTo>
                  <a:cubicBezTo>
                    <a:pt x="20" y="10"/>
                    <a:pt x="20" y="10"/>
                    <a:pt x="20" y="10"/>
                  </a:cubicBezTo>
                  <a:cubicBezTo>
                    <a:pt x="19" y="7"/>
                    <a:pt x="19" y="7"/>
                    <a:pt x="19" y="7"/>
                  </a:cubicBezTo>
                  <a:close/>
                  <a:moveTo>
                    <a:pt x="19" y="8"/>
                  </a:moveTo>
                  <a:cubicBezTo>
                    <a:pt x="19" y="8"/>
                    <a:pt x="19" y="8"/>
                    <a:pt x="19" y="8"/>
                  </a:cubicBezTo>
                  <a:cubicBezTo>
                    <a:pt x="26" y="32"/>
                    <a:pt x="26" y="32"/>
                    <a:pt x="26" y="32"/>
                  </a:cubicBezTo>
                  <a:cubicBezTo>
                    <a:pt x="19" y="8"/>
                    <a:pt x="19" y="8"/>
                    <a:pt x="19" y="8"/>
                  </a:cubicBezTo>
                  <a:close/>
                  <a:moveTo>
                    <a:pt x="18" y="8"/>
                  </a:moveTo>
                  <a:cubicBezTo>
                    <a:pt x="18" y="8"/>
                    <a:pt x="18" y="8"/>
                    <a:pt x="18" y="8"/>
                  </a:cubicBezTo>
                  <a:cubicBezTo>
                    <a:pt x="17" y="7"/>
                    <a:pt x="17" y="7"/>
                    <a:pt x="17" y="7"/>
                  </a:cubicBezTo>
                  <a:cubicBezTo>
                    <a:pt x="24" y="34"/>
                    <a:pt x="24" y="34"/>
                    <a:pt x="24" y="34"/>
                  </a:cubicBezTo>
                  <a:cubicBezTo>
                    <a:pt x="16" y="7"/>
                    <a:pt x="16" y="7"/>
                    <a:pt x="16" y="7"/>
                  </a:cubicBezTo>
                  <a:lnTo>
                    <a:pt x="18" y="8"/>
                  </a:lnTo>
                  <a:close/>
                  <a:moveTo>
                    <a:pt x="16" y="8"/>
                  </a:moveTo>
                  <a:cubicBezTo>
                    <a:pt x="16" y="8"/>
                    <a:pt x="16" y="8"/>
                    <a:pt x="16" y="8"/>
                  </a:cubicBezTo>
                  <a:cubicBezTo>
                    <a:pt x="14" y="8"/>
                    <a:pt x="14" y="8"/>
                    <a:pt x="14" y="8"/>
                  </a:cubicBezTo>
                  <a:cubicBezTo>
                    <a:pt x="22" y="34"/>
                    <a:pt x="22" y="34"/>
                    <a:pt x="22" y="34"/>
                  </a:cubicBezTo>
                  <a:cubicBezTo>
                    <a:pt x="14" y="7"/>
                    <a:pt x="14" y="7"/>
                    <a:pt x="14" y="7"/>
                  </a:cubicBezTo>
                  <a:lnTo>
                    <a:pt x="16" y="8"/>
                  </a:lnTo>
                  <a:close/>
                  <a:moveTo>
                    <a:pt x="14" y="8"/>
                  </a:moveTo>
                  <a:cubicBezTo>
                    <a:pt x="14" y="8"/>
                    <a:pt x="14" y="8"/>
                    <a:pt x="14" y="8"/>
                  </a:cubicBezTo>
                  <a:cubicBezTo>
                    <a:pt x="12" y="8"/>
                    <a:pt x="12" y="8"/>
                    <a:pt x="12" y="8"/>
                  </a:cubicBezTo>
                  <a:cubicBezTo>
                    <a:pt x="20" y="34"/>
                    <a:pt x="20" y="34"/>
                    <a:pt x="20" y="34"/>
                  </a:cubicBezTo>
                  <a:cubicBezTo>
                    <a:pt x="11" y="8"/>
                    <a:pt x="11" y="8"/>
                    <a:pt x="11" y="8"/>
                  </a:cubicBezTo>
                  <a:cubicBezTo>
                    <a:pt x="11" y="8"/>
                    <a:pt x="14" y="8"/>
                    <a:pt x="14" y="8"/>
                  </a:cubicBezTo>
                  <a:close/>
                  <a:moveTo>
                    <a:pt x="11" y="8"/>
                  </a:moveTo>
                  <a:cubicBezTo>
                    <a:pt x="11" y="8"/>
                    <a:pt x="11" y="8"/>
                    <a:pt x="11" y="8"/>
                  </a:cubicBezTo>
                  <a:cubicBezTo>
                    <a:pt x="10" y="8"/>
                    <a:pt x="10" y="8"/>
                    <a:pt x="10" y="8"/>
                  </a:cubicBezTo>
                  <a:cubicBezTo>
                    <a:pt x="18" y="35"/>
                    <a:pt x="18" y="35"/>
                    <a:pt x="18" y="35"/>
                  </a:cubicBezTo>
                  <a:cubicBezTo>
                    <a:pt x="9" y="8"/>
                    <a:pt x="9" y="8"/>
                    <a:pt x="9" y="8"/>
                  </a:cubicBezTo>
                  <a:lnTo>
                    <a:pt x="11" y="8"/>
                  </a:lnTo>
                  <a:close/>
                  <a:moveTo>
                    <a:pt x="1" y="13"/>
                  </a:moveTo>
                  <a:cubicBezTo>
                    <a:pt x="1" y="13"/>
                    <a:pt x="1" y="13"/>
                    <a:pt x="1" y="13"/>
                  </a:cubicBezTo>
                  <a:cubicBezTo>
                    <a:pt x="1" y="13"/>
                    <a:pt x="1" y="13"/>
                    <a:pt x="1" y="13"/>
                  </a:cubicBezTo>
                  <a:cubicBezTo>
                    <a:pt x="1" y="13"/>
                    <a:pt x="1" y="13"/>
                    <a:pt x="1" y="13"/>
                  </a:cubicBezTo>
                  <a:close/>
                  <a:moveTo>
                    <a:pt x="1" y="12"/>
                  </a:moveTo>
                  <a:cubicBezTo>
                    <a:pt x="1" y="12"/>
                    <a:pt x="1" y="12"/>
                    <a:pt x="1" y="12"/>
                  </a:cubicBezTo>
                  <a:cubicBezTo>
                    <a:pt x="2" y="12"/>
                    <a:pt x="2" y="12"/>
                    <a:pt x="2" y="12"/>
                  </a:cubicBezTo>
                  <a:cubicBezTo>
                    <a:pt x="1" y="12"/>
                    <a:pt x="1" y="12"/>
                    <a:pt x="1" y="12"/>
                  </a:cubicBezTo>
                  <a:cubicBezTo>
                    <a:pt x="2" y="13"/>
                    <a:pt x="2" y="13"/>
                    <a:pt x="2" y="13"/>
                  </a:cubicBezTo>
                  <a:lnTo>
                    <a:pt x="1" y="12"/>
                  </a:lnTo>
                  <a:close/>
                  <a:moveTo>
                    <a:pt x="2" y="11"/>
                  </a:moveTo>
                  <a:cubicBezTo>
                    <a:pt x="2" y="11"/>
                    <a:pt x="2" y="11"/>
                    <a:pt x="2" y="11"/>
                  </a:cubicBezTo>
                  <a:cubicBezTo>
                    <a:pt x="2" y="12"/>
                    <a:pt x="2" y="12"/>
                    <a:pt x="2" y="12"/>
                  </a:cubicBezTo>
                  <a:cubicBezTo>
                    <a:pt x="2" y="12"/>
                    <a:pt x="2" y="12"/>
                    <a:pt x="2" y="12"/>
                  </a:cubicBezTo>
                  <a:cubicBezTo>
                    <a:pt x="2" y="14"/>
                    <a:pt x="2" y="14"/>
                    <a:pt x="2" y="14"/>
                  </a:cubicBezTo>
                  <a:lnTo>
                    <a:pt x="2" y="11"/>
                  </a:lnTo>
                  <a:close/>
                  <a:moveTo>
                    <a:pt x="2" y="11"/>
                  </a:moveTo>
                  <a:cubicBezTo>
                    <a:pt x="2" y="11"/>
                    <a:pt x="2" y="11"/>
                    <a:pt x="2" y="11"/>
                  </a:cubicBezTo>
                  <a:cubicBezTo>
                    <a:pt x="3" y="11"/>
                    <a:pt x="3" y="11"/>
                    <a:pt x="3" y="11"/>
                  </a:cubicBezTo>
                  <a:cubicBezTo>
                    <a:pt x="2" y="11"/>
                    <a:pt x="2" y="11"/>
                    <a:pt x="2" y="11"/>
                  </a:cubicBezTo>
                  <a:cubicBezTo>
                    <a:pt x="4" y="18"/>
                    <a:pt x="4" y="18"/>
                    <a:pt x="4" y="18"/>
                  </a:cubicBezTo>
                  <a:lnTo>
                    <a:pt x="2" y="11"/>
                  </a:lnTo>
                  <a:close/>
                  <a:moveTo>
                    <a:pt x="3" y="10"/>
                  </a:moveTo>
                  <a:cubicBezTo>
                    <a:pt x="3" y="10"/>
                    <a:pt x="3" y="10"/>
                    <a:pt x="3" y="10"/>
                  </a:cubicBezTo>
                  <a:cubicBezTo>
                    <a:pt x="4" y="11"/>
                    <a:pt x="4" y="11"/>
                    <a:pt x="4" y="11"/>
                  </a:cubicBezTo>
                  <a:cubicBezTo>
                    <a:pt x="3" y="11"/>
                    <a:pt x="3" y="11"/>
                    <a:pt x="3" y="11"/>
                  </a:cubicBezTo>
                  <a:cubicBezTo>
                    <a:pt x="8" y="25"/>
                    <a:pt x="8" y="25"/>
                    <a:pt x="8" y="25"/>
                  </a:cubicBezTo>
                  <a:lnTo>
                    <a:pt x="3" y="10"/>
                  </a:lnTo>
                  <a:close/>
                  <a:moveTo>
                    <a:pt x="4" y="10"/>
                  </a:moveTo>
                  <a:cubicBezTo>
                    <a:pt x="4" y="10"/>
                    <a:pt x="4" y="10"/>
                    <a:pt x="4" y="10"/>
                  </a:cubicBezTo>
                  <a:cubicBezTo>
                    <a:pt x="5" y="10"/>
                    <a:pt x="5" y="10"/>
                    <a:pt x="5" y="10"/>
                  </a:cubicBezTo>
                  <a:cubicBezTo>
                    <a:pt x="4" y="10"/>
                    <a:pt x="4" y="10"/>
                    <a:pt x="4" y="10"/>
                  </a:cubicBezTo>
                  <a:cubicBezTo>
                    <a:pt x="13" y="36"/>
                    <a:pt x="13" y="36"/>
                    <a:pt x="13" y="36"/>
                  </a:cubicBezTo>
                  <a:lnTo>
                    <a:pt x="4" y="10"/>
                  </a:lnTo>
                  <a:close/>
                  <a:moveTo>
                    <a:pt x="5" y="9"/>
                  </a:moveTo>
                  <a:cubicBezTo>
                    <a:pt x="5" y="9"/>
                    <a:pt x="5" y="9"/>
                    <a:pt x="5" y="9"/>
                  </a:cubicBezTo>
                  <a:cubicBezTo>
                    <a:pt x="6" y="9"/>
                    <a:pt x="6" y="9"/>
                    <a:pt x="6" y="9"/>
                  </a:cubicBezTo>
                  <a:cubicBezTo>
                    <a:pt x="5" y="10"/>
                    <a:pt x="5" y="10"/>
                    <a:pt x="5" y="10"/>
                  </a:cubicBezTo>
                  <a:cubicBezTo>
                    <a:pt x="13" y="36"/>
                    <a:pt x="13" y="36"/>
                    <a:pt x="13" y="36"/>
                  </a:cubicBezTo>
                  <a:lnTo>
                    <a:pt x="5" y="9"/>
                  </a:lnTo>
                  <a:close/>
                  <a:moveTo>
                    <a:pt x="6" y="9"/>
                  </a:moveTo>
                  <a:cubicBezTo>
                    <a:pt x="6" y="9"/>
                    <a:pt x="6" y="9"/>
                    <a:pt x="6" y="9"/>
                  </a:cubicBezTo>
                  <a:cubicBezTo>
                    <a:pt x="8" y="9"/>
                    <a:pt x="8" y="9"/>
                    <a:pt x="8" y="9"/>
                  </a:cubicBezTo>
                  <a:cubicBezTo>
                    <a:pt x="6" y="9"/>
                    <a:pt x="6" y="9"/>
                    <a:pt x="6" y="9"/>
                  </a:cubicBezTo>
                  <a:cubicBezTo>
                    <a:pt x="14" y="35"/>
                    <a:pt x="14" y="35"/>
                    <a:pt x="14" y="35"/>
                  </a:cubicBezTo>
                  <a:lnTo>
                    <a:pt x="6" y="9"/>
                  </a:lnTo>
                  <a:close/>
                  <a:moveTo>
                    <a:pt x="8" y="9"/>
                  </a:moveTo>
                  <a:cubicBezTo>
                    <a:pt x="8" y="9"/>
                    <a:pt x="8" y="9"/>
                    <a:pt x="8" y="9"/>
                  </a:cubicBezTo>
                  <a:cubicBezTo>
                    <a:pt x="9" y="9"/>
                    <a:pt x="9" y="9"/>
                    <a:pt x="9" y="9"/>
                  </a:cubicBezTo>
                  <a:cubicBezTo>
                    <a:pt x="8" y="9"/>
                    <a:pt x="8" y="9"/>
                    <a:pt x="8" y="9"/>
                  </a:cubicBezTo>
                  <a:cubicBezTo>
                    <a:pt x="16" y="35"/>
                    <a:pt x="16" y="35"/>
                    <a:pt x="16" y="35"/>
                  </a:cubicBezTo>
                  <a:lnTo>
                    <a:pt x="8" y="9"/>
                  </a:lnTo>
                  <a:close/>
                  <a:moveTo>
                    <a:pt x="115" y="29"/>
                  </a:moveTo>
                  <a:cubicBezTo>
                    <a:pt x="115" y="29"/>
                    <a:pt x="115" y="29"/>
                    <a:pt x="115" y="29"/>
                  </a:cubicBezTo>
                  <a:cubicBezTo>
                    <a:pt x="113" y="39"/>
                    <a:pt x="113" y="39"/>
                    <a:pt x="113" y="39"/>
                  </a:cubicBezTo>
                  <a:cubicBezTo>
                    <a:pt x="113" y="39"/>
                    <a:pt x="113" y="39"/>
                    <a:pt x="113" y="39"/>
                  </a:cubicBezTo>
                  <a:lnTo>
                    <a:pt x="115" y="29"/>
                  </a:lnTo>
                  <a:close/>
                  <a:moveTo>
                    <a:pt x="55" y="37"/>
                  </a:moveTo>
                  <a:cubicBezTo>
                    <a:pt x="55" y="37"/>
                    <a:pt x="55" y="37"/>
                    <a:pt x="55" y="37"/>
                  </a:cubicBezTo>
                  <a:cubicBezTo>
                    <a:pt x="56" y="51"/>
                    <a:pt x="56" y="51"/>
                    <a:pt x="56" y="51"/>
                  </a:cubicBezTo>
                  <a:cubicBezTo>
                    <a:pt x="56" y="51"/>
                    <a:pt x="56" y="51"/>
                    <a:pt x="56" y="51"/>
                  </a:cubicBezTo>
                  <a:cubicBezTo>
                    <a:pt x="55" y="37"/>
                    <a:pt x="55" y="37"/>
                    <a:pt x="55" y="37"/>
                  </a:cubicBezTo>
                  <a:cubicBezTo>
                    <a:pt x="53" y="37"/>
                    <a:pt x="52" y="37"/>
                    <a:pt x="50" y="37"/>
                  </a:cubicBezTo>
                  <a:cubicBezTo>
                    <a:pt x="51" y="51"/>
                    <a:pt x="51" y="51"/>
                    <a:pt x="51" y="51"/>
                  </a:cubicBezTo>
                  <a:cubicBezTo>
                    <a:pt x="55" y="51"/>
                    <a:pt x="58" y="51"/>
                    <a:pt x="61" y="51"/>
                  </a:cubicBezTo>
                  <a:cubicBezTo>
                    <a:pt x="61" y="38"/>
                    <a:pt x="61" y="38"/>
                    <a:pt x="61" y="38"/>
                  </a:cubicBezTo>
                  <a:cubicBezTo>
                    <a:pt x="60" y="38"/>
                    <a:pt x="58" y="38"/>
                    <a:pt x="55" y="37"/>
                  </a:cubicBezTo>
                  <a:close/>
                  <a:moveTo>
                    <a:pt x="57" y="10"/>
                  </a:moveTo>
                  <a:cubicBezTo>
                    <a:pt x="57" y="10"/>
                    <a:pt x="57" y="10"/>
                    <a:pt x="57" y="10"/>
                  </a:cubicBezTo>
                  <a:cubicBezTo>
                    <a:pt x="60" y="36"/>
                    <a:pt x="60" y="36"/>
                    <a:pt x="60" y="36"/>
                  </a:cubicBezTo>
                  <a:cubicBezTo>
                    <a:pt x="57" y="10"/>
                    <a:pt x="57" y="10"/>
                    <a:pt x="57" y="10"/>
                  </a:cubicBezTo>
                  <a:cubicBezTo>
                    <a:pt x="58" y="10"/>
                    <a:pt x="58" y="10"/>
                    <a:pt x="58" y="10"/>
                  </a:cubicBezTo>
                  <a:cubicBezTo>
                    <a:pt x="56" y="9"/>
                    <a:pt x="56" y="9"/>
                    <a:pt x="56" y="9"/>
                  </a:cubicBezTo>
                  <a:cubicBezTo>
                    <a:pt x="58" y="37"/>
                    <a:pt x="58" y="37"/>
                    <a:pt x="58" y="37"/>
                  </a:cubicBezTo>
                  <a:cubicBezTo>
                    <a:pt x="56" y="9"/>
                    <a:pt x="56" y="9"/>
                    <a:pt x="56" y="9"/>
                  </a:cubicBezTo>
                  <a:cubicBezTo>
                    <a:pt x="54" y="10"/>
                    <a:pt x="54" y="10"/>
                    <a:pt x="54" y="10"/>
                  </a:cubicBezTo>
                  <a:cubicBezTo>
                    <a:pt x="57" y="35"/>
                    <a:pt x="57" y="35"/>
                    <a:pt x="57" y="35"/>
                  </a:cubicBezTo>
                  <a:cubicBezTo>
                    <a:pt x="54" y="9"/>
                    <a:pt x="54" y="9"/>
                    <a:pt x="54" y="9"/>
                  </a:cubicBezTo>
                  <a:cubicBezTo>
                    <a:pt x="55" y="9"/>
                    <a:pt x="55" y="9"/>
                    <a:pt x="55" y="9"/>
                  </a:cubicBezTo>
                  <a:cubicBezTo>
                    <a:pt x="53" y="9"/>
                    <a:pt x="53" y="9"/>
                    <a:pt x="53" y="9"/>
                  </a:cubicBezTo>
                  <a:cubicBezTo>
                    <a:pt x="55" y="37"/>
                    <a:pt x="55" y="37"/>
                    <a:pt x="55" y="37"/>
                  </a:cubicBezTo>
                  <a:cubicBezTo>
                    <a:pt x="58" y="37"/>
                    <a:pt x="60" y="38"/>
                    <a:pt x="61" y="38"/>
                  </a:cubicBezTo>
                  <a:cubicBezTo>
                    <a:pt x="59" y="10"/>
                    <a:pt x="59" y="10"/>
                    <a:pt x="59" y="10"/>
                  </a:cubicBezTo>
                  <a:lnTo>
                    <a:pt x="57" y="10"/>
                  </a:lnTo>
                  <a:close/>
                  <a:moveTo>
                    <a:pt x="166" y="48"/>
                  </a:moveTo>
                  <a:cubicBezTo>
                    <a:pt x="166" y="48"/>
                    <a:pt x="166" y="48"/>
                    <a:pt x="166" y="48"/>
                  </a:cubicBezTo>
                  <a:cubicBezTo>
                    <a:pt x="166" y="47"/>
                    <a:pt x="166" y="47"/>
                    <a:pt x="166" y="47"/>
                  </a:cubicBezTo>
                  <a:cubicBezTo>
                    <a:pt x="154" y="42"/>
                    <a:pt x="154" y="42"/>
                    <a:pt x="154" y="42"/>
                  </a:cubicBezTo>
                  <a:cubicBezTo>
                    <a:pt x="154" y="42"/>
                    <a:pt x="154" y="42"/>
                    <a:pt x="154" y="42"/>
                  </a:cubicBezTo>
                  <a:cubicBezTo>
                    <a:pt x="154" y="42"/>
                    <a:pt x="146" y="42"/>
                    <a:pt x="145" y="42"/>
                  </a:cubicBezTo>
                  <a:cubicBezTo>
                    <a:pt x="144" y="42"/>
                    <a:pt x="143" y="42"/>
                    <a:pt x="143" y="42"/>
                  </a:cubicBezTo>
                  <a:cubicBezTo>
                    <a:pt x="143" y="41"/>
                    <a:pt x="143" y="41"/>
                    <a:pt x="143" y="41"/>
                  </a:cubicBezTo>
                  <a:cubicBezTo>
                    <a:pt x="141" y="41"/>
                    <a:pt x="141" y="41"/>
                    <a:pt x="141" y="41"/>
                  </a:cubicBezTo>
                  <a:cubicBezTo>
                    <a:pt x="141" y="41"/>
                    <a:pt x="141" y="41"/>
                    <a:pt x="141" y="41"/>
                  </a:cubicBezTo>
                  <a:cubicBezTo>
                    <a:pt x="141" y="41"/>
                    <a:pt x="141" y="41"/>
                    <a:pt x="140" y="42"/>
                  </a:cubicBezTo>
                  <a:cubicBezTo>
                    <a:pt x="140" y="42"/>
                    <a:pt x="140" y="42"/>
                    <a:pt x="140" y="42"/>
                  </a:cubicBezTo>
                  <a:cubicBezTo>
                    <a:pt x="140" y="42"/>
                    <a:pt x="140" y="42"/>
                    <a:pt x="140" y="42"/>
                  </a:cubicBezTo>
                  <a:cubicBezTo>
                    <a:pt x="140" y="41"/>
                    <a:pt x="140" y="41"/>
                    <a:pt x="140" y="41"/>
                  </a:cubicBezTo>
                  <a:cubicBezTo>
                    <a:pt x="139" y="41"/>
                    <a:pt x="139" y="41"/>
                    <a:pt x="139" y="41"/>
                  </a:cubicBezTo>
                  <a:cubicBezTo>
                    <a:pt x="139" y="41"/>
                    <a:pt x="139" y="41"/>
                    <a:pt x="139" y="41"/>
                  </a:cubicBezTo>
                  <a:cubicBezTo>
                    <a:pt x="139" y="41"/>
                    <a:pt x="139" y="41"/>
                    <a:pt x="138" y="41"/>
                  </a:cubicBezTo>
                  <a:cubicBezTo>
                    <a:pt x="136" y="41"/>
                    <a:pt x="133" y="41"/>
                    <a:pt x="129" y="41"/>
                  </a:cubicBezTo>
                  <a:cubicBezTo>
                    <a:pt x="128" y="41"/>
                    <a:pt x="124" y="41"/>
                    <a:pt x="119" y="42"/>
                  </a:cubicBezTo>
                  <a:cubicBezTo>
                    <a:pt x="120" y="41"/>
                    <a:pt x="120" y="39"/>
                    <a:pt x="120" y="39"/>
                  </a:cubicBezTo>
                  <a:cubicBezTo>
                    <a:pt x="120" y="39"/>
                    <a:pt x="120" y="39"/>
                    <a:pt x="120" y="39"/>
                  </a:cubicBezTo>
                  <a:cubicBezTo>
                    <a:pt x="120" y="39"/>
                    <a:pt x="120" y="39"/>
                    <a:pt x="120" y="39"/>
                  </a:cubicBezTo>
                  <a:cubicBezTo>
                    <a:pt x="120" y="39"/>
                    <a:pt x="120" y="39"/>
                    <a:pt x="120" y="39"/>
                  </a:cubicBezTo>
                  <a:cubicBezTo>
                    <a:pt x="120" y="39"/>
                    <a:pt x="120" y="39"/>
                    <a:pt x="120" y="39"/>
                  </a:cubicBezTo>
                  <a:cubicBezTo>
                    <a:pt x="120" y="39"/>
                    <a:pt x="120" y="39"/>
                    <a:pt x="120" y="39"/>
                  </a:cubicBezTo>
                  <a:cubicBezTo>
                    <a:pt x="120" y="39"/>
                    <a:pt x="120" y="39"/>
                    <a:pt x="120" y="39"/>
                  </a:cubicBezTo>
                  <a:cubicBezTo>
                    <a:pt x="119" y="42"/>
                    <a:pt x="119" y="42"/>
                    <a:pt x="119" y="42"/>
                  </a:cubicBezTo>
                  <a:cubicBezTo>
                    <a:pt x="119" y="42"/>
                    <a:pt x="119" y="42"/>
                    <a:pt x="119" y="42"/>
                  </a:cubicBezTo>
                  <a:cubicBezTo>
                    <a:pt x="119" y="39"/>
                    <a:pt x="119" y="39"/>
                    <a:pt x="119" y="39"/>
                  </a:cubicBezTo>
                  <a:cubicBezTo>
                    <a:pt x="119" y="39"/>
                    <a:pt x="119" y="39"/>
                    <a:pt x="119" y="39"/>
                  </a:cubicBezTo>
                  <a:cubicBezTo>
                    <a:pt x="118" y="42"/>
                    <a:pt x="118" y="42"/>
                    <a:pt x="118" y="42"/>
                  </a:cubicBezTo>
                  <a:cubicBezTo>
                    <a:pt x="118" y="42"/>
                    <a:pt x="118" y="42"/>
                    <a:pt x="118" y="42"/>
                  </a:cubicBezTo>
                  <a:cubicBezTo>
                    <a:pt x="118" y="39"/>
                    <a:pt x="118" y="39"/>
                    <a:pt x="118" y="39"/>
                  </a:cubicBezTo>
                  <a:cubicBezTo>
                    <a:pt x="118" y="39"/>
                    <a:pt x="118" y="39"/>
                    <a:pt x="118" y="39"/>
                  </a:cubicBezTo>
                  <a:cubicBezTo>
                    <a:pt x="117" y="42"/>
                    <a:pt x="117" y="42"/>
                    <a:pt x="117" y="42"/>
                  </a:cubicBezTo>
                  <a:cubicBezTo>
                    <a:pt x="117" y="42"/>
                    <a:pt x="117" y="42"/>
                    <a:pt x="117" y="42"/>
                  </a:cubicBezTo>
                  <a:cubicBezTo>
                    <a:pt x="117" y="39"/>
                    <a:pt x="117" y="39"/>
                    <a:pt x="117" y="39"/>
                  </a:cubicBezTo>
                  <a:cubicBezTo>
                    <a:pt x="117" y="39"/>
                    <a:pt x="117" y="39"/>
                    <a:pt x="117" y="39"/>
                  </a:cubicBezTo>
                  <a:cubicBezTo>
                    <a:pt x="116" y="42"/>
                    <a:pt x="116" y="42"/>
                    <a:pt x="116" y="42"/>
                  </a:cubicBezTo>
                  <a:cubicBezTo>
                    <a:pt x="116" y="42"/>
                    <a:pt x="116" y="42"/>
                    <a:pt x="116" y="42"/>
                  </a:cubicBezTo>
                  <a:cubicBezTo>
                    <a:pt x="116" y="39"/>
                    <a:pt x="116" y="39"/>
                    <a:pt x="116" y="39"/>
                  </a:cubicBezTo>
                  <a:cubicBezTo>
                    <a:pt x="116" y="39"/>
                    <a:pt x="116" y="39"/>
                    <a:pt x="116" y="39"/>
                  </a:cubicBezTo>
                  <a:cubicBezTo>
                    <a:pt x="116" y="39"/>
                    <a:pt x="116" y="39"/>
                    <a:pt x="116" y="39"/>
                  </a:cubicBezTo>
                  <a:cubicBezTo>
                    <a:pt x="115" y="39"/>
                    <a:pt x="115" y="39"/>
                    <a:pt x="115" y="39"/>
                  </a:cubicBezTo>
                  <a:cubicBezTo>
                    <a:pt x="115" y="42"/>
                    <a:pt x="115" y="42"/>
                    <a:pt x="115" y="42"/>
                  </a:cubicBezTo>
                  <a:cubicBezTo>
                    <a:pt x="115" y="42"/>
                    <a:pt x="115" y="42"/>
                    <a:pt x="114" y="42"/>
                  </a:cubicBezTo>
                  <a:cubicBezTo>
                    <a:pt x="115" y="39"/>
                    <a:pt x="115" y="39"/>
                    <a:pt x="115" y="39"/>
                  </a:cubicBezTo>
                  <a:cubicBezTo>
                    <a:pt x="114" y="39"/>
                    <a:pt x="114" y="39"/>
                    <a:pt x="114" y="39"/>
                  </a:cubicBezTo>
                  <a:cubicBezTo>
                    <a:pt x="114" y="39"/>
                    <a:pt x="114" y="39"/>
                    <a:pt x="114" y="39"/>
                  </a:cubicBezTo>
                  <a:cubicBezTo>
                    <a:pt x="114" y="39"/>
                    <a:pt x="114" y="39"/>
                    <a:pt x="114" y="39"/>
                  </a:cubicBezTo>
                  <a:cubicBezTo>
                    <a:pt x="114" y="39"/>
                    <a:pt x="114" y="39"/>
                    <a:pt x="114" y="39"/>
                  </a:cubicBezTo>
                  <a:cubicBezTo>
                    <a:pt x="113" y="42"/>
                    <a:pt x="113" y="42"/>
                    <a:pt x="113" y="42"/>
                  </a:cubicBezTo>
                  <a:cubicBezTo>
                    <a:pt x="113" y="42"/>
                    <a:pt x="113" y="42"/>
                    <a:pt x="113" y="42"/>
                  </a:cubicBezTo>
                  <a:cubicBezTo>
                    <a:pt x="113" y="39"/>
                    <a:pt x="113" y="39"/>
                    <a:pt x="113" y="39"/>
                  </a:cubicBezTo>
                  <a:cubicBezTo>
                    <a:pt x="112" y="39"/>
                    <a:pt x="112" y="39"/>
                    <a:pt x="112" y="39"/>
                  </a:cubicBezTo>
                  <a:cubicBezTo>
                    <a:pt x="112" y="39"/>
                    <a:pt x="112" y="39"/>
                    <a:pt x="112" y="39"/>
                  </a:cubicBezTo>
                  <a:cubicBezTo>
                    <a:pt x="112" y="39"/>
                    <a:pt x="112" y="40"/>
                    <a:pt x="112" y="39"/>
                  </a:cubicBezTo>
                  <a:cubicBezTo>
                    <a:pt x="112" y="39"/>
                    <a:pt x="112" y="39"/>
                    <a:pt x="112" y="39"/>
                  </a:cubicBezTo>
                  <a:cubicBezTo>
                    <a:pt x="111" y="43"/>
                    <a:pt x="111" y="43"/>
                    <a:pt x="111" y="43"/>
                  </a:cubicBezTo>
                  <a:cubicBezTo>
                    <a:pt x="111" y="43"/>
                    <a:pt x="111" y="43"/>
                    <a:pt x="111" y="43"/>
                  </a:cubicBezTo>
                  <a:cubicBezTo>
                    <a:pt x="111" y="39"/>
                    <a:pt x="111" y="39"/>
                    <a:pt x="111" y="39"/>
                  </a:cubicBezTo>
                  <a:cubicBezTo>
                    <a:pt x="111" y="39"/>
                    <a:pt x="111" y="39"/>
                    <a:pt x="111" y="39"/>
                  </a:cubicBezTo>
                  <a:cubicBezTo>
                    <a:pt x="111" y="39"/>
                    <a:pt x="111" y="39"/>
                    <a:pt x="111" y="39"/>
                  </a:cubicBezTo>
                  <a:cubicBezTo>
                    <a:pt x="111" y="40"/>
                    <a:pt x="111" y="40"/>
                    <a:pt x="111" y="40"/>
                  </a:cubicBezTo>
                  <a:cubicBezTo>
                    <a:pt x="110" y="40"/>
                    <a:pt x="110" y="40"/>
                    <a:pt x="110" y="40"/>
                  </a:cubicBezTo>
                  <a:cubicBezTo>
                    <a:pt x="110" y="39"/>
                    <a:pt x="110" y="39"/>
                    <a:pt x="110" y="39"/>
                  </a:cubicBezTo>
                  <a:cubicBezTo>
                    <a:pt x="109" y="43"/>
                    <a:pt x="109" y="43"/>
                    <a:pt x="109" y="43"/>
                  </a:cubicBezTo>
                  <a:cubicBezTo>
                    <a:pt x="109" y="43"/>
                    <a:pt x="109" y="43"/>
                    <a:pt x="109" y="43"/>
                  </a:cubicBezTo>
                  <a:cubicBezTo>
                    <a:pt x="109" y="39"/>
                    <a:pt x="109" y="39"/>
                    <a:pt x="109" y="39"/>
                  </a:cubicBezTo>
                  <a:cubicBezTo>
                    <a:pt x="109" y="39"/>
                    <a:pt x="109" y="39"/>
                    <a:pt x="109" y="39"/>
                  </a:cubicBezTo>
                  <a:cubicBezTo>
                    <a:pt x="109" y="40"/>
                    <a:pt x="109" y="40"/>
                    <a:pt x="109" y="40"/>
                  </a:cubicBezTo>
                  <a:cubicBezTo>
                    <a:pt x="109" y="40"/>
                    <a:pt x="109" y="40"/>
                    <a:pt x="109" y="40"/>
                  </a:cubicBezTo>
                  <a:cubicBezTo>
                    <a:pt x="108" y="40"/>
                    <a:pt x="108" y="40"/>
                    <a:pt x="108" y="40"/>
                  </a:cubicBezTo>
                  <a:cubicBezTo>
                    <a:pt x="108" y="40"/>
                    <a:pt x="108" y="40"/>
                    <a:pt x="108" y="40"/>
                  </a:cubicBezTo>
                  <a:cubicBezTo>
                    <a:pt x="108" y="40"/>
                    <a:pt x="108" y="40"/>
                    <a:pt x="108" y="40"/>
                  </a:cubicBezTo>
                  <a:cubicBezTo>
                    <a:pt x="107" y="40"/>
                    <a:pt x="107" y="40"/>
                    <a:pt x="107" y="40"/>
                  </a:cubicBezTo>
                  <a:cubicBezTo>
                    <a:pt x="107" y="43"/>
                    <a:pt x="107" y="43"/>
                    <a:pt x="107" y="43"/>
                  </a:cubicBezTo>
                  <a:cubicBezTo>
                    <a:pt x="107" y="43"/>
                    <a:pt x="107" y="43"/>
                    <a:pt x="107" y="43"/>
                  </a:cubicBezTo>
                  <a:cubicBezTo>
                    <a:pt x="107" y="40"/>
                    <a:pt x="107" y="40"/>
                    <a:pt x="107" y="40"/>
                  </a:cubicBezTo>
                  <a:cubicBezTo>
                    <a:pt x="107" y="40"/>
                    <a:pt x="107" y="40"/>
                    <a:pt x="107" y="40"/>
                  </a:cubicBezTo>
                  <a:cubicBezTo>
                    <a:pt x="107" y="40"/>
                    <a:pt x="107" y="40"/>
                    <a:pt x="107" y="40"/>
                  </a:cubicBezTo>
                  <a:cubicBezTo>
                    <a:pt x="106" y="40"/>
                    <a:pt x="106" y="40"/>
                    <a:pt x="106" y="40"/>
                  </a:cubicBezTo>
                  <a:cubicBezTo>
                    <a:pt x="106" y="40"/>
                    <a:pt x="106" y="40"/>
                    <a:pt x="106" y="40"/>
                  </a:cubicBezTo>
                  <a:cubicBezTo>
                    <a:pt x="106" y="40"/>
                    <a:pt x="106" y="40"/>
                    <a:pt x="106" y="40"/>
                  </a:cubicBezTo>
                  <a:cubicBezTo>
                    <a:pt x="105" y="40"/>
                    <a:pt x="105" y="40"/>
                    <a:pt x="105" y="40"/>
                  </a:cubicBezTo>
                  <a:cubicBezTo>
                    <a:pt x="105" y="43"/>
                    <a:pt x="105" y="43"/>
                    <a:pt x="105" y="43"/>
                  </a:cubicBezTo>
                  <a:cubicBezTo>
                    <a:pt x="105" y="43"/>
                    <a:pt x="104" y="43"/>
                    <a:pt x="104" y="43"/>
                  </a:cubicBezTo>
                  <a:cubicBezTo>
                    <a:pt x="105" y="40"/>
                    <a:pt x="105" y="40"/>
                    <a:pt x="105" y="40"/>
                  </a:cubicBezTo>
                  <a:cubicBezTo>
                    <a:pt x="104" y="40"/>
                    <a:pt x="104" y="40"/>
                    <a:pt x="104" y="40"/>
                  </a:cubicBezTo>
                  <a:cubicBezTo>
                    <a:pt x="104" y="40"/>
                    <a:pt x="104" y="40"/>
                    <a:pt x="104" y="40"/>
                  </a:cubicBezTo>
                  <a:cubicBezTo>
                    <a:pt x="103" y="40"/>
                    <a:pt x="103" y="40"/>
                    <a:pt x="103" y="40"/>
                  </a:cubicBezTo>
                  <a:cubicBezTo>
                    <a:pt x="103" y="40"/>
                    <a:pt x="103" y="40"/>
                    <a:pt x="103" y="40"/>
                  </a:cubicBezTo>
                  <a:cubicBezTo>
                    <a:pt x="103" y="40"/>
                    <a:pt x="103" y="40"/>
                    <a:pt x="103" y="40"/>
                  </a:cubicBezTo>
                  <a:cubicBezTo>
                    <a:pt x="102" y="40"/>
                    <a:pt x="102" y="40"/>
                    <a:pt x="102" y="40"/>
                  </a:cubicBezTo>
                  <a:cubicBezTo>
                    <a:pt x="102" y="43"/>
                    <a:pt x="102" y="43"/>
                    <a:pt x="102" y="43"/>
                  </a:cubicBezTo>
                  <a:cubicBezTo>
                    <a:pt x="102" y="43"/>
                    <a:pt x="101" y="43"/>
                    <a:pt x="101" y="43"/>
                  </a:cubicBezTo>
                  <a:cubicBezTo>
                    <a:pt x="102" y="40"/>
                    <a:pt x="102" y="40"/>
                    <a:pt x="102" y="40"/>
                  </a:cubicBezTo>
                  <a:cubicBezTo>
                    <a:pt x="102" y="40"/>
                    <a:pt x="102" y="40"/>
                    <a:pt x="102" y="40"/>
                  </a:cubicBezTo>
                  <a:cubicBezTo>
                    <a:pt x="102" y="40"/>
                    <a:pt x="102" y="40"/>
                    <a:pt x="102" y="40"/>
                  </a:cubicBezTo>
                  <a:cubicBezTo>
                    <a:pt x="100" y="40"/>
                    <a:pt x="100" y="40"/>
                    <a:pt x="100" y="40"/>
                  </a:cubicBezTo>
                  <a:cubicBezTo>
                    <a:pt x="100" y="40"/>
                    <a:pt x="100" y="40"/>
                    <a:pt x="100" y="40"/>
                  </a:cubicBezTo>
                  <a:cubicBezTo>
                    <a:pt x="100" y="40"/>
                    <a:pt x="100" y="40"/>
                    <a:pt x="100" y="40"/>
                  </a:cubicBezTo>
                  <a:cubicBezTo>
                    <a:pt x="99" y="40"/>
                    <a:pt x="99" y="40"/>
                    <a:pt x="99" y="40"/>
                  </a:cubicBezTo>
                  <a:cubicBezTo>
                    <a:pt x="99" y="44"/>
                    <a:pt x="99" y="44"/>
                    <a:pt x="99" y="44"/>
                  </a:cubicBezTo>
                  <a:cubicBezTo>
                    <a:pt x="99" y="44"/>
                    <a:pt x="99" y="44"/>
                    <a:pt x="99" y="44"/>
                  </a:cubicBezTo>
                  <a:cubicBezTo>
                    <a:pt x="99" y="40"/>
                    <a:pt x="99" y="40"/>
                    <a:pt x="99" y="40"/>
                  </a:cubicBezTo>
                  <a:cubicBezTo>
                    <a:pt x="98" y="40"/>
                    <a:pt x="98" y="40"/>
                    <a:pt x="98" y="40"/>
                  </a:cubicBezTo>
                  <a:cubicBezTo>
                    <a:pt x="98" y="40"/>
                    <a:pt x="98" y="40"/>
                    <a:pt x="98" y="40"/>
                  </a:cubicBezTo>
                  <a:cubicBezTo>
                    <a:pt x="97" y="40"/>
                    <a:pt x="97" y="40"/>
                    <a:pt x="97" y="40"/>
                  </a:cubicBezTo>
                  <a:cubicBezTo>
                    <a:pt x="97" y="40"/>
                    <a:pt x="97" y="40"/>
                    <a:pt x="97" y="40"/>
                  </a:cubicBezTo>
                  <a:cubicBezTo>
                    <a:pt x="96" y="40"/>
                    <a:pt x="96" y="40"/>
                    <a:pt x="96" y="40"/>
                  </a:cubicBezTo>
                  <a:cubicBezTo>
                    <a:pt x="96" y="44"/>
                    <a:pt x="96" y="44"/>
                    <a:pt x="96" y="44"/>
                  </a:cubicBezTo>
                  <a:cubicBezTo>
                    <a:pt x="96" y="44"/>
                    <a:pt x="95" y="44"/>
                    <a:pt x="95" y="44"/>
                  </a:cubicBezTo>
                  <a:cubicBezTo>
                    <a:pt x="96" y="40"/>
                    <a:pt x="96" y="40"/>
                    <a:pt x="96" y="40"/>
                  </a:cubicBezTo>
                  <a:cubicBezTo>
                    <a:pt x="95" y="41"/>
                    <a:pt x="95" y="41"/>
                    <a:pt x="95" y="41"/>
                  </a:cubicBezTo>
                  <a:cubicBezTo>
                    <a:pt x="95" y="41"/>
                    <a:pt x="95" y="41"/>
                    <a:pt x="95" y="41"/>
                  </a:cubicBezTo>
                  <a:cubicBezTo>
                    <a:pt x="95" y="41"/>
                    <a:pt x="95" y="41"/>
                    <a:pt x="95" y="41"/>
                  </a:cubicBezTo>
                  <a:cubicBezTo>
                    <a:pt x="94" y="40"/>
                    <a:pt x="94" y="40"/>
                    <a:pt x="94" y="40"/>
                  </a:cubicBezTo>
                  <a:cubicBezTo>
                    <a:pt x="93" y="40"/>
                    <a:pt x="93" y="40"/>
                    <a:pt x="93" y="40"/>
                  </a:cubicBezTo>
                  <a:cubicBezTo>
                    <a:pt x="93" y="40"/>
                    <a:pt x="93" y="40"/>
                    <a:pt x="93" y="40"/>
                  </a:cubicBezTo>
                  <a:cubicBezTo>
                    <a:pt x="92" y="44"/>
                    <a:pt x="92" y="44"/>
                    <a:pt x="92" y="44"/>
                  </a:cubicBezTo>
                  <a:cubicBezTo>
                    <a:pt x="92" y="44"/>
                    <a:pt x="92" y="45"/>
                    <a:pt x="92" y="45"/>
                  </a:cubicBezTo>
                  <a:cubicBezTo>
                    <a:pt x="92" y="40"/>
                    <a:pt x="92" y="40"/>
                    <a:pt x="92" y="40"/>
                  </a:cubicBezTo>
                  <a:cubicBezTo>
                    <a:pt x="91" y="40"/>
                    <a:pt x="91" y="40"/>
                    <a:pt x="91" y="40"/>
                  </a:cubicBezTo>
                  <a:cubicBezTo>
                    <a:pt x="91" y="40"/>
                    <a:pt x="91" y="40"/>
                    <a:pt x="91" y="40"/>
                  </a:cubicBezTo>
                  <a:cubicBezTo>
                    <a:pt x="90" y="40"/>
                    <a:pt x="90" y="40"/>
                    <a:pt x="90" y="40"/>
                  </a:cubicBezTo>
                  <a:cubicBezTo>
                    <a:pt x="90" y="40"/>
                    <a:pt x="90" y="40"/>
                    <a:pt x="90" y="40"/>
                  </a:cubicBezTo>
                  <a:cubicBezTo>
                    <a:pt x="89" y="40"/>
                    <a:pt x="89" y="40"/>
                    <a:pt x="89" y="40"/>
                  </a:cubicBezTo>
                  <a:cubicBezTo>
                    <a:pt x="88" y="45"/>
                    <a:pt x="88" y="45"/>
                    <a:pt x="88" y="45"/>
                  </a:cubicBezTo>
                  <a:cubicBezTo>
                    <a:pt x="88" y="45"/>
                    <a:pt x="88" y="45"/>
                    <a:pt x="88" y="45"/>
                  </a:cubicBezTo>
                  <a:cubicBezTo>
                    <a:pt x="88" y="40"/>
                    <a:pt x="88" y="40"/>
                    <a:pt x="88" y="40"/>
                  </a:cubicBezTo>
                  <a:cubicBezTo>
                    <a:pt x="88" y="40"/>
                    <a:pt x="88" y="40"/>
                    <a:pt x="88" y="40"/>
                  </a:cubicBezTo>
                  <a:cubicBezTo>
                    <a:pt x="87" y="40"/>
                    <a:pt x="87" y="40"/>
                    <a:pt x="87" y="40"/>
                  </a:cubicBezTo>
                  <a:cubicBezTo>
                    <a:pt x="87" y="40"/>
                    <a:pt x="87" y="40"/>
                    <a:pt x="87" y="40"/>
                  </a:cubicBezTo>
                  <a:cubicBezTo>
                    <a:pt x="86" y="40"/>
                    <a:pt x="86" y="40"/>
                    <a:pt x="86" y="40"/>
                  </a:cubicBezTo>
                  <a:cubicBezTo>
                    <a:pt x="86" y="40"/>
                    <a:pt x="86" y="40"/>
                    <a:pt x="86" y="40"/>
                  </a:cubicBezTo>
                  <a:cubicBezTo>
                    <a:pt x="85" y="40"/>
                    <a:pt x="85" y="40"/>
                    <a:pt x="85" y="40"/>
                  </a:cubicBezTo>
                  <a:cubicBezTo>
                    <a:pt x="84" y="46"/>
                    <a:pt x="84" y="46"/>
                    <a:pt x="84" y="46"/>
                  </a:cubicBezTo>
                  <a:cubicBezTo>
                    <a:pt x="84" y="46"/>
                    <a:pt x="84" y="46"/>
                    <a:pt x="84" y="46"/>
                  </a:cubicBezTo>
                  <a:cubicBezTo>
                    <a:pt x="84" y="40"/>
                    <a:pt x="84" y="40"/>
                    <a:pt x="84" y="40"/>
                  </a:cubicBezTo>
                  <a:cubicBezTo>
                    <a:pt x="84" y="40"/>
                    <a:pt x="84" y="40"/>
                    <a:pt x="84" y="40"/>
                  </a:cubicBezTo>
                  <a:cubicBezTo>
                    <a:pt x="83" y="40"/>
                    <a:pt x="83" y="40"/>
                    <a:pt x="83" y="40"/>
                  </a:cubicBezTo>
                  <a:cubicBezTo>
                    <a:pt x="81" y="40"/>
                    <a:pt x="81" y="40"/>
                    <a:pt x="81" y="40"/>
                  </a:cubicBezTo>
                  <a:cubicBezTo>
                    <a:pt x="81" y="40"/>
                    <a:pt x="81" y="40"/>
                    <a:pt x="81" y="40"/>
                  </a:cubicBezTo>
                  <a:cubicBezTo>
                    <a:pt x="80" y="40"/>
                    <a:pt x="80" y="40"/>
                    <a:pt x="80" y="40"/>
                  </a:cubicBezTo>
                  <a:cubicBezTo>
                    <a:pt x="80" y="46"/>
                    <a:pt x="80" y="46"/>
                    <a:pt x="80" y="46"/>
                  </a:cubicBezTo>
                  <a:cubicBezTo>
                    <a:pt x="80" y="46"/>
                    <a:pt x="80" y="46"/>
                    <a:pt x="80" y="47"/>
                  </a:cubicBezTo>
                  <a:cubicBezTo>
                    <a:pt x="80" y="40"/>
                    <a:pt x="80" y="40"/>
                    <a:pt x="80" y="40"/>
                  </a:cubicBezTo>
                  <a:cubicBezTo>
                    <a:pt x="80" y="40"/>
                    <a:pt x="80" y="40"/>
                    <a:pt x="80" y="40"/>
                  </a:cubicBezTo>
                  <a:cubicBezTo>
                    <a:pt x="79" y="40"/>
                    <a:pt x="79" y="40"/>
                    <a:pt x="79" y="40"/>
                  </a:cubicBezTo>
                  <a:cubicBezTo>
                    <a:pt x="77" y="40"/>
                    <a:pt x="77" y="40"/>
                    <a:pt x="77" y="40"/>
                  </a:cubicBezTo>
                  <a:cubicBezTo>
                    <a:pt x="77" y="40"/>
                    <a:pt x="77" y="40"/>
                    <a:pt x="77" y="40"/>
                  </a:cubicBezTo>
                  <a:cubicBezTo>
                    <a:pt x="77" y="40"/>
                    <a:pt x="77" y="40"/>
                    <a:pt x="77" y="40"/>
                  </a:cubicBezTo>
                  <a:cubicBezTo>
                    <a:pt x="76" y="39"/>
                    <a:pt x="76" y="39"/>
                    <a:pt x="76" y="39"/>
                  </a:cubicBezTo>
                  <a:cubicBezTo>
                    <a:pt x="76" y="39"/>
                    <a:pt x="76" y="39"/>
                    <a:pt x="76" y="39"/>
                  </a:cubicBezTo>
                  <a:cubicBezTo>
                    <a:pt x="76" y="47"/>
                    <a:pt x="76" y="47"/>
                    <a:pt x="76" y="47"/>
                  </a:cubicBezTo>
                  <a:cubicBezTo>
                    <a:pt x="75" y="47"/>
                    <a:pt x="75" y="47"/>
                    <a:pt x="75" y="47"/>
                  </a:cubicBezTo>
                  <a:cubicBezTo>
                    <a:pt x="75" y="39"/>
                    <a:pt x="75" y="39"/>
                    <a:pt x="75" y="39"/>
                  </a:cubicBezTo>
                  <a:cubicBezTo>
                    <a:pt x="74" y="39"/>
                    <a:pt x="74" y="39"/>
                    <a:pt x="74" y="39"/>
                  </a:cubicBezTo>
                  <a:cubicBezTo>
                    <a:pt x="74" y="39"/>
                    <a:pt x="74" y="39"/>
                    <a:pt x="74" y="39"/>
                  </a:cubicBezTo>
                  <a:cubicBezTo>
                    <a:pt x="74" y="39"/>
                    <a:pt x="74" y="39"/>
                    <a:pt x="74" y="39"/>
                  </a:cubicBezTo>
                  <a:cubicBezTo>
                    <a:pt x="73" y="39"/>
                    <a:pt x="73" y="39"/>
                    <a:pt x="73" y="39"/>
                  </a:cubicBezTo>
                  <a:cubicBezTo>
                    <a:pt x="72" y="39"/>
                    <a:pt x="72" y="39"/>
                    <a:pt x="72" y="39"/>
                  </a:cubicBezTo>
                  <a:cubicBezTo>
                    <a:pt x="71" y="39"/>
                    <a:pt x="71" y="39"/>
                    <a:pt x="71" y="39"/>
                  </a:cubicBezTo>
                  <a:cubicBezTo>
                    <a:pt x="71" y="49"/>
                    <a:pt x="71" y="49"/>
                    <a:pt x="71" y="49"/>
                  </a:cubicBezTo>
                  <a:cubicBezTo>
                    <a:pt x="70" y="49"/>
                    <a:pt x="70" y="49"/>
                    <a:pt x="70" y="49"/>
                  </a:cubicBezTo>
                  <a:cubicBezTo>
                    <a:pt x="70" y="39"/>
                    <a:pt x="70" y="39"/>
                    <a:pt x="70" y="39"/>
                  </a:cubicBezTo>
                  <a:cubicBezTo>
                    <a:pt x="69" y="39"/>
                    <a:pt x="69" y="39"/>
                    <a:pt x="69" y="39"/>
                  </a:cubicBezTo>
                  <a:cubicBezTo>
                    <a:pt x="69" y="39"/>
                    <a:pt x="69" y="39"/>
                    <a:pt x="69" y="39"/>
                  </a:cubicBezTo>
                  <a:cubicBezTo>
                    <a:pt x="68" y="39"/>
                    <a:pt x="68" y="39"/>
                    <a:pt x="68" y="39"/>
                  </a:cubicBezTo>
                  <a:cubicBezTo>
                    <a:pt x="67" y="39"/>
                    <a:pt x="67" y="39"/>
                    <a:pt x="67" y="39"/>
                  </a:cubicBezTo>
                  <a:cubicBezTo>
                    <a:pt x="66" y="39"/>
                    <a:pt x="66" y="39"/>
                    <a:pt x="66" y="39"/>
                  </a:cubicBezTo>
                  <a:cubicBezTo>
                    <a:pt x="66" y="51"/>
                    <a:pt x="66" y="51"/>
                    <a:pt x="66" y="51"/>
                  </a:cubicBezTo>
                  <a:cubicBezTo>
                    <a:pt x="66" y="51"/>
                    <a:pt x="66" y="51"/>
                    <a:pt x="66" y="51"/>
                  </a:cubicBezTo>
                  <a:cubicBezTo>
                    <a:pt x="66" y="38"/>
                    <a:pt x="66" y="38"/>
                    <a:pt x="66" y="38"/>
                  </a:cubicBezTo>
                  <a:cubicBezTo>
                    <a:pt x="64" y="38"/>
                    <a:pt x="64" y="38"/>
                    <a:pt x="64" y="38"/>
                  </a:cubicBezTo>
                  <a:cubicBezTo>
                    <a:pt x="62" y="38"/>
                    <a:pt x="62" y="38"/>
                    <a:pt x="62" y="38"/>
                  </a:cubicBezTo>
                  <a:cubicBezTo>
                    <a:pt x="62" y="38"/>
                    <a:pt x="62" y="38"/>
                    <a:pt x="62" y="38"/>
                  </a:cubicBezTo>
                  <a:cubicBezTo>
                    <a:pt x="62" y="38"/>
                    <a:pt x="62" y="38"/>
                    <a:pt x="62" y="38"/>
                  </a:cubicBezTo>
                  <a:cubicBezTo>
                    <a:pt x="62" y="38"/>
                    <a:pt x="62" y="38"/>
                    <a:pt x="61" y="38"/>
                  </a:cubicBezTo>
                  <a:cubicBezTo>
                    <a:pt x="61" y="51"/>
                    <a:pt x="61" y="51"/>
                    <a:pt x="61" y="51"/>
                  </a:cubicBezTo>
                  <a:cubicBezTo>
                    <a:pt x="63" y="51"/>
                    <a:pt x="64" y="51"/>
                    <a:pt x="64" y="51"/>
                  </a:cubicBezTo>
                  <a:cubicBezTo>
                    <a:pt x="69" y="51"/>
                    <a:pt x="69" y="51"/>
                    <a:pt x="69" y="51"/>
                  </a:cubicBezTo>
                  <a:cubicBezTo>
                    <a:pt x="69" y="51"/>
                    <a:pt x="71" y="51"/>
                    <a:pt x="74" y="50"/>
                  </a:cubicBezTo>
                  <a:cubicBezTo>
                    <a:pt x="74" y="51"/>
                    <a:pt x="74" y="51"/>
                    <a:pt x="74" y="51"/>
                  </a:cubicBezTo>
                  <a:cubicBezTo>
                    <a:pt x="81" y="51"/>
                    <a:pt x="81" y="51"/>
                    <a:pt x="81" y="51"/>
                  </a:cubicBezTo>
                  <a:cubicBezTo>
                    <a:pt x="81" y="51"/>
                    <a:pt x="82" y="51"/>
                    <a:pt x="82" y="51"/>
                  </a:cubicBezTo>
                  <a:cubicBezTo>
                    <a:pt x="86" y="51"/>
                    <a:pt x="97" y="51"/>
                    <a:pt x="103" y="51"/>
                  </a:cubicBezTo>
                  <a:cubicBezTo>
                    <a:pt x="110" y="51"/>
                    <a:pt x="131" y="50"/>
                    <a:pt x="132" y="50"/>
                  </a:cubicBezTo>
                  <a:cubicBezTo>
                    <a:pt x="132" y="50"/>
                    <a:pt x="132" y="50"/>
                    <a:pt x="132" y="50"/>
                  </a:cubicBezTo>
                  <a:cubicBezTo>
                    <a:pt x="132" y="50"/>
                    <a:pt x="132" y="50"/>
                    <a:pt x="132" y="50"/>
                  </a:cubicBezTo>
                  <a:cubicBezTo>
                    <a:pt x="132" y="50"/>
                    <a:pt x="132" y="50"/>
                    <a:pt x="132" y="50"/>
                  </a:cubicBezTo>
                  <a:cubicBezTo>
                    <a:pt x="132" y="50"/>
                    <a:pt x="134" y="48"/>
                    <a:pt x="136" y="47"/>
                  </a:cubicBezTo>
                  <a:cubicBezTo>
                    <a:pt x="138" y="45"/>
                    <a:pt x="139" y="45"/>
                    <a:pt x="139" y="44"/>
                  </a:cubicBezTo>
                  <a:cubicBezTo>
                    <a:pt x="140" y="44"/>
                    <a:pt x="141" y="43"/>
                    <a:pt x="141" y="43"/>
                  </a:cubicBezTo>
                  <a:cubicBezTo>
                    <a:pt x="140" y="43"/>
                    <a:pt x="140" y="43"/>
                    <a:pt x="140" y="43"/>
                  </a:cubicBezTo>
                  <a:cubicBezTo>
                    <a:pt x="140" y="43"/>
                    <a:pt x="140" y="43"/>
                    <a:pt x="140" y="43"/>
                  </a:cubicBezTo>
                  <a:cubicBezTo>
                    <a:pt x="140" y="43"/>
                    <a:pt x="140" y="43"/>
                    <a:pt x="140" y="43"/>
                  </a:cubicBezTo>
                  <a:cubicBezTo>
                    <a:pt x="140" y="43"/>
                    <a:pt x="140" y="43"/>
                    <a:pt x="140" y="43"/>
                  </a:cubicBezTo>
                  <a:cubicBezTo>
                    <a:pt x="140" y="42"/>
                    <a:pt x="140" y="42"/>
                    <a:pt x="141" y="42"/>
                  </a:cubicBezTo>
                  <a:cubicBezTo>
                    <a:pt x="141" y="42"/>
                    <a:pt x="141" y="41"/>
                    <a:pt x="141" y="41"/>
                  </a:cubicBezTo>
                  <a:cubicBezTo>
                    <a:pt x="142" y="42"/>
                    <a:pt x="142" y="42"/>
                    <a:pt x="142" y="42"/>
                  </a:cubicBezTo>
                  <a:cubicBezTo>
                    <a:pt x="142" y="43"/>
                    <a:pt x="142" y="43"/>
                    <a:pt x="142" y="43"/>
                  </a:cubicBezTo>
                  <a:cubicBezTo>
                    <a:pt x="141" y="43"/>
                    <a:pt x="141" y="43"/>
                    <a:pt x="141" y="43"/>
                  </a:cubicBezTo>
                  <a:cubicBezTo>
                    <a:pt x="141" y="43"/>
                    <a:pt x="139" y="45"/>
                    <a:pt x="137" y="46"/>
                  </a:cubicBezTo>
                  <a:cubicBezTo>
                    <a:pt x="135" y="47"/>
                    <a:pt x="132" y="50"/>
                    <a:pt x="132" y="50"/>
                  </a:cubicBezTo>
                  <a:cubicBezTo>
                    <a:pt x="133" y="50"/>
                    <a:pt x="133" y="50"/>
                    <a:pt x="133" y="50"/>
                  </a:cubicBezTo>
                  <a:cubicBezTo>
                    <a:pt x="133" y="50"/>
                    <a:pt x="134" y="50"/>
                    <a:pt x="135" y="49"/>
                  </a:cubicBezTo>
                  <a:cubicBezTo>
                    <a:pt x="135" y="49"/>
                    <a:pt x="135" y="49"/>
                    <a:pt x="135" y="49"/>
                  </a:cubicBezTo>
                  <a:cubicBezTo>
                    <a:pt x="135" y="50"/>
                    <a:pt x="135" y="50"/>
                    <a:pt x="135" y="50"/>
                  </a:cubicBezTo>
                  <a:cubicBezTo>
                    <a:pt x="133" y="50"/>
                    <a:pt x="133" y="50"/>
                    <a:pt x="133" y="50"/>
                  </a:cubicBezTo>
                  <a:cubicBezTo>
                    <a:pt x="133" y="50"/>
                    <a:pt x="134" y="50"/>
                    <a:pt x="135" y="50"/>
                  </a:cubicBezTo>
                  <a:cubicBezTo>
                    <a:pt x="135" y="50"/>
                    <a:pt x="135" y="50"/>
                    <a:pt x="135" y="50"/>
                  </a:cubicBezTo>
                  <a:cubicBezTo>
                    <a:pt x="135" y="50"/>
                    <a:pt x="135" y="50"/>
                    <a:pt x="135" y="50"/>
                  </a:cubicBezTo>
                  <a:cubicBezTo>
                    <a:pt x="135" y="50"/>
                    <a:pt x="135" y="50"/>
                    <a:pt x="135" y="50"/>
                  </a:cubicBezTo>
                  <a:cubicBezTo>
                    <a:pt x="135" y="50"/>
                    <a:pt x="135" y="50"/>
                    <a:pt x="135" y="50"/>
                  </a:cubicBezTo>
                  <a:cubicBezTo>
                    <a:pt x="135" y="50"/>
                    <a:pt x="135" y="50"/>
                    <a:pt x="135" y="50"/>
                  </a:cubicBezTo>
                  <a:cubicBezTo>
                    <a:pt x="135" y="50"/>
                    <a:pt x="135" y="50"/>
                    <a:pt x="135" y="50"/>
                  </a:cubicBezTo>
                  <a:cubicBezTo>
                    <a:pt x="135" y="50"/>
                    <a:pt x="135" y="50"/>
                    <a:pt x="135" y="50"/>
                  </a:cubicBezTo>
                  <a:cubicBezTo>
                    <a:pt x="136" y="50"/>
                    <a:pt x="136" y="50"/>
                    <a:pt x="136" y="50"/>
                  </a:cubicBezTo>
                  <a:cubicBezTo>
                    <a:pt x="136" y="50"/>
                    <a:pt x="136" y="50"/>
                    <a:pt x="136" y="50"/>
                  </a:cubicBezTo>
                  <a:cubicBezTo>
                    <a:pt x="136" y="50"/>
                    <a:pt x="136" y="50"/>
                    <a:pt x="136" y="50"/>
                  </a:cubicBezTo>
                  <a:cubicBezTo>
                    <a:pt x="136" y="50"/>
                    <a:pt x="136" y="50"/>
                    <a:pt x="136" y="50"/>
                  </a:cubicBezTo>
                  <a:cubicBezTo>
                    <a:pt x="136" y="50"/>
                    <a:pt x="136" y="50"/>
                    <a:pt x="137" y="50"/>
                  </a:cubicBezTo>
                  <a:cubicBezTo>
                    <a:pt x="137" y="50"/>
                    <a:pt x="137" y="50"/>
                    <a:pt x="137" y="50"/>
                  </a:cubicBezTo>
                  <a:cubicBezTo>
                    <a:pt x="137" y="50"/>
                    <a:pt x="137" y="50"/>
                    <a:pt x="137" y="50"/>
                  </a:cubicBezTo>
                  <a:cubicBezTo>
                    <a:pt x="137" y="50"/>
                    <a:pt x="137" y="50"/>
                    <a:pt x="137" y="50"/>
                  </a:cubicBezTo>
                  <a:cubicBezTo>
                    <a:pt x="138" y="50"/>
                    <a:pt x="140" y="50"/>
                    <a:pt x="143" y="50"/>
                  </a:cubicBezTo>
                  <a:cubicBezTo>
                    <a:pt x="147" y="50"/>
                    <a:pt x="152" y="50"/>
                    <a:pt x="152" y="50"/>
                  </a:cubicBezTo>
                  <a:cubicBezTo>
                    <a:pt x="141" y="50"/>
                    <a:pt x="141" y="50"/>
                    <a:pt x="141" y="50"/>
                  </a:cubicBezTo>
                  <a:cubicBezTo>
                    <a:pt x="141" y="50"/>
                    <a:pt x="141" y="50"/>
                    <a:pt x="141" y="50"/>
                  </a:cubicBezTo>
                  <a:cubicBezTo>
                    <a:pt x="140" y="50"/>
                    <a:pt x="140" y="50"/>
                    <a:pt x="140" y="50"/>
                  </a:cubicBezTo>
                  <a:cubicBezTo>
                    <a:pt x="140" y="49"/>
                    <a:pt x="140" y="49"/>
                    <a:pt x="140" y="49"/>
                  </a:cubicBezTo>
                  <a:cubicBezTo>
                    <a:pt x="141" y="49"/>
                    <a:pt x="141" y="49"/>
                    <a:pt x="141" y="49"/>
                  </a:cubicBezTo>
                  <a:cubicBezTo>
                    <a:pt x="141" y="48"/>
                    <a:pt x="141" y="48"/>
                    <a:pt x="141" y="48"/>
                  </a:cubicBezTo>
                  <a:cubicBezTo>
                    <a:pt x="140" y="48"/>
                    <a:pt x="140" y="48"/>
                    <a:pt x="140" y="48"/>
                  </a:cubicBezTo>
                  <a:cubicBezTo>
                    <a:pt x="140" y="46"/>
                    <a:pt x="140" y="46"/>
                    <a:pt x="140" y="46"/>
                  </a:cubicBezTo>
                  <a:cubicBezTo>
                    <a:pt x="141" y="46"/>
                    <a:pt x="141" y="46"/>
                    <a:pt x="141" y="46"/>
                  </a:cubicBezTo>
                  <a:cubicBezTo>
                    <a:pt x="141" y="46"/>
                    <a:pt x="141" y="46"/>
                    <a:pt x="141" y="46"/>
                  </a:cubicBezTo>
                  <a:cubicBezTo>
                    <a:pt x="140" y="46"/>
                    <a:pt x="140" y="46"/>
                    <a:pt x="140" y="46"/>
                  </a:cubicBezTo>
                  <a:cubicBezTo>
                    <a:pt x="140" y="45"/>
                    <a:pt x="140" y="45"/>
                    <a:pt x="140" y="45"/>
                  </a:cubicBezTo>
                  <a:cubicBezTo>
                    <a:pt x="141" y="45"/>
                    <a:pt x="141" y="45"/>
                    <a:pt x="141" y="45"/>
                  </a:cubicBezTo>
                  <a:cubicBezTo>
                    <a:pt x="141" y="45"/>
                    <a:pt x="141" y="45"/>
                    <a:pt x="141" y="45"/>
                  </a:cubicBezTo>
                  <a:cubicBezTo>
                    <a:pt x="140" y="45"/>
                    <a:pt x="140" y="45"/>
                    <a:pt x="140" y="45"/>
                  </a:cubicBezTo>
                  <a:cubicBezTo>
                    <a:pt x="140" y="45"/>
                    <a:pt x="140" y="45"/>
                    <a:pt x="140" y="45"/>
                  </a:cubicBezTo>
                  <a:cubicBezTo>
                    <a:pt x="141" y="45"/>
                    <a:pt x="141" y="44"/>
                    <a:pt x="141" y="44"/>
                  </a:cubicBezTo>
                  <a:cubicBezTo>
                    <a:pt x="141" y="44"/>
                    <a:pt x="142" y="44"/>
                    <a:pt x="142" y="44"/>
                  </a:cubicBezTo>
                  <a:cubicBezTo>
                    <a:pt x="142" y="46"/>
                    <a:pt x="142" y="46"/>
                    <a:pt x="142" y="46"/>
                  </a:cubicBezTo>
                  <a:cubicBezTo>
                    <a:pt x="141" y="46"/>
                    <a:pt x="141" y="46"/>
                    <a:pt x="141" y="46"/>
                  </a:cubicBezTo>
                  <a:cubicBezTo>
                    <a:pt x="141" y="46"/>
                    <a:pt x="141" y="46"/>
                    <a:pt x="141" y="46"/>
                  </a:cubicBezTo>
                  <a:cubicBezTo>
                    <a:pt x="142" y="46"/>
                    <a:pt x="142" y="46"/>
                    <a:pt x="142" y="46"/>
                  </a:cubicBezTo>
                  <a:cubicBezTo>
                    <a:pt x="142" y="46"/>
                    <a:pt x="142" y="46"/>
                    <a:pt x="142" y="46"/>
                  </a:cubicBezTo>
                  <a:cubicBezTo>
                    <a:pt x="141" y="46"/>
                    <a:pt x="141" y="46"/>
                    <a:pt x="141" y="46"/>
                  </a:cubicBezTo>
                  <a:cubicBezTo>
                    <a:pt x="141" y="47"/>
                    <a:pt x="141" y="47"/>
                    <a:pt x="141" y="47"/>
                  </a:cubicBezTo>
                  <a:cubicBezTo>
                    <a:pt x="142" y="47"/>
                    <a:pt x="142" y="47"/>
                    <a:pt x="142" y="47"/>
                  </a:cubicBezTo>
                  <a:cubicBezTo>
                    <a:pt x="142" y="48"/>
                    <a:pt x="142" y="48"/>
                    <a:pt x="142" y="48"/>
                  </a:cubicBezTo>
                  <a:cubicBezTo>
                    <a:pt x="141" y="48"/>
                    <a:pt x="141" y="48"/>
                    <a:pt x="141" y="48"/>
                  </a:cubicBezTo>
                  <a:cubicBezTo>
                    <a:pt x="141" y="48"/>
                    <a:pt x="141" y="48"/>
                    <a:pt x="141" y="48"/>
                  </a:cubicBezTo>
                  <a:cubicBezTo>
                    <a:pt x="142" y="48"/>
                    <a:pt x="142" y="48"/>
                    <a:pt x="142" y="48"/>
                  </a:cubicBezTo>
                  <a:cubicBezTo>
                    <a:pt x="142" y="49"/>
                    <a:pt x="142" y="49"/>
                    <a:pt x="142" y="49"/>
                  </a:cubicBezTo>
                  <a:cubicBezTo>
                    <a:pt x="141" y="49"/>
                    <a:pt x="141" y="49"/>
                    <a:pt x="141" y="49"/>
                  </a:cubicBezTo>
                  <a:cubicBezTo>
                    <a:pt x="141" y="49"/>
                    <a:pt x="141" y="49"/>
                    <a:pt x="141" y="49"/>
                  </a:cubicBezTo>
                  <a:cubicBezTo>
                    <a:pt x="142" y="49"/>
                    <a:pt x="142" y="49"/>
                    <a:pt x="142" y="49"/>
                  </a:cubicBezTo>
                  <a:cubicBezTo>
                    <a:pt x="142" y="49"/>
                    <a:pt x="142" y="49"/>
                    <a:pt x="142" y="49"/>
                  </a:cubicBezTo>
                  <a:cubicBezTo>
                    <a:pt x="141" y="49"/>
                    <a:pt x="141" y="49"/>
                    <a:pt x="141" y="49"/>
                  </a:cubicBezTo>
                  <a:cubicBezTo>
                    <a:pt x="141" y="49"/>
                    <a:pt x="141" y="49"/>
                    <a:pt x="141" y="49"/>
                  </a:cubicBezTo>
                  <a:cubicBezTo>
                    <a:pt x="146" y="49"/>
                    <a:pt x="146" y="49"/>
                    <a:pt x="146" y="49"/>
                  </a:cubicBezTo>
                  <a:cubicBezTo>
                    <a:pt x="146" y="49"/>
                    <a:pt x="146" y="49"/>
                    <a:pt x="146" y="49"/>
                  </a:cubicBezTo>
                  <a:cubicBezTo>
                    <a:pt x="146" y="49"/>
                    <a:pt x="146" y="49"/>
                    <a:pt x="146" y="49"/>
                  </a:cubicBezTo>
                  <a:cubicBezTo>
                    <a:pt x="146" y="49"/>
                    <a:pt x="146" y="49"/>
                    <a:pt x="146" y="49"/>
                  </a:cubicBezTo>
                  <a:cubicBezTo>
                    <a:pt x="165" y="49"/>
                    <a:pt x="165" y="49"/>
                    <a:pt x="165" y="49"/>
                  </a:cubicBezTo>
                  <a:cubicBezTo>
                    <a:pt x="165" y="49"/>
                    <a:pt x="165" y="49"/>
                    <a:pt x="165" y="49"/>
                  </a:cubicBezTo>
                  <a:cubicBezTo>
                    <a:pt x="168" y="49"/>
                    <a:pt x="168" y="49"/>
                    <a:pt x="168" y="49"/>
                  </a:cubicBezTo>
                  <a:cubicBezTo>
                    <a:pt x="168" y="49"/>
                    <a:pt x="168" y="49"/>
                    <a:pt x="168" y="49"/>
                  </a:cubicBezTo>
                  <a:lnTo>
                    <a:pt x="166" y="48"/>
                  </a:lnTo>
                  <a:close/>
                  <a:moveTo>
                    <a:pt x="119" y="43"/>
                  </a:moveTo>
                  <a:cubicBezTo>
                    <a:pt x="119" y="43"/>
                    <a:pt x="119" y="43"/>
                    <a:pt x="119" y="43"/>
                  </a:cubicBezTo>
                  <a:cubicBezTo>
                    <a:pt x="119" y="43"/>
                    <a:pt x="119" y="43"/>
                    <a:pt x="119" y="43"/>
                  </a:cubicBezTo>
                  <a:cubicBezTo>
                    <a:pt x="119" y="43"/>
                    <a:pt x="119" y="43"/>
                    <a:pt x="119" y="43"/>
                  </a:cubicBezTo>
                  <a:cubicBezTo>
                    <a:pt x="119" y="42"/>
                    <a:pt x="119" y="42"/>
                    <a:pt x="119" y="42"/>
                  </a:cubicBezTo>
                  <a:cubicBezTo>
                    <a:pt x="119" y="42"/>
                    <a:pt x="119" y="42"/>
                    <a:pt x="119" y="42"/>
                  </a:cubicBezTo>
                  <a:cubicBezTo>
                    <a:pt x="119" y="43"/>
                    <a:pt x="119" y="43"/>
                    <a:pt x="119" y="43"/>
                  </a:cubicBezTo>
                  <a:cubicBezTo>
                    <a:pt x="119" y="43"/>
                    <a:pt x="119" y="43"/>
                    <a:pt x="119" y="43"/>
                  </a:cubicBezTo>
                  <a:close/>
                  <a:moveTo>
                    <a:pt x="118" y="42"/>
                  </a:moveTo>
                  <a:cubicBezTo>
                    <a:pt x="118" y="42"/>
                    <a:pt x="118" y="42"/>
                    <a:pt x="118" y="42"/>
                  </a:cubicBezTo>
                  <a:cubicBezTo>
                    <a:pt x="118" y="42"/>
                    <a:pt x="118" y="42"/>
                    <a:pt x="118" y="42"/>
                  </a:cubicBezTo>
                  <a:cubicBezTo>
                    <a:pt x="118" y="43"/>
                    <a:pt x="118" y="43"/>
                    <a:pt x="118" y="43"/>
                  </a:cubicBezTo>
                  <a:cubicBezTo>
                    <a:pt x="118" y="43"/>
                    <a:pt x="118" y="43"/>
                    <a:pt x="118" y="43"/>
                  </a:cubicBezTo>
                  <a:lnTo>
                    <a:pt x="118" y="42"/>
                  </a:lnTo>
                  <a:close/>
                  <a:moveTo>
                    <a:pt x="118" y="43"/>
                  </a:moveTo>
                  <a:cubicBezTo>
                    <a:pt x="118" y="43"/>
                    <a:pt x="118" y="43"/>
                    <a:pt x="118" y="43"/>
                  </a:cubicBezTo>
                  <a:cubicBezTo>
                    <a:pt x="118" y="43"/>
                    <a:pt x="118" y="43"/>
                    <a:pt x="118" y="43"/>
                  </a:cubicBezTo>
                  <a:cubicBezTo>
                    <a:pt x="118" y="43"/>
                    <a:pt x="118" y="43"/>
                    <a:pt x="118" y="43"/>
                  </a:cubicBezTo>
                  <a:cubicBezTo>
                    <a:pt x="117" y="43"/>
                    <a:pt x="117" y="43"/>
                    <a:pt x="117" y="43"/>
                  </a:cubicBezTo>
                  <a:lnTo>
                    <a:pt x="118" y="43"/>
                  </a:lnTo>
                  <a:close/>
                  <a:moveTo>
                    <a:pt x="117" y="42"/>
                  </a:moveTo>
                  <a:cubicBezTo>
                    <a:pt x="117" y="42"/>
                    <a:pt x="117" y="42"/>
                    <a:pt x="117" y="42"/>
                  </a:cubicBezTo>
                  <a:cubicBezTo>
                    <a:pt x="117" y="42"/>
                    <a:pt x="117" y="42"/>
                    <a:pt x="117" y="42"/>
                  </a:cubicBezTo>
                  <a:cubicBezTo>
                    <a:pt x="117" y="43"/>
                    <a:pt x="117" y="43"/>
                    <a:pt x="117" y="43"/>
                  </a:cubicBezTo>
                  <a:cubicBezTo>
                    <a:pt x="117" y="43"/>
                    <a:pt x="117" y="43"/>
                    <a:pt x="117" y="43"/>
                  </a:cubicBezTo>
                  <a:lnTo>
                    <a:pt x="117" y="42"/>
                  </a:lnTo>
                  <a:close/>
                  <a:moveTo>
                    <a:pt x="117" y="43"/>
                  </a:moveTo>
                  <a:cubicBezTo>
                    <a:pt x="117" y="43"/>
                    <a:pt x="117" y="43"/>
                    <a:pt x="117" y="43"/>
                  </a:cubicBezTo>
                  <a:cubicBezTo>
                    <a:pt x="117" y="43"/>
                    <a:pt x="117" y="43"/>
                    <a:pt x="117" y="43"/>
                  </a:cubicBezTo>
                  <a:cubicBezTo>
                    <a:pt x="117" y="43"/>
                    <a:pt x="117" y="43"/>
                    <a:pt x="117" y="43"/>
                  </a:cubicBezTo>
                  <a:cubicBezTo>
                    <a:pt x="117" y="43"/>
                    <a:pt x="117" y="43"/>
                    <a:pt x="117" y="43"/>
                  </a:cubicBezTo>
                  <a:close/>
                  <a:moveTo>
                    <a:pt x="116" y="42"/>
                  </a:moveTo>
                  <a:cubicBezTo>
                    <a:pt x="116" y="42"/>
                    <a:pt x="116" y="42"/>
                    <a:pt x="116" y="42"/>
                  </a:cubicBezTo>
                  <a:cubicBezTo>
                    <a:pt x="116" y="42"/>
                    <a:pt x="116" y="42"/>
                    <a:pt x="116" y="42"/>
                  </a:cubicBezTo>
                  <a:cubicBezTo>
                    <a:pt x="116" y="43"/>
                    <a:pt x="116" y="43"/>
                    <a:pt x="116" y="43"/>
                  </a:cubicBezTo>
                  <a:cubicBezTo>
                    <a:pt x="116" y="43"/>
                    <a:pt x="116" y="43"/>
                    <a:pt x="115" y="43"/>
                  </a:cubicBezTo>
                  <a:lnTo>
                    <a:pt x="116" y="42"/>
                  </a:lnTo>
                  <a:close/>
                  <a:moveTo>
                    <a:pt x="115" y="43"/>
                  </a:moveTo>
                  <a:cubicBezTo>
                    <a:pt x="115" y="43"/>
                    <a:pt x="115" y="43"/>
                    <a:pt x="115" y="43"/>
                  </a:cubicBezTo>
                  <a:cubicBezTo>
                    <a:pt x="116" y="43"/>
                    <a:pt x="116" y="43"/>
                    <a:pt x="116" y="43"/>
                  </a:cubicBezTo>
                  <a:cubicBezTo>
                    <a:pt x="116" y="43"/>
                    <a:pt x="116" y="43"/>
                    <a:pt x="116" y="43"/>
                  </a:cubicBezTo>
                  <a:cubicBezTo>
                    <a:pt x="115" y="43"/>
                    <a:pt x="115" y="43"/>
                    <a:pt x="115" y="43"/>
                  </a:cubicBezTo>
                  <a:close/>
                  <a:moveTo>
                    <a:pt x="114" y="43"/>
                  </a:moveTo>
                  <a:cubicBezTo>
                    <a:pt x="114" y="43"/>
                    <a:pt x="114" y="43"/>
                    <a:pt x="114" y="43"/>
                  </a:cubicBezTo>
                  <a:cubicBezTo>
                    <a:pt x="114" y="42"/>
                    <a:pt x="115" y="42"/>
                    <a:pt x="115" y="42"/>
                  </a:cubicBezTo>
                  <a:cubicBezTo>
                    <a:pt x="115" y="43"/>
                    <a:pt x="115" y="43"/>
                    <a:pt x="115" y="43"/>
                  </a:cubicBezTo>
                  <a:cubicBezTo>
                    <a:pt x="115" y="43"/>
                    <a:pt x="114" y="43"/>
                    <a:pt x="114" y="43"/>
                  </a:cubicBezTo>
                  <a:close/>
                  <a:moveTo>
                    <a:pt x="114" y="43"/>
                  </a:moveTo>
                  <a:cubicBezTo>
                    <a:pt x="114" y="43"/>
                    <a:pt x="114" y="43"/>
                    <a:pt x="114" y="43"/>
                  </a:cubicBezTo>
                  <a:cubicBezTo>
                    <a:pt x="114" y="43"/>
                    <a:pt x="115" y="43"/>
                    <a:pt x="115" y="43"/>
                  </a:cubicBezTo>
                  <a:cubicBezTo>
                    <a:pt x="115" y="43"/>
                    <a:pt x="115" y="43"/>
                    <a:pt x="115" y="43"/>
                  </a:cubicBezTo>
                  <a:cubicBezTo>
                    <a:pt x="114" y="43"/>
                    <a:pt x="114" y="43"/>
                    <a:pt x="114" y="43"/>
                  </a:cubicBezTo>
                  <a:close/>
                  <a:moveTo>
                    <a:pt x="113" y="43"/>
                  </a:moveTo>
                  <a:cubicBezTo>
                    <a:pt x="113" y="43"/>
                    <a:pt x="113" y="43"/>
                    <a:pt x="113" y="43"/>
                  </a:cubicBezTo>
                  <a:cubicBezTo>
                    <a:pt x="113" y="43"/>
                    <a:pt x="113" y="43"/>
                    <a:pt x="113" y="43"/>
                  </a:cubicBezTo>
                  <a:cubicBezTo>
                    <a:pt x="113" y="43"/>
                    <a:pt x="113" y="43"/>
                    <a:pt x="113" y="43"/>
                  </a:cubicBezTo>
                  <a:cubicBezTo>
                    <a:pt x="113" y="44"/>
                    <a:pt x="113" y="44"/>
                    <a:pt x="113" y="44"/>
                  </a:cubicBezTo>
                  <a:cubicBezTo>
                    <a:pt x="113" y="44"/>
                    <a:pt x="113" y="44"/>
                    <a:pt x="112" y="44"/>
                  </a:cubicBezTo>
                  <a:lnTo>
                    <a:pt x="113" y="43"/>
                  </a:lnTo>
                  <a:close/>
                  <a:moveTo>
                    <a:pt x="112" y="44"/>
                  </a:moveTo>
                  <a:cubicBezTo>
                    <a:pt x="112" y="44"/>
                    <a:pt x="112" y="44"/>
                    <a:pt x="112" y="44"/>
                  </a:cubicBezTo>
                  <a:cubicBezTo>
                    <a:pt x="113" y="44"/>
                    <a:pt x="113" y="44"/>
                    <a:pt x="113" y="44"/>
                  </a:cubicBezTo>
                  <a:cubicBezTo>
                    <a:pt x="112" y="44"/>
                    <a:pt x="112" y="44"/>
                    <a:pt x="112" y="44"/>
                  </a:cubicBezTo>
                  <a:close/>
                  <a:moveTo>
                    <a:pt x="111" y="43"/>
                  </a:moveTo>
                  <a:cubicBezTo>
                    <a:pt x="111" y="43"/>
                    <a:pt x="111" y="43"/>
                    <a:pt x="111" y="43"/>
                  </a:cubicBezTo>
                  <a:cubicBezTo>
                    <a:pt x="111" y="43"/>
                    <a:pt x="111" y="43"/>
                    <a:pt x="111" y="43"/>
                  </a:cubicBezTo>
                  <a:cubicBezTo>
                    <a:pt x="111" y="44"/>
                    <a:pt x="111" y="44"/>
                    <a:pt x="111" y="44"/>
                  </a:cubicBezTo>
                  <a:cubicBezTo>
                    <a:pt x="111" y="44"/>
                    <a:pt x="111" y="44"/>
                    <a:pt x="111" y="44"/>
                  </a:cubicBezTo>
                  <a:lnTo>
                    <a:pt x="111" y="43"/>
                  </a:lnTo>
                  <a:close/>
                  <a:moveTo>
                    <a:pt x="111" y="44"/>
                  </a:moveTo>
                  <a:cubicBezTo>
                    <a:pt x="111" y="44"/>
                    <a:pt x="111" y="44"/>
                    <a:pt x="111" y="44"/>
                  </a:cubicBezTo>
                  <a:cubicBezTo>
                    <a:pt x="111" y="44"/>
                    <a:pt x="111" y="44"/>
                    <a:pt x="111" y="44"/>
                  </a:cubicBezTo>
                  <a:cubicBezTo>
                    <a:pt x="111" y="44"/>
                    <a:pt x="111" y="44"/>
                    <a:pt x="111" y="44"/>
                  </a:cubicBezTo>
                  <a:close/>
                  <a:moveTo>
                    <a:pt x="109" y="43"/>
                  </a:moveTo>
                  <a:cubicBezTo>
                    <a:pt x="109" y="43"/>
                    <a:pt x="109" y="43"/>
                    <a:pt x="109" y="43"/>
                  </a:cubicBezTo>
                  <a:cubicBezTo>
                    <a:pt x="109" y="43"/>
                    <a:pt x="109" y="43"/>
                    <a:pt x="109" y="43"/>
                  </a:cubicBezTo>
                  <a:cubicBezTo>
                    <a:pt x="109" y="44"/>
                    <a:pt x="109" y="44"/>
                    <a:pt x="109" y="44"/>
                  </a:cubicBezTo>
                  <a:cubicBezTo>
                    <a:pt x="109" y="44"/>
                    <a:pt x="109" y="44"/>
                    <a:pt x="109" y="44"/>
                  </a:cubicBezTo>
                  <a:lnTo>
                    <a:pt x="109" y="43"/>
                  </a:lnTo>
                  <a:close/>
                  <a:moveTo>
                    <a:pt x="109" y="44"/>
                  </a:moveTo>
                  <a:cubicBezTo>
                    <a:pt x="109" y="44"/>
                    <a:pt x="109" y="44"/>
                    <a:pt x="109" y="44"/>
                  </a:cubicBezTo>
                  <a:cubicBezTo>
                    <a:pt x="109" y="44"/>
                    <a:pt x="109" y="44"/>
                    <a:pt x="109" y="44"/>
                  </a:cubicBezTo>
                  <a:cubicBezTo>
                    <a:pt x="109" y="44"/>
                    <a:pt x="109" y="44"/>
                    <a:pt x="109" y="44"/>
                  </a:cubicBezTo>
                  <a:close/>
                  <a:moveTo>
                    <a:pt x="107" y="43"/>
                  </a:moveTo>
                  <a:cubicBezTo>
                    <a:pt x="107" y="43"/>
                    <a:pt x="107" y="43"/>
                    <a:pt x="107" y="43"/>
                  </a:cubicBezTo>
                  <a:cubicBezTo>
                    <a:pt x="107" y="43"/>
                    <a:pt x="107" y="43"/>
                    <a:pt x="107" y="43"/>
                  </a:cubicBezTo>
                  <a:cubicBezTo>
                    <a:pt x="107" y="44"/>
                    <a:pt x="107" y="44"/>
                    <a:pt x="107" y="44"/>
                  </a:cubicBezTo>
                  <a:cubicBezTo>
                    <a:pt x="107" y="44"/>
                    <a:pt x="107" y="44"/>
                    <a:pt x="106" y="44"/>
                  </a:cubicBezTo>
                  <a:lnTo>
                    <a:pt x="107" y="43"/>
                  </a:lnTo>
                  <a:close/>
                  <a:moveTo>
                    <a:pt x="106" y="44"/>
                  </a:moveTo>
                  <a:cubicBezTo>
                    <a:pt x="106" y="44"/>
                    <a:pt x="106" y="44"/>
                    <a:pt x="106" y="44"/>
                  </a:cubicBezTo>
                  <a:cubicBezTo>
                    <a:pt x="106" y="44"/>
                    <a:pt x="106" y="44"/>
                    <a:pt x="106" y="44"/>
                  </a:cubicBezTo>
                  <a:cubicBezTo>
                    <a:pt x="106" y="44"/>
                    <a:pt x="106" y="44"/>
                    <a:pt x="106" y="44"/>
                  </a:cubicBezTo>
                  <a:close/>
                  <a:moveTo>
                    <a:pt x="104" y="43"/>
                  </a:moveTo>
                  <a:cubicBezTo>
                    <a:pt x="104" y="43"/>
                    <a:pt x="104" y="43"/>
                    <a:pt x="104" y="43"/>
                  </a:cubicBezTo>
                  <a:cubicBezTo>
                    <a:pt x="104" y="43"/>
                    <a:pt x="105" y="43"/>
                    <a:pt x="105" y="43"/>
                  </a:cubicBezTo>
                  <a:cubicBezTo>
                    <a:pt x="105" y="45"/>
                    <a:pt x="105" y="45"/>
                    <a:pt x="105" y="45"/>
                  </a:cubicBezTo>
                  <a:cubicBezTo>
                    <a:pt x="104" y="45"/>
                    <a:pt x="104" y="45"/>
                    <a:pt x="104" y="45"/>
                  </a:cubicBezTo>
                  <a:lnTo>
                    <a:pt x="104" y="43"/>
                  </a:lnTo>
                  <a:close/>
                  <a:moveTo>
                    <a:pt x="101" y="44"/>
                  </a:moveTo>
                  <a:cubicBezTo>
                    <a:pt x="101" y="44"/>
                    <a:pt x="101" y="44"/>
                    <a:pt x="101" y="44"/>
                  </a:cubicBezTo>
                  <a:cubicBezTo>
                    <a:pt x="101" y="44"/>
                    <a:pt x="102" y="44"/>
                    <a:pt x="102" y="44"/>
                  </a:cubicBezTo>
                  <a:cubicBezTo>
                    <a:pt x="102" y="45"/>
                    <a:pt x="102" y="45"/>
                    <a:pt x="102" y="45"/>
                  </a:cubicBezTo>
                  <a:cubicBezTo>
                    <a:pt x="101" y="45"/>
                    <a:pt x="101" y="45"/>
                    <a:pt x="101" y="45"/>
                  </a:cubicBezTo>
                  <a:lnTo>
                    <a:pt x="101" y="44"/>
                  </a:lnTo>
                  <a:close/>
                  <a:moveTo>
                    <a:pt x="98" y="44"/>
                  </a:moveTo>
                  <a:cubicBezTo>
                    <a:pt x="98" y="44"/>
                    <a:pt x="98" y="44"/>
                    <a:pt x="98" y="44"/>
                  </a:cubicBezTo>
                  <a:cubicBezTo>
                    <a:pt x="99" y="44"/>
                    <a:pt x="99" y="44"/>
                    <a:pt x="99" y="44"/>
                  </a:cubicBezTo>
                  <a:cubicBezTo>
                    <a:pt x="99" y="45"/>
                    <a:pt x="99" y="45"/>
                    <a:pt x="99" y="45"/>
                  </a:cubicBezTo>
                  <a:cubicBezTo>
                    <a:pt x="99" y="45"/>
                    <a:pt x="99" y="45"/>
                    <a:pt x="98" y="45"/>
                  </a:cubicBezTo>
                  <a:lnTo>
                    <a:pt x="98" y="44"/>
                  </a:lnTo>
                  <a:close/>
                  <a:moveTo>
                    <a:pt x="95" y="44"/>
                  </a:moveTo>
                  <a:cubicBezTo>
                    <a:pt x="95" y="44"/>
                    <a:pt x="95" y="44"/>
                    <a:pt x="95" y="44"/>
                  </a:cubicBezTo>
                  <a:cubicBezTo>
                    <a:pt x="95" y="44"/>
                    <a:pt x="96" y="44"/>
                    <a:pt x="96" y="44"/>
                  </a:cubicBezTo>
                  <a:cubicBezTo>
                    <a:pt x="96" y="46"/>
                    <a:pt x="96" y="46"/>
                    <a:pt x="96" y="46"/>
                  </a:cubicBezTo>
                  <a:cubicBezTo>
                    <a:pt x="95" y="46"/>
                    <a:pt x="95" y="46"/>
                    <a:pt x="95" y="46"/>
                  </a:cubicBezTo>
                  <a:lnTo>
                    <a:pt x="95" y="44"/>
                  </a:lnTo>
                  <a:close/>
                  <a:moveTo>
                    <a:pt x="92" y="45"/>
                  </a:moveTo>
                  <a:cubicBezTo>
                    <a:pt x="92" y="45"/>
                    <a:pt x="92" y="45"/>
                    <a:pt x="92" y="45"/>
                  </a:cubicBezTo>
                  <a:cubicBezTo>
                    <a:pt x="92" y="45"/>
                    <a:pt x="92" y="45"/>
                    <a:pt x="92" y="45"/>
                  </a:cubicBezTo>
                  <a:cubicBezTo>
                    <a:pt x="92" y="46"/>
                    <a:pt x="92" y="46"/>
                    <a:pt x="92" y="46"/>
                  </a:cubicBezTo>
                  <a:cubicBezTo>
                    <a:pt x="92" y="46"/>
                    <a:pt x="92" y="46"/>
                    <a:pt x="91" y="46"/>
                  </a:cubicBezTo>
                  <a:lnTo>
                    <a:pt x="92" y="45"/>
                  </a:lnTo>
                  <a:close/>
                  <a:moveTo>
                    <a:pt x="88" y="45"/>
                  </a:moveTo>
                  <a:cubicBezTo>
                    <a:pt x="88" y="45"/>
                    <a:pt x="88" y="45"/>
                    <a:pt x="88" y="45"/>
                  </a:cubicBezTo>
                  <a:cubicBezTo>
                    <a:pt x="88" y="45"/>
                    <a:pt x="88" y="45"/>
                    <a:pt x="88" y="45"/>
                  </a:cubicBezTo>
                  <a:cubicBezTo>
                    <a:pt x="88" y="47"/>
                    <a:pt x="88" y="47"/>
                    <a:pt x="88" y="47"/>
                  </a:cubicBezTo>
                  <a:cubicBezTo>
                    <a:pt x="88" y="47"/>
                    <a:pt x="88" y="47"/>
                    <a:pt x="88" y="47"/>
                  </a:cubicBezTo>
                  <a:lnTo>
                    <a:pt x="88" y="45"/>
                  </a:lnTo>
                  <a:close/>
                  <a:moveTo>
                    <a:pt x="84" y="46"/>
                  </a:moveTo>
                  <a:cubicBezTo>
                    <a:pt x="84" y="46"/>
                    <a:pt x="84" y="46"/>
                    <a:pt x="84" y="46"/>
                  </a:cubicBezTo>
                  <a:cubicBezTo>
                    <a:pt x="84" y="46"/>
                    <a:pt x="84" y="46"/>
                    <a:pt x="84" y="46"/>
                  </a:cubicBezTo>
                  <a:cubicBezTo>
                    <a:pt x="84" y="47"/>
                    <a:pt x="84" y="47"/>
                    <a:pt x="84" y="47"/>
                  </a:cubicBezTo>
                  <a:cubicBezTo>
                    <a:pt x="84" y="47"/>
                    <a:pt x="84" y="47"/>
                    <a:pt x="84" y="47"/>
                  </a:cubicBezTo>
                  <a:lnTo>
                    <a:pt x="84" y="46"/>
                  </a:lnTo>
                  <a:close/>
                  <a:moveTo>
                    <a:pt x="80" y="47"/>
                  </a:moveTo>
                  <a:cubicBezTo>
                    <a:pt x="80" y="47"/>
                    <a:pt x="80" y="47"/>
                    <a:pt x="80" y="47"/>
                  </a:cubicBezTo>
                  <a:cubicBezTo>
                    <a:pt x="80" y="47"/>
                    <a:pt x="80" y="47"/>
                    <a:pt x="80" y="47"/>
                  </a:cubicBezTo>
                  <a:cubicBezTo>
                    <a:pt x="80" y="48"/>
                    <a:pt x="80" y="48"/>
                    <a:pt x="80" y="48"/>
                  </a:cubicBezTo>
                  <a:cubicBezTo>
                    <a:pt x="80" y="48"/>
                    <a:pt x="80" y="48"/>
                    <a:pt x="80" y="48"/>
                  </a:cubicBezTo>
                  <a:lnTo>
                    <a:pt x="80" y="47"/>
                  </a:lnTo>
                  <a:close/>
                  <a:moveTo>
                    <a:pt x="74" y="49"/>
                  </a:moveTo>
                  <a:cubicBezTo>
                    <a:pt x="74" y="49"/>
                    <a:pt x="74" y="49"/>
                    <a:pt x="74" y="49"/>
                  </a:cubicBezTo>
                  <a:cubicBezTo>
                    <a:pt x="74" y="49"/>
                    <a:pt x="75" y="49"/>
                    <a:pt x="75" y="49"/>
                  </a:cubicBezTo>
                  <a:cubicBezTo>
                    <a:pt x="75" y="47"/>
                    <a:pt x="75" y="47"/>
                    <a:pt x="75" y="47"/>
                  </a:cubicBezTo>
                  <a:cubicBezTo>
                    <a:pt x="75" y="47"/>
                    <a:pt x="75" y="47"/>
                    <a:pt x="76" y="47"/>
                  </a:cubicBezTo>
                  <a:cubicBezTo>
                    <a:pt x="76" y="48"/>
                    <a:pt x="76" y="48"/>
                    <a:pt x="76" y="48"/>
                  </a:cubicBezTo>
                  <a:cubicBezTo>
                    <a:pt x="76" y="48"/>
                    <a:pt x="77" y="48"/>
                    <a:pt x="77" y="48"/>
                  </a:cubicBezTo>
                  <a:cubicBezTo>
                    <a:pt x="77" y="48"/>
                    <a:pt x="76" y="48"/>
                    <a:pt x="76" y="49"/>
                  </a:cubicBezTo>
                  <a:cubicBezTo>
                    <a:pt x="76" y="48"/>
                    <a:pt x="76" y="48"/>
                    <a:pt x="76" y="48"/>
                  </a:cubicBezTo>
                  <a:cubicBezTo>
                    <a:pt x="75" y="49"/>
                    <a:pt x="75" y="49"/>
                    <a:pt x="75" y="49"/>
                  </a:cubicBezTo>
                  <a:cubicBezTo>
                    <a:pt x="75" y="49"/>
                    <a:pt x="75" y="49"/>
                    <a:pt x="75" y="49"/>
                  </a:cubicBezTo>
                  <a:cubicBezTo>
                    <a:pt x="75" y="49"/>
                    <a:pt x="75" y="49"/>
                    <a:pt x="75" y="49"/>
                  </a:cubicBezTo>
                  <a:cubicBezTo>
                    <a:pt x="75" y="49"/>
                    <a:pt x="74" y="49"/>
                    <a:pt x="74" y="49"/>
                  </a:cubicBezTo>
                  <a:close/>
                  <a:moveTo>
                    <a:pt x="74" y="49"/>
                  </a:moveTo>
                  <a:cubicBezTo>
                    <a:pt x="74" y="49"/>
                    <a:pt x="74" y="49"/>
                    <a:pt x="74" y="49"/>
                  </a:cubicBezTo>
                  <a:cubicBezTo>
                    <a:pt x="71" y="49"/>
                    <a:pt x="69" y="50"/>
                    <a:pt x="67" y="50"/>
                  </a:cubicBezTo>
                  <a:cubicBezTo>
                    <a:pt x="69" y="50"/>
                    <a:pt x="72" y="49"/>
                    <a:pt x="73" y="49"/>
                  </a:cubicBezTo>
                  <a:cubicBezTo>
                    <a:pt x="73" y="49"/>
                    <a:pt x="74" y="49"/>
                    <a:pt x="74" y="49"/>
                  </a:cubicBezTo>
                  <a:close/>
                  <a:moveTo>
                    <a:pt x="87" y="51"/>
                  </a:moveTo>
                  <a:cubicBezTo>
                    <a:pt x="87" y="51"/>
                    <a:pt x="87" y="51"/>
                    <a:pt x="87" y="51"/>
                  </a:cubicBezTo>
                  <a:cubicBezTo>
                    <a:pt x="85" y="51"/>
                    <a:pt x="84" y="51"/>
                    <a:pt x="83" y="51"/>
                  </a:cubicBezTo>
                  <a:cubicBezTo>
                    <a:pt x="84" y="51"/>
                    <a:pt x="85" y="51"/>
                    <a:pt x="87" y="50"/>
                  </a:cubicBezTo>
                  <a:lnTo>
                    <a:pt x="87" y="51"/>
                  </a:lnTo>
                  <a:close/>
                  <a:moveTo>
                    <a:pt x="89" y="51"/>
                  </a:moveTo>
                  <a:cubicBezTo>
                    <a:pt x="89" y="51"/>
                    <a:pt x="89" y="51"/>
                    <a:pt x="89" y="51"/>
                  </a:cubicBezTo>
                  <a:cubicBezTo>
                    <a:pt x="88" y="51"/>
                    <a:pt x="88" y="51"/>
                    <a:pt x="87" y="51"/>
                  </a:cubicBezTo>
                  <a:cubicBezTo>
                    <a:pt x="87" y="50"/>
                    <a:pt x="87" y="50"/>
                    <a:pt x="87" y="50"/>
                  </a:cubicBezTo>
                  <a:cubicBezTo>
                    <a:pt x="88" y="50"/>
                    <a:pt x="88" y="50"/>
                    <a:pt x="89" y="50"/>
                  </a:cubicBezTo>
                  <a:lnTo>
                    <a:pt x="89" y="51"/>
                  </a:lnTo>
                  <a:close/>
                  <a:moveTo>
                    <a:pt x="91" y="51"/>
                  </a:moveTo>
                  <a:cubicBezTo>
                    <a:pt x="91" y="51"/>
                    <a:pt x="91" y="51"/>
                    <a:pt x="91" y="51"/>
                  </a:cubicBezTo>
                  <a:cubicBezTo>
                    <a:pt x="91" y="51"/>
                    <a:pt x="90" y="51"/>
                    <a:pt x="89" y="51"/>
                  </a:cubicBezTo>
                  <a:cubicBezTo>
                    <a:pt x="89" y="50"/>
                    <a:pt x="89" y="50"/>
                    <a:pt x="89" y="50"/>
                  </a:cubicBezTo>
                  <a:cubicBezTo>
                    <a:pt x="90" y="50"/>
                    <a:pt x="91" y="50"/>
                    <a:pt x="91" y="50"/>
                  </a:cubicBezTo>
                  <a:lnTo>
                    <a:pt x="91" y="51"/>
                  </a:lnTo>
                  <a:close/>
                  <a:moveTo>
                    <a:pt x="93" y="51"/>
                  </a:moveTo>
                  <a:cubicBezTo>
                    <a:pt x="93" y="51"/>
                    <a:pt x="93" y="51"/>
                    <a:pt x="93" y="51"/>
                  </a:cubicBezTo>
                  <a:cubicBezTo>
                    <a:pt x="93" y="51"/>
                    <a:pt x="92" y="51"/>
                    <a:pt x="91" y="51"/>
                  </a:cubicBezTo>
                  <a:cubicBezTo>
                    <a:pt x="91" y="50"/>
                    <a:pt x="91" y="50"/>
                    <a:pt x="91" y="50"/>
                  </a:cubicBezTo>
                  <a:cubicBezTo>
                    <a:pt x="92" y="49"/>
                    <a:pt x="93" y="49"/>
                    <a:pt x="93" y="49"/>
                  </a:cubicBezTo>
                  <a:lnTo>
                    <a:pt x="93" y="51"/>
                  </a:lnTo>
                  <a:close/>
                  <a:moveTo>
                    <a:pt x="95" y="51"/>
                  </a:moveTo>
                  <a:cubicBezTo>
                    <a:pt x="95" y="51"/>
                    <a:pt x="95" y="51"/>
                    <a:pt x="95" y="51"/>
                  </a:cubicBezTo>
                  <a:cubicBezTo>
                    <a:pt x="95" y="51"/>
                    <a:pt x="94" y="51"/>
                    <a:pt x="94" y="51"/>
                  </a:cubicBezTo>
                  <a:cubicBezTo>
                    <a:pt x="94" y="49"/>
                    <a:pt x="94" y="49"/>
                    <a:pt x="94" y="49"/>
                  </a:cubicBezTo>
                  <a:cubicBezTo>
                    <a:pt x="94" y="49"/>
                    <a:pt x="95" y="49"/>
                    <a:pt x="95" y="49"/>
                  </a:cubicBezTo>
                  <a:lnTo>
                    <a:pt x="95" y="51"/>
                  </a:lnTo>
                  <a:close/>
                  <a:moveTo>
                    <a:pt x="98" y="51"/>
                  </a:moveTo>
                  <a:cubicBezTo>
                    <a:pt x="98" y="51"/>
                    <a:pt x="98" y="51"/>
                    <a:pt x="98" y="51"/>
                  </a:cubicBezTo>
                  <a:cubicBezTo>
                    <a:pt x="97" y="51"/>
                    <a:pt x="96" y="51"/>
                    <a:pt x="96" y="51"/>
                  </a:cubicBezTo>
                  <a:cubicBezTo>
                    <a:pt x="96" y="50"/>
                    <a:pt x="96" y="50"/>
                    <a:pt x="96" y="50"/>
                  </a:cubicBezTo>
                  <a:cubicBezTo>
                    <a:pt x="98" y="50"/>
                    <a:pt x="98" y="50"/>
                    <a:pt x="98" y="50"/>
                  </a:cubicBezTo>
                  <a:lnTo>
                    <a:pt x="98" y="51"/>
                  </a:lnTo>
                  <a:close/>
                  <a:moveTo>
                    <a:pt x="98" y="50"/>
                  </a:moveTo>
                  <a:cubicBezTo>
                    <a:pt x="98" y="50"/>
                    <a:pt x="98" y="50"/>
                    <a:pt x="98" y="50"/>
                  </a:cubicBezTo>
                  <a:cubicBezTo>
                    <a:pt x="96" y="50"/>
                    <a:pt x="96" y="50"/>
                    <a:pt x="96" y="50"/>
                  </a:cubicBezTo>
                  <a:cubicBezTo>
                    <a:pt x="96" y="49"/>
                    <a:pt x="96" y="49"/>
                    <a:pt x="96" y="49"/>
                  </a:cubicBezTo>
                  <a:cubicBezTo>
                    <a:pt x="96" y="49"/>
                    <a:pt x="97" y="49"/>
                    <a:pt x="98" y="49"/>
                  </a:cubicBezTo>
                  <a:lnTo>
                    <a:pt x="98" y="50"/>
                  </a:lnTo>
                  <a:close/>
                  <a:moveTo>
                    <a:pt x="100" y="51"/>
                  </a:moveTo>
                  <a:cubicBezTo>
                    <a:pt x="100" y="51"/>
                    <a:pt x="100" y="51"/>
                    <a:pt x="100" y="51"/>
                  </a:cubicBezTo>
                  <a:cubicBezTo>
                    <a:pt x="99" y="51"/>
                    <a:pt x="98" y="51"/>
                    <a:pt x="98" y="51"/>
                  </a:cubicBezTo>
                  <a:cubicBezTo>
                    <a:pt x="98" y="50"/>
                    <a:pt x="98" y="50"/>
                    <a:pt x="98" y="50"/>
                  </a:cubicBezTo>
                  <a:cubicBezTo>
                    <a:pt x="99" y="50"/>
                    <a:pt x="99" y="50"/>
                    <a:pt x="99" y="50"/>
                  </a:cubicBezTo>
                  <a:cubicBezTo>
                    <a:pt x="99" y="50"/>
                    <a:pt x="99" y="50"/>
                    <a:pt x="99" y="50"/>
                  </a:cubicBezTo>
                  <a:cubicBezTo>
                    <a:pt x="98" y="50"/>
                    <a:pt x="98" y="50"/>
                    <a:pt x="98" y="50"/>
                  </a:cubicBezTo>
                  <a:cubicBezTo>
                    <a:pt x="98" y="48"/>
                    <a:pt x="98" y="48"/>
                    <a:pt x="98" y="48"/>
                  </a:cubicBezTo>
                  <a:cubicBezTo>
                    <a:pt x="98" y="48"/>
                    <a:pt x="99" y="48"/>
                    <a:pt x="100" y="48"/>
                  </a:cubicBezTo>
                  <a:lnTo>
                    <a:pt x="100" y="51"/>
                  </a:lnTo>
                  <a:close/>
                  <a:moveTo>
                    <a:pt x="101" y="51"/>
                  </a:moveTo>
                  <a:cubicBezTo>
                    <a:pt x="101" y="51"/>
                    <a:pt x="101" y="51"/>
                    <a:pt x="101" y="51"/>
                  </a:cubicBezTo>
                  <a:cubicBezTo>
                    <a:pt x="101" y="51"/>
                    <a:pt x="100" y="51"/>
                    <a:pt x="100" y="51"/>
                  </a:cubicBezTo>
                  <a:cubicBezTo>
                    <a:pt x="100" y="48"/>
                    <a:pt x="100" y="48"/>
                    <a:pt x="100" y="48"/>
                  </a:cubicBezTo>
                  <a:cubicBezTo>
                    <a:pt x="100" y="48"/>
                    <a:pt x="101" y="48"/>
                    <a:pt x="101" y="48"/>
                  </a:cubicBezTo>
                  <a:lnTo>
                    <a:pt x="101" y="51"/>
                  </a:lnTo>
                  <a:close/>
                  <a:moveTo>
                    <a:pt x="103" y="49"/>
                  </a:moveTo>
                  <a:cubicBezTo>
                    <a:pt x="103" y="49"/>
                    <a:pt x="103" y="49"/>
                    <a:pt x="103" y="49"/>
                  </a:cubicBezTo>
                  <a:cubicBezTo>
                    <a:pt x="103" y="49"/>
                    <a:pt x="103" y="49"/>
                    <a:pt x="103" y="49"/>
                  </a:cubicBezTo>
                  <a:cubicBezTo>
                    <a:pt x="103" y="49"/>
                    <a:pt x="103" y="49"/>
                    <a:pt x="103" y="49"/>
                  </a:cubicBezTo>
                  <a:cubicBezTo>
                    <a:pt x="103" y="49"/>
                    <a:pt x="103" y="49"/>
                    <a:pt x="103" y="49"/>
                  </a:cubicBezTo>
                  <a:cubicBezTo>
                    <a:pt x="103" y="51"/>
                    <a:pt x="103" y="51"/>
                    <a:pt x="103" y="51"/>
                  </a:cubicBezTo>
                  <a:cubicBezTo>
                    <a:pt x="103" y="51"/>
                    <a:pt x="103" y="51"/>
                    <a:pt x="103" y="51"/>
                  </a:cubicBezTo>
                  <a:cubicBezTo>
                    <a:pt x="103" y="51"/>
                    <a:pt x="102" y="51"/>
                    <a:pt x="102" y="51"/>
                  </a:cubicBezTo>
                  <a:cubicBezTo>
                    <a:pt x="102" y="48"/>
                    <a:pt x="102" y="48"/>
                    <a:pt x="102" y="48"/>
                  </a:cubicBezTo>
                  <a:cubicBezTo>
                    <a:pt x="102" y="48"/>
                    <a:pt x="103" y="48"/>
                    <a:pt x="103" y="48"/>
                  </a:cubicBezTo>
                  <a:lnTo>
                    <a:pt x="103" y="49"/>
                  </a:lnTo>
                  <a:close/>
                  <a:moveTo>
                    <a:pt x="108" y="50"/>
                  </a:moveTo>
                  <a:cubicBezTo>
                    <a:pt x="108" y="50"/>
                    <a:pt x="108" y="50"/>
                    <a:pt x="108" y="50"/>
                  </a:cubicBezTo>
                  <a:cubicBezTo>
                    <a:pt x="108" y="50"/>
                    <a:pt x="107" y="50"/>
                    <a:pt x="107" y="50"/>
                  </a:cubicBezTo>
                  <a:cubicBezTo>
                    <a:pt x="107" y="50"/>
                    <a:pt x="107" y="50"/>
                    <a:pt x="107" y="50"/>
                  </a:cubicBezTo>
                  <a:cubicBezTo>
                    <a:pt x="108" y="50"/>
                    <a:pt x="108" y="50"/>
                    <a:pt x="108" y="50"/>
                  </a:cubicBezTo>
                  <a:close/>
                  <a:moveTo>
                    <a:pt x="108" y="50"/>
                  </a:moveTo>
                  <a:cubicBezTo>
                    <a:pt x="108" y="50"/>
                    <a:pt x="108" y="50"/>
                    <a:pt x="108" y="50"/>
                  </a:cubicBezTo>
                  <a:cubicBezTo>
                    <a:pt x="107" y="50"/>
                    <a:pt x="107" y="50"/>
                    <a:pt x="107" y="50"/>
                  </a:cubicBezTo>
                  <a:cubicBezTo>
                    <a:pt x="107" y="47"/>
                    <a:pt x="107" y="47"/>
                    <a:pt x="107" y="47"/>
                  </a:cubicBezTo>
                  <a:cubicBezTo>
                    <a:pt x="107" y="47"/>
                    <a:pt x="107" y="47"/>
                    <a:pt x="107" y="47"/>
                  </a:cubicBezTo>
                  <a:cubicBezTo>
                    <a:pt x="107" y="50"/>
                    <a:pt x="107" y="50"/>
                    <a:pt x="107" y="50"/>
                  </a:cubicBezTo>
                  <a:cubicBezTo>
                    <a:pt x="106" y="50"/>
                    <a:pt x="106" y="50"/>
                    <a:pt x="106" y="50"/>
                  </a:cubicBezTo>
                  <a:cubicBezTo>
                    <a:pt x="106" y="50"/>
                    <a:pt x="106" y="50"/>
                    <a:pt x="106" y="50"/>
                  </a:cubicBezTo>
                  <a:cubicBezTo>
                    <a:pt x="107" y="50"/>
                    <a:pt x="107" y="50"/>
                    <a:pt x="107" y="50"/>
                  </a:cubicBezTo>
                  <a:cubicBezTo>
                    <a:pt x="107" y="50"/>
                    <a:pt x="107" y="50"/>
                    <a:pt x="107" y="50"/>
                  </a:cubicBezTo>
                  <a:cubicBezTo>
                    <a:pt x="106" y="51"/>
                    <a:pt x="105" y="51"/>
                    <a:pt x="104" y="51"/>
                  </a:cubicBezTo>
                  <a:cubicBezTo>
                    <a:pt x="104" y="49"/>
                    <a:pt x="104" y="49"/>
                    <a:pt x="104" y="49"/>
                  </a:cubicBezTo>
                  <a:cubicBezTo>
                    <a:pt x="105" y="49"/>
                    <a:pt x="105" y="49"/>
                    <a:pt x="105" y="49"/>
                  </a:cubicBezTo>
                  <a:cubicBezTo>
                    <a:pt x="105" y="50"/>
                    <a:pt x="105" y="50"/>
                    <a:pt x="105" y="50"/>
                  </a:cubicBezTo>
                  <a:cubicBezTo>
                    <a:pt x="105" y="50"/>
                    <a:pt x="105" y="50"/>
                    <a:pt x="105" y="50"/>
                  </a:cubicBezTo>
                  <a:cubicBezTo>
                    <a:pt x="105" y="49"/>
                    <a:pt x="105" y="49"/>
                    <a:pt x="105" y="49"/>
                  </a:cubicBezTo>
                  <a:cubicBezTo>
                    <a:pt x="106" y="49"/>
                    <a:pt x="106" y="49"/>
                    <a:pt x="106" y="49"/>
                  </a:cubicBezTo>
                  <a:cubicBezTo>
                    <a:pt x="106" y="49"/>
                    <a:pt x="106" y="49"/>
                    <a:pt x="106" y="49"/>
                  </a:cubicBezTo>
                  <a:cubicBezTo>
                    <a:pt x="105" y="49"/>
                    <a:pt x="105" y="49"/>
                    <a:pt x="105" y="49"/>
                  </a:cubicBezTo>
                  <a:cubicBezTo>
                    <a:pt x="105" y="47"/>
                    <a:pt x="105" y="47"/>
                    <a:pt x="105" y="47"/>
                  </a:cubicBezTo>
                  <a:cubicBezTo>
                    <a:pt x="106" y="47"/>
                    <a:pt x="107" y="47"/>
                    <a:pt x="108" y="47"/>
                  </a:cubicBezTo>
                  <a:lnTo>
                    <a:pt x="108" y="50"/>
                  </a:lnTo>
                  <a:close/>
                  <a:moveTo>
                    <a:pt x="104" y="49"/>
                  </a:moveTo>
                  <a:cubicBezTo>
                    <a:pt x="104" y="49"/>
                    <a:pt x="104" y="49"/>
                    <a:pt x="104" y="49"/>
                  </a:cubicBezTo>
                  <a:cubicBezTo>
                    <a:pt x="104" y="48"/>
                    <a:pt x="104" y="48"/>
                    <a:pt x="104" y="48"/>
                  </a:cubicBezTo>
                  <a:cubicBezTo>
                    <a:pt x="104" y="47"/>
                    <a:pt x="105" y="47"/>
                    <a:pt x="105" y="47"/>
                  </a:cubicBezTo>
                  <a:cubicBezTo>
                    <a:pt x="105" y="49"/>
                    <a:pt x="105" y="49"/>
                    <a:pt x="105" y="49"/>
                  </a:cubicBezTo>
                  <a:lnTo>
                    <a:pt x="104" y="49"/>
                  </a:lnTo>
                  <a:close/>
                  <a:moveTo>
                    <a:pt x="112" y="50"/>
                  </a:moveTo>
                  <a:cubicBezTo>
                    <a:pt x="112" y="50"/>
                    <a:pt x="112" y="50"/>
                    <a:pt x="112" y="50"/>
                  </a:cubicBezTo>
                  <a:cubicBezTo>
                    <a:pt x="111" y="50"/>
                    <a:pt x="110" y="50"/>
                    <a:pt x="109" y="50"/>
                  </a:cubicBezTo>
                  <a:cubicBezTo>
                    <a:pt x="109" y="50"/>
                    <a:pt x="109" y="50"/>
                    <a:pt x="109" y="50"/>
                  </a:cubicBezTo>
                  <a:cubicBezTo>
                    <a:pt x="110" y="50"/>
                    <a:pt x="110" y="50"/>
                    <a:pt x="110" y="50"/>
                  </a:cubicBezTo>
                  <a:cubicBezTo>
                    <a:pt x="110" y="50"/>
                    <a:pt x="110" y="50"/>
                    <a:pt x="110" y="50"/>
                  </a:cubicBezTo>
                  <a:cubicBezTo>
                    <a:pt x="110" y="50"/>
                    <a:pt x="110" y="50"/>
                    <a:pt x="110" y="50"/>
                  </a:cubicBezTo>
                  <a:cubicBezTo>
                    <a:pt x="110" y="50"/>
                    <a:pt x="110" y="50"/>
                    <a:pt x="110" y="50"/>
                  </a:cubicBezTo>
                  <a:cubicBezTo>
                    <a:pt x="112" y="50"/>
                    <a:pt x="112" y="50"/>
                    <a:pt x="112" y="50"/>
                  </a:cubicBezTo>
                  <a:cubicBezTo>
                    <a:pt x="112" y="50"/>
                    <a:pt x="112" y="50"/>
                    <a:pt x="112" y="50"/>
                  </a:cubicBezTo>
                  <a:cubicBezTo>
                    <a:pt x="110" y="50"/>
                    <a:pt x="110" y="50"/>
                    <a:pt x="110" y="50"/>
                  </a:cubicBezTo>
                  <a:cubicBezTo>
                    <a:pt x="110" y="47"/>
                    <a:pt x="110" y="47"/>
                    <a:pt x="110" y="47"/>
                  </a:cubicBezTo>
                  <a:cubicBezTo>
                    <a:pt x="111" y="46"/>
                    <a:pt x="111" y="46"/>
                    <a:pt x="112" y="46"/>
                  </a:cubicBezTo>
                  <a:lnTo>
                    <a:pt x="112" y="50"/>
                  </a:lnTo>
                  <a:close/>
                  <a:moveTo>
                    <a:pt x="109" y="50"/>
                  </a:moveTo>
                  <a:cubicBezTo>
                    <a:pt x="109" y="50"/>
                    <a:pt x="109" y="50"/>
                    <a:pt x="109" y="50"/>
                  </a:cubicBezTo>
                  <a:cubicBezTo>
                    <a:pt x="109" y="47"/>
                    <a:pt x="109" y="47"/>
                    <a:pt x="109" y="47"/>
                  </a:cubicBezTo>
                  <a:cubicBezTo>
                    <a:pt x="109" y="47"/>
                    <a:pt x="110" y="47"/>
                    <a:pt x="110" y="47"/>
                  </a:cubicBezTo>
                  <a:cubicBezTo>
                    <a:pt x="110" y="50"/>
                    <a:pt x="110" y="50"/>
                    <a:pt x="110" y="50"/>
                  </a:cubicBezTo>
                  <a:lnTo>
                    <a:pt x="109" y="50"/>
                  </a:lnTo>
                  <a:close/>
                  <a:moveTo>
                    <a:pt x="113" y="47"/>
                  </a:moveTo>
                  <a:cubicBezTo>
                    <a:pt x="113" y="47"/>
                    <a:pt x="113" y="47"/>
                    <a:pt x="113" y="47"/>
                  </a:cubicBezTo>
                  <a:cubicBezTo>
                    <a:pt x="113" y="47"/>
                    <a:pt x="113" y="47"/>
                    <a:pt x="113" y="47"/>
                  </a:cubicBezTo>
                  <a:cubicBezTo>
                    <a:pt x="113" y="47"/>
                    <a:pt x="113" y="47"/>
                    <a:pt x="113" y="47"/>
                  </a:cubicBezTo>
                  <a:cubicBezTo>
                    <a:pt x="113" y="47"/>
                    <a:pt x="113" y="47"/>
                    <a:pt x="113" y="47"/>
                  </a:cubicBezTo>
                  <a:cubicBezTo>
                    <a:pt x="113" y="50"/>
                    <a:pt x="113" y="50"/>
                    <a:pt x="113" y="50"/>
                  </a:cubicBezTo>
                  <a:cubicBezTo>
                    <a:pt x="113" y="50"/>
                    <a:pt x="113" y="50"/>
                    <a:pt x="113" y="50"/>
                  </a:cubicBezTo>
                  <a:cubicBezTo>
                    <a:pt x="113" y="50"/>
                    <a:pt x="113" y="50"/>
                    <a:pt x="113" y="50"/>
                  </a:cubicBezTo>
                  <a:cubicBezTo>
                    <a:pt x="113" y="50"/>
                    <a:pt x="113" y="50"/>
                    <a:pt x="113" y="50"/>
                  </a:cubicBezTo>
                  <a:cubicBezTo>
                    <a:pt x="113" y="50"/>
                    <a:pt x="113" y="50"/>
                    <a:pt x="113" y="50"/>
                  </a:cubicBezTo>
                  <a:cubicBezTo>
                    <a:pt x="113" y="50"/>
                    <a:pt x="112" y="50"/>
                    <a:pt x="112" y="50"/>
                  </a:cubicBezTo>
                  <a:cubicBezTo>
                    <a:pt x="112" y="46"/>
                    <a:pt x="112" y="46"/>
                    <a:pt x="112" y="46"/>
                  </a:cubicBezTo>
                  <a:cubicBezTo>
                    <a:pt x="112" y="46"/>
                    <a:pt x="112" y="46"/>
                    <a:pt x="112" y="46"/>
                  </a:cubicBezTo>
                  <a:cubicBezTo>
                    <a:pt x="112" y="46"/>
                    <a:pt x="113" y="46"/>
                    <a:pt x="113" y="46"/>
                  </a:cubicBezTo>
                  <a:lnTo>
                    <a:pt x="113" y="47"/>
                  </a:lnTo>
                  <a:close/>
                  <a:moveTo>
                    <a:pt x="115" y="50"/>
                  </a:moveTo>
                  <a:cubicBezTo>
                    <a:pt x="115" y="50"/>
                    <a:pt x="115" y="50"/>
                    <a:pt x="115" y="50"/>
                  </a:cubicBezTo>
                  <a:cubicBezTo>
                    <a:pt x="114" y="50"/>
                    <a:pt x="114" y="50"/>
                    <a:pt x="113" y="50"/>
                  </a:cubicBezTo>
                  <a:cubicBezTo>
                    <a:pt x="113" y="50"/>
                    <a:pt x="113" y="50"/>
                    <a:pt x="113" y="50"/>
                  </a:cubicBezTo>
                  <a:cubicBezTo>
                    <a:pt x="115" y="50"/>
                    <a:pt x="115" y="50"/>
                    <a:pt x="115" y="50"/>
                  </a:cubicBezTo>
                  <a:close/>
                  <a:moveTo>
                    <a:pt x="115" y="50"/>
                  </a:moveTo>
                  <a:cubicBezTo>
                    <a:pt x="115" y="50"/>
                    <a:pt x="115" y="50"/>
                    <a:pt x="115" y="50"/>
                  </a:cubicBezTo>
                  <a:cubicBezTo>
                    <a:pt x="113" y="50"/>
                    <a:pt x="113" y="50"/>
                    <a:pt x="113" y="50"/>
                  </a:cubicBezTo>
                  <a:cubicBezTo>
                    <a:pt x="113" y="47"/>
                    <a:pt x="113" y="47"/>
                    <a:pt x="113" y="47"/>
                  </a:cubicBezTo>
                  <a:cubicBezTo>
                    <a:pt x="115" y="47"/>
                    <a:pt x="115" y="47"/>
                    <a:pt x="115" y="47"/>
                  </a:cubicBezTo>
                  <a:lnTo>
                    <a:pt x="115" y="50"/>
                  </a:lnTo>
                  <a:close/>
                  <a:moveTo>
                    <a:pt x="115" y="47"/>
                  </a:moveTo>
                  <a:cubicBezTo>
                    <a:pt x="115" y="47"/>
                    <a:pt x="115" y="47"/>
                    <a:pt x="115" y="47"/>
                  </a:cubicBezTo>
                  <a:cubicBezTo>
                    <a:pt x="113" y="47"/>
                    <a:pt x="113" y="47"/>
                    <a:pt x="113" y="47"/>
                  </a:cubicBezTo>
                  <a:cubicBezTo>
                    <a:pt x="113" y="46"/>
                    <a:pt x="113" y="46"/>
                    <a:pt x="113" y="46"/>
                  </a:cubicBezTo>
                  <a:cubicBezTo>
                    <a:pt x="114" y="46"/>
                    <a:pt x="114" y="46"/>
                    <a:pt x="115" y="46"/>
                  </a:cubicBezTo>
                  <a:lnTo>
                    <a:pt x="115" y="47"/>
                  </a:lnTo>
                  <a:close/>
                  <a:moveTo>
                    <a:pt x="116" y="49"/>
                  </a:moveTo>
                  <a:cubicBezTo>
                    <a:pt x="116" y="49"/>
                    <a:pt x="116" y="49"/>
                    <a:pt x="116" y="49"/>
                  </a:cubicBezTo>
                  <a:cubicBezTo>
                    <a:pt x="116" y="49"/>
                    <a:pt x="116" y="49"/>
                    <a:pt x="116" y="49"/>
                  </a:cubicBezTo>
                  <a:cubicBezTo>
                    <a:pt x="116" y="49"/>
                    <a:pt x="116" y="49"/>
                    <a:pt x="116" y="49"/>
                  </a:cubicBezTo>
                  <a:cubicBezTo>
                    <a:pt x="116" y="49"/>
                    <a:pt x="116" y="49"/>
                    <a:pt x="116" y="49"/>
                  </a:cubicBezTo>
                  <a:cubicBezTo>
                    <a:pt x="116" y="50"/>
                    <a:pt x="116" y="50"/>
                    <a:pt x="116" y="50"/>
                  </a:cubicBezTo>
                  <a:cubicBezTo>
                    <a:pt x="116" y="50"/>
                    <a:pt x="115" y="50"/>
                    <a:pt x="115" y="50"/>
                  </a:cubicBezTo>
                  <a:cubicBezTo>
                    <a:pt x="115" y="50"/>
                    <a:pt x="115" y="50"/>
                    <a:pt x="115" y="50"/>
                  </a:cubicBezTo>
                  <a:cubicBezTo>
                    <a:pt x="115" y="50"/>
                    <a:pt x="115" y="50"/>
                    <a:pt x="115" y="50"/>
                  </a:cubicBezTo>
                  <a:cubicBezTo>
                    <a:pt x="115" y="50"/>
                    <a:pt x="115" y="50"/>
                    <a:pt x="115" y="50"/>
                  </a:cubicBezTo>
                  <a:cubicBezTo>
                    <a:pt x="115" y="50"/>
                    <a:pt x="115" y="50"/>
                    <a:pt x="115" y="50"/>
                  </a:cubicBezTo>
                  <a:cubicBezTo>
                    <a:pt x="115" y="47"/>
                    <a:pt x="115" y="47"/>
                    <a:pt x="115" y="47"/>
                  </a:cubicBezTo>
                  <a:cubicBezTo>
                    <a:pt x="115" y="47"/>
                    <a:pt x="115" y="47"/>
                    <a:pt x="115" y="47"/>
                  </a:cubicBezTo>
                  <a:cubicBezTo>
                    <a:pt x="115" y="47"/>
                    <a:pt x="115" y="47"/>
                    <a:pt x="115" y="47"/>
                  </a:cubicBezTo>
                  <a:cubicBezTo>
                    <a:pt x="115" y="47"/>
                    <a:pt x="115" y="47"/>
                    <a:pt x="115" y="47"/>
                  </a:cubicBezTo>
                  <a:cubicBezTo>
                    <a:pt x="115" y="46"/>
                    <a:pt x="115" y="46"/>
                    <a:pt x="115" y="46"/>
                  </a:cubicBezTo>
                  <a:cubicBezTo>
                    <a:pt x="115" y="46"/>
                    <a:pt x="116" y="46"/>
                    <a:pt x="116" y="46"/>
                  </a:cubicBezTo>
                  <a:lnTo>
                    <a:pt x="116" y="49"/>
                  </a:lnTo>
                  <a:close/>
                  <a:moveTo>
                    <a:pt x="117" y="50"/>
                  </a:moveTo>
                  <a:cubicBezTo>
                    <a:pt x="117" y="50"/>
                    <a:pt x="117" y="50"/>
                    <a:pt x="117" y="50"/>
                  </a:cubicBezTo>
                  <a:cubicBezTo>
                    <a:pt x="117" y="50"/>
                    <a:pt x="117" y="50"/>
                    <a:pt x="116" y="50"/>
                  </a:cubicBezTo>
                  <a:cubicBezTo>
                    <a:pt x="116" y="49"/>
                    <a:pt x="116" y="49"/>
                    <a:pt x="116" y="49"/>
                  </a:cubicBezTo>
                  <a:cubicBezTo>
                    <a:pt x="117" y="49"/>
                    <a:pt x="117" y="49"/>
                    <a:pt x="117" y="49"/>
                  </a:cubicBezTo>
                  <a:lnTo>
                    <a:pt x="117" y="50"/>
                  </a:lnTo>
                  <a:close/>
                  <a:moveTo>
                    <a:pt x="117" y="49"/>
                  </a:moveTo>
                  <a:cubicBezTo>
                    <a:pt x="117" y="49"/>
                    <a:pt x="117" y="49"/>
                    <a:pt x="117" y="49"/>
                  </a:cubicBezTo>
                  <a:cubicBezTo>
                    <a:pt x="116" y="49"/>
                    <a:pt x="116" y="49"/>
                    <a:pt x="116" y="49"/>
                  </a:cubicBezTo>
                  <a:cubicBezTo>
                    <a:pt x="116" y="46"/>
                    <a:pt x="116" y="46"/>
                    <a:pt x="116" y="46"/>
                  </a:cubicBezTo>
                  <a:cubicBezTo>
                    <a:pt x="117" y="46"/>
                    <a:pt x="117" y="46"/>
                    <a:pt x="117" y="46"/>
                  </a:cubicBezTo>
                  <a:lnTo>
                    <a:pt x="117" y="49"/>
                  </a:lnTo>
                  <a:close/>
                  <a:moveTo>
                    <a:pt x="119" y="47"/>
                  </a:moveTo>
                  <a:cubicBezTo>
                    <a:pt x="119" y="47"/>
                    <a:pt x="119" y="47"/>
                    <a:pt x="119" y="47"/>
                  </a:cubicBezTo>
                  <a:cubicBezTo>
                    <a:pt x="118" y="47"/>
                    <a:pt x="118" y="47"/>
                    <a:pt x="118" y="47"/>
                  </a:cubicBezTo>
                  <a:cubicBezTo>
                    <a:pt x="118" y="47"/>
                    <a:pt x="118" y="47"/>
                    <a:pt x="118" y="47"/>
                  </a:cubicBezTo>
                  <a:cubicBezTo>
                    <a:pt x="119" y="47"/>
                    <a:pt x="119" y="47"/>
                    <a:pt x="119" y="47"/>
                  </a:cubicBezTo>
                  <a:cubicBezTo>
                    <a:pt x="119" y="50"/>
                    <a:pt x="119" y="50"/>
                    <a:pt x="119" y="50"/>
                  </a:cubicBezTo>
                  <a:cubicBezTo>
                    <a:pt x="118" y="50"/>
                    <a:pt x="118" y="50"/>
                    <a:pt x="118" y="50"/>
                  </a:cubicBezTo>
                  <a:cubicBezTo>
                    <a:pt x="118" y="49"/>
                    <a:pt x="118" y="49"/>
                    <a:pt x="118" y="49"/>
                  </a:cubicBezTo>
                  <a:cubicBezTo>
                    <a:pt x="118" y="49"/>
                    <a:pt x="118" y="49"/>
                    <a:pt x="118" y="49"/>
                  </a:cubicBezTo>
                  <a:cubicBezTo>
                    <a:pt x="118" y="49"/>
                    <a:pt x="118" y="49"/>
                    <a:pt x="118" y="49"/>
                  </a:cubicBezTo>
                  <a:cubicBezTo>
                    <a:pt x="118" y="49"/>
                    <a:pt x="118" y="49"/>
                    <a:pt x="118" y="49"/>
                  </a:cubicBezTo>
                  <a:cubicBezTo>
                    <a:pt x="118" y="46"/>
                    <a:pt x="118" y="46"/>
                    <a:pt x="118" y="46"/>
                  </a:cubicBezTo>
                  <a:cubicBezTo>
                    <a:pt x="118" y="46"/>
                    <a:pt x="118" y="46"/>
                    <a:pt x="119" y="46"/>
                  </a:cubicBezTo>
                  <a:lnTo>
                    <a:pt x="119" y="47"/>
                  </a:lnTo>
                  <a:close/>
                  <a:moveTo>
                    <a:pt x="120" y="50"/>
                  </a:moveTo>
                  <a:cubicBezTo>
                    <a:pt x="120" y="50"/>
                    <a:pt x="120" y="50"/>
                    <a:pt x="120" y="50"/>
                  </a:cubicBezTo>
                  <a:cubicBezTo>
                    <a:pt x="120" y="50"/>
                    <a:pt x="119" y="50"/>
                    <a:pt x="119" y="50"/>
                  </a:cubicBezTo>
                  <a:cubicBezTo>
                    <a:pt x="119" y="47"/>
                    <a:pt x="119" y="47"/>
                    <a:pt x="119" y="47"/>
                  </a:cubicBezTo>
                  <a:cubicBezTo>
                    <a:pt x="120" y="47"/>
                    <a:pt x="120" y="47"/>
                    <a:pt x="120" y="47"/>
                  </a:cubicBezTo>
                  <a:lnTo>
                    <a:pt x="120" y="50"/>
                  </a:lnTo>
                  <a:close/>
                  <a:moveTo>
                    <a:pt x="120" y="47"/>
                  </a:moveTo>
                  <a:cubicBezTo>
                    <a:pt x="120" y="47"/>
                    <a:pt x="120" y="47"/>
                    <a:pt x="120" y="47"/>
                  </a:cubicBezTo>
                  <a:cubicBezTo>
                    <a:pt x="119" y="47"/>
                    <a:pt x="119" y="47"/>
                    <a:pt x="119" y="47"/>
                  </a:cubicBezTo>
                  <a:cubicBezTo>
                    <a:pt x="119" y="46"/>
                    <a:pt x="119" y="46"/>
                    <a:pt x="119" y="46"/>
                  </a:cubicBezTo>
                  <a:cubicBezTo>
                    <a:pt x="119" y="46"/>
                    <a:pt x="120" y="45"/>
                    <a:pt x="120" y="45"/>
                  </a:cubicBezTo>
                  <a:lnTo>
                    <a:pt x="120" y="47"/>
                  </a:lnTo>
                  <a:close/>
                  <a:moveTo>
                    <a:pt x="123" y="50"/>
                  </a:moveTo>
                  <a:cubicBezTo>
                    <a:pt x="123" y="50"/>
                    <a:pt x="123" y="50"/>
                    <a:pt x="123" y="50"/>
                  </a:cubicBezTo>
                  <a:cubicBezTo>
                    <a:pt x="122" y="50"/>
                    <a:pt x="121" y="50"/>
                    <a:pt x="120" y="50"/>
                  </a:cubicBezTo>
                  <a:cubicBezTo>
                    <a:pt x="120" y="47"/>
                    <a:pt x="120" y="47"/>
                    <a:pt x="120" y="47"/>
                  </a:cubicBezTo>
                  <a:cubicBezTo>
                    <a:pt x="121" y="47"/>
                    <a:pt x="121" y="47"/>
                    <a:pt x="121" y="47"/>
                  </a:cubicBezTo>
                  <a:cubicBezTo>
                    <a:pt x="121" y="47"/>
                    <a:pt x="121" y="47"/>
                    <a:pt x="121" y="47"/>
                  </a:cubicBezTo>
                  <a:cubicBezTo>
                    <a:pt x="120" y="47"/>
                    <a:pt x="120" y="47"/>
                    <a:pt x="120" y="47"/>
                  </a:cubicBezTo>
                  <a:cubicBezTo>
                    <a:pt x="120" y="45"/>
                    <a:pt x="120" y="45"/>
                    <a:pt x="120" y="45"/>
                  </a:cubicBezTo>
                  <a:cubicBezTo>
                    <a:pt x="121" y="45"/>
                    <a:pt x="121" y="45"/>
                    <a:pt x="121" y="45"/>
                  </a:cubicBezTo>
                  <a:cubicBezTo>
                    <a:pt x="121" y="50"/>
                    <a:pt x="121" y="50"/>
                    <a:pt x="121" y="50"/>
                  </a:cubicBezTo>
                  <a:cubicBezTo>
                    <a:pt x="122" y="50"/>
                    <a:pt x="122" y="50"/>
                    <a:pt x="122" y="50"/>
                  </a:cubicBezTo>
                  <a:cubicBezTo>
                    <a:pt x="122" y="45"/>
                    <a:pt x="122" y="45"/>
                    <a:pt x="122" y="45"/>
                  </a:cubicBezTo>
                  <a:cubicBezTo>
                    <a:pt x="122" y="45"/>
                    <a:pt x="122" y="45"/>
                    <a:pt x="123" y="45"/>
                  </a:cubicBezTo>
                  <a:lnTo>
                    <a:pt x="123" y="50"/>
                  </a:lnTo>
                  <a:close/>
                  <a:moveTo>
                    <a:pt x="124" y="49"/>
                  </a:moveTo>
                  <a:cubicBezTo>
                    <a:pt x="124" y="49"/>
                    <a:pt x="124" y="49"/>
                    <a:pt x="124" y="49"/>
                  </a:cubicBezTo>
                  <a:cubicBezTo>
                    <a:pt x="123" y="49"/>
                    <a:pt x="123" y="49"/>
                    <a:pt x="123" y="49"/>
                  </a:cubicBezTo>
                  <a:cubicBezTo>
                    <a:pt x="123" y="50"/>
                    <a:pt x="123" y="50"/>
                    <a:pt x="123" y="50"/>
                  </a:cubicBezTo>
                  <a:cubicBezTo>
                    <a:pt x="124" y="50"/>
                    <a:pt x="124" y="50"/>
                    <a:pt x="124" y="50"/>
                  </a:cubicBezTo>
                  <a:cubicBezTo>
                    <a:pt x="124" y="50"/>
                    <a:pt x="124" y="50"/>
                    <a:pt x="124" y="50"/>
                  </a:cubicBezTo>
                  <a:cubicBezTo>
                    <a:pt x="123" y="50"/>
                    <a:pt x="123" y="50"/>
                    <a:pt x="123" y="50"/>
                  </a:cubicBezTo>
                  <a:cubicBezTo>
                    <a:pt x="123" y="45"/>
                    <a:pt x="123" y="45"/>
                    <a:pt x="123" y="45"/>
                  </a:cubicBezTo>
                  <a:cubicBezTo>
                    <a:pt x="123" y="45"/>
                    <a:pt x="123" y="45"/>
                    <a:pt x="124" y="45"/>
                  </a:cubicBezTo>
                  <a:lnTo>
                    <a:pt x="124" y="49"/>
                  </a:lnTo>
                  <a:close/>
                  <a:moveTo>
                    <a:pt x="125" y="50"/>
                  </a:moveTo>
                  <a:cubicBezTo>
                    <a:pt x="125" y="50"/>
                    <a:pt x="125" y="50"/>
                    <a:pt x="125" y="50"/>
                  </a:cubicBezTo>
                  <a:cubicBezTo>
                    <a:pt x="124" y="50"/>
                    <a:pt x="124" y="50"/>
                    <a:pt x="124" y="50"/>
                  </a:cubicBezTo>
                  <a:cubicBezTo>
                    <a:pt x="124" y="50"/>
                    <a:pt x="124" y="50"/>
                    <a:pt x="124" y="50"/>
                  </a:cubicBezTo>
                  <a:cubicBezTo>
                    <a:pt x="125" y="50"/>
                    <a:pt x="125" y="50"/>
                    <a:pt x="125" y="50"/>
                  </a:cubicBezTo>
                  <a:close/>
                  <a:moveTo>
                    <a:pt x="125" y="49"/>
                  </a:moveTo>
                  <a:cubicBezTo>
                    <a:pt x="125" y="49"/>
                    <a:pt x="125" y="49"/>
                    <a:pt x="125" y="49"/>
                  </a:cubicBezTo>
                  <a:cubicBezTo>
                    <a:pt x="124" y="49"/>
                    <a:pt x="124" y="49"/>
                    <a:pt x="124" y="49"/>
                  </a:cubicBezTo>
                  <a:cubicBezTo>
                    <a:pt x="124" y="45"/>
                    <a:pt x="124" y="45"/>
                    <a:pt x="124" y="45"/>
                  </a:cubicBezTo>
                  <a:cubicBezTo>
                    <a:pt x="124" y="45"/>
                    <a:pt x="124" y="45"/>
                    <a:pt x="125" y="45"/>
                  </a:cubicBezTo>
                  <a:lnTo>
                    <a:pt x="125" y="49"/>
                  </a:lnTo>
                  <a:close/>
                  <a:moveTo>
                    <a:pt x="126" y="46"/>
                  </a:moveTo>
                  <a:cubicBezTo>
                    <a:pt x="126" y="46"/>
                    <a:pt x="126" y="46"/>
                    <a:pt x="126" y="46"/>
                  </a:cubicBezTo>
                  <a:cubicBezTo>
                    <a:pt x="125" y="46"/>
                    <a:pt x="125" y="46"/>
                    <a:pt x="125" y="46"/>
                  </a:cubicBezTo>
                  <a:cubicBezTo>
                    <a:pt x="125" y="46"/>
                    <a:pt x="125" y="46"/>
                    <a:pt x="125" y="46"/>
                  </a:cubicBezTo>
                  <a:cubicBezTo>
                    <a:pt x="126" y="46"/>
                    <a:pt x="126" y="46"/>
                    <a:pt x="126" y="46"/>
                  </a:cubicBezTo>
                  <a:cubicBezTo>
                    <a:pt x="126" y="49"/>
                    <a:pt x="126" y="49"/>
                    <a:pt x="126" y="49"/>
                  </a:cubicBezTo>
                  <a:cubicBezTo>
                    <a:pt x="125" y="49"/>
                    <a:pt x="125" y="49"/>
                    <a:pt x="125" y="49"/>
                  </a:cubicBezTo>
                  <a:cubicBezTo>
                    <a:pt x="125" y="49"/>
                    <a:pt x="125" y="49"/>
                    <a:pt x="125" y="49"/>
                  </a:cubicBezTo>
                  <a:cubicBezTo>
                    <a:pt x="126" y="49"/>
                    <a:pt x="126" y="49"/>
                    <a:pt x="126" y="49"/>
                  </a:cubicBezTo>
                  <a:cubicBezTo>
                    <a:pt x="126" y="50"/>
                    <a:pt x="126" y="50"/>
                    <a:pt x="126" y="50"/>
                  </a:cubicBezTo>
                  <a:cubicBezTo>
                    <a:pt x="126" y="50"/>
                    <a:pt x="125" y="50"/>
                    <a:pt x="125" y="50"/>
                  </a:cubicBezTo>
                  <a:cubicBezTo>
                    <a:pt x="125" y="50"/>
                    <a:pt x="125" y="50"/>
                    <a:pt x="125" y="50"/>
                  </a:cubicBezTo>
                  <a:cubicBezTo>
                    <a:pt x="125" y="50"/>
                    <a:pt x="125" y="50"/>
                    <a:pt x="125" y="50"/>
                  </a:cubicBezTo>
                  <a:cubicBezTo>
                    <a:pt x="125" y="49"/>
                    <a:pt x="125" y="49"/>
                    <a:pt x="125" y="49"/>
                  </a:cubicBezTo>
                  <a:cubicBezTo>
                    <a:pt x="125" y="49"/>
                    <a:pt x="125" y="49"/>
                    <a:pt x="125" y="49"/>
                  </a:cubicBezTo>
                  <a:cubicBezTo>
                    <a:pt x="125" y="45"/>
                    <a:pt x="125" y="45"/>
                    <a:pt x="125" y="45"/>
                  </a:cubicBezTo>
                  <a:cubicBezTo>
                    <a:pt x="125" y="45"/>
                    <a:pt x="126" y="45"/>
                    <a:pt x="126" y="45"/>
                  </a:cubicBezTo>
                  <a:lnTo>
                    <a:pt x="126" y="46"/>
                  </a:lnTo>
                  <a:close/>
                  <a:moveTo>
                    <a:pt x="127" y="50"/>
                  </a:moveTo>
                  <a:cubicBezTo>
                    <a:pt x="127" y="50"/>
                    <a:pt x="127" y="50"/>
                    <a:pt x="127" y="50"/>
                  </a:cubicBezTo>
                  <a:cubicBezTo>
                    <a:pt x="127" y="50"/>
                    <a:pt x="126" y="50"/>
                    <a:pt x="126" y="50"/>
                  </a:cubicBezTo>
                  <a:cubicBezTo>
                    <a:pt x="126" y="49"/>
                    <a:pt x="126" y="49"/>
                    <a:pt x="126" y="49"/>
                  </a:cubicBezTo>
                  <a:cubicBezTo>
                    <a:pt x="127" y="49"/>
                    <a:pt x="127" y="49"/>
                    <a:pt x="127" y="49"/>
                  </a:cubicBezTo>
                  <a:lnTo>
                    <a:pt x="127" y="50"/>
                  </a:lnTo>
                  <a:close/>
                  <a:moveTo>
                    <a:pt x="127" y="49"/>
                  </a:moveTo>
                  <a:cubicBezTo>
                    <a:pt x="127" y="49"/>
                    <a:pt x="127" y="49"/>
                    <a:pt x="127" y="49"/>
                  </a:cubicBezTo>
                  <a:cubicBezTo>
                    <a:pt x="126" y="49"/>
                    <a:pt x="126" y="49"/>
                    <a:pt x="126" y="49"/>
                  </a:cubicBezTo>
                  <a:cubicBezTo>
                    <a:pt x="126" y="46"/>
                    <a:pt x="126" y="46"/>
                    <a:pt x="126" y="46"/>
                  </a:cubicBezTo>
                  <a:cubicBezTo>
                    <a:pt x="127" y="46"/>
                    <a:pt x="127" y="46"/>
                    <a:pt x="127" y="46"/>
                  </a:cubicBezTo>
                  <a:lnTo>
                    <a:pt x="127" y="49"/>
                  </a:lnTo>
                  <a:close/>
                  <a:moveTo>
                    <a:pt x="127" y="46"/>
                  </a:moveTo>
                  <a:cubicBezTo>
                    <a:pt x="127" y="46"/>
                    <a:pt x="127" y="46"/>
                    <a:pt x="127" y="46"/>
                  </a:cubicBezTo>
                  <a:cubicBezTo>
                    <a:pt x="126" y="46"/>
                    <a:pt x="126" y="46"/>
                    <a:pt x="126" y="46"/>
                  </a:cubicBezTo>
                  <a:cubicBezTo>
                    <a:pt x="126" y="45"/>
                    <a:pt x="126" y="45"/>
                    <a:pt x="126" y="45"/>
                  </a:cubicBezTo>
                  <a:cubicBezTo>
                    <a:pt x="126" y="45"/>
                    <a:pt x="127" y="45"/>
                    <a:pt x="127" y="45"/>
                  </a:cubicBezTo>
                  <a:lnTo>
                    <a:pt x="127" y="46"/>
                  </a:lnTo>
                  <a:close/>
                  <a:moveTo>
                    <a:pt x="128" y="50"/>
                  </a:moveTo>
                  <a:cubicBezTo>
                    <a:pt x="128" y="50"/>
                    <a:pt x="128" y="50"/>
                    <a:pt x="128" y="50"/>
                  </a:cubicBezTo>
                  <a:cubicBezTo>
                    <a:pt x="128" y="50"/>
                    <a:pt x="127" y="50"/>
                    <a:pt x="127" y="50"/>
                  </a:cubicBezTo>
                  <a:cubicBezTo>
                    <a:pt x="127" y="50"/>
                    <a:pt x="127" y="50"/>
                    <a:pt x="127" y="50"/>
                  </a:cubicBezTo>
                  <a:cubicBezTo>
                    <a:pt x="128" y="50"/>
                    <a:pt x="128" y="50"/>
                    <a:pt x="128" y="50"/>
                  </a:cubicBezTo>
                  <a:close/>
                  <a:moveTo>
                    <a:pt x="128" y="49"/>
                  </a:moveTo>
                  <a:cubicBezTo>
                    <a:pt x="128" y="49"/>
                    <a:pt x="128" y="49"/>
                    <a:pt x="128" y="49"/>
                  </a:cubicBezTo>
                  <a:cubicBezTo>
                    <a:pt x="127" y="49"/>
                    <a:pt x="127" y="49"/>
                    <a:pt x="127" y="49"/>
                  </a:cubicBezTo>
                  <a:cubicBezTo>
                    <a:pt x="127" y="49"/>
                    <a:pt x="127" y="49"/>
                    <a:pt x="127" y="49"/>
                  </a:cubicBezTo>
                  <a:cubicBezTo>
                    <a:pt x="127" y="49"/>
                    <a:pt x="127" y="49"/>
                    <a:pt x="127" y="49"/>
                  </a:cubicBezTo>
                  <a:cubicBezTo>
                    <a:pt x="127" y="49"/>
                    <a:pt x="127" y="49"/>
                    <a:pt x="127" y="49"/>
                  </a:cubicBezTo>
                  <a:cubicBezTo>
                    <a:pt x="127" y="49"/>
                    <a:pt x="127" y="49"/>
                    <a:pt x="127" y="49"/>
                  </a:cubicBezTo>
                  <a:cubicBezTo>
                    <a:pt x="127" y="48"/>
                    <a:pt x="127" y="48"/>
                    <a:pt x="127" y="48"/>
                  </a:cubicBezTo>
                  <a:cubicBezTo>
                    <a:pt x="128" y="48"/>
                    <a:pt x="128" y="48"/>
                    <a:pt x="128" y="48"/>
                  </a:cubicBezTo>
                  <a:lnTo>
                    <a:pt x="128" y="49"/>
                  </a:lnTo>
                  <a:close/>
                  <a:moveTo>
                    <a:pt x="128" y="48"/>
                  </a:moveTo>
                  <a:cubicBezTo>
                    <a:pt x="128" y="48"/>
                    <a:pt x="128" y="48"/>
                    <a:pt x="128" y="48"/>
                  </a:cubicBezTo>
                  <a:cubicBezTo>
                    <a:pt x="127" y="48"/>
                    <a:pt x="127" y="48"/>
                    <a:pt x="127" y="48"/>
                  </a:cubicBezTo>
                  <a:cubicBezTo>
                    <a:pt x="127" y="47"/>
                    <a:pt x="127" y="47"/>
                    <a:pt x="127" y="47"/>
                  </a:cubicBezTo>
                  <a:cubicBezTo>
                    <a:pt x="128" y="47"/>
                    <a:pt x="128" y="47"/>
                    <a:pt x="128" y="47"/>
                  </a:cubicBezTo>
                  <a:lnTo>
                    <a:pt x="128" y="48"/>
                  </a:lnTo>
                  <a:close/>
                  <a:moveTo>
                    <a:pt x="128" y="47"/>
                  </a:moveTo>
                  <a:cubicBezTo>
                    <a:pt x="128" y="47"/>
                    <a:pt x="128" y="47"/>
                    <a:pt x="128" y="47"/>
                  </a:cubicBezTo>
                  <a:cubicBezTo>
                    <a:pt x="127" y="47"/>
                    <a:pt x="127" y="47"/>
                    <a:pt x="127" y="47"/>
                  </a:cubicBezTo>
                  <a:cubicBezTo>
                    <a:pt x="127" y="45"/>
                    <a:pt x="127" y="45"/>
                    <a:pt x="127" y="45"/>
                  </a:cubicBezTo>
                  <a:cubicBezTo>
                    <a:pt x="127" y="45"/>
                    <a:pt x="128" y="45"/>
                    <a:pt x="128" y="45"/>
                  </a:cubicBezTo>
                  <a:lnTo>
                    <a:pt x="128" y="47"/>
                  </a:lnTo>
                  <a:close/>
                  <a:moveTo>
                    <a:pt x="128" y="50"/>
                  </a:moveTo>
                  <a:cubicBezTo>
                    <a:pt x="128" y="50"/>
                    <a:pt x="128" y="50"/>
                    <a:pt x="128" y="50"/>
                  </a:cubicBezTo>
                  <a:cubicBezTo>
                    <a:pt x="128" y="50"/>
                    <a:pt x="128" y="50"/>
                    <a:pt x="128" y="50"/>
                  </a:cubicBezTo>
                  <a:cubicBezTo>
                    <a:pt x="128" y="50"/>
                    <a:pt x="128" y="50"/>
                    <a:pt x="128" y="50"/>
                  </a:cubicBezTo>
                  <a:cubicBezTo>
                    <a:pt x="128" y="50"/>
                    <a:pt x="128" y="50"/>
                    <a:pt x="128" y="50"/>
                  </a:cubicBezTo>
                  <a:cubicBezTo>
                    <a:pt x="128" y="50"/>
                    <a:pt x="128" y="50"/>
                    <a:pt x="128" y="50"/>
                  </a:cubicBezTo>
                  <a:cubicBezTo>
                    <a:pt x="128" y="50"/>
                    <a:pt x="128" y="50"/>
                    <a:pt x="128" y="50"/>
                  </a:cubicBezTo>
                  <a:cubicBezTo>
                    <a:pt x="128" y="50"/>
                    <a:pt x="128" y="50"/>
                    <a:pt x="128" y="50"/>
                  </a:cubicBezTo>
                  <a:cubicBezTo>
                    <a:pt x="129" y="50"/>
                    <a:pt x="129" y="50"/>
                    <a:pt x="129" y="50"/>
                  </a:cubicBezTo>
                  <a:cubicBezTo>
                    <a:pt x="129" y="50"/>
                    <a:pt x="129" y="50"/>
                    <a:pt x="129" y="50"/>
                  </a:cubicBezTo>
                  <a:cubicBezTo>
                    <a:pt x="129" y="50"/>
                    <a:pt x="129" y="50"/>
                    <a:pt x="129" y="50"/>
                  </a:cubicBezTo>
                  <a:cubicBezTo>
                    <a:pt x="129" y="50"/>
                    <a:pt x="128" y="50"/>
                    <a:pt x="128" y="50"/>
                  </a:cubicBezTo>
                  <a:close/>
                  <a:moveTo>
                    <a:pt x="129" y="47"/>
                  </a:moveTo>
                  <a:cubicBezTo>
                    <a:pt x="129" y="47"/>
                    <a:pt x="129" y="47"/>
                    <a:pt x="129" y="47"/>
                  </a:cubicBezTo>
                  <a:cubicBezTo>
                    <a:pt x="129" y="48"/>
                    <a:pt x="129" y="48"/>
                    <a:pt x="129" y="48"/>
                  </a:cubicBezTo>
                  <a:cubicBezTo>
                    <a:pt x="128" y="48"/>
                    <a:pt x="128" y="48"/>
                    <a:pt x="128" y="48"/>
                  </a:cubicBezTo>
                  <a:cubicBezTo>
                    <a:pt x="128" y="47"/>
                    <a:pt x="128" y="47"/>
                    <a:pt x="128" y="47"/>
                  </a:cubicBezTo>
                  <a:lnTo>
                    <a:pt x="129" y="47"/>
                  </a:lnTo>
                  <a:close/>
                  <a:moveTo>
                    <a:pt x="128" y="47"/>
                  </a:moveTo>
                  <a:cubicBezTo>
                    <a:pt x="128" y="47"/>
                    <a:pt x="128" y="47"/>
                    <a:pt x="128" y="47"/>
                  </a:cubicBezTo>
                  <a:cubicBezTo>
                    <a:pt x="128" y="45"/>
                    <a:pt x="128" y="45"/>
                    <a:pt x="128" y="45"/>
                  </a:cubicBezTo>
                  <a:cubicBezTo>
                    <a:pt x="128" y="45"/>
                    <a:pt x="129" y="45"/>
                    <a:pt x="129" y="45"/>
                  </a:cubicBezTo>
                  <a:cubicBezTo>
                    <a:pt x="129" y="47"/>
                    <a:pt x="129" y="47"/>
                    <a:pt x="129" y="47"/>
                  </a:cubicBezTo>
                  <a:lnTo>
                    <a:pt x="128" y="47"/>
                  </a:lnTo>
                  <a:close/>
                  <a:moveTo>
                    <a:pt x="129" y="48"/>
                  </a:moveTo>
                  <a:cubicBezTo>
                    <a:pt x="129" y="48"/>
                    <a:pt x="129" y="48"/>
                    <a:pt x="129" y="48"/>
                  </a:cubicBezTo>
                  <a:cubicBezTo>
                    <a:pt x="128" y="48"/>
                    <a:pt x="128" y="48"/>
                    <a:pt x="128" y="48"/>
                  </a:cubicBezTo>
                  <a:cubicBezTo>
                    <a:pt x="128" y="48"/>
                    <a:pt x="128" y="48"/>
                    <a:pt x="128" y="48"/>
                  </a:cubicBezTo>
                  <a:cubicBezTo>
                    <a:pt x="128" y="49"/>
                    <a:pt x="128" y="49"/>
                    <a:pt x="128" y="49"/>
                  </a:cubicBezTo>
                  <a:cubicBezTo>
                    <a:pt x="128" y="49"/>
                    <a:pt x="128" y="49"/>
                    <a:pt x="128" y="49"/>
                  </a:cubicBezTo>
                  <a:cubicBezTo>
                    <a:pt x="128" y="48"/>
                    <a:pt x="128" y="48"/>
                    <a:pt x="128" y="48"/>
                  </a:cubicBezTo>
                  <a:lnTo>
                    <a:pt x="129" y="48"/>
                  </a:lnTo>
                  <a:close/>
                  <a:moveTo>
                    <a:pt x="129" y="48"/>
                  </a:moveTo>
                  <a:cubicBezTo>
                    <a:pt x="129" y="48"/>
                    <a:pt x="129" y="48"/>
                    <a:pt x="129" y="48"/>
                  </a:cubicBezTo>
                  <a:cubicBezTo>
                    <a:pt x="129" y="49"/>
                    <a:pt x="129" y="49"/>
                    <a:pt x="129" y="49"/>
                  </a:cubicBezTo>
                  <a:cubicBezTo>
                    <a:pt x="128" y="49"/>
                    <a:pt x="128" y="49"/>
                    <a:pt x="128" y="49"/>
                  </a:cubicBezTo>
                  <a:cubicBezTo>
                    <a:pt x="128" y="48"/>
                    <a:pt x="128" y="48"/>
                    <a:pt x="128" y="48"/>
                  </a:cubicBezTo>
                  <a:cubicBezTo>
                    <a:pt x="128" y="48"/>
                    <a:pt x="129" y="48"/>
                    <a:pt x="129" y="48"/>
                  </a:cubicBezTo>
                  <a:close/>
                  <a:moveTo>
                    <a:pt x="129" y="50"/>
                  </a:moveTo>
                  <a:cubicBezTo>
                    <a:pt x="129" y="50"/>
                    <a:pt x="129" y="50"/>
                    <a:pt x="129" y="50"/>
                  </a:cubicBezTo>
                  <a:cubicBezTo>
                    <a:pt x="129" y="48"/>
                    <a:pt x="129" y="48"/>
                    <a:pt x="129" y="48"/>
                  </a:cubicBezTo>
                  <a:cubicBezTo>
                    <a:pt x="129" y="48"/>
                    <a:pt x="129" y="48"/>
                    <a:pt x="130" y="47"/>
                  </a:cubicBezTo>
                  <a:cubicBezTo>
                    <a:pt x="130" y="49"/>
                    <a:pt x="130" y="49"/>
                    <a:pt x="130" y="49"/>
                  </a:cubicBezTo>
                  <a:cubicBezTo>
                    <a:pt x="129" y="49"/>
                    <a:pt x="129" y="49"/>
                    <a:pt x="129" y="50"/>
                  </a:cubicBezTo>
                  <a:close/>
                  <a:moveTo>
                    <a:pt x="129" y="45"/>
                  </a:moveTo>
                  <a:cubicBezTo>
                    <a:pt x="129" y="45"/>
                    <a:pt x="129" y="45"/>
                    <a:pt x="129" y="45"/>
                  </a:cubicBezTo>
                  <a:cubicBezTo>
                    <a:pt x="129" y="45"/>
                    <a:pt x="129" y="45"/>
                    <a:pt x="130" y="45"/>
                  </a:cubicBezTo>
                  <a:cubicBezTo>
                    <a:pt x="130" y="47"/>
                    <a:pt x="130" y="47"/>
                    <a:pt x="130" y="47"/>
                  </a:cubicBezTo>
                  <a:cubicBezTo>
                    <a:pt x="129" y="47"/>
                    <a:pt x="129" y="47"/>
                    <a:pt x="129" y="48"/>
                  </a:cubicBezTo>
                  <a:lnTo>
                    <a:pt x="129" y="45"/>
                  </a:lnTo>
                  <a:close/>
                  <a:moveTo>
                    <a:pt x="130" y="49"/>
                  </a:moveTo>
                  <a:cubicBezTo>
                    <a:pt x="130" y="49"/>
                    <a:pt x="130" y="49"/>
                    <a:pt x="130" y="49"/>
                  </a:cubicBezTo>
                  <a:cubicBezTo>
                    <a:pt x="130" y="47"/>
                    <a:pt x="130" y="47"/>
                    <a:pt x="130" y="47"/>
                  </a:cubicBezTo>
                  <a:cubicBezTo>
                    <a:pt x="130" y="47"/>
                    <a:pt x="130" y="47"/>
                    <a:pt x="130" y="47"/>
                  </a:cubicBezTo>
                  <a:cubicBezTo>
                    <a:pt x="130" y="48"/>
                    <a:pt x="130" y="48"/>
                    <a:pt x="130" y="48"/>
                  </a:cubicBezTo>
                  <a:cubicBezTo>
                    <a:pt x="130" y="49"/>
                    <a:pt x="130" y="49"/>
                    <a:pt x="130" y="49"/>
                  </a:cubicBezTo>
                  <a:close/>
                  <a:moveTo>
                    <a:pt x="130" y="45"/>
                  </a:moveTo>
                  <a:cubicBezTo>
                    <a:pt x="130" y="45"/>
                    <a:pt x="130" y="45"/>
                    <a:pt x="130" y="45"/>
                  </a:cubicBezTo>
                  <a:cubicBezTo>
                    <a:pt x="130" y="45"/>
                    <a:pt x="130" y="45"/>
                    <a:pt x="130" y="45"/>
                  </a:cubicBezTo>
                  <a:cubicBezTo>
                    <a:pt x="130" y="47"/>
                    <a:pt x="130" y="47"/>
                    <a:pt x="130" y="47"/>
                  </a:cubicBezTo>
                  <a:cubicBezTo>
                    <a:pt x="130" y="47"/>
                    <a:pt x="130" y="47"/>
                    <a:pt x="130" y="47"/>
                  </a:cubicBezTo>
                  <a:lnTo>
                    <a:pt x="130" y="45"/>
                  </a:lnTo>
                  <a:close/>
                  <a:moveTo>
                    <a:pt x="131" y="45"/>
                  </a:moveTo>
                  <a:cubicBezTo>
                    <a:pt x="131" y="45"/>
                    <a:pt x="131" y="45"/>
                    <a:pt x="131" y="45"/>
                  </a:cubicBezTo>
                  <a:cubicBezTo>
                    <a:pt x="131" y="45"/>
                    <a:pt x="131" y="45"/>
                    <a:pt x="131" y="45"/>
                  </a:cubicBezTo>
                  <a:cubicBezTo>
                    <a:pt x="131" y="46"/>
                    <a:pt x="131" y="46"/>
                    <a:pt x="131" y="46"/>
                  </a:cubicBezTo>
                  <a:cubicBezTo>
                    <a:pt x="131" y="46"/>
                    <a:pt x="131" y="46"/>
                    <a:pt x="131" y="46"/>
                  </a:cubicBezTo>
                  <a:lnTo>
                    <a:pt x="131" y="45"/>
                  </a:lnTo>
                  <a:close/>
                  <a:moveTo>
                    <a:pt x="131" y="48"/>
                  </a:moveTo>
                  <a:cubicBezTo>
                    <a:pt x="131" y="48"/>
                    <a:pt x="131" y="48"/>
                    <a:pt x="131" y="48"/>
                  </a:cubicBezTo>
                  <a:cubicBezTo>
                    <a:pt x="131" y="48"/>
                    <a:pt x="131" y="48"/>
                    <a:pt x="131" y="48"/>
                  </a:cubicBezTo>
                  <a:cubicBezTo>
                    <a:pt x="131" y="48"/>
                    <a:pt x="131" y="48"/>
                    <a:pt x="131" y="48"/>
                  </a:cubicBezTo>
                  <a:cubicBezTo>
                    <a:pt x="131" y="48"/>
                    <a:pt x="131" y="48"/>
                    <a:pt x="131" y="48"/>
                  </a:cubicBezTo>
                  <a:cubicBezTo>
                    <a:pt x="131" y="47"/>
                    <a:pt x="131" y="47"/>
                    <a:pt x="131" y="47"/>
                  </a:cubicBezTo>
                  <a:cubicBezTo>
                    <a:pt x="131" y="47"/>
                    <a:pt x="131" y="46"/>
                    <a:pt x="131" y="46"/>
                  </a:cubicBezTo>
                  <a:cubicBezTo>
                    <a:pt x="131" y="48"/>
                    <a:pt x="131" y="48"/>
                    <a:pt x="131" y="48"/>
                  </a:cubicBezTo>
                  <a:cubicBezTo>
                    <a:pt x="131" y="48"/>
                    <a:pt x="131" y="48"/>
                    <a:pt x="131" y="48"/>
                  </a:cubicBezTo>
                  <a:close/>
                  <a:moveTo>
                    <a:pt x="106" y="45"/>
                  </a:moveTo>
                  <a:cubicBezTo>
                    <a:pt x="106" y="45"/>
                    <a:pt x="106" y="45"/>
                    <a:pt x="106" y="45"/>
                  </a:cubicBezTo>
                  <a:cubicBezTo>
                    <a:pt x="101" y="46"/>
                    <a:pt x="76" y="50"/>
                    <a:pt x="74" y="50"/>
                  </a:cubicBezTo>
                  <a:cubicBezTo>
                    <a:pt x="74" y="50"/>
                    <a:pt x="74" y="50"/>
                    <a:pt x="74" y="50"/>
                  </a:cubicBezTo>
                  <a:cubicBezTo>
                    <a:pt x="79" y="49"/>
                    <a:pt x="86" y="47"/>
                    <a:pt x="91" y="47"/>
                  </a:cubicBezTo>
                  <a:cubicBezTo>
                    <a:pt x="94" y="46"/>
                    <a:pt x="98" y="46"/>
                    <a:pt x="102" y="45"/>
                  </a:cubicBezTo>
                  <a:cubicBezTo>
                    <a:pt x="108" y="44"/>
                    <a:pt x="115" y="43"/>
                    <a:pt x="118" y="43"/>
                  </a:cubicBezTo>
                  <a:cubicBezTo>
                    <a:pt x="134" y="43"/>
                    <a:pt x="134" y="43"/>
                    <a:pt x="134" y="43"/>
                  </a:cubicBezTo>
                  <a:cubicBezTo>
                    <a:pt x="119" y="43"/>
                    <a:pt x="119" y="43"/>
                    <a:pt x="119" y="43"/>
                  </a:cubicBezTo>
                  <a:cubicBezTo>
                    <a:pt x="119" y="43"/>
                    <a:pt x="119" y="42"/>
                    <a:pt x="119" y="42"/>
                  </a:cubicBezTo>
                  <a:cubicBezTo>
                    <a:pt x="124" y="42"/>
                    <a:pt x="128" y="41"/>
                    <a:pt x="129" y="41"/>
                  </a:cubicBezTo>
                  <a:cubicBezTo>
                    <a:pt x="133" y="41"/>
                    <a:pt x="136" y="41"/>
                    <a:pt x="138" y="42"/>
                  </a:cubicBezTo>
                  <a:cubicBezTo>
                    <a:pt x="138" y="42"/>
                    <a:pt x="137" y="42"/>
                    <a:pt x="136" y="43"/>
                  </a:cubicBezTo>
                  <a:cubicBezTo>
                    <a:pt x="134" y="43"/>
                    <a:pt x="134" y="43"/>
                    <a:pt x="134" y="43"/>
                  </a:cubicBezTo>
                  <a:cubicBezTo>
                    <a:pt x="134" y="43"/>
                    <a:pt x="111" y="45"/>
                    <a:pt x="106" y="45"/>
                  </a:cubicBezTo>
                  <a:close/>
                  <a:moveTo>
                    <a:pt x="132" y="45"/>
                  </a:moveTo>
                  <a:cubicBezTo>
                    <a:pt x="132" y="45"/>
                    <a:pt x="132" y="45"/>
                    <a:pt x="132" y="45"/>
                  </a:cubicBezTo>
                  <a:cubicBezTo>
                    <a:pt x="132" y="45"/>
                    <a:pt x="132" y="44"/>
                    <a:pt x="132" y="44"/>
                  </a:cubicBezTo>
                  <a:cubicBezTo>
                    <a:pt x="132" y="45"/>
                    <a:pt x="132" y="45"/>
                    <a:pt x="132" y="45"/>
                  </a:cubicBezTo>
                  <a:cubicBezTo>
                    <a:pt x="132" y="45"/>
                    <a:pt x="132" y="46"/>
                    <a:pt x="132" y="46"/>
                  </a:cubicBezTo>
                  <a:lnTo>
                    <a:pt x="132" y="45"/>
                  </a:lnTo>
                  <a:close/>
                  <a:moveTo>
                    <a:pt x="132" y="48"/>
                  </a:moveTo>
                  <a:cubicBezTo>
                    <a:pt x="132" y="48"/>
                    <a:pt x="132" y="48"/>
                    <a:pt x="132" y="48"/>
                  </a:cubicBezTo>
                  <a:cubicBezTo>
                    <a:pt x="132" y="46"/>
                    <a:pt x="132" y="46"/>
                    <a:pt x="132" y="46"/>
                  </a:cubicBezTo>
                  <a:cubicBezTo>
                    <a:pt x="132" y="46"/>
                    <a:pt x="132" y="46"/>
                    <a:pt x="132" y="46"/>
                  </a:cubicBezTo>
                  <a:cubicBezTo>
                    <a:pt x="132" y="47"/>
                    <a:pt x="132" y="47"/>
                    <a:pt x="132" y="47"/>
                  </a:cubicBezTo>
                  <a:cubicBezTo>
                    <a:pt x="132" y="47"/>
                    <a:pt x="132" y="48"/>
                    <a:pt x="132" y="48"/>
                  </a:cubicBezTo>
                  <a:close/>
                  <a:moveTo>
                    <a:pt x="132" y="44"/>
                  </a:moveTo>
                  <a:cubicBezTo>
                    <a:pt x="132" y="44"/>
                    <a:pt x="132" y="44"/>
                    <a:pt x="132" y="44"/>
                  </a:cubicBezTo>
                  <a:cubicBezTo>
                    <a:pt x="133" y="44"/>
                    <a:pt x="133" y="44"/>
                    <a:pt x="133" y="44"/>
                  </a:cubicBezTo>
                  <a:cubicBezTo>
                    <a:pt x="133" y="45"/>
                    <a:pt x="133" y="45"/>
                    <a:pt x="133" y="45"/>
                  </a:cubicBezTo>
                  <a:cubicBezTo>
                    <a:pt x="133" y="45"/>
                    <a:pt x="133" y="45"/>
                    <a:pt x="133" y="45"/>
                  </a:cubicBezTo>
                  <a:cubicBezTo>
                    <a:pt x="133" y="45"/>
                    <a:pt x="133" y="45"/>
                    <a:pt x="132" y="45"/>
                  </a:cubicBezTo>
                  <a:lnTo>
                    <a:pt x="132" y="44"/>
                  </a:lnTo>
                  <a:close/>
                  <a:moveTo>
                    <a:pt x="132" y="45"/>
                  </a:moveTo>
                  <a:cubicBezTo>
                    <a:pt x="132" y="45"/>
                    <a:pt x="132" y="45"/>
                    <a:pt x="132" y="45"/>
                  </a:cubicBezTo>
                  <a:cubicBezTo>
                    <a:pt x="133" y="45"/>
                    <a:pt x="133" y="45"/>
                    <a:pt x="133" y="45"/>
                  </a:cubicBezTo>
                  <a:cubicBezTo>
                    <a:pt x="133" y="45"/>
                    <a:pt x="133" y="45"/>
                    <a:pt x="133" y="45"/>
                  </a:cubicBezTo>
                  <a:cubicBezTo>
                    <a:pt x="133" y="47"/>
                    <a:pt x="133" y="47"/>
                    <a:pt x="133" y="47"/>
                  </a:cubicBezTo>
                  <a:cubicBezTo>
                    <a:pt x="133" y="47"/>
                    <a:pt x="133" y="47"/>
                    <a:pt x="132" y="47"/>
                  </a:cubicBezTo>
                  <a:lnTo>
                    <a:pt x="132" y="45"/>
                  </a:lnTo>
                  <a:close/>
                  <a:moveTo>
                    <a:pt x="133" y="47"/>
                  </a:moveTo>
                  <a:cubicBezTo>
                    <a:pt x="133" y="47"/>
                    <a:pt x="133" y="47"/>
                    <a:pt x="133" y="47"/>
                  </a:cubicBezTo>
                  <a:cubicBezTo>
                    <a:pt x="133" y="47"/>
                    <a:pt x="133" y="47"/>
                    <a:pt x="133" y="47"/>
                  </a:cubicBezTo>
                  <a:cubicBezTo>
                    <a:pt x="133" y="47"/>
                    <a:pt x="133" y="47"/>
                    <a:pt x="133" y="47"/>
                  </a:cubicBezTo>
                  <a:close/>
                  <a:moveTo>
                    <a:pt x="133" y="44"/>
                  </a:moveTo>
                  <a:cubicBezTo>
                    <a:pt x="133" y="44"/>
                    <a:pt x="133" y="44"/>
                    <a:pt x="133" y="44"/>
                  </a:cubicBezTo>
                  <a:cubicBezTo>
                    <a:pt x="133" y="44"/>
                    <a:pt x="134" y="44"/>
                    <a:pt x="134" y="44"/>
                  </a:cubicBezTo>
                  <a:cubicBezTo>
                    <a:pt x="134" y="44"/>
                    <a:pt x="133" y="45"/>
                    <a:pt x="133" y="45"/>
                  </a:cubicBezTo>
                  <a:lnTo>
                    <a:pt x="133" y="44"/>
                  </a:lnTo>
                  <a:close/>
                  <a:moveTo>
                    <a:pt x="133" y="45"/>
                  </a:moveTo>
                  <a:cubicBezTo>
                    <a:pt x="133" y="45"/>
                    <a:pt x="133" y="45"/>
                    <a:pt x="133" y="45"/>
                  </a:cubicBezTo>
                  <a:cubicBezTo>
                    <a:pt x="134" y="45"/>
                    <a:pt x="134" y="45"/>
                    <a:pt x="134" y="44"/>
                  </a:cubicBezTo>
                  <a:cubicBezTo>
                    <a:pt x="135" y="44"/>
                    <a:pt x="136" y="44"/>
                    <a:pt x="137" y="44"/>
                  </a:cubicBezTo>
                  <a:cubicBezTo>
                    <a:pt x="137" y="44"/>
                    <a:pt x="136" y="45"/>
                    <a:pt x="136" y="45"/>
                  </a:cubicBezTo>
                  <a:cubicBezTo>
                    <a:pt x="135" y="45"/>
                    <a:pt x="134" y="46"/>
                    <a:pt x="133" y="46"/>
                  </a:cubicBezTo>
                  <a:lnTo>
                    <a:pt x="133" y="45"/>
                  </a:lnTo>
                  <a:close/>
                  <a:moveTo>
                    <a:pt x="133" y="47"/>
                  </a:moveTo>
                  <a:cubicBezTo>
                    <a:pt x="133" y="47"/>
                    <a:pt x="133" y="47"/>
                    <a:pt x="133" y="47"/>
                  </a:cubicBezTo>
                  <a:cubicBezTo>
                    <a:pt x="133" y="47"/>
                    <a:pt x="133" y="47"/>
                    <a:pt x="133" y="47"/>
                  </a:cubicBezTo>
                  <a:cubicBezTo>
                    <a:pt x="134" y="46"/>
                    <a:pt x="135" y="45"/>
                    <a:pt x="136" y="45"/>
                  </a:cubicBezTo>
                  <a:cubicBezTo>
                    <a:pt x="137" y="45"/>
                    <a:pt x="137" y="44"/>
                    <a:pt x="138" y="44"/>
                  </a:cubicBezTo>
                  <a:cubicBezTo>
                    <a:pt x="138" y="44"/>
                    <a:pt x="138" y="44"/>
                    <a:pt x="138" y="44"/>
                  </a:cubicBezTo>
                  <a:cubicBezTo>
                    <a:pt x="137" y="45"/>
                    <a:pt x="135" y="46"/>
                    <a:pt x="133" y="47"/>
                  </a:cubicBezTo>
                  <a:close/>
                  <a:moveTo>
                    <a:pt x="140" y="43"/>
                  </a:moveTo>
                  <a:cubicBezTo>
                    <a:pt x="140" y="43"/>
                    <a:pt x="140" y="43"/>
                    <a:pt x="140" y="43"/>
                  </a:cubicBezTo>
                  <a:cubicBezTo>
                    <a:pt x="139" y="43"/>
                    <a:pt x="139" y="43"/>
                    <a:pt x="139" y="43"/>
                  </a:cubicBezTo>
                  <a:cubicBezTo>
                    <a:pt x="139" y="43"/>
                    <a:pt x="139" y="43"/>
                    <a:pt x="140" y="43"/>
                  </a:cubicBezTo>
                  <a:close/>
                  <a:moveTo>
                    <a:pt x="139" y="43"/>
                  </a:moveTo>
                  <a:cubicBezTo>
                    <a:pt x="139" y="43"/>
                    <a:pt x="139" y="43"/>
                    <a:pt x="139" y="43"/>
                  </a:cubicBezTo>
                  <a:cubicBezTo>
                    <a:pt x="137" y="43"/>
                    <a:pt x="137" y="43"/>
                    <a:pt x="137" y="43"/>
                  </a:cubicBezTo>
                  <a:cubicBezTo>
                    <a:pt x="137" y="42"/>
                    <a:pt x="138" y="42"/>
                    <a:pt x="138" y="42"/>
                  </a:cubicBezTo>
                  <a:cubicBezTo>
                    <a:pt x="139" y="42"/>
                    <a:pt x="139" y="42"/>
                    <a:pt x="140" y="42"/>
                  </a:cubicBezTo>
                  <a:cubicBezTo>
                    <a:pt x="140" y="43"/>
                    <a:pt x="140" y="43"/>
                    <a:pt x="140" y="43"/>
                  </a:cubicBezTo>
                  <a:cubicBezTo>
                    <a:pt x="139" y="43"/>
                    <a:pt x="139" y="43"/>
                    <a:pt x="139" y="43"/>
                  </a:cubicBezTo>
                  <a:close/>
                  <a:moveTo>
                    <a:pt x="140" y="42"/>
                  </a:moveTo>
                  <a:cubicBezTo>
                    <a:pt x="140" y="42"/>
                    <a:pt x="140" y="42"/>
                    <a:pt x="140" y="42"/>
                  </a:cubicBezTo>
                  <a:cubicBezTo>
                    <a:pt x="139" y="42"/>
                    <a:pt x="139" y="42"/>
                    <a:pt x="139" y="41"/>
                  </a:cubicBezTo>
                  <a:cubicBezTo>
                    <a:pt x="139" y="41"/>
                    <a:pt x="139" y="41"/>
                    <a:pt x="139" y="41"/>
                  </a:cubicBezTo>
                  <a:cubicBezTo>
                    <a:pt x="140" y="42"/>
                    <a:pt x="140" y="42"/>
                    <a:pt x="140" y="42"/>
                  </a:cubicBezTo>
                  <a:close/>
                  <a:moveTo>
                    <a:pt x="135" y="49"/>
                  </a:moveTo>
                  <a:cubicBezTo>
                    <a:pt x="135" y="49"/>
                    <a:pt x="135" y="49"/>
                    <a:pt x="135" y="49"/>
                  </a:cubicBezTo>
                  <a:cubicBezTo>
                    <a:pt x="135" y="49"/>
                    <a:pt x="135" y="49"/>
                    <a:pt x="135" y="49"/>
                  </a:cubicBezTo>
                  <a:cubicBezTo>
                    <a:pt x="135" y="49"/>
                    <a:pt x="135" y="49"/>
                    <a:pt x="135" y="49"/>
                  </a:cubicBezTo>
                  <a:cubicBezTo>
                    <a:pt x="135" y="49"/>
                    <a:pt x="135" y="49"/>
                    <a:pt x="135" y="49"/>
                  </a:cubicBezTo>
                  <a:close/>
                  <a:moveTo>
                    <a:pt x="135" y="50"/>
                  </a:moveTo>
                  <a:cubicBezTo>
                    <a:pt x="135" y="50"/>
                    <a:pt x="135" y="50"/>
                    <a:pt x="135" y="50"/>
                  </a:cubicBezTo>
                  <a:cubicBezTo>
                    <a:pt x="135" y="49"/>
                    <a:pt x="135" y="49"/>
                    <a:pt x="135" y="49"/>
                  </a:cubicBezTo>
                  <a:cubicBezTo>
                    <a:pt x="135" y="49"/>
                    <a:pt x="135" y="49"/>
                    <a:pt x="135" y="49"/>
                  </a:cubicBezTo>
                  <a:cubicBezTo>
                    <a:pt x="135" y="50"/>
                    <a:pt x="135" y="50"/>
                    <a:pt x="135" y="50"/>
                  </a:cubicBezTo>
                  <a:close/>
                  <a:moveTo>
                    <a:pt x="135" y="49"/>
                  </a:moveTo>
                  <a:cubicBezTo>
                    <a:pt x="135" y="49"/>
                    <a:pt x="135" y="49"/>
                    <a:pt x="135" y="49"/>
                  </a:cubicBezTo>
                  <a:cubicBezTo>
                    <a:pt x="136" y="49"/>
                    <a:pt x="136" y="49"/>
                    <a:pt x="136" y="48"/>
                  </a:cubicBezTo>
                  <a:cubicBezTo>
                    <a:pt x="136" y="49"/>
                    <a:pt x="136" y="49"/>
                    <a:pt x="136" y="49"/>
                  </a:cubicBezTo>
                  <a:cubicBezTo>
                    <a:pt x="135" y="49"/>
                    <a:pt x="135" y="49"/>
                    <a:pt x="135" y="49"/>
                  </a:cubicBezTo>
                  <a:close/>
                  <a:moveTo>
                    <a:pt x="135" y="50"/>
                  </a:moveTo>
                  <a:cubicBezTo>
                    <a:pt x="135" y="50"/>
                    <a:pt x="135" y="50"/>
                    <a:pt x="135" y="50"/>
                  </a:cubicBezTo>
                  <a:cubicBezTo>
                    <a:pt x="135" y="49"/>
                    <a:pt x="135" y="49"/>
                    <a:pt x="135" y="49"/>
                  </a:cubicBezTo>
                  <a:cubicBezTo>
                    <a:pt x="136" y="49"/>
                    <a:pt x="136" y="49"/>
                    <a:pt x="136" y="49"/>
                  </a:cubicBezTo>
                  <a:cubicBezTo>
                    <a:pt x="136" y="50"/>
                    <a:pt x="136" y="50"/>
                    <a:pt x="136" y="50"/>
                  </a:cubicBezTo>
                  <a:lnTo>
                    <a:pt x="135" y="50"/>
                  </a:lnTo>
                  <a:close/>
                  <a:moveTo>
                    <a:pt x="136" y="50"/>
                  </a:moveTo>
                  <a:cubicBezTo>
                    <a:pt x="136" y="50"/>
                    <a:pt x="136" y="50"/>
                    <a:pt x="136" y="50"/>
                  </a:cubicBezTo>
                  <a:cubicBezTo>
                    <a:pt x="136" y="49"/>
                    <a:pt x="136" y="49"/>
                    <a:pt x="136" y="49"/>
                  </a:cubicBezTo>
                  <a:cubicBezTo>
                    <a:pt x="136" y="49"/>
                    <a:pt x="136" y="49"/>
                    <a:pt x="136" y="49"/>
                  </a:cubicBezTo>
                  <a:cubicBezTo>
                    <a:pt x="136" y="49"/>
                    <a:pt x="136" y="49"/>
                    <a:pt x="136" y="49"/>
                  </a:cubicBezTo>
                  <a:cubicBezTo>
                    <a:pt x="136" y="49"/>
                    <a:pt x="136" y="49"/>
                    <a:pt x="136" y="49"/>
                  </a:cubicBezTo>
                  <a:cubicBezTo>
                    <a:pt x="136" y="48"/>
                    <a:pt x="136" y="48"/>
                    <a:pt x="136" y="48"/>
                  </a:cubicBezTo>
                  <a:cubicBezTo>
                    <a:pt x="136" y="48"/>
                    <a:pt x="136" y="48"/>
                    <a:pt x="137" y="48"/>
                  </a:cubicBezTo>
                  <a:cubicBezTo>
                    <a:pt x="137" y="50"/>
                    <a:pt x="137" y="50"/>
                    <a:pt x="137" y="50"/>
                  </a:cubicBezTo>
                  <a:lnTo>
                    <a:pt x="136" y="50"/>
                  </a:lnTo>
                  <a:close/>
                  <a:moveTo>
                    <a:pt x="137" y="48"/>
                  </a:moveTo>
                  <a:cubicBezTo>
                    <a:pt x="137" y="48"/>
                    <a:pt x="137" y="48"/>
                    <a:pt x="137" y="48"/>
                  </a:cubicBezTo>
                  <a:cubicBezTo>
                    <a:pt x="137" y="48"/>
                    <a:pt x="137" y="48"/>
                    <a:pt x="137" y="48"/>
                  </a:cubicBezTo>
                  <a:cubicBezTo>
                    <a:pt x="137" y="48"/>
                    <a:pt x="137" y="48"/>
                    <a:pt x="137" y="48"/>
                  </a:cubicBezTo>
                  <a:cubicBezTo>
                    <a:pt x="137" y="48"/>
                    <a:pt x="137" y="48"/>
                    <a:pt x="137" y="48"/>
                  </a:cubicBezTo>
                  <a:close/>
                  <a:moveTo>
                    <a:pt x="137" y="48"/>
                  </a:moveTo>
                  <a:cubicBezTo>
                    <a:pt x="137" y="48"/>
                    <a:pt x="137" y="48"/>
                    <a:pt x="137" y="48"/>
                  </a:cubicBezTo>
                  <a:cubicBezTo>
                    <a:pt x="137" y="48"/>
                    <a:pt x="137" y="48"/>
                    <a:pt x="137" y="48"/>
                  </a:cubicBezTo>
                  <a:cubicBezTo>
                    <a:pt x="137" y="48"/>
                    <a:pt x="137" y="48"/>
                    <a:pt x="137" y="48"/>
                  </a:cubicBezTo>
                  <a:cubicBezTo>
                    <a:pt x="137" y="48"/>
                    <a:pt x="137" y="48"/>
                    <a:pt x="137" y="48"/>
                  </a:cubicBezTo>
                  <a:cubicBezTo>
                    <a:pt x="137" y="48"/>
                    <a:pt x="137" y="48"/>
                    <a:pt x="137" y="48"/>
                  </a:cubicBezTo>
                  <a:close/>
                  <a:moveTo>
                    <a:pt x="137" y="50"/>
                  </a:moveTo>
                  <a:cubicBezTo>
                    <a:pt x="137" y="50"/>
                    <a:pt x="137" y="50"/>
                    <a:pt x="137" y="50"/>
                  </a:cubicBezTo>
                  <a:cubicBezTo>
                    <a:pt x="137" y="49"/>
                    <a:pt x="137" y="49"/>
                    <a:pt x="137" y="49"/>
                  </a:cubicBezTo>
                  <a:cubicBezTo>
                    <a:pt x="137" y="49"/>
                    <a:pt x="137" y="49"/>
                    <a:pt x="137" y="49"/>
                  </a:cubicBezTo>
                  <a:cubicBezTo>
                    <a:pt x="137" y="50"/>
                    <a:pt x="137" y="50"/>
                    <a:pt x="137" y="50"/>
                  </a:cubicBezTo>
                  <a:close/>
                  <a:moveTo>
                    <a:pt x="137" y="47"/>
                  </a:moveTo>
                  <a:cubicBezTo>
                    <a:pt x="137" y="47"/>
                    <a:pt x="137" y="47"/>
                    <a:pt x="137" y="47"/>
                  </a:cubicBezTo>
                  <a:cubicBezTo>
                    <a:pt x="138" y="47"/>
                    <a:pt x="138" y="47"/>
                    <a:pt x="138" y="47"/>
                  </a:cubicBezTo>
                  <a:cubicBezTo>
                    <a:pt x="138" y="48"/>
                    <a:pt x="138" y="48"/>
                    <a:pt x="138" y="48"/>
                  </a:cubicBezTo>
                  <a:cubicBezTo>
                    <a:pt x="137" y="48"/>
                    <a:pt x="137" y="48"/>
                    <a:pt x="137" y="48"/>
                  </a:cubicBezTo>
                  <a:lnTo>
                    <a:pt x="137" y="47"/>
                  </a:lnTo>
                  <a:close/>
                  <a:moveTo>
                    <a:pt x="137" y="48"/>
                  </a:moveTo>
                  <a:cubicBezTo>
                    <a:pt x="137" y="48"/>
                    <a:pt x="137" y="48"/>
                    <a:pt x="137" y="48"/>
                  </a:cubicBezTo>
                  <a:cubicBezTo>
                    <a:pt x="138" y="48"/>
                    <a:pt x="138" y="48"/>
                    <a:pt x="138" y="48"/>
                  </a:cubicBezTo>
                  <a:cubicBezTo>
                    <a:pt x="138" y="48"/>
                    <a:pt x="138" y="48"/>
                    <a:pt x="138" y="48"/>
                  </a:cubicBezTo>
                  <a:cubicBezTo>
                    <a:pt x="137" y="48"/>
                    <a:pt x="137" y="48"/>
                    <a:pt x="137" y="48"/>
                  </a:cubicBezTo>
                  <a:close/>
                  <a:moveTo>
                    <a:pt x="137" y="50"/>
                  </a:moveTo>
                  <a:cubicBezTo>
                    <a:pt x="137" y="50"/>
                    <a:pt x="137" y="50"/>
                    <a:pt x="137" y="50"/>
                  </a:cubicBezTo>
                  <a:cubicBezTo>
                    <a:pt x="137" y="49"/>
                    <a:pt x="137" y="49"/>
                    <a:pt x="137" y="49"/>
                  </a:cubicBezTo>
                  <a:cubicBezTo>
                    <a:pt x="138" y="49"/>
                    <a:pt x="138" y="49"/>
                    <a:pt x="138" y="49"/>
                  </a:cubicBezTo>
                  <a:cubicBezTo>
                    <a:pt x="138" y="50"/>
                    <a:pt x="138" y="50"/>
                    <a:pt x="138" y="50"/>
                  </a:cubicBezTo>
                  <a:lnTo>
                    <a:pt x="137" y="50"/>
                  </a:lnTo>
                  <a:close/>
                  <a:moveTo>
                    <a:pt x="138" y="47"/>
                  </a:moveTo>
                  <a:cubicBezTo>
                    <a:pt x="138" y="47"/>
                    <a:pt x="138" y="47"/>
                    <a:pt x="138" y="47"/>
                  </a:cubicBezTo>
                  <a:cubicBezTo>
                    <a:pt x="138" y="47"/>
                    <a:pt x="138" y="47"/>
                    <a:pt x="138" y="47"/>
                  </a:cubicBezTo>
                  <a:cubicBezTo>
                    <a:pt x="138" y="48"/>
                    <a:pt x="138" y="48"/>
                    <a:pt x="138" y="48"/>
                  </a:cubicBezTo>
                  <a:cubicBezTo>
                    <a:pt x="138" y="48"/>
                    <a:pt x="138" y="48"/>
                    <a:pt x="138" y="48"/>
                  </a:cubicBezTo>
                  <a:cubicBezTo>
                    <a:pt x="138" y="47"/>
                    <a:pt x="138" y="47"/>
                    <a:pt x="138" y="47"/>
                  </a:cubicBezTo>
                  <a:cubicBezTo>
                    <a:pt x="138" y="47"/>
                    <a:pt x="138" y="47"/>
                    <a:pt x="138" y="47"/>
                  </a:cubicBezTo>
                  <a:close/>
                  <a:moveTo>
                    <a:pt x="138" y="50"/>
                  </a:moveTo>
                  <a:cubicBezTo>
                    <a:pt x="138" y="50"/>
                    <a:pt x="138" y="50"/>
                    <a:pt x="138" y="50"/>
                  </a:cubicBezTo>
                  <a:cubicBezTo>
                    <a:pt x="138" y="49"/>
                    <a:pt x="138" y="49"/>
                    <a:pt x="138" y="49"/>
                  </a:cubicBezTo>
                  <a:cubicBezTo>
                    <a:pt x="138" y="49"/>
                    <a:pt x="138" y="49"/>
                    <a:pt x="138" y="49"/>
                  </a:cubicBezTo>
                  <a:cubicBezTo>
                    <a:pt x="138" y="50"/>
                    <a:pt x="138" y="50"/>
                    <a:pt x="138" y="50"/>
                  </a:cubicBezTo>
                  <a:close/>
                  <a:moveTo>
                    <a:pt x="139" y="50"/>
                  </a:moveTo>
                  <a:cubicBezTo>
                    <a:pt x="139" y="50"/>
                    <a:pt x="139" y="50"/>
                    <a:pt x="139" y="50"/>
                  </a:cubicBezTo>
                  <a:cubicBezTo>
                    <a:pt x="139" y="49"/>
                    <a:pt x="139" y="49"/>
                    <a:pt x="139" y="49"/>
                  </a:cubicBezTo>
                  <a:cubicBezTo>
                    <a:pt x="139" y="49"/>
                    <a:pt x="139" y="49"/>
                    <a:pt x="139" y="49"/>
                  </a:cubicBezTo>
                  <a:cubicBezTo>
                    <a:pt x="139" y="48"/>
                    <a:pt x="139" y="48"/>
                    <a:pt x="139" y="48"/>
                  </a:cubicBezTo>
                  <a:cubicBezTo>
                    <a:pt x="139" y="48"/>
                    <a:pt x="139" y="48"/>
                    <a:pt x="139" y="48"/>
                  </a:cubicBezTo>
                  <a:cubicBezTo>
                    <a:pt x="139" y="47"/>
                    <a:pt x="139" y="47"/>
                    <a:pt x="139" y="47"/>
                  </a:cubicBezTo>
                  <a:cubicBezTo>
                    <a:pt x="139" y="47"/>
                    <a:pt x="139" y="47"/>
                    <a:pt x="139" y="47"/>
                  </a:cubicBezTo>
                  <a:cubicBezTo>
                    <a:pt x="139" y="47"/>
                    <a:pt x="139" y="47"/>
                    <a:pt x="139" y="47"/>
                  </a:cubicBezTo>
                  <a:cubicBezTo>
                    <a:pt x="139" y="47"/>
                    <a:pt x="139" y="47"/>
                    <a:pt x="139" y="47"/>
                  </a:cubicBezTo>
                  <a:cubicBezTo>
                    <a:pt x="139" y="47"/>
                    <a:pt x="139" y="47"/>
                    <a:pt x="139" y="47"/>
                  </a:cubicBezTo>
                  <a:cubicBezTo>
                    <a:pt x="139" y="47"/>
                    <a:pt x="139" y="47"/>
                    <a:pt x="139" y="47"/>
                  </a:cubicBezTo>
                  <a:cubicBezTo>
                    <a:pt x="139" y="48"/>
                    <a:pt x="139" y="48"/>
                    <a:pt x="139" y="48"/>
                  </a:cubicBezTo>
                  <a:cubicBezTo>
                    <a:pt x="139" y="48"/>
                    <a:pt x="139" y="48"/>
                    <a:pt x="139" y="48"/>
                  </a:cubicBezTo>
                  <a:cubicBezTo>
                    <a:pt x="139" y="48"/>
                    <a:pt x="139" y="48"/>
                    <a:pt x="139" y="48"/>
                  </a:cubicBezTo>
                  <a:cubicBezTo>
                    <a:pt x="139" y="48"/>
                    <a:pt x="139" y="48"/>
                    <a:pt x="139" y="48"/>
                  </a:cubicBezTo>
                  <a:cubicBezTo>
                    <a:pt x="139" y="50"/>
                    <a:pt x="139" y="50"/>
                    <a:pt x="139" y="50"/>
                  </a:cubicBezTo>
                  <a:close/>
                  <a:moveTo>
                    <a:pt x="139" y="46"/>
                  </a:moveTo>
                  <a:cubicBezTo>
                    <a:pt x="139" y="46"/>
                    <a:pt x="139" y="46"/>
                    <a:pt x="139" y="46"/>
                  </a:cubicBezTo>
                  <a:cubicBezTo>
                    <a:pt x="139" y="46"/>
                    <a:pt x="139" y="46"/>
                    <a:pt x="139" y="46"/>
                  </a:cubicBezTo>
                  <a:cubicBezTo>
                    <a:pt x="139" y="48"/>
                    <a:pt x="139" y="48"/>
                    <a:pt x="139" y="48"/>
                  </a:cubicBezTo>
                  <a:cubicBezTo>
                    <a:pt x="139" y="48"/>
                    <a:pt x="139" y="48"/>
                    <a:pt x="139" y="48"/>
                  </a:cubicBezTo>
                  <a:lnTo>
                    <a:pt x="139" y="46"/>
                  </a:lnTo>
                  <a:close/>
                  <a:moveTo>
                    <a:pt x="139" y="50"/>
                  </a:moveTo>
                  <a:cubicBezTo>
                    <a:pt x="139" y="50"/>
                    <a:pt x="139" y="50"/>
                    <a:pt x="139" y="50"/>
                  </a:cubicBezTo>
                  <a:cubicBezTo>
                    <a:pt x="139" y="48"/>
                    <a:pt x="139" y="48"/>
                    <a:pt x="139" y="48"/>
                  </a:cubicBezTo>
                  <a:cubicBezTo>
                    <a:pt x="139" y="48"/>
                    <a:pt x="139" y="48"/>
                    <a:pt x="139" y="48"/>
                  </a:cubicBezTo>
                  <a:cubicBezTo>
                    <a:pt x="139" y="50"/>
                    <a:pt x="139" y="50"/>
                    <a:pt x="139" y="50"/>
                  </a:cubicBezTo>
                  <a:close/>
                  <a:moveTo>
                    <a:pt x="139" y="46"/>
                  </a:moveTo>
                  <a:cubicBezTo>
                    <a:pt x="139" y="46"/>
                    <a:pt x="139" y="46"/>
                    <a:pt x="139" y="46"/>
                  </a:cubicBezTo>
                  <a:cubicBezTo>
                    <a:pt x="139" y="46"/>
                    <a:pt x="139" y="46"/>
                    <a:pt x="139" y="46"/>
                  </a:cubicBezTo>
                  <a:cubicBezTo>
                    <a:pt x="139" y="46"/>
                    <a:pt x="140" y="46"/>
                    <a:pt x="140" y="46"/>
                  </a:cubicBezTo>
                  <a:cubicBezTo>
                    <a:pt x="140" y="48"/>
                    <a:pt x="140" y="48"/>
                    <a:pt x="140" y="48"/>
                  </a:cubicBezTo>
                  <a:cubicBezTo>
                    <a:pt x="139" y="48"/>
                    <a:pt x="139" y="48"/>
                    <a:pt x="139" y="48"/>
                  </a:cubicBezTo>
                  <a:lnTo>
                    <a:pt x="139" y="46"/>
                  </a:lnTo>
                  <a:close/>
                  <a:moveTo>
                    <a:pt x="139" y="50"/>
                  </a:moveTo>
                  <a:cubicBezTo>
                    <a:pt x="139" y="50"/>
                    <a:pt x="139" y="50"/>
                    <a:pt x="139" y="50"/>
                  </a:cubicBezTo>
                  <a:cubicBezTo>
                    <a:pt x="139" y="48"/>
                    <a:pt x="139" y="48"/>
                    <a:pt x="139" y="48"/>
                  </a:cubicBezTo>
                  <a:cubicBezTo>
                    <a:pt x="140" y="48"/>
                    <a:pt x="140" y="48"/>
                    <a:pt x="140" y="48"/>
                  </a:cubicBezTo>
                  <a:cubicBezTo>
                    <a:pt x="140" y="50"/>
                    <a:pt x="140" y="50"/>
                    <a:pt x="140" y="50"/>
                  </a:cubicBezTo>
                  <a:lnTo>
                    <a:pt x="139" y="50"/>
                  </a:lnTo>
                  <a:close/>
                  <a:moveTo>
                    <a:pt x="140" y="46"/>
                  </a:moveTo>
                  <a:cubicBezTo>
                    <a:pt x="140" y="46"/>
                    <a:pt x="140" y="46"/>
                    <a:pt x="140" y="46"/>
                  </a:cubicBezTo>
                  <a:cubicBezTo>
                    <a:pt x="140" y="46"/>
                    <a:pt x="140" y="46"/>
                    <a:pt x="140" y="45"/>
                  </a:cubicBezTo>
                  <a:cubicBezTo>
                    <a:pt x="140" y="45"/>
                    <a:pt x="140" y="45"/>
                    <a:pt x="140" y="45"/>
                  </a:cubicBezTo>
                  <a:cubicBezTo>
                    <a:pt x="140" y="46"/>
                    <a:pt x="140" y="46"/>
                    <a:pt x="140" y="46"/>
                  </a:cubicBezTo>
                  <a:cubicBezTo>
                    <a:pt x="140" y="46"/>
                    <a:pt x="140" y="46"/>
                    <a:pt x="140" y="46"/>
                  </a:cubicBezTo>
                  <a:close/>
                  <a:moveTo>
                    <a:pt x="140" y="46"/>
                  </a:moveTo>
                  <a:cubicBezTo>
                    <a:pt x="140" y="46"/>
                    <a:pt x="140" y="46"/>
                    <a:pt x="140" y="46"/>
                  </a:cubicBezTo>
                  <a:cubicBezTo>
                    <a:pt x="140" y="48"/>
                    <a:pt x="140" y="48"/>
                    <a:pt x="140" y="48"/>
                  </a:cubicBezTo>
                  <a:cubicBezTo>
                    <a:pt x="140" y="48"/>
                    <a:pt x="140" y="48"/>
                    <a:pt x="140" y="48"/>
                  </a:cubicBezTo>
                  <a:cubicBezTo>
                    <a:pt x="140" y="46"/>
                    <a:pt x="140" y="46"/>
                    <a:pt x="140" y="46"/>
                  </a:cubicBezTo>
                  <a:close/>
                  <a:moveTo>
                    <a:pt x="140" y="50"/>
                  </a:moveTo>
                  <a:cubicBezTo>
                    <a:pt x="140" y="50"/>
                    <a:pt x="140" y="50"/>
                    <a:pt x="140" y="50"/>
                  </a:cubicBezTo>
                  <a:cubicBezTo>
                    <a:pt x="140" y="49"/>
                    <a:pt x="140" y="49"/>
                    <a:pt x="140" y="49"/>
                  </a:cubicBezTo>
                  <a:cubicBezTo>
                    <a:pt x="140" y="49"/>
                    <a:pt x="140" y="49"/>
                    <a:pt x="140" y="49"/>
                  </a:cubicBezTo>
                  <a:cubicBezTo>
                    <a:pt x="140" y="50"/>
                    <a:pt x="140" y="50"/>
                    <a:pt x="140" y="50"/>
                  </a:cubicBezTo>
                  <a:close/>
                  <a:moveTo>
                    <a:pt x="143" y="44"/>
                  </a:moveTo>
                  <a:cubicBezTo>
                    <a:pt x="143" y="44"/>
                    <a:pt x="143" y="44"/>
                    <a:pt x="143" y="44"/>
                  </a:cubicBezTo>
                  <a:cubicBezTo>
                    <a:pt x="143" y="45"/>
                    <a:pt x="144" y="45"/>
                    <a:pt x="144" y="45"/>
                  </a:cubicBezTo>
                  <a:cubicBezTo>
                    <a:pt x="144" y="45"/>
                    <a:pt x="144" y="45"/>
                    <a:pt x="144" y="45"/>
                  </a:cubicBezTo>
                  <a:cubicBezTo>
                    <a:pt x="143" y="45"/>
                    <a:pt x="143" y="45"/>
                    <a:pt x="143" y="45"/>
                  </a:cubicBezTo>
                  <a:lnTo>
                    <a:pt x="143" y="44"/>
                  </a:lnTo>
                  <a:close/>
                  <a:moveTo>
                    <a:pt x="144" y="45"/>
                  </a:moveTo>
                  <a:cubicBezTo>
                    <a:pt x="144" y="45"/>
                    <a:pt x="144" y="45"/>
                    <a:pt x="144" y="45"/>
                  </a:cubicBezTo>
                  <a:cubicBezTo>
                    <a:pt x="144" y="47"/>
                    <a:pt x="144" y="47"/>
                    <a:pt x="144" y="47"/>
                  </a:cubicBezTo>
                  <a:cubicBezTo>
                    <a:pt x="143" y="47"/>
                    <a:pt x="143" y="47"/>
                    <a:pt x="143" y="47"/>
                  </a:cubicBezTo>
                  <a:cubicBezTo>
                    <a:pt x="143" y="45"/>
                    <a:pt x="143" y="45"/>
                    <a:pt x="143" y="45"/>
                  </a:cubicBezTo>
                  <a:lnTo>
                    <a:pt x="144" y="45"/>
                  </a:lnTo>
                  <a:close/>
                  <a:moveTo>
                    <a:pt x="143" y="47"/>
                  </a:moveTo>
                  <a:cubicBezTo>
                    <a:pt x="143" y="47"/>
                    <a:pt x="143" y="47"/>
                    <a:pt x="143" y="47"/>
                  </a:cubicBezTo>
                  <a:cubicBezTo>
                    <a:pt x="144" y="47"/>
                    <a:pt x="144" y="47"/>
                    <a:pt x="144" y="47"/>
                  </a:cubicBezTo>
                  <a:cubicBezTo>
                    <a:pt x="144" y="49"/>
                    <a:pt x="144" y="49"/>
                    <a:pt x="144" y="49"/>
                  </a:cubicBezTo>
                  <a:cubicBezTo>
                    <a:pt x="143" y="49"/>
                    <a:pt x="143" y="49"/>
                    <a:pt x="143" y="49"/>
                  </a:cubicBezTo>
                  <a:lnTo>
                    <a:pt x="143" y="47"/>
                  </a:lnTo>
                  <a:close/>
                  <a:moveTo>
                    <a:pt x="143" y="49"/>
                  </a:moveTo>
                  <a:cubicBezTo>
                    <a:pt x="143" y="49"/>
                    <a:pt x="143" y="49"/>
                    <a:pt x="143" y="49"/>
                  </a:cubicBezTo>
                  <a:cubicBezTo>
                    <a:pt x="143" y="49"/>
                    <a:pt x="143" y="49"/>
                    <a:pt x="143" y="49"/>
                  </a:cubicBezTo>
                  <a:cubicBezTo>
                    <a:pt x="144" y="49"/>
                    <a:pt x="144" y="49"/>
                    <a:pt x="144" y="49"/>
                  </a:cubicBezTo>
                  <a:cubicBezTo>
                    <a:pt x="144" y="49"/>
                    <a:pt x="144" y="49"/>
                    <a:pt x="144" y="49"/>
                  </a:cubicBezTo>
                  <a:lnTo>
                    <a:pt x="143" y="49"/>
                  </a:lnTo>
                  <a:close/>
                  <a:moveTo>
                    <a:pt x="144" y="47"/>
                  </a:moveTo>
                  <a:cubicBezTo>
                    <a:pt x="144" y="47"/>
                    <a:pt x="144" y="47"/>
                    <a:pt x="144" y="47"/>
                  </a:cubicBezTo>
                  <a:cubicBezTo>
                    <a:pt x="145" y="47"/>
                    <a:pt x="145" y="47"/>
                    <a:pt x="145" y="47"/>
                  </a:cubicBezTo>
                  <a:cubicBezTo>
                    <a:pt x="145" y="47"/>
                    <a:pt x="145" y="47"/>
                    <a:pt x="145" y="47"/>
                  </a:cubicBezTo>
                  <a:cubicBezTo>
                    <a:pt x="144" y="47"/>
                    <a:pt x="144" y="47"/>
                    <a:pt x="144" y="47"/>
                  </a:cubicBezTo>
                  <a:cubicBezTo>
                    <a:pt x="144" y="45"/>
                    <a:pt x="144" y="45"/>
                    <a:pt x="144" y="45"/>
                  </a:cubicBezTo>
                  <a:cubicBezTo>
                    <a:pt x="146" y="45"/>
                    <a:pt x="146" y="45"/>
                    <a:pt x="146" y="45"/>
                  </a:cubicBezTo>
                  <a:cubicBezTo>
                    <a:pt x="146" y="46"/>
                    <a:pt x="146" y="46"/>
                    <a:pt x="146" y="46"/>
                  </a:cubicBezTo>
                  <a:cubicBezTo>
                    <a:pt x="145" y="46"/>
                    <a:pt x="145" y="46"/>
                    <a:pt x="145" y="46"/>
                  </a:cubicBezTo>
                  <a:cubicBezTo>
                    <a:pt x="145" y="47"/>
                    <a:pt x="145" y="47"/>
                    <a:pt x="145" y="47"/>
                  </a:cubicBezTo>
                  <a:cubicBezTo>
                    <a:pt x="146" y="47"/>
                    <a:pt x="146" y="47"/>
                    <a:pt x="146" y="47"/>
                  </a:cubicBezTo>
                  <a:cubicBezTo>
                    <a:pt x="146" y="49"/>
                    <a:pt x="146" y="49"/>
                    <a:pt x="146" y="49"/>
                  </a:cubicBezTo>
                  <a:cubicBezTo>
                    <a:pt x="144" y="49"/>
                    <a:pt x="144" y="49"/>
                    <a:pt x="144" y="49"/>
                  </a:cubicBezTo>
                  <a:lnTo>
                    <a:pt x="144" y="47"/>
                  </a:lnTo>
                  <a:close/>
                  <a:moveTo>
                    <a:pt x="144" y="45"/>
                  </a:moveTo>
                  <a:cubicBezTo>
                    <a:pt x="144" y="45"/>
                    <a:pt x="144" y="45"/>
                    <a:pt x="144" y="45"/>
                  </a:cubicBezTo>
                  <a:cubicBezTo>
                    <a:pt x="145" y="45"/>
                    <a:pt x="145" y="45"/>
                    <a:pt x="146" y="45"/>
                  </a:cubicBezTo>
                  <a:cubicBezTo>
                    <a:pt x="146" y="45"/>
                    <a:pt x="146" y="45"/>
                    <a:pt x="146" y="45"/>
                  </a:cubicBezTo>
                  <a:cubicBezTo>
                    <a:pt x="144" y="45"/>
                    <a:pt x="144" y="45"/>
                    <a:pt x="144" y="45"/>
                  </a:cubicBezTo>
                  <a:close/>
                  <a:moveTo>
                    <a:pt x="144" y="49"/>
                  </a:moveTo>
                  <a:cubicBezTo>
                    <a:pt x="144" y="49"/>
                    <a:pt x="144" y="49"/>
                    <a:pt x="144" y="49"/>
                  </a:cubicBezTo>
                  <a:cubicBezTo>
                    <a:pt x="144" y="49"/>
                    <a:pt x="144" y="49"/>
                    <a:pt x="144" y="49"/>
                  </a:cubicBezTo>
                  <a:cubicBezTo>
                    <a:pt x="146" y="49"/>
                    <a:pt x="146" y="49"/>
                    <a:pt x="146" y="49"/>
                  </a:cubicBezTo>
                  <a:cubicBezTo>
                    <a:pt x="146" y="49"/>
                    <a:pt x="146" y="49"/>
                    <a:pt x="146" y="49"/>
                  </a:cubicBezTo>
                  <a:lnTo>
                    <a:pt x="144" y="49"/>
                  </a:lnTo>
                  <a:close/>
                  <a:moveTo>
                    <a:pt x="146" y="45"/>
                  </a:moveTo>
                  <a:cubicBezTo>
                    <a:pt x="146" y="45"/>
                    <a:pt x="146" y="45"/>
                    <a:pt x="146" y="45"/>
                  </a:cubicBezTo>
                  <a:cubicBezTo>
                    <a:pt x="146" y="45"/>
                    <a:pt x="147" y="45"/>
                    <a:pt x="147" y="45"/>
                  </a:cubicBezTo>
                  <a:cubicBezTo>
                    <a:pt x="147" y="45"/>
                    <a:pt x="148" y="45"/>
                    <a:pt x="148" y="45"/>
                  </a:cubicBezTo>
                  <a:cubicBezTo>
                    <a:pt x="148" y="45"/>
                    <a:pt x="148" y="45"/>
                    <a:pt x="148" y="45"/>
                  </a:cubicBezTo>
                  <a:cubicBezTo>
                    <a:pt x="146" y="45"/>
                    <a:pt x="146" y="45"/>
                    <a:pt x="146" y="45"/>
                  </a:cubicBezTo>
                  <a:close/>
                  <a:moveTo>
                    <a:pt x="148" y="45"/>
                  </a:moveTo>
                  <a:cubicBezTo>
                    <a:pt x="148" y="45"/>
                    <a:pt x="148" y="45"/>
                    <a:pt x="148" y="45"/>
                  </a:cubicBezTo>
                  <a:cubicBezTo>
                    <a:pt x="148" y="46"/>
                    <a:pt x="148" y="46"/>
                    <a:pt x="148" y="46"/>
                  </a:cubicBezTo>
                  <a:cubicBezTo>
                    <a:pt x="146" y="46"/>
                    <a:pt x="146" y="46"/>
                    <a:pt x="146" y="46"/>
                  </a:cubicBezTo>
                  <a:cubicBezTo>
                    <a:pt x="146" y="45"/>
                    <a:pt x="146" y="45"/>
                    <a:pt x="146" y="45"/>
                  </a:cubicBezTo>
                  <a:lnTo>
                    <a:pt x="148" y="45"/>
                  </a:lnTo>
                  <a:close/>
                  <a:moveTo>
                    <a:pt x="146" y="49"/>
                  </a:moveTo>
                  <a:cubicBezTo>
                    <a:pt x="146" y="49"/>
                    <a:pt x="146" y="49"/>
                    <a:pt x="146" y="49"/>
                  </a:cubicBezTo>
                  <a:cubicBezTo>
                    <a:pt x="146" y="49"/>
                    <a:pt x="146" y="49"/>
                    <a:pt x="146" y="49"/>
                  </a:cubicBezTo>
                  <a:cubicBezTo>
                    <a:pt x="147" y="49"/>
                    <a:pt x="147" y="49"/>
                    <a:pt x="147" y="49"/>
                  </a:cubicBezTo>
                  <a:cubicBezTo>
                    <a:pt x="147" y="49"/>
                    <a:pt x="147" y="49"/>
                    <a:pt x="147" y="49"/>
                  </a:cubicBezTo>
                  <a:cubicBezTo>
                    <a:pt x="146" y="49"/>
                    <a:pt x="146" y="49"/>
                    <a:pt x="146" y="49"/>
                  </a:cubicBezTo>
                  <a:cubicBezTo>
                    <a:pt x="146" y="47"/>
                    <a:pt x="146" y="47"/>
                    <a:pt x="146" y="47"/>
                  </a:cubicBezTo>
                  <a:cubicBezTo>
                    <a:pt x="148" y="47"/>
                    <a:pt x="148" y="47"/>
                    <a:pt x="148" y="47"/>
                  </a:cubicBezTo>
                  <a:cubicBezTo>
                    <a:pt x="148" y="49"/>
                    <a:pt x="148" y="49"/>
                    <a:pt x="148" y="49"/>
                  </a:cubicBezTo>
                  <a:lnTo>
                    <a:pt x="146" y="49"/>
                  </a:lnTo>
                  <a:close/>
                  <a:moveTo>
                    <a:pt x="148" y="45"/>
                  </a:moveTo>
                  <a:cubicBezTo>
                    <a:pt x="148" y="45"/>
                    <a:pt x="148" y="45"/>
                    <a:pt x="148" y="45"/>
                  </a:cubicBezTo>
                  <a:cubicBezTo>
                    <a:pt x="149" y="45"/>
                    <a:pt x="149" y="45"/>
                    <a:pt x="150" y="45"/>
                  </a:cubicBezTo>
                  <a:cubicBezTo>
                    <a:pt x="150" y="46"/>
                    <a:pt x="150" y="46"/>
                    <a:pt x="150" y="46"/>
                  </a:cubicBezTo>
                  <a:cubicBezTo>
                    <a:pt x="148" y="46"/>
                    <a:pt x="148" y="46"/>
                    <a:pt x="148" y="46"/>
                  </a:cubicBezTo>
                  <a:lnTo>
                    <a:pt x="148" y="45"/>
                  </a:lnTo>
                  <a:close/>
                  <a:moveTo>
                    <a:pt x="148" y="47"/>
                  </a:moveTo>
                  <a:cubicBezTo>
                    <a:pt x="148" y="47"/>
                    <a:pt x="148" y="47"/>
                    <a:pt x="148" y="47"/>
                  </a:cubicBezTo>
                  <a:cubicBezTo>
                    <a:pt x="148" y="47"/>
                    <a:pt x="148" y="47"/>
                    <a:pt x="148" y="47"/>
                  </a:cubicBezTo>
                  <a:cubicBezTo>
                    <a:pt x="148" y="46"/>
                    <a:pt x="148" y="46"/>
                    <a:pt x="148" y="46"/>
                  </a:cubicBezTo>
                  <a:cubicBezTo>
                    <a:pt x="148" y="46"/>
                    <a:pt x="148" y="46"/>
                    <a:pt x="148" y="46"/>
                  </a:cubicBezTo>
                  <a:cubicBezTo>
                    <a:pt x="148" y="46"/>
                    <a:pt x="148" y="46"/>
                    <a:pt x="148" y="46"/>
                  </a:cubicBezTo>
                  <a:cubicBezTo>
                    <a:pt x="150" y="46"/>
                    <a:pt x="150" y="46"/>
                    <a:pt x="150" y="46"/>
                  </a:cubicBezTo>
                  <a:cubicBezTo>
                    <a:pt x="150" y="47"/>
                    <a:pt x="150" y="47"/>
                    <a:pt x="150" y="47"/>
                  </a:cubicBezTo>
                  <a:cubicBezTo>
                    <a:pt x="148" y="47"/>
                    <a:pt x="148" y="47"/>
                    <a:pt x="148" y="47"/>
                  </a:cubicBezTo>
                  <a:close/>
                  <a:moveTo>
                    <a:pt x="148" y="49"/>
                  </a:moveTo>
                  <a:cubicBezTo>
                    <a:pt x="148" y="49"/>
                    <a:pt x="148" y="49"/>
                    <a:pt x="148" y="49"/>
                  </a:cubicBezTo>
                  <a:cubicBezTo>
                    <a:pt x="148" y="47"/>
                    <a:pt x="148" y="47"/>
                    <a:pt x="148" y="47"/>
                  </a:cubicBezTo>
                  <a:cubicBezTo>
                    <a:pt x="150" y="47"/>
                    <a:pt x="150" y="47"/>
                    <a:pt x="150" y="47"/>
                  </a:cubicBezTo>
                  <a:cubicBezTo>
                    <a:pt x="150" y="49"/>
                    <a:pt x="150" y="49"/>
                    <a:pt x="150" y="49"/>
                  </a:cubicBezTo>
                  <a:lnTo>
                    <a:pt x="148" y="49"/>
                  </a:lnTo>
                  <a:close/>
                  <a:moveTo>
                    <a:pt x="150" y="49"/>
                  </a:moveTo>
                  <a:cubicBezTo>
                    <a:pt x="150" y="49"/>
                    <a:pt x="150" y="49"/>
                    <a:pt x="150" y="49"/>
                  </a:cubicBezTo>
                  <a:cubicBezTo>
                    <a:pt x="150" y="47"/>
                    <a:pt x="150" y="47"/>
                    <a:pt x="150" y="47"/>
                  </a:cubicBezTo>
                  <a:cubicBezTo>
                    <a:pt x="151" y="47"/>
                    <a:pt x="151" y="47"/>
                    <a:pt x="151" y="47"/>
                  </a:cubicBezTo>
                  <a:cubicBezTo>
                    <a:pt x="151" y="47"/>
                    <a:pt x="151" y="47"/>
                    <a:pt x="151" y="47"/>
                  </a:cubicBezTo>
                  <a:cubicBezTo>
                    <a:pt x="150" y="47"/>
                    <a:pt x="150" y="47"/>
                    <a:pt x="150" y="47"/>
                  </a:cubicBezTo>
                  <a:cubicBezTo>
                    <a:pt x="150" y="46"/>
                    <a:pt x="150" y="46"/>
                    <a:pt x="150" y="46"/>
                  </a:cubicBezTo>
                  <a:cubicBezTo>
                    <a:pt x="151" y="46"/>
                    <a:pt x="151" y="46"/>
                    <a:pt x="151" y="46"/>
                  </a:cubicBezTo>
                  <a:cubicBezTo>
                    <a:pt x="151" y="46"/>
                    <a:pt x="151" y="46"/>
                    <a:pt x="151" y="46"/>
                  </a:cubicBezTo>
                  <a:cubicBezTo>
                    <a:pt x="150" y="46"/>
                    <a:pt x="150" y="46"/>
                    <a:pt x="150" y="46"/>
                  </a:cubicBezTo>
                  <a:cubicBezTo>
                    <a:pt x="150" y="45"/>
                    <a:pt x="150" y="45"/>
                    <a:pt x="150" y="45"/>
                  </a:cubicBezTo>
                  <a:cubicBezTo>
                    <a:pt x="151" y="45"/>
                    <a:pt x="151" y="45"/>
                    <a:pt x="152" y="45"/>
                  </a:cubicBezTo>
                  <a:cubicBezTo>
                    <a:pt x="152" y="46"/>
                    <a:pt x="152" y="46"/>
                    <a:pt x="152" y="46"/>
                  </a:cubicBezTo>
                  <a:cubicBezTo>
                    <a:pt x="151" y="46"/>
                    <a:pt x="151" y="46"/>
                    <a:pt x="151" y="46"/>
                  </a:cubicBezTo>
                  <a:cubicBezTo>
                    <a:pt x="151" y="47"/>
                    <a:pt x="151" y="47"/>
                    <a:pt x="151" y="47"/>
                  </a:cubicBezTo>
                  <a:cubicBezTo>
                    <a:pt x="152" y="47"/>
                    <a:pt x="152" y="47"/>
                    <a:pt x="152" y="47"/>
                  </a:cubicBezTo>
                  <a:cubicBezTo>
                    <a:pt x="152" y="49"/>
                    <a:pt x="152" y="49"/>
                    <a:pt x="152" y="49"/>
                  </a:cubicBezTo>
                  <a:cubicBezTo>
                    <a:pt x="151" y="49"/>
                    <a:pt x="151" y="49"/>
                    <a:pt x="151" y="49"/>
                  </a:cubicBezTo>
                  <a:cubicBezTo>
                    <a:pt x="151" y="49"/>
                    <a:pt x="151" y="49"/>
                    <a:pt x="151" y="49"/>
                  </a:cubicBezTo>
                  <a:cubicBezTo>
                    <a:pt x="152" y="49"/>
                    <a:pt x="152" y="49"/>
                    <a:pt x="152" y="49"/>
                  </a:cubicBezTo>
                  <a:cubicBezTo>
                    <a:pt x="152" y="49"/>
                    <a:pt x="152" y="49"/>
                    <a:pt x="152" y="49"/>
                  </a:cubicBezTo>
                  <a:lnTo>
                    <a:pt x="150" y="49"/>
                  </a:lnTo>
                  <a:close/>
                  <a:moveTo>
                    <a:pt x="152" y="45"/>
                  </a:moveTo>
                  <a:cubicBezTo>
                    <a:pt x="152" y="45"/>
                    <a:pt x="152" y="45"/>
                    <a:pt x="152" y="45"/>
                  </a:cubicBezTo>
                  <a:cubicBezTo>
                    <a:pt x="153" y="45"/>
                    <a:pt x="153" y="45"/>
                    <a:pt x="154" y="45"/>
                  </a:cubicBezTo>
                  <a:cubicBezTo>
                    <a:pt x="154" y="46"/>
                    <a:pt x="154" y="46"/>
                    <a:pt x="154" y="46"/>
                  </a:cubicBezTo>
                  <a:cubicBezTo>
                    <a:pt x="152" y="46"/>
                    <a:pt x="152" y="46"/>
                    <a:pt x="152" y="46"/>
                  </a:cubicBezTo>
                  <a:lnTo>
                    <a:pt x="152" y="45"/>
                  </a:lnTo>
                  <a:close/>
                  <a:moveTo>
                    <a:pt x="152" y="47"/>
                  </a:moveTo>
                  <a:cubicBezTo>
                    <a:pt x="152" y="47"/>
                    <a:pt x="152" y="47"/>
                    <a:pt x="152" y="47"/>
                  </a:cubicBezTo>
                  <a:cubicBezTo>
                    <a:pt x="154" y="47"/>
                    <a:pt x="154" y="47"/>
                    <a:pt x="154" y="47"/>
                  </a:cubicBezTo>
                  <a:cubicBezTo>
                    <a:pt x="154" y="49"/>
                    <a:pt x="154" y="49"/>
                    <a:pt x="154" y="49"/>
                  </a:cubicBezTo>
                  <a:cubicBezTo>
                    <a:pt x="152" y="49"/>
                    <a:pt x="152" y="49"/>
                    <a:pt x="152" y="49"/>
                  </a:cubicBezTo>
                  <a:lnTo>
                    <a:pt x="152" y="47"/>
                  </a:lnTo>
                  <a:close/>
                  <a:moveTo>
                    <a:pt x="152" y="49"/>
                  </a:moveTo>
                  <a:cubicBezTo>
                    <a:pt x="152" y="49"/>
                    <a:pt x="152" y="49"/>
                    <a:pt x="152" y="49"/>
                  </a:cubicBezTo>
                  <a:cubicBezTo>
                    <a:pt x="152" y="49"/>
                    <a:pt x="152" y="49"/>
                    <a:pt x="152" y="49"/>
                  </a:cubicBezTo>
                  <a:cubicBezTo>
                    <a:pt x="154" y="49"/>
                    <a:pt x="154" y="49"/>
                    <a:pt x="154" y="49"/>
                  </a:cubicBezTo>
                  <a:cubicBezTo>
                    <a:pt x="154" y="49"/>
                    <a:pt x="154" y="49"/>
                    <a:pt x="154" y="49"/>
                  </a:cubicBezTo>
                  <a:lnTo>
                    <a:pt x="152" y="49"/>
                  </a:lnTo>
                  <a:close/>
                  <a:moveTo>
                    <a:pt x="154" y="49"/>
                  </a:moveTo>
                  <a:cubicBezTo>
                    <a:pt x="154" y="49"/>
                    <a:pt x="154" y="49"/>
                    <a:pt x="154" y="49"/>
                  </a:cubicBezTo>
                  <a:cubicBezTo>
                    <a:pt x="154" y="49"/>
                    <a:pt x="154" y="49"/>
                    <a:pt x="154" y="49"/>
                  </a:cubicBezTo>
                  <a:cubicBezTo>
                    <a:pt x="154" y="49"/>
                    <a:pt x="154" y="49"/>
                    <a:pt x="154" y="49"/>
                  </a:cubicBezTo>
                  <a:cubicBezTo>
                    <a:pt x="154" y="49"/>
                    <a:pt x="154" y="49"/>
                    <a:pt x="154" y="49"/>
                  </a:cubicBezTo>
                  <a:cubicBezTo>
                    <a:pt x="154" y="49"/>
                    <a:pt x="154" y="49"/>
                    <a:pt x="154" y="49"/>
                  </a:cubicBezTo>
                  <a:cubicBezTo>
                    <a:pt x="154" y="47"/>
                    <a:pt x="154" y="47"/>
                    <a:pt x="154" y="47"/>
                  </a:cubicBezTo>
                  <a:cubicBezTo>
                    <a:pt x="154" y="47"/>
                    <a:pt x="154" y="47"/>
                    <a:pt x="154" y="47"/>
                  </a:cubicBezTo>
                  <a:cubicBezTo>
                    <a:pt x="154" y="46"/>
                    <a:pt x="154" y="46"/>
                    <a:pt x="154" y="46"/>
                  </a:cubicBezTo>
                  <a:cubicBezTo>
                    <a:pt x="154" y="46"/>
                    <a:pt x="154" y="46"/>
                    <a:pt x="154" y="46"/>
                  </a:cubicBezTo>
                  <a:cubicBezTo>
                    <a:pt x="154" y="45"/>
                    <a:pt x="154" y="45"/>
                    <a:pt x="154" y="45"/>
                  </a:cubicBezTo>
                  <a:cubicBezTo>
                    <a:pt x="154" y="45"/>
                    <a:pt x="154" y="45"/>
                    <a:pt x="154" y="45"/>
                  </a:cubicBezTo>
                  <a:cubicBezTo>
                    <a:pt x="155" y="45"/>
                    <a:pt x="155" y="45"/>
                    <a:pt x="155" y="45"/>
                  </a:cubicBezTo>
                  <a:cubicBezTo>
                    <a:pt x="155" y="48"/>
                    <a:pt x="155" y="48"/>
                    <a:pt x="155" y="48"/>
                  </a:cubicBezTo>
                  <a:cubicBezTo>
                    <a:pt x="154" y="48"/>
                    <a:pt x="154" y="48"/>
                    <a:pt x="154" y="48"/>
                  </a:cubicBezTo>
                  <a:cubicBezTo>
                    <a:pt x="154" y="48"/>
                    <a:pt x="154" y="48"/>
                    <a:pt x="154" y="48"/>
                  </a:cubicBezTo>
                  <a:cubicBezTo>
                    <a:pt x="155" y="48"/>
                    <a:pt x="155" y="48"/>
                    <a:pt x="155" y="48"/>
                  </a:cubicBezTo>
                  <a:cubicBezTo>
                    <a:pt x="155" y="49"/>
                    <a:pt x="155" y="49"/>
                    <a:pt x="155" y="49"/>
                  </a:cubicBezTo>
                  <a:lnTo>
                    <a:pt x="154" y="49"/>
                  </a:lnTo>
                  <a:close/>
                  <a:moveTo>
                    <a:pt x="155" y="45"/>
                  </a:moveTo>
                  <a:cubicBezTo>
                    <a:pt x="155" y="45"/>
                    <a:pt x="155" y="45"/>
                    <a:pt x="155" y="45"/>
                  </a:cubicBezTo>
                  <a:cubicBezTo>
                    <a:pt x="156" y="46"/>
                    <a:pt x="156" y="46"/>
                    <a:pt x="156" y="46"/>
                  </a:cubicBezTo>
                  <a:cubicBezTo>
                    <a:pt x="156" y="48"/>
                    <a:pt x="156" y="48"/>
                    <a:pt x="156" y="48"/>
                  </a:cubicBezTo>
                  <a:cubicBezTo>
                    <a:pt x="155" y="48"/>
                    <a:pt x="155" y="48"/>
                    <a:pt x="155" y="48"/>
                  </a:cubicBezTo>
                  <a:lnTo>
                    <a:pt x="155" y="45"/>
                  </a:lnTo>
                  <a:close/>
                  <a:moveTo>
                    <a:pt x="155" y="49"/>
                  </a:moveTo>
                  <a:cubicBezTo>
                    <a:pt x="155" y="49"/>
                    <a:pt x="155" y="49"/>
                    <a:pt x="155" y="49"/>
                  </a:cubicBezTo>
                  <a:cubicBezTo>
                    <a:pt x="155" y="48"/>
                    <a:pt x="155" y="48"/>
                    <a:pt x="155" y="48"/>
                  </a:cubicBezTo>
                  <a:cubicBezTo>
                    <a:pt x="156" y="48"/>
                    <a:pt x="156" y="48"/>
                    <a:pt x="156" y="48"/>
                  </a:cubicBezTo>
                  <a:cubicBezTo>
                    <a:pt x="156" y="49"/>
                    <a:pt x="156" y="49"/>
                    <a:pt x="156" y="49"/>
                  </a:cubicBezTo>
                  <a:cubicBezTo>
                    <a:pt x="157" y="49"/>
                    <a:pt x="157" y="49"/>
                    <a:pt x="157" y="49"/>
                  </a:cubicBezTo>
                  <a:cubicBezTo>
                    <a:pt x="157" y="48"/>
                    <a:pt x="157" y="48"/>
                    <a:pt x="157" y="48"/>
                  </a:cubicBezTo>
                  <a:cubicBezTo>
                    <a:pt x="157" y="48"/>
                    <a:pt x="157" y="48"/>
                    <a:pt x="157" y="48"/>
                  </a:cubicBezTo>
                  <a:cubicBezTo>
                    <a:pt x="157" y="48"/>
                    <a:pt x="157" y="48"/>
                    <a:pt x="157" y="48"/>
                  </a:cubicBezTo>
                  <a:cubicBezTo>
                    <a:pt x="157" y="48"/>
                    <a:pt x="157" y="48"/>
                    <a:pt x="157" y="48"/>
                  </a:cubicBezTo>
                  <a:cubicBezTo>
                    <a:pt x="157" y="46"/>
                    <a:pt x="157" y="46"/>
                    <a:pt x="157" y="46"/>
                  </a:cubicBezTo>
                  <a:cubicBezTo>
                    <a:pt x="158" y="46"/>
                    <a:pt x="158" y="46"/>
                    <a:pt x="158" y="46"/>
                  </a:cubicBezTo>
                  <a:cubicBezTo>
                    <a:pt x="158" y="47"/>
                    <a:pt x="158" y="47"/>
                    <a:pt x="158" y="47"/>
                  </a:cubicBezTo>
                  <a:cubicBezTo>
                    <a:pt x="157" y="47"/>
                    <a:pt x="157" y="47"/>
                    <a:pt x="157" y="47"/>
                  </a:cubicBezTo>
                  <a:cubicBezTo>
                    <a:pt x="157" y="47"/>
                    <a:pt x="157" y="47"/>
                    <a:pt x="157" y="47"/>
                  </a:cubicBezTo>
                  <a:cubicBezTo>
                    <a:pt x="158" y="47"/>
                    <a:pt x="158" y="47"/>
                    <a:pt x="158" y="47"/>
                  </a:cubicBezTo>
                  <a:cubicBezTo>
                    <a:pt x="158" y="49"/>
                    <a:pt x="158" y="49"/>
                    <a:pt x="158" y="49"/>
                  </a:cubicBezTo>
                  <a:cubicBezTo>
                    <a:pt x="157" y="49"/>
                    <a:pt x="157" y="49"/>
                    <a:pt x="157" y="49"/>
                  </a:cubicBezTo>
                  <a:cubicBezTo>
                    <a:pt x="157" y="49"/>
                    <a:pt x="157" y="49"/>
                    <a:pt x="157" y="49"/>
                  </a:cubicBezTo>
                  <a:cubicBezTo>
                    <a:pt x="158" y="49"/>
                    <a:pt x="158" y="49"/>
                    <a:pt x="158" y="49"/>
                  </a:cubicBezTo>
                  <a:cubicBezTo>
                    <a:pt x="158" y="49"/>
                    <a:pt x="158" y="49"/>
                    <a:pt x="158" y="49"/>
                  </a:cubicBezTo>
                  <a:lnTo>
                    <a:pt x="155" y="49"/>
                  </a:lnTo>
                  <a:close/>
                  <a:moveTo>
                    <a:pt x="158" y="47"/>
                  </a:moveTo>
                  <a:cubicBezTo>
                    <a:pt x="158" y="47"/>
                    <a:pt x="158" y="47"/>
                    <a:pt x="158" y="47"/>
                  </a:cubicBezTo>
                  <a:cubicBezTo>
                    <a:pt x="159" y="47"/>
                    <a:pt x="159" y="47"/>
                    <a:pt x="159" y="47"/>
                  </a:cubicBezTo>
                  <a:cubicBezTo>
                    <a:pt x="159" y="47"/>
                    <a:pt x="159" y="47"/>
                    <a:pt x="159" y="47"/>
                  </a:cubicBezTo>
                  <a:cubicBezTo>
                    <a:pt x="158" y="47"/>
                    <a:pt x="158" y="47"/>
                    <a:pt x="158" y="47"/>
                  </a:cubicBezTo>
                  <a:close/>
                  <a:moveTo>
                    <a:pt x="158" y="47"/>
                  </a:moveTo>
                  <a:cubicBezTo>
                    <a:pt x="158" y="47"/>
                    <a:pt x="158" y="47"/>
                    <a:pt x="158" y="47"/>
                  </a:cubicBezTo>
                  <a:cubicBezTo>
                    <a:pt x="159" y="47"/>
                    <a:pt x="159" y="47"/>
                    <a:pt x="159" y="47"/>
                  </a:cubicBezTo>
                  <a:cubicBezTo>
                    <a:pt x="159" y="49"/>
                    <a:pt x="159" y="49"/>
                    <a:pt x="159" y="49"/>
                  </a:cubicBezTo>
                  <a:cubicBezTo>
                    <a:pt x="158" y="49"/>
                    <a:pt x="158" y="49"/>
                    <a:pt x="158" y="49"/>
                  </a:cubicBezTo>
                  <a:lnTo>
                    <a:pt x="158" y="47"/>
                  </a:lnTo>
                  <a:close/>
                  <a:moveTo>
                    <a:pt x="158" y="49"/>
                  </a:moveTo>
                  <a:cubicBezTo>
                    <a:pt x="158" y="49"/>
                    <a:pt x="158" y="49"/>
                    <a:pt x="158" y="49"/>
                  </a:cubicBezTo>
                  <a:cubicBezTo>
                    <a:pt x="158" y="49"/>
                    <a:pt x="158" y="49"/>
                    <a:pt x="158" y="49"/>
                  </a:cubicBezTo>
                  <a:cubicBezTo>
                    <a:pt x="159" y="49"/>
                    <a:pt x="159" y="49"/>
                    <a:pt x="159" y="49"/>
                  </a:cubicBezTo>
                  <a:cubicBezTo>
                    <a:pt x="159" y="49"/>
                    <a:pt x="159" y="49"/>
                    <a:pt x="159" y="49"/>
                  </a:cubicBezTo>
                  <a:lnTo>
                    <a:pt x="158" y="49"/>
                  </a:lnTo>
                  <a:close/>
                  <a:moveTo>
                    <a:pt x="159" y="49"/>
                  </a:moveTo>
                  <a:cubicBezTo>
                    <a:pt x="159" y="49"/>
                    <a:pt x="159" y="49"/>
                    <a:pt x="159" y="49"/>
                  </a:cubicBezTo>
                  <a:cubicBezTo>
                    <a:pt x="159" y="49"/>
                    <a:pt x="159" y="49"/>
                    <a:pt x="159" y="49"/>
                  </a:cubicBezTo>
                  <a:cubicBezTo>
                    <a:pt x="160" y="49"/>
                    <a:pt x="160" y="49"/>
                    <a:pt x="160" y="49"/>
                  </a:cubicBezTo>
                  <a:cubicBezTo>
                    <a:pt x="160" y="49"/>
                    <a:pt x="160" y="49"/>
                    <a:pt x="160" y="49"/>
                  </a:cubicBezTo>
                  <a:cubicBezTo>
                    <a:pt x="159" y="49"/>
                    <a:pt x="159" y="49"/>
                    <a:pt x="159" y="49"/>
                  </a:cubicBezTo>
                  <a:cubicBezTo>
                    <a:pt x="159" y="47"/>
                    <a:pt x="159" y="47"/>
                    <a:pt x="159" y="47"/>
                  </a:cubicBezTo>
                  <a:cubicBezTo>
                    <a:pt x="160" y="47"/>
                    <a:pt x="160" y="47"/>
                    <a:pt x="160" y="47"/>
                  </a:cubicBezTo>
                  <a:cubicBezTo>
                    <a:pt x="160" y="48"/>
                    <a:pt x="160" y="48"/>
                    <a:pt x="160" y="48"/>
                  </a:cubicBezTo>
                  <a:cubicBezTo>
                    <a:pt x="160" y="48"/>
                    <a:pt x="160" y="48"/>
                    <a:pt x="160" y="48"/>
                  </a:cubicBezTo>
                  <a:cubicBezTo>
                    <a:pt x="160" y="48"/>
                    <a:pt x="160" y="48"/>
                    <a:pt x="160" y="48"/>
                  </a:cubicBezTo>
                  <a:cubicBezTo>
                    <a:pt x="160" y="48"/>
                    <a:pt x="160" y="48"/>
                    <a:pt x="160" y="48"/>
                  </a:cubicBezTo>
                  <a:cubicBezTo>
                    <a:pt x="160" y="48"/>
                    <a:pt x="160" y="48"/>
                    <a:pt x="160" y="48"/>
                  </a:cubicBezTo>
                  <a:cubicBezTo>
                    <a:pt x="160" y="49"/>
                    <a:pt x="160" y="49"/>
                    <a:pt x="160" y="49"/>
                  </a:cubicBezTo>
                  <a:lnTo>
                    <a:pt x="159" y="49"/>
                  </a:lnTo>
                  <a:close/>
                  <a:moveTo>
                    <a:pt x="161" y="49"/>
                  </a:moveTo>
                  <a:cubicBezTo>
                    <a:pt x="161" y="49"/>
                    <a:pt x="161" y="49"/>
                    <a:pt x="161" y="49"/>
                  </a:cubicBezTo>
                  <a:cubicBezTo>
                    <a:pt x="161" y="48"/>
                    <a:pt x="161" y="48"/>
                    <a:pt x="161" y="48"/>
                  </a:cubicBezTo>
                  <a:cubicBezTo>
                    <a:pt x="161" y="48"/>
                    <a:pt x="161" y="48"/>
                    <a:pt x="161" y="48"/>
                  </a:cubicBezTo>
                  <a:cubicBezTo>
                    <a:pt x="162" y="48"/>
                    <a:pt x="162" y="48"/>
                    <a:pt x="162" y="48"/>
                  </a:cubicBezTo>
                  <a:cubicBezTo>
                    <a:pt x="162" y="49"/>
                    <a:pt x="162" y="49"/>
                    <a:pt x="162" y="49"/>
                  </a:cubicBezTo>
                  <a:cubicBezTo>
                    <a:pt x="162" y="49"/>
                    <a:pt x="162" y="49"/>
                    <a:pt x="162" y="49"/>
                  </a:cubicBezTo>
                  <a:cubicBezTo>
                    <a:pt x="162" y="48"/>
                    <a:pt x="162" y="48"/>
                    <a:pt x="162" y="48"/>
                  </a:cubicBezTo>
                  <a:cubicBezTo>
                    <a:pt x="163" y="49"/>
                    <a:pt x="163" y="49"/>
                    <a:pt x="163" y="49"/>
                  </a:cubicBezTo>
                  <a:cubicBezTo>
                    <a:pt x="163" y="49"/>
                    <a:pt x="163" y="49"/>
                    <a:pt x="163" y="49"/>
                  </a:cubicBezTo>
                  <a:lnTo>
                    <a:pt x="161" y="49"/>
                  </a:lnTo>
                  <a:close/>
                  <a:moveTo>
                    <a:pt x="161" y="48"/>
                  </a:moveTo>
                  <a:cubicBezTo>
                    <a:pt x="161" y="48"/>
                    <a:pt x="161" y="48"/>
                    <a:pt x="161" y="48"/>
                  </a:cubicBezTo>
                  <a:cubicBezTo>
                    <a:pt x="161" y="48"/>
                    <a:pt x="161" y="48"/>
                    <a:pt x="161" y="48"/>
                  </a:cubicBezTo>
                  <a:cubicBezTo>
                    <a:pt x="161" y="48"/>
                    <a:pt x="161" y="48"/>
                    <a:pt x="161" y="48"/>
                  </a:cubicBezTo>
                  <a:close/>
                  <a:moveTo>
                    <a:pt x="163" y="49"/>
                  </a:moveTo>
                  <a:cubicBezTo>
                    <a:pt x="163" y="49"/>
                    <a:pt x="163" y="49"/>
                    <a:pt x="163" y="49"/>
                  </a:cubicBezTo>
                  <a:cubicBezTo>
                    <a:pt x="163" y="49"/>
                    <a:pt x="163" y="49"/>
                    <a:pt x="163" y="49"/>
                  </a:cubicBezTo>
                  <a:cubicBezTo>
                    <a:pt x="165" y="49"/>
                    <a:pt x="165" y="49"/>
                    <a:pt x="165" y="49"/>
                  </a:cubicBezTo>
                  <a:lnTo>
                    <a:pt x="163" y="49"/>
                  </a:lnTo>
                  <a:close/>
                  <a:moveTo>
                    <a:pt x="166" y="48"/>
                  </a:moveTo>
                  <a:cubicBezTo>
                    <a:pt x="166" y="48"/>
                    <a:pt x="166" y="48"/>
                    <a:pt x="166" y="48"/>
                  </a:cubicBezTo>
                  <a:cubicBezTo>
                    <a:pt x="156" y="44"/>
                    <a:pt x="156" y="44"/>
                    <a:pt x="156" y="44"/>
                  </a:cubicBezTo>
                  <a:cubicBezTo>
                    <a:pt x="156" y="44"/>
                    <a:pt x="146" y="44"/>
                    <a:pt x="145" y="44"/>
                  </a:cubicBezTo>
                  <a:cubicBezTo>
                    <a:pt x="144" y="43"/>
                    <a:pt x="143" y="43"/>
                    <a:pt x="143" y="43"/>
                  </a:cubicBezTo>
                  <a:cubicBezTo>
                    <a:pt x="143" y="43"/>
                    <a:pt x="143" y="43"/>
                    <a:pt x="143" y="43"/>
                  </a:cubicBezTo>
                  <a:cubicBezTo>
                    <a:pt x="143" y="42"/>
                    <a:pt x="143" y="42"/>
                    <a:pt x="143" y="42"/>
                  </a:cubicBezTo>
                  <a:cubicBezTo>
                    <a:pt x="143" y="42"/>
                    <a:pt x="144" y="42"/>
                    <a:pt x="145" y="42"/>
                  </a:cubicBezTo>
                  <a:cubicBezTo>
                    <a:pt x="146" y="43"/>
                    <a:pt x="153" y="43"/>
                    <a:pt x="154" y="43"/>
                  </a:cubicBezTo>
                  <a:cubicBezTo>
                    <a:pt x="166" y="48"/>
                    <a:pt x="166" y="48"/>
                    <a:pt x="166" y="48"/>
                  </a:cubicBezTo>
                  <a:close/>
                  <a:moveTo>
                    <a:pt x="88" y="40"/>
                  </a:moveTo>
                  <a:cubicBezTo>
                    <a:pt x="88" y="40"/>
                    <a:pt x="88" y="40"/>
                    <a:pt x="88" y="40"/>
                  </a:cubicBezTo>
                  <a:cubicBezTo>
                    <a:pt x="90" y="17"/>
                    <a:pt x="90" y="17"/>
                    <a:pt x="90" y="17"/>
                  </a:cubicBezTo>
                  <a:cubicBezTo>
                    <a:pt x="89" y="16"/>
                    <a:pt x="89" y="16"/>
                    <a:pt x="89" y="16"/>
                  </a:cubicBezTo>
                  <a:cubicBezTo>
                    <a:pt x="88" y="40"/>
                    <a:pt x="88" y="40"/>
                    <a:pt x="88" y="40"/>
                  </a:cubicBezTo>
                  <a:cubicBezTo>
                    <a:pt x="88" y="40"/>
                    <a:pt x="88" y="40"/>
                    <a:pt x="88" y="40"/>
                  </a:cubicBezTo>
                  <a:close/>
                  <a:moveTo>
                    <a:pt x="92" y="40"/>
                  </a:moveTo>
                  <a:cubicBezTo>
                    <a:pt x="92" y="40"/>
                    <a:pt x="92" y="40"/>
                    <a:pt x="92" y="40"/>
                  </a:cubicBezTo>
                  <a:cubicBezTo>
                    <a:pt x="94" y="18"/>
                    <a:pt x="94" y="18"/>
                    <a:pt x="94" y="18"/>
                  </a:cubicBezTo>
                  <a:cubicBezTo>
                    <a:pt x="94" y="18"/>
                    <a:pt x="94" y="18"/>
                    <a:pt x="94" y="18"/>
                  </a:cubicBezTo>
                  <a:cubicBezTo>
                    <a:pt x="93" y="17"/>
                    <a:pt x="93" y="17"/>
                    <a:pt x="93" y="17"/>
                  </a:cubicBezTo>
                  <a:cubicBezTo>
                    <a:pt x="91" y="40"/>
                    <a:pt x="91" y="40"/>
                    <a:pt x="91" y="40"/>
                  </a:cubicBezTo>
                  <a:cubicBezTo>
                    <a:pt x="92" y="40"/>
                    <a:pt x="92" y="40"/>
                    <a:pt x="92" y="40"/>
                  </a:cubicBezTo>
                  <a:close/>
                  <a:moveTo>
                    <a:pt x="117" y="39"/>
                  </a:moveTo>
                  <a:cubicBezTo>
                    <a:pt x="117" y="39"/>
                    <a:pt x="117" y="39"/>
                    <a:pt x="117" y="39"/>
                  </a:cubicBezTo>
                  <a:cubicBezTo>
                    <a:pt x="117" y="39"/>
                    <a:pt x="117" y="39"/>
                    <a:pt x="117" y="39"/>
                  </a:cubicBezTo>
                  <a:cubicBezTo>
                    <a:pt x="117" y="39"/>
                    <a:pt x="117" y="39"/>
                    <a:pt x="117" y="39"/>
                  </a:cubicBezTo>
                  <a:cubicBezTo>
                    <a:pt x="117" y="39"/>
                    <a:pt x="117" y="39"/>
                    <a:pt x="117" y="39"/>
                  </a:cubicBezTo>
                  <a:cubicBezTo>
                    <a:pt x="117" y="39"/>
                    <a:pt x="117" y="39"/>
                    <a:pt x="117" y="39"/>
                  </a:cubicBezTo>
                  <a:close/>
                  <a:moveTo>
                    <a:pt x="20" y="37"/>
                  </a:moveTo>
                  <a:cubicBezTo>
                    <a:pt x="20" y="37"/>
                    <a:pt x="20" y="37"/>
                    <a:pt x="20" y="37"/>
                  </a:cubicBezTo>
                  <a:cubicBezTo>
                    <a:pt x="23" y="51"/>
                    <a:pt x="23" y="51"/>
                    <a:pt x="23" y="51"/>
                  </a:cubicBezTo>
                  <a:cubicBezTo>
                    <a:pt x="26" y="51"/>
                    <a:pt x="26" y="51"/>
                    <a:pt x="26" y="51"/>
                  </a:cubicBezTo>
                  <a:cubicBezTo>
                    <a:pt x="23" y="37"/>
                    <a:pt x="23" y="37"/>
                    <a:pt x="23" y="37"/>
                  </a:cubicBezTo>
                  <a:cubicBezTo>
                    <a:pt x="22" y="37"/>
                    <a:pt x="21" y="37"/>
                    <a:pt x="20" y="37"/>
                  </a:cubicBezTo>
                  <a:close/>
                  <a:moveTo>
                    <a:pt x="18" y="37"/>
                  </a:moveTo>
                  <a:cubicBezTo>
                    <a:pt x="18" y="37"/>
                    <a:pt x="18" y="37"/>
                    <a:pt x="18" y="37"/>
                  </a:cubicBezTo>
                  <a:cubicBezTo>
                    <a:pt x="20" y="51"/>
                    <a:pt x="20" y="51"/>
                    <a:pt x="20" y="51"/>
                  </a:cubicBezTo>
                  <a:cubicBezTo>
                    <a:pt x="22" y="51"/>
                    <a:pt x="22" y="51"/>
                    <a:pt x="22" y="51"/>
                  </a:cubicBezTo>
                  <a:cubicBezTo>
                    <a:pt x="20" y="37"/>
                    <a:pt x="20" y="37"/>
                    <a:pt x="20" y="37"/>
                  </a:cubicBezTo>
                  <a:cubicBezTo>
                    <a:pt x="19" y="37"/>
                    <a:pt x="18" y="37"/>
                    <a:pt x="18" y="37"/>
                  </a:cubicBezTo>
                  <a:close/>
                  <a:moveTo>
                    <a:pt x="44" y="37"/>
                  </a:moveTo>
                  <a:cubicBezTo>
                    <a:pt x="44" y="37"/>
                    <a:pt x="44" y="37"/>
                    <a:pt x="44" y="37"/>
                  </a:cubicBezTo>
                  <a:cubicBezTo>
                    <a:pt x="46" y="51"/>
                    <a:pt x="46" y="51"/>
                    <a:pt x="46" y="51"/>
                  </a:cubicBezTo>
                  <a:cubicBezTo>
                    <a:pt x="47" y="51"/>
                    <a:pt x="49" y="51"/>
                    <a:pt x="50" y="51"/>
                  </a:cubicBezTo>
                  <a:cubicBezTo>
                    <a:pt x="49" y="37"/>
                    <a:pt x="49" y="37"/>
                    <a:pt x="49" y="37"/>
                  </a:cubicBezTo>
                  <a:cubicBezTo>
                    <a:pt x="47" y="37"/>
                    <a:pt x="46" y="37"/>
                    <a:pt x="44" y="37"/>
                  </a:cubicBezTo>
                  <a:close/>
                  <a:moveTo>
                    <a:pt x="15" y="38"/>
                  </a:moveTo>
                  <a:cubicBezTo>
                    <a:pt x="15" y="38"/>
                    <a:pt x="15" y="38"/>
                    <a:pt x="15" y="38"/>
                  </a:cubicBezTo>
                  <a:cubicBezTo>
                    <a:pt x="17" y="51"/>
                    <a:pt x="17" y="51"/>
                    <a:pt x="17" y="51"/>
                  </a:cubicBezTo>
                  <a:cubicBezTo>
                    <a:pt x="18" y="51"/>
                    <a:pt x="18" y="51"/>
                    <a:pt x="18" y="51"/>
                  </a:cubicBezTo>
                  <a:cubicBezTo>
                    <a:pt x="15" y="37"/>
                    <a:pt x="15" y="37"/>
                    <a:pt x="15" y="37"/>
                  </a:cubicBezTo>
                  <a:cubicBezTo>
                    <a:pt x="15" y="37"/>
                    <a:pt x="15" y="37"/>
                    <a:pt x="15" y="38"/>
                  </a:cubicBezTo>
                  <a:close/>
                  <a:moveTo>
                    <a:pt x="24" y="37"/>
                  </a:moveTo>
                  <a:cubicBezTo>
                    <a:pt x="24" y="37"/>
                    <a:pt x="24" y="37"/>
                    <a:pt x="24" y="37"/>
                  </a:cubicBezTo>
                  <a:cubicBezTo>
                    <a:pt x="26" y="51"/>
                    <a:pt x="26" y="51"/>
                    <a:pt x="26" y="51"/>
                  </a:cubicBezTo>
                  <a:cubicBezTo>
                    <a:pt x="29" y="51"/>
                    <a:pt x="29" y="51"/>
                    <a:pt x="29" y="51"/>
                  </a:cubicBezTo>
                  <a:cubicBezTo>
                    <a:pt x="27" y="37"/>
                    <a:pt x="27" y="37"/>
                    <a:pt x="27" y="37"/>
                  </a:cubicBezTo>
                  <a:cubicBezTo>
                    <a:pt x="26" y="37"/>
                    <a:pt x="25" y="37"/>
                    <a:pt x="24" y="37"/>
                  </a:cubicBezTo>
                  <a:close/>
                  <a:moveTo>
                    <a:pt x="16" y="37"/>
                  </a:moveTo>
                  <a:cubicBezTo>
                    <a:pt x="16" y="37"/>
                    <a:pt x="16" y="37"/>
                    <a:pt x="16" y="37"/>
                  </a:cubicBezTo>
                  <a:cubicBezTo>
                    <a:pt x="18" y="51"/>
                    <a:pt x="18" y="51"/>
                    <a:pt x="18" y="51"/>
                  </a:cubicBezTo>
                  <a:cubicBezTo>
                    <a:pt x="19" y="51"/>
                    <a:pt x="19" y="51"/>
                    <a:pt x="19" y="51"/>
                  </a:cubicBezTo>
                  <a:cubicBezTo>
                    <a:pt x="17" y="37"/>
                    <a:pt x="17" y="37"/>
                    <a:pt x="17" y="37"/>
                  </a:cubicBezTo>
                  <a:cubicBezTo>
                    <a:pt x="16" y="37"/>
                    <a:pt x="16" y="37"/>
                    <a:pt x="16" y="37"/>
                  </a:cubicBezTo>
                  <a:close/>
                  <a:moveTo>
                    <a:pt x="38" y="36"/>
                  </a:moveTo>
                  <a:cubicBezTo>
                    <a:pt x="38" y="36"/>
                    <a:pt x="38" y="36"/>
                    <a:pt x="38" y="36"/>
                  </a:cubicBezTo>
                  <a:cubicBezTo>
                    <a:pt x="40" y="51"/>
                    <a:pt x="40" y="51"/>
                    <a:pt x="40" y="51"/>
                  </a:cubicBezTo>
                  <a:cubicBezTo>
                    <a:pt x="41" y="51"/>
                    <a:pt x="43" y="51"/>
                    <a:pt x="45" y="51"/>
                  </a:cubicBezTo>
                  <a:cubicBezTo>
                    <a:pt x="43" y="37"/>
                    <a:pt x="43" y="37"/>
                    <a:pt x="43" y="37"/>
                  </a:cubicBezTo>
                  <a:cubicBezTo>
                    <a:pt x="41" y="37"/>
                    <a:pt x="40" y="37"/>
                    <a:pt x="38" y="36"/>
                  </a:cubicBezTo>
                  <a:close/>
                  <a:moveTo>
                    <a:pt x="33" y="36"/>
                  </a:moveTo>
                  <a:cubicBezTo>
                    <a:pt x="33" y="36"/>
                    <a:pt x="33" y="36"/>
                    <a:pt x="33" y="36"/>
                  </a:cubicBezTo>
                  <a:cubicBezTo>
                    <a:pt x="33" y="36"/>
                    <a:pt x="33" y="36"/>
                    <a:pt x="33" y="36"/>
                  </a:cubicBezTo>
                  <a:cubicBezTo>
                    <a:pt x="35" y="51"/>
                    <a:pt x="35" y="51"/>
                    <a:pt x="35" y="51"/>
                  </a:cubicBezTo>
                  <a:cubicBezTo>
                    <a:pt x="36" y="51"/>
                    <a:pt x="38" y="51"/>
                    <a:pt x="39" y="51"/>
                  </a:cubicBezTo>
                  <a:cubicBezTo>
                    <a:pt x="37" y="36"/>
                    <a:pt x="37" y="36"/>
                    <a:pt x="37" y="36"/>
                  </a:cubicBezTo>
                  <a:cubicBezTo>
                    <a:pt x="36" y="36"/>
                    <a:pt x="34" y="36"/>
                    <a:pt x="33" y="36"/>
                  </a:cubicBezTo>
                  <a:close/>
                  <a:moveTo>
                    <a:pt x="28" y="37"/>
                  </a:moveTo>
                  <a:cubicBezTo>
                    <a:pt x="28" y="37"/>
                    <a:pt x="28" y="37"/>
                    <a:pt x="28" y="37"/>
                  </a:cubicBezTo>
                  <a:cubicBezTo>
                    <a:pt x="30" y="51"/>
                    <a:pt x="30" y="51"/>
                    <a:pt x="30" y="51"/>
                  </a:cubicBezTo>
                  <a:cubicBezTo>
                    <a:pt x="34" y="51"/>
                    <a:pt x="34" y="51"/>
                    <a:pt x="34" y="51"/>
                  </a:cubicBezTo>
                  <a:cubicBezTo>
                    <a:pt x="32" y="36"/>
                    <a:pt x="32" y="36"/>
                    <a:pt x="32" y="36"/>
                  </a:cubicBezTo>
                  <a:cubicBezTo>
                    <a:pt x="31" y="36"/>
                    <a:pt x="29" y="36"/>
                    <a:pt x="28" y="37"/>
                  </a:cubicBezTo>
                  <a:close/>
                  <a:moveTo>
                    <a:pt x="34" y="51"/>
                  </a:moveTo>
                  <a:cubicBezTo>
                    <a:pt x="34" y="51"/>
                    <a:pt x="34" y="51"/>
                    <a:pt x="34" y="51"/>
                  </a:cubicBezTo>
                  <a:cubicBezTo>
                    <a:pt x="35" y="51"/>
                    <a:pt x="35" y="51"/>
                    <a:pt x="35" y="51"/>
                  </a:cubicBezTo>
                  <a:cubicBezTo>
                    <a:pt x="35" y="51"/>
                    <a:pt x="35" y="51"/>
                    <a:pt x="35" y="51"/>
                  </a:cubicBezTo>
                  <a:cubicBezTo>
                    <a:pt x="34" y="51"/>
                    <a:pt x="34" y="51"/>
                    <a:pt x="34" y="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 name="Rectangle 10"/>
            <p:cNvSpPr>
              <a:spLocks noChangeArrowheads="1"/>
            </p:cNvSpPr>
            <p:nvPr/>
          </p:nvSpPr>
          <p:spPr bwMode="auto">
            <a:xfrm>
              <a:off x="0" y="4299"/>
              <a:ext cx="5775" cy="3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3" name="Freeform 11"/>
            <p:cNvSpPr/>
            <p:nvPr/>
          </p:nvSpPr>
          <p:spPr bwMode="auto">
            <a:xfrm>
              <a:off x="4947" y="4133"/>
              <a:ext cx="122" cy="131"/>
            </a:xfrm>
            <a:custGeom>
              <a:avLst/>
              <a:gdLst>
                <a:gd name="T0" fmla="*/ 34 w 47"/>
                <a:gd name="T1" fmla="*/ 3 h 49"/>
                <a:gd name="T2" fmla="*/ 34 w 47"/>
                <a:gd name="T3" fmla="*/ 5 h 49"/>
                <a:gd name="T4" fmla="*/ 33 w 47"/>
                <a:gd name="T5" fmla="*/ 12 h 49"/>
                <a:gd name="T6" fmla="*/ 37 w 47"/>
                <a:gd name="T7" fmla="*/ 12 h 49"/>
                <a:gd name="T8" fmla="*/ 40 w 47"/>
                <a:gd name="T9" fmla="*/ 12 h 49"/>
                <a:gd name="T10" fmla="*/ 47 w 47"/>
                <a:gd name="T11" fmla="*/ 15 h 49"/>
                <a:gd name="T12" fmla="*/ 43 w 47"/>
                <a:gd name="T13" fmla="*/ 16 h 49"/>
                <a:gd name="T14" fmla="*/ 37 w 47"/>
                <a:gd name="T15" fmla="*/ 16 h 49"/>
                <a:gd name="T16" fmla="*/ 36 w 47"/>
                <a:gd name="T17" fmla="*/ 18 h 49"/>
                <a:gd name="T18" fmla="*/ 32 w 47"/>
                <a:gd name="T19" fmla="*/ 25 h 49"/>
                <a:gd name="T20" fmla="*/ 32 w 47"/>
                <a:gd name="T21" fmla="*/ 30 h 49"/>
                <a:gd name="T22" fmla="*/ 32 w 47"/>
                <a:gd name="T23" fmla="*/ 31 h 49"/>
                <a:gd name="T24" fmla="*/ 33 w 47"/>
                <a:gd name="T25" fmla="*/ 37 h 49"/>
                <a:gd name="T26" fmla="*/ 33 w 47"/>
                <a:gd name="T27" fmla="*/ 39 h 49"/>
                <a:gd name="T28" fmla="*/ 33 w 47"/>
                <a:gd name="T29" fmla="*/ 43 h 49"/>
                <a:gd name="T30" fmla="*/ 31 w 47"/>
                <a:gd name="T31" fmla="*/ 49 h 49"/>
                <a:gd name="T32" fmla="*/ 28 w 47"/>
                <a:gd name="T33" fmla="*/ 45 h 49"/>
                <a:gd name="T34" fmla="*/ 27 w 47"/>
                <a:gd name="T35" fmla="*/ 40 h 49"/>
                <a:gd name="T36" fmla="*/ 26 w 47"/>
                <a:gd name="T37" fmla="*/ 37 h 49"/>
                <a:gd name="T38" fmla="*/ 28 w 47"/>
                <a:gd name="T39" fmla="*/ 36 h 49"/>
                <a:gd name="T40" fmla="*/ 28 w 47"/>
                <a:gd name="T41" fmla="*/ 34 h 49"/>
                <a:gd name="T42" fmla="*/ 28 w 47"/>
                <a:gd name="T43" fmla="*/ 29 h 49"/>
                <a:gd name="T44" fmla="*/ 25 w 47"/>
                <a:gd name="T45" fmla="*/ 33 h 49"/>
                <a:gd name="T46" fmla="*/ 22 w 47"/>
                <a:gd name="T47" fmla="*/ 36 h 49"/>
                <a:gd name="T48" fmla="*/ 21 w 47"/>
                <a:gd name="T49" fmla="*/ 37 h 49"/>
                <a:gd name="T50" fmla="*/ 16 w 47"/>
                <a:gd name="T51" fmla="*/ 40 h 49"/>
                <a:gd name="T52" fmla="*/ 16 w 47"/>
                <a:gd name="T53" fmla="*/ 36 h 49"/>
                <a:gd name="T54" fmla="*/ 14 w 47"/>
                <a:gd name="T55" fmla="*/ 36 h 49"/>
                <a:gd name="T56" fmla="*/ 18 w 47"/>
                <a:gd name="T57" fmla="*/ 30 h 49"/>
                <a:gd name="T58" fmla="*/ 21 w 47"/>
                <a:gd name="T59" fmla="*/ 27 h 49"/>
                <a:gd name="T60" fmla="*/ 25 w 47"/>
                <a:gd name="T61" fmla="*/ 23 h 49"/>
                <a:gd name="T62" fmla="*/ 28 w 47"/>
                <a:gd name="T63" fmla="*/ 18 h 49"/>
                <a:gd name="T64" fmla="*/ 26 w 47"/>
                <a:gd name="T65" fmla="*/ 17 h 49"/>
                <a:gd name="T66" fmla="*/ 26 w 47"/>
                <a:gd name="T67" fmla="*/ 17 h 49"/>
                <a:gd name="T68" fmla="*/ 19 w 47"/>
                <a:gd name="T69" fmla="*/ 20 h 49"/>
                <a:gd name="T70" fmla="*/ 16 w 47"/>
                <a:gd name="T71" fmla="*/ 21 h 49"/>
                <a:gd name="T72" fmla="*/ 10 w 47"/>
                <a:gd name="T73" fmla="*/ 24 h 49"/>
                <a:gd name="T74" fmla="*/ 1 w 47"/>
                <a:gd name="T75" fmla="*/ 23 h 49"/>
                <a:gd name="T76" fmla="*/ 4 w 47"/>
                <a:gd name="T77" fmla="*/ 21 h 49"/>
                <a:gd name="T78" fmla="*/ 8 w 47"/>
                <a:gd name="T79" fmla="*/ 21 h 49"/>
                <a:gd name="T80" fmla="*/ 11 w 47"/>
                <a:gd name="T81" fmla="*/ 20 h 49"/>
                <a:gd name="T82" fmla="*/ 17 w 47"/>
                <a:gd name="T83" fmla="*/ 18 h 49"/>
                <a:gd name="T84" fmla="*/ 29 w 47"/>
                <a:gd name="T85" fmla="*/ 8 h 49"/>
                <a:gd name="T86" fmla="*/ 29 w 47"/>
                <a:gd name="T87" fmla="*/ 4 h 49"/>
                <a:gd name="T88" fmla="*/ 27 w 47"/>
                <a:gd name="T89" fmla="*/ 1 h 49"/>
                <a:gd name="T90" fmla="*/ 33 w 47"/>
                <a:gd name="T91" fmla="*/ 1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7" h="49">
                  <a:moveTo>
                    <a:pt x="33" y="1"/>
                  </a:moveTo>
                  <a:cubicBezTo>
                    <a:pt x="34" y="1"/>
                    <a:pt x="33" y="2"/>
                    <a:pt x="34" y="3"/>
                  </a:cubicBezTo>
                  <a:cubicBezTo>
                    <a:pt x="34" y="3"/>
                    <a:pt x="34" y="3"/>
                    <a:pt x="34" y="3"/>
                  </a:cubicBezTo>
                  <a:cubicBezTo>
                    <a:pt x="34" y="4"/>
                    <a:pt x="34" y="5"/>
                    <a:pt x="34" y="5"/>
                  </a:cubicBezTo>
                  <a:cubicBezTo>
                    <a:pt x="34" y="8"/>
                    <a:pt x="33" y="10"/>
                    <a:pt x="33" y="12"/>
                  </a:cubicBezTo>
                  <a:cubicBezTo>
                    <a:pt x="33" y="12"/>
                    <a:pt x="33" y="12"/>
                    <a:pt x="33" y="12"/>
                  </a:cubicBezTo>
                  <a:cubicBezTo>
                    <a:pt x="34" y="13"/>
                    <a:pt x="34" y="12"/>
                    <a:pt x="34" y="12"/>
                  </a:cubicBezTo>
                  <a:cubicBezTo>
                    <a:pt x="35" y="12"/>
                    <a:pt x="36" y="12"/>
                    <a:pt x="37" y="12"/>
                  </a:cubicBezTo>
                  <a:cubicBezTo>
                    <a:pt x="37" y="12"/>
                    <a:pt x="37" y="12"/>
                    <a:pt x="38" y="12"/>
                  </a:cubicBezTo>
                  <a:cubicBezTo>
                    <a:pt x="38" y="12"/>
                    <a:pt x="39" y="12"/>
                    <a:pt x="40" y="12"/>
                  </a:cubicBezTo>
                  <a:cubicBezTo>
                    <a:pt x="42" y="12"/>
                    <a:pt x="43" y="13"/>
                    <a:pt x="45" y="13"/>
                  </a:cubicBezTo>
                  <a:cubicBezTo>
                    <a:pt x="45" y="14"/>
                    <a:pt x="46" y="14"/>
                    <a:pt x="47" y="15"/>
                  </a:cubicBezTo>
                  <a:cubicBezTo>
                    <a:pt x="46" y="16"/>
                    <a:pt x="47" y="17"/>
                    <a:pt x="45" y="17"/>
                  </a:cubicBezTo>
                  <a:cubicBezTo>
                    <a:pt x="45" y="16"/>
                    <a:pt x="44" y="17"/>
                    <a:pt x="43" y="16"/>
                  </a:cubicBezTo>
                  <a:cubicBezTo>
                    <a:pt x="43" y="16"/>
                    <a:pt x="42" y="16"/>
                    <a:pt x="41" y="16"/>
                  </a:cubicBezTo>
                  <a:cubicBezTo>
                    <a:pt x="40" y="16"/>
                    <a:pt x="39" y="16"/>
                    <a:pt x="37" y="16"/>
                  </a:cubicBezTo>
                  <a:cubicBezTo>
                    <a:pt x="37" y="16"/>
                    <a:pt x="37" y="16"/>
                    <a:pt x="37" y="16"/>
                  </a:cubicBezTo>
                  <a:cubicBezTo>
                    <a:pt x="37" y="17"/>
                    <a:pt x="37" y="18"/>
                    <a:pt x="36" y="18"/>
                  </a:cubicBezTo>
                  <a:cubicBezTo>
                    <a:pt x="36" y="19"/>
                    <a:pt x="36" y="20"/>
                    <a:pt x="36" y="20"/>
                  </a:cubicBezTo>
                  <a:cubicBezTo>
                    <a:pt x="34" y="22"/>
                    <a:pt x="33" y="23"/>
                    <a:pt x="32" y="25"/>
                  </a:cubicBezTo>
                  <a:cubicBezTo>
                    <a:pt x="32" y="25"/>
                    <a:pt x="32" y="26"/>
                    <a:pt x="32" y="26"/>
                  </a:cubicBezTo>
                  <a:cubicBezTo>
                    <a:pt x="32" y="27"/>
                    <a:pt x="32" y="28"/>
                    <a:pt x="32" y="30"/>
                  </a:cubicBezTo>
                  <a:cubicBezTo>
                    <a:pt x="32" y="30"/>
                    <a:pt x="32" y="30"/>
                    <a:pt x="32" y="31"/>
                  </a:cubicBezTo>
                  <a:cubicBezTo>
                    <a:pt x="32" y="31"/>
                    <a:pt x="32" y="31"/>
                    <a:pt x="32" y="31"/>
                  </a:cubicBezTo>
                  <a:cubicBezTo>
                    <a:pt x="32" y="31"/>
                    <a:pt x="32" y="32"/>
                    <a:pt x="33" y="33"/>
                  </a:cubicBezTo>
                  <a:cubicBezTo>
                    <a:pt x="32" y="34"/>
                    <a:pt x="32" y="35"/>
                    <a:pt x="33" y="37"/>
                  </a:cubicBezTo>
                  <a:cubicBezTo>
                    <a:pt x="33" y="37"/>
                    <a:pt x="32" y="37"/>
                    <a:pt x="33" y="38"/>
                  </a:cubicBezTo>
                  <a:cubicBezTo>
                    <a:pt x="33" y="38"/>
                    <a:pt x="32" y="39"/>
                    <a:pt x="33" y="39"/>
                  </a:cubicBezTo>
                  <a:cubicBezTo>
                    <a:pt x="32" y="40"/>
                    <a:pt x="33" y="41"/>
                    <a:pt x="33" y="42"/>
                  </a:cubicBezTo>
                  <a:cubicBezTo>
                    <a:pt x="33" y="42"/>
                    <a:pt x="33" y="42"/>
                    <a:pt x="33" y="43"/>
                  </a:cubicBezTo>
                  <a:cubicBezTo>
                    <a:pt x="33" y="44"/>
                    <a:pt x="33" y="45"/>
                    <a:pt x="33" y="46"/>
                  </a:cubicBezTo>
                  <a:cubicBezTo>
                    <a:pt x="32" y="47"/>
                    <a:pt x="32" y="48"/>
                    <a:pt x="31" y="49"/>
                  </a:cubicBezTo>
                  <a:cubicBezTo>
                    <a:pt x="30" y="49"/>
                    <a:pt x="30" y="49"/>
                    <a:pt x="29" y="49"/>
                  </a:cubicBezTo>
                  <a:cubicBezTo>
                    <a:pt x="30" y="47"/>
                    <a:pt x="28" y="47"/>
                    <a:pt x="28" y="45"/>
                  </a:cubicBezTo>
                  <a:cubicBezTo>
                    <a:pt x="27" y="45"/>
                    <a:pt x="27" y="43"/>
                    <a:pt x="28" y="42"/>
                  </a:cubicBezTo>
                  <a:cubicBezTo>
                    <a:pt x="28" y="41"/>
                    <a:pt x="27" y="41"/>
                    <a:pt x="27" y="40"/>
                  </a:cubicBezTo>
                  <a:cubicBezTo>
                    <a:pt x="27" y="39"/>
                    <a:pt x="26" y="39"/>
                    <a:pt x="26" y="38"/>
                  </a:cubicBezTo>
                  <a:cubicBezTo>
                    <a:pt x="26" y="38"/>
                    <a:pt x="27" y="38"/>
                    <a:pt x="26" y="37"/>
                  </a:cubicBezTo>
                  <a:cubicBezTo>
                    <a:pt x="27" y="37"/>
                    <a:pt x="27" y="38"/>
                    <a:pt x="27" y="38"/>
                  </a:cubicBezTo>
                  <a:cubicBezTo>
                    <a:pt x="28" y="38"/>
                    <a:pt x="28" y="37"/>
                    <a:pt x="28" y="36"/>
                  </a:cubicBezTo>
                  <a:cubicBezTo>
                    <a:pt x="28" y="36"/>
                    <a:pt x="28" y="36"/>
                    <a:pt x="28" y="36"/>
                  </a:cubicBezTo>
                  <a:cubicBezTo>
                    <a:pt x="28" y="35"/>
                    <a:pt x="28" y="34"/>
                    <a:pt x="28" y="34"/>
                  </a:cubicBezTo>
                  <a:cubicBezTo>
                    <a:pt x="28" y="33"/>
                    <a:pt x="28" y="31"/>
                    <a:pt x="28" y="30"/>
                  </a:cubicBezTo>
                  <a:cubicBezTo>
                    <a:pt x="28" y="29"/>
                    <a:pt x="29" y="29"/>
                    <a:pt x="28" y="29"/>
                  </a:cubicBezTo>
                  <a:cubicBezTo>
                    <a:pt x="27" y="29"/>
                    <a:pt x="27" y="31"/>
                    <a:pt x="26" y="31"/>
                  </a:cubicBezTo>
                  <a:cubicBezTo>
                    <a:pt x="26" y="32"/>
                    <a:pt x="25" y="32"/>
                    <a:pt x="25" y="33"/>
                  </a:cubicBezTo>
                  <a:cubicBezTo>
                    <a:pt x="23" y="34"/>
                    <a:pt x="23" y="34"/>
                    <a:pt x="23" y="34"/>
                  </a:cubicBezTo>
                  <a:cubicBezTo>
                    <a:pt x="23" y="35"/>
                    <a:pt x="22" y="35"/>
                    <a:pt x="22" y="36"/>
                  </a:cubicBezTo>
                  <a:cubicBezTo>
                    <a:pt x="21" y="36"/>
                    <a:pt x="21" y="36"/>
                    <a:pt x="21" y="36"/>
                  </a:cubicBezTo>
                  <a:cubicBezTo>
                    <a:pt x="21" y="37"/>
                    <a:pt x="21" y="37"/>
                    <a:pt x="21" y="37"/>
                  </a:cubicBezTo>
                  <a:cubicBezTo>
                    <a:pt x="20" y="36"/>
                    <a:pt x="20" y="37"/>
                    <a:pt x="20" y="37"/>
                  </a:cubicBezTo>
                  <a:cubicBezTo>
                    <a:pt x="19" y="38"/>
                    <a:pt x="18" y="39"/>
                    <a:pt x="16" y="40"/>
                  </a:cubicBezTo>
                  <a:cubicBezTo>
                    <a:pt x="16" y="40"/>
                    <a:pt x="16" y="39"/>
                    <a:pt x="16" y="39"/>
                  </a:cubicBezTo>
                  <a:cubicBezTo>
                    <a:pt x="16" y="38"/>
                    <a:pt x="16" y="37"/>
                    <a:pt x="16" y="36"/>
                  </a:cubicBezTo>
                  <a:cubicBezTo>
                    <a:pt x="15" y="36"/>
                    <a:pt x="15" y="36"/>
                    <a:pt x="15" y="36"/>
                  </a:cubicBezTo>
                  <a:cubicBezTo>
                    <a:pt x="15" y="36"/>
                    <a:pt x="15" y="36"/>
                    <a:pt x="14" y="36"/>
                  </a:cubicBezTo>
                  <a:cubicBezTo>
                    <a:pt x="14" y="35"/>
                    <a:pt x="16" y="34"/>
                    <a:pt x="16" y="33"/>
                  </a:cubicBezTo>
                  <a:cubicBezTo>
                    <a:pt x="17" y="32"/>
                    <a:pt x="17" y="31"/>
                    <a:pt x="18" y="30"/>
                  </a:cubicBezTo>
                  <a:cubicBezTo>
                    <a:pt x="18" y="30"/>
                    <a:pt x="19" y="30"/>
                    <a:pt x="19" y="29"/>
                  </a:cubicBezTo>
                  <a:cubicBezTo>
                    <a:pt x="20" y="28"/>
                    <a:pt x="20" y="28"/>
                    <a:pt x="21" y="27"/>
                  </a:cubicBezTo>
                  <a:cubicBezTo>
                    <a:pt x="21" y="26"/>
                    <a:pt x="22" y="27"/>
                    <a:pt x="22" y="26"/>
                  </a:cubicBezTo>
                  <a:cubicBezTo>
                    <a:pt x="23" y="25"/>
                    <a:pt x="24" y="24"/>
                    <a:pt x="25" y="23"/>
                  </a:cubicBezTo>
                  <a:cubicBezTo>
                    <a:pt x="25" y="22"/>
                    <a:pt x="25" y="22"/>
                    <a:pt x="26" y="21"/>
                  </a:cubicBezTo>
                  <a:cubicBezTo>
                    <a:pt x="27" y="20"/>
                    <a:pt x="28" y="19"/>
                    <a:pt x="28" y="18"/>
                  </a:cubicBezTo>
                  <a:cubicBezTo>
                    <a:pt x="28" y="17"/>
                    <a:pt x="30" y="17"/>
                    <a:pt x="29" y="16"/>
                  </a:cubicBezTo>
                  <a:cubicBezTo>
                    <a:pt x="28" y="16"/>
                    <a:pt x="27" y="17"/>
                    <a:pt x="26" y="17"/>
                  </a:cubicBezTo>
                  <a:cubicBezTo>
                    <a:pt x="26" y="17"/>
                    <a:pt x="26" y="17"/>
                    <a:pt x="26" y="17"/>
                  </a:cubicBezTo>
                  <a:cubicBezTo>
                    <a:pt x="26" y="17"/>
                    <a:pt x="26" y="17"/>
                    <a:pt x="26" y="17"/>
                  </a:cubicBezTo>
                  <a:cubicBezTo>
                    <a:pt x="25" y="17"/>
                    <a:pt x="24" y="18"/>
                    <a:pt x="23" y="18"/>
                  </a:cubicBezTo>
                  <a:cubicBezTo>
                    <a:pt x="22" y="19"/>
                    <a:pt x="20" y="19"/>
                    <a:pt x="19" y="20"/>
                  </a:cubicBezTo>
                  <a:cubicBezTo>
                    <a:pt x="18" y="20"/>
                    <a:pt x="18" y="21"/>
                    <a:pt x="17" y="21"/>
                  </a:cubicBezTo>
                  <a:cubicBezTo>
                    <a:pt x="16" y="21"/>
                    <a:pt x="16" y="21"/>
                    <a:pt x="16" y="21"/>
                  </a:cubicBezTo>
                  <a:cubicBezTo>
                    <a:pt x="14" y="22"/>
                    <a:pt x="13" y="23"/>
                    <a:pt x="12" y="23"/>
                  </a:cubicBezTo>
                  <a:cubicBezTo>
                    <a:pt x="12" y="24"/>
                    <a:pt x="10" y="23"/>
                    <a:pt x="10" y="24"/>
                  </a:cubicBezTo>
                  <a:cubicBezTo>
                    <a:pt x="8" y="25"/>
                    <a:pt x="6" y="26"/>
                    <a:pt x="3" y="26"/>
                  </a:cubicBezTo>
                  <a:cubicBezTo>
                    <a:pt x="3" y="25"/>
                    <a:pt x="2" y="24"/>
                    <a:pt x="1" y="23"/>
                  </a:cubicBezTo>
                  <a:cubicBezTo>
                    <a:pt x="2" y="22"/>
                    <a:pt x="0" y="22"/>
                    <a:pt x="2" y="21"/>
                  </a:cubicBezTo>
                  <a:cubicBezTo>
                    <a:pt x="2" y="21"/>
                    <a:pt x="3" y="22"/>
                    <a:pt x="4" y="21"/>
                  </a:cubicBezTo>
                  <a:cubicBezTo>
                    <a:pt x="4" y="22"/>
                    <a:pt x="4" y="22"/>
                    <a:pt x="4" y="22"/>
                  </a:cubicBezTo>
                  <a:cubicBezTo>
                    <a:pt x="5" y="21"/>
                    <a:pt x="7" y="21"/>
                    <a:pt x="8" y="21"/>
                  </a:cubicBezTo>
                  <a:cubicBezTo>
                    <a:pt x="8" y="21"/>
                    <a:pt x="8" y="20"/>
                    <a:pt x="8" y="21"/>
                  </a:cubicBezTo>
                  <a:cubicBezTo>
                    <a:pt x="9" y="20"/>
                    <a:pt x="10" y="20"/>
                    <a:pt x="11" y="20"/>
                  </a:cubicBezTo>
                  <a:cubicBezTo>
                    <a:pt x="12" y="20"/>
                    <a:pt x="13" y="19"/>
                    <a:pt x="14" y="19"/>
                  </a:cubicBezTo>
                  <a:cubicBezTo>
                    <a:pt x="15" y="19"/>
                    <a:pt x="16" y="18"/>
                    <a:pt x="17" y="18"/>
                  </a:cubicBezTo>
                  <a:cubicBezTo>
                    <a:pt x="21" y="16"/>
                    <a:pt x="25" y="15"/>
                    <a:pt x="29" y="14"/>
                  </a:cubicBezTo>
                  <a:cubicBezTo>
                    <a:pt x="29" y="12"/>
                    <a:pt x="29" y="10"/>
                    <a:pt x="29" y="8"/>
                  </a:cubicBezTo>
                  <a:cubicBezTo>
                    <a:pt x="29" y="8"/>
                    <a:pt x="30" y="8"/>
                    <a:pt x="30" y="8"/>
                  </a:cubicBezTo>
                  <a:cubicBezTo>
                    <a:pt x="29" y="4"/>
                    <a:pt x="29" y="4"/>
                    <a:pt x="29" y="4"/>
                  </a:cubicBezTo>
                  <a:cubicBezTo>
                    <a:pt x="29" y="3"/>
                    <a:pt x="29" y="2"/>
                    <a:pt x="28" y="2"/>
                  </a:cubicBezTo>
                  <a:cubicBezTo>
                    <a:pt x="28" y="1"/>
                    <a:pt x="26" y="2"/>
                    <a:pt x="27" y="1"/>
                  </a:cubicBezTo>
                  <a:cubicBezTo>
                    <a:pt x="27" y="0"/>
                    <a:pt x="28" y="0"/>
                    <a:pt x="28" y="0"/>
                  </a:cubicBezTo>
                  <a:cubicBezTo>
                    <a:pt x="30" y="0"/>
                    <a:pt x="32" y="0"/>
                    <a:pt x="33"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12"/>
            <p:cNvSpPr>
              <a:spLocks noEditPoints="1"/>
            </p:cNvSpPr>
            <p:nvPr/>
          </p:nvSpPr>
          <p:spPr bwMode="auto">
            <a:xfrm>
              <a:off x="4833" y="4128"/>
              <a:ext cx="140" cy="142"/>
            </a:xfrm>
            <a:custGeom>
              <a:avLst/>
              <a:gdLst>
                <a:gd name="T0" fmla="*/ 15 w 54"/>
                <a:gd name="T1" fmla="*/ 0 h 53"/>
                <a:gd name="T2" fmla="*/ 20 w 54"/>
                <a:gd name="T3" fmla="*/ 7 h 53"/>
                <a:gd name="T4" fmla="*/ 23 w 54"/>
                <a:gd name="T5" fmla="*/ 11 h 53"/>
                <a:gd name="T6" fmla="*/ 25 w 54"/>
                <a:gd name="T7" fmla="*/ 15 h 53"/>
                <a:gd name="T8" fmla="*/ 30 w 54"/>
                <a:gd name="T9" fmla="*/ 22 h 53"/>
                <a:gd name="T10" fmla="*/ 33 w 54"/>
                <a:gd name="T11" fmla="*/ 27 h 53"/>
                <a:gd name="T12" fmla="*/ 36 w 54"/>
                <a:gd name="T13" fmla="*/ 25 h 53"/>
                <a:gd name="T14" fmla="*/ 35 w 54"/>
                <a:gd name="T15" fmla="*/ 18 h 53"/>
                <a:gd name="T16" fmla="*/ 39 w 54"/>
                <a:gd name="T17" fmla="*/ 18 h 53"/>
                <a:gd name="T18" fmla="*/ 41 w 54"/>
                <a:gd name="T19" fmla="*/ 25 h 53"/>
                <a:gd name="T20" fmla="*/ 39 w 54"/>
                <a:gd name="T21" fmla="*/ 35 h 53"/>
                <a:gd name="T22" fmla="*/ 42 w 54"/>
                <a:gd name="T23" fmla="*/ 41 h 53"/>
                <a:gd name="T24" fmla="*/ 48 w 54"/>
                <a:gd name="T25" fmla="*/ 46 h 53"/>
                <a:gd name="T26" fmla="*/ 51 w 54"/>
                <a:gd name="T27" fmla="*/ 45 h 53"/>
                <a:gd name="T28" fmla="*/ 54 w 54"/>
                <a:gd name="T29" fmla="*/ 51 h 53"/>
                <a:gd name="T30" fmla="*/ 53 w 54"/>
                <a:gd name="T31" fmla="*/ 53 h 53"/>
                <a:gd name="T32" fmla="*/ 51 w 54"/>
                <a:gd name="T33" fmla="*/ 53 h 53"/>
                <a:gd name="T34" fmla="*/ 44 w 54"/>
                <a:gd name="T35" fmla="*/ 48 h 53"/>
                <a:gd name="T36" fmla="*/ 37 w 54"/>
                <a:gd name="T37" fmla="*/ 40 h 53"/>
                <a:gd name="T38" fmla="*/ 32 w 54"/>
                <a:gd name="T39" fmla="*/ 42 h 53"/>
                <a:gd name="T40" fmla="*/ 27 w 54"/>
                <a:gd name="T41" fmla="*/ 44 h 53"/>
                <a:gd name="T42" fmla="*/ 25 w 54"/>
                <a:gd name="T43" fmla="*/ 43 h 53"/>
                <a:gd name="T44" fmla="*/ 30 w 54"/>
                <a:gd name="T45" fmla="*/ 41 h 53"/>
                <a:gd name="T46" fmla="*/ 34 w 54"/>
                <a:gd name="T47" fmla="*/ 35 h 53"/>
                <a:gd name="T48" fmla="*/ 32 w 54"/>
                <a:gd name="T49" fmla="*/ 31 h 53"/>
                <a:gd name="T50" fmla="*/ 26 w 54"/>
                <a:gd name="T51" fmla="*/ 34 h 53"/>
                <a:gd name="T52" fmla="*/ 22 w 54"/>
                <a:gd name="T53" fmla="*/ 38 h 53"/>
                <a:gd name="T54" fmla="*/ 17 w 54"/>
                <a:gd name="T55" fmla="*/ 44 h 53"/>
                <a:gd name="T56" fmla="*/ 14 w 54"/>
                <a:gd name="T57" fmla="*/ 45 h 53"/>
                <a:gd name="T58" fmla="*/ 12 w 54"/>
                <a:gd name="T59" fmla="*/ 37 h 53"/>
                <a:gd name="T60" fmla="*/ 19 w 54"/>
                <a:gd name="T61" fmla="*/ 34 h 53"/>
                <a:gd name="T62" fmla="*/ 24 w 54"/>
                <a:gd name="T63" fmla="*/ 27 h 53"/>
                <a:gd name="T64" fmla="*/ 19 w 54"/>
                <a:gd name="T65" fmla="*/ 28 h 53"/>
                <a:gd name="T66" fmla="*/ 16 w 54"/>
                <a:gd name="T67" fmla="*/ 29 h 53"/>
                <a:gd name="T68" fmla="*/ 9 w 54"/>
                <a:gd name="T69" fmla="*/ 34 h 53"/>
                <a:gd name="T70" fmla="*/ 7 w 54"/>
                <a:gd name="T71" fmla="*/ 42 h 53"/>
                <a:gd name="T72" fmla="*/ 3 w 54"/>
                <a:gd name="T73" fmla="*/ 42 h 53"/>
                <a:gd name="T74" fmla="*/ 2 w 54"/>
                <a:gd name="T75" fmla="*/ 38 h 53"/>
                <a:gd name="T76" fmla="*/ 4 w 54"/>
                <a:gd name="T77" fmla="*/ 29 h 53"/>
                <a:gd name="T78" fmla="*/ 1 w 54"/>
                <a:gd name="T79" fmla="*/ 23 h 53"/>
                <a:gd name="T80" fmla="*/ 7 w 54"/>
                <a:gd name="T81" fmla="*/ 28 h 53"/>
                <a:gd name="T82" fmla="*/ 10 w 54"/>
                <a:gd name="T83" fmla="*/ 27 h 53"/>
                <a:gd name="T84" fmla="*/ 13 w 54"/>
                <a:gd name="T85" fmla="*/ 23 h 53"/>
                <a:gd name="T86" fmla="*/ 14 w 54"/>
                <a:gd name="T87" fmla="*/ 21 h 53"/>
                <a:gd name="T88" fmla="*/ 16 w 54"/>
                <a:gd name="T89" fmla="*/ 19 h 53"/>
                <a:gd name="T90" fmla="*/ 15 w 54"/>
                <a:gd name="T91" fmla="*/ 17 h 53"/>
                <a:gd name="T92" fmla="*/ 10 w 54"/>
                <a:gd name="T93" fmla="*/ 20 h 53"/>
                <a:gd name="T94" fmla="*/ 6 w 54"/>
                <a:gd name="T95" fmla="*/ 20 h 53"/>
                <a:gd name="T96" fmla="*/ 3 w 54"/>
                <a:gd name="T97" fmla="*/ 19 h 53"/>
                <a:gd name="T98" fmla="*/ 11 w 54"/>
                <a:gd name="T99" fmla="*/ 16 h 53"/>
                <a:gd name="T100" fmla="*/ 19 w 54"/>
                <a:gd name="T101" fmla="*/ 12 h 53"/>
                <a:gd name="T102" fmla="*/ 16 w 54"/>
                <a:gd name="T103" fmla="*/ 8 h 53"/>
                <a:gd name="T104" fmla="*/ 10 w 54"/>
                <a:gd name="T105" fmla="*/ 1 h 53"/>
                <a:gd name="T106" fmla="*/ 31 w 54"/>
                <a:gd name="T107" fmla="*/ 4 h 53"/>
                <a:gd name="T108" fmla="*/ 33 w 54"/>
                <a:gd name="T109" fmla="*/ 8 h 53"/>
                <a:gd name="T110" fmla="*/ 29 w 54"/>
                <a:gd name="T111" fmla="*/ 9 h 53"/>
                <a:gd name="T112" fmla="*/ 27 w 54"/>
                <a:gd name="T113" fmla="*/ 3 h 53"/>
                <a:gd name="T114" fmla="*/ 29 w 54"/>
                <a:gd name="T115" fmla="*/ 4 h 53"/>
                <a:gd name="T116" fmla="*/ 25 w 54"/>
                <a:gd name="T117" fmla="*/ 19 h 53"/>
                <a:gd name="T118" fmla="*/ 18 w 54"/>
                <a:gd name="T119" fmla="*/ 25 h 53"/>
                <a:gd name="T120" fmla="*/ 23 w 54"/>
                <a:gd name="T121" fmla="*/ 17 h 53"/>
                <a:gd name="T122" fmla="*/ 12 w 54"/>
                <a:gd name="T123" fmla="*/ 2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4" h="53">
                  <a:moveTo>
                    <a:pt x="12" y="0"/>
                  </a:moveTo>
                  <a:cubicBezTo>
                    <a:pt x="12" y="0"/>
                    <a:pt x="13" y="0"/>
                    <a:pt x="14" y="0"/>
                  </a:cubicBezTo>
                  <a:cubicBezTo>
                    <a:pt x="14" y="0"/>
                    <a:pt x="14" y="0"/>
                    <a:pt x="14" y="0"/>
                  </a:cubicBezTo>
                  <a:cubicBezTo>
                    <a:pt x="14" y="0"/>
                    <a:pt x="15" y="0"/>
                    <a:pt x="15" y="0"/>
                  </a:cubicBezTo>
                  <a:cubicBezTo>
                    <a:pt x="16" y="1"/>
                    <a:pt x="16" y="1"/>
                    <a:pt x="16" y="2"/>
                  </a:cubicBezTo>
                  <a:cubicBezTo>
                    <a:pt x="17" y="2"/>
                    <a:pt x="17" y="3"/>
                    <a:pt x="17" y="3"/>
                  </a:cubicBezTo>
                  <a:cubicBezTo>
                    <a:pt x="17" y="4"/>
                    <a:pt x="18" y="4"/>
                    <a:pt x="18" y="5"/>
                  </a:cubicBezTo>
                  <a:cubicBezTo>
                    <a:pt x="19" y="6"/>
                    <a:pt x="19" y="6"/>
                    <a:pt x="20" y="7"/>
                  </a:cubicBezTo>
                  <a:cubicBezTo>
                    <a:pt x="20" y="8"/>
                    <a:pt x="22" y="8"/>
                    <a:pt x="21" y="10"/>
                  </a:cubicBezTo>
                  <a:cubicBezTo>
                    <a:pt x="21" y="10"/>
                    <a:pt x="22" y="10"/>
                    <a:pt x="23" y="11"/>
                  </a:cubicBezTo>
                  <a:cubicBezTo>
                    <a:pt x="23" y="10"/>
                    <a:pt x="23" y="10"/>
                    <a:pt x="23" y="10"/>
                  </a:cubicBezTo>
                  <a:cubicBezTo>
                    <a:pt x="23" y="11"/>
                    <a:pt x="23" y="11"/>
                    <a:pt x="23" y="11"/>
                  </a:cubicBezTo>
                  <a:cubicBezTo>
                    <a:pt x="24" y="10"/>
                    <a:pt x="25" y="10"/>
                    <a:pt x="26" y="10"/>
                  </a:cubicBezTo>
                  <a:cubicBezTo>
                    <a:pt x="26" y="10"/>
                    <a:pt x="27" y="11"/>
                    <a:pt x="27" y="12"/>
                  </a:cubicBezTo>
                  <a:cubicBezTo>
                    <a:pt x="27" y="12"/>
                    <a:pt x="26" y="12"/>
                    <a:pt x="27" y="12"/>
                  </a:cubicBezTo>
                  <a:cubicBezTo>
                    <a:pt x="26" y="13"/>
                    <a:pt x="26" y="14"/>
                    <a:pt x="25" y="15"/>
                  </a:cubicBezTo>
                  <a:cubicBezTo>
                    <a:pt x="24" y="16"/>
                    <a:pt x="26" y="16"/>
                    <a:pt x="26" y="18"/>
                  </a:cubicBezTo>
                  <a:cubicBezTo>
                    <a:pt x="27" y="18"/>
                    <a:pt x="27" y="19"/>
                    <a:pt x="27" y="19"/>
                  </a:cubicBezTo>
                  <a:cubicBezTo>
                    <a:pt x="28" y="20"/>
                    <a:pt x="28" y="21"/>
                    <a:pt x="28" y="21"/>
                  </a:cubicBezTo>
                  <a:cubicBezTo>
                    <a:pt x="29" y="21"/>
                    <a:pt x="29" y="21"/>
                    <a:pt x="30" y="22"/>
                  </a:cubicBezTo>
                  <a:cubicBezTo>
                    <a:pt x="31" y="22"/>
                    <a:pt x="32" y="23"/>
                    <a:pt x="31" y="25"/>
                  </a:cubicBezTo>
                  <a:cubicBezTo>
                    <a:pt x="31" y="25"/>
                    <a:pt x="31" y="25"/>
                    <a:pt x="31" y="25"/>
                  </a:cubicBezTo>
                  <a:cubicBezTo>
                    <a:pt x="31" y="25"/>
                    <a:pt x="31" y="26"/>
                    <a:pt x="31" y="26"/>
                  </a:cubicBezTo>
                  <a:cubicBezTo>
                    <a:pt x="32" y="26"/>
                    <a:pt x="32" y="27"/>
                    <a:pt x="33" y="27"/>
                  </a:cubicBezTo>
                  <a:cubicBezTo>
                    <a:pt x="33" y="28"/>
                    <a:pt x="34" y="30"/>
                    <a:pt x="35" y="30"/>
                  </a:cubicBezTo>
                  <a:cubicBezTo>
                    <a:pt x="36" y="30"/>
                    <a:pt x="35" y="29"/>
                    <a:pt x="36" y="28"/>
                  </a:cubicBezTo>
                  <a:cubicBezTo>
                    <a:pt x="36" y="28"/>
                    <a:pt x="36" y="26"/>
                    <a:pt x="37" y="26"/>
                  </a:cubicBezTo>
                  <a:cubicBezTo>
                    <a:pt x="36" y="25"/>
                    <a:pt x="36" y="25"/>
                    <a:pt x="36" y="25"/>
                  </a:cubicBezTo>
                  <a:cubicBezTo>
                    <a:pt x="36" y="23"/>
                    <a:pt x="37" y="21"/>
                    <a:pt x="36" y="20"/>
                  </a:cubicBezTo>
                  <a:cubicBezTo>
                    <a:pt x="36" y="19"/>
                    <a:pt x="36" y="19"/>
                    <a:pt x="36" y="19"/>
                  </a:cubicBezTo>
                  <a:cubicBezTo>
                    <a:pt x="35" y="19"/>
                    <a:pt x="35" y="18"/>
                    <a:pt x="35" y="18"/>
                  </a:cubicBezTo>
                  <a:cubicBezTo>
                    <a:pt x="35" y="18"/>
                    <a:pt x="35" y="18"/>
                    <a:pt x="35" y="18"/>
                  </a:cubicBezTo>
                  <a:cubicBezTo>
                    <a:pt x="35" y="18"/>
                    <a:pt x="35" y="18"/>
                    <a:pt x="36" y="18"/>
                  </a:cubicBezTo>
                  <a:cubicBezTo>
                    <a:pt x="36" y="18"/>
                    <a:pt x="37" y="19"/>
                    <a:pt x="38" y="18"/>
                  </a:cubicBezTo>
                  <a:cubicBezTo>
                    <a:pt x="38" y="19"/>
                    <a:pt x="38" y="19"/>
                    <a:pt x="38" y="19"/>
                  </a:cubicBezTo>
                  <a:cubicBezTo>
                    <a:pt x="39" y="18"/>
                    <a:pt x="39" y="18"/>
                    <a:pt x="39" y="18"/>
                  </a:cubicBezTo>
                  <a:cubicBezTo>
                    <a:pt x="40" y="19"/>
                    <a:pt x="39" y="20"/>
                    <a:pt x="40" y="21"/>
                  </a:cubicBezTo>
                  <a:cubicBezTo>
                    <a:pt x="40" y="21"/>
                    <a:pt x="40" y="21"/>
                    <a:pt x="40" y="21"/>
                  </a:cubicBezTo>
                  <a:cubicBezTo>
                    <a:pt x="41" y="21"/>
                    <a:pt x="40" y="22"/>
                    <a:pt x="41" y="22"/>
                  </a:cubicBezTo>
                  <a:cubicBezTo>
                    <a:pt x="40" y="23"/>
                    <a:pt x="41" y="24"/>
                    <a:pt x="41" y="25"/>
                  </a:cubicBezTo>
                  <a:cubicBezTo>
                    <a:pt x="40" y="26"/>
                    <a:pt x="40" y="26"/>
                    <a:pt x="40" y="26"/>
                  </a:cubicBezTo>
                  <a:cubicBezTo>
                    <a:pt x="41" y="26"/>
                    <a:pt x="41" y="26"/>
                    <a:pt x="41" y="26"/>
                  </a:cubicBezTo>
                  <a:cubicBezTo>
                    <a:pt x="40" y="27"/>
                    <a:pt x="41" y="28"/>
                    <a:pt x="40" y="28"/>
                  </a:cubicBezTo>
                  <a:cubicBezTo>
                    <a:pt x="39" y="30"/>
                    <a:pt x="40" y="33"/>
                    <a:pt x="39" y="35"/>
                  </a:cubicBezTo>
                  <a:cubicBezTo>
                    <a:pt x="39" y="35"/>
                    <a:pt x="39" y="35"/>
                    <a:pt x="39" y="35"/>
                  </a:cubicBezTo>
                  <a:cubicBezTo>
                    <a:pt x="38" y="36"/>
                    <a:pt x="39" y="36"/>
                    <a:pt x="39" y="37"/>
                  </a:cubicBezTo>
                  <a:cubicBezTo>
                    <a:pt x="41" y="38"/>
                    <a:pt x="40" y="40"/>
                    <a:pt x="42" y="40"/>
                  </a:cubicBezTo>
                  <a:cubicBezTo>
                    <a:pt x="41" y="41"/>
                    <a:pt x="42" y="41"/>
                    <a:pt x="42" y="41"/>
                  </a:cubicBezTo>
                  <a:cubicBezTo>
                    <a:pt x="43" y="41"/>
                    <a:pt x="44" y="42"/>
                    <a:pt x="44" y="43"/>
                  </a:cubicBezTo>
                  <a:cubicBezTo>
                    <a:pt x="45" y="44"/>
                    <a:pt x="45" y="44"/>
                    <a:pt x="45" y="44"/>
                  </a:cubicBezTo>
                  <a:cubicBezTo>
                    <a:pt x="46" y="45"/>
                    <a:pt x="46" y="45"/>
                    <a:pt x="47" y="45"/>
                  </a:cubicBezTo>
                  <a:cubicBezTo>
                    <a:pt x="47" y="45"/>
                    <a:pt x="47" y="46"/>
                    <a:pt x="48" y="46"/>
                  </a:cubicBezTo>
                  <a:cubicBezTo>
                    <a:pt x="48" y="46"/>
                    <a:pt x="48" y="47"/>
                    <a:pt x="48" y="47"/>
                  </a:cubicBezTo>
                  <a:cubicBezTo>
                    <a:pt x="48" y="46"/>
                    <a:pt x="49" y="46"/>
                    <a:pt x="49" y="45"/>
                  </a:cubicBezTo>
                  <a:cubicBezTo>
                    <a:pt x="49" y="45"/>
                    <a:pt x="48" y="44"/>
                    <a:pt x="49" y="44"/>
                  </a:cubicBezTo>
                  <a:cubicBezTo>
                    <a:pt x="50" y="44"/>
                    <a:pt x="50" y="45"/>
                    <a:pt x="51" y="45"/>
                  </a:cubicBezTo>
                  <a:cubicBezTo>
                    <a:pt x="50" y="46"/>
                    <a:pt x="52" y="47"/>
                    <a:pt x="52" y="48"/>
                  </a:cubicBezTo>
                  <a:cubicBezTo>
                    <a:pt x="53" y="48"/>
                    <a:pt x="52" y="49"/>
                    <a:pt x="53" y="50"/>
                  </a:cubicBezTo>
                  <a:cubicBezTo>
                    <a:pt x="53" y="50"/>
                    <a:pt x="53" y="51"/>
                    <a:pt x="53" y="51"/>
                  </a:cubicBezTo>
                  <a:cubicBezTo>
                    <a:pt x="53" y="51"/>
                    <a:pt x="54" y="51"/>
                    <a:pt x="54" y="51"/>
                  </a:cubicBezTo>
                  <a:cubicBezTo>
                    <a:pt x="54" y="51"/>
                    <a:pt x="54" y="51"/>
                    <a:pt x="54" y="51"/>
                  </a:cubicBezTo>
                  <a:cubicBezTo>
                    <a:pt x="54" y="51"/>
                    <a:pt x="53" y="52"/>
                    <a:pt x="53" y="52"/>
                  </a:cubicBezTo>
                  <a:cubicBezTo>
                    <a:pt x="53" y="52"/>
                    <a:pt x="54" y="52"/>
                    <a:pt x="53" y="53"/>
                  </a:cubicBezTo>
                  <a:cubicBezTo>
                    <a:pt x="53" y="53"/>
                    <a:pt x="53" y="53"/>
                    <a:pt x="53" y="53"/>
                  </a:cubicBezTo>
                  <a:cubicBezTo>
                    <a:pt x="52" y="53"/>
                    <a:pt x="52" y="53"/>
                    <a:pt x="52" y="53"/>
                  </a:cubicBezTo>
                  <a:cubicBezTo>
                    <a:pt x="52" y="53"/>
                    <a:pt x="52" y="53"/>
                    <a:pt x="51" y="53"/>
                  </a:cubicBezTo>
                  <a:cubicBezTo>
                    <a:pt x="51" y="53"/>
                    <a:pt x="51" y="53"/>
                    <a:pt x="51" y="53"/>
                  </a:cubicBezTo>
                  <a:cubicBezTo>
                    <a:pt x="51" y="53"/>
                    <a:pt x="51" y="53"/>
                    <a:pt x="51" y="53"/>
                  </a:cubicBezTo>
                  <a:cubicBezTo>
                    <a:pt x="50" y="52"/>
                    <a:pt x="49" y="53"/>
                    <a:pt x="49" y="52"/>
                  </a:cubicBezTo>
                  <a:cubicBezTo>
                    <a:pt x="49" y="52"/>
                    <a:pt x="48" y="51"/>
                    <a:pt x="48" y="51"/>
                  </a:cubicBezTo>
                  <a:cubicBezTo>
                    <a:pt x="49" y="50"/>
                    <a:pt x="47" y="51"/>
                    <a:pt x="46" y="50"/>
                  </a:cubicBezTo>
                  <a:cubicBezTo>
                    <a:pt x="46" y="49"/>
                    <a:pt x="44" y="49"/>
                    <a:pt x="44" y="48"/>
                  </a:cubicBezTo>
                  <a:cubicBezTo>
                    <a:pt x="44" y="48"/>
                    <a:pt x="43" y="47"/>
                    <a:pt x="42" y="47"/>
                  </a:cubicBezTo>
                  <a:cubicBezTo>
                    <a:pt x="42" y="46"/>
                    <a:pt x="42" y="46"/>
                    <a:pt x="42" y="46"/>
                  </a:cubicBezTo>
                  <a:cubicBezTo>
                    <a:pt x="41" y="45"/>
                    <a:pt x="39" y="43"/>
                    <a:pt x="39" y="42"/>
                  </a:cubicBezTo>
                  <a:cubicBezTo>
                    <a:pt x="39" y="41"/>
                    <a:pt x="38" y="40"/>
                    <a:pt x="37" y="40"/>
                  </a:cubicBezTo>
                  <a:cubicBezTo>
                    <a:pt x="37" y="40"/>
                    <a:pt x="37" y="39"/>
                    <a:pt x="37" y="39"/>
                  </a:cubicBezTo>
                  <a:cubicBezTo>
                    <a:pt x="36" y="40"/>
                    <a:pt x="35" y="40"/>
                    <a:pt x="35" y="40"/>
                  </a:cubicBezTo>
                  <a:cubicBezTo>
                    <a:pt x="33" y="40"/>
                    <a:pt x="33" y="42"/>
                    <a:pt x="32" y="42"/>
                  </a:cubicBezTo>
                  <a:cubicBezTo>
                    <a:pt x="32" y="42"/>
                    <a:pt x="32" y="42"/>
                    <a:pt x="32" y="42"/>
                  </a:cubicBezTo>
                  <a:cubicBezTo>
                    <a:pt x="31" y="42"/>
                    <a:pt x="31" y="42"/>
                    <a:pt x="31" y="42"/>
                  </a:cubicBezTo>
                  <a:cubicBezTo>
                    <a:pt x="31" y="42"/>
                    <a:pt x="31" y="43"/>
                    <a:pt x="31" y="43"/>
                  </a:cubicBezTo>
                  <a:cubicBezTo>
                    <a:pt x="30" y="43"/>
                    <a:pt x="30" y="42"/>
                    <a:pt x="29" y="42"/>
                  </a:cubicBezTo>
                  <a:cubicBezTo>
                    <a:pt x="29" y="43"/>
                    <a:pt x="27" y="42"/>
                    <a:pt x="27" y="44"/>
                  </a:cubicBezTo>
                  <a:cubicBezTo>
                    <a:pt x="26" y="43"/>
                    <a:pt x="25" y="45"/>
                    <a:pt x="24" y="43"/>
                  </a:cubicBezTo>
                  <a:cubicBezTo>
                    <a:pt x="24" y="43"/>
                    <a:pt x="24" y="43"/>
                    <a:pt x="24" y="43"/>
                  </a:cubicBezTo>
                  <a:cubicBezTo>
                    <a:pt x="25" y="43"/>
                    <a:pt x="25" y="43"/>
                    <a:pt x="25" y="43"/>
                  </a:cubicBezTo>
                  <a:cubicBezTo>
                    <a:pt x="25" y="43"/>
                    <a:pt x="25" y="43"/>
                    <a:pt x="25" y="43"/>
                  </a:cubicBezTo>
                  <a:cubicBezTo>
                    <a:pt x="26" y="43"/>
                    <a:pt x="26" y="43"/>
                    <a:pt x="26" y="43"/>
                  </a:cubicBezTo>
                  <a:cubicBezTo>
                    <a:pt x="26" y="43"/>
                    <a:pt x="27" y="42"/>
                    <a:pt x="27" y="42"/>
                  </a:cubicBezTo>
                  <a:cubicBezTo>
                    <a:pt x="28" y="42"/>
                    <a:pt x="28" y="42"/>
                    <a:pt x="29" y="41"/>
                  </a:cubicBezTo>
                  <a:cubicBezTo>
                    <a:pt x="29" y="42"/>
                    <a:pt x="29" y="41"/>
                    <a:pt x="30" y="41"/>
                  </a:cubicBezTo>
                  <a:cubicBezTo>
                    <a:pt x="29" y="41"/>
                    <a:pt x="30" y="41"/>
                    <a:pt x="30" y="41"/>
                  </a:cubicBezTo>
                  <a:cubicBezTo>
                    <a:pt x="31" y="41"/>
                    <a:pt x="32" y="40"/>
                    <a:pt x="32" y="39"/>
                  </a:cubicBezTo>
                  <a:cubicBezTo>
                    <a:pt x="33" y="39"/>
                    <a:pt x="33" y="38"/>
                    <a:pt x="34" y="37"/>
                  </a:cubicBezTo>
                  <a:cubicBezTo>
                    <a:pt x="34" y="37"/>
                    <a:pt x="34" y="36"/>
                    <a:pt x="34" y="35"/>
                  </a:cubicBezTo>
                  <a:cubicBezTo>
                    <a:pt x="34" y="35"/>
                    <a:pt x="33" y="35"/>
                    <a:pt x="33" y="34"/>
                  </a:cubicBezTo>
                  <a:cubicBezTo>
                    <a:pt x="33" y="33"/>
                    <a:pt x="32" y="32"/>
                    <a:pt x="32" y="31"/>
                  </a:cubicBezTo>
                  <a:cubicBezTo>
                    <a:pt x="32" y="31"/>
                    <a:pt x="31" y="31"/>
                    <a:pt x="31" y="31"/>
                  </a:cubicBezTo>
                  <a:cubicBezTo>
                    <a:pt x="32" y="31"/>
                    <a:pt x="32" y="31"/>
                    <a:pt x="32" y="31"/>
                  </a:cubicBezTo>
                  <a:cubicBezTo>
                    <a:pt x="31" y="30"/>
                    <a:pt x="31" y="28"/>
                    <a:pt x="29" y="28"/>
                  </a:cubicBezTo>
                  <a:cubicBezTo>
                    <a:pt x="29" y="29"/>
                    <a:pt x="28" y="29"/>
                    <a:pt x="28" y="30"/>
                  </a:cubicBezTo>
                  <a:cubicBezTo>
                    <a:pt x="27" y="31"/>
                    <a:pt x="27" y="32"/>
                    <a:pt x="26" y="33"/>
                  </a:cubicBezTo>
                  <a:cubicBezTo>
                    <a:pt x="26" y="33"/>
                    <a:pt x="26" y="33"/>
                    <a:pt x="26" y="34"/>
                  </a:cubicBezTo>
                  <a:cubicBezTo>
                    <a:pt x="26" y="34"/>
                    <a:pt x="25" y="35"/>
                    <a:pt x="25" y="35"/>
                  </a:cubicBezTo>
                  <a:cubicBezTo>
                    <a:pt x="24" y="35"/>
                    <a:pt x="24" y="35"/>
                    <a:pt x="24" y="35"/>
                  </a:cubicBezTo>
                  <a:cubicBezTo>
                    <a:pt x="24" y="35"/>
                    <a:pt x="25" y="36"/>
                    <a:pt x="24" y="36"/>
                  </a:cubicBezTo>
                  <a:cubicBezTo>
                    <a:pt x="23" y="37"/>
                    <a:pt x="23" y="38"/>
                    <a:pt x="22" y="38"/>
                  </a:cubicBezTo>
                  <a:cubicBezTo>
                    <a:pt x="21" y="38"/>
                    <a:pt x="22" y="40"/>
                    <a:pt x="21" y="40"/>
                  </a:cubicBezTo>
                  <a:cubicBezTo>
                    <a:pt x="20" y="40"/>
                    <a:pt x="20" y="41"/>
                    <a:pt x="19" y="41"/>
                  </a:cubicBezTo>
                  <a:cubicBezTo>
                    <a:pt x="19" y="42"/>
                    <a:pt x="18" y="42"/>
                    <a:pt x="18" y="43"/>
                  </a:cubicBezTo>
                  <a:cubicBezTo>
                    <a:pt x="18" y="43"/>
                    <a:pt x="17" y="43"/>
                    <a:pt x="17" y="44"/>
                  </a:cubicBezTo>
                  <a:cubicBezTo>
                    <a:pt x="17" y="43"/>
                    <a:pt x="17" y="43"/>
                    <a:pt x="17" y="43"/>
                  </a:cubicBezTo>
                  <a:cubicBezTo>
                    <a:pt x="16" y="44"/>
                    <a:pt x="15" y="43"/>
                    <a:pt x="15" y="44"/>
                  </a:cubicBezTo>
                  <a:cubicBezTo>
                    <a:pt x="15" y="44"/>
                    <a:pt x="15" y="44"/>
                    <a:pt x="15" y="44"/>
                  </a:cubicBezTo>
                  <a:cubicBezTo>
                    <a:pt x="15" y="44"/>
                    <a:pt x="14" y="45"/>
                    <a:pt x="14" y="45"/>
                  </a:cubicBezTo>
                  <a:cubicBezTo>
                    <a:pt x="12" y="44"/>
                    <a:pt x="13" y="42"/>
                    <a:pt x="12" y="40"/>
                  </a:cubicBezTo>
                  <a:cubicBezTo>
                    <a:pt x="12" y="40"/>
                    <a:pt x="11" y="39"/>
                    <a:pt x="12" y="38"/>
                  </a:cubicBezTo>
                  <a:cubicBezTo>
                    <a:pt x="11" y="38"/>
                    <a:pt x="11" y="38"/>
                    <a:pt x="11" y="38"/>
                  </a:cubicBezTo>
                  <a:cubicBezTo>
                    <a:pt x="11" y="37"/>
                    <a:pt x="12" y="37"/>
                    <a:pt x="12" y="37"/>
                  </a:cubicBezTo>
                  <a:cubicBezTo>
                    <a:pt x="13" y="38"/>
                    <a:pt x="14" y="39"/>
                    <a:pt x="16" y="39"/>
                  </a:cubicBezTo>
                  <a:cubicBezTo>
                    <a:pt x="16" y="40"/>
                    <a:pt x="16" y="39"/>
                    <a:pt x="17" y="39"/>
                  </a:cubicBezTo>
                  <a:cubicBezTo>
                    <a:pt x="16" y="38"/>
                    <a:pt x="18" y="38"/>
                    <a:pt x="17" y="37"/>
                  </a:cubicBezTo>
                  <a:cubicBezTo>
                    <a:pt x="18" y="36"/>
                    <a:pt x="19" y="36"/>
                    <a:pt x="19" y="34"/>
                  </a:cubicBezTo>
                  <a:cubicBezTo>
                    <a:pt x="19" y="34"/>
                    <a:pt x="20" y="33"/>
                    <a:pt x="20" y="33"/>
                  </a:cubicBezTo>
                  <a:cubicBezTo>
                    <a:pt x="20" y="31"/>
                    <a:pt x="22" y="31"/>
                    <a:pt x="22" y="30"/>
                  </a:cubicBezTo>
                  <a:cubicBezTo>
                    <a:pt x="22" y="29"/>
                    <a:pt x="23" y="28"/>
                    <a:pt x="23" y="28"/>
                  </a:cubicBezTo>
                  <a:cubicBezTo>
                    <a:pt x="24" y="27"/>
                    <a:pt x="24" y="27"/>
                    <a:pt x="24" y="27"/>
                  </a:cubicBezTo>
                  <a:cubicBezTo>
                    <a:pt x="24" y="26"/>
                    <a:pt x="26" y="26"/>
                    <a:pt x="24" y="25"/>
                  </a:cubicBezTo>
                  <a:cubicBezTo>
                    <a:pt x="23" y="25"/>
                    <a:pt x="22" y="26"/>
                    <a:pt x="21" y="26"/>
                  </a:cubicBezTo>
                  <a:cubicBezTo>
                    <a:pt x="21" y="27"/>
                    <a:pt x="20" y="27"/>
                    <a:pt x="20" y="27"/>
                  </a:cubicBezTo>
                  <a:cubicBezTo>
                    <a:pt x="19" y="27"/>
                    <a:pt x="19" y="28"/>
                    <a:pt x="19" y="28"/>
                  </a:cubicBezTo>
                  <a:cubicBezTo>
                    <a:pt x="18" y="28"/>
                    <a:pt x="18" y="29"/>
                    <a:pt x="17" y="28"/>
                  </a:cubicBezTo>
                  <a:cubicBezTo>
                    <a:pt x="16" y="29"/>
                    <a:pt x="16" y="29"/>
                    <a:pt x="16" y="29"/>
                  </a:cubicBezTo>
                  <a:cubicBezTo>
                    <a:pt x="16" y="29"/>
                    <a:pt x="16" y="29"/>
                    <a:pt x="16" y="29"/>
                  </a:cubicBezTo>
                  <a:cubicBezTo>
                    <a:pt x="16" y="29"/>
                    <a:pt x="16" y="29"/>
                    <a:pt x="16" y="29"/>
                  </a:cubicBezTo>
                  <a:cubicBezTo>
                    <a:pt x="16" y="29"/>
                    <a:pt x="16" y="29"/>
                    <a:pt x="16" y="29"/>
                  </a:cubicBezTo>
                  <a:cubicBezTo>
                    <a:pt x="16" y="30"/>
                    <a:pt x="14" y="30"/>
                    <a:pt x="14" y="32"/>
                  </a:cubicBezTo>
                  <a:cubicBezTo>
                    <a:pt x="13" y="32"/>
                    <a:pt x="13" y="32"/>
                    <a:pt x="13" y="32"/>
                  </a:cubicBezTo>
                  <a:cubicBezTo>
                    <a:pt x="12" y="33"/>
                    <a:pt x="10" y="34"/>
                    <a:pt x="9" y="34"/>
                  </a:cubicBezTo>
                  <a:cubicBezTo>
                    <a:pt x="8" y="35"/>
                    <a:pt x="8" y="35"/>
                    <a:pt x="8" y="36"/>
                  </a:cubicBezTo>
                  <a:cubicBezTo>
                    <a:pt x="8" y="37"/>
                    <a:pt x="8" y="38"/>
                    <a:pt x="8" y="39"/>
                  </a:cubicBezTo>
                  <a:cubicBezTo>
                    <a:pt x="8" y="39"/>
                    <a:pt x="8" y="40"/>
                    <a:pt x="7" y="41"/>
                  </a:cubicBezTo>
                  <a:cubicBezTo>
                    <a:pt x="8" y="42"/>
                    <a:pt x="6" y="42"/>
                    <a:pt x="7" y="42"/>
                  </a:cubicBezTo>
                  <a:cubicBezTo>
                    <a:pt x="7" y="43"/>
                    <a:pt x="6" y="43"/>
                    <a:pt x="5" y="43"/>
                  </a:cubicBezTo>
                  <a:cubicBezTo>
                    <a:pt x="5" y="43"/>
                    <a:pt x="5" y="43"/>
                    <a:pt x="5" y="43"/>
                  </a:cubicBezTo>
                  <a:cubicBezTo>
                    <a:pt x="5" y="44"/>
                    <a:pt x="5" y="44"/>
                    <a:pt x="4" y="44"/>
                  </a:cubicBezTo>
                  <a:cubicBezTo>
                    <a:pt x="4" y="43"/>
                    <a:pt x="4" y="43"/>
                    <a:pt x="3" y="42"/>
                  </a:cubicBezTo>
                  <a:cubicBezTo>
                    <a:pt x="4" y="41"/>
                    <a:pt x="2" y="41"/>
                    <a:pt x="3" y="40"/>
                  </a:cubicBezTo>
                  <a:cubicBezTo>
                    <a:pt x="2" y="39"/>
                    <a:pt x="2" y="38"/>
                    <a:pt x="2" y="37"/>
                  </a:cubicBezTo>
                  <a:cubicBezTo>
                    <a:pt x="2" y="37"/>
                    <a:pt x="2" y="37"/>
                    <a:pt x="2" y="37"/>
                  </a:cubicBezTo>
                  <a:cubicBezTo>
                    <a:pt x="2" y="38"/>
                    <a:pt x="2" y="38"/>
                    <a:pt x="2" y="38"/>
                  </a:cubicBezTo>
                  <a:cubicBezTo>
                    <a:pt x="3" y="37"/>
                    <a:pt x="3" y="36"/>
                    <a:pt x="4" y="36"/>
                  </a:cubicBezTo>
                  <a:cubicBezTo>
                    <a:pt x="4" y="35"/>
                    <a:pt x="4" y="34"/>
                    <a:pt x="4" y="32"/>
                  </a:cubicBezTo>
                  <a:cubicBezTo>
                    <a:pt x="4" y="32"/>
                    <a:pt x="4" y="31"/>
                    <a:pt x="4" y="31"/>
                  </a:cubicBezTo>
                  <a:cubicBezTo>
                    <a:pt x="4" y="31"/>
                    <a:pt x="4" y="30"/>
                    <a:pt x="4" y="29"/>
                  </a:cubicBezTo>
                  <a:cubicBezTo>
                    <a:pt x="4" y="28"/>
                    <a:pt x="3" y="28"/>
                    <a:pt x="3" y="27"/>
                  </a:cubicBezTo>
                  <a:cubicBezTo>
                    <a:pt x="3" y="26"/>
                    <a:pt x="1" y="26"/>
                    <a:pt x="1" y="24"/>
                  </a:cubicBezTo>
                  <a:cubicBezTo>
                    <a:pt x="1" y="24"/>
                    <a:pt x="0" y="24"/>
                    <a:pt x="0" y="23"/>
                  </a:cubicBezTo>
                  <a:cubicBezTo>
                    <a:pt x="0" y="23"/>
                    <a:pt x="0" y="23"/>
                    <a:pt x="1" y="23"/>
                  </a:cubicBezTo>
                  <a:cubicBezTo>
                    <a:pt x="2" y="24"/>
                    <a:pt x="3" y="23"/>
                    <a:pt x="3" y="24"/>
                  </a:cubicBezTo>
                  <a:cubicBezTo>
                    <a:pt x="4" y="23"/>
                    <a:pt x="4" y="25"/>
                    <a:pt x="5" y="24"/>
                  </a:cubicBezTo>
                  <a:cubicBezTo>
                    <a:pt x="5" y="25"/>
                    <a:pt x="6" y="25"/>
                    <a:pt x="6" y="26"/>
                  </a:cubicBezTo>
                  <a:cubicBezTo>
                    <a:pt x="7" y="27"/>
                    <a:pt x="6" y="28"/>
                    <a:pt x="7" y="28"/>
                  </a:cubicBezTo>
                  <a:cubicBezTo>
                    <a:pt x="7" y="29"/>
                    <a:pt x="7" y="29"/>
                    <a:pt x="7" y="30"/>
                  </a:cubicBezTo>
                  <a:cubicBezTo>
                    <a:pt x="7" y="30"/>
                    <a:pt x="8" y="30"/>
                    <a:pt x="9" y="31"/>
                  </a:cubicBezTo>
                  <a:cubicBezTo>
                    <a:pt x="9" y="30"/>
                    <a:pt x="9" y="30"/>
                    <a:pt x="10" y="29"/>
                  </a:cubicBezTo>
                  <a:cubicBezTo>
                    <a:pt x="9" y="28"/>
                    <a:pt x="10" y="28"/>
                    <a:pt x="10" y="27"/>
                  </a:cubicBezTo>
                  <a:cubicBezTo>
                    <a:pt x="11" y="27"/>
                    <a:pt x="10" y="26"/>
                    <a:pt x="12" y="25"/>
                  </a:cubicBezTo>
                  <a:cubicBezTo>
                    <a:pt x="11" y="24"/>
                    <a:pt x="13" y="25"/>
                    <a:pt x="12" y="23"/>
                  </a:cubicBezTo>
                  <a:cubicBezTo>
                    <a:pt x="13" y="23"/>
                    <a:pt x="13" y="23"/>
                    <a:pt x="13" y="23"/>
                  </a:cubicBezTo>
                  <a:cubicBezTo>
                    <a:pt x="13" y="23"/>
                    <a:pt x="13" y="23"/>
                    <a:pt x="13" y="23"/>
                  </a:cubicBezTo>
                  <a:cubicBezTo>
                    <a:pt x="13" y="22"/>
                    <a:pt x="13" y="22"/>
                    <a:pt x="13" y="22"/>
                  </a:cubicBezTo>
                  <a:cubicBezTo>
                    <a:pt x="13" y="23"/>
                    <a:pt x="13" y="23"/>
                    <a:pt x="14" y="23"/>
                  </a:cubicBezTo>
                  <a:cubicBezTo>
                    <a:pt x="14" y="22"/>
                    <a:pt x="14" y="21"/>
                    <a:pt x="14" y="21"/>
                  </a:cubicBezTo>
                  <a:cubicBezTo>
                    <a:pt x="14" y="21"/>
                    <a:pt x="14" y="21"/>
                    <a:pt x="14" y="21"/>
                  </a:cubicBezTo>
                  <a:cubicBezTo>
                    <a:pt x="14" y="21"/>
                    <a:pt x="14" y="21"/>
                    <a:pt x="14" y="21"/>
                  </a:cubicBezTo>
                  <a:cubicBezTo>
                    <a:pt x="14" y="20"/>
                    <a:pt x="16" y="20"/>
                    <a:pt x="15" y="19"/>
                  </a:cubicBezTo>
                  <a:cubicBezTo>
                    <a:pt x="16" y="18"/>
                    <a:pt x="16" y="18"/>
                    <a:pt x="16" y="18"/>
                  </a:cubicBezTo>
                  <a:cubicBezTo>
                    <a:pt x="16" y="19"/>
                    <a:pt x="16" y="19"/>
                    <a:pt x="16" y="19"/>
                  </a:cubicBezTo>
                  <a:cubicBezTo>
                    <a:pt x="17" y="19"/>
                    <a:pt x="16" y="18"/>
                    <a:pt x="16" y="18"/>
                  </a:cubicBezTo>
                  <a:cubicBezTo>
                    <a:pt x="16" y="18"/>
                    <a:pt x="16" y="17"/>
                    <a:pt x="16" y="17"/>
                  </a:cubicBezTo>
                  <a:cubicBezTo>
                    <a:pt x="15" y="18"/>
                    <a:pt x="15" y="18"/>
                    <a:pt x="15" y="18"/>
                  </a:cubicBezTo>
                  <a:cubicBezTo>
                    <a:pt x="15" y="17"/>
                    <a:pt x="15" y="17"/>
                    <a:pt x="15" y="17"/>
                  </a:cubicBezTo>
                  <a:cubicBezTo>
                    <a:pt x="14" y="18"/>
                    <a:pt x="13" y="19"/>
                    <a:pt x="12" y="19"/>
                  </a:cubicBezTo>
                  <a:cubicBezTo>
                    <a:pt x="12" y="19"/>
                    <a:pt x="12" y="19"/>
                    <a:pt x="12" y="19"/>
                  </a:cubicBezTo>
                  <a:cubicBezTo>
                    <a:pt x="12" y="20"/>
                    <a:pt x="10" y="19"/>
                    <a:pt x="10" y="20"/>
                  </a:cubicBezTo>
                  <a:cubicBezTo>
                    <a:pt x="10" y="20"/>
                    <a:pt x="10" y="20"/>
                    <a:pt x="10" y="20"/>
                  </a:cubicBezTo>
                  <a:cubicBezTo>
                    <a:pt x="9" y="21"/>
                    <a:pt x="9" y="21"/>
                    <a:pt x="9" y="21"/>
                  </a:cubicBezTo>
                  <a:cubicBezTo>
                    <a:pt x="9" y="20"/>
                    <a:pt x="9" y="20"/>
                    <a:pt x="9" y="20"/>
                  </a:cubicBezTo>
                  <a:cubicBezTo>
                    <a:pt x="9" y="21"/>
                    <a:pt x="8" y="20"/>
                    <a:pt x="7" y="21"/>
                  </a:cubicBezTo>
                  <a:cubicBezTo>
                    <a:pt x="7" y="21"/>
                    <a:pt x="6" y="21"/>
                    <a:pt x="6" y="20"/>
                  </a:cubicBezTo>
                  <a:cubicBezTo>
                    <a:pt x="6" y="21"/>
                    <a:pt x="6" y="21"/>
                    <a:pt x="6" y="21"/>
                  </a:cubicBezTo>
                  <a:cubicBezTo>
                    <a:pt x="5" y="20"/>
                    <a:pt x="4" y="21"/>
                    <a:pt x="4" y="20"/>
                  </a:cubicBezTo>
                  <a:cubicBezTo>
                    <a:pt x="4" y="20"/>
                    <a:pt x="4" y="20"/>
                    <a:pt x="4" y="20"/>
                  </a:cubicBezTo>
                  <a:cubicBezTo>
                    <a:pt x="3" y="20"/>
                    <a:pt x="4" y="20"/>
                    <a:pt x="3" y="19"/>
                  </a:cubicBezTo>
                  <a:cubicBezTo>
                    <a:pt x="4" y="19"/>
                    <a:pt x="5" y="18"/>
                    <a:pt x="6" y="19"/>
                  </a:cubicBezTo>
                  <a:cubicBezTo>
                    <a:pt x="6" y="18"/>
                    <a:pt x="6" y="18"/>
                    <a:pt x="6" y="18"/>
                  </a:cubicBezTo>
                  <a:cubicBezTo>
                    <a:pt x="7" y="19"/>
                    <a:pt x="7" y="18"/>
                    <a:pt x="8" y="18"/>
                  </a:cubicBezTo>
                  <a:cubicBezTo>
                    <a:pt x="9" y="17"/>
                    <a:pt x="10" y="17"/>
                    <a:pt x="11" y="16"/>
                  </a:cubicBezTo>
                  <a:cubicBezTo>
                    <a:pt x="13" y="16"/>
                    <a:pt x="13" y="14"/>
                    <a:pt x="15" y="14"/>
                  </a:cubicBezTo>
                  <a:cubicBezTo>
                    <a:pt x="15" y="14"/>
                    <a:pt x="15" y="14"/>
                    <a:pt x="15" y="14"/>
                  </a:cubicBezTo>
                  <a:cubicBezTo>
                    <a:pt x="15" y="14"/>
                    <a:pt x="16" y="14"/>
                    <a:pt x="17" y="13"/>
                  </a:cubicBezTo>
                  <a:cubicBezTo>
                    <a:pt x="18" y="14"/>
                    <a:pt x="18" y="12"/>
                    <a:pt x="19" y="12"/>
                  </a:cubicBezTo>
                  <a:cubicBezTo>
                    <a:pt x="19" y="11"/>
                    <a:pt x="18" y="10"/>
                    <a:pt x="18" y="9"/>
                  </a:cubicBezTo>
                  <a:cubicBezTo>
                    <a:pt x="17" y="9"/>
                    <a:pt x="17" y="9"/>
                    <a:pt x="17" y="9"/>
                  </a:cubicBezTo>
                  <a:cubicBezTo>
                    <a:pt x="17" y="8"/>
                    <a:pt x="17" y="8"/>
                    <a:pt x="16" y="7"/>
                  </a:cubicBezTo>
                  <a:cubicBezTo>
                    <a:pt x="16" y="8"/>
                    <a:pt x="16" y="8"/>
                    <a:pt x="16" y="8"/>
                  </a:cubicBezTo>
                  <a:cubicBezTo>
                    <a:pt x="16" y="7"/>
                    <a:pt x="15" y="7"/>
                    <a:pt x="14" y="6"/>
                  </a:cubicBezTo>
                  <a:cubicBezTo>
                    <a:pt x="14" y="5"/>
                    <a:pt x="13" y="5"/>
                    <a:pt x="13" y="4"/>
                  </a:cubicBezTo>
                  <a:cubicBezTo>
                    <a:pt x="12" y="3"/>
                    <a:pt x="10" y="5"/>
                    <a:pt x="10" y="3"/>
                  </a:cubicBezTo>
                  <a:cubicBezTo>
                    <a:pt x="10" y="2"/>
                    <a:pt x="9" y="2"/>
                    <a:pt x="10" y="1"/>
                  </a:cubicBezTo>
                  <a:cubicBezTo>
                    <a:pt x="10" y="1"/>
                    <a:pt x="10" y="0"/>
                    <a:pt x="11" y="0"/>
                  </a:cubicBezTo>
                  <a:cubicBezTo>
                    <a:pt x="11" y="0"/>
                    <a:pt x="12" y="0"/>
                    <a:pt x="12" y="0"/>
                  </a:cubicBezTo>
                  <a:close/>
                  <a:moveTo>
                    <a:pt x="31" y="4"/>
                  </a:moveTo>
                  <a:cubicBezTo>
                    <a:pt x="31" y="4"/>
                    <a:pt x="31" y="4"/>
                    <a:pt x="31" y="4"/>
                  </a:cubicBezTo>
                  <a:cubicBezTo>
                    <a:pt x="31" y="5"/>
                    <a:pt x="32" y="4"/>
                    <a:pt x="33" y="6"/>
                  </a:cubicBezTo>
                  <a:cubicBezTo>
                    <a:pt x="33" y="6"/>
                    <a:pt x="32" y="6"/>
                    <a:pt x="32" y="7"/>
                  </a:cubicBezTo>
                  <a:cubicBezTo>
                    <a:pt x="33" y="7"/>
                    <a:pt x="33" y="7"/>
                    <a:pt x="33" y="7"/>
                  </a:cubicBezTo>
                  <a:cubicBezTo>
                    <a:pt x="33" y="8"/>
                    <a:pt x="33" y="8"/>
                    <a:pt x="33" y="8"/>
                  </a:cubicBezTo>
                  <a:cubicBezTo>
                    <a:pt x="33" y="8"/>
                    <a:pt x="33" y="8"/>
                    <a:pt x="33" y="8"/>
                  </a:cubicBezTo>
                  <a:cubicBezTo>
                    <a:pt x="32" y="8"/>
                    <a:pt x="33" y="10"/>
                    <a:pt x="32" y="9"/>
                  </a:cubicBezTo>
                  <a:cubicBezTo>
                    <a:pt x="31" y="9"/>
                    <a:pt x="30" y="9"/>
                    <a:pt x="30" y="9"/>
                  </a:cubicBezTo>
                  <a:cubicBezTo>
                    <a:pt x="29" y="9"/>
                    <a:pt x="29" y="9"/>
                    <a:pt x="29" y="9"/>
                  </a:cubicBezTo>
                  <a:cubicBezTo>
                    <a:pt x="28" y="8"/>
                    <a:pt x="29" y="7"/>
                    <a:pt x="28" y="6"/>
                  </a:cubicBezTo>
                  <a:cubicBezTo>
                    <a:pt x="28" y="5"/>
                    <a:pt x="27" y="5"/>
                    <a:pt x="27" y="4"/>
                  </a:cubicBezTo>
                  <a:cubicBezTo>
                    <a:pt x="26" y="4"/>
                    <a:pt x="25" y="4"/>
                    <a:pt x="25" y="4"/>
                  </a:cubicBezTo>
                  <a:cubicBezTo>
                    <a:pt x="26" y="4"/>
                    <a:pt x="26" y="3"/>
                    <a:pt x="27" y="3"/>
                  </a:cubicBezTo>
                  <a:cubicBezTo>
                    <a:pt x="28" y="4"/>
                    <a:pt x="27" y="3"/>
                    <a:pt x="28" y="3"/>
                  </a:cubicBezTo>
                  <a:cubicBezTo>
                    <a:pt x="28" y="4"/>
                    <a:pt x="28" y="4"/>
                    <a:pt x="28" y="4"/>
                  </a:cubicBezTo>
                  <a:cubicBezTo>
                    <a:pt x="28" y="3"/>
                    <a:pt x="28" y="3"/>
                    <a:pt x="28" y="3"/>
                  </a:cubicBezTo>
                  <a:cubicBezTo>
                    <a:pt x="28" y="4"/>
                    <a:pt x="29" y="4"/>
                    <a:pt x="29" y="4"/>
                  </a:cubicBezTo>
                  <a:cubicBezTo>
                    <a:pt x="30" y="3"/>
                    <a:pt x="30" y="3"/>
                    <a:pt x="30" y="3"/>
                  </a:cubicBezTo>
                  <a:cubicBezTo>
                    <a:pt x="30" y="3"/>
                    <a:pt x="30" y="4"/>
                    <a:pt x="31" y="4"/>
                  </a:cubicBezTo>
                  <a:close/>
                  <a:moveTo>
                    <a:pt x="25" y="19"/>
                  </a:moveTo>
                  <a:cubicBezTo>
                    <a:pt x="25" y="19"/>
                    <a:pt x="25" y="19"/>
                    <a:pt x="25" y="19"/>
                  </a:cubicBezTo>
                  <a:cubicBezTo>
                    <a:pt x="25" y="20"/>
                    <a:pt x="26" y="20"/>
                    <a:pt x="26" y="21"/>
                  </a:cubicBezTo>
                  <a:cubicBezTo>
                    <a:pt x="25" y="21"/>
                    <a:pt x="24" y="22"/>
                    <a:pt x="24" y="22"/>
                  </a:cubicBezTo>
                  <a:cubicBezTo>
                    <a:pt x="23" y="22"/>
                    <a:pt x="23" y="23"/>
                    <a:pt x="21" y="23"/>
                  </a:cubicBezTo>
                  <a:cubicBezTo>
                    <a:pt x="21" y="24"/>
                    <a:pt x="19" y="24"/>
                    <a:pt x="18" y="25"/>
                  </a:cubicBezTo>
                  <a:cubicBezTo>
                    <a:pt x="18" y="25"/>
                    <a:pt x="17" y="25"/>
                    <a:pt x="18" y="24"/>
                  </a:cubicBezTo>
                  <a:cubicBezTo>
                    <a:pt x="18" y="24"/>
                    <a:pt x="18" y="24"/>
                    <a:pt x="18" y="23"/>
                  </a:cubicBezTo>
                  <a:cubicBezTo>
                    <a:pt x="19" y="22"/>
                    <a:pt x="20" y="21"/>
                    <a:pt x="21" y="20"/>
                  </a:cubicBezTo>
                  <a:cubicBezTo>
                    <a:pt x="21" y="19"/>
                    <a:pt x="23" y="18"/>
                    <a:pt x="23" y="17"/>
                  </a:cubicBezTo>
                  <a:cubicBezTo>
                    <a:pt x="24" y="17"/>
                    <a:pt x="24" y="19"/>
                    <a:pt x="25" y="19"/>
                  </a:cubicBezTo>
                  <a:close/>
                  <a:moveTo>
                    <a:pt x="12" y="24"/>
                  </a:moveTo>
                  <a:cubicBezTo>
                    <a:pt x="12" y="24"/>
                    <a:pt x="12" y="24"/>
                    <a:pt x="12" y="24"/>
                  </a:cubicBezTo>
                  <a:cubicBezTo>
                    <a:pt x="12" y="23"/>
                    <a:pt x="12" y="23"/>
                    <a:pt x="12" y="23"/>
                  </a:cubicBezTo>
                  <a:cubicBezTo>
                    <a:pt x="12" y="23"/>
                    <a:pt x="12" y="24"/>
                    <a:pt x="12" y="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13"/>
            <p:cNvSpPr>
              <a:spLocks noEditPoints="1"/>
            </p:cNvSpPr>
            <p:nvPr/>
          </p:nvSpPr>
          <p:spPr bwMode="auto">
            <a:xfrm>
              <a:off x="4541" y="4120"/>
              <a:ext cx="145" cy="158"/>
            </a:xfrm>
            <a:custGeom>
              <a:avLst/>
              <a:gdLst>
                <a:gd name="T0" fmla="*/ 35 w 56"/>
                <a:gd name="T1" fmla="*/ 2 h 59"/>
                <a:gd name="T2" fmla="*/ 37 w 56"/>
                <a:gd name="T3" fmla="*/ 6 h 59"/>
                <a:gd name="T4" fmla="*/ 35 w 56"/>
                <a:gd name="T5" fmla="*/ 10 h 59"/>
                <a:gd name="T6" fmla="*/ 28 w 56"/>
                <a:gd name="T7" fmla="*/ 12 h 59"/>
                <a:gd name="T8" fmla="*/ 25 w 56"/>
                <a:gd name="T9" fmla="*/ 8 h 59"/>
                <a:gd name="T10" fmla="*/ 19 w 56"/>
                <a:gd name="T11" fmla="*/ 3 h 59"/>
                <a:gd name="T12" fmla="*/ 20 w 56"/>
                <a:gd name="T13" fmla="*/ 0 h 59"/>
                <a:gd name="T14" fmla="*/ 27 w 56"/>
                <a:gd name="T15" fmla="*/ 1 h 59"/>
                <a:gd name="T16" fmla="*/ 43 w 56"/>
                <a:gd name="T17" fmla="*/ 18 h 59"/>
                <a:gd name="T18" fmla="*/ 48 w 56"/>
                <a:gd name="T19" fmla="*/ 21 h 59"/>
                <a:gd name="T20" fmla="*/ 47 w 56"/>
                <a:gd name="T21" fmla="*/ 25 h 59"/>
                <a:gd name="T22" fmla="*/ 43 w 56"/>
                <a:gd name="T23" fmla="*/ 26 h 59"/>
                <a:gd name="T24" fmla="*/ 39 w 56"/>
                <a:gd name="T25" fmla="*/ 25 h 59"/>
                <a:gd name="T26" fmla="*/ 34 w 56"/>
                <a:gd name="T27" fmla="*/ 26 h 59"/>
                <a:gd name="T28" fmla="*/ 28 w 56"/>
                <a:gd name="T29" fmla="*/ 27 h 59"/>
                <a:gd name="T30" fmla="*/ 23 w 56"/>
                <a:gd name="T31" fmla="*/ 28 h 59"/>
                <a:gd name="T32" fmla="*/ 15 w 56"/>
                <a:gd name="T33" fmla="*/ 27 h 59"/>
                <a:gd name="T34" fmla="*/ 8 w 56"/>
                <a:gd name="T35" fmla="*/ 23 h 59"/>
                <a:gd name="T36" fmla="*/ 20 w 56"/>
                <a:gd name="T37" fmla="*/ 21 h 59"/>
                <a:gd name="T38" fmla="*/ 29 w 56"/>
                <a:gd name="T39" fmla="*/ 20 h 59"/>
                <a:gd name="T40" fmla="*/ 32 w 56"/>
                <a:gd name="T41" fmla="*/ 20 h 59"/>
                <a:gd name="T42" fmla="*/ 39 w 56"/>
                <a:gd name="T43" fmla="*/ 19 h 59"/>
                <a:gd name="T44" fmla="*/ 42 w 56"/>
                <a:gd name="T45" fmla="*/ 18 h 59"/>
                <a:gd name="T46" fmla="*/ 44 w 56"/>
                <a:gd name="T47" fmla="*/ 33 h 59"/>
                <a:gd name="T48" fmla="*/ 39 w 56"/>
                <a:gd name="T49" fmla="*/ 39 h 59"/>
                <a:gd name="T50" fmla="*/ 34 w 56"/>
                <a:gd name="T51" fmla="*/ 43 h 59"/>
                <a:gd name="T52" fmla="*/ 34 w 56"/>
                <a:gd name="T53" fmla="*/ 44 h 59"/>
                <a:gd name="T54" fmla="*/ 30 w 56"/>
                <a:gd name="T55" fmla="*/ 44 h 59"/>
                <a:gd name="T56" fmla="*/ 35 w 56"/>
                <a:gd name="T57" fmla="*/ 36 h 59"/>
                <a:gd name="T58" fmla="*/ 38 w 56"/>
                <a:gd name="T59" fmla="*/ 30 h 59"/>
                <a:gd name="T60" fmla="*/ 23 w 56"/>
                <a:gd name="T61" fmla="*/ 36 h 59"/>
                <a:gd name="T62" fmla="*/ 28 w 56"/>
                <a:gd name="T63" fmla="*/ 35 h 59"/>
                <a:gd name="T64" fmla="*/ 25 w 56"/>
                <a:gd name="T65" fmla="*/ 40 h 59"/>
                <a:gd name="T66" fmla="*/ 22 w 56"/>
                <a:gd name="T67" fmla="*/ 45 h 59"/>
                <a:gd name="T68" fmla="*/ 21 w 56"/>
                <a:gd name="T69" fmla="*/ 45 h 59"/>
                <a:gd name="T70" fmla="*/ 17 w 56"/>
                <a:gd name="T71" fmla="*/ 43 h 59"/>
                <a:gd name="T72" fmla="*/ 14 w 56"/>
                <a:gd name="T73" fmla="*/ 42 h 59"/>
                <a:gd name="T74" fmla="*/ 19 w 56"/>
                <a:gd name="T75" fmla="*/ 35 h 59"/>
                <a:gd name="T76" fmla="*/ 24 w 56"/>
                <a:gd name="T77" fmla="*/ 31 h 59"/>
                <a:gd name="T78" fmla="*/ 34 w 56"/>
                <a:gd name="T79" fmla="*/ 42 h 59"/>
                <a:gd name="T80" fmla="*/ 54 w 56"/>
                <a:gd name="T81" fmla="*/ 48 h 59"/>
                <a:gd name="T82" fmla="*/ 56 w 56"/>
                <a:gd name="T83" fmla="*/ 50 h 59"/>
                <a:gd name="T84" fmla="*/ 55 w 56"/>
                <a:gd name="T85" fmla="*/ 52 h 59"/>
                <a:gd name="T86" fmla="*/ 51 w 56"/>
                <a:gd name="T87" fmla="*/ 52 h 59"/>
                <a:gd name="T88" fmla="*/ 48 w 56"/>
                <a:gd name="T89" fmla="*/ 52 h 59"/>
                <a:gd name="T90" fmla="*/ 45 w 56"/>
                <a:gd name="T91" fmla="*/ 53 h 59"/>
                <a:gd name="T92" fmla="*/ 35 w 56"/>
                <a:gd name="T93" fmla="*/ 53 h 59"/>
                <a:gd name="T94" fmla="*/ 26 w 56"/>
                <a:gd name="T95" fmla="*/ 54 h 59"/>
                <a:gd name="T96" fmla="*/ 24 w 56"/>
                <a:gd name="T97" fmla="*/ 55 h 59"/>
                <a:gd name="T98" fmla="*/ 17 w 56"/>
                <a:gd name="T99" fmla="*/ 56 h 59"/>
                <a:gd name="T100" fmla="*/ 11 w 56"/>
                <a:gd name="T101" fmla="*/ 58 h 59"/>
                <a:gd name="T102" fmla="*/ 6 w 56"/>
                <a:gd name="T103" fmla="*/ 57 h 59"/>
                <a:gd name="T104" fmla="*/ 1 w 56"/>
                <a:gd name="T105" fmla="*/ 55 h 59"/>
                <a:gd name="T106" fmla="*/ 4 w 56"/>
                <a:gd name="T107" fmla="*/ 52 h 59"/>
                <a:gd name="T108" fmla="*/ 10 w 56"/>
                <a:gd name="T109" fmla="*/ 52 h 59"/>
                <a:gd name="T110" fmla="*/ 16 w 56"/>
                <a:gd name="T111" fmla="*/ 50 h 59"/>
                <a:gd name="T112" fmla="*/ 23 w 56"/>
                <a:gd name="T113" fmla="*/ 49 h 59"/>
                <a:gd name="T114" fmla="*/ 30 w 56"/>
                <a:gd name="T115" fmla="*/ 48 h 59"/>
                <a:gd name="T116" fmla="*/ 39 w 56"/>
                <a:gd name="T117" fmla="*/ 47 h 59"/>
                <a:gd name="T118" fmla="*/ 47 w 56"/>
                <a:gd name="T119" fmla="*/ 46 h 59"/>
                <a:gd name="T120" fmla="*/ 11 w 56"/>
                <a:gd name="T121" fmla="*/ 5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6" h="59">
                  <a:moveTo>
                    <a:pt x="29" y="1"/>
                  </a:moveTo>
                  <a:cubicBezTo>
                    <a:pt x="30" y="0"/>
                    <a:pt x="32" y="0"/>
                    <a:pt x="32" y="1"/>
                  </a:cubicBezTo>
                  <a:cubicBezTo>
                    <a:pt x="33" y="1"/>
                    <a:pt x="33" y="0"/>
                    <a:pt x="33" y="1"/>
                  </a:cubicBezTo>
                  <a:cubicBezTo>
                    <a:pt x="34" y="1"/>
                    <a:pt x="34" y="2"/>
                    <a:pt x="35" y="2"/>
                  </a:cubicBezTo>
                  <a:cubicBezTo>
                    <a:pt x="35" y="3"/>
                    <a:pt x="35" y="3"/>
                    <a:pt x="36" y="4"/>
                  </a:cubicBezTo>
                  <a:cubicBezTo>
                    <a:pt x="36" y="5"/>
                    <a:pt x="36" y="5"/>
                    <a:pt x="36" y="5"/>
                  </a:cubicBezTo>
                  <a:cubicBezTo>
                    <a:pt x="36" y="5"/>
                    <a:pt x="37" y="6"/>
                    <a:pt x="37" y="7"/>
                  </a:cubicBezTo>
                  <a:cubicBezTo>
                    <a:pt x="37" y="6"/>
                    <a:pt x="37" y="6"/>
                    <a:pt x="37" y="6"/>
                  </a:cubicBezTo>
                  <a:cubicBezTo>
                    <a:pt x="37" y="7"/>
                    <a:pt x="37" y="7"/>
                    <a:pt x="37" y="7"/>
                  </a:cubicBezTo>
                  <a:cubicBezTo>
                    <a:pt x="36" y="7"/>
                    <a:pt x="38" y="8"/>
                    <a:pt x="36" y="8"/>
                  </a:cubicBezTo>
                  <a:cubicBezTo>
                    <a:pt x="36" y="7"/>
                    <a:pt x="36" y="7"/>
                    <a:pt x="36" y="7"/>
                  </a:cubicBezTo>
                  <a:cubicBezTo>
                    <a:pt x="35" y="8"/>
                    <a:pt x="36" y="10"/>
                    <a:pt x="35" y="10"/>
                  </a:cubicBezTo>
                  <a:cubicBezTo>
                    <a:pt x="34" y="11"/>
                    <a:pt x="33" y="11"/>
                    <a:pt x="32" y="11"/>
                  </a:cubicBezTo>
                  <a:cubicBezTo>
                    <a:pt x="31" y="12"/>
                    <a:pt x="31" y="13"/>
                    <a:pt x="30" y="13"/>
                  </a:cubicBezTo>
                  <a:cubicBezTo>
                    <a:pt x="29" y="13"/>
                    <a:pt x="29" y="14"/>
                    <a:pt x="28" y="13"/>
                  </a:cubicBezTo>
                  <a:cubicBezTo>
                    <a:pt x="27" y="13"/>
                    <a:pt x="28" y="12"/>
                    <a:pt x="28" y="12"/>
                  </a:cubicBezTo>
                  <a:cubicBezTo>
                    <a:pt x="28" y="11"/>
                    <a:pt x="30" y="10"/>
                    <a:pt x="28" y="9"/>
                  </a:cubicBezTo>
                  <a:cubicBezTo>
                    <a:pt x="28" y="9"/>
                    <a:pt x="28" y="7"/>
                    <a:pt x="27" y="8"/>
                  </a:cubicBezTo>
                  <a:cubicBezTo>
                    <a:pt x="27" y="8"/>
                    <a:pt x="26" y="8"/>
                    <a:pt x="25" y="8"/>
                  </a:cubicBezTo>
                  <a:cubicBezTo>
                    <a:pt x="25" y="8"/>
                    <a:pt x="25" y="8"/>
                    <a:pt x="25" y="8"/>
                  </a:cubicBezTo>
                  <a:cubicBezTo>
                    <a:pt x="24" y="8"/>
                    <a:pt x="24" y="7"/>
                    <a:pt x="23" y="7"/>
                  </a:cubicBezTo>
                  <a:cubicBezTo>
                    <a:pt x="22" y="7"/>
                    <a:pt x="22" y="7"/>
                    <a:pt x="21" y="7"/>
                  </a:cubicBezTo>
                  <a:cubicBezTo>
                    <a:pt x="21" y="6"/>
                    <a:pt x="20" y="6"/>
                    <a:pt x="20" y="6"/>
                  </a:cubicBezTo>
                  <a:cubicBezTo>
                    <a:pt x="19" y="5"/>
                    <a:pt x="20" y="4"/>
                    <a:pt x="19" y="3"/>
                  </a:cubicBezTo>
                  <a:cubicBezTo>
                    <a:pt x="19" y="3"/>
                    <a:pt x="19" y="3"/>
                    <a:pt x="18" y="3"/>
                  </a:cubicBezTo>
                  <a:cubicBezTo>
                    <a:pt x="19" y="2"/>
                    <a:pt x="19" y="2"/>
                    <a:pt x="19" y="2"/>
                  </a:cubicBezTo>
                  <a:cubicBezTo>
                    <a:pt x="18" y="2"/>
                    <a:pt x="18" y="2"/>
                    <a:pt x="18" y="2"/>
                  </a:cubicBezTo>
                  <a:cubicBezTo>
                    <a:pt x="19" y="1"/>
                    <a:pt x="20" y="1"/>
                    <a:pt x="20" y="0"/>
                  </a:cubicBezTo>
                  <a:cubicBezTo>
                    <a:pt x="21" y="0"/>
                    <a:pt x="21" y="1"/>
                    <a:pt x="22" y="0"/>
                  </a:cubicBezTo>
                  <a:cubicBezTo>
                    <a:pt x="23" y="0"/>
                    <a:pt x="24" y="0"/>
                    <a:pt x="25" y="1"/>
                  </a:cubicBezTo>
                  <a:cubicBezTo>
                    <a:pt x="25" y="1"/>
                    <a:pt x="25" y="0"/>
                    <a:pt x="25" y="0"/>
                  </a:cubicBezTo>
                  <a:cubicBezTo>
                    <a:pt x="26" y="1"/>
                    <a:pt x="26" y="1"/>
                    <a:pt x="27" y="1"/>
                  </a:cubicBezTo>
                  <a:cubicBezTo>
                    <a:pt x="28" y="1"/>
                    <a:pt x="28" y="1"/>
                    <a:pt x="29" y="0"/>
                  </a:cubicBezTo>
                  <a:lnTo>
                    <a:pt x="29" y="1"/>
                  </a:lnTo>
                  <a:close/>
                  <a:moveTo>
                    <a:pt x="43" y="18"/>
                  </a:moveTo>
                  <a:cubicBezTo>
                    <a:pt x="43" y="18"/>
                    <a:pt x="43" y="18"/>
                    <a:pt x="43" y="18"/>
                  </a:cubicBezTo>
                  <a:cubicBezTo>
                    <a:pt x="44" y="19"/>
                    <a:pt x="44" y="18"/>
                    <a:pt x="45" y="18"/>
                  </a:cubicBezTo>
                  <a:cubicBezTo>
                    <a:pt x="45" y="18"/>
                    <a:pt x="46" y="19"/>
                    <a:pt x="46" y="18"/>
                  </a:cubicBezTo>
                  <a:cubicBezTo>
                    <a:pt x="47" y="19"/>
                    <a:pt x="45" y="20"/>
                    <a:pt x="46" y="20"/>
                  </a:cubicBezTo>
                  <a:cubicBezTo>
                    <a:pt x="47" y="20"/>
                    <a:pt x="48" y="20"/>
                    <a:pt x="48" y="21"/>
                  </a:cubicBezTo>
                  <a:cubicBezTo>
                    <a:pt x="48" y="21"/>
                    <a:pt x="50" y="22"/>
                    <a:pt x="49" y="22"/>
                  </a:cubicBezTo>
                  <a:cubicBezTo>
                    <a:pt x="50" y="23"/>
                    <a:pt x="49" y="24"/>
                    <a:pt x="50" y="24"/>
                  </a:cubicBezTo>
                  <a:cubicBezTo>
                    <a:pt x="50" y="25"/>
                    <a:pt x="50" y="25"/>
                    <a:pt x="49" y="25"/>
                  </a:cubicBezTo>
                  <a:cubicBezTo>
                    <a:pt x="48" y="24"/>
                    <a:pt x="48" y="26"/>
                    <a:pt x="47" y="25"/>
                  </a:cubicBezTo>
                  <a:cubicBezTo>
                    <a:pt x="46" y="25"/>
                    <a:pt x="46" y="25"/>
                    <a:pt x="46" y="25"/>
                  </a:cubicBezTo>
                  <a:cubicBezTo>
                    <a:pt x="46" y="25"/>
                    <a:pt x="45" y="25"/>
                    <a:pt x="44" y="26"/>
                  </a:cubicBezTo>
                  <a:cubicBezTo>
                    <a:pt x="43" y="25"/>
                    <a:pt x="43" y="25"/>
                    <a:pt x="43" y="25"/>
                  </a:cubicBezTo>
                  <a:cubicBezTo>
                    <a:pt x="43" y="26"/>
                    <a:pt x="43" y="26"/>
                    <a:pt x="43" y="26"/>
                  </a:cubicBezTo>
                  <a:cubicBezTo>
                    <a:pt x="43" y="25"/>
                    <a:pt x="42" y="25"/>
                    <a:pt x="41" y="25"/>
                  </a:cubicBezTo>
                  <a:cubicBezTo>
                    <a:pt x="41" y="25"/>
                    <a:pt x="40" y="25"/>
                    <a:pt x="40" y="25"/>
                  </a:cubicBezTo>
                  <a:cubicBezTo>
                    <a:pt x="40" y="25"/>
                    <a:pt x="40" y="25"/>
                    <a:pt x="40" y="25"/>
                  </a:cubicBezTo>
                  <a:cubicBezTo>
                    <a:pt x="39" y="25"/>
                    <a:pt x="39" y="25"/>
                    <a:pt x="39" y="25"/>
                  </a:cubicBezTo>
                  <a:cubicBezTo>
                    <a:pt x="39" y="25"/>
                    <a:pt x="39" y="25"/>
                    <a:pt x="39" y="25"/>
                  </a:cubicBezTo>
                  <a:cubicBezTo>
                    <a:pt x="38" y="26"/>
                    <a:pt x="38" y="26"/>
                    <a:pt x="38" y="26"/>
                  </a:cubicBezTo>
                  <a:cubicBezTo>
                    <a:pt x="37" y="25"/>
                    <a:pt x="36" y="26"/>
                    <a:pt x="35" y="25"/>
                  </a:cubicBezTo>
                  <a:cubicBezTo>
                    <a:pt x="35" y="26"/>
                    <a:pt x="34" y="26"/>
                    <a:pt x="34" y="26"/>
                  </a:cubicBezTo>
                  <a:cubicBezTo>
                    <a:pt x="34" y="26"/>
                    <a:pt x="34" y="26"/>
                    <a:pt x="34" y="26"/>
                  </a:cubicBezTo>
                  <a:cubicBezTo>
                    <a:pt x="33" y="25"/>
                    <a:pt x="32" y="26"/>
                    <a:pt x="32" y="26"/>
                  </a:cubicBezTo>
                  <a:cubicBezTo>
                    <a:pt x="31" y="26"/>
                    <a:pt x="30" y="26"/>
                    <a:pt x="29" y="26"/>
                  </a:cubicBezTo>
                  <a:cubicBezTo>
                    <a:pt x="29" y="26"/>
                    <a:pt x="28" y="26"/>
                    <a:pt x="28" y="27"/>
                  </a:cubicBezTo>
                  <a:cubicBezTo>
                    <a:pt x="27" y="27"/>
                    <a:pt x="26" y="27"/>
                    <a:pt x="26" y="26"/>
                  </a:cubicBezTo>
                  <a:cubicBezTo>
                    <a:pt x="26" y="26"/>
                    <a:pt x="26" y="27"/>
                    <a:pt x="25" y="27"/>
                  </a:cubicBezTo>
                  <a:cubicBezTo>
                    <a:pt x="25" y="26"/>
                    <a:pt x="25" y="26"/>
                    <a:pt x="25" y="26"/>
                  </a:cubicBezTo>
                  <a:cubicBezTo>
                    <a:pt x="24" y="27"/>
                    <a:pt x="24" y="27"/>
                    <a:pt x="23" y="28"/>
                  </a:cubicBezTo>
                  <a:cubicBezTo>
                    <a:pt x="23" y="27"/>
                    <a:pt x="22" y="27"/>
                    <a:pt x="21" y="28"/>
                  </a:cubicBezTo>
                  <a:cubicBezTo>
                    <a:pt x="20" y="27"/>
                    <a:pt x="20" y="28"/>
                    <a:pt x="18" y="28"/>
                  </a:cubicBezTo>
                  <a:cubicBezTo>
                    <a:pt x="18" y="28"/>
                    <a:pt x="18" y="29"/>
                    <a:pt x="17" y="28"/>
                  </a:cubicBezTo>
                  <a:cubicBezTo>
                    <a:pt x="17" y="28"/>
                    <a:pt x="15" y="28"/>
                    <a:pt x="15" y="27"/>
                  </a:cubicBezTo>
                  <a:cubicBezTo>
                    <a:pt x="14" y="27"/>
                    <a:pt x="12" y="27"/>
                    <a:pt x="12" y="26"/>
                  </a:cubicBezTo>
                  <a:cubicBezTo>
                    <a:pt x="11" y="25"/>
                    <a:pt x="10" y="25"/>
                    <a:pt x="9" y="24"/>
                  </a:cubicBezTo>
                  <a:cubicBezTo>
                    <a:pt x="10" y="24"/>
                    <a:pt x="9" y="24"/>
                    <a:pt x="9" y="23"/>
                  </a:cubicBezTo>
                  <a:cubicBezTo>
                    <a:pt x="9" y="24"/>
                    <a:pt x="8" y="23"/>
                    <a:pt x="8" y="23"/>
                  </a:cubicBezTo>
                  <a:cubicBezTo>
                    <a:pt x="8" y="22"/>
                    <a:pt x="9" y="23"/>
                    <a:pt x="9" y="22"/>
                  </a:cubicBezTo>
                  <a:cubicBezTo>
                    <a:pt x="11" y="22"/>
                    <a:pt x="14" y="22"/>
                    <a:pt x="16" y="21"/>
                  </a:cubicBezTo>
                  <a:cubicBezTo>
                    <a:pt x="17" y="21"/>
                    <a:pt x="18" y="21"/>
                    <a:pt x="18" y="21"/>
                  </a:cubicBezTo>
                  <a:cubicBezTo>
                    <a:pt x="19" y="21"/>
                    <a:pt x="19" y="21"/>
                    <a:pt x="20" y="21"/>
                  </a:cubicBezTo>
                  <a:cubicBezTo>
                    <a:pt x="21" y="21"/>
                    <a:pt x="22" y="21"/>
                    <a:pt x="22" y="21"/>
                  </a:cubicBezTo>
                  <a:cubicBezTo>
                    <a:pt x="23" y="21"/>
                    <a:pt x="23" y="20"/>
                    <a:pt x="24" y="20"/>
                  </a:cubicBezTo>
                  <a:cubicBezTo>
                    <a:pt x="25" y="20"/>
                    <a:pt x="26" y="21"/>
                    <a:pt x="26" y="20"/>
                  </a:cubicBezTo>
                  <a:cubicBezTo>
                    <a:pt x="27" y="21"/>
                    <a:pt x="28" y="20"/>
                    <a:pt x="29" y="20"/>
                  </a:cubicBezTo>
                  <a:cubicBezTo>
                    <a:pt x="29" y="20"/>
                    <a:pt x="30" y="20"/>
                    <a:pt x="31" y="20"/>
                  </a:cubicBezTo>
                  <a:cubicBezTo>
                    <a:pt x="31" y="20"/>
                    <a:pt x="31" y="20"/>
                    <a:pt x="31" y="20"/>
                  </a:cubicBezTo>
                  <a:cubicBezTo>
                    <a:pt x="31" y="20"/>
                    <a:pt x="31" y="20"/>
                    <a:pt x="31" y="20"/>
                  </a:cubicBezTo>
                  <a:cubicBezTo>
                    <a:pt x="32" y="20"/>
                    <a:pt x="32" y="20"/>
                    <a:pt x="32" y="20"/>
                  </a:cubicBezTo>
                  <a:cubicBezTo>
                    <a:pt x="32" y="19"/>
                    <a:pt x="34" y="20"/>
                    <a:pt x="35" y="19"/>
                  </a:cubicBezTo>
                  <a:cubicBezTo>
                    <a:pt x="36" y="20"/>
                    <a:pt x="36" y="19"/>
                    <a:pt x="38" y="19"/>
                  </a:cubicBezTo>
                  <a:cubicBezTo>
                    <a:pt x="38" y="19"/>
                    <a:pt x="38" y="19"/>
                    <a:pt x="38" y="19"/>
                  </a:cubicBezTo>
                  <a:cubicBezTo>
                    <a:pt x="39" y="19"/>
                    <a:pt x="39" y="19"/>
                    <a:pt x="39" y="19"/>
                  </a:cubicBezTo>
                  <a:cubicBezTo>
                    <a:pt x="39" y="19"/>
                    <a:pt x="39" y="19"/>
                    <a:pt x="39" y="19"/>
                  </a:cubicBezTo>
                  <a:cubicBezTo>
                    <a:pt x="39" y="19"/>
                    <a:pt x="39" y="19"/>
                    <a:pt x="39" y="19"/>
                  </a:cubicBezTo>
                  <a:cubicBezTo>
                    <a:pt x="40" y="19"/>
                    <a:pt x="39" y="18"/>
                    <a:pt x="40" y="18"/>
                  </a:cubicBezTo>
                  <a:cubicBezTo>
                    <a:pt x="41" y="19"/>
                    <a:pt x="42" y="18"/>
                    <a:pt x="42" y="18"/>
                  </a:cubicBezTo>
                  <a:lnTo>
                    <a:pt x="43" y="18"/>
                  </a:lnTo>
                  <a:close/>
                  <a:moveTo>
                    <a:pt x="41" y="31"/>
                  </a:moveTo>
                  <a:cubicBezTo>
                    <a:pt x="41" y="31"/>
                    <a:pt x="41" y="31"/>
                    <a:pt x="42" y="31"/>
                  </a:cubicBezTo>
                  <a:cubicBezTo>
                    <a:pt x="42" y="32"/>
                    <a:pt x="43" y="32"/>
                    <a:pt x="44" y="33"/>
                  </a:cubicBezTo>
                  <a:cubicBezTo>
                    <a:pt x="44" y="33"/>
                    <a:pt x="44" y="33"/>
                    <a:pt x="44" y="33"/>
                  </a:cubicBezTo>
                  <a:cubicBezTo>
                    <a:pt x="44" y="33"/>
                    <a:pt x="44" y="34"/>
                    <a:pt x="44" y="34"/>
                  </a:cubicBezTo>
                  <a:cubicBezTo>
                    <a:pt x="43" y="35"/>
                    <a:pt x="43" y="36"/>
                    <a:pt x="42" y="37"/>
                  </a:cubicBezTo>
                  <a:cubicBezTo>
                    <a:pt x="41" y="38"/>
                    <a:pt x="40" y="39"/>
                    <a:pt x="39" y="39"/>
                  </a:cubicBezTo>
                  <a:cubicBezTo>
                    <a:pt x="38" y="40"/>
                    <a:pt x="37" y="41"/>
                    <a:pt x="37" y="42"/>
                  </a:cubicBezTo>
                  <a:cubicBezTo>
                    <a:pt x="36" y="42"/>
                    <a:pt x="36" y="43"/>
                    <a:pt x="35" y="43"/>
                  </a:cubicBezTo>
                  <a:cubicBezTo>
                    <a:pt x="34" y="43"/>
                    <a:pt x="34" y="43"/>
                    <a:pt x="34" y="43"/>
                  </a:cubicBezTo>
                  <a:cubicBezTo>
                    <a:pt x="34" y="43"/>
                    <a:pt x="34" y="43"/>
                    <a:pt x="34" y="43"/>
                  </a:cubicBezTo>
                  <a:cubicBezTo>
                    <a:pt x="33" y="43"/>
                    <a:pt x="33" y="43"/>
                    <a:pt x="33" y="43"/>
                  </a:cubicBezTo>
                  <a:cubicBezTo>
                    <a:pt x="33" y="43"/>
                    <a:pt x="33" y="43"/>
                    <a:pt x="33" y="43"/>
                  </a:cubicBezTo>
                  <a:cubicBezTo>
                    <a:pt x="33" y="43"/>
                    <a:pt x="33" y="43"/>
                    <a:pt x="33" y="43"/>
                  </a:cubicBezTo>
                  <a:cubicBezTo>
                    <a:pt x="33" y="43"/>
                    <a:pt x="34" y="43"/>
                    <a:pt x="34" y="44"/>
                  </a:cubicBezTo>
                  <a:cubicBezTo>
                    <a:pt x="33" y="44"/>
                    <a:pt x="32" y="45"/>
                    <a:pt x="31" y="45"/>
                  </a:cubicBezTo>
                  <a:cubicBezTo>
                    <a:pt x="31" y="46"/>
                    <a:pt x="30" y="46"/>
                    <a:pt x="29" y="47"/>
                  </a:cubicBezTo>
                  <a:cubicBezTo>
                    <a:pt x="29" y="47"/>
                    <a:pt x="28" y="46"/>
                    <a:pt x="29" y="46"/>
                  </a:cubicBezTo>
                  <a:cubicBezTo>
                    <a:pt x="28" y="45"/>
                    <a:pt x="30" y="45"/>
                    <a:pt x="30" y="44"/>
                  </a:cubicBezTo>
                  <a:cubicBezTo>
                    <a:pt x="31" y="44"/>
                    <a:pt x="30" y="43"/>
                    <a:pt x="32" y="42"/>
                  </a:cubicBezTo>
                  <a:cubicBezTo>
                    <a:pt x="32" y="42"/>
                    <a:pt x="33" y="41"/>
                    <a:pt x="33" y="40"/>
                  </a:cubicBezTo>
                  <a:cubicBezTo>
                    <a:pt x="33" y="40"/>
                    <a:pt x="33" y="39"/>
                    <a:pt x="34" y="38"/>
                  </a:cubicBezTo>
                  <a:cubicBezTo>
                    <a:pt x="34" y="37"/>
                    <a:pt x="35" y="37"/>
                    <a:pt x="35" y="36"/>
                  </a:cubicBezTo>
                  <a:cubicBezTo>
                    <a:pt x="36" y="36"/>
                    <a:pt x="37" y="35"/>
                    <a:pt x="36" y="34"/>
                  </a:cubicBezTo>
                  <a:cubicBezTo>
                    <a:pt x="37" y="34"/>
                    <a:pt x="37" y="33"/>
                    <a:pt x="37" y="33"/>
                  </a:cubicBezTo>
                  <a:cubicBezTo>
                    <a:pt x="37" y="32"/>
                    <a:pt x="39" y="31"/>
                    <a:pt x="38" y="31"/>
                  </a:cubicBezTo>
                  <a:cubicBezTo>
                    <a:pt x="38" y="31"/>
                    <a:pt x="38" y="30"/>
                    <a:pt x="38" y="30"/>
                  </a:cubicBezTo>
                  <a:cubicBezTo>
                    <a:pt x="39" y="30"/>
                    <a:pt x="40" y="30"/>
                    <a:pt x="41" y="31"/>
                  </a:cubicBezTo>
                  <a:close/>
                  <a:moveTo>
                    <a:pt x="26" y="30"/>
                  </a:moveTo>
                  <a:cubicBezTo>
                    <a:pt x="25" y="31"/>
                    <a:pt x="25" y="33"/>
                    <a:pt x="24" y="33"/>
                  </a:cubicBezTo>
                  <a:cubicBezTo>
                    <a:pt x="24" y="34"/>
                    <a:pt x="23" y="35"/>
                    <a:pt x="23" y="36"/>
                  </a:cubicBezTo>
                  <a:cubicBezTo>
                    <a:pt x="23" y="37"/>
                    <a:pt x="23" y="38"/>
                    <a:pt x="24" y="38"/>
                  </a:cubicBezTo>
                  <a:cubicBezTo>
                    <a:pt x="25" y="38"/>
                    <a:pt x="26" y="38"/>
                    <a:pt x="26" y="37"/>
                  </a:cubicBezTo>
                  <a:cubicBezTo>
                    <a:pt x="27" y="37"/>
                    <a:pt x="27" y="36"/>
                    <a:pt x="28" y="36"/>
                  </a:cubicBezTo>
                  <a:cubicBezTo>
                    <a:pt x="28" y="35"/>
                    <a:pt x="28" y="35"/>
                    <a:pt x="28" y="35"/>
                  </a:cubicBezTo>
                  <a:cubicBezTo>
                    <a:pt x="29" y="35"/>
                    <a:pt x="28" y="36"/>
                    <a:pt x="28" y="36"/>
                  </a:cubicBezTo>
                  <a:cubicBezTo>
                    <a:pt x="27" y="36"/>
                    <a:pt x="28" y="38"/>
                    <a:pt x="27" y="37"/>
                  </a:cubicBezTo>
                  <a:cubicBezTo>
                    <a:pt x="26" y="38"/>
                    <a:pt x="25" y="39"/>
                    <a:pt x="26" y="40"/>
                  </a:cubicBezTo>
                  <a:cubicBezTo>
                    <a:pt x="25" y="40"/>
                    <a:pt x="25" y="40"/>
                    <a:pt x="25" y="40"/>
                  </a:cubicBezTo>
                  <a:cubicBezTo>
                    <a:pt x="25" y="41"/>
                    <a:pt x="25" y="41"/>
                    <a:pt x="25" y="41"/>
                  </a:cubicBezTo>
                  <a:cubicBezTo>
                    <a:pt x="24" y="41"/>
                    <a:pt x="25" y="42"/>
                    <a:pt x="24" y="42"/>
                  </a:cubicBezTo>
                  <a:cubicBezTo>
                    <a:pt x="24" y="43"/>
                    <a:pt x="23" y="43"/>
                    <a:pt x="23" y="44"/>
                  </a:cubicBezTo>
                  <a:cubicBezTo>
                    <a:pt x="22" y="44"/>
                    <a:pt x="23" y="45"/>
                    <a:pt x="22" y="45"/>
                  </a:cubicBezTo>
                  <a:cubicBezTo>
                    <a:pt x="22" y="45"/>
                    <a:pt x="22" y="45"/>
                    <a:pt x="22" y="45"/>
                  </a:cubicBezTo>
                  <a:cubicBezTo>
                    <a:pt x="21" y="45"/>
                    <a:pt x="21" y="45"/>
                    <a:pt x="21" y="45"/>
                  </a:cubicBezTo>
                  <a:cubicBezTo>
                    <a:pt x="21" y="45"/>
                    <a:pt x="21" y="45"/>
                    <a:pt x="21" y="45"/>
                  </a:cubicBezTo>
                  <a:cubicBezTo>
                    <a:pt x="21" y="45"/>
                    <a:pt x="21" y="45"/>
                    <a:pt x="21" y="45"/>
                  </a:cubicBezTo>
                  <a:cubicBezTo>
                    <a:pt x="20" y="45"/>
                    <a:pt x="20" y="45"/>
                    <a:pt x="20" y="45"/>
                  </a:cubicBezTo>
                  <a:cubicBezTo>
                    <a:pt x="20" y="44"/>
                    <a:pt x="20" y="44"/>
                    <a:pt x="20" y="44"/>
                  </a:cubicBezTo>
                  <a:cubicBezTo>
                    <a:pt x="19" y="44"/>
                    <a:pt x="19" y="44"/>
                    <a:pt x="19" y="44"/>
                  </a:cubicBezTo>
                  <a:cubicBezTo>
                    <a:pt x="19" y="43"/>
                    <a:pt x="18" y="44"/>
                    <a:pt x="17" y="43"/>
                  </a:cubicBezTo>
                  <a:cubicBezTo>
                    <a:pt x="17" y="43"/>
                    <a:pt x="17" y="43"/>
                    <a:pt x="17" y="43"/>
                  </a:cubicBezTo>
                  <a:cubicBezTo>
                    <a:pt x="17" y="42"/>
                    <a:pt x="16" y="43"/>
                    <a:pt x="15" y="42"/>
                  </a:cubicBezTo>
                  <a:cubicBezTo>
                    <a:pt x="15" y="43"/>
                    <a:pt x="15" y="43"/>
                    <a:pt x="15" y="43"/>
                  </a:cubicBezTo>
                  <a:cubicBezTo>
                    <a:pt x="14" y="43"/>
                    <a:pt x="15" y="42"/>
                    <a:pt x="14" y="42"/>
                  </a:cubicBezTo>
                  <a:cubicBezTo>
                    <a:pt x="14" y="41"/>
                    <a:pt x="13" y="40"/>
                    <a:pt x="14" y="40"/>
                  </a:cubicBezTo>
                  <a:cubicBezTo>
                    <a:pt x="15" y="40"/>
                    <a:pt x="16" y="39"/>
                    <a:pt x="16" y="39"/>
                  </a:cubicBezTo>
                  <a:cubicBezTo>
                    <a:pt x="16" y="37"/>
                    <a:pt x="17" y="37"/>
                    <a:pt x="18" y="36"/>
                  </a:cubicBezTo>
                  <a:cubicBezTo>
                    <a:pt x="19" y="36"/>
                    <a:pt x="18" y="35"/>
                    <a:pt x="19" y="35"/>
                  </a:cubicBezTo>
                  <a:cubicBezTo>
                    <a:pt x="20" y="34"/>
                    <a:pt x="21" y="35"/>
                    <a:pt x="21" y="34"/>
                  </a:cubicBezTo>
                  <a:cubicBezTo>
                    <a:pt x="21" y="33"/>
                    <a:pt x="21" y="33"/>
                    <a:pt x="22" y="33"/>
                  </a:cubicBezTo>
                  <a:cubicBezTo>
                    <a:pt x="22" y="33"/>
                    <a:pt x="22" y="33"/>
                    <a:pt x="22" y="33"/>
                  </a:cubicBezTo>
                  <a:cubicBezTo>
                    <a:pt x="23" y="32"/>
                    <a:pt x="24" y="32"/>
                    <a:pt x="24" y="31"/>
                  </a:cubicBezTo>
                  <a:cubicBezTo>
                    <a:pt x="25" y="31"/>
                    <a:pt x="25" y="30"/>
                    <a:pt x="26" y="30"/>
                  </a:cubicBezTo>
                  <a:close/>
                  <a:moveTo>
                    <a:pt x="35" y="42"/>
                  </a:moveTo>
                  <a:cubicBezTo>
                    <a:pt x="34" y="42"/>
                    <a:pt x="34" y="42"/>
                    <a:pt x="34" y="42"/>
                  </a:cubicBezTo>
                  <a:cubicBezTo>
                    <a:pt x="34" y="42"/>
                    <a:pt x="34" y="42"/>
                    <a:pt x="34" y="42"/>
                  </a:cubicBezTo>
                  <a:cubicBezTo>
                    <a:pt x="34" y="42"/>
                    <a:pt x="35" y="42"/>
                    <a:pt x="35" y="42"/>
                  </a:cubicBezTo>
                  <a:close/>
                  <a:moveTo>
                    <a:pt x="51" y="47"/>
                  </a:moveTo>
                  <a:cubicBezTo>
                    <a:pt x="52" y="46"/>
                    <a:pt x="53" y="47"/>
                    <a:pt x="53" y="46"/>
                  </a:cubicBezTo>
                  <a:cubicBezTo>
                    <a:pt x="53" y="47"/>
                    <a:pt x="54" y="47"/>
                    <a:pt x="54" y="48"/>
                  </a:cubicBezTo>
                  <a:cubicBezTo>
                    <a:pt x="55" y="48"/>
                    <a:pt x="55" y="48"/>
                    <a:pt x="55" y="48"/>
                  </a:cubicBezTo>
                  <a:cubicBezTo>
                    <a:pt x="55" y="48"/>
                    <a:pt x="55" y="48"/>
                    <a:pt x="55" y="48"/>
                  </a:cubicBezTo>
                  <a:cubicBezTo>
                    <a:pt x="54" y="48"/>
                    <a:pt x="55" y="49"/>
                    <a:pt x="54" y="49"/>
                  </a:cubicBezTo>
                  <a:cubicBezTo>
                    <a:pt x="55" y="49"/>
                    <a:pt x="55" y="50"/>
                    <a:pt x="56" y="50"/>
                  </a:cubicBezTo>
                  <a:cubicBezTo>
                    <a:pt x="56" y="50"/>
                    <a:pt x="56" y="51"/>
                    <a:pt x="55" y="51"/>
                  </a:cubicBezTo>
                  <a:cubicBezTo>
                    <a:pt x="56" y="51"/>
                    <a:pt x="56" y="52"/>
                    <a:pt x="56" y="52"/>
                  </a:cubicBezTo>
                  <a:cubicBezTo>
                    <a:pt x="56" y="53"/>
                    <a:pt x="55" y="53"/>
                    <a:pt x="55" y="53"/>
                  </a:cubicBezTo>
                  <a:cubicBezTo>
                    <a:pt x="55" y="52"/>
                    <a:pt x="55" y="52"/>
                    <a:pt x="55" y="52"/>
                  </a:cubicBezTo>
                  <a:cubicBezTo>
                    <a:pt x="54" y="53"/>
                    <a:pt x="54" y="53"/>
                    <a:pt x="54" y="53"/>
                  </a:cubicBezTo>
                  <a:cubicBezTo>
                    <a:pt x="54" y="53"/>
                    <a:pt x="54" y="53"/>
                    <a:pt x="54" y="53"/>
                  </a:cubicBezTo>
                  <a:cubicBezTo>
                    <a:pt x="53" y="53"/>
                    <a:pt x="52" y="52"/>
                    <a:pt x="52" y="53"/>
                  </a:cubicBezTo>
                  <a:cubicBezTo>
                    <a:pt x="51" y="52"/>
                    <a:pt x="51" y="52"/>
                    <a:pt x="51" y="52"/>
                  </a:cubicBezTo>
                  <a:cubicBezTo>
                    <a:pt x="51" y="53"/>
                    <a:pt x="50" y="52"/>
                    <a:pt x="49" y="52"/>
                  </a:cubicBezTo>
                  <a:cubicBezTo>
                    <a:pt x="49" y="52"/>
                    <a:pt x="49" y="52"/>
                    <a:pt x="49" y="52"/>
                  </a:cubicBezTo>
                  <a:cubicBezTo>
                    <a:pt x="49" y="52"/>
                    <a:pt x="49" y="52"/>
                    <a:pt x="49" y="52"/>
                  </a:cubicBezTo>
                  <a:cubicBezTo>
                    <a:pt x="48" y="52"/>
                    <a:pt x="48" y="52"/>
                    <a:pt x="48" y="52"/>
                  </a:cubicBezTo>
                  <a:cubicBezTo>
                    <a:pt x="48" y="52"/>
                    <a:pt x="47" y="53"/>
                    <a:pt x="46" y="53"/>
                  </a:cubicBezTo>
                  <a:cubicBezTo>
                    <a:pt x="46" y="53"/>
                    <a:pt x="46" y="53"/>
                    <a:pt x="46" y="53"/>
                  </a:cubicBezTo>
                  <a:cubicBezTo>
                    <a:pt x="46" y="53"/>
                    <a:pt x="46" y="53"/>
                    <a:pt x="46" y="53"/>
                  </a:cubicBezTo>
                  <a:cubicBezTo>
                    <a:pt x="45" y="53"/>
                    <a:pt x="45" y="53"/>
                    <a:pt x="45" y="53"/>
                  </a:cubicBezTo>
                  <a:cubicBezTo>
                    <a:pt x="45" y="53"/>
                    <a:pt x="44" y="52"/>
                    <a:pt x="43" y="53"/>
                  </a:cubicBezTo>
                  <a:cubicBezTo>
                    <a:pt x="42" y="53"/>
                    <a:pt x="41" y="53"/>
                    <a:pt x="40" y="53"/>
                  </a:cubicBezTo>
                  <a:cubicBezTo>
                    <a:pt x="40" y="53"/>
                    <a:pt x="39" y="53"/>
                    <a:pt x="39" y="53"/>
                  </a:cubicBezTo>
                  <a:cubicBezTo>
                    <a:pt x="37" y="53"/>
                    <a:pt x="36" y="54"/>
                    <a:pt x="35" y="53"/>
                  </a:cubicBezTo>
                  <a:cubicBezTo>
                    <a:pt x="34" y="54"/>
                    <a:pt x="33" y="54"/>
                    <a:pt x="33" y="54"/>
                  </a:cubicBezTo>
                  <a:cubicBezTo>
                    <a:pt x="32" y="54"/>
                    <a:pt x="31" y="53"/>
                    <a:pt x="30" y="54"/>
                  </a:cubicBezTo>
                  <a:cubicBezTo>
                    <a:pt x="29" y="54"/>
                    <a:pt x="28" y="54"/>
                    <a:pt x="27" y="54"/>
                  </a:cubicBezTo>
                  <a:cubicBezTo>
                    <a:pt x="27" y="53"/>
                    <a:pt x="27" y="54"/>
                    <a:pt x="26" y="54"/>
                  </a:cubicBezTo>
                  <a:cubicBezTo>
                    <a:pt x="26" y="54"/>
                    <a:pt x="26" y="55"/>
                    <a:pt x="26" y="55"/>
                  </a:cubicBezTo>
                  <a:cubicBezTo>
                    <a:pt x="26" y="55"/>
                    <a:pt x="26" y="54"/>
                    <a:pt x="25" y="54"/>
                  </a:cubicBezTo>
                  <a:cubicBezTo>
                    <a:pt x="25" y="55"/>
                    <a:pt x="25" y="55"/>
                    <a:pt x="25" y="55"/>
                  </a:cubicBezTo>
                  <a:cubicBezTo>
                    <a:pt x="24" y="55"/>
                    <a:pt x="24" y="55"/>
                    <a:pt x="24" y="55"/>
                  </a:cubicBezTo>
                  <a:cubicBezTo>
                    <a:pt x="24" y="55"/>
                    <a:pt x="24" y="55"/>
                    <a:pt x="24" y="55"/>
                  </a:cubicBezTo>
                  <a:cubicBezTo>
                    <a:pt x="23" y="55"/>
                    <a:pt x="23" y="55"/>
                    <a:pt x="23" y="55"/>
                  </a:cubicBezTo>
                  <a:cubicBezTo>
                    <a:pt x="23" y="56"/>
                    <a:pt x="21" y="55"/>
                    <a:pt x="20" y="55"/>
                  </a:cubicBezTo>
                  <a:cubicBezTo>
                    <a:pt x="19" y="55"/>
                    <a:pt x="18" y="56"/>
                    <a:pt x="17" y="56"/>
                  </a:cubicBezTo>
                  <a:cubicBezTo>
                    <a:pt x="16" y="57"/>
                    <a:pt x="15" y="56"/>
                    <a:pt x="14" y="57"/>
                  </a:cubicBezTo>
                  <a:cubicBezTo>
                    <a:pt x="13" y="56"/>
                    <a:pt x="12" y="58"/>
                    <a:pt x="12" y="57"/>
                  </a:cubicBezTo>
                  <a:cubicBezTo>
                    <a:pt x="12" y="56"/>
                    <a:pt x="12" y="56"/>
                    <a:pt x="11" y="56"/>
                  </a:cubicBezTo>
                  <a:cubicBezTo>
                    <a:pt x="11" y="57"/>
                    <a:pt x="11" y="57"/>
                    <a:pt x="11" y="58"/>
                  </a:cubicBezTo>
                  <a:cubicBezTo>
                    <a:pt x="10" y="58"/>
                    <a:pt x="9" y="58"/>
                    <a:pt x="9" y="58"/>
                  </a:cubicBezTo>
                  <a:cubicBezTo>
                    <a:pt x="9" y="58"/>
                    <a:pt x="9" y="57"/>
                    <a:pt x="9" y="57"/>
                  </a:cubicBezTo>
                  <a:cubicBezTo>
                    <a:pt x="8" y="58"/>
                    <a:pt x="7" y="59"/>
                    <a:pt x="7" y="58"/>
                  </a:cubicBezTo>
                  <a:cubicBezTo>
                    <a:pt x="6" y="58"/>
                    <a:pt x="6" y="58"/>
                    <a:pt x="6" y="57"/>
                  </a:cubicBezTo>
                  <a:cubicBezTo>
                    <a:pt x="5" y="58"/>
                    <a:pt x="5" y="58"/>
                    <a:pt x="5" y="58"/>
                  </a:cubicBezTo>
                  <a:cubicBezTo>
                    <a:pt x="5" y="57"/>
                    <a:pt x="3" y="57"/>
                    <a:pt x="3" y="56"/>
                  </a:cubicBezTo>
                  <a:cubicBezTo>
                    <a:pt x="2" y="57"/>
                    <a:pt x="2" y="56"/>
                    <a:pt x="1" y="56"/>
                  </a:cubicBezTo>
                  <a:cubicBezTo>
                    <a:pt x="1" y="55"/>
                    <a:pt x="1" y="55"/>
                    <a:pt x="1" y="55"/>
                  </a:cubicBezTo>
                  <a:cubicBezTo>
                    <a:pt x="1" y="55"/>
                    <a:pt x="1" y="55"/>
                    <a:pt x="1" y="55"/>
                  </a:cubicBezTo>
                  <a:cubicBezTo>
                    <a:pt x="0" y="54"/>
                    <a:pt x="1" y="54"/>
                    <a:pt x="1" y="53"/>
                  </a:cubicBezTo>
                  <a:cubicBezTo>
                    <a:pt x="1" y="54"/>
                    <a:pt x="1" y="54"/>
                    <a:pt x="1" y="54"/>
                  </a:cubicBezTo>
                  <a:cubicBezTo>
                    <a:pt x="2" y="53"/>
                    <a:pt x="3" y="53"/>
                    <a:pt x="4" y="52"/>
                  </a:cubicBezTo>
                  <a:cubicBezTo>
                    <a:pt x="4" y="53"/>
                    <a:pt x="5" y="53"/>
                    <a:pt x="5" y="53"/>
                  </a:cubicBezTo>
                  <a:cubicBezTo>
                    <a:pt x="5" y="52"/>
                    <a:pt x="7" y="53"/>
                    <a:pt x="8" y="52"/>
                  </a:cubicBezTo>
                  <a:cubicBezTo>
                    <a:pt x="8" y="52"/>
                    <a:pt x="9" y="52"/>
                    <a:pt x="9" y="51"/>
                  </a:cubicBezTo>
                  <a:cubicBezTo>
                    <a:pt x="9" y="52"/>
                    <a:pt x="10" y="52"/>
                    <a:pt x="10" y="52"/>
                  </a:cubicBezTo>
                  <a:cubicBezTo>
                    <a:pt x="11" y="51"/>
                    <a:pt x="12" y="51"/>
                    <a:pt x="13" y="51"/>
                  </a:cubicBezTo>
                  <a:cubicBezTo>
                    <a:pt x="13" y="51"/>
                    <a:pt x="13" y="51"/>
                    <a:pt x="13" y="51"/>
                  </a:cubicBezTo>
                  <a:cubicBezTo>
                    <a:pt x="14" y="51"/>
                    <a:pt x="14" y="51"/>
                    <a:pt x="14" y="51"/>
                  </a:cubicBezTo>
                  <a:cubicBezTo>
                    <a:pt x="14" y="51"/>
                    <a:pt x="15" y="50"/>
                    <a:pt x="16" y="50"/>
                  </a:cubicBezTo>
                  <a:cubicBezTo>
                    <a:pt x="17" y="51"/>
                    <a:pt x="18" y="50"/>
                    <a:pt x="18" y="49"/>
                  </a:cubicBezTo>
                  <a:cubicBezTo>
                    <a:pt x="19" y="50"/>
                    <a:pt x="19" y="50"/>
                    <a:pt x="20" y="50"/>
                  </a:cubicBezTo>
                  <a:cubicBezTo>
                    <a:pt x="20" y="49"/>
                    <a:pt x="21" y="50"/>
                    <a:pt x="21" y="49"/>
                  </a:cubicBezTo>
                  <a:cubicBezTo>
                    <a:pt x="22" y="50"/>
                    <a:pt x="23" y="49"/>
                    <a:pt x="23" y="49"/>
                  </a:cubicBezTo>
                  <a:cubicBezTo>
                    <a:pt x="24" y="49"/>
                    <a:pt x="24" y="49"/>
                    <a:pt x="24" y="49"/>
                  </a:cubicBezTo>
                  <a:cubicBezTo>
                    <a:pt x="25" y="49"/>
                    <a:pt x="26" y="49"/>
                    <a:pt x="27" y="49"/>
                  </a:cubicBezTo>
                  <a:cubicBezTo>
                    <a:pt x="28" y="49"/>
                    <a:pt x="29" y="48"/>
                    <a:pt x="29" y="49"/>
                  </a:cubicBezTo>
                  <a:cubicBezTo>
                    <a:pt x="29" y="49"/>
                    <a:pt x="30" y="49"/>
                    <a:pt x="30" y="48"/>
                  </a:cubicBezTo>
                  <a:cubicBezTo>
                    <a:pt x="30" y="49"/>
                    <a:pt x="30" y="49"/>
                    <a:pt x="30" y="49"/>
                  </a:cubicBezTo>
                  <a:cubicBezTo>
                    <a:pt x="31" y="48"/>
                    <a:pt x="32" y="49"/>
                    <a:pt x="33" y="49"/>
                  </a:cubicBezTo>
                  <a:cubicBezTo>
                    <a:pt x="34" y="49"/>
                    <a:pt x="35" y="48"/>
                    <a:pt x="36" y="48"/>
                  </a:cubicBezTo>
                  <a:cubicBezTo>
                    <a:pt x="36" y="47"/>
                    <a:pt x="38" y="49"/>
                    <a:pt x="39" y="47"/>
                  </a:cubicBezTo>
                  <a:cubicBezTo>
                    <a:pt x="40" y="47"/>
                    <a:pt x="41" y="49"/>
                    <a:pt x="41" y="47"/>
                  </a:cubicBezTo>
                  <a:cubicBezTo>
                    <a:pt x="42" y="47"/>
                    <a:pt x="42" y="47"/>
                    <a:pt x="42" y="47"/>
                  </a:cubicBezTo>
                  <a:cubicBezTo>
                    <a:pt x="42" y="48"/>
                    <a:pt x="43" y="47"/>
                    <a:pt x="44" y="47"/>
                  </a:cubicBezTo>
                  <a:cubicBezTo>
                    <a:pt x="45" y="47"/>
                    <a:pt x="46" y="47"/>
                    <a:pt x="47" y="46"/>
                  </a:cubicBezTo>
                  <a:cubicBezTo>
                    <a:pt x="47" y="47"/>
                    <a:pt x="48" y="47"/>
                    <a:pt x="49" y="47"/>
                  </a:cubicBezTo>
                  <a:cubicBezTo>
                    <a:pt x="49" y="46"/>
                    <a:pt x="51" y="46"/>
                    <a:pt x="51" y="47"/>
                  </a:cubicBezTo>
                  <a:close/>
                  <a:moveTo>
                    <a:pt x="11" y="57"/>
                  </a:moveTo>
                  <a:cubicBezTo>
                    <a:pt x="11" y="57"/>
                    <a:pt x="11" y="57"/>
                    <a:pt x="11" y="57"/>
                  </a:cubicBezTo>
                  <a:cubicBezTo>
                    <a:pt x="10" y="57"/>
                    <a:pt x="10" y="57"/>
                    <a:pt x="10" y="57"/>
                  </a:cubicBezTo>
                  <a:lnTo>
                    <a:pt x="11" y="5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14"/>
            <p:cNvSpPr>
              <a:spLocks noEditPoints="1"/>
            </p:cNvSpPr>
            <p:nvPr/>
          </p:nvSpPr>
          <p:spPr bwMode="auto">
            <a:xfrm>
              <a:off x="4696" y="4155"/>
              <a:ext cx="101" cy="112"/>
            </a:xfrm>
            <a:custGeom>
              <a:avLst/>
              <a:gdLst>
                <a:gd name="T0" fmla="*/ 20 w 39"/>
                <a:gd name="T1" fmla="*/ 3 h 42"/>
                <a:gd name="T2" fmla="*/ 20 w 39"/>
                <a:gd name="T3" fmla="*/ 8 h 42"/>
                <a:gd name="T4" fmla="*/ 23 w 39"/>
                <a:gd name="T5" fmla="*/ 9 h 42"/>
                <a:gd name="T6" fmla="*/ 24 w 39"/>
                <a:gd name="T7" fmla="*/ 10 h 42"/>
                <a:gd name="T8" fmla="*/ 22 w 39"/>
                <a:gd name="T9" fmla="*/ 13 h 42"/>
                <a:gd name="T10" fmla="*/ 20 w 39"/>
                <a:gd name="T11" fmla="*/ 18 h 42"/>
                <a:gd name="T12" fmla="*/ 23 w 39"/>
                <a:gd name="T13" fmla="*/ 19 h 42"/>
                <a:gd name="T14" fmla="*/ 19 w 39"/>
                <a:gd name="T15" fmla="*/ 22 h 42"/>
                <a:gd name="T16" fmla="*/ 15 w 39"/>
                <a:gd name="T17" fmla="*/ 24 h 42"/>
                <a:gd name="T18" fmla="*/ 11 w 39"/>
                <a:gd name="T19" fmla="*/ 26 h 42"/>
                <a:gd name="T20" fmla="*/ 6 w 39"/>
                <a:gd name="T21" fmla="*/ 32 h 42"/>
                <a:gd name="T22" fmla="*/ 4 w 39"/>
                <a:gd name="T23" fmla="*/ 35 h 42"/>
                <a:gd name="T24" fmla="*/ 1 w 39"/>
                <a:gd name="T25" fmla="*/ 39 h 42"/>
                <a:gd name="T26" fmla="*/ 1 w 39"/>
                <a:gd name="T27" fmla="*/ 36 h 42"/>
                <a:gd name="T28" fmla="*/ 2 w 39"/>
                <a:gd name="T29" fmla="*/ 32 h 42"/>
                <a:gd name="T30" fmla="*/ 7 w 39"/>
                <a:gd name="T31" fmla="*/ 28 h 42"/>
                <a:gd name="T32" fmla="*/ 10 w 39"/>
                <a:gd name="T33" fmla="*/ 25 h 42"/>
                <a:gd name="T34" fmla="*/ 9 w 39"/>
                <a:gd name="T35" fmla="*/ 20 h 42"/>
                <a:gd name="T36" fmla="*/ 9 w 39"/>
                <a:gd name="T37" fmla="*/ 20 h 42"/>
                <a:gd name="T38" fmla="*/ 12 w 39"/>
                <a:gd name="T39" fmla="*/ 20 h 42"/>
                <a:gd name="T40" fmla="*/ 15 w 39"/>
                <a:gd name="T41" fmla="*/ 18 h 42"/>
                <a:gd name="T42" fmla="*/ 13 w 39"/>
                <a:gd name="T43" fmla="*/ 16 h 42"/>
                <a:gd name="T44" fmla="*/ 8 w 39"/>
                <a:gd name="T45" fmla="*/ 15 h 42"/>
                <a:gd name="T46" fmla="*/ 6 w 39"/>
                <a:gd name="T47" fmla="*/ 14 h 42"/>
                <a:gd name="T48" fmla="*/ 13 w 39"/>
                <a:gd name="T49" fmla="*/ 12 h 42"/>
                <a:gd name="T50" fmla="*/ 15 w 39"/>
                <a:gd name="T51" fmla="*/ 6 h 42"/>
                <a:gd name="T52" fmla="*/ 15 w 39"/>
                <a:gd name="T53" fmla="*/ 2 h 42"/>
                <a:gd name="T54" fmla="*/ 15 w 39"/>
                <a:gd name="T55" fmla="*/ 1 h 42"/>
                <a:gd name="T56" fmla="*/ 16 w 39"/>
                <a:gd name="T57" fmla="*/ 1 h 42"/>
                <a:gd name="T58" fmla="*/ 32 w 39"/>
                <a:gd name="T59" fmla="*/ 25 h 42"/>
                <a:gd name="T60" fmla="*/ 35 w 39"/>
                <a:gd name="T61" fmla="*/ 26 h 42"/>
                <a:gd name="T62" fmla="*/ 39 w 39"/>
                <a:gd name="T63" fmla="*/ 29 h 42"/>
                <a:gd name="T64" fmla="*/ 36 w 39"/>
                <a:gd name="T65" fmla="*/ 31 h 42"/>
                <a:gd name="T66" fmla="*/ 34 w 39"/>
                <a:gd name="T67" fmla="*/ 30 h 42"/>
                <a:gd name="T68" fmla="*/ 32 w 39"/>
                <a:gd name="T69" fmla="*/ 27 h 42"/>
                <a:gd name="T70" fmla="*/ 31 w 39"/>
                <a:gd name="T71" fmla="*/ 27 h 42"/>
                <a:gd name="T72" fmla="*/ 32 w 39"/>
                <a:gd name="T73" fmla="*/ 25 h 42"/>
                <a:gd name="T74" fmla="*/ 24 w 39"/>
                <a:gd name="T75" fmla="*/ 28 h 42"/>
                <a:gd name="T76" fmla="*/ 25 w 39"/>
                <a:gd name="T77" fmla="*/ 30 h 42"/>
                <a:gd name="T78" fmla="*/ 29 w 39"/>
                <a:gd name="T79" fmla="*/ 34 h 42"/>
                <a:gd name="T80" fmla="*/ 31 w 39"/>
                <a:gd name="T81" fmla="*/ 37 h 42"/>
                <a:gd name="T82" fmla="*/ 27 w 39"/>
                <a:gd name="T83" fmla="*/ 40 h 42"/>
                <a:gd name="T84" fmla="*/ 23 w 39"/>
                <a:gd name="T85" fmla="*/ 41 h 42"/>
                <a:gd name="T86" fmla="*/ 17 w 39"/>
                <a:gd name="T87" fmla="*/ 41 h 42"/>
                <a:gd name="T88" fmla="*/ 12 w 39"/>
                <a:gd name="T89" fmla="*/ 37 h 42"/>
                <a:gd name="T90" fmla="*/ 10 w 39"/>
                <a:gd name="T91" fmla="*/ 33 h 42"/>
                <a:gd name="T92" fmla="*/ 9 w 39"/>
                <a:gd name="T93" fmla="*/ 31 h 42"/>
                <a:gd name="T94" fmla="*/ 11 w 39"/>
                <a:gd name="T95" fmla="*/ 32 h 42"/>
                <a:gd name="T96" fmla="*/ 17 w 39"/>
                <a:gd name="T97" fmla="*/ 37 h 42"/>
                <a:gd name="T98" fmla="*/ 24 w 39"/>
                <a:gd name="T99" fmla="*/ 37 h 42"/>
                <a:gd name="T100" fmla="*/ 25 w 39"/>
                <a:gd name="T101" fmla="*/ 35 h 42"/>
                <a:gd name="T102" fmla="*/ 23 w 39"/>
                <a:gd name="T103" fmla="*/ 32 h 42"/>
                <a:gd name="T104" fmla="*/ 22 w 39"/>
                <a:gd name="T105" fmla="*/ 30 h 42"/>
                <a:gd name="T106" fmla="*/ 21 w 39"/>
                <a:gd name="T107" fmla="*/ 29 h 42"/>
                <a:gd name="T108" fmla="*/ 19 w 39"/>
                <a:gd name="T109" fmla="*/ 28 h 42"/>
                <a:gd name="T110" fmla="*/ 18 w 39"/>
                <a:gd name="T111" fmla="*/ 31 h 42"/>
                <a:gd name="T112" fmla="*/ 20 w 39"/>
                <a:gd name="T113" fmla="*/ 33 h 42"/>
                <a:gd name="T114" fmla="*/ 18 w 39"/>
                <a:gd name="T115" fmla="*/ 35 h 42"/>
                <a:gd name="T116" fmla="*/ 16 w 39"/>
                <a:gd name="T117" fmla="*/ 30 h 42"/>
                <a:gd name="T118" fmla="*/ 17 w 39"/>
                <a:gd name="T119" fmla="*/ 28 h 42"/>
                <a:gd name="T120" fmla="*/ 22 w 39"/>
                <a:gd name="T121" fmla="*/ 27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9" h="42">
                  <a:moveTo>
                    <a:pt x="18" y="1"/>
                  </a:moveTo>
                  <a:cubicBezTo>
                    <a:pt x="19" y="1"/>
                    <a:pt x="19" y="2"/>
                    <a:pt x="19" y="2"/>
                  </a:cubicBezTo>
                  <a:cubicBezTo>
                    <a:pt x="20" y="3"/>
                    <a:pt x="20" y="3"/>
                    <a:pt x="20" y="3"/>
                  </a:cubicBezTo>
                  <a:cubicBezTo>
                    <a:pt x="20" y="3"/>
                    <a:pt x="20" y="4"/>
                    <a:pt x="20" y="4"/>
                  </a:cubicBezTo>
                  <a:cubicBezTo>
                    <a:pt x="20" y="5"/>
                    <a:pt x="20" y="7"/>
                    <a:pt x="20" y="8"/>
                  </a:cubicBezTo>
                  <a:cubicBezTo>
                    <a:pt x="20" y="8"/>
                    <a:pt x="20" y="8"/>
                    <a:pt x="20" y="8"/>
                  </a:cubicBezTo>
                  <a:cubicBezTo>
                    <a:pt x="21" y="8"/>
                    <a:pt x="21" y="8"/>
                    <a:pt x="21" y="8"/>
                  </a:cubicBezTo>
                  <a:cubicBezTo>
                    <a:pt x="21" y="8"/>
                    <a:pt x="22" y="8"/>
                    <a:pt x="23" y="9"/>
                  </a:cubicBezTo>
                  <a:cubicBezTo>
                    <a:pt x="23" y="9"/>
                    <a:pt x="23" y="9"/>
                    <a:pt x="23" y="9"/>
                  </a:cubicBezTo>
                  <a:cubicBezTo>
                    <a:pt x="23" y="9"/>
                    <a:pt x="23" y="10"/>
                    <a:pt x="24" y="10"/>
                  </a:cubicBezTo>
                  <a:cubicBezTo>
                    <a:pt x="24" y="10"/>
                    <a:pt x="24" y="10"/>
                    <a:pt x="24" y="10"/>
                  </a:cubicBezTo>
                  <a:cubicBezTo>
                    <a:pt x="24" y="10"/>
                    <a:pt x="24" y="10"/>
                    <a:pt x="24" y="10"/>
                  </a:cubicBezTo>
                  <a:cubicBezTo>
                    <a:pt x="24" y="11"/>
                    <a:pt x="25" y="11"/>
                    <a:pt x="24" y="11"/>
                  </a:cubicBezTo>
                  <a:cubicBezTo>
                    <a:pt x="23" y="11"/>
                    <a:pt x="24" y="12"/>
                    <a:pt x="24" y="12"/>
                  </a:cubicBezTo>
                  <a:cubicBezTo>
                    <a:pt x="23" y="13"/>
                    <a:pt x="22" y="12"/>
                    <a:pt x="22" y="13"/>
                  </a:cubicBezTo>
                  <a:cubicBezTo>
                    <a:pt x="21" y="13"/>
                    <a:pt x="20" y="14"/>
                    <a:pt x="20" y="15"/>
                  </a:cubicBezTo>
                  <a:cubicBezTo>
                    <a:pt x="19" y="15"/>
                    <a:pt x="20" y="15"/>
                    <a:pt x="19" y="15"/>
                  </a:cubicBezTo>
                  <a:cubicBezTo>
                    <a:pt x="20" y="16"/>
                    <a:pt x="18" y="18"/>
                    <a:pt x="20" y="18"/>
                  </a:cubicBezTo>
                  <a:cubicBezTo>
                    <a:pt x="20" y="18"/>
                    <a:pt x="21" y="18"/>
                    <a:pt x="21" y="18"/>
                  </a:cubicBezTo>
                  <a:cubicBezTo>
                    <a:pt x="22" y="18"/>
                    <a:pt x="22" y="19"/>
                    <a:pt x="22" y="19"/>
                  </a:cubicBezTo>
                  <a:cubicBezTo>
                    <a:pt x="22" y="19"/>
                    <a:pt x="23" y="19"/>
                    <a:pt x="23" y="19"/>
                  </a:cubicBezTo>
                  <a:cubicBezTo>
                    <a:pt x="23" y="20"/>
                    <a:pt x="23" y="20"/>
                    <a:pt x="22" y="21"/>
                  </a:cubicBezTo>
                  <a:cubicBezTo>
                    <a:pt x="23" y="21"/>
                    <a:pt x="22" y="21"/>
                    <a:pt x="22" y="22"/>
                  </a:cubicBezTo>
                  <a:cubicBezTo>
                    <a:pt x="21" y="22"/>
                    <a:pt x="20" y="22"/>
                    <a:pt x="19" y="22"/>
                  </a:cubicBezTo>
                  <a:cubicBezTo>
                    <a:pt x="19" y="22"/>
                    <a:pt x="18" y="22"/>
                    <a:pt x="18" y="22"/>
                  </a:cubicBezTo>
                  <a:cubicBezTo>
                    <a:pt x="18" y="23"/>
                    <a:pt x="17" y="23"/>
                    <a:pt x="17" y="23"/>
                  </a:cubicBezTo>
                  <a:cubicBezTo>
                    <a:pt x="16" y="23"/>
                    <a:pt x="16" y="25"/>
                    <a:pt x="15" y="24"/>
                  </a:cubicBezTo>
                  <a:cubicBezTo>
                    <a:pt x="14" y="24"/>
                    <a:pt x="14" y="24"/>
                    <a:pt x="13" y="24"/>
                  </a:cubicBezTo>
                  <a:cubicBezTo>
                    <a:pt x="13" y="24"/>
                    <a:pt x="13" y="24"/>
                    <a:pt x="12" y="24"/>
                  </a:cubicBezTo>
                  <a:cubicBezTo>
                    <a:pt x="12" y="25"/>
                    <a:pt x="11" y="25"/>
                    <a:pt x="11" y="26"/>
                  </a:cubicBezTo>
                  <a:cubicBezTo>
                    <a:pt x="9" y="28"/>
                    <a:pt x="8" y="30"/>
                    <a:pt x="6" y="31"/>
                  </a:cubicBezTo>
                  <a:cubicBezTo>
                    <a:pt x="6" y="31"/>
                    <a:pt x="5" y="31"/>
                    <a:pt x="5" y="32"/>
                  </a:cubicBezTo>
                  <a:cubicBezTo>
                    <a:pt x="6" y="32"/>
                    <a:pt x="6" y="32"/>
                    <a:pt x="6" y="32"/>
                  </a:cubicBezTo>
                  <a:cubicBezTo>
                    <a:pt x="6" y="32"/>
                    <a:pt x="5" y="32"/>
                    <a:pt x="5" y="33"/>
                  </a:cubicBezTo>
                  <a:cubicBezTo>
                    <a:pt x="4" y="33"/>
                    <a:pt x="5" y="34"/>
                    <a:pt x="4" y="34"/>
                  </a:cubicBezTo>
                  <a:cubicBezTo>
                    <a:pt x="5" y="34"/>
                    <a:pt x="4" y="35"/>
                    <a:pt x="4" y="35"/>
                  </a:cubicBezTo>
                  <a:cubicBezTo>
                    <a:pt x="4" y="35"/>
                    <a:pt x="4" y="35"/>
                    <a:pt x="4" y="36"/>
                  </a:cubicBezTo>
                  <a:cubicBezTo>
                    <a:pt x="4" y="36"/>
                    <a:pt x="4" y="36"/>
                    <a:pt x="4" y="37"/>
                  </a:cubicBezTo>
                  <a:cubicBezTo>
                    <a:pt x="3" y="38"/>
                    <a:pt x="3" y="39"/>
                    <a:pt x="1" y="39"/>
                  </a:cubicBezTo>
                  <a:cubicBezTo>
                    <a:pt x="1" y="39"/>
                    <a:pt x="1" y="38"/>
                    <a:pt x="0" y="37"/>
                  </a:cubicBezTo>
                  <a:cubicBezTo>
                    <a:pt x="1" y="37"/>
                    <a:pt x="1" y="37"/>
                    <a:pt x="1" y="37"/>
                  </a:cubicBezTo>
                  <a:cubicBezTo>
                    <a:pt x="1" y="37"/>
                    <a:pt x="1" y="37"/>
                    <a:pt x="1" y="36"/>
                  </a:cubicBezTo>
                  <a:cubicBezTo>
                    <a:pt x="1" y="36"/>
                    <a:pt x="1" y="35"/>
                    <a:pt x="1" y="35"/>
                  </a:cubicBezTo>
                  <a:cubicBezTo>
                    <a:pt x="1" y="34"/>
                    <a:pt x="1" y="33"/>
                    <a:pt x="2" y="33"/>
                  </a:cubicBezTo>
                  <a:cubicBezTo>
                    <a:pt x="2" y="33"/>
                    <a:pt x="2" y="33"/>
                    <a:pt x="2" y="32"/>
                  </a:cubicBezTo>
                  <a:cubicBezTo>
                    <a:pt x="3" y="32"/>
                    <a:pt x="3" y="31"/>
                    <a:pt x="3" y="31"/>
                  </a:cubicBezTo>
                  <a:cubicBezTo>
                    <a:pt x="3" y="31"/>
                    <a:pt x="4" y="31"/>
                    <a:pt x="4" y="30"/>
                  </a:cubicBezTo>
                  <a:cubicBezTo>
                    <a:pt x="5" y="29"/>
                    <a:pt x="6" y="29"/>
                    <a:pt x="7" y="28"/>
                  </a:cubicBezTo>
                  <a:cubicBezTo>
                    <a:pt x="7" y="28"/>
                    <a:pt x="8" y="27"/>
                    <a:pt x="8" y="27"/>
                  </a:cubicBezTo>
                  <a:cubicBezTo>
                    <a:pt x="8" y="27"/>
                    <a:pt x="9" y="26"/>
                    <a:pt x="9" y="26"/>
                  </a:cubicBezTo>
                  <a:cubicBezTo>
                    <a:pt x="9" y="26"/>
                    <a:pt x="10" y="26"/>
                    <a:pt x="10" y="25"/>
                  </a:cubicBezTo>
                  <a:cubicBezTo>
                    <a:pt x="10" y="25"/>
                    <a:pt x="11" y="24"/>
                    <a:pt x="12" y="24"/>
                  </a:cubicBezTo>
                  <a:cubicBezTo>
                    <a:pt x="12" y="23"/>
                    <a:pt x="10" y="23"/>
                    <a:pt x="10" y="22"/>
                  </a:cubicBezTo>
                  <a:cubicBezTo>
                    <a:pt x="10" y="22"/>
                    <a:pt x="9" y="21"/>
                    <a:pt x="9" y="20"/>
                  </a:cubicBezTo>
                  <a:cubicBezTo>
                    <a:pt x="9" y="20"/>
                    <a:pt x="9" y="20"/>
                    <a:pt x="9" y="20"/>
                  </a:cubicBezTo>
                  <a:cubicBezTo>
                    <a:pt x="9" y="20"/>
                    <a:pt x="9" y="20"/>
                    <a:pt x="9" y="20"/>
                  </a:cubicBezTo>
                  <a:cubicBezTo>
                    <a:pt x="9" y="20"/>
                    <a:pt x="9" y="20"/>
                    <a:pt x="9" y="20"/>
                  </a:cubicBezTo>
                  <a:cubicBezTo>
                    <a:pt x="9" y="19"/>
                    <a:pt x="9" y="20"/>
                    <a:pt x="9" y="19"/>
                  </a:cubicBezTo>
                  <a:cubicBezTo>
                    <a:pt x="10" y="20"/>
                    <a:pt x="10" y="19"/>
                    <a:pt x="11" y="20"/>
                  </a:cubicBezTo>
                  <a:cubicBezTo>
                    <a:pt x="11" y="20"/>
                    <a:pt x="12" y="19"/>
                    <a:pt x="12" y="20"/>
                  </a:cubicBezTo>
                  <a:cubicBezTo>
                    <a:pt x="12" y="20"/>
                    <a:pt x="13" y="20"/>
                    <a:pt x="13" y="20"/>
                  </a:cubicBezTo>
                  <a:cubicBezTo>
                    <a:pt x="14" y="20"/>
                    <a:pt x="14" y="19"/>
                    <a:pt x="14" y="19"/>
                  </a:cubicBezTo>
                  <a:cubicBezTo>
                    <a:pt x="14" y="19"/>
                    <a:pt x="15" y="19"/>
                    <a:pt x="15" y="18"/>
                  </a:cubicBezTo>
                  <a:cubicBezTo>
                    <a:pt x="15" y="18"/>
                    <a:pt x="16" y="17"/>
                    <a:pt x="16" y="17"/>
                  </a:cubicBezTo>
                  <a:cubicBezTo>
                    <a:pt x="15" y="16"/>
                    <a:pt x="14" y="17"/>
                    <a:pt x="14" y="17"/>
                  </a:cubicBezTo>
                  <a:cubicBezTo>
                    <a:pt x="14" y="16"/>
                    <a:pt x="13" y="16"/>
                    <a:pt x="13" y="16"/>
                  </a:cubicBezTo>
                  <a:cubicBezTo>
                    <a:pt x="12" y="16"/>
                    <a:pt x="11" y="16"/>
                    <a:pt x="10" y="16"/>
                  </a:cubicBezTo>
                  <a:cubicBezTo>
                    <a:pt x="9" y="15"/>
                    <a:pt x="8" y="15"/>
                    <a:pt x="8" y="15"/>
                  </a:cubicBezTo>
                  <a:cubicBezTo>
                    <a:pt x="8" y="15"/>
                    <a:pt x="8" y="15"/>
                    <a:pt x="8" y="15"/>
                  </a:cubicBezTo>
                  <a:cubicBezTo>
                    <a:pt x="7" y="15"/>
                    <a:pt x="7" y="15"/>
                    <a:pt x="7" y="15"/>
                  </a:cubicBezTo>
                  <a:cubicBezTo>
                    <a:pt x="7" y="14"/>
                    <a:pt x="7" y="14"/>
                    <a:pt x="7" y="14"/>
                  </a:cubicBezTo>
                  <a:cubicBezTo>
                    <a:pt x="7" y="14"/>
                    <a:pt x="6" y="14"/>
                    <a:pt x="6" y="14"/>
                  </a:cubicBezTo>
                  <a:cubicBezTo>
                    <a:pt x="6" y="14"/>
                    <a:pt x="6" y="14"/>
                    <a:pt x="6" y="13"/>
                  </a:cubicBezTo>
                  <a:cubicBezTo>
                    <a:pt x="6" y="14"/>
                    <a:pt x="6" y="14"/>
                    <a:pt x="7" y="13"/>
                  </a:cubicBezTo>
                  <a:cubicBezTo>
                    <a:pt x="9" y="13"/>
                    <a:pt x="11" y="13"/>
                    <a:pt x="13" y="12"/>
                  </a:cubicBezTo>
                  <a:cubicBezTo>
                    <a:pt x="14" y="11"/>
                    <a:pt x="15" y="11"/>
                    <a:pt x="15" y="10"/>
                  </a:cubicBezTo>
                  <a:cubicBezTo>
                    <a:pt x="16" y="10"/>
                    <a:pt x="16" y="10"/>
                    <a:pt x="16" y="10"/>
                  </a:cubicBezTo>
                  <a:cubicBezTo>
                    <a:pt x="16" y="8"/>
                    <a:pt x="15" y="7"/>
                    <a:pt x="15" y="6"/>
                  </a:cubicBezTo>
                  <a:cubicBezTo>
                    <a:pt x="15" y="6"/>
                    <a:pt x="15" y="5"/>
                    <a:pt x="14" y="5"/>
                  </a:cubicBezTo>
                  <a:cubicBezTo>
                    <a:pt x="14" y="4"/>
                    <a:pt x="15" y="4"/>
                    <a:pt x="15" y="4"/>
                  </a:cubicBezTo>
                  <a:cubicBezTo>
                    <a:pt x="15" y="3"/>
                    <a:pt x="15" y="2"/>
                    <a:pt x="15" y="2"/>
                  </a:cubicBezTo>
                  <a:cubicBezTo>
                    <a:pt x="16" y="2"/>
                    <a:pt x="16" y="2"/>
                    <a:pt x="16" y="1"/>
                  </a:cubicBezTo>
                  <a:cubicBezTo>
                    <a:pt x="16" y="1"/>
                    <a:pt x="16" y="1"/>
                    <a:pt x="15" y="1"/>
                  </a:cubicBezTo>
                  <a:cubicBezTo>
                    <a:pt x="15" y="1"/>
                    <a:pt x="15" y="1"/>
                    <a:pt x="15" y="1"/>
                  </a:cubicBezTo>
                  <a:cubicBezTo>
                    <a:pt x="15" y="1"/>
                    <a:pt x="16" y="1"/>
                    <a:pt x="16" y="1"/>
                  </a:cubicBezTo>
                  <a:cubicBezTo>
                    <a:pt x="16" y="1"/>
                    <a:pt x="16" y="1"/>
                    <a:pt x="16" y="1"/>
                  </a:cubicBezTo>
                  <a:cubicBezTo>
                    <a:pt x="16" y="1"/>
                    <a:pt x="16" y="1"/>
                    <a:pt x="16" y="1"/>
                  </a:cubicBezTo>
                  <a:cubicBezTo>
                    <a:pt x="16" y="1"/>
                    <a:pt x="17" y="0"/>
                    <a:pt x="18" y="1"/>
                  </a:cubicBezTo>
                  <a:close/>
                  <a:moveTo>
                    <a:pt x="32" y="25"/>
                  </a:moveTo>
                  <a:cubicBezTo>
                    <a:pt x="32" y="25"/>
                    <a:pt x="32" y="25"/>
                    <a:pt x="32" y="25"/>
                  </a:cubicBezTo>
                  <a:cubicBezTo>
                    <a:pt x="32" y="26"/>
                    <a:pt x="32" y="26"/>
                    <a:pt x="32" y="26"/>
                  </a:cubicBezTo>
                  <a:cubicBezTo>
                    <a:pt x="33" y="25"/>
                    <a:pt x="34" y="26"/>
                    <a:pt x="35" y="26"/>
                  </a:cubicBezTo>
                  <a:cubicBezTo>
                    <a:pt x="35" y="26"/>
                    <a:pt x="35" y="26"/>
                    <a:pt x="35" y="26"/>
                  </a:cubicBezTo>
                  <a:cubicBezTo>
                    <a:pt x="36" y="26"/>
                    <a:pt x="36" y="26"/>
                    <a:pt x="37" y="27"/>
                  </a:cubicBezTo>
                  <a:cubicBezTo>
                    <a:pt x="38" y="27"/>
                    <a:pt x="39" y="28"/>
                    <a:pt x="39" y="29"/>
                  </a:cubicBezTo>
                  <a:cubicBezTo>
                    <a:pt x="39" y="29"/>
                    <a:pt x="39" y="29"/>
                    <a:pt x="39" y="29"/>
                  </a:cubicBezTo>
                  <a:cubicBezTo>
                    <a:pt x="39" y="30"/>
                    <a:pt x="39" y="30"/>
                    <a:pt x="39" y="31"/>
                  </a:cubicBezTo>
                  <a:cubicBezTo>
                    <a:pt x="38" y="31"/>
                    <a:pt x="38" y="31"/>
                    <a:pt x="38" y="31"/>
                  </a:cubicBezTo>
                  <a:cubicBezTo>
                    <a:pt x="38" y="31"/>
                    <a:pt x="37" y="31"/>
                    <a:pt x="36" y="31"/>
                  </a:cubicBezTo>
                  <a:cubicBezTo>
                    <a:pt x="36" y="31"/>
                    <a:pt x="35" y="31"/>
                    <a:pt x="36" y="30"/>
                  </a:cubicBezTo>
                  <a:cubicBezTo>
                    <a:pt x="35" y="30"/>
                    <a:pt x="35" y="30"/>
                    <a:pt x="34" y="29"/>
                  </a:cubicBezTo>
                  <a:cubicBezTo>
                    <a:pt x="34" y="30"/>
                    <a:pt x="34" y="30"/>
                    <a:pt x="34" y="30"/>
                  </a:cubicBezTo>
                  <a:cubicBezTo>
                    <a:pt x="34" y="29"/>
                    <a:pt x="34" y="29"/>
                    <a:pt x="33" y="28"/>
                  </a:cubicBezTo>
                  <a:cubicBezTo>
                    <a:pt x="33" y="28"/>
                    <a:pt x="33" y="28"/>
                    <a:pt x="33" y="28"/>
                  </a:cubicBezTo>
                  <a:cubicBezTo>
                    <a:pt x="33" y="28"/>
                    <a:pt x="33" y="27"/>
                    <a:pt x="32" y="27"/>
                  </a:cubicBezTo>
                  <a:cubicBezTo>
                    <a:pt x="32" y="27"/>
                    <a:pt x="32" y="27"/>
                    <a:pt x="32" y="27"/>
                  </a:cubicBezTo>
                  <a:cubicBezTo>
                    <a:pt x="32" y="27"/>
                    <a:pt x="32" y="27"/>
                    <a:pt x="32" y="27"/>
                  </a:cubicBezTo>
                  <a:cubicBezTo>
                    <a:pt x="31" y="26"/>
                    <a:pt x="31" y="27"/>
                    <a:pt x="31" y="27"/>
                  </a:cubicBezTo>
                  <a:cubicBezTo>
                    <a:pt x="31" y="26"/>
                    <a:pt x="30" y="26"/>
                    <a:pt x="31" y="26"/>
                  </a:cubicBezTo>
                  <a:cubicBezTo>
                    <a:pt x="31" y="26"/>
                    <a:pt x="31" y="25"/>
                    <a:pt x="30" y="26"/>
                  </a:cubicBezTo>
                  <a:cubicBezTo>
                    <a:pt x="31" y="25"/>
                    <a:pt x="31" y="26"/>
                    <a:pt x="32" y="25"/>
                  </a:cubicBezTo>
                  <a:close/>
                  <a:moveTo>
                    <a:pt x="22" y="27"/>
                  </a:moveTo>
                  <a:cubicBezTo>
                    <a:pt x="22" y="28"/>
                    <a:pt x="23" y="28"/>
                    <a:pt x="23" y="28"/>
                  </a:cubicBezTo>
                  <a:cubicBezTo>
                    <a:pt x="24" y="28"/>
                    <a:pt x="24" y="28"/>
                    <a:pt x="24" y="28"/>
                  </a:cubicBezTo>
                  <a:cubicBezTo>
                    <a:pt x="24" y="28"/>
                    <a:pt x="24" y="28"/>
                    <a:pt x="24" y="28"/>
                  </a:cubicBezTo>
                  <a:cubicBezTo>
                    <a:pt x="24" y="28"/>
                    <a:pt x="24" y="28"/>
                    <a:pt x="24" y="28"/>
                  </a:cubicBezTo>
                  <a:cubicBezTo>
                    <a:pt x="25" y="29"/>
                    <a:pt x="25" y="29"/>
                    <a:pt x="25" y="30"/>
                  </a:cubicBezTo>
                  <a:cubicBezTo>
                    <a:pt x="26" y="30"/>
                    <a:pt x="26" y="31"/>
                    <a:pt x="27" y="32"/>
                  </a:cubicBezTo>
                  <a:cubicBezTo>
                    <a:pt x="27" y="32"/>
                    <a:pt x="27" y="33"/>
                    <a:pt x="28" y="33"/>
                  </a:cubicBezTo>
                  <a:cubicBezTo>
                    <a:pt x="28" y="33"/>
                    <a:pt x="29" y="34"/>
                    <a:pt x="29" y="34"/>
                  </a:cubicBezTo>
                  <a:cubicBezTo>
                    <a:pt x="29" y="35"/>
                    <a:pt x="31" y="35"/>
                    <a:pt x="30" y="36"/>
                  </a:cubicBezTo>
                  <a:cubicBezTo>
                    <a:pt x="31" y="37"/>
                    <a:pt x="31" y="37"/>
                    <a:pt x="31" y="37"/>
                  </a:cubicBezTo>
                  <a:cubicBezTo>
                    <a:pt x="31" y="37"/>
                    <a:pt x="31" y="37"/>
                    <a:pt x="31" y="37"/>
                  </a:cubicBezTo>
                  <a:cubicBezTo>
                    <a:pt x="32" y="37"/>
                    <a:pt x="32" y="38"/>
                    <a:pt x="32" y="39"/>
                  </a:cubicBezTo>
                  <a:cubicBezTo>
                    <a:pt x="31" y="40"/>
                    <a:pt x="30" y="40"/>
                    <a:pt x="28" y="40"/>
                  </a:cubicBezTo>
                  <a:cubicBezTo>
                    <a:pt x="27" y="40"/>
                    <a:pt x="27" y="40"/>
                    <a:pt x="27" y="40"/>
                  </a:cubicBezTo>
                  <a:cubicBezTo>
                    <a:pt x="26" y="40"/>
                    <a:pt x="26" y="41"/>
                    <a:pt x="25" y="41"/>
                  </a:cubicBezTo>
                  <a:cubicBezTo>
                    <a:pt x="25" y="41"/>
                    <a:pt x="24" y="41"/>
                    <a:pt x="23" y="41"/>
                  </a:cubicBezTo>
                  <a:cubicBezTo>
                    <a:pt x="23" y="41"/>
                    <a:pt x="23" y="41"/>
                    <a:pt x="23" y="41"/>
                  </a:cubicBezTo>
                  <a:cubicBezTo>
                    <a:pt x="22" y="41"/>
                    <a:pt x="21" y="41"/>
                    <a:pt x="21" y="41"/>
                  </a:cubicBezTo>
                  <a:cubicBezTo>
                    <a:pt x="20" y="41"/>
                    <a:pt x="20" y="42"/>
                    <a:pt x="19" y="41"/>
                  </a:cubicBezTo>
                  <a:cubicBezTo>
                    <a:pt x="19" y="42"/>
                    <a:pt x="18" y="41"/>
                    <a:pt x="17" y="41"/>
                  </a:cubicBezTo>
                  <a:cubicBezTo>
                    <a:pt x="17" y="41"/>
                    <a:pt x="16" y="41"/>
                    <a:pt x="16" y="41"/>
                  </a:cubicBezTo>
                  <a:cubicBezTo>
                    <a:pt x="15" y="41"/>
                    <a:pt x="15" y="40"/>
                    <a:pt x="15" y="41"/>
                  </a:cubicBezTo>
                  <a:cubicBezTo>
                    <a:pt x="13" y="40"/>
                    <a:pt x="12" y="38"/>
                    <a:pt x="12" y="37"/>
                  </a:cubicBezTo>
                  <a:cubicBezTo>
                    <a:pt x="11" y="37"/>
                    <a:pt x="11" y="36"/>
                    <a:pt x="11" y="35"/>
                  </a:cubicBezTo>
                  <a:cubicBezTo>
                    <a:pt x="10" y="34"/>
                    <a:pt x="10" y="34"/>
                    <a:pt x="10" y="33"/>
                  </a:cubicBezTo>
                  <a:cubicBezTo>
                    <a:pt x="9" y="33"/>
                    <a:pt x="10" y="33"/>
                    <a:pt x="10" y="33"/>
                  </a:cubicBezTo>
                  <a:cubicBezTo>
                    <a:pt x="10" y="33"/>
                    <a:pt x="9" y="33"/>
                    <a:pt x="9" y="33"/>
                  </a:cubicBezTo>
                  <a:cubicBezTo>
                    <a:pt x="9" y="32"/>
                    <a:pt x="10" y="32"/>
                    <a:pt x="10" y="32"/>
                  </a:cubicBezTo>
                  <a:cubicBezTo>
                    <a:pt x="9" y="32"/>
                    <a:pt x="9" y="31"/>
                    <a:pt x="9" y="31"/>
                  </a:cubicBezTo>
                  <a:cubicBezTo>
                    <a:pt x="10" y="31"/>
                    <a:pt x="10" y="31"/>
                    <a:pt x="10" y="31"/>
                  </a:cubicBezTo>
                  <a:cubicBezTo>
                    <a:pt x="10" y="31"/>
                    <a:pt x="10" y="31"/>
                    <a:pt x="10" y="31"/>
                  </a:cubicBezTo>
                  <a:cubicBezTo>
                    <a:pt x="11" y="31"/>
                    <a:pt x="11" y="31"/>
                    <a:pt x="11" y="32"/>
                  </a:cubicBezTo>
                  <a:cubicBezTo>
                    <a:pt x="11" y="32"/>
                    <a:pt x="12" y="32"/>
                    <a:pt x="12" y="33"/>
                  </a:cubicBezTo>
                  <a:cubicBezTo>
                    <a:pt x="13" y="34"/>
                    <a:pt x="14" y="36"/>
                    <a:pt x="16" y="37"/>
                  </a:cubicBezTo>
                  <a:cubicBezTo>
                    <a:pt x="16" y="37"/>
                    <a:pt x="17" y="37"/>
                    <a:pt x="17" y="37"/>
                  </a:cubicBezTo>
                  <a:cubicBezTo>
                    <a:pt x="18" y="37"/>
                    <a:pt x="19" y="37"/>
                    <a:pt x="20" y="37"/>
                  </a:cubicBezTo>
                  <a:cubicBezTo>
                    <a:pt x="21" y="38"/>
                    <a:pt x="21" y="37"/>
                    <a:pt x="22" y="37"/>
                  </a:cubicBezTo>
                  <a:cubicBezTo>
                    <a:pt x="22" y="37"/>
                    <a:pt x="23" y="38"/>
                    <a:pt x="24" y="37"/>
                  </a:cubicBezTo>
                  <a:cubicBezTo>
                    <a:pt x="24" y="37"/>
                    <a:pt x="24" y="37"/>
                    <a:pt x="24" y="37"/>
                  </a:cubicBezTo>
                  <a:cubicBezTo>
                    <a:pt x="24" y="37"/>
                    <a:pt x="25" y="37"/>
                    <a:pt x="26" y="37"/>
                  </a:cubicBezTo>
                  <a:cubicBezTo>
                    <a:pt x="25" y="36"/>
                    <a:pt x="26" y="35"/>
                    <a:pt x="25" y="35"/>
                  </a:cubicBezTo>
                  <a:cubicBezTo>
                    <a:pt x="25" y="34"/>
                    <a:pt x="24" y="34"/>
                    <a:pt x="24" y="33"/>
                  </a:cubicBezTo>
                  <a:cubicBezTo>
                    <a:pt x="24" y="33"/>
                    <a:pt x="24" y="33"/>
                    <a:pt x="24" y="33"/>
                  </a:cubicBezTo>
                  <a:cubicBezTo>
                    <a:pt x="24" y="33"/>
                    <a:pt x="24" y="32"/>
                    <a:pt x="23" y="32"/>
                  </a:cubicBezTo>
                  <a:cubicBezTo>
                    <a:pt x="23" y="32"/>
                    <a:pt x="23" y="32"/>
                    <a:pt x="23" y="31"/>
                  </a:cubicBezTo>
                  <a:cubicBezTo>
                    <a:pt x="23" y="31"/>
                    <a:pt x="23" y="31"/>
                    <a:pt x="23" y="31"/>
                  </a:cubicBezTo>
                  <a:cubicBezTo>
                    <a:pt x="23" y="31"/>
                    <a:pt x="22" y="30"/>
                    <a:pt x="22" y="30"/>
                  </a:cubicBezTo>
                  <a:cubicBezTo>
                    <a:pt x="22" y="30"/>
                    <a:pt x="22" y="30"/>
                    <a:pt x="23" y="30"/>
                  </a:cubicBezTo>
                  <a:cubicBezTo>
                    <a:pt x="23" y="29"/>
                    <a:pt x="22" y="29"/>
                    <a:pt x="22" y="29"/>
                  </a:cubicBezTo>
                  <a:cubicBezTo>
                    <a:pt x="22" y="29"/>
                    <a:pt x="22" y="29"/>
                    <a:pt x="21" y="29"/>
                  </a:cubicBezTo>
                  <a:cubicBezTo>
                    <a:pt x="21" y="28"/>
                    <a:pt x="21" y="29"/>
                    <a:pt x="20" y="29"/>
                  </a:cubicBezTo>
                  <a:cubicBezTo>
                    <a:pt x="20" y="29"/>
                    <a:pt x="20" y="29"/>
                    <a:pt x="20" y="29"/>
                  </a:cubicBezTo>
                  <a:cubicBezTo>
                    <a:pt x="20" y="28"/>
                    <a:pt x="20" y="28"/>
                    <a:pt x="19" y="28"/>
                  </a:cubicBezTo>
                  <a:cubicBezTo>
                    <a:pt x="19" y="28"/>
                    <a:pt x="19" y="28"/>
                    <a:pt x="19" y="28"/>
                  </a:cubicBezTo>
                  <a:cubicBezTo>
                    <a:pt x="19" y="28"/>
                    <a:pt x="19" y="28"/>
                    <a:pt x="18" y="28"/>
                  </a:cubicBezTo>
                  <a:cubicBezTo>
                    <a:pt x="18" y="29"/>
                    <a:pt x="18" y="30"/>
                    <a:pt x="18" y="31"/>
                  </a:cubicBezTo>
                  <a:cubicBezTo>
                    <a:pt x="18" y="31"/>
                    <a:pt x="18" y="31"/>
                    <a:pt x="18" y="31"/>
                  </a:cubicBezTo>
                  <a:cubicBezTo>
                    <a:pt x="18" y="31"/>
                    <a:pt x="18" y="31"/>
                    <a:pt x="18" y="31"/>
                  </a:cubicBezTo>
                  <a:cubicBezTo>
                    <a:pt x="18" y="31"/>
                    <a:pt x="19" y="32"/>
                    <a:pt x="20" y="33"/>
                  </a:cubicBezTo>
                  <a:cubicBezTo>
                    <a:pt x="20" y="33"/>
                    <a:pt x="19" y="34"/>
                    <a:pt x="19" y="34"/>
                  </a:cubicBezTo>
                  <a:cubicBezTo>
                    <a:pt x="19" y="34"/>
                    <a:pt x="19" y="35"/>
                    <a:pt x="18" y="35"/>
                  </a:cubicBezTo>
                  <a:cubicBezTo>
                    <a:pt x="18" y="34"/>
                    <a:pt x="18" y="35"/>
                    <a:pt x="18" y="35"/>
                  </a:cubicBezTo>
                  <a:cubicBezTo>
                    <a:pt x="17" y="35"/>
                    <a:pt x="17" y="34"/>
                    <a:pt x="17" y="34"/>
                  </a:cubicBezTo>
                  <a:cubicBezTo>
                    <a:pt x="17" y="32"/>
                    <a:pt x="17" y="31"/>
                    <a:pt x="16" y="30"/>
                  </a:cubicBezTo>
                  <a:cubicBezTo>
                    <a:pt x="16" y="30"/>
                    <a:pt x="16" y="30"/>
                    <a:pt x="16" y="30"/>
                  </a:cubicBezTo>
                  <a:cubicBezTo>
                    <a:pt x="16" y="30"/>
                    <a:pt x="16" y="29"/>
                    <a:pt x="16" y="28"/>
                  </a:cubicBezTo>
                  <a:cubicBezTo>
                    <a:pt x="16" y="28"/>
                    <a:pt x="17" y="28"/>
                    <a:pt x="17" y="27"/>
                  </a:cubicBezTo>
                  <a:cubicBezTo>
                    <a:pt x="17" y="28"/>
                    <a:pt x="17" y="28"/>
                    <a:pt x="17" y="28"/>
                  </a:cubicBezTo>
                  <a:cubicBezTo>
                    <a:pt x="18" y="27"/>
                    <a:pt x="19" y="26"/>
                    <a:pt x="20" y="27"/>
                  </a:cubicBezTo>
                  <a:cubicBezTo>
                    <a:pt x="21" y="26"/>
                    <a:pt x="21" y="26"/>
                    <a:pt x="21" y="26"/>
                  </a:cubicBezTo>
                  <a:cubicBezTo>
                    <a:pt x="22" y="27"/>
                    <a:pt x="22" y="27"/>
                    <a:pt x="22"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15"/>
            <p:cNvSpPr>
              <a:spLocks noEditPoints="1"/>
            </p:cNvSpPr>
            <p:nvPr/>
          </p:nvSpPr>
          <p:spPr bwMode="auto">
            <a:xfrm>
              <a:off x="5268" y="4115"/>
              <a:ext cx="98" cy="115"/>
            </a:xfrm>
            <a:custGeom>
              <a:avLst/>
              <a:gdLst>
                <a:gd name="T0" fmla="*/ 35 w 38"/>
                <a:gd name="T1" fmla="*/ 4 h 43"/>
                <a:gd name="T2" fmla="*/ 38 w 38"/>
                <a:gd name="T3" fmla="*/ 8 h 43"/>
                <a:gd name="T4" fmla="*/ 36 w 38"/>
                <a:gd name="T5" fmla="*/ 15 h 43"/>
                <a:gd name="T6" fmla="*/ 36 w 38"/>
                <a:gd name="T7" fmla="*/ 19 h 43"/>
                <a:gd name="T8" fmla="*/ 36 w 38"/>
                <a:gd name="T9" fmla="*/ 31 h 43"/>
                <a:gd name="T10" fmla="*/ 37 w 38"/>
                <a:gd name="T11" fmla="*/ 33 h 43"/>
                <a:gd name="T12" fmla="*/ 34 w 38"/>
                <a:gd name="T13" fmla="*/ 42 h 43"/>
                <a:gd name="T14" fmla="*/ 33 w 38"/>
                <a:gd name="T15" fmla="*/ 40 h 43"/>
                <a:gd name="T16" fmla="*/ 32 w 38"/>
                <a:gd name="T17" fmla="*/ 37 h 43"/>
                <a:gd name="T18" fmla="*/ 32 w 38"/>
                <a:gd name="T19" fmla="*/ 36 h 43"/>
                <a:gd name="T20" fmla="*/ 32 w 38"/>
                <a:gd name="T21" fmla="*/ 35 h 43"/>
                <a:gd name="T22" fmla="*/ 32 w 38"/>
                <a:gd name="T23" fmla="*/ 35 h 43"/>
                <a:gd name="T24" fmla="*/ 33 w 38"/>
                <a:gd name="T25" fmla="*/ 21 h 43"/>
                <a:gd name="T26" fmla="*/ 32 w 38"/>
                <a:gd name="T27" fmla="*/ 5 h 43"/>
                <a:gd name="T28" fmla="*/ 25 w 38"/>
                <a:gd name="T29" fmla="*/ 3 h 43"/>
                <a:gd name="T30" fmla="*/ 17 w 38"/>
                <a:gd name="T31" fmla="*/ 4 h 43"/>
                <a:gd name="T32" fmla="*/ 14 w 38"/>
                <a:gd name="T33" fmla="*/ 5 h 43"/>
                <a:gd name="T34" fmla="*/ 18 w 38"/>
                <a:gd name="T35" fmla="*/ 0 h 43"/>
                <a:gd name="T36" fmla="*/ 28 w 38"/>
                <a:gd name="T37" fmla="*/ 0 h 43"/>
                <a:gd name="T38" fmla="*/ 17 w 38"/>
                <a:gd name="T39" fmla="*/ 14 h 43"/>
                <a:gd name="T40" fmla="*/ 17 w 38"/>
                <a:gd name="T41" fmla="*/ 19 h 43"/>
                <a:gd name="T42" fmla="*/ 21 w 38"/>
                <a:gd name="T43" fmla="*/ 21 h 43"/>
                <a:gd name="T44" fmla="*/ 23 w 38"/>
                <a:gd name="T45" fmla="*/ 24 h 43"/>
                <a:gd name="T46" fmla="*/ 19 w 38"/>
                <a:gd name="T47" fmla="*/ 26 h 43"/>
                <a:gd name="T48" fmla="*/ 15 w 38"/>
                <a:gd name="T49" fmla="*/ 27 h 43"/>
                <a:gd name="T50" fmla="*/ 10 w 38"/>
                <a:gd name="T51" fmla="*/ 26 h 43"/>
                <a:gd name="T52" fmla="*/ 10 w 38"/>
                <a:gd name="T53" fmla="*/ 21 h 43"/>
                <a:gd name="T54" fmla="*/ 10 w 38"/>
                <a:gd name="T55" fmla="*/ 19 h 43"/>
                <a:gd name="T56" fmla="*/ 8 w 38"/>
                <a:gd name="T57" fmla="*/ 17 h 43"/>
                <a:gd name="T58" fmla="*/ 15 w 38"/>
                <a:gd name="T59" fmla="*/ 14 h 43"/>
                <a:gd name="T60" fmla="*/ 12 w 38"/>
                <a:gd name="T61" fmla="*/ 11 h 43"/>
                <a:gd name="T62" fmla="*/ 5 w 38"/>
                <a:gd name="T63" fmla="*/ 10 h 43"/>
                <a:gd name="T64" fmla="*/ 6 w 38"/>
                <a:gd name="T65" fmla="*/ 19 h 43"/>
                <a:gd name="T66" fmla="*/ 4 w 38"/>
                <a:gd name="T67" fmla="*/ 24 h 43"/>
                <a:gd name="T68" fmla="*/ 4 w 38"/>
                <a:gd name="T69" fmla="*/ 30 h 43"/>
                <a:gd name="T70" fmla="*/ 5 w 38"/>
                <a:gd name="T71" fmla="*/ 35 h 43"/>
                <a:gd name="T72" fmla="*/ 4 w 38"/>
                <a:gd name="T73" fmla="*/ 36 h 43"/>
                <a:gd name="T74" fmla="*/ 0 w 38"/>
                <a:gd name="T75" fmla="*/ 30 h 43"/>
                <a:gd name="T76" fmla="*/ 0 w 38"/>
                <a:gd name="T77" fmla="*/ 28 h 43"/>
                <a:gd name="T78" fmla="*/ 3 w 38"/>
                <a:gd name="T79" fmla="*/ 10 h 43"/>
                <a:gd name="T80" fmla="*/ 23 w 38"/>
                <a:gd name="T81" fmla="*/ 14 h 43"/>
                <a:gd name="T82" fmla="*/ 26 w 38"/>
                <a:gd name="T83" fmla="*/ 18 h 43"/>
                <a:gd name="T84" fmla="*/ 22 w 38"/>
                <a:gd name="T85" fmla="*/ 13 h 43"/>
                <a:gd name="T86" fmla="*/ 24 w 38"/>
                <a:gd name="T87" fmla="*/ 31 h 43"/>
                <a:gd name="T88" fmla="*/ 21 w 38"/>
                <a:gd name="T89" fmla="*/ 34 h 43"/>
                <a:gd name="T90" fmla="*/ 16 w 38"/>
                <a:gd name="T91" fmla="*/ 34 h 43"/>
                <a:gd name="T92" fmla="*/ 9 w 38"/>
                <a:gd name="T93" fmla="*/ 34 h 43"/>
                <a:gd name="T94" fmla="*/ 9 w 38"/>
                <a:gd name="T95" fmla="*/ 32 h 43"/>
                <a:gd name="T96" fmla="*/ 22 w 38"/>
                <a:gd name="T97" fmla="*/ 3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8" h="43">
                  <a:moveTo>
                    <a:pt x="28" y="0"/>
                  </a:moveTo>
                  <a:cubicBezTo>
                    <a:pt x="30" y="0"/>
                    <a:pt x="31" y="1"/>
                    <a:pt x="32" y="2"/>
                  </a:cubicBezTo>
                  <a:cubicBezTo>
                    <a:pt x="34" y="2"/>
                    <a:pt x="34" y="3"/>
                    <a:pt x="35" y="4"/>
                  </a:cubicBezTo>
                  <a:cubicBezTo>
                    <a:pt x="35" y="4"/>
                    <a:pt x="35" y="5"/>
                    <a:pt x="36" y="5"/>
                  </a:cubicBezTo>
                  <a:cubicBezTo>
                    <a:pt x="36" y="6"/>
                    <a:pt x="36" y="7"/>
                    <a:pt x="37" y="7"/>
                  </a:cubicBezTo>
                  <a:cubicBezTo>
                    <a:pt x="37" y="8"/>
                    <a:pt x="38" y="8"/>
                    <a:pt x="38" y="8"/>
                  </a:cubicBezTo>
                  <a:cubicBezTo>
                    <a:pt x="37" y="9"/>
                    <a:pt x="38" y="10"/>
                    <a:pt x="37" y="11"/>
                  </a:cubicBezTo>
                  <a:cubicBezTo>
                    <a:pt x="37" y="12"/>
                    <a:pt x="37" y="12"/>
                    <a:pt x="36" y="13"/>
                  </a:cubicBezTo>
                  <a:cubicBezTo>
                    <a:pt x="37" y="14"/>
                    <a:pt x="36" y="15"/>
                    <a:pt x="36" y="15"/>
                  </a:cubicBezTo>
                  <a:cubicBezTo>
                    <a:pt x="36" y="15"/>
                    <a:pt x="36" y="16"/>
                    <a:pt x="36" y="16"/>
                  </a:cubicBezTo>
                  <a:cubicBezTo>
                    <a:pt x="36" y="16"/>
                    <a:pt x="36" y="17"/>
                    <a:pt x="36" y="17"/>
                  </a:cubicBezTo>
                  <a:cubicBezTo>
                    <a:pt x="36" y="18"/>
                    <a:pt x="36" y="18"/>
                    <a:pt x="36" y="19"/>
                  </a:cubicBezTo>
                  <a:cubicBezTo>
                    <a:pt x="36" y="20"/>
                    <a:pt x="35" y="21"/>
                    <a:pt x="36" y="21"/>
                  </a:cubicBezTo>
                  <a:cubicBezTo>
                    <a:pt x="36" y="22"/>
                    <a:pt x="35" y="22"/>
                    <a:pt x="36" y="23"/>
                  </a:cubicBezTo>
                  <a:cubicBezTo>
                    <a:pt x="35" y="26"/>
                    <a:pt x="37" y="28"/>
                    <a:pt x="36" y="31"/>
                  </a:cubicBezTo>
                  <a:cubicBezTo>
                    <a:pt x="36" y="31"/>
                    <a:pt x="36" y="31"/>
                    <a:pt x="36" y="31"/>
                  </a:cubicBezTo>
                  <a:cubicBezTo>
                    <a:pt x="36" y="32"/>
                    <a:pt x="36" y="32"/>
                    <a:pt x="36" y="33"/>
                  </a:cubicBezTo>
                  <a:cubicBezTo>
                    <a:pt x="37" y="33"/>
                    <a:pt x="37" y="33"/>
                    <a:pt x="37" y="33"/>
                  </a:cubicBezTo>
                  <a:cubicBezTo>
                    <a:pt x="36" y="33"/>
                    <a:pt x="36" y="33"/>
                    <a:pt x="36" y="33"/>
                  </a:cubicBezTo>
                  <a:cubicBezTo>
                    <a:pt x="37" y="36"/>
                    <a:pt x="37" y="38"/>
                    <a:pt x="37" y="41"/>
                  </a:cubicBezTo>
                  <a:cubicBezTo>
                    <a:pt x="36" y="42"/>
                    <a:pt x="35" y="43"/>
                    <a:pt x="34" y="42"/>
                  </a:cubicBezTo>
                  <a:cubicBezTo>
                    <a:pt x="33" y="42"/>
                    <a:pt x="33" y="41"/>
                    <a:pt x="33" y="41"/>
                  </a:cubicBezTo>
                  <a:cubicBezTo>
                    <a:pt x="33" y="41"/>
                    <a:pt x="33" y="41"/>
                    <a:pt x="33" y="41"/>
                  </a:cubicBezTo>
                  <a:cubicBezTo>
                    <a:pt x="33" y="40"/>
                    <a:pt x="33" y="40"/>
                    <a:pt x="33" y="40"/>
                  </a:cubicBezTo>
                  <a:cubicBezTo>
                    <a:pt x="32" y="39"/>
                    <a:pt x="32" y="39"/>
                    <a:pt x="32" y="38"/>
                  </a:cubicBezTo>
                  <a:cubicBezTo>
                    <a:pt x="32" y="38"/>
                    <a:pt x="33" y="38"/>
                    <a:pt x="33" y="38"/>
                  </a:cubicBezTo>
                  <a:cubicBezTo>
                    <a:pt x="32" y="38"/>
                    <a:pt x="32" y="38"/>
                    <a:pt x="32" y="37"/>
                  </a:cubicBezTo>
                  <a:cubicBezTo>
                    <a:pt x="32" y="37"/>
                    <a:pt x="32" y="37"/>
                    <a:pt x="32" y="37"/>
                  </a:cubicBezTo>
                  <a:cubicBezTo>
                    <a:pt x="32" y="37"/>
                    <a:pt x="32" y="37"/>
                    <a:pt x="32" y="37"/>
                  </a:cubicBezTo>
                  <a:cubicBezTo>
                    <a:pt x="32" y="37"/>
                    <a:pt x="32" y="36"/>
                    <a:pt x="32" y="36"/>
                  </a:cubicBezTo>
                  <a:cubicBezTo>
                    <a:pt x="32" y="36"/>
                    <a:pt x="32" y="36"/>
                    <a:pt x="32" y="35"/>
                  </a:cubicBezTo>
                  <a:cubicBezTo>
                    <a:pt x="32" y="35"/>
                    <a:pt x="32" y="35"/>
                    <a:pt x="32" y="35"/>
                  </a:cubicBezTo>
                  <a:cubicBezTo>
                    <a:pt x="32" y="35"/>
                    <a:pt x="32" y="36"/>
                    <a:pt x="32" y="35"/>
                  </a:cubicBezTo>
                  <a:cubicBezTo>
                    <a:pt x="32" y="35"/>
                    <a:pt x="32" y="35"/>
                    <a:pt x="32" y="35"/>
                  </a:cubicBezTo>
                  <a:cubicBezTo>
                    <a:pt x="32" y="35"/>
                    <a:pt x="32" y="35"/>
                    <a:pt x="32" y="35"/>
                  </a:cubicBezTo>
                  <a:cubicBezTo>
                    <a:pt x="33" y="35"/>
                    <a:pt x="32" y="35"/>
                    <a:pt x="32" y="35"/>
                  </a:cubicBezTo>
                  <a:cubicBezTo>
                    <a:pt x="33" y="35"/>
                    <a:pt x="33" y="35"/>
                    <a:pt x="33" y="35"/>
                  </a:cubicBezTo>
                  <a:cubicBezTo>
                    <a:pt x="33" y="30"/>
                    <a:pt x="32" y="26"/>
                    <a:pt x="33" y="21"/>
                  </a:cubicBezTo>
                  <a:cubicBezTo>
                    <a:pt x="33" y="21"/>
                    <a:pt x="33" y="21"/>
                    <a:pt x="33" y="21"/>
                  </a:cubicBezTo>
                  <a:cubicBezTo>
                    <a:pt x="33" y="16"/>
                    <a:pt x="33" y="11"/>
                    <a:pt x="32" y="6"/>
                  </a:cubicBezTo>
                  <a:cubicBezTo>
                    <a:pt x="32" y="6"/>
                    <a:pt x="32" y="6"/>
                    <a:pt x="32" y="6"/>
                  </a:cubicBezTo>
                  <a:cubicBezTo>
                    <a:pt x="33" y="5"/>
                    <a:pt x="32" y="6"/>
                    <a:pt x="32" y="5"/>
                  </a:cubicBezTo>
                  <a:cubicBezTo>
                    <a:pt x="31" y="4"/>
                    <a:pt x="30" y="3"/>
                    <a:pt x="29" y="3"/>
                  </a:cubicBezTo>
                  <a:cubicBezTo>
                    <a:pt x="28" y="3"/>
                    <a:pt x="27" y="3"/>
                    <a:pt x="26" y="3"/>
                  </a:cubicBezTo>
                  <a:cubicBezTo>
                    <a:pt x="25" y="2"/>
                    <a:pt x="25" y="3"/>
                    <a:pt x="25" y="3"/>
                  </a:cubicBezTo>
                  <a:cubicBezTo>
                    <a:pt x="23" y="3"/>
                    <a:pt x="22" y="3"/>
                    <a:pt x="21" y="3"/>
                  </a:cubicBezTo>
                  <a:cubicBezTo>
                    <a:pt x="20" y="3"/>
                    <a:pt x="19" y="3"/>
                    <a:pt x="19" y="4"/>
                  </a:cubicBezTo>
                  <a:cubicBezTo>
                    <a:pt x="18" y="4"/>
                    <a:pt x="18" y="4"/>
                    <a:pt x="17" y="4"/>
                  </a:cubicBezTo>
                  <a:cubicBezTo>
                    <a:pt x="17" y="4"/>
                    <a:pt x="16" y="4"/>
                    <a:pt x="16" y="4"/>
                  </a:cubicBezTo>
                  <a:cubicBezTo>
                    <a:pt x="16" y="5"/>
                    <a:pt x="15" y="4"/>
                    <a:pt x="15" y="5"/>
                  </a:cubicBezTo>
                  <a:cubicBezTo>
                    <a:pt x="15" y="4"/>
                    <a:pt x="14" y="5"/>
                    <a:pt x="14" y="5"/>
                  </a:cubicBezTo>
                  <a:cubicBezTo>
                    <a:pt x="13" y="5"/>
                    <a:pt x="12" y="5"/>
                    <a:pt x="11" y="4"/>
                  </a:cubicBezTo>
                  <a:cubicBezTo>
                    <a:pt x="11" y="3"/>
                    <a:pt x="13" y="3"/>
                    <a:pt x="13" y="2"/>
                  </a:cubicBezTo>
                  <a:cubicBezTo>
                    <a:pt x="15" y="2"/>
                    <a:pt x="17" y="1"/>
                    <a:pt x="18" y="0"/>
                  </a:cubicBezTo>
                  <a:cubicBezTo>
                    <a:pt x="19" y="0"/>
                    <a:pt x="21" y="0"/>
                    <a:pt x="22" y="0"/>
                  </a:cubicBezTo>
                  <a:cubicBezTo>
                    <a:pt x="24" y="0"/>
                    <a:pt x="25" y="0"/>
                    <a:pt x="27" y="0"/>
                  </a:cubicBezTo>
                  <a:cubicBezTo>
                    <a:pt x="27" y="0"/>
                    <a:pt x="28" y="0"/>
                    <a:pt x="28" y="0"/>
                  </a:cubicBezTo>
                  <a:close/>
                  <a:moveTo>
                    <a:pt x="17" y="10"/>
                  </a:moveTo>
                  <a:cubicBezTo>
                    <a:pt x="18" y="11"/>
                    <a:pt x="17" y="13"/>
                    <a:pt x="17" y="14"/>
                  </a:cubicBezTo>
                  <a:cubicBezTo>
                    <a:pt x="17" y="14"/>
                    <a:pt x="17" y="14"/>
                    <a:pt x="17" y="14"/>
                  </a:cubicBezTo>
                  <a:cubicBezTo>
                    <a:pt x="18" y="15"/>
                    <a:pt x="18" y="15"/>
                    <a:pt x="19" y="15"/>
                  </a:cubicBezTo>
                  <a:cubicBezTo>
                    <a:pt x="19" y="16"/>
                    <a:pt x="21" y="16"/>
                    <a:pt x="20" y="17"/>
                  </a:cubicBezTo>
                  <a:cubicBezTo>
                    <a:pt x="20" y="18"/>
                    <a:pt x="18" y="19"/>
                    <a:pt x="17" y="19"/>
                  </a:cubicBezTo>
                  <a:cubicBezTo>
                    <a:pt x="17" y="20"/>
                    <a:pt x="16" y="20"/>
                    <a:pt x="17" y="21"/>
                  </a:cubicBezTo>
                  <a:cubicBezTo>
                    <a:pt x="18" y="21"/>
                    <a:pt x="19" y="21"/>
                    <a:pt x="20" y="21"/>
                  </a:cubicBezTo>
                  <a:cubicBezTo>
                    <a:pt x="20" y="21"/>
                    <a:pt x="21" y="20"/>
                    <a:pt x="21" y="21"/>
                  </a:cubicBezTo>
                  <a:cubicBezTo>
                    <a:pt x="22" y="21"/>
                    <a:pt x="22" y="21"/>
                    <a:pt x="22" y="22"/>
                  </a:cubicBezTo>
                  <a:cubicBezTo>
                    <a:pt x="22" y="22"/>
                    <a:pt x="23" y="22"/>
                    <a:pt x="22" y="23"/>
                  </a:cubicBezTo>
                  <a:cubicBezTo>
                    <a:pt x="22" y="23"/>
                    <a:pt x="23" y="23"/>
                    <a:pt x="23" y="24"/>
                  </a:cubicBezTo>
                  <a:cubicBezTo>
                    <a:pt x="23" y="25"/>
                    <a:pt x="22" y="25"/>
                    <a:pt x="21" y="25"/>
                  </a:cubicBezTo>
                  <a:cubicBezTo>
                    <a:pt x="21" y="25"/>
                    <a:pt x="20" y="25"/>
                    <a:pt x="20" y="25"/>
                  </a:cubicBezTo>
                  <a:cubicBezTo>
                    <a:pt x="20" y="26"/>
                    <a:pt x="19" y="25"/>
                    <a:pt x="19" y="26"/>
                  </a:cubicBezTo>
                  <a:cubicBezTo>
                    <a:pt x="19" y="26"/>
                    <a:pt x="19" y="26"/>
                    <a:pt x="19" y="26"/>
                  </a:cubicBezTo>
                  <a:cubicBezTo>
                    <a:pt x="19" y="27"/>
                    <a:pt x="18" y="26"/>
                    <a:pt x="17" y="26"/>
                  </a:cubicBezTo>
                  <a:cubicBezTo>
                    <a:pt x="17" y="27"/>
                    <a:pt x="16" y="26"/>
                    <a:pt x="15" y="27"/>
                  </a:cubicBezTo>
                  <a:cubicBezTo>
                    <a:pt x="15" y="26"/>
                    <a:pt x="15" y="27"/>
                    <a:pt x="14" y="27"/>
                  </a:cubicBezTo>
                  <a:cubicBezTo>
                    <a:pt x="14" y="27"/>
                    <a:pt x="13" y="27"/>
                    <a:pt x="13" y="27"/>
                  </a:cubicBezTo>
                  <a:cubicBezTo>
                    <a:pt x="12" y="27"/>
                    <a:pt x="11" y="27"/>
                    <a:pt x="10" y="26"/>
                  </a:cubicBezTo>
                  <a:cubicBezTo>
                    <a:pt x="10" y="26"/>
                    <a:pt x="10" y="25"/>
                    <a:pt x="10" y="24"/>
                  </a:cubicBezTo>
                  <a:cubicBezTo>
                    <a:pt x="9" y="24"/>
                    <a:pt x="10" y="23"/>
                    <a:pt x="10" y="23"/>
                  </a:cubicBezTo>
                  <a:cubicBezTo>
                    <a:pt x="10" y="22"/>
                    <a:pt x="9" y="21"/>
                    <a:pt x="10" y="21"/>
                  </a:cubicBezTo>
                  <a:cubicBezTo>
                    <a:pt x="9" y="20"/>
                    <a:pt x="11" y="20"/>
                    <a:pt x="11" y="19"/>
                  </a:cubicBezTo>
                  <a:cubicBezTo>
                    <a:pt x="11" y="19"/>
                    <a:pt x="11" y="19"/>
                    <a:pt x="11" y="19"/>
                  </a:cubicBezTo>
                  <a:cubicBezTo>
                    <a:pt x="10" y="19"/>
                    <a:pt x="10" y="19"/>
                    <a:pt x="10" y="19"/>
                  </a:cubicBezTo>
                  <a:cubicBezTo>
                    <a:pt x="10" y="19"/>
                    <a:pt x="10" y="19"/>
                    <a:pt x="10" y="19"/>
                  </a:cubicBezTo>
                  <a:cubicBezTo>
                    <a:pt x="10" y="19"/>
                    <a:pt x="9" y="19"/>
                    <a:pt x="9" y="18"/>
                  </a:cubicBezTo>
                  <a:cubicBezTo>
                    <a:pt x="8" y="17"/>
                    <a:pt x="8" y="17"/>
                    <a:pt x="8" y="17"/>
                  </a:cubicBezTo>
                  <a:cubicBezTo>
                    <a:pt x="8" y="16"/>
                    <a:pt x="9" y="16"/>
                    <a:pt x="9" y="16"/>
                  </a:cubicBezTo>
                  <a:cubicBezTo>
                    <a:pt x="10" y="16"/>
                    <a:pt x="11" y="16"/>
                    <a:pt x="12" y="15"/>
                  </a:cubicBezTo>
                  <a:cubicBezTo>
                    <a:pt x="13" y="15"/>
                    <a:pt x="15" y="15"/>
                    <a:pt x="15" y="14"/>
                  </a:cubicBezTo>
                  <a:cubicBezTo>
                    <a:pt x="15" y="13"/>
                    <a:pt x="15" y="12"/>
                    <a:pt x="15" y="12"/>
                  </a:cubicBezTo>
                  <a:cubicBezTo>
                    <a:pt x="14" y="13"/>
                    <a:pt x="13" y="12"/>
                    <a:pt x="12" y="12"/>
                  </a:cubicBezTo>
                  <a:cubicBezTo>
                    <a:pt x="13" y="11"/>
                    <a:pt x="12" y="11"/>
                    <a:pt x="12" y="11"/>
                  </a:cubicBezTo>
                  <a:cubicBezTo>
                    <a:pt x="13" y="10"/>
                    <a:pt x="15" y="9"/>
                    <a:pt x="16" y="10"/>
                  </a:cubicBezTo>
                  <a:lnTo>
                    <a:pt x="17" y="10"/>
                  </a:lnTo>
                  <a:close/>
                  <a:moveTo>
                    <a:pt x="5" y="10"/>
                  </a:moveTo>
                  <a:cubicBezTo>
                    <a:pt x="5" y="11"/>
                    <a:pt x="6" y="12"/>
                    <a:pt x="6" y="12"/>
                  </a:cubicBezTo>
                  <a:cubicBezTo>
                    <a:pt x="6" y="13"/>
                    <a:pt x="6" y="14"/>
                    <a:pt x="6" y="15"/>
                  </a:cubicBezTo>
                  <a:cubicBezTo>
                    <a:pt x="6" y="16"/>
                    <a:pt x="6" y="17"/>
                    <a:pt x="6" y="19"/>
                  </a:cubicBezTo>
                  <a:cubicBezTo>
                    <a:pt x="6" y="20"/>
                    <a:pt x="5" y="20"/>
                    <a:pt x="5" y="21"/>
                  </a:cubicBezTo>
                  <a:cubicBezTo>
                    <a:pt x="5" y="22"/>
                    <a:pt x="5" y="22"/>
                    <a:pt x="4" y="22"/>
                  </a:cubicBezTo>
                  <a:cubicBezTo>
                    <a:pt x="5" y="23"/>
                    <a:pt x="5" y="24"/>
                    <a:pt x="4" y="24"/>
                  </a:cubicBezTo>
                  <a:cubicBezTo>
                    <a:pt x="5" y="25"/>
                    <a:pt x="4" y="25"/>
                    <a:pt x="4" y="26"/>
                  </a:cubicBezTo>
                  <a:cubicBezTo>
                    <a:pt x="4" y="26"/>
                    <a:pt x="4" y="26"/>
                    <a:pt x="4" y="26"/>
                  </a:cubicBezTo>
                  <a:cubicBezTo>
                    <a:pt x="4" y="28"/>
                    <a:pt x="5" y="28"/>
                    <a:pt x="4" y="30"/>
                  </a:cubicBezTo>
                  <a:cubicBezTo>
                    <a:pt x="5" y="31"/>
                    <a:pt x="5" y="31"/>
                    <a:pt x="5" y="32"/>
                  </a:cubicBezTo>
                  <a:cubicBezTo>
                    <a:pt x="5" y="32"/>
                    <a:pt x="5" y="33"/>
                    <a:pt x="6" y="34"/>
                  </a:cubicBezTo>
                  <a:cubicBezTo>
                    <a:pt x="6" y="35"/>
                    <a:pt x="5" y="35"/>
                    <a:pt x="5" y="35"/>
                  </a:cubicBezTo>
                  <a:cubicBezTo>
                    <a:pt x="5" y="35"/>
                    <a:pt x="5" y="35"/>
                    <a:pt x="5" y="36"/>
                  </a:cubicBezTo>
                  <a:cubicBezTo>
                    <a:pt x="5" y="36"/>
                    <a:pt x="5" y="36"/>
                    <a:pt x="5" y="36"/>
                  </a:cubicBezTo>
                  <a:cubicBezTo>
                    <a:pt x="5" y="36"/>
                    <a:pt x="4" y="36"/>
                    <a:pt x="4" y="36"/>
                  </a:cubicBezTo>
                  <a:cubicBezTo>
                    <a:pt x="3" y="35"/>
                    <a:pt x="2" y="35"/>
                    <a:pt x="2" y="34"/>
                  </a:cubicBezTo>
                  <a:cubicBezTo>
                    <a:pt x="1" y="33"/>
                    <a:pt x="2" y="32"/>
                    <a:pt x="1" y="31"/>
                  </a:cubicBezTo>
                  <a:cubicBezTo>
                    <a:pt x="1" y="30"/>
                    <a:pt x="0" y="30"/>
                    <a:pt x="0" y="30"/>
                  </a:cubicBezTo>
                  <a:cubicBezTo>
                    <a:pt x="0" y="29"/>
                    <a:pt x="1" y="29"/>
                    <a:pt x="1" y="29"/>
                  </a:cubicBezTo>
                  <a:cubicBezTo>
                    <a:pt x="0" y="29"/>
                    <a:pt x="1" y="28"/>
                    <a:pt x="0" y="28"/>
                  </a:cubicBezTo>
                  <a:cubicBezTo>
                    <a:pt x="0" y="28"/>
                    <a:pt x="0" y="28"/>
                    <a:pt x="0" y="28"/>
                  </a:cubicBezTo>
                  <a:cubicBezTo>
                    <a:pt x="0" y="24"/>
                    <a:pt x="0" y="22"/>
                    <a:pt x="1" y="19"/>
                  </a:cubicBezTo>
                  <a:cubicBezTo>
                    <a:pt x="1" y="19"/>
                    <a:pt x="1" y="19"/>
                    <a:pt x="1" y="18"/>
                  </a:cubicBezTo>
                  <a:cubicBezTo>
                    <a:pt x="1" y="15"/>
                    <a:pt x="3" y="13"/>
                    <a:pt x="3" y="10"/>
                  </a:cubicBezTo>
                  <a:cubicBezTo>
                    <a:pt x="3" y="10"/>
                    <a:pt x="3" y="9"/>
                    <a:pt x="4" y="9"/>
                  </a:cubicBezTo>
                  <a:cubicBezTo>
                    <a:pt x="4" y="9"/>
                    <a:pt x="5" y="10"/>
                    <a:pt x="5" y="10"/>
                  </a:cubicBezTo>
                  <a:close/>
                  <a:moveTo>
                    <a:pt x="23" y="14"/>
                  </a:moveTo>
                  <a:cubicBezTo>
                    <a:pt x="23" y="13"/>
                    <a:pt x="23" y="14"/>
                    <a:pt x="23" y="14"/>
                  </a:cubicBezTo>
                  <a:cubicBezTo>
                    <a:pt x="25" y="14"/>
                    <a:pt x="27" y="15"/>
                    <a:pt x="27" y="16"/>
                  </a:cubicBezTo>
                  <a:cubicBezTo>
                    <a:pt x="27" y="17"/>
                    <a:pt x="26" y="17"/>
                    <a:pt x="26" y="18"/>
                  </a:cubicBezTo>
                  <a:cubicBezTo>
                    <a:pt x="25" y="18"/>
                    <a:pt x="25" y="18"/>
                    <a:pt x="24" y="18"/>
                  </a:cubicBezTo>
                  <a:cubicBezTo>
                    <a:pt x="23" y="16"/>
                    <a:pt x="22" y="15"/>
                    <a:pt x="21" y="14"/>
                  </a:cubicBezTo>
                  <a:cubicBezTo>
                    <a:pt x="21" y="13"/>
                    <a:pt x="22" y="13"/>
                    <a:pt x="22" y="13"/>
                  </a:cubicBezTo>
                  <a:lnTo>
                    <a:pt x="23" y="14"/>
                  </a:lnTo>
                  <a:close/>
                  <a:moveTo>
                    <a:pt x="22" y="31"/>
                  </a:moveTo>
                  <a:cubicBezTo>
                    <a:pt x="23" y="31"/>
                    <a:pt x="24" y="30"/>
                    <a:pt x="24" y="31"/>
                  </a:cubicBezTo>
                  <a:cubicBezTo>
                    <a:pt x="24" y="31"/>
                    <a:pt x="24" y="32"/>
                    <a:pt x="24" y="32"/>
                  </a:cubicBezTo>
                  <a:cubicBezTo>
                    <a:pt x="23" y="32"/>
                    <a:pt x="24" y="33"/>
                    <a:pt x="23" y="33"/>
                  </a:cubicBezTo>
                  <a:cubicBezTo>
                    <a:pt x="23" y="34"/>
                    <a:pt x="22" y="34"/>
                    <a:pt x="21" y="34"/>
                  </a:cubicBezTo>
                  <a:cubicBezTo>
                    <a:pt x="21" y="34"/>
                    <a:pt x="21" y="34"/>
                    <a:pt x="20" y="34"/>
                  </a:cubicBezTo>
                  <a:cubicBezTo>
                    <a:pt x="20" y="34"/>
                    <a:pt x="20" y="34"/>
                    <a:pt x="20" y="34"/>
                  </a:cubicBezTo>
                  <a:cubicBezTo>
                    <a:pt x="18" y="34"/>
                    <a:pt x="17" y="33"/>
                    <a:pt x="16" y="34"/>
                  </a:cubicBezTo>
                  <a:cubicBezTo>
                    <a:pt x="16" y="34"/>
                    <a:pt x="15" y="34"/>
                    <a:pt x="14" y="34"/>
                  </a:cubicBezTo>
                  <a:cubicBezTo>
                    <a:pt x="13" y="35"/>
                    <a:pt x="12" y="35"/>
                    <a:pt x="11" y="34"/>
                  </a:cubicBezTo>
                  <a:cubicBezTo>
                    <a:pt x="10" y="34"/>
                    <a:pt x="10" y="34"/>
                    <a:pt x="9" y="34"/>
                  </a:cubicBezTo>
                  <a:cubicBezTo>
                    <a:pt x="9" y="34"/>
                    <a:pt x="9" y="33"/>
                    <a:pt x="8" y="33"/>
                  </a:cubicBezTo>
                  <a:cubicBezTo>
                    <a:pt x="8" y="33"/>
                    <a:pt x="8" y="33"/>
                    <a:pt x="8" y="33"/>
                  </a:cubicBezTo>
                  <a:cubicBezTo>
                    <a:pt x="8" y="32"/>
                    <a:pt x="9" y="32"/>
                    <a:pt x="9" y="32"/>
                  </a:cubicBezTo>
                  <a:cubicBezTo>
                    <a:pt x="10" y="31"/>
                    <a:pt x="11" y="31"/>
                    <a:pt x="12" y="31"/>
                  </a:cubicBezTo>
                  <a:cubicBezTo>
                    <a:pt x="15" y="31"/>
                    <a:pt x="17" y="30"/>
                    <a:pt x="20" y="30"/>
                  </a:cubicBezTo>
                  <a:cubicBezTo>
                    <a:pt x="20" y="31"/>
                    <a:pt x="22" y="31"/>
                    <a:pt x="22" y="3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16"/>
            <p:cNvSpPr>
              <a:spLocks noEditPoints="1"/>
            </p:cNvSpPr>
            <p:nvPr/>
          </p:nvSpPr>
          <p:spPr bwMode="auto">
            <a:xfrm>
              <a:off x="5537" y="4091"/>
              <a:ext cx="202" cy="222"/>
            </a:xfrm>
            <a:custGeom>
              <a:avLst/>
              <a:gdLst>
                <a:gd name="T0" fmla="*/ 43 w 78"/>
                <a:gd name="T1" fmla="*/ 32 h 83"/>
                <a:gd name="T2" fmla="*/ 45 w 78"/>
                <a:gd name="T3" fmla="*/ 40 h 83"/>
                <a:gd name="T4" fmla="*/ 62 w 78"/>
                <a:gd name="T5" fmla="*/ 67 h 83"/>
                <a:gd name="T6" fmla="*/ 69 w 78"/>
                <a:gd name="T7" fmla="*/ 67 h 83"/>
                <a:gd name="T8" fmla="*/ 71 w 78"/>
                <a:gd name="T9" fmla="*/ 66 h 83"/>
                <a:gd name="T10" fmla="*/ 73 w 78"/>
                <a:gd name="T11" fmla="*/ 62 h 83"/>
                <a:gd name="T12" fmla="*/ 75 w 78"/>
                <a:gd name="T13" fmla="*/ 66 h 83"/>
                <a:gd name="T14" fmla="*/ 76 w 78"/>
                <a:gd name="T15" fmla="*/ 68 h 83"/>
                <a:gd name="T16" fmla="*/ 77 w 78"/>
                <a:gd name="T17" fmla="*/ 72 h 83"/>
                <a:gd name="T18" fmla="*/ 78 w 78"/>
                <a:gd name="T19" fmla="*/ 74 h 83"/>
                <a:gd name="T20" fmla="*/ 78 w 78"/>
                <a:gd name="T21" fmla="*/ 79 h 83"/>
                <a:gd name="T22" fmla="*/ 59 w 78"/>
                <a:gd name="T23" fmla="*/ 76 h 83"/>
                <a:gd name="T24" fmla="*/ 35 w 78"/>
                <a:gd name="T25" fmla="*/ 53 h 83"/>
                <a:gd name="T26" fmla="*/ 19 w 78"/>
                <a:gd name="T27" fmla="*/ 66 h 83"/>
                <a:gd name="T28" fmla="*/ 5 w 78"/>
                <a:gd name="T29" fmla="*/ 73 h 83"/>
                <a:gd name="T30" fmla="*/ 0 w 78"/>
                <a:gd name="T31" fmla="*/ 63 h 83"/>
                <a:gd name="T32" fmla="*/ 2 w 78"/>
                <a:gd name="T33" fmla="*/ 53 h 83"/>
                <a:gd name="T34" fmla="*/ 3 w 78"/>
                <a:gd name="T35" fmla="*/ 38 h 83"/>
                <a:gd name="T36" fmla="*/ 2 w 78"/>
                <a:gd name="T37" fmla="*/ 33 h 83"/>
                <a:gd name="T38" fmla="*/ 5 w 78"/>
                <a:gd name="T39" fmla="*/ 17 h 83"/>
                <a:gd name="T40" fmla="*/ 10 w 78"/>
                <a:gd name="T41" fmla="*/ 14 h 83"/>
                <a:gd name="T42" fmla="*/ 11 w 78"/>
                <a:gd name="T43" fmla="*/ 35 h 83"/>
                <a:gd name="T44" fmla="*/ 24 w 78"/>
                <a:gd name="T45" fmla="*/ 31 h 83"/>
                <a:gd name="T46" fmla="*/ 18 w 78"/>
                <a:gd name="T47" fmla="*/ 22 h 83"/>
                <a:gd name="T48" fmla="*/ 29 w 78"/>
                <a:gd name="T49" fmla="*/ 15 h 83"/>
                <a:gd name="T50" fmla="*/ 26 w 78"/>
                <a:gd name="T51" fmla="*/ 12 h 83"/>
                <a:gd name="T52" fmla="*/ 15 w 78"/>
                <a:gd name="T53" fmla="*/ 12 h 83"/>
                <a:gd name="T54" fmla="*/ 26 w 78"/>
                <a:gd name="T55" fmla="*/ 4 h 83"/>
                <a:gd name="T56" fmla="*/ 45 w 78"/>
                <a:gd name="T57" fmla="*/ 0 h 83"/>
                <a:gd name="T58" fmla="*/ 50 w 78"/>
                <a:gd name="T59" fmla="*/ 7 h 83"/>
                <a:gd name="T60" fmla="*/ 47 w 78"/>
                <a:gd name="T61" fmla="*/ 18 h 83"/>
                <a:gd name="T62" fmla="*/ 52 w 78"/>
                <a:gd name="T63" fmla="*/ 23 h 83"/>
                <a:gd name="T64" fmla="*/ 35 w 78"/>
                <a:gd name="T65" fmla="*/ 24 h 83"/>
                <a:gd name="T66" fmla="*/ 74 w 78"/>
                <a:gd name="T67" fmla="*/ 39 h 83"/>
                <a:gd name="T68" fmla="*/ 72 w 78"/>
                <a:gd name="T69" fmla="*/ 33 h 83"/>
                <a:gd name="T70" fmla="*/ 72 w 78"/>
                <a:gd name="T71" fmla="*/ 31 h 83"/>
                <a:gd name="T72" fmla="*/ 71 w 78"/>
                <a:gd name="T73" fmla="*/ 35 h 83"/>
                <a:gd name="T74" fmla="*/ 70 w 78"/>
                <a:gd name="T75" fmla="*/ 46 h 83"/>
                <a:gd name="T76" fmla="*/ 71 w 78"/>
                <a:gd name="T77" fmla="*/ 50 h 83"/>
                <a:gd name="T78" fmla="*/ 69 w 78"/>
                <a:gd name="T79" fmla="*/ 57 h 83"/>
                <a:gd name="T80" fmla="*/ 68 w 78"/>
                <a:gd name="T81" fmla="*/ 50 h 83"/>
                <a:gd name="T82" fmla="*/ 69 w 78"/>
                <a:gd name="T83" fmla="*/ 43 h 83"/>
                <a:gd name="T84" fmla="*/ 70 w 78"/>
                <a:gd name="T85" fmla="*/ 32 h 83"/>
                <a:gd name="T86" fmla="*/ 33 w 78"/>
                <a:gd name="T87" fmla="*/ 42 h 83"/>
                <a:gd name="T88" fmla="*/ 12 w 78"/>
                <a:gd name="T89" fmla="*/ 60 h 83"/>
                <a:gd name="T90" fmla="*/ 9 w 78"/>
                <a:gd name="T91" fmla="*/ 52 h 83"/>
                <a:gd name="T92" fmla="*/ 23 w 78"/>
                <a:gd name="T93" fmla="*/ 43 h 83"/>
                <a:gd name="T94" fmla="*/ 34 w 78"/>
                <a:gd name="T95" fmla="*/ 41 h 83"/>
                <a:gd name="T96" fmla="*/ 74 w 78"/>
                <a:gd name="T97" fmla="*/ 48 h 83"/>
                <a:gd name="T98" fmla="*/ 72 w 78"/>
                <a:gd name="T99" fmla="*/ 53 h 83"/>
                <a:gd name="T100" fmla="*/ 72 w 78"/>
                <a:gd name="T101" fmla="*/ 48 h 83"/>
                <a:gd name="T102" fmla="*/ 73 w 78"/>
                <a:gd name="T103" fmla="*/ 45 h 83"/>
                <a:gd name="T104" fmla="*/ 70 w 78"/>
                <a:gd name="T105" fmla="*/ 54 h 83"/>
                <a:gd name="T106" fmla="*/ 70 w 78"/>
                <a:gd name="T107" fmla="*/ 66 h 83"/>
                <a:gd name="T108" fmla="*/ 72 w 78"/>
                <a:gd name="T109" fmla="*/ 67 h 83"/>
                <a:gd name="T110" fmla="*/ 74 w 78"/>
                <a:gd name="T111" fmla="*/ 69 h 83"/>
                <a:gd name="T112" fmla="*/ 76 w 78"/>
                <a:gd name="T113" fmla="*/ 76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8" h="83">
                  <a:moveTo>
                    <a:pt x="52" y="23"/>
                  </a:moveTo>
                  <a:cubicBezTo>
                    <a:pt x="53" y="26"/>
                    <a:pt x="52" y="27"/>
                    <a:pt x="51" y="28"/>
                  </a:cubicBezTo>
                  <a:cubicBezTo>
                    <a:pt x="51" y="31"/>
                    <a:pt x="48" y="30"/>
                    <a:pt x="46" y="31"/>
                  </a:cubicBezTo>
                  <a:cubicBezTo>
                    <a:pt x="45" y="31"/>
                    <a:pt x="44" y="33"/>
                    <a:pt x="43" y="32"/>
                  </a:cubicBezTo>
                  <a:cubicBezTo>
                    <a:pt x="42" y="32"/>
                    <a:pt x="42" y="32"/>
                    <a:pt x="42" y="32"/>
                  </a:cubicBezTo>
                  <a:cubicBezTo>
                    <a:pt x="40" y="31"/>
                    <a:pt x="40" y="34"/>
                    <a:pt x="39" y="34"/>
                  </a:cubicBezTo>
                  <a:cubicBezTo>
                    <a:pt x="40" y="36"/>
                    <a:pt x="40" y="38"/>
                    <a:pt x="42" y="39"/>
                  </a:cubicBezTo>
                  <a:cubicBezTo>
                    <a:pt x="43" y="39"/>
                    <a:pt x="44" y="40"/>
                    <a:pt x="45" y="40"/>
                  </a:cubicBezTo>
                  <a:cubicBezTo>
                    <a:pt x="44" y="41"/>
                    <a:pt x="45" y="42"/>
                    <a:pt x="44" y="43"/>
                  </a:cubicBezTo>
                  <a:cubicBezTo>
                    <a:pt x="45" y="45"/>
                    <a:pt x="47" y="47"/>
                    <a:pt x="49" y="49"/>
                  </a:cubicBezTo>
                  <a:cubicBezTo>
                    <a:pt x="50" y="50"/>
                    <a:pt x="49" y="53"/>
                    <a:pt x="51" y="53"/>
                  </a:cubicBezTo>
                  <a:cubicBezTo>
                    <a:pt x="54" y="58"/>
                    <a:pt x="58" y="62"/>
                    <a:pt x="62" y="67"/>
                  </a:cubicBezTo>
                  <a:cubicBezTo>
                    <a:pt x="64" y="69"/>
                    <a:pt x="66" y="71"/>
                    <a:pt x="68" y="72"/>
                  </a:cubicBezTo>
                  <a:cubicBezTo>
                    <a:pt x="69" y="71"/>
                    <a:pt x="69" y="71"/>
                    <a:pt x="69" y="71"/>
                  </a:cubicBezTo>
                  <a:cubicBezTo>
                    <a:pt x="68" y="70"/>
                    <a:pt x="69" y="69"/>
                    <a:pt x="68" y="67"/>
                  </a:cubicBezTo>
                  <a:cubicBezTo>
                    <a:pt x="69" y="67"/>
                    <a:pt x="69" y="67"/>
                    <a:pt x="69" y="67"/>
                  </a:cubicBezTo>
                  <a:cubicBezTo>
                    <a:pt x="68" y="66"/>
                    <a:pt x="69" y="64"/>
                    <a:pt x="68" y="63"/>
                  </a:cubicBezTo>
                  <a:cubicBezTo>
                    <a:pt x="69" y="60"/>
                    <a:pt x="69" y="60"/>
                    <a:pt x="69" y="60"/>
                  </a:cubicBezTo>
                  <a:cubicBezTo>
                    <a:pt x="69" y="61"/>
                    <a:pt x="70" y="62"/>
                    <a:pt x="71" y="62"/>
                  </a:cubicBezTo>
                  <a:cubicBezTo>
                    <a:pt x="71" y="63"/>
                    <a:pt x="71" y="65"/>
                    <a:pt x="71" y="66"/>
                  </a:cubicBezTo>
                  <a:cubicBezTo>
                    <a:pt x="73" y="66"/>
                    <a:pt x="71" y="64"/>
                    <a:pt x="72" y="63"/>
                  </a:cubicBezTo>
                  <a:cubicBezTo>
                    <a:pt x="72" y="62"/>
                    <a:pt x="70" y="60"/>
                    <a:pt x="72" y="59"/>
                  </a:cubicBezTo>
                  <a:cubicBezTo>
                    <a:pt x="73" y="60"/>
                    <a:pt x="72" y="61"/>
                    <a:pt x="73" y="61"/>
                  </a:cubicBezTo>
                  <a:cubicBezTo>
                    <a:pt x="73" y="62"/>
                    <a:pt x="73" y="62"/>
                    <a:pt x="73" y="62"/>
                  </a:cubicBezTo>
                  <a:cubicBezTo>
                    <a:pt x="73" y="63"/>
                    <a:pt x="73" y="63"/>
                    <a:pt x="73" y="63"/>
                  </a:cubicBezTo>
                  <a:cubicBezTo>
                    <a:pt x="73" y="64"/>
                    <a:pt x="74" y="65"/>
                    <a:pt x="73" y="67"/>
                  </a:cubicBezTo>
                  <a:cubicBezTo>
                    <a:pt x="73" y="67"/>
                    <a:pt x="74" y="67"/>
                    <a:pt x="74" y="68"/>
                  </a:cubicBezTo>
                  <a:cubicBezTo>
                    <a:pt x="75" y="67"/>
                    <a:pt x="75" y="67"/>
                    <a:pt x="75" y="66"/>
                  </a:cubicBezTo>
                  <a:cubicBezTo>
                    <a:pt x="75" y="67"/>
                    <a:pt x="75" y="69"/>
                    <a:pt x="77" y="68"/>
                  </a:cubicBezTo>
                  <a:cubicBezTo>
                    <a:pt x="78" y="68"/>
                    <a:pt x="77" y="69"/>
                    <a:pt x="78" y="69"/>
                  </a:cubicBezTo>
                  <a:cubicBezTo>
                    <a:pt x="78" y="70"/>
                    <a:pt x="77" y="70"/>
                    <a:pt x="77" y="70"/>
                  </a:cubicBezTo>
                  <a:cubicBezTo>
                    <a:pt x="76" y="69"/>
                    <a:pt x="77" y="69"/>
                    <a:pt x="76" y="68"/>
                  </a:cubicBezTo>
                  <a:cubicBezTo>
                    <a:pt x="75" y="69"/>
                    <a:pt x="75" y="70"/>
                    <a:pt x="76" y="71"/>
                  </a:cubicBezTo>
                  <a:cubicBezTo>
                    <a:pt x="76" y="71"/>
                    <a:pt x="76" y="71"/>
                    <a:pt x="76" y="71"/>
                  </a:cubicBezTo>
                  <a:cubicBezTo>
                    <a:pt x="76" y="71"/>
                    <a:pt x="77" y="71"/>
                    <a:pt x="77" y="71"/>
                  </a:cubicBezTo>
                  <a:cubicBezTo>
                    <a:pt x="77" y="71"/>
                    <a:pt x="77" y="72"/>
                    <a:pt x="77" y="72"/>
                  </a:cubicBezTo>
                  <a:cubicBezTo>
                    <a:pt x="78" y="72"/>
                    <a:pt x="78" y="72"/>
                    <a:pt x="78" y="72"/>
                  </a:cubicBezTo>
                  <a:cubicBezTo>
                    <a:pt x="78" y="73"/>
                    <a:pt x="78" y="73"/>
                    <a:pt x="78" y="73"/>
                  </a:cubicBezTo>
                  <a:cubicBezTo>
                    <a:pt x="77" y="73"/>
                    <a:pt x="77" y="73"/>
                    <a:pt x="77" y="73"/>
                  </a:cubicBezTo>
                  <a:cubicBezTo>
                    <a:pt x="76" y="73"/>
                    <a:pt x="77" y="74"/>
                    <a:pt x="78" y="74"/>
                  </a:cubicBezTo>
                  <a:cubicBezTo>
                    <a:pt x="78" y="74"/>
                    <a:pt x="78" y="74"/>
                    <a:pt x="78" y="74"/>
                  </a:cubicBezTo>
                  <a:cubicBezTo>
                    <a:pt x="78" y="75"/>
                    <a:pt x="77" y="75"/>
                    <a:pt x="77" y="77"/>
                  </a:cubicBezTo>
                  <a:cubicBezTo>
                    <a:pt x="77" y="77"/>
                    <a:pt x="77" y="77"/>
                    <a:pt x="77" y="77"/>
                  </a:cubicBezTo>
                  <a:cubicBezTo>
                    <a:pt x="78" y="77"/>
                    <a:pt x="77" y="78"/>
                    <a:pt x="78" y="79"/>
                  </a:cubicBezTo>
                  <a:cubicBezTo>
                    <a:pt x="78" y="80"/>
                    <a:pt x="77" y="80"/>
                    <a:pt x="78" y="80"/>
                  </a:cubicBezTo>
                  <a:cubicBezTo>
                    <a:pt x="77" y="81"/>
                    <a:pt x="77" y="83"/>
                    <a:pt x="75" y="82"/>
                  </a:cubicBezTo>
                  <a:cubicBezTo>
                    <a:pt x="74" y="83"/>
                    <a:pt x="72" y="82"/>
                    <a:pt x="70" y="82"/>
                  </a:cubicBezTo>
                  <a:cubicBezTo>
                    <a:pt x="66" y="81"/>
                    <a:pt x="63" y="78"/>
                    <a:pt x="59" y="76"/>
                  </a:cubicBezTo>
                  <a:cubicBezTo>
                    <a:pt x="59" y="75"/>
                    <a:pt x="58" y="75"/>
                    <a:pt x="57" y="74"/>
                  </a:cubicBezTo>
                  <a:cubicBezTo>
                    <a:pt x="50" y="67"/>
                    <a:pt x="45" y="59"/>
                    <a:pt x="40" y="50"/>
                  </a:cubicBezTo>
                  <a:cubicBezTo>
                    <a:pt x="40" y="50"/>
                    <a:pt x="39" y="49"/>
                    <a:pt x="39" y="50"/>
                  </a:cubicBezTo>
                  <a:cubicBezTo>
                    <a:pt x="37" y="51"/>
                    <a:pt x="36" y="52"/>
                    <a:pt x="35" y="53"/>
                  </a:cubicBezTo>
                  <a:cubicBezTo>
                    <a:pt x="34" y="54"/>
                    <a:pt x="32" y="55"/>
                    <a:pt x="32" y="56"/>
                  </a:cubicBezTo>
                  <a:cubicBezTo>
                    <a:pt x="29" y="58"/>
                    <a:pt x="27" y="61"/>
                    <a:pt x="24" y="62"/>
                  </a:cubicBezTo>
                  <a:cubicBezTo>
                    <a:pt x="22" y="63"/>
                    <a:pt x="21" y="65"/>
                    <a:pt x="18" y="65"/>
                  </a:cubicBezTo>
                  <a:cubicBezTo>
                    <a:pt x="18" y="66"/>
                    <a:pt x="19" y="66"/>
                    <a:pt x="19" y="66"/>
                  </a:cubicBezTo>
                  <a:cubicBezTo>
                    <a:pt x="18" y="67"/>
                    <a:pt x="16" y="67"/>
                    <a:pt x="15" y="68"/>
                  </a:cubicBezTo>
                  <a:cubicBezTo>
                    <a:pt x="14" y="68"/>
                    <a:pt x="14" y="69"/>
                    <a:pt x="12" y="69"/>
                  </a:cubicBezTo>
                  <a:cubicBezTo>
                    <a:pt x="12" y="70"/>
                    <a:pt x="10" y="71"/>
                    <a:pt x="9" y="73"/>
                  </a:cubicBezTo>
                  <a:cubicBezTo>
                    <a:pt x="8" y="73"/>
                    <a:pt x="7" y="72"/>
                    <a:pt x="5" y="73"/>
                  </a:cubicBezTo>
                  <a:cubicBezTo>
                    <a:pt x="5" y="71"/>
                    <a:pt x="3" y="71"/>
                    <a:pt x="3" y="70"/>
                  </a:cubicBezTo>
                  <a:cubicBezTo>
                    <a:pt x="2" y="69"/>
                    <a:pt x="1" y="68"/>
                    <a:pt x="0" y="67"/>
                  </a:cubicBezTo>
                  <a:cubicBezTo>
                    <a:pt x="0" y="66"/>
                    <a:pt x="0" y="65"/>
                    <a:pt x="0" y="65"/>
                  </a:cubicBezTo>
                  <a:cubicBezTo>
                    <a:pt x="0" y="64"/>
                    <a:pt x="1" y="64"/>
                    <a:pt x="0" y="63"/>
                  </a:cubicBezTo>
                  <a:cubicBezTo>
                    <a:pt x="1" y="61"/>
                    <a:pt x="1" y="59"/>
                    <a:pt x="1" y="56"/>
                  </a:cubicBezTo>
                  <a:cubicBezTo>
                    <a:pt x="1" y="55"/>
                    <a:pt x="1" y="55"/>
                    <a:pt x="1" y="55"/>
                  </a:cubicBezTo>
                  <a:cubicBezTo>
                    <a:pt x="1" y="55"/>
                    <a:pt x="1" y="55"/>
                    <a:pt x="1" y="55"/>
                  </a:cubicBezTo>
                  <a:cubicBezTo>
                    <a:pt x="1" y="54"/>
                    <a:pt x="2" y="53"/>
                    <a:pt x="2" y="53"/>
                  </a:cubicBezTo>
                  <a:cubicBezTo>
                    <a:pt x="3" y="49"/>
                    <a:pt x="2" y="46"/>
                    <a:pt x="3" y="43"/>
                  </a:cubicBezTo>
                  <a:cubicBezTo>
                    <a:pt x="2" y="43"/>
                    <a:pt x="2" y="43"/>
                    <a:pt x="2" y="43"/>
                  </a:cubicBezTo>
                  <a:cubicBezTo>
                    <a:pt x="3" y="42"/>
                    <a:pt x="2" y="42"/>
                    <a:pt x="2" y="42"/>
                  </a:cubicBezTo>
                  <a:cubicBezTo>
                    <a:pt x="3" y="41"/>
                    <a:pt x="2" y="40"/>
                    <a:pt x="3" y="38"/>
                  </a:cubicBezTo>
                  <a:cubicBezTo>
                    <a:pt x="2" y="38"/>
                    <a:pt x="2" y="38"/>
                    <a:pt x="2" y="37"/>
                  </a:cubicBezTo>
                  <a:cubicBezTo>
                    <a:pt x="3" y="37"/>
                    <a:pt x="3" y="36"/>
                    <a:pt x="3" y="35"/>
                  </a:cubicBezTo>
                  <a:cubicBezTo>
                    <a:pt x="3" y="35"/>
                    <a:pt x="3" y="34"/>
                    <a:pt x="3" y="34"/>
                  </a:cubicBezTo>
                  <a:cubicBezTo>
                    <a:pt x="2" y="33"/>
                    <a:pt x="2" y="33"/>
                    <a:pt x="2" y="33"/>
                  </a:cubicBezTo>
                  <a:cubicBezTo>
                    <a:pt x="3" y="33"/>
                    <a:pt x="3" y="33"/>
                    <a:pt x="3" y="33"/>
                  </a:cubicBezTo>
                  <a:cubicBezTo>
                    <a:pt x="4" y="30"/>
                    <a:pt x="2" y="27"/>
                    <a:pt x="4" y="24"/>
                  </a:cubicBezTo>
                  <a:cubicBezTo>
                    <a:pt x="3" y="23"/>
                    <a:pt x="4" y="22"/>
                    <a:pt x="4" y="21"/>
                  </a:cubicBezTo>
                  <a:cubicBezTo>
                    <a:pt x="4" y="20"/>
                    <a:pt x="4" y="18"/>
                    <a:pt x="5" y="17"/>
                  </a:cubicBezTo>
                  <a:cubicBezTo>
                    <a:pt x="5" y="16"/>
                    <a:pt x="5" y="16"/>
                    <a:pt x="5" y="16"/>
                  </a:cubicBezTo>
                  <a:cubicBezTo>
                    <a:pt x="5" y="16"/>
                    <a:pt x="5" y="16"/>
                    <a:pt x="5" y="16"/>
                  </a:cubicBezTo>
                  <a:cubicBezTo>
                    <a:pt x="5" y="15"/>
                    <a:pt x="6" y="15"/>
                    <a:pt x="7" y="15"/>
                  </a:cubicBezTo>
                  <a:cubicBezTo>
                    <a:pt x="8" y="14"/>
                    <a:pt x="9" y="14"/>
                    <a:pt x="10" y="14"/>
                  </a:cubicBezTo>
                  <a:cubicBezTo>
                    <a:pt x="13" y="16"/>
                    <a:pt x="14" y="19"/>
                    <a:pt x="15" y="21"/>
                  </a:cubicBezTo>
                  <a:cubicBezTo>
                    <a:pt x="14" y="22"/>
                    <a:pt x="16" y="23"/>
                    <a:pt x="15" y="24"/>
                  </a:cubicBezTo>
                  <a:cubicBezTo>
                    <a:pt x="15" y="26"/>
                    <a:pt x="15" y="29"/>
                    <a:pt x="13" y="30"/>
                  </a:cubicBezTo>
                  <a:cubicBezTo>
                    <a:pt x="12" y="32"/>
                    <a:pt x="14" y="34"/>
                    <a:pt x="11" y="35"/>
                  </a:cubicBezTo>
                  <a:cubicBezTo>
                    <a:pt x="11" y="36"/>
                    <a:pt x="11" y="37"/>
                    <a:pt x="11" y="38"/>
                  </a:cubicBezTo>
                  <a:cubicBezTo>
                    <a:pt x="12" y="39"/>
                    <a:pt x="12" y="37"/>
                    <a:pt x="14" y="36"/>
                  </a:cubicBezTo>
                  <a:cubicBezTo>
                    <a:pt x="16" y="35"/>
                    <a:pt x="19" y="34"/>
                    <a:pt x="21" y="33"/>
                  </a:cubicBezTo>
                  <a:cubicBezTo>
                    <a:pt x="22" y="33"/>
                    <a:pt x="24" y="32"/>
                    <a:pt x="24" y="31"/>
                  </a:cubicBezTo>
                  <a:cubicBezTo>
                    <a:pt x="26" y="31"/>
                    <a:pt x="28" y="30"/>
                    <a:pt x="28" y="29"/>
                  </a:cubicBezTo>
                  <a:cubicBezTo>
                    <a:pt x="26" y="26"/>
                    <a:pt x="26" y="26"/>
                    <a:pt x="26" y="26"/>
                  </a:cubicBezTo>
                  <a:cubicBezTo>
                    <a:pt x="23" y="25"/>
                    <a:pt x="21" y="31"/>
                    <a:pt x="18" y="27"/>
                  </a:cubicBezTo>
                  <a:cubicBezTo>
                    <a:pt x="16" y="26"/>
                    <a:pt x="18" y="24"/>
                    <a:pt x="18" y="22"/>
                  </a:cubicBezTo>
                  <a:cubicBezTo>
                    <a:pt x="19" y="21"/>
                    <a:pt x="20" y="20"/>
                    <a:pt x="21" y="19"/>
                  </a:cubicBezTo>
                  <a:cubicBezTo>
                    <a:pt x="22" y="19"/>
                    <a:pt x="22" y="18"/>
                    <a:pt x="23" y="18"/>
                  </a:cubicBezTo>
                  <a:cubicBezTo>
                    <a:pt x="25" y="18"/>
                    <a:pt x="23" y="14"/>
                    <a:pt x="26" y="15"/>
                  </a:cubicBezTo>
                  <a:cubicBezTo>
                    <a:pt x="27" y="15"/>
                    <a:pt x="28" y="16"/>
                    <a:pt x="29" y="15"/>
                  </a:cubicBezTo>
                  <a:cubicBezTo>
                    <a:pt x="31" y="14"/>
                    <a:pt x="32" y="13"/>
                    <a:pt x="33" y="12"/>
                  </a:cubicBezTo>
                  <a:cubicBezTo>
                    <a:pt x="33" y="11"/>
                    <a:pt x="34" y="11"/>
                    <a:pt x="34" y="10"/>
                  </a:cubicBezTo>
                  <a:cubicBezTo>
                    <a:pt x="32" y="10"/>
                    <a:pt x="31" y="11"/>
                    <a:pt x="29" y="11"/>
                  </a:cubicBezTo>
                  <a:cubicBezTo>
                    <a:pt x="29" y="12"/>
                    <a:pt x="27" y="12"/>
                    <a:pt x="26" y="12"/>
                  </a:cubicBezTo>
                  <a:cubicBezTo>
                    <a:pt x="26" y="13"/>
                    <a:pt x="25" y="12"/>
                    <a:pt x="24" y="13"/>
                  </a:cubicBezTo>
                  <a:cubicBezTo>
                    <a:pt x="24" y="13"/>
                    <a:pt x="23" y="14"/>
                    <a:pt x="23" y="13"/>
                  </a:cubicBezTo>
                  <a:cubicBezTo>
                    <a:pt x="22" y="14"/>
                    <a:pt x="21" y="13"/>
                    <a:pt x="20" y="14"/>
                  </a:cubicBezTo>
                  <a:cubicBezTo>
                    <a:pt x="19" y="12"/>
                    <a:pt x="16" y="13"/>
                    <a:pt x="15" y="12"/>
                  </a:cubicBezTo>
                  <a:cubicBezTo>
                    <a:pt x="15" y="12"/>
                    <a:pt x="15" y="12"/>
                    <a:pt x="15" y="12"/>
                  </a:cubicBezTo>
                  <a:cubicBezTo>
                    <a:pt x="15" y="10"/>
                    <a:pt x="12" y="11"/>
                    <a:pt x="13" y="9"/>
                  </a:cubicBezTo>
                  <a:cubicBezTo>
                    <a:pt x="13" y="8"/>
                    <a:pt x="14" y="6"/>
                    <a:pt x="15" y="6"/>
                  </a:cubicBezTo>
                  <a:cubicBezTo>
                    <a:pt x="19" y="5"/>
                    <a:pt x="22" y="4"/>
                    <a:pt x="26" y="4"/>
                  </a:cubicBezTo>
                  <a:cubicBezTo>
                    <a:pt x="27" y="4"/>
                    <a:pt x="29" y="3"/>
                    <a:pt x="31" y="3"/>
                  </a:cubicBezTo>
                  <a:cubicBezTo>
                    <a:pt x="32" y="2"/>
                    <a:pt x="34" y="3"/>
                    <a:pt x="35" y="2"/>
                  </a:cubicBezTo>
                  <a:cubicBezTo>
                    <a:pt x="38" y="2"/>
                    <a:pt x="40" y="1"/>
                    <a:pt x="42" y="0"/>
                  </a:cubicBezTo>
                  <a:cubicBezTo>
                    <a:pt x="42" y="0"/>
                    <a:pt x="44" y="0"/>
                    <a:pt x="45" y="0"/>
                  </a:cubicBezTo>
                  <a:cubicBezTo>
                    <a:pt x="45" y="0"/>
                    <a:pt x="45" y="0"/>
                    <a:pt x="45" y="0"/>
                  </a:cubicBezTo>
                  <a:cubicBezTo>
                    <a:pt x="47" y="1"/>
                    <a:pt x="50" y="1"/>
                    <a:pt x="51" y="3"/>
                  </a:cubicBezTo>
                  <a:cubicBezTo>
                    <a:pt x="50" y="4"/>
                    <a:pt x="52" y="4"/>
                    <a:pt x="52" y="5"/>
                  </a:cubicBezTo>
                  <a:cubicBezTo>
                    <a:pt x="52" y="6"/>
                    <a:pt x="50" y="5"/>
                    <a:pt x="50" y="7"/>
                  </a:cubicBezTo>
                  <a:cubicBezTo>
                    <a:pt x="47" y="8"/>
                    <a:pt x="45" y="11"/>
                    <a:pt x="43" y="13"/>
                  </a:cubicBezTo>
                  <a:cubicBezTo>
                    <a:pt x="42" y="14"/>
                    <a:pt x="42" y="14"/>
                    <a:pt x="42" y="14"/>
                  </a:cubicBezTo>
                  <a:cubicBezTo>
                    <a:pt x="44" y="15"/>
                    <a:pt x="45" y="14"/>
                    <a:pt x="46" y="15"/>
                  </a:cubicBezTo>
                  <a:cubicBezTo>
                    <a:pt x="46" y="16"/>
                    <a:pt x="46" y="17"/>
                    <a:pt x="47" y="18"/>
                  </a:cubicBezTo>
                  <a:cubicBezTo>
                    <a:pt x="46" y="19"/>
                    <a:pt x="45" y="20"/>
                    <a:pt x="43" y="20"/>
                  </a:cubicBezTo>
                  <a:cubicBezTo>
                    <a:pt x="43" y="21"/>
                    <a:pt x="42" y="21"/>
                    <a:pt x="42" y="21"/>
                  </a:cubicBezTo>
                  <a:cubicBezTo>
                    <a:pt x="45" y="22"/>
                    <a:pt x="47" y="21"/>
                    <a:pt x="49" y="22"/>
                  </a:cubicBezTo>
                  <a:cubicBezTo>
                    <a:pt x="50" y="23"/>
                    <a:pt x="51" y="22"/>
                    <a:pt x="52" y="23"/>
                  </a:cubicBezTo>
                  <a:close/>
                  <a:moveTo>
                    <a:pt x="40" y="24"/>
                  </a:moveTo>
                  <a:cubicBezTo>
                    <a:pt x="40" y="25"/>
                    <a:pt x="38" y="25"/>
                    <a:pt x="37" y="26"/>
                  </a:cubicBezTo>
                  <a:cubicBezTo>
                    <a:pt x="36" y="26"/>
                    <a:pt x="36" y="26"/>
                    <a:pt x="35" y="26"/>
                  </a:cubicBezTo>
                  <a:cubicBezTo>
                    <a:pt x="34" y="26"/>
                    <a:pt x="36" y="25"/>
                    <a:pt x="35" y="24"/>
                  </a:cubicBezTo>
                  <a:cubicBezTo>
                    <a:pt x="36" y="24"/>
                    <a:pt x="37" y="22"/>
                    <a:pt x="38" y="23"/>
                  </a:cubicBezTo>
                  <a:cubicBezTo>
                    <a:pt x="39" y="23"/>
                    <a:pt x="39" y="25"/>
                    <a:pt x="40" y="24"/>
                  </a:cubicBezTo>
                  <a:close/>
                  <a:moveTo>
                    <a:pt x="73" y="36"/>
                  </a:moveTo>
                  <a:cubicBezTo>
                    <a:pt x="73" y="37"/>
                    <a:pt x="73" y="38"/>
                    <a:pt x="74" y="39"/>
                  </a:cubicBezTo>
                  <a:cubicBezTo>
                    <a:pt x="73" y="40"/>
                    <a:pt x="73" y="42"/>
                    <a:pt x="74" y="44"/>
                  </a:cubicBezTo>
                  <a:cubicBezTo>
                    <a:pt x="74" y="44"/>
                    <a:pt x="72" y="44"/>
                    <a:pt x="72" y="44"/>
                  </a:cubicBezTo>
                  <a:cubicBezTo>
                    <a:pt x="72" y="41"/>
                    <a:pt x="72" y="37"/>
                    <a:pt x="72" y="33"/>
                  </a:cubicBezTo>
                  <a:cubicBezTo>
                    <a:pt x="72" y="33"/>
                    <a:pt x="72" y="33"/>
                    <a:pt x="72" y="33"/>
                  </a:cubicBezTo>
                  <a:cubicBezTo>
                    <a:pt x="73" y="33"/>
                    <a:pt x="72" y="33"/>
                    <a:pt x="73" y="32"/>
                  </a:cubicBezTo>
                  <a:cubicBezTo>
                    <a:pt x="72" y="32"/>
                    <a:pt x="72" y="32"/>
                    <a:pt x="72" y="32"/>
                  </a:cubicBezTo>
                  <a:cubicBezTo>
                    <a:pt x="72" y="32"/>
                    <a:pt x="72" y="32"/>
                    <a:pt x="72" y="32"/>
                  </a:cubicBezTo>
                  <a:cubicBezTo>
                    <a:pt x="72" y="32"/>
                    <a:pt x="72" y="32"/>
                    <a:pt x="72" y="31"/>
                  </a:cubicBezTo>
                  <a:cubicBezTo>
                    <a:pt x="72" y="31"/>
                    <a:pt x="73" y="30"/>
                    <a:pt x="73" y="30"/>
                  </a:cubicBezTo>
                  <a:cubicBezTo>
                    <a:pt x="72" y="29"/>
                    <a:pt x="73" y="28"/>
                    <a:pt x="73" y="27"/>
                  </a:cubicBezTo>
                  <a:cubicBezTo>
                    <a:pt x="73" y="29"/>
                    <a:pt x="73" y="33"/>
                    <a:pt x="73" y="36"/>
                  </a:cubicBezTo>
                  <a:close/>
                  <a:moveTo>
                    <a:pt x="71" y="35"/>
                  </a:moveTo>
                  <a:cubicBezTo>
                    <a:pt x="71" y="35"/>
                    <a:pt x="70" y="36"/>
                    <a:pt x="71" y="37"/>
                  </a:cubicBezTo>
                  <a:cubicBezTo>
                    <a:pt x="70" y="37"/>
                    <a:pt x="71" y="38"/>
                    <a:pt x="71" y="39"/>
                  </a:cubicBezTo>
                  <a:cubicBezTo>
                    <a:pt x="70" y="40"/>
                    <a:pt x="71" y="43"/>
                    <a:pt x="70" y="44"/>
                  </a:cubicBezTo>
                  <a:cubicBezTo>
                    <a:pt x="70" y="44"/>
                    <a:pt x="71" y="45"/>
                    <a:pt x="70" y="46"/>
                  </a:cubicBezTo>
                  <a:cubicBezTo>
                    <a:pt x="71" y="46"/>
                    <a:pt x="70" y="47"/>
                    <a:pt x="70" y="48"/>
                  </a:cubicBezTo>
                  <a:cubicBezTo>
                    <a:pt x="69" y="49"/>
                    <a:pt x="70" y="50"/>
                    <a:pt x="70" y="51"/>
                  </a:cubicBezTo>
                  <a:cubicBezTo>
                    <a:pt x="70" y="51"/>
                    <a:pt x="70" y="51"/>
                    <a:pt x="70" y="51"/>
                  </a:cubicBezTo>
                  <a:cubicBezTo>
                    <a:pt x="71" y="51"/>
                    <a:pt x="70" y="50"/>
                    <a:pt x="71" y="50"/>
                  </a:cubicBezTo>
                  <a:cubicBezTo>
                    <a:pt x="70" y="51"/>
                    <a:pt x="71" y="52"/>
                    <a:pt x="70" y="53"/>
                  </a:cubicBezTo>
                  <a:cubicBezTo>
                    <a:pt x="71" y="54"/>
                    <a:pt x="71" y="56"/>
                    <a:pt x="71" y="57"/>
                  </a:cubicBezTo>
                  <a:cubicBezTo>
                    <a:pt x="70" y="57"/>
                    <a:pt x="70" y="56"/>
                    <a:pt x="70" y="56"/>
                  </a:cubicBezTo>
                  <a:cubicBezTo>
                    <a:pt x="70" y="57"/>
                    <a:pt x="69" y="57"/>
                    <a:pt x="69" y="57"/>
                  </a:cubicBezTo>
                  <a:cubicBezTo>
                    <a:pt x="70" y="58"/>
                    <a:pt x="69" y="59"/>
                    <a:pt x="69" y="60"/>
                  </a:cubicBezTo>
                  <a:cubicBezTo>
                    <a:pt x="68" y="60"/>
                    <a:pt x="69" y="59"/>
                    <a:pt x="68" y="59"/>
                  </a:cubicBezTo>
                  <a:cubicBezTo>
                    <a:pt x="69" y="57"/>
                    <a:pt x="69" y="56"/>
                    <a:pt x="68" y="55"/>
                  </a:cubicBezTo>
                  <a:cubicBezTo>
                    <a:pt x="67" y="53"/>
                    <a:pt x="69" y="52"/>
                    <a:pt x="68" y="50"/>
                  </a:cubicBezTo>
                  <a:cubicBezTo>
                    <a:pt x="69" y="50"/>
                    <a:pt x="68" y="49"/>
                    <a:pt x="69" y="49"/>
                  </a:cubicBezTo>
                  <a:cubicBezTo>
                    <a:pt x="68" y="48"/>
                    <a:pt x="68" y="48"/>
                    <a:pt x="68" y="48"/>
                  </a:cubicBezTo>
                  <a:cubicBezTo>
                    <a:pt x="68" y="47"/>
                    <a:pt x="69" y="46"/>
                    <a:pt x="69" y="44"/>
                  </a:cubicBezTo>
                  <a:cubicBezTo>
                    <a:pt x="69" y="44"/>
                    <a:pt x="69" y="44"/>
                    <a:pt x="69" y="43"/>
                  </a:cubicBezTo>
                  <a:cubicBezTo>
                    <a:pt x="69" y="43"/>
                    <a:pt x="68" y="43"/>
                    <a:pt x="68" y="43"/>
                  </a:cubicBezTo>
                  <a:cubicBezTo>
                    <a:pt x="71" y="43"/>
                    <a:pt x="68" y="40"/>
                    <a:pt x="69" y="39"/>
                  </a:cubicBezTo>
                  <a:cubicBezTo>
                    <a:pt x="68" y="38"/>
                    <a:pt x="71" y="37"/>
                    <a:pt x="69" y="36"/>
                  </a:cubicBezTo>
                  <a:cubicBezTo>
                    <a:pt x="70" y="35"/>
                    <a:pt x="70" y="33"/>
                    <a:pt x="70" y="32"/>
                  </a:cubicBezTo>
                  <a:cubicBezTo>
                    <a:pt x="71" y="35"/>
                    <a:pt x="71" y="35"/>
                    <a:pt x="71" y="35"/>
                  </a:cubicBezTo>
                  <a:close/>
                  <a:moveTo>
                    <a:pt x="34" y="41"/>
                  </a:moveTo>
                  <a:cubicBezTo>
                    <a:pt x="33" y="40"/>
                    <a:pt x="33" y="40"/>
                    <a:pt x="33" y="40"/>
                  </a:cubicBezTo>
                  <a:cubicBezTo>
                    <a:pt x="33" y="40"/>
                    <a:pt x="33" y="41"/>
                    <a:pt x="33" y="42"/>
                  </a:cubicBezTo>
                  <a:cubicBezTo>
                    <a:pt x="33" y="42"/>
                    <a:pt x="34" y="43"/>
                    <a:pt x="34" y="44"/>
                  </a:cubicBezTo>
                  <a:cubicBezTo>
                    <a:pt x="32" y="46"/>
                    <a:pt x="29" y="47"/>
                    <a:pt x="28" y="49"/>
                  </a:cubicBezTo>
                  <a:cubicBezTo>
                    <a:pt x="27" y="49"/>
                    <a:pt x="27" y="50"/>
                    <a:pt x="26" y="50"/>
                  </a:cubicBezTo>
                  <a:cubicBezTo>
                    <a:pt x="21" y="53"/>
                    <a:pt x="17" y="57"/>
                    <a:pt x="12" y="60"/>
                  </a:cubicBezTo>
                  <a:cubicBezTo>
                    <a:pt x="12" y="60"/>
                    <a:pt x="12" y="60"/>
                    <a:pt x="11" y="60"/>
                  </a:cubicBezTo>
                  <a:cubicBezTo>
                    <a:pt x="11" y="60"/>
                    <a:pt x="11" y="59"/>
                    <a:pt x="10" y="59"/>
                  </a:cubicBezTo>
                  <a:cubicBezTo>
                    <a:pt x="11" y="57"/>
                    <a:pt x="10" y="56"/>
                    <a:pt x="10" y="56"/>
                  </a:cubicBezTo>
                  <a:cubicBezTo>
                    <a:pt x="10" y="54"/>
                    <a:pt x="11" y="53"/>
                    <a:pt x="9" y="52"/>
                  </a:cubicBezTo>
                  <a:cubicBezTo>
                    <a:pt x="11" y="50"/>
                    <a:pt x="10" y="47"/>
                    <a:pt x="10" y="45"/>
                  </a:cubicBezTo>
                  <a:cubicBezTo>
                    <a:pt x="12" y="47"/>
                    <a:pt x="14" y="45"/>
                    <a:pt x="17" y="46"/>
                  </a:cubicBezTo>
                  <a:cubicBezTo>
                    <a:pt x="17" y="45"/>
                    <a:pt x="18" y="45"/>
                    <a:pt x="18" y="45"/>
                  </a:cubicBezTo>
                  <a:cubicBezTo>
                    <a:pt x="20" y="44"/>
                    <a:pt x="21" y="43"/>
                    <a:pt x="23" y="43"/>
                  </a:cubicBezTo>
                  <a:cubicBezTo>
                    <a:pt x="24" y="43"/>
                    <a:pt x="24" y="41"/>
                    <a:pt x="26" y="42"/>
                  </a:cubicBezTo>
                  <a:cubicBezTo>
                    <a:pt x="27" y="41"/>
                    <a:pt x="28" y="39"/>
                    <a:pt x="30" y="39"/>
                  </a:cubicBezTo>
                  <a:cubicBezTo>
                    <a:pt x="30" y="38"/>
                    <a:pt x="31" y="38"/>
                    <a:pt x="32" y="37"/>
                  </a:cubicBezTo>
                  <a:cubicBezTo>
                    <a:pt x="33" y="38"/>
                    <a:pt x="34" y="40"/>
                    <a:pt x="34" y="41"/>
                  </a:cubicBezTo>
                  <a:close/>
                  <a:moveTo>
                    <a:pt x="74" y="46"/>
                  </a:moveTo>
                  <a:cubicBezTo>
                    <a:pt x="73" y="46"/>
                    <a:pt x="73" y="47"/>
                    <a:pt x="73" y="48"/>
                  </a:cubicBezTo>
                  <a:cubicBezTo>
                    <a:pt x="73" y="48"/>
                    <a:pt x="73" y="48"/>
                    <a:pt x="73" y="48"/>
                  </a:cubicBezTo>
                  <a:cubicBezTo>
                    <a:pt x="74" y="48"/>
                    <a:pt x="74" y="48"/>
                    <a:pt x="74" y="48"/>
                  </a:cubicBezTo>
                  <a:cubicBezTo>
                    <a:pt x="74" y="49"/>
                    <a:pt x="74" y="50"/>
                    <a:pt x="73" y="51"/>
                  </a:cubicBezTo>
                  <a:cubicBezTo>
                    <a:pt x="74" y="52"/>
                    <a:pt x="74" y="54"/>
                    <a:pt x="73" y="55"/>
                  </a:cubicBezTo>
                  <a:cubicBezTo>
                    <a:pt x="73" y="55"/>
                    <a:pt x="73" y="56"/>
                    <a:pt x="73" y="56"/>
                  </a:cubicBezTo>
                  <a:cubicBezTo>
                    <a:pt x="73" y="56"/>
                    <a:pt x="71" y="54"/>
                    <a:pt x="72" y="53"/>
                  </a:cubicBezTo>
                  <a:cubicBezTo>
                    <a:pt x="72" y="54"/>
                    <a:pt x="72" y="54"/>
                    <a:pt x="72" y="54"/>
                  </a:cubicBezTo>
                  <a:cubicBezTo>
                    <a:pt x="73" y="54"/>
                    <a:pt x="73" y="52"/>
                    <a:pt x="73" y="51"/>
                  </a:cubicBezTo>
                  <a:cubicBezTo>
                    <a:pt x="72" y="50"/>
                    <a:pt x="73" y="49"/>
                    <a:pt x="72" y="49"/>
                  </a:cubicBezTo>
                  <a:cubicBezTo>
                    <a:pt x="73" y="49"/>
                    <a:pt x="72" y="48"/>
                    <a:pt x="72" y="48"/>
                  </a:cubicBezTo>
                  <a:cubicBezTo>
                    <a:pt x="72" y="48"/>
                    <a:pt x="72" y="48"/>
                    <a:pt x="72" y="48"/>
                  </a:cubicBezTo>
                  <a:cubicBezTo>
                    <a:pt x="72" y="47"/>
                    <a:pt x="72" y="47"/>
                    <a:pt x="72" y="47"/>
                  </a:cubicBezTo>
                  <a:cubicBezTo>
                    <a:pt x="73" y="47"/>
                    <a:pt x="73" y="47"/>
                    <a:pt x="73" y="47"/>
                  </a:cubicBezTo>
                  <a:cubicBezTo>
                    <a:pt x="73" y="46"/>
                    <a:pt x="71" y="45"/>
                    <a:pt x="73" y="45"/>
                  </a:cubicBezTo>
                  <a:cubicBezTo>
                    <a:pt x="74" y="45"/>
                    <a:pt x="74" y="45"/>
                    <a:pt x="74" y="45"/>
                  </a:cubicBezTo>
                  <a:lnTo>
                    <a:pt x="74" y="46"/>
                  </a:lnTo>
                  <a:close/>
                  <a:moveTo>
                    <a:pt x="70" y="55"/>
                  </a:moveTo>
                  <a:cubicBezTo>
                    <a:pt x="70" y="54"/>
                    <a:pt x="70" y="54"/>
                    <a:pt x="70" y="54"/>
                  </a:cubicBezTo>
                  <a:cubicBezTo>
                    <a:pt x="70" y="54"/>
                    <a:pt x="70" y="54"/>
                    <a:pt x="70" y="54"/>
                  </a:cubicBezTo>
                  <a:lnTo>
                    <a:pt x="70" y="55"/>
                  </a:lnTo>
                  <a:close/>
                  <a:moveTo>
                    <a:pt x="70" y="68"/>
                  </a:moveTo>
                  <a:cubicBezTo>
                    <a:pt x="70" y="67"/>
                    <a:pt x="69" y="67"/>
                    <a:pt x="70" y="66"/>
                  </a:cubicBezTo>
                  <a:cubicBezTo>
                    <a:pt x="70" y="68"/>
                    <a:pt x="70" y="68"/>
                    <a:pt x="70" y="68"/>
                  </a:cubicBezTo>
                  <a:close/>
                  <a:moveTo>
                    <a:pt x="72" y="68"/>
                  </a:moveTo>
                  <a:cubicBezTo>
                    <a:pt x="72" y="67"/>
                    <a:pt x="71" y="68"/>
                    <a:pt x="71" y="67"/>
                  </a:cubicBezTo>
                  <a:cubicBezTo>
                    <a:pt x="72" y="67"/>
                    <a:pt x="72" y="67"/>
                    <a:pt x="72" y="67"/>
                  </a:cubicBezTo>
                  <a:lnTo>
                    <a:pt x="72" y="68"/>
                  </a:lnTo>
                  <a:close/>
                  <a:moveTo>
                    <a:pt x="74" y="70"/>
                  </a:moveTo>
                  <a:cubicBezTo>
                    <a:pt x="74" y="70"/>
                    <a:pt x="74" y="70"/>
                    <a:pt x="74" y="70"/>
                  </a:cubicBezTo>
                  <a:cubicBezTo>
                    <a:pt x="74" y="69"/>
                    <a:pt x="74" y="69"/>
                    <a:pt x="74" y="69"/>
                  </a:cubicBezTo>
                  <a:cubicBezTo>
                    <a:pt x="74" y="69"/>
                    <a:pt x="74" y="69"/>
                    <a:pt x="74" y="70"/>
                  </a:cubicBezTo>
                  <a:close/>
                  <a:moveTo>
                    <a:pt x="76" y="76"/>
                  </a:moveTo>
                  <a:cubicBezTo>
                    <a:pt x="76" y="76"/>
                    <a:pt x="76" y="77"/>
                    <a:pt x="76" y="77"/>
                  </a:cubicBezTo>
                  <a:cubicBezTo>
                    <a:pt x="75" y="76"/>
                    <a:pt x="76" y="76"/>
                    <a:pt x="76"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17"/>
            <p:cNvSpPr>
              <a:spLocks noEditPoints="1"/>
            </p:cNvSpPr>
            <p:nvPr/>
          </p:nvSpPr>
          <p:spPr bwMode="auto">
            <a:xfrm>
              <a:off x="5416" y="4133"/>
              <a:ext cx="121" cy="110"/>
            </a:xfrm>
            <a:custGeom>
              <a:avLst/>
              <a:gdLst>
                <a:gd name="T0" fmla="*/ 18 w 47"/>
                <a:gd name="T1" fmla="*/ 5 h 41"/>
                <a:gd name="T2" fmla="*/ 14 w 47"/>
                <a:gd name="T3" fmla="*/ 9 h 41"/>
                <a:gd name="T4" fmla="*/ 11 w 47"/>
                <a:gd name="T5" fmla="*/ 9 h 41"/>
                <a:gd name="T6" fmla="*/ 11 w 47"/>
                <a:gd name="T7" fmla="*/ 0 h 41"/>
                <a:gd name="T8" fmla="*/ 34 w 47"/>
                <a:gd name="T9" fmla="*/ 7 h 41"/>
                <a:gd name="T10" fmla="*/ 33 w 47"/>
                <a:gd name="T11" fmla="*/ 11 h 41"/>
                <a:gd name="T12" fmla="*/ 26 w 47"/>
                <a:gd name="T13" fmla="*/ 17 h 41"/>
                <a:gd name="T14" fmla="*/ 36 w 47"/>
                <a:gd name="T15" fmla="*/ 23 h 41"/>
                <a:gd name="T16" fmla="*/ 40 w 47"/>
                <a:gd name="T17" fmla="*/ 24 h 41"/>
                <a:gd name="T18" fmla="*/ 45 w 47"/>
                <a:gd name="T19" fmla="*/ 24 h 41"/>
                <a:gd name="T20" fmla="*/ 47 w 47"/>
                <a:gd name="T21" fmla="*/ 26 h 41"/>
                <a:gd name="T22" fmla="*/ 45 w 47"/>
                <a:gd name="T23" fmla="*/ 28 h 41"/>
                <a:gd name="T24" fmla="*/ 36 w 47"/>
                <a:gd name="T25" fmla="*/ 27 h 41"/>
                <a:gd name="T26" fmla="*/ 25 w 47"/>
                <a:gd name="T27" fmla="*/ 19 h 41"/>
                <a:gd name="T28" fmla="*/ 20 w 47"/>
                <a:gd name="T29" fmla="*/ 29 h 41"/>
                <a:gd name="T30" fmla="*/ 16 w 47"/>
                <a:gd name="T31" fmla="*/ 32 h 41"/>
                <a:gd name="T32" fmla="*/ 16 w 47"/>
                <a:gd name="T33" fmla="*/ 28 h 41"/>
                <a:gd name="T34" fmla="*/ 24 w 47"/>
                <a:gd name="T35" fmla="*/ 17 h 41"/>
                <a:gd name="T36" fmla="*/ 24 w 47"/>
                <a:gd name="T37" fmla="*/ 17 h 41"/>
                <a:gd name="T38" fmla="*/ 26 w 47"/>
                <a:gd name="T39" fmla="*/ 15 h 41"/>
                <a:gd name="T40" fmla="*/ 34 w 47"/>
                <a:gd name="T41" fmla="*/ 7 h 41"/>
                <a:gd name="T42" fmla="*/ 23 w 47"/>
                <a:gd name="T43" fmla="*/ 11 h 41"/>
                <a:gd name="T44" fmla="*/ 19 w 47"/>
                <a:gd name="T45" fmla="*/ 14 h 41"/>
                <a:gd name="T46" fmla="*/ 22 w 47"/>
                <a:gd name="T47" fmla="*/ 9 h 41"/>
                <a:gd name="T48" fmla="*/ 13 w 47"/>
                <a:gd name="T49" fmla="*/ 20 h 41"/>
                <a:gd name="T50" fmla="*/ 17 w 47"/>
                <a:gd name="T51" fmla="*/ 21 h 41"/>
                <a:gd name="T52" fmla="*/ 12 w 47"/>
                <a:gd name="T53" fmla="*/ 35 h 41"/>
                <a:gd name="T54" fmla="*/ 9 w 47"/>
                <a:gd name="T55" fmla="*/ 39 h 41"/>
                <a:gd name="T56" fmla="*/ 7 w 47"/>
                <a:gd name="T57" fmla="*/ 33 h 41"/>
                <a:gd name="T58" fmla="*/ 4 w 47"/>
                <a:gd name="T59" fmla="*/ 37 h 41"/>
                <a:gd name="T60" fmla="*/ 2 w 47"/>
                <a:gd name="T61" fmla="*/ 32 h 41"/>
                <a:gd name="T62" fmla="*/ 5 w 47"/>
                <a:gd name="T63" fmla="*/ 26 h 41"/>
                <a:gd name="T64" fmla="*/ 0 w 47"/>
                <a:gd name="T65" fmla="*/ 22 h 41"/>
                <a:gd name="T66" fmla="*/ 3 w 47"/>
                <a:gd name="T67" fmla="*/ 21 h 41"/>
                <a:gd name="T68" fmla="*/ 11 w 47"/>
                <a:gd name="T69" fmla="*/ 19 h 41"/>
                <a:gd name="T70" fmla="*/ 31 w 47"/>
                <a:gd name="T71" fmla="*/ 26 h 41"/>
                <a:gd name="T72" fmla="*/ 33 w 47"/>
                <a:gd name="T73" fmla="*/ 37 h 41"/>
                <a:gd name="T74" fmla="*/ 27 w 47"/>
                <a:gd name="T75" fmla="*/ 38 h 41"/>
                <a:gd name="T76" fmla="*/ 27 w 47"/>
                <a:gd name="T77" fmla="*/ 30 h 41"/>
                <a:gd name="T78" fmla="*/ 21 w 47"/>
                <a:gd name="T79" fmla="*/ 31 h 41"/>
                <a:gd name="T80" fmla="*/ 24 w 47"/>
                <a:gd name="T81" fmla="*/ 40 h 41"/>
                <a:gd name="T82" fmla="*/ 23 w 47"/>
                <a:gd name="T83" fmla="*/ 40 h 41"/>
                <a:gd name="T84" fmla="*/ 20 w 47"/>
                <a:gd name="T85" fmla="*/ 34 h 41"/>
                <a:gd name="T86" fmla="*/ 22 w 47"/>
                <a:gd name="T87" fmla="*/ 2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7" h="41">
                  <a:moveTo>
                    <a:pt x="14" y="3"/>
                  </a:moveTo>
                  <a:cubicBezTo>
                    <a:pt x="15" y="3"/>
                    <a:pt x="15" y="4"/>
                    <a:pt x="15" y="3"/>
                  </a:cubicBezTo>
                  <a:cubicBezTo>
                    <a:pt x="16" y="4"/>
                    <a:pt x="17" y="4"/>
                    <a:pt x="18" y="5"/>
                  </a:cubicBezTo>
                  <a:cubicBezTo>
                    <a:pt x="18" y="6"/>
                    <a:pt x="17" y="6"/>
                    <a:pt x="17" y="7"/>
                  </a:cubicBezTo>
                  <a:cubicBezTo>
                    <a:pt x="16" y="8"/>
                    <a:pt x="16" y="7"/>
                    <a:pt x="16" y="8"/>
                  </a:cubicBezTo>
                  <a:cubicBezTo>
                    <a:pt x="15" y="8"/>
                    <a:pt x="15" y="9"/>
                    <a:pt x="14" y="9"/>
                  </a:cubicBezTo>
                  <a:cubicBezTo>
                    <a:pt x="13" y="9"/>
                    <a:pt x="13" y="9"/>
                    <a:pt x="13" y="9"/>
                  </a:cubicBezTo>
                  <a:cubicBezTo>
                    <a:pt x="12" y="10"/>
                    <a:pt x="11" y="11"/>
                    <a:pt x="10" y="11"/>
                  </a:cubicBezTo>
                  <a:cubicBezTo>
                    <a:pt x="10" y="11"/>
                    <a:pt x="11" y="10"/>
                    <a:pt x="11" y="9"/>
                  </a:cubicBezTo>
                  <a:cubicBezTo>
                    <a:pt x="11" y="8"/>
                    <a:pt x="12" y="7"/>
                    <a:pt x="12" y="6"/>
                  </a:cubicBezTo>
                  <a:cubicBezTo>
                    <a:pt x="11" y="4"/>
                    <a:pt x="10" y="3"/>
                    <a:pt x="10" y="2"/>
                  </a:cubicBezTo>
                  <a:cubicBezTo>
                    <a:pt x="11" y="1"/>
                    <a:pt x="11" y="1"/>
                    <a:pt x="11" y="0"/>
                  </a:cubicBezTo>
                  <a:cubicBezTo>
                    <a:pt x="12" y="0"/>
                    <a:pt x="12" y="0"/>
                    <a:pt x="12" y="0"/>
                  </a:cubicBezTo>
                  <a:lnTo>
                    <a:pt x="14" y="3"/>
                  </a:lnTo>
                  <a:close/>
                  <a:moveTo>
                    <a:pt x="34" y="7"/>
                  </a:moveTo>
                  <a:cubicBezTo>
                    <a:pt x="35" y="8"/>
                    <a:pt x="36" y="9"/>
                    <a:pt x="36" y="10"/>
                  </a:cubicBezTo>
                  <a:cubicBezTo>
                    <a:pt x="35" y="11"/>
                    <a:pt x="34" y="11"/>
                    <a:pt x="33" y="11"/>
                  </a:cubicBezTo>
                  <a:cubicBezTo>
                    <a:pt x="33" y="11"/>
                    <a:pt x="33" y="11"/>
                    <a:pt x="33" y="11"/>
                  </a:cubicBezTo>
                  <a:cubicBezTo>
                    <a:pt x="32" y="12"/>
                    <a:pt x="31" y="12"/>
                    <a:pt x="30" y="13"/>
                  </a:cubicBezTo>
                  <a:cubicBezTo>
                    <a:pt x="30" y="13"/>
                    <a:pt x="29" y="13"/>
                    <a:pt x="29" y="13"/>
                  </a:cubicBezTo>
                  <a:cubicBezTo>
                    <a:pt x="28" y="15"/>
                    <a:pt x="27" y="16"/>
                    <a:pt x="26" y="17"/>
                  </a:cubicBezTo>
                  <a:cubicBezTo>
                    <a:pt x="27" y="18"/>
                    <a:pt x="28" y="19"/>
                    <a:pt x="29" y="19"/>
                  </a:cubicBezTo>
                  <a:cubicBezTo>
                    <a:pt x="30" y="20"/>
                    <a:pt x="31" y="21"/>
                    <a:pt x="33" y="22"/>
                  </a:cubicBezTo>
                  <a:cubicBezTo>
                    <a:pt x="34" y="22"/>
                    <a:pt x="35" y="23"/>
                    <a:pt x="36" y="23"/>
                  </a:cubicBezTo>
                  <a:cubicBezTo>
                    <a:pt x="37" y="23"/>
                    <a:pt x="38" y="23"/>
                    <a:pt x="39" y="24"/>
                  </a:cubicBezTo>
                  <a:cubicBezTo>
                    <a:pt x="39" y="24"/>
                    <a:pt x="39" y="24"/>
                    <a:pt x="39" y="24"/>
                  </a:cubicBezTo>
                  <a:cubicBezTo>
                    <a:pt x="39" y="24"/>
                    <a:pt x="39" y="24"/>
                    <a:pt x="40" y="24"/>
                  </a:cubicBezTo>
                  <a:cubicBezTo>
                    <a:pt x="40" y="24"/>
                    <a:pt x="40" y="24"/>
                    <a:pt x="40" y="24"/>
                  </a:cubicBezTo>
                  <a:cubicBezTo>
                    <a:pt x="40" y="24"/>
                    <a:pt x="40" y="24"/>
                    <a:pt x="40" y="24"/>
                  </a:cubicBezTo>
                  <a:cubicBezTo>
                    <a:pt x="45" y="24"/>
                    <a:pt x="45" y="24"/>
                    <a:pt x="45" y="24"/>
                  </a:cubicBezTo>
                  <a:cubicBezTo>
                    <a:pt x="45" y="25"/>
                    <a:pt x="46" y="24"/>
                    <a:pt x="46" y="25"/>
                  </a:cubicBezTo>
                  <a:cubicBezTo>
                    <a:pt x="46" y="26"/>
                    <a:pt x="47" y="26"/>
                    <a:pt x="47" y="26"/>
                  </a:cubicBezTo>
                  <a:cubicBezTo>
                    <a:pt x="47" y="26"/>
                    <a:pt x="47" y="26"/>
                    <a:pt x="47" y="26"/>
                  </a:cubicBezTo>
                  <a:cubicBezTo>
                    <a:pt x="47" y="27"/>
                    <a:pt x="47" y="27"/>
                    <a:pt x="47" y="27"/>
                  </a:cubicBezTo>
                  <a:cubicBezTo>
                    <a:pt x="47" y="27"/>
                    <a:pt x="47" y="27"/>
                    <a:pt x="46" y="27"/>
                  </a:cubicBezTo>
                  <a:cubicBezTo>
                    <a:pt x="46" y="27"/>
                    <a:pt x="45" y="27"/>
                    <a:pt x="45" y="28"/>
                  </a:cubicBezTo>
                  <a:cubicBezTo>
                    <a:pt x="43" y="28"/>
                    <a:pt x="41" y="28"/>
                    <a:pt x="39" y="27"/>
                  </a:cubicBezTo>
                  <a:cubicBezTo>
                    <a:pt x="38" y="27"/>
                    <a:pt x="37" y="27"/>
                    <a:pt x="36" y="27"/>
                  </a:cubicBezTo>
                  <a:cubicBezTo>
                    <a:pt x="36" y="27"/>
                    <a:pt x="36" y="27"/>
                    <a:pt x="36" y="27"/>
                  </a:cubicBezTo>
                  <a:cubicBezTo>
                    <a:pt x="35" y="26"/>
                    <a:pt x="33" y="26"/>
                    <a:pt x="32" y="25"/>
                  </a:cubicBezTo>
                  <a:cubicBezTo>
                    <a:pt x="30" y="24"/>
                    <a:pt x="29" y="22"/>
                    <a:pt x="27" y="21"/>
                  </a:cubicBezTo>
                  <a:cubicBezTo>
                    <a:pt x="27" y="20"/>
                    <a:pt x="26" y="20"/>
                    <a:pt x="25" y="19"/>
                  </a:cubicBezTo>
                  <a:cubicBezTo>
                    <a:pt x="25" y="20"/>
                    <a:pt x="24" y="21"/>
                    <a:pt x="24" y="22"/>
                  </a:cubicBezTo>
                  <a:cubicBezTo>
                    <a:pt x="23" y="23"/>
                    <a:pt x="23" y="24"/>
                    <a:pt x="22" y="25"/>
                  </a:cubicBezTo>
                  <a:cubicBezTo>
                    <a:pt x="21" y="26"/>
                    <a:pt x="21" y="28"/>
                    <a:pt x="20" y="29"/>
                  </a:cubicBezTo>
                  <a:cubicBezTo>
                    <a:pt x="18" y="30"/>
                    <a:pt x="18" y="32"/>
                    <a:pt x="17" y="33"/>
                  </a:cubicBezTo>
                  <a:cubicBezTo>
                    <a:pt x="16" y="32"/>
                    <a:pt x="16" y="32"/>
                    <a:pt x="16" y="32"/>
                  </a:cubicBezTo>
                  <a:cubicBezTo>
                    <a:pt x="16" y="32"/>
                    <a:pt x="16" y="32"/>
                    <a:pt x="16" y="32"/>
                  </a:cubicBezTo>
                  <a:cubicBezTo>
                    <a:pt x="16" y="32"/>
                    <a:pt x="16" y="32"/>
                    <a:pt x="16" y="32"/>
                  </a:cubicBezTo>
                  <a:cubicBezTo>
                    <a:pt x="16" y="32"/>
                    <a:pt x="16" y="31"/>
                    <a:pt x="16" y="31"/>
                  </a:cubicBezTo>
                  <a:cubicBezTo>
                    <a:pt x="15" y="30"/>
                    <a:pt x="15" y="29"/>
                    <a:pt x="16" y="28"/>
                  </a:cubicBezTo>
                  <a:cubicBezTo>
                    <a:pt x="18" y="25"/>
                    <a:pt x="21" y="21"/>
                    <a:pt x="23" y="18"/>
                  </a:cubicBezTo>
                  <a:cubicBezTo>
                    <a:pt x="23" y="17"/>
                    <a:pt x="24" y="18"/>
                    <a:pt x="24" y="18"/>
                  </a:cubicBezTo>
                  <a:cubicBezTo>
                    <a:pt x="24" y="17"/>
                    <a:pt x="24" y="17"/>
                    <a:pt x="24" y="17"/>
                  </a:cubicBezTo>
                  <a:cubicBezTo>
                    <a:pt x="24" y="17"/>
                    <a:pt x="24" y="17"/>
                    <a:pt x="24" y="17"/>
                  </a:cubicBezTo>
                  <a:cubicBezTo>
                    <a:pt x="24" y="17"/>
                    <a:pt x="24" y="17"/>
                    <a:pt x="24" y="17"/>
                  </a:cubicBezTo>
                  <a:cubicBezTo>
                    <a:pt x="24" y="17"/>
                    <a:pt x="24" y="17"/>
                    <a:pt x="24" y="17"/>
                  </a:cubicBezTo>
                  <a:cubicBezTo>
                    <a:pt x="24" y="17"/>
                    <a:pt x="24" y="17"/>
                    <a:pt x="24" y="17"/>
                  </a:cubicBezTo>
                  <a:cubicBezTo>
                    <a:pt x="24" y="17"/>
                    <a:pt x="25" y="16"/>
                    <a:pt x="25" y="16"/>
                  </a:cubicBezTo>
                  <a:cubicBezTo>
                    <a:pt x="25" y="15"/>
                    <a:pt x="25" y="15"/>
                    <a:pt x="26" y="15"/>
                  </a:cubicBezTo>
                  <a:cubicBezTo>
                    <a:pt x="26" y="13"/>
                    <a:pt x="28" y="13"/>
                    <a:pt x="29" y="11"/>
                  </a:cubicBezTo>
                  <a:cubicBezTo>
                    <a:pt x="30" y="10"/>
                    <a:pt x="32" y="9"/>
                    <a:pt x="32" y="8"/>
                  </a:cubicBezTo>
                  <a:cubicBezTo>
                    <a:pt x="33" y="7"/>
                    <a:pt x="34" y="8"/>
                    <a:pt x="34" y="7"/>
                  </a:cubicBezTo>
                  <a:close/>
                  <a:moveTo>
                    <a:pt x="28" y="8"/>
                  </a:moveTo>
                  <a:cubicBezTo>
                    <a:pt x="27" y="9"/>
                    <a:pt x="26" y="9"/>
                    <a:pt x="25" y="9"/>
                  </a:cubicBezTo>
                  <a:cubicBezTo>
                    <a:pt x="24" y="10"/>
                    <a:pt x="23" y="10"/>
                    <a:pt x="23" y="11"/>
                  </a:cubicBezTo>
                  <a:cubicBezTo>
                    <a:pt x="22" y="11"/>
                    <a:pt x="23" y="12"/>
                    <a:pt x="22" y="12"/>
                  </a:cubicBezTo>
                  <a:cubicBezTo>
                    <a:pt x="22" y="12"/>
                    <a:pt x="22" y="12"/>
                    <a:pt x="22" y="12"/>
                  </a:cubicBezTo>
                  <a:cubicBezTo>
                    <a:pt x="21" y="13"/>
                    <a:pt x="21" y="15"/>
                    <a:pt x="19" y="14"/>
                  </a:cubicBezTo>
                  <a:cubicBezTo>
                    <a:pt x="18" y="14"/>
                    <a:pt x="18" y="13"/>
                    <a:pt x="17" y="12"/>
                  </a:cubicBezTo>
                  <a:cubicBezTo>
                    <a:pt x="17" y="11"/>
                    <a:pt x="18" y="11"/>
                    <a:pt x="18" y="11"/>
                  </a:cubicBezTo>
                  <a:cubicBezTo>
                    <a:pt x="19" y="10"/>
                    <a:pt x="21" y="10"/>
                    <a:pt x="22" y="9"/>
                  </a:cubicBezTo>
                  <a:cubicBezTo>
                    <a:pt x="24" y="8"/>
                    <a:pt x="25" y="8"/>
                    <a:pt x="27" y="8"/>
                  </a:cubicBezTo>
                  <a:cubicBezTo>
                    <a:pt x="27" y="8"/>
                    <a:pt x="28" y="7"/>
                    <a:pt x="28" y="8"/>
                  </a:cubicBezTo>
                  <a:close/>
                  <a:moveTo>
                    <a:pt x="13" y="20"/>
                  </a:moveTo>
                  <a:cubicBezTo>
                    <a:pt x="14" y="21"/>
                    <a:pt x="13" y="22"/>
                    <a:pt x="13" y="23"/>
                  </a:cubicBezTo>
                  <a:cubicBezTo>
                    <a:pt x="17" y="20"/>
                    <a:pt x="17" y="20"/>
                    <a:pt x="17" y="20"/>
                  </a:cubicBezTo>
                  <a:cubicBezTo>
                    <a:pt x="18" y="20"/>
                    <a:pt x="18" y="21"/>
                    <a:pt x="17" y="21"/>
                  </a:cubicBezTo>
                  <a:cubicBezTo>
                    <a:pt x="16" y="23"/>
                    <a:pt x="14" y="24"/>
                    <a:pt x="14" y="26"/>
                  </a:cubicBezTo>
                  <a:cubicBezTo>
                    <a:pt x="13" y="27"/>
                    <a:pt x="13" y="28"/>
                    <a:pt x="13" y="29"/>
                  </a:cubicBezTo>
                  <a:cubicBezTo>
                    <a:pt x="13" y="31"/>
                    <a:pt x="12" y="33"/>
                    <a:pt x="12" y="35"/>
                  </a:cubicBezTo>
                  <a:cubicBezTo>
                    <a:pt x="12" y="36"/>
                    <a:pt x="11" y="38"/>
                    <a:pt x="11" y="40"/>
                  </a:cubicBezTo>
                  <a:cubicBezTo>
                    <a:pt x="10" y="40"/>
                    <a:pt x="10" y="39"/>
                    <a:pt x="10" y="40"/>
                  </a:cubicBezTo>
                  <a:cubicBezTo>
                    <a:pt x="9" y="40"/>
                    <a:pt x="9" y="39"/>
                    <a:pt x="9" y="39"/>
                  </a:cubicBezTo>
                  <a:cubicBezTo>
                    <a:pt x="9" y="39"/>
                    <a:pt x="9" y="39"/>
                    <a:pt x="9" y="39"/>
                  </a:cubicBezTo>
                  <a:cubicBezTo>
                    <a:pt x="8" y="38"/>
                    <a:pt x="8" y="37"/>
                    <a:pt x="7" y="36"/>
                  </a:cubicBezTo>
                  <a:cubicBezTo>
                    <a:pt x="7" y="35"/>
                    <a:pt x="7" y="34"/>
                    <a:pt x="7" y="33"/>
                  </a:cubicBezTo>
                  <a:cubicBezTo>
                    <a:pt x="7" y="33"/>
                    <a:pt x="7" y="34"/>
                    <a:pt x="6" y="34"/>
                  </a:cubicBezTo>
                  <a:cubicBezTo>
                    <a:pt x="6" y="35"/>
                    <a:pt x="5" y="34"/>
                    <a:pt x="5" y="35"/>
                  </a:cubicBezTo>
                  <a:cubicBezTo>
                    <a:pt x="5" y="36"/>
                    <a:pt x="4" y="36"/>
                    <a:pt x="4" y="37"/>
                  </a:cubicBezTo>
                  <a:cubicBezTo>
                    <a:pt x="4" y="36"/>
                    <a:pt x="2" y="35"/>
                    <a:pt x="3" y="34"/>
                  </a:cubicBezTo>
                  <a:cubicBezTo>
                    <a:pt x="2" y="34"/>
                    <a:pt x="2" y="33"/>
                    <a:pt x="2" y="33"/>
                  </a:cubicBezTo>
                  <a:cubicBezTo>
                    <a:pt x="2" y="32"/>
                    <a:pt x="2" y="32"/>
                    <a:pt x="2" y="32"/>
                  </a:cubicBezTo>
                  <a:cubicBezTo>
                    <a:pt x="2" y="32"/>
                    <a:pt x="2" y="31"/>
                    <a:pt x="3" y="31"/>
                  </a:cubicBezTo>
                  <a:cubicBezTo>
                    <a:pt x="4" y="29"/>
                    <a:pt x="6" y="28"/>
                    <a:pt x="7" y="26"/>
                  </a:cubicBezTo>
                  <a:cubicBezTo>
                    <a:pt x="6" y="26"/>
                    <a:pt x="6" y="26"/>
                    <a:pt x="5" y="26"/>
                  </a:cubicBezTo>
                  <a:cubicBezTo>
                    <a:pt x="5" y="26"/>
                    <a:pt x="4" y="26"/>
                    <a:pt x="4" y="26"/>
                  </a:cubicBezTo>
                  <a:cubicBezTo>
                    <a:pt x="4" y="26"/>
                    <a:pt x="3" y="26"/>
                    <a:pt x="3" y="25"/>
                  </a:cubicBezTo>
                  <a:cubicBezTo>
                    <a:pt x="2" y="24"/>
                    <a:pt x="1" y="23"/>
                    <a:pt x="0" y="22"/>
                  </a:cubicBezTo>
                  <a:cubicBezTo>
                    <a:pt x="0" y="22"/>
                    <a:pt x="1" y="21"/>
                    <a:pt x="0" y="21"/>
                  </a:cubicBezTo>
                  <a:cubicBezTo>
                    <a:pt x="1" y="20"/>
                    <a:pt x="1" y="20"/>
                    <a:pt x="1" y="20"/>
                  </a:cubicBezTo>
                  <a:cubicBezTo>
                    <a:pt x="1" y="20"/>
                    <a:pt x="2" y="21"/>
                    <a:pt x="3" y="21"/>
                  </a:cubicBezTo>
                  <a:cubicBezTo>
                    <a:pt x="5" y="22"/>
                    <a:pt x="6" y="21"/>
                    <a:pt x="8" y="21"/>
                  </a:cubicBezTo>
                  <a:cubicBezTo>
                    <a:pt x="9" y="20"/>
                    <a:pt x="10" y="19"/>
                    <a:pt x="11" y="19"/>
                  </a:cubicBezTo>
                  <a:cubicBezTo>
                    <a:pt x="11" y="19"/>
                    <a:pt x="11" y="19"/>
                    <a:pt x="11" y="19"/>
                  </a:cubicBezTo>
                  <a:cubicBezTo>
                    <a:pt x="12" y="18"/>
                    <a:pt x="12" y="18"/>
                    <a:pt x="12" y="18"/>
                  </a:cubicBezTo>
                  <a:cubicBezTo>
                    <a:pt x="12" y="19"/>
                    <a:pt x="12" y="20"/>
                    <a:pt x="13" y="20"/>
                  </a:cubicBezTo>
                  <a:close/>
                  <a:moveTo>
                    <a:pt x="31" y="26"/>
                  </a:moveTo>
                  <a:cubicBezTo>
                    <a:pt x="32" y="27"/>
                    <a:pt x="34" y="28"/>
                    <a:pt x="34" y="29"/>
                  </a:cubicBezTo>
                  <a:cubicBezTo>
                    <a:pt x="34" y="32"/>
                    <a:pt x="32" y="33"/>
                    <a:pt x="31" y="34"/>
                  </a:cubicBezTo>
                  <a:cubicBezTo>
                    <a:pt x="32" y="35"/>
                    <a:pt x="33" y="35"/>
                    <a:pt x="33" y="37"/>
                  </a:cubicBezTo>
                  <a:cubicBezTo>
                    <a:pt x="33" y="37"/>
                    <a:pt x="32" y="37"/>
                    <a:pt x="33" y="38"/>
                  </a:cubicBezTo>
                  <a:cubicBezTo>
                    <a:pt x="32" y="38"/>
                    <a:pt x="31" y="40"/>
                    <a:pt x="30" y="40"/>
                  </a:cubicBezTo>
                  <a:cubicBezTo>
                    <a:pt x="29" y="39"/>
                    <a:pt x="28" y="39"/>
                    <a:pt x="27" y="38"/>
                  </a:cubicBezTo>
                  <a:cubicBezTo>
                    <a:pt x="26" y="38"/>
                    <a:pt x="26" y="37"/>
                    <a:pt x="25" y="36"/>
                  </a:cubicBezTo>
                  <a:cubicBezTo>
                    <a:pt x="25" y="35"/>
                    <a:pt x="24" y="34"/>
                    <a:pt x="25" y="33"/>
                  </a:cubicBezTo>
                  <a:cubicBezTo>
                    <a:pt x="26" y="31"/>
                    <a:pt x="27" y="31"/>
                    <a:pt x="27" y="30"/>
                  </a:cubicBezTo>
                  <a:cubicBezTo>
                    <a:pt x="27" y="30"/>
                    <a:pt x="26" y="30"/>
                    <a:pt x="26" y="30"/>
                  </a:cubicBezTo>
                  <a:cubicBezTo>
                    <a:pt x="25" y="30"/>
                    <a:pt x="24" y="31"/>
                    <a:pt x="23" y="30"/>
                  </a:cubicBezTo>
                  <a:cubicBezTo>
                    <a:pt x="22" y="30"/>
                    <a:pt x="22" y="31"/>
                    <a:pt x="21" y="31"/>
                  </a:cubicBezTo>
                  <a:cubicBezTo>
                    <a:pt x="22" y="33"/>
                    <a:pt x="22" y="36"/>
                    <a:pt x="24" y="38"/>
                  </a:cubicBezTo>
                  <a:cubicBezTo>
                    <a:pt x="24" y="38"/>
                    <a:pt x="24" y="39"/>
                    <a:pt x="24" y="40"/>
                  </a:cubicBezTo>
                  <a:cubicBezTo>
                    <a:pt x="24" y="40"/>
                    <a:pt x="24" y="40"/>
                    <a:pt x="24" y="40"/>
                  </a:cubicBezTo>
                  <a:cubicBezTo>
                    <a:pt x="24" y="39"/>
                    <a:pt x="24" y="39"/>
                    <a:pt x="24" y="39"/>
                  </a:cubicBezTo>
                  <a:cubicBezTo>
                    <a:pt x="24" y="40"/>
                    <a:pt x="24" y="40"/>
                    <a:pt x="23" y="40"/>
                  </a:cubicBezTo>
                  <a:cubicBezTo>
                    <a:pt x="23" y="40"/>
                    <a:pt x="23" y="40"/>
                    <a:pt x="23" y="40"/>
                  </a:cubicBezTo>
                  <a:cubicBezTo>
                    <a:pt x="23" y="40"/>
                    <a:pt x="23" y="40"/>
                    <a:pt x="23" y="41"/>
                  </a:cubicBezTo>
                  <a:cubicBezTo>
                    <a:pt x="23" y="41"/>
                    <a:pt x="23" y="41"/>
                    <a:pt x="23" y="41"/>
                  </a:cubicBezTo>
                  <a:cubicBezTo>
                    <a:pt x="21" y="38"/>
                    <a:pt x="20" y="37"/>
                    <a:pt x="20" y="34"/>
                  </a:cubicBezTo>
                  <a:cubicBezTo>
                    <a:pt x="19" y="32"/>
                    <a:pt x="20" y="31"/>
                    <a:pt x="20" y="30"/>
                  </a:cubicBezTo>
                  <a:cubicBezTo>
                    <a:pt x="21" y="30"/>
                    <a:pt x="21" y="30"/>
                    <a:pt x="21" y="30"/>
                  </a:cubicBezTo>
                  <a:cubicBezTo>
                    <a:pt x="21" y="30"/>
                    <a:pt x="22" y="29"/>
                    <a:pt x="22" y="29"/>
                  </a:cubicBezTo>
                  <a:cubicBezTo>
                    <a:pt x="24" y="27"/>
                    <a:pt x="27" y="27"/>
                    <a:pt x="29" y="26"/>
                  </a:cubicBezTo>
                  <a:cubicBezTo>
                    <a:pt x="30" y="27"/>
                    <a:pt x="30" y="26"/>
                    <a:pt x="31"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18"/>
            <p:cNvSpPr>
              <a:spLocks noEditPoints="1"/>
            </p:cNvSpPr>
            <p:nvPr/>
          </p:nvSpPr>
          <p:spPr bwMode="auto">
            <a:xfrm>
              <a:off x="5110" y="4136"/>
              <a:ext cx="158" cy="147"/>
            </a:xfrm>
            <a:custGeom>
              <a:avLst/>
              <a:gdLst>
                <a:gd name="T0" fmla="*/ 22 w 61"/>
                <a:gd name="T1" fmla="*/ 5 h 55"/>
                <a:gd name="T2" fmla="*/ 23 w 61"/>
                <a:gd name="T3" fmla="*/ 5 h 55"/>
                <a:gd name="T4" fmla="*/ 27 w 61"/>
                <a:gd name="T5" fmla="*/ 8 h 55"/>
                <a:gd name="T6" fmla="*/ 35 w 61"/>
                <a:gd name="T7" fmla="*/ 5 h 55"/>
                <a:gd name="T8" fmla="*/ 41 w 61"/>
                <a:gd name="T9" fmla="*/ 3 h 55"/>
                <a:gd name="T10" fmla="*/ 50 w 61"/>
                <a:gd name="T11" fmla="*/ 6 h 55"/>
                <a:gd name="T12" fmla="*/ 52 w 61"/>
                <a:gd name="T13" fmla="*/ 11 h 55"/>
                <a:gd name="T14" fmla="*/ 51 w 61"/>
                <a:gd name="T15" fmla="*/ 13 h 55"/>
                <a:gd name="T16" fmla="*/ 48 w 61"/>
                <a:gd name="T17" fmla="*/ 17 h 55"/>
                <a:gd name="T18" fmla="*/ 43 w 61"/>
                <a:gd name="T19" fmla="*/ 21 h 55"/>
                <a:gd name="T20" fmla="*/ 41 w 61"/>
                <a:gd name="T21" fmla="*/ 21 h 55"/>
                <a:gd name="T22" fmla="*/ 45 w 61"/>
                <a:gd name="T23" fmla="*/ 5 h 55"/>
                <a:gd name="T24" fmla="*/ 38 w 61"/>
                <a:gd name="T25" fmla="*/ 6 h 55"/>
                <a:gd name="T26" fmla="*/ 32 w 61"/>
                <a:gd name="T27" fmla="*/ 8 h 55"/>
                <a:gd name="T28" fmla="*/ 22 w 61"/>
                <a:gd name="T29" fmla="*/ 14 h 55"/>
                <a:gd name="T30" fmla="*/ 21 w 61"/>
                <a:gd name="T31" fmla="*/ 19 h 55"/>
                <a:gd name="T32" fmla="*/ 21 w 61"/>
                <a:gd name="T33" fmla="*/ 32 h 55"/>
                <a:gd name="T34" fmla="*/ 20 w 61"/>
                <a:gd name="T35" fmla="*/ 46 h 55"/>
                <a:gd name="T36" fmla="*/ 17 w 61"/>
                <a:gd name="T37" fmla="*/ 54 h 55"/>
                <a:gd name="T38" fmla="*/ 13 w 61"/>
                <a:gd name="T39" fmla="*/ 50 h 55"/>
                <a:gd name="T40" fmla="*/ 4 w 61"/>
                <a:gd name="T41" fmla="*/ 35 h 55"/>
                <a:gd name="T42" fmla="*/ 5 w 61"/>
                <a:gd name="T43" fmla="*/ 32 h 55"/>
                <a:gd name="T44" fmla="*/ 6 w 61"/>
                <a:gd name="T45" fmla="*/ 26 h 55"/>
                <a:gd name="T46" fmla="*/ 13 w 61"/>
                <a:gd name="T47" fmla="*/ 18 h 55"/>
                <a:gd name="T48" fmla="*/ 3 w 61"/>
                <a:gd name="T49" fmla="*/ 18 h 55"/>
                <a:gd name="T50" fmla="*/ 0 w 61"/>
                <a:gd name="T51" fmla="*/ 14 h 55"/>
                <a:gd name="T52" fmla="*/ 0 w 61"/>
                <a:gd name="T53" fmla="*/ 13 h 55"/>
                <a:gd name="T54" fmla="*/ 6 w 61"/>
                <a:gd name="T55" fmla="*/ 13 h 55"/>
                <a:gd name="T56" fmla="*/ 15 w 61"/>
                <a:gd name="T57" fmla="*/ 11 h 55"/>
                <a:gd name="T58" fmla="*/ 20 w 61"/>
                <a:gd name="T59" fmla="*/ 3 h 55"/>
                <a:gd name="T60" fmla="*/ 22 w 61"/>
                <a:gd name="T61" fmla="*/ 1 h 55"/>
                <a:gd name="T62" fmla="*/ 36 w 61"/>
                <a:gd name="T63" fmla="*/ 21 h 55"/>
                <a:gd name="T64" fmla="*/ 36 w 61"/>
                <a:gd name="T65" fmla="*/ 30 h 55"/>
                <a:gd name="T66" fmla="*/ 47 w 61"/>
                <a:gd name="T67" fmla="*/ 23 h 55"/>
                <a:gd name="T68" fmla="*/ 52 w 61"/>
                <a:gd name="T69" fmla="*/ 24 h 55"/>
                <a:gd name="T70" fmla="*/ 55 w 61"/>
                <a:gd name="T71" fmla="*/ 30 h 55"/>
                <a:gd name="T72" fmla="*/ 52 w 61"/>
                <a:gd name="T73" fmla="*/ 40 h 55"/>
                <a:gd name="T74" fmla="*/ 58 w 61"/>
                <a:gd name="T75" fmla="*/ 46 h 55"/>
                <a:gd name="T76" fmla="*/ 60 w 61"/>
                <a:gd name="T77" fmla="*/ 52 h 55"/>
                <a:gd name="T78" fmla="*/ 52 w 61"/>
                <a:gd name="T79" fmla="*/ 48 h 55"/>
                <a:gd name="T80" fmla="*/ 45 w 61"/>
                <a:gd name="T81" fmla="*/ 48 h 55"/>
                <a:gd name="T82" fmla="*/ 41 w 61"/>
                <a:gd name="T83" fmla="*/ 49 h 55"/>
                <a:gd name="T84" fmla="*/ 33 w 61"/>
                <a:gd name="T85" fmla="*/ 48 h 55"/>
                <a:gd name="T86" fmla="*/ 29 w 61"/>
                <a:gd name="T87" fmla="*/ 44 h 55"/>
                <a:gd name="T88" fmla="*/ 29 w 61"/>
                <a:gd name="T89" fmla="*/ 38 h 55"/>
                <a:gd name="T90" fmla="*/ 30 w 61"/>
                <a:gd name="T91" fmla="*/ 34 h 55"/>
                <a:gd name="T92" fmla="*/ 32 w 61"/>
                <a:gd name="T93" fmla="*/ 26 h 55"/>
                <a:gd name="T94" fmla="*/ 34 w 61"/>
                <a:gd name="T95" fmla="*/ 21 h 55"/>
                <a:gd name="T96" fmla="*/ 35 w 61"/>
                <a:gd name="T97" fmla="*/ 17 h 55"/>
                <a:gd name="T98" fmla="*/ 16 w 61"/>
                <a:gd name="T99" fmla="*/ 27 h 55"/>
                <a:gd name="T100" fmla="*/ 16 w 61"/>
                <a:gd name="T101" fmla="*/ 30 h 55"/>
                <a:gd name="T102" fmla="*/ 15 w 61"/>
                <a:gd name="T103" fmla="*/ 42 h 55"/>
                <a:gd name="T104" fmla="*/ 11 w 61"/>
                <a:gd name="T105" fmla="*/ 42 h 55"/>
                <a:gd name="T106" fmla="*/ 9 w 61"/>
                <a:gd name="T107" fmla="*/ 34 h 55"/>
                <a:gd name="T108" fmla="*/ 14 w 61"/>
                <a:gd name="T109" fmla="*/ 24 h 55"/>
                <a:gd name="T110" fmla="*/ 46 w 61"/>
                <a:gd name="T111" fmla="*/ 27 h 55"/>
                <a:gd name="T112" fmla="*/ 48 w 61"/>
                <a:gd name="T113" fmla="*/ 32 h 55"/>
                <a:gd name="T114" fmla="*/ 46 w 61"/>
                <a:gd name="T115" fmla="*/ 37 h 55"/>
                <a:gd name="T116" fmla="*/ 44 w 61"/>
                <a:gd name="T117" fmla="*/ 27 h 55"/>
                <a:gd name="T118" fmla="*/ 40 w 61"/>
                <a:gd name="T119" fmla="*/ 38 h 55"/>
                <a:gd name="T120" fmla="*/ 40 w 61"/>
                <a:gd name="T121" fmla="*/ 43 h 55"/>
                <a:gd name="T122" fmla="*/ 35 w 61"/>
                <a:gd name="T123" fmla="*/ 41 h 55"/>
                <a:gd name="T124" fmla="*/ 39 w 61"/>
                <a:gd name="T125" fmla="*/ 37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1" h="55">
                  <a:moveTo>
                    <a:pt x="22" y="1"/>
                  </a:moveTo>
                  <a:cubicBezTo>
                    <a:pt x="24" y="2"/>
                    <a:pt x="21" y="3"/>
                    <a:pt x="22" y="4"/>
                  </a:cubicBezTo>
                  <a:cubicBezTo>
                    <a:pt x="22" y="4"/>
                    <a:pt x="21" y="5"/>
                    <a:pt x="22" y="5"/>
                  </a:cubicBezTo>
                  <a:cubicBezTo>
                    <a:pt x="22" y="6"/>
                    <a:pt x="22" y="6"/>
                    <a:pt x="22" y="6"/>
                  </a:cubicBezTo>
                  <a:cubicBezTo>
                    <a:pt x="22" y="6"/>
                    <a:pt x="22" y="6"/>
                    <a:pt x="23" y="6"/>
                  </a:cubicBezTo>
                  <a:cubicBezTo>
                    <a:pt x="23" y="6"/>
                    <a:pt x="23" y="5"/>
                    <a:pt x="23" y="5"/>
                  </a:cubicBezTo>
                  <a:cubicBezTo>
                    <a:pt x="24" y="5"/>
                    <a:pt x="24" y="6"/>
                    <a:pt x="24" y="6"/>
                  </a:cubicBezTo>
                  <a:cubicBezTo>
                    <a:pt x="25" y="6"/>
                    <a:pt x="25" y="7"/>
                    <a:pt x="25" y="7"/>
                  </a:cubicBezTo>
                  <a:cubicBezTo>
                    <a:pt x="26" y="7"/>
                    <a:pt x="26" y="8"/>
                    <a:pt x="27" y="8"/>
                  </a:cubicBezTo>
                  <a:cubicBezTo>
                    <a:pt x="27" y="8"/>
                    <a:pt x="27" y="8"/>
                    <a:pt x="27" y="8"/>
                  </a:cubicBezTo>
                  <a:cubicBezTo>
                    <a:pt x="27" y="8"/>
                    <a:pt x="27" y="8"/>
                    <a:pt x="27" y="8"/>
                  </a:cubicBezTo>
                  <a:cubicBezTo>
                    <a:pt x="29" y="7"/>
                    <a:pt x="32" y="6"/>
                    <a:pt x="35" y="5"/>
                  </a:cubicBezTo>
                  <a:cubicBezTo>
                    <a:pt x="35" y="5"/>
                    <a:pt x="36" y="4"/>
                    <a:pt x="37" y="4"/>
                  </a:cubicBezTo>
                  <a:cubicBezTo>
                    <a:pt x="38" y="4"/>
                    <a:pt x="39" y="4"/>
                    <a:pt x="39" y="4"/>
                  </a:cubicBezTo>
                  <a:cubicBezTo>
                    <a:pt x="40" y="4"/>
                    <a:pt x="40" y="3"/>
                    <a:pt x="41" y="3"/>
                  </a:cubicBezTo>
                  <a:cubicBezTo>
                    <a:pt x="42" y="3"/>
                    <a:pt x="42" y="3"/>
                    <a:pt x="42" y="3"/>
                  </a:cubicBezTo>
                  <a:cubicBezTo>
                    <a:pt x="43" y="3"/>
                    <a:pt x="45" y="3"/>
                    <a:pt x="47" y="4"/>
                  </a:cubicBezTo>
                  <a:cubicBezTo>
                    <a:pt x="48" y="4"/>
                    <a:pt x="49" y="5"/>
                    <a:pt x="50" y="6"/>
                  </a:cubicBezTo>
                  <a:cubicBezTo>
                    <a:pt x="52" y="6"/>
                    <a:pt x="52" y="8"/>
                    <a:pt x="53" y="9"/>
                  </a:cubicBezTo>
                  <a:cubicBezTo>
                    <a:pt x="52" y="9"/>
                    <a:pt x="52" y="10"/>
                    <a:pt x="52" y="10"/>
                  </a:cubicBezTo>
                  <a:cubicBezTo>
                    <a:pt x="52" y="10"/>
                    <a:pt x="52" y="10"/>
                    <a:pt x="52" y="11"/>
                  </a:cubicBezTo>
                  <a:cubicBezTo>
                    <a:pt x="52" y="11"/>
                    <a:pt x="52" y="11"/>
                    <a:pt x="52" y="11"/>
                  </a:cubicBezTo>
                  <a:cubicBezTo>
                    <a:pt x="52" y="11"/>
                    <a:pt x="51" y="11"/>
                    <a:pt x="52" y="12"/>
                  </a:cubicBezTo>
                  <a:cubicBezTo>
                    <a:pt x="51" y="12"/>
                    <a:pt x="51" y="13"/>
                    <a:pt x="51" y="13"/>
                  </a:cubicBezTo>
                  <a:cubicBezTo>
                    <a:pt x="51" y="13"/>
                    <a:pt x="51" y="13"/>
                    <a:pt x="51" y="13"/>
                  </a:cubicBezTo>
                  <a:cubicBezTo>
                    <a:pt x="51" y="14"/>
                    <a:pt x="51" y="15"/>
                    <a:pt x="50" y="15"/>
                  </a:cubicBezTo>
                  <a:cubicBezTo>
                    <a:pt x="50" y="16"/>
                    <a:pt x="49" y="16"/>
                    <a:pt x="48" y="17"/>
                  </a:cubicBezTo>
                  <a:cubicBezTo>
                    <a:pt x="48" y="17"/>
                    <a:pt x="48" y="17"/>
                    <a:pt x="48" y="17"/>
                  </a:cubicBezTo>
                  <a:cubicBezTo>
                    <a:pt x="46" y="18"/>
                    <a:pt x="45" y="20"/>
                    <a:pt x="43" y="21"/>
                  </a:cubicBezTo>
                  <a:cubicBezTo>
                    <a:pt x="43" y="21"/>
                    <a:pt x="43" y="20"/>
                    <a:pt x="43" y="21"/>
                  </a:cubicBezTo>
                  <a:cubicBezTo>
                    <a:pt x="42" y="21"/>
                    <a:pt x="42" y="21"/>
                    <a:pt x="42" y="21"/>
                  </a:cubicBezTo>
                  <a:cubicBezTo>
                    <a:pt x="43" y="20"/>
                    <a:pt x="43" y="20"/>
                    <a:pt x="43" y="20"/>
                  </a:cubicBezTo>
                  <a:cubicBezTo>
                    <a:pt x="42" y="20"/>
                    <a:pt x="41" y="21"/>
                    <a:pt x="41" y="21"/>
                  </a:cubicBezTo>
                  <a:cubicBezTo>
                    <a:pt x="40" y="21"/>
                    <a:pt x="40" y="22"/>
                    <a:pt x="39" y="22"/>
                  </a:cubicBezTo>
                  <a:cubicBezTo>
                    <a:pt x="42" y="17"/>
                    <a:pt x="47" y="15"/>
                    <a:pt x="48" y="10"/>
                  </a:cubicBezTo>
                  <a:cubicBezTo>
                    <a:pt x="48" y="8"/>
                    <a:pt x="47" y="6"/>
                    <a:pt x="45" y="5"/>
                  </a:cubicBezTo>
                  <a:cubicBezTo>
                    <a:pt x="44" y="6"/>
                    <a:pt x="43" y="5"/>
                    <a:pt x="42" y="6"/>
                  </a:cubicBezTo>
                  <a:cubicBezTo>
                    <a:pt x="42" y="6"/>
                    <a:pt x="41" y="5"/>
                    <a:pt x="40" y="5"/>
                  </a:cubicBezTo>
                  <a:cubicBezTo>
                    <a:pt x="39" y="6"/>
                    <a:pt x="38" y="6"/>
                    <a:pt x="38" y="6"/>
                  </a:cubicBezTo>
                  <a:cubicBezTo>
                    <a:pt x="37" y="6"/>
                    <a:pt x="37" y="6"/>
                    <a:pt x="37" y="6"/>
                  </a:cubicBezTo>
                  <a:cubicBezTo>
                    <a:pt x="37" y="6"/>
                    <a:pt x="36" y="7"/>
                    <a:pt x="36" y="7"/>
                  </a:cubicBezTo>
                  <a:cubicBezTo>
                    <a:pt x="34" y="6"/>
                    <a:pt x="33" y="8"/>
                    <a:pt x="32" y="8"/>
                  </a:cubicBezTo>
                  <a:cubicBezTo>
                    <a:pt x="31" y="8"/>
                    <a:pt x="30" y="9"/>
                    <a:pt x="29" y="9"/>
                  </a:cubicBezTo>
                  <a:cubicBezTo>
                    <a:pt x="28" y="10"/>
                    <a:pt x="26" y="11"/>
                    <a:pt x="25" y="11"/>
                  </a:cubicBezTo>
                  <a:cubicBezTo>
                    <a:pt x="24" y="13"/>
                    <a:pt x="23" y="13"/>
                    <a:pt x="22" y="14"/>
                  </a:cubicBezTo>
                  <a:cubicBezTo>
                    <a:pt x="21" y="14"/>
                    <a:pt x="22" y="15"/>
                    <a:pt x="21" y="16"/>
                  </a:cubicBezTo>
                  <a:cubicBezTo>
                    <a:pt x="22" y="17"/>
                    <a:pt x="21" y="17"/>
                    <a:pt x="21" y="18"/>
                  </a:cubicBezTo>
                  <a:cubicBezTo>
                    <a:pt x="21" y="18"/>
                    <a:pt x="22" y="19"/>
                    <a:pt x="21" y="19"/>
                  </a:cubicBezTo>
                  <a:cubicBezTo>
                    <a:pt x="21" y="20"/>
                    <a:pt x="21" y="21"/>
                    <a:pt x="21" y="22"/>
                  </a:cubicBezTo>
                  <a:cubicBezTo>
                    <a:pt x="21" y="24"/>
                    <a:pt x="21" y="27"/>
                    <a:pt x="21" y="29"/>
                  </a:cubicBezTo>
                  <a:cubicBezTo>
                    <a:pt x="21" y="30"/>
                    <a:pt x="21" y="31"/>
                    <a:pt x="21" y="32"/>
                  </a:cubicBezTo>
                  <a:cubicBezTo>
                    <a:pt x="21" y="34"/>
                    <a:pt x="21" y="36"/>
                    <a:pt x="21" y="38"/>
                  </a:cubicBezTo>
                  <a:cubicBezTo>
                    <a:pt x="21" y="40"/>
                    <a:pt x="20" y="41"/>
                    <a:pt x="20" y="42"/>
                  </a:cubicBezTo>
                  <a:cubicBezTo>
                    <a:pt x="20" y="43"/>
                    <a:pt x="21" y="45"/>
                    <a:pt x="20" y="46"/>
                  </a:cubicBezTo>
                  <a:cubicBezTo>
                    <a:pt x="20" y="47"/>
                    <a:pt x="19" y="48"/>
                    <a:pt x="20" y="49"/>
                  </a:cubicBezTo>
                  <a:cubicBezTo>
                    <a:pt x="18" y="50"/>
                    <a:pt x="19" y="51"/>
                    <a:pt x="19" y="52"/>
                  </a:cubicBezTo>
                  <a:cubicBezTo>
                    <a:pt x="19" y="53"/>
                    <a:pt x="18" y="54"/>
                    <a:pt x="17" y="54"/>
                  </a:cubicBezTo>
                  <a:cubicBezTo>
                    <a:pt x="17" y="54"/>
                    <a:pt x="16" y="55"/>
                    <a:pt x="16" y="54"/>
                  </a:cubicBezTo>
                  <a:cubicBezTo>
                    <a:pt x="16" y="53"/>
                    <a:pt x="16" y="53"/>
                    <a:pt x="15" y="52"/>
                  </a:cubicBezTo>
                  <a:cubicBezTo>
                    <a:pt x="14" y="52"/>
                    <a:pt x="13" y="51"/>
                    <a:pt x="13" y="50"/>
                  </a:cubicBezTo>
                  <a:cubicBezTo>
                    <a:pt x="10" y="47"/>
                    <a:pt x="7" y="45"/>
                    <a:pt x="6" y="41"/>
                  </a:cubicBezTo>
                  <a:cubicBezTo>
                    <a:pt x="5" y="40"/>
                    <a:pt x="5" y="39"/>
                    <a:pt x="4" y="38"/>
                  </a:cubicBezTo>
                  <a:cubicBezTo>
                    <a:pt x="5" y="37"/>
                    <a:pt x="4" y="37"/>
                    <a:pt x="4" y="35"/>
                  </a:cubicBezTo>
                  <a:cubicBezTo>
                    <a:pt x="4" y="35"/>
                    <a:pt x="5" y="35"/>
                    <a:pt x="4" y="34"/>
                  </a:cubicBezTo>
                  <a:cubicBezTo>
                    <a:pt x="4" y="34"/>
                    <a:pt x="4" y="34"/>
                    <a:pt x="4" y="34"/>
                  </a:cubicBezTo>
                  <a:cubicBezTo>
                    <a:pt x="4" y="33"/>
                    <a:pt x="5" y="33"/>
                    <a:pt x="5" y="32"/>
                  </a:cubicBezTo>
                  <a:cubicBezTo>
                    <a:pt x="5" y="32"/>
                    <a:pt x="5" y="32"/>
                    <a:pt x="5" y="31"/>
                  </a:cubicBezTo>
                  <a:cubicBezTo>
                    <a:pt x="4" y="31"/>
                    <a:pt x="5" y="31"/>
                    <a:pt x="4" y="30"/>
                  </a:cubicBezTo>
                  <a:cubicBezTo>
                    <a:pt x="5" y="29"/>
                    <a:pt x="6" y="27"/>
                    <a:pt x="6" y="26"/>
                  </a:cubicBezTo>
                  <a:cubicBezTo>
                    <a:pt x="7" y="26"/>
                    <a:pt x="7" y="25"/>
                    <a:pt x="8" y="24"/>
                  </a:cubicBezTo>
                  <a:cubicBezTo>
                    <a:pt x="10" y="22"/>
                    <a:pt x="11" y="20"/>
                    <a:pt x="13" y="18"/>
                  </a:cubicBezTo>
                  <a:cubicBezTo>
                    <a:pt x="13" y="18"/>
                    <a:pt x="13" y="18"/>
                    <a:pt x="13" y="18"/>
                  </a:cubicBezTo>
                  <a:cubicBezTo>
                    <a:pt x="13" y="19"/>
                    <a:pt x="12" y="19"/>
                    <a:pt x="12" y="19"/>
                  </a:cubicBezTo>
                  <a:cubicBezTo>
                    <a:pt x="10" y="20"/>
                    <a:pt x="9" y="21"/>
                    <a:pt x="7" y="20"/>
                  </a:cubicBezTo>
                  <a:cubicBezTo>
                    <a:pt x="5" y="19"/>
                    <a:pt x="4" y="20"/>
                    <a:pt x="3" y="18"/>
                  </a:cubicBezTo>
                  <a:cubicBezTo>
                    <a:pt x="2" y="18"/>
                    <a:pt x="2" y="17"/>
                    <a:pt x="1" y="16"/>
                  </a:cubicBezTo>
                  <a:cubicBezTo>
                    <a:pt x="0" y="16"/>
                    <a:pt x="0" y="15"/>
                    <a:pt x="0" y="15"/>
                  </a:cubicBezTo>
                  <a:cubicBezTo>
                    <a:pt x="0" y="14"/>
                    <a:pt x="0" y="14"/>
                    <a:pt x="0" y="14"/>
                  </a:cubicBezTo>
                  <a:cubicBezTo>
                    <a:pt x="0" y="15"/>
                    <a:pt x="1" y="15"/>
                    <a:pt x="1" y="15"/>
                  </a:cubicBezTo>
                  <a:cubicBezTo>
                    <a:pt x="1" y="14"/>
                    <a:pt x="1" y="14"/>
                    <a:pt x="1" y="14"/>
                  </a:cubicBezTo>
                  <a:cubicBezTo>
                    <a:pt x="1" y="14"/>
                    <a:pt x="0" y="14"/>
                    <a:pt x="0" y="13"/>
                  </a:cubicBezTo>
                  <a:cubicBezTo>
                    <a:pt x="1" y="12"/>
                    <a:pt x="2" y="14"/>
                    <a:pt x="2" y="14"/>
                  </a:cubicBezTo>
                  <a:cubicBezTo>
                    <a:pt x="3" y="13"/>
                    <a:pt x="4" y="14"/>
                    <a:pt x="5" y="14"/>
                  </a:cubicBezTo>
                  <a:cubicBezTo>
                    <a:pt x="5" y="14"/>
                    <a:pt x="6" y="13"/>
                    <a:pt x="6" y="13"/>
                  </a:cubicBezTo>
                  <a:cubicBezTo>
                    <a:pt x="7" y="13"/>
                    <a:pt x="8" y="13"/>
                    <a:pt x="9" y="13"/>
                  </a:cubicBezTo>
                  <a:cubicBezTo>
                    <a:pt x="10" y="12"/>
                    <a:pt x="11" y="11"/>
                    <a:pt x="12" y="12"/>
                  </a:cubicBezTo>
                  <a:cubicBezTo>
                    <a:pt x="13" y="11"/>
                    <a:pt x="14" y="11"/>
                    <a:pt x="15" y="11"/>
                  </a:cubicBezTo>
                  <a:cubicBezTo>
                    <a:pt x="16" y="11"/>
                    <a:pt x="16" y="9"/>
                    <a:pt x="17" y="10"/>
                  </a:cubicBezTo>
                  <a:cubicBezTo>
                    <a:pt x="19" y="9"/>
                    <a:pt x="18" y="7"/>
                    <a:pt x="19" y="6"/>
                  </a:cubicBezTo>
                  <a:cubicBezTo>
                    <a:pt x="19" y="5"/>
                    <a:pt x="19" y="4"/>
                    <a:pt x="20" y="3"/>
                  </a:cubicBezTo>
                  <a:cubicBezTo>
                    <a:pt x="19" y="3"/>
                    <a:pt x="20" y="3"/>
                    <a:pt x="19" y="2"/>
                  </a:cubicBezTo>
                  <a:cubicBezTo>
                    <a:pt x="21" y="2"/>
                    <a:pt x="19" y="0"/>
                    <a:pt x="21" y="0"/>
                  </a:cubicBezTo>
                  <a:cubicBezTo>
                    <a:pt x="21" y="0"/>
                    <a:pt x="21" y="1"/>
                    <a:pt x="22" y="1"/>
                  </a:cubicBezTo>
                  <a:close/>
                  <a:moveTo>
                    <a:pt x="36" y="19"/>
                  </a:moveTo>
                  <a:cubicBezTo>
                    <a:pt x="37" y="19"/>
                    <a:pt x="37" y="20"/>
                    <a:pt x="37" y="21"/>
                  </a:cubicBezTo>
                  <a:cubicBezTo>
                    <a:pt x="36" y="21"/>
                    <a:pt x="36" y="21"/>
                    <a:pt x="36" y="21"/>
                  </a:cubicBezTo>
                  <a:cubicBezTo>
                    <a:pt x="36" y="21"/>
                    <a:pt x="36" y="21"/>
                    <a:pt x="36" y="21"/>
                  </a:cubicBezTo>
                  <a:cubicBezTo>
                    <a:pt x="37" y="21"/>
                    <a:pt x="36" y="22"/>
                    <a:pt x="36" y="23"/>
                  </a:cubicBezTo>
                  <a:cubicBezTo>
                    <a:pt x="37" y="26"/>
                    <a:pt x="35" y="28"/>
                    <a:pt x="36" y="30"/>
                  </a:cubicBezTo>
                  <a:cubicBezTo>
                    <a:pt x="37" y="28"/>
                    <a:pt x="39" y="26"/>
                    <a:pt x="41" y="25"/>
                  </a:cubicBezTo>
                  <a:cubicBezTo>
                    <a:pt x="43" y="24"/>
                    <a:pt x="44" y="23"/>
                    <a:pt x="46" y="23"/>
                  </a:cubicBezTo>
                  <a:cubicBezTo>
                    <a:pt x="46" y="23"/>
                    <a:pt x="47" y="23"/>
                    <a:pt x="47" y="23"/>
                  </a:cubicBezTo>
                  <a:cubicBezTo>
                    <a:pt x="47" y="22"/>
                    <a:pt x="47" y="22"/>
                    <a:pt x="47" y="22"/>
                  </a:cubicBezTo>
                  <a:cubicBezTo>
                    <a:pt x="48" y="23"/>
                    <a:pt x="49" y="22"/>
                    <a:pt x="50" y="23"/>
                  </a:cubicBezTo>
                  <a:cubicBezTo>
                    <a:pt x="51" y="22"/>
                    <a:pt x="51" y="24"/>
                    <a:pt x="52" y="24"/>
                  </a:cubicBezTo>
                  <a:cubicBezTo>
                    <a:pt x="53" y="25"/>
                    <a:pt x="53" y="25"/>
                    <a:pt x="53" y="25"/>
                  </a:cubicBezTo>
                  <a:cubicBezTo>
                    <a:pt x="53" y="26"/>
                    <a:pt x="54" y="27"/>
                    <a:pt x="54" y="28"/>
                  </a:cubicBezTo>
                  <a:cubicBezTo>
                    <a:pt x="55" y="29"/>
                    <a:pt x="55" y="29"/>
                    <a:pt x="55" y="30"/>
                  </a:cubicBezTo>
                  <a:cubicBezTo>
                    <a:pt x="55" y="31"/>
                    <a:pt x="55" y="32"/>
                    <a:pt x="55" y="32"/>
                  </a:cubicBezTo>
                  <a:cubicBezTo>
                    <a:pt x="56" y="33"/>
                    <a:pt x="55" y="33"/>
                    <a:pt x="55" y="33"/>
                  </a:cubicBezTo>
                  <a:cubicBezTo>
                    <a:pt x="54" y="36"/>
                    <a:pt x="53" y="38"/>
                    <a:pt x="52" y="40"/>
                  </a:cubicBezTo>
                  <a:cubicBezTo>
                    <a:pt x="52" y="41"/>
                    <a:pt x="53" y="42"/>
                    <a:pt x="53" y="42"/>
                  </a:cubicBezTo>
                  <a:cubicBezTo>
                    <a:pt x="55" y="43"/>
                    <a:pt x="55" y="44"/>
                    <a:pt x="57" y="45"/>
                  </a:cubicBezTo>
                  <a:cubicBezTo>
                    <a:pt x="57" y="45"/>
                    <a:pt x="57" y="46"/>
                    <a:pt x="58" y="46"/>
                  </a:cubicBezTo>
                  <a:cubicBezTo>
                    <a:pt x="59" y="47"/>
                    <a:pt x="60" y="48"/>
                    <a:pt x="60" y="49"/>
                  </a:cubicBezTo>
                  <a:cubicBezTo>
                    <a:pt x="60" y="50"/>
                    <a:pt x="61" y="50"/>
                    <a:pt x="60" y="51"/>
                  </a:cubicBezTo>
                  <a:cubicBezTo>
                    <a:pt x="61" y="51"/>
                    <a:pt x="60" y="52"/>
                    <a:pt x="60" y="52"/>
                  </a:cubicBezTo>
                  <a:cubicBezTo>
                    <a:pt x="59" y="52"/>
                    <a:pt x="57" y="52"/>
                    <a:pt x="56" y="52"/>
                  </a:cubicBezTo>
                  <a:cubicBezTo>
                    <a:pt x="55" y="51"/>
                    <a:pt x="55" y="50"/>
                    <a:pt x="54" y="50"/>
                  </a:cubicBezTo>
                  <a:cubicBezTo>
                    <a:pt x="54" y="48"/>
                    <a:pt x="52" y="49"/>
                    <a:pt x="52" y="48"/>
                  </a:cubicBezTo>
                  <a:cubicBezTo>
                    <a:pt x="51" y="48"/>
                    <a:pt x="50" y="47"/>
                    <a:pt x="49" y="46"/>
                  </a:cubicBezTo>
                  <a:cubicBezTo>
                    <a:pt x="48" y="46"/>
                    <a:pt x="48" y="47"/>
                    <a:pt x="47" y="47"/>
                  </a:cubicBezTo>
                  <a:cubicBezTo>
                    <a:pt x="47" y="48"/>
                    <a:pt x="45" y="48"/>
                    <a:pt x="45" y="48"/>
                  </a:cubicBezTo>
                  <a:cubicBezTo>
                    <a:pt x="43" y="49"/>
                    <a:pt x="42" y="50"/>
                    <a:pt x="41" y="50"/>
                  </a:cubicBezTo>
                  <a:cubicBezTo>
                    <a:pt x="40" y="50"/>
                    <a:pt x="40" y="50"/>
                    <a:pt x="40" y="50"/>
                  </a:cubicBezTo>
                  <a:cubicBezTo>
                    <a:pt x="41" y="50"/>
                    <a:pt x="41" y="50"/>
                    <a:pt x="41" y="49"/>
                  </a:cubicBezTo>
                  <a:cubicBezTo>
                    <a:pt x="40" y="49"/>
                    <a:pt x="40" y="49"/>
                    <a:pt x="39" y="49"/>
                  </a:cubicBezTo>
                  <a:cubicBezTo>
                    <a:pt x="38" y="50"/>
                    <a:pt x="37" y="49"/>
                    <a:pt x="36" y="49"/>
                  </a:cubicBezTo>
                  <a:cubicBezTo>
                    <a:pt x="35" y="49"/>
                    <a:pt x="34" y="48"/>
                    <a:pt x="33" y="48"/>
                  </a:cubicBezTo>
                  <a:cubicBezTo>
                    <a:pt x="33" y="49"/>
                    <a:pt x="33" y="49"/>
                    <a:pt x="33" y="49"/>
                  </a:cubicBezTo>
                  <a:cubicBezTo>
                    <a:pt x="32" y="48"/>
                    <a:pt x="31" y="47"/>
                    <a:pt x="30" y="46"/>
                  </a:cubicBezTo>
                  <a:cubicBezTo>
                    <a:pt x="29" y="46"/>
                    <a:pt x="30" y="45"/>
                    <a:pt x="29" y="44"/>
                  </a:cubicBezTo>
                  <a:cubicBezTo>
                    <a:pt x="29" y="43"/>
                    <a:pt x="29" y="42"/>
                    <a:pt x="28" y="42"/>
                  </a:cubicBezTo>
                  <a:cubicBezTo>
                    <a:pt x="29" y="41"/>
                    <a:pt x="29" y="39"/>
                    <a:pt x="30" y="38"/>
                  </a:cubicBezTo>
                  <a:cubicBezTo>
                    <a:pt x="30" y="38"/>
                    <a:pt x="30" y="38"/>
                    <a:pt x="29" y="38"/>
                  </a:cubicBezTo>
                  <a:cubicBezTo>
                    <a:pt x="29" y="37"/>
                    <a:pt x="30" y="36"/>
                    <a:pt x="30" y="36"/>
                  </a:cubicBezTo>
                  <a:cubicBezTo>
                    <a:pt x="30" y="36"/>
                    <a:pt x="30" y="36"/>
                    <a:pt x="30" y="36"/>
                  </a:cubicBezTo>
                  <a:cubicBezTo>
                    <a:pt x="30" y="35"/>
                    <a:pt x="30" y="34"/>
                    <a:pt x="30" y="34"/>
                  </a:cubicBezTo>
                  <a:cubicBezTo>
                    <a:pt x="30" y="33"/>
                    <a:pt x="30" y="32"/>
                    <a:pt x="31" y="30"/>
                  </a:cubicBezTo>
                  <a:cubicBezTo>
                    <a:pt x="32" y="30"/>
                    <a:pt x="31" y="29"/>
                    <a:pt x="31" y="29"/>
                  </a:cubicBezTo>
                  <a:cubicBezTo>
                    <a:pt x="31" y="27"/>
                    <a:pt x="33" y="27"/>
                    <a:pt x="32" y="26"/>
                  </a:cubicBezTo>
                  <a:cubicBezTo>
                    <a:pt x="32" y="26"/>
                    <a:pt x="33" y="25"/>
                    <a:pt x="32" y="25"/>
                  </a:cubicBezTo>
                  <a:cubicBezTo>
                    <a:pt x="33" y="24"/>
                    <a:pt x="33" y="23"/>
                    <a:pt x="33" y="21"/>
                  </a:cubicBezTo>
                  <a:cubicBezTo>
                    <a:pt x="33" y="22"/>
                    <a:pt x="34" y="22"/>
                    <a:pt x="34" y="21"/>
                  </a:cubicBezTo>
                  <a:cubicBezTo>
                    <a:pt x="34" y="20"/>
                    <a:pt x="33" y="20"/>
                    <a:pt x="33" y="19"/>
                  </a:cubicBezTo>
                  <a:cubicBezTo>
                    <a:pt x="33" y="18"/>
                    <a:pt x="33" y="18"/>
                    <a:pt x="33" y="18"/>
                  </a:cubicBezTo>
                  <a:cubicBezTo>
                    <a:pt x="34" y="18"/>
                    <a:pt x="34" y="17"/>
                    <a:pt x="35" y="17"/>
                  </a:cubicBezTo>
                  <a:lnTo>
                    <a:pt x="36" y="19"/>
                  </a:lnTo>
                  <a:close/>
                  <a:moveTo>
                    <a:pt x="16" y="23"/>
                  </a:moveTo>
                  <a:cubicBezTo>
                    <a:pt x="17" y="25"/>
                    <a:pt x="16" y="26"/>
                    <a:pt x="16" y="27"/>
                  </a:cubicBezTo>
                  <a:cubicBezTo>
                    <a:pt x="16" y="28"/>
                    <a:pt x="16" y="28"/>
                    <a:pt x="16" y="28"/>
                  </a:cubicBezTo>
                  <a:cubicBezTo>
                    <a:pt x="16" y="29"/>
                    <a:pt x="15" y="30"/>
                    <a:pt x="16" y="30"/>
                  </a:cubicBezTo>
                  <a:cubicBezTo>
                    <a:pt x="16" y="30"/>
                    <a:pt x="16" y="30"/>
                    <a:pt x="16" y="30"/>
                  </a:cubicBezTo>
                  <a:cubicBezTo>
                    <a:pt x="16" y="33"/>
                    <a:pt x="16" y="34"/>
                    <a:pt x="15" y="37"/>
                  </a:cubicBezTo>
                  <a:cubicBezTo>
                    <a:pt x="16" y="37"/>
                    <a:pt x="16" y="38"/>
                    <a:pt x="16" y="39"/>
                  </a:cubicBezTo>
                  <a:cubicBezTo>
                    <a:pt x="16" y="40"/>
                    <a:pt x="16" y="41"/>
                    <a:pt x="15" y="42"/>
                  </a:cubicBezTo>
                  <a:cubicBezTo>
                    <a:pt x="15" y="43"/>
                    <a:pt x="15" y="43"/>
                    <a:pt x="15" y="44"/>
                  </a:cubicBezTo>
                  <a:cubicBezTo>
                    <a:pt x="15" y="44"/>
                    <a:pt x="15" y="44"/>
                    <a:pt x="15" y="44"/>
                  </a:cubicBezTo>
                  <a:cubicBezTo>
                    <a:pt x="14" y="43"/>
                    <a:pt x="12" y="43"/>
                    <a:pt x="11" y="42"/>
                  </a:cubicBezTo>
                  <a:cubicBezTo>
                    <a:pt x="11" y="41"/>
                    <a:pt x="10" y="41"/>
                    <a:pt x="10" y="40"/>
                  </a:cubicBezTo>
                  <a:cubicBezTo>
                    <a:pt x="9" y="38"/>
                    <a:pt x="9" y="37"/>
                    <a:pt x="9" y="35"/>
                  </a:cubicBezTo>
                  <a:cubicBezTo>
                    <a:pt x="9" y="35"/>
                    <a:pt x="10" y="34"/>
                    <a:pt x="9" y="34"/>
                  </a:cubicBezTo>
                  <a:cubicBezTo>
                    <a:pt x="10" y="33"/>
                    <a:pt x="9" y="33"/>
                    <a:pt x="9" y="33"/>
                  </a:cubicBezTo>
                  <a:cubicBezTo>
                    <a:pt x="10" y="31"/>
                    <a:pt x="10" y="28"/>
                    <a:pt x="12" y="27"/>
                  </a:cubicBezTo>
                  <a:cubicBezTo>
                    <a:pt x="12" y="26"/>
                    <a:pt x="13" y="25"/>
                    <a:pt x="14" y="24"/>
                  </a:cubicBezTo>
                  <a:cubicBezTo>
                    <a:pt x="14" y="23"/>
                    <a:pt x="15" y="22"/>
                    <a:pt x="16" y="20"/>
                  </a:cubicBezTo>
                  <a:cubicBezTo>
                    <a:pt x="16" y="22"/>
                    <a:pt x="17" y="23"/>
                    <a:pt x="16" y="23"/>
                  </a:cubicBezTo>
                  <a:close/>
                  <a:moveTo>
                    <a:pt x="46" y="27"/>
                  </a:moveTo>
                  <a:cubicBezTo>
                    <a:pt x="46" y="26"/>
                    <a:pt x="46" y="27"/>
                    <a:pt x="47" y="27"/>
                  </a:cubicBezTo>
                  <a:cubicBezTo>
                    <a:pt x="47" y="27"/>
                    <a:pt x="48" y="27"/>
                    <a:pt x="48" y="28"/>
                  </a:cubicBezTo>
                  <a:cubicBezTo>
                    <a:pt x="48" y="29"/>
                    <a:pt x="48" y="31"/>
                    <a:pt x="48" y="32"/>
                  </a:cubicBezTo>
                  <a:cubicBezTo>
                    <a:pt x="49" y="33"/>
                    <a:pt x="48" y="33"/>
                    <a:pt x="48" y="34"/>
                  </a:cubicBezTo>
                  <a:cubicBezTo>
                    <a:pt x="48" y="35"/>
                    <a:pt x="47" y="35"/>
                    <a:pt x="47" y="36"/>
                  </a:cubicBezTo>
                  <a:cubicBezTo>
                    <a:pt x="47" y="37"/>
                    <a:pt x="46" y="37"/>
                    <a:pt x="46" y="37"/>
                  </a:cubicBezTo>
                  <a:cubicBezTo>
                    <a:pt x="44" y="36"/>
                    <a:pt x="41" y="36"/>
                    <a:pt x="39" y="33"/>
                  </a:cubicBezTo>
                  <a:cubicBezTo>
                    <a:pt x="39" y="33"/>
                    <a:pt x="40" y="32"/>
                    <a:pt x="40" y="32"/>
                  </a:cubicBezTo>
                  <a:cubicBezTo>
                    <a:pt x="41" y="30"/>
                    <a:pt x="42" y="28"/>
                    <a:pt x="44" y="27"/>
                  </a:cubicBezTo>
                  <a:cubicBezTo>
                    <a:pt x="45" y="27"/>
                    <a:pt x="45" y="26"/>
                    <a:pt x="46" y="27"/>
                  </a:cubicBezTo>
                  <a:close/>
                  <a:moveTo>
                    <a:pt x="39" y="37"/>
                  </a:moveTo>
                  <a:cubicBezTo>
                    <a:pt x="39" y="38"/>
                    <a:pt x="39" y="38"/>
                    <a:pt x="40" y="38"/>
                  </a:cubicBezTo>
                  <a:cubicBezTo>
                    <a:pt x="41" y="39"/>
                    <a:pt x="41" y="39"/>
                    <a:pt x="42" y="39"/>
                  </a:cubicBezTo>
                  <a:cubicBezTo>
                    <a:pt x="43" y="41"/>
                    <a:pt x="43" y="41"/>
                    <a:pt x="43" y="41"/>
                  </a:cubicBezTo>
                  <a:cubicBezTo>
                    <a:pt x="42" y="42"/>
                    <a:pt x="42" y="44"/>
                    <a:pt x="40" y="43"/>
                  </a:cubicBezTo>
                  <a:cubicBezTo>
                    <a:pt x="40" y="44"/>
                    <a:pt x="39" y="43"/>
                    <a:pt x="38" y="43"/>
                  </a:cubicBezTo>
                  <a:cubicBezTo>
                    <a:pt x="37" y="44"/>
                    <a:pt x="36" y="43"/>
                    <a:pt x="35" y="44"/>
                  </a:cubicBezTo>
                  <a:cubicBezTo>
                    <a:pt x="35" y="43"/>
                    <a:pt x="35" y="42"/>
                    <a:pt x="35" y="41"/>
                  </a:cubicBezTo>
                  <a:cubicBezTo>
                    <a:pt x="35" y="40"/>
                    <a:pt x="37" y="39"/>
                    <a:pt x="37" y="37"/>
                  </a:cubicBezTo>
                  <a:cubicBezTo>
                    <a:pt x="37" y="37"/>
                    <a:pt x="37" y="35"/>
                    <a:pt x="38" y="36"/>
                  </a:cubicBezTo>
                  <a:lnTo>
                    <a:pt x="39" y="3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仅标题">
    <p:spTree>
      <p:nvGrpSpPr>
        <p:cNvPr id="1" name=""/>
        <p:cNvGrpSpPr/>
        <p:nvPr/>
      </p:nvGrpSpPr>
      <p:grpSpPr>
        <a:xfrm>
          <a:off x="0" y="0"/>
          <a:ext cx="0" cy="0"/>
          <a:chOff x="0" y="0"/>
          <a:chExt cx="0" cy="0"/>
        </a:xfrm>
      </p:grpSpPr>
      <p:sp>
        <p:nvSpPr>
          <p:cNvPr id="10" name="矩形 9"/>
          <p:cNvSpPr/>
          <p:nvPr userDrawn="1"/>
        </p:nvSpPr>
        <p:spPr>
          <a:xfrm>
            <a:off x="-10161" y="0"/>
            <a:ext cx="12202161" cy="1589102"/>
          </a:xfrm>
          <a:custGeom>
            <a:avLst/>
            <a:gdLst>
              <a:gd name="connsiteX0" fmla="*/ 0 w 12192001"/>
              <a:gd name="connsiteY0" fmla="*/ 0 h 1599658"/>
              <a:gd name="connsiteX1" fmla="*/ 12192001 w 12192001"/>
              <a:gd name="connsiteY1" fmla="*/ 0 h 1599658"/>
              <a:gd name="connsiteX2" fmla="*/ 12192001 w 12192001"/>
              <a:gd name="connsiteY2" fmla="*/ 1599658 h 1599658"/>
              <a:gd name="connsiteX3" fmla="*/ 0 w 12192001"/>
              <a:gd name="connsiteY3" fmla="*/ 1599658 h 1599658"/>
              <a:gd name="connsiteX4" fmla="*/ 0 w 12192001"/>
              <a:gd name="connsiteY4" fmla="*/ 0 h 1599658"/>
              <a:gd name="connsiteX0-1" fmla="*/ 0 w 12192001"/>
              <a:gd name="connsiteY0-2" fmla="*/ 0 h 1599658"/>
              <a:gd name="connsiteX1-3" fmla="*/ 12192001 w 12192001"/>
              <a:gd name="connsiteY1-4" fmla="*/ 0 h 1599658"/>
              <a:gd name="connsiteX2-5" fmla="*/ 12192001 w 12192001"/>
              <a:gd name="connsiteY2-6" fmla="*/ 1599658 h 1599658"/>
              <a:gd name="connsiteX3-7" fmla="*/ 0 w 12192001"/>
              <a:gd name="connsiteY3-8" fmla="*/ 818423 h 1599658"/>
              <a:gd name="connsiteX4-9" fmla="*/ 0 w 12192001"/>
              <a:gd name="connsiteY4-10" fmla="*/ 0 h 1599658"/>
              <a:gd name="connsiteX0-11" fmla="*/ 0 w 12192001"/>
              <a:gd name="connsiteY0-12" fmla="*/ 0 h 1599658"/>
              <a:gd name="connsiteX1-13" fmla="*/ 12192001 w 12192001"/>
              <a:gd name="connsiteY1-14" fmla="*/ 0 h 1599658"/>
              <a:gd name="connsiteX2-15" fmla="*/ 12192001 w 12192001"/>
              <a:gd name="connsiteY2-16" fmla="*/ 1599658 h 1599658"/>
              <a:gd name="connsiteX3-17" fmla="*/ 20320 w 12192001"/>
              <a:gd name="connsiteY3-18" fmla="*/ 452663 h 1599658"/>
              <a:gd name="connsiteX4-19" fmla="*/ 0 w 12192001"/>
              <a:gd name="connsiteY4-20" fmla="*/ 0 h 1599658"/>
              <a:gd name="connsiteX0-21" fmla="*/ 10160 w 12202161"/>
              <a:gd name="connsiteY0-22" fmla="*/ 0 h 1599658"/>
              <a:gd name="connsiteX1-23" fmla="*/ 12202161 w 12202161"/>
              <a:gd name="connsiteY1-24" fmla="*/ 0 h 1599658"/>
              <a:gd name="connsiteX2-25" fmla="*/ 12202161 w 12202161"/>
              <a:gd name="connsiteY2-26" fmla="*/ 1599658 h 1599658"/>
              <a:gd name="connsiteX3-27" fmla="*/ 0 w 12202161"/>
              <a:gd name="connsiteY3-28" fmla="*/ 461043 h 1599658"/>
              <a:gd name="connsiteX4-29" fmla="*/ 10160 w 12202161"/>
              <a:gd name="connsiteY4-30" fmla="*/ 0 h 159965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202161" h="1599658">
                <a:moveTo>
                  <a:pt x="10160" y="0"/>
                </a:moveTo>
                <a:lnTo>
                  <a:pt x="12202161" y="0"/>
                </a:lnTo>
                <a:lnTo>
                  <a:pt x="12202161" y="1599658"/>
                </a:lnTo>
                <a:lnTo>
                  <a:pt x="0" y="461043"/>
                </a:lnTo>
                <a:lnTo>
                  <a:pt x="10160" y="0"/>
                </a:lnTo>
                <a:close/>
              </a:path>
            </a:pathLst>
          </a:custGeom>
          <a:ln>
            <a:noFill/>
          </a:ln>
          <a:effectLst>
            <a:outerShdw blurRad="50800" dist="38100" dir="2700000" algn="tl" rotWithShape="0">
              <a:prstClr val="black">
                <a:alpha val="40000"/>
              </a:prstClr>
            </a:outerShdw>
          </a:effectLst>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dirty="0"/>
          </a:p>
        </p:txBody>
      </p:sp>
      <p:sp>
        <p:nvSpPr>
          <p:cNvPr id="2" name="等腰三角形 1"/>
          <p:cNvSpPr/>
          <p:nvPr userDrawn="1"/>
        </p:nvSpPr>
        <p:spPr>
          <a:xfrm flipV="1">
            <a:off x="-1" y="-10556"/>
            <a:ext cx="5752619" cy="1599658"/>
          </a:xfrm>
          <a:prstGeom prst="triangle">
            <a:avLst>
              <a:gd name="adj" fmla="val 0"/>
            </a:avLst>
          </a:prstGeom>
          <a:ln>
            <a:noFill/>
          </a:ln>
          <a:effectLst>
            <a:outerShdw blurRad="50800" dist="38100" dir="2700000" algn="tl"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pic>
        <p:nvPicPr>
          <p:cNvPr id="12" name="图片 11"/>
          <p:cNvPicPr>
            <a:picLocks noChangeAspect="1"/>
          </p:cNvPicPr>
          <p:nvPr userDrawn="1"/>
        </p:nvPicPr>
        <p:blipFill>
          <a:blip r:embed="rId2" cstate="email">
            <a:lum bright="100000" contrast="-40000"/>
          </a:blip>
          <a:stretch>
            <a:fillRect/>
          </a:stretch>
        </p:blipFill>
        <p:spPr>
          <a:xfrm>
            <a:off x="163132" y="101800"/>
            <a:ext cx="2772075" cy="762828"/>
          </a:xfrm>
          <a:prstGeom prst="rect">
            <a:avLst/>
          </a:prstGeom>
        </p:spPr>
      </p:pic>
      <p:sp>
        <p:nvSpPr>
          <p:cNvPr id="8" name="标题 7"/>
          <p:cNvSpPr>
            <a:spLocks noGrp="1"/>
          </p:cNvSpPr>
          <p:nvPr>
            <p:ph type="title" hasCustomPrompt="1"/>
          </p:nvPr>
        </p:nvSpPr>
        <p:spPr>
          <a:xfrm>
            <a:off x="1539503" y="2755"/>
            <a:ext cx="10515600" cy="1315720"/>
          </a:xfrm>
          <a:effectLst>
            <a:outerShdw blurRad="50800" dist="38100" dir="2700000" algn="tl" rotWithShape="0">
              <a:prstClr val="black">
                <a:alpha val="40000"/>
              </a:prstClr>
            </a:outerShdw>
          </a:effectLst>
        </p:spPr>
        <p:txBody>
          <a:bodyPr anchor="ctr" anchorCtr="0">
            <a:normAutofit/>
          </a:bodyPr>
          <a:lstStyle>
            <a:lvl1pPr algn="r">
              <a:defRPr sz="3200" b="1">
                <a:solidFill>
                  <a:schemeClr val="bg1"/>
                </a:solidFill>
                <a:latin typeface="+mj-ea"/>
                <a:ea typeface="+mj-ea"/>
              </a:defRPr>
            </a:lvl1pPr>
          </a:lstStyle>
          <a:p>
            <a:r>
              <a:rPr lang="zh-CN" altLang="en-US"/>
              <a:t>单击此处编辑母版标题样式增长一些尝试</a:t>
            </a:r>
          </a:p>
        </p:txBody>
      </p:sp>
      <p:grpSp>
        <p:nvGrpSpPr>
          <p:cNvPr id="13" name="Group 4"/>
          <p:cNvGrpSpPr>
            <a:grpSpLocks noChangeAspect="1"/>
          </p:cNvGrpSpPr>
          <p:nvPr userDrawn="1"/>
        </p:nvGrpSpPr>
        <p:grpSpPr bwMode="auto">
          <a:xfrm>
            <a:off x="0" y="5072541"/>
            <a:ext cx="12192000" cy="1800828"/>
            <a:chOff x="0" y="3476"/>
            <a:chExt cx="5775" cy="853"/>
          </a:xfrm>
          <a:solidFill>
            <a:schemeClr val="tx2"/>
          </a:solidFill>
        </p:grpSpPr>
        <p:sp>
          <p:nvSpPr>
            <p:cNvPr id="14" name="Freeform 5"/>
            <p:cNvSpPr>
              <a:spLocks noEditPoints="1"/>
            </p:cNvSpPr>
            <p:nvPr/>
          </p:nvSpPr>
          <p:spPr bwMode="auto">
            <a:xfrm>
              <a:off x="16" y="3476"/>
              <a:ext cx="233" cy="823"/>
            </a:xfrm>
            <a:custGeom>
              <a:avLst/>
              <a:gdLst>
                <a:gd name="T0" fmla="*/ 83 w 90"/>
                <a:gd name="T1" fmla="*/ 303 h 308"/>
                <a:gd name="T2" fmla="*/ 63 w 90"/>
                <a:gd name="T3" fmla="*/ 300 h 308"/>
                <a:gd name="T4" fmla="*/ 68 w 90"/>
                <a:gd name="T5" fmla="*/ 270 h 308"/>
                <a:gd name="T6" fmla="*/ 62 w 90"/>
                <a:gd name="T7" fmla="*/ 240 h 308"/>
                <a:gd name="T8" fmla="*/ 64 w 90"/>
                <a:gd name="T9" fmla="*/ 196 h 308"/>
                <a:gd name="T10" fmla="*/ 61 w 90"/>
                <a:gd name="T11" fmla="*/ 180 h 308"/>
                <a:gd name="T12" fmla="*/ 65 w 90"/>
                <a:gd name="T13" fmla="*/ 150 h 308"/>
                <a:gd name="T14" fmla="*/ 60 w 90"/>
                <a:gd name="T15" fmla="*/ 120 h 308"/>
                <a:gd name="T16" fmla="*/ 64 w 90"/>
                <a:gd name="T17" fmla="*/ 91 h 308"/>
                <a:gd name="T18" fmla="*/ 58 w 90"/>
                <a:gd name="T19" fmla="*/ 61 h 308"/>
                <a:gd name="T20" fmla="*/ 62 w 90"/>
                <a:gd name="T21" fmla="*/ 30 h 308"/>
                <a:gd name="T22" fmla="*/ 44 w 90"/>
                <a:gd name="T23" fmla="*/ 0 h 308"/>
                <a:gd name="T24" fmla="*/ 32 w 90"/>
                <a:gd name="T25" fmla="*/ 61 h 308"/>
                <a:gd name="T26" fmla="*/ 27 w 90"/>
                <a:gd name="T27" fmla="*/ 91 h 308"/>
                <a:gd name="T28" fmla="*/ 25 w 90"/>
                <a:gd name="T29" fmla="*/ 150 h 308"/>
                <a:gd name="T30" fmla="*/ 25 w 90"/>
                <a:gd name="T31" fmla="*/ 151 h 308"/>
                <a:gd name="T32" fmla="*/ 22 w 90"/>
                <a:gd name="T33" fmla="*/ 221 h 308"/>
                <a:gd name="T34" fmla="*/ 29 w 90"/>
                <a:gd name="T35" fmla="*/ 241 h 308"/>
                <a:gd name="T36" fmla="*/ 22 w 90"/>
                <a:gd name="T37" fmla="*/ 271 h 308"/>
                <a:gd name="T38" fmla="*/ 13 w 90"/>
                <a:gd name="T39" fmla="*/ 303 h 308"/>
                <a:gd name="T40" fmla="*/ 0 w 90"/>
                <a:gd name="T41" fmla="*/ 305 h 308"/>
                <a:gd name="T42" fmla="*/ 90 w 90"/>
                <a:gd name="T43" fmla="*/ 305 h 308"/>
                <a:gd name="T44" fmla="*/ 58 w 90"/>
                <a:gd name="T45" fmla="*/ 239 h 308"/>
                <a:gd name="T46" fmla="*/ 45 w 90"/>
                <a:gd name="T47" fmla="*/ 154 h 308"/>
                <a:gd name="T48" fmla="*/ 34 w 90"/>
                <a:gd name="T49" fmla="*/ 179 h 308"/>
                <a:gd name="T50" fmla="*/ 55 w 90"/>
                <a:gd name="T51" fmla="*/ 59 h 308"/>
                <a:gd name="T52" fmla="*/ 55 w 90"/>
                <a:gd name="T53" fmla="*/ 59 h 308"/>
                <a:gd name="T54" fmla="*/ 56 w 90"/>
                <a:gd name="T55" fmla="*/ 119 h 308"/>
                <a:gd name="T56" fmla="*/ 45 w 90"/>
                <a:gd name="T57" fmla="*/ 274 h 308"/>
                <a:gd name="T58" fmla="*/ 31 w 90"/>
                <a:gd name="T59" fmla="*/ 300 h 308"/>
                <a:gd name="T60" fmla="*/ 48 w 90"/>
                <a:gd name="T61" fmla="*/ 269 h 308"/>
                <a:gd name="T62" fmla="*/ 65 w 90"/>
                <a:gd name="T63" fmla="*/ 269 h 308"/>
                <a:gd name="T64" fmla="*/ 48 w 90"/>
                <a:gd name="T65" fmla="*/ 209 h 308"/>
                <a:gd name="T66" fmla="*/ 48 w 90"/>
                <a:gd name="T67" fmla="*/ 209 h 308"/>
                <a:gd name="T68" fmla="*/ 50 w 90"/>
                <a:gd name="T69" fmla="*/ 144 h 308"/>
                <a:gd name="T70" fmla="*/ 47 w 90"/>
                <a:gd name="T71" fmla="*/ 149 h 308"/>
                <a:gd name="T72" fmla="*/ 56 w 90"/>
                <a:gd name="T73" fmla="*/ 66 h 308"/>
                <a:gd name="T74" fmla="*/ 34 w 90"/>
                <a:gd name="T75" fmla="*/ 66 h 308"/>
                <a:gd name="T76" fmla="*/ 43 w 90"/>
                <a:gd name="T77" fmla="*/ 89 h 308"/>
                <a:gd name="T78" fmla="*/ 33 w 90"/>
                <a:gd name="T79" fmla="*/ 126 h 308"/>
                <a:gd name="T80" fmla="*/ 43 w 90"/>
                <a:gd name="T81" fmla="*/ 149 h 308"/>
                <a:gd name="T82" fmla="*/ 32 w 90"/>
                <a:gd name="T83" fmla="*/ 185 h 308"/>
                <a:gd name="T84" fmla="*/ 27 w 90"/>
                <a:gd name="T85" fmla="*/ 209 h 308"/>
                <a:gd name="T86" fmla="*/ 31 w 90"/>
                <a:gd name="T87" fmla="*/ 245 h 308"/>
                <a:gd name="T88" fmla="*/ 31 w 90"/>
                <a:gd name="T89" fmla="*/ 245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0" h="308">
                  <a:moveTo>
                    <a:pt x="90" y="305"/>
                  </a:moveTo>
                  <a:cubicBezTo>
                    <a:pt x="83" y="305"/>
                    <a:pt x="83" y="305"/>
                    <a:pt x="83" y="305"/>
                  </a:cubicBezTo>
                  <a:cubicBezTo>
                    <a:pt x="83" y="303"/>
                    <a:pt x="83" y="303"/>
                    <a:pt x="83" y="303"/>
                  </a:cubicBezTo>
                  <a:cubicBezTo>
                    <a:pt x="77" y="303"/>
                    <a:pt x="77" y="303"/>
                    <a:pt x="77" y="303"/>
                  </a:cubicBezTo>
                  <a:cubicBezTo>
                    <a:pt x="77" y="300"/>
                    <a:pt x="77" y="300"/>
                    <a:pt x="77" y="300"/>
                  </a:cubicBezTo>
                  <a:cubicBezTo>
                    <a:pt x="63" y="300"/>
                    <a:pt x="63" y="300"/>
                    <a:pt x="63" y="300"/>
                  </a:cubicBezTo>
                  <a:cubicBezTo>
                    <a:pt x="68" y="271"/>
                    <a:pt x="68" y="271"/>
                    <a:pt x="68" y="271"/>
                  </a:cubicBezTo>
                  <a:cubicBezTo>
                    <a:pt x="68" y="271"/>
                    <a:pt x="68" y="271"/>
                    <a:pt x="68" y="270"/>
                  </a:cubicBezTo>
                  <a:cubicBezTo>
                    <a:pt x="68" y="270"/>
                    <a:pt x="68" y="270"/>
                    <a:pt x="68" y="270"/>
                  </a:cubicBezTo>
                  <a:cubicBezTo>
                    <a:pt x="62" y="241"/>
                    <a:pt x="62" y="241"/>
                    <a:pt x="62" y="241"/>
                  </a:cubicBezTo>
                  <a:cubicBezTo>
                    <a:pt x="62" y="241"/>
                    <a:pt x="62" y="241"/>
                    <a:pt x="62" y="241"/>
                  </a:cubicBezTo>
                  <a:cubicBezTo>
                    <a:pt x="62" y="240"/>
                    <a:pt x="62" y="240"/>
                    <a:pt x="62" y="240"/>
                  </a:cubicBezTo>
                  <a:cubicBezTo>
                    <a:pt x="65" y="221"/>
                    <a:pt x="65" y="221"/>
                    <a:pt x="65" y="221"/>
                  </a:cubicBezTo>
                  <a:cubicBezTo>
                    <a:pt x="69" y="221"/>
                    <a:pt x="69" y="221"/>
                    <a:pt x="69" y="221"/>
                  </a:cubicBezTo>
                  <a:cubicBezTo>
                    <a:pt x="64" y="196"/>
                    <a:pt x="64" y="196"/>
                    <a:pt x="64" y="196"/>
                  </a:cubicBezTo>
                  <a:cubicBezTo>
                    <a:pt x="61" y="181"/>
                    <a:pt x="61" y="181"/>
                    <a:pt x="61" y="181"/>
                  </a:cubicBezTo>
                  <a:cubicBezTo>
                    <a:pt x="61" y="181"/>
                    <a:pt x="61" y="181"/>
                    <a:pt x="61" y="181"/>
                  </a:cubicBezTo>
                  <a:cubicBezTo>
                    <a:pt x="61" y="181"/>
                    <a:pt x="61" y="181"/>
                    <a:pt x="61" y="180"/>
                  </a:cubicBezTo>
                  <a:cubicBezTo>
                    <a:pt x="65" y="151"/>
                    <a:pt x="65" y="151"/>
                    <a:pt x="65" y="151"/>
                  </a:cubicBezTo>
                  <a:cubicBezTo>
                    <a:pt x="65" y="151"/>
                    <a:pt x="65" y="151"/>
                    <a:pt x="65" y="151"/>
                  </a:cubicBezTo>
                  <a:cubicBezTo>
                    <a:pt x="65" y="151"/>
                    <a:pt x="65" y="150"/>
                    <a:pt x="65" y="150"/>
                  </a:cubicBezTo>
                  <a:cubicBezTo>
                    <a:pt x="65" y="150"/>
                    <a:pt x="65" y="150"/>
                    <a:pt x="65" y="150"/>
                  </a:cubicBezTo>
                  <a:cubicBezTo>
                    <a:pt x="65" y="150"/>
                    <a:pt x="65" y="150"/>
                    <a:pt x="65" y="150"/>
                  </a:cubicBezTo>
                  <a:cubicBezTo>
                    <a:pt x="60" y="120"/>
                    <a:pt x="60" y="120"/>
                    <a:pt x="60" y="120"/>
                  </a:cubicBezTo>
                  <a:cubicBezTo>
                    <a:pt x="59" y="120"/>
                    <a:pt x="59" y="120"/>
                    <a:pt x="59" y="120"/>
                  </a:cubicBezTo>
                  <a:cubicBezTo>
                    <a:pt x="63" y="91"/>
                    <a:pt x="63" y="91"/>
                    <a:pt x="63" y="91"/>
                  </a:cubicBezTo>
                  <a:cubicBezTo>
                    <a:pt x="64" y="91"/>
                    <a:pt x="64" y="91"/>
                    <a:pt x="64" y="91"/>
                  </a:cubicBezTo>
                  <a:cubicBezTo>
                    <a:pt x="64" y="91"/>
                    <a:pt x="64" y="90"/>
                    <a:pt x="63" y="90"/>
                  </a:cubicBezTo>
                  <a:cubicBezTo>
                    <a:pt x="58" y="61"/>
                    <a:pt x="58" y="61"/>
                    <a:pt x="58" y="61"/>
                  </a:cubicBezTo>
                  <a:cubicBezTo>
                    <a:pt x="58" y="61"/>
                    <a:pt x="58" y="61"/>
                    <a:pt x="58" y="61"/>
                  </a:cubicBezTo>
                  <a:cubicBezTo>
                    <a:pt x="58" y="61"/>
                    <a:pt x="58" y="61"/>
                    <a:pt x="58" y="61"/>
                  </a:cubicBezTo>
                  <a:cubicBezTo>
                    <a:pt x="62" y="31"/>
                    <a:pt x="62" y="31"/>
                    <a:pt x="62" y="31"/>
                  </a:cubicBezTo>
                  <a:cubicBezTo>
                    <a:pt x="62" y="30"/>
                    <a:pt x="62" y="30"/>
                    <a:pt x="62" y="30"/>
                  </a:cubicBezTo>
                  <a:cubicBezTo>
                    <a:pt x="48" y="30"/>
                    <a:pt x="48" y="30"/>
                    <a:pt x="48" y="30"/>
                  </a:cubicBezTo>
                  <a:cubicBezTo>
                    <a:pt x="47" y="0"/>
                    <a:pt x="47" y="0"/>
                    <a:pt x="47" y="0"/>
                  </a:cubicBezTo>
                  <a:cubicBezTo>
                    <a:pt x="44" y="0"/>
                    <a:pt x="44" y="0"/>
                    <a:pt x="44" y="0"/>
                  </a:cubicBezTo>
                  <a:cubicBezTo>
                    <a:pt x="42" y="30"/>
                    <a:pt x="42" y="30"/>
                    <a:pt x="42" y="30"/>
                  </a:cubicBezTo>
                  <a:cubicBezTo>
                    <a:pt x="28" y="30"/>
                    <a:pt x="28" y="30"/>
                    <a:pt x="28" y="30"/>
                  </a:cubicBezTo>
                  <a:cubicBezTo>
                    <a:pt x="32" y="61"/>
                    <a:pt x="32" y="61"/>
                    <a:pt x="32" y="61"/>
                  </a:cubicBezTo>
                  <a:cubicBezTo>
                    <a:pt x="27" y="91"/>
                    <a:pt x="27" y="91"/>
                    <a:pt x="27" y="91"/>
                  </a:cubicBezTo>
                  <a:cubicBezTo>
                    <a:pt x="27" y="91"/>
                    <a:pt x="27" y="91"/>
                    <a:pt x="27" y="91"/>
                  </a:cubicBezTo>
                  <a:cubicBezTo>
                    <a:pt x="27" y="91"/>
                    <a:pt x="27" y="91"/>
                    <a:pt x="27" y="91"/>
                  </a:cubicBezTo>
                  <a:cubicBezTo>
                    <a:pt x="31" y="121"/>
                    <a:pt x="31" y="121"/>
                    <a:pt x="31" y="121"/>
                  </a:cubicBezTo>
                  <a:cubicBezTo>
                    <a:pt x="25" y="150"/>
                    <a:pt x="25" y="150"/>
                    <a:pt x="25" y="150"/>
                  </a:cubicBezTo>
                  <a:cubicBezTo>
                    <a:pt x="25" y="150"/>
                    <a:pt x="25" y="150"/>
                    <a:pt x="25" y="150"/>
                  </a:cubicBezTo>
                  <a:cubicBezTo>
                    <a:pt x="25" y="150"/>
                    <a:pt x="25" y="150"/>
                    <a:pt x="25" y="150"/>
                  </a:cubicBezTo>
                  <a:cubicBezTo>
                    <a:pt x="25" y="150"/>
                    <a:pt x="25" y="150"/>
                    <a:pt x="25" y="150"/>
                  </a:cubicBezTo>
                  <a:cubicBezTo>
                    <a:pt x="25" y="151"/>
                    <a:pt x="25" y="151"/>
                    <a:pt x="25" y="151"/>
                  </a:cubicBezTo>
                  <a:cubicBezTo>
                    <a:pt x="30" y="181"/>
                    <a:pt x="30" y="181"/>
                    <a:pt x="30" y="181"/>
                  </a:cubicBezTo>
                  <a:cubicBezTo>
                    <a:pt x="27" y="196"/>
                    <a:pt x="27" y="196"/>
                    <a:pt x="27" y="196"/>
                  </a:cubicBezTo>
                  <a:cubicBezTo>
                    <a:pt x="22" y="221"/>
                    <a:pt x="22" y="221"/>
                    <a:pt x="22" y="221"/>
                  </a:cubicBezTo>
                  <a:cubicBezTo>
                    <a:pt x="25" y="221"/>
                    <a:pt x="25" y="221"/>
                    <a:pt x="25" y="221"/>
                  </a:cubicBezTo>
                  <a:cubicBezTo>
                    <a:pt x="29" y="240"/>
                    <a:pt x="29" y="240"/>
                    <a:pt x="29" y="240"/>
                  </a:cubicBezTo>
                  <a:cubicBezTo>
                    <a:pt x="29" y="241"/>
                    <a:pt x="29" y="241"/>
                    <a:pt x="29" y="241"/>
                  </a:cubicBezTo>
                  <a:cubicBezTo>
                    <a:pt x="22" y="270"/>
                    <a:pt x="22" y="270"/>
                    <a:pt x="22" y="270"/>
                  </a:cubicBezTo>
                  <a:cubicBezTo>
                    <a:pt x="22" y="270"/>
                    <a:pt x="22" y="270"/>
                    <a:pt x="22" y="270"/>
                  </a:cubicBezTo>
                  <a:cubicBezTo>
                    <a:pt x="22" y="270"/>
                    <a:pt x="22" y="271"/>
                    <a:pt x="22" y="271"/>
                  </a:cubicBezTo>
                  <a:cubicBezTo>
                    <a:pt x="27" y="300"/>
                    <a:pt x="27" y="300"/>
                    <a:pt x="27" y="300"/>
                  </a:cubicBezTo>
                  <a:cubicBezTo>
                    <a:pt x="13" y="300"/>
                    <a:pt x="13" y="300"/>
                    <a:pt x="13" y="300"/>
                  </a:cubicBezTo>
                  <a:cubicBezTo>
                    <a:pt x="13" y="303"/>
                    <a:pt x="13" y="303"/>
                    <a:pt x="13" y="303"/>
                  </a:cubicBezTo>
                  <a:cubicBezTo>
                    <a:pt x="7" y="303"/>
                    <a:pt x="7" y="303"/>
                    <a:pt x="7" y="303"/>
                  </a:cubicBezTo>
                  <a:cubicBezTo>
                    <a:pt x="7" y="305"/>
                    <a:pt x="7" y="305"/>
                    <a:pt x="7" y="305"/>
                  </a:cubicBezTo>
                  <a:cubicBezTo>
                    <a:pt x="0" y="305"/>
                    <a:pt x="0" y="305"/>
                    <a:pt x="0" y="305"/>
                  </a:cubicBezTo>
                  <a:cubicBezTo>
                    <a:pt x="0" y="308"/>
                    <a:pt x="0" y="308"/>
                    <a:pt x="0" y="308"/>
                  </a:cubicBezTo>
                  <a:cubicBezTo>
                    <a:pt x="90" y="308"/>
                    <a:pt x="90" y="308"/>
                    <a:pt x="90" y="308"/>
                  </a:cubicBezTo>
                  <a:lnTo>
                    <a:pt x="90" y="305"/>
                  </a:lnTo>
                  <a:close/>
                  <a:moveTo>
                    <a:pt x="45" y="214"/>
                  </a:moveTo>
                  <a:cubicBezTo>
                    <a:pt x="45" y="214"/>
                    <a:pt x="45" y="214"/>
                    <a:pt x="45" y="214"/>
                  </a:cubicBezTo>
                  <a:cubicBezTo>
                    <a:pt x="58" y="239"/>
                    <a:pt x="58" y="239"/>
                    <a:pt x="58" y="239"/>
                  </a:cubicBezTo>
                  <a:cubicBezTo>
                    <a:pt x="32" y="239"/>
                    <a:pt x="32" y="239"/>
                    <a:pt x="32" y="239"/>
                  </a:cubicBezTo>
                  <a:lnTo>
                    <a:pt x="45" y="214"/>
                  </a:lnTo>
                  <a:close/>
                  <a:moveTo>
                    <a:pt x="45" y="154"/>
                  </a:moveTo>
                  <a:cubicBezTo>
                    <a:pt x="45" y="154"/>
                    <a:pt x="45" y="154"/>
                    <a:pt x="45" y="154"/>
                  </a:cubicBezTo>
                  <a:cubicBezTo>
                    <a:pt x="57" y="179"/>
                    <a:pt x="57" y="179"/>
                    <a:pt x="57" y="179"/>
                  </a:cubicBezTo>
                  <a:cubicBezTo>
                    <a:pt x="34" y="179"/>
                    <a:pt x="34" y="179"/>
                    <a:pt x="34" y="179"/>
                  </a:cubicBezTo>
                  <a:lnTo>
                    <a:pt x="45" y="154"/>
                  </a:lnTo>
                  <a:close/>
                  <a:moveTo>
                    <a:pt x="55" y="59"/>
                  </a:moveTo>
                  <a:cubicBezTo>
                    <a:pt x="55" y="59"/>
                    <a:pt x="55" y="59"/>
                    <a:pt x="55" y="59"/>
                  </a:cubicBezTo>
                  <a:cubicBezTo>
                    <a:pt x="36" y="59"/>
                    <a:pt x="36" y="59"/>
                    <a:pt x="36" y="59"/>
                  </a:cubicBezTo>
                  <a:cubicBezTo>
                    <a:pt x="45" y="35"/>
                    <a:pt x="45" y="35"/>
                    <a:pt x="45" y="35"/>
                  </a:cubicBezTo>
                  <a:lnTo>
                    <a:pt x="55" y="59"/>
                  </a:lnTo>
                  <a:close/>
                  <a:moveTo>
                    <a:pt x="45" y="95"/>
                  </a:moveTo>
                  <a:cubicBezTo>
                    <a:pt x="45" y="95"/>
                    <a:pt x="45" y="95"/>
                    <a:pt x="45" y="95"/>
                  </a:cubicBezTo>
                  <a:cubicBezTo>
                    <a:pt x="56" y="119"/>
                    <a:pt x="56" y="119"/>
                    <a:pt x="56" y="119"/>
                  </a:cubicBezTo>
                  <a:cubicBezTo>
                    <a:pt x="35" y="119"/>
                    <a:pt x="35" y="119"/>
                    <a:pt x="35" y="119"/>
                  </a:cubicBezTo>
                  <a:lnTo>
                    <a:pt x="45" y="95"/>
                  </a:lnTo>
                  <a:close/>
                  <a:moveTo>
                    <a:pt x="45" y="274"/>
                  </a:moveTo>
                  <a:cubicBezTo>
                    <a:pt x="45" y="274"/>
                    <a:pt x="45" y="274"/>
                    <a:pt x="45" y="274"/>
                  </a:cubicBezTo>
                  <a:cubicBezTo>
                    <a:pt x="60" y="300"/>
                    <a:pt x="60" y="300"/>
                    <a:pt x="60" y="300"/>
                  </a:cubicBezTo>
                  <a:cubicBezTo>
                    <a:pt x="31" y="300"/>
                    <a:pt x="31" y="300"/>
                    <a:pt x="31" y="300"/>
                  </a:cubicBezTo>
                  <a:lnTo>
                    <a:pt x="45" y="274"/>
                  </a:lnTo>
                  <a:close/>
                  <a:moveTo>
                    <a:pt x="48" y="269"/>
                  </a:moveTo>
                  <a:cubicBezTo>
                    <a:pt x="48" y="269"/>
                    <a:pt x="48" y="269"/>
                    <a:pt x="48" y="269"/>
                  </a:cubicBezTo>
                  <a:cubicBezTo>
                    <a:pt x="52" y="261"/>
                    <a:pt x="52" y="261"/>
                    <a:pt x="52" y="261"/>
                  </a:cubicBezTo>
                  <a:cubicBezTo>
                    <a:pt x="60" y="245"/>
                    <a:pt x="60" y="245"/>
                    <a:pt x="60" y="245"/>
                  </a:cubicBezTo>
                  <a:cubicBezTo>
                    <a:pt x="65" y="269"/>
                    <a:pt x="65" y="269"/>
                    <a:pt x="65" y="269"/>
                  </a:cubicBezTo>
                  <a:lnTo>
                    <a:pt x="48" y="269"/>
                  </a:lnTo>
                  <a:close/>
                  <a:moveTo>
                    <a:pt x="48" y="209"/>
                  </a:moveTo>
                  <a:cubicBezTo>
                    <a:pt x="48" y="209"/>
                    <a:pt x="48" y="209"/>
                    <a:pt x="48" y="209"/>
                  </a:cubicBezTo>
                  <a:cubicBezTo>
                    <a:pt x="59" y="185"/>
                    <a:pt x="59" y="185"/>
                    <a:pt x="59" y="185"/>
                  </a:cubicBezTo>
                  <a:cubicBezTo>
                    <a:pt x="64" y="209"/>
                    <a:pt x="64" y="209"/>
                    <a:pt x="64" y="209"/>
                  </a:cubicBezTo>
                  <a:lnTo>
                    <a:pt x="48" y="209"/>
                  </a:lnTo>
                  <a:close/>
                  <a:moveTo>
                    <a:pt x="47" y="149"/>
                  </a:moveTo>
                  <a:cubicBezTo>
                    <a:pt x="47" y="149"/>
                    <a:pt x="47" y="149"/>
                    <a:pt x="47" y="149"/>
                  </a:cubicBezTo>
                  <a:cubicBezTo>
                    <a:pt x="50" y="144"/>
                    <a:pt x="50" y="144"/>
                    <a:pt x="50" y="144"/>
                  </a:cubicBezTo>
                  <a:cubicBezTo>
                    <a:pt x="57" y="126"/>
                    <a:pt x="57" y="126"/>
                    <a:pt x="57" y="126"/>
                  </a:cubicBezTo>
                  <a:cubicBezTo>
                    <a:pt x="62" y="149"/>
                    <a:pt x="62" y="149"/>
                    <a:pt x="62" y="149"/>
                  </a:cubicBezTo>
                  <a:lnTo>
                    <a:pt x="47" y="149"/>
                  </a:lnTo>
                  <a:close/>
                  <a:moveTo>
                    <a:pt x="47" y="89"/>
                  </a:moveTo>
                  <a:cubicBezTo>
                    <a:pt x="47" y="89"/>
                    <a:pt x="47" y="89"/>
                    <a:pt x="47" y="89"/>
                  </a:cubicBezTo>
                  <a:cubicBezTo>
                    <a:pt x="56" y="66"/>
                    <a:pt x="56" y="66"/>
                    <a:pt x="56" y="66"/>
                  </a:cubicBezTo>
                  <a:cubicBezTo>
                    <a:pt x="60" y="89"/>
                    <a:pt x="60" y="89"/>
                    <a:pt x="60" y="89"/>
                  </a:cubicBezTo>
                  <a:lnTo>
                    <a:pt x="47" y="89"/>
                  </a:lnTo>
                  <a:close/>
                  <a:moveTo>
                    <a:pt x="34" y="66"/>
                  </a:moveTo>
                  <a:cubicBezTo>
                    <a:pt x="34" y="66"/>
                    <a:pt x="34" y="66"/>
                    <a:pt x="34" y="66"/>
                  </a:cubicBezTo>
                  <a:cubicBezTo>
                    <a:pt x="40" y="82"/>
                    <a:pt x="40" y="82"/>
                    <a:pt x="40" y="82"/>
                  </a:cubicBezTo>
                  <a:cubicBezTo>
                    <a:pt x="43" y="89"/>
                    <a:pt x="43" y="89"/>
                    <a:pt x="43" y="89"/>
                  </a:cubicBezTo>
                  <a:cubicBezTo>
                    <a:pt x="30" y="89"/>
                    <a:pt x="30" y="89"/>
                    <a:pt x="30" y="89"/>
                  </a:cubicBezTo>
                  <a:lnTo>
                    <a:pt x="34" y="66"/>
                  </a:lnTo>
                  <a:close/>
                  <a:moveTo>
                    <a:pt x="33" y="126"/>
                  </a:moveTo>
                  <a:cubicBezTo>
                    <a:pt x="33" y="126"/>
                    <a:pt x="33" y="126"/>
                    <a:pt x="33" y="126"/>
                  </a:cubicBezTo>
                  <a:cubicBezTo>
                    <a:pt x="36" y="133"/>
                    <a:pt x="36" y="133"/>
                    <a:pt x="36" y="133"/>
                  </a:cubicBezTo>
                  <a:cubicBezTo>
                    <a:pt x="43" y="149"/>
                    <a:pt x="43" y="149"/>
                    <a:pt x="43" y="149"/>
                  </a:cubicBezTo>
                  <a:cubicBezTo>
                    <a:pt x="28" y="149"/>
                    <a:pt x="28" y="149"/>
                    <a:pt x="28" y="149"/>
                  </a:cubicBezTo>
                  <a:lnTo>
                    <a:pt x="33" y="126"/>
                  </a:lnTo>
                  <a:close/>
                  <a:moveTo>
                    <a:pt x="32" y="185"/>
                  </a:moveTo>
                  <a:cubicBezTo>
                    <a:pt x="32" y="185"/>
                    <a:pt x="32" y="185"/>
                    <a:pt x="32" y="185"/>
                  </a:cubicBezTo>
                  <a:cubicBezTo>
                    <a:pt x="43" y="209"/>
                    <a:pt x="43" y="209"/>
                    <a:pt x="43" y="209"/>
                  </a:cubicBezTo>
                  <a:cubicBezTo>
                    <a:pt x="27" y="209"/>
                    <a:pt x="27" y="209"/>
                    <a:pt x="27" y="209"/>
                  </a:cubicBezTo>
                  <a:lnTo>
                    <a:pt x="32" y="185"/>
                  </a:lnTo>
                  <a:close/>
                  <a:moveTo>
                    <a:pt x="31" y="245"/>
                  </a:moveTo>
                  <a:cubicBezTo>
                    <a:pt x="31" y="245"/>
                    <a:pt x="31" y="245"/>
                    <a:pt x="31" y="245"/>
                  </a:cubicBezTo>
                  <a:cubicBezTo>
                    <a:pt x="43" y="269"/>
                    <a:pt x="43" y="269"/>
                    <a:pt x="43" y="269"/>
                  </a:cubicBezTo>
                  <a:cubicBezTo>
                    <a:pt x="25" y="269"/>
                    <a:pt x="25" y="269"/>
                    <a:pt x="25" y="269"/>
                  </a:cubicBezTo>
                  <a:lnTo>
                    <a:pt x="31" y="24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6"/>
            <p:cNvSpPr>
              <a:spLocks noEditPoints="1"/>
            </p:cNvSpPr>
            <p:nvPr/>
          </p:nvSpPr>
          <p:spPr bwMode="auto">
            <a:xfrm>
              <a:off x="220" y="4133"/>
              <a:ext cx="394" cy="169"/>
            </a:xfrm>
            <a:custGeom>
              <a:avLst/>
              <a:gdLst>
                <a:gd name="T0" fmla="*/ 143 w 152"/>
                <a:gd name="T1" fmla="*/ 48 h 63"/>
                <a:gd name="T2" fmla="*/ 145 w 152"/>
                <a:gd name="T3" fmla="*/ 33 h 63"/>
                <a:gd name="T4" fmla="*/ 146 w 152"/>
                <a:gd name="T5" fmla="*/ 20 h 63"/>
                <a:gd name="T6" fmla="*/ 125 w 152"/>
                <a:gd name="T7" fmla="*/ 11 h 63"/>
                <a:gd name="T8" fmla="*/ 9 w 152"/>
                <a:gd name="T9" fmla="*/ 12 h 63"/>
                <a:gd name="T10" fmla="*/ 11 w 152"/>
                <a:gd name="T11" fmla="*/ 38 h 63"/>
                <a:gd name="T12" fmla="*/ 14 w 152"/>
                <a:gd name="T13" fmla="*/ 50 h 63"/>
                <a:gd name="T14" fmla="*/ 152 w 152"/>
                <a:gd name="T15" fmla="*/ 60 h 63"/>
                <a:gd name="T16" fmla="*/ 112 w 152"/>
                <a:gd name="T17" fmla="*/ 52 h 63"/>
                <a:gd name="T18" fmla="*/ 142 w 152"/>
                <a:gd name="T19" fmla="*/ 48 h 63"/>
                <a:gd name="T20" fmla="*/ 141 w 152"/>
                <a:gd name="T21" fmla="*/ 45 h 63"/>
                <a:gd name="T22" fmla="*/ 116 w 152"/>
                <a:gd name="T23" fmla="*/ 43 h 63"/>
                <a:gd name="T24" fmla="*/ 128 w 152"/>
                <a:gd name="T25" fmla="*/ 41 h 63"/>
                <a:gd name="T26" fmla="*/ 143 w 152"/>
                <a:gd name="T27" fmla="*/ 38 h 63"/>
                <a:gd name="T28" fmla="*/ 144 w 152"/>
                <a:gd name="T29" fmla="*/ 35 h 63"/>
                <a:gd name="T30" fmla="*/ 144 w 152"/>
                <a:gd name="T31" fmla="*/ 35 h 63"/>
                <a:gd name="T32" fmla="*/ 32 w 152"/>
                <a:gd name="T33" fmla="*/ 9 h 63"/>
                <a:gd name="T34" fmla="*/ 145 w 152"/>
                <a:gd name="T35" fmla="*/ 23 h 63"/>
                <a:gd name="T36" fmla="*/ 96 w 152"/>
                <a:gd name="T37" fmla="*/ 22 h 63"/>
                <a:gd name="T38" fmla="*/ 97 w 152"/>
                <a:gd name="T39" fmla="*/ 21 h 63"/>
                <a:gd name="T40" fmla="*/ 95 w 152"/>
                <a:gd name="T41" fmla="*/ 19 h 63"/>
                <a:gd name="T42" fmla="*/ 105 w 152"/>
                <a:gd name="T43" fmla="*/ 18 h 63"/>
                <a:gd name="T44" fmla="*/ 146 w 152"/>
                <a:gd name="T45" fmla="*/ 17 h 63"/>
                <a:gd name="T46" fmla="*/ 146 w 152"/>
                <a:gd name="T47" fmla="*/ 17 h 63"/>
                <a:gd name="T48" fmla="*/ 126 w 152"/>
                <a:gd name="T49" fmla="*/ 12 h 63"/>
                <a:gd name="T50" fmla="*/ 91 w 152"/>
                <a:gd name="T51" fmla="*/ 18 h 63"/>
                <a:gd name="T52" fmla="*/ 10 w 152"/>
                <a:gd name="T53" fmla="*/ 12 h 63"/>
                <a:gd name="T54" fmla="*/ 10 w 152"/>
                <a:gd name="T55" fmla="*/ 12 h 63"/>
                <a:gd name="T56" fmla="*/ 127 w 152"/>
                <a:gd name="T57" fmla="*/ 27 h 63"/>
                <a:gd name="T58" fmla="*/ 110 w 152"/>
                <a:gd name="T59" fmla="*/ 28 h 63"/>
                <a:gd name="T60" fmla="*/ 10 w 152"/>
                <a:gd name="T61" fmla="*/ 18 h 63"/>
                <a:gd name="T62" fmla="*/ 10 w 152"/>
                <a:gd name="T63" fmla="*/ 18 h 63"/>
                <a:gd name="T64" fmla="*/ 19 w 152"/>
                <a:gd name="T65" fmla="*/ 25 h 63"/>
                <a:gd name="T66" fmla="*/ 23 w 152"/>
                <a:gd name="T67" fmla="*/ 32 h 63"/>
                <a:gd name="T68" fmla="*/ 35 w 152"/>
                <a:gd name="T69" fmla="*/ 59 h 63"/>
                <a:gd name="T70" fmla="*/ 85 w 152"/>
                <a:gd name="T71" fmla="*/ 53 h 63"/>
                <a:gd name="T72" fmla="*/ 35 w 152"/>
                <a:gd name="T73" fmla="*/ 45 h 63"/>
                <a:gd name="T74" fmla="*/ 23 w 152"/>
                <a:gd name="T75" fmla="*/ 44 h 63"/>
                <a:gd name="T76" fmla="*/ 12 w 152"/>
                <a:gd name="T77" fmla="*/ 42 h 63"/>
                <a:gd name="T78" fmla="*/ 85 w 152"/>
                <a:gd name="T79" fmla="*/ 45 h 63"/>
                <a:gd name="T80" fmla="*/ 85 w 152"/>
                <a:gd name="T81" fmla="*/ 43 h 63"/>
                <a:gd name="T82" fmla="*/ 12 w 152"/>
                <a:gd name="T83" fmla="*/ 39 h 63"/>
                <a:gd name="T84" fmla="*/ 85 w 152"/>
                <a:gd name="T85" fmla="*/ 40 h 63"/>
                <a:gd name="T86" fmla="*/ 85 w 152"/>
                <a:gd name="T87" fmla="*/ 37 h 63"/>
                <a:gd name="T88" fmla="*/ 11 w 152"/>
                <a:gd name="T89" fmla="*/ 31 h 63"/>
                <a:gd name="T90" fmla="*/ 85 w 152"/>
                <a:gd name="T91" fmla="*/ 34 h 63"/>
                <a:gd name="T92" fmla="*/ 85 w 152"/>
                <a:gd name="T93" fmla="*/ 34 h 63"/>
                <a:gd name="T94" fmla="*/ 18 w 152"/>
                <a:gd name="T95" fmla="*/ 20 h 63"/>
                <a:gd name="T96" fmla="*/ 87 w 152"/>
                <a:gd name="T97" fmla="*/ 53 h 63"/>
                <a:gd name="T98" fmla="*/ 110 w 152"/>
                <a:gd name="T99" fmla="*/ 54 h 63"/>
                <a:gd name="T100" fmla="*/ 87 w 152"/>
                <a:gd name="T101" fmla="*/ 49 h 63"/>
                <a:gd name="T102" fmla="*/ 110 w 152"/>
                <a:gd name="T103" fmla="*/ 49 h 63"/>
                <a:gd name="T104" fmla="*/ 110 w 152"/>
                <a:gd name="T105" fmla="*/ 59 h 63"/>
                <a:gd name="T106" fmla="*/ 110 w 152"/>
                <a:gd name="T107" fmla="*/ 44 h 63"/>
                <a:gd name="T108" fmla="*/ 110 w 152"/>
                <a:gd name="T109" fmla="*/ 37 h 63"/>
                <a:gd name="T110" fmla="*/ 144 w 152"/>
                <a:gd name="T111" fmla="*/ 33 h 63"/>
                <a:gd name="T112" fmla="*/ 112 w 152"/>
                <a:gd name="T113" fmla="*/ 59 h 63"/>
                <a:gd name="T114" fmla="*/ 141 w 152"/>
                <a:gd name="T115" fmla="*/ 54 h 63"/>
                <a:gd name="T116" fmla="*/ 146 w 152"/>
                <a:gd name="T117" fmla="*/ 15 h 63"/>
                <a:gd name="T118" fmla="*/ 10 w 152"/>
                <a:gd name="T119" fmla="*/ 12 h 63"/>
                <a:gd name="T120" fmla="*/ 10 w 152"/>
                <a:gd name="T121" fmla="*/ 18 h 63"/>
                <a:gd name="T122" fmla="*/ 13 w 152"/>
                <a:gd name="T123" fmla="*/ 1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2" h="63">
                  <a:moveTo>
                    <a:pt x="142" y="59"/>
                  </a:moveTo>
                  <a:cubicBezTo>
                    <a:pt x="142" y="59"/>
                    <a:pt x="142" y="59"/>
                    <a:pt x="142" y="59"/>
                  </a:cubicBezTo>
                  <a:cubicBezTo>
                    <a:pt x="142" y="54"/>
                    <a:pt x="142" y="54"/>
                    <a:pt x="142" y="54"/>
                  </a:cubicBezTo>
                  <a:cubicBezTo>
                    <a:pt x="142" y="54"/>
                    <a:pt x="142" y="54"/>
                    <a:pt x="142" y="54"/>
                  </a:cubicBezTo>
                  <a:cubicBezTo>
                    <a:pt x="142" y="54"/>
                    <a:pt x="142" y="54"/>
                    <a:pt x="142" y="54"/>
                  </a:cubicBezTo>
                  <a:cubicBezTo>
                    <a:pt x="142" y="49"/>
                    <a:pt x="142" y="49"/>
                    <a:pt x="142" y="49"/>
                  </a:cubicBezTo>
                  <a:cubicBezTo>
                    <a:pt x="143" y="49"/>
                    <a:pt x="143" y="49"/>
                    <a:pt x="143" y="49"/>
                  </a:cubicBezTo>
                  <a:cubicBezTo>
                    <a:pt x="143" y="48"/>
                    <a:pt x="143" y="48"/>
                    <a:pt x="143" y="48"/>
                  </a:cubicBezTo>
                  <a:cubicBezTo>
                    <a:pt x="143" y="44"/>
                    <a:pt x="143" y="44"/>
                    <a:pt x="143" y="44"/>
                  </a:cubicBezTo>
                  <a:cubicBezTo>
                    <a:pt x="143" y="43"/>
                    <a:pt x="143" y="43"/>
                    <a:pt x="143" y="43"/>
                  </a:cubicBezTo>
                  <a:cubicBezTo>
                    <a:pt x="143" y="43"/>
                    <a:pt x="143" y="43"/>
                    <a:pt x="143" y="43"/>
                  </a:cubicBezTo>
                  <a:cubicBezTo>
                    <a:pt x="143" y="38"/>
                    <a:pt x="143" y="38"/>
                    <a:pt x="143" y="38"/>
                  </a:cubicBezTo>
                  <a:cubicBezTo>
                    <a:pt x="144" y="38"/>
                    <a:pt x="144" y="38"/>
                    <a:pt x="144" y="38"/>
                  </a:cubicBezTo>
                  <a:cubicBezTo>
                    <a:pt x="144" y="38"/>
                    <a:pt x="144" y="38"/>
                    <a:pt x="144" y="38"/>
                  </a:cubicBezTo>
                  <a:cubicBezTo>
                    <a:pt x="144" y="34"/>
                    <a:pt x="144" y="34"/>
                    <a:pt x="144" y="34"/>
                  </a:cubicBezTo>
                  <a:cubicBezTo>
                    <a:pt x="145" y="33"/>
                    <a:pt x="145" y="33"/>
                    <a:pt x="145" y="33"/>
                  </a:cubicBezTo>
                  <a:cubicBezTo>
                    <a:pt x="145" y="33"/>
                    <a:pt x="145" y="33"/>
                    <a:pt x="145" y="33"/>
                  </a:cubicBezTo>
                  <a:cubicBezTo>
                    <a:pt x="145" y="28"/>
                    <a:pt x="145" y="28"/>
                    <a:pt x="145" y="28"/>
                  </a:cubicBezTo>
                  <a:cubicBezTo>
                    <a:pt x="145" y="28"/>
                    <a:pt x="145" y="28"/>
                    <a:pt x="145" y="28"/>
                  </a:cubicBezTo>
                  <a:cubicBezTo>
                    <a:pt x="145" y="28"/>
                    <a:pt x="145" y="28"/>
                    <a:pt x="145" y="28"/>
                  </a:cubicBezTo>
                  <a:cubicBezTo>
                    <a:pt x="145" y="23"/>
                    <a:pt x="145" y="23"/>
                    <a:pt x="145" y="23"/>
                  </a:cubicBezTo>
                  <a:cubicBezTo>
                    <a:pt x="146" y="23"/>
                    <a:pt x="146" y="23"/>
                    <a:pt x="146" y="23"/>
                  </a:cubicBezTo>
                  <a:cubicBezTo>
                    <a:pt x="146" y="23"/>
                    <a:pt x="146" y="23"/>
                    <a:pt x="146" y="22"/>
                  </a:cubicBezTo>
                  <a:cubicBezTo>
                    <a:pt x="146" y="22"/>
                    <a:pt x="146" y="21"/>
                    <a:pt x="146" y="20"/>
                  </a:cubicBezTo>
                  <a:cubicBezTo>
                    <a:pt x="146" y="20"/>
                    <a:pt x="146" y="20"/>
                    <a:pt x="146" y="20"/>
                  </a:cubicBezTo>
                  <a:cubicBezTo>
                    <a:pt x="146" y="19"/>
                    <a:pt x="146" y="18"/>
                    <a:pt x="146" y="18"/>
                  </a:cubicBezTo>
                  <a:cubicBezTo>
                    <a:pt x="146" y="18"/>
                    <a:pt x="146" y="17"/>
                    <a:pt x="146" y="17"/>
                  </a:cubicBezTo>
                  <a:cubicBezTo>
                    <a:pt x="146" y="17"/>
                    <a:pt x="146" y="17"/>
                    <a:pt x="146" y="17"/>
                  </a:cubicBezTo>
                  <a:cubicBezTo>
                    <a:pt x="146" y="12"/>
                    <a:pt x="146" y="12"/>
                    <a:pt x="146" y="12"/>
                  </a:cubicBezTo>
                  <a:cubicBezTo>
                    <a:pt x="146" y="12"/>
                    <a:pt x="147" y="10"/>
                    <a:pt x="146" y="10"/>
                  </a:cubicBezTo>
                  <a:cubicBezTo>
                    <a:pt x="145" y="9"/>
                    <a:pt x="138" y="10"/>
                    <a:pt x="127" y="11"/>
                  </a:cubicBezTo>
                  <a:cubicBezTo>
                    <a:pt x="125" y="11"/>
                    <a:pt x="125" y="11"/>
                    <a:pt x="125" y="11"/>
                  </a:cubicBezTo>
                  <a:cubicBezTo>
                    <a:pt x="120" y="12"/>
                    <a:pt x="107" y="13"/>
                    <a:pt x="98" y="13"/>
                  </a:cubicBezTo>
                  <a:cubicBezTo>
                    <a:pt x="91" y="13"/>
                    <a:pt x="79" y="10"/>
                    <a:pt x="71" y="8"/>
                  </a:cubicBezTo>
                  <a:cubicBezTo>
                    <a:pt x="68" y="7"/>
                    <a:pt x="66" y="7"/>
                    <a:pt x="65" y="7"/>
                  </a:cubicBezTo>
                  <a:cubicBezTo>
                    <a:pt x="63" y="6"/>
                    <a:pt x="63" y="6"/>
                    <a:pt x="63" y="6"/>
                  </a:cubicBezTo>
                  <a:cubicBezTo>
                    <a:pt x="54" y="4"/>
                    <a:pt x="36" y="0"/>
                    <a:pt x="32" y="0"/>
                  </a:cubicBezTo>
                  <a:cubicBezTo>
                    <a:pt x="29" y="0"/>
                    <a:pt x="20" y="5"/>
                    <a:pt x="15" y="8"/>
                  </a:cubicBezTo>
                  <a:cubicBezTo>
                    <a:pt x="13" y="9"/>
                    <a:pt x="12" y="9"/>
                    <a:pt x="12" y="10"/>
                  </a:cubicBezTo>
                  <a:cubicBezTo>
                    <a:pt x="10" y="11"/>
                    <a:pt x="9" y="11"/>
                    <a:pt x="9" y="12"/>
                  </a:cubicBezTo>
                  <a:cubicBezTo>
                    <a:pt x="9" y="23"/>
                    <a:pt x="9" y="23"/>
                    <a:pt x="9" y="23"/>
                  </a:cubicBezTo>
                  <a:cubicBezTo>
                    <a:pt x="9" y="23"/>
                    <a:pt x="9" y="23"/>
                    <a:pt x="9" y="23"/>
                  </a:cubicBezTo>
                  <a:cubicBezTo>
                    <a:pt x="10" y="24"/>
                    <a:pt x="10" y="24"/>
                    <a:pt x="10" y="24"/>
                  </a:cubicBezTo>
                  <a:cubicBezTo>
                    <a:pt x="10" y="31"/>
                    <a:pt x="10" y="31"/>
                    <a:pt x="10" y="31"/>
                  </a:cubicBezTo>
                  <a:cubicBezTo>
                    <a:pt x="10" y="31"/>
                    <a:pt x="10" y="31"/>
                    <a:pt x="10" y="31"/>
                  </a:cubicBezTo>
                  <a:cubicBezTo>
                    <a:pt x="10" y="31"/>
                    <a:pt x="10" y="31"/>
                    <a:pt x="10" y="31"/>
                  </a:cubicBezTo>
                  <a:cubicBezTo>
                    <a:pt x="11" y="38"/>
                    <a:pt x="11" y="38"/>
                    <a:pt x="11" y="38"/>
                  </a:cubicBezTo>
                  <a:cubicBezTo>
                    <a:pt x="11" y="38"/>
                    <a:pt x="11" y="38"/>
                    <a:pt x="11" y="38"/>
                  </a:cubicBezTo>
                  <a:cubicBezTo>
                    <a:pt x="11" y="39"/>
                    <a:pt x="11" y="39"/>
                    <a:pt x="11" y="39"/>
                  </a:cubicBezTo>
                  <a:cubicBezTo>
                    <a:pt x="11" y="47"/>
                    <a:pt x="11" y="47"/>
                    <a:pt x="11" y="47"/>
                  </a:cubicBezTo>
                  <a:cubicBezTo>
                    <a:pt x="11" y="47"/>
                    <a:pt x="11" y="48"/>
                    <a:pt x="12" y="48"/>
                  </a:cubicBezTo>
                  <a:cubicBezTo>
                    <a:pt x="12" y="48"/>
                    <a:pt x="12" y="48"/>
                    <a:pt x="12" y="48"/>
                  </a:cubicBezTo>
                  <a:cubicBezTo>
                    <a:pt x="12" y="48"/>
                    <a:pt x="12" y="48"/>
                    <a:pt x="12" y="47"/>
                  </a:cubicBezTo>
                  <a:cubicBezTo>
                    <a:pt x="14" y="47"/>
                    <a:pt x="28" y="45"/>
                    <a:pt x="34" y="45"/>
                  </a:cubicBezTo>
                  <a:cubicBezTo>
                    <a:pt x="34" y="48"/>
                    <a:pt x="34" y="48"/>
                    <a:pt x="34" y="48"/>
                  </a:cubicBezTo>
                  <a:cubicBezTo>
                    <a:pt x="30" y="48"/>
                    <a:pt x="16" y="50"/>
                    <a:pt x="14" y="50"/>
                  </a:cubicBezTo>
                  <a:cubicBezTo>
                    <a:pt x="14" y="47"/>
                    <a:pt x="14" y="47"/>
                    <a:pt x="14" y="47"/>
                  </a:cubicBezTo>
                  <a:cubicBezTo>
                    <a:pt x="14" y="47"/>
                    <a:pt x="14" y="47"/>
                    <a:pt x="13" y="47"/>
                  </a:cubicBezTo>
                  <a:cubicBezTo>
                    <a:pt x="13" y="47"/>
                    <a:pt x="13" y="47"/>
                    <a:pt x="13" y="47"/>
                  </a:cubicBezTo>
                  <a:cubicBezTo>
                    <a:pt x="13" y="59"/>
                    <a:pt x="13" y="59"/>
                    <a:pt x="13" y="59"/>
                  </a:cubicBezTo>
                  <a:cubicBezTo>
                    <a:pt x="0" y="60"/>
                    <a:pt x="0" y="60"/>
                    <a:pt x="0" y="60"/>
                  </a:cubicBezTo>
                  <a:cubicBezTo>
                    <a:pt x="0" y="60"/>
                    <a:pt x="0" y="60"/>
                    <a:pt x="0" y="60"/>
                  </a:cubicBezTo>
                  <a:cubicBezTo>
                    <a:pt x="52" y="63"/>
                    <a:pt x="52" y="63"/>
                    <a:pt x="52" y="63"/>
                  </a:cubicBezTo>
                  <a:cubicBezTo>
                    <a:pt x="152" y="60"/>
                    <a:pt x="152" y="60"/>
                    <a:pt x="152" y="60"/>
                  </a:cubicBezTo>
                  <a:lnTo>
                    <a:pt x="142" y="59"/>
                  </a:lnTo>
                  <a:close/>
                  <a:moveTo>
                    <a:pt x="112" y="52"/>
                  </a:moveTo>
                  <a:cubicBezTo>
                    <a:pt x="112" y="52"/>
                    <a:pt x="112" y="52"/>
                    <a:pt x="112" y="52"/>
                  </a:cubicBezTo>
                  <a:cubicBezTo>
                    <a:pt x="112" y="50"/>
                    <a:pt x="112" y="50"/>
                    <a:pt x="112" y="50"/>
                  </a:cubicBezTo>
                  <a:cubicBezTo>
                    <a:pt x="120" y="50"/>
                    <a:pt x="135" y="50"/>
                    <a:pt x="137" y="50"/>
                  </a:cubicBezTo>
                  <a:cubicBezTo>
                    <a:pt x="139" y="50"/>
                    <a:pt x="141" y="50"/>
                    <a:pt x="142" y="50"/>
                  </a:cubicBezTo>
                  <a:cubicBezTo>
                    <a:pt x="142" y="51"/>
                    <a:pt x="142" y="51"/>
                    <a:pt x="142" y="51"/>
                  </a:cubicBezTo>
                  <a:cubicBezTo>
                    <a:pt x="137" y="51"/>
                    <a:pt x="123" y="52"/>
                    <a:pt x="112" y="52"/>
                  </a:cubicBezTo>
                  <a:close/>
                  <a:moveTo>
                    <a:pt x="142" y="49"/>
                  </a:moveTo>
                  <a:cubicBezTo>
                    <a:pt x="142" y="49"/>
                    <a:pt x="142" y="49"/>
                    <a:pt x="142" y="49"/>
                  </a:cubicBezTo>
                  <a:cubicBezTo>
                    <a:pt x="142" y="49"/>
                    <a:pt x="142" y="49"/>
                    <a:pt x="142" y="49"/>
                  </a:cubicBezTo>
                  <a:cubicBezTo>
                    <a:pt x="142" y="49"/>
                    <a:pt x="142" y="49"/>
                    <a:pt x="142" y="49"/>
                  </a:cubicBezTo>
                  <a:cubicBezTo>
                    <a:pt x="141" y="49"/>
                    <a:pt x="137" y="49"/>
                    <a:pt x="132" y="49"/>
                  </a:cubicBezTo>
                  <a:cubicBezTo>
                    <a:pt x="127" y="49"/>
                    <a:pt x="120" y="49"/>
                    <a:pt x="112" y="49"/>
                  </a:cubicBezTo>
                  <a:cubicBezTo>
                    <a:pt x="112" y="48"/>
                    <a:pt x="112" y="48"/>
                    <a:pt x="112" y="48"/>
                  </a:cubicBezTo>
                  <a:cubicBezTo>
                    <a:pt x="123" y="48"/>
                    <a:pt x="139" y="48"/>
                    <a:pt x="142" y="48"/>
                  </a:cubicBezTo>
                  <a:lnTo>
                    <a:pt x="142" y="49"/>
                  </a:lnTo>
                  <a:close/>
                  <a:moveTo>
                    <a:pt x="130" y="46"/>
                  </a:moveTo>
                  <a:cubicBezTo>
                    <a:pt x="130" y="46"/>
                    <a:pt x="130" y="46"/>
                    <a:pt x="130" y="46"/>
                  </a:cubicBezTo>
                  <a:cubicBezTo>
                    <a:pt x="127" y="46"/>
                    <a:pt x="119" y="47"/>
                    <a:pt x="112" y="47"/>
                  </a:cubicBezTo>
                  <a:cubicBezTo>
                    <a:pt x="112" y="44"/>
                    <a:pt x="112" y="44"/>
                    <a:pt x="112" y="44"/>
                  </a:cubicBezTo>
                  <a:cubicBezTo>
                    <a:pt x="116" y="44"/>
                    <a:pt x="119" y="44"/>
                    <a:pt x="120" y="44"/>
                  </a:cubicBezTo>
                  <a:cubicBezTo>
                    <a:pt x="123" y="44"/>
                    <a:pt x="130" y="44"/>
                    <a:pt x="133" y="44"/>
                  </a:cubicBezTo>
                  <a:cubicBezTo>
                    <a:pt x="136" y="44"/>
                    <a:pt x="140" y="45"/>
                    <a:pt x="141" y="45"/>
                  </a:cubicBezTo>
                  <a:cubicBezTo>
                    <a:pt x="142" y="45"/>
                    <a:pt x="142" y="45"/>
                    <a:pt x="142" y="45"/>
                  </a:cubicBezTo>
                  <a:cubicBezTo>
                    <a:pt x="142" y="46"/>
                    <a:pt x="142" y="46"/>
                    <a:pt x="142" y="46"/>
                  </a:cubicBezTo>
                  <a:cubicBezTo>
                    <a:pt x="141" y="46"/>
                    <a:pt x="133" y="46"/>
                    <a:pt x="130" y="46"/>
                  </a:cubicBezTo>
                  <a:close/>
                  <a:moveTo>
                    <a:pt x="143" y="43"/>
                  </a:moveTo>
                  <a:cubicBezTo>
                    <a:pt x="143" y="43"/>
                    <a:pt x="143" y="43"/>
                    <a:pt x="143" y="43"/>
                  </a:cubicBezTo>
                  <a:cubicBezTo>
                    <a:pt x="142" y="43"/>
                    <a:pt x="142" y="43"/>
                    <a:pt x="142" y="44"/>
                  </a:cubicBezTo>
                  <a:cubicBezTo>
                    <a:pt x="142" y="44"/>
                    <a:pt x="142" y="44"/>
                    <a:pt x="142" y="44"/>
                  </a:cubicBezTo>
                  <a:cubicBezTo>
                    <a:pt x="140" y="44"/>
                    <a:pt x="121" y="43"/>
                    <a:pt x="116" y="43"/>
                  </a:cubicBezTo>
                  <a:cubicBezTo>
                    <a:pt x="114" y="43"/>
                    <a:pt x="113" y="44"/>
                    <a:pt x="112" y="44"/>
                  </a:cubicBezTo>
                  <a:cubicBezTo>
                    <a:pt x="112" y="43"/>
                    <a:pt x="112" y="43"/>
                    <a:pt x="112" y="43"/>
                  </a:cubicBezTo>
                  <a:cubicBezTo>
                    <a:pt x="113" y="43"/>
                    <a:pt x="114" y="43"/>
                    <a:pt x="115" y="43"/>
                  </a:cubicBezTo>
                  <a:cubicBezTo>
                    <a:pt x="119" y="43"/>
                    <a:pt x="140" y="43"/>
                    <a:pt x="143" y="43"/>
                  </a:cubicBezTo>
                  <a:close/>
                  <a:moveTo>
                    <a:pt x="143" y="41"/>
                  </a:moveTo>
                  <a:cubicBezTo>
                    <a:pt x="143" y="41"/>
                    <a:pt x="143" y="41"/>
                    <a:pt x="143" y="41"/>
                  </a:cubicBezTo>
                  <a:cubicBezTo>
                    <a:pt x="143" y="41"/>
                    <a:pt x="142" y="41"/>
                    <a:pt x="140" y="41"/>
                  </a:cubicBezTo>
                  <a:cubicBezTo>
                    <a:pt x="137" y="41"/>
                    <a:pt x="133" y="41"/>
                    <a:pt x="128" y="41"/>
                  </a:cubicBezTo>
                  <a:cubicBezTo>
                    <a:pt x="124" y="41"/>
                    <a:pt x="119" y="42"/>
                    <a:pt x="112" y="42"/>
                  </a:cubicBezTo>
                  <a:cubicBezTo>
                    <a:pt x="112" y="39"/>
                    <a:pt x="112" y="39"/>
                    <a:pt x="112" y="39"/>
                  </a:cubicBezTo>
                  <a:cubicBezTo>
                    <a:pt x="118" y="39"/>
                    <a:pt x="123" y="39"/>
                    <a:pt x="125" y="39"/>
                  </a:cubicBezTo>
                  <a:cubicBezTo>
                    <a:pt x="129" y="39"/>
                    <a:pt x="137" y="39"/>
                    <a:pt x="139" y="39"/>
                  </a:cubicBezTo>
                  <a:cubicBezTo>
                    <a:pt x="142" y="39"/>
                    <a:pt x="143" y="39"/>
                    <a:pt x="143" y="39"/>
                  </a:cubicBezTo>
                  <a:lnTo>
                    <a:pt x="143" y="41"/>
                  </a:lnTo>
                  <a:close/>
                  <a:moveTo>
                    <a:pt x="143" y="38"/>
                  </a:moveTo>
                  <a:cubicBezTo>
                    <a:pt x="143" y="38"/>
                    <a:pt x="143" y="38"/>
                    <a:pt x="143" y="38"/>
                  </a:cubicBezTo>
                  <a:cubicBezTo>
                    <a:pt x="143" y="38"/>
                    <a:pt x="143" y="38"/>
                    <a:pt x="143" y="38"/>
                  </a:cubicBezTo>
                  <a:cubicBezTo>
                    <a:pt x="143" y="39"/>
                    <a:pt x="143" y="39"/>
                    <a:pt x="143" y="39"/>
                  </a:cubicBezTo>
                  <a:cubicBezTo>
                    <a:pt x="142" y="38"/>
                    <a:pt x="133" y="38"/>
                    <a:pt x="123" y="38"/>
                  </a:cubicBezTo>
                  <a:cubicBezTo>
                    <a:pt x="119" y="38"/>
                    <a:pt x="116" y="38"/>
                    <a:pt x="112" y="38"/>
                  </a:cubicBezTo>
                  <a:cubicBezTo>
                    <a:pt x="112" y="38"/>
                    <a:pt x="112" y="38"/>
                    <a:pt x="112" y="38"/>
                  </a:cubicBezTo>
                  <a:cubicBezTo>
                    <a:pt x="126" y="37"/>
                    <a:pt x="141" y="38"/>
                    <a:pt x="143" y="38"/>
                  </a:cubicBezTo>
                  <a:close/>
                  <a:moveTo>
                    <a:pt x="144" y="35"/>
                  </a:moveTo>
                  <a:cubicBezTo>
                    <a:pt x="144" y="35"/>
                    <a:pt x="144" y="35"/>
                    <a:pt x="144" y="35"/>
                  </a:cubicBezTo>
                  <a:cubicBezTo>
                    <a:pt x="143" y="35"/>
                    <a:pt x="143" y="35"/>
                    <a:pt x="141" y="35"/>
                  </a:cubicBezTo>
                  <a:cubicBezTo>
                    <a:pt x="138" y="36"/>
                    <a:pt x="133" y="36"/>
                    <a:pt x="126" y="36"/>
                  </a:cubicBezTo>
                  <a:cubicBezTo>
                    <a:pt x="121" y="36"/>
                    <a:pt x="117" y="36"/>
                    <a:pt x="112" y="36"/>
                  </a:cubicBezTo>
                  <a:cubicBezTo>
                    <a:pt x="112" y="34"/>
                    <a:pt x="112" y="34"/>
                    <a:pt x="112" y="34"/>
                  </a:cubicBezTo>
                  <a:cubicBezTo>
                    <a:pt x="113" y="34"/>
                    <a:pt x="122" y="34"/>
                    <a:pt x="124" y="34"/>
                  </a:cubicBezTo>
                  <a:cubicBezTo>
                    <a:pt x="125" y="34"/>
                    <a:pt x="137" y="34"/>
                    <a:pt x="139" y="34"/>
                  </a:cubicBezTo>
                  <a:cubicBezTo>
                    <a:pt x="140" y="34"/>
                    <a:pt x="143" y="34"/>
                    <a:pt x="144" y="34"/>
                  </a:cubicBezTo>
                  <a:lnTo>
                    <a:pt x="144" y="35"/>
                  </a:lnTo>
                  <a:close/>
                  <a:moveTo>
                    <a:pt x="144" y="30"/>
                  </a:moveTo>
                  <a:cubicBezTo>
                    <a:pt x="144" y="30"/>
                    <a:pt x="144" y="30"/>
                    <a:pt x="144" y="30"/>
                  </a:cubicBezTo>
                  <a:cubicBezTo>
                    <a:pt x="144" y="30"/>
                    <a:pt x="140" y="30"/>
                    <a:pt x="138" y="30"/>
                  </a:cubicBezTo>
                  <a:cubicBezTo>
                    <a:pt x="136" y="31"/>
                    <a:pt x="123" y="31"/>
                    <a:pt x="114" y="31"/>
                  </a:cubicBezTo>
                  <a:cubicBezTo>
                    <a:pt x="106" y="31"/>
                    <a:pt x="99" y="30"/>
                    <a:pt x="94" y="29"/>
                  </a:cubicBezTo>
                  <a:cubicBezTo>
                    <a:pt x="89" y="28"/>
                    <a:pt x="67" y="22"/>
                    <a:pt x="54" y="18"/>
                  </a:cubicBezTo>
                  <a:cubicBezTo>
                    <a:pt x="42" y="14"/>
                    <a:pt x="36" y="11"/>
                    <a:pt x="32" y="11"/>
                  </a:cubicBezTo>
                  <a:cubicBezTo>
                    <a:pt x="32" y="9"/>
                    <a:pt x="32" y="9"/>
                    <a:pt x="32" y="9"/>
                  </a:cubicBezTo>
                  <a:cubicBezTo>
                    <a:pt x="37" y="9"/>
                    <a:pt x="51" y="13"/>
                    <a:pt x="58" y="16"/>
                  </a:cubicBezTo>
                  <a:cubicBezTo>
                    <a:pt x="65" y="18"/>
                    <a:pt x="81" y="23"/>
                    <a:pt x="85" y="24"/>
                  </a:cubicBezTo>
                  <a:cubicBezTo>
                    <a:pt x="88" y="26"/>
                    <a:pt x="97" y="28"/>
                    <a:pt x="106" y="28"/>
                  </a:cubicBezTo>
                  <a:cubicBezTo>
                    <a:pt x="115" y="28"/>
                    <a:pt x="131" y="28"/>
                    <a:pt x="134" y="28"/>
                  </a:cubicBezTo>
                  <a:cubicBezTo>
                    <a:pt x="137" y="28"/>
                    <a:pt x="143" y="29"/>
                    <a:pt x="144" y="29"/>
                  </a:cubicBezTo>
                  <a:cubicBezTo>
                    <a:pt x="144" y="29"/>
                    <a:pt x="144" y="29"/>
                    <a:pt x="144" y="29"/>
                  </a:cubicBezTo>
                  <a:lnTo>
                    <a:pt x="144" y="30"/>
                  </a:lnTo>
                  <a:close/>
                  <a:moveTo>
                    <a:pt x="145" y="23"/>
                  </a:moveTo>
                  <a:cubicBezTo>
                    <a:pt x="145" y="23"/>
                    <a:pt x="145" y="23"/>
                    <a:pt x="145" y="23"/>
                  </a:cubicBezTo>
                  <a:cubicBezTo>
                    <a:pt x="145" y="23"/>
                    <a:pt x="145" y="23"/>
                    <a:pt x="145" y="23"/>
                  </a:cubicBezTo>
                  <a:cubicBezTo>
                    <a:pt x="145" y="23"/>
                    <a:pt x="144" y="22"/>
                    <a:pt x="141" y="22"/>
                  </a:cubicBezTo>
                  <a:cubicBezTo>
                    <a:pt x="137" y="22"/>
                    <a:pt x="123" y="23"/>
                    <a:pt x="119" y="22"/>
                  </a:cubicBezTo>
                  <a:cubicBezTo>
                    <a:pt x="114" y="22"/>
                    <a:pt x="100" y="23"/>
                    <a:pt x="90" y="20"/>
                  </a:cubicBezTo>
                  <a:cubicBezTo>
                    <a:pt x="80" y="16"/>
                    <a:pt x="78" y="15"/>
                    <a:pt x="78" y="15"/>
                  </a:cubicBezTo>
                  <a:cubicBezTo>
                    <a:pt x="78" y="16"/>
                    <a:pt x="78" y="16"/>
                    <a:pt x="78" y="16"/>
                  </a:cubicBezTo>
                  <a:cubicBezTo>
                    <a:pt x="78" y="16"/>
                    <a:pt x="89" y="21"/>
                    <a:pt x="96" y="22"/>
                  </a:cubicBezTo>
                  <a:cubicBezTo>
                    <a:pt x="103" y="23"/>
                    <a:pt x="114" y="24"/>
                    <a:pt x="126" y="23"/>
                  </a:cubicBezTo>
                  <a:cubicBezTo>
                    <a:pt x="137" y="23"/>
                    <a:pt x="144" y="24"/>
                    <a:pt x="145" y="24"/>
                  </a:cubicBezTo>
                  <a:cubicBezTo>
                    <a:pt x="145" y="25"/>
                    <a:pt x="145" y="25"/>
                    <a:pt x="145" y="25"/>
                  </a:cubicBezTo>
                  <a:cubicBezTo>
                    <a:pt x="144" y="25"/>
                    <a:pt x="139" y="25"/>
                    <a:pt x="134" y="25"/>
                  </a:cubicBezTo>
                  <a:cubicBezTo>
                    <a:pt x="129" y="25"/>
                    <a:pt x="109" y="26"/>
                    <a:pt x="103" y="25"/>
                  </a:cubicBezTo>
                  <a:cubicBezTo>
                    <a:pt x="97" y="24"/>
                    <a:pt x="94" y="24"/>
                    <a:pt x="78" y="18"/>
                  </a:cubicBezTo>
                  <a:cubicBezTo>
                    <a:pt x="78" y="14"/>
                    <a:pt x="78" y="14"/>
                    <a:pt x="78" y="14"/>
                  </a:cubicBezTo>
                  <a:cubicBezTo>
                    <a:pt x="78" y="14"/>
                    <a:pt x="89" y="20"/>
                    <a:pt x="97" y="21"/>
                  </a:cubicBezTo>
                  <a:cubicBezTo>
                    <a:pt x="104" y="22"/>
                    <a:pt x="116" y="22"/>
                    <a:pt x="123" y="22"/>
                  </a:cubicBezTo>
                  <a:cubicBezTo>
                    <a:pt x="131" y="22"/>
                    <a:pt x="144" y="22"/>
                    <a:pt x="144" y="22"/>
                  </a:cubicBezTo>
                  <a:cubicBezTo>
                    <a:pt x="145" y="22"/>
                    <a:pt x="145" y="22"/>
                    <a:pt x="145" y="22"/>
                  </a:cubicBezTo>
                  <a:cubicBezTo>
                    <a:pt x="145" y="22"/>
                    <a:pt x="145" y="22"/>
                    <a:pt x="145" y="22"/>
                  </a:cubicBezTo>
                  <a:lnTo>
                    <a:pt x="145" y="23"/>
                  </a:lnTo>
                  <a:close/>
                  <a:moveTo>
                    <a:pt x="94" y="18"/>
                  </a:moveTo>
                  <a:cubicBezTo>
                    <a:pt x="94" y="18"/>
                    <a:pt x="94" y="18"/>
                    <a:pt x="94" y="18"/>
                  </a:cubicBezTo>
                  <a:cubicBezTo>
                    <a:pt x="95" y="19"/>
                    <a:pt x="95" y="19"/>
                    <a:pt x="95" y="19"/>
                  </a:cubicBezTo>
                  <a:cubicBezTo>
                    <a:pt x="100" y="19"/>
                    <a:pt x="100" y="19"/>
                    <a:pt x="100" y="19"/>
                  </a:cubicBezTo>
                  <a:cubicBezTo>
                    <a:pt x="98" y="19"/>
                    <a:pt x="96" y="19"/>
                    <a:pt x="94" y="18"/>
                  </a:cubicBezTo>
                  <a:close/>
                  <a:moveTo>
                    <a:pt x="145" y="20"/>
                  </a:moveTo>
                  <a:cubicBezTo>
                    <a:pt x="145" y="20"/>
                    <a:pt x="145" y="20"/>
                    <a:pt x="145" y="20"/>
                  </a:cubicBezTo>
                  <a:cubicBezTo>
                    <a:pt x="144" y="20"/>
                    <a:pt x="143" y="20"/>
                    <a:pt x="141" y="20"/>
                  </a:cubicBezTo>
                  <a:cubicBezTo>
                    <a:pt x="135" y="20"/>
                    <a:pt x="127" y="20"/>
                    <a:pt x="117" y="20"/>
                  </a:cubicBezTo>
                  <a:cubicBezTo>
                    <a:pt x="113" y="20"/>
                    <a:pt x="109" y="20"/>
                    <a:pt x="105" y="20"/>
                  </a:cubicBezTo>
                  <a:cubicBezTo>
                    <a:pt x="105" y="18"/>
                    <a:pt x="105" y="18"/>
                    <a:pt x="105" y="18"/>
                  </a:cubicBezTo>
                  <a:cubicBezTo>
                    <a:pt x="105" y="18"/>
                    <a:pt x="109" y="18"/>
                    <a:pt x="117" y="18"/>
                  </a:cubicBezTo>
                  <a:cubicBezTo>
                    <a:pt x="126" y="18"/>
                    <a:pt x="134" y="18"/>
                    <a:pt x="137" y="18"/>
                  </a:cubicBezTo>
                  <a:cubicBezTo>
                    <a:pt x="139" y="18"/>
                    <a:pt x="144" y="18"/>
                    <a:pt x="145" y="18"/>
                  </a:cubicBezTo>
                  <a:cubicBezTo>
                    <a:pt x="145" y="18"/>
                    <a:pt x="145" y="18"/>
                    <a:pt x="145" y="18"/>
                  </a:cubicBezTo>
                  <a:cubicBezTo>
                    <a:pt x="145" y="19"/>
                    <a:pt x="145" y="19"/>
                    <a:pt x="145" y="20"/>
                  </a:cubicBezTo>
                  <a:close/>
                  <a:moveTo>
                    <a:pt x="146" y="17"/>
                  </a:moveTo>
                  <a:cubicBezTo>
                    <a:pt x="146" y="17"/>
                    <a:pt x="146" y="17"/>
                    <a:pt x="146" y="17"/>
                  </a:cubicBezTo>
                  <a:cubicBezTo>
                    <a:pt x="146" y="17"/>
                    <a:pt x="146" y="17"/>
                    <a:pt x="146" y="17"/>
                  </a:cubicBezTo>
                  <a:cubicBezTo>
                    <a:pt x="145" y="17"/>
                    <a:pt x="145" y="17"/>
                    <a:pt x="145" y="17"/>
                  </a:cubicBezTo>
                  <a:cubicBezTo>
                    <a:pt x="145" y="17"/>
                    <a:pt x="144" y="17"/>
                    <a:pt x="141" y="17"/>
                  </a:cubicBezTo>
                  <a:cubicBezTo>
                    <a:pt x="137" y="17"/>
                    <a:pt x="128" y="17"/>
                    <a:pt x="125" y="17"/>
                  </a:cubicBezTo>
                  <a:cubicBezTo>
                    <a:pt x="121" y="17"/>
                    <a:pt x="106" y="17"/>
                    <a:pt x="105" y="17"/>
                  </a:cubicBezTo>
                  <a:cubicBezTo>
                    <a:pt x="105" y="17"/>
                    <a:pt x="105" y="17"/>
                    <a:pt x="105" y="17"/>
                  </a:cubicBezTo>
                  <a:cubicBezTo>
                    <a:pt x="105" y="17"/>
                    <a:pt x="115" y="17"/>
                    <a:pt x="120" y="17"/>
                  </a:cubicBezTo>
                  <a:cubicBezTo>
                    <a:pt x="125" y="17"/>
                    <a:pt x="134" y="17"/>
                    <a:pt x="137" y="17"/>
                  </a:cubicBezTo>
                  <a:cubicBezTo>
                    <a:pt x="140" y="17"/>
                    <a:pt x="145" y="17"/>
                    <a:pt x="146" y="17"/>
                  </a:cubicBezTo>
                  <a:cubicBezTo>
                    <a:pt x="146" y="17"/>
                    <a:pt x="146" y="17"/>
                    <a:pt x="146" y="17"/>
                  </a:cubicBezTo>
                  <a:close/>
                  <a:moveTo>
                    <a:pt x="32" y="1"/>
                  </a:moveTo>
                  <a:cubicBezTo>
                    <a:pt x="32" y="1"/>
                    <a:pt x="32" y="1"/>
                    <a:pt x="32" y="1"/>
                  </a:cubicBezTo>
                  <a:cubicBezTo>
                    <a:pt x="36" y="1"/>
                    <a:pt x="54" y="5"/>
                    <a:pt x="62" y="7"/>
                  </a:cubicBezTo>
                  <a:cubicBezTo>
                    <a:pt x="65" y="7"/>
                    <a:pt x="65" y="7"/>
                    <a:pt x="65" y="7"/>
                  </a:cubicBezTo>
                  <a:cubicBezTo>
                    <a:pt x="66" y="7"/>
                    <a:pt x="68" y="8"/>
                    <a:pt x="70" y="8"/>
                  </a:cubicBezTo>
                  <a:cubicBezTo>
                    <a:pt x="79" y="11"/>
                    <a:pt x="91" y="13"/>
                    <a:pt x="98" y="13"/>
                  </a:cubicBezTo>
                  <a:cubicBezTo>
                    <a:pt x="107" y="13"/>
                    <a:pt x="120" y="12"/>
                    <a:pt x="126" y="12"/>
                  </a:cubicBezTo>
                  <a:cubicBezTo>
                    <a:pt x="127" y="12"/>
                    <a:pt x="127" y="12"/>
                    <a:pt x="127" y="12"/>
                  </a:cubicBezTo>
                  <a:cubicBezTo>
                    <a:pt x="132" y="11"/>
                    <a:pt x="145" y="10"/>
                    <a:pt x="146" y="10"/>
                  </a:cubicBezTo>
                  <a:cubicBezTo>
                    <a:pt x="146" y="11"/>
                    <a:pt x="146" y="12"/>
                    <a:pt x="146" y="12"/>
                  </a:cubicBezTo>
                  <a:cubicBezTo>
                    <a:pt x="146" y="15"/>
                    <a:pt x="146" y="15"/>
                    <a:pt x="146" y="15"/>
                  </a:cubicBezTo>
                  <a:cubicBezTo>
                    <a:pt x="146" y="15"/>
                    <a:pt x="145" y="15"/>
                    <a:pt x="144" y="15"/>
                  </a:cubicBezTo>
                  <a:cubicBezTo>
                    <a:pt x="143" y="15"/>
                    <a:pt x="132" y="15"/>
                    <a:pt x="128" y="15"/>
                  </a:cubicBezTo>
                  <a:cubicBezTo>
                    <a:pt x="124" y="15"/>
                    <a:pt x="105" y="15"/>
                    <a:pt x="105" y="15"/>
                  </a:cubicBezTo>
                  <a:cubicBezTo>
                    <a:pt x="91" y="18"/>
                    <a:pt x="91" y="18"/>
                    <a:pt x="91" y="18"/>
                  </a:cubicBezTo>
                  <a:cubicBezTo>
                    <a:pt x="91" y="18"/>
                    <a:pt x="90" y="17"/>
                    <a:pt x="90" y="17"/>
                  </a:cubicBezTo>
                  <a:cubicBezTo>
                    <a:pt x="82" y="14"/>
                    <a:pt x="78" y="12"/>
                    <a:pt x="78" y="12"/>
                  </a:cubicBezTo>
                  <a:cubicBezTo>
                    <a:pt x="68" y="15"/>
                    <a:pt x="68" y="15"/>
                    <a:pt x="68" y="15"/>
                  </a:cubicBezTo>
                  <a:cubicBezTo>
                    <a:pt x="50" y="8"/>
                    <a:pt x="37" y="3"/>
                    <a:pt x="32" y="3"/>
                  </a:cubicBezTo>
                  <a:cubicBezTo>
                    <a:pt x="32" y="1"/>
                    <a:pt x="32" y="1"/>
                    <a:pt x="32" y="1"/>
                  </a:cubicBezTo>
                  <a:cubicBezTo>
                    <a:pt x="32" y="1"/>
                    <a:pt x="32" y="1"/>
                    <a:pt x="32" y="1"/>
                  </a:cubicBezTo>
                  <a:close/>
                  <a:moveTo>
                    <a:pt x="10" y="12"/>
                  </a:moveTo>
                  <a:cubicBezTo>
                    <a:pt x="10" y="12"/>
                    <a:pt x="10" y="12"/>
                    <a:pt x="10" y="12"/>
                  </a:cubicBezTo>
                  <a:cubicBezTo>
                    <a:pt x="10" y="12"/>
                    <a:pt x="10" y="11"/>
                    <a:pt x="12" y="10"/>
                  </a:cubicBezTo>
                  <a:cubicBezTo>
                    <a:pt x="13" y="10"/>
                    <a:pt x="14" y="9"/>
                    <a:pt x="15" y="9"/>
                  </a:cubicBezTo>
                  <a:cubicBezTo>
                    <a:pt x="20" y="6"/>
                    <a:pt x="28" y="1"/>
                    <a:pt x="32" y="1"/>
                  </a:cubicBezTo>
                  <a:cubicBezTo>
                    <a:pt x="32" y="3"/>
                    <a:pt x="32" y="3"/>
                    <a:pt x="32" y="3"/>
                  </a:cubicBezTo>
                  <a:cubicBezTo>
                    <a:pt x="32" y="3"/>
                    <a:pt x="31" y="3"/>
                    <a:pt x="31" y="3"/>
                  </a:cubicBezTo>
                  <a:cubicBezTo>
                    <a:pt x="27" y="3"/>
                    <a:pt x="21" y="7"/>
                    <a:pt x="17" y="9"/>
                  </a:cubicBezTo>
                  <a:cubicBezTo>
                    <a:pt x="14" y="11"/>
                    <a:pt x="11" y="13"/>
                    <a:pt x="10" y="13"/>
                  </a:cubicBezTo>
                  <a:lnTo>
                    <a:pt x="10" y="12"/>
                  </a:lnTo>
                  <a:close/>
                  <a:moveTo>
                    <a:pt x="10" y="16"/>
                  </a:moveTo>
                  <a:cubicBezTo>
                    <a:pt x="10" y="16"/>
                    <a:pt x="10" y="16"/>
                    <a:pt x="10" y="16"/>
                  </a:cubicBezTo>
                  <a:cubicBezTo>
                    <a:pt x="11" y="15"/>
                    <a:pt x="19" y="11"/>
                    <a:pt x="21" y="10"/>
                  </a:cubicBezTo>
                  <a:cubicBezTo>
                    <a:pt x="23" y="9"/>
                    <a:pt x="28" y="6"/>
                    <a:pt x="31" y="6"/>
                  </a:cubicBezTo>
                  <a:cubicBezTo>
                    <a:pt x="35" y="6"/>
                    <a:pt x="40" y="8"/>
                    <a:pt x="45" y="9"/>
                  </a:cubicBezTo>
                  <a:cubicBezTo>
                    <a:pt x="50" y="11"/>
                    <a:pt x="73" y="19"/>
                    <a:pt x="78" y="21"/>
                  </a:cubicBezTo>
                  <a:cubicBezTo>
                    <a:pt x="83" y="23"/>
                    <a:pt x="91" y="26"/>
                    <a:pt x="102" y="27"/>
                  </a:cubicBezTo>
                  <a:cubicBezTo>
                    <a:pt x="112" y="28"/>
                    <a:pt x="121" y="27"/>
                    <a:pt x="127" y="27"/>
                  </a:cubicBezTo>
                  <a:cubicBezTo>
                    <a:pt x="133" y="27"/>
                    <a:pt x="144" y="27"/>
                    <a:pt x="144" y="27"/>
                  </a:cubicBezTo>
                  <a:cubicBezTo>
                    <a:pt x="145" y="27"/>
                    <a:pt x="145" y="27"/>
                    <a:pt x="145" y="27"/>
                  </a:cubicBezTo>
                  <a:cubicBezTo>
                    <a:pt x="145" y="27"/>
                    <a:pt x="145" y="27"/>
                    <a:pt x="145" y="27"/>
                  </a:cubicBezTo>
                  <a:cubicBezTo>
                    <a:pt x="145" y="28"/>
                    <a:pt x="145" y="28"/>
                    <a:pt x="145" y="28"/>
                  </a:cubicBezTo>
                  <a:cubicBezTo>
                    <a:pt x="144" y="28"/>
                    <a:pt x="144" y="28"/>
                    <a:pt x="144" y="28"/>
                  </a:cubicBezTo>
                  <a:cubicBezTo>
                    <a:pt x="144" y="28"/>
                    <a:pt x="144" y="28"/>
                    <a:pt x="144" y="28"/>
                  </a:cubicBezTo>
                  <a:cubicBezTo>
                    <a:pt x="144" y="28"/>
                    <a:pt x="143" y="28"/>
                    <a:pt x="139" y="28"/>
                  </a:cubicBezTo>
                  <a:cubicBezTo>
                    <a:pt x="133" y="28"/>
                    <a:pt x="115" y="28"/>
                    <a:pt x="110" y="28"/>
                  </a:cubicBezTo>
                  <a:cubicBezTo>
                    <a:pt x="105" y="28"/>
                    <a:pt x="101" y="28"/>
                    <a:pt x="91" y="26"/>
                  </a:cubicBezTo>
                  <a:cubicBezTo>
                    <a:pt x="82" y="23"/>
                    <a:pt x="65" y="17"/>
                    <a:pt x="59" y="15"/>
                  </a:cubicBezTo>
                  <a:cubicBezTo>
                    <a:pt x="53" y="13"/>
                    <a:pt x="37" y="7"/>
                    <a:pt x="33" y="7"/>
                  </a:cubicBezTo>
                  <a:cubicBezTo>
                    <a:pt x="28" y="6"/>
                    <a:pt x="22" y="10"/>
                    <a:pt x="19" y="12"/>
                  </a:cubicBezTo>
                  <a:cubicBezTo>
                    <a:pt x="16" y="13"/>
                    <a:pt x="11" y="16"/>
                    <a:pt x="10" y="17"/>
                  </a:cubicBezTo>
                  <a:lnTo>
                    <a:pt x="10" y="16"/>
                  </a:lnTo>
                  <a:close/>
                  <a:moveTo>
                    <a:pt x="10" y="18"/>
                  </a:moveTo>
                  <a:cubicBezTo>
                    <a:pt x="10" y="18"/>
                    <a:pt x="10" y="18"/>
                    <a:pt x="10" y="18"/>
                  </a:cubicBezTo>
                  <a:cubicBezTo>
                    <a:pt x="11" y="17"/>
                    <a:pt x="15" y="15"/>
                    <a:pt x="18" y="13"/>
                  </a:cubicBezTo>
                  <a:cubicBezTo>
                    <a:pt x="22" y="11"/>
                    <a:pt x="29" y="9"/>
                    <a:pt x="32" y="8"/>
                  </a:cubicBezTo>
                  <a:cubicBezTo>
                    <a:pt x="32" y="8"/>
                    <a:pt x="32" y="8"/>
                    <a:pt x="32" y="8"/>
                  </a:cubicBezTo>
                  <a:cubicBezTo>
                    <a:pt x="32" y="11"/>
                    <a:pt x="32" y="11"/>
                    <a:pt x="32" y="11"/>
                  </a:cubicBezTo>
                  <a:cubicBezTo>
                    <a:pt x="32" y="11"/>
                    <a:pt x="31" y="11"/>
                    <a:pt x="31" y="11"/>
                  </a:cubicBezTo>
                  <a:cubicBezTo>
                    <a:pt x="28" y="11"/>
                    <a:pt x="21" y="15"/>
                    <a:pt x="19" y="17"/>
                  </a:cubicBezTo>
                  <a:cubicBezTo>
                    <a:pt x="16" y="18"/>
                    <a:pt x="10" y="20"/>
                    <a:pt x="10" y="20"/>
                  </a:cubicBezTo>
                  <a:lnTo>
                    <a:pt x="10" y="18"/>
                  </a:lnTo>
                  <a:close/>
                  <a:moveTo>
                    <a:pt x="10" y="25"/>
                  </a:moveTo>
                  <a:cubicBezTo>
                    <a:pt x="10" y="25"/>
                    <a:pt x="10" y="25"/>
                    <a:pt x="10" y="25"/>
                  </a:cubicBezTo>
                  <a:cubicBezTo>
                    <a:pt x="11" y="25"/>
                    <a:pt x="16" y="23"/>
                    <a:pt x="19" y="21"/>
                  </a:cubicBezTo>
                  <a:cubicBezTo>
                    <a:pt x="22" y="20"/>
                    <a:pt x="28" y="19"/>
                    <a:pt x="30" y="18"/>
                  </a:cubicBezTo>
                  <a:cubicBezTo>
                    <a:pt x="30" y="18"/>
                    <a:pt x="31" y="18"/>
                    <a:pt x="32" y="18"/>
                  </a:cubicBezTo>
                  <a:cubicBezTo>
                    <a:pt x="32" y="20"/>
                    <a:pt x="32" y="20"/>
                    <a:pt x="32" y="20"/>
                  </a:cubicBezTo>
                  <a:cubicBezTo>
                    <a:pt x="31" y="20"/>
                    <a:pt x="31" y="20"/>
                    <a:pt x="30" y="20"/>
                  </a:cubicBezTo>
                  <a:cubicBezTo>
                    <a:pt x="25" y="22"/>
                    <a:pt x="21" y="24"/>
                    <a:pt x="19" y="25"/>
                  </a:cubicBezTo>
                  <a:cubicBezTo>
                    <a:pt x="17" y="25"/>
                    <a:pt x="11" y="27"/>
                    <a:pt x="10" y="27"/>
                  </a:cubicBezTo>
                  <a:lnTo>
                    <a:pt x="10" y="25"/>
                  </a:lnTo>
                  <a:close/>
                  <a:moveTo>
                    <a:pt x="11" y="33"/>
                  </a:moveTo>
                  <a:cubicBezTo>
                    <a:pt x="11" y="33"/>
                    <a:pt x="11" y="33"/>
                    <a:pt x="11" y="33"/>
                  </a:cubicBezTo>
                  <a:cubicBezTo>
                    <a:pt x="12" y="32"/>
                    <a:pt x="17" y="31"/>
                    <a:pt x="20" y="30"/>
                  </a:cubicBezTo>
                  <a:cubicBezTo>
                    <a:pt x="24" y="28"/>
                    <a:pt x="30" y="27"/>
                    <a:pt x="33" y="27"/>
                  </a:cubicBezTo>
                  <a:cubicBezTo>
                    <a:pt x="33" y="29"/>
                    <a:pt x="33" y="29"/>
                    <a:pt x="33" y="29"/>
                  </a:cubicBezTo>
                  <a:cubicBezTo>
                    <a:pt x="30" y="29"/>
                    <a:pt x="29" y="30"/>
                    <a:pt x="23" y="32"/>
                  </a:cubicBezTo>
                  <a:cubicBezTo>
                    <a:pt x="17" y="34"/>
                    <a:pt x="12" y="35"/>
                    <a:pt x="11" y="35"/>
                  </a:cubicBezTo>
                  <a:lnTo>
                    <a:pt x="11" y="33"/>
                  </a:lnTo>
                  <a:close/>
                  <a:moveTo>
                    <a:pt x="14" y="59"/>
                  </a:moveTo>
                  <a:cubicBezTo>
                    <a:pt x="14" y="59"/>
                    <a:pt x="14" y="59"/>
                    <a:pt x="14" y="59"/>
                  </a:cubicBezTo>
                  <a:cubicBezTo>
                    <a:pt x="14" y="59"/>
                    <a:pt x="14" y="59"/>
                    <a:pt x="14" y="59"/>
                  </a:cubicBezTo>
                  <a:cubicBezTo>
                    <a:pt x="14" y="53"/>
                    <a:pt x="14" y="53"/>
                    <a:pt x="14" y="53"/>
                  </a:cubicBezTo>
                  <a:cubicBezTo>
                    <a:pt x="16" y="53"/>
                    <a:pt x="29" y="51"/>
                    <a:pt x="34" y="51"/>
                  </a:cubicBezTo>
                  <a:cubicBezTo>
                    <a:pt x="35" y="59"/>
                    <a:pt x="35" y="59"/>
                    <a:pt x="35" y="59"/>
                  </a:cubicBezTo>
                  <a:lnTo>
                    <a:pt x="14" y="59"/>
                  </a:lnTo>
                  <a:close/>
                  <a:moveTo>
                    <a:pt x="85" y="59"/>
                  </a:moveTo>
                  <a:cubicBezTo>
                    <a:pt x="85" y="59"/>
                    <a:pt x="85" y="59"/>
                    <a:pt x="85" y="59"/>
                  </a:cubicBezTo>
                  <a:cubicBezTo>
                    <a:pt x="35" y="59"/>
                    <a:pt x="35" y="59"/>
                    <a:pt x="35" y="59"/>
                  </a:cubicBezTo>
                  <a:cubicBezTo>
                    <a:pt x="35" y="51"/>
                    <a:pt x="35" y="51"/>
                    <a:pt x="35" y="51"/>
                  </a:cubicBezTo>
                  <a:cubicBezTo>
                    <a:pt x="35" y="51"/>
                    <a:pt x="36" y="51"/>
                    <a:pt x="36" y="51"/>
                  </a:cubicBezTo>
                  <a:cubicBezTo>
                    <a:pt x="41" y="51"/>
                    <a:pt x="78" y="53"/>
                    <a:pt x="83" y="53"/>
                  </a:cubicBezTo>
                  <a:cubicBezTo>
                    <a:pt x="84" y="53"/>
                    <a:pt x="85" y="53"/>
                    <a:pt x="85" y="53"/>
                  </a:cubicBezTo>
                  <a:lnTo>
                    <a:pt x="85" y="59"/>
                  </a:lnTo>
                  <a:close/>
                  <a:moveTo>
                    <a:pt x="85" y="51"/>
                  </a:moveTo>
                  <a:cubicBezTo>
                    <a:pt x="85" y="51"/>
                    <a:pt x="85" y="51"/>
                    <a:pt x="85" y="51"/>
                  </a:cubicBezTo>
                  <a:cubicBezTo>
                    <a:pt x="76" y="51"/>
                    <a:pt x="67" y="50"/>
                    <a:pt x="58" y="49"/>
                  </a:cubicBezTo>
                  <a:cubicBezTo>
                    <a:pt x="43" y="48"/>
                    <a:pt x="37" y="48"/>
                    <a:pt x="35" y="48"/>
                  </a:cubicBezTo>
                  <a:cubicBezTo>
                    <a:pt x="35" y="48"/>
                    <a:pt x="35" y="48"/>
                    <a:pt x="34" y="48"/>
                  </a:cubicBezTo>
                  <a:cubicBezTo>
                    <a:pt x="35" y="45"/>
                    <a:pt x="35" y="45"/>
                    <a:pt x="35" y="45"/>
                  </a:cubicBezTo>
                  <a:cubicBezTo>
                    <a:pt x="35" y="45"/>
                    <a:pt x="35" y="45"/>
                    <a:pt x="35" y="45"/>
                  </a:cubicBezTo>
                  <a:cubicBezTo>
                    <a:pt x="39" y="45"/>
                    <a:pt x="74" y="48"/>
                    <a:pt x="85" y="49"/>
                  </a:cubicBezTo>
                  <a:lnTo>
                    <a:pt x="85" y="51"/>
                  </a:lnTo>
                  <a:close/>
                  <a:moveTo>
                    <a:pt x="85" y="48"/>
                  </a:moveTo>
                  <a:cubicBezTo>
                    <a:pt x="85" y="48"/>
                    <a:pt x="85" y="48"/>
                    <a:pt x="85" y="48"/>
                  </a:cubicBezTo>
                  <a:cubicBezTo>
                    <a:pt x="83" y="48"/>
                    <a:pt x="81" y="47"/>
                    <a:pt x="80" y="47"/>
                  </a:cubicBezTo>
                  <a:cubicBezTo>
                    <a:pt x="72" y="47"/>
                    <a:pt x="74" y="47"/>
                    <a:pt x="66" y="46"/>
                  </a:cubicBezTo>
                  <a:cubicBezTo>
                    <a:pt x="58" y="45"/>
                    <a:pt x="40" y="43"/>
                    <a:pt x="36" y="43"/>
                  </a:cubicBezTo>
                  <a:cubicBezTo>
                    <a:pt x="32" y="43"/>
                    <a:pt x="29" y="43"/>
                    <a:pt x="23" y="44"/>
                  </a:cubicBezTo>
                  <a:cubicBezTo>
                    <a:pt x="18" y="45"/>
                    <a:pt x="13" y="46"/>
                    <a:pt x="12" y="46"/>
                  </a:cubicBezTo>
                  <a:cubicBezTo>
                    <a:pt x="12" y="45"/>
                    <a:pt x="12" y="45"/>
                    <a:pt x="12" y="45"/>
                  </a:cubicBezTo>
                  <a:cubicBezTo>
                    <a:pt x="14" y="45"/>
                    <a:pt x="29" y="42"/>
                    <a:pt x="35" y="42"/>
                  </a:cubicBezTo>
                  <a:cubicBezTo>
                    <a:pt x="42" y="42"/>
                    <a:pt x="53" y="44"/>
                    <a:pt x="63" y="45"/>
                  </a:cubicBezTo>
                  <a:cubicBezTo>
                    <a:pt x="68" y="45"/>
                    <a:pt x="77" y="46"/>
                    <a:pt x="85" y="47"/>
                  </a:cubicBezTo>
                  <a:lnTo>
                    <a:pt x="85" y="48"/>
                  </a:lnTo>
                  <a:close/>
                  <a:moveTo>
                    <a:pt x="12" y="42"/>
                  </a:moveTo>
                  <a:cubicBezTo>
                    <a:pt x="12" y="42"/>
                    <a:pt x="12" y="42"/>
                    <a:pt x="12" y="42"/>
                  </a:cubicBezTo>
                  <a:cubicBezTo>
                    <a:pt x="12" y="40"/>
                    <a:pt x="12" y="40"/>
                    <a:pt x="12" y="40"/>
                  </a:cubicBezTo>
                  <a:cubicBezTo>
                    <a:pt x="13" y="40"/>
                    <a:pt x="18" y="38"/>
                    <a:pt x="21" y="38"/>
                  </a:cubicBezTo>
                  <a:cubicBezTo>
                    <a:pt x="24" y="37"/>
                    <a:pt x="30" y="36"/>
                    <a:pt x="34" y="36"/>
                  </a:cubicBezTo>
                  <a:cubicBezTo>
                    <a:pt x="34" y="38"/>
                    <a:pt x="34" y="38"/>
                    <a:pt x="34" y="38"/>
                  </a:cubicBezTo>
                  <a:cubicBezTo>
                    <a:pt x="29" y="38"/>
                    <a:pt x="24" y="40"/>
                    <a:pt x="22" y="41"/>
                  </a:cubicBezTo>
                  <a:cubicBezTo>
                    <a:pt x="20" y="41"/>
                    <a:pt x="13" y="42"/>
                    <a:pt x="12" y="42"/>
                  </a:cubicBezTo>
                  <a:close/>
                  <a:moveTo>
                    <a:pt x="85" y="45"/>
                  </a:moveTo>
                  <a:cubicBezTo>
                    <a:pt x="85" y="45"/>
                    <a:pt x="85" y="45"/>
                    <a:pt x="85" y="45"/>
                  </a:cubicBezTo>
                  <a:cubicBezTo>
                    <a:pt x="79" y="45"/>
                    <a:pt x="65" y="43"/>
                    <a:pt x="57" y="41"/>
                  </a:cubicBezTo>
                  <a:cubicBezTo>
                    <a:pt x="48" y="40"/>
                    <a:pt x="40" y="39"/>
                    <a:pt x="35" y="38"/>
                  </a:cubicBezTo>
                  <a:cubicBezTo>
                    <a:pt x="35" y="38"/>
                    <a:pt x="35" y="38"/>
                    <a:pt x="34" y="38"/>
                  </a:cubicBezTo>
                  <a:cubicBezTo>
                    <a:pt x="34" y="36"/>
                    <a:pt x="34" y="36"/>
                    <a:pt x="34" y="36"/>
                  </a:cubicBezTo>
                  <a:cubicBezTo>
                    <a:pt x="34" y="36"/>
                    <a:pt x="35" y="36"/>
                    <a:pt x="35" y="36"/>
                  </a:cubicBezTo>
                  <a:cubicBezTo>
                    <a:pt x="37" y="36"/>
                    <a:pt x="46" y="37"/>
                    <a:pt x="50" y="37"/>
                  </a:cubicBezTo>
                  <a:cubicBezTo>
                    <a:pt x="55" y="38"/>
                    <a:pt x="74" y="41"/>
                    <a:pt x="80" y="42"/>
                  </a:cubicBezTo>
                  <a:cubicBezTo>
                    <a:pt x="82" y="42"/>
                    <a:pt x="83" y="43"/>
                    <a:pt x="85" y="43"/>
                  </a:cubicBezTo>
                  <a:lnTo>
                    <a:pt x="85" y="45"/>
                  </a:lnTo>
                  <a:close/>
                  <a:moveTo>
                    <a:pt x="85" y="42"/>
                  </a:moveTo>
                  <a:cubicBezTo>
                    <a:pt x="85" y="42"/>
                    <a:pt x="85" y="42"/>
                    <a:pt x="85" y="42"/>
                  </a:cubicBezTo>
                  <a:cubicBezTo>
                    <a:pt x="84" y="42"/>
                    <a:pt x="82" y="42"/>
                    <a:pt x="80" y="41"/>
                  </a:cubicBezTo>
                  <a:cubicBezTo>
                    <a:pt x="72" y="40"/>
                    <a:pt x="59" y="37"/>
                    <a:pt x="52" y="36"/>
                  </a:cubicBezTo>
                  <a:cubicBezTo>
                    <a:pt x="45" y="35"/>
                    <a:pt x="39" y="34"/>
                    <a:pt x="35" y="34"/>
                  </a:cubicBezTo>
                  <a:cubicBezTo>
                    <a:pt x="30" y="34"/>
                    <a:pt x="24" y="36"/>
                    <a:pt x="20" y="37"/>
                  </a:cubicBezTo>
                  <a:cubicBezTo>
                    <a:pt x="16" y="38"/>
                    <a:pt x="13" y="38"/>
                    <a:pt x="12" y="39"/>
                  </a:cubicBezTo>
                  <a:cubicBezTo>
                    <a:pt x="12" y="39"/>
                    <a:pt x="12" y="39"/>
                    <a:pt x="12" y="38"/>
                  </a:cubicBezTo>
                  <a:cubicBezTo>
                    <a:pt x="11" y="38"/>
                    <a:pt x="11" y="38"/>
                    <a:pt x="11" y="38"/>
                  </a:cubicBezTo>
                  <a:cubicBezTo>
                    <a:pt x="12" y="38"/>
                    <a:pt x="16" y="37"/>
                    <a:pt x="21" y="36"/>
                  </a:cubicBezTo>
                  <a:cubicBezTo>
                    <a:pt x="27" y="34"/>
                    <a:pt x="30" y="33"/>
                    <a:pt x="35" y="33"/>
                  </a:cubicBezTo>
                  <a:cubicBezTo>
                    <a:pt x="39" y="34"/>
                    <a:pt x="52" y="36"/>
                    <a:pt x="59" y="37"/>
                  </a:cubicBezTo>
                  <a:cubicBezTo>
                    <a:pt x="65" y="38"/>
                    <a:pt x="77" y="40"/>
                    <a:pt x="81" y="41"/>
                  </a:cubicBezTo>
                  <a:cubicBezTo>
                    <a:pt x="82" y="41"/>
                    <a:pt x="84" y="41"/>
                    <a:pt x="85" y="42"/>
                  </a:cubicBezTo>
                  <a:close/>
                  <a:moveTo>
                    <a:pt x="85" y="40"/>
                  </a:moveTo>
                  <a:cubicBezTo>
                    <a:pt x="85" y="40"/>
                    <a:pt x="85" y="40"/>
                    <a:pt x="85" y="40"/>
                  </a:cubicBezTo>
                  <a:cubicBezTo>
                    <a:pt x="81" y="39"/>
                    <a:pt x="76" y="38"/>
                    <a:pt x="72" y="37"/>
                  </a:cubicBezTo>
                  <a:cubicBezTo>
                    <a:pt x="63" y="35"/>
                    <a:pt x="51" y="33"/>
                    <a:pt x="46" y="32"/>
                  </a:cubicBezTo>
                  <a:cubicBezTo>
                    <a:pt x="40" y="30"/>
                    <a:pt x="37" y="29"/>
                    <a:pt x="34" y="29"/>
                  </a:cubicBezTo>
                  <a:cubicBezTo>
                    <a:pt x="34" y="27"/>
                    <a:pt x="34" y="27"/>
                    <a:pt x="34" y="27"/>
                  </a:cubicBezTo>
                  <a:cubicBezTo>
                    <a:pt x="37" y="27"/>
                    <a:pt x="46" y="29"/>
                    <a:pt x="49" y="29"/>
                  </a:cubicBezTo>
                  <a:cubicBezTo>
                    <a:pt x="53" y="30"/>
                    <a:pt x="63" y="32"/>
                    <a:pt x="67" y="33"/>
                  </a:cubicBezTo>
                  <a:cubicBezTo>
                    <a:pt x="69" y="33"/>
                    <a:pt x="78" y="36"/>
                    <a:pt x="85" y="37"/>
                  </a:cubicBezTo>
                  <a:lnTo>
                    <a:pt x="85" y="40"/>
                  </a:lnTo>
                  <a:close/>
                  <a:moveTo>
                    <a:pt x="85" y="36"/>
                  </a:moveTo>
                  <a:cubicBezTo>
                    <a:pt x="85" y="36"/>
                    <a:pt x="85" y="36"/>
                    <a:pt x="85" y="36"/>
                  </a:cubicBezTo>
                  <a:cubicBezTo>
                    <a:pt x="78" y="35"/>
                    <a:pt x="69" y="32"/>
                    <a:pt x="65" y="31"/>
                  </a:cubicBezTo>
                  <a:cubicBezTo>
                    <a:pt x="59" y="30"/>
                    <a:pt x="39" y="25"/>
                    <a:pt x="34" y="25"/>
                  </a:cubicBezTo>
                  <a:cubicBezTo>
                    <a:pt x="30" y="25"/>
                    <a:pt x="13" y="31"/>
                    <a:pt x="11" y="31"/>
                  </a:cubicBezTo>
                  <a:cubicBezTo>
                    <a:pt x="11" y="31"/>
                    <a:pt x="11" y="31"/>
                    <a:pt x="11" y="31"/>
                  </a:cubicBezTo>
                  <a:cubicBezTo>
                    <a:pt x="11" y="31"/>
                    <a:pt x="11" y="31"/>
                    <a:pt x="11" y="31"/>
                  </a:cubicBezTo>
                  <a:cubicBezTo>
                    <a:pt x="10" y="31"/>
                    <a:pt x="10" y="31"/>
                    <a:pt x="10" y="31"/>
                  </a:cubicBezTo>
                  <a:cubicBezTo>
                    <a:pt x="12" y="30"/>
                    <a:pt x="20" y="28"/>
                    <a:pt x="22" y="27"/>
                  </a:cubicBezTo>
                  <a:cubicBezTo>
                    <a:pt x="25" y="26"/>
                    <a:pt x="31" y="24"/>
                    <a:pt x="33" y="24"/>
                  </a:cubicBezTo>
                  <a:cubicBezTo>
                    <a:pt x="36" y="24"/>
                    <a:pt x="47" y="27"/>
                    <a:pt x="52" y="28"/>
                  </a:cubicBezTo>
                  <a:cubicBezTo>
                    <a:pt x="57" y="29"/>
                    <a:pt x="78" y="34"/>
                    <a:pt x="83" y="35"/>
                  </a:cubicBezTo>
                  <a:cubicBezTo>
                    <a:pt x="83" y="35"/>
                    <a:pt x="84" y="35"/>
                    <a:pt x="85" y="36"/>
                  </a:cubicBezTo>
                  <a:close/>
                  <a:moveTo>
                    <a:pt x="85" y="34"/>
                  </a:moveTo>
                  <a:cubicBezTo>
                    <a:pt x="85" y="34"/>
                    <a:pt x="85" y="34"/>
                    <a:pt x="85" y="34"/>
                  </a:cubicBezTo>
                  <a:cubicBezTo>
                    <a:pt x="85" y="34"/>
                    <a:pt x="79" y="32"/>
                    <a:pt x="73" y="30"/>
                  </a:cubicBezTo>
                  <a:cubicBezTo>
                    <a:pt x="48" y="24"/>
                    <a:pt x="46" y="23"/>
                    <a:pt x="42" y="22"/>
                  </a:cubicBezTo>
                  <a:cubicBezTo>
                    <a:pt x="38" y="21"/>
                    <a:pt x="36" y="20"/>
                    <a:pt x="33" y="20"/>
                  </a:cubicBezTo>
                  <a:cubicBezTo>
                    <a:pt x="33" y="18"/>
                    <a:pt x="33" y="18"/>
                    <a:pt x="33" y="18"/>
                  </a:cubicBezTo>
                  <a:cubicBezTo>
                    <a:pt x="35" y="18"/>
                    <a:pt x="37" y="18"/>
                    <a:pt x="40" y="19"/>
                  </a:cubicBezTo>
                  <a:cubicBezTo>
                    <a:pt x="46" y="20"/>
                    <a:pt x="51" y="22"/>
                    <a:pt x="61" y="24"/>
                  </a:cubicBezTo>
                  <a:cubicBezTo>
                    <a:pt x="71" y="27"/>
                    <a:pt x="84" y="31"/>
                    <a:pt x="85" y="31"/>
                  </a:cubicBezTo>
                  <a:lnTo>
                    <a:pt x="85" y="34"/>
                  </a:lnTo>
                  <a:close/>
                  <a:moveTo>
                    <a:pt x="85" y="30"/>
                  </a:moveTo>
                  <a:cubicBezTo>
                    <a:pt x="85" y="30"/>
                    <a:pt x="85" y="30"/>
                    <a:pt x="85" y="30"/>
                  </a:cubicBezTo>
                  <a:cubicBezTo>
                    <a:pt x="83" y="30"/>
                    <a:pt x="51" y="20"/>
                    <a:pt x="44" y="18"/>
                  </a:cubicBezTo>
                  <a:cubicBezTo>
                    <a:pt x="36" y="16"/>
                    <a:pt x="32" y="15"/>
                    <a:pt x="28" y="17"/>
                  </a:cubicBezTo>
                  <a:cubicBezTo>
                    <a:pt x="24" y="19"/>
                    <a:pt x="12" y="23"/>
                    <a:pt x="10" y="24"/>
                  </a:cubicBezTo>
                  <a:cubicBezTo>
                    <a:pt x="10" y="24"/>
                    <a:pt x="10" y="24"/>
                    <a:pt x="10" y="24"/>
                  </a:cubicBezTo>
                  <a:cubicBezTo>
                    <a:pt x="10" y="23"/>
                    <a:pt x="10" y="23"/>
                    <a:pt x="10" y="23"/>
                  </a:cubicBezTo>
                  <a:cubicBezTo>
                    <a:pt x="10" y="23"/>
                    <a:pt x="13" y="22"/>
                    <a:pt x="18" y="20"/>
                  </a:cubicBezTo>
                  <a:cubicBezTo>
                    <a:pt x="23" y="17"/>
                    <a:pt x="30" y="15"/>
                    <a:pt x="32" y="15"/>
                  </a:cubicBezTo>
                  <a:cubicBezTo>
                    <a:pt x="35" y="15"/>
                    <a:pt x="60" y="22"/>
                    <a:pt x="68" y="24"/>
                  </a:cubicBezTo>
                  <a:cubicBezTo>
                    <a:pt x="72" y="26"/>
                    <a:pt x="79" y="28"/>
                    <a:pt x="85" y="29"/>
                  </a:cubicBezTo>
                  <a:lnTo>
                    <a:pt x="85" y="30"/>
                  </a:lnTo>
                  <a:close/>
                  <a:moveTo>
                    <a:pt x="105" y="59"/>
                  </a:moveTo>
                  <a:cubicBezTo>
                    <a:pt x="105" y="59"/>
                    <a:pt x="105" y="59"/>
                    <a:pt x="105" y="59"/>
                  </a:cubicBezTo>
                  <a:cubicBezTo>
                    <a:pt x="87" y="59"/>
                    <a:pt x="87" y="59"/>
                    <a:pt x="87" y="59"/>
                  </a:cubicBezTo>
                  <a:cubicBezTo>
                    <a:pt x="87" y="53"/>
                    <a:pt x="87" y="53"/>
                    <a:pt x="87" y="53"/>
                  </a:cubicBezTo>
                  <a:cubicBezTo>
                    <a:pt x="105" y="53"/>
                    <a:pt x="105" y="53"/>
                    <a:pt x="105" y="53"/>
                  </a:cubicBezTo>
                  <a:lnTo>
                    <a:pt x="105" y="59"/>
                  </a:lnTo>
                  <a:close/>
                  <a:moveTo>
                    <a:pt x="110" y="59"/>
                  </a:moveTo>
                  <a:cubicBezTo>
                    <a:pt x="110" y="59"/>
                    <a:pt x="110" y="59"/>
                    <a:pt x="110" y="59"/>
                  </a:cubicBezTo>
                  <a:cubicBezTo>
                    <a:pt x="105" y="59"/>
                    <a:pt x="105" y="59"/>
                    <a:pt x="105" y="59"/>
                  </a:cubicBezTo>
                  <a:cubicBezTo>
                    <a:pt x="105" y="54"/>
                    <a:pt x="105" y="54"/>
                    <a:pt x="105" y="54"/>
                  </a:cubicBezTo>
                  <a:cubicBezTo>
                    <a:pt x="107" y="54"/>
                    <a:pt x="107" y="54"/>
                    <a:pt x="107" y="54"/>
                  </a:cubicBezTo>
                  <a:cubicBezTo>
                    <a:pt x="109" y="54"/>
                    <a:pt x="110" y="54"/>
                    <a:pt x="110" y="54"/>
                  </a:cubicBezTo>
                  <a:cubicBezTo>
                    <a:pt x="110" y="52"/>
                    <a:pt x="110" y="52"/>
                    <a:pt x="110" y="52"/>
                  </a:cubicBezTo>
                  <a:cubicBezTo>
                    <a:pt x="110" y="52"/>
                    <a:pt x="109" y="52"/>
                    <a:pt x="109" y="52"/>
                  </a:cubicBezTo>
                  <a:cubicBezTo>
                    <a:pt x="108" y="52"/>
                    <a:pt x="106" y="52"/>
                    <a:pt x="105" y="52"/>
                  </a:cubicBezTo>
                  <a:cubicBezTo>
                    <a:pt x="105" y="52"/>
                    <a:pt x="105" y="52"/>
                    <a:pt x="105" y="52"/>
                  </a:cubicBezTo>
                  <a:cubicBezTo>
                    <a:pt x="105" y="52"/>
                    <a:pt x="105" y="52"/>
                    <a:pt x="105" y="52"/>
                  </a:cubicBezTo>
                  <a:cubicBezTo>
                    <a:pt x="104" y="52"/>
                    <a:pt x="100" y="52"/>
                    <a:pt x="98" y="51"/>
                  </a:cubicBezTo>
                  <a:cubicBezTo>
                    <a:pt x="96" y="51"/>
                    <a:pt x="90" y="51"/>
                    <a:pt x="87" y="51"/>
                  </a:cubicBezTo>
                  <a:cubicBezTo>
                    <a:pt x="87" y="49"/>
                    <a:pt x="87" y="49"/>
                    <a:pt x="87" y="49"/>
                  </a:cubicBezTo>
                  <a:cubicBezTo>
                    <a:pt x="88" y="49"/>
                    <a:pt x="91" y="50"/>
                    <a:pt x="94" y="50"/>
                  </a:cubicBezTo>
                  <a:cubicBezTo>
                    <a:pt x="97" y="50"/>
                    <a:pt x="110" y="50"/>
                    <a:pt x="110" y="50"/>
                  </a:cubicBezTo>
                  <a:cubicBezTo>
                    <a:pt x="110" y="49"/>
                    <a:pt x="110" y="49"/>
                    <a:pt x="110" y="49"/>
                  </a:cubicBezTo>
                  <a:cubicBezTo>
                    <a:pt x="110" y="49"/>
                    <a:pt x="99" y="49"/>
                    <a:pt x="94" y="49"/>
                  </a:cubicBezTo>
                  <a:cubicBezTo>
                    <a:pt x="91" y="49"/>
                    <a:pt x="88" y="48"/>
                    <a:pt x="87" y="48"/>
                  </a:cubicBezTo>
                  <a:cubicBezTo>
                    <a:pt x="87" y="47"/>
                    <a:pt x="87" y="47"/>
                    <a:pt x="87" y="47"/>
                  </a:cubicBezTo>
                  <a:cubicBezTo>
                    <a:pt x="88" y="48"/>
                    <a:pt x="91" y="48"/>
                    <a:pt x="93" y="48"/>
                  </a:cubicBezTo>
                  <a:cubicBezTo>
                    <a:pt x="97" y="49"/>
                    <a:pt x="110" y="49"/>
                    <a:pt x="110" y="49"/>
                  </a:cubicBezTo>
                  <a:cubicBezTo>
                    <a:pt x="110" y="47"/>
                    <a:pt x="110" y="47"/>
                    <a:pt x="110" y="47"/>
                  </a:cubicBezTo>
                  <a:cubicBezTo>
                    <a:pt x="110" y="47"/>
                    <a:pt x="98" y="47"/>
                    <a:pt x="93" y="47"/>
                  </a:cubicBezTo>
                  <a:cubicBezTo>
                    <a:pt x="90" y="46"/>
                    <a:pt x="88" y="46"/>
                    <a:pt x="87" y="46"/>
                  </a:cubicBezTo>
                  <a:cubicBezTo>
                    <a:pt x="87" y="43"/>
                    <a:pt x="87" y="43"/>
                    <a:pt x="87" y="43"/>
                  </a:cubicBezTo>
                  <a:cubicBezTo>
                    <a:pt x="87" y="43"/>
                    <a:pt x="88" y="43"/>
                    <a:pt x="89" y="43"/>
                  </a:cubicBezTo>
                  <a:cubicBezTo>
                    <a:pt x="91" y="44"/>
                    <a:pt x="97" y="45"/>
                    <a:pt x="99" y="45"/>
                  </a:cubicBezTo>
                  <a:cubicBezTo>
                    <a:pt x="101" y="45"/>
                    <a:pt x="109" y="45"/>
                    <a:pt x="110" y="45"/>
                  </a:cubicBezTo>
                  <a:lnTo>
                    <a:pt x="110" y="59"/>
                  </a:lnTo>
                  <a:close/>
                  <a:moveTo>
                    <a:pt x="110" y="44"/>
                  </a:moveTo>
                  <a:cubicBezTo>
                    <a:pt x="110" y="44"/>
                    <a:pt x="110" y="44"/>
                    <a:pt x="110" y="44"/>
                  </a:cubicBezTo>
                  <a:cubicBezTo>
                    <a:pt x="109" y="44"/>
                    <a:pt x="106" y="44"/>
                    <a:pt x="104" y="44"/>
                  </a:cubicBezTo>
                  <a:cubicBezTo>
                    <a:pt x="102" y="44"/>
                    <a:pt x="93" y="44"/>
                    <a:pt x="91" y="43"/>
                  </a:cubicBezTo>
                  <a:cubicBezTo>
                    <a:pt x="90" y="43"/>
                    <a:pt x="88" y="42"/>
                    <a:pt x="87" y="42"/>
                  </a:cubicBezTo>
                  <a:cubicBezTo>
                    <a:pt x="87" y="42"/>
                    <a:pt x="87" y="42"/>
                    <a:pt x="87" y="42"/>
                  </a:cubicBezTo>
                  <a:cubicBezTo>
                    <a:pt x="90" y="42"/>
                    <a:pt x="96" y="43"/>
                    <a:pt x="98" y="43"/>
                  </a:cubicBezTo>
                  <a:cubicBezTo>
                    <a:pt x="100" y="43"/>
                    <a:pt x="109" y="44"/>
                    <a:pt x="110" y="44"/>
                  </a:cubicBezTo>
                  <a:close/>
                  <a:moveTo>
                    <a:pt x="110" y="42"/>
                  </a:moveTo>
                  <a:cubicBezTo>
                    <a:pt x="110" y="42"/>
                    <a:pt x="110" y="42"/>
                    <a:pt x="110" y="42"/>
                  </a:cubicBezTo>
                  <a:cubicBezTo>
                    <a:pt x="109" y="42"/>
                    <a:pt x="100" y="42"/>
                    <a:pt x="96" y="41"/>
                  </a:cubicBezTo>
                  <a:cubicBezTo>
                    <a:pt x="92" y="41"/>
                    <a:pt x="89" y="41"/>
                    <a:pt x="87" y="40"/>
                  </a:cubicBezTo>
                  <a:cubicBezTo>
                    <a:pt x="87" y="37"/>
                    <a:pt x="87" y="37"/>
                    <a:pt x="87" y="37"/>
                  </a:cubicBezTo>
                  <a:cubicBezTo>
                    <a:pt x="89" y="37"/>
                    <a:pt x="96" y="39"/>
                    <a:pt x="99" y="39"/>
                  </a:cubicBezTo>
                  <a:cubicBezTo>
                    <a:pt x="103" y="39"/>
                    <a:pt x="110" y="39"/>
                    <a:pt x="110" y="39"/>
                  </a:cubicBezTo>
                  <a:cubicBezTo>
                    <a:pt x="110" y="37"/>
                    <a:pt x="110" y="37"/>
                    <a:pt x="110" y="37"/>
                  </a:cubicBezTo>
                  <a:cubicBezTo>
                    <a:pt x="110" y="37"/>
                    <a:pt x="104" y="37"/>
                    <a:pt x="100" y="37"/>
                  </a:cubicBezTo>
                  <a:cubicBezTo>
                    <a:pt x="96" y="37"/>
                    <a:pt x="90" y="36"/>
                    <a:pt x="87" y="35"/>
                  </a:cubicBezTo>
                  <a:cubicBezTo>
                    <a:pt x="87" y="30"/>
                    <a:pt x="87" y="30"/>
                    <a:pt x="87" y="30"/>
                  </a:cubicBezTo>
                  <a:cubicBezTo>
                    <a:pt x="92" y="31"/>
                    <a:pt x="96" y="32"/>
                    <a:pt x="99" y="32"/>
                  </a:cubicBezTo>
                  <a:cubicBezTo>
                    <a:pt x="105" y="33"/>
                    <a:pt x="126" y="32"/>
                    <a:pt x="135" y="32"/>
                  </a:cubicBezTo>
                  <a:cubicBezTo>
                    <a:pt x="142" y="32"/>
                    <a:pt x="144" y="33"/>
                    <a:pt x="144" y="33"/>
                  </a:cubicBezTo>
                  <a:cubicBezTo>
                    <a:pt x="144" y="33"/>
                    <a:pt x="144" y="33"/>
                    <a:pt x="144" y="33"/>
                  </a:cubicBezTo>
                  <a:cubicBezTo>
                    <a:pt x="144" y="33"/>
                    <a:pt x="144" y="33"/>
                    <a:pt x="144" y="33"/>
                  </a:cubicBezTo>
                  <a:cubicBezTo>
                    <a:pt x="144" y="33"/>
                    <a:pt x="144" y="33"/>
                    <a:pt x="144" y="33"/>
                  </a:cubicBezTo>
                  <a:cubicBezTo>
                    <a:pt x="144" y="33"/>
                    <a:pt x="139" y="33"/>
                    <a:pt x="136" y="33"/>
                  </a:cubicBezTo>
                  <a:cubicBezTo>
                    <a:pt x="133" y="33"/>
                    <a:pt x="127" y="33"/>
                    <a:pt x="123" y="33"/>
                  </a:cubicBezTo>
                  <a:cubicBezTo>
                    <a:pt x="120" y="33"/>
                    <a:pt x="112" y="33"/>
                    <a:pt x="112" y="33"/>
                  </a:cubicBezTo>
                  <a:cubicBezTo>
                    <a:pt x="112" y="33"/>
                    <a:pt x="112" y="33"/>
                    <a:pt x="112" y="33"/>
                  </a:cubicBezTo>
                  <a:cubicBezTo>
                    <a:pt x="110" y="33"/>
                    <a:pt x="110" y="33"/>
                    <a:pt x="110" y="33"/>
                  </a:cubicBezTo>
                  <a:lnTo>
                    <a:pt x="110" y="42"/>
                  </a:lnTo>
                  <a:close/>
                  <a:moveTo>
                    <a:pt x="112" y="59"/>
                  </a:moveTo>
                  <a:cubicBezTo>
                    <a:pt x="112" y="59"/>
                    <a:pt x="112" y="59"/>
                    <a:pt x="112" y="59"/>
                  </a:cubicBezTo>
                  <a:cubicBezTo>
                    <a:pt x="112" y="55"/>
                    <a:pt x="112" y="55"/>
                    <a:pt x="112" y="55"/>
                  </a:cubicBezTo>
                  <a:cubicBezTo>
                    <a:pt x="141" y="55"/>
                    <a:pt x="141" y="55"/>
                    <a:pt x="141" y="55"/>
                  </a:cubicBezTo>
                  <a:cubicBezTo>
                    <a:pt x="141" y="59"/>
                    <a:pt x="141" y="59"/>
                    <a:pt x="141" y="59"/>
                  </a:cubicBezTo>
                  <a:lnTo>
                    <a:pt x="112" y="59"/>
                  </a:lnTo>
                  <a:close/>
                  <a:moveTo>
                    <a:pt x="141" y="54"/>
                  </a:moveTo>
                  <a:cubicBezTo>
                    <a:pt x="141" y="54"/>
                    <a:pt x="141" y="54"/>
                    <a:pt x="141" y="54"/>
                  </a:cubicBezTo>
                  <a:cubicBezTo>
                    <a:pt x="141" y="54"/>
                    <a:pt x="141" y="54"/>
                    <a:pt x="141" y="54"/>
                  </a:cubicBezTo>
                  <a:cubicBezTo>
                    <a:pt x="141" y="54"/>
                    <a:pt x="141" y="54"/>
                    <a:pt x="141" y="54"/>
                  </a:cubicBezTo>
                  <a:cubicBezTo>
                    <a:pt x="140" y="54"/>
                    <a:pt x="134" y="54"/>
                    <a:pt x="129" y="54"/>
                  </a:cubicBezTo>
                  <a:cubicBezTo>
                    <a:pt x="124" y="54"/>
                    <a:pt x="113" y="54"/>
                    <a:pt x="112" y="54"/>
                  </a:cubicBezTo>
                  <a:cubicBezTo>
                    <a:pt x="112" y="54"/>
                    <a:pt x="112" y="54"/>
                    <a:pt x="112" y="54"/>
                  </a:cubicBezTo>
                  <a:cubicBezTo>
                    <a:pt x="114" y="54"/>
                    <a:pt x="115" y="54"/>
                    <a:pt x="116" y="53"/>
                  </a:cubicBezTo>
                  <a:cubicBezTo>
                    <a:pt x="124" y="53"/>
                    <a:pt x="138" y="54"/>
                    <a:pt x="142" y="54"/>
                  </a:cubicBezTo>
                  <a:lnTo>
                    <a:pt x="141" y="54"/>
                  </a:lnTo>
                  <a:close/>
                  <a:moveTo>
                    <a:pt x="146" y="15"/>
                  </a:moveTo>
                  <a:cubicBezTo>
                    <a:pt x="146" y="15"/>
                    <a:pt x="146" y="15"/>
                    <a:pt x="146" y="15"/>
                  </a:cubicBezTo>
                  <a:cubicBezTo>
                    <a:pt x="146" y="15"/>
                    <a:pt x="146" y="15"/>
                    <a:pt x="146" y="15"/>
                  </a:cubicBezTo>
                  <a:cubicBezTo>
                    <a:pt x="146" y="11"/>
                    <a:pt x="146" y="11"/>
                    <a:pt x="146" y="11"/>
                  </a:cubicBezTo>
                  <a:cubicBezTo>
                    <a:pt x="140" y="15"/>
                    <a:pt x="140" y="15"/>
                    <a:pt x="140" y="15"/>
                  </a:cubicBezTo>
                  <a:cubicBezTo>
                    <a:pt x="140" y="15"/>
                    <a:pt x="142" y="14"/>
                    <a:pt x="143" y="14"/>
                  </a:cubicBezTo>
                  <a:cubicBezTo>
                    <a:pt x="144" y="14"/>
                    <a:pt x="145" y="15"/>
                    <a:pt x="146" y="15"/>
                  </a:cubicBezTo>
                  <a:close/>
                  <a:moveTo>
                    <a:pt x="10" y="12"/>
                  </a:moveTo>
                  <a:cubicBezTo>
                    <a:pt x="10" y="12"/>
                    <a:pt x="10" y="12"/>
                    <a:pt x="10" y="12"/>
                  </a:cubicBezTo>
                  <a:cubicBezTo>
                    <a:pt x="10" y="13"/>
                    <a:pt x="10" y="13"/>
                    <a:pt x="10" y="13"/>
                  </a:cubicBezTo>
                  <a:cubicBezTo>
                    <a:pt x="11" y="12"/>
                    <a:pt x="11" y="12"/>
                    <a:pt x="11" y="12"/>
                  </a:cubicBezTo>
                  <a:cubicBezTo>
                    <a:pt x="11" y="12"/>
                    <a:pt x="10" y="12"/>
                    <a:pt x="10" y="12"/>
                  </a:cubicBezTo>
                  <a:cubicBezTo>
                    <a:pt x="10" y="12"/>
                    <a:pt x="10" y="12"/>
                    <a:pt x="10" y="12"/>
                  </a:cubicBezTo>
                  <a:close/>
                  <a:moveTo>
                    <a:pt x="20" y="14"/>
                  </a:moveTo>
                  <a:cubicBezTo>
                    <a:pt x="20" y="14"/>
                    <a:pt x="20" y="14"/>
                    <a:pt x="20" y="14"/>
                  </a:cubicBezTo>
                  <a:cubicBezTo>
                    <a:pt x="19" y="14"/>
                    <a:pt x="18" y="14"/>
                    <a:pt x="18" y="14"/>
                  </a:cubicBezTo>
                  <a:cubicBezTo>
                    <a:pt x="10" y="18"/>
                    <a:pt x="10" y="18"/>
                    <a:pt x="10" y="18"/>
                  </a:cubicBezTo>
                  <a:cubicBezTo>
                    <a:pt x="10" y="20"/>
                    <a:pt x="10" y="20"/>
                    <a:pt x="10" y="20"/>
                  </a:cubicBezTo>
                  <a:cubicBezTo>
                    <a:pt x="10" y="20"/>
                    <a:pt x="15" y="18"/>
                    <a:pt x="17" y="17"/>
                  </a:cubicBezTo>
                  <a:cubicBezTo>
                    <a:pt x="19" y="16"/>
                    <a:pt x="23" y="14"/>
                    <a:pt x="23" y="14"/>
                  </a:cubicBezTo>
                  <a:cubicBezTo>
                    <a:pt x="23" y="14"/>
                    <a:pt x="22" y="14"/>
                    <a:pt x="20" y="14"/>
                  </a:cubicBezTo>
                  <a:close/>
                  <a:moveTo>
                    <a:pt x="10" y="16"/>
                  </a:moveTo>
                  <a:cubicBezTo>
                    <a:pt x="10" y="16"/>
                    <a:pt x="10" y="16"/>
                    <a:pt x="10" y="16"/>
                  </a:cubicBezTo>
                  <a:cubicBezTo>
                    <a:pt x="10" y="16"/>
                    <a:pt x="10" y="16"/>
                    <a:pt x="10" y="16"/>
                  </a:cubicBezTo>
                  <a:cubicBezTo>
                    <a:pt x="10" y="16"/>
                    <a:pt x="12" y="15"/>
                    <a:pt x="13" y="15"/>
                  </a:cubicBezTo>
                  <a:cubicBezTo>
                    <a:pt x="13" y="15"/>
                    <a:pt x="16" y="13"/>
                    <a:pt x="16" y="13"/>
                  </a:cubicBezTo>
                  <a:cubicBezTo>
                    <a:pt x="15" y="13"/>
                    <a:pt x="15" y="13"/>
                    <a:pt x="15" y="13"/>
                  </a:cubicBezTo>
                  <a:lnTo>
                    <a:pt x="10"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7"/>
            <p:cNvSpPr>
              <a:spLocks noEditPoints="1"/>
            </p:cNvSpPr>
            <p:nvPr/>
          </p:nvSpPr>
          <p:spPr bwMode="auto">
            <a:xfrm>
              <a:off x="559" y="4150"/>
              <a:ext cx="399" cy="149"/>
            </a:xfrm>
            <a:custGeom>
              <a:avLst/>
              <a:gdLst>
                <a:gd name="T0" fmla="*/ 140 w 154"/>
                <a:gd name="T1" fmla="*/ 42 h 56"/>
                <a:gd name="T2" fmla="*/ 80 w 154"/>
                <a:gd name="T3" fmla="*/ 11 h 56"/>
                <a:gd name="T4" fmla="*/ 101 w 154"/>
                <a:gd name="T5" fmla="*/ 30 h 56"/>
                <a:gd name="T6" fmla="*/ 80 w 154"/>
                <a:gd name="T7" fmla="*/ 17 h 56"/>
                <a:gd name="T8" fmla="*/ 106 w 154"/>
                <a:gd name="T9" fmla="*/ 29 h 56"/>
                <a:gd name="T10" fmla="*/ 109 w 154"/>
                <a:gd name="T11" fmla="*/ 1 h 56"/>
                <a:gd name="T12" fmla="*/ 78 w 154"/>
                <a:gd name="T13" fmla="*/ 25 h 56"/>
                <a:gd name="T14" fmla="*/ 11 w 154"/>
                <a:gd name="T15" fmla="*/ 53 h 56"/>
                <a:gd name="T16" fmla="*/ 2 w 154"/>
                <a:gd name="T17" fmla="*/ 50 h 56"/>
                <a:gd name="T18" fmla="*/ 5 w 154"/>
                <a:gd name="T19" fmla="*/ 45 h 56"/>
                <a:gd name="T20" fmla="*/ 6 w 154"/>
                <a:gd name="T21" fmla="*/ 44 h 56"/>
                <a:gd name="T22" fmla="*/ 8 w 154"/>
                <a:gd name="T23" fmla="*/ 44 h 56"/>
                <a:gd name="T24" fmla="*/ 10 w 154"/>
                <a:gd name="T25" fmla="*/ 50 h 56"/>
                <a:gd name="T26" fmla="*/ 12 w 154"/>
                <a:gd name="T27" fmla="*/ 43 h 56"/>
                <a:gd name="T28" fmla="*/ 13 w 154"/>
                <a:gd name="T29" fmla="*/ 43 h 56"/>
                <a:gd name="T30" fmla="*/ 77 w 154"/>
                <a:gd name="T31" fmla="*/ 19 h 56"/>
                <a:gd name="T32" fmla="*/ 79 w 154"/>
                <a:gd name="T33" fmla="*/ 27 h 56"/>
                <a:gd name="T34" fmla="*/ 83 w 154"/>
                <a:gd name="T35" fmla="*/ 40 h 56"/>
                <a:gd name="T36" fmla="*/ 83 w 154"/>
                <a:gd name="T37" fmla="*/ 39 h 56"/>
                <a:gd name="T38" fmla="*/ 71 w 154"/>
                <a:gd name="T39" fmla="*/ 44 h 56"/>
                <a:gd name="T40" fmla="*/ 98 w 154"/>
                <a:gd name="T41" fmla="*/ 36 h 56"/>
                <a:gd name="T42" fmla="*/ 98 w 154"/>
                <a:gd name="T43" fmla="*/ 42 h 56"/>
                <a:gd name="T44" fmla="*/ 88 w 154"/>
                <a:gd name="T45" fmla="*/ 39 h 56"/>
                <a:gd name="T46" fmla="*/ 98 w 154"/>
                <a:gd name="T47" fmla="*/ 36 h 56"/>
                <a:gd name="T48" fmla="*/ 60 w 154"/>
                <a:gd name="T49" fmla="*/ 40 h 56"/>
                <a:gd name="T50" fmla="*/ 65 w 154"/>
                <a:gd name="T51" fmla="*/ 47 h 56"/>
                <a:gd name="T52" fmla="*/ 122 w 154"/>
                <a:gd name="T53" fmla="*/ 47 h 56"/>
                <a:gd name="T54" fmla="*/ 113 w 154"/>
                <a:gd name="T55" fmla="*/ 35 h 56"/>
                <a:gd name="T56" fmla="*/ 126 w 154"/>
                <a:gd name="T57" fmla="*/ 45 h 56"/>
                <a:gd name="T58" fmla="*/ 77 w 154"/>
                <a:gd name="T59" fmla="*/ 12 h 56"/>
                <a:gd name="T60" fmla="*/ 92 w 154"/>
                <a:gd name="T61" fmla="*/ 10 h 56"/>
                <a:gd name="T62" fmla="*/ 83 w 154"/>
                <a:gd name="T63" fmla="*/ 13 h 56"/>
                <a:gd name="T64" fmla="*/ 83 w 154"/>
                <a:gd name="T65" fmla="*/ 32 h 56"/>
                <a:gd name="T66" fmla="*/ 75 w 154"/>
                <a:gd name="T67" fmla="*/ 22 h 56"/>
                <a:gd name="T68" fmla="*/ 106 w 154"/>
                <a:gd name="T69" fmla="*/ 32 h 56"/>
                <a:gd name="T70" fmla="*/ 83 w 154"/>
                <a:gd name="T71" fmla="*/ 16 h 56"/>
                <a:gd name="T72" fmla="*/ 91 w 154"/>
                <a:gd name="T73" fmla="*/ 19 h 56"/>
                <a:gd name="T74" fmla="*/ 91 w 154"/>
                <a:gd name="T75" fmla="*/ 24 h 56"/>
                <a:gd name="T76" fmla="*/ 91 w 154"/>
                <a:gd name="T77" fmla="*/ 28 h 56"/>
                <a:gd name="T78" fmla="*/ 99 w 154"/>
                <a:gd name="T79" fmla="*/ 32 h 56"/>
                <a:gd name="T80" fmla="*/ 70 w 154"/>
                <a:gd name="T81" fmla="*/ 47 h 56"/>
                <a:gd name="T82" fmla="*/ 45 w 154"/>
                <a:gd name="T83" fmla="*/ 48 h 56"/>
                <a:gd name="T84" fmla="*/ 59 w 154"/>
                <a:gd name="T85" fmla="*/ 48 h 56"/>
                <a:gd name="T86" fmla="*/ 79 w 154"/>
                <a:gd name="T87" fmla="*/ 47 h 56"/>
                <a:gd name="T88" fmla="*/ 94 w 154"/>
                <a:gd name="T89" fmla="*/ 48 h 56"/>
                <a:gd name="T90" fmla="*/ 111 w 154"/>
                <a:gd name="T91" fmla="*/ 47 h 56"/>
                <a:gd name="T92" fmla="*/ 112 w 154"/>
                <a:gd name="T93" fmla="*/ 43 h 56"/>
                <a:gd name="T94" fmla="*/ 115 w 154"/>
                <a:gd name="T95" fmla="*/ 12 h 56"/>
                <a:gd name="T96" fmla="*/ 115 w 154"/>
                <a:gd name="T97" fmla="*/ 21 h 56"/>
                <a:gd name="T98" fmla="*/ 115 w 154"/>
                <a:gd name="T99" fmla="*/ 30 h 56"/>
                <a:gd name="T100" fmla="*/ 114 w 154"/>
                <a:gd name="T101" fmla="*/ 11 h 56"/>
                <a:gd name="T102" fmla="*/ 115 w 154"/>
                <a:gd name="T103" fmla="*/ 20 h 56"/>
                <a:gd name="T104" fmla="*/ 114 w 154"/>
                <a:gd name="T105" fmla="*/ 29 h 56"/>
                <a:gd name="T106" fmla="*/ 151 w 154"/>
                <a:gd name="T107" fmla="*/ 45 h 56"/>
                <a:gd name="T108" fmla="*/ 47 w 154"/>
                <a:gd name="T109" fmla="*/ 39 h 56"/>
                <a:gd name="T110" fmla="*/ 47 w 154"/>
                <a:gd name="T111" fmla="*/ 45 h 56"/>
                <a:gd name="T112" fmla="*/ 103 w 154"/>
                <a:gd name="T113" fmla="*/ 29 h 56"/>
                <a:gd name="T114" fmla="*/ 100 w 154"/>
                <a:gd name="T115" fmla="*/ 18 h 56"/>
                <a:gd name="T116" fmla="*/ 104 w 154"/>
                <a:gd name="T117" fmla="*/ 29 h 56"/>
                <a:gd name="T118" fmla="*/ 103 w 154"/>
                <a:gd name="T119" fmla="*/ 5 h 56"/>
                <a:gd name="T120" fmla="*/ 71 w 154"/>
                <a:gd name="T121" fmla="*/ 39 h 56"/>
                <a:gd name="T122" fmla="*/ 60 w 154"/>
                <a:gd name="T123" fmla="*/ 45 h 56"/>
                <a:gd name="T124" fmla="*/ 64 w 154"/>
                <a:gd name="T125" fmla="*/ 45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54" h="56">
                  <a:moveTo>
                    <a:pt x="79" y="32"/>
                  </a:moveTo>
                  <a:cubicBezTo>
                    <a:pt x="80" y="32"/>
                    <a:pt x="80" y="32"/>
                    <a:pt x="80" y="32"/>
                  </a:cubicBezTo>
                  <a:cubicBezTo>
                    <a:pt x="80" y="31"/>
                    <a:pt x="80" y="31"/>
                    <a:pt x="80" y="31"/>
                  </a:cubicBezTo>
                  <a:cubicBezTo>
                    <a:pt x="80" y="30"/>
                    <a:pt x="80" y="30"/>
                    <a:pt x="80" y="30"/>
                  </a:cubicBezTo>
                  <a:cubicBezTo>
                    <a:pt x="80" y="30"/>
                    <a:pt x="80" y="30"/>
                    <a:pt x="80" y="30"/>
                  </a:cubicBezTo>
                  <a:cubicBezTo>
                    <a:pt x="81" y="30"/>
                    <a:pt x="81" y="30"/>
                    <a:pt x="81" y="30"/>
                  </a:cubicBezTo>
                  <a:cubicBezTo>
                    <a:pt x="81" y="30"/>
                    <a:pt x="81" y="30"/>
                    <a:pt x="81" y="30"/>
                  </a:cubicBezTo>
                  <a:cubicBezTo>
                    <a:pt x="79" y="30"/>
                    <a:pt x="79" y="30"/>
                    <a:pt x="79" y="30"/>
                  </a:cubicBezTo>
                  <a:lnTo>
                    <a:pt x="79" y="32"/>
                  </a:lnTo>
                  <a:close/>
                  <a:moveTo>
                    <a:pt x="80" y="25"/>
                  </a:moveTo>
                  <a:cubicBezTo>
                    <a:pt x="80" y="25"/>
                    <a:pt x="80" y="25"/>
                    <a:pt x="80" y="25"/>
                  </a:cubicBezTo>
                  <a:cubicBezTo>
                    <a:pt x="80" y="25"/>
                    <a:pt x="80" y="25"/>
                    <a:pt x="80" y="25"/>
                  </a:cubicBezTo>
                  <a:cubicBezTo>
                    <a:pt x="80" y="24"/>
                    <a:pt x="80" y="24"/>
                    <a:pt x="80" y="24"/>
                  </a:cubicBezTo>
                  <a:cubicBezTo>
                    <a:pt x="81" y="24"/>
                    <a:pt x="81" y="24"/>
                    <a:pt x="81" y="24"/>
                  </a:cubicBezTo>
                  <a:cubicBezTo>
                    <a:pt x="81" y="24"/>
                    <a:pt x="81" y="24"/>
                    <a:pt x="81" y="24"/>
                  </a:cubicBezTo>
                  <a:cubicBezTo>
                    <a:pt x="79" y="24"/>
                    <a:pt x="79" y="24"/>
                    <a:pt x="79" y="24"/>
                  </a:cubicBezTo>
                  <a:cubicBezTo>
                    <a:pt x="79" y="27"/>
                    <a:pt x="79" y="27"/>
                    <a:pt x="79" y="27"/>
                  </a:cubicBezTo>
                  <a:cubicBezTo>
                    <a:pt x="80" y="27"/>
                    <a:pt x="80" y="27"/>
                    <a:pt x="80" y="27"/>
                  </a:cubicBezTo>
                  <a:lnTo>
                    <a:pt x="80" y="25"/>
                  </a:lnTo>
                  <a:close/>
                  <a:moveTo>
                    <a:pt x="79" y="35"/>
                  </a:moveTo>
                  <a:cubicBezTo>
                    <a:pt x="79" y="35"/>
                    <a:pt x="79" y="35"/>
                    <a:pt x="79" y="35"/>
                  </a:cubicBezTo>
                  <a:cubicBezTo>
                    <a:pt x="80" y="35"/>
                    <a:pt x="80" y="35"/>
                    <a:pt x="80" y="35"/>
                  </a:cubicBezTo>
                  <a:cubicBezTo>
                    <a:pt x="80" y="33"/>
                    <a:pt x="80" y="33"/>
                    <a:pt x="80" y="33"/>
                  </a:cubicBezTo>
                  <a:cubicBezTo>
                    <a:pt x="80" y="33"/>
                    <a:pt x="80" y="33"/>
                    <a:pt x="80" y="33"/>
                  </a:cubicBezTo>
                  <a:cubicBezTo>
                    <a:pt x="80" y="33"/>
                    <a:pt x="80" y="33"/>
                    <a:pt x="80" y="33"/>
                  </a:cubicBezTo>
                  <a:cubicBezTo>
                    <a:pt x="81" y="32"/>
                    <a:pt x="81" y="32"/>
                    <a:pt x="81" y="32"/>
                  </a:cubicBezTo>
                  <a:cubicBezTo>
                    <a:pt x="81" y="32"/>
                    <a:pt x="81" y="32"/>
                    <a:pt x="81" y="32"/>
                  </a:cubicBezTo>
                  <a:cubicBezTo>
                    <a:pt x="79" y="32"/>
                    <a:pt x="79" y="32"/>
                    <a:pt x="79" y="32"/>
                  </a:cubicBezTo>
                  <a:lnTo>
                    <a:pt x="79" y="35"/>
                  </a:lnTo>
                  <a:close/>
                  <a:moveTo>
                    <a:pt x="79" y="9"/>
                  </a:moveTo>
                  <a:cubicBezTo>
                    <a:pt x="79" y="9"/>
                    <a:pt x="79" y="9"/>
                    <a:pt x="79" y="9"/>
                  </a:cubicBezTo>
                  <a:cubicBezTo>
                    <a:pt x="79" y="9"/>
                    <a:pt x="79" y="9"/>
                    <a:pt x="79" y="9"/>
                  </a:cubicBezTo>
                  <a:cubicBezTo>
                    <a:pt x="77" y="9"/>
                    <a:pt x="77" y="9"/>
                    <a:pt x="77" y="9"/>
                  </a:cubicBezTo>
                  <a:cubicBezTo>
                    <a:pt x="77" y="10"/>
                    <a:pt x="77" y="10"/>
                    <a:pt x="77" y="10"/>
                  </a:cubicBezTo>
                  <a:cubicBezTo>
                    <a:pt x="77" y="10"/>
                    <a:pt x="77" y="10"/>
                    <a:pt x="77" y="10"/>
                  </a:cubicBezTo>
                  <a:cubicBezTo>
                    <a:pt x="77" y="14"/>
                    <a:pt x="77" y="14"/>
                    <a:pt x="77" y="14"/>
                  </a:cubicBezTo>
                  <a:cubicBezTo>
                    <a:pt x="78" y="14"/>
                    <a:pt x="78" y="14"/>
                    <a:pt x="78" y="14"/>
                  </a:cubicBezTo>
                  <a:cubicBezTo>
                    <a:pt x="78" y="12"/>
                    <a:pt x="78" y="12"/>
                    <a:pt x="78" y="12"/>
                  </a:cubicBezTo>
                  <a:cubicBezTo>
                    <a:pt x="79" y="11"/>
                    <a:pt x="79" y="11"/>
                    <a:pt x="79" y="11"/>
                  </a:cubicBezTo>
                  <a:cubicBezTo>
                    <a:pt x="79" y="11"/>
                    <a:pt x="79" y="11"/>
                    <a:pt x="79" y="11"/>
                  </a:cubicBezTo>
                  <a:cubicBezTo>
                    <a:pt x="79" y="9"/>
                    <a:pt x="79" y="9"/>
                    <a:pt x="79" y="9"/>
                  </a:cubicBezTo>
                  <a:close/>
                  <a:moveTo>
                    <a:pt x="78" y="11"/>
                  </a:moveTo>
                  <a:cubicBezTo>
                    <a:pt x="78" y="11"/>
                    <a:pt x="78" y="11"/>
                    <a:pt x="78" y="11"/>
                  </a:cubicBezTo>
                  <a:cubicBezTo>
                    <a:pt x="78" y="10"/>
                    <a:pt x="78" y="10"/>
                    <a:pt x="78" y="10"/>
                  </a:cubicBezTo>
                  <a:cubicBezTo>
                    <a:pt x="79" y="9"/>
                    <a:pt x="79" y="9"/>
                    <a:pt x="79" y="9"/>
                  </a:cubicBezTo>
                  <a:cubicBezTo>
                    <a:pt x="79" y="11"/>
                    <a:pt x="79" y="11"/>
                    <a:pt x="79" y="11"/>
                  </a:cubicBezTo>
                  <a:lnTo>
                    <a:pt x="78" y="11"/>
                  </a:lnTo>
                  <a:close/>
                  <a:moveTo>
                    <a:pt x="140" y="42"/>
                  </a:moveTo>
                  <a:cubicBezTo>
                    <a:pt x="140" y="42"/>
                    <a:pt x="140" y="42"/>
                    <a:pt x="140" y="42"/>
                  </a:cubicBezTo>
                  <a:cubicBezTo>
                    <a:pt x="141" y="42"/>
                    <a:pt x="141" y="42"/>
                    <a:pt x="141" y="42"/>
                  </a:cubicBezTo>
                  <a:cubicBezTo>
                    <a:pt x="140" y="41"/>
                    <a:pt x="140" y="41"/>
                    <a:pt x="140" y="41"/>
                  </a:cubicBezTo>
                  <a:lnTo>
                    <a:pt x="140" y="42"/>
                  </a:lnTo>
                  <a:close/>
                  <a:moveTo>
                    <a:pt x="142" y="42"/>
                  </a:moveTo>
                  <a:cubicBezTo>
                    <a:pt x="142" y="42"/>
                    <a:pt x="142" y="42"/>
                    <a:pt x="142" y="42"/>
                  </a:cubicBezTo>
                  <a:cubicBezTo>
                    <a:pt x="143" y="43"/>
                    <a:pt x="143" y="43"/>
                    <a:pt x="143" y="43"/>
                  </a:cubicBezTo>
                  <a:cubicBezTo>
                    <a:pt x="143" y="42"/>
                    <a:pt x="143" y="42"/>
                    <a:pt x="143" y="42"/>
                  </a:cubicBezTo>
                  <a:lnTo>
                    <a:pt x="142" y="42"/>
                  </a:lnTo>
                  <a:close/>
                  <a:moveTo>
                    <a:pt x="141" y="38"/>
                  </a:moveTo>
                  <a:cubicBezTo>
                    <a:pt x="141" y="38"/>
                    <a:pt x="141" y="38"/>
                    <a:pt x="141" y="38"/>
                  </a:cubicBezTo>
                  <a:cubicBezTo>
                    <a:pt x="141" y="38"/>
                    <a:pt x="141" y="40"/>
                    <a:pt x="141" y="40"/>
                  </a:cubicBezTo>
                  <a:cubicBezTo>
                    <a:pt x="142" y="40"/>
                    <a:pt x="142" y="40"/>
                    <a:pt x="142" y="40"/>
                  </a:cubicBezTo>
                  <a:lnTo>
                    <a:pt x="141" y="38"/>
                  </a:lnTo>
                  <a:close/>
                  <a:moveTo>
                    <a:pt x="79" y="16"/>
                  </a:moveTo>
                  <a:cubicBezTo>
                    <a:pt x="79" y="16"/>
                    <a:pt x="79" y="16"/>
                    <a:pt x="79" y="16"/>
                  </a:cubicBezTo>
                  <a:cubicBezTo>
                    <a:pt x="80" y="16"/>
                    <a:pt x="80" y="16"/>
                    <a:pt x="80" y="16"/>
                  </a:cubicBezTo>
                  <a:cubicBezTo>
                    <a:pt x="80" y="14"/>
                    <a:pt x="80" y="14"/>
                    <a:pt x="80" y="14"/>
                  </a:cubicBezTo>
                  <a:cubicBezTo>
                    <a:pt x="80" y="14"/>
                    <a:pt x="80" y="14"/>
                    <a:pt x="80" y="14"/>
                  </a:cubicBezTo>
                  <a:cubicBezTo>
                    <a:pt x="80" y="14"/>
                    <a:pt x="80" y="14"/>
                    <a:pt x="80" y="14"/>
                  </a:cubicBezTo>
                  <a:cubicBezTo>
                    <a:pt x="81" y="13"/>
                    <a:pt x="81" y="13"/>
                    <a:pt x="81" y="13"/>
                  </a:cubicBezTo>
                  <a:cubicBezTo>
                    <a:pt x="81" y="13"/>
                    <a:pt x="81" y="13"/>
                    <a:pt x="81" y="13"/>
                  </a:cubicBezTo>
                  <a:cubicBezTo>
                    <a:pt x="79" y="14"/>
                    <a:pt x="79" y="14"/>
                    <a:pt x="79" y="14"/>
                  </a:cubicBezTo>
                  <a:lnTo>
                    <a:pt x="79" y="16"/>
                  </a:lnTo>
                  <a:close/>
                  <a:moveTo>
                    <a:pt x="79" y="29"/>
                  </a:moveTo>
                  <a:cubicBezTo>
                    <a:pt x="79" y="29"/>
                    <a:pt x="79" y="29"/>
                    <a:pt x="79" y="29"/>
                  </a:cubicBezTo>
                  <a:cubicBezTo>
                    <a:pt x="80" y="29"/>
                    <a:pt x="80" y="29"/>
                    <a:pt x="80" y="29"/>
                  </a:cubicBezTo>
                  <a:cubicBezTo>
                    <a:pt x="80" y="28"/>
                    <a:pt x="80" y="28"/>
                    <a:pt x="80" y="28"/>
                  </a:cubicBezTo>
                  <a:cubicBezTo>
                    <a:pt x="80" y="27"/>
                    <a:pt x="80" y="27"/>
                    <a:pt x="80" y="27"/>
                  </a:cubicBezTo>
                  <a:cubicBezTo>
                    <a:pt x="80" y="27"/>
                    <a:pt x="80" y="27"/>
                    <a:pt x="80" y="27"/>
                  </a:cubicBezTo>
                  <a:cubicBezTo>
                    <a:pt x="81" y="27"/>
                    <a:pt x="81" y="27"/>
                    <a:pt x="81" y="27"/>
                  </a:cubicBezTo>
                  <a:cubicBezTo>
                    <a:pt x="81" y="27"/>
                    <a:pt x="81" y="27"/>
                    <a:pt x="81" y="27"/>
                  </a:cubicBezTo>
                  <a:cubicBezTo>
                    <a:pt x="79" y="27"/>
                    <a:pt x="79" y="27"/>
                    <a:pt x="79" y="27"/>
                  </a:cubicBezTo>
                  <a:lnTo>
                    <a:pt x="79" y="29"/>
                  </a:lnTo>
                  <a:close/>
                  <a:moveTo>
                    <a:pt x="82" y="8"/>
                  </a:moveTo>
                  <a:cubicBezTo>
                    <a:pt x="82" y="8"/>
                    <a:pt x="82" y="8"/>
                    <a:pt x="82" y="8"/>
                  </a:cubicBezTo>
                  <a:cubicBezTo>
                    <a:pt x="82" y="8"/>
                    <a:pt x="82" y="8"/>
                    <a:pt x="82" y="8"/>
                  </a:cubicBezTo>
                  <a:cubicBezTo>
                    <a:pt x="80" y="9"/>
                    <a:pt x="80" y="9"/>
                    <a:pt x="80" y="9"/>
                  </a:cubicBezTo>
                  <a:cubicBezTo>
                    <a:pt x="80" y="9"/>
                    <a:pt x="80" y="9"/>
                    <a:pt x="80" y="9"/>
                  </a:cubicBezTo>
                  <a:cubicBezTo>
                    <a:pt x="79" y="9"/>
                    <a:pt x="79" y="9"/>
                    <a:pt x="79" y="9"/>
                  </a:cubicBezTo>
                  <a:cubicBezTo>
                    <a:pt x="79" y="11"/>
                    <a:pt x="79" y="11"/>
                    <a:pt x="79" y="11"/>
                  </a:cubicBezTo>
                  <a:cubicBezTo>
                    <a:pt x="79" y="11"/>
                    <a:pt x="79" y="11"/>
                    <a:pt x="79" y="11"/>
                  </a:cubicBezTo>
                  <a:cubicBezTo>
                    <a:pt x="79" y="11"/>
                    <a:pt x="79" y="11"/>
                    <a:pt x="79" y="11"/>
                  </a:cubicBezTo>
                  <a:cubicBezTo>
                    <a:pt x="79" y="13"/>
                    <a:pt x="79" y="13"/>
                    <a:pt x="79" y="13"/>
                  </a:cubicBezTo>
                  <a:cubicBezTo>
                    <a:pt x="80" y="13"/>
                    <a:pt x="80" y="13"/>
                    <a:pt x="80" y="13"/>
                  </a:cubicBezTo>
                  <a:cubicBezTo>
                    <a:pt x="80" y="11"/>
                    <a:pt x="80" y="11"/>
                    <a:pt x="80" y="11"/>
                  </a:cubicBezTo>
                  <a:cubicBezTo>
                    <a:pt x="82" y="11"/>
                    <a:pt x="82" y="11"/>
                    <a:pt x="82" y="11"/>
                  </a:cubicBezTo>
                  <a:cubicBezTo>
                    <a:pt x="82" y="11"/>
                    <a:pt x="82" y="11"/>
                    <a:pt x="82" y="11"/>
                  </a:cubicBezTo>
                  <a:cubicBezTo>
                    <a:pt x="82" y="8"/>
                    <a:pt x="82" y="8"/>
                    <a:pt x="82" y="8"/>
                  </a:cubicBezTo>
                  <a:close/>
                  <a:moveTo>
                    <a:pt x="80" y="11"/>
                  </a:moveTo>
                  <a:cubicBezTo>
                    <a:pt x="80" y="11"/>
                    <a:pt x="80" y="11"/>
                    <a:pt x="80" y="11"/>
                  </a:cubicBezTo>
                  <a:cubicBezTo>
                    <a:pt x="80" y="9"/>
                    <a:pt x="80" y="9"/>
                    <a:pt x="80" y="9"/>
                  </a:cubicBezTo>
                  <a:cubicBezTo>
                    <a:pt x="82" y="9"/>
                    <a:pt x="82" y="9"/>
                    <a:pt x="82" y="9"/>
                  </a:cubicBezTo>
                  <a:cubicBezTo>
                    <a:pt x="82" y="11"/>
                    <a:pt x="82" y="11"/>
                    <a:pt x="82" y="11"/>
                  </a:cubicBezTo>
                  <a:lnTo>
                    <a:pt x="80" y="11"/>
                  </a:lnTo>
                  <a:close/>
                  <a:moveTo>
                    <a:pt x="84" y="8"/>
                  </a:moveTo>
                  <a:cubicBezTo>
                    <a:pt x="84" y="8"/>
                    <a:pt x="84" y="8"/>
                    <a:pt x="84" y="8"/>
                  </a:cubicBezTo>
                  <a:cubicBezTo>
                    <a:pt x="84" y="8"/>
                    <a:pt x="84" y="8"/>
                    <a:pt x="84" y="8"/>
                  </a:cubicBezTo>
                  <a:cubicBezTo>
                    <a:pt x="82" y="8"/>
                    <a:pt x="82" y="8"/>
                    <a:pt x="82" y="8"/>
                  </a:cubicBezTo>
                  <a:cubicBezTo>
                    <a:pt x="82" y="8"/>
                    <a:pt x="82" y="8"/>
                    <a:pt x="82" y="8"/>
                  </a:cubicBezTo>
                  <a:cubicBezTo>
                    <a:pt x="82" y="8"/>
                    <a:pt x="82" y="8"/>
                    <a:pt x="82" y="8"/>
                  </a:cubicBezTo>
                  <a:cubicBezTo>
                    <a:pt x="82" y="13"/>
                    <a:pt x="82" y="13"/>
                    <a:pt x="82" y="13"/>
                  </a:cubicBezTo>
                  <a:cubicBezTo>
                    <a:pt x="82" y="13"/>
                    <a:pt x="82" y="13"/>
                    <a:pt x="82" y="13"/>
                  </a:cubicBezTo>
                  <a:cubicBezTo>
                    <a:pt x="82" y="11"/>
                    <a:pt x="82" y="11"/>
                    <a:pt x="82" y="11"/>
                  </a:cubicBezTo>
                  <a:cubicBezTo>
                    <a:pt x="84" y="10"/>
                    <a:pt x="84" y="10"/>
                    <a:pt x="84" y="10"/>
                  </a:cubicBezTo>
                  <a:cubicBezTo>
                    <a:pt x="84" y="10"/>
                    <a:pt x="84" y="10"/>
                    <a:pt x="84" y="10"/>
                  </a:cubicBezTo>
                  <a:cubicBezTo>
                    <a:pt x="84" y="8"/>
                    <a:pt x="84" y="8"/>
                    <a:pt x="84" y="8"/>
                  </a:cubicBezTo>
                  <a:close/>
                  <a:moveTo>
                    <a:pt x="82" y="10"/>
                  </a:moveTo>
                  <a:cubicBezTo>
                    <a:pt x="82" y="10"/>
                    <a:pt x="82" y="10"/>
                    <a:pt x="82" y="10"/>
                  </a:cubicBezTo>
                  <a:cubicBezTo>
                    <a:pt x="82" y="8"/>
                    <a:pt x="82" y="8"/>
                    <a:pt x="82" y="8"/>
                  </a:cubicBezTo>
                  <a:cubicBezTo>
                    <a:pt x="84" y="8"/>
                    <a:pt x="84" y="8"/>
                    <a:pt x="84" y="8"/>
                  </a:cubicBezTo>
                  <a:cubicBezTo>
                    <a:pt x="84" y="10"/>
                    <a:pt x="84" y="10"/>
                    <a:pt x="84" y="10"/>
                  </a:cubicBezTo>
                  <a:lnTo>
                    <a:pt x="82" y="10"/>
                  </a:lnTo>
                  <a:close/>
                  <a:moveTo>
                    <a:pt x="91" y="6"/>
                  </a:moveTo>
                  <a:cubicBezTo>
                    <a:pt x="91" y="6"/>
                    <a:pt x="91" y="6"/>
                    <a:pt x="91" y="6"/>
                  </a:cubicBezTo>
                  <a:cubicBezTo>
                    <a:pt x="91" y="6"/>
                    <a:pt x="91" y="6"/>
                    <a:pt x="91" y="6"/>
                  </a:cubicBezTo>
                  <a:cubicBezTo>
                    <a:pt x="90" y="6"/>
                    <a:pt x="90" y="6"/>
                    <a:pt x="90" y="6"/>
                  </a:cubicBezTo>
                  <a:cubicBezTo>
                    <a:pt x="90" y="6"/>
                    <a:pt x="90" y="6"/>
                    <a:pt x="90" y="6"/>
                  </a:cubicBezTo>
                  <a:cubicBezTo>
                    <a:pt x="90" y="6"/>
                    <a:pt x="90" y="6"/>
                    <a:pt x="90" y="6"/>
                  </a:cubicBezTo>
                  <a:cubicBezTo>
                    <a:pt x="90" y="6"/>
                    <a:pt x="90" y="6"/>
                    <a:pt x="90" y="6"/>
                  </a:cubicBezTo>
                  <a:cubicBezTo>
                    <a:pt x="90" y="6"/>
                    <a:pt x="90" y="6"/>
                    <a:pt x="90" y="6"/>
                  </a:cubicBezTo>
                  <a:cubicBezTo>
                    <a:pt x="89" y="6"/>
                    <a:pt x="89" y="6"/>
                    <a:pt x="89" y="6"/>
                  </a:cubicBezTo>
                  <a:cubicBezTo>
                    <a:pt x="89" y="11"/>
                    <a:pt x="89" y="11"/>
                    <a:pt x="89" y="11"/>
                  </a:cubicBezTo>
                  <a:cubicBezTo>
                    <a:pt x="89" y="10"/>
                    <a:pt x="89" y="10"/>
                    <a:pt x="89" y="10"/>
                  </a:cubicBezTo>
                  <a:cubicBezTo>
                    <a:pt x="89" y="9"/>
                    <a:pt x="89" y="9"/>
                    <a:pt x="89" y="9"/>
                  </a:cubicBezTo>
                  <a:cubicBezTo>
                    <a:pt x="92" y="8"/>
                    <a:pt x="92" y="8"/>
                    <a:pt x="92" y="8"/>
                  </a:cubicBezTo>
                  <a:cubicBezTo>
                    <a:pt x="92" y="6"/>
                    <a:pt x="92" y="6"/>
                    <a:pt x="92" y="6"/>
                  </a:cubicBezTo>
                  <a:lnTo>
                    <a:pt x="91" y="6"/>
                  </a:lnTo>
                  <a:close/>
                  <a:moveTo>
                    <a:pt x="90" y="8"/>
                  </a:moveTo>
                  <a:cubicBezTo>
                    <a:pt x="90" y="8"/>
                    <a:pt x="90" y="8"/>
                    <a:pt x="90" y="8"/>
                  </a:cubicBezTo>
                  <a:cubicBezTo>
                    <a:pt x="90" y="6"/>
                    <a:pt x="90" y="6"/>
                    <a:pt x="90" y="6"/>
                  </a:cubicBezTo>
                  <a:cubicBezTo>
                    <a:pt x="91" y="6"/>
                    <a:pt x="91" y="6"/>
                    <a:pt x="91" y="6"/>
                  </a:cubicBezTo>
                  <a:cubicBezTo>
                    <a:pt x="91" y="8"/>
                    <a:pt x="91" y="8"/>
                    <a:pt x="91" y="8"/>
                  </a:cubicBezTo>
                  <a:lnTo>
                    <a:pt x="90" y="8"/>
                  </a:lnTo>
                  <a:close/>
                  <a:moveTo>
                    <a:pt x="100" y="33"/>
                  </a:moveTo>
                  <a:cubicBezTo>
                    <a:pt x="100" y="33"/>
                    <a:pt x="100" y="33"/>
                    <a:pt x="100" y="33"/>
                  </a:cubicBezTo>
                  <a:cubicBezTo>
                    <a:pt x="101" y="32"/>
                    <a:pt x="101" y="32"/>
                    <a:pt x="101" y="32"/>
                  </a:cubicBezTo>
                  <a:cubicBezTo>
                    <a:pt x="101" y="31"/>
                    <a:pt x="101" y="31"/>
                    <a:pt x="101" y="31"/>
                  </a:cubicBezTo>
                  <a:cubicBezTo>
                    <a:pt x="101" y="30"/>
                    <a:pt x="101" y="30"/>
                    <a:pt x="101" y="30"/>
                  </a:cubicBezTo>
                  <a:cubicBezTo>
                    <a:pt x="101" y="30"/>
                    <a:pt x="101" y="30"/>
                    <a:pt x="101" y="30"/>
                  </a:cubicBezTo>
                  <a:cubicBezTo>
                    <a:pt x="103" y="30"/>
                    <a:pt x="103" y="30"/>
                    <a:pt x="103" y="30"/>
                  </a:cubicBezTo>
                  <a:cubicBezTo>
                    <a:pt x="103" y="29"/>
                    <a:pt x="103" y="29"/>
                    <a:pt x="103" y="29"/>
                  </a:cubicBezTo>
                  <a:cubicBezTo>
                    <a:pt x="100" y="30"/>
                    <a:pt x="100" y="30"/>
                    <a:pt x="100" y="30"/>
                  </a:cubicBezTo>
                  <a:lnTo>
                    <a:pt x="100" y="33"/>
                  </a:lnTo>
                  <a:close/>
                  <a:moveTo>
                    <a:pt x="136" y="36"/>
                  </a:moveTo>
                  <a:cubicBezTo>
                    <a:pt x="136" y="36"/>
                    <a:pt x="136" y="36"/>
                    <a:pt x="136" y="36"/>
                  </a:cubicBezTo>
                  <a:cubicBezTo>
                    <a:pt x="134" y="36"/>
                    <a:pt x="134" y="36"/>
                    <a:pt x="134" y="36"/>
                  </a:cubicBezTo>
                  <a:cubicBezTo>
                    <a:pt x="136" y="37"/>
                    <a:pt x="136" y="37"/>
                    <a:pt x="136" y="37"/>
                  </a:cubicBezTo>
                  <a:lnTo>
                    <a:pt x="136" y="36"/>
                  </a:lnTo>
                  <a:close/>
                  <a:moveTo>
                    <a:pt x="136" y="42"/>
                  </a:moveTo>
                  <a:cubicBezTo>
                    <a:pt x="136" y="42"/>
                    <a:pt x="136" y="42"/>
                    <a:pt x="136" y="42"/>
                  </a:cubicBezTo>
                  <a:cubicBezTo>
                    <a:pt x="138" y="42"/>
                    <a:pt x="138" y="42"/>
                    <a:pt x="138" y="42"/>
                  </a:cubicBezTo>
                  <a:cubicBezTo>
                    <a:pt x="136" y="41"/>
                    <a:pt x="136" y="41"/>
                    <a:pt x="136" y="41"/>
                  </a:cubicBezTo>
                  <a:lnTo>
                    <a:pt x="136" y="42"/>
                  </a:lnTo>
                  <a:close/>
                  <a:moveTo>
                    <a:pt x="135" y="39"/>
                  </a:moveTo>
                  <a:cubicBezTo>
                    <a:pt x="135" y="39"/>
                    <a:pt x="135" y="39"/>
                    <a:pt x="135" y="39"/>
                  </a:cubicBezTo>
                  <a:cubicBezTo>
                    <a:pt x="135" y="39"/>
                    <a:pt x="135" y="39"/>
                    <a:pt x="135" y="39"/>
                  </a:cubicBezTo>
                  <a:cubicBezTo>
                    <a:pt x="134" y="39"/>
                    <a:pt x="134" y="39"/>
                    <a:pt x="134" y="39"/>
                  </a:cubicBezTo>
                  <a:lnTo>
                    <a:pt x="135" y="39"/>
                  </a:lnTo>
                  <a:close/>
                  <a:moveTo>
                    <a:pt x="79" y="21"/>
                  </a:moveTo>
                  <a:cubicBezTo>
                    <a:pt x="79" y="21"/>
                    <a:pt x="79" y="21"/>
                    <a:pt x="79" y="21"/>
                  </a:cubicBezTo>
                  <a:cubicBezTo>
                    <a:pt x="80" y="21"/>
                    <a:pt x="80" y="21"/>
                    <a:pt x="80" y="21"/>
                  </a:cubicBezTo>
                  <a:cubicBezTo>
                    <a:pt x="80" y="20"/>
                    <a:pt x="80" y="20"/>
                    <a:pt x="80" y="20"/>
                  </a:cubicBezTo>
                  <a:cubicBezTo>
                    <a:pt x="80" y="19"/>
                    <a:pt x="80" y="19"/>
                    <a:pt x="80" y="19"/>
                  </a:cubicBezTo>
                  <a:cubicBezTo>
                    <a:pt x="80" y="19"/>
                    <a:pt x="80" y="19"/>
                    <a:pt x="80" y="19"/>
                  </a:cubicBezTo>
                  <a:cubicBezTo>
                    <a:pt x="81" y="19"/>
                    <a:pt x="81" y="19"/>
                    <a:pt x="81" y="19"/>
                  </a:cubicBezTo>
                  <a:cubicBezTo>
                    <a:pt x="81" y="19"/>
                    <a:pt x="81" y="19"/>
                    <a:pt x="81" y="19"/>
                  </a:cubicBezTo>
                  <a:cubicBezTo>
                    <a:pt x="79" y="19"/>
                    <a:pt x="79" y="19"/>
                    <a:pt x="79" y="19"/>
                  </a:cubicBezTo>
                  <a:lnTo>
                    <a:pt x="79" y="21"/>
                  </a:lnTo>
                  <a:close/>
                  <a:moveTo>
                    <a:pt x="79" y="24"/>
                  </a:moveTo>
                  <a:cubicBezTo>
                    <a:pt x="79" y="24"/>
                    <a:pt x="79" y="24"/>
                    <a:pt x="79" y="24"/>
                  </a:cubicBezTo>
                  <a:cubicBezTo>
                    <a:pt x="80" y="24"/>
                    <a:pt x="80" y="24"/>
                    <a:pt x="80" y="24"/>
                  </a:cubicBezTo>
                  <a:cubicBezTo>
                    <a:pt x="80" y="23"/>
                    <a:pt x="80" y="23"/>
                    <a:pt x="80" y="23"/>
                  </a:cubicBezTo>
                  <a:cubicBezTo>
                    <a:pt x="80" y="22"/>
                    <a:pt x="80" y="22"/>
                    <a:pt x="80" y="22"/>
                  </a:cubicBezTo>
                  <a:cubicBezTo>
                    <a:pt x="80" y="22"/>
                    <a:pt x="80" y="22"/>
                    <a:pt x="80" y="22"/>
                  </a:cubicBezTo>
                  <a:cubicBezTo>
                    <a:pt x="81" y="22"/>
                    <a:pt x="81" y="22"/>
                    <a:pt x="81" y="22"/>
                  </a:cubicBezTo>
                  <a:cubicBezTo>
                    <a:pt x="81" y="21"/>
                    <a:pt x="81" y="21"/>
                    <a:pt x="81" y="21"/>
                  </a:cubicBezTo>
                  <a:cubicBezTo>
                    <a:pt x="79" y="22"/>
                    <a:pt x="79" y="22"/>
                    <a:pt x="79" y="22"/>
                  </a:cubicBezTo>
                  <a:lnTo>
                    <a:pt x="79" y="24"/>
                  </a:lnTo>
                  <a:close/>
                  <a:moveTo>
                    <a:pt x="139" y="41"/>
                  </a:moveTo>
                  <a:cubicBezTo>
                    <a:pt x="139" y="41"/>
                    <a:pt x="139" y="41"/>
                    <a:pt x="139" y="41"/>
                  </a:cubicBezTo>
                  <a:cubicBezTo>
                    <a:pt x="139" y="40"/>
                    <a:pt x="139" y="40"/>
                    <a:pt x="139" y="40"/>
                  </a:cubicBezTo>
                  <a:cubicBezTo>
                    <a:pt x="137" y="40"/>
                    <a:pt x="137" y="40"/>
                    <a:pt x="137" y="40"/>
                  </a:cubicBezTo>
                  <a:lnTo>
                    <a:pt x="139" y="41"/>
                  </a:lnTo>
                  <a:close/>
                  <a:moveTo>
                    <a:pt x="79" y="19"/>
                  </a:moveTo>
                  <a:cubicBezTo>
                    <a:pt x="79" y="19"/>
                    <a:pt x="79" y="19"/>
                    <a:pt x="79" y="19"/>
                  </a:cubicBezTo>
                  <a:cubicBezTo>
                    <a:pt x="80" y="19"/>
                    <a:pt x="80" y="19"/>
                    <a:pt x="80" y="19"/>
                  </a:cubicBezTo>
                  <a:cubicBezTo>
                    <a:pt x="80" y="17"/>
                    <a:pt x="80" y="17"/>
                    <a:pt x="80" y="17"/>
                  </a:cubicBezTo>
                  <a:cubicBezTo>
                    <a:pt x="80" y="16"/>
                    <a:pt x="80" y="16"/>
                    <a:pt x="80" y="16"/>
                  </a:cubicBezTo>
                  <a:cubicBezTo>
                    <a:pt x="80" y="16"/>
                    <a:pt x="80" y="16"/>
                    <a:pt x="80" y="16"/>
                  </a:cubicBezTo>
                  <a:cubicBezTo>
                    <a:pt x="81" y="16"/>
                    <a:pt x="81" y="16"/>
                    <a:pt x="81" y="16"/>
                  </a:cubicBezTo>
                  <a:cubicBezTo>
                    <a:pt x="81" y="16"/>
                    <a:pt x="81" y="16"/>
                    <a:pt x="81" y="16"/>
                  </a:cubicBezTo>
                  <a:cubicBezTo>
                    <a:pt x="79" y="16"/>
                    <a:pt x="79" y="16"/>
                    <a:pt x="79" y="16"/>
                  </a:cubicBezTo>
                  <a:lnTo>
                    <a:pt x="79" y="19"/>
                  </a:lnTo>
                  <a:close/>
                  <a:moveTo>
                    <a:pt x="144" y="42"/>
                  </a:moveTo>
                  <a:cubicBezTo>
                    <a:pt x="144" y="42"/>
                    <a:pt x="144" y="42"/>
                    <a:pt x="144" y="42"/>
                  </a:cubicBezTo>
                  <a:cubicBezTo>
                    <a:pt x="144" y="41"/>
                    <a:pt x="144" y="41"/>
                    <a:pt x="144" y="41"/>
                  </a:cubicBezTo>
                  <a:cubicBezTo>
                    <a:pt x="143" y="41"/>
                    <a:pt x="143" y="41"/>
                    <a:pt x="143" y="41"/>
                  </a:cubicBezTo>
                  <a:lnTo>
                    <a:pt x="144" y="42"/>
                  </a:lnTo>
                  <a:close/>
                  <a:moveTo>
                    <a:pt x="137" y="38"/>
                  </a:moveTo>
                  <a:cubicBezTo>
                    <a:pt x="137" y="38"/>
                    <a:pt x="137" y="38"/>
                    <a:pt x="137" y="38"/>
                  </a:cubicBezTo>
                  <a:cubicBezTo>
                    <a:pt x="140" y="38"/>
                    <a:pt x="140" y="38"/>
                    <a:pt x="140" y="38"/>
                  </a:cubicBezTo>
                  <a:cubicBezTo>
                    <a:pt x="137" y="36"/>
                    <a:pt x="137" y="36"/>
                    <a:pt x="137" y="36"/>
                  </a:cubicBezTo>
                  <a:lnTo>
                    <a:pt x="137" y="38"/>
                  </a:lnTo>
                  <a:close/>
                  <a:moveTo>
                    <a:pt x="107" y="19"/>
                  </a:moveTo>
                  <a:cubicBezTo>
                    <a:pt x="107" y="19"/>
                    <a:pt x="107" y="19"/>
                    <a:pt x="107" y="19"/>
                  </a:cubicBezTo>
                  <a:cubicBezTo>
                    <a:pt x="107" y="17"/>
                    <a:pt x="107" y="17"/>
                    <a:pt x="107" y="17"/>
                  </a:cubicBezTo>
                  <a:cubicBezTo>
                    <a:pt x="107" y="17"/>
                    <a:pt x="107" y="17"/>
                    <a:pt x="107" y="17"/>
                  </a:cubicBezTo>
                  <a:cubicBezTo>
                    <a:pt x="107" y="17"/>
                    <a:pt x="107" y="17"/>
                    <a:pt x="107" y="17"/>
                  </a:cubicBezTo>
                  <a:cubicBezTo>
                    <a:pt x="109" y="16"/>
                    <a:pt x="109" y="16"/>
                    <a:pt x="109" y="16"/>
                  </a:cubicBezTo>
                  <a:cubicBezTo>
                    <a:pt x="109" y="16"/>
                    <a:pt x="109" y="16"/>
                    <a:pt x="109" y="16"/>
                  </a:cubicBezTo>
                  <a:cubicBezTo>
                    <a:pt x="106" y="17"/>
                    <a:pt x="106" y="17"/>
                    <a:pt x="106" y="17"/>
                  </a:cubicBezTo>
                  <a:cubicBezTo>
                    <a:pt x="106" y="19"/>
                    <a:pt x="106" y="19"/>
                    <a:pt x="106" y="19"/>
                  </a:cubicBezTo>
                  <a:lnTo>
                    <a:pt x="107" y="19"/>
                  </a:lnTo>
                  <a:close/>
                  <a:moveTo>
                    <a:pt x="140" y="36"/>
                  </a:moveTo>
                  <a:cubicBezTo>
                    <a:pt x="140" y="36"/>
                    <a:pt x="140" y="36"/>
                    <a:pt x="140" y="36"/>
                  </a:cubicBezTo>
                  <a:cubicBezTo>
                    <a:pt x="144" y="40"/>
                    <a:pt x="144" y="40"/>
                    <a:pt x="144" y="40"/>
                  </a:cubicBezTo>
                  <a:cubicBezTo>
                    <a:pt x="144" y="35"/>
                    <a:pt x="144" y="35"/>
                    <a:pt x="144" y="35"/>
                  </a:cubicBezTo>
                  <a:lnTo>
                    <a:pt x="140" y="36"/>
                  </a:lnTo>
                  <a:close/>
                  <a:moveTo>
                    <a:pt x="107" y="22"/>
                  </a:moveTo>
                  <a:cubicBezTo>
                    <a:pt x="107" y="22"/>
                    <a:pt x="107" y="22"/>
                    <a:pt x="107" y="22"/>
                  </a:cubicBezTo>
                  <a:cubicBezTo>
                    <a:pt x="107" y="20"/>
                    <a:pt x="107" y="20"/>
                    <a:pt x="107" y="20"/>
                  </a:cubicBezTo>
                  <a:cubicBezTo>
                    <a:pt x="107" y="20"/>
                    <a:pt x="107" y="20"/>
                    <a:pt x="107" y="20"/>
                  </a:cubicBezTo>
                  <a:cubicBezTo>
                    <a:pt x="107" y="20"/>
                    <a:pt x="107" y="20"/>
                    <a:pt x="107" y="20"/>
                  </a:cubicBezTo>
                  <a:cubicBezTo>
                    <a:pt x="109" y="19"/>
                    <a:pt x="109" y="19"/>
                    <a:pt x="109" y="19"/>
                  </a:cubicBezTo>
                  <a:cubicBezTo>
                    <a:pt x="109" y="19"/>
                    <a:pt x="109" y="19"/>
                    <a:pt x="109" y="19"/>
                  </a:cubicBezTo>
                  <a:cubicBezTo>
                    <a:pt x="106" y="20"/>
                    <a:pt x="106" y="20"/>
                    <a:pt x="106" y="20"/>
                  </a:cubicBezTo>
                  <a:cubicBezTo>
                    <a:pt x="106" y="22"/>
                    <a:pt x="106" y="22"/>
                    <a:pt x="106" y="22"/>
                  </a:cubicBezTo>
                  <a:lnTo>
                    <a:pt x="107" y="22"/>
                  </a:lnTo>
                  <a:close/>
                  <a:moveTo>
                    <a:pt x="107" y="32"/>
                  </a:moveTo>
                  <a:cubicBezTo>
                    <a:pt x="107" y="32"/>
                    <a:pt x="107" y="32"/>
                    <a:pt x="107" y="32"/>
                  </a:cubicBezTo>
                  <a:cubicBezTo>
                    <a:pt x="107" y="30"/>
                    <a:pt x="107" y="30"/>
                    <a:pt x="107" y="30"/>
                  </a:cubicBezTo>
                  <a:cubicBezTo>
                    <a:pt x="107" y="29"/>
                    <a:pt x="107" y="29"/>
                    <a:pt x="107" y="29"/>
                  </a:cubicBezTo>
                  <a:cubicBezTo>
                    <a:pt x="107" y="29"/>
                    <a:pt x="107" y="29"/>
                    <a:pt x="107" y="29"/>
                  </a:cubicBezTo>
                  <a:cubicBezTo>
                    <a:pt x="109" y="29"/>
                    <a:pt x="109" y="29"/>
                    <a:pt x="109" y="29"/>
                  </a:cubicBezTo>
                  <a:cubicBezTo>
                    <a:pt x="109" y="29"/>
                    <a:pt x="109" y="29"/>
                    <a:pt x="109" y="29"/>
                  </a:cubicBezTo>
                  <a:cubicBezTo>
                    <a:pt x="106" y="29"/>
                    <a:pt x="106" y="29"/>
                    <a:pt x="106" y="29"/>
                  </a:cubicBezTo>
                  <a:cubicBezTo>
                    <a:pt x="106" y="32"/>
                    <a:pt x="106" y="32"/>
                    <a:pt x="106" y="32"/>
                  </a:cubicBezTo>
                  <a:lnTo>
                    <a:pt x="107" y="32"/>
                  </a:lnTo>
                  <a:close/>
                  <a:moveTo>
                    <a:pt x="107" y="29"/>
                  </a:moveTo>
                  <a:cubicBezTo>
                    <a:pt x="107" y="29"/>
                    <a:pt x="107" y="29"/>
                    <a:pt x="107" y="29"/>
                  </a:cubicBezTo>
                  <a:cubicBezTo>
                    <a:pt x="107" y="27"/>
                    <a:pt x="107" y="27"/>
                    <a:pt x="107" y="27"/>
                  </a:cubicBezTo>
                  <a:cubicBezTo>
                    <a:pt x="107" y="26"/>
                    <a:pt x="107" y="26"/>
                    <a:pt x="107" y="26"/>
                  </a:cubicBezTo>
                  <a:cubicBezTo>
                    <a:pt x="107" y="26"/>
                    <a:pt x="107" y="26"/>
                    <a:pt x="107" y="26"/>
                  </a:cubicBezTo>
                  <a:cubicBezTo>
                    <a:pt x="109" y="26"/>
                    <a:pt x="109" y="26"/>
                    <a:pt x="109" y="26"/>
                  </a:cubicBezTo>
                  <a:cubicBezTo>
                    <a:pt x="109" y="26"/>
                    <a:pt x="109" y="26"/>
                    <a:pt x="109" y="26"/>
                  </a:cubicBezTo>
                  <a:cubicBezTo>
                    <a:pt x="106" y="26"/>
                    <a:pt x="106" y="26"/>
                    <a:pt x="106" y="26"/>
                  </a:cubicBezTo>
                  <a:cubicBezTo>
                    <a:pt x="106" y="29"/>
                    <a:pt x="106" y="29"/>
                    <a:pt x="106" y="29"/>
                  </a:cubicBezTo>
                  <a:lnTo>
                    <a:pt x="107" y="29"/>
                  </a:lnTo>
                  <a:close/>
                  <a:moveTo>
                    <a:pt x="107" y="25"/>
                  </a:moveTo>
                  <a:cubicBezTo>
                    <a:pt x="107" y="25"/>
                    <a:pt x="107" y="25"/>
                    <a:pt x="107" y="25"/>
                  </a:cubicBezTo>
                  <a:cubicBezTo>
                    <a:pt x="107" y="24"/>
                    <a:pt x="107" y="24"/>
                    <a:pt x="107" y="24"/>
                  </a:cubicBezTo>
                  <a:cubicBezTo>
                    <a:pt x="107" y="23"/>
                    <a:pt x="107" y="23"/>
                    <a:pt x="107" y="23"/>
                  </a:cubicBezTo>
                  <a:cubicBezTo>
                    <a:pt x="107" y="23"/>
                    <a:pt x="107" y="23"/>
                    <a:pt x="107" y="23"/>
                  </a:cubicBezTo>
                  <a:cubicBezTo>
                    <a:pt x="109" y="23"/>
                    <a:pt x="109" y="23"/>
                    <a:pt x="109" y="23"/>
                  </a:cubicBezTo>
                  <a:cubicBezTo>
                    <a:pt x="109" y="23"/>
                    <a:pt x="109" y="23"/>
                    <a:pt x="109" y="23"/>
                  </a:cubicBezTo>
                  <a:cubicBezTo>
                    <a:pt x="106" y="23"/>
                    <a:pt x="106" y="23"/>
                    <a:pt x="106" y="23"/>
                  </a:cubicBezTo>
                  <a:cubicBezTo>
                    <a:pt x="106" y="26"/>
                    <a:pt x="106" y="26"/>
                    <a:pt x="106" y="26"/>
                  </a:cubicBezTo>
                  <a:lnTo>
                    <a:pt x="107" y="25"/>
                  </a:lnTo>
                  <a:close/>
                  <a:moveTo>
                    <a:pt x="100" y="29"/>
                  </a:moveTo>
                  <a:cubicBezTo>
                    <a:pt x="100" y="29"/>
                    <a:pt x="100" y="29"/>
                    <a:pt x="100" y="29"/>
                  </a:cubicBezTo>
                  <a:cubicBezTo>
                    <a:pt x="101" y="29"/>
                    <a:pt x="101" y="29"/>
                    <a:pt x="101" y="29"/>
                  </a:cubicBezTo>
                  <a:cubicBezTo>
                    <a:pt x="101" y="28"/>
                    <a:pt x="101" y="28"/>
                    <a:pt x="101" y="28"/>
                  </a:cubicBezTo>
                  <a:cubicBezTo>
                    <a:pt x="101" y="27"/>
                    <a:pt x="101" y="27"/>
                    <a:pt x="101" y="27"/>
                  </a:cubicBezTo>
                  <a:cubicBezTo>
                    <a:pt x="101" y="27"/>
                    <a:pt x="101" y="27"/>
                    <a:pt x="101" y="27"/>
                  </a:cubicBezTo>
                  <a:cubicBezTo>
                    <a:pt x="103" y="27"/>
                    <a:pt x="103" y="27"/>
                    <a:pt x="103" y="27"/>
                  </a:cubicBezTo>
                  <a:cubicBezTo>
                    <a:pt x="103" y="26"/>
                    <a:pt x="103" y="26"/>
                    <a:pt x="103" y="26"/>
                  </a:cubicBezTo>
                  <a:cubicBezTo>
                    <a:pt x="100" y="27"/>
                    <a:pt x="100" y="27"/>
                    <a:pt x="100" y="27"/>
                  </a:cubicBezTo>
                  <a:lnTo>
                    <a:pt x="100" y="29"/>
                  </a:lnTo>
                  <a:close/>
                  <a:moveTo>
                    <a:pt x="107" y="13"/>
                  </a:moveTo>
                  <a:cubicBezTo>
                    <a:pt x="107" y="13"/>
                    <a:pt x="107" y="13"/>
                    <a:pt x="107" y="13"/>
                  </a:cubicBezTo>
                  <a:cubicBezTo>
                    <a:pt x="107" y="11"/>
                    <a:pt x="107" y="11"/>
                    <a:pt x="107" y="11"/>
                  </a:cubicBezTo>
                  <a:cubicBezTo>
                    <a:pt x="107" y="11"/>
                    <a:pt x="107" y="11"/>
                    <a:pt x="107" y="11"/>
                  </a:cubicBezTo>
                  <a:cubicBezTo>
                    <a:pt x="107" y="10"/>
                    <a:pt x="107" y="10"/>
                    <a:pt x="107" y="10"/>
                  </a:cubicBezTo>
                  <a:cubicBezTo>
                    <a:pt x="109" y="10"/>
                    <a:pt x="109" y="10"/>
                    <a:pt x="109" y="10"/>
                  </a:cubicBezTo>
                  <a:cubicBezTo>
                    <a:pt x="109" y="10"/>
                    <a:pt x="109" y="10"/>
                    <a:pt x="109" y="10"/>
                  </a:cubicBezTo>
                  <a:cubicBezTo>
                    <a:pt x="106" y="10"/>
                    <a:pt x="106" y="10"/>
                    <a:pt x="106" y="10"/>
                  </a:cubicBezTo>
                  <a:cubicBezTo>
                    <a:pt x="106" y="13"/>
                    <a:pt x="106" y="13"/>
                    <a:pt x="106" y="13"/>
                  </a:cubicBezTo>
                  <a:lnTo>
                    <a:pt x="107" y="13"/>
                  </a:lnTo>
                  <a:close/>
                  <a:moveTo>
                    <a:pt x="107" y="7"/>
                  </a:moveTo>
                  <a:cubicBezTo>
                    <a:pt x="107" y="7"/>
                    <a:pt x="107" y="7"/>
                    <a:pt x="107" y="7"/>
                  </a:cubicBezTo>
                  <a:cubicBezTo>
                    <a:pt x="107" y="4"/>
                    <a:pt x="107" y="4"/>
                    <a:pt x="107" y="4"/>
                  </a:cubicBezTo>
                  <a:cubicBezTo>
                    <a:pt x="107" y="4"/>
                    <a:pt x="107" y="4"/>
                    <a:pt x="107" y="4"/>
                  </a:cubicBezTo>
                  <a:cubicBezTo>
                    <a:pt x="109" y="4"/>
                    <a:pt x="109" y="4"/>
                    <a:pt x="109" y="4"/>
                  </a:cubicBezTo>
                  <a:cubicBezTo>
                    <a:pt x="109" y="1"/>
                    <a:pt x="109" y="1"/>
                    <a:pt x="109" y="1"/>
                  </a:cubicBezTo>
                  <a:cubicBezTo>
                    <a:pt x="109" y="1"/>
                    <a:pt x="109" y="1"/>
                    <a:pt x="109" y="1"/>
                  </a:cubicBezTo>
                  <a:cubicBezTo>
                    <a:pt x="109" y="1"/>
                    <a:pt x="109" y="1"/>
                    <a:pt x="109" y="1"/>
                  </a:cubicBezTo>
                  <a:cubicBezTo>
                    <a:pt x="106" y="2"/>
                    <a:pt x="106" y="2"/>
                    <a:pt x="106" y="2"/>
                  </a:cubicBezTo>
                  <a:cubicBezTo>
                    <a:pt x="106" y="7"/>
                    <a:pt x="106" y="7"/>
                    <a:pt x="106" y="7"/>
                  </a:cubicBezTo>
                  <a:lnTo>
                    <a:pt x="107" y="7"/>
                  </a:lnTo>
                  <a:close/>
                  <a:moveTo>
                    <a:pt x="107" y="2"/>
                  </a:moveTo>
                  <a:cubicBezTo>
                    <a:pt x="107" y="2"/>
                    <a:pt x="107" y="2"/>
                    <a:pt x="107" y="2"/>
                  </a:cubicBezTo>
                  <a:cubicBezTo>
                    <a:pt x="109" y="1"/>
                    <a:pt x="109" y="1"/>
                    <a:pt x="109" y="1"/>
                  </a:cubicBezTo>
                  <a:cubicBezTo>
                    <a:pt x="109" y="4"/>
                    <a:pt x="109" y="4"/>
                    <a:pt x="109" y="4"/>
                  </a:cubicBezTo>
                  <a:cubicBezTo>
                    <a:pt x="107" y="4"/>
                    <a:pt x="107" y="4"/>
                    <a:pt x="107" y="4"/>
                  </a:cubicBezTo>
                  <a:lnTo>
                    <a:pt x="107" y="2"/>
                  </a:lnTo>
                  <a:close/>
                  <a:moveTo>
                    <a:pt x="75" y="10"/>
                  </a:moveTo>
                  <a:cubicBezTo>
                    <a:pt x="75" y="10"/>
                    <a:pt x="75" y="10"/>
                    <a:pt x="75" y="10"/>
                  </a:cubicBezTo>
                  <a:cubicBezTo>
                    <a:pt x="75" y="12"/>
                    <a:pt x="75" y="12"/>
                    <a:pt x="75" y="12"/>
                  </a:cubicBezTo>
                  <a:cubicBezTo>
                    <a:pt x="77" y="12"/>
                    <a:pt x="77" y="12"/>
                    <a:pt x="77" y="12"/>
                  </a:cubicBezTo>
                  <a:cubicBezTo>
                    <a:pt x="77" y="10"/>
                    <a:pt x="77" y="10"/>
                    <a:pt x="77" y="10"/>
                  </a:cubicBezTo>
                  <a:cubicBezTo>
                    <a:pt x="77" y="10"/>
                    <a:pt x="77" y="10"/>
                    <a:pt x="77" y="10"/>
                  </a:cubicBezTo>
                  <a:lnTo>
                    <a:pt x="75" y="10"/>
                  </a:lnTo>
                  <a:close/>
                  <a:moveTo>
                    <a:pt x="107" y="10"/>
                  </a:moveTo>
                  <a:cubicBezTo>
                    <a:pt x="107" y="10"/>
                    <a:pt x="107" y="10"/>
                    <a:pt x="107" y="10"/>
                  </a:cubicBezTo>
                  <a:cubicBezTo>
                    <a:pt x="107" y="8"/>
                    <a:pt x="107" y="8"/>
                    <a:pt x="107" y="8"/>
                  </a:cubicBezTo>
                  <a:cubicBezTo>
                    <a:pt x="107" y="7"/>
                    <a:pt x="107" y="7"/>
                    <a:pt x="107" y="7"/>
                  </a:cubicBezTo>
                  <a:cubicBezTo>
                    <a:pt x="107" y="7"/>
                    <a:pt x="107" y="7"/>
                    <a:pt x="107" y="7"/>
                  </a:cubicBezTo>
                  <a:cubicBezTo>
                    <a:pt x="109" y="7"/>
                    <a:pt x="109" y="7"/>
                    <a:pt x="109" y="7"/>
                  </a:cubicBezTo>
                  <a:cubicBezTo>
                    <a:pt x="109" y="7"/>
                    <a:pt x="109" y="7"/>
                    <a:pt x="109" y="7"/>
                  </a:cubicBezTo>
                  <a:cubicBezTo>
                    <a:pt x="106" y="7"/>
                    <a:pt x="106" y="7"/>
                    <a:pt x="106" y="7"/>
                  </a:cubicBezTo>
                  <a:cubicBezTo>
                    <a:pt x="106" y="10"/>
                    <a:pt x="106" y="10"/>
                    <a:pt x="106" y="10"/>
                  </a:cubicBezTo>
                  <a:lnTo>
                    <a:pt x="107" y="10"/>
                  </a:lnTo>
                  <a:close/>
                  <a:moveTo>
                    <a:pt x="107" y="16"/>
                  </a:moveTo>
                  <a:cubicBezTo>
                    <a:pt x="107" y="16"/>
                    <a:pt x="107" y="16"/>
                    <a:pt x="107" y="16"/>
                  </a:cubicBezTo>
                  <a:cubicBezTo>
                    <a:pt x="107" y="14"/>
                    <a:pt x="107" y="14"/>
                    <a:pt x="107" y="14"/>
                  </a:cubicBezTo>
                  <a:cubicBezTo>
                    <a:pt x="107" y="14"/>
                    <a:pt x="107" y="14"/>
                    <a:pt x="107" y="14"/>
                  </a:cubicBezTo>
                  <a:cubicBezTo>
                    <a:pt x="107" y="13"/>
                    <a:pt x="107" y="13"/>
                    <a:pt x="107" y="13"/>
                  </a:cubicBezTo>
                  <a:cubicBezTo>
                    <a:pt x="109" y="13"/>
                    <a:pt x="109" y="13"/>
                    <a:pt x="109" y="13"/>
                  </a:cubicBezTo>
                  <a:cubicBezTo>
                    <a:pt x="109" y="13"/>
                    <a:pt x="109" y="13"/>
                    <a:pt x="109" y="13"/>
                  </a:cubicBezTo>
                  <a:cubicBezTo>
                    <a:pt x="106" y="13"/>
                    <a:pt x="106" y="13"/>
                    <a:pt x="106" y="13"/>
                  </a:cubicBezTo>
                  <a:cubicBezTo>
                    <a:pt x="106" y="16"/>
                    <a:pt x="106" y="16"/>
                    <a:pt x="106" y="16"/>
                  </a:cubicBezTo>
                  <a:lnTo>
                    <a:pt x="107" y="16"/>
                  </a:lnTo>
                  <a:close/>
                  <a:moveTo>
                    <a:pt x="77" y="17"/>
                  </a:moveTo>
                  <a:cubicBezTo>
                    <a:pt x="77" y="17"/>
                    <a:pt x="77" y="17"/>
                    <a:pt x="77" y="17"/>
                  </a:cubicBezTo>
                  <a:cubicBezTo>
                    <a:pt x="78" y="16"/>
                    <a:pt x="78" y="16"/>
                    <a:pt x="78" y="16"/>
                  </a:cubicBezTo>
                  <a:cubicBezTo>
                    <a:pt x="78" y="15"/>
                    <a:pt x="78" y="15"/>
                    <a:pt x="78" y="15"/>
                  </a:cubicBezTo>
                  <a:cubicBezTo>
                    <a:pt x="78" y="14"/>
                    <a:pt x="78" y="14"/>
                    <a:pt x="78" y="14"/>
                  </a:cubicBezTo>
                  <a:cubicBezTo>
                    <a:pt x="78" y="14"/>
                    <a:pt x="78" y="14"/>
                    <a:pt x="78" y="14"/>
                  </a:cubicBezTo>
                  <a:cubicBezTo>
                    <a:pt x="79" y="14"/>
                    <a:pt x="79" y="14"/>
                    <a:pt x="79" y="14"/>
                  </a:cubicBezTo>
                  <a:cubicBezTo>
                    <a:pt x="79" y="14"/>
                    <a:pt x="79" y="14"/>
                    <a:pt x="79" y="14"/>
                  </a:cubicBezTo>
                  <a:cubicBezTo>
                    <a:pt x="77" y="14"/>
                    <a:pt x="77" y="14"/>
                    <a:pt x="77" y="14"/>
                  </a:cubicBezTo>
                  <a:lnTo>
                    <a:pt x="77" y="17"/>
                  </a:lnTo>
                  <a:close/>
                  <a:moveTo>
                    <a:pt x="78" y="25"/>
                  </a:moveTo>
                  <a:cubicBezTo>
                    <a:pt x="78" y="25"/>
                    <a:pt x="78" y="25"/>
                    <a:pt x="78" y="25"/>
                  </a:cubicBezTo>
                  <a:cubicBezTo>
                    <a:pt x="78" y="25"/>
                    <a:pt x="78" y="25"/>
                    <a:pt x="78" y="25"/>
                  </a:cubicBezTo>
                  <a:cubicBezTo>
                    <a:pt x="78" y="25"/>
                    <a:pt x="78" y="25"/>
                    <a:pt x="78" y="25"/>
                  </a:cubicBezTo>
                  <a:cubicBezTo>
                    <a:pt x="79" y="25"/>
                    <a:pt x="79" y="25"/>
                    <a:pt x="79" y="25"/>
                  </a:cubicBezTo>
                  <a:cubicBezTo>
                    <a:pt x="79" y="24"/>
                    <a:pt x="79" y="24"/>
                    <a:pt x="79" y="24"/>
                  </a:cubicBezTo>
                  <a:cubicBezTo>
                    <a:pt x="77" y="25"/>
                    <a:pt x="77" y="25"/>
                    <a:pt x="77" y="25"/>
                  </a:cubicBezTo>
                  <a:cubicBezTo>
                    <a:pt x="77" y="27"/>
                    <a:pt x="77" y="27"/>
                    <a:pt x="77" y="27"/>
                  </a:cubicBezTo>
                  <a:cubicBezTo>
                    <a:pt x="77" y="27"/>
                    <a:pt x="77" y="27"/>
                    <a:pt x="77" y="27"/>
                  </a:cubicBezTo>
                  <a:lnTo>
                    <a:pt x="78" y="25"/>
                  </a:lnTo>
                  <a:close/>
                  <a:moveTo>
                    <a:pt x="78" y="11"/>
                  </a:moveTo>
                  <a:cubicBezTo>
                    <a:pt x="78" y="11"/>
                    <a:pt x="78" y="11"/>
                    <a:pt x="78" y="11"/>
                  </a:cubicBezTo>
                  <a:cubicBezTo>
                    <a:pt x="79" y="11"/>
                    <a:pt x="79" y="11"/>
                    <a:pt x="79" y="11"/>
                  </a:cubicBezTo>
                  <a:cubicBezTo>
                    <a:pt x="79" y="11"/>
                    <a:pt x="79" y="11"/>
                    <a:pt x="79" y="11"/>
                  </a:cubicBezTo>
                  <a:cubicBezTo>
                    <a:pt x="78" y="10"/>
                    <a:pt x="78" y="10"/>
                    <a:pt x="78" y="10"/>
                  </a:cubicBezTo>
                  <a:lnTo>
                    <a:pt x="78" y="11"/>
                  </a:lnTo>
                  <a:close/>
                  <a:moveTo>
                    <a:pt x="28" y="40"/>
                  </a:moveTo>
                  <a:cubicBezTo>
                    <a:pt x="28" y="40"/>
                    <a:pt x="28" y="40"/>
                    <a:pt x="28" y="40"/>
                  </a:cubicBezTo>
                  <a:cubicBezTo>
                    <a:pt x="20" y="39"/>
                    <a:pt x="20" y="39"/>
                    <a:pt x="20" y="39"/>
                  </a:cubicBezTo>
                  <a:cubicBezTo>
                    <a:pt x="20" y="38"/>
                    <a:pt x="20" y="38"/>
                    <a:pt x="20" y="38"/>
                  </a:cubicBezTo>
                  <a:cubicBezTo>
                    <a:pt x="15" y="38"/>
                    <a:pt x="15" y="38"/>
                    <a:pt x="15" y="38"/>
                  </a:cubicBezTo>
                  <a:cubicBezTo>
                    <a:pt x="0" y="40"/>
                    <a:pt x="0" y="40"/>
                    <a:pt x="0" y="40"/>
                  </a:cubicBezTo>
                  <a:cubicBezTo>
                    <a:pt x="0" y="53"/>
                    <a:pt x="0" y="53"/>
                    <a:pt x="0" y="53"/>
                  </a:cubicBezTo>
                  <a:cubicBezTo>
                    <a:pt x="2" y="53"/>
                    <a:pt x="2" y="53"/>
                    <a:pt x="2" y="53"/>
                  </a:cubicBezTo>
                  <a:cubicBezTo>
                    <a:pt x="2" y="53"/>
                    <a:pt x="2" y="53"/>
                    <a:pt x="2" y="53"/>
                  </a:cubicBezTo>
                  <a:cubicBezTo>
                    <a:pt x="5" y="53"/>
                    <a:pt x="5" y="53"/>
                    <a:pt x="5" y="53"/>
                  </a:cubicBezTo>
                  <a:cubicBezTo>
                    <a:pt x="5" y="53"/>
                    <a:pt x="5" y="53"/>
                    <a:pt x="5" y="53"/>
                  </a:cubicBezTo>
                  <a:cubicBezTo>
                    <a:pt x="5" y="53"/>
                    <a:pt x="5" y="53"/>
                    <a:pt x="5" y="53"/>
                  </a:cubicBezTo>
                  <a:cubicBezTo>
                    <a:pt x="5" y="50"/>
                    <a:pt x="5" y="50"/>
                    <a:pt x="5" y="50"/>
                  </a:cubicBezTo>
                  <a:cubicBezTo>
                    <a:pt x="6" y="50"/>
                    <a:pt x="6" y="50"/>
                    <a:pt x="6" y="50"/>
                  </a:cubicBezTo>
                  <a:cubicBezTo>
                    <a:pt x="6" y="53"/>
                    <a:pt x="6" y="53"/>
                    <a:pt x="6" y="53"/>
                  </a:cubicBezTo>
                  <a:cubicBezTo>
                    <a:pt x="6" y="53"/>
                    <a:pt x="6" y="53"/>
                    <a:pt x="6" y="53"/>
                  </a:cubicBezTo>
                  <a:cubicBezTo>
                    <a:pt x="6" y="50"/>
                    <a:pt x="6" y="50"/>
                    <a:pt x="6" y="50"/>
                  </a:cubicBezTo>
                  <a:cubicBezTo>
                    <a:pt x="7" y="50"/>
                    <a:pt x="7" y="50"/>
                    <a:pt x="7" y="50"/>
                  </a:cubicBezTo>
                  <a:cubicBezTo>
                    <a:pt x="7" y="53"/>
                    <a:pt x="7" y="53"/>
                    <a:pt x="7" y="53"/>
                  </a:cubicBezTo>
                  <a:cubicBezTo>
                    <a:pt x="7" y="53"/>
                    <a:pt x="7" y="53"/>
                    <a:pt x="7" y="53"/>
                  </a:cubicBezTo>
                  <a:cubicBezTo>
                    <a:pt x="7" y="50"/>
                    <a:pt x="7" y="50"/>
                    <a:pt x="7" y="50"/>
                  </a:cubicBezTo>
                  <a:cubicBezTo>
                    <a:pt x="8" y="50"/>
                    <a:pt x="8" y="50"/>
                    <a:pt x="8" y="50"/>
                  </a:cubicBezTo>
                  <a:cubicBezTo>
                    <a:pt x="8" y="53"/>
                    <a:pt x="8" y="53"/>
                    <a:pt x="8" y="53"/>
                  </a:cubicBezTo>
                  <a:cubicBezTo>
                    <a:pt x="8" y="53"/>
                    <a:pt x="8" y="53"/>
                    <a:pt x="8" y="53"/>
                  </a:cubicBezTo>
                  <a:cubicBezTo>
                    <a:pt x="8" y="50"/>
                    <a:pt x="8" y="50"/>
                    <a:pt x="8" y="50"/>
                  </a:cubicBezTo>
                  <a:cubicBezTo>
                    <a:pt x="9" y="50"/>
                    <a:pt x="9" y="50"/>
                    <a:pt x="9" y="50"/>
                  </a:cubicBezTo>
                  <a:cubicBezTo>
                    <a:pt x="9" y="53"/>
                    <a:pt x="9" y="53"/>
                    <a:pt x="9" y="53"/>
                  </a:cubicBezTo>
                  <a:cubicBezTo>
                    <a:pt x="9" y="53"/>
                    <a:pt x="9" y="53"/>
                    <a:pt x="9" y="53"/>
                  </a:cubicBezTo>
                  <a:cubicBezTo>
                    <a:pt x="9" y="50"/>
                    <a:pt x="9" y="50"/>
                    <a:pt x="9" y="50"/>
                  </a:cubicBezTo>
                  <a:cubicBezTo>
                    <a:pt x="10" y="50"/>
                    <a:pt x="10" y="50"/>
                    <a:pt x="10" y="50"/>
                  </a:cubicBezTo>
                  <a:cubicBezTo>
                    <a:pt x="10" y="53"/>
                    <a:pt x="10" y="53"/>
                    <a:pt x="10" y="53"/>
                  </a:cubicBezTo>
                  <a:cubicBezTo>
                    <a:pt x="10" y="53"/>
                    <a:pt x="10" y="53"/>
                    <a:pt x="10" y="53"/>
                  </a:cubicBezTo>
                  <a:cubicBezTo>
                    <a:pt x="10" y="50"/>
                    <a:pt x="10" y="50"/>
                    <a:pt x="10" y="50"/>
                  </a:cubicBezTo>
                  <a:cubicBezTo>
                    <a:pt x="11" y="50"/>
                    <a:pt x="11" y="50"/>
                    <a:pt x="11" y="50"/>
                  </a:cubicBezTo>
                  <a:cubicBezTo>
                    <a:pt x="11" y="53"/>
                    <a:pt x="11" y="53"/>
                    <a:pt x="11" y="53"/>
                  </a:cubicBezTo>
                  <a:cubicBezTo>
                    <a:pt x="11" y="53"/>
                    <a:pt x="11" y="53"/>
                    <a:pt x="11" y="53"/>
                  </a:cubicBezTo>
                  <a:cubicBezTo>
                    <a:pt x="11" y="50"/>
                    <a:pt x="11" y="50"/>
                    <a:pt x="11" y="50"/>
                  </a:cubicBezTo>
                  <a:cubicBezTo>
                    <a:pt x="12" y="50"/>
                    <a:pt x="12" y="50"/>
                    <a:pt x="12" y="50"/>
                  </a:cubicBezTo>
                  <a:cubicBezTo>
                    <a:pt x="12" y="53"/>
                    <a:pt x="12" y="53"/>
                    <a:pt x="12" y="53"/>
                  </a:cubicBezTo>
                  <a:cubicBezTo>
                    <a:pt x="12" y="53"/>
                    <a:pt x="12" y="53"/>
                    <a:pt x="12" y="53"/>
                  </a:cubicBezTo>
                  <a:cubicBezTo>
                    <a:pt x="12" y="50"/>
                    <a:pt x="12" y="50"/>
                    <a:pt x="12" y="50"/>
                  </a:cubicBezTo>
                  <a:cubicBezTo>
                    <a:pt x="13" y="50"/>
                    <a:pt x="13" y="50"/>
                    <a:pt x="13" y="50"/>
                  </a:cubicBezTo>
                  <a:cubicBezTo>
                    <a:pt x="13" y="53"/>
                    <a:pt x="13" y="53"/>
                    <a:pt x="13" y="53"/>
                  </a:cubicBezTo>
                  <a:cubicBezTo>
                    <a:pt x="13" y="53"/>
                    <a:pt x="13" y="53"/>
                    <a:pt x="13" y="53"/>
                  </a:cubicBezTo>
                  <a:cubicBezTo>
                    <a:pt x="13" y="50"/>
                    <a:pt x="13" y="50"/>
                    <a:pt x="13" y="50"/>
                  </a:cubicBezTo>
                  <a:cubicBezTo>
                    <a:pt x="13" y="50"/>
                    <a:pt x="13" y="50"/>
                    <a:pt x="13" y="50"/>
                  </a:cubicBezTo>
                  <a:cubicBezTo>
                    <a:pt x="13" y="53"/>
                    <a:pt x="13" y="53"/>
                    <a:pt x="13" y="53"/>
                  </a:cubicBezTo>
                  <a:cubicBezTo>
                    <a:pt x="15" y="53"/>
                    <a:pt x="15" y="53"/>
                    <a:pt x="15" y="53"/>
                  </a:cubicBezTo>
                  <a:cubicBezTo>
                    <a:pt x="28" y="53"/>
                    <a:pt x="28" y="53"/>
                    <a:pt x="28" y="53"/>
                  </a:cubicBezTo>
                  <a:lnTo>
                    <a:pt x="28" y="40"/>
                  </a:lnTo>
                  <a:close/>
                  <a:moveTo>
                    <a:pt x="5" y="53"/>
                  </a:moveTo>
                  <a:cubicBezTo>
                    <a:pt x="5" y="53"/>
                    <a:pt x="5" y="53"/>
                    <a:pt x="5" y="53"/>
                  </a:cubicBezTo>
                  <a:cubicBezTo>
                    <a:pt x="2" y="53"/>
                    <a:pt x="2" y="53"/>
                    <a:pt x="2" y="53"/>
                  </a:cubicBezTo>
                  <a:cubicBezTo>
                    <a:pt x="2" y="53"/>
                    <a:pt x="2" y="53"/>
                    <a:pt x="2" y="53"/>
                  </a:cubicBezTo>
                  <a:cubicBezTo>
                    <a:pt x="5" y="53"/>
                    <a:pt x="5" y="53"/>
                    <a:pt x="5" y="53"/>
                  </a:cubicBezTo>
                  <a:close/>
                  <a:moveTo>
                    <a:pt x="5" y="52"/>
                  </a:moveTo>
                  <a:cubicBezTo>
                    <a:pt x="5" y="52"/>
                    <a:pt x="5" y="52"/>
                    <a:pt x="5" y="52"/>
                  </a:cubicBezTo>
                  <a:cubicBezTo>
                    <a:pt x="2" y="52"/>
                    <a:pt x="2" y="52"/>
                    <a:pt x="2" y="52"/>
                  </a:cubicBezTo>
                  <a:cubicBezTo>
                    <a:pt x="2" y="52"/>
                    <a:pt x="2" y="52"/>
                    <a:pt x="2" y="52"/>
                  </a:cubicBezTo>
                  <a:cubicBezTo>
                    <a:pt x="5" y="52"/>
                    <a:pt x="5" y="52"/>
                    <a:pt x="5" y="52"/>
                  </a:cubicBezTo>
                  <a:close/>
                  <a:moveTo>
                    <a:pt x="5" y="52"/>
                  </a:moveTo>
                  <a:cubicBezTo>
                    <a:pt x="5" y="52"/>
                    <a:pt x="5" y="52"/>
                    <a:pt x="5" y="52"/>
                  </a:cubicBezTo>
                  <a:cubicBezTo>
                    <a:pt x="2" y="52"/>
                    <a:pt x="2" y="52"/>
                    <a:pt x="2" y="52"/>
                  </a:cubicBezTo>
                  <a:cubicBezTo>
                    <a:pt x="2" y="52"/>
                    <a:pt x="2" y="52"/>
                    <a:pt x="2" y="52"/>
                  </a:cubicBezTo>
                  <a:cubicBezTo>
                    <a:pt x="5" y="52"/>
                    <a:pt x="5" y="52"/>
                    <a:pt x="5" y="52"/>
                  </a:cubicBezTo>
                  <a:close/>
                  <a:moveTo>
                    <a:pt x="5" y="51"/>
                  </a:moveTo>
                  <a:cubicBezTo>
                    <a:pt x="5" y="51"/>
                    <a:pt x="5" y="51"/>
                    <a:pt x="5" y="51"/>
                  </a:cubicBezTo>
                  <a:cubicBezTo>
                    <a:pt x="2" y="51"/>
                    <a:pt x="2" y="51"/>
                    <a:pt x="2" y="51"/>
                  </a:cubicBezTo>
                  <a:cubicBezTo>
                    <a:pt x="2" y="51"/>
                    <a:pt x="2" y="51"/>
                    <a:pt x="2" y="51"/>
                  </a:cubicBezTo>
                  <a:cubicBezTo>
                    <a:pt x="5" y="51"/>
                    <a:pt x="5" y="51"/>
                    <a:pt x="5" y="51"/>
                  </a:cubicBezTo>
                  <a:close/>
                  <a:moveTo>
                    <a:pt x="5" y="51"/>
                  </a:moveTo>
                  <a:cubicBezTo>
                    <a:pt x="5" y="51"/>
                    <a:pt x="5" y="51"/>
                    <a:pt x="5" y="51"/>
                  </a:cubicBezTo>
                  <a:cubicBezTo>
                    <a:pt x="2" y="51"/>
                    <a:pt x="2" y="51"/>
                    <a:pt x="2" y="51"/>
                  </a:cubicBezTo>
                  <a:cubicBezTo>
                    <a:pt x="2" y="51"/>
                    <a:pt x="2" y="51"/>
                    <a:pt x="2" y="51"/>
                  </a:cubicBezTo>
                  <a:cubicBezTo>
                    <a:pt x="5" y="51"/>
                    <a:pt x="5" y="51"/>
                    <a:pt x="5" y="51"/>
                  </a:cubicBezTo>
                  <a:close/>
                  <a:moveTo>
                    <a:pt x="5" y="50"/>
                  </a:moveTo>
                  <a:cubicBezTo>
                    <a:pt x="5" y="50"/>
                    <a:pt x="5" y="50"/>
                    <a:pt x="5" y="50"/>
                  </a:cubicBezTo>
                  <a:cubicBezTo>
                    <a:pt x="2" y="50"/>
                    <a:pt x="2" y="50"/>
                    <a:pt x="2" y="50"/>
                  </a:cubicBezTo>
                  <a:cubicBezTo>
                    <a:pt x="2" y="50"/>
                    <a:pt x="2" y="50"/>
                    <a:pt x="2" y="50"/>
                  </a:cubicBezTo>
                  <a:cubicBezTo>
                    <a:pt x="5" y="50"/>
                    <a:pt x="5" y="50"/>
                    <a:pt x="5" y="50"/>
                  </a:cubicBezTo>
                  <a:close/>
                  <a:moveTo>
                    <a:pt x="5" y="50"/>
                  </a:moveTo>
                  <a:cubicBezTo>
                    <a:pt x="5" y="50"/>
                    <a:pt x="5" y="50"/>
                    <a:pt x="5" y="50"/>
                  </a:cubicBezTo>
                  <a:cubicBezTo>
                    <a:pt x="2" y="50"/>
                    <a:pt x="2" y="50"/>
                    <a:pt x="2" y="50"/>
                  </a:cubicBezTo>
                  <a:cubicBezTo>
                    <a:pt x="2" y="50"/>
                    <a:pt x="2" y="50"/>
                    <a:pt x="2" y="50"/>
                  </a:cubicBezTo>
                  <a:cubicBezTo>
                    <a:pt x="5" y="50"/>
                    <a:pt x="5" y="50"/>
                    <a:pt x="5" y="50"/>
                  </a:cubicBezTo>
                  <a:close/>
                  <a:moveTo>
                    <a:pt x="5" y="49"/>
                  </a:moveTo>
                  <a:cubicBezTo>
                    <a:pt x="5" y="49"/>
                    <a:pt x="5" y="49"/>
                    <a:pt x="5" y="49"/>
                  </a:cubicBezTo>
                  <a:cubicBezTo>
                    <a:pt x="2" y="49"/>
                    <a:pt x="2" y="49"/>
                    <a:pt x="2" y="49"/>
                  </a:cubicBezTo>
                  <a:cubicBezTo>
                    <a:pt x="2" y="49"/>
                    <a:pt x="2" y="49"/>
                    <a:pt x="2" y="49"/>
                  </a:cubicBezTo>
                  <a:cubicBezTo>
                    <a:pt x="5" y="49"/>
                    <a:pt x="5" y="49"/>
                    <a:pt x="5" y="49"/>
                  </a:cubicBezTo>
                  <a:close/>
                  <a:moveTo>
                    <a:pt x="5" y="49"/>
                  </a:moveTo>
                  <a:cubicBezTo>
                    <a:pt x="5" y="49"/>
                    <a:pt x="5" y="49"/>
                    <a:pt x="5" y="49"/>
                  </a:cubicBezTo>
                  <a:cubicBezTo>
                    <a:pt x="2" y="49"/>
                    <a:pt x="2" y="49"/>
                    <a:pt x="2" y="49"/>
                  </a:cubicBezTo>
                  <a:cubicBezTo>
                    <a:pt x="2" y="49"/>
                    <a:pt x="2" y="49"/>
                    <a:pt x="2" y="49"/>
                  </a:cubicBezTo>
                  <a:cubicBezTo>
                    <a:pt x="5" y="49"/>
                    <a:pt x="5" y="49"/>
                    <a:pt x="5" y="49"/>
                  </a:cubicBezTo>
                  <a:close/>
                  <a:moveTo>
                    <a:pt x="5" y="48"/>
                  </a:moveTo>
                  <a:cubicBezTo>
                    <a:pt x="5" y="48"/>
                    <a:pt x="5" y="48"/>
                    <a:pt x="5" y="48"/>
                  </a:cubicBezTo>
                  <a:cubicBezTo>
                    <a:pt x="2" y="48"/>
                    <a:pt x="2" y="48"/>
                    <a:pt x="2" y="48"/>
                  </a:cubicBezTo>
                  <a:cubicBezTo>
                    <a:pt x="2" y="48"/>
                    <a:pt x="2" y="48"/>
                    <a:pt x="2" y="48"/>
                  </a:cubicBezTo>
                  <a:cubicBezTo>
                    <a:pt x="5" y="48"/>
                    <a:pt x="5" y="48"/>
                    <a:pt x="5" y="48"/>
                  </a:cubicBezTo>
                  <a:close/>
                  <a:moveTo>
                    <a:pt x="5" y="48"/>
                  </a:moveTo>
                  <a:cubicBezTo>
                    <a:pt x="5" y="48"/>
                    <a:pt x="5" y="48"/>
                    <a:pt x="5" y="48"/>
                  </a:cubicBezTo>
                  <a:cubicBezTo>
                    <a:pt x="2" y="48"/>
                    <a:pt x="2" y="48"/>
                    <a:pt x="2" y="48"/>
                  </a:cubicBezTo>
                  <a:cubicBezTo>
                    <a:pt x="2" y="48"/>
                    <a:pt x="2" y="48"/>
                    <a:pt x="2" y="48"/>
                  </a:cubicBezTo>
                  <a:cubicBezTo>
                    <a:pt x="5" y="47"/>
                    <a:pt x="5" y="47"/>
                    <a:pt x="5" y="47"/>
                  </a:cubicBezTo>
                  <a:lnTo>
                    <a:pt x="5" y="48"/>
                  </a:lnTo>
                  <a:close/>
                  <a:moveTo>
                    <a:pt x="5" y="47"/>
                  </a:moveTo>
                  <a:cubicBezTo>
                    <a:pt x="5" y="47"/>
                    <a:pt x="5" y="47"/>
                    <a:pt x="5" y="47"/>
                  </a:cubicBezTo>
                  <a:cubicBezTo>
                    <a:pt x="2" y="47"/>
                    <a:pt x="2" y="47"/>
                    <a:pt x="2" y="47"/>
                  </a:cubicBezTo>
                  <a:cubicBezTo>
                    <a:pt x="2" y="47"/>
                    <a:pt x="2" y="47"/>
                    <a:pt x="2" y="47"/>
                  </a:cubicBezTo>
                  <a:cubicBezTo>
                    <a:pt x="5" y="47"/>
                    <a:pt x="5" y="47"/>
                    <a:pt x="5" y="47"/>
                  </a:cubicBezTo>
                  <a:close/>
                  <a:moveTo>
                    <a:pt x="5" y="47"/>
                  </a:moveTo>
                  <a:cubicBezTo>
                    <a:pt x="5" y="47"/>
                    <a:pt x="5" y="47"/>
                    <a:pt x="5" y="47"/>
                  </a:cubicBezTo>
                  <a:cubicBezTo>
                    <a:pt x="2" y="47"/>
                    <a:pt x="2" y="47"/>
                    <a:pt x="2" y="47"/>
                  </a:cubicBezTo>
                  <a:cubicBezTo>
                    <a:pt x="2" y="47"/>
                    <a:pt x="2" y="47"/>
                    <a:pt x="2" y="47"/>
                  </a:cubicBezTo>
                  <a:cubicBezTo>
                    <a:pt x="5" y="46"/>
                    <a:pt x="5" y="46"/>
                    <a:pt x="5" y="46"/>
                  </a:cubicBezTo>
                  <a:lnTo>
                    <a:pt x="5" y="47"/>
                  </a:lnTo>
                  <a:close/>
                  <a:moveTo>
                    <a:pt x="5" y="46"/>
                  </a:moveTo>
                  <a:cubicBezTo>
                    <a:pt x="5" y="46"/>
                    <a:pt x="5" y="46"/>
                    <a:pt x="5" y="46"/>
                  </a:cubicBezTo>
                  <a:cubicBezTo>
                    <a:pt x="2" y="46"/>
                    <a:pt x="2" y="46"/>
                    <a:pt x="2" y="46"/>
                  </a:cubicBezTo>
                  <a:cubicBezTo>
                    <a:pt x="2" y="46"/>
                    <a:pt x="2" y="46"/>
                    <a:pt x="2" y="46"/>
                  </a:cubicBezTo>
                  <a:cubicBezTo>
                    <a:pt x="5" y="46"/>
                    <a:pt x="5" y="46"/>
                    <a:pt x="5" y="46"/>
                  </a:cubicBezTo>
                  <a:close/>
                  <a:moveTo>
                    <a:pt x="5" y="46"/>
                  </a:moveTo>
                  <a:cubicBezTo>
                    <a:pt x="5" y="46"/>
                    <a:pt x="5" y="46"/>
                    <a:pt x="5" y="46"/>
                  </a:cubicBezTo>
                  <a:cubicBezTo>
                    <a:pt x="2" y="46"/>
                    <a:pt x="2" y="46"/>
                    <a:pt x="2" y="46"/>
                  </a:cubicBezTo>
                  <a:cubicBezTo>
                    <a:pt x="2" y="46"/>
                    <a:pt x="2" y="46"/>
                    <a:pt x="2" y="46"/>
                  </a:cubicBezTo>
                  <a:cubicBezTo>
                    <a:pt x="5" y="45"/>
                    <a:pt x="5" y="45"/>
                    <a:pt x="5" y="45"/>
                  </a:cubicBezTo>
                  <a:lnTo>
                    <a:pt x="5" y="46"/>
                  </a:lnTo>
                  <a:close/>
                  <a:moveTo>
                    <a:pt x="5" y="45"/>
                  </a:moveTo>
                  <a:cubicBezTo>
                    <a:pt x="5" y="45"/>
                    <a:pt x="5" y="45"/>
                    <a:pt x="5" y="45"/>
                  </a:cubicBezTo>
                  <a:cubicBezTo>
                    <a:pt x="2" y="45"/>
                    <a:pt x="2" y="45"/>
                    <a:pt x="2" y="45"/>
                  </a:cubicBezTo>
                  <a:cubicBezTo>
                    <a:pt x="2" y="45"/>
                    <a:pt x="2" y="45"/>
                    <a:pt x="2" y="45"/>
                  </a:cubicBezTo>
                  <a:cubicBezTo>
                    <a:pt x="5" y="45"/>
                    <a:pt x="5" y="45"/>
                    <a:pt x="5" y="45"/>
                  </a:cubicBezTo>
                  <a:close/>
                  <a:moveTo>
                    <a:pt x="5" y="45"/>
                  </a:moveTo>
                  <a:cubicBezTo>
                    <a:pt x="5" y="45"/>
                    <a:pt x="5" y="45"/>
                    <a:pt x="5" y="45"/>
                  </a:cubicBezTo>
                  <a:cubicBezTo>
                    <a:pt x="2" y="45"/>
                    <a:pt x="2" y="45"/>
                    <a:pt x="2" y="45"/>
                  </a:cubicBezTo>
                  <a:cubicBezTo>
                    <a:pt x="2" y="44"/>
                    <a:pt x="2" y="44"/>
                    <a:pt x="2" y="44"/>
                  </a:cubicBezTo>
                  <a:cubicBezTo>
                    <a:pt x="5" y="44"/>
                    <a:pt x="5" y="44"/>
                    <a:pt x="5" y="44"/>
                  </a:cubicBezTo>
                  <a:lnTo>
                    <a:pt x="5" y="45"/>
                  </a:lnTo>
                  <a:close/>
                  <a:moveTo>
                    <a:pt x="5" y="44"/>
                  </a:moveTo>
                  <a:cubicBezTo>
                    <a:pt x="5" y="44"/>
                    <a:pt x="5" y="44"/>
                    <a:pt x="5" y="44"/>
                  </a:cubicBezTo>
                  <a:cubicBezTo>
                    <a:pt x="2" y="44"/>
                    <a:pt x="2" y="44"/>
                    <a:pt x="2" y="44"/>
                  </a:cubicBezTo>
                  <a:cubicBezTo>
                    <a:pt x="2" y="44"/>
                    <a:pt x="2" y="44"/>
                    <a:pt x="2" y="44"/>
                  </a:cubicBezTo>
                  <a:cubicBezTo>
                    <a:pt x="5" y="44"/>
                    <a:pt x="5" y="44"/>
                    <a:pt x="5" y="44"/>
                  </a:cubicBezTo>
                  <a:close/>
                  <a:moveTo>
                    <a:pt x="5" y="44"/>
                  </a:moveTo>
                  <a:cubicBezTo>
                    <a:pt x="5" y="44"/>
                    <a:pt x="5" y="44"/>
                    <a:pt x="5" y="44"/>
                  </a:cubicBezTo>
                  <a:cubicBezTo>
                    <a:pt x="2" y="44"/>
                    <a:pt x="2" y="44"/>
                    <a:pt x="2" y="44"/>
                  </a:cubicBezTo>
                  <a:cubicBezTo>
                    <a:pt x="2" y="43"/>
                    <a:pt x="2" y="43"/>
                    <a:pt x="2" y="43"/>
                  </a:cubicBezTo>
                  <a:cubicBezTo>
                    <a:pt x="5" y="43"/>
                    <a:pt x="5" y="43"/>
                    <a:pt x="5" y="43"/>
                  </a:cubicBezTo>
                  <a:lnTo>
                    <a:pt x="5" y="44"/>
                  </a:lnTo>
                  <a:close/>
                  <a:moveTo>
                    <a:pt x="5" y="43"/>
                  </a:moveTo>
                  <a:cubicBezTo>
                    <a:pt x="5" y="43"/>
                    <a:pt x="5" y="43"/>
                    <a:pt x="5" y="43"/>
                  </a:cubicBezTo>
                  <a:cubicBezTo>
                    <a:pt x="2" y="43"/>
                    <a:pt x="2" y="43"/>
                    <a:pt x="2" y="43"/>
                  </a:cubicBezTo>
                  <a:cubicBezTo>
                    <a:pt x="2" y="43"/>
                    <a:pt x="2" y="43"/>
                    <a:pt x="2" y="43"/>
                  </a:cubicBezTo>
                  <a:cubicBezTo>
                    <a:pt x="5" y="43"/>
                    <a:pt x="5" y="43"/>
                    <a:pt x="5" y="43"/>
                  </a:cubicBezTo>
                  <a:close/>
                  <a:moveTo>
                    <a:pt x="5" y="43"/>
                  </a:moveTo>
                  <a:cubicBezTo>
                    <a:pt x="5" y="43"/>
                    <a:pt x="5" y="43"/>
                    <a:pt x="5" y="43"/>
                  </a:cubicBezTo>
                  <a:cubicBezTo>
                    <a:pt x="3" y="43"/>
                    <a:pt x="3" y="43"/>
                    <a:pt x="3" y="43"/>
                  </a:cubicBezTo>
                  <a:cubicBezTo>
                    <a:pt x="5" y="42"/>
                    <a:pt x="5" y="42"/>
                    <a:pt x="5" y="42"/>
                  </a:cubicBezTo>
                  <a:lnTo>
                    <a:pt x="5" y="43"/>
                  </a:lnTo>
                  <a:close/>
                  <a:moveTo>
                    <a:pt x="6" y="50"/>
                  </a:moveTo>
                  <a:cubicBezTo>
                    <a:pt x="6" y="50"/>
                    <a:pt x="6" y="50"/>
                    <a:pt x="6" y="50"/>
                  </a:cubicBezTo>
                  <a:cubicBezTo>
                    <a:pt x="5" y="50"/>
                    <a:pt x="5" y="50"/>
                    <a:pt x="5" y="50"/>
                  </a:cubicBezTo>
                  <a:cubicBezTo>
                    <a:pt x="5" y="50"/>
                    <a:pt x="5" y="50"/>
                    <a:pt x="5" y="50"/>
                  </a:cubicBezTo>
                  <a:cubicBezTo>
                    <a:pt x="6" y="50"/>
                    <a:pt x="6" y="50"/>
                    <a:pt x="6" y="50"/>
                  </a:cubicBezTo>
                  <a:close/>
                  <a:moveTo>
                    <a:pt x="6" y="50"/>
                  </a:moveTo>
                  <a:cubicBezTo>
                    <a:pt x="6" y="50"/>
                    <a:pt x="6" y="50"/>
                    <a:pt x="6" y="50"/>
                  </a:cubicBezTo>
                  <a:cubicBezTo>
                    <a:pt x="5" y="50"/>
                    <a:pt x="5" y="50"/>
                    <a:pt x="5" y="50"/>
                  </a:cubicBezTo>
                  <a:cubicBezTo>
                    <a:pt x="5" y="44"/>
                    <a:pt x="5" y="44"/>
                    <a:pt x="5" y="44"/>
                  </a:cubicBezTo>
                  <a:cubicBezTo>
                    <a:pt x="6" y="44"/>
                    <a:pt x="6" y="44"/>
                    <a:pt x="6" y="44"/>
                  </a:cubicBezTo>
                  <a:lnTo>
                    <a:pt x="6" y="50"/>
                  </a:lnTo>
                  <a:close/>
                  <a:moveTo>
                    <a:pt x="6" y="44"/>
                  </a:moveTo>
                  <a:cubicBezTo>
                    <a:pt x="6" y="44"/>
                    <a:pt x="6" y="44"/>
                    <a:pt x="6" y="44"/>
                  </a:cubicBezTo>
                  <a:cubicBezTo>
                    <a:pt x="5" y="44"/>
                    <a:pt x="5" y="44"/>
                    <a:pt x="5" y="44"/>
                  </a:cubicBezTo>
                  <a:cubicBezTo>
                    <a:pt x="5" y="44"/>
                    <a:pt x="5" y="44"/>
                    <a:pt x="5" y="44"/>
                  </a:cubicBezTo>
                  <a:cubicBezTo>
                    <a:pt x="6" y="44"/>
                    <a:pt x="6" y="44"/>
                    <a:pt x="6" y="44"/>
                  </a:cubicBezTo>
                  <a:close/>
                  <a:moveTo>
                    <a:pt x="6" y="44"/>
                  </a:moveTo>
                  <a:cubicBezTo>
                    <a:pt x="6" y="44"/>
                    <a:pt x="6" y="44"/>
                    <a:pt x="6" y="44"/>
                  </a:cubicBezTo>
                  <a:cubicBezTo>
                    <a:pt x="5" y="44"/>
                    <a:pt x="5" y="44"/>
                    <a:pt x="5" y="44"/>
                  </a:cubicBezTo>
                  <a:cubicBezTo>
                    <a:pt x="5" y="43"/>
                    <a:pt x="5" y="43"/>
                    <a:pt x="5" y="43"/>
                  </a:cubicBezTo>
                  <a:cubicBezTo>
                    <a:pt x="6" y="42"/>
                    <a:pt x="6" y="42"/>
                    <a:pt x="6" y="42"/>
                  </a:cubicBezTo>
                  <a:lnTo>
                    <a:pt x="6" y="44"/>
                  </a:lnTo>
                  <a:close/>
                  <a:moveTo>
                    <a:pt x="6" y="42"/>
                  </a:moveTo>
                  <a:cubicBezTo>
                    <a:pt x="6" y="42"/>
                    <a:pt x="6" y="42"/>
                    <a:pt x="6" y="42"/>
                  </a:cubicBezTo>
                  <a:cubicBezTo>
                    <a:pt x="5" y="42"/>
                    <a:pt x="5" y="42"/>
                    <a:pt x="5" y="42"/>
                  </a:cubicBezTo>
                  <a:cubicBezTo>
                    <a:pt x="5" y="42"/>
                    <a:pt x="5" y="42"/>
                    <a:pt x="5" y="42"/>
                  </a:cubicBezTo>
                  <a:cubicBezTo>
                    <a:pt x="6" y="42"/>
                    <a:pt x="6" y="42"/>
                    <a:pt x="6" y="42"/>
                  </a:cubicBezTo>
                  <a:cubicBezTo>
                    <a:pt x="6" y="42"/>
                    <a:pt x="6" y="42"/>
                    <a:pt x="6" y="42"/>
                  </a:cubicBezTo>
                  <a:close/>
                  <a:moveTo>
                    <a:pt x="7" y="50"/>
                  </a:moveTo>
                  <a:cubicBezTo>
                    <a:pt x="7" y="50"/>
                    <a:pt x="7" y="50"/>
                    <a:pt x="7" y="50"/>
                  </a:cubicBezTo>
                  <a:cubicBezTo>
                    <a:pt x="6" y="50"/>
                    <a:pt x="6" y="50"/>
                    <a:pt x="6" y="50"/>
                  </a:cubicBezTo>
                  <a:cubicBezTo>
                    <a:pt x="6" y="50"/>
                    <a:pt x="6" y="50"/>
                    <a:pt x="6" y="50"/>
                  </a:cubicBezTo>
                  <a:cubicBezTo>
                    <a:pt x="7" y="50"/>
                    <a:pt x="7" y="50"/>
                    <a:pt x="7" y="50"/>
                  </a:cubicBezTo>
                  <a:close/>
                  <a:moveTo>
                    <a:pt x="7" y="50"/>
                  </a:moveTo>
                  <a:cubicBezTo>
                    <a:pt x="7" y="50"/>
                    <a:pt x="7" y="50"/>
                    <a:pt x="7" y="50"/>
                  </a:cubicBezTo>
                  <a:cubicBezTo>
                    <a:pt x="6" y="50"/>
                    <a:pt x="6" y="50"/>
                    <a:pt x="6" y="50"/>
                  </a:cubicBezTo>
                  <a:cubicBezTo>
                    <a:pt x="6" y="44"/>
                    <a:pt x="6" y="44"/>
                    <a:pt x="6" y="44"/>
                  </a:cubicBezTo>
                  <a:cubicBezTo>
                    <a:pt x="7" y="44"/>
                    <a:pt x="7" y="44"/>
                    <a:pt x="7" y="44"/>
                  </a:cubicBezTo>
                  <a:lnTo>
                    <a:pt x="7" y="50"/>
                  </a:lnTo>
                  <a:close/>
                  <a:moveTo>
                    <a:pt x="7" y="44"/>
                  </a:moveTo>
                  <a:cubicBezTo>
                    <a:pt x="7" y="44"/>
                    <a:pt x="7" y="44"/>
                    <a:pt x="7" y="44"/>
                  </a:cubicBezTo>
                  <a:cubicBezTo>
                    <a:pt x="6" y="44"/>
                    <a:pt x="6" y="44"/>
                    <a:pt x="6" y="44"/>
                  </a:cubicBezTo>
                  <a:cubicBezTo>
                    <a:pt x="6" y="44"/>
                    <a:pt x="6" y="44"/>
                    <a:pt x="6" y="44"/>
                  </a:cubicBezTo>
                  <a:cubicBezTo>
                    <a:pt x="7" y="44"/>
                    <a:pt x="7" y="44"/>
                    <a:pt x="7" y="44"/>
                  </a:cubicBezTo>
                  <a:close/>
                  <a:moveTo>
                    <a:pt x="7" y="44"/>
                  </a:moveTo>
                  <a:cubicBezTo>
                    <a:pt x="7" y="44"/>
                    <a:pt x="7" y="44"/>
                    <a:pt x="7" y="44"/>
                  </a:cubicBezTo>
                  <a:cubicBezTo>
                    <a:pt x="6" y="44"/>
                    <a:pt x="6" y="44"/>
                    <a:pt x="6" y="44"/>
                  </a:cubicBezTo>
                  <a:cubicBezTo>
                    <a:pt x="6" y="42"/>
                    <a:pt x="6" y="42"/>
                    <a:pt x="6" y="42"/>
                  </a:cubicBezTo>
                  <a:cubicBezTo>
                    <a:pt x="7" y="42"/>
                    <a:pt x="7" y="42"/>
                    <a:pt x="7" y="42"/>
                  </a:cubicBezTo>
                  <a:lnTo>
                    <a:pt x="7" y="44"/>
                  </a:lnTo>
                  <a:close/>
                  <a:moveTo>
                    <a:pt x="7" y="42"/>
                  </a:moveTo>
                  <a:cubicBezTo>
                    <a:pt x="7" y="42"/>
                    <a:pt x="7" y="42"/>
                    <a:pt x="7" y="42"/>
                  </a:cubicBezTo>
                  <a:cubicBezTo>
                    <a:pt x="6" y="42"/>
                    <a:pt x="6" y="42"/>
                    <a:pt x="6" y="42"/>
                  </a:cubicBezTo>
                  <a:cubicBezTo>
                    <a:pt x="6" y="42"/>
                    <a:pt x="6" y="42"/>
                    <a:pt x="6" y="42"/>
                  </a:cubicBezTo>
                  <a:cubicBezTo>
                    <a:pt x="7" y="42"/>
                    <a:pt x="7" y="42"/>
                    <a:pt x="7" y="42"/>
                  </a:cubicBezTo>
                  <a:close/>
                  <a:moveTo>
                    <a:pt x="8" y="50"/>
                  </a:moveTo>
                  <a:cubicBezTo>
                    <a:pt x="8" y="50"/>
                    <a:pt x="8" y="50"/>
                    <a:pt x="8" y="50"/>
                  </a:cubicBezTo>
                  <a:cubicBezTo>
                    <a:pt x="7" y="50"/>
                    <a:pt x="7" y="50"/>
                    <a:pt x="7" y="50"/>
                  </a:cubicBezTo>
                  <a:cubicBezTo>
                    <a:pt x="7" y="50"/>
                    <a:pt x="7" y="50"/>
                    <a:pt x="7" y="50"/>
                  </a:cubicBezTo>
                  <a:cubicBezTo>
                    <a:pt x="8" y="50"/>
                    <a:pt x="8" y="50"/>
                    <a:pt x="8" y="50"/>
                  </a:cubicBezTo>
                  <a:close/>
                  <a:moveTo>
                    <a:pt x="8" y="50"/>
                  </a:moveTo>
                  <a:cubicBezTo>
                    <a:pt x="8" y="50"/>
                    <a:pt x="8" y="50"/>
                    <a:pt x="8" y="50"/>
                  </a:cubicBezTo>
                  <a:cubicBezTo>
                    <a:pt x="7" y="50"/>
                    <a:pt x="7" y="50"/>
                    <a:pt x="7" y="50"/>
                  </a:cubicBezTo>
                  <a:cubicBezTo>
                    <a:pt x="7" y="44"/>
                    <a:pt x="7" y="44"/>
                    <a:pt x="7" y="44"/>
                  </a:cubicBezTo>
                  <a:cubicBezTo>
                    <a:pt x="8" y="44"/>
                    <a:pt x="8" y="44"/>
                    <a:pt x="8" y="44"/>
                  </a:cubicBezTo>
                  <a:lnTo>
                    <a:pt x="8" y="50"/>
                  </a:lnTo>
                  <a:close/>
                  <a:moveTo>
                    <a:pt x="8" y="44"/>
                  </a:moveTo>
                  <a:cubicBezTo>
                    <a:pt x="8" y="44"/>
                    <a:pt x="8" y="44"/>
                    <a:pt x="8" y="44"/>
                  </a:cubicBezTo>
                  <a:cubicBezTo>
                    <a:pt x="7" y="44"/>
                    <a:pt x="7" y="44"/>
                    <a:pt x="7" y="44"/>
                  </a:cubicBezTo>
                  <a:cubicBezTo>
                    <a:pt x="7" y="44"/>
                    <a:pt x="7" y="44"/>
                    <a:pt x="7" y="44"/>
                  </a:cubicBezTo>
                  <a:cubicBezTo>
                    <a:pt x="8" y="44"/>
                    <a:pt x="8" y="44"/>
                    <a:pt x="8" y="44"/>
                  </a:cubicBezTo>
                  <a:close/>
                  <a:moveTo>
                    <a:pt x="8" y="44"/>
                  </a:moveTo>
                  <a:cubicBezTo>
                    <a:pt x="8" y="44"/>
                    <a:pt x="8" y="44"/>
                    <a:pt x="8" y="44"/>
                  </a:cubicBezTo>
                  <a:cubicBezTo>
                    <a:pt x="7" y="44"/>
                    <a:pt x="7" y="44"/>
                    <a:pt x="7" y="44"/>
                  </a:cubicBezTo>
                  <a:cubicBezTo>
                    <a:pt x="7" y="42"/>
                    <a:pt x="7" y="42"/>
                    <a:pt x="7" y="42"/>
                  </a:cubicBezTo>
                  <a:cubicBezTo>
                    <a:pt x="8" y="42"/>
                    <a:pt x="8" y="42"/>
                    <a:pt x="8" y="42"/>
                  </a:cubicBezTo>
                  <a:lnTo>
                    <a:pt x="8" y="44"/>
                  </a:lnTo>
                  <a:close/>
                  <a:moveTo>
                    <a:pt x="8" y="42"/>
                  </a:moveTo>
                  <a:cubicBezTo>
                    <a:pt x="8" y="42"/>
                    <a:pt x="8" y="42"/>
                    <a:pt x="8" y="42"/>
                  </a:cubicBezTo>
                  <a:cubicBezTo>
                    <a:pt x="7" y="42"/>
                    <a:pt x="7" y="42"/>
                    <a:pt x="7" y="42"/>
                  </a:cubicBezTo>
                  <a:cubicBezTo>
                    <a:pt x="7" y="42"/>
                    <a:pt x="7" y="42"/>
                    <a:pt x="7" y="42"/>
                  </a:cubicBezTo>
                  <a:cubicBezTo>
                    <a:pt x="8" y="42"/>
                    <a:pt x="8" y="42"/>
                    <a:pt x="8" y="42"/>
                  </a:cubicBezTo>
                  <a:close/>
                  <a:moveTo>
                    <a:pt x="9" y="50"/>
                  </a:moveTo>
                  <a:cubicBezTo>
                    <a:pt x="9" y="50"/>
                    <a:pt x="9" y="50"/>
                    <a:pt x="9" y="50"/>
                  </a:cubicBezTo>
                  <a:cubicBezTo>
                    <a:pt x="8" y="50"/>
                    <a:pt x="8" y="50"/>
                    <a:pt x="8" y="50"/>
                  </a:cubicBezTo>
                  <a:cubicBezTo>
                    <a:pt x="8" y="50"/>
                    <a:pt x="8" y="50"/>
                    <a:pt x="8" y="50"/>
                  </a:cubicBezTo>
                  <a:cubicBezTo>
                    <a:pt x="9" y="50"/>
                    <a:pt x="9" y="50"/>
                    <a:pt x="9" y="50"/>
                  </a:cubicBezTo>
                  <a:close/>
                  <a:moveTo>
                    <a:pt x="9" y="50"/>
                  </a:moveTo>
                  <a:cubicBezTo>
                    <a:pt x="9" y="50"/>
                    <a:pt x="9" y="50"/>
                    <a:pt x="9" y="50"/>
                  </a:cubicBezTo>
                  <a:cubicBezTo>
                    <a:pt x="8" y="50"/>
                    <a:pt x="8" y="50"/>
                    <a:pt x="8" y="50"/>
                  </a:cubicBezTo>
                  <a:cubicBezTo>
                    <a:pt x="8" y="44"/>
                    <a:pt x="8" y="44"/>
                    <a:pt x="8" y="44"/>
                  </a:cubicBezTo>
                  <a:cubicBezTo>
                    <a:pt x="9" y="44"/>
                    <a:pt x="9" y="44"/>
                    <a:pt x="9" y="44"/>
                  </a:cubicBezTo>
                  <a:lnTo>
                    <a:pt x="9" y="50"/>
                  </a:lnTo>
                  <a:close/>
                  <a:moveTo>
                    <a:pt x="9" y="44"/>
                  </a:moveTo>
                  <a:cubicBezTo>
                    <a:pt x="9" y="44"/>
                    <a:pt x="9" y="44"/>
                    <a:pt x="9" y="44"/>
                  </a:cubicBezTo>
                  <a:cubicBezTo>
                    <a:pt x="8" y="44"/>
                    <a:pt x="8" y="44"/>
                    <a:pt x="8" y="44"/>
                  </a:cubicBezTo>
                  <a:cubicBezTo>
                    <a:pt x="8" y="44"/>
                    <a:pt x="8" y="44"/>
                    <a:pt x="8" y="44"/>
                  </a:cubicBezTo>
                  <a:cubicBezTo>
                    <a:pt x="9" y="44"/>
                    <a:pt x="9" y="44"/>
                    <a:pt x="9" y="44"/>
                  </a:cubicBezTo>
                  <a:close/>
                  <a:moveTo>
                    <a:pt x="9" y="44"/>
                  </a:moveTo>
                  <a:cubicBezTo>
                    <a:pt x="9" y="44"/>
                    <a:pt x="9" y="44"/>
                    <a:pt x="9" y="44"/>
                  </a:cubicBezTo>
                  <a:cubicBezTo>
                    <a:pt x="8" y="44"/>
                    <a:pt x="8" y="44"/>
                    <a:pt x="8" y="44"/>
                  </a:cubicBezTo>
                  <a:cubicBezTo>
                    <a:pt x="8" y="42"/>
                    <a:pt x="8" y="42"/>
                    <a:pt x="8" y="42"/>
                  </a:cubicBezTo>
                  <a:cubicBezTo>
                    <a:pt x="9" y="42"/>
                    <a:pt x="9" y="42"/>
                    <a:pt x="9" y="42"/>
                  </a:cubicBezTo>
                  <a:lnTo>
                    <a:pt x="9" y="44"/>
                  </a:lnTo>
                  <a:close/>
                  <a:moveTo>
                    <a:pt x="9" y="42"/>
                  </a:moveTo>
                  <a:cubicBezTo>
                    <a:pt x="9" y="42"/>
                    <a:pt x="9" y="42"/>
                    <a:pt x="9" y="42"/>
                  </a:cubicBezTo>
                  <a:cubicBezTo>
                    <a:pt x="8" y="42"/>
                    <a:pt x="8" y="42"/>
                    <a:pt x="8" y="42"/>
                  </a:cubicBezTo>
                  <a:cubicBezTo>
                    <a:pt x="8" y="42"/>
                    <a:pt x="8" y="42"/>
                    <a:pt x="8" y="42"/>
                  </a:cubicBezTo>
                  <a:cubicBezTo>
                    <a:pt x="9" y="42"/>
                    <a:pt x="9" y="42"/>
                    <a:pt x="9" y="42"/>
                  </a:cubicBezTo>
                  <a:close/>
                  <a:moveTo>
                    <a:pt x="10" y="50"/>
                  </a:moveTo>
                  <a:cubicBezTo>
                    <a:pt x="10" y="50"/>
                    <a:pt x="10" y="50"/>
                    <a:pt x="10" y="50"/>
                  </a:cubicBezTo>
                  <a:cubicBezTo>
                    <a:pt x="9" y="50"/>
                    <a:pt x="9" y="50"/>
                    <a:pt x="9" y="50"/>
                  </a:cubicBezTo>
                  <a:cubicBezTo>
                    <a:pt x="9" y="50"/>
                    <a:pt x="9" y="50"/>
                    <a:pt x="9" y="50"/>
                  </a:cubicBezTo>
                  <a:cubicBezTo>
                    <a:pt x="10" y="50"/>
                    <a:pt x="10" y="50"/>
                    <a:pt x="10" y="50"/>
                  </a:cubicBezTo>
                  <a:close/>
                  <a:moveTo>
                    <a:pt x="10" y="50"/>
                  </a:moveTo>
                  <a:cubicBezTo>
                    <a:pt x="10" y="50"/>
                    <a:pt x="10" y="50"/>
                    <a:pt x="10" y="50"/>
                  </a:cubicBezTo>
                  <a:cubicBezTo>
                    <a:pt x="9" y="50"/>
                    <a:pt x="9" y="50"/>
                    <a:pt x="9" y="50"/>
                  </a:cubicBezTo>
                  <a:cubicBezTo>
                    <a:pt x="9" y="44"/>
                    <a:pt x="9" y="44"/>
                    <a:pt x="9" y="44"/>
                  </a:cubicBezTo>
                  <a:cubicBezTo>
                    <a:pt x="10" y="44"/>
                    <a:pt x="10" y="44"/>
                    <a:pt x="10" y="44"/>
                  </a:cubicBezTo>
                  <a:lnTo>
                    <a:pt x="10" y="50"/>
                  </a:lnTo>
                  <a:close/>
                  <a:moveTo>
                    <a:pt x="10" y="44"/>
                  </a:moveTo>
                  <a:cubicBezTo>
                    <a:pt x="10" y="44"/>
                    <a:pt x="10" y="44"/>
                    <a:pt x="10" y="44"/>
                  </a:cubicBezTo>
                  <a:cubicBezTo>
                    <a:pt x="9" y="44"/>
                    <a:pt x="9" y="44"/>
                    <a:pt x="9" y="44"/>
                  </a:cubicBezTo>
                  <a:cubicBezTo>
                    <a:pt x="9" y="44"/>
                    <a:pt x="9" y="44"/>
                    <a:pt x="9" y="44"/>
                  </a:cubicBezTo>
                  <a:cubicBezTo>
                    <a:pt x="10" y="44"/>
                    <a:pt x="10" y="44"/>
                    <a:pt x="10" y="44"/>
                  </a:cubicBezTo>
                  <a:close/>
                  <a:moveTo>
                    <a:pt x="10" y="44"/>
                  </a:moveTo>
                  <a:cubicBezTo>
                    <a:pt x="10" y="44"/>
                    <a:pt x="10" y="44"/>
                    <a:pt x="10" y="44"/>
                  </a:cubicBezTo>
                  <a:cubicBezTo>
                    <a:pt x="9" y="44"/>
                    <a:pt x="9" y="44"/>
                    <a:pt x="9" y="44"/>
                  </a:cubicBezTo>
                  <a:cubicBezTo>
                    <a:pt x="9" y="42"/>
                    <a:pt x="9" y="42"/>
                    <a:pt x="9" y="42"/>
                  </a:cubicBezTo>
                  <a:cubicBezTo>
                    <a:pt x="10" y="42"/>
                    <a:pt x="10" y="42"/>
                    <a:pt x="10" y="42"/>
                  </a:cubicBezTo>
                  <a:lnTo>
                    <a:pt x="10" y="44"/>
                  </a:lnTo>
                  <a:close/>
                  <a:moveTo>
                    <a:pt x="11" y="50"/>
                  </a:moveTo>
                  <a:cubicBezTo>
                    <a:pt x="11" y="50"/>
                    <a:pt x="11" y="50"/>
                    <a:pt x="11" y="50"/>
                  </a:cubicBezTo>
                  <a:cubicBezTo>
                    <a:pt x="10" y="50"/>
                    <a:pt x="10" y="50"/>
                    <a:pt x="10" y="50"/>
                  </a:cubicBezTo>
                  <a:cubicBezTo>
                    <a:pt x="10" y="50"/>
                    <a:pt x="10" y="50"/>
                    <a:pt x="10" y="50"/>
                  </a:cubicBezTo>
                  <a:cubicBezTo>
                    <a:pt x="11" y="50"/>
                    <a:pt x="11" y="50"/>
                    <a:pt x="11" y="50"/>
                  </a:cubicBezTo>
                  <a:close/>
                  <a:moveTo>
                    <a:pt x="11" y="50"/>
                  </a:moveTo>
                  <a:cubicBezTo>
                    <a:pt x="11" y="50"/>
                    <a:pt x="11" y="50"/>
                    <a:pt x="11" y="50"/>
                  </a:cubicBezTo>
                  <a:cubicBezTo>
                    <a:pt x="10" y="50"/>
                    <a:pt x="10" y="50"/>
                    <a:pt x="10" y="50"/>
                  </a:cubicBezTo>
                  <a:cubicBezTo>
                    <a:pt x="10" y="44"/>
                    <a:pt x="10" y="44"/>
                    <a:pt x="10" y="44"/>
                  </a:cubicBezTo>
                  <a:cubicBezTo>
                    <a:pt x="11" y="44"/>
                    <a:pt x="11" y="44"/>
                    <a:pt x="11" y="44"/>
                  </a:cubicBezTo>
                  <a:lnTo>
                    <a:pt x="11" y="50"/>
                  </a:lnTo>
                  <a:close/>
                  <a:moveTo>
                    <a:pt x="11" y="44"/>
                  </a:moveTo>
                  <a:cubicBezTo>
                    <a:pt x="11" y="44"/>
                    <a:pt x="11" y="44"/>
                    <a:pt x="11" y="44"/>
                  </a:cubicBezTo>
                  <a:cubicBezTo>
                    <a:pt x="10" y="44"/>
                    <a:pt x="10" y="44"/>
                    <a:pt x="10" y="44"/>
                  </a:cubicBezTo>
                  <a:cubicBezTo>
                    <a:pt x="10" y="44"/>
                    <a:pt x="10" y="44"/>
                    <a:pt x="10" y="44"/>
                  </a:cubicBezTo>
                  <a:cubicBezTo>
                    <a:pt x="11" y="44"/>
                    <a:pt x="11" y="44"/>
                    <a:pt x="11" y="44"/>
                  </a:cubicBezTo>
                  <a:close/>
                  <a:moveTo>
                    <a:pt x="11" y="43"/>
                  </a:moveTo>
                  <a:cubicBezTo>
                    <a:pt x="11" y="43"/>
                    <a:pt x="11" y="43"/>
                    <a:pt x="11" y="43"/>
                  </a:cubicBezTo>
                  <a:cubicBezTo>
                    <a:pt x="10" y="44"/>
                    <a:pt x="10" y="44"/>
                    <a:pt x="10" y="44"/>
                  </a:cubicBezTo>
                  <a:cubicBezTo>
                    <a:pt x="10" y="42"/>
                    <a:pt x="10" y="42"/>
                    <a:pt x="10" y="42"/>
                  </a:cubicBezTo>
                  <a:cubicBezTo>
                    <a:pt x="11" y="42"/>
                    <a:pt x="11" y="42"/>
                    <a:pt x="11" y="42"/>
                  </a:cubicBezTo>
                  <a:lnTo>
                    <a:pt x="11" y="43"/>
                  </a:lnTo>
                  <a:close/>
                  <a:moveTo>
                    <a:pt x="12" y="50"/>
                  </a:moveTo>
                  <a:cubicBezTo>
                    <a:pt x="12" y="50"/>
                    <a:pt x="12" y="50"/>
                    <a:pt x="12" y="50"/>
                  </a:cubicBezTo>
                  <a:cubicBezTo>
                    <a:pt x="11" y="50"/>
                    <a:pt x="11" y="50"/>
                    <a:pt x="11" y="50"/>
                  </a:cubicBezTo>
                  <a:cubicBezTo>
                    <a:pt x="11" y="50"/>
                    <a:pt x="11" y="50"/>
                    <a:pt x="11" y="50"/>
                  </a:cubicBezTo>
                  <a:cubicBezTo>
                    <a:pt x="12" y="50"/>
                    <a:pt x="12" y="50"/>
                    <a:pt x="12" y="50"/>
                  </a:cubicBezTo>
                  <a:close/>
                  <a:moveTo>
                    <a:pt x="12" y="50"/>
                  </a:moveTo>
                  <a:cubicBezTo>
                    <a:pt x="12" y="50"/>
                    <a:pt x="12" y="50"/>
                    <a:pt x="12" y="50"/>
                  </a:cubicBezTo>
                  <a:cubicBezTo>
                    <a:pt x="11" y="50"/>
                    <a:pt x="11" y="50"/>
                    <a:pt x="11" y="50"/>
                  </a:cubicBezTo>
                  <a:cubicBezTo>
                    <a:pt x="11" y="44"/>
                    <a:pt x="11" y="44"/>
                    <a:pt x="11" y="44"/>
                  </a:cubicBezTo>
                  <a:cubicBezTo>
                    <a:pt x="12" y="44"/>
                    <a:pt x="12" y="44"/>
                    <a:pt x="12" y="44"/>
                  </a:cubicBezTo>
                  <a:lnTo>
                    <a:pt x="12" y="50"/>
                  </a:lnTo>
                  <a:close/>
                  <a:moveTo>
                    <a:pt x="12" y="44"/>
                  </a:moveTo>
                  <a:cubicBezTo>
                    <a:pt x="12" y="44"/>
                    <a:pt x="12" y="44"/>
                    <a:pt x="12" y="44"/>
                  </a:cubicBezTo>
                  <a:cubicBezTo>
                    <a:pt x="11" y="44"/>
                    <a:pt x="11" y="44"/>
                    <a:pt x="11" y="44"/>
                  </a:cubicBezTo>
                  <a:cubicBezTo>
                    <a:pt x="11" y="44"/>
                    <a:pt x="11" y="44"/>
                    <a:pt x="11" y="44"/>
                  </a:cubicBezTo>
                  <a:cubicBezTo>
                    <a:pt x="12" y="43"/>
                    <a:pt x="12" y="43"/>
                    <a:pt x="12" y="43"/>
                  </a:cubicBezTo>
                  <a:lnTo>
                    <a:pt x="12" y="44"/>
                  </a:lnTo>
                  <a:close/>
                  <a:moveTo>
                    <a:pt x="12" y="43"/>
                  </a:moveTo>
                  <a:cubicBezTo>
                    <a:pt x="12" y="43"/>
                    <a:pt x="12" y="43"/>
                    <a:pt x="12" y="43"/>
                  </a:cubicBezTo>
                  <a:cubicBezTo>
                    <a:pt x="11" y="43"/>
                    <a:pt x="11" y="43"/>
                    <a:pt x="11" y="43"/>
                  </a:cubicBezTo>
                  <a:cubicBezTo>
                    <a:pt x="11" y="42"/>
                    <a:pt x="11" y="42"/>
                    <a:pt x="11" y="42"/>
                  </a:cubicBezTo>
                  <a:cubicBezTo>
                    <a:pt x="12" y="42"/>
                    <a:pt x="12" y="42"/>
                    <a:pt x="12" y="42"/>
                  </a:cubicBezTo>
                  <a:lnTo>
                    <a:pt x="12" y="43"/>
                  </a:lnTo>
                  <a:close/>
                  <a:moveTo>
                    <a:pt x="13" y="50"/>
                  </a:moveTo>
                  <a:cubicBezTo>
                    <a:pt x="13" y="50"/>
                    <a:pt x="13" y="50"/>
                    <a:pt x="13" y="50"/>
                  </a:cubicBezTo>
                  <a:cubicBezTo>
                    <a:pt x="12" y="50"/>
                    <a:pt x="12" y="50"/>
                    <a:pt x="12" y="50"/>
                  </a:cubicBezTo>
                  <a:cubicBezTo>
                    <a:pt x="12" y="50"/>
                    <a:pt x="12" y="50"/>
                    <a:pt x="12" y="50"/>
                  </a:cubicBezTo>
                  <a:cubicBezTo>
                    <a:pt x="13" y="50"/>
                    <a:pt x="13" y="50"/>
                    <a:pt x="13" y="50"/>
                  </a:cubicBezTo>
                  <a:close/>
                  <a:moveTo>
                    <a:pt x="13" y="50"/>
                  </a:moveTo>
                  <a:cubicBezTo>
                    <a:pt x="13" y="50"/>
                    <a:pt x="13" y="50"/>
                    <a:pt x="13" y="50"/>
                  </a:cubicBezTo>
                  <a:cubicBezTo>
                    <a:pt x="12" y="50"/>
                    <a:pt x="12" y="50"/>
                    <a:pt x="12" y="50"/>
                  </a:cubicBezTo>
                  <a:cubicBezTo>
                    <a:pt x="12" y="44"/>
                    <a:pt x="12" y="44"/>
                    <a:pt x="12" y="44"/>
                  </a:cubicBezTo>
                  <a:cubicBezTo>
                    <a:pt x="13" y="44"/>
                    <a:pt x="13" y="44"/>
                    <a:pt x="13" y="44"/>
                  </a:cubicBezTo>
                  <a:lnTo>
                    <a:pt x="13" y="50"/>
                  </a:lnTo>
                  <a:close/>
                  <a:moveTo>
                    <a:pt x="13" y="44"/>
                  </a:moveTo>
                  <a:cubicBezTo>
                    <a:pt x="13" y="44"/>
                    <a:pt x="13" y="44"/>
                    <a:pt x="13" y="44"/>
                  </a:cubicBezTo>
                  <a:cubicBezTo>
                    <a:pt x="12" y="44"/>
                    <a:pt x="12" y="44"/>
                    <a:pt x="12" y="44"/>
                  </a:cubicBezTo>
                  <a:cubicBezTo>
                    <a:pt x="12" y="43"/>
                    <a:pt x="12" y="43"/>
                    <a:pt x="12" y="43"/>
                  </a:cubicBezTo>
                  <a:cubicBezTo>
                    <a:pt x="13" y="43"/>
                    <a:pt x="13" y="43"/>
                    <a:pt x="13" y="43"/>
                  </a:cubicBezTo>
                  <a:lnTo>
                    <a:pt x="13" y="44"/>
                  </a:lnTo>
                  <a:close/>
                  <a:moveTo>
                    <a:pt x="13" y="43"/>
                  </a:moveTo>
                  <a:cubicBezTo>
                    <a:pt x="13" y="43"/>
                    <a:pt x="13" y="43"/>
                    <a:pt x="13" y="43"/>
                  </a:cubicBezTo>
                  <a:cubicBezTo>
                    <a:pt x="12" y="43"/>
                    <a:pt x="12" y="43"/>
                    <a:pt x="12" y="43"/>
                  </a:cubicBezTo>
                  <a:cubicBezTo>
                    <a:pt x="12" y="42"/>
                    <a:pt x="12" y="42"/>
                    <a:pt x="12" y="42"/>
                  </a:cubicBezTo>
                  <a:cubicBezTo>
                    <a:pt x="13" y="42"/>
                    <a:pt x="13" y="42"/>
                    <a:pt x="13" y="42"/>
                  </a:cubicBezTo>
                  <a:lnTo>
                    <a:pt x="13" y="43"/>
                  </a:lnTo>
                  <a:close/>
                  <a:moveTo>
                    <a:pt x="13" y="50"/>
                  </a:moveTo>
                  <a:cubicBezTo>
                    <a:pt x="13" y="50"/>
                    <a:pt x="13" y="50"/>
                    <a:pt x="13" y="50"/>
                  </a:cubicBezTo>
                  <a:cubicBezTo>
                    <a:pt x="13" y="50"/>
                    <a:pt x="13" y="50"/>
                    <a:pt x="13" y="50"/>
                  </a:cubicBezTo>
                  <a:cubicBezTo>
                    <a:pt x="13" y="50"/>
                    <a:pt x="13" y="50"/>
                    <a:pt x="13" y="50"/>
                  </a:cubicBezTo>
                  <a:cubicBezTo>
                    <a:pt x="13" y="50"/>
                    <a:pt x="13" y="50"/>
                    <a:pt x="13" y="50"/>
                  </a:cubicBezTo>
                  <a:close/>
                  <a:moveTo>
                    <a:pt x="13" y="50"/>
                  </a:moveTo>
                  <a:cubicBezTo>
                    <a:pt x="13" y="50"/>
                    <a:pt x="13" y="50"/>
                    <a:pt x="13" y="50"/>
                  </a:cubicBezTo>
                  <a:cubicBezTo>
                    <a:pt x="13" y="50"/>
                    <a:pt x="13" y="50"/>
                    <a:pt x="13" y="50"/>
                  </a:cubicBezTo>
                  <a:cubicBezTo>
                    <a:pt x="13" y="44"/>
                    <a:pt x="13" y="44"/>
                    <a:pt x="13" y="44"/>
                  </a:cubicBezTo>
                  <a:cubicBezTo>
                    <a:pt x="13" y="44"/>
                    <a:pt x="13" y="44"/>
                    <a:pt x="13" y="44"/>
                  </a:cubicBezTo>
                  <a:lnTo>
                    <a:pt x="13" y="50"/>
                  </a:lnTo>
                  <a:close/>
                  <a:moveTo>
                    <a:pt x="13" y="44"/>
                  </a:moveTo>
                  <a:cubicBezTo>
                    <a:pt x="13" y="44"/>
                    <a:pt x="13" y="44"/>
                    <a:pt x="13" y="44"/>
                  </a:cubicBezTo>
                  <a:cubicBezTo>
                    <a:pt x="13" y="44"/>
                    <a:pt x="13" y="44"/>
                    <a:pt x="13" y="44"/>
                  </a:cubicBezTo>
                  <a:cubicBezTo>
                    <a:pt x="13" y="43"/>
                    <a:pt x="13" y="43"/>
                    <a:pt x="13" y="43"/>
                  </a:cubicBezTo>
                  <a:cubicBezTo>
                    <a:pt x="13" y="43"/>
                    <a:pt x="13" y="43"/>
                    <a:pt x="13" y="43"/>
                  </a:cubicBezTo>
                  <a:lnTo>
                    <a:pt x="13" y="44"/>
                  </a:lnTo>
                  <a:close/>
                  <a:moveTo>
                    <a:pt x="13" y="43"/>
                  </a:moveTo>
                  <a:cubicBezTo>
                    <a:pt x="13" y="43"/>
                    <a:pt x="13" y="43"/>
                    <a:pt x="13" y="43"/>
                  </a:cubicBezTo>
                  <a:cubicBezTo>
                    <a:pt x="13" y="43"/>
                    <a:pt x="13" y="43"/>
                    <a:pt x="13" y="43"/>
                  </a:cubicBezTo>
                  <a:cubicBezTo>
                    <a:pt x="13" y="42"/>
                    <a:pt x="13" y="42"/>
                    <a:pt x="13" y="42"/>
                  </a:cubicBezTo>
                  <a:cubicBezTo>
                    <a:pt x="13" y="42"/>
                    <a:pt x="13" y="42"/>
                    <a:pt x="13" y="42"/>
                  </a:cubicBezTo>
                  <a:lnTo>
                    <a:pt x="13" y="43"/>
                  </a:lnTo>
                  <a:close/>
                  <a:moveTo>
                    <a:pt x="13" y="42"/>
                  </a:moveTo>
                  <a:cubicBezTo>
                    <a:pt x="13" y="42"/>
                    <a:pt x="13" y="42"/>
                    <a:pt x="13" y="42"/>
                  </a:cubicBezTo>
                  <a:cubicBezTo>
                    <a:pt x="12" y="42"/>
                    <a:pt x="12" y="42"/>
                    <a:pt x="12" y="42"/>
                  </a:cubicBezTo>
                  <a:cubicBezTo>
                    <a:pt x="12" y="42"/>
                    <a:pt x="12" y="42"/>
                    <a:pt x="12" y="42"/>
                  </a:cubicBezTo>
                  <a:cubicBezTo>
                    <a:pt x="12" y="42"/>
                    <a:pt x="12" y="42"/>
                    <a:pt x="12" y="42"/>
                  </a:cubicBezTo>
                  <a:cubicBezTo>
                    <a:pt x="12" y="42"/>
                    <a:pt x="12" y="42"/>
                    <a:pt x="12" y="42"/>
                  </a:cubicBezTo>
                  <a:cubicBezTo>
                    <a:pt x="11" y="42"/>
                    <a:pt x="11" y="42"/>
                    <a:pt x="11" y="42"/>
                  </a:cubicBezTo>
                  <a:cubicBezTo>
                    <a:pt x="11" y="42"/>
                    <a:pt x="11" y="42"/>
                    <a:pt x="11" y="42"/>
                  </a:cubicBezTo>
                  <a:cubicBezTo>
                    <a:pt x="11" y="42"/>
                    <a:pt x="11" y="42"/>
                    <a:pt x="11" y="42"/>
                  </a:cubicBezTo>
                  <a:cubicBezTo>
                    <a:pt x="11" y="42"/>
                    <a:pt x="11" y="42"/>
                    <a:pt x="11" y="42"/>
                  </a:cubicBezTo>
                  <a:cubicBezTo>
                    <a:pt x="10" y="42"/>
                    <a:pt x="10" y="42"/>
                    <a:pt x="10" y="42"/>
                  </a:cubicBezTo>
                  <a:cubicBezTo>
                    <a:pt x="10" y="42"/>
                    <a:pt x="10" y="42"/>
                    <a:pt x="10" y="42"/>
                  </a:cubicBezTo>
                  <a:cubicBezTo>
                    <a:pt x="10" y="42"/>
                    <a:pt x="10" y="42"/>
                    <a:pt x="10" y="42"/>
                  </a:cubicBezTo>
                  <a:cubicBezTo>
                    <a:pt x="10" y="42"/>
                    <a:pt x="10" y="42"/>
                    <a:pt x="10" y="42"/>
                  </a:cubicBezTo>
                  <a:cubicBezTo>
                    <a:pt x="9" y="42"/>
                    <a:pt x="9" y="42"/>
                    <a:pt x="9" y="42"/>
                  </a:cubicBezTo>
                  <a:cubicBezTo>
                    <a:pt x="9" y="42"/>
                    <a:pt x="9" y="42"/>
                    <a:pt x="9" y="42"/>
                  </a:cubicBezTo>
                  <a:cubicBezTo>
                    <a:pt x="13" y="42"/>
                    <a:pt x="13" y="42"/>
                    <a:pt x="13" y="42"/>
                  </a:cubicBezTo>
                  <a:close/>
                  <a:moveTo>
                    <a:pt x="13" y="42"/>
                  </a:moveTo>
                  <a:cubicBezTo>
                    <a:pt x="13" y="42"/>
                    <a:pt x="13" y="42"/>
                    <a:pt x="13" y="42"/>
                  </a:cubicBezTo>
                  <a:cubicBezTo>
                    <a:pt x="8" y="42"/>
                    <a:pt x="8" y="42"/>
                    <a:pt x="8" y="42"/>
                  </a:cubicBezTo>
                  <a:cubicBezTo>
                    <a:pt x="13" y="41"/>
                    <a:pt x="13" y="41"/>
                    <a:pt x="13" y="41"/>
                  </a:cubicBezTo>
                  <a:lnTo>
                    <a:pt x="13" y="42"/>
                  </a:lnTo>
                  <a:close/>
                  <a:moveTo>
                    <a:pt x="13" y="53"/>
                  </a:moveTo>
                  <a:cubicBezTo>
                    <a:pt x="13" y="53"/>
                    <a:pt x="13" y="53"/>
                    <a:pt x="13" y="53"/>
                  </a:cubicBezTo>
                  <a:cubicBezTo>
                    <a:pt x="13" y="42"/>
                    <a:pt x="13" y="42"/>
                    <a:pt x="13" y="42"/>
                  </a:cubicBezTo>
                  <a:cubicBezTo>
                    <a:pt x="13" y="42"/>
                    <a:pt x="13" y="42"/>
                    <a:pt x="13" y="42"/>
                  </a:cubicBezTo>
                  <a:cubicBezTo>
                    <a:pt x="13" y="41"/>
                    <a:pt x="13" y="41"/>
                    <a:pt x="13" y="41"/>
                  </a:cubicBezTo>
                  <a:cubicBezTo>
                    <a:pt x="13" y="41"/>
                    <a:pt x="13" y="41"/>
                    <a:pt x="13" y="41"/>
                  </a:cubicBezTo>
                  <a:cubicBezTo>
                    <a:pt x="13" y="41"/>
                    <a:pt x="13" y="41"/>
                    <a:pt x="13" y="41"/>
                  </a:cubicBezTo>
                  <a:cubicBezTo>
                    <a:pt x="1" y="42"/>
                    <a:pt x="1" y="42"/>
                    <a:pt x="1" y="42"/>
                  </a:cubicBezTo>
                  <a:cubicBezTo>
                    <a:pt x="1" y="53"/>
                    <a:pt x="1" y="53"/>
                    <a:pt x="1" y="53"/>
                  </a:cubicBezTo>
                  <a:cubicBezTo>
                    <a:pt x="1" y="53"/>
                    <a:pt x="1" y="53"/>
                    <a:pt x="1" y="53"/>
                  </a:cubicBezTo>
                  <a:cubicBezTo>
                    <a:pt x="1" y="40"/>
                    <a:pt x="1" y="40"/>
                    <a:pt x="1" y="40"/>
                  </a:cubicBezTo>
                  <a:cubicBezTo>
                    <a:pt x="15" y="38"/>
                    <a:pt x="15" y="38"/>
                    <a:pt x="15" y="38"/>
                  </a:cubicBezTo>
                  <a:cubicBezTo>
                    <a:pt x="15" y="53"/>
                    <a:pt x="15" y="53"/>
                    <a:pt x="15" y="53"/>
                  </a:cubicBezTo>
                  <a:lnTo>
                    <a:pt x="13" y="53"/>
                  </a:lnTo>
                  <a:close/>
                  <a:moveTo>
                    <a:pt x="77" y="22"/>
                  </a:moveTo>
                  <a:cubicBezTo>
                    <a:pt x="77" y="22"/>
                    <a:pt x="77" y="22"/>
                    <a:pt x="77" y="22"/>
                  </a:cubicBezTo>
                  <a:cubicBezTo>
                    <a:pt x="78" y="22"/>
                    <a:pt x="78" y="22"/>
                    <a:pt x="78" y="22"/>
                  </a:cubicBezTo>
                  <a:cubicBezTo>
                    <a:pt x="78" y="20"/>
                    <a:pt x="78" y="20"/>
                    <a:pt x="78" y="20"/>
                  </a:cubicBezTo>
                  <a:cubicBezTo>
                    <a:pt x="78" y="20"/>
                    <a:pt x="78" y="20"/>
                    <a:pt x="78" y="20"/>
                  </a:cubicBezTo>
                  <a:cubicBezTo>
                    <a:pt x="78" y="19"/>
                    <a:pt x="78" y="19"/>
                    <a:pt x="78" y="19"/>
                  </a:cubicBezTo>
                  <a:cubicBezTo>
                    <a:pt x="79" y="19"/>
                    <a:pt x="79" y="19"/>
                    <a:pt x="79" y="19"/>
                  </a:cubicBezTo>
                  <a:cubicBezTo>
                    <a:pt x="79" y="19"/>
                    <a:pt x="79" y="19"/>
                    <a:pt x="79" y="19"/>
                  </a:cubicBezTo>
                  <a:cubicBezTo>
                    <a:pt x="77" y="19"/>
                    <a:pt x="77" y="19"/>
                    <a:pt x="77" y="19"/>
                  </a:cubicBezTo>
                  <a:lnTo>
                    <a:pt x="77" y="22"/>
                  </a:lnTo>
                  <a:close/>
                  <a:moveTo>
                    <a:pt x="77" y="19"/>
                  </a:moveTo>
                  <a:cubicBezTo>
                    <a:pt x="77" y="19"/>
                    <a:pt x="77" y="19"/>
                    <a:pt x="77" y="19"/>
                  </a:cubicBezTo>
                  <a:cubicBezTo>
                    <a:pt x="78" y="19"/>
                    <a:pt x="78" y="19"/>
                    <a:pt x="78" y="19"/>
                  </a:cubicBezTo>
                  <a:cubicBezTo>
                    <a:pt x="78" y="18"/>
                    <a:pt x="78" y="18"/>
                    <a:pt x="78" y="18"/>
                  </a:cubicBezTo>
                  <a:cubicBezTo>
                    <a:pt x="78" y="17"/>
                    <a:pt x="78" y="17"/>
                    <a:pt x="78" y="17"/>
                  </a:cubicBezTo>
                  <a:cubicBezTo>
                    <a:pt x="78" y="17"/>
                    <a:pt x="78" y="17"/>
                    <a:pt x="78" y="17"/>
                  </a:cubicBezTo>
                  <a:cubicBezTo>
                    <a:pt x="79" y="17"/>
                    <a:pt x="79" y="17"/>
                    <a:pt x="79" y="17"/>
                  </a:cubicBezTo>
                  <a:cubicBezTo>
                    <a:pt x="79" y="16"/>
                    <a:pt x="79" y="16"/>
                    <a:pt x="79" y="16"/>
                  </a:cubicBezTo>
                  <a:cubicBezTo>
                    <a:pt x="77" y="17"/>
                    <a:pt x="77" y="17"/>
                    <a:pt x="77" y="17"/>
                  </a:cubicBezTo>
                  <a:lnTo>
                    <a:pt x="77" y="19"/>
                  </a:lnTo>
                  <a:close/>
                  <a:moveTo>
                    <a:pt x="77" y="35"/>
                  </a:moveTo>
                  <a:cubicBezTo>
                    <a:pt x="77" y="35"/>
                    <a:pt x="77" y="35"/>
                    <a:pt x="77" y="35"/>
                  </a:cubicBezTo>
                  <a:cubicBezTo>
                    <a:pt x="78" y="35"/>
                    <a:pt x="78" y="35"/>
                    <a:pt x="78" y="35"/>
                  </a:cubicBezTo>
                  <a:cubicBezTo>
                    <a:pt x="78" y="33"/>
                    <a:pt x="78" y="33"/>
                    <a:pt x="78" y="33"/>
                  </a:cubicBezTo>
                  <a:cubicBezTo>
                    <a:pt x="78" y="33"/>
                    <a:pt x="78" y="33"/>
                    <a:pt x="78" y="33"/>
                  </a:cubicBezTo>
                  <a:cubicBezTo>
                    <a:pt x="78" y="33"/>
                    <a:pt x="78" y="33"/>
                    <a:pt x="78" y="33"/>
                  </a:cubicBezTo>
                  <a:cubicBezTo>
                    <a:pt x="79" y="33"/>
                    <a:pt x="79" y="33"/>
                    <a:pt x="79" y="33"/>
                  </a:cubicBezTo>
                  <a:cubicBezTo>
                    <a:pt x="79" y="32"/>
                    <a:pt x="79" y="32"/>
                    <a:pt x="79" y="32"/>
                  </a:cubicBezTo>
                  <a:cubicBezTo>
                    <a:pt x="77" y="33"/>
                    <a:pt x="77" y="33"/>
                    <a:pt x="77" y="33"/>
                  </a:cubicBezTo>
                  <a:lnTo>
                    <a:pt x="77" y="35"/>
                  </a:lnTo>
                  <a:close/>
                  <a:moveTo>
                    <a:pt x="77" y="32"/>
                  </a:moveTo>
                  <a:cubicBezTo>
                    <a:pt x="77" y="32"/>
                    <a:pt x="77" y="32"/>
                    <a:pt x="77" y="32"/>
                  </a:cubicBezTo>
                  <a:cubicBezTo>
                    <a:pt x="78" y="32"/>
                    <a:pt x="78" y="32"/>
                    <a:pt x="78" y="32"/>
                  </a:cubicBezTo>
                  <a:cubicBezTo>
                    <a:pt x="78" y="31"/>
                    <a:pt x="78" y="31"/>
                    <a:pt x="78" y="31"/>
                  </a:cubicBezTo>
                  <a:cubicBezTo>
                    <a:pt x="78" y="30"/>
                    <a:pt x="78" y="30"/>
                    <a:pt x="78" y="30"/>
                  </a:cubicBezTo>
                  <a:cubicBezTo>
                    <a:pt x="78" y="30"/>
                    <a:pt x="78" y="30"/>
                    <a:pt x="78" y="30"/>
                  </a:cubicBezTo>
                  <a:cubicBezTo>
                    <a:pt x="79" y="30"/>
                    <a:pt x="79" y="30"/>
                    <a:pt x="79" y="30"/>
                  </a:cubicBezTo>
                  <a:cubicBezTo>
                    <a:pt x="79" y="30"/>
                    <a:pt x="79" y="30"/>
                    <a:pt x="79" y="30"/>
                  </a:cubicBezTo>
                  <a:cubicBezTo>
                    <a:pt x="77" y="30"/>
                    <a:pt x="77" y="30"/>
                    <a:pt x="77" y="30"/>
                  </a:cubicBezTo>
                  <a:lnTo>
                    <a:pt x="77" y="32"/>
                  </a:lnTo>
                  <a:close/>
                  <a:moveTo>
                    <a:pt x="77" y="24"/>
                  </a:moveTo>
                  <a:cubicBezTo>
                    <a:pt x="77" y="24"/>
                    <a:pt x="77" y="24"/>
                    <a:pt x="77" y="24"/>
                  </a:cubicBezTo>
                  <a:cubicBezTo>
                    <a:pt x="78" y="24"/>
                    <a:pt x="78" y="24"/>
                    <a:pt x="78" y="24"/>
                  </a:cubicBezTo>
                  <a:cubicBezTo>
                    <a:pt x="78" y="23"/>
                    <a:pt x="78" y="23"/>
                    <a:pt x="78" y="23"/>
                  </a:cubicBezTo>
                  <a:cubicBezTo>
                    <a:pt x="78" y="22"/>
                    <a:pt x="78" y="22"/>
                    <a:pt x="78" y="22"/>
                  </a:cubicBezTo>
                  <a:cubicBezTo>
                    <a:pt x="78" y="22"/>
                    <a:pt x="78" y="22"/>
                    <a:pt x="78" y="22"/>
                  </a:cubicBezTo>
                  <a:cubicBezTo>
                    <a:pt x="79" y="22"/>
                    <a:pt x="79" y="22"/>
                    <a:pt x="79" y="22"/>
                  </a:cubicBezTo>
                  <a:cubicBezTo>
                    <a:pt x="79" y="22"/>
                    <a:pt x="79" y="22"/>
                    <a:pt x="79" y="22"/>
                  </a:cubicBezTo>
                  <a:cubicBezTo>
                    <a:pt x="77" y="22"/>
                    <a:pt x="77" y="22"/>
                    <a:pt x="77" y="22"/>
                  </a:cubicBezTo>
                  <a:lnTo>
                    <a:pt x="77" y="24"/>
                  </a:lnTo>
                  <a:close/>
                  <a:moveTo>
                    <a:pt x="77" y="30"/>
                  </a:moveTo>
                  <a:cubicBezTo>
                    <a:pt x="77" y="30"/>
                    <a:pt x="77" y="30"/>
                    <a:pt x="77" y="30"/>
                  </a:cubicBezTo>
                  <a:cubicBezTo>
                    <a:pt x="78" y="30"/>
                    <a:pt x="78" y="30"/>
                    <a:pt x="78" y="30"/>
                  </a:cubicBezTo>
                  <a:cubicBezTo>
                    <a:pt x="78" y="28"/>
                    <a:pt x="78" y="28"/>
                    <a:pt x="78" y="28"/>
                  </a:cubicBezTo>
                  <a:cubicBezTo>
                    <a:pt x="78" y="28"/>
                    <a:pt x="78" y="28"/>
                    <a:pt x="78" y="28"/>
                  </a:cubicBezTo>
                  <a:cubicBezTo>
                    <a:pt x="78" y="27"/>
                    <a:pt x="78" y="27"/>
                    <a:pt x="78" y="27"/>
                  </a:cubicBezTo>
                  <a:cubicBezTo>
                    <a:pt x="79" y="27"/>
                    <a:pt x="79" y="27"/>
                    <a:pt x="79" y="27"/>
                  </a:cubicBezTo>
                  <a:cubicBezTo>
                    <a:pt x="79" y="27"/>
                    <a:pt x="79" y="27"/>
                    <a:pt x="79" y="27"/>
                  </a:cubicBezTo>
                  <a:cubicBezTo>
                    <a:pt x="77" y="27"/>
                    <a:pt x="77" y="27"/>
                    <a:pt x="77" y="27"/>
                  </a:cubicBezTo>
                  <a:lnTo>
                    <a:pt x="77" y="30"/>
                  </a:lnTo>
                  <a:close/>
                  <a:moveTo>
                    <a:pt x="47" y="42"/>
                  </a:moveTo>
                  <a:cubicBezTo>
                    <a:pt x="47" y="42"/>
                    <a:pt x="47" y="42"/>
                    <a:pt x="47" y="42"/>
                  </a:cubicBezTo>
                  <a:cubicBezTo>
                    <a:pt x="57" y="42"/>
                    <a:pt x="57" y="42"/>
                    <a:pt x="57" y="42"/>
                  </a:cubicBezTo>
                  <a:cubicBezTo>
                    <a:pt x="57" y="42"/>
                    <a:pt x="57" y="42"/>
                    <a:pt x="57" y="42"/>
                  </a:cubicBezTo>
                  <a:cubicBezTo>
                    <a:pt x="60" y="42"/>
                    <a:pt x="60" y="42"/>
                    <a:pt x="60" y="42"/>
                  </a:cubicBezTo>
                  <a:cubicBezTo>
                    <a:pt x="60" y="41"/>
                    <a:pt x="60" y="41"/>
                    <a:pt x="60" y="41"/>
                  </a:cubicBezTo>
                  <a:cubicBezTo>
                    <a:pt x="57" y="42"/>
                    <a:pt x="57" y="42"/>
                    <a:pt x="57" y="42"/>
                  </a:cubicBezTo>
                  <a:cubicBezTo>
                    <a:pt x="57" y="42"/>
                    <a:pt x="57" y="42"/>
                    <a:pt x="57" y="42"/>
                  </a:cubicBezTo>
                  <a:cubicBezTo>
                    <a:pt x="47" y="42"/>
                    <a:pt x="47" y="42"/>
                    <a:pt x="47" y="42"/>
                  </a:cubicBezTo>
                  <a:close/>
                  <a:moveTo>
                    <a:pt x="79" y="43"/>
                  </a:moveTo>
                  <a:cubicBezTo>
                    <a:pt x="79" y="43"/>
                    <a:pt x="79" y="43"/>
                    <a:pt x="79" y="43"/>
                  </a:cubicBezTo>
                  <a:cubicBezTo>
                    <a:pt x="83" y="43"/>
                    <a:pt x="83" y="43"/>
                    <a:pt x="83" y="43"/>
                  </a:cubicBezTo>
                  <a:cubicBezTo>
                    <a:pt x="83" y="42"/>
                    <a:pt x="83" y="42"/>
                    <a:pt x="83" y="42"/>
                  </a:cubicBezTo>
                  <a:cubicBezTo>
                    <a:pt x="79" y="42"/>
                    <a:pt x="79" y="42"/>
                    <a:pt x="79" y="42"/>
                  </a:cubicBezTo>
                  <a:lnTo>
                    <a:pt x="79" y="43"/>
                  </a:lnTo>
                  <a:close/>
                  <a:moveTo>
                    <a:pt x="79" y="39"/>
                  </a:moveTo>
                  <a:cubicBezTo>
                    <a:pt x="79" y="39"/>
                    <a:pt x="79" y="39"/>
                    <a:pt x="79" y="39"/>
                  </a:cubicBezTo>
                  <a:cubicBezTo>
                    <a:pt x="83" y="39"/>
                    <a:pt x="83" y="39"/>
                    <a:pt x="83" y="39"/>
                  </a:cubicBezTo>
                  <a:cubicBezTo>
                    <a:pt x="83" y="38"/>
                    <a:pt x="83" y="38"/>
                    <a:pt x="83" y="38"/>
                  </a:cubicBezTo>
                  <a:cubicBezTo>
                    <a:pt x="79" y="38"/>
                    <a:pt x="79" y="38"/>
                    <a:pt x="79" y="38"/>
                  </a:cubicBezTo>
                  <a:lnTo>
                    <a:pt x="79" y="39"/>
                  </a:lnTo>
                  <a:close/>
                  <a:moveTo>
                    <a:pt x="71" y="43"/>
                  </a:moveTo>
                  <a:cubicBezTo>
                    <a:pt x="71" y="43"/>
                    <a:pt x="71" y="43"/>
                    <a:pt x="71" y="43"/>
                  </a:cubicBezTo>
                  <a:cubicBezTo>
                    <a:pt x="74" y="42"/>
                    <a:pt x="74" y="42"/>
                    <a:pt x="74" y="42"/>
                  </a:cubicBezTo>
                  <a:cubicBezTo>
                    <a:pt x="74" y="42"/>
                    <a:pt x="74" y="42"/>
                    <a:pt x="74" y="42"/>
                  </a:cubicBezTo>
                  <a:cubicBezTo>
                    <a:pt x="71" y="42"/>
                    <a:pt x="71" y="42"/>
                    <a:pt x="71" y="42"/>
                  </a:cubicBezTo>
                  <a:lnTo>
                    <a:pt x="71" y="43"/>
                  </a:lnTo>
                  <a:close/>
                  <a:moveTo>
                    <a:pt x="83" y="37"/>
                  </a:moveTo>
                  <a:cubicBezTo>
                    <a:pt x="83" y="37"/>
                    <a:pt x="83" y="37"/>
                    <a:pt x="83" y="37"/>
                  </a:cubicBezTo>
                  <a:cubicBezTo>
                    <a:pt x="88" y="37"/>
                    <a:pt x="88" y="37"/>
                    <a:pt x="88" y="37"/>
                  </a:cubicBezTo>
                  <a:cubicBezTo>
                    <a:pt x="88" y="36"/>
                    <a:pt x="88" y="36"/>
                    <a:pt x="88" y="36"/>
                  </a:cubicBezTo>
                  <a:cubicBezTo>
                    <a:pt x="83" y="37"/>
                    <a:pt x="83" y="37"/>
                    <a:pt x="83" y="37"/>
                  </a:cubicBezTo>
                  <a:close/>
                  <a:moveTo>
                    <a:pt x="83" y="43"/>
                  </a:moveTo>
                  <a:cubicBezTo>
                    <a:pt x="83" y="43"/>
                    <a:pt x="83" y="43"/>
                    <a:pt x="83" y="43"/>
                  </a:cubicBezTo>
                  <a:cubicBezTo>
                    <a:pt x="88" y="43"/>
                    <a:pt x="88" y="43"/>
                    <a:pt x="88" y="43"/>
                  </a:cubicBezTo>
                  <a:cubicBezTo>
                    <a:pt x="88" y="43"/>
                    <a:pt x="88" y="43"/>
                    <a:pt x="88" y="43"/>
                  </a:cubicBezTo>
                  <a:cubicBezTo>
                    <a:pt x="83" y="43"/>
                    <a:pt x="83" y="43"/>
                    <a:pt x="83" y="43"/>
                  </a:cubicBezTo>
                  <a:close/>
                  <a:moveTo>
                    <a:pt x="79" y="40"/>
                  </a:moveTo>
                  <a:cubicBezTo>
                    <a:pt x="79" y="40"/>
                    <a:pt x="79" y="40"/>
                    <a:pt x="79" y="40"/>
                  </a:cubicBezTo>
                  <a:cubicBezTo>
                    <a:pt x="83" y="39"/>
                    <a:pt x="83" y="39"/>
                    <a:pt x="83" y="39"/>
                  </a:cubicBezTo>
                  <a:cubicBezTo>
                    <a:pt x="83" y="39"/>
                    <a:pt x="83" y="39"/>
                    <a:pt x="83" y="39"/>
                  </a:cubicBezTo>
                  <a:cubicBezTo>
                    <a:pt x="79" y="39"/>
                    <a:pt x="79" y="39"/>
                    <a:pt x="79" y="39"/>
                  </a:cubicBezTo>
                  <a:lnTo>
                    <a:pt x="79" y="40"/>
                  </a:lnTo>
                  <a:close/>
                  <a:moveTo>
                    <a:pt x="79" y="41"/>
                  </a:moveTo>
                  <a:cubicBezTo>
                    <a:pt x="79" y="41"/>
                    <a:pt x="79" y="41"/>
                    <a:pt x="79" y="41"/>
                  </a:cubicBezTo>
                  <a:cubicBezTo>
                    <a:pt x="83" y="40"/>
                    <a:pt x="83" y="40"/>
                    <a:pt x="83" y="40"/>
                  </a:cubicBezTo>
                  <a:cubicBezTo>
                    <a:pt x="83" y="40"/>
                    <a:pt x="83" y="40"/>
                    <a:pt x="83" y="40"/>
                  </a:cubicBezTo>
                  <a:cubicBezTo>
                    <a:pt x="79" y="40"/>
                    <a:pt x="79" y="40"/>
                    <a:pt x="79" y="40"/>
                  </a:cubicBezTo>
                  <a:lnTo>
                    <a:pt x="79" y="41"/>
                  </a:lnTo>
                  <a:close/>
                  <a:moveTo>
                    <a:pt x="79" y="41"/>
                  </a:moveTo>
                  <a:cubicBezTo>
                    <a:pt x="79" y="41"/>
                    <a:pt x="79" y="41"/>
                    <a:pt x="79" y="41"/>
                  </a:cubicBezTo>
                  <a:cubicBezTo>
                    <a:pt x="83" y="41"/>
                    <a:pt x="83" y="41"/>
                    <a:pt x="83" y="41"/>
                  </a:cubicBezTo>
                  <a:cubicBezTo>
                    <a:pt x="83" y="41"/>
                    <a:pt x="83" y="41"/>
                    <a:pt x="83" y="41"/>
                  </a:cubicBezTo>
                  <a:cubicBezTo>
                    <a:pt x="79" y="41"/>
                    <a:pt x="79" y="41"/>
                    <a:pt x="79" y="41"/>
                  </a:cubicBezTo>
                  <a:close/>
                  <a:moveTo>
                    <a:pt x="79" y="42"/>
                  </a:moveTo>
                  <a:cubicBezTo>
                    <a:pt x="79" y="42"/>
                    <a:pt x="79" y="42"/>
                    <a:pt x="79" y="42"/>
                  </a:cubicBezTo>
                  <a:cubicBezTo>
                    <a:pt x="83" y="42"/>
                    <a:pt x="83" y="42"/>
                    <a:pt x="83" y="42"/>
                  </a:cubicBezTo>
                  <a:cubicBezTo>
                    <a:pt x="83" y="41"/>
                    <a:pt x="83" y="41"/>
                    <a:pt x="83" y="41"/>
                  </a:cubicBezTo>
                  <a:cubicBezTo>
                    <a:pt x="79" y="42"/>
                    <a:pt x="79" y="42"/>
                    <a:pt x="79" y="42"/>
                  </a:cubicBezTo>
                  <a:close/>
                  <a:moveTo>
                    <a:pt x="83" y="42"/>
                  </a:moveTo>
                  <a:cubicBezTo>
                    <a:pt x="83" y="42"/>
                    <a:pt x="83" y="42"/>
                    <a:pt x="83" y="42"/>
                  </a:cubicBezTo>
                  <a:cubicBezTo>
                    <a:pt x="88" y="41"/>
                    <a:pt x="88" y="41"/>
                    <a:pt x="88" y="41"/>
                  </a:cubicBezTo>
                  <a:cubicBezTo>
                    <a:pt x="88" y="41"/>
                    <a:pt x="88" y="41"/>
                    <a:pt x="88" y="41"/>
                  </a:cubicBezTo>
                  <a:cubicBezTo>
                    <a:pt x="83" y="41"/>
                    <a:pt x="83" y="41"/>
                    <a:pt x="83" y="41"/>
                  </a:cubicBezTo>
                  <a:lnTo>
                    <a:pt x="83" y="42"/>
                  </a:lnTo>
                  <a:close/>
                  <a:moveTo>
                    <a:pt x="88" y="36"/>
                  </a:moveTo>
                  <a:cubicBezTo>
                    <a:pt x="88" y="36"/>
                    <a:pt x="88" y="36"/>
                    <a:pt x="88" y="36"/>
                  </a:cubicBezTo>
                  <a:cubicBezTo>
                    <a:pt x="83" y="36"/>
                    <a:pt x="83" y="36"/>
                    <a:pt x="83" y="36"/>
                  </a:cubicBezTo>
                  <a:cubicBezTo>
                    <a:pt x="83" y="36"/>
                    <a:pt x="83" y="36"/>
                    <a:pt x="83" y="36"/>
                  </a:cubicBezTo>
                  <a:cubicBezTo>
                    <a:pt x="88" y="36"/>
                    <a:pt x="88" y="36"/>
                    <a:pt x="88" y="36"/>
                  </a:cubicBezTo>
                  <a:close/>
                  <a:moveTo>
                    <a:pt x="83" y="41"/>
                  </a:moveTo>
                  <a:cubicBezTo>
                    <a:pt x="83" y="41"/>
                    <a:pt x="83" y="41"/>
                    <a:pt x="83" y="41"/>
                  </a:cubicBezTo>
                  <a:cubicBezTo>
                    <a:pt x="88" y="40"/>
                    <a:pt x="88" y="40"/>
                    <a:pt x="88" y="40"/>
                  </a:cubicBezTo>
                  <a:cubicBezTo>
                    <a:pt x="88" y="40"/>
                    <a:pt x="88" y="40"/>
                    <a:pt x="88" y="40"/>
                  </a:cubicBezTo>
                  <a:cubicBezTo>
                    <a:pt x="83" y="40"/>
                    <a:pt x="83" y="40"/>
                    <a:pt x="83" y="40"/>
                  </a:cubicBezTo>
                  <a:lnTo>
                    <a:pt x="83" y="41"/>
                  </a:lnTo>
                  <a:close/>
                  <a:moveTo>
                    <a:pt x="83" y="42"/>
                  </a:moveTo>
                  <a:cubicBezTo>
                    <a:pt x="83" y="42"/>
                    <a:pt x="83" y="42"/>
                    <a:pt x="83" y="42"/>
                  </a:cubicBezTo>
                  <a:cubicBezTo>
                    <a:pt x="88" y="42"/>
                    <a:pt x="88" y="42"/>
                    <a:pt x="88" y="42"/>
                  </a:cubicBezTo>
                  <a:cubicBezTo>
                    <a:pt x="88" y="42"/>
                    <a:pt x="88" y="42"/>
                    <a:pt x="88" y="42"/>
                  </a:cubicBezTo>
                  <a:cubicBezTo>
                    <a:pt x="83" y="42"/>
                    <a:pt x="83" y="42"/>
                    <a:pt x="83" y="42"/>
                  </a:cubicBezTo>
                  <a:close/>
                  <a:moveTo>
                    <a:pt x="83" y="38"/>
                  </a:moveTo>
                  <a:cubicBezTo>
                    <a:pt x="83" y="38"/>
                    <a:pt x="83" y="38"/>
                    <a:pt x="83" y="38"/>
                  </a:cubicBezTo>
                  <a:cubicBezTo>
                    <a:pt x="88" y="38"/>
                    <a:pt x="88" y="38"/>
                    <a:pt x="88" y="38"/>
                  </a:cubicBezTo>
                  <a:cubicBezTo>
                    <a:pt x="88" y="37"/>
                    <a:pt x="88" y="37"/>
                    <a:pt x="88" y="37"/>
                  </a:cubicBezTo>
                  <a:cubicBezTo>
                    <a:pt x="83" y="38"/>
                    <a:pt x="83" y="38"/>
                    <a:pt x="83" y="38"/>
                  </a:cubicBezTo>
                  <a:close/>
                  <a:moveTo>
                    <a:pt x="83" y="40"/>
                  </a:moveTo>
                  <a:cubicBezTo>
                    <a:pt x="83" y="40"/>
                    <a:pt x="83" y="40"/>
                    <a:pt x="83" y="40"/>
                  </a:cubicBezTo>
                  <a:cubicBezTo>
                    <a:pt x="88" y="39"/>
                    <a:pt x="88" y="39"/>
                    <a:pt x="88" y="39"/>
                  </a:cubicBezTo>
                  <a:cubicBezTo>
                    <a:pt x="88" y="39"/>
                    <a:pt x="88" y="39"/>
                    <a:pt x="88" y="39"/>
                  </a:cubicBezTo>
                  <a:cubicBezTo>
                    <a:pt x="83" y="40"/>
                    <a:pt x="83" y="40"/>
                    <a:pt x="83" y="40"/>
                  </a:cubicBezTo>
                  <a:close/>
                  <a:moveTo>
                    <a:pt x="83" y="39"/>
                  </a:moveTo>
                  <a:cubicBezTo>
                    <a:pt x="83" y="39"/>
                    <a:pt x="83" y="39"/>
                    <a:pt x="83" y="39"/>
                  </a:cubicBezTo>
                  <a:cubicBezTo>
                    <a:pt x="88" y="39"/>
                    <a:pt x="88" y="39"/>
                    <a:pt x="88" y="39"/>
                  </a:cubicBezTo>
                  <a:cubicBezTo>
                    <a:pt x="88" y="38"/>
                    <a:pt x="88" y="38"/>
                    <a:pt x="88" y="38"/>
                  </a:cubicBezTo>
                  <a:cubicBezTo>
                    <a:pt x="83" y="39"/>
                    <a:pt x="83" y="39"/>
                    <a:pt x="83" y="39"/>
                  </a:cubicBezTo>
                  <a:close/>
                  <a:moveTo>
                    <a:pt x="79" y="45"/>
                  </a:moveTo>
                  <a:cubicBezTo>
                    <a:pt x="79" y="45"/>
                    <a:pt x="79" y="45"/>
                    <a:pt x="79" y="45"/>
                  </a:cubicBezTo>
                  <a:cubicBezTo>
                    <a:pt x="83" y="44"/>
                    <a:pt x="83" y="44"/>
                    <a:pt x="83" y="44"/>
                  </a:cubicBezTo>
                  <a:cubicBezTo>
                    <a:pt x="83" y="44"/>
                    <a:pt x="83" y="44"/>
                    <a:pt x="83" y="44"/>
                  </a:cubicBezTo>
                  <a:cubicBezTo>
                    <a:pt x="79" y="44"/>
                    <a:pt x="79" y="44"/>
                    <a:pt x="79" y="44"/>
                  </a:cubicBezTo>
                  <a:lnTo>
                    <a:pt x="79" y="45"/>
                  </a:lnTo>
                  <a:close/>
                  <a:moveTo>
                    <a:pt x="75" y="38"/>
                  </a:moveTo>
                  <a:cubicBezTo>
                    <a:pt x="75" y="38"/>
                    <a:pt x="75" y="38"/>
                    <a:pt x="75" y="38"/>
                  </a:cubicBezTo>
                  <a:cubicBezTo>
                    <a:pt x="79" y="38"/>
                    <a:pt x="79" y="38"/>
                    <a:pt x="79" y="38"/>
                  </a:cubicBezTo>
                  <a:cubicBezTo>
                    <a:pt x="79" y="37"/>
                    <a:pt x="79" y="37"/>
                    <a:pt x="79" y="37"/>
                  </a:cubicBezTo>
                  <a:cubicBezTo>
                    <a:pt x="75" y="38"/>
                    <a:pt x="75" y="38"/>
                    <a:pt x="75" y="38"/>
                  </a:cubicBezTo>
                  <a:close/>
                  <a:moveTo>
                    <a:pt x="79" y="37"/>
                  </a:moveTo>
                  <a:cubicBezTo>
                    <a:pt x="79" y="37"/>
                    <a:pt x="79" y="37"/>
                    <a:pt x="79" y="37"/>
                  </a:cubicBezTo>
                  <a:cubicBezTo>
                    <a:pt x="75" y="37"/>
                    <a:pt x="75" y="37"/>
                    <a:pt x="75" y="37"/>
                  </a:cubicBezTo>
                  <a:cubicBezTo>
                    <a:pt x="75" y="37"/>
                    <a:pt x="75" y="37"/>
                    <a:pt x="75" y="37"/>
                  </a:cubicBezTo>
                  <a:cubicBezTo>
                    <a:pt x="79" y="37"/>
                    <a:pt x="79" y="37"/>
                    <a:pt x="79" y="37"/>
                  </a:cubicBezTo>
                  <a:close/>
                  <a:moveTo>
                    <a:pt x="75" y="39"/>
                  </a:moveTo>
                  <a:cubicBezTo>
                    <a:pt x="75" y="39"/>
                    <a:pt x="75" y="39"/>
                    <a:pt x="75" y="39"/>
                  </a:cubicBezTo>
                  <a:cubicBezTo>
                    <a:pt x="79" y="38"/>
                    <a:pt x="79" y="38"/>
                    <a:pt x="79" y="38"/>
                  </a:cubicBezTo>
                  <a:cubicBezTo>
                    <a:pt x="79" y="38"/>
                    <a:pt x="79" y="38"/>
                    <a:pt x="79" y="38"/>
                  </a:cubicBezTo>
                  <a:cubicBezTo>
                    <a:pt x="75" y="38"/>
                    <a:pt x="75" y="38"/>
                    <a:pt x="75" y="38"/>
                  </a:cubicBezTo>
                  <a:lnTo>
                    <a:pt x="75" y="39"/>
                  </a:lnTo>
                  <a:close/>
                  <a:moveTo>
                    <a:pt x="71" y="43"/>
                  </a:moveTo>
                  <a:cubicBezTo>
                    <a:pt x="71" y="43"/>
                    <a:pt x="71" y="43"/>
                    <a:pt x="71" y="43"/>
                  </a:cubicBezTo>
                  <a:cubicBezTo>
                    <a:pt x="74" y="43"/>
                    <a:pt x="74" y="43"/>
                    <a:pt x="74" y="43"/>
                  </a:cubicBezTo>
                  <a:cubicBezTo>
                    <a:pt x="74" y="43"/>
                    <a:pt x="74" y="43"/>
                    <a:pt x="74" y="43"/>
                  </a:cubicBezTo>
                  <a:cubicBezTo>
                    <a:pt x="71" y="43"/>
                    <a:pt x="71" y="43"/>
                    <a:pt x="71" y="43"/>
                  </a:cubicBezTo>
                  <a:close/>
                  <a:moveTo>
                    <a:pt x="75" y="40"/>
                  </a:moveTo>
                  <a:cubicBezTo>
                    <a:pt x="75" y="40"/>
                    <a:pt x="75" y="40"/>
                    <a:pt x="75" y="40"/>
                  </a:cubicBezTo>
                  <a:cubicBezTo>
                    <a:pt x="79" y="39"/>
                    <a:pt x="79" y="39"/>
                    <a:pt x="79" y="39"/>
                  </a:cubicBezTo>
                  <a:cubicBezTo>
                    <a:pt x="79" y="39"/>
                    <a:pt x="79" y="39"/>
                    <a:pt x="79" y="39"/>
                  </a:cubicBezTo>
                  <a:cubicBezTo>
                    <a:pt x="75" y="39"/>
                    <a:pt x="75" y="39"/>
                    <a:pt x="75" y="39"/>
                  </a:cubicBezTo>
                  <a:lnTo>
                    <a:pt x="75" y="40"/>
                  </a:lnTo>
                  <a:close/>
                  <a:moveTo>
                    <a:pt x="83" y="36"/>
                  </a:moveTo>
                  <a:cubicBezTo>
                    <a:pt x="83" y="36"/>
                    <a:pt x="83" y="36"/>
                    <a:pt x="83" y="36"/>
                  </a:cubicBezTo>
                  <a:cubicBezTo>
                    <a:pt x="79" y="37"/>
                    <a:pt x="79" y="37"/>
                    <a:pt x="79" y="37"/>
                  </a:cubicBezTo>
                  <a:cubicBezTo>
                    <a:pt x="79" y="37"/>
                    <a:pt x="79" y="37"/>
                    <a:pt x="79" y="37"/>
                  </a:cubicBezTo>
                  <a:cubicBezTo>
                    <a:pt x="83" y="37"/>
                    <a:pt x="83" y="37"/>
                    <a:pt x="83" y="37"/>
                  </a:cubicBezTo>
                  <a:lnTo>
                    <a:pt x="83" y="36"/>
                  </a:lnTo>
                  <a:close/>
                  <a:moveTo>
                    <a:pt x="71" y="45"/>
                  </a:moveTo>
                  <a:cubicBezTo>
                    <a:pt x="71" y="45"/>
                    <a:pt x="71" y="45"/>
                    <a:pt x="71" y="45"/>
                  </a:cubicBezTo>
                  <a:cubicBezTo>
                    <a:pt x="74" y="45"/>
                    <a:pt x="74" y="45"/>
                    <a:pt x="74" y="45"/>
                  </a:cubicBezTo>
                  <a:cubicBezTo>
                    <a:pt x="74" y="45"/>
                    <a:pt x="74" y="45"/>
                    <a:pt x="74" y="45"/>
                  </a:cubicBezTo>
                  <a:cubicBezTo>
                    <a:pt x="71" y="45"/>
                    <a:pt x="71" y="45"/>
                    <a:pt x="71" y="45"/>
                  </a:cubicBezTo>
                  <a:close/>
                  <a:moveTo>
                    <a:pt x="71" y="44"/>
                  </a:moveTo>
                  <a:cubicBezTo>
                    <a:pt x="71" y="44"/>
                    <a:pt x="71" y="44"/>
                    <a:pt x="71" y="44"/>
                  </a:cubicBezTo>
                  <a:cubicBezTo>
                    <a:pt x="74" y="44"/>
                    <a:pt x="74" y="44"/>
                    <a:pt x="74" y="44"/>
                  </a:cubicBezTo>
                  <a:cubicBezTo>
                    <a:pt x="74" y="44"/>
                    <a:pt x="74" y="44"/>
                    <a:pt x="74" y="44"/>
                  </a:cubicBezTo>
                  <a:cubicBezTo>
                    <a:pt x="71" y="44"/>
                    <a:pt x="71" y="44"/>
                    <a:pt x="71" y="44"/>
                  </a:cubicBezTo>
                  <a:close/>
                  <a:moveTo>
                    <a:pt x="75" y="40"/>
                  </a:moveTo>
                  <a:cubicBezTo>
                    <a:pt x="75" y="40"/>
                    <a:pt x="75" y="40"/>
                    <a:pt x="75" y="40"/>
                  </a:cubicBezTo>
                  <a:cubicBezTo>
                    <a:pt x="79" y="40"/>
                    <a:pt x="79" y="40"/>
                    <a:pt x="79" y="40"/>
                  </a:cubicBezTo>
                  <a:cubicBezTo>
                    <a:pt x="79" y="40"/>
                    <a:pt x="79" y="40"/>
                    <a:pt x="79" y="40"/>
                  </a:cubicBezTo>
                  <a:cubicBezTo>
                    <a:pt x="75" y="40"/>
                    <a:pt x="75" y="40"/>
                    <a:pt x="75" y="40"/>
                  </a:cubicBezTo>
                  <a:close/>
                  <a:moveTo>
                    <a:pt x="75" y="44"/>
                  </a:moveTo>
                  <a:cubicBezTo>
                    <a:pt x="75" y="44"/>
                    <a:pt x="75" y="44"/>
                    <a:pt x="75" y="44"/>
                  </a:cubicBezTo>
                  <a:cubicBezTo>
                    <a:pt x="79" y="43"/>
                    <a:pt x="79" y="43"/>
                    <a:pt x="79" y="43"/>
                  </a:cubicBezTo>
                  <a:cubicBezTo>
                    <a:pt x="79" y="43"/>
                    <a:pt x="79" y="43"/>
                    <a:pt x="79" y="43"/>
                  </a:cubicBezTo>
                  <a:cubicBezTo>
                    <a:pt x="75" y="43"/>
                    <a:pt x="75" y="43"/>
                    <a:pt x="75" y="43"/>
                  </a:cubicBezTo>
                  <a:lnTo>
                    <a:pt x="75" y="44"/>
                  </a:lnTo>
                  <a:close/>
                  <a:moveTo>
                    <a:pt x="79" y="38"/>
                  </a:moveTo>
                  <a:cubicBezTo>
                    <a:pt x="79" y="38"/>
                    <a:pt x="79" y="38"/>
                    <a:pt x="79" y="38"/>
                  </a:cubicBezTo>
                  <a:cubicBezTo>
                    <a:pt x="83" y="38"/>
                    <a:pt x="83" y="38"/>
                    <a:pt x="83" y="38"/>
                  </a:cubicBezTo>
                  <a:cubicBezTo>
                    <a:pt x="83" y="37"/>
                    <a:pt x="83" y="37"/>
                    <a:pt x="83" y="37"/>
                  </a:cubicBezTo>
                  <a:cubicBezTo>
                    <a:pt x="79" y="37"/>
                    <a:pt x="79" y="37"/>
                    <a:pt x="79" y="37"/>
                  </a:cubicBezTo>
                  <a:lnTo>
                    <a:pt x="79" y="38"/>
                  </a:lnTo>
                  <a:close/>
                  <a:moveTo>
                    <a:pt x="75" y="45"/>
                  </a:moveTo>
                  <a:cubicBezTo>
                    <a:pt x="75" y="45"/>
                    <a:pt x="75" y="45"/>
                    <a:pt x="75" y="45"/>
                  </a:cubicBezTo>
                  <a:cubicBezTo>
                    <a:pt x="79" y="45"/>
                    <a:pt x="79" y="45"/>
                    <a:pt x="79" y="45"/>
                  </a:cubicBezTo>
                  <a:cubicBezTo>
                    <a:pt x="79" y="44"/>
                    <a:pt x="79" y="44"/>
                    <a:pt x="79" y="44"/>
                  </a:cubicBezTo>
                  <a:cubicBezTo>
                    <a:pt x="75" y="44"/>
                    <a:pt x="75" y="44"/>
                    <a:pt x="75" y="44"/>
                  </a:cubicBezTo>
                  <a:lnTo>
                    <a:pt x="75" y="45"/>
                  </a:lnTo>
                  <a:close/>
                  <a:moveTo>
                    <a:pt x="75" y="41"/>
                  </a:moveTo>
                  <a:cubicBezTo>
                    <a:pt x="75" y="41"/>
                    <a:pt x="75" y="41"/>
                    <a:pt x="75" y="41"/>
                  </a:cubicBezTo>
                  <a:cubicBezTo>
                    <a:pt x="79" y="41"/>
                    <a:pt x="79" y="41"/>
                    <a:pt x="79" y="41"/>
                  </a:cubicBezTo>
                  <a:cubicBezTo>
                    <a:pt x="79" y="41"/>
                    <a:pt x="79" y="41"/>
                    <a:pt x="79" y="41"/>
                  </a:cubicBezTo>
                  <a:cubicBezTo>
                    <a:pt x="75" y="41"/>
                    <a:pt x="75" y="41"/>
                    <a:pt x="75" y="41"/>
                  </a:cubicBezTo>
                  <a:close/>
                  <a:moveTo>
                    <a:pt x="75" y="42"/>
                  </a:moveTo>
                  <a:cubicBezTo>
                    <a:pt x="75" y="42"/>
                    <a:pt x="75" y="42"/>
                    <a:pt x="75" y="42"/>
                  </a:cubicBezTo>
                  <a:cubicBezTo>
                    <a:pt x="79" y="42"/>
                    <a:pt x="79" y="42"/>
                    <a:pt x="79" y="42"/>
                  </a:cubicBezTo>
                  <a:cubicBezTo>
                    <a:pt x="79" y="42"/>
                    <a:pt x="79" y="42"/>
                    <a:pt x="79" y="42"/>
                  </a:cubicBezTo>
                  <a:cubicBezTo>
                    <a:pt x="75" y="42"/>
                    <a:pt x="75" y="42"/>
                    <a:pt x="75" y="42"/>
                  </a:cubicBezTo>
                  <a:close/>
                  <a:moveTo>
                    <a:pt x="75" y="43"/>
                  </a:moveTo>
                  <a:cubicBezTo>
                    <a:pt x="75" y="43"/>
                    <a:pt x="75" y="43"/>
                    <a:pt x="75" y="43"/>
                  </a:cubicBezTo>
                  <a:cubicBezTo>
                    <a:pt x="79" y="43"/>
                    <a:pt x="79" y="43"/>
                    <a:pt x="79" y="43"/>
                  </a:cubicBezTo>
                  <a:cubicBezTo>
                    <a:pt x="79" y="42"/>
                    <a:pt x="79" y="42"/>
                    <a:pt x="79" y="42"/>
                  </a:cubicBezTo>
                  <a:cubicBezTo>
                    <a:pt x="75" y="43"/>
                    <a:pt x="75" y="43"/>
                    <a:pt x="75" y="43"/>
                  </a:cubicBezTo>
                  <a:close/>
                  <a:moveTo>
                    <a:pt x="79" y="44"/>
                  </a:moveTo>
                  <a:cubicBezTo>
                    <a:pt x="79" y="44"/>
                    <a:pt x="79" y="44"/>
                    <a:pt x="79" y="44"/>
                  </a:cubicBezTo>
                  <a:cubicBezTo>
                    <a:pt x="83" y="44"/>
                    <a:pt x="83" y="44"/>
                    <a:pt x="83" y="44"/>
                  </a:cubicBezTo>
                  <a:cubicBezTo>
                    <a:pt x="83" y="43"/>
                    <a:pt x="83" y="43"/>
                    <a:pt x="83" y="43"/>
                  </a:cubicBezTo>
                  <a:cubicBezTo>
                    <a:pt x="79" y="43"/>
                    <a:pt x="79" y="43"/>
                    <a:pt x="79" y="43"/>
                  </a:cubicBezTo>
                  <a:lnTo>
                    <a:pt x="79" y="44"/>
                  </a:lnTo>
                  <a:close/>
                  <a:moveTo>
                    <a:pt x="98" y="36"/>
                  </a:moveTo>
                  <a:cubicBezTo>
                    <a:pt x="98" y="36"/>
                    <a:pt x="98" y="36"/>
                    <a:pt x="98" y="36"/>
                  </a:cubicBezTo>
                  <a:cubicBezTo>
                    <a:pt x="103" y="36"/>
                    <a:pt x="103" y="36"/>
                    <a:pt x="103" y="36"/>
                  </a:cubicBezTo>
                  <a:cubicBezTo>
                    <a:pt x="103" y="35"/>
                    <a:pt x="103" y="35"/>
                    <a:pt x="103" y="35"/>
                  </a:cubicBezTo>
                  <a:cubicBezTo>
                    <a:pt x="98" y="36"/>
                    <a:pt x="98" y="36"/>
                    <a:pt x="98" y="36"/>
                  </a:cubicBezTo>
                  <a:close/>
                  <a:moveTo>
                    <a:pt x="103" y="34"/>
                  </a:moveTo>
                  <a:cubicBezTo>
                    <a:pt x="103" y="34"/>
                    <a:pt x="103" y="34"/>
                    <a:pt x="103" y="34"/>
                  </a:cubicBezTo>
                  <a:cubicBezTo>
                    <a:pt x="98" y="35"/>
                    <a:pt x="98" y="35"/>
                    <a:pt x="98" y="35"/>
                  </a:cubicBezTo>
                  <a:cubicBezTo>
                    <a:pt x="98" y="35"/>
                    <a:pt x="98" y="35"/>
                    <a:pt x="98" y="35"/>
                  </a:cubicBezTo>
                  <a:cubicBezTo>
                    <a:pt x="103" y="35"/>
                    <a:pt x="103" y="35"/>
                    <a:pt x="103" y="35"/>
                  </a:cubicBezTo>
                  <a:lnTo>
                    <a:pt x="103" y="34"/>
                  </a:lnTo>
                  <a:close/>
                  <a:moveTo>
                    <a:pt x="98" y="37"/>
                  </a:moveTo>
                  <a:cubicBezTo>
                    <a:pt x="98" y="37"/>
                    <a:pt x="98" y="37"/>
                    <a:pt x="98" y="37"/>
                  </a:cubicBezTo>
                  <a:cubicBezTo>
                    <a:pt x="103" y="37"/>
                    <a:pt x="103" y="37"/>
                    <a:pt x="103" y="37"/>
                  </a:cubicBezTo>
                  <a:cubicBezTo>
                    <a:pt x="103" y="36"/>
                    <a:pt x="103" y="36"/>
                    <a:pt x="103" y="36"/>
                  </a:cubicBezTo>
                  <a:cubicBezTo>
                    <a:pt x="98" y="37"/>
                    <a:pt x="98" y="37"/>
                    <a:pt x="98" y="37"/>
                  </a:cubicBezTo>
                  <a:close/>
                  <a:moveTo>
                    <a:pt x="93" y="44"/>
                  </a:moveTo>
                  <a:cubicBezTo>
                    <a:pt x="93" y="44"/>
                    <a:pt x="93" y="44"/>
                    <a:pt x="93" y="44"/>
                  </a:cubicBezTo>
                  <a:cubicBezTo>
                    <a:pt x="98" y="44"/>
                    <a:pt x="98" y="44"/>
                    <a:pt x="98" y="44"/>
                  </a:cubicBezTo>
                  <a:cubicBezTo>
                    <a:pt x="98" y="43"/>
                    <a:pt x="98" y="43"/>
                    <a:pt x="98" y="43"/>
                  </a:cubicBezTo>
                  <a:cubicBezTo>
                    <a:pt x="93" y="44"/>
                    <a:pt x="93" y="44"/>
                    <a:pt x="93" y="44"/>
                  </a:cubicBezTo>
                  <a:close/>
                  <a:moveTo>
                    <a:pt x="93" y="41"/>
                  </a:moveTo>
                  <a:cubicBezTo>
                    <a:pt x="93" y="41"/>
                    <a:pt x="93" y="41"/>
                    <a:pt x="93" y="41"/>
                  </a:cubicBezTo>
                  <a:cubicBezTo>
                    <a:pt x="98" y="41"/>
                    <a:pt x="98" y="41"/>
                    <a:pt x="98" y="41"/>
                  </a:cubicBezTo>
                  <a:cubicBezTo>
                    <a:pt x="98" y="40"/>
                    <a:pt x="98" y="40"/>
                    <a:pt x="98" y="40"/>
                  </a:cubicBezTo>
                  <a:cubicBezTo>
                    <a:pt x="93" y="41"/>
                    <a:pt x="93" y="41"/>
                    <a:pt x="93" y="41"/>
                  </a:cubicBezTo>
                  <a:close/>
                  <a:moveTo>
                    <a:pt x="93" y="43"/>
                  </a:moveTo>
                  <a:cubicBezTo>
                    <a:pt x="93" y="43"/>
                    <a:pt x="93" y="43"/>
                    <a:pt x="93" y="43"/>
                  </a:cubicBezTo>
                  <a:cubicBezTo>
                    <a:pt x="98" y="43"/>
                    <a:pt x="98" y="43"/>
                    <a:pt x="98" y="43"/>
                  </a:cubicBezTo>
                  <a:cubicBezTo>
                    <a:pt x="98" y="42"/>
                    <a:pt x="98" y="42"/>
                    <a:pt x="98" y="42"/>
                  </a:cubicBezTo>
                  <a:cubicBezTo>
                    <a:pt x="93" y="43"/>
                    <a:pt x="93" y="43"/>
                    <a:pt x="93" y="43"/>
                  </a:cubicBezTo>
                  <a:close/>
                  <a:moveTo>
                    <a:pt x="93" y="42"/>
                  </a:moveTo>
                  <a:cubicBezTo>
                    <a:pt x="93" y="42"/>
                    <a:pt x="93" y="42"/>
                    <a:pt x="93" y="42"/>
                  </a:cubicBezTo>
                  <a:cubicBezTo>
                    <a:pt x="98" y="42"/>
                    <a:pt x="98" y="42"/>
                    <a:pt x="98" y="42"/>
                  </a:cubicBezTo>
                  <a:cubicBezTo>
                    <a:pt x="98" y="41"/>
                    <a:pt x="98" y="41"/>
                    <a:pt x="98" y="41"/>
                  </a:cubicBezTo>
                  <a:cubicBezTo>
                    <a:pt x="93" y="42"/>
                    <a:pt x="93" y="42"/>
                    <a:pt x="93" y="42"/>
                  </a:cubicBezTo>
                  <a:close/>
                  <a:moveTo>
                    <a:pt x="98" y="40"/>
                  </a:moveTo>
                  <a:cubicBezTo>
                    <a:pt x="98" y="40"/>
                    <a:pt x="98" y="40"/>
                    <a:pt x="98" y="40"/>
                  </a:cubicBezTo>
                  <a:cubicBezTo>
                    <a:pt x="103" y="40"/>
                    <a:pt x="103" y="40"/>
                    <a:pt x="103" y="40"/>
                  </a:cubicBezTo>
                  <a:cubicBezTo>
                    <a:pt x="103" y="39"/>
                    <a:pt x="103" y="39"/>
                    <a:pt x="103" y="39"/>
                  </a:cubicBezTo>
                  <a:cubicBezTo>
                    <a:pt x="98" y="40"/>
                    <a:pt x="98" y="40"/>
                    <a:pt x="98" y="40"/>
                  </a:cubicBezTo>
                  <a:close/>
                  <a:moveTo>
                    <a:pt x="98" y="38"/>
                  </a:moveTo>
                  <a:cubicBezTo>
                    <a:pt x="98" y="38"/>
                    <a:pt x="98" y="38"/>
                    <a:pt x="98" y="38"/>
                  </a:cubicBezTo>
                  <a:cubicBezTo>
                    <a:pt x="103" y="38"/>
                    <a:pt x="103" y="38"/>
                    <a:pt x="103" y="38"/>
                  </a:cubicBezTo>
                  <a:cubicBezTo>
                    <a:pt x="103" y="37"/>
                    <a:pt x="103" y="37"/>
                    <a:pt x="103" y="37"/>
                  </a:cubicBezTo>
                  <a:cubicBezTo>
                    <a:pt x="98" y="38"/>
                    <a:pt x="98" y="38"/>
                    <a:pt x="98" y="38"/>
                  </a:cubicBezTo>
                  <a:close/>
                  <a:moveTo>
                    <a:pt x="98" y="44"/>
                  </a:moveTo>
                  <a:cubicBezTo>
                    <a:pt x="98" y="44"/>
                    <a:pt x="98" y="44"/>
                    <a:pt x="98" y="44"/>
                  </a:cubicBezTo>
                  <a:cubicBezTo>
                    <a:pt x="103" y="44"/>
                    <a:pt x="103" y="44"/>
                    <a:pt x="103" y="44"/>
                  </a:cubicBezTo>
                  <a:cubicBezTo>
                    <a:pt x="103" y="43"/>
                    <a:pt x="103" y="43"/>
                    <a:pt x="103" y="43"/>
                  </a:cubicBezTo>
                  <a:cubicBezTo>
                    <a:pt x="98" y="43"/>
                    <a:pt x="98" y="43"/>
                    <a:pt x="98" y="43"/>
                  </a:cubicBezTo>
                  <a:lnTo>
                    <a:pt x="98" y="44"/>
                  </a:lnTo>
                  <a:close/>
                  <a:moveTo>
                    <a:pt x="98" y="42"/>
                  </a:moveTo>
                  <a:cubicBezTo>
                    <a:pt x="98" y="42"/>
                    <a:pt x="98" y="42"/>
                    <a:pt x="98" y="42"/>
                  </a:cubicBezTo>
                  <a:cubicBezTo>
                    <a:pt x="103" y="42"/>
                    <a:pt x="103" y="42"/>
                    <a:pt x="103" y="42"/>
                  </a:cubicBezTo>
                  <a:cubicBezTo>
                    <a:pt x="103" y="41"/>
                    <a:pt x="103" y="41"/>
                    <a:pt x="103" y="41"/>
                  </a:cubicBezTo>
                  <a:cubicBezTo>
                    <a:pt x="98" y="41"/>
                    <a:pt x="98" y="41"/>
                    <a:pt x="98" y="41"/>
                  </a:cubicBezTo>
                  <a:lnTo>
                    <a:pt x="98" y="42"/>
                  </a:lnTo>
                  <a:close/>
                  <a:moveTo>
                    <a:pt x="98" y="43"/>
                  </a:moveTo>
                  <a:cubicBezTo>
                    <a:pt x="98" y="43"/>
                    <a:pt x="98" y="43"/>
                    <a:pt x="98" y="43"/>
                  </a:cubicBezTo>
                  <a:cubicBezTo>
                    <a:pt x="103" y="43"/>
                    <a:pt x="103" y="43"/>
                    <a:pt x="103" y="43"/>
                  </a:cubicBezTo>
                  <a:cubicBezTo>
                    <a:pt x="103" y="42"/>
                    <a:pt x="103" y="42"/>
                    <a:pt x="103" y="42"/>
                  </a:cubicBezTo>
                  <a:cubicBezTo>
                    <a:pt x="98" y="42"/>
                    <a:pt x="98" y="42"/>
                    <a:pt x="98" y="42"/>
                  </a:cubicBezTo>
                  <a:lnTo>
                    <a:pt x="98" y="43"/>
                  </a:lnTo>
                  <a:close/>
                  <a:moveTo>
                    <a:pt x="98" y="39"/>
                  </a:moveTo>
                  <a:cubicBezTo>
                    <a:pt x="98" y="39"/>
                    <a:pt x="98" y="39"/>
                    <a:pt x="98" y="39"/>
                  </a:cubicBezTo>
                  <a:cubicBezTo>
                    <a:pt x="103" y="39"/>
                    <a:pt x="103" y="39"/>
                    <a:pt x="103" y="39"/>
                  </a:cubicBezTo>
                  <a:cubicBezTo>
                    <a:pt x="103" y="38"/>
                    <a:pt x="103" y="38"/>
                    <a:pt x="103" y="38"/>
                  </a:cubicBezTo>
                  <a:cubicBezTo>
                    <a:pt x="98" y="39"/>
                    <a:pt x="98" y="39"/>
                    <a:pt x="98" y="39"/>
                  </a:cubicBezTo>
                  <a:close/>
                  <a:moveTo>
                    <a:pt x="93" y="40"/>
                  </a:moveTo>
                  <a:cubicBezTo>
                    <a:pt x="93" y="40"/>
                    <a:pt x="93" y="40"/>
                    <a:pt x="93" y="40"/>
                  </a:cubicBezTo>
                  <a:cubicBezTo>
                    <a:pt x="98" y="40"/>
                    <a:pt x="98" y="40"/>
                    <a:pt x="98" y="40"/>
                  </a:cubicBezTo>
                  <a:cubicBezTo>
                    <a:pt x="98" y="39"/>
                    <a:pt x="98" y="39"/>
                    <a:pt x="98" y="39"/>
                  </a:cubicBezTo>
                  <a:cubicBezTo>
                    <a:pt x="93" y="40"/>
                    <a:pt x="93" y="40"/>
                    <a:pt x="93" y="40"/>
                  </a:cubicBezTo>
                  <a:close/>
                  <a:moveTo>
                    <a:pt x="83" y="45"/>
                  </a:moveTo>
                  <a:cubicBezTo>
                    <a:pt x="83" y="45"/>
                    <a:pt x="83" y="45"/>
                    <a:pt x="83" y="45"/>
                  </a:cubicBezTo>
                  <a:cubicBezTo>
                    <a:pt x="88" y="44"/>
                    <a:pt x="88" y="44"/>
                    <a:pt x="88" y="44"/>
                  </a:cubicBezTo>
                  <a:cubicBezTo>
                    <a:pt x="88" y="44"/>
                    <a:pt x="88" y="44"/>
                    <a:pt x="88" y="44"/>
                  </a:cubicBezTo>
                  <a:cubicBezTo>
                    <a:pt x="83" y="44"/>
                    <a:pt x="83" y="44"/>
                    <a:pt x="83" y="44"/>
                  </a:cubicBezTo>
                  <a:lnTo>
                    <a:pt x="83" y="45"/>
                  </a:lnTo>
                  <a:close/>
                  <a:moveTo>
                    <a:pt x="98" y="41"/>
                  </a:moveTo>
                  <a:cubicBezTo>
                    <a:pt x="98" y="41"/>
                    <a:pt x="98" y="41"/>
                    <a:pt x="98" y="41"/>
                  </a:cubicBezTo>
                  <a:cubicBezTo>
                    <a:pt x="103" y="41"/>
                    <a:pt x="103" y="41"/>
                    <a:pt x="103" y="41"/>
                  </a:cubicBezTo>
                  <a:cubicBezTo>
                    <a:pt x="103" y="40"/>
                    <a:pt x="103" y="40"/>
                    <a:pt x="103" y="40"/>
                  </a:cubicBezTo>
                  <a:cubicBezTo>
                    <a:pt x="98" y="40"/>
                    <a:pt x="98" y="40"/>
                    <a:pt x="98" y="40"/>
                  </a:cubicBezTo>
                  <a:lnTo>
                    <a:pt x="98" y="41"/>
                  </a:lnTo>
                  <a:close/>
                  <a:moveTo>
                    <a:pt x="88" y="40"/>
                  </a:moveTo>
                  <a:cubicBezTo>
                    <a:pt x="88" y="40"/>
                    <a:pt x="88" y="40"/>
                    <a:pt x="88" y="40"/>
                  </a:cubicBezTo>
                  <a:cubicBezTo>
                    <a:pt x="92" y="40"/>
                    <a:pt x="92" y="40"/>
                    <a:pt x="92" y="40"/>
                  </a:cubicBezTo>
                  <a:cubicBezTo>
                    <a:pt x="92" y="39"/>
                    <a:pt x="92" y="39"/>
                    <a:pt x="92" y="39"/>
                  </a:cubicBezTo>
                  <a:cubicBezTo>
                    <a:pt x="88" y="39"/>
                    <a:pt x="88" y="39"/>
                    <a:pt x="88" y="39"/>
                  </a:cubicBezTo>
                  <a:lnTo>
                    <a:pt x="88" y="40"/>
                  </a:lnTo>
                  <a:close/>
                  <a:moveTo>
                    <a:pt x="88" y="41"/>
                  </a:moveTo>
                  <a:cubicBezTo>
                    <a:pt x="88" y="41"/>
                    <a:pt x="88" y="41"/>
                    <a:pt x="88" y="41"/>
                  </a:cubicBezTo>
                  <a:cubicBezTo>
                    <a:pt x="92" y="40"/>
                    <a:pt x="92" y="40"/>
                    <a:pt x="92" y="40"/>
                  </a:cubicBezTo>
                  <a:cubicBezTo>
                    <a:pt x="92" y="40"/>
                    <a:pt x="92" y="40"/>
                    <a:pt x="92" y="40"/>
                  </a:cubicBezTo>
                  <a:cubicBezTo>
                    <a:pt x="88" y="40"/>
                    <a:pt x="88" y="40"/>
                    <a:pt x="88" y="40"/>
                  </a:cubicBezTo>
                  <a:lnTo>
                    <a:pt x="88" y="41"/>
                  </a:lnTo>
                  <a:close/>
                  <a:moveTo>
                    <a:pt x="88" y="39"/>
                  </a:moveTo>
                  <a:cubicBezTo>
                    <a:pt x="88" y="39"/>
                    <a:pt x="88" y="39"/>
                    <a:pt x="88" y="39"/>
                  </a:cubicBezTo>
                  <a:cubicBezTo>
                    <a:pt x="92" y="39"/>
                    <a:pt x="92" y="39"/>
                    <a:pt x="92" y="39"/>
                  </a:cubicBezTo>
                  <a:cubicBezTo>
                    <a:pt x="92" y="38"/>
                    <a:pt x="92" y="38"/>
                    <a:pt x="92" y="38"/>
                  </a:cubicBezTo>
                  <a:cubicBezTo>
                    <a:pt x="88" y="39"/>
                    <a:pt x="88" y="39"/>
                    <a:pt x="88" y="39"/>
                  </a:cubicBezTo>
                  <a:close/>
                  <a:moveTo>
                    <a:pt x="100" y="26"/>
                  </a:moveTo>
                  <a:cubicBezTo>
                    <a:pt x="100" y="26"/>
                    <a:pt x="100" y="26"/>
                    <a:pt x="100" y="26"/>
                  </a:cubicBezTo>
                  <a:cubicBezTo>
                    <a:pt x="101" y="26"/>
                    <a:pt x="101" y="26"/>
                    <a:pt x="101" y="26"/>
                  </a:cubicBezTo>
                  <a:cubicBezTo>
                    <a:pt x="101" y="25"/>
                    <a:pt x="101" y="25"/>
                    <a:pt x="101" y="25"/>
                  </a:cubicBezTo>
                  <a:cubicBezTo>
                    <a:pt x="101" y="24"/>
                    <a:pt x="101" y="24"/>
                    <a:pt x="101" y="24"/>
                  </a:cubicBezTo>
                  <a:cubicBezTo>
                    <a:pt x="101" y="24"/>
                    <a:pt x="101" y="24"/>
                    <a:pt x="101" y="24"/>
                  </a:cubicBezTo>
                  <a:cubicBezTo>
                    <a:pt x="103" y="24"/>
                    <a:pt x="103" y="24"/>
                    <a:pt x="103" y="24"/>
                  </a:cubicBezTo>
                  <a:cubicBezTo>
                    <a:pt x="103" y="23"/>
                    <a:pt x="103" y="23"/>
                    <a:pt x="103" y="23"/>
                  </a:cubicBezTo>
                  <a:cubicBezTo>
                    <a:pt x="100" y="24"/>
                    <a:pt x="100" y="24"/>
                    <a:pt x="100" y="24"/>
                  </a:cubicBezTo>
                  <a:lnTo>
                    <a:pt x="100" y="26"/>
                  </a:lnTo>
                  <a:close/>
                  <a:moveTo>
                    <a:pt x="88" y="38"/>
                  </a:moveTo>
                  <a:cubicBezTo>
                    <a:pt x="88" y="38"/>
                    <a:pt x="88" y="38"/>
                    <a:pt x="88" y="38"/>
                  </a:cubicBezTo>
                  <a:cubicBezTo>
                    <a:pt x="92" y="38"/>
                    <a:pt x="92" y="38"/>
                    <a:pt x="92" y="38"/>
                  </a:cubicBezTo>
                  <a:cubicBezTo>
                    <a:pt x="92" y="37"/>
                    <a:pt x="92" y="37"/>
                    <a:pt x="92" y="37"/>
                  </a:cubicBezTo>
                  <a:cubicBezTo>
                    <a:pt x="88" y="38"/>
                    <a:pt x="88" y="38"/>
                    <a:pt x="88" y="38"/>
                  </a:cubicBezTo>
                  <a:close/>
                  <a:moveTo>
                    <a:pt x="88" y="37"/>
                  </a:moveTo>
                  <a:cubicBezTo>
                    <a:pt x="88" y="37"/>
                    <a:pt x="88" y="37"/>
                    <a:pt x="88" y="37"/>
                  </a:cubicBezTo>
                  <a:cubicBezTo>
                    <a:pt x="92" y="37"/>
                    <a:pt x="92" y="37"/>
                    <a:pt x="92" y="37"/>
                  </a:cubicBezTo>
                  <a:cubicBezTo>
                    <a:pt x="92" y="36"/>
                    <a:pt x="92" y="36"/>
                    <a:pt x="92" y="36"/>
                  </a:cubicBezTo>
                  <a:cubicBezTo>
                    <a:pt x="88" y="37"/>
                    <a:pt x="88" y="37"/>
                    <a:pt x="88" y="37"/>
                  </a:cubicBezTo>
                  <a:close/>
                  <a:moveTo>
                    <a:pt x="92" y="35"/>
                  </a:moveTo>
                  <a:cubicBezTo>
                    <a:pt x="92" y="35"/>
                    <a:pt x="92" y="35"/>
                    <a:pt x="92" y="35"/>
                  </a:cubicBezTo>
                  <a:cubicBezTo>
                    <a:pt x="88" y="36"/>
                    <a:pt x="88" y="36"/>
                    <a:pt x="88" y="36"/>
                  </a:cubicBezTo>
                  <a:cubicBezTo>
                    <a:pt x="88" y="36"/>
                    <a:pt x="88" y="36"/>
                    <a:pt x="88" y="36"/>
                  </a:cubicBezTo>
                  <a:cubicBezTo>
                    <a:pt x="92" y="36"/>
                    <a:pt x="92" y="36"/>
                    <a:pt x="92" y="36"/>
                  </a:cubicBezTo>
                  <a:lnTo>
                    <a:pt x="92" y="35"/>
                  </a:lnTo>
                  <a:close/>
                  <a:moveTo>
                    <a:pt x="98" y="35"/>
                  </a:moveTo>
                  <a:cubicBezTo>
                    <a:pt x="98" y="35"/>
                    <a:pt x="98" y="35"/>
                    <a:pt x="98" y="35"/>
                  </a:cubicBezTo>
                  <a:cubicBezTo>
                    <a:pt x="93" y="35"/>
                    <a:pt x="93" y="35"/>
                    <a:pt x="93" y="35"/>
                  </a:cubicBezTo>
                  <a:cubicBezTo>
                    <a:pt x="93" y="35"/>
                    <a:pt x="93" y="35"/>
                    <a:pt x="93" y="35"/>
                  </a:cubicBezTo>
                  <a:cubicBezTo>
                    <a:pt x="98" y="35"/>
                    <a:pt x="98" y="35"/>
                    <a:pt x="98" y="35"/>
                  </a:cubicBezTo>
                  <a:close/>
                  <a:moveTo>
                    <a:pt x="93" y="37"/>
                  </a:moveTo>
                  <a:cubicBezTo>
                    <a:pt x="93" y="37"/>
                    <a:pt x="93" y="37"/>
                    <a:pt x="93" y="37"/>
                  </a:cubicBezTo>
                  <a:cubicBezTo>
                    <a:pt x="98" y="37"/>
                    <a:pt x="98" y="37"/>
                    <a:pt x="98" y="37"/>
                  </a:cubicBezTo>
                  <a:cubicBezTo>
                    <a:pt x="98" y="36"/>
                    <a:pt x="98" y="36"/>
                    <a:pt x="98" y="36"/>
                  </a:cubicBezTo>
                  <a:cubicBezTo>
                    <a:pt x="93" y="37"/>
                    <a:pt x="93" y="37"/>
                    <a:pt x="93" y="37"/>
                  </a:cubicBezTo>
                  <a:close/>
                  <a:moveTo>
                    <a:pt x="93" y="39"/>
                  </a:moveTo>
                  <a:cubicBezTo>
                    <a:pt x="93" y="39"/>
                    <a:pt x="93" y="39"/>
                    <a:pt x="93" y="39"/>
                  </a:cubicBezTo>
                  <a:cubicBezTo>
                    <a:pt x="98" y="39"/>
                    <a:pt x="98" y="39"/>
                    <a:pt x="98" y="39"/>
                  </a:cubicBezTo>
                  <a:cubicBezTo>
                    <a:pt x="98" y="38"/>
                    <a:pt x="98" y="38"/>
                    <a:pt x="98" y="38"/>
                  </a:cubicBezTo>
                  <a:cubicBezTo>
                    <a:pt x="93" y="39"/>
                    <a:pt x="93" y="39"/>
                    <a:pt x="93" y="39"/>
                  </a:cubicBezTo>
                  <a:close/>
                  <a:moveTo>
                    <a:pt x="93" y="38"/>
                  </a:moveTo>
                  <a:cubicBezTo>
                    <a:pt x="93" y="38"/>
                    <a:pt x="93" y="38"/>
                    <a:pt x="93" y="38"/>
                  </a:cubicBezTo>
                  <a:cubicBezTo>
                    <a:pt x="98" y="38"/>
                    <a:pt x="98" y="38"/>
                    <a:pt x="98" y="38"/>
                  </a:cubicBezTo>
                  <a:cubicBezTo>
                    <a:pt x="98" y="37"/>
                    <a:pt x="98" y="37"/>
                    <a:pt x="98" y="37"/>
                  </a:cubicBezTo>
                  <a:cubicBezTo>
                    <a:pt x="93" y="38"/>
                    <a:pt x="93" y="38"/>
                    <a:pt x="93" y="38"/>
                  </a:cubicBezTo>
                  <a:close/>
                  <a:moveTo>
                    <a:pt x="93" y="36"/>
                  </a:moveTo>
                  <a:cubicBezTo>
                    <a:pt x="93" y="36"/>
                    <a:pt x="93" y="36"/>
                    <a:pt x="93" y="36"/>
                  </a:cubicBezTo>
                  <a:cubicBezTo>
                    <a:pt x="98" y="36"/>
                    <a:pt x="98" y="36"/>
                    <a:pt x="98" y="36"/>
                  </a:cubicBezTo>
                  <a:cubicBezTo>
                    <a:pt x="98" y="36"/>
                    <a:pt x="98" y="36"/>
                    <a:pt x="98" y="36"/>
                  </a:cubicBezTo>
                  <a:cubicBezTo>
                    <a:pt x="93" y="36"/>
                    <a:pt x="93" y="36"/>
                    <a:pt x="93" y="36"/>
                  </a:cubicBezTo>
                  <a:close/>
                  <a:moveTo>
                    <a:pt x="88" y="44"/>
                  </a:moveTo>
                  <a:cubicBezTo>
                    <a:pt x="88" y="44"/>
                    <a:pt x="88" y="44"/>
                    <a:pt x="88" y="44"/>
                  </a:cubicBezTo>
                  <a:cubicBezTo>
                    <a:pt x="92" y="43"/>
                    <a:pt x="92" y="43"/>
                    <a:pt x="92" y="43"/>
                  </a:cubicBezTo>
                  <a:cubicBezTo>
                    <a:pt x="92" y="43"/>
                    <a:pt x="92" y="43"/>
                    <a:pt x="92" y="43"/>
                  </a:cubicBezTo>
                  <a:cubicBezTo>
                    <a:pt x="88" y="43"/>
                    <a:pt x="88" y="43"/>
                    <a:pt x="88" y="43"/>
                  </a:cubicBezTo>
                  <a:lnTo>
                    <a:pt x="88" y="44"/>
                  </a:lnTo>
                  <a:close/>
                  <a:moveTo>
                    <a:pt x="88" y="44"/>
                  </a:moveTo>
                  <a:cubicBezTo>
                    <a:pt x="88" y="44"/>
                    <a:pt x="88" y="44"/>
                    <a:pt x="88" y="44"/>
                  </a:cubicBezTo>
                  <a:cubicBezTo>
                    <a:pt x="92" y="44"/>
                    <a:pt x="92" y="44"/>
                    <a:pt x="92" y="44"/>
                  </a:cubicBezTo>
                  <a:cubicBezTo>
                    <a:pt x="92" y="44"/>
                    <a:pt x="92" y="44"/>
                    <a:pt x="92" y="44"/>
                  </a:cubicBezTo>
                  <a:cubicBezTo>
                    <a:pt x="88" y="44"/>
                    <a:pt x="88" y="44"/>
                    <a:pt x="88" y="44"/>
                  </a:cubicBezTo>
                  <a:close/>
                  <a:moveTo>
                    <a:pt x="88" y="43"/>
                  </a:moveTo>
                  <a:cubicBezTo>
                    <a:pt x="88" y="43"/>
                    <a:pt x="88" y="43"/>
                    <a:pt x="88" y="43"/>
                  </a:cubicBezTo>
                  <a:cubicBezTo>
                    <a:pt x="92" y="42"/>
                    <a:pt x="92" y="42"/>
                    <a:pt x="92" y="42"/>
                  </a:cubicBezTo>
                  <a:cubicBezTo>
                    <a:pt x="92" y="42"/>
                    <a:pt x="92" y="42"/>
                    <a:pt x="92" y="42"/>
                  </a:cubicBezTo>
                  <a:cubicBezTo>
                    <a:pt x="88" y="42"/>
                    <a:pt x="88" y="42"/>
                    <a:pt x="88" y="42"/>
                  </a:cubicBezTo>
                  <a:lnTo>
                    <a:pt x="88" y="43"/>
                  </a:lnTo>
                  <a:close/>
                  <a:moveTo>
                    <a:pt x="88" y="42"/>
                  </a:moveTo>
                  <a:cubicBezTo>
                    <a:pt x="88" y="42"/>
                    <a:pt x="88" y="42"/>
                    <a:pt x="88" y="42"/>
                  </a:cubicBezTo>
                  <a:cubicBezTo>
                    <a:pt x="92" y="41"/>
                    <a:pt x="92" y="41"/>
                    <a:pt x="92" y="41"/>
                  </a:cubicBezTo>
                  <a:cubicBezTo>
                    <a:pt x="92" y="41"/>
                    <a:pt x="92" y="41"/>
                    <a:pt x="92" y="41"/>
                  </a:cubicBezTo>
                  <a:cubicBezTo>
                    <a:pt x="88" y="41"/>
                    <a:pt x="88" y="41"/>
                    <a:pt x="88" y="41"/>
                  </a:cubicBezTo>
                  <a:lnTo>
                    <a:pt x="88" y="42"/>
                  </a:lnTo>
                  <a:close/>
                  <a:moveTo>
                    <a:pt x="47" y="41"/>
                  </a:moveTo>
                  <a:cubicBezTo>
                    <a:pt x="47" y="41"/>
                    <a:pt x="47" y="41"/>
                    <a:pt x="47" y="41"/>
                  </a:cubicBezTo>
                  <a:cubicBezTo>
                    <a:pt x="57" y="40"/>
                    <a:pt x="57" y="40"/>
                    <a:pt x="57" y="40"/>
                  </a:cubicBezTo>
                  <a:cubicBezTo>
                    <a:pt x="57" y="41"/>
                    <a:pt x="57" y="41"/>
                    <a:pt x="57" y="41"/>
                  </a:cubicBezTo>
                  <a:cubicBezTo>
                    <a:pt x="60" y="40"/>
                    <a:pt x="60" y="40"/>
                    <a:pt x="60" y="40"/>
                  </a:cubicBezTo>
                  <a:cubicBezTo>
                    <a:pt x="60" y="40"/>
                    <a:pt x="60" y="40"/>
                    <a:pt x="60" y="40"/>
                  </a:cubicBezTo>
                  <a:cubicBezTo>
                    <a:pt x="57" y="40"/>
                    <a:pt x="57" y="40"/>
                    <a:pt x="57" y="40"/>
                  </a:cubicBezTo>
                  <a:cubicBezTo>
                    <a:pt x="57" y="40"/>
                    <a:pt x="57" y="40"/>
                    <a:pt x="57" y="40"/>
                  </a:cubicBezTo>
                  <a:cubicBezTo>
                    <a:pt x="47" y="41"/>
                    <a:pt x="47" y="41"/>
                    <a:pt x="47" y="41"/>
                  </a:cubicBezTo>
                  <a:close/>
                  <a:moveTo>
                    <a:pt x="47" y="42"/>
                  </a:moveTo>
                  <a:cubicBezTo>
                    <a:pt x="47" y="42"/>
                    <a:pt x="47" y="42"/>
                    <a:pt x="47" y="42"/>
                  </a:cubicBezTo>
                  <a:cubicBezTo>
                    <a:pt x="57" y="41"/>
                    <a:pt x="57" y="41"/>
                    <a:pt x="57" y="41"/>
                  </a:cubicBezTo>
                  <a:cubicBezTo>
                    <a:pt x="57" y="41"/>
                    <a:pt x="57" y="41"/>
                    <a:pt x="57" y="41"/>
                  </a:cubicBezTo>
                  <a:cubicBezTo>
                    <a:pt x="60" y="41"/>
                    <a:pt x="60" y="41"/>
                    <a:pt x="60" y="41"/>
                  </a:cubicBezTo>
                  <a:cubicBezTo>
                    <a:pt x="60" y="41"/>
                    <a:pt x="60" y="41"/>
                    <a:pt x="60" y="41"/>
                  </a:cubicBezTo>
                  <a:cubicBezTo>
                    <a:pt x="57" y="41"/>
                    <a:pt x="57" y="41"/>
                    <a:pt x="57" y="41"/>
                  </a:cubicBezTo>
                  <a:cubicBezTo>
                    <a:pt x="57" y="41"/>
                    <a:pt x="57" y="41"/>
                    <a:pt x="57" y="41"/>
                  </a:cubicBezTo>
                  <a:cubicBezTo>
                    <a:pt x="47" y="41"/>
                    <a:pt x="47" y="41"/>
                    <a:pt x="47" y="41"/>
                  </a:cubicBezTo>
                  <a:lnTo>
                    <a:pt x="47" y="42"/>
                  </a:lnTo>
                  <a:close/>
                  <a:moveTo>
                    <a:pt x="47" y="40"/>
                  </a:moveTo>
                  <a:cubicBezTo>
                    <a:pt x="47" y="40"/>
                    <a:pt x="47" y="40"/>
                    <a:pt x="47" y="40"/>
                  </a:cubicBezTo>
                  <a:cubicBezTo>
                    <a:pt x="57" y="40"/>
                    <a:pt x="57" y="40"/>
                    <a:pt x="57" y="40"/>
                  </a:cubicBezTo>
                  <a:cubicBezTo>
                    <a:pt x="57" y="40"/>
                    <a:pt x="57" y="40"/>
                    <a:pt x="57" y="40"/>
                  </a:cubicBezTo>
                  <a:cubicBezTo>
                    <a:pt x="60" y="40"/>
                    <a:pt x="60" y="40"/>
                    <a:pt x="60" y="40"/>
                  </a:cubicBezTo>
                  <a:cubicBezTo>
                    <a:pt x="60" y="39"/>
                    <a:pt x="60" y="39"/>
                    <a:pt x="60" y="39"/>
                  </a:cubicBezTo>
                  <a:cubicBezTo>
                    <a:pt x="57" y="39"/>
                    <a:pt x="57" y="39"/>
                    <a:pt x="57" y="39"/>
                  </a:cubicBezTo>
                  <a:cubicBezTo>
                    <a:pt x="57" y="39"/>
                    <a:pt x="57" y="39"/>
                    <a:pt x="57" y="39"/>
                  </a:cubicBezTo>
                  <a:cubicBezTo>
                    <a:pt x="47" y="40"/>
                    <a:pt x="47" y="40"/>
                    <a:pt x="47" y="40"/>
                  </a:cubicBezTo>
                  <a:close/>
                  <a:moveTo>
                    <a:pt x="108" y="37"/>
                  </a:moveTo>
                  <a:cubicBezTo>
                    <a:pt x="108" y="37"/>
                    <a:pt x="108" y="37"/>
                    <a:pt x="108" y="37"/>
                  </a:cubicBezTo>
                  <a:cubicBezTo>
                    <a:pt x="112" y="37"/>
                    <a:pt x="112" y="37"/>
                    <a:pt x="112" y="37"/>
                  </a:cubicBezTo>
                  <a:cubicBezTo>
                    <a:pt x="106" y="36"/>
                    <a:pt x="106" y="36"/>
                    <a:pt x="106" y="36"/>
                  </a:cubicBezTo>
                  <a:cubicBezTo>
                    <a:pt x="106" y="37"/>
                    <a:pt x="106" y="37"/>
                    <a:pt x="106" y="37"/>
                  </a:cubicBezTo>
                  <a:lnTo>
                    <a:pt x="108" y="37"/>
                  </a:lnTo>
                  <a:close/>
                  <a:moveTo>
                    <a:pt x="154" y="41"/>
                  </a:moveTo>
                  <a:cubicBezTo>
                    <a:pt x="154" y="41"/>
                    <a:pt x="154" y="41"/>
                    <a:pt x="154" y="41"/>
                  </a:cubicBezTo>
                  <a:cubicBezTo>
                    <a:pt x="148" y="41"/>
                    <a:pt x="148" y="41"/>
                    <a:pt x="148" y="41"/>
                  </a:cubicBezTo>
                  <a:cubicBezTo>
                    <a:pt x="148" y="39"/>
                    <a:pt x="148" y="39"/>
                    <a:pt x="148" y="39"/>
                  </a:cubicBezTo>
                  <a:cubicBezTo>
                    <a:pt x="146" y="34"/>
                    <a:pt x="146" y="34"/>
                    <a:pt x="146" y="34"/>
                  </a:cubicBezTo>
                  <a:cubicBezTo>
                    <a:pt x="128" y="35"/>
                    <a:pt x="128" y="35"/>
                    <a:pt x="128" y="35"/>
                  </a:cubicBezTo>
                  <a:cubicBezTo>
                    <a:pt x="120" y="34"/>
                    <a:pt x="120" y="34"/>
                    <a:pt x="120" y="34"/>
                  </a:cubicBezTo>
                  <a:cubicBezTo>
                    <a:pt x="117" y="34"/>
                    <a:pt x="117" y="34"/>
                    <a:pt x="117" y="34"/>
                  </a:cubicBezTo>
                  <a:cubicBezTo>
                    <a:pt x="118" y="34"/>
                    <a:pt x="118" y="34"/>
                    <a:pt x="118" y="34"/>
                  </a:cubicBezTo>
                  <a:cubicBezTo>
                    <a:pt x="119" y="5"/>
                    <a:pt x="119" y="5"/>
                    <a:pt x="119" y="5"/>
                  </a:cubicBezTo>
                  <a:cubicBezTo>
                    <a:pt x="116" y="3"/>
                    <a:pt x="116" y="3"/>
                    <a:pt x="116" y="3"/>
                  </a:cubicBezTo>
                  <a:cubicBezTo>
                    <a:pt x="114" y="3"/>
                    <a:pt x="114" y="3"/>
                    <a:pt x="114" y="3"/>
                  </a:cubicBezTo>
                  <a:cubicBezTo>
                    <a:pt x="114" y="2"/>
                    <a:pt x="114" y="2"/>
                    <a:pt x="114" y="2"/>
                  </a:cubicBezTo>
                  <a:cubicBezTo>
                    <a:pt x="110" y="0"/>
                    <a:pt x="110" y="0"/>
                    <a:pt x="110" y="0"/>
                  </a:cubicBezTo>
                  <a:cubicBezTo>
                    <a:pt x="110" y="0"/>
                    <a:pt x="110" y="0"/>
                    <a:pt x="110" y="0"/>
                  </a:cubicBezTo>
                  <a:cubicBezTo>
                    <a:pt x="75" y="10"/>
                    <a:pt x="75" y="10"/>
                    <a:pt x="75" y="10"/>
                  </a:cubicBezTo>
                  <a:cubicBezTo>
                    <a:pt x="75" y="35"/>
                    <a:pt x="75" y="35"/>
                    <a:pt x="75" y="35"/>
                  </a:cubicBezTo>
                  <a:cubicBezTo>
                    <a:pt x="67" y="36"/>
                    <a:pt x="58" y="37"/>
                    <a:pt x="52" y="38"/>
                  </a:cubicBezTo>
                  <a:cubicBezTo>
                    <a:pt x="35" y="36"/>
                    <a:pt x="35" y="36"/>
                    <a:pt x="35" y="36"/>
                  </a:cubicBezTo>
                  <a:cubicBezTo>
                    <a:pt x="20" y="38"/>
                    <a:pt x="20" y="38"/>
                    <a:pt x="20" y="38"/>
                  </a:cubicBezTo>
                  <a:cubicBezTo>
                    <a:pt x="20" y="39"/>
                    <a:pt x="20" y="39"/>
                    <a:pt x="20" y="39"/>
                  </a:cubicBezTo>
                  <a:cubicBezTo>
                    <a:pt x="35" y="37"/>
                    <a:pt x="35" y="37"/>
                    <a:pt x="35" y="37"/>
                  </a:cubicBezTo>
                  <a:cubicBezTo>
                    <a:pt x="49" y="39"/>
                    <a:pt x="49" y="39"/>
                    <a:pt x="49" y="39"/>
                  </a:cubicBezTo>
                  <a:cubicBezTo>
                    <a:pt x="48" y="39"/>
                    <a:pt x="47" y="39"/>
                    <a:pt x="47" y="39"/>
                  </a:cubicBezTo>
                  <a:cubicBezTo>
                    <a:pt x="47" y="41"/>
                    <a:pt x="47" y="41"/>
                    <a:pt x="47" y="41"/>
                  </a:cubicBezTo>
                  <a:cubicBezTo>
                    <a:pt x="47" y="39"/>
                    <a:pt x="47" y="39"/>
                    <a:pt x="47" y="39"/>
                  </a:cubicBezTo>
                  <a:cubicBezTo>
                    <a:pt x="101" y="34"/>
                    <a:pt x="101" y="34"/>
                    <a:pt x="101" y="34"/>
                  </a:cubicBezTo>
                  <a:cubicBezTo>
                    <a:pt x="101" y="34"/>
                    <a:pt x="101" y="34"/>
                    <a:pt x="101" y="34"/>
                  </a:cubicBezTo>
                  <a:cubicBezTo>
                    <a:pt x="101" y="34"/>
                    <a:pt x="101" y="34"/>
                    <a:pt x="101" y="34"/>
                  </a:cubicBezTo>
                  <a:cubicBezTo>
                    <a:pt x="103" y="33"/>
                    <a:pt x="103" y="33"/>
                    <a:pt x="103" y="33"/>
                  </a:cubicBezTo>
                  <a:cubicBezTo>
                    <a:pt x="103" y="44"/>
                    <a:pt x="103" y="44"/>
                    <a:pt x="103" y="44"/>
                  </a:cubicBezTo>
                  <a:cubicBezTo>
                    <a:pt x="88" y="45"/>
                    <a:pt x="88" y="45"/>
                    <a:pt x="88" y="45"/>
                  </a:cubicBezTo>
                  <a:cubicBezTo>
                    <a:pt x="88" y="45"/>
                    <a:pt x="88" y="45"/>
                    <a:pt x="88" y="45"/>
                  </a:cubicBezTo>
                  <a:cubicBezTo>
                    <a:pt x="88" y="45"/>
                    <a:pt x="88" y="45"/>
                    <a:pt x="88" y="45"/>
                  </a:cubicBezTo>
                  <a:cubicBezTo>
                    <a:pt x="88" y="45"/>
                    <a:pt x="88" y="45"/>
                    <a:pt x="88" y="45"/>
                  </a:cubicBezTo>
                  <a:cubicBezTo>
                    <a:pt x="90" y="46"/>
                    <a:pt x="90" y="46"/>
                    <a:pt x="90" y="46"/>
                  </a:cubicBezTo>
                  <a:cubicBezTo>
                    <a:pt x="65" y="47"/>
                    <a:pt x="65" y="47"/>
                    <a:pt x="65" y="47"/>
                  </a:cubicBezTo>
                  <a:cubicBezTo>
                    <a:pt x="65" y="47"/>
                    <a:pt x="65" y="47"/>
                    <a:pt x="65" y="47"/>
                  </a:cubicBezTo>
                  <a:cubicBezTo>
                    <a:pt x="65" y="47"/>
                    <a:pt x="65" y="47"/>
                    <a:pt x="65" y="47"/>
                  </a:cubicBezTo>
                  <a:cubicBezTo>
                    <a:pt x="57" y="47"/>
                    <a:pt x="57" y="47"/>
                    <a:pt x="57" y="47"/>
                  </a:cubicBezTo>
                  <a:cubicBezTo>
                    <a:pt x="57" y="47"/>
                    <a:pt x="57" y="47"/>
                    <a:pt x="57" y="47"/>
                  </a:cubicBezTo>
                  <a:cubicBezTo>
                    <a:pt x="57" y="47"/>
                    <a:pt x="57" y="47"/>
                    <a:pt x="57" y="47"/>
                  </a:cubicBezTo>
                  <a:cubicBezTo>
                    <a:pt x="54" y="47"/>
                    <a:pt x="54" y="47"/>
                    <a:pt x="54" y="47"/>
                  </a:cubicBezTo>
                  <a:cubicBezTo>
                    <a:pt x="54" y="47"/>
                    <a:pt x="54" y="47"/>
                    <a:pt x="54" y="47"/>
                  </a:cubicBezTo>
                  <a:cubicBezTo>
                    <a:pt x="54" y="47"/>
                    <a:pt x="54" y="47"/>
                    <a:pt x="54" y="47"/>
                  </a:cubicBezTo>
                  <a:cubicBezTo>
                    <a:pt x="38" y="48"/>
                    <a:pt x="38" y="48"/>
                    <a:pt x="38" y="48"/>
                  </a:cubicBezTo>
                  <a:cubicBezTo>
                    <a:pt x="38" y="38"/>
                    <a:pt x="38" y="38"/>
                    <a:pt x="38" y="38"/>
                  </a:cubicBezTo>
                  <a:cubicBezTo>
                    <a:pt x="37" y="38"/>
                    <a:pt x="37" y="38"/>
                    <a:pt x="37" y="38"/>
                  </a:cubicBezTo>
                  <a:cubicBezTo>
                    <a:pt x="37" y="48"/>
                    <a:pt x="37" y="48"/>
                    <a:pt x="37" y="48"/>
                  </a:cubicBezTo>
                  <a:cubicBezTo>
                    <a:pt x="37" y="48"/>
                    <a:pt x="37" y="48"/>
                    <a:pt x="37" y="48"/>
                  </a:cubicBezTo>
                  <a:cubicBezTo>
                    <a:pt x="37" y="48"/>
                    <a:pt x="37" y="48"/>
                    <a:pt x="37" y="48"/>
                  </a:cubicBezTo>
                  <a:cubicBezTo>
                    <a:pt x="37" y="48"/>
                    <a:pt x="37" y="48"/>
                    <a:pt x="37" y="48"/>
                  </a:cubicBezTo>
                  <a:cubicBezTo>
                    <a:pt x="37" y="53"/>
                    <a:pt x="37" y="53"/>
                    <a:pt x="37" y="53"/>
                  </a:cubicBezTo>
                  <a:cubicBezTo>
                    <a:pt x="37" y="53"/>
                    <a:pt x="37" y="53"/>
                    <a:pt x="37" y="53"/>
                  </a:cubicBezTo>
                  <a:cubicBezTo>
                    <a:pt x="37" y="40"/>
                    <a:pt x="37" y="40"/>
                    <a:pt x="37" y="40"/>
                  </a:cubicBezTo>
                  <a:cubicBezTo>
                    <a:pt x="33" y="40"/>
                    <a:pt x="33" y="40"/>
                    <a:pt x="33" y="40"/>
                  </a:cubicBezTo>
                  <a:cubicBezTo>
                    <a:pt x="33" y="53"/>
                    <a:pt x="33" y="53"/>
                    <a:pt x="33" y="53"/>
                  </a:cubicBezTo>
                  <a:cubicBezTo>
                    <a:pt x="33" y="53"/>
                    <a:pt x="33" y="53"/>
                    <a:pt x="33" y="53"/>
                  </a:cubicBezTo>
                  <a:cubicBezTo>
                    <a:pt x="33" y="38"/>
                    <a:pt x="33" y="38"/>
                    <a:pt x="33" y="38"/>
                  </a:cubicBezTo>
                  <a:cubicBezTo>
                    <a:pt x="33" y="38"/>
                    <a:pt x="33" y="38"/>
                    <a:pt x="33" y="38"/>
                  </a:cubicBezTo>
                  <a:cubicBezTo>
                    <a:pt x="33" y="53"/>
                    <a:pt x="33" y="53"/>
                    <a:pt x="33" y="53"/>
                  </a:cubicBezTo>
                  <a:cubicBezTo>
                    <a:pt x="32" y="53"/>
                    <a:pt x="32" y="53"/>
                    <a:pt x="32" y="53"/>
                  </a:cubicBezTo>
                  <a:cubicBezTo>
                    <a:pt x="32" y="40"/>
                    <a:pt x="32" y="40"/>
                    <a:pt x="32" y="40"/>
                  </a:cubicBezTo>
                  <a:cubicBezTo>
                    <a:pt x="30" y="40"/>
                    <a:pt x="30" y="40"/>
                    <a:pt x="30" y="40"/>
                  </a:cubicBezTo>
                  <a:cubicBezTo>
                    <a:pt x="30" y="53"/>
                    <a:pt x="30" y="53"/>
                    <a:pt x="30" y="53"/>
                  </a:cubicBezTo>
                  <a:cubicBezTo>
                    <a:pt x="31" y="53"/>
                    <a:pt x="31" y="53"/>
                    <a:pt x="31" y="53"/>
                  </a:cubicBezTo>
                  <a:cubicBezTo>
                    <a:pt x="29" y="53"/>
                    <a:pt x="29" y="53"/>
                    <a:pt x="29" y="53"/>
                  </a:cubicBezTo>
                  <a:cubicBezTo>
                    <a:pt x="29" y="39"/>
                    <a:pt x="29" y="39"/>
                    <a:pt x="29" y="39"/>
                  </a:cubicBezTo>
                  <a:cubicBezTo>
                    <a:pt x="29" y="39"/>
                    <a:pt x="29" y="39"/>
                    <a:pt x="29" y="39"/>
                  </a:cubicBezTo>
                  <a:cubicBezTo>
                    <a:pt x="29" y="53"/>
                    <a:pt x="29" y="53"/>
                    <a:pt x="29" y="53"/>
                  </a:cubicBezTo>
                  <a:cubicBezTo>
                    <a:pt x="24" y="54"/>
                    <a:pt x="24" y="54"/>
                    <a:pt x="24" y="54"/>
                  </a:cubicBezTo>
                  <a:cubicBezTo>
                    <a:pt x="24" y="54"/>
                    <a:pt x="79" y="56"/>
                    <a:pt x="94" y="56"/>
                  </a:cubicBezTo>
                  <a:cubicBezTo>
                    <a:pt x="100" y="56"/>
                    <a:pt x="129" y="55"/>
                    <a:pt x="131" y="55"/>
                  </a:cubicBezTo>
                  <a:cubicBezTo>
                    <a:pt x="131" y="55"/>
                    <a:pt x="131" y="55"/>
                    <a:pt x="131" y="55"/>
                  </a:cubicBezTo>
                  <a:cubicBezTo>
                    <a:pt x="132" y="55"/>
                    <a:pt x="132" y="55"/>
                    <a:pt x="132" y="55"/>
                  </a:cubicBezTo>
                  <a:cubicBezTo>
                    <a:pt x="132" y="55"/>
                    <a:pt x="132" y="55"/>
                    <a:pt x="132" y="55"/>
                  </a:cubicBezTo>
                  <a:cubicBezTo>
                    <a:pt x="140" y="55"/>
                    <a:pt x="146" y="55"/>
                    <a:pt x="146" y="55"/>
                  </a:cubicBezTo>
                  <a:cubicBezTo>
                    <a:pt x="132" y="55"/>
                    <a:pt x="132" y="55"/>
                    <a:pt x="132" y="55"/>
                  </a:cubicBezTo>
                  <a:cubicBezTo>
                    <a:pt x="132" y="47"/>
                    <a:pt x="132" y="47"/>
                    <a:pt x="132" y="47"/>
                  </a:cubicBezTo>
                  <a:cubicBezTo>
                    <a:pt x="131" y="47"/>
                    <a:pt x="131" y="47"/>
                    <a:pt x="131" y="47"/>
                  </a:cubicBezTo>
                  <a:cubicBezTo>
                    <a:pt x="131" y="55"/>
                    <a:pt x="131" y="55"/>
                    <a:pt x="131" y="55"/>
                  </a:cubicBezTo>
                  <a:cubicBezTo>
                    <a:pt x="126" y="54"/>
                    <a:pt x="126" y="54"/>
                    <a:pt x="126" y="54"/>
                  </a:cubicBezTo>
                  <a:cubicBezTo>
                    <a:pt x="126" y="46"/>
                    <a:pt x="126" y="46"/>
                    <a:pt x="126" y="46"/>
                  </a:cubicBezTo>
                  <a:cubicBezTo>
                    <a:pt x="125" y="46"/>
                    <a:pt x="125" y="46"/>
                    <a:pt x="125" y="46"/>
                  </a:cubicBezTo>
                  <a:cubicBezTo>
                    <a:pt x="125" y="54"/>
                    <a:pt x="125" y="54"/>
                    <a:pt x="125" y="54"/>
                  </a:cubicBezTo>
                  <a:cubicBezTo>
                    <a:pt x="121" y="54"/>
                    <a:pt x="121" y="54"/>
                    <a:pt x="121" y="54"/>
                  </a:cubicBezTo>
                  <a:cubicBezTo>
                    <a:pt x="121" y="47"/>
                    <a:pt x="121" y="47"/>
                    <a:pt x="121" y="47"/>
                  </a:cubicBezTo>
                  <a:cubicBezTo>
                    <a:pt x="122" y="47"/>
                    <a:pt x="122" y="47"/>
                    <a:pt x="122" y="47"/>
                  </a:cubicBezTo>
                  <a:cubicBezTo>
                    <a:pt x="121" y="47"/>
                    <a:pt x="121" y="47"/>
                    <a:pt x="121" y="47"/>
                  </a:cubicBezTo>
                  <a:cubicBezTo>
                    <a:pt x="121" y="47"/>
                    <a:pt x="121" y="47"/>
                    <a:pt x="121" y="47"/>
                  </a:cubicBezTo>
                  <a:cubicBezTo>
                    <a:pt x="120" y="47"/>
                    <a:pt x="120" y="47"/>
                    <a:pt x="120" y="47"/>
                  </a:cubicBezTo>
                  <a:cubicBezTo>
                    <a:pt x="120" y="47"/>
                    <a:pt x="120" y="47"/>
                    <a:pt x="120" y="47"/>
                  </a:cubicBezTo>
                  <a:cubicBezTo>
                    <a:pt x="116" y="47"/>
                    <a:pt x="116" y="47"/>
                    <a:pt x="116" y="47"/>
                  </a:cubicBezTo>
                  <a:cubicBezTo>
                    <a:pt x="111" y="45"/>
                    <a:pt x="111" y="45"/>
                    <a:pt x="111" y="45"/>
                  </a:cubicBezTo>
                  <a:cubicBezTo>
                    <a:pt x="111" y="44"/>
                    <a:pt x="111" y="44"/>
                    <a:pt x="111" y="44"/>
                  </a:cubicBezTo>
                  <a:cubicBezTo>
                    <a:pt x="121" y="44"/>
                    <a:pt x="121" y="44"/>
                    <a:pt x="121" y="44"/>
                  </a:cubicBezTo>
                  <a:cubicBezTo>
                    <a:pt x="121" y="44"/>
                    <a:pt x="121" y="44"/>
                    <a:pt x="121" y="44"/>
                  </a:cubicBezTo>
                  <a:cubicBezTo>
                    <a:pt x="121" y="44"/>
                    <a:pt x="121" y="44"/>
                    <a:pt x="121" y="44"/>
                  </a:cubicBezTo>
                  <a:cubicBezTo>
                    <a:pt x="121" y="44"/>
                    <a:pt x="121" y="44"/>
                    <a:pt x="121" y="44"/>
                  </a:cubicBezTo>
                  <a:cubicBezTo>
                    <a:pt x="121" y="44"/>
                    <a:pt x="121" y="44"/>
                    <a:pt x="121" y="44"/>
                  </a:cubicBezTo>
                  <a:cubicBezTo>
                    <a:pt x="121" y="44"/>
                    <a:pt x="121" y="44"/>
                    <a:pt x="121" y="44"/>
                  </a:cubicBezTo>
                  <a:cubicBezTo>
                    <a:pt x="121" y="47"/>
                    <a:pt x="121" y="47"/>
                    <a:pt x="121" y="47"/>
                  </a:cubicBezTo>
                  <a:cubicBezTo>
                    <a:pt x="121" y="47"/>
                    <a:pt x="121" y="47"/>
                    <a:pt x="121" y="47"/>
                  </a:cubicBezTo>
                  <a:cubicBezTo>
                    <a:pt x="121" y="47"/>
                    <a:pt x="121" y="47"/>
                    <a:pt x="121" y="47"/>
                  </a:cubicBezTo>
                  <a:cubicBezTo>
                    <a:pt x="122" y="44"/>
                    <a:pt x="122" y="44"/>
                    <a:pt x="122" y="44"/>
                  </a:cubicBezTo>
                  <a:cubicBezTo>
                    <a:pt x="128" y="47"/>
                    <a:pt x="128" y="47"/>
                    <a:pt x="128" y="47"/>
                  </a:cubicBezTo>
                  <a:cubicBezTo>
                    <a:pt x="134" y="47"/>
                    <a:pt x="134" y="47"/>
                    <a:pt x="134" y="47"/>
                  </a:cubicBezTo>
                  <a:cubicBezTo>
                    <a:pt x="128" y="46"/>
                    <a:pt x="128" y="46"/>
                    <a:pt x="128" y="46"/>
                  </a:cubicBezTo>
                  <a:cubicBezTo>
                    <a:pt x="126" y="45"/>
                    <a:pt x="126" y="45"/>
                    <a:pt x="126" y="45"/>
                  </a:cubicBezTo>
                  <a:cubicBezTo>
                    <a:pt x="130" y="45"/>
                    <a:pt x="130" y="45"/>
                    <a:pt x="130" y="45"/>
                  </a:cubicBezTo>
                  <a:cubicBezTo>
                    <a:pt x="130" y="45"/>
                    <a:pt x="130" y="45"/>
                    <a:pt x="130" y="45"/>
                  </a:cubicBezTo>
                  <a:cubicBezTo>
                    <a:pt x="130" y="37"/>
                    <a:pt x="130" y="37"/>
                    <a:pt x="130" y="37"/>
                  </a:cubicBezTo>
                  <a:cubicBezTo>
                    <a:pt x="130" y="36"/>
                    <a:pt x="130" y="36"/>
                    <a:pt x="130" y="36"/>
                  </a:cubicBezTo>
                  <a:cubicBezTo>
                    <a:pt x="130" y="36"/>
                    <a:pt x="130" y="36"/>
                    <a:pt x="130" y="36"/>
                  </a:cubicBezTo>
                  <a:cubicBezTo>
                    <a:pt x="127" y="37"/>
                    <a:pt x="127" y="37"/>
                    <a:pt x="127" y="37"/>
                  </a:cubicBezTo>
                  <a:cubicBezTo>
                    <a:pt x="127" y="37"/>
                    <a:pt x="127" y="37"/>
                    <a:pt x="127" y="37"/>
                  </a:cubicBezTo>
                  <a:cubicBezTo>
                    <a:pt x="127" y="37"/>
                    <a:pt x="127" y="37"/>
                    <a:pt x="127" y="37"/>
                  </a:cubicBezTo>
                  <a:cubicBezTo>
                    <a:pt x="124" y="37"/>
                    <a:pt x="124" y="37"/>
                    <a:pt x="124" y="37"/>
                  </a:cubicBezTo>
                  <a:cubicBezTo>
                    <a:pt x="124" y="37"/>
                    <a:pt x="124" y="37"/>
                    <a:pt x="124" y="37"/>
                  </a:cubicBezTo>
                  <a:cubicBezTo>
                    <a:pt x="124" y="37"/>
                    <a:pt x="124" y="37"/>
                    <a:pt x="124" y="37"/>
                  </a:cubicBezTo>
                  <a:cubicBezTo>
                    <a:pt x="124" y="37"/>
                    <a:pt x="124" y="37"/>
                    <a:pt x="124" y="37"/>
                  </a:cubicBezTo>
                  <a:cubicBezTo>
                    <a:pt x="124" y="37"/>
                    <a:pt x="124" y="37"/>
                    <a:pt x="124" y="37"/>
                  </a:cubicBezTo>
                  <a:cubicBezTo>
                    <a:pt x="121" y="37"/>
                    <a:pt x="121" y="37"/>
                    <a:pt x="121" y="37"/>
                  </a:cubicBezTo>
                  <a:cubicBezTo>
                    <a:pt x="121" y="37"/>
                    <a:pt x="121" y="37"/>
                    <a:pt x="121" y="37"/>
                  </a:cubicBezTo>
                  <a:cubicBezTo>
                    <a:pt x="121" y="37"/>
                    <a:pt x="121" y="37"/>
                    <a:pt x="121" y="37"/>
                  </a:cubicBezTo>
                  <a:cubicBezTo>
                    <a:pt x="121" y="37"/>
                    <a:pt x="121" y="37"/>
                    <a:pt x="121" y="37"/>
                  </a:cubicBezTo>
                  <a:cubicBezTo>
                    <a:pt x="121" y="37"/>
                    <a:pt x="121" y="37"/>
                    <a:pt x="121" y="37"/>
                  </a:cubicBezTo>
                  <a:cubicBezTo>
                    <a:pt x="118" y="37"/>
                    <a:pt x="118" y="37"/>
                    <a:pt x="118" y="37"/>
                  </a:cubicBezTo>
                  <a:cubicBezTo>
                    <a:pt x="118" y="37"/>
                    <a:pt x="118" y="37"/>
                    <a:pt x="118" y="37"/>
                  </a:cubicBezTo>
                  <a:cubicBezTo>
                    <a:pt x="118" y="37"/>
                    <a:pt x="118" y="37"/>
                    <a:pt x="118" y="37"/>
                  </a:cubicBezTo>
                  <a:cubicBezTo>
                    <a:pt x="118" y="37"/>
                    <a:pt x="118" y="37"/>
                    <a:pt x="118" y="37"/>
                  </a:cubicBezTo>
                  <a:cubicBezTo>
                    <a:pt x="118" y="37"/>
                    <a:pt x="118" y="37"/>
                    <a:pt x="118" y="37"/>
                  </a:cubicBezTo>
                  <a:cubicBezTo>
                    <a:pt x="113" y="37"/>
                    <a:pt x="113" y="37"/>
                    <a:pt x="113" y="37"/>
                  </a:cubicBezTo>
                  <a:cubicBezTo>
                    <a:pt x="113" y="36"/>
                    <a:pt x="113" y="36"/>
                    <a:pt x="113" y="36"/>
                  </a:cubicBezTo>
                  <a:cubicBezTo>
                    <a:pt x="116" y="36"/>
                    <a:pt x="116" y="36"/>
                    <a:pt x="116" y="36"/>
                  </a:cubicBezTo>
                  <a:cubicBezTo>
                    <a:pt x="116" y="35"/>
                    <a:pt x="116" y="35"/>
                    <a:pt x="116" y="35"/>
                  </a:cubicBezTo>
                  <a:cubicBezTo>
                    <a:pt x="113" y="35"/>
                    <a:pt x="113" y="35"/>
                    <a:pt x="113" y="35"/>
                  </a:cubicBezTo>
                  <a:cubicBezTo>
                    <a:pt x="114" y="35"/>
                    <a:pt x="114" y="35"/>
                    <a:pt x="114" y="35"/>
                  </a:cubicBezTo>
                  <a:cubicBezTo>
                    <a:pt x="114" y="34"/>
                    <a:pt x="114" y="34"/>
                    <a:pt x="114" y="34"/>
                  </a:cubicBezTo>
                  <a:cubicBezTo>
                    <a:pt x="120" y="35"/>
                    <a:pt x="120" y="35"/>
                    <a:pt x="120" y="35"/>
                  </a:cubicBezTo>
                  <a:cubicBezTo>
                    <a:pt x="120" y="36"/>
                    <a:pt x="120" y="36"/>
                    <a:pt x="120" y="36"/>
                  </a:cubicBezTo>
                  <a:cubicBezTo>
                    <a:pt x="121" y="36"/>
                    <a:pt x="121" y="36"/>
                    <a:pt x="121" y="36"/>
                  </a:cubicBezTo>
                  <a:cubicBezTo>
                    <a:pt x="117" y="36"/>
                    <a:pt x="117" y="36"/>
                    <a:pt x="117" y="36"/>
                  </a:cubicBezTo>
                  <a:cubicBezTo>
                    <a:pt x="125" y="35"/>
                    <a:pt x="125" y="35"/>
                    <a:pt x="125" y="35"/>
                  </a:cubicBezTo>
                  <a:cubicBezTo>
                    <a:pt x="128" y="35"/>
                    <a:pt x="128" y="35"/>
                    <a:pt x="128" y="35"/>
                  </a:cubicBezTo>
                  <a:cubicBezTo>
                    <a:pt x="128" y="35"/>
                    <a:pt x="128" y="35"/>
                    <a:pt x="128" y="35"/>
                  </a:cubicBezTo>
                  <a:cubicBezTo>
                    <a:pt x="146" y="34"/>
                    <a:pt x="146" y="34"/>
                    <a:pt x="146" y="34"/>
                  </a:cubicBezTo>
                  <a:cubicBezTo>
                    <a:pt x="146" y="55"/>
                    <a:pt x="146" y="55"/>
                    <a:pt x="146" y="55"/>
                  </a:cubicBezTo>
                  <a:cubicBezTo>
                    <a:pt x="146" y="55"/>
                    <a:pt x="146" y="55"/>
                    <a:pt x="146" y="55"/>
                  </a:cubicBezTo>
                  <a:cubicBezTo>
                    <a:pt x="146" y="55"/>
                    <a:pt x="146" y="55"/>
                    <a:pt x="146" y="55"/>
                  </a:cubicBezTo>
                  <a:cubicBezTo>
                    <a:pt x="154" y="55"/>
                    <a:pt x="154" y="55"/>
                    <a:pt x="154" y="55"/>
                  </a:cubicBezTo>
                  <a:cubicBezTo>
                    <a:pt x="154" y="43"/>
                    <a:pt x="154" y="43"/>
                    <a:pt x="154" y="43"/>
                  </a:cubicBezTo>
                  <a:lnTo>
                    <a:pt x="154" y="41"/>
                  </a:lnTo>
                  <a:close/>
                  <a:moveTo>
                    <a:pt x="128" y="37"/>
                  </a:moveTo>
                  <a:cubicBezTo>
                    <a:pt x="128" y="37"/>
                    <a:pt x="128" y="37"/>
                    <a:pt x="128" y="37"/>
                  </a:cubicBezTo>
                  <a:cubicBezTo>
                    <a:pt x="130" y="37"/>
                    <a:pt x="130" y="37"/>
                    <a:pt x="130" y="37"/>
                  </a:cubicBezTo>
                  <a:cubicBezTo>
                    <a:pt x="130" y="37"/>
                    <a:pt x="130" y="37"/>
                    <a:pt x="130" y="37"/>
                  </a:cubicBezTo>
                  <a:cubicBezTo>
                    <a:pt x="128" y="37"/>
                    <a:pt x="128" y="37"/>
                    <a:pt x="128" y="37"/>
                  </a:cubicBezTo>
                  <a:close/>
                  <a:moveTo>
                    <a:pt x="128" y="37"/>
                  </a:moveTo>
                  <a:cubicBezTo>
                    <a:pt x="128" y="37"/>
                    <a:pt x="128" y="37"/>
                    <a:pt x="128" y="37"/>
                  </a:cubicBezTo>
                  <a:cubicBezTo>
                    <a:pt x="130" y="37"/>
                    <a:pt x="130" y="37"/>
                    <a:pt x="130" y="37"/>
                  </a:cubicBezTo>
                  <a:cubicBezTo>
                    <a:pt x="130" y="44"/>
                    <a:pt x="130" y="44"/>
                    <a:pt x="130" y="44"/>
                  </a:cubicBezTo>
                  <a:cubicBezTo>
                    <a:pt x="128" y="44"/>
                    <a:pt x="128" y="44"/>
                    <a:pt x="128" y="44"/>
                  </a:cubicBezTo>
                  <a:lnTo>
                    <a:pt x="128" y="37"/>
                  </a:lnTo>
                  <a:close/>
                  <a:moveTo>
                    <a:pt x="128" y="44"/>
                  </a:moveTo>
                  <a:cubicBezTo>
                    <a:pt x="128" y="44"/>
                    <a:pt x="128" y="44"/>
                    <a:pt x="128" y="44"/>
                  </a:cubicBezTo>
                  <a:cubicBezTo>
                    <a:pt x="130" y="44"/>
                    <a:pt x="130" y="44"/>
                    <a:pt x="130" y="44"/>
                  </a:cubicBezTo>
                  <a:cubicBezTo>
                    <a:pt x="130" y="45"/>
                    <a:pt x="130" y="45"/>
                    <a:pt x="130" y="45"/>
                  </a:cubicBezTo>
                  <a:cubicBezTo>
                    <a:pt x="128" y="45"/>
                    <a:pt x="128" y="45"/>
                    <a:pt x="128" y="45"/>
                  </a:cubicBezTo>
                  <a:lnTo>
                    <a:pt x="128" y="44"/>
                  </a:lnTo>
                  <a:close/>
                  <a:moveTo>
                    <a:pt x="124" y="37"/>
                  </a:moveTo>
                  <a:cubicBezTo>
                    <a:pt x="124" y="37"/>
                    <a:pt x="124" y="37"/>
                    <a:pt x="124" y="37"/>
                  </a:cubicBezTo>
                  <a:cubicBezTo>
                    <a:pt x="127" y="37"/>
                    <a:pt x="127" y="37"/>
                    <a:pt x="127" y="37"/>
                  </a:cubicBezTo>
                  <a:cubicBezTo>
                    <a:pt x="127" y="37"/>
                    <a:pt x="127" y="37"/>
                    <a:pt x="127" y="37"/>
                  </a:cubicBezTo>
                  <a:cubicBezTo>
                    <a:pt x="124" y="37"/>
                    <a:pt x="124" y="37"/>
                    <a:pt x="124" y="37"/>
                  </a:cubicBezTo>
                  <a:close/>
                  <a:moveTo>
                    <a:pt x="124" y="37"/>
                  </a:moveTo>
                  <a:cubicBezTo>
                    <a:pt x="124" y="37"/>
                    <a:pt x="124" y="37"/>
                    <a:pt x="124" y="37"/>
                  </a:cubicBezTo>
                  <a:cubicBezTo>
                    <a:pt x="127" y="37"/>
                    <a:pt x="127" y="37"/>
                    <a:pt x="127" y="37"/>
                  </a:cubicBezTo>
                  <a:cubicBezTo>
                    <a:pt x="127" y="44"/>
                    <a:pt x="127" y="44"/>
                    <a:pt x="127" y="44"/>
                  </a:cubicBezTo>
                  <a:cubicBezTo>
                    <a:pt x="124" y="44"/>
                    <a:pt x="124" y="44"/>
                    <a:pt x="124" y="44"/>
                  </a:cubicBezTo>
                  <a:lnTo>
                    <a:pt x="124" y="37"/>
                  </a:lnTo>
                  <a:close/>
                  <a:moveTo>
                    <a:pt x="124" y="44"/>
                  </a:moveTo>
                  <a:cubicBezTo>
                    <a:pt x="124" y="44"/>
                    <a:pt x="124" y="44"/>
                    <a:pt x="124" y="44"/>
                  </a:cubicBezTo>
                  <a:cubicBezTo>
                    <a:pt x="127" y="44"/>
                    <a:pt x="127" y="44"/>
                    <a:pt x="127" y="44"/>
                  </a:cubicBezTo>
                  <a:cubicBezTo>
                    <a:pt x="127" y="45"/>
                    <a:pt x="127" y="45"/>
                    <a:pt x="127" y="45"/>
                  </a:cubicBezTo>
                  <a:cubicBezTo>
                    <a:pt x="126" y="45"/>
                    <a:pt x="126" y="45"/>
                    <a:pt x="126" y="45"/>
                  </a:cubicBezTo>
                  <a:cubicBezTo>
                    <a:pt x="126" y="45"/>
                    <a:pt x="126" y="45"/>
                    <a:pt x="126" y="45"/>
                  </a:cubicBezTo>
                  <a:cubicBezTo>
                    <a:pt x="124" y="45"/>
                    <a:pt x="124" y="45"/>
                    <a:pt x="124" y="45"/>
                  </a:cubicBezTo>
                  <a:lnTo>
                    <a:pt x="124" y="44"/>
                  </a:lnTo>
                  <a:close/>
                  <a:moveTo>
                    <a:pt x="124" y="45"/>
                  </a:moveTo>
                  <a:cubicBezTo>
                    <a:pt x="124" y="45"/>
                    <a:pt x="124" y="45"/>
                    <a:pt x="124" y="45"/>
                  </a:cubicBezTo>
                  <a:cubicBezTo>
                    <a:pt x="123" y="44"/>
                    <a:pt x="123" y="44"/>
                    <a:pt x="123" y="44"/>
                  </a:cubicBezTo>
                  <a:cubicBezTo>
                    <a:pt x="124" y="44"/>
                    <a:pt x="124" y="44"/>
                    <a:pt x="124" y="44"/>
                  </a:cubicBezTo>
                  <a:lnTo>
                    <a:pt x="124" y="45"/>
                  </a:lnTo>
                  <a:close/>
                  <a:moveTo>
                    <a:pt x="121" y="37"/>
                  </a:moveTo>
                  <a:cubicBezTo>
                    <a:pt x="121" y="37"/>
                    <a:pt x="121" y="37"/>
                    <a:pt x="121" y="37"/>
                  </a:cubicBezTo>
                  <a:cubicBezTo>
                    <a:pt x="124" y="37"/>
                    <a:pt x="124" y="37"/>
                    <a:pt x="124" y="37"/>
                  </a:cubicBezTo>
                  <a:cubicBezTo>
                    <a:pt x="124" y="37"/>
                    <a:pt x="124" y="37"/>
                    <a:pt x="124" y="37"/>
                  </a:cubicBezTo>
                  <a:cubicBezTo>
                    <a:pt x="121" y="37"/>
                    <a:pt x="121" y="37"/>
                    <a:pt x="121" y="37"/>
                  </a:cubicBezTo>
                  <a:close/>
                  <a:moveTo>
                    <a:pt x="121" y="37"/>
                  </a:moveTo>
                  <a:cubicBezTo>
                    <a:pt x="121" y="37"/>
                    <a:pt x="121" y="37"/>
                    <a:pt x="121" y="37"/>
                  </a:cubicBezTo>
                  <a:cubicBezTo>
                    <a:pt x="124" y="37"/>
                    <a:pt x="124" y="37"/>
                    <a:pt x="124" y="37"/>
                  </a:cubicBezTo>
                  <a:cubicBezTo>
                    <a:pt x="124" y="44"/>
                    <a:pt x="124" y="44"/>
                    <a:pt x="124" y="44"/>
                  </a:cubicBezTo>
                  <a:cubicBezTo>
                    <a:pt x="122" y="44"/>
                    <a:pt x="122" y="44"/>
                    <a:pt x="122" y="44"/>
                  </a:cubicBezTo>
                  <a:cubicBezTo>
                    <a:pt x="121" y="43"/>
                    <a:pt x="121" y="43"/>
                    <a:pt x="121" y="43"/>
                  </a:cubicBezTo>
                  <a:cubicBezTo>
                    <a:pt x="121" y="43"/>
                    <a:pt x="121" y="43"/>
                    <a:pt x="121" y="43"/>
                  </a:cubicBezTo>
                  <a:lnTo>
                    <a:pt x="121" y="37"/>
                  </a:lnTo>
                  <a:close/>
                  <a:moveTo>
                    <a:pt x="118" y="37"/>
                  </a:moveTo>
                  <a:cubicBezTo>
                    <a:pt x="118" y="37"/>
                    <a:pt x="118" y="37"/>
                    <a:pt x="118" y="37"/>
                  </a:cubicBezTo>
                  <a:cubicBezTo>
                    <a:pt x="121" y="37"/>
                    <a:pt x="121" y="37"/>
                    <a:pt x="121" y="37"/>
                  </a:cubicBezTo>
                  <a:cubicBezTo>
                    <a:pt x="121" y="37"/>
                    <a:pt x="121" y="37"/>
                    <a:pt x="121" y="37"/>
                  </a:cubicBezTo>
                  <a:cubicBezTo>
                    <a:pt x="118" y="37"/>
                    <a:pt x="118" y="37"/>
                    <a:pt x="118" y="37"/>
                  </a:cubicBezTo>
                  <a:close/>
                  <a:moveTo>
                    <a:pt x="118" y="38"/>
                  </a:moveTo>
                  <a:cubicBezTo>
                    <a:pt x="118" y="38"/>
                    <a:pt x="118" y="38"/>
                    <a:pt x="118" y="38"/>
                  </a:cubicBezTo>
                  <a:cubicBezTo>
                    <a:pt x="121" y="37"/>
                    <a:pt x="121" y="37"/>
                    <a:pt x="121" y="37"/>
                  </a:cubicBezTo>
                  <a:cubicBezTo>
                    <a:pt x="121" y="43"/>
                    <a:pt x="121" y="43"/>
                    <a:pt x="121" y="43"/>
                  </a:cubicBezTo>
                  <a:cubicBezTo>
                    <a:pt x="118" y="43"/>
                    <a:pt x="118" y="43"/>
                    <a:pt x="118" y="43"/>
                  </a:cubicBezTo>
                  <a:lnTo>
                    <a:pt x="118" y="38"/>
                  </a:lnTo>
                  <a:close/>
                  <a:moveTo>
                    <a:pt x="118" y="44"/>
                  </a:moveTo>
                  <a:cubicBezTo>
                    <a:pt x="118" y="44"/>
                    <a:pt x="118" y="44"/>
                    <a:pt x="118" y="44"/>
                  </a:cubicBezTo>
                  <a:cubicBezTo>
                    <a:pt x="113" y="44"/>
                    <a:pt x="113" y="44"/>
                    <a:pt x="113" y="44"/>
                  </a:cubicBezTo>
                  <a:cubicBezTo>
                    <a:pt x="113" y="44"/>
                    <a:pt x="113" y="44"/>
                    <a:pt x="113" y="44"/>
                  </a:cubicBezTo>
                  <a:cubicBezTo>
                    <a:pt x="113" y="38"/>
                    <a:pt x="113" y="38"/>
                    <a:pt x="113" y="38"/>
                  </a:cubicBezTo>
                  <a:cubicBezTo>
                    <a:pt x="118" y="38"/>
                    <a:pt x="118" y="38"/>
                    <a:pt x="118" y="38"/>
                  </a:cubicBezTo>
                  <a:lnTo>
                    <a:pt x="118" y="44"/>
                  </a:lnTo>
                  <a:close/>
                  <a:moveTo>
                    <a:pt x="118" y="37"/>
                  </a:moveTo>
                  <a:cubicBezTo>
                    <a:pt x="118" y="37"/>
                    <a:pt x="118" y="37"/>
                    <a:pt x="118" y="37"/>
                  </a:cubicBezTo>
                  <a:cubicBezTo>
                    <a:pt x="118" y="37"/>
                    <a:pt x="118" y="37"/>
                    <a:pt x="118" y="37"/>
                  </a:cubicBezTo>
                  <a:cubicBezTo>
                    <a:pt x="113" y="38"/>
                    <a:pt x="113" y="38"/>
                    <a:pt x="113" y="38"/>
                  </a:cubicBezTo>
                  <a:cubicBezTo>
                    <a:pt x="113" y="37"/>
                    <a:pt x="113" y="37"/>
                    <a:pt x="113" y="37"/>
                  </a:cubicBezTo>
                  <a:lnTo>
                    <a:pt x="118" y="37"/>
                  </a:lnTo>
                  <a:close/>
                  <a:moveTo>
                    <a:pt x="75" y="10"/>
                  </a:moveTo>
                  <a:cubicBezTo>
                    <a:pt x="75" y="10"/>
                    <a:pt x="75" y="10"/>
                    <a:pt x="75" y="10"/>
                  </a:cubicBezTo>
                  <a:cubicBezTo>
                    <a:pt x="77" y="10"/>
                    <a:pt x="77" y="10"/>
                    <a:pt x="77" y="10"/>
                  </a:cubicBezTo>
                  <a:cubicBezTo>
                    <a:pt x="77" y="12"/>
                    <a:pt x="77" y="12"/>
                    <a:pt x="77" y="12"/>
                  </a:cubicBezTo>
                  <a:cubicBezTo>
                    <a:pt x="75" y="12"/>
                    <a:pt x="75" y="12"/>
                    <a:pt x="75" y="12"/>
                  </a:cubicBezTo>
                  <a:lnTo>
                    <a:pt x="75" y="10"/>
                  </a:lnTo>
                  <a:close/>
                  <a:moveTo>
                    <a:pt x="103" y="33"/>
                  </a:moveTo>
                  <a:cubicBezTo>
                    <a:pt x="103" y="33"/>
                    <a:pt x="103" y="33"/>
                    <a:pt x="103" y="33"/>
                  </a:cubicBezTo>
                  <a:cubicBezTo>
                    <a:pt x="101" y="33"/>
                    <a:pt x="101" y="33"/>
                    <a:pt x="101" y="33"/>
                  </a:cubicBezTo>
                  <a:cubicBezTo>
                    <a:pt x="101" y="33"/>
                    <a:pt x="101" y="33"/>
                    <a:pt x="101" y="33"/>
                  </a:cubicBezTo>
                  <a:cubicBezTo>
                    <a:pt x="101" y="33"/>
                    <a:pt x="101" y="33"/>
                    <a:pt x="101" y="33"/>
                  </a:cubicBezTo>
                  <a:cubicBezTo>
                    <a:pt x="103" y="33"/>
                    <a:pt x="103" y="33"/>
                    <a:pt x="103" y="33"/>
                  </a:cubicBezTo>
                  <a:cubicBezTo>
                    <a:pt x="103" y="33"/>
                    <a:pt x="103" y="33"/>
                    <a:pt x="103" y="33"/>
                  </a:cubicBezTo>
                  <a:cubicBezTo>
                    <a:pt x="100" y="33"/>
                    <a:pt x="100" y="33"/>
                    <a:pt x="100" y="33"/>
                  </a:cubicBezTo>
                  <a:cubicBezTo>
                    <a:pt x="100" y="33"/>
                    <a:pt x="100" y="33"/>
                    <a:pt x="100" y="33"/>
                  </a:cubicBezTo>
                  <a:cubicBezTo>
                    <a:pt x="96" y="34"/>
                    <a:pt x="96" y="34"/>
                    <a:pt x="96" y="34"/>
                  </a:cubicBezTo>
                  <a:cubicBezTo>
                    <a:pt x="96" y="34"/>
                    <a:pt x="93" y="34"/>
                    <a:pt x="88" y="34"/>
                  </a:cubicBezTo>
                  <a:cubicBezTo>
                    <a:pt x="87" y="34"/>
                    <a:pt x="85" y="34"/>
                    <a:pt x="83" y="35"/>
                  </a:cubicBezTo>
                  <a:cubicBezTo>
                    <a:pt x="83" y="34"/>
                    <a:pt x="83" y="34"/>
                    <a:pt x="83" y="34"/>
                  </a:cubicBezTo>
                  <a:cubicBezTo>
                    <a:pt x="84" y="34"/>
                    <a:pt x="88" y="34"/>
                    <a:pt x="91" y="34"/>
                  </a:cubicBezTo>
                  <a:cubicBezTo>
                    <a:pt x="96" y="33"/>
                    <a:pt x="98" y="33"/>
                    <a:pt x="99" y="33"/>
                  </a:cubicBezTo>
                  <a:cubicBezTo>
                    <a:pt x="99" y="33"/>
                    <a:pt x="99" y="33"/>
                    <a:pt x="99" y="33"/>
                  </a:cubicBezTo>
                  <a:cubicBezTo>
                    <a:pt x="100" y="33"/>
                    <a:pt x="100" y="33"/>
                    <a:pt x="100" y="33"/>
                  </a:cubicBezTo>
                  <a:cubicBezTo>
                    <a:pt x="100" y="8"/>
                    <a:pt x="100" y="8"/>
                    <a:pt x="100" y="8"/>
                  </a:cubicBezTo>
                  <a:cubicBezTo>
                    <a:pt x="99" y="8"/>
                    <a:pt x="99" y="8"/>
                    <a:pt x="99" y="8"/>
                  </a:cubicBezTo>
                  <a:cubicBezTo>
                    <a:pt x="99" y="8"/>
                    <a:pt x="99" y="8"/>
                    <a:pt x="99" y="8"/>
                  </a:cubicBezTo>
                  <a:cubicBezTo>
                    <a:pt x="99" y="8"/>
                    <a:pt x="98" y="8"/>
                    <a:pt x="98" y="8"/>
                  </a:cubicBezTo>
                  <a:cubicBezTo>
                    <a:pt x="98" y="7"/>
                    <a:pt x="98" y="7"/>
                    <a:pt x="98" y="7"/>
                  </a:cubicBezTo>
                  <a:cubicBezTo>
                    <a:pt x="100" y="6"/>
                    <a:pt x="100" y="6"/>
                    <a:pt x="100" y="6"/>
                  </a:cubicBezTo>
                  <a:cubicBezTo>
                    <a:pt x="100" y="4"/>
                    <a:pt x="100" y="4"/>
                    <a:pt x="100" y="4"/>
                  </a:cubicBezTo>
                  <a:cubicBezTo>
                    <a:pt x="100" y="4"/>
                    <a:pt x="100" y="4"/>
                    <a:pt x="100" y="4"/>
                  </a:cubicBezTo>
                  <a:cubicBezTo>
                    <a:pt x="100" y="4"/>
                    <a:pt x="100" y="4"/>
                    <a:pt x="100" y="4"/>
                  </a:cubicBezTo>
                  <a:cubicBezTo>
                    <a:pt x="98" y="4"/>
                    <a:pt x="98" y="4"/>
                    <a:pt x="98" y="4"/>
                  </a:cubicBezTo>
                  <a:cubicBezTo>
                    <a:pt x="98" y="4"/>
                    <a:pt x="98" y="4"/>
                    <a:pt x="98" y="4"/>
                  </a:cubicBezTo>
                  <a:cubicBezTo>
                    <a:pt x="98" y="4"/>
                    <a:pt x="98" y="4"/>
                    <a:pt x="98" y="4"/>
                  </a:cubicBezTo>
                  <a:cubicBezTo>
                    <a:pt x="97" y="4"/>
                    <a:pt x="97" y="4"/>
                    <a:pt x="97" y="4"/>
                  </a:cubicBezTo>
                  <a:cubicBezTo>
                    <a:pt x="97" y="8"/>
                    <a:pt x="97" y="8"/>
                    <a:pt x="97" y="8"/>
                  </a:cubicBezTo>
                  <a:cubicBezTo>
                    <a:pt x="97" y="8"/>
                    <a:pt x="96" y="9"/>
                    <a:pt x="95" y="9"/>
                  </a:cubicBezTo>
                  <a:cubicBezTo>
                    <a:pt x="95" y="7"/>
                    <a:pt x="95" y="7"/>
                    <a:pt x="95" y="7"/>
                  </a:cubicBezTo>
                  <a:cubicBezTo>
                    <a:pt x="95" y="7"/>
                    <a:pt x="95" y="7"/>
                    <a:pt x="95" y="7"/>
                  </a:cubicBezTo>
                  <a:cubicBezTo>
                    <a:pt x="95" y="7"/>
                    <a:pt x="95" y="7"/>
                    <a:pt x="95" y="7"/>
                  </a:cubicBezTo>
                  <a:cubicBezTo>
                    <a:pt x="97" y="7"/>
                    <a:pt x="97" y="7"/>
                    <a:pt x="97" y="7"/>
                  </a:cubicBezTo>
                  <a:cubicBezTo>
                    <a:pt x="97" y="7"/>
                    <a:pt x="97" y="7"/>
                    <a:pt x="97" y="7"/>
                  </a:cubicBezTo>
                  <a:cubicBezTo>
                    <a:pt x="97" y="4"/>
                    <a:pt x="97" y="4"/>
                    <a:pt x="97" y="4"/>
                  </a:cubicBezTo>
                  <a:cubicBezTo>
                    <a:pt x="97" y="4"/>
                    <a:pt x="97" y="4"/>
                    <a:pt x="97" y="4"/>
                  </a:cubicBezTo>
                  <a:cubicBezTo>
                    <a:pt x="97" y="4"/>
                    <a:pt x="97" y="4"/>
                    <a:pt x="97" y="4"/>
                  </a:cubicBezTo>
                  <a:cubicBezTo>
                    <a:pt x="95" y="5"/>
                    <a:pt x="95" y="5"/>
                    <a:pt x="95" y="5"/>
                  </a:cubicBezTo>
                  <a:cubicBezTo>
                    <a:pt x="95" y="5"/>
                    <a:pt x="95" y="5"/>
                    <a:pt x="95" y="5"/>
                  </a:cubicBezTo>
                  <a:cubicBezTo>
                    <a:pt x="95" y="7"/>
                    <a:pt x="95" y="7"/>
                    <a:pt x="95" y="7"/>
                  </a:cubicBezTo>
                  <a:cubicBezTo>
                    <a:pt x="95" y="7"/>
                    <a:pt x="95" y="7"/>
                    <a:pt x="95" y="7"/>
                  </a:cubicBezTo>
                  <a:cubicBezTo>
                    <a:pt x="95" y="7"/>
                    <a:pt x="95" y="7"/>
                    <a:pt x="95" y="7"/>
                  </a:cubicBezTo>
                  <a:cubicBezTo>
                    <a:pt x="95" y="9"/>
                    <a:pt x="95" y="9"/>
                    <a:pt x="95" y="9"/>
                  </a:cubicBezTo>
                  <a:cubicBezTo>
                    <a:pt x="94" y="9"/>
                    <a:pt x="93" y="10"/>
                    <a:pt x="92" y="10"/>
                  </a:cubicBezTo>
                  <a:cubicBezTo>
                    <a:pt x="92" y="8"/>
                    <a:pt x="92" y="8"/>
                    <a:pt x="92" y="8"/>
                  </a:cubicBezTo>
                  <a:cubicBezTo>
                    <a:pt x="94" y="7"/>
                    <a:pt x="94" y="7"/>
                    <a:pt x="94" y="7"/>
                  </a:cubicBezTo>
                  <a:cubicBezTo>
                    <a:pt x="94" y="5"/>
                    <a:pt x="94" y="5"/>
                    <a:pt x="94" y="5"/>
                  </a:cubicBezTo>
                  <a:cubicBezTo>
                    <a:pt x="94" y="5"/>
                    <a:pt x="94" y="5"/>
                    <a:pt x="94" y="5"/>
                  </a:cubicBezTo>
                  <a:cubicBezTo>
                    <a:pt x="94" y="5"/>
                    <a:pt x="94" y="5"/>
                    <a:pt x="94" y="5"/>
                  </a:cubicBezTo>
                  <a:cubicBezTo>
                    <a:pt x="92" y="6"/>
                    <a:pt x="92" y="6"/>
                    <a:pt x="92" y="6"/>
                  </a:cubicBezTo>
                  <a:cubicBezTo>
                    <a:pt x="92" y="6"/>
                    <a:pt x="92" y="6"/>
                    <a:pt x="92" y="6"/>
                  </a:cubicBezTo>
                  <a:cubicBezTo>
                    <a:pt x="92" y="6"/>
                    <a:pt x="92" y="6"/>
                    <a:pt x="92" y="6"/>
                  </a:cubicBezTo>
                  <a:cubicBezTo>
                    <a:pt x="92" y="10"/>
                    <a:pt x="92" y="10"/>
                    <a:pt x="92" y="10"/>
                  </a:cubicBezTo>
                  <a:cubicBezTo>
                    <a:pt x="91" y="10"/>
                    <a:pt x="91" y="10"/>
                    <a:pt x="91" y="10"/>
                  </a:cubicBezTo>
                  <a:cubicBezTo>
                    <a:pt x="90" y="11"/>
                    <a:pt x="88" y="11"/>
                    <a:pt x="87" y="11"/>
                  </a:cubicBezTo>
                  <a:cubicBezTo>
                    <a:pt x="87" y="9"/>
                    <a:pt x="87" y="9"/>
                    <a:pt x="87" y="9"/>
                  </a:cubicBezTo>
                  <a:cubicBezTo>
                    <a:pt x="87" y="9"/>
                    <a:pt x="87" y="9"/>
                    <a:pt x="87" y="9"/>
                  </a:cubicBezTo>
                  <a:cubicBezTo>
                    <a:pt x="87" y="9"/>
                    <a:pt x="87" y="9"/>
                    <a:pt x="87" y="9"/>
                  </a:cubicBezTo>
                  <a:cubicBezTo>
                    <a:pt x="89" y="9"/>
                    <a:pt x="89" y="9"/>
                    <a:pt x="89" y="9"/>
                  </a:cubicBezTo>
                  <a:cubicBezTo>
                    <a:pt x="89" y="7"/>
                    <a:pt x="89" y="7"/>
                    <a:pt x="89" y="7"/>
                  </a:cubicBezTo>
                  <a:cubicBezTo>
                    <a:pt x="89" y="7"/>
                    <a:pt x="89" y="7"/>
                    <a:pt x="89" y="7"/>
                  </a:cubicBezTo>
                  <a:cubicBezTo>
                    <a:pt x="89" y="7"/>
                    <a:pt x="89" y="7"/>
                    <a:pt x="89" y="7"/>
                  </a:cubicBezTo>
                  <a:cubicBezTo>
                    <a:pt x="87" y="7"/>
                    <a:pt x="87" y="7"/>
                    <a:pt x="87" y="7"/>
                  </a:cubicBezTo>
                  <a:cubicBezTo>
                    <a:pt x="87" y="7"/>
                    <a:pt x="87" y="7"/>
                    <a:pt x="87" y="7"/>
                  </a:cubicBezTo>
                  <a:cubicBezTo>
                    <a:pt x="87" y="7"/>
                    <a:pt x="87" y="7"/>
                    <a:pt x="87" y="7"/>
                  </a:cubicBezTo>
                  <a:cubicBezTo>
                    <a:pt x="87" y="7"/>
                    <a:pt x="87" y="7"/>
                    <a:pt x="87" y="7"/>
                  </a:cubicBezTo>
                  <a:cubicBezTo>
                    <a:pt x="87" y="7"/>
                    <a:pt x="87" y="7"/>
                    <a:pt x="87" y="7"/>
                  </a:cubicBezTo>
                  <a:cubicBezTo>
                    <a:pt x="87" y="11"/>
                    <a:pt x="87" y="11"/>
                    <a:pt x="87" y="11"/>
                  </a:cubicBezTo>
                  <a:cubicBezTo>
                    <a:pt x="86" y="11"/>
                    <a:pt x="85" y="11"/>
                    <a:pt x="84" y="12"/>
                  </a:cubicBezTo>
                  <a:cubicBezTo>
                    <a:pt x="84" y="10"/>
                    <a:pt x="84" y="10"/>
                    <a:pt x="84" y="10"/>
                  </a:cubicBezTo>
                  <a:cubicBezTo>
                    <a:pt x="87" y="9"/>
                    <a:pt x="87" y="9"/>
                    <a:pt x="87" y="9"/>
                  </a:cubicBezTo>
                  <a:cubicBezTo>
                    <a:pt x="87" y="7"/>
                    <a:pt x="87" y="7"/>
                    <a:pt x="87" y="7"/>
                  </a:cubicBezTo>
                  <a:cubicBezTo>
                    <a:pt x="86" y="7"/>
                    <a:pt x="86" y="7"/>
                    <a:pt x="86" y="7"/>
                  </a:cubicBezTo>
                  <a:cubicBezTo>
                    <a:pt x="86" y="9"/>
                    <a:pt x="86" y="9"/>
                    <a:pt x="86" y="9"/>
                  </a:cubicBezTo>
                  <a:cubicBezTo>
                    <a:pt x="85" y="10"/>
                    <a:pt x="85" y="10"/>
                    <a:pt x="85" y="10"/>
                  </a:cubicBezTo>
                  <a:cubicBezTo>
                    <a:pt x="85" y="8"/>
                    <a:pt x="85" y="8"/>
                    <a:pt x="85" y="8"/>
                  </a:cubicBezTo>
                  <a:cubicBezTo>
                    <a:pt x="86" y="7"/>
                    <a:pt x="86" y="7"/>
                    <a:pt x="86" y="7"/>
                  </a:cubicBezTo>
                  <a:cubicBezTo>
                    <a:pt x="86" y="7"/>
                    <a:pt x="86" y="7"/>
                    <a:pt x="86" y="7"/>
                  </a:cubicBezTo>
                  <a:cubicBezTo>
                    <a:pt x="84" y="8"/>
                    <a:pt x="84" y="8"/>
                    <a:pt x="84" y="8"/>
                  </a:cubicBezTo>
                  <a:cubicBezTo>
                    <a:pt x="84" y="8"/>
                    <a:pt x="84" y="8"/>
                    <a:pt x="84" y="8"/>
                  </a:cubicBezTo>
                  <a:cubicBezTo>
                    <a:pt x="84" y="8"/>
                    <a:pt x="84" y="8"/>
                    <a:pt x="84" y="8"/>
                  </a:cubicBezTo>
                  <a:cubicBezTo>
                    <a:pt x="84" y="12"/>
                    <a:pt x="84" y="12"/>
                    <a:pt x="84" y="12"/>
                  </a:cubicBezTo>
                  <a:cubicBezTo>
                    <a:pt x="83" y="12"/>
                    <a:pt x="83" y="12"/>
                    <a:pt x="83" y="12"/>
                  </a:cubicBezTo>
                  <a:cubicBezTo>
                    <a:pt x="83" y="12"/>
                    <a:pt x="83" y="12"/>
                    <a:pt x="83" y="12"/>
                  </a:cubicBezTo>
                  <a:cubicBezTo>
                    <a:pt x="83" y="12"/>
                    <a:pt x="83" y="12"/>
                    <a:pt x="83" y="12"/>
                  </a:cubicBezTo>
                  <a:cubicBezTo>
                    <a:pt x="83" y="13"/>
                    <a:pt x="83" y="13"/>
                    <a:pt x="83" y="13"/>
                  </a:cubicBezTo>
                  <a:cubicBezTo>
                    <a:pt x="82" y="13"/>
                    <a:pt x="82" y="13"/>
                    <a:pt x="82" y="13"/>
                  </a:cubicBezTo>
                  <a:cubicBezTo>
                    <a:pt x="82" y="16"/>
                    <a:pt x="82" y="16"/>
                    <a:pt x="82" y="16"/>
                  </a:cubicBezTo>
                  <a:cubicBezTo>
                    <a:pt x="82" y="15"/>
                    <a:pt x="82" y="15"/>
                    <a:pt x="82" y="15"/>
                  </a:cubicBezTo>
                  <a:cubicBezTo>
                    <a:pt x="82" y="14"/>
                    <a:pt x="82" y="14"/>
                    <a:pt x="82" y="14"/>
                  </a:cubicBezTo>
                  <a:cubicBezTo>
                    <a:pt x="82" y="13"/>
                    <a:pt x="82" y="13"/>
                    <a:pt x="82" y="13"/>
                  </a:cubicBezTo>
                  <a:cubicBezTo>
                    <a:pt x="82" y="13"/>
                    <a:pt x="82" y="13"/>
                    <a:pt x="82" y="13"/>
                  </a:cubicBezTo>
                  <a:cubicBezTo>
                    <a:pt x="83" y="13"/>
                    <a:pt x="83" y="13"/>
                    <a:pt x="83" y="13"/>
                  </a:cubicBezTo>
                  <a:cubicBezTo>
                    <a:pt x="83" y="16"/>
                    <a:pt x="83" y="16"/>
                    <a:pt x="83" y="16"/>
                  </a:cubicBezTo>
                  <a:cubicBezTo>
                    <a:pt x="82" y="16"/>
                    <a:pt x="82" y="16"/>
                    <a:pt x="82" y="16"/>
                  </a:cubicBezTo>
                  <a:cubicBezTo>
                    <a:pt x="82" y="18"/>
                    <a:pt x="82" y="18"/>
                    <a:pt x="82" y="18"/>
                  </a:cubicBezTo>
                  <a:cubicBezTo>
                    <a:pt x="82" y="18"/>
                    <a:pt x="82" y="18"/>
                    <a:pt x="82" y="18"/>
                  </a:cubicBezTo>
                  <a:cubicBezTo>
                    <a:pt x="82" y="17"/>
                    <a:pt x="82" y="17"/>
                    <a:pt x="82" y="17"/>
                  </a:cubicBezTo>
                  <a:cubicBezTo>
                    <a:pt x="82" y="16"/>
                    <a:pt x="82" y="16"/>
                    <a:pt x="82" y="16"/>
                  </a:cubicBezTo>
                  <a:cubicBezTo>
                    <a:pt x="82" y="16"/>
                    <a:pt x="82" y="16"/>
                    <a:pt x="82" y="16"/>
                  </a:cubicBezTo>
                  <a:cubicBezTo>
                    <a:pt x="83" y="16"/>
                    <a:pt x="83" y="16"/>
                    <a:pt x="83" y="16"/>
                  </a:cubicBezTo>
                  <a:cubicBezTo>
                    <a:pt x="83" y="18"/>
                    <a:pt x="83" y="18"/>
                    <a:pt x="83" y="18"/>
                  </a:cubicBezTo>
                  <a:cubicBezTo>
                    <a:pt x="82" y="18"/>
                    <a:pt x="82" y="18"/>
                    <a:pt x="82" y="18"/>
                  </a:cubicBezTo>
                  <a:cubicBezTo>
                    <a:pt x="82" y="21"/>
                    <a:pt x="82" y="21"/>
                    <a:pt x="82" y="21"/>
                  </a:cubicBezTo>
                  <a:cubicBezTo>
                    <a:pt x="82" y="21"/>
                    <a:pt x="82" y="21"/>
                    <a:pt x="82" y="21"/>
                  </a:cubicBezTo>
                  <a:cubicBezTo>
                    <a:pt x="82" y="19"/>
                    <a:pt x="82" y="19"/>
                    <a:pt x="82" y="19"/>
                  </a:cubicBezTo>
                  <a:cubicBezTo>
                    <a:pt x="82" y="19"/>
                    <a:pt x="82" y="19"/>
                    <a:pt x="82" y="19"/>
                  </a:cubicBezTo>
                  <a:cubicBezTo>
                    <a:pt x="82" y="19"/>
                    <a:pt x="82" y="19"/>
                    <a:pt x="82" y="19"/>
                  </a:cubicBezTo>
                  <a:cubicBezTo>
                    <a:pt x="83" y="18"/>
                    <a:pt x="83" y="18"/>
                    <a:pt x="83" y="18"/>
                  </a:cubicBezTo>
                  <a:cubicBezTo>
                    <a:pt x="83" y="21"/>
                    <a:pt x="83" y="21"/>
                    <a:pt x="83" y="21"/>
                  </a:cubicBezTo>
                  <a:cubicBezTo>
                    <a:pt x="82" y="21"/>
                    <a:pt x="82" y="21"/>
                    <a:pt x="82" y="21"/>
                  </a:cubicBezTo>
                  <a:cubicBezTo>
                    <a:pt x="82" y="24"/>
                    <a:pt x="82" y="24"/>
                    <a:pt x="82" y="24"/>
                  </a:cubicBezTo>
                  <a:cubicBezTo>
                    <a:pt x="82" y="24"/>
                    <a:pt x="82" y="24"/>
                    <a:pt x="82" y="24"/>
                  </a:cubicBezTo>
                  <a:cubicBezTo>
                    <a:pt x="82" y="22"/>
                    <a:pt x="82" y="22"/>
                    <a:pt x="82" y="22"/>
                  </a:cubicBezTo>
                  <a:cubicBezTo>
                    <a:pt x="82" y="21"/>
                    <a:pt x="82" y="21"/>
                    <a:pt x="82" y="21"/>
                  </a:cubicBezTo>
                  <a:cubicBezTo>
                    <a:pt x="82" y="21"/>
                    <a:pt x="82" y="21"/>
                    <a:pt x="82" y="21"/>
                  </a:cubicBezTo>
                  <a:cubicBezTo>
                    <a:pt x="83" y="21"/>
                    <a:pt x="83" y="21"/>
                    <a:pt x="83" y="21"/>
                  </a:cubicBezTo>
                  <a:cubicBezTo>
                    <a:pt x="83" y="24"/>
                    <a:pt x="83" y="24"/>
                    <a:pt x="83" y="24"/>
                  </a:cubicBezTo>
                  <a:cubicBezTo>
                    <a:pt x="82" y="24"/>
                    <a:pt x="82" y="24"/>
                    <a:pt x="82" y="24"/>
                  </a:cubicBezTo>
                  <a:cubicBezTo>
                    <a:pt x="82" y="26"/>
                    <a:pt x="82" y="26"/>
                    <a:pt x="82" y="26"/>
                  </a:cubicBezTo>
                  <a:cubicBezTo>
                    <a:pt x="82" y="26"/>
                    <a:pt x="82" y="26"/>
                    <a:pt x="82" y="26"/>
                  </a:cubicBezTo>
                  <a:cubicBezTo>
                    <a:pt x="82" y="25"/>
                    <a:pt x="82" y="25"/>
                    <a:pt x="82" y="25"/>
                  </a:cubicBezTo>
                  <a:cubicBezTo>
                    <a:pt x="82" y="24"/>
                    <a:pt x="82" y="24"/>
                    <a:pt x="82" y="24"/>
                  </a:cubicBezTo>
                  <a:cubicBezTo>
                    <a:pt x="82" y="24"/>
                    <a:pt x="82" y="24"/>
                    <a:pt x="82" y="24"/>
                  </a:cubicBezTo>
                  <a:cubicBezTo>
                    <a:pt x="83" y="24"/>
                    <a:pt x="83" y="24"/>
                    <a:pt x="83" y="24"/>
                  </a:cubicBezTo>
                  <a:cubicBezTo>
                    <a:pt x="83" y="26"/>
                    <a:pt x="83" y="26"/>
                    <a:pt x="83" y="26"/>
                  </a:cubicBezTo>
                  <a:cubicBezTo>
                    <a:pt x="82" y="27"/>
                    <a:pt x="82" y="27"/>
                    <a:pt x="82" y="27"/>
                  </a:cubicBezTo>
                  <a:cubicBezTo>
                    <a:pt x="82" y="29"/>
                    <a:pt x="82" y="29"/>
                    <a:pt x="82" y="29"/>
                  </a:cubicBezTo>
                  <a:cubicBezTo>
                    <a:pt x="82" y="29"/>
                    <a:pt x="82" y="29"/>
                    <a:pt x="82" y="29"/>
                  </a:cubicBezTo>
                  <a:cubicBezTo>
                    <a:pt x="82" y="27"/>
                    <a:pt x="82" y="27"/>
                    <a:pt x="82" y="27"/>
                  </a:cubicBezTo>
                  <a:cubicBezTo>
                    <a:pt x="82" y="27"/>
                    <a:pt x="82" y="27"/>
                    <a:pt x="82" y="27"/>
                  </a:cubicBezTo>
                  <a:cubicBezTo>
                    <a:pt x="82" y="27"/>
                    <a:pt x="82" y="27"/>
                    <a:pt x="82" y="27"/>
                  </a:cubicBezTo>
                  <a:cubicBezTo>
                    <a:pt x="83" y="26"/>
                    <a:pt x="83" y="26"/>
                    <a:pt x="83" y="26"/>
                  </a:cubicBezTo>
                  <a:cubicBezTo>
                    <a:pt x="83" y="29"/>
                    <a:pt x="83" y="29"/>
                    <a:pt x="83" y="29"/>
                  </a:cubicBezTo>
                  <a:cubicBezTo>
                    <a:pt x="82" y="29"/>
                    <a:pt x="82" y="29"/>
                    <a:pt x="82" y="29"/>
                  </a:cubicBezTo>
                  <a:cubicBezTo>
                    <a:pt x="82" y="32"/>
                    <a:pt x="82" y="32"/>
                    <a:pt x="82" y="32"/>
                  </a:cubicBezTo>
                  <a:cubicBezTo>
                    <a:pt x="82" y="31"/>
                    <a:pt x="82" y="31"/>
                    <a:pt x="82" y="31"/>
                  </a:cubicBezTo>
                  <a:cubicBezTo>
                    <a:pt x="82" y="30"/>
                    <a:pt x="82" y="30"/>
                    <a:pt x="82" y="30"/>
                  </a:cubicBezTo>
                  <a:cubicBezTo>
                    <a:pt x="82" y="30"/>
                    <a:pt x="82" y="30"/>
                    <a:pt x="82" y="30"/>
                  </a:cubicBezTo>
                  <a:cubicBezTo>
                    <a:pt x="82" y="29"/>
                    <a:pt x="82" y="29"/>
                    <a:pt x="82" y="29"/>
                  </a:cubicBezTo>
                  <a:cubicBezTo>
                    <a:pt x="83" y="29"/>
                    <a:pt x="83" y="29"/>
                    <a:pt x="83" y="29"/>
                  </a:cubicBezTo>
                  <a:cubicBezTo>
                    <a:pt x="83" y="32"/>
                    <a:pt x="83" y="32"/>
                    <a:pt x="83" y="32"/>
                  </a:cubicBezTo>
                  <a:cubicBezTo>
                    <a:pt x="82" y="32"/>
                    <a:pt x="82" y="32"/>
                    <a:pt x="82" y="32"/>
                  </a:cubicBezTo>
                  <a:cubicBezTo>
                    <a:pt x="82" y="34"/>
                    <a:pt x="82" y="34"/>
                    <a:pt x="82" y="34"/>
                  </a:cubicBezTo>
                  <a:cubicBezTo>
                    <a:pt x="82" y="34"/>
                    <a:pt x="82" y="34"/>
                    <a:pt x="82" y="34"/>
                  </a:cubicBezTo>
                  <a:cubicBezTo>
                    <a:pt x="82" y="33"/>
                    <a:pt x="82" y="33"/>
                    <a:pt x="82" y="33"/>
                  </a:cubicBezTo>
                  <a:cubicBezTo>
                    <a:pt x="82" y="32"/>
                    <a:pt x="82" y="32"/>
                    <a:pt x="82" y="32"/>
                  </a:cubicBezTo>
                  <a:cubicBezTo>
                    <a:pt x="82" y="32"/>
                    <a:pt x="82" y="32"/>
                    <a:pt x="82" y="32"/>
                  </a:cubicBezTo>
                  <a:cubicBezTo>
                    <a:pt x="83" y="32"/>
                    <a:pt x="83" y="32"/>
                    <a:pt x="83" y="32"/>
                  </a:cubicBezTo>
                  <a:cubicBezTo>
                    <a:pt x="83" y="35"/>
                    <a:pt x="83" y="35"/>
                    <a:pt x="83" y="35"/>
                  </a:cubicBezTo>
                  <a:cubicBezTo>
                    <a:pt x="81" y="35"/>
                    <a:pt x="78" y="35"/>
                    <a:pt x="75" y="35"/>
                  </a:cubicBezTo>
                  <a:cubicBezTo>
                    <a:pt x="75" y="35"/>
                    <a:pt x="75" y="35"/>
                    <a:pt x="75" y="35"/>
                  </a:cubicBezTo>
                  <a:cubicBezTo>
                    <a:pt x="75" y="35"/>
                    <a:pt x="75" y="35"/>
                    <a:pt x="75" y="35"/>
                  </a:cubicBezTo>
                  <a:cubicBezTo>
                    <a:pt x="75" y="34"/>
                    <a:pt x="75" y="34"/>
                    <a:pt x="75" y="34"/>
                  </a:cubicBezTo>
                  <a:cubicBezTo>
                    <a:pt x="75" y="33"/>
                    <a:pt x="75" y="33"/>
                    <a:pt x="75" y="33"/>
                  </a:cubicBezTo>
                  <a:cubicBezTo>
                    <a:pt x="76" y="33"/>
                    <a:pt x="76" y="33"/>
                    <a:pt x="76" y="33"/>
                  </a:cubicBezTo>
                  <a:cubicBezTo>
                    <a:pt x="77" y="33"/>
                    <a:pt x="77" y="33"/>
                    <a:pt x="77" y="33"/>
                  </a:cubicBezTo>
                  <a:cubicBezTo>
                    <a:pt x="77" y="33"/>
                    <a:pt x="77" y="33"/>
                    <a:pt x="77" y="33"/>
                  </a:cubicBezTo>
                  <a:cubicBezTo>
                    <a:pt x="75" y="33"/>
                    <a:pt x="75" y="33"/>
                    <a:pt x="75" y="33"/>
                  </a:cubicBezTo>
                  <a:cubicBezTo>
                    <a:pt x="75" y="33"/>
                    <a:pt x="75" y="33"/>
                    <a:pt x="75" y="33"/>
                  </a:cubicBezTo>
                  <a:cubicBezTo>
                    <a:pt x="75" y="33"/>
                    <a:pt x="75" y="33"/>
                    <a:pt x="75" y="33"/>
                  </a:cubicBezTo>
                  <a:cubicBezTo>
                    <a:pt x="75" y="31"/>
                    <a:pt x="75" y="31"/>
                    <a:pt x="75" y="31"/>
                  </a:cubicBezTo>
                  <a:cubicBezTo>
                    <a:pt x="75" y="30"/>
                    <a:pt x="75" y="30"/>
                    <a:pt x="75" y="30"/>
                  </a:cubicBezTo>
                  <a:cubicBezTo>
                    <a:pt x="76" y="30"/>
                    <a:pt x="76" y="30"/>
                    <a:pt x="76" y="30"/>
                  </a:cubicBezTo>
                  <a:cubicBezTo>
                    <a:pt x="77" y="30"/>
                    <a:pt x="77" y="30"/>
                    <a:pt x="77" y="30"/>
                  </a:cubicBezTo>
                  <a:cubicBezTo>
                    <a:pt x="77" y="30"/>
                    <a:pt x="77" y="30"/>
                    <a:pt x="77" y="30"/>
                  </a:cubicBezTo>
                  <a:cubicBezTo>
                    <a:pt x="75" y="30"/>
                    <a:pt x="75" y="30"/>
                    <a:pt x="75" y="30"/>
                  </a:cubicBezTo>
                  <a:cubicBezTo>
                    <a:pt x="75" y="30"/>
                    <a:pt x="75" y="30"/>
                    <a:pt x="75" y="30"/>
                  </a:cubicBezTo>
                  <a:cubicBezTo>
                    <a:pt x="75" y="30"/>
                    <a:pt x="75" y="30"/>
                    <a:pt x="75" y="30"/>
                  </a:cubicBezTo>
                  <a:cubicBezTo>
                    <a:pt x="75" y="29"/>
                    <a:pt x="75" y="29"/>
                    <a:pt x="75" y="29"/>
                  </a:cubicBezTo>
                  <a:cubicBezTo>
                    <a:pt x="75" y="28"/>
                    <a:pt x="75" y="28"/>
                    <a:pt x="75" y="28"/>
                  </a:cubicBezTo>
                  <a:cubicBezTo>
                    <a:pt x="76" y="28"/>
                    <a:pt x="76" y="28"/>
                    <a:pt x="76" y="28"/>
                  </a:cubicBezTo>
                  <a:cubicBezTo>
                    <a:pt x="77" y="28"/>
                    <a:pt x="77" y="28"/>
                    <a:pt x="77" y="28"/>
                  </a:cubicBezTo>
                  <a:cubicBezTo>
                    <a:pt x="77" y="28"/>
                    <a:pt x="77" y="28"/>
                    <a:pt x="77" y="28"/>
                  </a:cubicBezTo>
                  <a:cubicBezTo>
                    <a:pt x="75" y="28"/>
                    <a:pt x="75" y="28"/>
                    <a:pt x="75" y="28"/>
                  </a:cubicBezTo>
                  <a:cubicBezTo>
                    <a:pt x="75" y="27"/>
                    <a:pt x="75" y="27"/>
                    <a:pt x="75" y="27"/>
                  </a:cubicBezTo>
                  <a:cubicBezTo>
                    <a:pt x="75" y="27"/>
                    <a:pt x="75" y="27"/>
                    <a:pt x="75" y="27"/>
                  </a:cubicBezTo>
                  <a:cubicBezTo>
                    <a:pt x="75" y="26"/>
                    <a:pt x="75" y="26"/>
                    <a:pt x="75" y="26"/>
                  </a:cubicBezTo>
                  <a:cubicBezTo>
                    <a:pt x="75" y="25"/>
                    <a:pt x="75" y="25"/>
                    <a:pt x="75" y="25"/>
                  </a:cubicBezTo>
                  <a:cubicBezTo>
                    <a:pt x="76" y="25"/>
                    <a:pt x="76" y="25"/>
                    <a:pt x="76" y="25"/>
                  </a:cubicBezTo>
                  <a:cubicBezTo>
                    <a:pt x="77" y="25"/>
                    <a:pt x="77" y="25"/>
                    <a:pt x="77" y="25"/>
                  </a:cubicBezTo>
                  <a:cubicBezTo>
                    <a:pt x="77" y="25"/>
                    <a:pt x="77" y="25"/>
                    <a:pt x="77" y="25"/>
                  </a:cubicBezTo>
                  <a:cubicBezTo>
                    <a:pt x="75" y="25"/>
                    <a:pt x="75" y="25"/>
                    <a:pt x="75" y="25"/>
                  </a:cubicBezTo>
                  <a:cubicBezTo>
                    <a:pt x="75" y="25"/>
                    <a:pt x="75" y="25"/>
                    <a:pt x="75" y="25"/>
                  </a:cubicBezTo>
                  <a:cubicBezTo>
                    <a:pt x="75" y="25"/>
                    <a:pt x="75" y="25"/>
                    <a:pt x="75" y="25"/>
                  </a:cubicBezTo>
                  <a:cubicBezTo>
                    <a:pt x="75" y="23"/>
                    <a:pt x="75" y="23"/>
                    <a:pt x="75" y="23"/>
                  </a:cubicBezTo>
                  <a:cubicBezTo>
                    <a:pt x="75" y="23"/>
                    <a:pt x="75" y="23"/>
                    <a:pt x="75" y="23"/>
                  </a:cubicBezTo>
                  <a:cubicBezTo>
                    <a:pt x="76" y="23"/>
                    <a:pt x="76" y="23"/>
                    <a:pt x="76" y="23"/>
                  </a:cubicBezTo>
                  <a:cubicBezTo>
                    <a:pt x="77" y="22"/>
                    <a:pt x="77" y="22"/>
                    <a:pt x="77" y="22"/>
                  </a:cubicBezTo>
                  <a:cubicBezTo>
                    <a:pt x="77" y="22"/>
                    <a:pt x="77" y="22"/>
                    <a:pt x="77" y="22"/>
                  </a:cubicBezTo>
                  <a:cubicBezTo>
                    <a:pt x="75" y="22"/>
                    <a:pt x="75" y="22"/>
                    <a:pt x="75" y="22"/>
                  </a:cubicBezTo>
                  <a:cubicBezTo>
                    <a:pt x="75" y="22"/>
                    <a:pt x="75" y="22"/>
                    <a:pt x="75" y="22"/>
                  </a:cubicBezTo>
                  <a:cubicBezTo>
                    <a:pt x="75" y="22"/>
                    <a:pt x="75" y="22"/>
                    <a:pt x="75" y="22"/>
                  </a:cubicBezTo>
                  <a:cubicBezTo>
                    <a:pt x="75" y="21"/>
                    <a:pt x="75" y="21"/>
                    <a:pt x="75" y="21"/>
                  </a:cubicBezTo>
                  <a:cubicBezTo>
                    <a:pt x="75" y="20"/>
                    <a:pt x="75" y="20"/>
                    <a:pt x="75" y="20"/>
                  </a:cubicBezTo>
                  <a:cubicBezTo>
                    <a:pt x="76" y="20"/>
                    <a:pt x="76" y="20"/>
                    <a:pt x="76" y="20"/>
                  </a:cubicBezTo>
                  <a:cubicBezTo>
                    <a:pt x="77" y="20"/>
                    <a:pt x="77" y="20"/>
                    <a:pt x="77" y="20"/>
                  </a:cubicBezTo>
                  <a:cubicBezTo>
                    <a:pt x="77" y="20"/>
                    <a:pt x="77" y="20"/>
                    <a:pt x="77" y="20"/>
                  </a:cubicBezTo>
                  <a:cubicBezTo>
                    <a:pt x="75" y="20"/>
                    <a:pt x="75" y="20"/>
                    <a:pt x="75" y="20"/>
                  </a:cubicBezTo>
                  <a:cubicBezTo>
                    <a:pt x="75" y="20"/>
                    <a:pt x="75" y="20"/>
                    <a:pt x="75" y="20"/>
                  </a:cubicBezTo>
                  <a:cubicBezTo>
                    <a:pt x="75" y="20"/>
                    <a:pt x="75" y="20"/>
                    <a:pt x="75" y="20"/>
                  </a:cubicBezTo>
                  <a:cubicBezTo>
                    <a:pt x="75" y="18"/>
                    <a:pt x="75" y="18"/>
                    <a:pt x="75" y="18"/>
                  </a:cubicBezTo>
                  <a:cubicBezTo>
                    <a:pt x="75" y="17"/>
                    <a:pt x="75" y="17"/>
                    <a:pt x="75" y="17"/>
                  </a:cubicBezTo>
                  <a:cubicBezTo>
                    <a:pt x="76" y="17"/>
                    <a:pt x="76" y="17"/>
                    <a:pt x="76" y="17"/>
                  </a:cubicBezTo>
                  <a:cubicBezTo>
                    <a:pt x="77" y="17"/>
                    <a:pt x="77" y="17"/>
                    <a:pt x="77" y="17"/>
                  </a:cubicBezTo>
                  <a:cubicBezTo>
                    <a:pt x="77" y="17"/>
                    <a:pt x="77" y="17"/>
                    <a:pt x="77" y="17"/>
                  </a:cubicBezTo>
                  <a:cubicBezTo>
                    <a:pt x="75" y="17"/>
                    <a:pt x="75" y="17"/>
                    <a:pt x="75" y="17"/>
                  </a:cubicBezTo>
                  <a:cubicBezTo>
                    <a:pt x="75" y="17"/>
                    <a:pt x="75" y="17"/>
                    <a:pt x="75" y="17"/>
                  </a:cubicBezTo>
                  <a:cubicBezTo>
                    <a:pt x="75" y="17"/>
                    <a:pt x="75" y="17"/>
                    <a:pt x="75" y="17"/>
                  </a:cubicBezTo>
                  <a:cubicBezTo>
                    <a:pt x="75" y="15"/>
                    <a:pt x="75" y="15"/>
                    <a:pt x="75" y="15"/>
                  </a:cubicBezTo>
                  <a:cubicBezTo>
                    <a:pt x="75" y="15"/>
                    <a:pt x="75" y="15"/>
                    <a:pt x="75" y="15"/>
                  </a:cubicBezTo>
                  <a:cubicBezTo>
                    <a:pt x="76" y="15"/>
                    <a:pt x="76" y="15"/>
                    <a:pt x="76" y="15"/>
                  </a:cubicBezTo>
                  <a:cubicBezTo>
                    <a:pt x="77" y="14"/>
                    <a:pt x="77" y="14"/>
                    <a:pt x="77" y="14"/>
                  </a:cubicBezTo>
                  <a:cubicBezTo>
                    <a:pt x="77" y="14"/>
                    <a:pt x="77" y="14"/>
                    <a:pt x="77" y="14"/>
                  </a:cubicBezTo>
                  <a:cubicBezTo>
                    <a:pt x="75" y="15"/>
                    <a:pt x="75" y="15"/>
                    <a:pt x="75" y="15"/>
                  </a:cubicBezTo>
                  <a:cubicBezTo>
                    <a:pt x="75" y="12"/>
                    <a:pt x="75" y="12"/>
                    <a:pt x="75" y="12"/>
                  </a:cubicBezTo>
                  <a:cubicBezTo>
                    <a:pt x="77" y="12"/>
                    <a:pt x="77" y="12"/>
                    <a:pt x="77" y="12"/>
                  </a:cubicBezTo>
                  <a:cubicBezTo>
                    <a:pt x="77" y="12"/>
                    <a:pt x="77" y="12"/>
                    <a:pt x="77" y="12"/>
                  </a:cubicBezTo>
                  <a:cubicBezTo>
                    <a:pt x="77" y="10"/>
                    <a:pt x="77" y="10"/>
                    <a:pt x="77" y="10"/>
                  </a:cubicBezTo>
                  <a:cubicBezTo>
                    <a:pt x="77" y="10"/>
                    <a:pt x="77" y="10"/>
                    <a:pt x="77" y="10"/>
                  </a:cubicBezTo>
                  <a:cubicBezTo>
                    <a:pt x="77" y="10"/>
                    <a:pt x="77" y="10"/>
                    <a:pt x="77" y="10"/>
                  </a:cubicBezTo>
                  <a:cubicBezTo>
                    <a:pt x="77" y="10"/>
                    <a:pt x="77" y="10"/>
                    <a:pt x="77" y="10"/>
                  </a:cubicBezTo>
                  <a:cubicBezTo>
                    <a:pt x="77" y="10"/>
                    <a:pt x="77" y="10"/>
                    <a:pt x="77" y="10"/>
                  </a:cubicBezTo>
                  <a:cubicBezTo>
                    <a:pt x="77" y="10"/>
                    <a:pt x="77" y="10"/>
                    <a:pt x="77" y="10"/>
                  </a:cubicBezTo>
                  <a:cubicBezTo>
                    <a:pt x="75" y="10"/>
                    <a:pt x="75" y="10"/>
                    <a:pt x="75" y="10"/>
                  </a:cubicBezTo>
                  <a:cubicBezTo>
                    <a:pt x="75" y="10"/>
                    <a:pt x="75" y="10"/>
                    <a:pt x="75" y="10"/>
                  </a:cubicBezTo>
                  <a:cubicBezTo>
                    <a:pt x="110" y="1"/>
                    <a:pt x="110" y="1"/>
                    <a:pt x="110" y="1"/>
                  </a:cubicBezTo>
                  <a:cubicBezTo>
                    <a:pt x="110" y="34"/>
                    <a:pt x="110" y="34"/>
                    <a:pt x="110" y="34"/>
                  </a:cubicBezTo>
                  <a:cubicBezTo>
                    <a:pt x="107" y="34"/>
                    <a:pt x="107" y="34"/>
                    <a:pt x="107" y="34"/>
                  </a:cubicBezTo>
                  <a:cubicBezTo>
                    <a:pt x="107" y="33"/>
                    <a:pt x="107" y="33"/>
                    <a:pt x="107" y="33"/>
                  </a:cubicBezTo>
                  <a:cubicBezTo>
                    <a:pt x="107" y="32"/>
                    <a:pt x="107" y="32"/>
                    <a:pt x="107" y="32"/>
                  </a:cubicBezTo>
                  <a:cubicBezTo>
                    <a:pt x="107" y="32"/>
                    <a:pt x="107" y="32"/>
                    <a:pt x="107" y="32"/>
                  </a:cubicBezTo>
                  <a:cubicBezTo>
                    <a:pt x="109" y="32"/>
                    <a:pt x="109" y="32"/>
                    <a:pt x="109" y="32"/>
                  </a:cubicBezTo>
                  <a:cubicBezTo>
                    <a:pt x="109" y="32"/>
                    <a:pt x="109" y="32"/>
                    <a:pt x="109" y="32"/>
                  </a:cubicBezTo>
                  <a:cubicBezTo>
                    <a:pt x="106" y="32"/>
                    <a:pt x="106" y="32"/>
                    <a:pt x="106" y="32"/>
                  </a:cubicBezTo>
                  <a:cubicBezTo>
                    <a:pt x="106" y="34"/>
                    <a:pt x="106" y="34"/>
                    <a:pt x="106" y="34"/>
                  </a:cubicBezTo>
                  <a:cubicBezTo>
                    <a:pt x="104" y="33"/>
                    <a:pt x="104" y="33"/>
                    <a:pt x="104" y="33"/>
                  </a:cubicBezTo>
                  <a:cubicBezTo>
                    <a:pt x="104" y="33"/>
                    <a:pt x="104" y="33"/>
                    <a:pt x="104" y="33"/>
                  </a:cubicBezTo>
                  <a:cubicBezTo>
                    <a:pt x="104" y="33"/>
                    <a:pt x="104" y="33"/>
                    <a:pt x="104" y="33"/>
                  </a:cubicBezTo>
                  <a:cubicBezTo>
                    <a:pt x="106" y="32"/>
                    <a:pt x="106" y="32"/>
                    <a:pt x="106" y="32"/>
                  </a:cubicBezTo>
                  <a:cubicBezTo>
                    <a:pt x="106" y="32"/>
                    <a:pt x="106" y="32"/>
                    <a:pt x="106" y="32"/>
                  </a:cubicBezTo>
                  <a:cubicBezTo>
                    <a:pt x="103" y="33"/>
                    <a:pt x="103" y="33"/>
                    <a:pt x="103" y="33"/>
                  </a:cubicBezTo>
                  <a:close/>
                  <a:moveTo>
                    <a:pt x="91" y="11"/>
                  </a:moveTo>
                  <a:cubicBezTo>
                    <a:pt x="91" y="11"/>
                    <a:pt x="91" y="11"/>
                    <a:pt x="91" y="11"/>
                  </a:cubicBezTo>
                  <a:cubicBezTo>
                    <a:pt x="94" y="10"/>
                    <a:pt x="98" y="9"/>
                    <a:pt x="99" y="9"/>
                  </a:cubicBezTo>
                  <a:cubicBezTo>
                    <a:pt x="99" y="10"/>
                    <a:pt x="99" y="10"/>
                    <a:pt x="99" y="10"/>
                  </a:cubicBezTo>
                  <a:cubicBezTo>
                    <a:pt x="99" y="10"/>
                    <a:pt x="94" y="12"/>
                    <a:pt x="91" y="13"/>
                  </a:cubicBezTo>
                  <a:cubicBezTo>
                    <a:pt x="88" y="13"/>
                    <a:pt x="84" y="14"/>
                    <a:pt x="83" y="14"/>
                  </a:cubicBezTo>
                  <a:cubicBezTo>
                    <a:pt x="83" y="12"/>
                    <a:pt x="83" y="12"/>
                    <a:pt x="83" y="12"/>
                  </a:cubicBezTo>
                  <a:cubicBezTo>
                    <a:pt x="84" y="12"/>
                    <a:pt x="88" y="12"/>
                    <a:pt x="91" y="11"/>
                  </a:cubicBezTo>
                  <a:close/>
                  <a:moveTo>
                    <a:pt x="83" y="12"/>
                  </a:moveTo>
                  <a:cubicBezTo>
                    <a:pt x="83" y="12"/>
                    <a:pt x="83" y="12"/>
                    <a:pt x="83" y="12"/>
                  </a:cubicBezTo>
                  <a:cubicBezTo>
                    <a:pt x="83" y="12"/>
                    <a:pt x="83" y="12"/>
                    <a:pt x="83" y="12"/>
                  </a:cubicBezTo>
                  <a:cubicBezTo>
                    <a:pt x="84" y="12"/>
                    <a:pt x="88" y="11"/>
                    <a:pt x="91" y="10"/>
                  </a:cubicBezTo>
                  <a:cubicBezTo>
                    <a:pt x="94" y="10"/>
                    <a:pt x="99" y="8"/>
                    <a:pt x="99" y="8"/>
                  </a:cubicBezTo>
                  <a:cubicBezTo>
                    <a:pt x="99" y="8"/>
                    <a:pt x="99" y="8"/>
                    <a:pt x="99" y="8"/>
                  </a:cubicBezTo>
                  <a:cubicBezTo>
                    <a:pt x="99" y="8"/>
                    <a:pt x="94" y="10"/>
                    <a:pt x="91" y="11"/>
                  </a:cubicBezTo>
                  <a:cubicBezTo>
                    <a:pt x="88" y="11"/>
                    <a:pt x="84" y="12"/>
                    <a:pt x="83" y="12"/>
                  </a:cubicBezTo>
                  <a:close/>
                  <a:moveTo>
                    <a:pt x="91" y="13"/>
                  </a:moveTo>
                  <a:cubicBezTo>
                    <a:pt x="91" y="13"/>
                    <a:pt x="91" y="13"/>
                    <a:pt x="91" y="13"/>
                  </a:cubicBezTo>
                  <a:cubicBezTo>
                    <a:pt x="94" y="12"/>
                    <a:pt x="98" y="11"/>
                    <a:pt x="99" y="11"/>
                  </a:cubicBezTo>
                  <a:cubicBezTo>
                    <a:pt x="99" y="11"/>
                    <a:pt x="99" y="11"/>
                    <a:pt x="99" y="11"/>
                  </a:cubicBezTo>
                  <a:cubicBezTo>
                    <a:pt x="99" y="11"/>
                    <a:pt x="94" y="13"/>
                    <a:pt x="91" y="13"/>
                  </a:cubicBezTo>
                  <a:cubicBezTo>
                    <a:pt x="88" y="14"/>
                    <a:pt x="84" y="15"/>
                    <a:pt x="83" y="15"/>
                  </a:cubicBezTo>
                  <a:cubicBezTo>
                    <a:pt x="83" y="14"/>
                    <a:pt x="83" y="14"/>
                    <a:pt x="83" y="14"/>
                  </a:cubicBezTo>
                  <a:cubicBezTo>
                    <a:pt x="84" y="14"/>
                    <a:pt x="88" y="13"/>
                    <a:pt x="91" y="13"/>
                  </a:cubicBezTo>
                  <a:close/>
                  <a:moveTo>
                    <a:pt x="91" y="14"/>
                  </a:moveTo>
                  <a:cubicBezTo>
                    <a:pt x="91" y="14"/>
                    <a:pt x="91" y="14"/>
                    <a:pt x="91" y="14"/>
                  </a:cubicBezTo>
                  <a:cubicBezTo>
                    <a:pt x="94" y="13"/>
                    <a:pt x="98" y="11"/>
                    <a:pt x="99" y="11"/>
                  </a:cubicBezTo>
                  <a:cubicBezTo>
                    <a:pt x="99" y="11"/>
                    <a:pt x="99" y="11"/>
                    <a:pt x="99" y="11"/>
                  </a:cubicBezTo>
                  <a:cubicBezTo>
                    <a:pt x="99" y="12"/>
                    <a:pt x="94" y="13"/>
                    <a:pt x="91" y="14"/>
                  </a:cubicBezTo>
                  <a:cubicBezTo>
                    <a:pt x="88" y="14"/>
                    <a:pt x="84" y="15"/>
                    <a:pt x="83" y="15"/>
                  </a:cubicBezTo>
                  <a:cubicBezTo>
                    <a:pt x="83" y="15"/>
                    <a:pt x="83" y="15"/>
                    <a:pt x="83" y="15"/>
                  </a:cubicBezTo>
                  <a:cubicBezTo>
                    <a:pt x="84" y="15"/>
                    <a:pt x="88" y="14"/>
                    <a:pt x="91" y="14"/>
                  </a:cubicBezTo>
                  <a:close/>
                  <a:moveTo>
                    <a:pt x="91" y="14"/>
                  </a:moveTo>
                  <a:cubicBezTo>
                    <a:pt x="91" y="14"/>
                    <a:pt x="91" y="14"/>
                    <a:pt x="91" y="14"/>
                  </a:cubicBezTo>
                  <a:cubicBezTo>
                    <a:pt x="94" y="13"/>
                    <a:pt x="98" y="12"/>
                    <a:pt x="99" y="12"/>
                  </a:cubicBezTo>
                  <a:cubicBezTo>
                    <a:pt x="99" y="12"/>
                    <a:pt x="99" y="12"/>
                    <a:pt x="99" y="12"/>
                  </a:cubicBezTo>
                  <a:cubicBezTo>
                    <a:pt x="99" y="12"/>
                    <a:pt x="94" y="14"/>
                    <a:pt x="91" y="14"/>
                  </a:cubicBezTo>
                  <a:cubicBezTo>
                    <a:pt x="88" y="15"/>
                    <a:pt x="84" y="16"/>
                    <a:pt x="83" y="16"/>
                  </a:cubicBezTo>
                  <a:cubicBezTo>
                    <a:pt x="83" y="15"/>
                    <a:pt x="83" y="15"/>
                    <a:pt x="83" y="15"/>
                  </a:cubicBezTo>
                  <a:cubicBezTo>
                    <a:pt x="84" y="15"/>
                    <a:pt x="88" y="15"/>
                    <a:pt x="91" y="14"/>
                  </a:cubicBezTo>
                  <a:close/>
                  <a:moveTo>
                    <a:pt x="91" y="14"/>
                  </a:moveTo>
                  <a:cubicBezTo>
                    <a:pt x="91" y="14"/>
                    <a:pt x="91" y="14"/>
                    <a:pt x="91" y="14"/>
                  </a:cubicBezTo>
                  <a:cubicBezTo>
                    <a:pt x="94" y="14"/>
                    <a:pt x="98" y="12"/>
                    <a:pt x="99" y="12"/>
                  </a:cubicBezTo>
                  <a:cubicBezTo>
                    <a:pt x="99" y="13"/>
                    <a:pt x="99" y="13"/>
                    <a:pt x="99" y="13"/>
                  </a:cubicBezTo>
                  <a:cubicBezTo>
                    <a:pt x="99" y="14"/>
                    <a:pt x="97" y="14"/>
                    <a:pt x="91" y="16"/>
                  </a:cubicBezTo>
                  <a:cubicBezTo>
                    <a:pt x="88" y="16"/>
                    <a:pt x="84" y="17"/>
                    <a:pt x="83" y="17"/>
                  </a:cubicBezTo>
                  <a:cubicBezTo>
                    <a:pt x="83" y="16"/>
                    <a:pt x="83" y="16"/>
                    <a:pt x="83" y="16"/>
                  </a:cubicBezTo>
                  <a:cubicBezTo>
                    <a:pt x="84" y="16"/>
                    <a:pt x="88" y="15"/>
                    <a:pt x="91" y="14"/>
                  </a:cubicBezTo>
                  <a:close/>
                  <a:moveTo>
                    <a:pt x="91" y="16"/>
                  </a:moveTo>
                  <a:cubicBezTo>
                    <a:pt x="91" y="16"/>
                    <a:pt x="91" y="16"/>
                    <a:pt x="91" y="16"/>
                  </a:cubicBezTo>
                  <a:cubicBezTo>
                    <a:pt x="96" y="14"/>
                    <a:pt x="98" y="14"/>
                    <a:pt x="99" y="14"/>
                  </a:cubicBezTo>
                  <a:cubicBezTo>
                    <a:pt x="99" y="14"/>
                    <a:pt x="99" y="14"/>
                    <a:pt x="99" y="14"/>
                  </a:cubicBezTo>
                  <a:cubicBezTo>
                    <a:pt x="99" y="14"/>
                    <a:pt x="95" y="16"/>
                    <a:pt x="91" y="16"/>
                  </a:cubicBezTo>
                  <a:cubicBezTo>
                    <a:pt x="88" y="17"/>
                    <a:pt x="84" y="17"/>
                    <a:pt x="83" y="18"/>
                  </a:cubicBezTo>
                  <a:cubicBezTo>
                    <a:pt x="83" y="17"/>
                    <a:pt x="83" y="17"/>
                    <a:pt x="83" y="17"/>
                  </a:cubicBezTo>
                  <a:cubicBezTo>
                    <a:pt x="84" y="17"/>
                    <a:pt x="88" y="16"/>
                    <a:pt x="91" y="16"/>
                  </a:cubicBezTo>
                  <a:close/>
                  <a:moveTo>
                    <a:pt x="91" y="16"/>
                  </a:moveTo>
                  <a:cubicBezTo>
                    <a:pt x="91" y="16"/>
                    <a:pt x="91" y="16"/>
                    <a:pt x="91" y="16"/>
                  </a:cubicBezTo>
                  <a:cubicBezTo>
                    <a:pt x="95" y="16"/>
                    <a:pt x="98" y="15"/>
                    <a:pt x="99" y="14"/>
                  </a:cubicBezTo>
                  <a:cubicBezTo>
                    <a:pt x="99" y="14"/>
                    <a:pt x="99" y="14"/>
                    <a:pt x="99" y="14"/>
                  </a:cubicBezTo>
                  <a:cubicBezTo>
                    <a:pt x="99" y="15"/>
                    <a:pt x="95" y="16"/>
                    <a:pt x="91" y="17"/>
                  </a:cubicBezTo>
                  <a:cubicBezTo>
                    <a:pt x="88" y="17"/>
                    <a:pt x="84" y="18"/>
                    <a:pt x="83" y="18"/>
                  </a:cubicBezTo>
                  <a:cubicBezTo>
                    <a:pt x="83" y="18"/>
                    <a:pt x="83" y="18"/>
                    <a:pt x="83" y="18"/>
                  </a:cubicBezTo>
                  <a:cubicBezTo>
                    <a:pt x="84" y="18"/>
                    <a:pt x="88" y="17"/>
                    <a:pt x="91" y="16"/>
                  </a:cubicBezTo>
                  <a:close/>
                  <a:moveTo>
                    <a:pt x="91" y="17"/>
                  </a:moveTo>
                  <a:cubicBezTo>
                    <a:pt x="91" y="17"/>
                    <a:pt x="91" y="17"/>
                    <a:pt x="91" y="17"/>
                  </a:cubicBezTo>
                  <a:cubicBezTo>
                    <a:pt x="95" y="16"/>
                    <a:pt x="98" y="15"/>
                    <a:pt x="99" y="15"/>
                  </a:cubicBezTo>
                  <a:cubicBezTo>
                    <a:pt x="99" y="15"/>
                    <a:pt x="99" y="15"/>
                    <a:pt x="99" y="15"/>
                  </a:cubicBezTo>
                  <a:cubicBezTo>
                    <a:pt x="99" y="15"/>
                    <a:pt x="95" y="16"/>
                    <a:pt x="91" y="17"/>
                  </a:cubicBezTo>
                  <a:cubicBezTo>
                    <a:pt x="88" y="18"/>
                    <a:pt x="84" y="18"/>
                    <a:pt x="83" y="18"/>
                  </a:cubicBezTo>
                  <a:cubicBezTo>
                    <a:pt x="83" y="18"/>
                    <a:pt x="83" y="18"/>
                    <a:pt x="83" y="18"/>
                  </a:cubicBezTo>
                  <a:cubicBezTo>
                    <a:pt x="84" y="18"/>
                    <a:pt x="88" y="17"/>
                    <a:pt x="91" y="17"/>
                  </a:cubicBezTo>
                  <a:close/>
                  <a:moveTo>
                    <a:pt x="91" y="17"/>
                  </a:moveTo>
                  <a:cubicBezTo>
                    <a:pt x="91" y="17"/>
                    <a:pt x="91" y="17"/>
                    <a:pt x="91" y="17"/>
                  </a:cubicBezTo>
                  <a:cubicBezTo>
                    <a:pt x="95" y="17"/>
                    <a:pt x="98" y="15"/>
                    <a:pt x="99" y="15"/>
                  </a:cubicBezTo>
                  <a:cubicBezTo>
                    <a:pt x="99" y="17"/>
                    <a:pt x="99" y="17"/>
                    <a:pt x="99" y="17"/>
                  </a:cubicBezTo>
                  <a:cubicBezTo>
                    <a:pt x="99" y="17"/>
                    <a:pt x="95" y="18"/>
                    <a:pt x="91" y="19"/>
                  </a:cubicBezTo>
                  <a:cubicBezTo>
                    <a:pt x="88" y="19"/>
                    <a:pt x="84" y="20"/>
                    <a:pt x="83" y="20"/>
                  </a:cubicBezTo>
                  <a:cubicBezTo>
                    <a:pt x="83" y="19"/>
                    <a:pt x="83" y="19"/>
                    <a:pt x="83" y="19"/>
                  </a:cubicBezTo>
                  <a:cubicBezTo>
                    <a:pt x="84" y="18"/>
                    <a:pt x="88" y="18"/>
                    <a:pt x="91" y="17"/>
                  </a:cubicBezTo>
                  <a:close/>
                  <a:moveTo>
                    <a:pt x="91" y="19"/>
                  </a:moveTo>
                  <a:cubicBezTo>
                    <a:pt x="91" y="19"/>
                    <a:pt x="91" y="19"/>
                    <a:pt x="91" y="19"/>
                  </a:cubicBezTo>
                  <a:cubicBezTo>
                    <a:pt x="95" y="18"/>
                    <a:pt x="98" y="17"/>
                    <a:pt x="99" y="17"/>
                  </a:cubicBezTo>
                  <a:cubicBezTo>
                    <a:pt x="99" y="17"/>
                    <a:pt x="99" y="17"/>
                    <a:pt x="99" y="17"/>
                  </a:cubicBezTo>
                  <a:cubicBezTo>
                    <a:pt x="99" y="17"/>
                    <a:pt x="95" y="18"/>
                    <a:pt x="91" y="19"/>
                  </a:cubicBezTo>
                  <a:cubicBezTo>
                    <a:pt x="88" y="20"/>
                    <a:pt x="84" y="20"/>
                    <a:pt x="83" y="20"/>
                  </a:cubicBezTo>
                  <a:cubicBezTo>
                    <a:pt x="83" y="20"/>
                    <a:pt x="83" y="20"/>
                    <a:pt x="83" y="20"/>
                  </a:cubicBezTo>
                  <a:cubicBezTo>
                    <a:pt x="84" y="20"/>
                    <a:pt x="88" y="19"/>
                    <a:pt x="91" y="19"/>
                  </a:cubicBezTo>
                  <a:close/>
                  <a:moveTo>
                    <a:pt x="91" y="19"/>
                  </a:moveTo>
                  <a:cubicBezTo>
                    <a:pt x="91" y="19"/>
                    <a:pt x="91" y="19"/>
                    <a:pt x="91" y="19"/>
                  </a:cubicBezTo>
                  <a:cubicBezTo>
                    <a:pt x="95" y="19"/>
                    <a:pt x="98" y="17"/>
                    <a:pt x="99" y="17"/>
                  </a:cubicBezTo>
                  <a:cubicBezTo>
                    <a:pt x="99" y="17"/>
                    <a:pt x="99" y="17"/>
                    <a:pt x="99" y="17"/>
                  </a:cubicBezTo>
                  <a:cubicBezTo>
                    <a:pt x="99" y="18"/>
                    <a:pt x="95" y="19"/>
                    <a:pt x="91" y="19"/>
                  </a:cubicBezTo>
                  <a:cubicBezTo>
                    <a:pt x="88" y="20"/>
                    <a:pt x="84" y="20"/>
                    <a:pt x="83" y="21"/>
                  </a:cubicBezTo>
                  <a:cubicBezTo>
                    <a:pt x="83" y="20"/>
                    <a:pt x="83" y="20"/>
                    <a:pt x="83" y="20"/>
                  </a:cubicBezTo>
                  <a:cubicBezTo>
                    <a:pt x="84" y="20"/>
                    <a:pt x="88" y="20"/>
                    <a:pt x="91" y="19"/>
                  </a:cubicBezTo>
                  <a:close/>
                  <a:moveTo>
                    <a:pt x="91" y="20"/>
                  </a:moveTo>
                  <a:cubicBezTo>
                    <a:pt x="91" y="20"/>
                    <a:pt x="91" y="20"/>
                    <a:pt x="91" y="20"/>
                  </a:cubicBezTo>
                  <a:cubicBezTo>
                    <a:pt x="95" y="19"/>
                    <a:pt x="98" y="18"/>
                    <a:pt x="99" y="18"/>
                  </a:cubicBezTo>
                  <a:cubicBezTo>
                    <a:pt x="99" y="18"/>
                    <a:pt x="99" y="18"/>
                    <a:pt x="99" y="18"/>
                  </a:cubicBezTo>
                  <a:cubicBezTo>
                    <a:pt x="99" y="18"/>
                    <a:pt x="95" y="19"/>
                    <a:pt x="91" y="20"/>
                  </a:cubicBezTo>
                  <a:cubicBezTo>
                    <a:pt x="88" y="20"/>
                    <a:pt x="84" y="21"/>
                    <a:pt x="83" y="21"/>
                  </a:cubicBezTo>
                  <a:cubicBezTo>
                    <a:pt x="83" y="21"/>
                    <a:pt x="83" y="21"/>
                    <a:pt x="83" y="21"/>
                  </a:cubicBezTo>
                  <a:cubicBezTo>
                    <a:pt x="84" y="21"/>
                    <a:pt x="88" y="20"/>
                    <a:pt x="91" y="20"/>
                  </a:cubicBezTo>
                  <a:close/>
                  <a:moveTo>
                    <a:pt x="91" y="20"/>
                  </a:moveTo>
                  <a:cubicBezTo>
                    <a:pt x="91" y="20"/>
                    <a:pt x="91" y="20"/>
                    <a:pt x="91" y="20"/>
                  </a:cubicBezTo>
                  <a:cubicBezTo>
                    <a:pt x="95" y="19"/>
                    <a:pt x="98" y="18"/>
                    <a:pt x="99" y="18"/>
                  </a:cubicBezTo>
                  <a:cubicBezTo>
                    <a:pt x="99" y="20"/>
                    <a:pt x="99" y="20"/>
                    <a:pt x="99" y="20"/>
                  </a:cubicBezTo>
                  <a:cubicBezTo>
                    <a:pt x="99" y="20"/>
                    <a:pt x="97" y="20"/>
                    <a:pt x="91" y="21"/>
                  </a:cubicBezTo>
                  <a:cubicBezTo>
                    <a:pt x="88" y="22"/>
                    <a:pt x="84" y="22"/>
                    <a:pt x="83" y="23"/>
                  </a:cubicBezTo>
                  <a:cubicBezTo>
                    <a:pt x="83" y="21"/>
                    <a:pt x="83" y="21"/>
                    <a:pt x="83" y="21"/>
                  </a:cubicBezTo>
                  <a:cubicBezTo>
                    <a:pt x="84" y="21"/>
                    <a:pt x="88" y="21"/>
                    <a:pt x="91" y="20"/>
                  </a:cubicBezTo>
                  <a:close/>
                  <a:moveTo>
                    <a:pt x="91" y="22"/>
                  </a:moveTo>
                  <a:cubicBezTo>
                    <a:pt x="91" y="22"/>
                    <a:pt x="91" y="22"/>
                    <a:pt x="91" y="22"/>
                  </a:cubicBezTo>
                  <a:cubicBezTo>
                    <a:pt x="96" y="21"/>
                    <a:pt x="98" y="20"/>
                    <a:pt x="99" y="20"/>
                  </a:cubicBezTo>
                  <a:cubicBezTo>
                    <a:pt x="99" y="20"/>
                    <a:pt x="99" y="20"/>
                    <a:pt x="99" y="20"/>
                  </a:cubicBezTo>
                  <a:cubicBezTo>
                    <a:pt x="99" y="20"/>
                    <a:pt x="97" y="21"/>
                    <a:pt x="91" y="22"/>
                  </a:cubicBezTo>
                  <a:cubicBezTo>
                    <a:pt x="88" y="22"/>
                    <a:pt x="84" y="23"/>
                    <a:pt x="83" y="23"/>
                  </a:cubicBezTo>
                  <a:cubicBezTo>
                    <a:pt x="83" y="23"/>
                    <a:pt x="83" y="23"/>
                    <a:pt x="83" y="23"/>
                  </a:cubicBezTo>
                  <a:cubicBezTo>
                    <a:pt x="84" y="23"/>
                    <a:pt x="88" y="22"/>
                    <a:pt x="91" y="22"/>
                  </a:cubicBezTo>
                  <a:close/>
                  <a:moveTo>
                    <a:pt x="91" y="22"/>
                  </a:moveTo>
                  <a:cubicBezTo>
                    <a:pt x="91" y="22"/>
                    <a:pt x="91" y="22"/>
                    <a:pt x="91" y="22"/>
                  </a:cubicBezTo>
                  <a:cubicBezTo>
                    <a:pt x="96" y="21"/>
                    <a:pt x="98" y="21"/>
                    <a:pt x="99" y="20"/>
                  </a:cubicBezTo>
                  <a:cubicBezTo>
                    <a:pt x="99" y="20"/>
                    <a:pt x="99" y="20"/>
                    <a:pt x="99" y="20"/>
                  </a:cubicBezTo>
                  <a:cubicBezTo>
                    <a:pt x="99" y="21"/>
                    <a:pt x="97" y="21"/>
                    <a:pt x="91" y="22"/>
                  </a:cubicBezTo>
                  <a:cubicBezTo>
                    <a:pt x="88" y="23"/>
                    <a:pt x="84" y="23"/>
                    <a:pt x="83" y="23"/>
                  </a:cubicBezTo>
                  <a:cubicBezTo>
                    <a:pt x="83" y="23"/>
                    <a:pt x="83" y="23"/>
                    <a:pt x="83" y="23"/>
                  </a:cubicBezTo>
                  <a:cubicBezTo>
                    <a:pt x="84" y="23"/>
                    <a:pt x="88" y="23"/>
                    <a:pt x="91" y="22"/>
                  </a:cubicBezTo>
                  <a:close/>
                  <a:moveTo>
                    <a:pt x="91" y="22"/>
                  </a:moveTo>
                  <a:cubicBezTo>
                    <a:pt x="91" y="22"/>
                    <a:pt x="91" y="22"/>
                    <a:pt x="91" y="22"/>
                  </a:cubicBezTo>
                  <a:cubicBezTo>
                    <a:pt x="96" y="22"/>
                    <a:pt x="98" y="21"/>
                    <a:pt x="99" y="21"/>
                  </a:cubicBezTo>
                  <a:cubicBezTo>
                    <a:pt x="99" y="21"/>
                    <a:pt x="99" y="21"/>
                    <a:pt x="99" y="21"/>
                  </a:cubicBezTo>
                  <a:cubicBezTo>
                    <a:pt x="99" y="21"/>
                    <a:pt x="97" y="22"/>
                    <a:pt x="91" y="23"/>
                  </a:cubicBezTo>
                  <a:cubicBezTo>
                    <a:pt x="88" y="23"/>
                    <a:pt x="84" y="24"/>
                    <a:pt x="83" y="24"/>
                  </a:cubicBezTo>
                  <a:cubicBezTo>
                    <a:pt x="83" y="24"/>
                    <a:pt x="83" y="24"/>
                    <a:pt x="83" y="24"/>
                  </a:cubicBezTo>
                  <a:cubicBezTo>
                    <a:pt x="84" y="23"/>
                    <a:pt x="88" y="23"/>
                    <a:pt x="91" y="22"/>
                  </a:cubicBezTo>
                  <a:close/>
                  <a:moveTo>
                    <a:pt x="91" y="23"/>
                  </a:moveTo>
                  <a:cubicBezTo>
                    <a:pt x="91" y="23"/>
                    <a:pt x="91" y="23"/>
                    <a:pt x="91" y="23"/>
                  </a:cubicBezTo>
                  <a:cubicBezTo>
                    <a:pt x="96" y="22"/>
                    <a:pt x="98" y="21"/>
                    <a:pt x="99" y="21"/>
                  </a:cubicBezTo>
                  <a:cubicBezTo>
                    <a:pt x="99" y="23"/>
                    <a:pt x="99" y="23"/>
                    <a:pt x="99" y="23"/>
                  </a:cubicBezTo>
                  <a:cubicBezTo>
                    <a:pt x="99" y="23"/>
                    <a:pt x="97" y="23"/>
                    <a:pt x="91" y="24"/>
                  </a:cubicBezTo>
                  <a:cubicBezTo>
                    <a:pt x="88" y="25"/>
                    <a:pt x="84" y="25"/>
                    <a:pt x="83" y="25"/>
                  </a:cubicBezTo>
                  <a:cubicBezTo>
                    <a:pt x="83" y="24"/>
                    <a:pt x="83" y="24"/>
                    <a:pt x="83" y="24"/>
                  </a:cubicBezTo>
                  <a:cubicBezTo>
                    <a:pt x="84" y="24"/>
                    <a:pt x="88" y="23"/>
                    <a:pt x="91" y="23"/>
                  </a:cubicBezTo>
                  <a:close/>
                  <a:moveTo>
                    <a:pt x="91" y="24"/>
                  </a:moveTo>
                  <a:cubicBezTo>
                    <a:pt x="91" y="24"/>
                    <a:pt x="91" y="24"/>
                    <a:pt x="91" y="24"/>
                  </a:cubicBezTo>
                  <a:cubicBezTo>
                    <a:pt x="96" y="23"/>
                    <a:pt x="98" y="23"/>
                    <a:pt x="99" y="23"/>
                  </a:cubicBezTo>
                  <a:cubicBezTo>
                    <a:pt x="99" y="23"/>
                    <a:pt x="99" y="23"/>
                    <a:pt x="99" y="23"/>
                  </a:cubicBezTo>
                  <a:cubicBezTo>
                    <a:pt x="99" y="23"/>
                    <a:pt x="97" y="24"/>
                    <a:pt x="91" y="25"/>
                  </a:cubicBezTo>
                  <a:cubicBezTo>
                    <a:pt x="88" y="25"/>
                    <a:pt x="84" y="26"/>
                    <a:pt x="83" y="26"/>
                  </a:cubicBezTo>
                  <a:cubicBezTo>
                    <a:pt x="83" y="25"/>
                    <a:pt x="83" y="25"/>
                    <a:pt x="83" y="25"/>
                  </a:cubicBezTo>
                  <a:cubicBezTo>
                    <a:pt x="84" y="25"/>
                    <a:pt x="88" y="25"/>
                    <a:pt x="91" y="24"/>
                  </a:cubicBezTo>
                  <a:close/>
                  <a:moveTo>
                    <a:pt x="91" y="25"/>
                  </a:moveTo>
                  <a:cubicBezTo>
                    <a:pt x="91" y="25"/>
                    <a:pt x="91" y="25"/>
                    <a:pt x="91" y="25"/>
                  </a:cubicBezTo>
                  <a:cubicBezTo>
                    <a:pt x="96" y="24"/>
                    <a:pt x="98" y="24"/>
                    <a:pt x="99" y="23"/>
                  </a:cubicBezTo>
                  <a:cubicBezTo>
                    <a:pt x="99" y="23"/>
                    <a:pt x="99" y="23"/>
                    <a:pt x="99" y="23"/>
                  </a:cubicBezTo>
                  <a:cubicBezTo>
                    <a:pt x="99" y="24"/>
                    <a:pt x="97" y="24"/>
                    <a:pt x="91" y="25"/>
                  </a:cubicBezTo>
                  <a:cubicBezTo>
                    <a:pt x="88" y="26"/>
                    <a:pt x="84" y="26"/>
                    <a:pt x="83" y="26"/>
                  </a:cubicBezTo>
                  <a:cubicBezTo>
                    <a:pt x="83" y="26"/>
                    <a:pt x="83" y="26"/>
                    <a:pt x="83" y="26"/>
                  </a:cubicBezTo>
                  <a:cubicBezTo>
                    <a:pt x="84" y="26"/>
                    <a:pt x="88" y="25"/>
                    <a:pt x="91" y="25"/>
                  </a:cubicBezTo>
                  <a:close/>
                  <a:moveTo>
                    <a:pt x="91" y="25"/>
                  </a:moveTo>
                  <a:cubicBezTo>
                    <a:pt x="91" y="25"/>
                    <a:pt x="91" y="25"/>
                    <a:pt x="91" y="25"/>
                  </a:cubicBezTo>
                  <a:cubicBezTo>
                    <a:pt x="96" y="24"/>
                    <a:pt x="98" y="24"/>
                    <a:pt x="99" y="24"/>
                  </a:cubicBezTo>
                  <a:cubicBezTo>
                    <a:pt x="99" y="24"/>
                    <a:pt x="99" y="24"/>
                    <a:pt x="99" y="24"/>
                  </a:cubicBezTo>
                  <a:cubicBezTo>
                    <a:pt x="99" y="24"/>
                    <a:pt x="97" y="25"/>
                    <a:pt x="91" y="26"/>
                  </a:cubicBezTo>
                  <a:cubicBezTo>
                    <a:pt x="88" y="26"/>
                    <a:pt x="84" y="27"/>
                    <a:pt x="83" y="27"/>
                  </a:cubicBezTo>
                  <a:cubicBezTo>
                    <a:pt x="83" y="26"/>
                    <a:pt x="83" y="26"/>
                    <a:pt x="83" y="26"/>
                  </a:cubicBezTo>
                  <a:cubicBezTo>
                    <a:pt x="84" y="26"/>
                    <a:pt x="88" y="26"/>
                    <a:pt x="91" y="25"/>
                  </a:cubicBezTo>
                  <a:close/>
                  <a:moveTo>
                    <a:pt x="91" y="26"/>
                  </a:moveTo>
                  <a:cubicBezTo>
                    <a:pt x="91" y="26"/>
                    <a:pt x="91" y="26"/>
                    <a:pt x="91" y="26"/>
                  </a:cubicBezTo>
                  <a:cubicBezTo>
                    <a:pt x="96" y="25"/>
                    <a:pt x="98" y="24"/>
                    <a:pt x="99" y="24"/>
                  </a:cubicBezTo>
                  <a:cubicBezTo>
                    <a:pt x="99" y="26"/>
                    <a:pt x="99" y="26"/>
                    <a:pt x="99" y="26"/>
                  </a:cubicBezTo>
                  <a:cubicBezTo>
                    <a:pt x="98" y="26"/>
                    <a:pt x="96" y="26"/>
                    <a:pt x="91" y="27"/>
                  </a:cubicBezTo>
                  <a:cubicBezTo>
                    <a:pt x="88" y="27"/>
                    <a:pt x="84" y="28"/>
                    <a:pt x="83" y="28"/>
                  </a:cubicBezTo>
                  <a:cubicBezTo>
                    <a:pt x="83" y="27"/>
                    <a:pt x="83" y="27"/>
                    <a:pt x="83" y="27"/>
                  </a:cubicBezTo>
                  <a:cubicBezTo>
                    <a:pt x="84" y="27"/>
                    <a:pt x="88" y="26"/>
                    <a:pt x="91" y="26"/>
                  </a:cubicBezTo>
                  <a:close/>
                  <a:moveTo>
                    <a:pt x="91" y="27"/>
                  </a:moveTo>
                  <a:cubicBezTo>
                    <a:pt x="91" y="27"/>
                    <a:pt x="91" y="27"/>
                    <a:pt x="91" y="27"/>
                  </a:cubicBezTo>
                  <a:cubicBezTo>
                    <a:pt x="96" y="26"/>
                    <a:pt x="98" y="26"/>
                    <a:pt x="99" y="26"/>
                  </a:cubicBezTo>
                  <a:cubicBezTo>
                    <a:pt x="99" y="26"/>
                    <a:pt x="99" y="26"/>
                    <a:pt x="99" y="26"/>
                  </a:cubicBezTo>
                  <a:cubicBezTo>
                    <a:pt x="98" y="27"/>
                    <a:pt x="96" y="27"/>
                    <a:pt x="91" y="28"/>
                  </a:cubicBezTo>
                  <a:cubicBezTo>
                    <a:pt x="88" y="28"/>
                    <a:pt x="84" y="29"/>
                    <a:pt x="83" y="29"/>
                  </a:cubicBezTo>
                  <a:cubicBezTo>
                    <a:pt x="83" y="28"/>
                    <a:pt x="83" y="28"/>
                    <a:pt x="83" y="28"/>
                  </a:cubicBezTo>
                  <a:cubicBezTo>
                    <a:pt x="84" y="28"/>
                    <a:pt x="88" y="28"/>
                    <a:pt x="91" y="27"/>
                  </a:cubicBezTo>
                  <a:close/>
                  <a:moveTo>
                    <a:pt x="91" y="28"/>
                  </a:moveTo>
                  <a:cubicBezTo>
                    <a:pt x="91" y="28"/>
                    <a:pt x="91" y="28"/>
                    <a:pt x="91" y="28"/>
                  </a:cubicBezTo>
                  <a:cubicBezTo>
                    <a:pt x="96" y="27"/>
                    <a:pt x="98" y="27"/>
                    <a:pt x="99" y="27"/>
                  </a:cubicBezTo>
                  <a:cubicBezTo>
                    <a:pt x="99" y="27"/>
                    <a:pt x="99" y="27"/>
                    <a:pt x="99" y="27"/>
                  </a:cubicBezTo>
                  <a:cubicBezTo>
                    <a:pt x="98" y="27"/>
                    <a:pt x="96" y="27"/>
                    <a:pt x="91" y="28"/>
                  </a:cubicBezTo>
                  <a:cubicBezTo>
                    <a:pt x="88" y="28"/>
                    <a:pt x="84" y="29"/>
                    <a:pt x="83" y="29"/>
                  </a:cubicBezTo>
                  <a:cubicBezTo>
                    <a:pt x="83" y="29"/>
                    <a:pt x="83" y="29"/>
                    <a:pt x="83" y="29"/>
                  </a:cubicBezTo>
                  <a:cubicBezTo>
                    <a:pt x="84" y="29"/>
                    <a:pt x="88" y="28"/>
                    <a:pt x="91" y="28"/>
                  </a:cubicBezTo>
                  <a:close/>
                  <a:moveTo>
                    <a:pt x="91" y="28"/>
                  </a:moveTo>
                  <a:cubicBezTo>
                    <a:pt x="91" y="28"/>
                    <a:pt x="91" y="28"/>
                    <a:pt x="91" y="28"/>
                  </a:cubicBezTo>
                  <a:cubicBezTo>
                    <a:pt x="96" y="28"/>
                    <a:pt x="98" y="27"/>
                    <a:pt x="99" y="27"/>
                  </a:cubicBezTo>
                  <a:cubicBezTo>
                    <a:pt x="99" y="27"/>
                    <a:pt x="99" y="27"/>
                    <a:pt x="99" y="27"/>
                  </a:cubicBezTo>
                  <a:cubicBezTo>
                    <a:pt x="98" y="27"/>
                    <a:pt x="96" y="28"/>
                    <a:pt x="91" y="29"/>
                  </a:cubicBezTo>
                  <a:cubicBezTo>
                    <a:pt x="88" y="29"/>
                    <a:pt x="84" y="29"/>
                    <a:pt x="83" y="29"/>
                  </a:cubicBezTo>
                  <a:cubicBezTo>
                    <a:pt x="83" y="29"/>
                    <a:pt x="83" y="29"/>
                    <a:pt x="83" y="29"/>
                  </a:cubicBezTo>
                  <a:cubicBezTo>
                    <a:pt x="84" y="29"/>
                    <a:pt x="88" y="29"/>
                    <a:pt x="91" y="28"/>
                  </a:cubicBezTo>
                  <a:close/>
                  <a:moveTo>
                    <a:pt x="91" y="29"/>
                  </a:moveTo>
                  <a:cubicBezTo>
                    <a:pt x="91" y="29"/>
                    <a:pt x="91" y="29"/>
                    <a:pt x="91" y="29"/>
                  </a:cubicBezTo>
                  <a:cubicBezTo>
                    <a:pt x="96" y="28"/>
                    <a:pt x="98" y="28"/>
                    <a:pt x="99" y="27"/>
                  </a:cubicBezTo>
                  <a:cubicBezTo>
                    <a:pt x="99" y="29"/>
                    <a:pt x="99" y="29"/>
                    <a:pt x="99" y="29"/>
                  </a:cubicBezTo>
                  <a:cubicBezTo>
                    <a:pt x="98" y="29"/>
                    <a:pt x="96" y="29"/>
                    <a:pt x="91" y="30"/>
                  </a:cubicBezTo>
                  <a:cubicBezTo>
                    <a:pt x="88" y="30"/>
                    <a:pt x="84" y="31"/>
                    <a:pt x="83" y="31"/>
                  </a:cubicBezTo>
                  <a:cubicBezTo>
                    <a:pt x="83" y="30"/>
                    <a:pt x="83" y="30"/>
                    <a:pt x="83" y="30"/>
                  </a:cubicBezTo>
                  <a:cubicBezTo>
                    <a:pt x="84" y="30"/>
                    <a:pt x="88" y="29"/>
                    <a:pt x="91" y="29"/>
                  </a:cubicBezTo>
                  <a:close/>
                  <a:moveTo>
                    <a:pt x="91" y="30"/>
                  </a:moveTo>
                  <a:cubicBezTo>
                    <a:pt x="91" y="30"/>
                    <a:pt x="91" y="30"/>
                    <a:pt x="91" y="30"/>
                  </a:cubicBezTo>
                  <a:cubicBezTo>
                    <a:pt x="95" y="30"/>
                    <a:pt x="98" y="29"/>
                    <a:pt x="99" y="29"/>
                  </a:cubicBezTo>
                  <a:cubicBezTo>
                    <a:pt x="99" y="29"/>
                    <a:pt x="99" y="29"/>
                    <a:pt x="99" y="29"/>
                  </a:cubicBezTo>
                  <a:cubicBezTo>
                    <a:pt x="98" y="29"/>
                    <a:pt x="96" y="30"/>
                    <a:pt x="91" y="31"/>
                  </a:cubicBezTo>
                  <a:cubicBezTo>
                    <a:pt x="88" y="31"/>
                    <a:pt x="84" y="31"/>
                    <a:pt x="83" y="31"/>
                  </a:cubicBezTo>
                  <a:cubicBezTo>
                    <a:pt x="83" y="31"/>
                    <a:pt x="83" y="31"/>
                    <a:pt x="83" y="31"/>
                  </a:cubicBezTo>
                  <a:cubicBezTo>
                    <a:pt x="84" y="31"/>
                    <a:pt x="88" y="30"/>
                    <a:pt x="91" y="30"/>
                  </a:cubicBezTo>
                  <a:close/>
                  <a:moveTo>
                    <a:pt x="91" y="31"/>
                  </a:moveTo>
                  <a:cubicBezTo>
                    <a:pt x="91" y="31"/>
                    <a:pt x="91" y="31"/>
                    <a:pt x="91" y="31"/>
                  </a:cubicBezTo>
                  <a:cubicBezTo>
                    <a:pt x="95" y="30"/>
                    <a:pt x="98" y="30"/>
                    <a:pt x="99" y="30"/>
                  </a:cubicBezTo>
                  <a:cubicBezTo>
                    <a:pt x="99" y="30"/>
                    <a:pt x="99" y="30"/>
                    <a:pt x="99" y="30"/>
                  </a:cubicBezTo>
                  <a:cubicBezTo>
                    <a:pt x="98" y="30"/>
                    <a:pt x="96" y="30"/>
                    <a:pt x="91" y="31"/>
                  </a:cubicBezTo>
                  <a:cubicBezTo>
                    <a:pt x="88" y="31"/>
                    <a:pt x="84" y="32"/>
                    <a:pt x="83" y="32"/>
                  </a:cubicBezTo>
                  <a:cubicBezTo>
                    <a:pt x="83" y="32"/>
                    <a:pt x="83" y="32"/>
                    <a:pt x="83" y="32"/>
                  </a:cubicBezTo>
                  <a:cubicBezTo>
                    <a:pt x="84" y="31"/>
                    <a:pt x="88" y="31"/>
                    <a:pt x="91" y="31"/>
                  </a:cubicBezTo>
                  <a:close/>
                  <a:moveTo>
                    <a:pt x="91" y="31"/>
                  </a:moveTo>
                  <a:cubicBezTo>
                    <a:pt x="91" y="31"/>
                    <a:pt x="91" y="31"/>
                    <a:pt x="91" y="31"/>
                  </a:cubicBezTo>
                  <a:cubicBezTo>
                    <a:pt x="95" y="30"/>
                    <a:pt x="98" y="30"/>
                    <a:pt x="99" y="30"/>
                  </a:cubicBezTo>
                  <a:cubicBezTo>
                    <a:pt x="99" y="30"/>
                    <a:pt x="99" y="30"/>
                    <a:pt x="99" y="30"/>
                  </a:cubicBezTo>
                  <a:cubicBezTo>
                    <a:pt x="98" y="30"/>
                    <a:pt x="96" y="31"/>
                    <a:pt x="91" y="31"/>
                  </a:cubicBezTo>
                  <a:cubicBezTo>
                    <a:pt x="88" y="32"/>
                    <a:pt x="84" y="32"/>
                    <a:pt x="83" y="32"/>
                  </a:cubicBezTo>
                  <a:cubicBezTo>
                    <a:pt x="83" y="32"/>
                    <a:pt x="83" y="32"/>
                    <a:pt x="83" y="32"/>
                  </a:cubicBezTo>
                  <a:cubicBezTo>
                    <a:pt x="84" y="32"/>
                    <a:pt x="88" y="31"/>
                    <a:pt x="91" y="31"/>
                  </a:cubicBezTo>
                  <a:close/>
                  <a:moveTo>
                    <a:pt x="91" y="32"/>
                  </a:moveTo>
                  <a:cubicBezTo>
                    <a:pt x="91" y="32"/>
                    <a:pt x="91" y="32"/>
                    <a:pt x="91" y="32"/>
                  </a:cubicBezTo>
                  <a:cubicBezTo>
                    <a:pt x="95" y="31"/>
                    <a:pt x="98" y="31"/>
                    <a:pt x="99" y="30"/>
                  </a:cubicBezTo>
                  <a:cubicBezTo>
                    <a:pt x="99" y="31"/>
                    <a:pt x="99" y="31"/>
                    <a:pt x="99" y="31"/>
                  </a:cubicBezTo>
                  <a:cubicBezTo>
                    <a:pt x="98" y="32"/>
                    <a:pt x="96" y="32"/>
                    <a:pt x="91" y="33"/>
                  </a:cubicBezTo>
                  <a:cubicBezTo>
                    <a:pt x="88" y="33"/>
                    <a:pt x="84" y="34"/>
                    <a:pt x="83" y="34"/>
                  </a:cubicBezTo>
                  <a:cubicBezTo>
                    <a:pt x="83" y="32"/>
                    <a:pt x="83" y="32"/>
                    <a:pt x="83" y="32"/>
                  </a:cubicBezTo>
                  <a:cubicBezTo>
                    <a:pt x="84" y="32"/>
                    <a:pt x="88" y="32"/>
                    <a:pt x="91" y="32"/>
                  </a:cubicBezTo>
                  <a:close/>
                  <a:moveTo>
                    <a:pt x="91" y="33"/>
                  </a:moveTo>
                  <a:cubicBezTo>
                    <a:pt x="91" y="33"/>
                    <a:pt x="91" y="33"/>
                    <a:pt x="91" y="33"/>
                  </a:cubicBezTo>
                  <a:cubicBezTo>
                    <a:pt x="95" y="32"/>
                    <a:pt x="98" y="32"/>
                    <a:pt x="99" y="32"/>
                  </a:cubicBezTo>
                  <a:cubicBezTo>
                    <a:pt x="99" y="33"/>
                    <a:pt x="99" y="33"/>
                    <a:pt x="99" y="33"/>
                  </a:cubicBezTo>
                  <a:cubicBezTo>
                    <a:pt x="98" y="33"/>
                    <a:pt x="96" y="33"/>
                    <a:pt x="91" y="33"/>
                  </a:cubicBezTo>
                  <a:cubicBezTo>
                    <a:pt x="88" y="34"/>
                    <a:pt x="84" y="34"/>
                    <a:pt x="83" y="34"/>
                  </a:cubicBezTo>
                  <a:cubicBezTo>
                    <a:pt x="83" y="34"/>
                    <a:pt x="83" y="34"/>
                    <a:pt x="83" y="34"/>
                  </a:cubicBezTo>
                  <a:cubicBezTo>
                    <a:pt x="84" y="34"/>
                    <a:pt x="88" y="33"/>
                    <a:pt x="91" y="33"/>
                  </a:cubicBezTo>
                  <a:close/>
                  <a:moveTo>
                    <a:pt x="98" y="4"/>
                  </a:moveTo>
                  <a:cubicBezTo>
                    <a:pt x="98" y="4"/>
                    <a:pt x="98" y="4"/>
                    <a:pt x="98" y="4"/>
                  </a:cubicBezTo>
                  <a:cubicBezTo>
                    <a:pt x="100" y="4"/>
                    <a:pt x="100" y="4"/>
                    <a:pt x="100" y="4"/>
                  </a:cubicBezTo>
                  <a:cubicBezTo>
                    <a:pt x="100" y="6"/>
                    <a:pt x="100" y="6"/>
                    <a:pt x="100" y="6"/>
                  </a:cubicBezTo>
                  <a:cubicBezTo>
                    <a:pt x="98" y="6"/>
                    <a:pt x="98" y="6"/>
                    <a:pt x="98" y="6"/>
                  </a:cubicBezTo>
                  <a:lnTo>
                    <a:pt x="98" y="4"/>
                  </a:lnTo>
                  <a:close/>
                  <a:moveTo>
                    <a:pt x="95" y="7"/>
                  </a:moveTo>
                  <a:cubicBezTo>
                    <a:pt x="95" y="7"/>
                    <a:pt x="95" y="7"/>
                    <a:pt x="95" y="7"/>
                  </a:cubicBezTo>
                  <a:cubicBezTo>
                    <a:pt x="95" y="5"/>
                    <a:pt x="95" y="5"/>
                    <a:pt x="95" y="5"/>
                  </a:cubicBezTo>
                  <a:cubicBezTo>
                    <a:pt x="97" y="5"/>
                    <a:pt x="97" y="5"/>
                    <a:pt x="97" y="5"/>
                  </a:cubicBezTo>
                  <a:cubicBezTo>
                    <a:pt x="97" y="7"/>
                    <a:pt x="97" y="7"/>
                    <a:pt x="97" y="7"/>
                  </a:cubicBezTo>
                  <a:lnTo>
                    <a:pt x="95" y="7"/>
                  </a:lnTo>
                  <a:close/>
                  <a:moveTo>
                    <a:pt x="92" y="8"/>
                  </a:moveTo>
                  <a:cubicBezTo>
                    <a:pt x="92" y="8"/>
                    <a:pt x="92" y="8"/>
                    <a:pt x="92" y="8"/>
                  </a:cubicBezTo>
                  <a:cubicBezTo>
                    <a:pt x="92" y="6"/>
                    <a:pt x="92" y="6"/>
                    <a:pt x="92" y="6"/>
                  </a:cubicBezTo>
                  <a:cubicBezTo>
                    <a:pt x="94" y="5"/>
                    <a:pt x="94" y="5"/>
                    <a:pt x="94" y="5"/>
                  </a:cubicBezTo>
                  <a:cubicBezTo>
                    <a:pt x="94" y="7"/>
                    <a:pt x="94" y="7"/>
                    <a:pt x="94" y="7"/>
                  </a:cubicBezTo>
                  <a:lnTo>
                    <a:pt x="92" y="8"/>
                  </a:lnTo>
                  <a:close/>
                  <a:moveTo>
                    <a:pt x="87" y="9"/>
                  </a:moveTo>
                  <a:cubicBezTo>
                    <a:pt x="87" y="9"/>
                    <a:pt x="87" y="9"/>
                    <a:pt x="87" y="9"/>
                  </a:cubicBezTo>
                  <a:cubicBezTo>
                    <a:pt x="87" y="7"/>
                    <a:pt x="87" y="7"/>
                    <a:pt x="87" y="7"/>
                  </a:cubicBezTo>
                  <a:cubicBezTo>
                    <a:pt x="89" y="7"/>
                    <a:pt x="89" y="7"/>
                    <a:pt x="89" y="7"/>
                  </a:cubicBezTo>
                  <a:cubicBezTo>
                    <a:pt x="89" y="9"/>
                    <a:pt x="89" y="9"/>
                    <a:pt x="89" y="9"/>
                  </a:cubicBezTo>
                  <a:lnTo>
                    <a:pt x="87" y="9"/>
                  </a:lnTo>
                  <a:close/>
                  <a:moveTo>
                    <a:pt x="105" y="43"/>
                  </a:moveTo>
                  <a:cubicBezTo>
                    <a:pt x="105" y="43"/>
                    <a:pt x="105" y="43"/>
                    <a:pt x="105" y="43"/>
                  </a:cubicBezTo>
                  <a:cubicBezTo>
                    <a:pt x="106" y="43"/>
                    <a:pt x="106" y="43"/>
                    <a:pt x="106" y="43"/>
                  </a:cubicBezTo>
                  <a:cubicBezTo>
                    <a:pt x="106" y="44"/>
                    <a:pt x="106" y="44"/>
                    <a:pt x="106" y="44"/>
                  </a:cubicBezTo>
                  <a:cubicBezTo>
                    <a:pt x="104" y="44"/>
                    <a:pt x="104" y="44"/>
                    <a:pt x="104" y="44"/>
                  </a:cubicBezTo>
                  <a:cubicBezTo>
                    <a:pt x="105" y="44"/>
                    <a:pt x="105" y="44"/>
                    <a:pt x="105" y="44"/>
                  </a:cubicBezTo>
                  <a:lnTo>
                    <a:pt x="105" y="43"/>
                  </a:lnTo>
                  <a:close/>
                  <a:moveTo>
                    <a:pt x="102" y="45"/>
                  </a:moveTo>
                  <a:cubicBezTo>
                    <a:pt x="102" y="45"/>
                    <a:pt x="102" y="45"/>
                    <a:pt x="102" y="45"/>
                  </a:cubicBezTo>
                  <a:cubicBezTo>
                    <a:pt x="101" y="46"/>
                    <a:pt x="101" y="46"/>
                    <a:pt x="101" y="46"/>
                  </a:cubicBezTo>
                  <a:cubicBezTo>
                    <a:pt x="99" y="45"/>
                    <a:pt x="99" y="45"/>
                    <a:pt x="99" y="45"/>
                  </a:cubicBezTo>
                  <a:lnTo>
                    <a:pt x="102" y="45"/>
                  </a:lnTo>
                  <a:close/>
                  <a:moveTo>
                    <a:pt x="78" y="47"/>
                  </a:moveTo>
                  <a:cubicBezTo>
                    <a:pt x="78" y="47"/>
                    <a:pt x="78" y="47"/>
                    <a:pt x="78" y="47"/>
                  </a:cubicBezTo>
                  <a:cubicBezTo>
                    <a:pt x="78" y="47"/>
                    <a:pt x="78" y="47"/>
                    <a:pt x="78" y="47"/>
                  </a:cubicBezTo>
                  <a:cubicBezTo>
                    <a:pt x="81" y="48"/>
                    <a:pt x="81" y="48"/>
                    <a:pt x="81" y="48"/>
                  </a:cubicBezTo>
                  <a:cubicBezTo>
                    <a:pt x="77" y="48"/>
                    <a:pt x="77" y="48"/>
                    <a:pt x="77" y="48"/>
                  </a:cubicBezTo>
                  <a:cubicBezTo>
                    <a:pt x="74" y="47"/>
                    <a:pt x="74" y="47"/>
                    <a:pt x="74" y="47"/>
                  </a:cubicBezTo>
                  <a:lnTo>
                    <a:pt x="78" y="47"/>
                  </a:lnTo>
                  <a:close/>
                  <a:moveTo>
                    <a:pt x="70" y="47"/>
                  </a:moveTo>
                  <a:cubicBezTo>
                    <a:pt x="70" y="47"/>
                    <a:pt x="70" y="47"/>
                    <a:pt x="70" y="47"/>
                  </a:cubicBezTo>
                  <a:cubicBezTo>
                    <a:pt x="70" y="47"/>
                    <a:pt x="70" y="47"/>
                    <a:pt x="70" y="47"/>
                  </a:cubicBezTo>
                  <a:cubicBezTo>
                    <a:pt x="74" y="48"/>
                    <a:pt x="74" y="48"/>
                    <a:pt x="74" y="48"/>
                  </a:cubicBezTo>
                  <a:cubicBezTo>
                    <a:pt x="70" y="48"/>
                    <a:pt x="70" y="48"/>
                    <a:pt x="70" y="48"/>
                  </a:cubicBezTo>
                  <a:cubicBezTo>
                    <a:pt x="70" y="48"/>
                    <a:pt x="70" y="48"/>
                    <a:pt x="70" y="48"/>
                  </a:cubicBezTo>
                  <a:cubicBezTo>
                    <a:pt x="66" y="47"/>
                    <a:pt x="66" y="47"/>
                    <a:pt x="66" y="47"/>
                  </a:cubicBezTo>
                  <a:lnTo>
                    <a:pt x="70" y="47"/>
                  </a:lnTo>
                  <a:close/>
                  <a:moveTo>
                    <a:pt x="62" y="47"/>
                  </a:moveTo>
                  <a:cubicBezTo>
                    <a:pt x="62" y="47"/>
                    <a:pt x="62" y="47"/>
                    <a:pt x="62" y="47"/>
                  </a:cubicBezTo>
                  <a:cubicBezTo>
                    <a:pt x="65" y="48"/>
                    <a:pt x="65" y="48"/>
                    <a:pt x="65" y="48"/>
                  </a:cubicBezTo>
                  <a:cubicBezTo>
                    <a:pt x="61" y="48"/>
                    <a:pt x="61" y="48"/>
                    <a:pt x="61" y="48"/>
                  </a:cubicBezTo>
                  <a:cubicBezTo>
                    <a:pt x="58" y="47"/>
                    <a:pt x="58" y="47"/>
                    <a:pt x="58" y="47"/>
                  </a:cubicBezTo>
                  <a:lnTo>
                    <a:pt x="62" y="47"/>
                  </a:lnTo>
                  <a:close/>
                  <a:moveTo>
                    <a:pt x="60" y="48"/>
                  </a:moveTo>
                  <a:cubicBezTo>
                    <a:pt x="60" y="48"/>
                    <a:pt x="60" y="48"/>
                    <a:pt x="60" y="48"/>
                  </a:cubicBezTo>
                  <a:cubicBezTo>
                    <a:pt x="60" y="48"/>
                    <a:pt x="60" y="48"/>
                    <a:pt x="60" y="48"/>
                  </a:cubicBezTo>
                  <a:cubicBezTo>
                    <a:pt x="60" y="48"/>
                    <a:pt x="60" y="48"/>
                    <a:pt x="60" y="48"/>
                  </a:cubicBezTo>
                  <a:close/>
                  <a:moveTo>
                    <a:pt x="41" y="48"/>
                  </a:moveTo>
                  <a:cubicBezTo>
                    <a:pt x="41" y="48"/>
                    <a:pt x="41" y="48"/>
                    <a:pt x="41" y="48"/>
                  </a:cubicBezTo>
                  <a:cubicBezTo>
                    <a:pt x="43" y="49"/>
                    <a:pt x="43" y="49"/>
                    <a:pt x="43" y="49"/>
                  </a:cubicBezTo>
                  <a:cubicBezTo>
                    <a:pt x="42" y="49"/>
                    <a:pt x="42" y="49"/>
                    <a:pt x="42" y="49"/>
                  </a:cubicBezTo>
                  <a:cubicBezTo>
                    <a:pt x="38" y="48"/>
                    <a:pt x="38" y="48"/>
                    <a:pt x="38" y="48"/>
                  </a:cubicBezTo>
                  <a:lnTo>
                    <a:pt x="41" y="48"/>
                  </a:lnTo>
                  <a:close/>
                  <a:moveTo>
                    <a:pt x="39" y="53"/>
                  </a:moveTo>
                  <a:cubicBezTo>
                    <a:pt x="39" y="53"/>
                    <a:pt x="39" y="53"/>
                    <a:pt x="39" y="53"/>
                  </a:cubicBezTo>
                  <a:cubicBezTo>
                    <a:pt x="39" y="53"/>
                    <a:pt x="39" y="53"/>
                    <a:pt x="39" y="53"/>
                  </a:cubicBezTo>
                  <a:cubicBezTo>
                    <a:pt x="38" y="53"/>
                    <a:pt x="38" y="53"/>
                    <a:pt x="38" y="53"/>
                  </a:cubicBezTo>
                  <a:cubicBezTo>
                    <a:pt x="38" y="48"/>
                    <a:pt x="38" y="48"/>
                    <a:pt x="38" y="48"/>
                  </a:cubicBezTo>
                  <a:cubicBezTo>
                    <a:pt x="39" y="49"/>
                    <a:pt x="39" y="49"/>
                    <a:pt x="39" y="49"/>
                  </a:cubicBezTo>
                  <a:lnTo>
                    <a:pt x="39" y="53"/>
                  </a:lnTo>
                  <a:close/>
                  <a:moveTo>
                    <a:pt x="45" y="53"/>
                  </a:moveTo>
                  <a:cubicBezTo>
                    <a:pt x="45" y="53"/>
                    <a:pt x="45" y="53"/>
                    <a:pt x="45" y="53"/>
                  </a:cubicBezTo>
                  <a:cubicBezTo>
                    <a:pt x="40" y="53"/>
                    <a:pt x="40" y="53"/>
                    <a:pt x="40" y="53"/>
                  </a:cubicBezTo>
                  <a:cubicBezTo>
                    <a:pt x="40" y="49"/>
                    <a:pt x="40" y="49"/>
                    <a:pt x="40" y="49"/>
                  </a:cubicBezTo>
                  <a:cubicBezTo>
                    <a:pt x="42" y="49"/>
                    <a:pt x="42" y="49"/>
                    <a:pt x="42" y="49"/>
                  </a:cubicBezTo>
                  <a:cubicBezTo>
                    <a:pt x="45" y="49"/>
                    <a:pt x="45" y="49"/>
                    <a:pt x="45" y="49"/>
                  </a:cubicBezTo>
                  <a:lnTo>
                    <a:pt x="45" y="53"/>
                  </a:lnTo>
                  <a:close/>
                  <a:moveTo>
                    <a:pt x="45" y="49"/>
                  </a:moveTo>
                  <a:cubicBezTo>
                    <a:pt x="45" y="49"/>
                    <a:pt x="45" y="49"/>
                    <a:pt x="45" y="49"/>
                  </a:cubicBezTo>
                  <a:cubicBezTo>
                    <a:pt x="44" y="49"/>
                    <a:pt x="44" y="49"/>
                    <a:pt x="44" y="49"/>
                  </a:cubicBezTo>
                  <a:cubicBezTo>
                    <a:pt x="41" y="48"/>
                    <a:pt x="41" y="48"/>
                    <a:pt x="41" y="48"/>
                  </a:cubicBezTo>
                  <a:cubicBezTo>
                    <a:pt x="44" y="48"/>
                    <a:pt x="44" y="48"/>
                    <a:pt x="44" y="48"/>
                  </a:cubicBezTo>
                  <a:cubicBezTo>
                    <a:pt x="45" y="48"/>
                    <a:pt x="45" y="48"/>
                    <a:pt x="45" y="48"/>
                  </a:cubicBezTo>
                  <a:lnTo>
                    <a:pt x="45" y="49"/>
                  </a:lnTo>
                  <a:close/>
                  <a:moveTo>
                    <a:pt x="48" y="48"/>
                  </a:moveTo>
                  <a:cubicBezTo>
                    <a:pt x="48" y="48"/>
                    <a:pt x="48" y="48"/>
                    <a:pt x="48" y="48"/>
                  </a:cubicBezTo>
                  <a:cubicBezTo>
                    <a:pt x="51" y="49"/>
                    <a:pt x="51" y="49"/>
                    <a:pt x="51" y="49"/>
                  </a:cubicBezTo>
                  <a:cubicBezTo>
                    <a:pt x="48" y="49"/>
                    <a:pt x="48" y="49"/>
                    <a:pt x="48" y="49"/>
                  </a:cubicBezTo>
                  <a:cubicBezTo>
                    <a:pt x="45" y="48"/>
                    <a:pt x="45" y="48"/>
                    <a:pt x="45" y="48"/>
                  </a:cubicBezTo>
                  <a:lnTo>
                    <a:pt x="48" y="48"/>
                  </a:lnTo>
                  <a:close/>
                  <a:moveTo>
                    <a:pt x="47" y="49"/>
                  </a:moveTo>
                  <a:cubicBezTo>
                    <a:pt x="47" y="49"/>
                    <a:pt x="47" y="49"/>
                    <a:pt x="47" y="49"/>
                  </a:cubicBezTo>
                  <a:cubicBezTo>
                    <a:pt x="46" y="49"/>
                    <a:pt x="46" y="49"/>
                    <a:pt x="46" y="49"/>
                  </a:cubicBezTo>
                  <a:cubicBezTo>
                    <a:pt x="46" y="48"/>
                    <a:pt x="46" y="48"/>
                    <a:pt x="46" y="48"/>
                  </a:cubicBezTo>
                  <a:lnTo>
                    <a:pt x="47" y="49"/>
                  </a:lnTo>
                  <a:close/>
                  <a:moveTo>
                    <a:pt x="52" y="53"/>
                  </a:moveTo>
                  <a:cubicBezTo>
                    <a:pt x="52" y="53"/>
                    <a:pt x="52" y="53"/>
                    <a:pt x="52" y="53"/>
                  </a:cubicBezTo>
                  <a:cubicBezTo>
                    <a:pt x="46" y="53"/>
                    <a:pt x="46" y="53"/>
                    <a:pt x="46" y="53"/>
                  </a:cubicBezTo>
                  <a:cubicBezTo>
                    <a:pt x="46" y="49"/>
                    <a:pt x="46" y="49"/>
                    <a:pt x="46" y="49"/>
                  </a:cubicBezTo>
                  <a:cubicBezTo>
                    <a:pt x="49" y="49"/>
                    <a:pt x="49" y="49"/>
                    <a:pt x="49" y="49"/>
                  </a:cubicBezTo>
                  <a:cubicBezTo>
                    <a:pt x="49" y="49"/>
                    <a:pt x="49" y="49"/>
                    <a:pt x="49" y="49"/>
                  </a:cubicBezTo>
                  <a:cubicBezTo>
                    <a:pt x="49" y="49"/>
                    <a:pt x="49" y="49"/>
                    <a:pt x="49" y="49"/>
                  </a:cubicBezTo>
                  <a:cubicBezTo>
                    <a:pt x="52" y="49"/>
                    <a:pt x="52" y="49"/>
                    <a:pt x="52" y="49"/>
                  </a:cubicBezTo>
                  <a:lnTo>
                    <a:pt x="52" y="53"/>
                  </a:lnTo>
                  <a:close/>
                  <a:moveTo>
                    <a:pt x="52" y="49"/>
                  </a:moveTo>
                  <a:cubicBezTo>
                    <a:pt x="52" y="49"/>
                    <a:pt x="52" y="49"/>
                    <a:pt x="52" y="49"/>
                  </a:cubicBezTo>
                  <a:cubicBezTo>
                    <a:pt x="52" y="49"/>
                    <a:pt x="52" y="49"/>
                    <a:pt x="52" y="49"/>
                  </a:cubicBezTo>
                  <a:cubicBezTo>
                    <a:pt x="52" y="48"/>
                    <a:pt x="52" y="48"/>
                    <a:pt x="52" y="48"/>
                  </a:cubicBezTo>
                  <a:cubicBezTo>
                    <a:pt x="49" y="48"/>
                    <a:pt x="49" y="48"/>
                    <a:pt x="49" y="48"/>
                  </a:cubicBezTo>
                  <a:cubicBezTo>
                    <a:pt x="51" y="48"/>
                    <a:pt x="51" y="48"/>
                    <a:pt x="51" y="48"/>
                  </a:cubicBezTo>
                  <a:cubicBezTo>
                    <a:pt x="52" y="48"/>
                    <a:pt x="52" y="48"/>
                    <a:pt x="52" y="48"/>
                  </a:cubicBezTo>
                  <a:lnTo>
                    <a:pt x="52" y="49"/>
                  </a:lnTo>
                  <a:close/>
                  <a:moveTo>
                    <a:pt x="52" y="48"/>
                  </a:moveTo>
                  <a:cubicBezTo>
                    <a:pt x="52" y="48"/>
                    <a:pt x="52" y="48"/>
                    <a:pt x="52" y="48"/>
                  </a:cubicBezTo>
                  <a:cubicBezTo>
                    <a:pt x="55" y="48"/>
                    <a:pt x="55" y="48"/>
                    <a:pt x="55" y="48"/>
                  </a:cubicBezTo>
                  <a:cubicBezTo>
                    <a:pt x="57" y="48"/>
                    <a:pt x="57" y="48"/>
                    <a:pt x="57" y="48"/>
                  </a:cubicBezTo>
                  <a:cubicBezTo>
                    <a:pt x="55" y="49"/>
                    <a:pt x="55" y="49"/>
                    <a:pt x="55" y="49"/>
                  </a:cubicBezTo>
                  <a:cubicBezTo>
                    <a:pt x="53" y="48"/>
                    <a:pt x="53" y="48"/>
                    <a:pt x="53" y="48"/>
                  </a:cubicBezTo>
                  <a:cubicBezTo>
                    <a:pt x="53" y="48"/>
                    <a:pt x="53" y="48"/>
                    <a:pt x="53" y="48"/>
                  </a:cubicBezTo>
                  <a:cubicBezTo>
                    <a:pt x="53" y="48"/>
                    <a:pt x="53" y="48"/>
                    <a:pt x="53" y="48"/>
                  </a:cubicBezTo>
                  <a:lnTo>
                    <a:pt x="52" y="48"/>
                  </a:lnTo>
                  <a:close/>
                  <a:moveTo>
                    <a:pt x="54" y="49"/>
                  </a:moveTo>
                  <a:cubicBezTo>
                    <a:pt x="54" y="49"/>
                    <a:pt x="54" y="49"/>
                    <a:pt x="54" y="49"/>
                  </a:cubicBezTo>
                  <a:cubicBezTo>
                    <a:pt x="53" y="49"/>
                    <a:pt x="53" y="49"/>
                    <a:pt x="53" y="49"/>
                  </a:cubicBezTo>
                  <a:cubicBezTo>
                    <a:pt x="53" y="48"/>
                    <a:pt x="53" y="48"/>
                    <a:pt x="53" y="48"/>
                  </a:cubicBezTo>
                  <a:lnTo>
                    <a:pt x="54" y="49"/>
                  </a:lnTo>
                  <a:close/>
                  <a:moveTo>
                    <a:pt x="59" y="53"/>
                  </a:moveTo>
                  <a:cubicBezTo>
                    <a:pt x="59" y="53"/>
                    <a:pt x="59" y="53"/>
                    <a:pt x="59" y="53"/>
                  </a:cubicBezTo>
                  <a:cubicBezTo>
                    <a:pt x="53" y="53"/>
                    <a:pt x="53" y="53"/>
                    <a:pt x="53" y="53"/>
                  </a:cubicBezTo>
                  <a:cubicBezTo>
                    <a:pt x="53" y="49"/>
                    <a:pt x="53" y="49"/>
                    <a:pt x="53" y="49"/>
                  </a:cubicBezTo>
                  <a:cubicBezTo>
                    <a:pt x="59" y="49"/>
                    <a:pt x="59" y="49"/>
                    <a:pt x="59" y="49"/>
                  </a:cubicBezTo>
                  <a:lnTo>
                    <a:pt x="59" y="53"/>
                  </a:lnTo>
                  <a:close/>
                  <a:moveTo>
                    <a:pt x="59" y="48"/>
                  </a:moveTo>
                  <a:cubicBezTo>
                    <a:pt x="59" y="48"/>
                    <a:pt x="59" y="48"/>
                    <a:pt x="59" y="48"/>
                  </a:cubicBezTo>
                  <a:cubicBezTo>
                    <a:pt x="58" y="48"/>
                    <a:pt x="58" y="48"/>
                    <a:pt x="58" y="48"/>
                  </a:cubicBezTo>
                  <a:cubicBezTo>
                    <a:pt x="55" y="48"/>
                    <a:pt x="55" y="48"/>
                    <a:pt x="55" y="48"/>
                  </a:cubicBezTo>
                  <a:cubicBezTo>
                    <a:pt x="57" y="47"/>
                    <a:pt x="57" y="47"/>
                    <a:pt x="57" y="47"/>
                  </a:cubicBezTo>
                  <a:cubicBezTo>
                    <a:pt x="59" y="48"/>
                    <a:pt x="59" y="48"/>
                    <a:pt x="59" y="48"/>
                  </a:cubicBezTo>
                  <a:close/>
                  <a:moveTo>
                    <a:pt x="67" y="54"/>
                  </a:moveTo>
                  <a:cubicBezTo>
                    <a:pt x="67" y="54"/>
                    <a:pt x="67" y="54"/>
                    <a:pt x="67" y="54"/>
                  </a:cubicBezTo>
                  <a:cubicBezTo>
                    <a:pt x="60" y="53"/>
                    <a:pt x="60" y="53"/>
                    <a:pt x="60" y="53"/>
                  </a:cubicBezTo>
                  <a:cubicBezTo>
                    <a:pt x="60" y="49"/>
                    <a:pt x="60" y="49"/>
                    <a:pt x="60" y="49"/>
                  </a:cubicBezTo>
                  <a:cubicBezTo>
                    <a:pt x="66" y="49"/>
                    <a:pt x="66" y="49"/>
                    <a:pt x="66" y="49"/>
                  </a:cubicBezTo>
                  <a:cubicBezTo>
                    <a:pt x="66" y="49"/>
                    <a:pt x="66" y="49"/>
                    <a:pt x="66" y="49"/>
                  </a:cubicBezTo>
                  <a:cubicBezTo>
                    <a:pt x="66" y="49"/>
                    <a:pt x="66" y="49"/>
                    <a:pt x="66" y="49"/>
                  </a:cubicBezTo>
                  <a:cubicBezTo>
                    <a:pt x="67" y="49"/>
                    <a:pt x="67" y="49"/>
                    <a:pt x="67" y="49"/>
                  </a:cubicBezTo>
                  <a:lnTo>
                    <a:pt x="67" y="54"/>
                  </a:lnTo>
                  <a:close/>
                  <a:moveTo>
                    <a:pt x="67" y="48"/>
                  </a:moveTo>
                  <a:cubicBezTo>
                    <a:pt x="67" y="48"/>
                    <a:pt x="67" y="48"/>
                    <a:pt x="67" y="48"/>
                  </a:cubicBezTo>
                  <a:cubicBezTo>
                    <a:pt x="66" y="48"/>
                    <a:pt x="66" y="48"/>
                    <a:pt x="66" y="48"/>
                  </a:cubicBezTo>
                  <a:cubicBezTo>
                    <a:pt x="63" y="47"/>
                    <a:pt x="63" y="47"/>
                    <a:pt x="63" y="47"/>
                  </a:cubicBezTo>
                  <a:cubicBezTo>
                    <a:pt x="66" y="47"/>
                    <a:pt x="66" y="47"/>
                    <a:pt x="66" y="47"/>
                  </a:cubicBezTo>
                  <a:cubicBezTo>
                    <a:pt x="69" y="48"/>
                    <a:pt x="69" y="48"/>
                    <a:pt x="69" y="48"/>
                  </a:cubicBezTo>
                  <a:cubicBezTo>
                    <a:pt x="67" y="48"/>
                    <a:pt x="67" y="48"/>
                    <a:pt x="67" y="48"/>
                  </a:cubicBezTo>
                  <a:cubicBezTo>
                    <a:pt x="67" y="48"/>
                    <a:pt x="67" y="48"/>
                    <a:pt x="67" y="48"/>
                  </a:cubicBezTo>
                  <a:cubicBezTo>
                    <a:pt x="67" y="48"/>
                    <a:pt x="67" y="48"/>
                    <a:pt x="67" y="48"/>
                  </a:cubicBezTo>
                  <a:close/>
                  <a:moveTo>
                    <a:pt x="75" y="54"/>
                  </a:moveTo>
                  <a:cubicBezTo>
                    <a:pt x="75" y="54"/>
                    <a:pt x="75" y="54"/>
                    <a:pt x="75" y="54"/>
                  </a:cubicBezTo>
                  <a:cubicBezTo>
                    <a:pt x="67" y="54"/>
                    <a:pt x="67" y="54"/>
                    <a:pt x="67" y="54"/>
                  </a:cubicBezTo>
                  <a:cubicBezTo>
                    <a:pt x="67" y="49"/>
                    <a:pt x="67" y="49"/>
                    <a:pt x="67" y="49"/>
                  </a:cubicBezTo>
                  <a:cubicBezTo>
                    <a:pt x="74" y="49"/>
                    <a:pt x="74" y="49"/>
                    <a:pt x="74" y="49"/>
                  </a:cubicBezTo>
                  <a:cubicBezTo>
                    <a:pt x="74" y="49"/>
                    <a:pt x="74" y="49"/>
                    <a:pt x="74" y="49"/>
                  </a:cubicBezTo>
                  <a:cubicBezTo>
                    <a:pt x="74" y="49"/>
                    <a:pt x="74" y="49"/>
                    <a:pt x="74" y="49"/>
                  </a:cubicBezTo>
                  <a:cubicBezTo>
                    <a:pt x="75" y="49"/>
                    <a:pt x="75" y="49"/>
                    <a:pt x="75" y="49"/>
                  </a:cubicBezTo>
                  <a:lnTo>
                    <a:pt x="75" y="54"/>
                  </a:lnTo>
                  <a:close/>
                  <a:moveTo>
                    <a:pt x="75" y="48"/>
                  </a:moveTo>
                  <a:cubicBezTo>
                    <a:pt x="75" y="48"/>
                    <a:pt x="75" y="48"/>
                    <a:pt x="75" y="48"/>
                  </a:cubicBezTo>
                  <a:cubicBezTo>
                    <a:pt x="74" y="48"/>
                    <a:pt x="74" y="48"/>
                    <a:pt x="74" y="48"/>
                  </a:cubicBezTo>
                  <a:cubicBezTo>
                    <a:pt x="71" y="47"/>
                    <a:pt x="71" y="47"/>
                    <a:pt x="71" y="47"/>
                  </a:cubicBezTo>
                  <a:cubicBezTo>
                    <a:pt x="73" y="47"/>
                    <a:pt x="73" y="47"/>
                    <a:pt x="73" y="47"/>
                  </a:cubicBezTo>
                  <a:cubicBezTo>
                    <a:pt x="77" y="48"/>
                    <a:pt x="77" y="48"/>
                    <a:pt x="77" y="48"/>
                  </a:cubicBezTo>
                  <a:cubicBezTo>
                    <a:pt x="75" y="48"/>
                    <a:pt x="75" y="48"/>
                    <a:pt x="75" y="48"/>
                  </a:cubicBezTo>
                  <a:cubicBezTo>
                    <a:pt x="75" y="48"/>
                    <a:pt x="75" y="48"/>
                    <a:pt x="75" y="48"/>
                  </a:cubicBezTo>
                  <a:cubicBezTo>
                    <a:pt x="75" y="48"/>
                    <a:pt x="75" y="48"/>
                    <a:pt x="75" y="48"/>
                  </a:cubicBezTo>
                  <a:close/>
                  <a:moveTo>
                    <a:pt x="83" y="54"/>
                  </a:moveTo>
                  <a:cubicBezTo>
                    <a:pt x="83" y="54"/>
                    <a:pt x="83" y="54"/>
                    <a:pt x="83" y="54"/>
                  </a:cubicBezTo>
                  <a:cubicBezTo>
                    <a:pt x="75" y="54"/>
                    <a:pt x="75" y="54"/>
                    <a:pt x="75" y="54"/>
                  </a:cubicBezTo>
                  <a:cubicBezTo>
                    <a:pt x="75" y="49"/>
                    <a:pt x="75" y="49"/>
                    <a:pt x="75" y="49"/>
                  </a:cubicBezTo>
                  <a:cubicBezTo>
                    <a:pt x="77" y="48"/>
                    <a:pt x="77" y="48"/>
                    <a:pt x="77" y="48"/>
                  </a:cubicBezTo>
                  <a:cubicBezTo>
                    <a:pt x="77" y="48"/>
                    <a:pt x="77" y="48"/>
                    <a:pt x="77" y="48"/>
                  </a:cubicBezTo>
                  <a:cubicBezTo>
                    <a:pt x="77" y="48"/>
                    <a:pt x="77" y="48"/>
                    <a:pt x="77" y="48"/>
                  </a:cubicBezTo>
                  <a:cubicBezTo>
                    <a:pt x="83" y="48"/>
                    <a:pt x="83" y="48"/>
                    <a:pt x="83" y="48"/>
                  </a:cubicBezTo>
                  <a:lnTo>
                    <a:pt x="83" y="54"/>
                  </a:lnTo>
                  <a:close/>
                  <a:moveTo>
                    <a:pt x="83" y="48"/>
                  </a:moveTo>
                  <a:cubicBezTo>
                    <a:pt x="83" y="48"/>
                    <a:pt x="83" y="48"/>
                    <a:pt x="83" y="48"/>
                  </a:cubicBezTo>
                  <a:cubicBezTo>
                    <a:pt x="82" y="48"/>
                    <a:pt x="82" y="48"/>
                    <a:pt x="82" y="48"/>
                  </a:cubicBezTo>
                  <a:cubicBezTo>
                    <a:pt x="79" y="47"/>
                    <a:pt x="79" y="47"/>
                    <a:pt x="79" y="47"/>
                  </a:cubicBezTo>
                  <a:cubicBezTo>
                    <a:pt x="82" y="47"/>
                    <a:pt x="82" y="47"/>
                    <a:pt x="82" y="47"/>
                  </a:cubicBezTo>
                  <a:cubicBezTo>
                    <a:pt x="82" y="47"/>
                    <a:pt x="82" y="47"/>
                    <a:pt x="82" y="47"/>
                  </a:cubicBezTo>
                  <a:cubicBezTo>
                    <a:pt x="86" y="48"/>
                    <a:pt x="86" y="48"/>
                    <a:pt x="86" y="48"/>
                  </a:cubicBezTo>
                  <a:cubicBezTo>
                    <a:pt x="84" y="48"/>
                    <a:pt x="84" y="48"/>
                    <a:pt x="84" y="48"/>
                  </a:cubicBezTo>
                  <a:cubicBezTo>
                    <a:pt x="84" y="48"/>
                    <a:pt x="84" y="48"/>
                    <a:pt x="84" y="48"/>
                  </a:cubicBezTo>
                  <a:cubicBezTo>
                    <a:pt x="83" y="48"/>
                    <a:pt x="83" y="48"/>
                    <a:pt x="83" y="48"/>
                  </a:cubicBezTo>
                  <a:close/>
                  <a:moveTo>
                    <a:pt x="90" y="54"/>
                  </a:moveTo>
                  <a:cubicBezTo>
                    <a:pt x="90" y="54"/>
                    <a:pt x="90" y="54"/>
                    <a:pt x="90" y="54"/>
                  </a:cubicBezTo>
                  <a:cubicBezTo>
                    <a:pt x="84" y="54"/>
                    <a:pt x="84" y="54"/>
                    <a:pt x="84" y="54"/>
                  </a:cubicBezTo>
                  <a:cubicBezTo>
                    <a:pt x="84" y="48"/>
                    <a:pt x="84" y="48"/>
                    <a:pt x="84" y="48"/>
                  </a:cubicBezTo>
                  <a:cubicBezTo>
                    <a:pt x="87" y="48"/>
                    <a:pt x="87" y="48"/>
                    <a:pt x="87" y="48"/>
                  </a:cubicBezTo>
                  <a:cubicBezTo>
                    <a:pt x="87" y="48"/>
                    <a:pt x="87" y="48"/>
                    <a:pt x="87" y="48"/>
                  </a:cubicBezTo>
                  <a:cubicBezTo>
                    <a:pt x="87" y="48"/>
                    <a:pt x="87" y="48"/>
                    <a:pt x="87" y="48"/>
                  </a:cubicBezTo>
                  <a:cubicBezTo>
                    <a:pt x="90" y="48"/>
                    <a:pt x="90" y="48"/>
                    <a:pt x="90" y="48"/>
                  </a:cubicBezTo>
                  <a:lnTo>
                    <a:pt x="90" y="54"/>
                  </a:lnTo>
                  <a:close/>
                  <a:moveTo>
                    <a:pt x="90" y="48"/>
                  </a:moveTo>
                  <a:cubicBezTo>
                    <a:pt x="90" y="48"/>
                    <a:pt x="90" y="48"/>
                    <a:pt x="90" y="48"/>
                  </a:cubicBezTo>
                  <a:cubicBezTo>
                    <a:pt x="87" y="48"/>
                    <a:pt x="87" y="48"/>
                    <a:pt x="87" y="48"/>
                  </a:cubicBezTo>
                  <a:cubicBezTo>
                    <a:pt x="83" y="47"/>
                    <a:pt x="83" y="47"/>
                    <a:pt x="83" y="47"/>
                  </a:cubicBezTo>
                  <a:cubicBezTo>
                    <a:pt x="87" y="46"/>
                    <a:pt x="87" y="46"/>
                    <a:pt x="87" y="46"/>
                  </a:cubicBezTo>
                  <a:cubicBezTo>
                    <a:pt x="87" y="47"/>
                    <a:pt x="87" y="47"/>
                    <a:pt x="87" y="47"/>
                  </a:cubicBezTo>
                  <a:cubicBezTo>
                    <a:pt x="90" y="48"/>
                    <a:pt x="90" y="48"/>
                    <a:pt x="90" y="48"/>
                  </a:cubicBezTo>
                  <a:close/>
                  <a:moveTo>
                    <a:pt x="94" y="54"/>
                  </a:moveTo>
                  <a:cubicBezTo>
                    <a:pt x="94" y="54"/>
                    <a:pt x="94" y="54"/>
                    <a:pt x="94" y="54"/>
                  </a:cubicBezTo>
                  <a:cubicBezTo>
                    <a:pt x="91" y="54"/>
                    <a:pt x="91" y="54"/>
                    <a:pt x="91" y="54"/>
                  </a:cubicBezTo>
                  <a:cubicBezTo>
                    <a:pt x="91" y="48"/>
                    <a:pt x="91" y="48"/>
                    <a:pt x="91" y="48"/>
                  </a:cubicBezTo>
                  <a:cubicBezTo>
                    <a:pt x="94" y="48"/>
                    <a:pt x="94" y="48"/>
                    <a:pt x="94" y="48"/>
                  </a:cubicBezTo>
                  <a:lnTo>
                    <a:pt x="94" y="54"/>
                  </a:lnTo>
                  <a:close/>
                  <a:moveTo>
                    <a:pt x="94" y="48"/>
                  </a:moveTo>
                  <a:cubicBezTo>
                    <a:pt x="94" y="48"/>
                    <a:pt x="94" y="48"/>
                    <a:pt x="94" y="48"/>
                  </a:cubicBezTo>
                  <a:cubicBezTo>
                    <a:pt x="91" y="48"/>
                    <a:pt x="91" y="48"/>
                    <a:pt x="91" y="48"/>
                  </a:cubicBezTo>
                  <a:cubicBezTo>
                    <a:pt x="91" y="48"/>
                    <a:pt x="91" y="48"/>
                    <a:pt x="91" y="48"/>
                  </a:cubicBezTo>
                  <a:cubicBezTo>
                    <a:pt x="91" y="46"/>
                    <a:pt x="91" y="46"/>
                    <a:pt x="91" y="46"/>
                  </a:cubicBezTo>
                  <a:cubicBezTo>
                    <a:pt x="90" y="46"/>
                    <a:pt x="90" y="46"/>
                    <a:pt x="90" y="46"/>
                  </a:cubicBezTo>
                  <a:cubicBezTo>
                    <a:pt x="90" y="48"/>
                    <a:pt x="90" y="48"/>
                    <a:pt x="90" y="48"/>
                  </a:cubicBezTo>
                  <a:cubicBezTo>
                    <a:pt x="88" y="46"/>
                    <a:pt x="88" y="46"/>
                    <a:pt x="88" y="46"/>
                  </a:cubicBezTo>
                  <a:cubicBezTo>
                    <a:pt x="91" y="46"/>
                    <a:pt x="91" y="46"/>
                    <a:pt x="91" y="46"/>
                  </a:cubicBezTo>
                  <a:cubicBezTo>
                    <a:pt x="91" y="46"/>
                    <a:pt x="91" y="46"/>
                    <a:pt x="91" y="46"/>
                  </a:cubicBezTo>
                  <a:cubicBezTo>
                    <a:pt x="94" y="47"/>
                    <a:pt x="94" y="47"/>
                    <a:pt x="94" y="47"/>
                  </a:cubicBezTo>
                  <a:lnTo>
                    <a:pt x="94" y="48"/>
                  </a:lnTo>
                  <a:close/>
                  <a:moveTo>
                    <a:pt x="101" y="54"/>
                  </a:moveTo>
                  <a:cubicBezTo>
                    <a:pt x="101" y="54"/>
                    <a:pt x="101" y="54"/>
                    <a:pt x="101" y="54"/>
                  </a:cubicBezTo>
                  <a:cubicBezTo>
                    <a:pt x="94" y="54"/>
                    <a:pt x="94" y="54"/>
                    <a:pt x="94" y="54"/>
                  </a:cubicBezTo>
                  <a:cubicBezTo>
                    <a:pt x="94" y="48"/>
                    <a:pt x="94" y="48"/>
                    <a:pt x="94" y="48"/>
                  </a:cubicBezTo>
                  <a:cubicBezTo>
                    <a:pt x="96" y="48"/>
                    <a:pt x="96" y="48"/>
                    <a:pt x="96" y="48"/>
                  </a:cubicBezTo>
                  <a:cubicBezTo>
                    <a:pt x="96" y="48"/>
                    <a:pt x="96" y="48"/>
                    <a:pt x="96" y="48"/>
                  </a:cubicBezTo>
                  <a:cubicBezTo>
                    <a:pt x="101" y="48"/>
                    <a:pt x="101" y="48"/>
                    <a:pt x="101" y="48"/>
                  </a:cubicBezTo>
                  <a:lnTo>
                    <a:pt x="101" y="54"/>
                  </a:lnTo>
                  <a:close/>
                  <a:moveTo>
                    <a:pt x="94" y="48"/>
                  </a:moveTo>
                  <a:cubicBezTo>
                    <a:pt x="94" y="48"/>
                    <a:pt x="94" y="48"/>
                    <a:pt x="94" y="48"/>
                  </a:cubicBezTo>
                  <a:cubicBezTo>
                    <a:pt x="94" y="47"/>
                    <a:pt x="94" y="47"/>
                    <a:pt x="94" y="47"/>
                  </a:cubicBezTo>
                  <a:cubicBezTo>
                    <a:pt x="95" y="48"/>
                    <a:pt x="95" y="48"/>
                    <a:pt x="95" y="48"/>
                  </a:cubicBezTo>
                  <a:lnTo>
                    <a:pt x="94" y="48"/>
                  </a:lnTo>
                  <a:close/>
                  <a:moveTo>
                    <a:pt x="101" y="48"/>
                  </a:moveTo>
                  <a:cubicBezTo>
                    <a:pt x="101" y="48"/>
                    <a:pt x="101" y="48"/>
                    <a:pt x="101" y="48"/>
                  </a:cubicBezTo>
                  <a:cubicBezTo>
                    <a:pt x="96" y="48"/>
                    <a:pt x="96" y="48"/>
                    <a:pt x="96" y="48"/>
                  </a:cubicBezTo>
                  <a:cubicBezTo>
                    <a:pt x="89" y="45"/>
                    <a:pt x="89" y="45"/>
                    <a:pt x="89" y="45"/>
                  </a:cubicBezTo>
                  <a:cubicBezTo>
                    <a:pt x="98" y="45"/>
                    <a:pt x="98" y="45"/>
                    <a:pt x="98" y="45"/>
                  </a:cubicBezTo>
                  <a:cubicBezTo>
                    <a:pt x="98" y="45"/>
                    <a:pt x="98" y="45"/>
                    <a:pt x="98" y="45"/>
                  </a:cubicBezTo>
                  <a:cubicBezTo>
                    <a:pt x="101" y="46"/>
                    <a:pt x="101" y="46"/>
                    <a:pt x="101" y="46"/>
                  </a:cubicBezTo>
                  <a:lnTo>
                    <a:pt x="101" y="48"/>
                  </a:lnTo>
                  <a:close/>
                  <a:moveTo>
                    <a:pt x="103" y="54"/>
                  </a:moveTo>
                  <a:cubicBezTo>
                    <a:pt x="103" y="54"/>
                    <a:pt x="103" y="54"/>
                    <a:pt x="103" y="54"/>
                  </a:cubicBezTo>
                  <a:cubicBezTo>
                    <a:pt x="101" y="54"/>
                    <a:pt x="101" y="54"/>
                    <a:pt x="101" y="54"/>
                  </a:cubicBezTo>
                  <a:cubicBezTo>
                    <a:pt x="101" y="48"/>
                    <a:pt x="101" y="48"/>
                    <a:pt x="101" y="48"/>
                  </a:cubicBezTo>
                  <a:cubicBezTo>
                    <a:pt x="103" y="48"/>
                    <a:pt x="103" y="48"/>
                    <a:pt x="103" y="48"/>
                  </a:cubicBezTo>
                  <a:lnTo>
                    <a:pt x="103" y="54"/>
                  </a:lnTo>
                  <a:close/>
                  <a:moveTo>
                    <a:pt x="103" y="48"/>
                  </a:moveTo>
                  <a:cubicBezTo>
                    <a:pt x="103" y="48"/>
                    <a:pt x="103" y="48"/>
                    <a:pt x="103" y="48"/>
                  </a:cubicBezTo>
                  <a:cubicBezTo>
                    <a:pt x="101" y="48"/>
                    <a:pt x="101" y="48"/>
                    <a:pt x="101" y="48"/>
                  </a:cubicBezTo>
                  <a:cubicBezTo>
                    <a:pt x="102" y="46"/>
                    <a:pt x="102" y="46"/>
                    <a:pt x="102" y="46"/>
                  </a:cubicBezTo>
                  <a:cubicBezTo>
                    <a:pt x="103" y="47"/>
                    <a:pt x="103" y="47"/>
                    <a:pt x="103" y="47"/>
                  </a:cubicBezTo>
                  <a:lnTo>
                    <a:pt x="103" y="48"/>
                  </a:lnTo>
                  <a:close/>
                  <a:moveTo>
                    <a:pt x="104" y="46"/>
                  </a:moveTo>
                  <a:cubicBezTo>
                    <a:pt x="104" y="46"/>
                    <a:pt x="104" y="46"/>
                    <a:pt x="104" y="46"/>
                  </a:cubicBezTo>
                  <a:cubicBezTo>
                    <a:pt x="102" y="46"/>
                    <a:pt x="102" y="46"/>
                    <a:pt x="102" y="46"/>
                  </a:cubicBezTo>
                  <a:cubicBezTo>
                    <a:pt x="102" y="45"/>
                    <a:pt x="102" y="45"/>
                    <a:pt x="102" y="45"/>
                  </a:cubicBezTo>
                  <a:cubicBezTo>
                    <a:pt x="102" y="45"/>
                    <a:pt x="102" y="45"/>
                    <a:pt x="102" y="45"/>
                  </a:cubicBezTo>
                  <a:cubicBezTo>
                    <a:pt x="104" y="44"/>
                    <a:pt x="104" y="44"/>
                    <a:pt x="104" y="44"/>
                  </a:cubicBezTo>
                  <a:lnTo>
                    <a:pt x="104" y="46"/>
                  </a:lnTo>
                  <a:close/>
                  <a:moveTo>
                    <a:pt x="110" y="54"/>
                  </a:moveTo>
                  <a:cubicBezTo>
                    <a:pt x="110" y="54"/>
                    <a:pt x="110" y="54"/>
                    <a:pt x="110" y="54"/>
                  </a:cubicBezTo>
                  <a:cubicBezTo>
                    <a:pt x="104" y="54"/>
                    <a:pt x="104" y="54"/>
                    <a:pt x="104" y="54"/>
                  </a:cubicBezTo>
                  <a:cubicBezTo>
                    <a:pt x="104" y="47"/>
                    <a:pt x="104" y="47"/>
                    <a:pt x="104" y="47"/>
                  </a:cubicBezTo>
                  <a:cubicBezTo>
                    <a:pt x="106" y="48"/>
                    <a:pt x="106" y="48"/>
                    <a:pt x="106" y="48"/>
                  </a:cubicBezTo>
                  <a:cubicBezTo>
                    <a:pt x="110" y="48"/>
                    <a:pt x="110" y="48"/>
                    <a:pt x="110" y="48"/>
                  </a:cubicBezTo>
                  <a:lnTo>
                    <a:pt x="110" y="54"/>
                  </a:lnTo>
                  <a:close/>
                  <a:moveTo>
                    <a:pt x="111" y="47"/>
                  </a:moveTo>
                  <a:cubicBezTo>
                    <a:pt x="111" y="47"/>
                    <a:pt x="111" y="47"/>
                    <a:pt x="111" y="47"/>
                  </a:cubicBezTo>
                  <a:cubicBezTo>
                    <a:pt x="110" y="47"/>
                    <a:pt x="110" y="47"/>
                    <a:pt x="110" y="47"/>
                  </a:cubicBezTo>
                  <a:cubicBezTo>
                    <a:pt x="110" y="47"/>
                    <a:pt x="110" y="47"/>
                    <a:pt x="110" y="47"/>
                  </a:cubicBezTo>
                  <a:cubicBezTo>
                    <a:pt x="106" y="47"/>
                    <a:pt x="106" y="47"/>
                    <a:pt x="106" y="47"/>
                  </a:cubicBezTo>
                  <a:cubicBezTo>
                    <a:pt x="104" y="47"/>
                    <a:pt x="104" y="47"/>
                    <a:pt x="104" y="47"/>
                  </a:cubicBezTo>
                  <a:cubicBezTo>
                    <a:pt x="104" y="44"/>
                    <a:pt x="104" y="44"/>
                    <a:pt x="104" y="44"/>
                  </a:cubicBezTo>
                  <a:cubicBezTo>
                    <a:pt x="108" y="44"/>
                    <a:pt x="108" y="44"/>
                    <a:pt x="108" y="44"/>
                  </a:cubicBezTo>
                  <a:cubicBezTo>
                    <a:pt x="108" y="44"/>
                    <a:pt x="108" y="44"/>
                    <a:pt x="108" y="44"/>
                  </a:cubicBezTo>
                  <a:cubicBezTo>
                    <a:pt x="111" y="45"/>
                    <a:pt x="111" y="45"/>
                    <a:pt x="111" y="45"/>
                  </a:cubicBezTo>
                  <a:lnTo>
                    <a:pt x="111" y="47"/>
                  </a:lnTo>
                  <a:close/>
                  <a:moveTo>
                    <a:pt x="106" y="44"/>
                  </a:moveTo>
                  <a:cubicBezTo>
                    <a:pt x="106" y="44"/>
                    <a:pt x="106" y="44"/>
                    <a:pt x="106" y="44"/>
                  </a:cubicBezTo>
                  <a:cubicBezTo>
                    <a:pt x="106" y="43"/>
                    <a:pt x="106" y="43"/>
                    <a:pt x="106" y="43"/>
                  </a:cubicBezTo>
                  <a:cubicBezTo>
                    <a:pt x="108" y="43"/>
                    <a:pt x="108" y="43"/>
                    <a:pt x="108" y="43"/>
                  </a:cubicBezTo>
                  <a:cubicBezTo>
                    <a:pt x="108" y="44"/>
                    <a:pt x="108" y="44"/>
                    <a:pt x="108" y="44"/>
                  </a:cubicBezTo>
                  <a:lnTo>
                    <a:pt x="106" y="44"/>
                  </a:lnTo>
                  <a:close/>
                  <a:moveTo>
                    <a:pt x="111" y="44"/>
                  </a:moveTo>
                  <a:cubicBezTo>
                    <a:pt x="111" y="44"/>
                    <a:pt x="111" y="44"/>
                    <a:pt x="111" y="44"/>
                  </a:cubicBezTo>
                  <a:cubicBezTo>
                    <a:pt x="111" y="45"/>
                    <a:pt x="111" y="45"/>
                    <a:pt x="111" y="45"/>
                  </a:cubicBezTo>
                  <a:cubicBezTo>
                    <a:pt x="109" y="44"/>
                    <a:pt x="109" y="44"/>
                    <a:pt x="109" y="44"/>
                  </a:cubicBezTo>
                  <a:lnTo>
                    <a:pt x="111" y="44"/>
                  </a:lnTo>
                  <a:close/>
                  <a:moveTo>
                    <a:pt x="110" y="44"/>
                  </a:moveTo>
                  <a:cubicBezTo>
                    <a:pt x="110" y="44"/>
                    <a:pt x="110" y="44"/>
                    <a:pt x="110" y="44"/>
                  </a:cubicBezTo>
                  <a:cubicBezTo>
                    <a:pt x="110" y="43"/>
                    <a:pt x="110" y="43"/>
                    <a:pt x="110" y="43"/>
                  </a:cubicBezTo>
                  <a:cubicBezTo>
                    <a:pt x="111" y="43"/>
                    <a:pt x="111" y="43"/>
                    <a:pt x="111" y="43"/>
                  </a:cubicBezTo>
                  <a:cubicBezTo>
                    <a:pt x="111" y="44"/>
                    <a:pt x="111" y="44"/>
                    <a:pt x="111" y="44"/>
                  </a:cubicBezTo>
                  <a:lnTo>
                    <a:pt x="110" y="44"/>
                  </a:lnTo>
                  <a:close/>
                  <a:moveTo>
                    <a:pt x="110" y="44"/>
                  </a:moveTo>
                  <a:cubicBezTo>
                    <a:pt x="110" y="44"/>
                    <a:pt x="110" y="44"/>
                    <a:pt x="110" y="44"/>
                  </a:cubicBezTo>
                  <a:cubicBezTo>
                    <a:pt x="108" y="44"/>
                    <a:pt x="108" y="44"/>
                    <a:pt x="108" y="44"/>
                  </a:cubicBezTo>
                  <a:cubicBezTo>
                    <a:pt x="108" y="43"/>
                    <a:pt x="108" y="43"/>
                    <a:pt x="108" y="43"/>
                  </a:cubicBezTo>
                  <a:cubicBezTo>
                    <a:pt x="110" y="43"/>
                    <a:pt x="110" y="43"/>
                    <a:pt x="110" y="43"/>
                  </a:cubicBezTo>
                  <a:lnTo>
                    <a:pt x="110" y="44"/>
                  </a:lnTo>
                  <a:close/>
                  <a:moveTo>
                    <a:pt x="114" y="47"/>
                  </a:moveTo>
                  <a:cubicBezTo>
                    <a:pt x="114" y="47"/>
                    <a:pt x="114" y="47"/>
                    <a:pt x="114" y="47"/>
                  </a:cubicBezTo>
                  <a:cubicBezTo>
                    <a:pt x="116" y="47"/>
                    <a:pt x="116" y="47"/>
                    <a:pt x="116" y="47"/>
                  </a:cubicBezTo>
                  <a:cubicBezTo>
                    <a:pt x="120" y="47"/>
                    <a:pt x="120" y="47"/>
                    <a:pt x="120" y="47"/>
                  </a:cubicBezTo>
                  <a:cubicBezTo>
                    <a:pt x="120" y="54"/>
                    <a:pt x="120" y="54"/>
                    <a:pt x="120" y="54"/>
                  </a:cubicBezTo>
                  <a:cubicBezTo>
                    <a:pt x="114" y="54"/>
                    <a:pt x="114" y="54"/>
                    <a:pt x="114" y="54"/>
                  </a:cubicBezTo>
                  <a:lnTo>
                    <a:pt x="114" y="47"/>
                  </a:lnTo>
                  <a:close/>
                  <a:moveTo>
                    <a:pt x="114" y="47"/>
                  </a:moveTo>
                  <a:cubicBezTo>
                    <a:pt x="114" y="47"/>
                    <a:pt x="114" y="47"/>
                    <a:pt x="114" y="47"/>
                  </a:cubicBezTo>
                  <a:cubicBezTo>
                    <a:pt x="113" y="47"/>
                    <a:pt x="113" y="47"/>
                    <a:pt x="113" y="47"/>
                  </a:cubicBezTo>
                  <a:cubicBezTo>
                    <a:pt x="113" y="54"/>
                    <a:pt x="113" y="54"/>
                    <a:pt x="113" y="54"/>
                  </a:cubicBezTo>
                  <a:cubicBezTo>
                    <a:pt x="111" y="54"/>
                    <a:pt x="111" y="54"/>
                    <a:pt x="111" y="54"/>
                  </a:cubicBezTo>
                  <a:cubicBezTo>
                    <a:pt x="111" y="48"/>
                    <a:pt x="111" y="48"/>
                    <a:pt x="111" y="48"/>
                  </a:cubicBezTo>
                  <a:cubicBezTo>
                    <a:pt x="113" y="47"/>
                    <a:pt x="113" y="47"/>
                    <a:pt x="113" y="47"/>
                  </a:cubicBezTo>
                  <a:cubicBezTo>
                    <a:pt x="111" y="47"/>
                    <a:pt x="111" y="47"/>
                    <a:pt x="111" y="47"/>
                  </a:cubicBezTo>
                  <a:cubicBezTo>
                    <a:pt x="111" y="47"/>
                    <a:pt x="111" y="47"/>
                    <a:pt x="111" y="47"/>
                  </a:cubicBezTo>
                  <a:cubicBezTo>
                    <a:pt x="111" y="47"/>
                    <a:pt x="111" y="47"/>
                    <a:pt x="111" y="47"/>
                  </a:cubicBezTo>
                  <a:cubicBezTo>
                    <a:pt x="111" y="46"/>
                    <a:pt x="111" y="46"/>
                    <a:pt x="111" y="46"/>
                  </a:cubicBezTo>
                  <a:lnTo>
                    <a:pt x="114" y="47"/>
                  </a:lnTo>
                  <a:close/>
                  <a:moveTo>
                    <a:pt x="112" y="44"/>
                  </a:moveTo>
                  <a:cubicBezTo>
                    <a:pt x="112" y="44"/>
                    <a:pt x="112" y="44"/>
                    <a:pt x="112" y="44"/>
                  </a:cubicBezTo>
                  <a:cubicBezTo>
                    <a:pt x="112" y="44"/>
                    <a:pt x="112" y="44"/>
                    <a:pt x="112" y="44"/>
                  </a:cubicBezTo>
                  <a:cubicBezTo>
                    <a:pt x="112" y="37"/>
                    <a:pt x="112" y="37"/>
                    <a:pt x="112" y="37"/>
                  </a:cubicBezTo>
                  <a:cubicBezTo>
                    <a:pt x="108" y="37"/>
                    <a:pt x="108" y="37"/>
                    <a:pt x="108" y="37"/>
                  </a:cubicBezTo>
                  <a:cubicBezTo>
                    <a:pt x="108" y="43"/>
                    <a:pt x="108" y="43"/>
                    <a:pt x="108" y="43"/>
                  </a:cubicBezTo>
                  <a:cubicBezTo>
                    <a:pt x="112" y="43"/>
                    <a:pt x="112" y="43"/>
                    <a:pt x="112" y="43"/>
                  </a:cubicBezTo>
                  <a:cubicBezTo>
                    <a:pt x="112" y="44"/>
                    <a:pt x="112" y="44"/>
                    <a:pt x="112" y="44"/>
                  </a:cubicBezTo>
                  <a:cubicBezTo>
                    <a:pt x="111" y="44"/>
                    <a:pt x="111" y="44"/>
                    <a:pt x="111" y="44"/>
                  </a:cubicBezTo>
                  <a:cubicBezTo>
                    <a:pt x="111" y="43"/>
                    <a:pt x="111" y="43"/>
                    <a:pt x="111" y="43"/>
                  </a:cubicBezTo>
                  <a:cubicBezTo>
                    <a:pt x="105" y="42"/>
                    <a:pt x="105" y="42"/>
                    <a:pt x="105" y="42"/>
                  </a:cubicBezTo>
                  <a:cubicBezTo>
                    <a:pt x="105" y="36"/>
                    <a:pt x="105" y="36"/>
                    <a:pt x="105" y="36"/>
                  </a:cubicBezTo>
                  <a:cubicBezTo>
                    <a:pt x="112" y="37"/>
                    <a:pt x="112" y="37"/>
                    <a:pt x="112" y="37"/>
                  </a:cubicBezTo>
                  <a:lnTo>
                    <a:pt x="112" y="44"/>
                  </a:lnTo>
                  <a:close/>
                  <a:moveTo>
                    <a:pt x="115" y="5"/>
                  </a:moveTo>
                  <a:cubicBezTo>
                    <a:pt x="115" y="5"/>
                    <a:pt x="115" y="5"/>
                    <a:pt x="115" y="5"/>
                  </a:cubicBezTo>
                  <a:cubicBezTo>
                    <a:pt x="115" y="5"/>
                    <a:pt x="115" y="5"/>
                    <a:pt x="115" y="5"/>
                  </a:cubicBezTo>
                  <a:cubicBezTo>
                    <a:pt x="117" y="6"/>
                    <a:pt x="117" y="6"/>
                    <a:pt x="117" y="6"/>
                  </a:cubicBezTo>
                  <a:cubicBezTo>
                    <a:pt x="117" y="8"/>
                    <a:pt x="117" y="8"/>
                    <a:pt x="117" y="8"/>
                  </a:cubicBezTo>
                  <a:cubicBezTo>
                    <a:pt x="115" y="7"/>
                    <a:pt x="115" y="7"/>
                    <a:pt x="115" y="7"/>
                  </a:cubicBezTo>
                  <a:lnTo>
                    <a:pt x="115" y="5"/>
                  </a:lnTo>
                  <a:close/>
                  <a:moveTo>
                    <a:pt x="115" y="7"/>
                  </a:moveTo>
                  <a:cubicBezTo>
                    <a:pt x="115" y="7"/>
                    <a:pt x="115" y="7"/>
                    <a:pt x="115" y="7"/>
                  </a:cubicBezTo>
                  <a:cubicBezTo>
                    <a:pt x="117" y="8"/>
                    <a:pt x="117" y="8"/>
                    <a:pt x="117" y="8"/>
                  </a:cubicBezTo>
                  <a:cubicBezTo>
                    <a:pt x="117" y="8"/>
                    <a:pt x="117" y="8"/>
                    <a:pt x="117" y="8"/>
                  </a:cubicBezTo>
                  <a:cubicBezTo>
                    <a:pt x="115" y="8"/>
                    <a:pt x="115" y="8"/>
                    <a:pt x="115" y="8"/>
                  </a:cubicBezTo>
                  <a:lnTo>
                    <a:pt x="115" y="7"/>
                  </a:lnTo>
                  <a:close/>
                  <a:moveTo>
                    <a:pt x="115" y="8"/>
                  </a:moveTo>
                  <a:cubicBezTo>
                    <a:pt x="115" y="8"/>
                    <a:pt x="115" y="8"/>
                    <a:pt x="115" y="8"/>
                  </a:cubicBezTo>
                  <a:cubicBezTo>
                    <a:pt x="117" y="9"/>
                    <a:pt x="117" y="9"/>
                    <a:pt x="117" y="9"/>
                  </a:cubicBezTo>
                  <a:cubicBezTo>
                    <a:pt x="117" y="9"/>
                    <a:pt x="117" y="9"/>
                    <a:pt x="117" y="9"/>
                  </a:cubicBezTo>
                  <a:cubicBezTo>
                    <a:pt x="115" y="8"/>
                    <a:pt x="115" y="8"/>
                    <a:pt x="115" y="8"/>
                  </a:cubicBezTo>
                  <a:close/>
                  <a:moveTo>
                    <a:pt x="115" y="9"/>
                  </a:moveTo>
                  <a:cubicBezTo>
                    <a:pt x="115" y="9"/>
                    <a:pt x="115" y="9"/>
                    <a:pt x="115" y="9"/>
                  </a:cubicBezTo>
                  <a:cubicBezTo>
                    <a:pt x="117" y="9"/>
                    <a:pt x="117" y="9"/>
                    <a:pt x="117" y="9"/>
                  </a:cubicBezTo>
                  <a:cubicBezTo>
                    <a:pt x="117" y="11"/>
                    <a:pt x="117" y="11"/>
                    <a:pt x="117" y="11"/>
                  </a:cubicBezTo>
                  <a:cubicBezTo>
                    <a:pt x="115" y="10"/>
                    <a:pt x="115" y="10"/>
                    <a:pt x="115" y="10"/>
                  </a:cubicBezTo>
                  <a:lnTo>
                    <a:pt x="115" y="9"/>
                  </a:lnTo>
                  <a:close/>
                  <a:moveTo>
                    <a:pt x="115" y="10"/>
                  </a:moveTo>
                  <a:cubicBezTo>
                    <a:pt x="115" y="10"/>
                    <a:pt x="115" y="10"/>
                    <a:pt x="115" y="10"/>
                  </a:cubicBezTo>
                  <a:cubicBezTo>
                    <a:pt x="117" y="11"/>
                    <a:pt x="117" y="11"/>
                    <a:pt x="117" y="11"/>
                  </a:cubicBezTo>
                  <a:cubicBezTo>
                    <a:pt x="117" y="12"/>
                    <a:pt x="117" y="12"/>
                    <a:pt x="117" y="12"/>
                  </a:cubicBezTo>
                  <a:cubicBezTo>
                    <a:pt x="115" y="11"/>
                    <a:pt x="115" y="11"/>
                    <a:pt x="115" y="11"/>
                  </a:cubicBezTo>
                  <a:lnTo>
                    <a:pt x="115" y="10"/>
                  </a:lnTo>
                  <a:close/>
                  <a:moveTo>
                    <a:pt x="115" y="11"/>
                  </a:moveTo>
                  <a:cubicBezTo>
                    <a:pt x="115" y="11"/>
                    <a:pt x="115" y="11"/>
                    <a:pt x="115" y="11"/>
                  </a:cubicBezTo>
                  <a:cubicBezTo>
                    <a:pt x="117" y="12"/>
                    <a:pt x="117" y="12"/>
                    <a:pt x="117" y="12"/>
                  </a:cubicBezTo>
                  <a:cubicBezTo>
                    <a:pt x="117" y="12"/>
                    <a:pt x="117" y="12"/>
                    <a:pt x="117" y="12"/>
                  </a:cubicBezTo>
                  <a:cubicBezTo>
                    <a:pt x="115" y="12"/>
                    <a:pt x="115" y="12"/>
                    <a:pt x="115" y="12"/>
                  </a:cubicBezTo>
                  <a:lnTo>
                    <a:pt x="115" y="11"/>
                  </a:lnTo>
                  <a:close/>
                  <a:moveTo>
                    <a:pt x="115" y="12"/>
                  </a:moveTo>
                  <a:cubicBezTo>
                    <a:pt x="115" y="12"/>
                    <a:pt x="115" y="12"/>
                    <a:pt x="115" y="12"/>
                  </a:cubicBezTo>
                  <a:cubicBezTo>
                    <a:pt x="117" y="12"/>
                    <a:pt x="117" y="12"/>
                    <a:pt x="117" y="12"/>
                  </a:cubicBezTo>
                  <a:cubicBezTo>
                    <a:pt x="117" y="14"/>
                    <a:pt x="117" y="14"/>
                    <a:pt x="117" y="14"/>
                  </a:cubicBezTo>
                  <a:cubicBezTo>
                    <a:pt x="115" y="13"/>
                    <a:pt x="115" y="13"/>
                    <a:pt x="115" y="13"/>
                  </a:cubicBezTo>
                  <a:lnTo>
                    <a:pt x="115" y="12"/>
                  </a:lnTo>
                  <a:close/>
                  <a:moveTo>
                    <a:pt x="115" y="13"/>
                  </a:moveTo>
                  <a:cubicBezTo>
                    <a:pt x="115" y="13"/>
                    <a:pt x="115" y="13"/>
                    <a:pt x="115" y="13"/>
                  </a:cubicBezTo>
                  <a:cubicBezTo>
                    <a:pt x="117" y="14"/>
                    <a:pt x="117" y="14"/>
                    <a:pt x="117" y="14"/>
                  </a:cubicBezTo>
                  <a:cubicBezTo>
                    <a:pt x="117" y="14"/>
                    <a:pt x="117" y="14"/>
                    <a:pt x="117" y="14"/>
                  </a:cubicBezTo>
                  <a:cubicBezTo>
                    <a:pt x="115" y="14"/>
                    <a:pt x="115" y="14"/>
                    <a:pt x="115" y="14"/>
                  </a:cubicBezTo>
                  <a:lnTo>
                    <a:pt x="115" y="13"/>
                  </a:lnTo>
                  <a:close/>
                  <a:moveTo>
                    <a:pt x="115" y="14"/>
                  </a:moveTo>
                  <a:cubicBezTo>
                    <a:pt x="115" y="14"/>
                    <a:pt x="115" y="14"/>
                    <a:pt x="115" y="14"/>
                  </a:cubicBezTo>
                  <a:cubicBezTo>
                    <a:pt x="117" y="15"/>
                    <a:pt x="117" y="15"/>
                    <a:pt x="117" y="15"/>
                  </a:cubicBezTo>
                  <a:cubicBezTo>
                    <a:pt x="117" y="15"/>
                    <a:pt x="117" y="15"/>
                    <a:pt x="117" y="15"/>
                  </a:cubicBezTo>
                  <a:cubicBezTo>
                    <a:pt x="115" y="15"/>
                    <a:pt x="115" y="15"/>
                    <a:pt x="115" y="15"/>
                  </a:cubicBezTo>
                  <a:lnTo>
                    <a:pt x="115" y="14"/>
                  </a:lnTo>
                  <a:close/>
                  <a:moveTo>
                    <a:pt x="115" y="15"/>
                  </a:moveTo>
                  <a:cubicBezTo>
                    <a:pt x="115" y="15"/>
                    <a:pt x="115" y="15"/>
                    <a:pt x="115" y="15"/>
                  </a:cubicBezTo>
                  <a:cubicBezTo>
                    <a:pt x="117" y="15"/>
                    <a:pt x="117" y="15"/>
                    <a:pt x="117" y="15"/>
                  </a:cubicBezTo>
                  <a:cubicBezTo>
                    <a:pt x="117" y="17"/>
                    <a:pt x="117" y="17"/>
                    <a:pt x="117" y="17"/>
                  </a:cubicBezTo>
                  <a:cubicBezTo>
                    <a:pt x="115" y="16"/>
                    <a:pt x="115" y="16"/>
                    <a:pt x="115" y="16"/>
                  </a:cubicBezTo>
                  <a:lnTo>
                    <a:pt x="115" y="15"/>
                  </a:lnTo>
                  <a:close/>
                  <a:moveTo>
                    <a:pt x="115" y="17"/>
                  </a:moveTo>
                  <a:cubicBezTo>
                    <a:pt x="115" y="17"/>
                    <a:pt x="115" y="17"/>
                    <a:pt x="115" y="17"/>
                  </a:cubicBezTo>
                  <a:cubicBezTo>
                    <a:pt x="117" y="17"/>
                    <a:pt x="117" y="17"/>
                    <a:pt x="117" y="17"/>
                  </a:cubicBezTo>
                  <a:cubicBezTo>
                    <a:pt x="117" y="18"/>
                    <a:pt x="117" y="18"/>
                    <a:pt x="117" y="18"/>
                  </a:cubicBezTo>
                  <a:cubicBezTo>
                    <a:pt x="115" y="17"/>
                    <a:pt x="115" y="17"/>
                    <a:pt x="115" y="17"/>
                  </a:cubicBezTo>
                  <a:close/>
                  <a:moveTo>
                    <a:pt x="115" y="17"/>
                  </a:moveTo>
                  <a:cubicBezTo>
                    <a:pt x="115" y="17"/>
                    <a:pt x="115" y="17"/>
                    <a:pt x="115" y="17"/>
                  </a:cubicBezTo>
                  <a:cubicBezTo>
                    <a:pt x="117" y="18"/>
                    <a:pt x="117" y="18"/>
                    <a:pt x="117" y="18"/>
                  </a:cubicBezTo>
                  <a:cubicBezTo>
                    <a:pt x="117" y="18"/>
                    <a:pt x="117" y="18"/>
                    <a:pt x="117" y="18"/>
                  </a:cubicBezTo>
                  <a:cubicBezTo>
                    <a:pt x="115" y="18"/>
                    <a:pt x="115" y="18"/>
                    <a:pt x="115" y="18"/>
                  </a:cubicBezTo>
                  <a:lnTo>
                    <a:pt x="115" y="17"/>
                  </a:lnTo>
                  <a:close/>
                  <a:moveTo>
                    <a:pt x="115" y="18"/>
                  </a:moveTo>
                  <a:cubicBezTo>
                    <a:pt x="115" y="18"/>
                    <a:pt x="115" y="18"/>
                    <a:pt x="115" y="18"/>
                  </a:cubicBezTo>
                  <a:cubicBezTo>
                    <a:pt x="117" y="18"/>
                    <a:pt x="117" y="18"/>
                    <a:pt x="117" y="18"/>
                  </a:cubicBezTo>
                  <a:cubicBezTo>
                    <a:pt x="117" y="20"/>
                    <a:pt x="117" y="20"/>
                    <a:pt x="117" y="20"/>
                  </a:cubicBezTo>
                  <a:cubicBezTo>
                    <a:pt x="115" y="19"/>
                    <a:pt x="115" y="19"/>
                    <a:pt x="115" y="19"/>
                  </a:cubicBezTo>
                  <a:lnTo>
                    <a:pt x="115" y="18"/>
                  </a:lnTo>
                  <a:close/>
                  <a:moveTo>
                    <a:pt x="115" y="19"/>
                  </a:moveTo>
                  <a:cubicBezTo>
                    <a:pt x="115" y="19"/>
                    <a:pt x="115" y="19"/>
                    <a:pt x="115" y="19"/>
                  </a:cubicBezTo>
                  <a:cubicBezTo>
                    <a:pt x="117" y="20"/>
                    <a:pt x="117" y="20"/>
                    <a:pt x="117" y="20"/>
                  </a:cubicBezTo>
                  <a:cubicBezTo>
                    <a:pt x="117" y="20"/>
                    <a:pt x="117" y="20"/>
                    <a:pt x="117" y="20"/>
                  </a:cubicBezTo>
                  <a:cubicBezTo>
                    <a:pt x="115" y="20"/>
                    <a:pt x="115" y="20"/>
                    <a:pt x="115" y="20"/>
                  </a:cubicBezTo>
                  <a:lnTo>
                    <a:pt x="115" y="19"/>
                  </a:lnTo>
                  <a:close/>
                  <a:moveTo>
                    <a:pt x="115" y="20"/>
                  </a:moveTo>
                  <a:cubicBezTo>
                    <a:pt x="115" y="20"/>
                    <a:pt x="115" y="20"/>
                    <a:pt x="115" y="20"/>
                  </a:cubicBezTo>
                  <a:cubicBezTo>
                    <a:pt x="117" y="21"/>
                    <a:pt x="117" y="21"/>
                    <a:pt x="117" y="21"/>
                  </a:cubicBezTo>
                  <a:cubicBezTo>
                    <a:pt x="117" y="21"/>
                    <a:pt x="117" y="21"/>
                    <a:pt x="117" y="21"/>
                  </a:cubicBezTo>
                  <a:cubicBezTo>
                    <a:pt x="115" y="21"/>
                    <a:pt x="115" y="21"/>
                    <a:pt x="115" y="21"/>
                  </a:cubicBezTo>
                  <a:lnTo>
                    <a:pt x="115" y="20"/>
                  </a:lnTo>
                  <a:close/>
                  <a:moveTo>
                    <a:pt x="115" y="21"/>
                  </a:moveTo>
                  <a:cubicBezTo>
                    <a:pt x="115" y="21"/>
                    <a:pt x="115" y="21"/>
                    <a:pt x="115" y="21"/>
                  </a:cubicBezTo>
                  <a:cubicBezTo>
                    <a:pt x="117" y="21"/>
                    <a:pt x="117" y="21"/>
                    <a:pt x="117" y="21"/>
                  </a:cubicBezTo>
                  <a:cubicBezTo>
                    <a:pt x="117" y="23"/>
                    <a:pt x="117" y="23"/>
                    <a:pt x="117" y="23"/>
                  </a:cubicBezTo>
                  <a:cubicBezTo>
                    <a:pt x="115" y="22"/>
                    <a:pt x="115" y="22"/>
                    <a:pt x="115" y="22"/>
                  </a:cubicBezTo>
                  <a:lnTo>
                    <a:pt x="115" y="21"/>
                  </a:lnTo>
                  <a:close/>
                  <a:moveTo>
                    <a:pt x="115" y="23"/>
                  </a:moveTo>
                  <a:cubicBezTo>
                    <a:pt x="115" y="23"/>
                    <a:pt x="115" y="23"/>
                    <a:pt x="115" y="23"/>
                  </a:cubicBezTo>
                  <a:cubicBezTo>
                    <a:pt x="117" y="23"/>
                    <a:pt x="117" y="23"/>
                    <a:pt x="117" y="23"/>
                  </a:cubicBezTo>
                  <a:cubicBezTo>
                    <a:pt x="117" y="23"/>
                    <a:pt x="117" y="23"/>
                    <a:pt x="117" y="23"/>
                  </a:cubicBezTo>
                  <a:cubicBezTo>
                    <a:pt x="115" y="23"/>
                    <a:pt x="115" y="23"/>
                    <a:pt x="115" y="23"/>
                  </a:cubicBezTo>
                  <a:close/>
                  <a:moveTo>
                    <a:pt x="115" y="23"/>
                  </a:moveTo>
                  <a:cubicBezTo>
                    <a:pt x="115" y="23"/>
                    <a:pt x="115" y="23"/>
                    <a:pt x="115" y="23"/>
                  </a:cubicBezTo>
                  <a:cubicBezTo>
                    <a:pt x="117" y="24"/>
                    <a:pt x="117" y="24"/>
                    <a:pt x="117" y="24"/>
                  </a:cubicBezTo>
                  <a:cubicBezTo>
                    <a:pt x="117" y="24"/>
                    <a:pt x="117" y="24"/>
                    <a:pt x="117" y="24"/>
                  </a:cubicBezTo>
                  <a:cubicBezTo>
                    <a:pt x="115" y="24"/>
                    <a:pt x="115" y="24"/>
                    <a:pt x="115" y="24"/>
                  </a:cubicBezTo>
                  <a:lnTo>
                    <a:pt x="115" y="23"/>
                  </a:lnTo>
                  <a:close/>
                  <a:moveTo>
                    <a:pt x="115" y="24"/>
                  </a:moveTo>
                  <a:cubicBezTo>
                    <a:pt x="115" y="24"/>
                    <a:pt x="115" y="24"/>
                    <a:pt x="115" y="24"/>
                  </a:cubicBezTo>
                  <a:cubicBezTo>
                    <a:pt x="117" y="24"/>
                    <a:pt x="117" y="24"/>
                    <a:pt x="117" y="24"/>
                  </a:cubicBezTo>
                  <a:cubicBezTo>
                    <a:pt x="117" y="26"/>
                    <a:pt x="117" y="26"/>
                    <a:pt x="117" y="26"/>
                  </a:cubicBezTo>
                  <a:cubicBezTo>
                    <a:pt x="115" y="25"/>
                    <a:pt x="115" y="25"/>
                    <a:pt x="115" y="25"/>
                  </a:cubicBezTo>
                  <a:lnTo>
                    <a:pt x="115" y="24"/>
                  </a:lnTo>
                  <a:close/>
                  <a:moveTo>
                    <a:pt x="115" y="25"/>
                  </a:moveTo>
                  <a:cubicBezTo>
                    <a:pt x="115" y="25"/>
                    <a:pt x="115" y="25"/>
                    <a:pt x="115" y="25"/>
                  </a:cubicBezTo>
                  <a:cubicBezTo>
                    <a:pt x="117" y="26"/>
                    <a:pt x="117" y="26"/>
                    <a:pt x="117" y="26"/>
                  </a:cubicBezTo>
                  <a:cubicBezTo>
                    <a:pt x="117" y="26"/>
                    <a:pt x="117" y="26"/>
                    <a:pt x="117" y="26"/>
                  </a:cubicBezTo>
                  <a:cubicBezTo>
                    <a:pt x="115" y="26"/>
                    <a:pt x="115" y="26"/>
                    <a:pt x="115" y="26"/>
                  </a:cubicBezTo>
                  <a:lnTo>
                    <a:pt x="115" y="25"/>
                  </a:lnTo>
                  <a:close/>
                  <a:moveTo>
                    <a:pt x="115" y="26"/>
                  </a:moveTo>
                  <a:cubicBezTo>
                    <a:pt x="115" y="26"/>
                    <a:pt x="115" y="26"/>
                    <a:pt x="115" y="26"/>
                  </a:cubicBezTo>
                  <a:cubicBezTo>
                    <a:pt x="117" y="27"/>
                    <a:pt x="117" y="27"/>
                    <a:pt x="117" y="27"/>
                  </a:cubicBezTo>
                  <a:cubicBezTo>
                    <a:pt x="117" y="27"/>
                    <a:pt x="117" y="27"/>
                    <a:pt x="117" y="27"/>
                  </a:cubicBezTo>
                  <a:cubicBezTo>
                    <a:pt x="115" y="27"/>
                    <a:pt x="115" y="27"/>
                    <a:pt x="115" y="27"/>
                  </a:cubicBezTo>
                  <a:lnTo>
                    <a:pt x="115" y="26"/>
                  </a:lnTo>
                  <a:close/>
                  <a:moveTo>
                    <a:pt x="115" y="27"/>
                  </a:moveTo>
                  <a:cubicBezTo>
                    <a:pt x="115" y="27"/>
                    <a:pt x="115" y="27"/>
                    <a:pt x="115" y="27"/>
                  </a:cubicBezTo>
                  <a:cubicBezTo>
                    <a:pt x="117" y="27"/>
                    <a:pt x="117" y="27"/>
                    <a:pt x="117" y="27"/>
                  </a:cubicBezTo>
                  <a:cubicBezTo>
                    <a:pt x="117" y="29"/>
                    <a:pt x="117" y="29"/>
                    <a:pt x="117" y="29"/>
                  </a:cubicBezTo>
                  <a:cubicBezTo>
                    <a:pt x="115" y="28"/>
                    <a:pt x="115" y="28"/>
                    <a:pt x="115" y="28"/>
                  </a:cubicBezTo>
                  <a:lnTo>
                    <a:pt x="115" y="27"/>
                  </a:lnTo>
                  <a:close/>
                  <a:moveTo>
                    <a:pt x="115" y="29"/>
                  </a:moveTo>
                  <a:cubicBezTo>
                    <a:pt x="115" y="29"/>
                    <a:pt x="115" y="29"/>
                    <a:pt x="115" y="29"/>
                  </a:cubicBezTo>
                  <a:cubicBezTo>
                    <a:pt x="117" y="29"/>
                    <a:pt x="117" y="29"/>
                    <a:pt x="117" y="29"/>
                  </a:cubicBezTo>
                  <a:cubicBezTo>
                    <a:pt x="117" y="29"/>
                    <a:pt x="117" y="29"/>
                    <a:pt x="117" y="29"/>
                  </a:cubicBezTo>
                  <a:cubicBezTo>
                    <a:pt x="115" y="29"/>
                    <a:pt x="115" y="29"/>
                    <a:pt x="115" y="29"/>
                  </a:cubicBezTo>
                  <a:close/>
                  <a:moveTo>
                    <a:pt x="115" y="29"/>
                  </a:moveTo>
                  <a:cubicBezTo>
                    <a:pt x="115" y="29"/>
                    <a:pt x="115" y="29"/>
                    <a:pt x="115" y="29"/>
                  </a:cubicBezTo>
                  <a:cubicBezTo>
                    <a:pt x="117" y="30"/>
                    <a:pt x="117" y="30"/>
                    <a:pt x="117" y="30"/>
                  </a:cubicBezTo>
                  <a:cubicBezTo>
                    <a:pt x="117" y="30"/>
                    <a:pt x="117" y="30"/>
                    <a:pt x="117" y="30"/>
                  </a:cubicBezTo>
                  <a:cubicBezTo>
                    <a:pt x="115" y="30"/>
                    <a:pt x="115" y="30"/>
                    <a:pt x="115" y="30"/>
                  </a:cubicBezTo>
                  <a:lnTo>
                    <a:pt x="115" y="29"/>
                  </a:lnTo>
                  <a:close/>
                  <a:moveTo>
                    <a:pt x="115" y="30"/>
                  </a:moveTo>
                  <a:cubicBezTo>
                    <a:pt x="115" y="30"/>
                    <a:pt x="115" y="30"/>
                    <a:pt x="115" y="30"/>
                  </a:cubicBezTo>
                  <a:cubicBezTo>
                    <a:pt x="117" y="30"/>
                    <a:pt x="117" y="30"/>
                    <a:pt x="117" y="30"/>
                  </a:cubicBezTo>
                  <a:cubicBezTo>
                    <a:pt x="117" y="32"/>
                    <a:pt x="117" y="32"/>
                    <a:pt x="117" y="32"/>
                  </a:cubicBezTo>
                  <a:cubicBezTo>
                    <a:pt x="115" y="31"/>
                    <a:pt x="115" y="31"/>
                    <a:pt x="115" y="31"/>
                  </a:cubicBezTo>
                  <a:lnTo>
                    <a:pt x="115" y="30"/>
                  </a:lnTo>
                  <a:close/>
                  <a:moveTo>
                    <a:pt x="115" y="32"/>
                  </a:moveTo>
                  <a:cubicBezTo>
                    <a:pt x="115" y="32"/>
                    <a:pt x="115" y="32"/>
                    <a:pt x="115" y="32"/>
                  </a:cubicBezTo>
                  <a:cubicBezTo>
                    <a:pt x="117" y="32"/>
                    <a:pt x="117" y="32"/>
                    <a:pt x="117" y="32"/>
                  </a:cubicBezTo>
                  <a:cubicBezTo>
                    <a:pt x="117" y="33"/>
                    <a:pt x="117" y="33"/>
                    <a:pt x="117" y="33"/>
                  </a:cubicBezTo>
                  <a:cubicBezTo>
                    <a:pt x="115" y="32"/>
                    <a:pt x="115" y="32"/>
                    <a:pt x="115" y="32"/>
                  </a:cubicBezTo>
                  <a:close/>
                  <a:moveTo>
                    <a:pt x="115" y="32"/>
                  </a:moveTo>
                  <a:cubicBezTo>
                    <a:pt x="115" y="32"/>
                    <a:pt x="115" y="32"/>
                    <a:pt x="115" y="32"/>
                  </a:cubicBezTo>
                  <a:cubicBezTo>
                    <a:pt x="117" y="33"/>
                    <a:pt x="117" y="33"/>
                    <a:pt x="117" y="33"/>
                  </a:cubicBezTo>
                  <a:cubicBezTo>
                    <a:pt x="117" y="33"/>
                    <a:pt x="117" y="33"/>
                    <a:pt x="117" y="33"/>
                  </a:cubicBezTo>
                  <a:cubicBezTo>
                    <a:pt x="115" y="33"/>
                    <a:pt x="115" y="33"/>
                    <a:pt x="115" y="33"/>
                  </a:cubicBezTo>
                  <a:lnTo>
                    <a:pt x="115" y="32"/>
                  </a:lnTo>
                  <a:close/>
                  <a:moveTo>
                    <a:pt x="114" y="6"/>
                  </a:moveTo>
                  <a:cubicBezTo>
                    <a:pt x="114" y="6"/>
                    <a:pt x="114" y="6"/>
                    <a:pt x="114" y="6"/>
                  </a:cubicBezTo>
                  <a:cubicBezTo>
                    <a:pt x="115" y="5"/>
                    <a:pt x="115" y="5"/>
                    <a:pt x="115" y="5"/>
                  </a:cubicBezTo>
                  <a:cubicBezTo>
                    <a:pt x="115" y="7"/>
                    <a:pt x="115" y="7"/>
                    <a:pt x="115" y="7"/>
                  </a:cubicBezTo>
                  <a:cubicBezTo>
                    <a:pt x="114" y="7"/>
                    <a:pt x="114" y="7"/>
                    <a:pt x="114" y="7"/>
                  </a:cubicBezTo>
                  <a:lnTo>
                    <a:pt x="114" y="6"/>
                  </a:lnTo>
                  <a:close/>
                  <a:moveTo>
                    <a:pt x="114" y="7"/>
                  </a:moveTo>
                  <a:cubicBezTo>
                    <a:pt x="114" y="7"/>
                    <a:pt x="114" y="7"/>
                    <a:pt x="114" y="7"/>
                  </a:cubicBezTo>
                  <a:cubicBezTo>
                    <a:pt x="115" y="7"/>
                    <a:pt x="115" y="7"/>
                    <a:pt x="115" y="7"/>
                  </a:cubicBezTo>
                  <a:cubicBezTo>
                    <a:pt x="115" y="8"/>
                    <a:pt x="115" y="8"/>
                    <a:pt x="115" y="8"/>
                  </a:cubicBezTo>
                  <a:cubicBezTo>
                    <a:pt x="114" y="8"/>
                    <a:pt x="114" y="8"/>
                    <a:pt x="114" y="8"/>
                  </a:cubicBezTo>
                  <a:lnTo>
                    <a:pt x="114" y="7"/>
                  </a:lnTo>
                  <a:close/>
                  <a:moveTo>
                    <a:pt x="114" y="8"/>
                  </a:moveTo>
                  <a:cubicBezTo>
                    <a:pt x="114" y="8"/>
                    <a:pt x="114" y="8"/>
                    <a:pt x="114" y="8"/>
                  </a:cubicBezTo>
                  <a:cubicBezTo>
                    <a:pt x="115" y="8"/>
                    <a:pt x="115" y="8"/>
                    <a:pt x="115" y="8"/>
                  </a:cubicBezTo>
                  <a:cubicBezTo>
                    <a:pt x="115" y="8"/>
                    <a:pt x="115" y="8"/>
                    <a:pt x="115" y="8"/>
                  </a:cubicBezTo>
                  <a:cubicBezTo>
                    <a:pt x="114" y="9"/>
                    <a:pt x="114" y="9"/>
                    <a:pt x="114" y="9"/>
                  </a:cubicBezTo>
                  <a:lnTo>
                    <a:pt x="114" y="8"/>
                  </a:lnTo>
                  <a:close/>
                  <a:moveTo>
                    <a:pt x="114" y="9"/>
                  </a:moveTo>
                  <a:cubicBezTo>
                    <a:pt x="114" y="9"/>
                    <a:pt x="114" y="9"/>
                    <a:pt x="114" y="9"/>
                  </a:cubicBezTo>
                  <a:cubicBezTo>
                    <a:pt x="115" y="9"/>
                    <a:pt x="115" y="9"/>
                    <a:pt x="115" y="9"/>
                  </a:cubicBezTo>
                  <a:cubicBezTo>
                    <a:pt x="115" y="10"/>
                    <a:pt x="115" y="10"/>
                    <a:pt x="115" y="10"/>
                  </a:cubicBezTo>
                  <a:cubicBezTo>
                    <a:pt x="114" y="10"/>
                    <a:pt x="114" y="10"/>
                    <a:pt x="114" y="10"/>
                  </a:cubicBezTo>
                  <a:lnTo>
                    <a:pt x="114" y="9"/>
                  </a:lnTo>
                  <a:close/>
                  <a:moveTo>
                    <a:pt x="114" y="11"/>
                  </a:moveTo>
                  <a:cubicBezTo>
                    <a:pt x="114" y="11"/>
                    <a:pt x="114" y="11"/>
                    <a:pt x="114" y="11"/>
                  </a:cubicBezTo>
                  <a:cubicBezTo>
                    <a:pt x="115" y="10"/>
                    <a:pt x="115" y="10"/>
                    <a:pt x="115" y="10"/>
                  </a:cubicBezTo>
                  <a:cubicBezTo>
                    <a:pt x="115" y="11"/>
                    <a:pt x="115" y="11"/>
                    <a:pt x="115" y="11"/>
                  </a:cubicBezTo>
                  <a:cubicBezTo>
                    <a:pt x="114" y="11"/>
                    <a:pt x="114" y="11"/>
                    <a:pt x="114" y="11"/>
                  </a:cubicBezTo>
                  <a:close/>
                  <a:moveTo>
                    <a:pt x="114" y="11"/>
                  </a:moveTo>
                  <a:cubicBezTo>
                    <a:pt x="114" y="11"/>
                    <a:pt x="114" y="11"/>
                    <a:pt x="114" y="11"/>
                  </a:cubicBezTo>
                  <a:cubicBezTo>
                    <a:pt x="115" y="11"/>
                    <a:pt x="115" y="11"/>
                    <a:pt x="115" y="11"/>
                  </a:cubicBezTo>
                  <a:cubicBezTo>
                    <a:pt x="115" y="12"/>
                    <a:pt x="115" y="12"/>
                    <a:pt x="115" y="12"/>
                  </a:cubicBezTo>
                  <a:cubicBezTo>
                    <a:pt x="114" y="12"/>
                    <a:pt x="114" y="12"/>
                    <a:pt x="114" y="12"/>
                  </a:cubicBezTo>
                  <a:lnTo>
                    <a:pt x="114" y="11"/>
                  </a:lnTo>
                  <a:close/>
                  <a:moveTo>
                    <a:pt x="114" y="12"/>
                  </a:moveTo>
                  <a:cubicBezTo>
                    <a:pt x="114" y="12"/>
                    <a:pt x="114" y="12"/>
                    <a:pt x="114" y="12"/>
                  </a:cubicBezTo>
                  <a:cubicBezTo>
                    <a:pt x="115" y="12"/>
                    <a:pt x="115" y="12"/>
                    <a:pt x="115" y="12"/>
                  </a:cubicBezTo>
                  <a:cubicBezTo>
                    <a:pt x="115" y="13"/>
                    <a:pt x="115" y="13"/>
                    <a:pt x="115" y="13"/>
                  </a:cubicBezTo>
                  <a:cubicBezTo>
                    <a:pt x="114" y="13"/>
                    <a:pt x="114" y="13"/>
                    <a:pt x="114" y="13"/>
                  </a:cubicBezTo>
                  <a:lnTo>
                    <a:pt x="114" y="12"/>
                  </a:lnTo>
                  <a:close/>
                  <a:moveTo>
                    <a:pt x="114" y="13"/>
                  </a:moveTo>
                  <a:cubicBezTo>
                    <a:pt x="114" y="13"/>
                    <a:pt x="114" y="13"/>
                    <a:pt x="114" y="13"/>
                  </a:cubicBezTo>
                  <a:cubicBezTo>
                    <a:pt x="115" y="13"/>
                    <a:pt x="115" y="13"/>
                    <a:pt x="115" y="13"/>
                  </a:cubicBezTo>
                  <a:cubicBezTo>
                    <a:pt x="115" y="14"/>
                    <a:pt x="115" y="14"/>
                    <a:pt x="115" y="14"/>
                  </a:cubicBezTo>
                  <a:cubicBezTo>
                    <a:pt x="114" y="14"/>
                    <a:pt x="114" y="14"/>
                    <a:pt x="114" y="14"/>
                  </a:cubicBezTo>
                  <a:lnTo>
                    <a:pt x="114" y="13"/>
                  </a:lnTo>
                  <a:close/>
                  <a:moveTo>
                    <a:pt x="114" y="14"/>
                  </a:moveTo>
                  <a:cubicBezTo>
                    <a:pt x="114" y="14"/>
                    <a:pt x="114" y="14"/>
                    <a:pt x="114" y="14"/>
                  </a:cubicBezTo>
                  <a:cubicBezTo>
                    <a:pt x="115" y="14"/>
                    <a:pt x="115" y="14"/>
                    <a:pt x="115" y="14"/>
                  </a:cubicBezTo>
                  <a:cubicBezTo>
                    <a:pt x="115" y="14"/>
                    <a:pt x="115" y="14"/>
                    <a:pt x="115" y="14"/>
                  </a:cubicBezTo>
                  <a:cubicBezTo>
                    <a:pt x="114" y="15"/>
                    <a:pt x="114" y="15"/>
                    <a:pt x="114" y="15"/>
                  </a:cubicBezTo>
                  <a:lnTo>
                    <a:pt x="114" y="14"/>
                  </a:lnTo>
                  <a:close/>
                  <a:moveTo>
                    <a:pt x="114" y="15"/>
                  </a:moveTo>
                  <a:cubicBezTo>
                    <a:pt x="114" y="15"/>
                    <a:pt x="114" y="15"/>
                    <a:pt x="114" y="15"/>
                  </a:cubicBezTo>
                  <a:cubicBezTo>
                    <a:pt x="115" y="15"/>
                    <a:pt x="115" y="15"/>
                    <a:pt x="115" y="15"/>
                  </a:cubicBezTo>
                  <a:cubicBezTo>
                    <a:pt x="115" y="16"/>
                    <a:pt x="115" y="16"/>
                    <a:pt x="115" y="16"/>
                  </a:cubicBezTo>
                  <a:cubicBezTo>
                    <a:pt x="114" y="17"/>
                    <a:pt x="114" y="17"/>
                    <a:pt x="114" y="17"/>
                  </a:cubicBezTo>
                  <a:lnTo>
                    <a:pt x="114" y="15"/>
                  </a:lnTo>
                  <a:close/>
                  <a:moveTo>
                    <a:pt x="114" y="17"/>
                  </a:moveTo>
                  <a:cubicBezTo>
                    <a:pt x="114" y="17"/>
                    <a:pt x="114" y="17"/>
                    <a:pt x="114" y="17"/>
                  </a:cubicBezTo>
                  <a:cubicBezTo>
                    <a:pt x="115" y="16"/>
                    <a:pt x="115" y="16"/>
                    <a:pt x="115" y="16"/>
                  </a:cubicBezTo>
                  <a:cubicBezTo>
                    <a:pt x="115" y="17"/>
                    <a:pt x="115" y="17"/>
                    <a:pt x="115" y="17"/>
                  </a:cubicBezTo>
                  <a:cubicBezTo>
                    <a:pt x="114" y="17"/>
                    <a:pt x="114" y="17"/>
                    <a:pt x="114" y="17"/>
                  </a:cubicBezTo>
                  <a:close/>
                  <a:moveTo>
                    <a:pt x="114" y="17"/>
                  </a:moveTo>
                  <a:cubicBezTo>
                    <a:pt x="114" y="17"/>
                    <a:pt x="114" y="17"/>
                    <a:pt x="114" y="17"/>
                  </a:cubicBezTo>
                  <a:cubicBezTo>
                    <a:pt x="115" y="17"/>
                    <a:pt x="115" y="17"/>
                    <a:pt x="115" y="17"/>
                  </a:cubicBezTo>
                  <a:cubicBezTo>
                    <a:pt x="115" y="18"/>
                    <a:pt x="115" y="18"/>
                    <a:pt x="115" y="18"/>
                  </a:cubicBezTo>
                  <a:cubicBezTo>
                    <a:pt x="114" y="18"/>
                    <a:pt x="114" y="18"/>
                    <a:pt x="114" y="18"/>
                  </a:cubicBezTo>
                  <a:lnTo>
                    <a:pt x="114" y="17"/>
                  </a:lnTo>
                  <a:close/>
                  <a:moveTo>
                    <a:pt x="114" y="18"/>
                  </a:moveTo>
                  <a:cubicBezTo>
                    <a:pt x="114" y="18"/>
                    <a:pt x="114" y="18"/>
                    <a:pt x="114" y="18"/>
                  </a:cubicBezTo>
                  <a:cubicBezTo>
                    <a:pt x="115" y="18"/>
                    <a:pt x="115" y="18"/>
                    <a:pt x="115" y="18"/>
                  </a:cubicBezTo>
                  <a:cubicBezTo>
                    <a:pt x="115" y="19"/>
                    <a:pt x="115" y="19"/>
                    <a:pt x="115" y="19"/>
                  </a:cubicBezTo>
                  <a:cubicBezTo>
                    <a:pt x="114" y="19"/>
                    <a:pt x="114" y="19"/>
                    <a:pt x="114" y="19"/>
                  </a:cubicBezTo>
                  <a:lnTo>
                    <a:pt x="114" y="18"/>
                  </a:lnTo>
                  <a:close/>
                  <a:moveTo>
                    <a:pt x="114" y="20"/>
                  </a:moveTo>
                  <a:cubicBezTo>
                    <a:pt x="114" y="20"/>
                    <a:pt x="114" y="20"/>
                    <a:pt x="114" y="20"/>
                  </a:cubicBezTo>
                  <a:cubicBezTo>
                    <a:pt x="115" y="19"/>
                    <a:pt x="115" y="19"/>
                    <a:pt x="115" y="19"/>
                  </a:cubicBezTo>
                  <a:cubicBezTo>
                    <a:pt x="115" y="20"/>
                    <a:pt x="115" y="20"/>
                    <a:pt x="115" y="20"/>
                  </a:cubicBezTo>
                  <a:cubicBezTo>
                    <a:pt x="114" y="20"/>
                    <a:pt x="114" y="20"/>
                    <a:pt x="114" y="20"/>
                  </a:cubicBezTo>
                  <a:close/>
                  <a:moveTo>
                    <a:pt x="114" y="20"/>
                  </a:moveTo>
                  <a:cubicBezTo>
                    <a:pt x="114" y="20"/>
                    <a:pt x="114" y="20"/>
                    <a:pt x="114" y="20"/>
                  </a:cubicBezTo>
                  <a:cubicBezTo>
                    <a:pt x="115" y="20"/>
                    <a:pt x="115" y="20"/>
                    <a:pt x="115" y="20"/>
                  </a:cubicBezTo>
                  <a:cubicBezTo>
                    <a:pt x="115" y="21"/>
                    <a:pt x="115" y="21"/>
                    <a:pt x="115" y="21"/>
                  </a:cubicBezTo>
                  <a:cubicBezTo>
                    <a:pt x="114" y="21"/>
                    <a:pt x="114" y="21"/>
                    <a:pt x="114" y="21"/>
                  </a:cubicBezTo>
                  <a:lnTo>
                    <a:pt x="114" y="20"/>
                  </a:lnTo>
                  <a:close/>
                  <a:moveTo>
                    <a:pt x="114" y="21"/>
                  </a:moveTo>
                  <a:cubicBezTo>
                    <a:pt x="114" y="21"/>
                    <a:pt x="114" y="21"/>
                    <a:pt x="114" y="21"/>
                  </a:cubicBezTo>
                  <a:cubicBezTo>
                    <a:pt x="115" y="21"/>
                    <a:pt x="115" y="21"/>
                    <a:pt x="115" y="21"/>
                  </a:cubicBezTo>
                  <a:cubicBezTo>
                    <a:pt x="115" y="22"/>
                    <a:pt x="115" y="22"/>
                    <a:pt x="115" y="22"/>
                  </a:cubicBezTo>
                  <a:cubicBezTo>
                    <a:pt x="114" y="23"/>
                    <a:pt x="114" y="23"/>
                    <a:pt x="114" y="23"/>
                  </a:cubicBezTo>
                  <a:lnTo>
                    <a:pt x="114" y="21"/>
                  </a:lnTo>
                  <a:close/>
                  <a:moveTo>
                    <a:pt x="114" y="23"/>
                  </a:moveTo>
                  <a:cubicBezTo>
                    <a:pt x="114" y="23"/>
                    <a:pt x="114" y="23"/>
                    <a:pt x="114" y="23"/>
                  </a:cubicBezTo>
                  <a:cubicBezTo>
                    <a:pt x="115" y="23"/>
                    <a:pt x="115" y="23"/>
                    <a:pt x="115" y="23"/>
                  </a:cubicBezTo>
                  <a:cubicBezTo>
                    <a:pt x="115" y="23"/>
                    <a:pt x="115" y="23"/>
                    <a:pt x="115" y="23"/>
                  </a:cubicBezTo>
                  <a:cubicBezTo>
                    <a:pt x="114" y="23"/>
                    <a:pt x="114" y="23"/>
                    <a:pt x="114" y="23"/>
                  </a:cubicBezTo>
                  <a:close/>
                  <a:moveTo>
                    <a:pt x="114" y="23"/>
                  </a:moveTo>
                  <a:cubicBezTo>
                    <a:pt x="114" y="23"/>
                    <a:pt x="114" y="23"/>
                    <a:pt x="114" y="23"/>
                  </a:cubicBezTo>
                  <a:cubicBezTo>
                    <a:pt x="115" y="23"/>
                    <a:pt x="115" y="23"/>
                    <a:pt x="115" y="23"/>
                  </a:cubicBezTo>
                  <a:cubicBezTo>
                    <a:pt x="115" y="24"/>
                    <a:pt x="115" y="24"/>
                    <a:pt x="115" y="24"/>
                  </a:cubicBezTo>
                  <a:cubicBezTo>
                    <a:pt x="114" y="24"/>
                    <a:pt x="114" y="24"/>
                    <a:pt x="114" y="24"/>
                  </a:cubicBezTo>
                  <a:lnTo>
                    <a:pt x="114" y="23"/>
                  </a:lnTo>
                  <a:close/>
                  <a:moveTo>
                    <a:pt x="114" y="24"/>
                  </a:moveTo>
                  <a:cubicBezTo>
                    <a:pt x="114" y="24"/>
                    <a:pt x="114" y="24"/>
                    <a:pt x="114" y="24"/>
                  </a:cubicBezTo>
                  <a:cubicBezTo>
                    <a:pt x="115" y="24"/>
                    <a:pt x="115" y="24"/>
                    <a:pt x="115" y="24"/>
                  </a:cubicBezTo>
                  <a:cubicBezTo>
                    <a:pt x="115" y="25"/>
                    <a:pt x="115" y="25"/>
                    <a:pt x="115" y="25"/>
                  </a:cubicBezTo>
                  <a:cubicBezTo>
                    <a:pt x="114" y="25"/>
                    <a:pt x="114" y="25"/>
                    <a:pt x="114" y="25"/>
                  </a:cubicBezTo>
                  <a:lnTo>
                    <a:pt x="114" y="24"/>
                  </a:lnTo>
                  <a:close/>
                  <a:moveTo>
                    <a:pt x="114" y="26"/>
                  </a:moveTo>
                  <a:cubicBezTo>
                    <a:pt x="114" y="26"/>
                    <a:pt x="114" y="26"/>
                    <a:pt x="114" y="26"/>
                  </a:cubicBezTo>
                  <a:cubicBezTo>
                    <a:pt x="115" y="25"/>
                    <a:pt x="115" y="25"/>
                    <a:pt x="115" y="25"/>
                  </a:cubicBezTo>
                  <a:cubicBezTo>
                    <a:pt x="115" y="26"/>
                    <a:pt x="115" y="26"/>
                    <a:pt x="115" y="26"/>
                  </a:cubicBezTo>
                  <a:cubicBezTo>
                    <a:pt x="114" y="26"/>
                    <a:pt x="114" y="26"/>
                    <a:pt x="114" y="26"/>
                  </a:cubicBezTo>
                  <a:close/>
                  <a:moveTo>
                    <a:pt x="114" y="26"/>
                  </a:moveTo>
                  <a:cubicBezTo>
                    <a:pt x="114" y="26"/>
                    <a:pt x="114" y="26"/>
                    <a:pt x="114" y="26"/>
                  </a:cubicBezTo>
                  <a:cubicBezTo>
                    <a:pt x="115" y="26"/>
                    <a:pt x="115" y="26"/>
                    <a:pt x="115" y="26"/>
                  </a:cubicBezTo>
                  <a:cubicBezTo>
                    <a:pt x="115" y="27"/>
                    <a:pt x="115" y="27"/>
                    <a:pt x="115" y="27"/>
                  </a:cubicBezTo>
                  <a:cubicBezTo>
                    <a:pt x="114" y="27"/>
                    <a:pt x="114" y="27"/>
                    <a:pt x="114" y="27"/>
                  </a:cubicBezTo>
                  <a:lnTo>
                    <a:pt x="114" y="26"/>
                  </a:lnTo>
                  <a:close/>
                  <a:moveTo>
                    <a:pt x="114" y="27"/>
                  </a:moveTo>
                  <a:cubicBezTo>
                    <a:pt x="114" y="27"/>
                    <a:pt x="114" y="27"/>
                    <a:pt x="114" y="27"/>
                  </a:cubicBezTo>
                  <a:cubicBezTo>
                    <a:pt x="115" y="27"/>
                    <a:pt x="115" y="27"/>
                    <a:pt x="115" y="27"/>
                  </a:cubicBezTo>
                  <a:cubicBezTo>
                    <a:pt x="115" y="28"/>
                    <a:pt x="115" y="28"/>
                    <a:pt x="115" y="28"/>
                  </a:cubicBezTo>
                  <a:cubicBezTo>
                    <a:pt x="114" y="28"/>
                    <a:pt x="114" y="28"/>
                    <a:pt x="114" y="28"/>
                  </a:cubicBezTo>
                  <a:lnTo>
                    <a:pt x="114" y="27"/>
                  </a:lnTo>
                  <a:close/>
                  <a:moveTo>
                    <a:pt x="114" y="29"/>
                  </a:moveTo>
                  <a:cubicBezTo>
                    <a:pt x="114" y="29"/>
                    <a:pt x="114" y="29"/>
                    <a:pt x="114" y="29"/>
                  </a:cubicBezTo>
                  <a:cubicBezTo>
                    <a:pt x="115" y="29"/>
                    <a:pt x="115" y="29"/>
                    <a:pt x="115" y="29"/>
                  </a:cubicBezTo>
                  <a:cubicBezTo>
                    <a:pt x="115" y="29"/>
                    <a:pt x="115" y="29"/>
                    <a:pt x="115" y="29"/>
                  </a:cubicBezTo>
                  <a:cubicBezTo>
                    <a:pt x="114" y="29"/>
                    <a:pt x="114" y="29"/>
                    <a:pt x="114" y="29"/>
                  </a:cubicBezTo>
                  <a:close/>
                  <a:moveTo>
                    <a:pt x="114" y="29"/>
                  </a:moveTo>
                  <a:cubicBezTo>
                    <a:pt x="114" y="29"/>
                    <a:pt x="114" y="29"/>
                    <a:pt x="114" y="29"/>
                  </a:cubicBezTo>
                  <a:cubicBezTo>
                    <a:pt x="115" y="29"/>
                    <a:pt x="115" y="29"/>
                    <a:pt x="115" y="29"/>
                  </a:cubicBezTo>
                  <a:cubicBezTo>
                    <a:pt x="115" y="30"/>
                    <a:pt x="115" y="30"/>
                    <a:pt x="115" y="30"/>
                  </a:cubicBezTo>
                  <a:cubicBezTo>
                    <a:pt x="114" y="30"/>
                    <a:pt x="114" y="30"/>
                    <a:pt x="114" y="30"/>
                  </a:cubicBezTo>
                  <a:lnTo>
                    <a:pt x="114" y="29"/>
                  </a:lnTo>
                  <a:close/>
                  <a:moveTo>
                    <a:pt x="114" y="30"/>
                  </a:moveTo>
                  <a:cubicBezTo>
                    <a:pt x="114" y="30"/>
                    <a:pt x="114" y="30"/>
                    <a:pt x="114" y="30"/>
                  </a:cubicBezTo>
                  <a:cubicBezTo>
                    <a:pt x="115" y="30"/>
                    <a:pt x="115" y="30"/>
                    <a:pt x="115" y="30"/>
                  </a:cubicBezTo>
                  <a:cubicBezTo>
                    <a:pt x="115" y="31"/>
                    <a:pt x="115" y="31"/>
                    <a:pt x="115" y="31"/>
                  </a:cubicBezTo>
                  <a:cubicBezTo>
                    <a:pt x="114" y="31"/>
                    <a:pt x="114" y="31"/>
                    <a:pt x="114" y="31"/>
                  </a:cubicBezTo>
                  <a:lnTo>
                    <a:pt x="114" y="30"/>
                  </a:lnTo>
                  <a:close/>
                  <a:moveTo>
                    <a:pt x="114" y="32"/>
                  </a:moveTo>
                  <a:cubicBezTo>
                    <a:pt x="114" y="32"/>
                    <a:pt x="114" y="32"/>
                    <a:pt x="114" y="32"/>
                  </a:cubicBezTo>
                  <a:cubicBezTo>
                    <a:pt x="115" y="31"/>
                    <a:pt x="115" y="31"/>
                    <a:pt x="115" y="31"/>
                  </a:cubicBezTo>
                  <a:cubicBezTo>
                    <a:pt x="115" y="32"/>
                    <a:pt x="115" y="32"/>
                    <a:pt x="115" y="32"/>
                  </a:cubicBezTo>
                  <a:cubicBezTo>
                    <a:pt x="114" y="32"/>
                    <a:pt x="114" y="32"/>
                    <a:pt x="114" y="32"/>
                  </a:cubicBezTo>
                  <a:close/>
                  <a:moveTo>
                    <a:pt x="114" y="32"/>
                  </a:moveTo>
                  <a:cubicBezTo>
                    <a:pt x="114" y="32"/>
                    <a:pt x="114" y="32"/>
                    <a:pt x="114" y="32"/>
                  </a:cubicBezTo>
                  <a:cubicBezTo>
                    <a:pt x="115" y="32"/>
                    <a:pt x="115" y="32"/>
                    <a:pt x="115" y="32"/>
                  </a:cubicBezTo>
                  <a:cubicBezTo>
                    <a:pt x="115" y="33"/>
                    <a:pt x="115" y="33"/>
                    <a:pt x="115" y="33"/>
                  </a:cubicBezTo>
                  <a:cubicBezTo>
                    <a:pt x="114" y="33"/>
                    <a:pt x="114" y="33"/>
                    <a:pt x="114" y="33"/>
                  </a:cubicBezTo>
                  <a:lnTo>
                    <a:pt x="114" y="32"/>
                  </a:lnTo>
                  <a:close/>
                  <a:moveTo>
                    <a:pt x="114" y="34"/>
                  </a:moveTo>
                  <a:cubicBezTo>
                    <a:pt x="114" y="34"/>
                    <a:pt x="114" y="34"/>
                    <a:pt x="114" y="34"/>
                  </a:cubicBezTo>
                  <a:cubicBezTo>
                    <a:pt x="114" y="33"/>
                    <a:pt x="114" y="33"/>
                    <a:pt x="114" y="33"/>
                  </a:cubicBezTo>
                  <a:cubicBezTo>
                    <a:pt x="115" y="33"/>
                    <a:pt x="115" y="33"/>
                    <a:pt x="115" y="33"/>
                  </a:cubicBezTo>
                  <a:cubicBezTo>
                    <a:pt x="115" y="34"/>
                    <a:pt x="115" y="34"/>
                    <a:pt x="115" y="34"/>
                  </a:cubicBezTo>
                  <a:cubicBezTo>
                    <a:pt x="115" y="34"/>
                    <a:pt x="115" y="34"/>
                    <a:pt x="115" y="34"/>
                  </a:cubicBezTo>
                  <a:cubicBezTo>
                    <a:pt x="115" y="33"/>
                    <a:pt x="115" y="33"/>
                    <a:pt x="115" y="33"/>
                  </a:cubicBezTo>
                  <a:cubicBezTo>
                    <a:pt x="117" y="33"/>
                    <a:pt x="117" y="33"/>
                    <a:pt x="117" y="33"/>
                  </a:cubicBezTo>
                  <a:cubicBezTo>
                    <a:pt x="117" y="34"/>
                    <a:pt x="117" y="34"/>
                    <a:pt x="117" y="34"/>
                  </a:cubicBezTo>
                  <a:lnTo>
                    <a:pt x="114" y="34"/>
                  </a:lnTo>
                  <a:close/>
                  <a:moveTo>
                    <a:pt x="146" y="43"/>
                  </a:moveTo>
                  <a:cubicBezTo>
                    <a:pt x="146" y="43"/>
                    <a:pt x="146" y="43"/>
                    <a:pt x="146" y="43"/>
                  </a:cubicBezTo>
                  <a:cubicBezTo>
                    <a:pt x="151" y="43"/>
                    <a:pt x="151" y="43"/>
                    <a:pt x="151" y="43"/>
                  </a:cubicBezTo>
                  <a:cubicBezTo>
                    <a:pt x="151" y="43"/>
                    <a:pt x="151" y="43"/>
                    <a:pt x="151" y="43"/>
                  </a:cubicBezTo>
                  <a:cubicBezTo>
                    <a:pt x="146" y="43"/>
                    <a:pt x="146" y="43"/>
                    <a:pt x="146" y="43"/>
                  </a:cubicBezTo>
                  <a:close/>
                  <a:moveTo>
                    <a:pt x="146" y="44"/>
                  </a:moveTo>
                  <a:cubicBezTo>
                    <a:pt x="146" y="44"/>
                    <a:pt x="146" y="44"/>
                    <a:pt x="146" y="44"/>
                  </a:cubicBezTo>
                  <a:cubicBezTo>
                    <a:pt x="151" y="44"/>
                    <a:pt x="151" y="44"/>
                    <a:pt x="151" y="44"/>
                  </a:cubicBezTo>
                  <a:cubicBezTo>
                    <a:pt x="151" y="44"/>
                    <a:pt x="151" y="44"/>
                    <a:pt x="151" y="44"/>
                  </a:cubicBezTo>
                  <a:cubicBezTo>
                    <a:pt x="146" y="44"/>
                    <a:pt x="146" y="44"/>
                    <a:pt x="146" y="44"/>
                  </a:cubicBezTo>
                  <a:close/>
                  <a:moveTo>
                    <a:pt x="146" y="45"/>
                  </a:moveTo>
                  <a:cubicBezTo>
                    <a:pt x="146" y="45"/>
                    <a:pt x="146" y="45"/>
                    <a:pt x="146" y="45"/>
                  </a:cubicBezTo>
                  <a:cubicBezTo>
                    <a:pt x="151" y="45"/>
                    <a:pt x="151" y="45"/>
                    <a:pt x="151" y="45"/>
                  </a:cubicBezTo>
                  <a:cubicBezTo>
                    <a:pt x="151" y="45"/>
                    <a:pt x="151" y="45"/>
                    <a:pt x="151" y="45"/>
                  </a:cubicBezTo>
                  <a:cubicBezTo>
                    <a:pt x="146" y="45"/>
                    <a:pt x="146" y="45"/>
                    <a:pt x="146" y="45"/>
                  </a:cubicBezTo>
                  <a:close/>
                  <a:moveTo>
                    <a:pt x="146" y="46"/>
                  </a:moveTo>
                  <a:cubicBezTo>
                    <a:pt x="146" y="46"/>
                    <a:pt x="146" y="46"/>
                    <a:pt x="146" y="46"/>
                  </a:cubicBezTo>
                  <a:cubicBezTo>
                    <a:pt x="151" y="46"/>
                    <a:pt x="151" y="46"/>
                    <a:pt x="151" y="46"/>
                  </a:cubicBezTo>
                  <a:cubicBezTo>
                    <a:pt x="151" y="46"/>
                    <a:pt x="151" y="46"/>
                    <a:pt x="151" y="46"/>
                  </a:cubicBezTo>
                  <a:cubicBezTo>
                    <a:pt x="146" y="46"/>
                    <a:pt x="146" y="46"/>
                    <a:pt x="146" y="46"/>
                  </a:cubicBezTo>
                  <a:close/>
                  <a:moveTo>
                    <a:pt x="146" y="47"/>
                  </a:moveTo>
                  <a:cubicBezTo>
                    <a:pt x="146" y="47"/>
                    <a:pt x="146" y="47"/>
                    <a:pt x="146" y="47"/>
                  </a:cubicBezTo>
                  <a:cubicBezTo>
                    <a:pt x="151" y="47"/>
                    <a:pt x="151" y="47"/>
                    <a:pt x="151" y="47"/>
                  </a:cubicBezTo>
                  <a:cubicBezTo>
                    <a:pt x="151" y="47"/>
                    <a:pt x="151" y="47"/>
                    <a:pt x="151" y="47"/>
                  </a:cubicBezTo>
                  <a:cubicBezTo>
                    <a:pt x="146" y="47"/>
                    <a:pt x="146" y="47"/>
                    <a:pt x="146" y="47"/>
                  </a:cubicBezTo>
                  <a:close/>
                  <a:moveTo>
                    <a:pt x="146" y="48"/>
                  </a:moveTo>
                  <a:cubicBezTo>
                    <a:pt x="146" y="48"/>
                    <a:pt x="146" y="48"/>
                    <a:pt x="146" y="48"/>
                  </a:cubicBezTo>
                  <a:cubicBezTo>
                    <a:pt x="151" y="48"/>
                    <a:pt x="151" y="48"/>
                    <a:pt x="151" y="48"/>
                  </a:cubicBezTo>
                  <a:cubicBezTo>
                    <a:pt x="151" y="48"/>
                    <a:pt x="151" y="48"/>
                    <a:pt x="151" y="48"/>
                  </a:cubicBezTo>
                  <a:cubicBezTo>
                    <a:pt x="146" y="48"/>
                    <a:pt x="146" y="48"/>
                    <a:pt x="146" y="48"/>
                  </a:cubicBezTo>
                  <a:close/>
                  <a:moveTo>
                    <a:pt x="146" y="49"/>
                  </a:moveTo>
                  <a:cubicBezTo>
                    <a:pt x="146" y="49"/>
                    <a:pt x="146" y="49"/>
                    <a:pt x="146" y="49"/>
                  </a:cubicBezTo>
                  <a:cubicBezTo>
                    <a:pt x="151" y="49"/>
                    <a:pt x="151" y="49"/>
                    <a:pt x="151" y="49"/>
                  </a:cubicBezTo>
                  <a:cubicBezTo>
                    <a:pt x="151" y="49"/>
                    <a:pt x="151" y="49"/>
                    <a:pt x="151" y="49"/>
                  </a:cubicBezTo>
                  <a:cubicBezTo>
                    <a:pt x="146" y="49"/>
                    <a:pt x="146" y="49"/>
                    <a:pt x="146" y="49"/>
                  </a:cubicBezTo>
                  <a:close/>
                  <a:moveTo>
                    <a:pt x="146" y="50"/>
                  </a:moveTo>
                  <a:cubicBezTo>
                    <a:pt x="146" y="50"/>
                    <a:pt x="146" y="50"/>
                    <a:pt x="146" y="50"/>
                  </a:cubicBezTo>
                  <a:cubicBezTo>
                    <a:pt x="151" y="50"/>
                    <a:pt x="151" y="50"/>
                    <a:pt x="151" y="50"/>
                  </a:cubicBezTo>
                  <a:cubicBezTo>
                    <a:pt x="151" y="50"/>
                    <a:pt x="151" y="50"/>
                    <a:pt x="151" y="50"/>
                  </a:cubicBezTo>
                  <a:cubicBezTo>
                    <a:pt x="146" y="50"/>
                    <a:pt x="146" y="50"/>
                    <a:pt x="146" y="50"/>
                  </a:cubicBezTo>
                  <a:close/>
                  <a:moveTo>
                    <a:pt x="146" y="51"/>
                  </a:moveTo>
                  <a:cubicBezTo>
                    <a:pt x="146" y="51"/>
                    <a:pt x="146" y="51"/>
                    <a:pt x="146" y="51"/>
                  </a:cubicBezTo>
                  <a:cubicBezTo>
                    <a:pt x="151" y="51"/>
                    <a:pt x="151" y="51"/>
                    <a:pt x="151" y="51"/>
                  </a:cubicBezTo>
                  <a:cubicBezTo>
                    <a:pt x="151" y="51"/>
                    <a:pt x="151" y="51"/>
                    <a:pt x="151" y="51"/>
                  </a:cubicBezTo>
                  <a:cubicBezTo>
                    <a:pt x="146" y="51"/>
                    <a:pt x="146" y="51"/>
                    <a:pt x="146" y="51"/>
                  </a:cubicBezTo>
                  <a:close/>
                  <a:moveTo>
                    <a:pt x="146" y="52"/>
                  </a:moveTo>
                  <a:cubicBezTo>
                    <a:pt x="146" y="52"/>
                    <a:pt x="146" y="52"/>
                    <a:pt x="146" y="52"/>
                  </a:cubicBezTo>
                  <a:cubicBezTo>
                    <a:pt x="151" y="52"/>
                    <a:pt x="151" y="52"/>
                    <a:pt x="151" y="52"/>
                  </a:cubicBezTo>
                  <a:cubicBezTo>
                    <a:pt x="151" y="52"/>
                    <a:pt x="151" y="52"/>
                    <a:pt x="151" y="52"/>
                  </a:cubicBezTo>
                  <a:cubicBezTo>
                    <a:pt x="146" y="52"/>
                    <a:pt x="146" y="52"/>
                    <a:pt x="146" y="52"/>
                  </a:cubicBezTo>
                  <a:close/>
                  <a:moveTo>
                    <a:pt x="146" y="52"/>
                  </a:moveTo>
                  <a:cubicBezTo>
                    <a:pt x="146" y="52"/>
                    <a:pt x="146" y="52"/>
                    <a:pt x="146" y="52"/>
                  </a:cubicBezTo>
                  <a:cubicBezTo>
                    <a:pt x="151" y="52"/>
                    <a:pt x="151" y="52"/>
                    <a:pt x="151" y="52"/>
                  </a:cubicBezTo>
                  <a:cubicBezTo>
                    <a:pt x="151" y="53"/>
                    <a:pt x="151" y="53"/>
                    <a:pt x="151" y="53"/>
                  </a:cubicBezTo>
                  <a:cubicBezTo>
                    <a:pt x="146" y="53"/>
                    <a:pt x="146" y="53"/>
                    <a:pt x="146" y="53"/>
                  </a:cubicBezTo>
                  <a:lnTo>
                    <a:pt x="146" y="52"/>
                  </a:lnTo>
                  <a:close/>
                  <a:moveTo>
                    <a:pt x="151" y="54"/>
                  </a:moveTo>
                  <a:cubicBezTo>
                    <a:pt x="151" y="54"/>
                    <a:pt x="151" y="54"/>
                    <a:pt x="151" y="54"/>
                  </a:cubicBezTo>
                  <a:cubicBezTo>
                    <a:pt x="146" y="54"/>
                    <a:pt x="146" y="54"/>
                    <a:pt x="146" y="54"/>
                  </a:cubicBezTo>
                  <a:cubicBezTo>
                    <a:pt x="146" y="54"/>
                    <a:pt x="146" y="54"/>
                    <a:pt x="146" y="54"/>
                  </a:cubicBezTo>
                  <a:cubicBezTo>
                    <a:pt x="151" y="54"/>
                    <a:pt x="151" y="54"/>
                    <a:pt x="151" y="54"/>
                  </a:cubicBezTo>
                  <a:close/>
                  <a:moveTo>
                    <a:pt x="47" y="39"/>
                  </a:moveTo>
                  <a:cubicBezTo>
                    <a:pt x="47" y="39"/>
                    <a:pt x="47" y="39"/>
                    <a:pt x="47" y="39"/>
                  </a:cubicBezTo>
                  <a:cubicBezTo>
                    <a:pt x="47" y="40"/>
                    <a:pt x="47" y="40"/>
                    <a:pt x="47" y="40"/>
                  </a:cubicBezTo>
                  <a:cubicBezTo>
                    <a:pt x="57" y="39"/>
                    <a:pt x="57" y="39"/>
                    <a:pt x="57" y="39"/>
                  </a:cubicBezTo>
                  <a:cubicBezTo>
                    <a:pt x="57" y="39"/>
                    <a:pt x="57" y="39"/>
                    <a:pt x="57" y="39"/>
                  </a:cubicBezTo>
                  <a:cubicBezTo>
                    <a:pt x="60" y="39"/>
                    <a:pt x="60" y="39"/>
                    <a:pt x="60" y="39"/>
                  </a:cubicBezTo>
                  <a:cubicBezTo>
                    <a:pt x="60" y="38"/>
                    <a:pt x="60" y="38"/>
                    <a:pt x="60" y="38"/>
                  </a:cubicBezTo>
                  <a:cubicBezTo>
                    <a:pt x="57" y="39"/>
                    <a:pt x="57" y="39"/>
                    <a:pt x="57" y="39"/>
                  </a:cubicBezTo>
                  <a:cubicBezTo>
                    <a:pt x="57" y="39"/>
                    <a:pt x="57" y="39"/>
                    <a:pt x="57" y="39"/>
                  </a:cubicBezTo>
                  <a:lnTo>
                    <a:pt x="47" y="39"/>
                  </a:lnTo>
                  <a:close/>
                  <a:moveTo>
                    <a:pt x="38" y="40"/>
                  </a:moveTo>
                  <a:cubicBezTo>
                    <a:pt x="38" y="40"/>
                    <a:pt x="38" y="40"/>
                    <a:pt x="38" y="40"/>
                  </a:cubicBezTo>
                  <a:cubicBezTo>
                    <a:pt x="38" y="46"/>
                    <a:pt x="38" y="46"/>
                    <a:pt x="38" y="46"/>
                  </a:cubicBezTo>
                  <a:cubicBezTo>
                    <a:pt x="47" y="46"/>
                    <a:pt x="47" y="46"/>
                    <a:pt x="47" y="46"/>
                  </a:cubicBezTo>
                  <a:cubicBezTo>
                    <a:pt x="47" y="39"/>
                    <a:pt x="47" y="39"/>
                    <a:pt x="47" y="39"/>
                  </a:cubicBezTo>
                  <a:lnTo>
                    <a:pt x="38" y="40"/>
                  </a:lnTo>
                  <a:close/>
                  <a:moveTo>
                    <a:pt x="47" y="43"/>
                  </a:moveTo>
                  <a:cubicBezTo>
                    <a:pt x="47" y="43"/>
                    <a:pt x="47" y="43"/>
                    <a:pt x="47" y="43"/>
                  </a:cubicBezTo>
                  <a:cubicBezTo>
                    <a:pt x="57" y="42"/>
                    <a:pt x="57" y="42"/>
                    <a:pt x="57" y="42"/>
                  </a:cubicBezTo>
                  <a:cubicBezTo>
                    <a:pt x="57" y="43"/>
                    <a:pt x="57" y="43"/>
                    <a:pt x="57" y="43"/>
                  </a:cubicBezTo>
                  <a:cubicBezTo>
                    <a:pt x="60" y="42"/>
                    <a:pt x="60" y="42"/>
                    <a:pt x="60" y="42"/>
                  </a:cubicBezTo>
                  <a:cubicBezTo>
                    <a:pt x="60" y="42"/>
                    <a:pt x="60" y="42"/>
                    <a:pt x="60" y="42"/>
                  </a:cubicBezTo>
                  <a:cubicBezTo>
                    <a:pt x="57" y="42"/>
                    <a:pt x="57" y="42"/>
                    <a:pt x="57" y="42"/>
                  </a:cubicBezTo>
                  <a:cubicBezTo>
                    <a:pt x="57" y="42"/>
                    <a:pt x="57" y="42"/>
                    <a:pt x="57" y="42"/>
                  </a:cubicBezTo>
                  <a:cubicBezTo>
                    <a:pt x="47" y="43"/>
                    <a:pt x="47" y="43"/>
                    <a:pt x="47" y="43"/>
                  </a:cubicBezTo>
                  <a:close/>
                  <a:moveTo>
                    <a:pt x="60" y="39"/>
                  </a:moveTo>
                  <a:cubicBezTo>
                    <a:pt x="60" y="39"/>
                    <a:pt x="60" y="39"/>
                    <a:pt x="60" y="39"/>
                  </a:cubicBezTo>
                  <a:cubicBezTo>
                    <a:pt x="63" y="39"/>
                    <a:pt x="63" y="39"/>
                    <a:pt x="63" y="39"/>
                  </a:cubicBezTo>
                  <a:cubicBezTo>
                    <a:pt x="63" y="39"/>
                    <a:pt x="63" y="39"/>
                    <a:pt x="63" y="39"/>
                  </a:cubicBezTo>
                  <a:cubicBezTo>
                    <a:pt x="60" y="39"/>
                    <a:pt x="60" y="39"/>
                    <a:pt x="60" y="39"/>
                  </a:cubicBezTo>
                  <a:close/>
                  <a:moveTo>
                    <a:pt x="47" y="44"/>
                  </a:moveTo>
                  <a:cubicBezTo>
                    <a:pt x="47" y="44"/>
                    <a:pt x="47" y="44"/>
                    <a:pt x="47" y="44"/>
                  </a:cubicBezTo>
                  <a:cubicBezTo>
                    <a:pt x="57" y="43"/>
                    <a:pt x="57" y="43"/>
                    <a:pt x="57" y="43"/>
                  </a:cubicBezTo>
                  <a:cubicBezTo>
                    <a:pt x="57" y="44"/>
                    <a:pt x="57" y="44"/>
                    <a:pt x="57" y="44"/>
                  </a:cubicBezTo>
                  <a:cubicBezTo>
                    <a:pt x="60" y="43"/>
                    <a:pt x="60" y="43"/>
                    <a:pt x="60" y="43"/>
                  </a:cubicBezTo>
                  <a:cubicBezTo>
                    <a:pt x="60" y="43"/>
                    <a:pt x="60" y="43"/>
                    <a:pt x="60" y="43"/>
                  </a:cubicBezTo>
                  <a:cubicBezTo>
                    <a:pt x="57" y="43"/>
                    <a:pt x="57" y="43"/>
                    <a:pt x="57" y="43"/>
                  </a:cubicBezTo>
                  <a:cubicBezTo>
                    <a:pt x="57" y="43"/>
                    <a:pt x="57" y="43"/>
                    <a:pt x="57" y="43"/>
                  </a:cubicBezTo>
                  <a:cubicBezTo>
                    <a:pt x="47" y="44"/>
                    <a:pt x="47" y="44"/>
                    <a:pt x="47" y="44"/>
                  </a:cubicBezTo>
                  <a:close/>
                  <a:moveTo>
                    <a:pt x="60" y="40"/>
                  </a:moveTo>
                  <a:cubicBezTo>
                    <a:pt x="60" y="40"/>
                    <a:pt x="60" y="40"/>
                    <a:pt x="60" y="40"/>
                  </a:cubicBezTo>
                  <a:cubicBezTo>
                    <a:pt x="63" y="40"/>
                    <a:pt x="63" y="40"/>
                    <a:pt x="63" y="40"/>
                  </a:cubicBezTo>
                  <a:cubicBezTo>
                    <a:pt x="63" y="39"/>
                    <a:pt x="63" y="39"/>
                    <a:pt x="63" y="39"/>
                  </a:cubicBezTo>
                  <a:cubicBezTo>
                    <a:pt x="60" y="40"/>
                    <a:pt x="60" y="40"/>
                    <a:pt x="60" y="40"/>
                  </a:cubicBezTo>
                  <a:close/>
                  <a:moveTo>
                    <a:pt x="63" y="38"/>
                  </a:moveTo>
                  <a:cubicBezTo>
                    <a:pt x="63" y="38"/>
                    <a:pt x="63" y="38"/>
                    <a:pt x="63" y="38"/>
                  </a:cubicBezTo>
                  <a:cubicBezTo>
                    <a:pt x="60" y="38"/>
                    <a:pt x="60" y="38"/>
                    <a:pt x="60" y="38"/>
                  </a:cubicBezTo>
                  <a:cubicBezTo>
                    <a:pt x="60" y="39"/>
                    <a:pt x="60" y="39"/>
                    <a:pt x="60" y="39"/>
                  </a:cubicBezTo>
                  <a:cubicBezTo>
                    <a:pt x="63" y="38"/>
                    <a:pt x="63" y="38"/>
                    <a:pt x="63" y="38"/>
                  </a:cubicBezTo>
                  <a:close/>
                  <a:moveTo>
                    <a:pt x="47" y="45"/>
                  </a:moveTo>
                  <a:cubicBezTo>
                    <a:pt x="47" y="45"/>
                    <a:pt x="47" y="45"/>
                    <a:pt x="47" y="45"/>
                  </a:cubicBezTo>
                  <a:cubicBezTo>
                    <a:pt x="57" y="44"/>
                    <a:pt x="57" y="44"/>
                    <a:pt x="57" y="44"/>
                  </a:cubicBezTo>
                  <a:cubicBezTo>
                    <a:pt x="57" y="44"/>
                    <a:pt x="57" y="44"/>
                    <a:pt x="57" y="44"/>
                  </a:cubicBezTo>
                  <a:cubicBezTo>
                    <a:pt x="60" y="44"/>
                    <a:pt x="60" y="44"/>
                    <a:pt x="60" y="44"/>
                  </a:cubicBezTo>
                  <a:cubicBezTo>
                    <a:pt x="60" y="44"/>
                    <a:pt x="60" y="44"/>
                    <a:pt x="60" y="44"/>
                  </a:cubicBezTo>
                  <a:cubicBezTo>
                    <a:pt x="57" y="44"/>
                    <a:pt x="57" y="44"/>
                    <a:pt x="57" y="44"/>
                  </a:cubicBezTo>
                  <a:cubicBezTo>
                    <a:pt x="57" y="44"/>
                    <a:pt x="57" y="44"/>
                    <a:pt x="57" y="44"/>
                  </a:cubicBezTo>
                  <a:cubicBezTo>
                    <a:pt x="47" y="44"/>
                    <a:pt x="47" y="44"/>
                    <a:pt x="47" y="44"/>
                  </a:cubicBezTo>
                  <a:lnTo>
                    <a:pt x="47" y="45"/>
                  </a:lnTo>
                  <a:close/>
                  <a:moveTo>
                    <a:pt x="47" y="46"/>
                  </a:moveTo>
                  <a:cubicBezTo>
                    <a:pt x="47" y="46"/>
                    <a:pt x="47" y="46"/>
                    <a:pt x="47" y="46"/>
                  </a:cubicBezTo>
                  <a:cubicBezTo>
                    <a:pt x="57" y="46"/>
                    <a:pt x="57" y="46"/>
                    <a:pt x="57" y="46"/>
                  </a:cubicBezTo>
                  <a:cubicBezTo>
                    <a:pt x="57" y="46"/>
                    <a:pt x="57" y="46"/>
                    <a:pt x="57" y="46"/>
                  </a:cubicBezTo>
                  <a:cubicBezTo>
                    <a:pt x="60" y="46"/>
                    <a:pt x="60" y="46"/>
                    <a:pt x="60" y="46"/>
                  </a:cubicBezTo>
                  <a:cubicBezTo>
                    <a:pt x="60" y="45"/>
                    <a:pt x="60" y="45"/>
                    <a:pt x="60" y="45"/>
                  </a:cubicBezTo>
                  <a:cubicBezTo>
                    <a:pt x="57" y="45"/>
                    <a:pt x="57" y="45"/>
                    <a:pt x="57" y="45"/>
                  </a:cubicBezTo>
                  <a:cubicBezTo>
                    <a:pt x="57" y="45"/>
                    <a:pt x="57" y="45"/>
                    <a:pt x="57" y="45"/>
                  </a:cubicBezTo>
                  <a:cubicBezTo>
                    <a:pt x="47" y="46"/>
                    <a:pt x="47" y="46"/>
                    <a:pt x="47" y="46"/>
                  </a:cubicBezTo>
                  <a:close/>
                  <a:moveTo>
                    <a:pt x="47" y="46"/>
                  </a:moveTo>
                  <a:cubicBezTo>
                    <a:pt x="47" y="46"/>
                    <a:pt x="47" y="46"/>
                    <a:pt x="47" y="46"/>
                  </a:cubicBezTo>
                  <a:cubicBezTo>
                    <a:pt x="57" y="45"/>
                    <a:pt x="57" y="45"/>
                    <a:pt x="57" y="45"/>
                  </a:cubicBezTo>
                  <a:cubicBezTo>
                    <a:pt x="57" y="45"/>
                    <a:pt x="57" y="45"/>
                    <a:pt x="57" y="45"/>
                  </a:cubicBezTo>
                  <a:cubicBezTo>
                    <a:pt x="60" y="45"/>
                    <a:pt x="60" y="45"/>
                    <a:pt x="60" y="45"/>
                  </a:cubicBezTo>
                  <a:cubicBezTo>
                    <a:pt x="60" y="44"/>
                    <a:pt x="60" y="44"/>
                    <a:pt x="60" y="44"/>
                  </a:cubicBezTo>
                  <a:cubicBezTo>
                    <a:pt x="57" y="45"/>
                    <a:pt x="57" y="45"/>
                    <a:pt x="57" y="45"/>
                  </a:cubicBezTo>
                  <a:cubicBezTo>
                    <a:pt x="57" y="44"/>
                    <a:pt x="57" y="44"/>
                    <a:pt x="57" y="44"/>
                  </a:cubicBezTo>
                  <a:cubicBezTo>
                    <a:pt x="47" y="45"/>
                    <a:pt x="47" y="45"/>
                    <a:pt x="47" y="45"/>
                  </a:cubicBezTo>
                  <a:lnTo>
                    <a:pt x="47" y="46"/>
                  </a:lnTo>
                  <a:close/>
                  <a:moveTo>
                    <a:pt x="100" y="14"/>
                  </a:moveTo>
                  <a:cubicBezTo>
                    <a:pt x="100" y="14"/>
                    <a:pt x="100" y="14"/>
                    <a:pt x="100" y="14"/>
                  </a:cubicBezTo>
                  <a:cubicBezTo>
                    <a:pt x="101" y="14"/>
                    <a:pt x="101" y="14"/>
                    <a:pt x="101" y="14"/>
                  </a:cubicBezTo>
                  <a:cubicBezTo>
                    <a:pt x="101" y="12"/>
                    <a:pt x="101" y="12"/>
                    <a:pt x="101" y="12"/>
                  </a:cubicBezTo>
                  <a:cubicBezTo>
                    <a:pt x="101" y="12"/>
                    <a:pt x="101" y="12"/>
                    <a:pt x="101" y="12"/>
                  </a:cubicBezTo>
                  <a:cubicBezTo>
                    <a:pt x="101" y="12"/>
                    <a:pt x="101" y="12"/>
                    <a:pt x="101" y="12"/>
                  </a:cubicBezTo>
                  <a:cubicBezTo>
                    <a:pt x="103" y="11"/>
                    <a:pt x="103" y="11"/>
                    <a:pt x="103" y="11"/>
                  </a:cubicBezTo>
                  <a:cubicBezTo>
                    <a:pt x="103" y="11"/>
                    <a:pt x="103" y="11"/>
                    <a:pt x="103" y="11"/>
                  </a:cubicBezTo>
                  <a:cubicBezTo>
                    <a:pt x="100" y="12"/>
                    <a:pt x="100" y="12"/>
                    <a:pt x="100" y="12"/>
                  </a:cubicBezTo>
                  <a:lnTo>
                    <a:pt x="100" y="14"/>
                  </a:lnTo>
                  <a:close/>
                  <a:moveTo>
                    <a:pt x="100" y="11"/>
                  </a:moveTo>
                  <a:cubicBezTo>
                    <a:pt x="100" y="11"/>
                    <a:pt x="100" y="11"/>
                    <a:pt x="100" y="11"/>
                  </a:cubicBezTo>
                  <a:cubicBezTo>
                    <a:pt x="101" y="11"/>
                    <a:pt x="101" y="11"/>
                    <a:pt x="101" y="11"/>
                  </a:cubicBezTo>
                  <a:cubicBezTo>
                    <a:pt x="101" y="9"/>
                    <a:pt x="101" y="9"/>
                    <a:pt x="101" y="9"/>
                  </a:cubicBezTo>
                  <a:cubicBezTo>
                    <a:pt x="101" y="9"/>
                    <a:pt x="101" y="9"/>
                    <a:pt x="101" y="9"/>
                  </a:cubicBezTo>
                  <a:cubicBezTo>
                    <a:pt x="101" y="8"/>
                    <a:pt x="101" y="8"/>
                    <a:pt x="101" y="8"/>
                  </a:cubicBezTo>
                  <a:cubicBezTo>
                    <a:pt x="103" y="8"/>
                    <a:pt x="103" y="8"/>
                    <a:pt x="103" y="8"/>
                  </a:cubicBezTo>
                  <a:cubicBezTo>
                    <a:pt x="103" y="8"/>
                    <a:pt x="103" y="8"/>
                    <a:pt x="103" y="8"/>
                  </a:cubicBezTo>
                  <a:cubicBezTo>
                    <a:pt x="100" y="8"/>
                    <a:pt x="100" y="8"/>
                    <a:pt x="100" y="8"/>
                  </a:cubicBezTo>
                  <a:lnTo>
                    <a:pt x="100" y="11"/>
                  </a:lnTo>
                  <a:close/>
                  <a:moveTo>
                    <a:pt x="103" y="29"/>
                  </a:moveTo>
                  <a:cubicBezTo>
                    <a:pt x="103" y="29"/>
                    <a:pt x="103" y="29"/>
                    <a:pt x="103" y="29"/>
                  </a:cubicBezTo>
                  <a:cubicBezTo>
                    <a:pt x="103" y="32"/>
                    <a:pt x="103" y="32"/>
                    <a:pt x="103" y="32"/>
                  </a:cubicBezTo>
                  <a:cubicBezTo>
                    <a:pt x="104" y="32"/>
                    <a:pt x="104" y="32"/>
                    <a:pt x="104" y="32"/>
                  </a:cubicBezTo>
                  <a:cubicBezTo>
                    <a:pt x="104" y="30"/>
                    <a:pt x="104" y="30"/>
                    <a:pt x="104" y="30"/>
                  </a:cubicBezTo>
                  <a:cubicBezTo>
                    <a:pt x="104" y="30"/>
                    <a:pt x="104" y="30"/>
                    <a:pt x="104" y="30"/>
                  </a:cubicBezTo>
                  <a:cubicBezTo>
                    <a:pt x="104" y="29"/>
                    <a:pt x="104" y="29"/>
                    <a:pt x="104" y="29"/>
                  </a:cubicBezTo>
                  <a:cubicBezTo>
                    <a:pt x="106" y="29"/>
                    <a:pt x="106" y="29"/>
                    <a:pt x="106" y="29"/>
                  </a:cubicBezTo>
                  <a:cubicBezTo>
                    <a:pt x="106" y="29"/>
                    <a:pt x="106" y="29"/>
                    <a:pt x="106" y="29"/>
                  </a:cubicBezTo>
                  <a:lnTo>
                    <a:pt x="103" y="29"/>
                  </a:lnTo>
                  <a:close/>
                  <a:moveTo>
                    <a:pt x="104" y="8"/>
                  </a:moveTo>
                  <a:cubicBezTo>
                    <a:pt x="104" y="8"/>
                    <a:pt x="104" y="8"/>
                    <a:pt x="104" y="8"/>
                  </a:cubicBezTo>
                  <a:cubicBezTo>
                    <a:pt x="104" y="5"/>
                    <a:pt x="104" y="5"/>
                    <a:pt x="104" y="5"/>
                  </a:cubicBezTo>
                  <a:cubicBezTo>
                    <a:pt x="106" y="5"/>
                    <a:pt x="106" y="5"/>
                    <a:pt x="106" y="5"/>
                  </a:cubicBezTo>
                  <a:cubicBezTo>
                    <a:pt x="106" y="2"/>
                    <a:pt x="106" y="2"/>
                    <a:pt x="106" y="2"/>
                  </a:cubicBezTo>
                  <a:cubicBezTo>
                    <a:pt x="106" y="2"/>
                    <a:pt x="106" y="2"/>
                    <a:pt x="106" y="2"/>
                  </a:cubicBezTo>
                  <a:cubicBezTo>
                    <a:pt x="106" y="2"/>
                    <a:pt x="106" y="2"/>
                    <a:pt x="106" y="2"/>
                  </a:cubicBezTo>
                  <a:cubicBezTo>
                    <a:pt x="103" y="3"/>
                    <a:pt x="103" y="3"/>
                    <a:pt x="103" y="3"/>
                  </a:cubicBezTo>
                  <a:cubicBezTo>
                    <a:pt x="103" y="8"/>
                    <a:pt x="103" y="8"/>
                    <a:pt x="103" y="8"/>
                  </a:cubicBezTo>
                  <a:lnTo>
                    <a:pt x="104" y="8"/>
                  </a:lnTo>
                  <a:close/>
                  <a:moveTo>
                    <a:pt x="104" y="3"/>
                  </a:moveTo>
                  <a:cubicBezTo>
                    <a:pt x="104" y="3"/>
                    <a:pt x="104" y="3"/>
                    <a:pt x="104" y="3"/>
                  </a:cubicBezTo>
                  <a:cubicBezTo>
                    <a:pt x="106" y="2"/>
                    <a:pt x="106" y="2"/>
                    <a:pt x="106" y="2"/>
                  </a:cubicBezTo>
                  <a:cubicBezTo>
                    <a:pt x="106" y="4"/>
                    <a:pt x="106" y="4"/>
                    <a:pt x="106" y="4"/>
                  </a:cubicBezTo>
                  <a:cubicBezTo>
                    <a:pt x="104" y="5"/>
                    <a:pt x="104" y="5"/>
                    <a:pt x="104" y="5"/>
                  </a:cubicBezTo>
                  <a:lnTo>
                    <a:pt x="104" y="3"/>
                  </a:lnTo>
                  <a:close/>
                  <a:moveTo>
                    <a:pt x="60" y="41"/>
                  </a:moveTo>
                  <a:cubicBezTo>
                    <a:pt x="60" y="41"/>
                    <a:pt x="60" y="41"/>
                    <a:pt x="60" y="41"/>
                  </a:cubicBezTo>
                  <a:cubicBezTo>
                    <a:pt x="63" y="40"/>
                    <a:pt x="63" y="40"/>
                    <a:pt x="63" y="40"/>
                  </a:cubicBezTo>
                  <a:cubicBezTo>
                    <a:pt x="63" y="40"/>
                    <a:pt x="63" y="40"/>
                    <a:pt x="63" y="40"/>
                  </a:cubicBezTo>
                  <a:cubicBezTo>
                    <a:pt x="60" y="41"/>
                    <a:pt x="60" y="41"/>
                    <a:pt x="60" y="41"/>
                  </a:cubicBezTo>
                  <a:close/>
                  <a:moveTo>
                    <a:pt x="100" y="23"/>
                  </a:moveTo>
                  <a:cubicBezTo>
                    <a:pt x="100" y="23"/>
                    <a:pt x="100" y="23"/>
                    <a:pt x="100" y="23"/>
                  </a:cubicBezTo>
                  <a:cubicBezTo>
                    <a:pt x="101" y="23"/>
                    <a:pt x="101" y="23"/>
                    <a:pt x="101" y="23"/>
                  </a:cubicBezTo>
                  <a:cubicBezTo>
                    <a:pt x="101" y="22"/>
                    <a:pt x="101" y="22"/>
                    <a:pt x="101" y="22"/>
                  </a:cubicBezTo>
                  <a:cubicBezTo>
                    <a:pt x="101" y="21"/>
                    <a:pt x="101" y="21"/>
                    <a:pt x="101" y="21"/>
                  </a:cubicBezTo>
                  <a:cubicBezTo>
                    <a:pt x="101" y="21"/>
                    <a:pt x="101" y="21"/>
                    <a:pt x="101" y="21"/>
                  </a:cubicBezTo>
                  <a:cubicBezTo>
                    <a:pt x="103" y="20"/>
                    <a:pt x="103" y="20"/>
                    <a:pt x="103" y="20"/>
                  </a:cubicBezTo>
                  <a:cubicBezTo>
                    <a:pt x="103" y="20"/>
                    <a:pt x="103" y="20"/>
                    <a:pt x="103" y="20"/>
                  </a:cubicBezTo>
                  <a:cubicBezTo>
                    <a:pt x="100" y="21"/>
                    <a:pt x="100" y="21"/>
                    <a:pt x="100" y="21"/>
                  </a:cubicBezTo>
                  <a:lnTo>
                    <a:pt x="100" y="23"/>
                  </a:lnTo>
                  <a:close/>
                  <a:moveTo>
                    <a:pt x="100" y="20"/>
                  </a:moveTo>
                  <a:cubicBezTo>
                    <a:pt x="100" y="20"/>
                    <a:pt x="100" y="20"/>
                    <a:pt x="100" y="20"/>
                  </a:cubicBezTo>
                  <a:cubicBezTo>
                    <a:pt x="101" y="20"/>
                    <a:pt x="101" y="20"/>
                    <a:pt x="101" y="20"/>
                  </a:cubicBezTo>
                  <a:cubicBezTo>
                    <a:pt x="101" y="18"/>
                    <a:pt x="101" y="18"/>
                    <a:pt x="101" y="18"/>
                  </a:cubicBezTo>
                  <a:cubicBezTo>
                    <a:pt x="101" y="18"/>
                    <a:pt x="101" y="18"/>
                    <a:pt x="101" y="18"/>
                  </a:cubicBezTo>
                  <a:cubicBezTo>
                    <a:pt x="101" y="18"/>
                    <a:pt x="101" y="18"/>
                    <a:pt x="101" y="18"/>
                  </a:cubicBezTo>
                  <a:cubicBezTo>
                    <a:pt x="103" y="17"/>
                    <a:pt x="103" y="17"/>
                    <a:pt x="103" y="17"/>
                  </a:cubicBezTo>
                  <a:cubicBezTo>
                    <a:pt x="103" y="17"/>
                    <a:pt x="103" y="17"/>
                    <a:pt x="103" y="17"/>
                  </a:cubicBezTo>
                  <a:cubicBezTo>
                    <a:pt x="100" y="18"/>
                    <a:pt x="100" y="18"/>
                    <a:pt x="100" y="18"/>
                  </a:cubicBezTo>
                  <a:lnTo>
                    <a:pt x="100" y="20"/>
                  </a:lnTo>
                  <a:close/>
                  <a:moveTo>
                    <a:pt x="100" y="17"/>
                  </a:moveTo>
                  <a:cubicBezTo>
                    <a:pt x="100" y="17"/>
                    <a:pt x="100" y="17"/>
                    <a:pt x="100" y="17"/>
                  </a:cubicBezTo>
                  <a:cubicBezTo>
                    <a:pt x="101" y="17"/>
                    <a:pt x="101" y="17"/>
                    <a:pt x="101" y="17"/>
                  </a:cubicBezTo>
                  <a:cubicBezTo>
                    <a:pt x="101" y="15"/>
                    <a:pt x="101" y="15"/>
                    <a:pt x="101" y="15"/>
                  </a:cubicBezTo>
                  <a:cubicBezTo>
                    <a:pt x="101" y="15"/>
                    <a:pt x="101" y="15"/>
                    <a:pt x="101" y="15"/>
                  </a:cubicBezTo>
                  <a:cubicBezTo>
                    <a:pt x="101" y="15"/>
                    <a:pt x="101" y="15"/>
                    <a:pt x="101" y="15"/>
                  </a:cubicBezTo>
                  <a:cubicBezTo>
                    <a:pt x="103" y="14"/>
                    <a:pt x="103" y="14"/>
                    <a:pt x="103" y="14"/>
                  </a:cubicBezTo>
                  <a:cubicBezTo>
                    <a:pt x="103" y="14"/>
                    <a:pt x="103" y="14"/>
                    <a:pt x="103" y="14"/>
                  </a:cubicBezTo>
                  <a:cubicBezTo>
                    <a:pt x="100" y="15"/>
                    <a:pt x="100" y="15"/>
                    <a:pt x="100" y="15"/>
                  </a:cubicBezTo>
                  <a:lnTo>
                    <a:pt x="100" y="17"/>
                  </a:lnTo>
                  <a:close/>
                  <a:moveTo>
                    <a:pt x="71" y="42"/>
                  </a:moveTo>
                  <a:cubicBezTo>
                    <a:pt x="71" y="42"/>
                    <a:pt x="71" y="42"/>
                    <a:pt x="71" y="42"/>
                  </a:cubicBezTo>
                  <a:cubicBezTo>
                    <a:pt x="74" y="42"/>
                    <a:pt x="74" y="42"/>
                    <a:pt x="74" y="42"/>
                  </a:cubicBezTo>
                  <a:cubicBezTo>
                    <a:pt x="74" y="41"/>
                    <a:pt x="74" y="41"/>
                    <a:pt x="74" y="41"/>
                  </a:cubicBezTo>
                  <a:cubicBezTo>
                    <a:pt x="71" y="41"/>
                    <a:pt x="71" y="41"/>
                    <a:pt x="71" y="41"/>
                  </a:cubicBezTo>
                  <a:lnTo>
                    <a:pt x="71" y="42"/>
                  </a:lnTo>
                  <a:close/>
                  <a:moveTo>
                    <a:pt x="104" y="26"/>
                  </a:moveTo>
                  <a:cubicBezTo>
                    <a:pt x="104" y="26"/>
                    <a:pt x="104" y="26"/>
                    <a:pt x="104" y="26"/>
                  </a:cubicBezTo>
                  <a:cubicBezTo>
                    <a:pt x="104" y="24"/>
                    <a:pt x="104" y="24"/>
                    <a:pt x="104" y="24"/>
                  </a:cubicBezTo>
                  <a:cubicBezTo>
                    <a:pt x="104" y="24"/>
                    <a:pt x="104" y="24"/>
                    <a:pt x="104" y="24"/>
                  </a:cubicBezTo>
                  <a:cubicBezTo>
                    <a:pt x="104" y="23"/>
                    <a:pt x="104" y="23"/>
                    <a:pt x="104" y="23"/>
                  </a:cubicBezTo>
                  <a:cubicBezTo>
                    <a:pt x="106" y="23"/>
                    <a:pt x="106" y="23"/>
                    <a:pt x="106" y="23"/>
                  </a:cubicBezTo>
                  <a:cubicBezTo>
                    <a:pt x="106" y="23"/>
                    <a:pt x="106" y="23"/>
                    <a:pt x="106" y="23"/>
                  </a:cubicBezTo>
                  <a:cubicBezTo>
                    <a:pt x="103" y="23"/>
                    <a:pt x="103" y="23"/>
                    <a:pt x="103" y="23"/>
                  </a:cubicBezTo>
                  <a:cubicBezTo>
                    <a:pt x="103" y="26"/>
                    <a:pt x="103" y="26"/>
                    <a:pt x="103" y="26"/>
                  </a:cubicBezTo>
                  <a:lnTo>
                    <a:pt x="104" y="26"/>
                  </a:lnTo>
                  <a:close/>
                  <a:moveTo>
                    <a:pt x="104" y="11"/>
                  </a:moveTo>
                  <a:cubicBezTo>
                    <a:pt x="104" y="11"/>
                    <a:pt x="104" y="11"/>
                    <a:pt x="104" y="11"/>
                  </a:cubicBezTo>
                  <a:cubicBezTo>
                    <a:pt x="104" y="9"/>
                    <a:pt x="104" y="9"/>
                    <a:pt x="104" y="9"/>
                  </a:cubicBezTo>
                  <a:cubicBezTo>
                    <a:pt x="104" y="8"/>
                    <a:pt x="104" y="8"/>
                    <a:pt x="104" y="8"/>
                  </a:cubicBezTo>
                  <a:cubicBezTo>
                    <a:pt x="104" y="8"/>
                    <a:pt x="104" y="8"/>
                    <a:pt x="104" y="8"/>
                  </a:cubicBezTo>
                  <a:cubicBezTo>
                    <a:pt x="106" y="8"/>
                    <a:pt x="106" y="8"/>
                    <a:pt x="106" y="8"/>
                  </a:cubicBezTo>
                  <a:cubicBezTo>
                    <a:pt x="106" y="7"/>
                    <a:pt x="106" y="7"/>
                    <a:pt x="106" y="7"/>
                  </a:cubicBezTo>
                  <a:cubicBezTo>
                    <a:pt x="103" y="8"/>
                    <a:pt x="103" y="8"/>
                    <a:pt x="103" y="8"/>
                  </a:cubicBezTo>
                  <a:cubicBezTo>
                    <a:pt x="103" y="11"/>
                    <a:pt x="103" y="11"/>
                    <a:pt x="103" y="11"/>
                  </a:cubicBezTo>
                  <a:lnTo>
                    <a:pt x="104" y="11"/>
                  </a:lnTo>
                  <a:close/>
                  <a:moveTo>
                    <a:pt x="104" y="23"/>
                  </a:moveTo>
                  <a:cubicBezTo>
                    <a:pt x="104" y="23"/>
                    <a:pt x="104" y="23"/>
                    <a:pt x="104" y="23"/>
                  </a:cubicBezTo>
                  <a:cubicBezTo>
                    <a:pt x="104" y="21"/>
                    <a:pt x="104" y="21"/>
                    <a:pt x="104" y="21"/>
                  </a:cubicBezTo>
                  <a:cubicBezTo>
                    <a:pt x="104" y="20"/>
                    <a:pt x="104" y="20"/>
                    <a:pt x="104" y="20"/>
                  </a:cubicBezTo>
                  <a:cubicBezTo>
                    <a:pt x="104" y="20"/>
                    <a:pt x="104" y="20"/>
                    <a:pt x="104" y="20"/>
                  </a:cubicBezTo>
                  <a:cubicBezTo>
                    <a:pt x="106" y="20"/>
                    <a:pt x="106" y="20"/>
                    <a:pt x="106" y="20"/>
                  </a:cubicBezTo>
                  <a:cubicBezTo>
                    <a:pt x="106" y="20"/>
                    <a:pt x="106" y="20"/>
                    <a:pt x="106" y="20"/>
                  </a:cubicBezTo>
                  <a:cubicBezTo>
                    <a:pt x="103" y="20"/>
                    <a:pt x="103" y="20"/>
                    <a:pt x="103" y="20"/>
                  </a:cubicBezTo>
                  <a:cubicBezTo>
                    <a:pt x="103" y="23"/>
                    <a:pt x="103" y="23"/>
                    <a:pt x="103" y="23"/>
                  </a:cubicBezTo>
                  <a:lnTo>
                    <a:pt x="104" y="23"/>
                  </a:lnTo>
                  <a:close/>
                  <a:moveTo>
                    <a:pt x="104" y="29"/>
                  </a:moveTo>
                  <a:cubicBezTo>
                    <a:pt x="104" y="29"/>
                    <a:pt x="104" y="29"/>
                    <a:pt x="104" y="29"/>
                  </a:cubicBezTo>
                  <a:cubicBezTo>
                    <a:pt x="104" y="27"/>
                    <a:pt x="104" y="27"/>
                    <a:pt x="104" y="27"/>
                  </a:cubicBezTo>
                  <a:cubicBezTo>
                    <a:pt x="104" y="27"/>
                    <a:pt x="104" y="27"/>
                    <a:pt x="104" y="27"/>
                  </a:cubicBezTo>
                  <a:cubicBezTo>
                    <a:pt x="104" y="26"/>
                    <a:pt x="104" y="26"/>
                    <a:pt x="104" y="26"/>
                  </a:cubicBezTo>
                  <a:cubicBezTo>
                    <a:pt x="106" y="26"/>
                    <a:pt x="106" y="26"/>
                    <a:pt x="106" y="26"/>
                  </a:cubicBezTo>
                  <a:cubicBezTo>
                    <a:pt x="106" y="26"/>
                    <a:pt x="106" y="26"/>
                    <a:pt x="106" y="26"/>
                  </a:cubicBezTo>
                  <a:cubicBezTo>
                    <a:pt x="103" y="26"/>
                    <a:pt x="103" y="26"/>
                    <a:pt x="103" y="26"/>
                  </a:cubicBezTo>
                  <a:cubicBezTo>
                    <a:pt x="103" y="29"/>
                    <a:pt x="103" y="29"/>
                    <a:pt x="103" y="29"/>
                  </a:cubicBezTo>
                  <a:lnTo>
                    <a:pt x="104" y="29"/>
                  </a:lnTo>
                  <a:close/>
                  <a:moveTo>
                    <a:pt x="104" y="14"/>
                  </a:moveTo>
                  <a:cubicBezTo>
                    <a:pt x="104" y="14"/>
                    <a:pt x="104" y="14"/>
                    <a:pt x="104" y="14"/>
                  </a:cubicBezTo>
                  <a:cubicBezTo>
                    <a:pt x="104" y="12"/>
                    <a:pt x="104" y="12"/>
                    <a:pt x="104" y="12"/>
                  </a:cubicBezTo>
                  <a:cubicBezTo>
                    <a:pt x="104" y="11"/>
                    <a:pt x="104" y="11"/>
                    <a:pt x="104" y="11"/>
                  </a:cubicBezTo>
                  <a:cubicBezTo>
                    <a:pt x="104" y="11"/>
                    <a:pt x="104" y="11"/>
                    <a:pt x="104" y="11"/>
                  </a:cubicBezTo>
                  <a:cubicBezTo>
                    <a:pt x="106" y="11"/>
                    <a:pt x="106" y="11"/>
                    <a:pt x="106" y="11"/>
                  </a:cubicBezTo>
                  <a:cubicBezTo>
                    <a:pt x="106" y="10"/>
                    <a:pt x="106" y="10"/>
                    <a:pt x="106" y="10"/>
                  </a:cubicBezTo>
                  <a:cubicBezTo>
                    <a:pt x="103" y="11"/>
                    <a:pt x="103" y="11"/>
                    <a:pt x="103" y="11"/>
                  </a:cubicBezTo>
                  <a:cubicBezTo>
                    <a:pt x="103" y="14"/>
                    <a:pt x="103" y="14"/>
                    <a:pt x="103" y="14"/>
                  </a:cubicBezTo>
                  <a:lnTo>
                    <a:pt x="104" y="14"/>
                  </a:lnTo>
                  <a:close/>
                  <a:moveTo>
                    <a:pt x="104" y="20"/>
                  </a:moveTo>
                  <a:cubicBezTo>
                    <a:pt x="104" y="20"/>
                    <a:pt x="104" y="20"/>
                    <a:pt x="104" y="20"/>
                  </a:cubicBezTo>
                  <a:cubicBezTo>
                    <a:pt x="104" y="18"/>
                    <a:pt x="104" y="18"/>
                    <a:pt x="104" y="18"/>
                  </a:cubicBezTo>
                  <a:cubicBezTo>
                    <a:pt x="104" y="17"/>
                    <a:pt x="104" y="17"/>
                    <a:pt x="104" y="17"/>
                  </a:cubicBezTo>
                  <a:cubicBezTo>
                    <a:pt x="104" y="17"/>
                    <a:pt x="104" y="17"/>
                    <a:pt x="104" y="17"/>
                  </a:cubicBezTo>
                  <a:cubicBezTo>
                    <a:pt x="106" y="17"/>
                    <a:pt x="106" y="17"/>
                    <a:pt x="106" y="17"/>
                  </a:cubicBezTo>
                  <a:cubicBezTo>
                    <a:pt x="106" y="17"/>
                    <a:pt x="106" y="17"/>
                    <a:pt x="106" y="17"/>
                  </a:cubicBezTo>
                  <a:cubicBezTo>
                    <a:pt x="103" y="17"/>
                    <a:pt x="103" y="17"/>
                    <a:pt x="103" y="17"/>
                  </a:cubicBezTo>
                  <a:cubicBezTo>
                    <a:pt x="103" y="20"/>
                    <a:pt x="103" y="20"/>
                    <a:pt x="103" y="20"/>
                  </a:cubicBezTo>
                  <a:lnTo>
                    <a:pt x="104" y="20"/>
                  </a:lnTo>
                  <a:close/>
                  <a:moveTo>
                    <a:pt x="104" y="17"/>
                  </a:moveTo>
                  <a:cubicBezTo>
                    <a:pt x="104" y="17"/>
                    <a:pt x="104" y="17"/>
                    <a:pt x="104" y="17"/>
                  </a:cubicBezTo>
                  <a:cubicBezTo>
                    <a:pt x="104" y="15"/>
                    <a:pt x="104" y="15"/>
                    <a:pt x="104" y="15"/>
                  </a:cubicBezTo>
                  <a:cubicBezTo>
                    <a:pt x="104" y="14"/>
                    <a:pt x="104" y="14"/>
                    <a:pt x="104" y="14"/>
                  </a:cubicBezTo>
                  <a:cubicBezTo>
                    <a:pt x="104" y="14"/>
                    <a:pt x="104" y="14"/>
                    <a:pt x="104" y="14"/>
                  </a:cubicBezTo>
                  <a:cubicBezTo>
                    <a:pt x="106" y="14"/>
                    <a:pt x="106" y="14"/>
                    <a:pt x="106" y="14"/>
                  </a:cubicBezTo>
                  <a:cubicBezTo>
                    <a:pt x="106" y="14"/>
                    <a:pt x="106" y="14"/>
                    <a:pt x="106" y="14"/>
                  </a:cubicBezTo>
                  <a:cubicBezTo>
                    <a:pt x="103" y="14"/>
                    <a:pt x="103" y="14"/>
                    <a:pt x="103" y="14"/>
                  </a:cubicBezTo>
                  <a:cubicBezTo>
                    <a:pt x="103" y="17"/>
                    <a:pt x="103" y="17"/>
                    <a:pt x="103" y="17"/>
                  </a:cubicBezTo>
                  <a:lnTo>
                    <a:pt x="104" y="17"/>
                  </a:lnTo>
                  <a:close/>
                  <a:moveTo>
                    <a:pt x="103" y="3"/>
                  </a:moveTo>
                  <a:cubicBezTo>
                    <a:pt x="103" y="3"/>
                    <a:pt x="103" y="3"/>
                    <a:pt x="103" y="3"/>
                  </a:cubicBezTo>
                  <a:cubicBezTo>
                    <a:pt x="101" y="3"/>
                    <a:pt x="101" y="3"/>
                    <a:pt x="101" y="3"/>
                  </a:cubicBezTo>
                  <a:cubicBezTo>
                    <a:pt x="101" y="3"/>
                    <a:pt x="101" y="3"/>
                    <a:pt x="101" y="3"/>
                  </a:cubicBezTo>
                  <a:cubicBezTo>
                    <a:pt x="100" y="3"/>
                    <a:pt x="100" y="3"/>
                    <a:pt x="100" y="3"/>
                  </a:cubicBezTo>
                  <a:cubicBezTo>
                    <a:pt x="100" y="8"/>
                    <a:pt x="100" y="8"/>
                    <a:pt x="100" y="8"/>
                  </a:cubicBezTo>
                  <a:cubicBezTo>
                    <a:pt x="100" y="8"/>
                    <a:pt x="100" y="8"/>
                    <a:pt x="100" y="8"/>
                  </a:cubicBezTo>
                  <a:cubicBezTo>
                    <a:pt x="101" y="6"/>
                    <a:pt x="101" y="6"/>
                    <a:pt x="101" y="6"/>
                  </a:cubicBezTo>
                  <a:cubicBezTo>
                    <a:pt x="101" y="6"/>
                    <a:pt x="101" y="6"/>
                    <a:pt x="101" y="6"/>
                  </a:cubicBezTo>
                  <a:cubicBezTo>
                    <a:pt x="101" y="6"/>
                    <a:pt x="101" y="6"/>
                    <a:pt x="101" y="6"/>
                  </a:cubicBezTo>
                  <a:cubicBezTo>
                    <a:pt x="103" y="5"/>
                    <a:pt x="103" y="5"/>
                    <a:pt x="103" y="5"/>
                  </a:cubicBezTo>
                  <a:cubicBezTo>
                    <a:pt x="103" y="3"/>
                    <a:pt x="103" y="3"/>
                    <a:pt x="103" y="3"/>
                  </a:cubicBezTo>
                  <a:cubicBezTo>
                    <a:pt x="103" y="3"/>
                    <a:pt x="103" y="3"/>
                    <a:pt x="103" y="3"/>
                  </a:cubicBezTo>
                  <a:close/>
                  <a:moveTo>
                    <a:pt x="103" y="5"/>
                  </a:moveTo>
                  <a:cubicBezTo>
                    <a:pt x="103" y="5"/>
                    <a:pt x="103" y="5"/>
                    <a:pt x="103" y="5"/>
                  </a:cubicBezTo>
                  <a:cubicBezTo>
                    <a:pt x="101" y="6"/>
                    <a:pt x="101" y="6"/>
                    <a:pt x="101" y="6"/>
                  </a:cubicBezTo>
                  <a:cubicBezTo>
                    <a:pt x="101" y="4"/>
                    <a:pt x="101" y="4"/>
                    <a:pt x="101" y="4"/>
                  </a:cubicBezTo>
                  <a:cubicBezTo>
                    <a:pt x="103" y="3"/>
                    <a:pt x="103" y="3"/>
                    <a:pt x="103" y="3"/>
                  </a:cubicBezTo>
                  <a:lnTo>
                    <a:pt x="103" y="5"/>
                  </a:lnTo>
                  <a:close/>
                  <a:moveTo>
                    <a:pt x="67" y="42"/>
                  </a:moveTo>
                  <a:cubicBezTo>
                    <a:pt x="67" y="42"/>
                    <a:pt x="67" y="42"/>
                    <a:pt x="67" y="42"/>
                  </a:cubicBezTo>
                  <a:cubicBezTo>
                    <a:pt x="71" y="41"/>
                    <a:pt x="71" y="41"/>
                    <a:pt x="71" y="41"/>
                  </a:cubicBezTo>
                  <a:cubicBezTo>
                    <a:pt x="71" y="41"/>
                    <a:pt x="71" y="41"/>
                    <a:pt x="71" y="41"/>
                  </a:cubicBezTo>
                  <a:cubicBezTo>
                    <a:pt x="67" y="41"/>
                    <a:pt x="67" y="41"/>
                    <a:pt x="67" y="41"/>
                  </a:cubicBezTo>
                  <a:lnTo>
                    <a:pt x="67" y="42"/>
                  </a:lnTo>
                  <a:close/>
                  <a:moveTo>
                    <a:pt x="67" y="43"/>
                  </a:moveTo>
                  <a:cubicBezTo>
                    <a:pt x="67" y="43"/>
                    <a:pt x="67" y="43"/>
                    <a:pt x="67" y="43"/>
                  </a:cubicBezTo>
                  <a:cubicBezTo>
                    <a:pt x="71" y="42"/>
                    <a:pt x="71" y="42"/>
                    <a:pt x="71" y="42"/>
                  </a:cubicBezTo>
                  <a:cubicBezTo>
                    <a:pt x="71" y="42"/>
                    <a:pt x="71" y="42"/>
                    <a:pt x="71" y="42"/>
                  </a:cubicBezTo>
                  <a:cubicBezTo>
                    <a:pt x="67" y="42"/>
                    <a:pt x="67" y="42"/>
                    <a:pt x="67" y="42"/>
                  </a:cubicBezTo>
                  <a:lnTo>
                    <a:pt x="67" y="43"/>
                  </a:lnTo>
                  <a:close/>
                  <a:moveTo>
                    <a:pt x="67" y="43"/>
                  </a:moveTo>
                  <a:cubicBezTo>
                    <a:pt x="67" y="43"/>
                    <a:pt x="67" y="43"/>
                    <a:pt x="67" y="43"/>
                  </a:cubicBezTo>
                  <a:cubicBezTo>
                    <a:pt x="71" y="43"/>
                    <a:pt x="71" y="43"/>
                    <a:pt x="71" y="43"/>
                  </a:cubicBezTo>
                  <a:cubicBezTo>
                    <a:pt x="71" y="43"/>
                    <a:pt x="71" y="43"/>
                    <a:pt x="71" y="43"/>
                  </a:cubicBezTo>
                  <a:cubicBezTo>
                    <a:pt x="67" y="43"/>
                    <a:pt x="67" y="43"/>
                    <a:pt x="67" y="43"/>
                  </a:cubicBezTo>
                  <a:close/>
                  <a:moveTo>
                    <a:pt x="67" y="41"/>
                  </a:moveTo>
                  <a:cubicBezTo>
                    <a:pt x="67" y="41"/>
                    <a:pt x="67" y="41"/>
                    <a:pt x="67" y="41"/>
                  </a:cubicBezTo>
                  <a:cubicBezTo>
                    <a:pt x="71" y="41"/>
                    <a:pt x="71" y="41"/>
                    <a:pt x="71" y="41"/>
                  </a:cubicBezTo>
                  <a:cubicBezTo>
                    <a:pt x="71" y="40"/>
                    <a:pt x="71" y="40"/>
                    <a:pt x="71" y="40"/>
                  </a:cubicBezTo>
                  <a:cubicBezTo>
                    <a:pt x="67" y="41"/>
                    <a:pt x="67" y="41"/>
                    <a:pt x="67" y="41"/>
                  </a:cubicBezTo>
                  <a:close/>
                  <a:moveTo>
                    <a:pt x="71" y="37"/>
                  </a:moveTo>
                  <a:cubicBezTo>
                    <a:pt x="71" y="37"/>
                    <a:pt x="71" y="37"/>
                    <a:pt x="71" y="37"/>
                  </a:cubicBezTo>
                  <a:cubicBezTo>
                    <a:pt x="67" y="38"/>
                    <a:pt x="67" y="38"/>
                    <a:pt x="67" y="38"/>
                  </a:cubicBezTo>
                  <a:cubicBezTo>
                    <a:pt x="67" y="38"/>
                    <a:pt x="67" y="38"/>
                    <a:pt x="67" y="38"/>
                  </a:cubicBezTo>
                  <a:cubicBezTo>
                    <a:pt x="71" y="37"/>
                    <a:pt x="71" y="37"/>
                    <a:pt x="71" y="37"/>
                  </a:cubicBezTo>
                  <a:close/>
                  <a:moveTo>
                    <a:pt x="67" y="40"/>
                  </a:moveTo>
                  <a:cubicBezTo>
                    <a:pt x="67" y="40"/>
                    <a:pt x="67" y="40"/>
                    <a:pt x="67" y="40"/>
                  </a:cubicBezTo>
                  <a:cubicBezTo>
                    <a:pt x="71" y="40"/>
                    <a:pt x="71" y="40"/>
                    <a:pt x="71" y="40"/>
                  </a:cubicBezTo>
                  <a:cubicBezTo>
                    <a:pt x="71" y="40"/>
                    <a:pt x="71" y="40"/>
                    <a:pt x="71" y="40"/>
                  </a:cubicBezTo>
                  <a:cubicBezTo>
                    <a:pt x="67" y="40"/>
                    <a:pt x="67" y="40"/>
                    <a:pt x="67" y="40"/>
                  </a:cubicBezTo>
                  <a:close/>
                  <a:moveTo>
                    <a:pt x="60" y="42"/>
                  </a:moveTo>
                  <a:cubicBezTo>
                    <a:pt x="60" y="42"/>
                    <a:pt x="60" y="42"/>
                    <a:pt x="60" y="42"/>
                  </a:cubicBezTo>
                  <a:cubicBezTo>
                    <a:pt x="63" y="41"/>
                    <a:pt x="63" y="41"/>
                    <a:pt x="63" y="41"/>
                  </a:cubicBezTo>
                  <a:cubicBezTo>
                    <a:pt x="63" y="41"/>
                    <a:pt x="63" y="41"/>
                    <a:pt x="63" y="41"/>
                  </a:cubicBezTo>
                  <a:cubicBezTo>
                    <a:pt x="60" y="41"/>
                    <a:pt x="60" y="41"/>
                    <a:pt x="60" y="41"/>
                  </a:cubicBezTo>
                  <a:lnTo>
                    <a:pt x="60" y="42"/>
                  </a:lnTo>
                  <a:close/>
                  <a:moveTo>
                    <a:pt x="67" y="39"/>
                  </a:moveTo>
                  <a:cubicBezTo>
                    <a:pt x="67" y="39"/>
                    <a:pt x="67" y="39"/>
                    <a:pt x="67" y="39"/>
                  </a:cubicBezTo>
                  <a:cubicBezTo>
                    <a:pt x="71" y="39"/>
                    <a:pt x="71" y="39"/>
                    <a:pt x="71" y="39"/>
                  </a:cubicBezTo>
                  <a:cubicBezTo>
                    <a:pt x="71" y="39"/>
                    <a:pt x="71" y="39"/>
                    <a:pt x="71" y="39"/>
                  </a:cubicBezTo>
                  <a:cubicBezTo>
                    <a:pt x="67" y="39"/>
                    <a:pt x="67" y="39"/>
                    <a:pt x="67" y="39"/>
                  </a:cubicBezTo>
                  <a:close/>
                  <a:moveTo>
                    <a:pt x="71" y="39"/>
                  </a:moveTo>
                  <a:cubicBezTo>
                    <a:pt x="71" y="39"/>
                    <a:pt x="71" y="39"/>
                    <a:pt x="71" y="39"/>
                  </a:cubicBezTo>
                  <a:cubicBezTo>
                    <a:pt x="74" y="39"/>
                    <a:pt x="74" y="39"/>
                    <a:pt x="74" y="39"/>
                  </a:cubicBezTo>
                  <a:cubicBezTo>
                    <a:pt x="74" y="39"/>
                    <a:pt x="74" y="39"/>
                    <a:pt x="74" y="39"/>
                  </a:cubicBezTo>
                  <a:cubicBezTo>
                    <a:pt x="71" y="39"/>
                    <a:pt x="71" y="39"/>
                    <a:pt x="71" y="39"/>
                  </a:cubicBezTo>
                  <a:close/>
                  <a:moveTo>
                    <a:pt x="71" y="40"/>
                  </a:moveTo>
                  <a:cubicBezTo>
                    <a:pt x="71" y="40"/>
                    <a:pt x="71" y="40"/>
                    <a:pt x="71" y="40"/>
                  </a:cubicBezTo>
                  <a:cubicBezTo>
                    <a:pt x="74" y="40"/>
                    <a:pt x="74" y="40"/>
                    <a:pt x="74" y="40"/>
                  </a:cubicBezTo>
                  <a:cubicBezTo>
                    <a:pt x="74" y="40"/>
                    <a:pt x="74" y="40"/>
                    <a:pt x="74" y="40"/>
                  </a:cubicBezTo>
                  <a:cubicBezTo>
                    <a:pt x="71" y="40"/>
                    <a:pt x="71" y="40"/>
                    <a:pt x="71" y="40"/>
                  </a:cubicBezTo>
                  <a:close/>
                  <a:moveTo>
                    <a:pt x="71" y="41"/>
                  </a:moveTo>
                  <a:cubicBezTo>
                    <a:pt x="71" y="41"/>
                    <a:pt x="71" y="41"/>
                    <a:pt x="71" y="41"/>
                  </a:cubicBezTo>
                  <a:cubicBezTo>
                    <a:pt x="74" y="41"/>
                    <a:pt x="74" y="41"/>
                    <a:pt x="74" y="41"/>
                  </a:cubicBezTo>
                  <a:cubicBezTo>
                    <a:pt x="74" y="40"/>
                    <a:pt x="74" y="40"/>
                    <a:pt x="74" y="40"/>
                  </a:cubicBezTo>
                  <a:cubicBezTo>
                    <a:pt x="71" y="41"/>
                    <a:pt x="71" y="41"/>
                    <a:pt x="71" y="41"/>
                  </a:cubicBezTo>
                  <a:close/>
                  <a:moveTo>
                    <a:pt x="71" y="39"/>
                  </a:moveTo>
                  <a:cubicBezTo>
                    <a:pt x="71" y="39"/>
                    <a:pt x="71" y="39"/>
                    <a:pt x="71" y="39"/>
                  </a:cubicBezTo>
                  <a:cubicBezTo>
                    <a:pt x="74" y="38"/>
                    <a:pt x="74" y="38"/>
                    <a:pt x="74" y="38"/>
                  </a:cubicBezTo>
                  <a:cubicBezTo>
                    <a:pt x="74" y="38"/>
                    <a:pt x="74" y="38"/>
                    <a:pt x="74" y="38"/>
                  </a:cubicBezTo>
                  <a:cubicBezTo>
                    <a:pt x="71" y="38"/>
                    <a:pt x="71" y="38"/>
                    <a:pt x="71" y="38"/>
                  </a:cubicBezTo>
                  <a:lnTo>
                    <a:pt x="71" y="39"/>
                  </a:lnTo>
                  <a:close/>
                  <a:moveTo>
                    <a:pt x="67" y="45"/>
                  </a:moveTo>
                  <a:cubicBezTo>
                    <a:pt x="67" y="45"/>
                    <a:pt x="67" y="45"/>
                    <a:pt x="67" y="45"/>
                  </a:cubicBezTo>
                  <a:cubicBezTo>
                    <a:pt x="71" y="45"/>
                    <a:pt x="71" y="45"/>
                    <a:pt x="71" y="45"/>
                  </a:cubicBezTo>
                  <a:cubicBezTo>
                    <a:pt x="71" y="45"/>
                    <a:pt x="71" y="45"/>
                    <a:pt x="71" y="45"/>
                  </a:cubicBezTo>
                  <a:cubicBezTo>
                    <a:pt x="67" y="45"/>
                    <a:pt x="67" y="45"/>
                    <a:pt x="67" y="45"/>
                  </a:cubicBezTo>
                  <a:close/>
                  <a:moveTo>
                    <a:pt x="74" y="37"/>
                  </a:moveTo>
                  <a:cubicBezTo>
                    <a:pt x="74" y="37"/>
                    <a:pt x="74" y="37"/>
                    <a:pt x="74" y="37"/>
                  </a:cubicBezTo>
                  <a:cubicBezTo>
                    <a:pt x="71" y="37"/>
                    <a:pt x="71" y="37"/>
                    <a:pt x="71" y="37"/>
                  </a:cubicBezTo>
                  <a:cubicBezTo>
                    <a:pt x="71" y="38"/>
                    <a:pt x="71" y="38"/>
                    <a:pt x="71" y="38"/>
                  </a:cubicBezTo>
                  <a:cubicBezTo>
                    <a:pt x="74" y="37"/>
                    <a:pt x="74" y="37"/>
                    <a:pt x="74" y="37"/>
                  </a:cubicBezTo>
                  <a:close/>
                  <a:moveTo>
                    <a:pt x="67" y="44"/>
                  </a:moveTo>
                  <a:cubicBezTo>
                    <a:pt x="67" y="44"/>
                    <a:pt x="67" y="44"/>
                    <a:pt x="67" y="44"/>
                  </a:cubicBezTo>
                  <a:cubicBezTo>
                    <a:pt x="71" y="44"/>
                    <a:pt x="71" y="44"/>
                    <a:pt x="71" y="44"/>
                  </a:cubicBezTo>
                  <a:cubicBezTo>
                    <a:pt x="71" y="44"/>
                    <a:pt x="71" y="44"/>
                    <a:pt x="71" y="44"/>
                  </a:cubicBezTo>
                  <a:cubicBezTo>
                    <a:pt x="67" y="44"/>
                    <a:pt x="67" y="44"/>
                    <a:pt x="67" y="44"/>
                  </a:cubicBezTo>
                  <a:close/>
                  <a:moveTo>
                    <a:pt x="67" y="39"/>
                  </a:moveTo>
                  <a:cubicBezTo>
                    <a:pt x="67" y="39"/>
                    <a:pt x="67" y="39"/>
                    <a:pt x="67" y="39"/>
                  </a:cubicBezTo>
                  <a:cubicBezTo>
                    <a:pt x="71" y="38"/>
                    <a:pt x="71" y="38"/>
                    <a:pt x="71" y="38"/>
                  </a:cubicBezTo>
                  <a:cubicBezTo>
                    <a:pt x="71" y="38"/>
                    <a:pt x="71" y="38"/>
                    <a:pt x="71" y="38"/>
                  </a:cubicBezTo>
                  <a:cubicBezTo>
                    <a:pt x="67" y="38"/>
                    <a:pt x="67" y="38"/>
                    <a:pt x="67" y="38"/>
                  </a:cubicBezTo>
                  <a:lnTo>
                    <a:pt x="67" y="39"/>
                  </a:lnTo>
                  <a:close/>
                  <a:moveTo>
                    <a:pt x="60" y="46"/>
                  </a:moveTo>
                  <a:cubicBezTo>
                    <a:pt x="60" y="46"/>
                    <a:pt x="60" y="46"/>
                    <a:pt x="60" y="46"/>
                  </a:cubicBezTo>
                  <a:cubicBezTo>
                    <a:pt x="63" y="45"/>
                    <a:pt x="63" y="45"/>
                    <a:pt x="63" y="45"/>
                  </a:cubicBezTo>
                  <a:cubicBezTo>
                    <a:pt x="63" y="45"/>
                    <a:pt x="63" y="45"/>
                    <a:pt x="63" y="45"/>
                  </a:cubicBezTo>
                  <a:cubicBezTo>
                    <a:pt x="60" y="45"/>
                    <a:pt x="60" y="45"/>
                    <a:pt x="60" y="45"/>
                  </a:cubicBezTo>
                  <a:lnTo>
                    <a:pt x="60" y="46"/>
                  </a:lnTo>
                  <a:close/>
                  <a:moveTo>
                    <a:pt x="60" y="45"/>
                  </a:moveTo>
                  <a:cubicBezTo>
                    <a:pt x="60" y="45"/>
                    <a:pt x="60" y="45"/>
                    <a:pt x="60" y="45"/>
                  </a:cubicBezTo>
                  <a:cubicBezTo>
                    <a:pt x="63" y="44"/>
                    <a:pt x="63" y="44"/>
                    <a:pt x="63" y="44"/>
                  </a:cubicBezTo>
                  <a:cubicBezTo>
                    <a:pt x="63" y="44"/>
                    <a:pt x="63" y="44"/>
                    <a:pt x="63" y="44"/>
                  </a:cubicBezTo>
                  <a:cubicBezTo>
                    <a:pt x="60" y="44"/>
                    <a:pt x="60" y="44"/>
                    <a:pt x="60" y="44"/>
                  </a:cubicBezTo>
                  <a:lnTo>
                    <a:pt x="60" y="45"/>
                  </a:lnTo>
                  <a:close/>
                  <a:moveTo>
                    <a:pt x="67" y="38"/>
                  </a:moveTo>
                  <a:cubicBezTo>
                    <a:pt x="67" y="38"/>
                    <a:pt x="67" y="38"/>
                    <a:pt x="67" y="38"/>
                  </a:cubicBezTo>
                  <a:cubicBezTo>
                    <a:pt x="64" y="38"/>
                    <a:pt x="64" y="38"/>
                    <a:pt x="64" y="38"/>
                  </a:cubicBezTo>
                  <a:cubicBezTo>
                    <a:pt x="64" y="38"/>
                    <a:pt x="64" y="38"/>
                    <a:pt x="64" y="38"/>
                  </a:cubicBezTo>
                  <a:cubicBezTo>
                    <a:pt x="67" y="38"/>
                    <a:pt x="67" y="38"/>
                    <a:pt x="67" y="38"/>
                  </a:cubicBezTo>
                  <a:close/>
                  <a:moveTo>
                    <a:pt x="64" y="39"/>
                  </a:moveTo>
                  <a:cubicBezTo>
                    <a:pt x="64" y="39"/>
                    <a:pt x="64" y="39"/>
                    <a:pt x="64" y="39"/>
                  </a:cubicBezTo>
                  <a:cubicBezTo>
                    <a:pt x="67" y="39"/>
                    <a:pt x="67" y="39"/>
                    <a:pt x="67" y="39"/>
                  </a:cubicBezTo>
                  <a:cubicBezTo>
                    <a:pt x="67" y="39"/>
                    <a:pt x="67" y="39"/>
                    <a:pt x="67" y="39"/>
                  </a:cubicBezTo>
                  <a:cubicBezTo>
                    <a:pt x="64" y="39"/>
                    <a:pt x="64" y="39"/>
                    <a:pt x="64" y="39"/>
                  </a:cubicBezTo>
                  <a:close/>
                  <a:moveTo>
                    <a:pt x="60" y="42"/>
                  </a:moveTo>
                  <a:cubicBezTo>
                    <a:pt x="60" y="42"/>
                    <a:pt x="60" y="42"/>
                    <a:pt x="60" y="42"/>
                  </a:cubicBezTo>
                  <a:cubicBezTo>
                    <a:pt x="63" y="42"/>
                    <a:pt x="63" y="42"/>
                    <a:pt x="63" y="42"/>
                  </a:cubicBezTo>
                  <a:cubicBezTo>
                    <a:pt x="63" y="42"/>
                    <a:pt x="63" y="42"/>
                    <a:pt x="63" y="42"/>
                  </a:cubicBezTo>
                  <a:cubicBezTo>
                    <a:pt x="60" y="42"/>
                    <a:pt x="60" y="42"/>
                    <a:pt x="60" y="42"/>
                  </a:cubicBezTo>
                  <a:close/>
                  <a:moveTo>
                    <a:pt x="60" y="44"/>
                  </a:moveTo>
                  <a:cubicBezTo>
                    <a:pt x="60" y="44"/>
                    <a:pt x="60" y="44"/>
                    <a:pt x="60" y="44"/>
                  </a:cubicBezTo>
                  <a:cubicBezTo>
                    <a:pt x="63" y="44"/>
                    <a:pt x="63" y="44"/>
                    <a:pt x="63" y="44"/>
                  </a:cubicBezTo>
                  <a:cubicBezTo>
                    <a:pt x="63" y="43"/>
                    <a:pt x="63" y="43"/>
                    <a:pt x="63" y="43"/>
                  </a:cubicBezTo>
                  <a:cubicBezTo>
                    <a:pt x="60" y="44"/>
                    <a:pt x="60" y="44"/>
                    <a:pt x="60" y="44"/>
                  </a:cubicBezTo>
                  <a:close/>
                  <a:moveTo>
                    <a:pt x="60" y="43"/>
                  </a:moveTo>
                  <a:cubicBezTo>
                    <a:pt x="60" y="43"/>
                    <a:pt x="60" y="43"/>
                    <a:pt x="60" y="43"/>
                  </a:cubicBezTo>
                  <a:cubicBezTo>
                    <a:pt x="63" y="43"/>
                    <a:pt x="63" y="43"/>
                    <a:pt x="63" y="43"/>
                  </a:cubicBezTo>
                  <a:cubicBezTo>
                    <a:pt x="63" y="43"/>
                    <a:pt x="63" y="43"/>
                    <a:pt x="63" y="43"/>
                  </a:cubicBezTo>
                  <a:cubicBezTo>
                    <a:pt x="60" y="43"/>
                    <a:pt x="60" y="43"/>
                    <a:pt x="60" y="43"/>
                  </a:cubicBezTo>
                  <a:close/>
                  <a:moveTo>
                    <a:pt x="64" y="43"/>
                  </a:moveTo>
                  <a:cubicBezTo>
                    <a:pt x="64" y="43"/>
                    <a:pt x="64" y="43"/>
                    <a:pt x="64" y="43"/>
                  </a:cubicBezTo>
                  <a:cubicBezTo>
                    <a:pt x="67" y="43"/>
                    <a:pt x="67" y="43"/>
                    <a:pt x="67" y="43"/>
                  </a:cubicBezTo>
                  <a:cubicBezTo>
                    <a:pt x="67" y="42"/>
                    <a:pt x="67" y="42"/>
                    <a:pt x="67" y="42"/>
                  </a:cubicBezTo>
                  <a:cubicBezTo>
                    <a:pt x="64" y="43"/>
                    <a:pt x="64" y="43"/>
                    <a:pt x="64" y="43"/>
                  </a:cubicBezTo>
                  <a:close/>
                  <a:moveTo>
                    <a:pt x="64" y="45"/>
                  </a:moveTo>
                  <a:cubicBezTo>
                    <a:pt x="64" y="45"/>
                    <a:pt x="64" y="45"/>
                    <a:pt x="64" y="45"/>
                  </a:cubicBezTo>
                  <a:cubicBezTo>
                    <a:pt x="67" y="45"/>
                    <a:pt x="67" y="45"/>
                    <a:pt x="67" y="45"/>
                  </a:cubicBezTo>
                  <a:cubicBezTo>
                    <a:pt x="67" y="45"/>
                    <a:pt x="67" y="45"/>
                    <a:pt x="67" y="45"/>
                  </a:cubicBezTo>
                  <a:cubicBezTo>
                    <a:pt x="64" y="45"/>
                    <a:pt x="64" y="45"/>
                    <a:pt x="64" y="45"/>
                  </a:cubicBezTo>
                  <a:close/>
                  <a:moveTo>
                    <a:pt x="64" y="40"/>
                  </a:moveTo>
                  <a:cubicBezTo>
                    <a:pt x="64" y="40"/>
                    <a:pt x="64" y="40"/>
                    <a:pt x="64" y="40"/>
                  </a:cubicBezTo>
                  <a:cubicBezTo>
                    <a:pt x="67" y="40"/>
                    <a:pt x="67" y="40"/>
                    <a:pt x="67" y="40"/>
                  </a:cubicBezTo>
                  <a:cubicBezTo>
                    <a:pt x="67" y="39"/>
                    <a:pt x="67" y="39"/>
                    <a:pt x="67" y="39"/>
                  </a:cubicBezTo>
                  <a:cubicBezTo>
                    <a:pt x="64" y="40"/>
                    <a:pt x="64" y="40"/>
                    <a:pt x="64" y="40"/>
                  </a:cubicBezTo>
                  <a:close/>
                  <a:moveTo>
                    <a:pt x="64" y="45"/>
                  </a:moveTo>
                  <a:cubicBezTo>
                    <a:pt x="64" y="45"/>
                    <a:pt x="64" y="45"/>
                    <a:pt x="64" y="45"/>
                  </a:cubicBezTo>
                  <a:cubicBezTo>
                    <a:pt x="67" y="44"/>
                    <a:pt x="67" y="44"/>
                    <a:pt x="67" y="44"/>
                  </a:cubicBezTo>
                  <a:cubicBezTo>
                    <a:pt x="67" y="44"/>
                    <a:pt x="67" y="44"/>
                    <a:pt x="67" y="44"/>
                  </a:cubicBezTo>
                  <a:cubicBezTo>
                    <a:pt x="64" y="44"/>
                    <a:pt x="64" y="44"/>
                    <a:pt x="64" y="44"/>
                  </a:cubicBezTo>
                  <a:lnTo>
                    <a:pt x="64" y="45"/>
                  </a:lnTo>
                  <a:close/>
                  <a:moveTo>
                    <a:pt x="64" y="44"/>
                  </a:moveTo>
                  <a:cubicBezTo>
                    <a:pt x="64" y="44"/>
                    <a:pt x="64" y="44"/>
                    <a:pt x="64" y="44"/>
                  </a:cubicBezTo>
                  <a:cubicBezTo>
                    <a:pt x="67" y="44"/>
                    <a:pt x="67" y="44"/>
                    <a:pt x="67" y="44"/>
                  </a:cubicBezTo>
                  <a:cubicBezTo>
                    <a:pt x="67" y="43"/>
                    <a:pt x="67" y="43"/>
                    <a:pt x="67" y="43"/>
                  </a:cubicBezTo>
                  <a:cubicBezTo>
                    <a:pt x="64" y="43"/>
                    <a:pt x="64" y="43"/>
                    <a:pt x="64" y="43"/>
                  </a:cubicBezTo>
                  <a:lnTo>
                    <a:pt x="64" y="44"/>
                  </a:lnTo>
                  <a:close/>
                  <a:moveTo>
                    <a:pt x="64" y="41"/>
                  </a:moveTo>
                  <a:cubicBezTo>
                    <a:pt x="64" y="41"/>
                    <a:pt x="64" y="41"/>
                    <a:pt x="64" y="41"/>
                  </a:cubicBezTo>
                  <a:cubicBezTo>
                    <a:pt x="67" y="40"/>
                    <a:pt x="67" y="40"/>
                    <a:pt x="67" y="40"/>
                  </a:cubicBezTo>
                  <a:cubicBezTo>
                    <a:pt x="67" y="40"/>
                    <a:pt x="67" y="40"/>
                    <a:pt x="67" y="40"/>
                  </a:cubicBezTo>
                  <a:cubicBezTo>
                    <a:pt x="64" y="40"/>
                    <a:pt x="64" y="40"/>
                    <a:pt x="64" y="40"/>
                  </a:cubicBezTo>
                  <a:lnTo>
                    <a:pt x="64" y="41"/>
                  </a:lnTo>
                  <a:close/>
                  <a:moveTo>
                    <a:pt x="64" y="42"/>
                  </a:moveTo>
                  <a:cubicBezTo>
                    <a:pt x="64" y="42"/>
                    <a:pt x="64" y="42"/>
                    <a:pt x="64" y="42"/>
                  </a:cubicBezTo>
                  <a:cubicBezTo>
                    <a:pt x="67" y="41"/>
                    <a:pt x="67" y="41"/>
                    <a:pt x="67" y="41"/>
                  </a:cubicBezTo>
                  <a:cubicBezTo>
                    <a:pt x="67" y="41"/>
                    <a:pt x="67" y="41"/>
                    <a:pt x="67" y="41"/>
                  </a:cubicBezTo>
                  <a:cubicBezTo>
                    <a:pt x="64" y="41"/>
                    <a:pt x="64" y="41"/>
                    <a:pt x="64" y="41"/>
                  </a:cubicBezTo>
                  <a:lnTo>
                    <a:pt x="64" y="42"/>
                  </a:lnTo>
                  <a:close/>
                  <a:moveTo>
                    <a:pt x="64" y="42"/>
                  </a:moveTo>
                  <a:cubicBezTo>
                    <a:pt x="64" y="42"/>
                    <a:pt x="64" y="42"/>
                    <a:pt x="64" y="42"/>
                  </a:cubicBezTo>
                  <a:cubicBezTo>
                    <a:pt x="67" y="42"/>
                    <a:pt x="67" y="42"/>
                    <a:pt x="67" y="42"/>
                  </a:cubicBezTo>
                  <a:cubicBezTo>
                    <a:pt x="67" y="42"/>
                    <a:pt x="67" y="42"/>
                    <a:pt x="67" y="42"/>
                  </a:cubicBezTo>
                  <a:cubicBezTo>
                    <a:pt x="64" y="42"/>
                    <a:pt x="64" y="42"/>
                    <a:pt x="64" y="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8"/>
            <p:cNvSpPr>
              <a:spLocks noEditPoints="1"/>
            </p:cNvSpPr>
            <p:nvPr/>
          </p:nvSpPr>
          <p:spPr bwMode="auto">
            <a:xfrm>
              <a:off x="1193" y="4158"/>
              <a:ext cx="482" cy="141"/>
            </a:xfrm>
            <a:custGeom>
              <a:avLst/>
              <a:gdLst>
                <a:gd name="T0" fmla="*/ 0 w 186"/>
                <a:gd name="T1" fmla="*/ 53 h 53"/>
                <a:gd name="T2" fmla="*/ 81 w 186"/>
                <a:gd name="T3" fmla="*/ 11 h 53"/>
                <a:gd name="T4" fmla="*/ 155 w 186"/>
                <a:gd name="T5" fmla="*/ 31 h 53"/>
                <a:gd name="T6" fmla="*/ 76 w 186"/>
                <a:gd name="T7" fmla="*/ 4 h 53"/>
                <a:gd name="T8" fmla="*/ 96 w 186"/>
                <a:gd name="T9" fmla="*/ 49 h 53"/>
                <a:gd name="T10" fmla="*/ 95 w 186"/>
                <a:gd name="T11" fmla="*/ 52 h 53"/>
                <a:gd name="T12" fmla="*/ 154 w 186"/>
                <a:gd name="T13" fmla="*/ 15 h 53"/>
                <a:gd name="T14" fmla="*/ 99 w 186"/>
                <a:gd name="T15" fmla="*/ 17 h 53"/>
                <a:gd name="T16" fmla="*/ 18 w 186"/>
                <a:gd name="T17" fmla="*/ 19 h 53"/>
                <a:gd name="T18" fmla="*/ 15 w 186"/>
                <a:gd name="T19" fmla="*/ 21 h 53"/>
                <a:gd name="T20" fmla="*/ 19 w 186"/>
                <a:gd name="T21" fmla="*/ 20 h 53"/>
                <a:gd name="T22" fmla="*/ 23 w 186"/>
                <a:gd name="T23" fmla="*/ 32 h 53"/>
                <a:gd name="T24" fmla="*/ 25 w 186"/>
                <a:gd name="T25" fmla="*/ 32 h 53"/>
                <a:gd name="T26" fmla="*/ 29 w 186"/>
                <a:gd name="T27" fmla="*/ 17 h 53"/>
                <a:gd name="T28" fmla="*/ 49 w 186"/>
                <a:gd name="T29" fmla="*/ 18 h 53"/>
                <a:gd name="T30" fmla="*/ 59 w 186"/>
                <a:gd name="T31" fmla="*/ 4 h 53"/>
                <a:gd name="T32" fmla="*/ 31 w 186"/>
                <a:gd name="T33" fmla="*/ 2 h 53"/>
                <a:gd name="T34" fmla="*/ 22 w 186"/>
                <a:gd name="T35" fmla="*/ 5 h 53"/>
                <a:gd name="T36" fmla="*/ 67 w 186"/>
                <a:gd name="T37" fmla="*/ 31 h 53"/>
                <a:gd name="T38" fmla="*/ 75 w 186"/>
                <a:gd name="T39" fmla="*/ 31 h 53"/>
                <a:gd name="T40" fmla="*/ 78 w 186"/>
                <a:gd name="T41" fmla="*/ 29 h 53"/>
                <a:gd name="T42" fmla="*/ 83 w 186"/>
                <a:gd name="T43" fmla="*/ 26 h 53"/>
                <a:gd name="T44" fmla="*/ 93 w 186"/>
                <a:gd name="T45" fmla="*/ 19 h 53"/>
                <a:gd name="T46" fmla="*/ 103 w 186"/>
                <a:gd name="T47" fmla="*/ 17 h 53"/>
                <a:gd name="T48" fmla="*/ 107 w 186"/>
                <a:gd name="T49" fmla="*/ 21 h 53"/>
                <a:gd name="T50" fmla="*/ 117 w 186"/>
                <a:gd name="T51" fmla="*/ 21 h 53"/>
                <a:gd name="T52" fmla="*/ 20 w 186"/>
                <a:gd name="T53" fmla="*/ 35 h 53"/>
                <a:gd name="T54" fmla="*/ 28 w 186"/>
                <a:gd name="T55" fmla="*/ 41 h 53"/>
                <a:gd name="T56" fmla="*/ 31 w 186"/>
                <a:gd name="T57" fmla="*/ 41 h 53"/>
                <a:gd name="T58" fmla="*/ 33 w 186"/>
                <a:gd name="T59" fmla="*/ 35 h 53"/>
                <a:gd name="T60" fmla="*/ 36 w 186"/>
                <a:gd name="T61" fmla="*/ 47 h 53"/>
                <a:gd name="T62" fmla="*/ 40 w 186"/>
                <a:gd name="T63" fmla="*/ 47 h 53"/>
                <a:gd name="T64" fmla="*/ 41 w 186"/>
                <a:gd name="T65" fmla="*/ 41 h 53"/>
                <a:gd name="T66" fmla="*/ 43 w 186"/>
                <a:gd name="T67" fmla="*/ 48 h 53"/>
                <a:gd name="T68" fmla="*/ 46 w 186"/>
                <a:gd name="T69" fmla="*/ 48 h 53"/>
                <a:gd name="T70" fmla="*/ 49 w 186"/>
                <a:gd name="T71" fmla="*/ 48 h 53"/>
                <a:gd name="T72" fmla="*/ 52 w 186"/>
                <a:gd name="T73" fmla="*/ 41 h 53"/>
                <a:gd name="T74" fmla="*/ 55 w 186"/>
                <a:gd name="T75" fmla="*/ 48 h 53"/>
                <a:gd name="T76" fmla="*/ 57 w 186"/>
                <a:gd name="T77" fmla="*/ 41 h 53"/>
                <a:gd name="T78" fmla="*/ 61 w 186"/>
                <a:gd name="T79" fmla="*/ 48 h 53"/>
                <a:gd name="T80" fmla="*/ 64 w 186"/>
                <a:gd name="T81" fmla="*/ 41 h 53"/>
                <a:gd name="T82" fmla="*/ 71 w 186"/>
                <a:gd name="T83" fmla="*/ 41 h 53"/>
                <a:gd name="T84" fmla="*/ 77 w 186"/>
                <a:gd name="T85" fmla="*/ 33 h 53"/>
                <a:gd name="T86" fmla="*/ 84 w 186"/>
                <a:gd name="T87" fmla="*/ 48 h 53"/>
                <a:gd name="T88" fmla="*/ 89 w 186"/>
                <a:gd name="T89" fmla="*/ 33 h 53"/>
                <a:gd name="T90" fmla="*/ 99 w 186"/>
                <a:gd name="T91" fmla="*/ 41 h 53"/>
                <a:gd name="T92" fmla="*/ 105 w 186"/>
                <a:gd name="T93" fmla="*/ 34 h 53"/>
                <a:gd name="T94" fmla="*/ 112 w 186"/>
                <a:gd name="T95" fmla="*/ 48 h 53"/>
                <a:gd name="T96" fmla="*/ 114 w 186"/>
                <a:gd name="T97" fmla="*/ 48 h 53"/>
                <a:gd name="T98" fmla="*/ 117 w 186"/>
                <a:gd name="T99" fmla="*/ 34 h 53"/>
                <a:gd name="T100" fmla="*/ 143 w 186"/>
                <a:gd name="T101" fmla="*/ 18 h 53"/>
                <a:gd name="T102" fmla="*/ 141 w 186"/>
                <a:gd name="T103" fmla="*/ 17 h 53"/>
                <a:gd name="T104" fmla="*/ 134 w 186"/>
                <a:gd name="T105" fmla="*/ 33 h 53"/>
                <a:gd name="T106" fmla="*/ 127 w 186"/>
                <a:gd name="T107" fmla="*/ 32 h 53"/>
                <a:gd name="T108" fmla="*/ 123 w 186"/>
                <a:gd name="T109" fmla="*/ 22 h 53"/>
                <a:gd name="T110" fmla="*/ 120 w 186"/>
                <a:gd name="T111" fmla="*/ 18 h 53"/>
                <a:gd name="T112" fmla="*/ 122 w 186"/>
                <a:gd name="T113" fmla="*/ 41 h 53"/>
                <a:gd name="T114" fmla="*/ 125 w 186"/>
                <a:gd name="T115" fmla="*/ 33 h 53"/>
                <a:gd name="T116" fmla="*/ 155 w 186"/>
                <a:gd name="T117" fmla="*/ 49 h 53"/>
                <a:gd name="T118" fmla="*/ 162 w 186"/>
                <a:gd name="T119" fmla="*/ 40 h 53"/>
                <a:gd name="T120" fmla="*/ 162 w 186"/>
                <a:gd name="T121" fmla="*/ 40 h 53"/>
                <a:gd name="T122" fmla="*/ 177 w 186"/>
                <a:gd name="T123" fmla="*/ 49 h 53"/>
                <a:gd name="T124" fmla="*/ 181 w 186"/>
                <a:gd name="T125" fmla="*/ 4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86" h="53">
                  <a:moveTo>
                    <a:pt x="3" y="53"/>
                  </a:moveTo>
                  <a:cubicBezTo>
                    <a:pt x="94" y="51"/>
                    <a:pt x="94" y="51"/>
                    <a:pt x="94" y="51"/>
                  </a:cubicBezTo>
                  <a:cubicBezTo>
                    <a:pt x="94" y="51"/>
                    <a:pt x="94" y="51"/>
                    <a:pt x="94" y="51"/>
                  </a:cubicBezTo>
                  <a:cubicBezTo>
                    <a:pt x="3" y="52"/>
                    <a:pt x="3" y="52"/>
                    <a:pt x="3" y="52"/>
                  </a:cubicBezTo>
                  <a:lnTo>
                    <a:pt x="3" y="53"/>
                  </a:lnTo>
                  <a:close/>
                  <a:moveTo>
                    <a:pt x="4" y="50"/>
                  </a:moveTo>
                  <a:cubicBezTo>
                    <a:pt x="4" y="50"/>
                    <a:pt x="4" y="50"/>
                    <a:pt x="4" y="50"/>
                  </a:cubicBezTo>
                  <a:cubicBezTo>
                    <a:pt x="5" y="50"/>
                    <a:pt x="5" y="50"/>
                    <a:pt x="5" y="50"/>
                  </a:cubicBezTo>
                  <a:cubicBezTo>
                    <a:pt x="4" y="50"/>
                    <a:pt x="4" y="50"/>
                    <a:pt x="4" y="50"/>
                  </a:cubicBezTo>
                  <a:cubicBezTo>
                    <a:pt x="3" y="51"/>
                    <a:pt x="3" y="51"/>
                    <a:pt x="3" y="51"/>
                  </a:cubicBezTo>
                  <a:lnTo>
                    <a:pt x="4" y="50"/>
                  </a:lnTo>
                  <a:close/>
                  <a:moveTo>
                    <a:pt x="3" y="50"/>
                  </a:moveTo>
                  <a:cubicBezTo>
                    <a:pt x="3" y="50"/>
                    <a:pt x="3" y="50"/>
                    <a:pt x="3" y="50"/>
                  </a:cubicBezTo>
                  <a:cubicBezTo>
                    <a:pt x="2" y="50"/>
                    <a:pt x="2" y="50"/>
                    <a:pt x="2" y="50"/>
                  </a:cubicBezTo>
                  <a:cubicBezTo>
                    <a:pt x="1" y="52"/>
                    <a:pt x="1" y="52"/>
                    <a:pt x="1" y="52"/>
                  </a:cubicBezTo>
                  <a:cubicBezTo>
                    <a:pt x="2" y="50"/>
                    <a:pt x="2" y="50"/>
                    <a:pt x="2" y="50"/>
                  </a:cubicBezTo>
                  <a:lnTo>
                    <a:pt x="3" y="50"/>
                  </a:lnTo>
                  <a:close/>
                  <a:moveTo>
                    <a:pt x="5" y="49"/>
                  </a:moveTo>
                  <a:cubicBezTo>
                    <a:pt x="5" y="49"/>
                    <a:pt x="5" y="49"/>
                    <a:pt x="5" y="49"/>
                  </a:cubicBezTo>
                  <a:cubicBezTo>
                    <a:pt x="7" y="49"/>
                    <a:pt x="7" y="49"/>
                    <a:pt x="7" y="49"/>
                  </a:cubicBezTo>
                  <a:cubicBezTo>
                    <a:pt x="6" y="49"/>
                    <a:pt x="5" y="49"/>
                    <a:pt x="5" y="49"/>
                  </a:cubicBezTo>
                  <a:cubicBezTo>
                    <a:pt x="5" y="51"/>
                    <a:pt x="5" y="51"/>
                    <a:pt x="5" y="51"/>
                  </a:cubicBezTo>
                  <a:lnTo>
                    <a:pt x="5" y="49"/>
                  </a:lnTo>
                  <a:close/>
                  <a:moveTo>
                    <a:pt x="10" y="47"/>
                  </a:moveTo>
                  <a:cubicBezTo>
                    <a:pt x="10" y="47"/>
                    <a:pt x="10" y="47"/>
                    <a:pt x="10" y="47"/>
                  </a:cubicBezTo>
                  <a:cubicBezTo>
                    <a:pt x="9" y="47"/>
                    <a:pt x="9" y="47"/>
                    <a:pt x="9" y="47"/>
                  </a:cubicBezTo>
                  <a:cubicBezTo>
                    <a:pt x="9" y="48"/>
                    <a:pt x="9" y="48"/>
                    <a:pt x="9" y="48"/>
                  </a:cubicBezTo>
                  <a:cubicBezTo>
                    <a:pt x="9" y="47"/>
                    <a:pt x="9" y="47"/>
                    <a:pt x="9" y="47"/>
                  </a:cubicBezTo>
                  <a:lnTo>
                    <a:pt x="10" y="47"/>
                  </a:lnTo>
                  <a:close/>
                  <a:moveTo>
                    <a:pt x="0" y="53"/>
                  </a:moveTo>
                  <a:cubicBezTo>
                    <a:pt x="0" y="53"/>
                    <a:pt x="0" y="53"/>
                    <a:pt x="0" y="53"/>
                  </a:cubicBezTo>
                  <a:cubicBezTo>
                    <a:pt x="95" y="52"/>
                    <a:pt x="95" y="52"/>
                    <a:pt x="95" y="52"/>
                  </a:cubicBezTo>
                  <a:cubicBezTo>
                    <a:pt x="95" y="51"/>
                    <a:pt x="95" y="51"/>
                    <a:pt x="95" y="51"/>
                  </a:cubicBezTo>
                  <a:cubicBezTo>
                    <a:pt x="0" y="53"/>
                    <a:pt x="0" y="53"/>
                    <a:pt x="0" y="53"/>
                  </a:cubicBezTo>
                  <a:close/>
                  <a:moveTo>
                    <a:pt x="5" y="52"/>
                  </a:moveTo>
                  <a:cubicBezTo>
                    <a:pt x="5" y="52"/>
                    <a:pt x="5" y="52"/>
                    <a:pt x="5" y="52"/>
                  </a:cubicBezTo>
                  <a:cubicBezTo>
                    <a:pt x="94" y="51"/>
                    <a:pt x="94" y="51"/>
                    <a:pt x="94" y="51"/>
                  </a:cubicBezTo>
                  <a:cubicBezTo>
                    <a:pt x="94" y="50"/>
                    <a:pt x="94" y="50"/>
                    <a:pt x="94" y="50"/>
                  </a:cubicBezTo>
                  <a:cubicBezTo>
                    <a:pt x="5" y="51"/>
                    <a:pt x="5" y="51"/>
                    <a:pt x="5" y="51"/>
                  </a:cubicBezTo>
                  <a:lnTo>
                    <a:pt x="5" y="52"/>
                  </a:lnTo>
                  <a:close/>
                  <a:moveTo>
                    <a:pt x="76" y="7"/>
                  </a:moveTo>
                  <a:cubicBezTo>
                    <a:pt x="76" y="7"/>
                    <a:pt x="76" y="7"/>
                    <a:pt x="76" y="7"/>
                  </a:cubicBezTo>
                  <a:cubicBezTo>
                    <a:pt x="76" y="9"/>
                    <a:pt x="76" y="9"/>
                    <a:pt x="76" y="9"/>
                  </a:cubicBezTo>
                  <a:cubicBezTo>
                    <a:pt x="79" y="11"/>
                    <a:pt x="79" y="11"/>
                    <a:pt x="79" y="11"/>
                  </a:cubicBezTo>
                  <a:cubicBezTo>
                    <a:pt x="79" y="9"/>
                    <a:pt x="79" y="9"/>
                    <a:pt x="79" y="9"/>
                  </a:cubicBezTo>
                  <a:cubicBezTo>
                    <a:pt x="79" y="9"/>
                    <a:pt x="78" y="8"/>
                    <a:pt x="77" y="8"/>
                  </a:cubicBezTo>
                  <a:cubicBezTo>
                    <a:pt x="76" y="7"/>
                    <a:pt x="76" y="7"/>
                    <a:pt x="76" y="7"/>
                  </a:cubicBezTo>
                  <a:close/>
                  <a:moveTo>
                    <a:pt x="99" y="13"/>
                  </a:moveTo>
                  <a:cubicBezTo>
                    <a:pt x="99" y="13"/>
                    <a:pt x="99" y="13"/>
                    <a:pt x="99" y="13"/>
                  </a:cubicBezTo>
                  <a:cubicBezTo>
                    <a:pt x="99" y="13"/>
                    <a:pt x="99" y="13"/>
                    <a:pt x="99" y="13"/>
                  </a:cubicBezTo>
                  <a:cubicBezTo>
                    <a:pt x="102" y="13"/>
                    <a:pt x="102" y="13"/>
                    <a:pt x="102" y="13"/>
                  </a:cubicBezTo>
                  <a:lnTo>
                    <a:pt x="99" y="13"/>
                  </a:lnTo>
                  <a:close/>
                  <a:moveTo>
                    <a:pt x="10" y="48"/>
                  </a:moveTo>
                  <a:cubicBezTo>
                    <a:pt x="10" y="48"/>
                    <a:pt x="10" y="48"/>
                    <a:pt x="10" y="48"/>
                  </a:cubicBezTo>
                  <a:cubicBezTo>
                    <a:pt x="10" y="48"/>
                    <a:pt x="10" y="48"/>
                    <a:pt x="10" y="48"/>
                  </a:cubicBezTo>
                  <a:cubicBezTo>
                    <a:pt x="8" y="48"/>
                    <a:pt x="8" y="48"/>
                    <a:pt x="8" y="48"/>
                  </a:cubicBezTo>
                  <a:lnTo>
                    <a:pt x="10" y="48"/>
                  </a:lnTo>
                  <a:close/>
                  <a:moveTo>
                    <a:pt x="87" y="12"/>
                  </a:moveTo>
                  <a:cubicBezTo>
                    <a:pt x="87" y="12"/>
                    <a:pt x="87" y="12"/>
                    <a:pt x="87" y="12"/>
                  </a:cubicBezTo>
                  <a:cubicBezTo>
                    <a:pt x="87" y="12"/>
                    <a:pt x="85" y="11"/>
                    <a:pt x="84" y="11"/>
                  </a:cubicBezTo>
                  <a:cubicBezTo>
                    <a:pt x="83" y="11"/>
                    <a:pt x="81" y="10"/>
                    <a:pt x="81" y="10"/>
                  </a:cubicBezTo>
                  <a:cubicBezTo>
                    <a:pt x="81" y="11"/>
                    <a:pt x="81" y="11"/>
                    <a:pt x="81" y="11"/>
                  </a:cubicBezTo>
                  <a:cubicBezTo>
                    <a:pt x="81" y="11"/>
                    <a:pt x="82" y="12"/>
                    <a:pt x="83" y="12"/>
                  </a:cubicBezTo>
                  <a:cubicBezTo>
                    <a:pt x="85" y="13"/>
                    <a:pt x="87" y="13"/>
                    <a:pt x="87" y="13"/>
                  </a:cubicBezTo>
                  <a:lnTo>
                    <a:pt x="87" y="12"/>
                  </a:lnTo>
                  <a:close/>
                  <a:moveTo>
                    <a:pt x="92" y="13"/>
                  </a:moveTo>
                  <a:cubicBezTo>
                    <a:pt x="92" y="13"/>
                    <a:pt x="92" y="13"/>
                    <a:pt x="92" y="13"/>
                  </a:cubicBezTo>
                  <a:cubicBezTo>
                    <a:pt x="91" y="12"/>
                    <a:pt x="88" y="12"/>
                    <a:pt x="88" y="12"/>
                  </a:cubicBezTo>
                  <a:cubicBezTo>
                    <a:pt x="88" y="13"/>
                    <a:pt x="88" y="13"/>
                    <a:pt x="88" y="13"/>
                  </a:cubicBezTo>
                  <a:cubicBezTo>
                    <a:pt x="98" y="13"/>
                    <a:pt x="98" y="13"/>
                    <a:pt x="98" y="13"/>
                  </a:cubicBezTo>
                  <a:cubicBezTo>
                    <a:pt x="98" y="13"/>
                    <a:pt x="98" y="13"/>
                    <a:pt x="98" y="13"/>
                  </a:cubicBezTo>
                  <a:cubicBezTo>
                    <a:pt x="98" y="13"/>
                    <a:pt x="93" y="13"/>
                    <a:pt x="92" y="13"/>
                  </a:cubicBezTo>
                  <a:close/>
                  <a:moveTo>
                    <a:pt x="11" y="50"/>
                  </a:moveTo>
                  <a:cubicBezTo>
                    <a:pt x="11" y="50"/>
                    <a:pt x="11" y="50"/>
                    <a:pt x="11" y="50"/>
                  </a:cubicBezTo>
                  <a:cubicBezTo>
                    <a:pt x="10" y="48"/>
                    <a:pt x="10" y="48"/>
                    <a:pt x="10" y="48"/>
                  </a:cubicBezTo>
                  <a:cubicBezTo>
                    <a:pt x="11" y="50"/>
                    <a:pt x="11" y="50"/>
                    <a:pt x="11" y="50"/>
                  </a:cubicBezTo>
                  <a:cubicBezTo>
                    <a:pt x="93" y="49"/>
                    <a:pt x="93" y="49"/>
                    <a:pt x="93" y="49"/>
                  </a:cubicBezTo>
                  <a:cubicBezTo>
                    <a:pt x="93" y="49"/>
                    <a:pt x="11" y="50"/>
                    <a:pt x="11" y="50"/>
                  </a:cubicBezTo>
                  <a:close/>
                  <a:moveTo>
                    <a:pt x="181" y="49"/>
                  </a:moveTo>
                  <a:cubicBezTo>
                    <a:pt x="181" y="49"/>
                    <a:pt x="181" y="49"/>
                    <a:pt x="181" y="49"/>
                  </a:cubicBezTo>
                  <a:cubicBezTo>
                    <a:pt x="181" y="40"/>
                    <a:pt x="181" y="40"/>
                    <a:pt x="181" y="40"/>
                  </a:cubicBezTo>
                  <a:cubicBezTo>
                    <a:pt x="183" y="40"/>
                    <a:pt x="183" y="40"/>
                    <a:pt x="183" y="40"/>
                  </a:cubicBezTo>
                  <a:cubicBezTo>
                    <a:pt x="183" y="49"/>
                    <a:pt x="183" y="49"/>
                    <a:pt x="183" y="49"/>
                  </a:cubicBezTo>
                  <a:cubicBezTo>
                    <a:pt x="183" y="49"/>
                    <a:pt x="183" y="49"/>
                    <a:pt x="183" y="49"/>
                  </a:cubicBezTo>
                  <a:cubicBezTo>
                    <a:pt x="183" y="32"/>
                    <a:pt x="183" y="32"/>
                    <a:pt x="183" y="32"/>
                  </a:cubicBezTo>
                  <a:cubicBezTo>
                    <a:pt x="186" y="32"/>
                    <a:pt x="186" y="32"/>
                    <a:pt x="186" y="32"/>
                  </a:cubicBezTo>
                  <a:cubicBezTo>
                    <a:pt x="155" y="31"/>
                    <a:pt x="155" y="31"/>
                    <a:pt x="155" y="31"/>
                  </a:cubicBezTo>
                  <a:cubicBezTo>
                    <a:pt x="155" y="31"/>
                    <a:pt x="155" y="31"/>
                    <a:pt x="155" y="31"/>
                  </a:cubicBezTo>
                  <a:cubicBezTo>
                    <a:pt x="157" y="32"/>
                    <a:pt x="157" y="32"/>
                    <a:pt x="157" y="32"/>
                  </a:cubicBezTo>
                  <a:cubicBezTo>
                    <a:pt x="157" y="32"/>
                    <a:pt x="157" y="32"/>
                    <a:pt x="157" y="32"/>
                  </a:cubicBezTo>
                  <a:cubicBezTo>
                    <a:pt x="156" y="32"/>
                    <a:pt x="155" y="32"/>
                    <a:pt x="155" y="32"/>
                  </a:cubicBezTo>
                  <a:cubicBezTo>
                    <a:pt x="155" y="31"/>
                    <a:pt x="155" y="31"/>
                    <a:pt x="155" y="31"/>
                  </a:cubicBezTo>
                  <a:cubicBezTo>
                    <a:pt x="155" y="31"/>
                    <a:pt x="155" y="31"/>
                    <a:pt x="155" y="31"/>
                  </a:cubicBezTo>
                  <a:cubicBezTo>
                    <a:pt x="155" y="40"/>
                    <a:pt x="155" y="40"/>
                    <a:pt x="155" y="40"/>
                  </a:cubicBezTo>
                  <a:cubicBezTo>
                    <a:pt x="154" y="40"/>
                    <a:pt x="154" y="40"/>
                    <a:pt x="154" y="40"/>
                  </a:cubicBezTo>
                  <a:cubicBezTo>
                    <a:pt x="154" y="40"/>
                    <a:pt x="154" y="40"/>
                    <a:pt x="154" y="39"/>
                  </a:cubicBezTo>
                  <a:cubicBezTo>
                    <a:pt x="154" y="37"/>
                    <a:pt x="154" y="32"/>
                    <a:pt x="154" y="32"/>
                  </a:cubicBezTo>
                  <a:cubicBezTo>
                    <a:pt x="154" y="32"/>
                    <a:pt x="151" y="32"/>
                    <a:pt x="148" y="31"/>
                  </a:cubicBezTo>
                  <a:cubicBezTo>
                    <a:pt x="145" y="31"/>
                    <a:pt x="143" y="31"/>
                    <a:pt x="143" y="31"/>
                  </a:cubicBezTo>
                  <a:cubicBezTo>
                    <a:pt x="143" y="31"/>
                    <a:pt x="143" y="38"/>
                    <a:pt x="143" y="40"/>
                  </a:cubicBezTo>
                  <a:cubicBezTo>
                    <a:pt x="142" y="40"/>
                    <a:pt x="142" y="40"/>
                    <a:pt x="142" y="40"/>
                  </a:cubicBezTo>
                  <a:cubicBezTo>
                    <a:pt x="142" y="31"/>
                    <a:pt x="142" y="31"/>
                    <a:pt x="142" y="31"/>
                  </a:cubicBezTo>
                  <a:cubicBezTo>
                    <a:pt x="142" y="31"/>
                    <a:pt x="142" y="31"/>
                    <a:pt x="142" y="31"/>
                  </a:cubicBezTo>
                  <a:cubicBezTo>
                    <a:pt x="186" y="32"/>
                    <a:pt x="186" y="32"/>
                    <a:pt x="186" y="32"/>
                  </a:cubicBezTo>
                  <a:cubicBezTo>
                    <a:pt x="186" y="30"/>
                    <a:pt x="186" y="30"/>
                    <a:pt x="186" y="30"/>
                  </a:cubicBezTo>
                  <a:cubicBezTo>
                    <a:pt x="173" y="30"/>
                    <a:pt x="173" y="30"/>
                    <a:pt x="173" y="30"/>
                  </a:cubicBezTo>
                  <a:cubicBezTo>
                    <a:pt x="170" y="10"/>
                    <a:pt x="170" y="10"/>
                    <a:pt x="170" y="10"/>
                  </a:cubicBezTo>
                  <a:cubicBezTo>
                    <a:pt x="170" y="10"/>
                    <a:pt x="167" y="10"/>
                    <a:pt x="165" y="10"/>
                  </a:cubicBezTo>
                  <a:cubicBezTo>
                    <a:pt x="163" y="10"/>
                    <a:pt x="159" y="10"/>
                    <a:pt x="159" y="10"/>
                  </a:cubicBezTo>
                  <a:cubicBezTo>
                    <a:pt x="159" y="10"/>
                    <a:pt x="159" y="10"/>
                    <a:pt x="159" y="10"/>
                  </a:cubicBezTo>
                  <a:cubicBezTo>
                    <a:pt x="159" y="13"/>
                    <a:pt x="159" y="13"/>
                    <a:pt x="159" y="13"/>
                  </a:cubicBezTo>
                  <a:cubicBezTo>
                    <a:pt x="158" y="13"/>
                    <a:pt x="158" y="13"/>
                    <a:pt x="156" y="14"/>
                  </a:cubicBezTo>
                  <a:cubicBezTo>
                    <a:pt x="154" y="14"/>
                    <a:pt x="154" y="15"/>
                    <a:pt x="154" y="15"/>
                  </a:cubicBezTo>
                  <a:cubicBezTo>
                    <a:pt x="154" y="21"/>
                    <a:pt x="154" y="21"/>
                    <a:pt x="154" y="21"/>
                  </a:cubicBezTo>
                  <a:cubicBezTo>
                    <a:pt x="153" y="22"/>
                    <a:pt x="153" y="22"/>
                    <a:pt x="153" y="22"/>
                  </a:cubicBezTo>
                  <a:cubicBezTo>
                    <a:pt x="153" y="22"/>
                    <a:pt x="153" y="21"/>
                    <a:pt x="153" y="21"/>
                  </a:cubicBezTo>
                  <a:cubicBezTo>
                    <a:pt x="153" y="20"/>
                    <a:pt x="152" y="20"/>
                    <a:pt x="150" y="20"/>
                  </a:cubicBezTo>
                  <a:cubicBezTo>
                    <a:pt x="150" y="19"/>
                    <a:pt x="149" y="19"/>
                    <a:pt x="149" y="19"/>
                  </a:cubicBezTo>
                  <a:cubicBezTo>
                    <a:pt x="148" y="13"/>
                    <a:pt x="148" y="13"/>
                    <a:pt x="148" y="13"/>
                  </a:cubicBezTo>
                  <a:cubicBezTo>
                    <a:pt x="148" y="13"/>
                    <a:pt x="129" y="13"/>
                    <a:pt x="117" y="13"/>
                  </a:cubicBezTo>
                  <a:cubicBezTo>
                    <a:pt x="117" y="13"/>
                    <a:pt x="117" y="13"/>
                    <a:pt x="117" y="13"/>
                  </a:cubicBezTo>
                  <a:cubicBezTo>
                    <a:pt x="117" y="13"/>
                    <a:pt x="89" y="11"/>
                    <a:pt x="85" y="10"/>
                  </a:cubicBezTo>
                  <a:cubicBezTo>
                    <a:pt x="82" y="9"/>
                    <a:pt x="78" y="7"/>
                    <a:pt x="77" y="6"/>
                  </a:cubicBezTo>
                  <a:cubicBezTo>
                    <a:pt x="76" y="4"/>
                    <a:pt x="76" y="4"/>
                    <a:pt x="76" y="4"/>
                  </a:cubicBezTo>
                  <a:cubicBezTo>
                    <a:pt x="26" y="0"/>
                    <a:pt x="26" y="0"/>
                    <a:pt x="26" y="0"/>
                  </a:cubicBezTo>
                  <a:cubicBezTo>
                    <a:pt x="14" y="10"/>
                    <a:pt x="14" y="10"/>
                    <a:pt x="14" y="10"/>
                  </a:cubicBezTo>
                  <a:cubicBezTo>
                    <a:pt x="14" y="11"/>
                    <a:pt x="14" y="11"/>
                    <a:pt x="14" y="11"/>
                  </a:cubicBezTo>
                  <a:cubicBezTo>
                    <a:pt x="13" y="11"/>
                    <a:pt x="13" y="11"/>
                    <a:pt x="13" y="11"/>
                  </a:cubicBezTo>
                  <a:cubicBezTo>
                    <a:pt x="13" y="34"/>
                    <a:pt x="13" y="34"/>
                    <a:pt x="13" y="34"/>
                  </a:cubicBezTo>
                  <a:cubicBezTo>
                    <a:pt x="14" y="34"/>
                    <a:pt x="14" y="34"/>
                    <a:pt x="14" y="34"/>
                  </a:cubicBezTo>
                  <a:cubicBezTo>
                    <a:pt x="14" y="34"/>
                    <a:pt x="14" y="34"/>
                    <a:pt x="14" y="34"/>
                  </a:cubicBezTo>
                  <a:cubicBezTo>
                    <a:pt x="33" y="32"/>
                    <a:pt x="33" y="32"/>
                    <a:pt x="33" y="32"/>
                  </a:cubicBezTo>
                  <a:cubicBezTo>
                    <a:pt x="33" y="32"/>
                    <a:pt x="33" y="32"/>
                    <a:pt x="33" y="32"/>
                  </a:cubicBezTo>
                  <a:cubicBezTo>
                    <a:pt x="33" y="32"/>
                    <a:pt x="33" y="32"/>
                    <a:pt x="33" y="32"/>
                  </a:cubicBezTo>
                  <a:cubicBezTo>
                    <a:pt x="118" y="33"/>
                    <a:pt x="118" y="33"/>
                    <a:pt x="118" y="33"/>
                  </a:cubicBezTo>
                  <a:cubicBezTo>
                    <a:pt x="120" y="33"/>
                    <a:pt x="120" y="33"/>
                    <a:pt x="120" y="33"/>
                  </a:cubicBezTo>
                  <a:cubicBezTo>
                    <a:pt x="120" y="41"/>
                    <a:pt x="120" y="41"/>
                    <a:pt x="120" y="41"/>
                  </a:cubicBezTo>
                  <a:cubicBezTo>
                    <a:pt x="119" y="41"/>
                    <a:pt x="119" y="41"/>
                    <a:pt x="119" y="41"/>
                  </a:cubicBezTo>
                  <a:cubicBezTo>
                    <a:pt x="119" y="33"/>
                    <a:pt x="119" y="33"/>
                    <a:pt x="119" y="33"/>
                  </a:cubicBezTo>
                  <a:cubicBezTo>
                    <a:pt x="119" y="33"/>
                    <a:pt x="119" y="33"/>
                    <a:pt x="119" y="33"/>
                  </a:cubicBezTo>
                  <a:cubicBezTo>
                    <a:pt x="119" y="33"/>
                    <a:pt x="119" y="33"/>
                    <a:pt x="119" y="33"/>
                  </a:cubicBezTo>
                  <a:cubicBezTo>
                    <a:pt x="87" y="33"/>
                    <a:pt x="87" y="33"/>
                    <a:pt x="87" y="33"/>
                  </a:cubicBezTo>
                  <a:cubicBezTo>
                    <a:pt x="87" y="33"/>
                    <a:pt x="87" y="33"/>
                    <a:pt x="87" y="33"/>
                  </a:cubicBezTo>
                  <a:cubicBezTo>
                    <a:pt x="87" y="33"/>
                    <a:pt x="87" y="33"/>
                    <a:pt x="87" y="33"/>
                  </a:cubicBezTo>
                  <a:cubicBezTo>
                    <a:pt x="87" y="33"/>
                    <a:pt x="87" y="33"/>
                    <a:pt x="87" y="33"/>
                  </a:cubicBezTo>
                  <a:cubicBezTo>
                    <a:pt x="34" y="32"/>
                    <a:pt x="34" y="32"/>
                    <a:pt x="34" y="32"/>
                  </a:cubicBezTo>
                  <a:cubicBezTo>
                    <a:pt x="14" y="34"/>
                    <a:pt x="14" y="34"/>
                    <a:pt x="14" y="34"/>
                  </a:cubicBezTo>
                  <a:cubicBezTo>
                    <a:pt x="14" y="34"/>
                    <a:pt x="14" y="34"/>
                    <a:pt x="14" y="34"/>
                  </a:cubicBezTo>
                  <a:cubicBezTo>
                    <a:pt x="14" y="34"/>
                    <a:pt x="14" y="34"/>
                    <a:pt x="14" y="34"/>
                  </a:cubicBezTo>
                  <a:cubicBezTo>
                    <a:pt x="14" y="34"/>
                    <a:pt x="14" y="34"/>
                    <a:pt x="14" y="34"/>
                  </a:cubicBezTo>
                  <a:cubicBezTo>
                    <a:pt x="14" y="47"/>
                    <a:pt x="14" y="47"/>
                    <a:pt x="14" y="47"/>
                  </a:cubicBezTo>
                  <a:cubicBezTo>
                    <a:pt x="9" y="47"/>
                    <a:pt x="9" y="47"/>
                    <a:pt x="9" y="47"/>
                  </a:cubicBezTo>
                  <a:cubicBezTo>
                    <a:pt x="12" y="49"/>
                    <a:pt x="12" y="49"/>
                    <a:pt x="12" y="49"/>
                  </a:cubicBezTo>
                  <a:cubicBezTo>
                    <a:pt x="96" y="48"/>
                    <a:pt x="96" y="48"/>
                    <a:pt x="96" y="48"/>
                  </a:cubicBezTo>
                  <a:cubicBezTo>
                    <a:pt x="96" y="49"/>
                    <a:pt x="96" y="49"/>
                    <a:pt x="96" y="49"/>
                  </a:cubicBezTo>
                  <a:cubicBezTo>
                    <a:pt x="96" y="49"/>
                    <a:pt x="96" y="49"/>
                    <a:pt x="96" y="49"/>
                  </a:cubicBezTo>
                  <a:cubicBezTo>
                    <a:pt x="96" y="48"/>
                    <a:pt x="96" y="48"/>
                    <a:pt x="96" y="48"/>
                  </a:cubicBezTo>
                  <a:cubicBezTo>
                    <a:pt x="107" y="48"/>
                    <a:pt x="107" y="48"/>
                    <a:pt x="107" y="48"/>
                  </a:cubicBezTo>
                  <a:cubicBezTo>
                    <a:pt x="107" y="48"/>
                    <a:pt x="107" y="48"/>
                    <a:pt x="107" y="48"/>
                  </a:cubicBezTo>
                  <a:cubicBezTo>
                    <a:pt x="107" y="48"/>
                    <a:pt x="107" y="48"/>
                    <a:pt x="107" y="48"/>
                  </a:cubicBezTo>
                  <a:cubicBezTo>
                    <a:pt x="107" y="48"/>
                    <a:pt x="107" y="48"/>
                    <a:pt x="107" y="48"/>
                  </a:cubicBezTo>
                  <a:cubicBezTo>
                    <a:pt x="109" y="48"/>
                    <a:pt x="109" y="48"/>
                    <a:pt x="109" y="48"/>
                  </a:cubicBezTo>
                  <a:cubicBezTo>
                    <a:pt x="109" y="48"/>
                    <a:pt x="109" y="48"/>
                    <a:pt x="109" y="48"/>
                  </a:cubicBezTo>
                  <a:cubicBezTo>
                    <a:pt x="93" y="49"/>
                    <a:pt x="93" y="49"/>
                    <a:pt x="93" y="49"/>
                  </a:cubicBezTo>
                  <a:cubicBezTo>
                    <a:pt x="93" y="49"/>
                    <a:pt x="93" y="49"/>
                    <a:pt x="93" y="49"/>
                  </a:cubicBezTo>
                  <a:cubicBezTo>
                    <a:pt x="93" y="49"/>
                    <a:pt x="93" y="49"/>
                    <a:pt x="93" y="49"/>
                  </a:cubicBezTo>
                  <a:cubicBezTo>
                    <a:pt x="9" y="50"/>
                    <a:pt x="9" y="50"/>
                    <a:pt x="9" y="50"/>
                  </a:cubicBezTo>
                  <a:cubicBezTo>
                    <a:pt x="8" y="48"/>
                    <a:pt x="8" y="48"/>
                    <a:pt x="8" y="48"/>
                  </a:cubicBezTo>
                  <a:cubicBezTo>
                    <a:pt x="8" y="49"/>
                    <a:pt x="8" y="49"/>
                    <a:pt x="8" y="49"/>
                  </a:cubicBezTo>
                  <a:cubicBezTo>
                    <a:pt x="8" y="49"/>
                    <a:pt x="8" y="49"/>
                    <a:pt x="8" y="49"/>
                  </a:cubicBezTo>
                  <a:cubicBezTo>
                    <a:pt x="7" y="49"/>
                    <a:pt x="7" y="49"/>
                    <a:pt x="7" y="49"/>
                  </a:cubicBezTo>
                  <a:cubicBezTo>
                    <a:pt x="8" y="49"/>
                    <a:pt x="8" y="49"/>
                    <a:pt x="8" y="49"/>
                  </a:cubicBezTo>
                  <a:cubicBezTo>
                    <a:pt x="8" y="49"/>
                    <a:pt x="8" y="49"/>
                    <a:pt x="8" y="49"/>
                  </a:cubicBezTo>
                  <a:cubicBezTo>
                    <a:pt x="9" y="50"/>
                    <a:pt x="9" y="50"/>
                    <a:pt x="9" y="50"/>
                  </a:cubicBezTo>
                  <a:cubicBezTo>
                    <a:pt x="93" y="50"/>
                    <a:pt x="93" y="50"/>
                    <a:pt x="93" y="50"/>
                  </a:cubicBezTo>
                  <a:cubicBezTo>
                    <a:pt x="94" y="50"/>
                    <a:pt x="94" y="50"/>
                    <a:pt x="94" y="50"/>
                  </a:cubicBezTo>
                  <a:cubicBezTo>
                    <a:pt x="7" y="50"/>
                    <a:pt x="7" y="50"/>
                    <a:pt x="7" y="50"/>
                  </a:cubicBezTo>
                  <a:cubicBezTo>
                    <a:pt x="7" y="49"/>
                    <a:pt x="7" y="49"/>
                    <a:pt x="7" y="49"/>
                  </a:cubicBezTo>
                  <a:cubicBezTo>
                    <a:pt x="7" y="51"/>
                    <a:pt x="7" y="51"/>
                    <a:pt x="7" y="51"/>
                  </a:cubicBezTo>
                  <a:cubicBezTo>
                    <a:pt x="94" y="50"/>
                    <a:pt x="94" y="50"/>
                    <a:pt x="94" y="50"/>
                  </a:cubicBezTo>
                  <a:cubicBezTo>
                    <a:pt x="94" y="50"/>
                    <a:pt x="94" y="50"/>
                    <a:pt x="94" y="50"/>
                  </a:cubicBezTo>
                  <a:cubicBezTo>
                    <a:pt x="94" y="51"/>
                    <a:pt x="94" y="51"/>
                    <a:pt x="94" y="51"/>
                  </a:cubicBezTo>
                  <a:cubicBezTo>
                    <a:pt x="94" y="51"/>
                    <a:pt x="94" y="51"/>
                    <a:pt x="94" y="51"/>
                  </a:cubicBezTo>
                  <a:cubicBezTo>
                    <a:pt x="95" y="51"/>
                    <a:pt x="95" y="51"/>
                    <a:pt x="95" y="51"/>
                  </a:cubicBezTo>
                  <a:cubicBezTo>
                    <a:pt x="95" y="51"/>
                    <a:pt x="95" y="51"/>
                    <a:pt x="95" y="51"/>
                  </a:cubicBezTo>
                  <a:cubicBezTo>
                    <a:pt x="95" y="52"/>
                    <a:pt x="95" y="52"/>
                    <a:pt x="95" y="52"/>
                  </a:cubicBezTo>
                  <a:cubicBezTo>
                    <a:pt x="123" y="51"/>
                    <a:pt x="123" y="51"/>
                    <a:pt x="123" y="51"/>
                  </a:cubicBezTo>
                  <a:cubicBezTo>
                    <a:pt x="148" y="53"/>
                    <a:pt x="148" y="53"/>
                    <a:pt x="148" y="53"/>
                  </a:cubicBezTo>
                  <a:cubicBezTo>
                    <a:pt x="186" y="53"/>
                    <a:pt x="186" y="53"/>
                    <a:pt x="186" y="53"/>
                  </a:cubicBezTo>
                  <a:cubicBezTo>
                    <a:pt x="186" y="49"/>
                    <a:pt x="186" y="49"/>
                    <a:pt x="186" y="49"/>
                  </a:cubicBezTo>
                  <a:lnTo>
                    <a:pt x="181" y="49"/>
                  </a:lnTo>
                  <a:close/>
                  <a:moveTo>
                    <a:pt x="181" y="32"/>
                  </a:moveTo>
                  <a:cubicBezTo>
                    <a:pt x="181" y="32"/>
                    <a:pt x="181" y="32"/>
                    <a:pt x="181" y="32"/>
                  </a:cubicBezTo>
                  <a:cubicBezTo>
                    <a:pt x="183" y="32"/>
                    <a:pt x="183" y="32"/>
                    <a:pt x="183" y="32"/>
                  </a:cubicBezTo>
                  <a:cubicBezTo>
                    <a:pt x="183" y="40"/>
                    <a:pt x="183" y="40"/>
                    <a:pt x="183" y="40"/>
                  </a:cubicBezTo>
                  <a:cubicBezTo>
                    <a:pt x="181" y="40"/>
                    <a:pt x="181" y="40"/>
                    <a:pt x="181" y="40"/>
                  </a:cubicBezTo>
                  <a:lnTo>
                    <a:pt x="181" y="32"/>
                  </a:lnTo>
                  <a:close/>
                  <a:moveTo>
                    <a:pt x="160" y="10"/>
                  </a:moveTo>
                  <a:cubicBezTo>
                    <a:pt x="160" y="10"/>
                    <a:pt x="160" y="10"/>
                    <a:pt x="160" y="10"/>
                  </a:cubicBezTo>
                  <a:cubicBezTo>
                    <a:pt x="160" y="10"/>
                    <a:pt x="161" y="10"/>
                    <a:pt x="163" y="10"/>
                  </a:cubicBezTo>
                  <a:cubicBezTo>
                    <a:pt x="165" y="10"/>
                    <a:pt x="170" y="11"/>
                    <a:pt x="170" y="11"/>
                  </a:cubicBezTo>
                  <a:cubicBezTo>
                    <a:pt x="170" y="11"/>
                    <a:pt x="166" y="11"/>
                    <a:pt x="164" y="11"/>
                  </a:cubicBezTo>
                  <a:cubicBezTo>
                    <a:pt x="162" y="11"/>
                    <a:pt x="160" y="10"/>
                    <a:pt x="160" y="10"/>
                  </a:cubicBezTo>
                  <a:cubicBezTo>
                    <a:pt x="160" y="13"/>
                    <a:pt x="160" y="13"/>
                    <a:pt x="160" y="13"/>
                  </a:cubicBezTo>
                  <a:cubicBezTo>
                    <a:pt x="159" y="13"/>
                    <a:pt x="159" y="13"/>
                    <a:pt x="159" y="13"/>
                  </a:cubicBezTo>
                  <a:cubicBezTo>
                    <a:pt x="159" y="10"/>
                    <a:pt x="159" y="10"/>
                    <a:pt x="159" y="10"/>
                  </a:cubicBezTo>
                  <a:lnTo>
                    <a:pt x="160" y="10"/>
                  </a:lnTo>
                  <a:close/>
                  <a:moveTo>
                    <a:pt x="159" y="13"/>
                  </a:moveTo>
                  <a:cubicBezTo>
                    <a:pt x="159" y="13"/>
                    <a:pt x="159" y="13"/>
                    <a:pt x="159" y="13"/>
                  </a:cubicBezTo>
                  <a:cubicBezTo>
                    <a:pt x="164" y="12"/>
                    <a:pt x="170" y="11"/>
                    <a:pt x="170" y="11"/>
                  </a:cubicBezTo>
                  <a:cubicBezTo>
                    <a:pt x="172" y="30"/>
                    <a:pt x="172" y="30"/>
                    <a:pt x="172" y="30"/>
                  </a:cubicBezTo>
                  <a:cubicBezTo>
                    <a:pt x="172" y="30"/>
                    <a:pt x="172" y="30"/>
                    <a:pt x="172" y="30"/>
                  </a:cubicBezTo>
                  <a:cubicBezTo>
                    <a:pt x="169" y="11"/>
                    <a:pt x="169" y="11"/>
                    <a:pt x="169" y="11"/>
                  </a:cubicBezTo>
                  <a:cubicBezTo>
                    <a:pt x="169" y="11"/>
                    <a:pt x="162" y="13"/>
                    <a:pt x="159" y="14"/>
                  </a:cubicBezTo>
                  <a:cubicBezTo>
                    <a:pt x="156" y="15"/>
                    <a:pt x="155" y="16"/>
                    <a:pt x="155" y="16"/>
                  </a:cubicBezTo>
                  <a:cubicBezTo>
                    <a:pt x="155" y="29"/>
                    <a:pt x="155" y="29"/>
                    <a:pt x="155" y="29"/>
                  </a:cubicBezTo>
                  <a:cubicBezTo>
                    <a:pt x="154" y="15"/>
                    <a:pt x="154" y="15"/>
                    <a:pt x="154" y="15"/>
                  </a:cubicBezTo>
                  <a:cubicBezTo>
                    <a:pt x="154" y="15"/>
                    <a:pt x="154" y="14"/>
                    <a:pt x="159" y="13"/>
                  </a:cubicBezTo>
                  <a:close/>
                  <a:moveTo>
                    <a:pt x="114" y="20"/>
                  </a:moveTo>
                  <a:cubicBezTo>
                    <a:pt x="114" y="20"/>
                    <a:pt x="114" y="20"/>
                    <a:pt x="114" y="20"/>
                  </a:cubicBezTo>
                  <a:cubicBezTo>
                    <a:pt x="115" y="20"/>
                    <a:pt x="115" y="20"/>
                    <a:pt x="115" y="20"/>
                  </a:cubicBezTo>
                  <a:cubicBezTo>
                    <a:pt x="115" y="21"/>
                    <a:pt x="115" y="21"/>
                    <a:pt x="115" y="21"/>
                  </a:cubicBezTo>
                  <a:cubicBezTo>
                    <a:pt x="114" y="21"/>
                    <a:pt x="114" y="21"/>
                    <a:pt x="114" y="21"/>
                  </a:cubicBezTo>
                  <a:lnTo>
                    <a:pt x="114" y="20"/>
                  </a:lnTo>
                  <a:close/>
                  <a:moveTo>
                    <a:pt x="112" y="17"/>
                  </a:moveTo>
                  <a:cubicBezTo>
                    <a:pt x="112" y="17"/>
                    <a:pt x="112" y="17"/>
                    <a:pt x="112" y="17"/>
                  </a:cubicBezTo>
                  <a:cubicBezTo>
                    <a:pt x="114" y="17"/>
                    <a:pt x="114" y="17"/>
                    <a:pt x="114" y="17"/>
                  </a:cubicBezTo>
                  <a:cubicBezTo>
                    <a:pt x="114" y="19"/>
                    <a:pt x="114" y="19"/>
                    <a:pt x="114" y="19"/>
                  </a:cubicBezTo>
                  <a:cubicBezTo>
                    <a:pt x="112" y="19"/>
                    <a:pt x="112" y="19"/>
                    <a:pt x="112" y="19"/>
                  </a:cubicBezTo>
                  <a:lnTo>
                    <a:pt x="112" y="17"/>
                  </a:lnTo>
                  <a:close/>
                  <a:moveTo>
                    <a:pt x="111" y="22"/>
                  </a:moveTo>
                  <a:cubicBezTo>
                    <a:pt x="111" y="22"/>
                    <a:pt x="111" y="22"/>
                    <a:pt x="111" y="22"/>
                  </a:cubicBezTo>
                  <a:cubicBezTo>
                    <a:pt x="113" y="22"/>
                    <a:pt x="113" y="22"/>
                    <a:pt x="113" y="22"/>
                  </a:cubicBezTo>
                  <a:cubicBezTo>
                    <a:pt x="113" y="23"/>
                    <a:pt x="113" y="23"/>
                    <a:pt x="113" y="23"/>
                  </a:cubicBezTo>
                  <a:cubicBezTo>
                    <a:pt x="111" y="23"/>
                    <a:pt x="111" y="23"/>
                    <a:pt x="111" y="23"/>
                  </a:cubicBezTo>
                  <a:lnTo>
                    <a:pt x="111" y="22"/>
                  </a:lnTo>
                  <a:close/>
                  <a:moveTo>
                    <a:pt x="109" y="19"/>
                  </a:moveTo>
                  <a:cubicBezTo>
                    <a:pt x="109" y="19"/>
                    <a:pt x="109" y="19"/>
                    <a:pt x="109" y="19"/>
                  </a:cubicBezTo>
                  <a:cubicBezTo>
                    <a:pt x="111" y="19"/>
                    <a:pt x="111" y="19"/>
                    <a:pt x="111" y="19"/>
                  </a:cubicBezTo>
                  <a:cubicBezTo>
                    <a:pt x="111" y="21"/>
                    <a:pt x="111" y="21"/>
                    <a:pt x="111" y="21"/>
                  </a:cubicBezTo>
                  <a:cubicBezTo>
                    <a:pt x="109" y="21"/>
                    <a:pt x="109" y="21"/>
                    <a:pt x="109" y="21"/>
                  </a:cubicBezTo>
                  <a:lnTo>
                    <a:pt x="109" y="19"/>
                  </a:lnTo>
                  <a:close/>
                  <a:moveTo>
                    <a:pt x="98" y="13"/>
                  </a:moveTo>
                  <a:cubicBezTo>
                    <a:pt x="98" y="13"/>
                    <a:pt x="98" y="13"/>
                    <a:pt x="98" y="13"/>
                  </a:cubicBezTo>
                  <a:cubicBezTo>
                    <a:pt x="100" y="13"/>
                    <a:pt x="103" y="13"/>
                    <a:pt x="105" y="13"/>
                  </a:cubicBezTo>
                  <a:cubicBezTo>
                    <a:pt x="103" y="13"/>
                    <a:pt x="101" y="13"/>
                    <a:pt x="98" y="13"/>
                  </a:cubicBezTo>
                  <a:close/>
                  <a:moveTo>
                    <a:pt x="99" y="17"/>
                  </a:moveTo>
                  <a:cubicBezTo>
                    <a:pt x="99" y="17"/>
                    <a:pt x="99" y="17"/>
                    <a:pt x="99" y="17"/>
                  </a:cubicBezTo>
                  <a:cubicBezTo>
                    <a:pt x="99" y="20"/>
                    <a:pt x="99" y="20"/>
                    <a:pt x="99" y="20"/>
                  </a:cubicBezTo>
                  <a:cubicBezTo>
                    <a:pt x="97" y="20"/>
                    <a:pt x="97" y="20"/>
                    <a:pt x="97" y="20"/>
                  </a:cubicBezTo>
                  <a:cubicBezTo>
                    <a:pt x="97" y="17"/>
                    <a:pt x="97" y="17"/>
                    <a:pt x="97" y="17"/>
                  </a:cubicBezTo>
                  <a:lnTo>
                    <a:pt x="99" y="17"/>
                  </a:lnTo>
                  <a:close/>
                  <a:moveTo>
                    <a:pt x="88" y="12"/>
                  </a:moveTo>
                  <a:cubicBezTo>
                    <a:pt x="88" y="12"/>
                    <a:pt x="88" y="12"/>
                    <a:pt x="88" y="12"/>
                  </a:cubicBezTo>
                  <a:cubicBezTo>
                    <a:pt x="91" y="12"/>
                    <a:pt x="94" y="12"/>
                    <a:pt x="98" y="13"/>
                  </a:cubicBezTo>
                  <a:cubicBezTo>
                    <a:pt x="98" y="13"/>
                    <a:pt x="98" y="13"/>
                    <a:pt x="98" y="13"/>
                  </a:cubicBezTo>
                  <a:cubicBezTo>
                    <a:pt x="94" y="13"/>
                    <a:pt x="90" y="13"/>
                    <a:pt x="88" y="13"/>
                  </a:cubicBezTo>
                  <a:lnTo>
                    <a:pt x="88" y="12"/>
                  </a:lnTo>
                  <a:close/>
                  <a:moveTo>
                    <a:pt x="80" y="9"/>
                  </a:moveTo>
                  <a:cubicBezTo>
                    <a:pt x="80" y="9"/>
                    <a:pt x="80" y="9"/>
                    <a:pt x="80" y="9"/>
                  </a:cubicBezTo>
                  <a:cubicBezTo>
                    <a:pt x="82" y="10"/>
                    <a:pt x="83" y="11"/>
                    <a:pt x="85" y="11"/>
                  </a:cubicBezTo>
                  <a:cubicBezTo>
                    <a:pt x="85" y="11"/>
                    <a:pt x="86" y="12"/>
                    <a:pt x="87" y="12"/>
                  </a:cubicBezTo>
                  <a:cubicBezTo>
                    <a:pt x="87" y="13"/>
                    <a:pt x="87" y="13"/>
                    <a:pt x="87" y="13"/>
                  </a:cubicBezTo>
                  <a:cubicBezTo>
                    <a:pt x="86" y="13"/>
                    <a:pt x="86" y="13"/>
                    <a:pt x="86" y="13"/>
                  </a:cubicBezTo>
                  <a:cubicBezTo>
                    <a:pt x="80" y="13"/>
                    <a:pt x="80" y="13"/>
                    <a:pt x="80" y="13"/>
                  </a:cubicBezTo>
                  <a:lnTo>
                    <a:pt x="80" y="9"/>
                  </a:lnTo>
                  <a:close/>
                  <a:moveTo>
                    <a:pt x="86" y="25"/>
                  </a:moveTo>
                  <a:cubicBezTo>
                    <a:pt x="86" y="25"/>
                    <a:pt x="86" y="25"/>
                    <a:pt x="86" y="25"/>
                  </a:cubicBezTo>
                  <a:cubicBezTo>
                    <a:pt x="86" y="27"/>
                    <a:pt x="86" y="27"/>
                    <a:pt x="86" y="27"/>
                  </a:cubicBezTo>
                  <a:cubicBezTo>
                    <a:pt x="85" y="27"/>
                    <a:pt x="85" y="27"/>
                    <a:pt x="85" y="27"/>
                  </a:cubicBezTo>
                  <a:cubicBezTo>
                    <a:pt x="85" y="25"/>
                    <a:pt x="85" y="25"/>
                    <a:pt x="85" y="25"/>
                  </a:cubicBezTo>
                  <a:lnTo>
                    <a:pt x="86" y="25"/>
                  </a:lnTo>
                  <a:close/>
                  <a:moveTo>
                    <a:pt x="18" y="8"/>
                  </a:moveTo>
                  <a:cubicBezTo>
                    <a:pt x="18" y="8"/>
                    <a:pt x="18" y="8"/>
                    <a:pt x="18" y="8"/>
                  </a:cubicBezTo>
                  <a:cubicBezTo>
                    <a:pt x="18" y="19"/>
                    <a:pt x="18" y="19"/>
                    <a:pt x="18" y="19"/>
                  </a:cubicBezTo>
                  <a:cubicBezTo>
                    <a:pt x="18" y="19"/>
                    <a:pt x="18" y="19"/>
                    <a:pt x="18" y="19"/>
                  </a:cubicBezTo>
                  <a:cubicBezTo>
                    <a:pt x="18" y="9"/>
                    <a:pt x="18" y="9"/>
                    <a:pt x="18" y="9"/>
                  </a:cubicBezTo>
                  <a:cubicBezTo>
                    <a:pt x="18" y="9"/>
                    <a:pt x="18" y="9"/>
                    <a:pt x="18" y="9"/>
                  </a:cubicBezTo>
                  <a:cubicBezTo>
                    <a:pt x="18" y="19"/>
                    <a:pt x="18" y="19"/>
                    <a:pt x="18" y="19"/>
                  </a:cubicBezTo>
                  <a:cubicBezTo>
                    <a:pt x="16" y="20"/>
                    <a:pt x="16" y="20"/>
                    <a:pt x="16" y="20"/>
                  </a:cubicBezTo>
                  <a:cubicBezTo>
                    <a:pt x="16" y="10"/>
                    <a:pt x="16" y="10"/>
                    <a:pt x="16" y="10"/>
                  </a:cubicBezTo>
                  <a:cubicBezTo>
                    <a:pt x="16" y="10"/>
                    <a:pt x="16" y="10"/>
                    <a:pt x="16" y="10"/>
                  </a:cubicBezTo>
                  <a:cubicBezTo>
                    <a:pt x="16" y="20"/>
                    <a:pt x="16" y="20"/>
                    <a:pt x="16" y="20"/>
                  </a:cubicBezTo>
                  <a:cubicBezTo>
                    <a:pt x="15" y="20"/>
                    <a:pt x="15" y="20"/>
                    <a:pt x="15" y="20"/>
                  </a:cubicBezTo>
                  <a:cubicBezTo>
                    <a:pt x="15" y="11"/>
                    <a:pt x="15" y="11"/>
                    <a:pt x="15" y="11"/>
                  </a:cubicBezTo>
                  <a:cubicBezTo>
                    <a:pt x="15" y="11"/>
                    <a:pt x="15" y="11"/>
                    <a:pt x="15" y="11"/>
                  </a:cubicBezTo>
                  <a:cubicBezTo>
                    <a:pt x="15" y="20"/>
                    <a:pt x="15" y="20"/>
                    <a:pt x="15" y="20"/>
                  </a:cubicBezTo>
                  <a:cubicBezTo>
                    <a:pt x="15" y="20"/>
                    <a:pt x="15" y="20"/>
                    <a:pt x="15" y="20"/>
                  </a:cubicBezTo>
                  <a:cubicBezTo>
                    <a:pt x="15" y="11"/>
                    <a:pt x="15" y="11"/>
                    <a:pt x="15" y="11"/>
                  </a:cubicBezTo>
                  <a:cubicBezTo>
                    <a:pt x="14" y="11"/>
                    <a:pt x="14" y="11"/>
                    <a:pt x="14" y="11"/>
                  </a:cubicBezTo>
                  <a:lnTo>
                    <a:pt x="18" y="8"/>
                  </a:lnTo>
                  <a:close/>
                  <a:moveTo>
                    <a:pt x="18" y="20"/>
                  </a:moveTo>
                  <a:cubicBezTo>
                    <a:pt x="18" y="20"/>
                    <a:pt x="18" y="20"/>
                    <a:pt x="18" y="20"/>
                  </a:cubicBezTo>
                  <a:cubicBezTo>
                    <a:pt x="18" y="33"/>
                    <a:pt x="18" y="33"/>
                    <a:pt x="18" y="33"/>
                  </a:cubicBezTo>
                  <a:cubicBezTo>
                    <a:pt x="18" y="33"/>
                    <a:pt x="18" y="33"/>
                    <a:pt x="18" y="33"/>
                  </a:cubicBezTo>
                  <a:cubicBezTo>
                    <a:pt x="18" y="20"/>
                    <a:pt x="18" y="20"/>
                    <a:pt x="18" y="20"/>
                  </a:cubicBezTo>
                  <a:close/>
                  <a:moveTo>
                    <a:pt x="18" y="21"/>
                  </a:moveTo>
                  <a:cubicBezTo>
                    <a:pt x="18" y="21"/>
                    <a:pt x="18" y="21"/>
                    <a:pt x="18" y="21"/>
                  </a:cubicBezTo>
                  <a:cubicBezTo>
                    <a:pt x="18" y="33"/>
                    <a:pt x="18" y="33"/>
                    <a:pt x="18" y="33"/>
                  </a:cubicBezTo>
                  <a:cubicBezTo>
                    <a:pt x="16" y="33"/>
                    <a:pt x="16" y="33"/>
                    <a:pt x="16" y="33"/>
                  </a:cubicBezTo>
                  <a:cubicBezTo>
                    <a:pt x="16" y="21"/>
                    <a:pt x="16" y="21"/>
                    <a:pt x="16" y="21"/>
                  </a:cubicBezTo>
                  <a:lnTo>
                    <a:pt x="18" y="21"/>
                  </a:lnTo>
                  <a:close/>
                  <a:moveTo>
                    <a:pt x="16" y="21"/>
                  </a:moveTo>
                  <a:cubicBezTo>
                    <a:pt x="16" y="21"/>
                    <a:pt x="16" y="21"/>
                    <a:pt x="16" y="21"/>
                  </a:cubicBezTo>
                  <a:cubicBezTo>
                    <a:pt x="16" y="33"/>
                    <a:pt x="16" y="33"/>
                    <a:pt x="16" y="33"/>
                  </a:cubicBezTo>
                  <a:cubicBezTo>
                    <a:pt x="15" y="33"/>
                    <a:pt x="15" y="33"/>
                    <a:pt x="15" y="33"/>
                  </a:cubicBezTo>
                  <a:cubicBezTo>
                    <a:pt x="15" y="21"/>
                    <a:pt x="15" y="21"/>
                    <a:pt x="15" y="21"/>
                  </a:cubicBezTo>
                  <a:lnTo>
                    <a:pt x="16" y="21"/>
                  </a:lnTo>
                  <a:close/>
                  <a:moveTo>
                    <a:pt x="15" y="21"/>
                  </a:moveTo>
                  <a:cubicBezTo>
                    <a:pt x="15" y="21"/>
                    <a:pt x="15" y="21"/>
                    <a:pt x="15" y="21"/>
                  </a:cubicBezTo>
                  <a:cubicBezTo>
                    <a:pt x="15" y="33"/>
                    <a:pt x="15" y="33"/>
                    <a:pt x="15" y="33"/>
                  </a:cubicBezTo>
                  <a:cubicBezTo>
                    <a:pt x="15" y="33"/>
                    <a:pt x="15" y="33"/>
                    <a:pt x="15" y="33"/>
                  </a:cubicBezTo>
                  <a:cubicBezTo>
                    <a:pt x="15" y="21"/>
                    <a:pt x="15" y="21"/>
                    <a:pt x="15" y="21"/>
                  </a:cubicBezTo>
                  <a:close/>
                  <a:moveTo>
                    <a:pt x="14" y="12"/>
                  </a:moveTo>
                  <a:cubicBezTo>
                    <a:pt x="14" y="12"/>
                    <a:pt x="14" y="12"/>
                    <a:pt x="14" y="12"/>
                  </a:cubicBezTo>
                  <a:cubicBezTo>
                    <a:pt x="14" y="11"/>
                    <a:pt x="14" y="11"/>
                    <a:pt x="14" y="11"/>
                  </a:cubicBezTo>
                  <a:cubicBezTo>
                    <a:pt x="14" y="33"/>
                    <a:pt x="14" y="33"/>
                    <a:pt x="14" y="33"/>
                  </a:cubicBezTo>
                  <a:cubicBezTo>
                    <a:pt x="14" y="33"/>
                    <a:pt x="14" y="33"/>
                    <a:pt x="14" y="33"/>
                  </a:cubicBezTo>
                  <a:lnTo>
                    <a:pt x="14" y="12"/>
                  </a:lnTo>
                  <a:close/>
                  <a:moveTo>
                    <a:pt x="19" y="33"/>
                  </a:moveTo>
                  <a:cubicBezTo>
                    <a:pt x="19" y="33"/>
                    <a:pt x="19" y="33"/>
                    <a:pt x="19" y="33"/>
                  </a:cubicBezTo>
                  <a:cubicBezTo>
                    <a:pt x="14" y="34"/>
                    <a:pt x="14" y="34"/>
                    <a:pt x="14" y="34"/>
                  </a:cubicBezTo>
                  <a:cubicBezTo>
                    <a:pt x="14" y="33"/>
                    <a:pt x="14" y="33"/>
                    <a:pt x="14" y="33"/>
                  </a:cubicBezTo>
                  <a:cubicBezTo>
                    <a:pt x="14" y="33"/>
                    <a:pt x="14" y="33"/>
                    <a:pt x="14" y="33"/>
                  </a:cubicBezTo>
                  <a:cubicBezTo>
                    <a:pt x="15" y="33"/>
                    <a:pt x="15" y="33"/>
                    <a:pt x="15" y="33"/>
                  </a:cubicBezTo>
                  <a:cubicBezTo>
                    <a:pt x="15" y="33"/>
                    <a:pt x="15" y="33"/>
                    <a:pt x="15" y="33"/>
                  </a:cubicBezTo>
                  <a:cubicBezTo>
                    <a:pt x="15" y="33"/>
                    <a:pt x="15" y="33"/>
                    <a:pt x="15" y="33"/>
                  </a:cubicBezTo>
                  <a:cubicBezTo>
                    <a:pt x="15" y="33"/>
                    <a:pt x="15" y="33"/>
                    <a:pt x="15" y="33"/>
                  </a:cubicBezTo>
                  <a:cubicBezTo>
                    <a:pt x="15" y="33"/>
                    <a:pt x="15" y="33"/>
                    <a:pt x="15" y="33"/>
                  </a:cubicBezTo>
                  <a:cubicBezTo>
                    <a:pt x="16" y="33"/>
                    <a:pt x="16" y="33"/>
                    <a:pt x="16" y="33"/>
                  </a:cubicBezTo>
                  <a:cubicBezTo>
                    <a:pt x="16" y="33"/>
                    <a:pt x="16" y="33"/>
                    <a:pt x="16" y="33"/>
                  </a:cubicBezTo>
                  <a:cubicBezTo>
                    <a:pt x="16" y="33"/>
                    <a:pt x="16" y="33"/>
                    <a:pt x="16" y="33"/>
                  </a:cubicBezTo>
                  <a:cubicBezTo>
                    <a:pt x="19" y="33"/>
                    <a:pt x="19" y="33"/>
                    <a:pt x="19" y="33"/>
                  </a:cubicBezTo>
                  <a:close/>
                  <a:moveTo>
                    <a:pt x="20" y="33"/>
                  </a:moveTo>
                  <a:cubicBezTo>
                    <a:pt x="20" y="33"/>
                    <a:pt x="20" y="33"/>
                    <a:pt x="20" y="33"/>
                  </a:cubicBezTo>
                  <a:cubicBezTo>
                    <a:pt x="19" y="33"/>
                    <a:pt x="19" y="33"/>
                    <a:pt x="19" y="33"/>
                  </a:cubicBezTo>
                  <a:cubicBezTo>
                    <a:pt x="19" y="33"/>
                    <a:pt x="19" y="33"/>
                    <a:pt x="19" y="33"/>
                  </a:cubicBezTo>
                  <a:cubicBezTo>
                    <a:pt x="20" y="33"/>
                    <a:pt x="20" y="33"/>
                    <a:pt x="20" y="33"/>
                  </a:cubicBezTo>
                  <a:close/>
                  <a:moveTo>
                    <a:pt x="19" y="32"/>
                  </a:moveTo>
                  <a:cubicBezTo>
                    <a:pt x="19" y="32"/>
                    <a:pt x="19" y="32"/>
                    <a:pt x="19" y="32"/>
                  </a:cubicBezTo>
                  <a:cubicBezTo>
                    <a:pt x="19" y="20"/>
                    <a:pt x="19" y="20"/>
                    <a:pt x="19" y="20"/>
                  </a:cubicBezTo>
                  <a:cubicBezTo>
                    <a:pt x="19" y="20"/>
                    <a:pt x="19" y="20"/>
                    <a:pt x="19" y="20"/>
                  </a:cubicBezTo>
                  <a:cubicBezTo>
                    <a:pt x="19" y="32"/>
                    <a:pt x="19" y="32"/>
                    <a:pt x="19" y="32"/>
                  </a:cubicBezTo>
                  <a:close/>
                  <a:moveTo>
                    <a:pt x="20" y="33"/>
                  </a:moveTo>
                  <a:cubicBezTo>
                    <a:pt x="20" y="33"/>
                    <a:pt x="20" y="33"/>
                    <a:pt x="20" y="33"/>
                  </a:cubicBezTo>
                  <a:cubicBezTo>
                    <a:pt x="20" y="33"/>
                    <a:pt x="20" y="33"/>
                    <a:pt x="20" y="33"/>
                  </a:cubicBezTo>
                  <a:cubicBezTo>
                    <a:pt x="20" y="33"/>
                    <a:pt x="20" y="33"/>
                    <a:pt x="20" y="33"/>
                  </a:cubicBezTo>
                  <a:cubicBezTo>
                    <a:pt x="20" y="32"/>
                    <a:pt x="20" y="32"/>
                    <a:pt x="20" y="32"/>
                  </a:cubicBezTo>
                  <a:lnTo>
                    <a:pt x="20" y="33"/>
                  </a:lnTo>
                  <a:close/>
                  <a:moveTo>
                    <a:pt x="22" y="32"/>
                  </a:moveTo>
                  <a:cubicBezTo>
                    <a:pt x="22" y="32"/>
                    <a:pt x="22" y="32"/>
                    <a:pt x="22" y="32"/>
                  </a:cubicBezTo>
                  <a:cubicBezTo>
                    <a:pt x="20" y="32"/>
                    <a:pt x="20" y="32"/>
                    <a:pt x="20" y="32"/>
                  </a:cubicBezTo>
                  <a:cubicBezTo>
                    <a:pt x="20" y="20"/>
                    <a:pt x="20" y="20"/>
                    <a:pt x="20" y="20"/>
                  </a:cubicBezTo>
                  <a:cubicBezTo>
                    <a:pt x="22" y="19"/>
                    <a:pt x="22" y="19"/>
                    <a:pt x="22" y="19"/>
                  </a:cubicBezTo>
                  <a:cubicBezTo>
                    <a:pt x="22" y="32"/>
                    <a:pt x="22" y="32"/>
                    <a:pt x="22" y="32"/>
                  </a:cubicBezTo>
                  <a:close/>
                  <a:moveTo>
                    <a:pt x="21" y="33"/>
                  </a:moveTo>
                  <a:cubicBezTo>
                    <a:pt x="21" y="33"/>
                    <a:pt x="21" y="33"/>
                    <a:pt x="21" y="33"/>
                  </a:cubicBezTo>
                  <a:cubicBezTo>
                    <a:pt x="20" y="33"/>
                    <a:pt x="20" y="33"/>
                    <a:pt x="20" y="33"/>
                  </a:cubicBezTo>
                  <a:cubicBezTo>
                    <a:pt x="20" y="32"/>
                    <a:pt x="20" y="32"/>
                    <a:pt x="20" y="32"/>
                  </a:cubicBezTo>
                  <a:cubicBezTo>
                    <a:pt x="21" y="32"/>
                    <a:pt x="21" y="32"/>
                    <a:pt x="21" y="32"/>
                  </a:cubicBezTo>
                  <a:lnTo>
                    <a:pt x="21" y="33"/>
                  </a:lnTo>
                  <a:close/>
                  <a:moveTo>
                    <a:pt x="22" y="33"/>
                  </a:moveTo>
                  <a:cubicBezTo>
                    <a:pt x="22" y="33"/>
                    <a:pt x="22" y="33"/>
                    <a:pt x="22" y="33"/>
                  </a:cubicBezTo>
                  <a:cubicBezTo>
                    <a:pt x="21" y="33"/>
                    <a:pt x="21" y="33"/>
                    <a:pt x="21" y="33"/>
                  </a:cubicBezTo>
                  <a:cubicBezTo>
                    <a:pt x="21" y="32"/>
                    <a:pt x="21" y="32"/>
                    <a:pt x="21" y="32"/>
                  </a:cubicBezTo>
                  <a:cubicBezTo>
                    <a:pt x="22" y="32"/>
                    <a:pt x="22" y="32"/>
                    <a:pt x="22" y="32"/>
                  </a:cubicBezTo>
                  <a:lnTo>
                    <a:pt x="22" y="33"/>
                  </a:lnTo>
                  <a:close/>
                  <a:moveTo>
                    <a:pt x="23" y="33"/>
                  </a:moveTo>
                  <a:cubicBezTo>
                    <a:pt x="23" y="33"/>
                    <a:pt x="23" y="33"/>
                    <a:pt x="23" y="33"/>
                  </a:cubicBezTo>
                  <a:cubicBezTo>
                    <a:pt x="22" y="33"/>
                    <a:pt x="22" y="33"/>
                    <a:pt x="22" y="33"/>
                  </a:cubicBezTo>
                  <a:cubicBezTo>
                    <a:pt x="22" y="32"/>
                    <a:pt x="22" y="32"/>
                    <a:pt x="22" y="32"/>
                  </a:cubicBezTo>
                  <a:cubicBezTo>
                    <a:pt x="23" y="32"/>
                    <a:pt x="23" y="32"/>
                    <a:pt x="23" y="32"/>
                  </a:cubicBezTo>
                  <a:lnTo>
                    <a:pt x="23" y="33"/>
                  </a:lnTo>
                  <a:close/>
                  <a:moveTo>
                    <a:pt x="22" y="32"/>
                  </a:moveTo>
                  <a:cubicBezTo>
                    <a:pt x="22" y="32"/>
                    <a:pt x="22" y="32"/>
                    <a:pt x="22" y="32"/>
                  </a:cubicBezTo>
                  <a:cubicBezTo>
                    <a:pt x="22" y="19"/>
                    <a:pt x="22" y="19"/>
                    <a:pt x="22" y="19"/>
                  </a:cubicBezTo>
                  <a:cubicBezTo>
                    <a:pt x="22" y="19"/>
                    <a:pt x="22" y="19"/>
                    <a:pt x="22" y="19"/>
                  </a:cubicBezTo>
                  <a:cubicBezTo>
                    <a:pt x="22" y="32"/>
                    <a:pt x="22" y="32"/>
                    <a:pt x="22" y="32"/>
                  </a:cubicBezTo>
                  <a:close/>
                  <a:moveTo>
                    <a:pt x="23" y="33"/>
                  </a:moveTo>
                  <a:cubicBezTo>
                    <a:pt x="23" y="33"/>
                    <a:pt x="23" y="33"/>
                    <a:pt x="23" y="33"/>
                  </a:cubicBezTo>
                  <a:cubicBezTo>
                    <a:pt x="23" y="33"/>
                    <a:pt x="23" y="33"/>
                    <a:pt x="23" y="33"/>
                  </a:cubicBezTo>
                  <a:cubicBezTo>
                    <a:pt x="23" y="32"/>
                    <a:pt x="23" y="32"/>
                    <a:pt x="23" y="32"/>
                  </a:cubicBezTo>
                  <a:cubicBezTo>
                    <a:pt x="23" y="32"/>
                    <a:pt x="23" y="32"/>
                    <a:pt x="23" y="32"/>
                  </a:cubicBezTo>
                  <a:lnTo>
                    <a:pt x="23" y="33"/>
                  </a:lnTo>
                  <a:close/>
                  <a:moveTo>
                    <a:pt x="23" y="32"/>
                  </a:moveTo>
                  <a:cubicBezTo>
                    <a:pt x="23" y="32"/>
                    <a:pt x="23" y="32"/>
                    <a:pt x="23" y="32"/>
                  </a:cubicBezTo>
                  <a:cubicBezTo>
                    <a:pt x="23" y="19"/>
                    <a:pt x="23" y="19"/>
                    <a:pt x="23" y="19"/>
                  </a:cubicBezTo>
                  <a:cubicBezTo>
                    <a:pt x="23" y="19"/>
                    <a:pt x="23" y="19"/>
                    <a:pt x="23" y="19"/>
                  </a:cubicBezTo>
                  <a:cubicBezTo>
                    <a:pt x="23" y="32"/>
                    <a:pt x="23" y="32"/>
                    <a:pt x="23" y="32"/>
                  </a:cubicBezTo>
                  <a:close/>
                  <a:moveTo>
                    <a:pt x="25" y="33"/>
                  </a:moveTo>
                  <a:cubicBezTo>
                    <a:pt x="25" y="33"/>
                    <a:pt x="25" y="33"/>
                    <a:pt x="25" y="33"/>
                  </a:cubicBezTo>
                  <a:cubicBezTo>
                    <a:pt x="25" y="32"/>
                    <a:pt x="25" y="32"/>
                    <a:pt x="25" y="32"/>
                  </a:cubicBezTo>
                  <a:cubicBezTo>
                    <a:pt x="24" y="32"/>
                    <a:pt x="24" y="32"/>
                    <a:pt x="24" y="32"/>
                  </a:cubicBezTo>
                  <a:cubicBezTo>
                    <a:pt x="24" y="33"/>
                    <a:pt x="24" y="33"/>
                    <a:pt x="24" y="33"/>
                  </a:cubicBezTo>
                  <a:cubicBezTo>
                    <a:pt x="24" y="33"/>
                    <a:pt x="24" y="33"/>
                    <a:pt x="24" y="33"/>
                  </a:cubicBezTo>
                  <a:cubicBezTo>
                    <a:pt x="24" y="32"/>
                    <a:pt x="24" y="32"/>
                    <a:pt x="24" y="32"/>
                  </a:cubicBezTo>
                  <a:cubicBezTo>
                    <a:pt x="24" y="32"/>
                    <a:pt x="24" y="32"/>
                    <a:pt x="24" y="32"/>
                  </a:cubicBezTo>
                  <a:cubicBezTo>
                    <a:pt x="24" y="32"/>
                    <a:pt x="24" y="32"/>
                    <a:pt x="24" y="32"/>
                  </a:cubicBezTo>
                  <a:cubicBezTo>
                    <a:pt x="24" y="32"/>
                    <a:pt x="24" y="32"/>
                    <a:pt x="24" y="32"/>
                  </a:cubicBezTo>
                  <a:cubicBezTo>
                    <a:pt x="25" y="32"/>
                    <a:pt x="25" y="32"/>
                    <a:pt x="25" y="32"/>
                  </a:cubicBezTo>
                  <a:cubicBezTo>
                    <a:pt x="25" y="33"/>
                    <a:pt x="25" y="33"/>
                    <a:pt x="25" y="33"/>
                  </a:cubicBezTo>
                  <a:cubicBezTo>
                    <a:pt x="25" y="33"/>
                    <a:pt x="25" y="33"/>
                    <a:pt x="25" y="33"/>
                  </a:cubicBezTo>
                  <a:cubicBezTo>
                    <a:pt x="25" y="32"/>
                    <a:pt x="25" y="32"/>
                    <a:pt x="25" y="32"/>
                  </a:cubicBezTo>
                  <a:cubicBezTo>
                    <a:pt x="26" y="32"/>
                    <a:pt x="26" y="32"/>
                    <a:pt x="26" y="32"/>
                  </a:cubicBezTo>
                  <a:cubicBezTo>
                    <a:pt x="26" y="32"/>
                    <a:pt x="26" y="32"/>
                    <a:pt x="26" y="32"/>
                  </a:cubicBezTo>
                  <a:lnTo>
                    <a:pt x="25" y="33"/>
                  </a:lnTo>
                  <a:close/>
                  <a:moveTo>
                    <a:pt x="24" y="32"/>
                  </a:moveTo>
                  <a:cubicBezTo>
                    <a:pt x="24" y="32"/>
                    <a:pt x="24" y="32"/>
                    <a:pt x="24" y="32"/>
                  </a:cubicBezTo>
                  <a:cubicBezTo>
                    <a:pt x="24" y="19"/>
                    <a:pt x="24" y="19"/>
                    <a:pt x="24" y="19"/>
                  </a:cubicBezTo>
                  <a:cubicBezTo>
                    <a:pt x="24" y="18"/>
                    <a:pt x="24" y="18"/>
                    <a:pt x="24" y="18"/>
                  </a:cubicBezTo>
                  <a:cubicBezTo>
                    <a:pt x="24" y="32"/>
                    <a:pt x="24" y="32"/>
                    <a:pt x="24" y="32"/>
                  </a:cubicBezTo>
                  <a:close/>
                  <a:moveTo>
                    <a:pt x="25" y="32"/>
                  </a:moveTo>
                  <a:cubicBezTo>
                    <a:pt x="25" y="32"/>
                    <a:pt x="25" y="32"/>
                    <a:pt x="25" y="32"/>
                  </a:cubicBezTo>
                  <a:cubicBezTo>
                    <a:pt x="25" y="18"/>
                    <a:pt x="25" y="18"/>
                    <a:pt x="25" y="18"/>
                  </a:cubicBezTo>
                  <a:cubicBezTo>
                    <a:pt x="25" y="18"/>
                    <a:pt x="25" y="18"/>
                    <a:pt x="25" y="18"/>
                  </a:cubicBezTo>
                  <a:cubicBezTo>
                    <a:pt x="25" y="32"/>
                    <a:pt x="25" y="32"/>
                    <a:pt x="25" y="32"/>
                  </a:cubicBezTo>
                  <a:close/>
                  <a:moveTo>
                    <a:pt x="26" y="31"/>
                  </a:moveTo>
                  <a:cubicBezTo>
                    <a:pt x="26" y="31"/>
                    <a:pt x="26" y="31"/>
                    <a:pt x="26" y="31"/>
                  </a:cubicBezTo>
                  <a:cubicBezTo>
                    <a:pt x="26" y="18"/>
                    <a:pt x="26" y="18"/>
                    <a:pt x="26" y="18"/>
                  </a:cubicBezTo>
                  <a:cubicBezTo>
                    <a:pt x="26" y="18"/>
                    <a:pt x="26" y="18"/>
                    <a:pt x="26" y="18"/>
                  </a:cubicBezTo>
                  <a:cubicBezTo>
                    <a:pt x="26" y="31"/>
                    <a:pt x="26" y="31"/>
                    <a:pt x="26" y="31"/>
                  </a:cubicBezTo>
                  <a:close/>
                  <a:moveTo>
                    <a:pt x="28" y="31"/>
                  </a:moveTo>
                  <a:cubicBezTo>
                    <a:pt x="28" y="31"/>
                    <a:pt x="28" y="31"/>
                    <a:pt x="28" y="31"/>
                  </a:cubicBezTo>
                  <a:cubicBezTo>
                    <a:pt x="27" y="31"/>
                    <a:pt x="27" y="31"/>
                    <a:pt x="27" y="31"/>
                  </a:cubicBezTo>
                  <a:cubicBezTo>
                    <a:pt x="27" y="31"/>
                    <a:pt x="27" y="31"/>
                    <a:pt x="27" y="31"/>
                  </a:cubicBezTo>
                  <a:cubicBezTo>
                    <a:pt x="27" y="31"/>
                    <a:pt x="27" y="31"/>
                    <a:pt x="27" y="31"/>
                  </a:cubicBezTo>
                  <a:cubicBezTo>
                    <a:pt x="27" y="17"/>
                    <a:pt x="27" y="17"/>
                    <a:pt x="27" y="17"/>
                  </a:cubicBezTo>
                  <a:cubicBezTo>
                    <a:pt x="27" y="17"/>
                    <a:pt x="27" y="17"/>
                    <a:pt x="27" y="17"/>
                  </a:cubicBezTo>
                  <a:cubicBezTo>
                    <a:pt x="28" y="17"/>
                    <a:pt x="28" y="17"/>
                    <a:pt x="28" y="17"/>
                  </a:cubicBezTo>
                  <a:lnTo>
                    <a:pt x="28" y="31"/>
                  </a:lnTo>
                  <a:close/>
                  <a:moveTo>
                    <a:pt x="30" y="31"/>
                  </a:moveTo>
                  <a:cubicBezTo>
                    <a:pt x="30" y="31"/>
                    <a:pt x="30" y="31"/>
                    <a:pt x="30" y="31"/>
                  </a:cubicBezTo>
                  <a:cubicBezTo>
                    <a:pt x="29" y="31"/>
                    <a:pt x="29" y="31"/>
                    <a:pt x="29" y="31"/>
                  </a:cubicBezTo>
                  <a:cubicBezTo>
                    <a:pt x="29" y="17"/>
                    <a:pt x="29" y="17"/>
                    <a:pt x="29" y="17"/>
                  </a:cubicBezTo>
                  <a:cubicBezTo>
                    <a:pt x="30" y="18"/>
                    <a:pt x="30" y="18"/>
                    <a:pt x="30" y="18"/>
                  </a:cubicBezTo>
                  <a:lnTo>
                    <a:pt x="30" y="31"/>
                  </a:lnTo>
                  <a:close/>
                  <a:moveTo>
                    <a:pt x="37" y="30"/>
                  </a:moveTo>
                  <a:cubicBezTo>
                    <a:pt x="37" y="30"/>
                    <a:pt x="37" y="30"/>
                    <a:pt x="37" y="30"/>
                  </a:cubicBezTo>
                  <a:cubicBezTo>
                    <a:pt x="34" y="30"/>
                    <a:pt x="34" y="30"/>
                    <a:pt x="34" y="30"/>
                  </a:cubicBezTo>
                  <a:cubicBezTo>
                    <a:pt x="31" y="31"/>
                    <a:pt x="31" y="31"/>
                    <a:pt x="31" y="31"/>
                  </a:cubicBezTo>
                  <a:cubicBezTo>
                    <a:pt x="31" y="18"/>
                    <a:pt x="31" y="18"/>
                    <a:pt x="31" y="18"/>
                  </a:cubicBezTo>
                  <a:cubicBezTo>
                    <a:pt x="37" y="18"/>
                    <a:pt x="37" y="18"/>
                    <a:pt x="37" y="18"/>
                  </a:cubicBezTo>
                  <a:lnTo>
                    <a:pt x="37" y="30"/>
                  </a:lnTo>
                  <a:close/>
                  <a:moveTo>
                    <a:pt x="39" y="31"/>
                  </a:moveTo>
                  <a:cubicBezTo>
                    <a:pt x="39" y="31"/>
                    <a:pt x="39" y="31"/>
                    <a:pt x="39" y="31"/>
                  </a:cubicBezTo>
                  <a:cubicBezTo>
                    <a:pt x="38" y="31"/>
                    <a:pt x="38" y="31"/>
                    <a:pt x="38" y="31"/>
                  </a:cubicBezTo>
                  <a:cubicBezTo>
                    <a:pt x="38" y="18"/>
                    <a:pt x="38" y="18"/>
                    <a:pt x="38" y="18"/>
                  </a:cubicBezTo>
                  <a:cubicBezTo>
                    <a:pt x="39" y="18"/>
                    <a:pt x="39" y="18"/>
                    <a:pt x="39" y="18"/>
                  </a:cubicBezTo>
                  <a:lnTo>
                    <a:pt x="39" y="31"/>
                  </a:lnTo>
                  <a:close/>
                  <a:moveTo>
                    <a:pt x="42" y="31"/>
                  </a:moveTo>
                  <a:cubicBezTo>
                    <a:pt x="42" y="31"/>
                    <a:pt x="42" y="31"/>
                    <a:pt x="42" y="31"/>
                  </a:cubicBezTo>
                  <a:cubicBezTo>
                    <a:pt x="40" y="31"/>
                    <a:pt x="40" y="31"/>
                    <a:pt x="40" y="31"/>
                  </a:cubicBezTo>
                  <a:cubicBezTo>
                    <a:pt x="40" y="18"/>
                    <a:pt x="40" y="18"/>
                    <a:pt x="40" y="18"/>
                  </a:cubicBezTo>
                  <a:cubicBezTo>
                    <a:pt x="42" y="18"/>
                    <a:pt x="42" y="18"/>
                    <a:pt x="42" y="18"/>
                  </a:cubicBezTo>
                  <a:lnTo>
                    <a:pt x="42" y="31"/>
                  </a:lnTo>
                  <a:close/>
                  <a:moveTo>
                    <a:pt x="48" y="31"/>
                  </a:moveTo>
                  <a:cubicBezTo>
                    <a:pt x="48" y="31"/>
                    <a:pt x="48" y="31"/>
                    <a:pt x="48" y="31"/>
                  </a:cubicBezTo>
                  <a:cubicBezTo>
                    <a:pt x="42" y="31"/>
                    <a:pt x="42" y="31"/>
                    <a:pt x="42" y="31"/>
                  </a:cubicBezTo>
                  <a:cubicBezTo>
                    <a:pt x="42" y="18"/>
                    <a:pt x="42" y="18"/>
                    <a:pt x="42" y="18"/>
                  </a:cubicBezTo>
                  <a:cubicBezTo>
                    <a:pt x="48" y="18"/>
                    <a:pt x="48" y="18"/>
                    <a:pt x="48" y="18"/>
                  </a:cubicBezTo>
                  <a:lnTo>
                    <a:pt x="48" y="31"/>
                  </a:lnTo>
                  <a:close/>
                  <a:moveTo>
                    <a:pt x="50" y="31"/>
                  </a:moveTo>
                  <a:cubicBezTo>
                    <a:pt x="50" y="31"/>
                    <a:pt x="50" y="31"/>
                    <a:pt x="50" y="31"/>
                  </a:cubicBezTo>
                  <a:cubicBezTo>
                    <a:pt x="49" y="31"/>
                    <a:pt x="49" y="31"/>
                    <a:pt x="49" y="31"/>
                  </a:cubicBezTo>
                  <a:cubicBezTo>
                    <a:pt x="49" y="18"/>
                    <a:pt x="49" y="18"/>
                    <a:pt x="49" y="18"/>
                  </a:cubicBezTo>
                  <a:cubicBezTo>
                    <a:pt x="50" y="19"/>
                    <a:pt x="50" y="19"/>
                    <a:pt x="50" y="19"/>
                  </a:cubicBezTo>
                  <a:lnTo>
                    <a:pt x="50" y="31"/>
                  </a:lnTo>
                  <a:close/>
                  <a:moveTo>
                    <a:pt x="52" y="31"/>
                  </a:moveTo>
                  <a:cubicBezTo>
                    <a:pt x="52" y="31"/>
                    <a:pt x="52" y="31"/>
                    <a:pt x="52" y="31"/>
                  </a:cubicBezTo>
                  <a:cubicBezTo>
                    <a:pt x="51" y="31"/>
                    <a:pt x="51" y="31"/>
                    <a:pt x="51" y="31"/>
                  </a:cubicBezTo>
                  <a:cubicBezTo>
                    <a:pt x="51" y="19"/>
                    <a:pt x="51" y="19"/>
                    <a:pt x="51" y="19"/>
                  </a:cubicBezTo>
                  <a:cubicBezTo>
                    <a:pt x="52" y="19"/>
                    <a:pt x="52" y="19"/>
                    <a:pt x="52" y="19"/>
                  </a:cubicBezTo>
                  <a:lnTo>
                    <a:pt x="52" y="31"/>
                  </a:lnTo>
                  <a:close/>
                  <a:moveTo>
                    <a:pt x="57" y="31"/>
                  </a:moveTo>
                  <a:cubicBezTo>
                    <a:pt x="57" y="31"/>
                    <a:pt x="57" y="31"/>
                    <a:pt x="57" y="31"/>
                  </a:cubicBezTo>
                  <a:cubicBezTo>
                    <a:pt x="53" y="31"/>
                    <a:pt x="53" y="31"/>
                    <a:pt x="53" y="31"/>
                  </a:cubicBezTo>
                  <a:cubicBezTo>
                    <a:pt x="53" y="19"/>
                    <a:pt x="53" y="19"/>
                    <a:pt x="53" y="19"/>
                  </a:cubicBezTo>
                  <a:cubicBezTo>
                    <a:pt x="57" y="19"/>
                    <a:pt x="57" y="19"/>
                    <a:pt x="57" y="19"/>
                  </a:cubicBezTo>
                  <a:lnTo>
                    <a:pt x="57" y="31"/>
                  </a:lnTo>
                  <a:close/>
                  <a:moveTo>
                    <a:pt x="59" y="31"/>
                  </a:moveTo>
                  <a:cubicBezTo>
                    <a:pt x="59" y="31"/>
                    <a:pt x="59" y="31"/>
                    <a:pt x="59" y="31"/>
                  </a:cubicBezTo>
                  <a:cubicBezTo>
                    <a:pt x="58" y="31"/>
                    <a:pt x="58" y="31"/>
                    <a:pt x="58" y="31"/>
                  </a:cubicBezTo>
                  <a:cubicBezTo>
                    <a:pt x="58" y="19"/>
                    <a:pt x="58" y="19"/>
                    <a:pt x="58" y="19"/>
                  </a:cubicBezTo>
                  <a:cubicBezTo>
                    <a:pt x="59" y="19"/>
                    <a:pt x="59" y="19"/>
                    <a:pt x="59" y="19"/>
                  </a:cubicBezTo>
                  <a:lnTo>
                    <a:pt x="59" y="31"/>
                  </a:lnTo>
                  <a:close/>
                  <a:moveTo>
                    <a:pt x="63" y="31"/>
                  </a:moveTo>
                  <a:cubicBezTo>
                    <a:pt x="63" y="31"/>
                    <a:pt x="63" y="31"/>
                    <a:pt x="63" y="31"/>
                  </a:cubicBezTo>
                  <a:cubicBezTo>
                    <a:pt x="60" y="31"/>
                    <a:pt x="60" y="31"/>
                    <a:pt x="60" y="31"/>
                  </a:cubicBezTo>
                  <a:cubicBezTo>
                    <a:pt x="60" y="19"/>
                    <a:pt x="60" y="19"/>
                    <a:pt x="60" y="19"/>
                  </a:cubicBezTo>
                  <a:cubicBezTo>
                    <a:pt x="63" y="19"/>
                    <a:pt x="63" y="19"/>
                    <a:pt x="63" y="19"/>
                  </a:cubicBezTo>
                  <a:lnTo>
                    <a:pt x="63" y="31"/>
                  </a:lnTo>
                  <a:close/>
                  <a:moveTo>
                    <a:pt x="63" y="18"/>
                  </a:moveTo>
                  <a:cubicBezTo>
                    <a:pt x="63" y="18"/>
                    <a:pt x="63" y="18"/>
                    <a:pt x="63" y="18"/>
                  </a:cubicBezTo>
                  <a:cubicBezTo>
                    <a:pt x="60" y="17"/>
                    <a:pt x="60" y="17"/>
                    <a:pt x="60" y="17"/>
                  </a:cubicBezTo>
                  <a:cubicBezTo>
                    <a:pt x="60" y="4"/>
                    <a:pt x="60" y="4"/>
                    <a:pt x="60" y="4"/>
                  </a:cubicBezTo>
                  <a:cubicBezTo>
                    <a:pt x="59" y="4"/>
                    <a:pt x="59" y="4"/>
                    <a:pt x="59" y="4"/>
                  </a:cubicBezTo>
                  <a:cubicBezTo>
                    <a:pt x="59" y="17"/>
                    <a:pt x="59" y="17"/>
                    <a:pt x="59" y="17"/>
                  </a:cubicBezTo>
                  <a:cubicBezTo>
                    <a:pt x="58" y="17"/>
                    <a:pt x="58" y="17"/>
                    <a:pt x="58" y="17"/>
                  </a:cubicBezTo>
                  <a:cubicBezTo>
                    <a:pt x="58" y="4"/>
                    <a:pt x="58" y="4"/>
                    <a:pt x="58" y="4"/>
                  </a:cubicBezTo>
                  <a:cubicBezTo>
                    <a:pt x="57" y="4"/>
                    <a:pt x="57" y="4"/>
                    <a:pt x="57" y="4"/>
                  </a:cubicBezTo>
                  <a:cubicBezTo>
                    <a:pt x="57" y="17"/>
                    <a:pt x="57" y="17"/>
                    <a:pt x="57" y="17"/>
                  </a:cubicBezTo>
                  <a:cubicBezTo>
                    <a:pt x="53" y="17"/>
                    <a:pt x="53" y="17"/>
                    <a:pt x="53" y="17"/>
                  </a:cubicBezTo>
                  <a:cubicBezTo>
                    <a:pt x="53" y="3"/>
                    <a:pt x="53" y="3"/>
                    <a:pt x="53" y="3"/>
                  </a:cubicBezTo>
                  <a:cubicBezTo>
                    <a:pt x="52" y="4"/>
                    <a:pt x="52" y="4"/>
                    <a:pt x="52" y="4"/>
                  </a:cubicBezTo>
                  <a:cubicBezTo>
                    <a:pt x="52" y="17"/>
                    <a:pt x="52" y="17"/>
                    <a:pt x="52" y="17"/>
                  </a:cubicBezTo>
                  <a:cubicBezTo>
                    <a:pt x="51" y="17"/>
                    <a:pt x="51" y="17"/>
                    <a:pt x="51" y="17"/>
                  </a:cubicBezTo>
                  <a:cubicBezTo>
                    <a:pt x="51" y="3"/>
                    <a:pt x="51" y="3"/>
                    <a:pt x="51" y="3"/>
                  </a:cubicBezTo>
                  <a:cubicBezTo>
                    <a:pt x="50" y="4"/>
                    <a:pt x="50" y="4"/>
                    <a:pt x="50" y="4"/>
                  </a:cubicBezTo>
                  <a:cubicBezTo>
                    <a:pt x="50" y="17"/>
                    <a:pt x="50" y="17"/>
                    <a:pt x="50" y="17"/>
                  </a:cubicBezTo>
                  <a:cubicBezTo>
                    <a:pt x="49" y="17"/>
                    <a:pt x="49" y="17"/>
                    <a:pt x="49" y="17"/>
                  </a:cubicBezTo>
                  <a:cubicBezTo>
                    <a:pt x="49" y="3"/>
                    <a:pt x="49" y="3"/>
                    <a:pt x="49" y="3"/>
                  </a:cubicBezTo>
                  <a:cubicBezTo>
                    <a:pt x="48" y="3"/>
                    <a:pt x="48" y="3"/>
                    <a:pt x="48" y="3"/>
                  </a:cubicBezTo>
                  <a:cubicBezTo>
                    <a:pt x="48" y="17"/>
                    <a:pt x="48" y="17"/>
                    <a:pt x="48" y="17"/>
                  </a:cubicBezTo>
                  <a:cubicBezTo>
                    <a:pt x="42" y="17"/>
                    <a:pt x="42" y="17"/>
                    <a:pt x="42" y="17"/>
                  </a:cubicBezTo>
                  <a:cubicBezTo>
                    <a:pt x="42" y="3"/>
                    <a:pt x="42" y="3"/>
                    <a:pt x="42" y="3"/>
                  </a:cubicBezTo>
                  <a:cubicBezTo>
                    <a:pt x="42" y="3"/>
                    <a:pt x="42" y="3"/>
                    <a:pt x="42" y="3"/>
                  </a:cubicBezTo>
                  <a:cubicBezTo>
                    <a:pt x="42" y="17"/>
                    <a:pt x="42" y="17"/>
                    <a:pt x="42" y="17"/>
                  </a:cubicBezTo>
                  <a:cubicBezTo>
                    <a:pt x="40" y="17"/>
                    <a:pt x="40" y="17"/>
                    <a:pt x="40" y="17"/>
                  </a:cubicBezTo>
                  <a:cubicBezTo>
                    <a:pt x="40" y="2"/>
                    <a:pt x="40" y="2"/>
                    <a:pt x="40" y="2"/>
                  </a:cubicBezTo>
                  <a:cubicBezTo>
                    <a:pt x="39" y="3"/>
                    <a:pt x="39" y="3"/>
                    <a:pt x="39" y="3"/>
                  </a:cubicBezTo>
                  <a:cubicBezTo>
                    <a:pt x="39" y="17"/>
                    <a:pt x="39" y="17"/>
                    <a:pt x="39" y="17"/>
                  </a:cubicBezTo>
                  <a:cubicBezTo>
                    <a:pt x="38" y="16"/>
                    <a:pt x="38" y="16"/>
                    <a:pt x="38" y="16"/>
                  </a:cubicBezTo>
                  <a:cubicBezTo>
                    <a:pt x="38" y="2"/>
                    <a:pt x="38" y="2"/>
                    <a:pt x="38" y="2"/>
                  </a:cubicBezTo>
                  <a:cubicBezTo>
                    <a:pt x="37" y="3"/>
                    <a:pt x="37" y="3"/>
                    <a:pt x="37" y="3"/>
                  </a:cubicBezTo>
                  <a:cubicBezTo>
                    <a:pt x="37" y="16"/>
                    <a:pt x="37" y="16"/>
                    <a:pt x="37" y="16"/>
                  </a:cubicBezTo>
                  <a:cubicBezTo>
                    <a:pt x="31" y="16"/>
                    <a:pt x="31" y="16"/>
                    <a:pt x="31" y="16"/>
                  </a:cubicBezTo>
                  <a:cubicBezTo>
                    <a:pt x="31" y="2"/>
                    <a:pt x="31" y="2"/>
                    <a:pt x="31" y="2"/>
                  </a:cubicBezTo>
                  <a:cubicBezTo>
                    <a:pt x="30" y="2"/>
                    <a:pt x="30" y="2"/>
                    <a:pt x="30" y="2"/>
                  </a:cubicBezTo>
                  <a:cubicBezTo>
                    <a:pt x="30" y="16"/>
                    <a:pt x="30" y="16"/>
                    <a:pt x="30" y="16"/>
                  </a:cubicBezTo>
                  <a:cubicBezTo>
                    <a:pt x="29" y="16"/>
                    <a:pt x="29" y="16"/>
                    <a:pt x="29" y="16"/>
                  </a:cubicBezTo>
                  <a:cubicBezTo>
                    <a:pt x="29" y="2"/>
                    <a:pt x="29" y="2"/>
                    <a:pt x="29" y="2"/>
                  </a:cubicBezTo>
                  <a:cubicBezTo>
                    <a:pt x="28" y="2"/>
                    <a:pt x="28" y="2"/>
                    <a:pt x="28" y="2"/>
                  </a:cubicBezTo>
                  <a:cubicBezTo>
                    <a:pt x="28" y="16"/>
                    <a:pt x="28" y="16"/>
                    <a:pt x="28" y="16"/>
                  </a:cubicBezTo>
                  <a:cubicBezTo>
                    <a:pt x="27" y="16"/>
                    <a:pt x="27" y="16"/>
                    <a:pt x="27" y="16"/>
                  </a:cubicBezTo>
                  <a:cubicBezTo>
                    <a:pt x="27" y="16"/>
                    <a:pt x="27" y="16"/>
                    <a:pt x="27" y="16"/>
                  </a:cubicBezTo>
                  <a:cubicBezTo>
                    <a:pt x="27" y="16"/>
                    <a:pt x="27" y="16"/>
                    <a:pt x="27" y="16"/>
                  </a:cubicBezTo>
                  <a:cubicBezTo>
                    <a:pt x="27" y="3"/>
                    <a:pt x="27" y="3"/>
                    <a:pt x="27" y="3"/>
                  </a:cubicBezTo>
                  <a:cubicBezTo>
                    <a:pt x="26" y="2"/>
                    <a:pt x="26" y="2"/>
                    <a:pt x="26" y="2"/>
                  </a:cubicBezTo>
                  <a:cubicBezTo>
                    <a:pt x="26" y="16"/>
                    <a:pt x="26" y="16"/>
                    <a:pt x="26" y="16"/>
                  </a:cubicBezTo>
                  <a:cubicBezTo>
                    <a:pt x="26" y="16"/>
                    <a:pt x="26" y="16"/>
                    <a:pt x="26" y="16"/>
                  </a:cubicBezTo>
                  <a:cubicBezTo>
                    <a:pt x="26" y="3"/>
                    <a:pt x="26" y="3"/>
                    <a:pt x="26" y="3"/>
                  </a:cubicBezTo>
                  <a:cubicBezTo>
                    <a:pt x="25" y="3"/>
                    <a:pt x="25" y="3"/>
                    <a:pt x="25" y="3"/>
                  </a:cubicBezTo>
                  <a:cubicBezTo>
                    <a:pt x="25" y="17"/>
                    <a:pt x="25" y="17"/>
                    <a:pt x="25" y="17"/>
                  </a:cubicBezTo>
                  <a:cubicBezTo>
                    <a:pt x="25" y="17"/>
                    <a:pt x="25" y="17"/>
                    <a:pt x="25" y="17"/>
                  </a:cubicBezTo>
                  <a:cubicBezTo>
                    <a:pt x="25" y="4"/>
                    <a:pt x="25" y="4"/>
                    <a:pt x="25" y="4"/>
                  </a:cubicBezTo>
                  <a:cubicBezTo>
                    <a:pt x="24" y="3"/>
                    <a:pt x="24" y="3"/>
                    <a:pt x="24" y="3"/>
                  </a:cubicBezTo>
                  <a:cubicBezTo>
                    <a:pt x="24" y="17"/>
                    <a:pt x="24" y="17"/>
                    <a:pt x="24" y="17"/>
                  </a:cubicBezTo>
                  <a:cubicBezTo>
                    <a:pt x="24" y="17"/>
                    <a:pt x="24" y="17"/>
                    <a:pt x="24" y="17"/>
                  </a:cubicBezTo>
                  <a:cubicBezTo>
                    <a:pt x="24" y="4"/>
                    <a:pt x="24" y="4"/>
                    <a:pt x="24" y="4"/>
                  </a:cubicBezTo>
                  <a:cubicBezTo>
                    <a:pt x="23" y="4"/>
                    <a:pt x="23" y="4"/>
                    <a:pt x="23" y="4"/>
                  </a:cubicBezTo>
                  <a:cubicBezTo>
                    <a:pt x="23" y="17"/>
                    <a:pt x="23" y="17"/>
                    <a:pt x="23" y="17"/>
                  </a:cubicBezTo>
                  <a:cubicBezTo>
                    <a:pt x="23" y="17"/>
                    <a:pt x="23" y="17"/>
                    <a:pt x="23" y="17"/>
                  </a:cubicBezTo>
                  <a:cubicBezTo>
                    <a:pt x="23" y="5"/>
                    <a:pt x="23" y="5"/>
                    <a:pt x="23" y="5"/>
                  </a:cubicBezTo>
                  <a:cubicBezTo>
                    <a:pt x="22" y="5"/>
                    <a:pt x="22" y="5"/>
                    <a:pt x="22" y="5"/>
                  </a:cubicBezTo>
                  <a:cubicBezTo>
                    <a:pt x="22" y="17"/>
                    <a:pt x="22" y="17"/>
                    <a:pt x="22" y="17"/>
                  </a:cubicBezTo>
                  <a:cubicBezTo>
                    <a:pt x="22" y="17"/>
                    <a:pt x="22" y="17"/>
                    <a:pt x="22" y="17"/>
                  </a:cubicBezTo>
                  <a:cubicBezTo>
                    <a:pt x="22" y="5"/>
                    <a:pt x="22" y="5"/>
                    <a:pt x="22" y="5"/>
                  </a:cubicBezTo>
                  <a:cubicBezTo>
                    <a:pt x="22" y="5"/>
                    <a:pt x="22" y="5"/>
                    <a:pt x="22" y="5"/>
                  </a:cubicBezTo>
                  <a:cubicBezTo>
                    <a:pt x="22" y="18"/>
                    <a:pt x="22" y="18"/>
                    <a:pt x="22" y="18"/>
                  </a:cubicBezTo>
                  <a:cubicBezTo>
                    <a:pt x="20" y="18"/>
                    <a:pt x="20" y="18"/>
                    <a:pt x="20" y="18"/>
                  </a:cubicBezTo>
                  <a:cubicBezTo>
                    <a:pt x="20" y="8"/>
                    <a:pt x="20" y="8"/>
                    <a:pt x="20" y="8"/>
                  </a:cubicBezTo>
                  <a:cubicBezTo>
                    <a:pt x="19" y="8"/>
                    <a:pt x="19" y="8"/>
                    <a:pt x="19" y="8"/>
                  </a:cubicBezTo>
                  <a:cubicBezTo>
                    <a:pt x="19" y="19"/>
                    <a:pt x="19" y="19"/>
                    <a:pt x="19" y="19"/>
                  </a:cubicBezTo>
                  <a:cubicBezTo>
                    <a:pt x="19" y="19"/>
                    <a:pt x="19" y="19"/>
                    <a:pt x="19" y="19"/>
                  </a:cubicBezTo>
                  <a:cubicBezTo>
                    <a:pt x="19" y="8"/>
                    <a:pt x="19" y="8"/>
                    <a:pt x="19" y="8"/>
                  </a:cubicBezTo>
                  <a:cubicBezTo>
                    <a:pt x="18" y="8"/>
                    <a:pt x="18" y="8"/>
                    <a:pt x="18" y="8"/>
                  </a:cubicBezTo>
                  <a:cubicBezTo>
                    <a:pt x="26" y="1"/>
                    <a:pt x="26" y="1"/>
                    <a:pt x="26" y="1"/>
                  </a:cubicBezTo>
                  <a:cubicBezTo>
                    <a:pt x="63" y="4"/>
                    <a:pt x="63" y="4"/>
                    <a:pt x="63" y="4"/>
                  </a:cubicBezTo>
                  <a:lnTo>
                    <a:pt x="63" y="18"/>
                  </a:lnTo>
                  <a:close/>
                  <a:moveTo>
                    <a:pt x="65" y="31"/>
                  </a:moveTo>
                  <a:cubicBezTo>
                    <a:pt x="65" y="31"/>
                    <a:pt x="65" y="31"/>
                    <a:pt x="65" y="31"/>
                  </a:cubicBezTo>
                  <a:cubicBezTo>
                    <a:pt x="64" y="31"/>
                    <a:pt x="64" y="31"/>
                    <a:pt x="64" y="31"/>
                  </a:cubicBezTo>
                  <a:cubicBezTo>
                    <a:pt x="64" y="19"/>
                    <a:pt x="64" y="19"/>
                    <a:pt x="64" y="19"/>
                  </a:cubicBezTo>
                  <a:cubicBezTo>
                    <a:pt x="65" y="19"/>
                    <a:pt x="65" y="19"/>
                    <a:pt x="65" y="19"/>
                  </a:cubicBezTo>
                  <a:lnTo>
                    <a:pt x="65" y="31"/>
                  </a:lnTo>
                  <a:close/>
                  <a:moveTo>
                    <a:pt x="65" y="5"/>
                  </a:moveTo>
                  <a:cubicBezTo>
                    <a:pt x="65" y="5"/>
                    <a:pt x="65" y="5"/>
                    <a:pt x="65" y="5"/>
                  </a:cubicBezTo>
                  <a:cubicBezTo>
                    <a:pt x="65" y="18"/>
                    <a:pt x="65" y="18"/>
                    <a:pt x="65" y="18"/>
                  </a:cubicBezTo>
                  <a:cubicBezTo>
                    <a:pt x="64" y="18"/>
                    <a:pt x="64" y="18"/>
                    <a:pt x="64" y="18"/>
                  </a:cubicBezTo>
                  <a:cubicBezTo>
                    <a:pt x="64" y="5"/>
                    <a:pt x="64" y="5"/>
                    <a:pt x="64" y="5"/>
                  </a:cubicBezTo>
                  <a:cubicBezTo>
                    <a:pt x="63" y="4"/>
                    <a:pt x="63" y="4"/>
                    <a:pt x="63" y="4"/>
                  </a:cubicBezTo>
                  <a:cubicBezTo>
                    <a:pt x="66" y="4"/>
                    <a:pt x="66" y="4"/>
                    <a:pt x="66" y="4"/>
                  </a:cubicBezTo>
                  <a:lnTo>
                    <a:pt x="65" y="5"/>
                  </a:lnTo>
                  <a:close/>
                  <a:moveTo>
                    <a:pt x="67" y="31"/>
                  </a:moveTo>
                  <a:cubicBezTo>
                    <a:pt x="67" y="31"/>
                    <a:pt x="67" y="31"/>
                    <a:pt x="67" y="31"/>
                  </a:cubicBezTo>
                  <a:cubicBezTo>
                    <a:pt x="66" y="31"/>
                    <a:pt x="66" y="31"/>
                    <a:pt x="66" y="31"/>
                  </a:cubicBezTo>
                  <a:cubicBezTo>
                    <a:pt x="66" y="19"/>
                    <a:pt x="66" y="19"/>
                    <a:pt x="66" y="19"/>
                  </a:cubicBezTo>
                  <a:cubicBezTo>
                    <a:pt x="67" y="19"/>
                    <a:pt x="67" y="19"/>
                    <a:pt x="67" y="19"/>
                  </a:cubicBezTo>
                  <a:lnTo>
                    <a:pt x="67" y="31"/>
                  </a:lnTo>
                  <a:close/>
                  <a:moveTo>
                    <a:pt x="71" y="31"/>
                  </a:moveTo>
                  <a:cubicBezTo>
                    <a:pt x="71" y="31"/>
                    <a:pt x="71" y="31"/>
                    <a:pt x="71" y="31"/>
                  </a:cubicBezTo>
                  <a:cubicBezTo>
                    <a:pt x="68" y="31"/>
                    <a:pt x="68" y="31"/>
                    <a:pt x="68" y="31"/>
                  </a:cubicBezTo>
                  <a:cubicBezTo>
                    <a:pt x="68" y="19"/>
                    <a:pt x="68" y="19"/>
                    <a:pt x="68" y="19"/>
                  </a:cubicBezTo>
                  <a:cubicBezTo>
                    <a:pt x="71" y="19"/>
                    <a:pt x="71" y="19"/>
                    <a:pt x="71" y="19"/>
                  </a:cubicBezTo>
                  <a:lnTo>
                    <a:pt x="71" y="31"/>
                  </a:lnTo>
                  <a:close/>
                  <a:moveTo>
                    <a:pt x="71" y="5"/>
                  </a:moveTo>
                  <a:cubicBezTo>
                    <a:pt x="71" y="5"/>
                    <a:pt x="71" y="5"/>
                    <a:pt x="71" y="5"/>
                  </a:cubicBezTo>
                  <a:cubicBezTo>
                    <a:pt x="71" y="18"/>
                    <a:pt x="71" y="18"/>
                    <a:pt x="71" y="18"/>
                  </a:cubicBezTo>
                  <a:cubicBezTo>
                    <a:pt x="68" y="18"/>
                    <a:pt x="68" y="18"/>
                    <a:pt x="68" y="18"/>
                  </a:cubicBezTo>
                  <a:cubicBezTo>
                    <a:pt x="68" y="5"/>
                    <a:pt x="68" y="5"/>
                    <a:pt x="68" y="5"/>
                  </a:cubicBezTo>
                  <a:cubicBezTo>
                    <a:pt x="67" y="5"/>
                    <a:pt x="67" y="5"/>
                    <a:pt x="67" y="5"/>
                  </a:cubicBezTo>
                  <a:cubicBezTo>
                    <a:pt x="67" y="18"/>
                    <a:pt x="67" y="18"/>
                    <a:pt x="67" y="18"/>
                  </a:cubicBezTo>
                  <a:cubicBezTo>
                    <a:pt x="66" y="18"/>
                    <a:pt x="66" y="18"/>
                    <a:pt x="66" y="18"/>
                  </a:cubicBezTo>
                  <a:cubicBezTo>
                    <a:pt x="66" y="4"/>
                    <a:pt x="66" y="4"/>
                    <a:pt x="66" y="4"/>
                  </a:cubicBezTo>
                  <a:cubicBezTo>
                    <a:pt x="72" y="5"/>
                    <a:pt x="72" y="5"/>
                    <a:pt x="72" y="5"/>
                  </a:cubicBezTo>
                  <a:lnTo>
                    <a:pt x="71" y="5"/>
                  </a:lnTo>
                  <a:close/>
                  <a:moveTo>
                    <a:pt x="73" y="31"/>
                  </a:moveTo>
                  <a:cubicBezTo>
                    <a:pt x="73" y="31"/>
                    <a:pt x="73" y="31"/>
                    <a:pt x="73" y="31"/>
                  </a:cubicBezTo>
                  <a:cubicBezTo>
                    <a:pt x="72" y="31"/>
                    <a:pt x="72" y="31"/>
                    <a:pt x="72" y="31"/>
                  </a:cubicBezTo>
                  <a:cubicBezTo>
                    <a:pt x="72" y="19"/>
                    <a:pt x="72" y="19"/>
                    <a:pt x="72" y="19"/>
                  </a:cubicBezTo>
                  <a:cubicBezTo>
                    <a:pt x="73" y="19"/>
                    <a:pt x="73" y="19"/>
                    <a:pt x="73" y="19"/>
                  </a:cubicBezTo>
                  <a:lnTo>
                    <a:pt x="73" y="31"/>
                  </a:lnTo>
                  <a:close/>
                  <a:moveTo>
                    <a:pt x="73" y="5"/>
                  </a:moveTo>
                  <a:cubicBezTo>
                    <a:pt x="73" y="5"/>
                    <a:pt x="73" y="5"/>
                    <a:pt x="73" y="5"/>
                  </a:cubicBezTo>
                  <a:cubicBezTo>
                    <a:pt x="73" y="18"/>
                    <a:pt x="73" y="18"/>
                    <a:pt x="73" y="18"/>
                  </a:cubicBezTo>
                  <a:cubicBezTo>
                    <a:pt x="72" y="18"/>
                    <a:pt x="72" y="18"/>
                    <a:pt x="72" y="18"/>
                  </a:cubicBezTo>
                  <a:cubicBezTo>
                    <a:pt x="72" y="5"/>
                    <a:pt x="72" y="5"/>
                    <a:pt x="72" y="5"/>
                  </a:cubicBezTo>
                  <a:cubicBezTo>
                    <a:pt x="74" y="5"/>
                    <a:pt x="74" y="5"/>
                    <a:pt x="74" y="5"/>
                  </a:cubicBezTo>
                  <a:lnTo>
                    <a:pt x="73" y="5"/>
                  </a:lnTo>
                  <a:close/>
                  <a:moveTo>
                    <a:pt x="75" y="31"/>
                  </a:moveTo>
                  <a:cubicBezTo>
                    <a:pt x="75" y="31"/>
                    <a:pt x="75" y="31"/>
                    <a:pt x="75" y="31"/>
                  </a:cubicBezTo>
                  <a:cubicBezTo>
                    <a:pt x="74" y="31"/>
                    <a:pt x="74" y="31"/>
                    <a:pt x="74" y="31"/>
                  </a:cubicBezTo>
                  <a:cubicBezTo>
                    <a:pt x="74" y="20"/>
                    <a:pt x="74" y="20"/>
                    <a:pt x="74" y="20"/>
                  </a:cubicBezTo>
                  <a:cubicBezTo>
                    <a:pt x="74" y="20"/>
                    <a:pt x="74" y="20"/>
                    <a:pt x="74" y="20"/>
                  </a:cubicBezTo>
                  <a:cubicBezTo>
                    <a:pt x="74" y="18"/>
                    <a:pt x="74" y="18"/>
                    <a:pt x="74" y="18"/>
                  </a:cubicBezTo>
                  <a:cubicBezTo>
                    <a:pt x="74" y="18"/>
                    <a:pt x="74" y="18"/>
                    <a:pt x="74" y="18"/>
                  </a:cubicBezTo>
                  <a:cubicBezTo>
                    <a:pt x="74" y="5"/>
                    <a:pt x="74" y="5"/>
                    <a:pt x="74" y="5"/>
                  </a:cubicBezTo>
                  <a:cubicBezTo>
                    <a:pt x="75" y="5"/>
                    <a:pt x="75" y="5"/>
                    <a:pt x="75" y="5"/>
                  </a:cubicBezTo>
                  <a:cubicBezTo>
                    <a:pt x="76" y="7"/>
                    <a:pt x="76" y="7"/>
                    <a:pt x="76" y="7"/>
                  </a:cubicBezTo>
                  <a:cubicBezTo>
                    <a:pt x="76" y="7"/>
                    <a:pt x="76" y="7"/>
                    <a:pt x="76" y="7"/>
                  </a:cubicBezTo>
                  <a:cubicBezTo>
                    <a:pt x="76" y="7"/>
                    <a:pt x="78" y="8"/>
                    <a:pt x="80" y="9"/>
                  </a:cubicBezTo>
                  <a:cubicBezTo>
                    <a:pt x="80" y="13"/>
                    <a:pt x="80" y="13"/>
                    <a:pt x="80" y="13"/>
                  </a:cubicBezTo>
                  <a:cubicBezTo>
                    <a:pt x="76" y="13"/>
                    <a:pt x="76" y="13"/>
                    <a:pt x="76" y="13"/>
                  </a:cubicBezTo>
                  <a:lnTo>
                    <a:pt x="75" y="31"/>
                  </a:lnTo>
                  <a:close/>
                  <a:moveTo>
                    <a:pt x="77" y="16"/>
                  </a:moveTo>
                  <a:cubicBezTo>
                    <a:pt x="77" y="16"/>
                    <a:pt x="77" y="16"/>
                    <a:pt x="77" y="16"/>
                  </a:cubicBezTo>
                  <a:cubicBezTo>
                    <a:pt x="77" y="17"/>
                    <a:pt x="77" y="17"/>
                    <a:pt x="77" y="17"/>
                  </a:cubicBezTo>
                  <a:cubicBezTo>
                    <a:pt x="76" y="17"/>
                    <a:pt x="76" y="17"/>
                    <a:pt x="76" y="17"/>
                  </a:cubicBezTo>
                  <a:cubicBezTo>
                    <a:pt x="76" y="16"/>
                    <a:pt x="76" y="16"/>
                    <a:pt x="76" y="16"/>
                  </a:cubicBezTo>
                  <a:lnTo>
                    <a:pt x="77" y="16"/>
                  </a:lnTo>
                  <a:close/>
                  <a:moveTo>
                    <a:pt x="76" y="25"/>
                  </a:moveTo>
                  <a:cubicBezTo>
                    <a:pt x="76" y="25"/>
                    <a:pt x="76" y="25"/>
                    <a:pt x="76" y="25"/>
                  </a:cubicBezTo>
                  <a:cubicBezTo>
                    <a:pt x="77" y="25"/>
                    <a:pt x="77" y="25"/>
                    <a:pt x="77" y="25"/>
                  </a:cubicBezTo>
                  <a:cubicBezTo>
                    <a:pt x="77" y="26"/>
                    <a:pt x="77" y="26"/>
                    <a:pt x="77" y="26"/>
                  </a:cubicBezTo>
                  <a:cubicBezTo>
                    <a:pt x="76" y="26"/>
                    <a:pt x="76" y="26"/>
                    <a:pt x="76" y="26"/>
                  </a:cubicBezTo>
                  <a:lnTo>
                    <a:pt x="76" y="25"/>
                  </a:lnTo>
                  <a:close/>
                  <a:moveTo>
                    <a:pt x="78" y="30"/>
                  </a:moveTo>
                  <a:cubicBezTo>
                    <a:pt x="78" y="30"/>
                    <a:pt x="78" y="30"/>
                    <a:pt x="78" y="30"/>
                  </a:cubicBezTo>
                  <a:cubicBezTo>
                    <a:pt x="77" y="30"/>
                    <a:pt x="77" y="30"/>
                    <a:pt x="77" y="30"/>
                  </a:cubicBezTo>
                  <a:cubicBezTo>
                    <a:pt x="77" y="29"/>
                    <a:pt x="77" y="29"/>
                    <a:pt x="77" y="29"/>
                  </a:cubicBezTo>
                  <a:cubicBezTo>
                    <a:pt x="78" y="29"/>
                    <a:pt x="78" y="29"/>
                    <a:pt x="78" y="29"/>
                  </a:cubicBezTo>
                  <a:lnTo>
                    <a:pt x="78" y="30"/>
                  </a:lnTo>
                  <a:close/>
                  <a:moveTo>
                    <a:pt x="79" y="21"/>
                  </a:moveTo>
                  <a:cubicBezTo>
                    <a:pt x="79" y="21"/>
                    <a:pt x="79" y="21"/>
                    <a:pt x="79" y="21"/>
                  </a:cubicBezTo>
                  <a:cubicBezTo>
                    <a:pt x="80" y="21"/>
                    <a:pt x="80" y="21"/>
                    <a:pt x="80" y="21"/>
                  </a:cubicBezTo>
                  <a:cubicBezTo>
                    <a:pt x="80" y="23"/>
                    <a:pt x="80" y="23"/>
                    <a:pt x="80" y="23"/>
                  </a:cubicBezTo>
                  <a:cubicBezTo>
                    <a:pt x="79" y="23"/>
                    <a:pt x="79" y="23"/>
                    <a:pt x="79" y="23"/>
                  </a:cubicBezTo>
                  <a:lnTo>
                    <a:pt x="79" y="21"/>
                  </a:lnTo>
                  <a:close/>
                  <a:moveTo>
                    <a:pt x="81" y="31"/>
                  </a:moveTo>
                  <a:cubicBezTo>
                    <a:pt x="81" y="31"/>
                    <a:pt x="81" y="31"/>
                    <a:pt x="81" y="31"/>
                  </a:cubicBezTo>
                  <a:cubicBezTo>
                    <a:pt x="80" y="31"/>
                    <a:pt x="80" y="31"/>
                    <a:pt x="80" y="31"/>
                  </a:cubicBezTo>
                  <a:cubicBezTo>
                    <a:pt x="80" y="29"/>
                    <a:pt x="80" y="29"/>
                    <a:pt x="80" y="29"/>
                  </a:cubicBezTo>
                  <a:cubicBezTo>
                    <a:pt x="81" y="29"/>
                    <a:pt x="81" y="29"/>
                    <a:pt x="81" y="29"/>
                  </a:cubicBezTo>
                  <a:lnTo>
                    <a:pt x="81" y="31"/>
                  </a:lnTo>
                  <a:close/>
                  <a:moveTo>
                    <a:pt x="81" y="18"/>
                  </a:moveTo>
                  <a:cubicBezTo>
                    <a:pt x="81" y="18"/>
                    <a:pt x="81" y="18"/>
                    <a:pt x="81" y="18"/>
                  </a:cubicBezTo>
                  <a:cubicBezTo>
                    <a:pt x="79" y="18"/>
                    <a:pt x="79" y="18"/>
                    <a:pt x="79" y="18"/>
                  </a:cubicBezTo>
                  <a:cubicBezTo>
                    <a:pt x="79" y="16"/>
                    <a:pt x="79" y="16"/>
                    <a:pt x="79" y="16"/>
                  </a:cubicBezTo>
                  <a:cubicBezTo>
                    <a:pt x="81" y="16"/>
                    <a:pt x="81" y="16"/>
                    <a:pt x="81" y="16"/>
                  </a:cubicBezTo>
                  <a:lnTo>
                    <a:pt x="81" y="18"/>
                  </a:lnTo>
                  <a:close/>
                  <a:moveTo>
                    <a:pt x="83" y="30"/>
                  </a:moveTo>
                  <a:cubicBezTo>
                    <a:pt x="83" y="30"/>
                    <a:pt x="83" y="30"/>
                    <a:pt x="83" y="30"/>
                  </a:cubicBezTo>
                  <a:cubicBezTo>
                    <a:pt x="82" y="30"/>
                    <a:pt x="82" y="30"/>
                    <a:pt x="82" y="30"/>
                  </a:cubicBezTo>
                  <a:cubicBezTo>
                    <a:pt x="82" y="28"/>
                    <a:pt x="82" y="28"/>
                    <a:pt x="82" y="28"/>
                  </a:cubicBezTo>
                  <a:cubicBezTo>
                    <a:pt x="83" y="28"/>
                    <a:pt x="83" y="28"/>
                    <a:pt x="83" y="28"/>
                  </a:cubicBezTo>
                  <a:lnTo>
                    <a:pt x="83" y="30"/>
                  </a:lnTo>
                  <a:close/>
                  <a:moveTo>
                    <a:pt x="83" y="26"/>
                  </a:moveTo>
                  <a:cubicBezTo>
                    <a:pt x="83" y="26"/>
                    <a:pt x="83" y="26"/>
                    <a:pt x="83" y="26"/>
                  </a:cubicBezTo>
                  <a:cubicBezTo>
                    <a:pt x="81" y="26"/>
                    <a:pt x="81" y="26"/>
                    <a:pt x="81" y="26"/>
                  </a:cubicBezTo>
                  <a:cubicBezTo>
                    <a:pt x="81" y="24"/>
                    <a:pt x="81" y="24"/>
                    <a:pt x="81" y="24"/>
                  </a:cubicBezTo>
                  <a:cubicBezTo>
                    <a:pt x="83" y="24"/>
                    <a:pt x="83" y="24"/>
                    <a:pt x="83" y="24"/>
                  </a:cubicBezTo>
                  <a:lnTo>
                    <a:pt x="83" y="26"/>
                  </a:lnTo>
                  <a:close/>
                  <a:moveTo>
                    <a:pt x="86" y="31"/>
                  </a:moveTo>
                  <a:cubicBezTo>
                    <a:pt x="86" y="31"/>
                    <a:pt x="86" y="31"/>
                    <a:pt x="86" y="31"/>
                  </a:cubicBezTo>
                  <a:cubicBezTo>
                    <a:pt x="84" y="31"/>
                    <a:pt x="84" y="31"/>
                    <a:pt x="84" y="31"/>
                  </a:cubicBezTo>
                  <a:cubicBezTo>
                    <a:pt x="84" y="28"/>
                    <a:pt x="84" y="28"/>
                    <a:pt x="84" y="28"/>
                  </a:cubicBezTo>
                  <a:cubicBezTo>
                    <a:pt x="86" y="28"/>
                    <a:pt x="86" y="28"/>
                    <a:pt x="86" y="28"/>
                  </a:cubicBezTo>
                  <a:lnTo>
                    <a:pt x="86" y="31"/>
                  </a:lnTo>
                  <a:close/>
                  <a:moveTo>
                    <a:pt x="87" y="19"/>
                  </a:moveTo>
                  <a:cubicBezTo>
                    <a:pt x="87" y="19"/>
                    <a:pt x="87" y="19"/>
                    <a:pt x="87" y="19"/>
                  </a:cubicBezTo>
                  <a:cubicBezTo>
                    <a:pt x="88" y="19"/>
                    <a:pt x="88" y="19"/>
                    <a:pt x="88" y="19"/>
                  </a:cubicBezTo>
                  <a:cubicBezTo>
                    <a:pt x="88" y="20"/>
                    <a:pt x="88" y="20"/>
                    <a:pt x="88" y="20"/>
                  </a:cubicBezTo>
                  <a:cubicBezTo>
                    <a:pt x="87" y="20"/>
                    <a:pt x="87" y="20"/>
                    <a:pt x="87" y="20"/>
                  </a:cubicBezTo>
                  <a:lnTo>
                    <a:pt x="87" y="19"/>
                  </a:lnTo>
                  <a:close/>
                  <a:moveTo>
                    <a:pt x="87" y="23"/>
                  </a:moveTo>
                  <a:cubicBezTo>
                    <a:pt x="87" y="23"/>
                    <a:pt x="87" y="23"/>
                    <a:pt x="87" y="23"/>
                  </a:cubicBezTo>
                  <a:cubicBezTo>
                    <a:pt x="89" y="23"/>
                    <a:pt x="89" y="23"/>
                    <a:pt x="89" y="23"/>
                  </a:cubicBezTo>
                  <a:cubicBezTo>
                    <a:pt x="89" y="25"/>
                    <a:pt x="89" y="25"/>
                    <a:pt x="89" y="25"/>
                  </a:cubicBezTo>
                  <a:cubicBezTo>
                    <a:pt x="87" y="25"/>
                    <a:pt x="87" y="25"/>
                    <a:pt x="87" y="25"/>
                  </a:cubicBezTo>
                  <a:lnTo>
                    <a:pt x="87" y="23"/>
                  </a:lnTo>
                  <a:close/>
                  <a:moveTo>
                    <a:pt x="90" y="30"/>
                  </a:moveTo>
                  <a:cubicBezTo>
                    <a:pt x="90" y="30"/>
                    <a:pt x="90" y="30"/>
                    <a:pt x="90" y="30"/>
                  </a:cubicBezTo>
                  <a:cubicBezTo>
                    <a:pt x="88" y="30"/>
                    <a:pt x="88" y="30"/>
                    <a:pt x="88" y="30"/>
                  </a:cubicBezTo>
                  <a:cubicBezTo>
                    <a:pt x="88" y="28"/>
                    <a:pt x="88" y="28"/>
                    <a:pt x="88" y="28"/>
                  </a:cubicBezTo>
                  <a:cubicBezTo>
                    <a:pt x="90" y="28"/>
                    <a:pt x="90" y="28"/>
                    <a:pt x="90" y="28"/>
                  </a:cubicBezTo>
                  <a:lnTo>
                    <a:pt x="90" y="30"/>
                  </a:lnTo>
                  <a:close/>
                  <a:moveTo>
                    <a:pt x="91" y="25"/>
                  </a:moveTo>
                  <a:cubicBezTo>
                    <a:pt x="91" y="25"/>
                    <a:pt x="91" y="25"/>
                    <a:pt x="91" y="25"/>
                  </a:cubicBezTo>
                  <a:cubicBezTo>
                    <a:pt x="90" y="25"/>
                    <a:pt x="90" y="25"/>
                    <a:pt x="90" y="25"/>
                  </a:cubicBezTo>
                  <a:cubicBezTo>
                    <a:pt x="90" y="24"/>
                    <a:pt x="90" y="24"/>
                    <a:pt x="90" y="24"/>
                  </a:cubicBezTo>
                  <a:cubicBezTo>
                    <a:pt x="91" y="24"/>
                    <a:pt x="91" y="24"/>
                    <a:pt x="91" y="24"/>
                  </a:cubicBezTo>
                  <a:lnTo>
                    <a:pt x="91" y="25"/>
                  </a:lnTo>
                  <a:close/>
                  <a:moveTo>
                    <a:pt x="93" y="19"/>
                  </a:moveTo>
                  <a:cubicBezTo>
                    <a:pt x="93" y="19"/>
                    <a:pt x="93" y="19"/>
                    <a:pt x="93" y="19"/>
                  </a:cubicBezTo>
                  <a:cubicBezTo>
                    <a:pt x="92" y="19"/>
                    <a:pt x="92" y="19"/>
                    <a:pt x="92" y="19"/>
                  </a:cubicBezTo>
                  <a:cubicBezTo>
                    <a:pt x="92" y="18"/>
                    <a:pt x="92" y="18"/>
                    <a:pt x="92" y="18"/>
                  </a:cubicBezTo>
                  <a:cubicBezTo>
                    <a:pt x="93" y="18"/>
                    <a:pt x="93" y="18"/>
                    <a:pt x="93" y="18"/>
                  </a:cubicBezTo>
                  <a:lnTo>
                    <a:pt x="93" y="19"/>
                  </a:lnTo>
                  <a:close/>
                  <a:moveTo>
                    <a:pt x="97" y="31"/>
                  </a:moveTo>
                  <a:cubicBezTo>
                    <a:pt x="97" y="31"/>
                    <a:pt x="97" y="31"/>
                    <a:pt x="97" y="31"/>
                  </a:cubicBezTo>
                  <a:cubicBezTo>
                    <a:pt x="95" y="31"/>
                    <a:pt x="95" y="31"/>
                    <a:pt x="95" y="31"/>
                  </a:cubicBezTo>
                  <a:cubicBezTo>
                    <a:pt x="95" y="29"/>
                    <a:pt x="95" y="29"/>
                    <a:pt x="95" y="29"/>
                  </a:cubicBezTo>
                  <a:cubicBezTo>
                    <a:pt x="97" y="29"/>
                    <a:pt x="97" y="29"/>
                    <a:pt x="97" y="29"/>
                  </a:cubicBezTo>
                  <a:lnTo>
                    <a:pt x="97" y="31"/>
                  </a:lnTo>
                  <a:close/>
                  <a:moveTo>
                    <a:pt x="99" y="25"/>
                  </a:moveTo>
                  <a:cubicBezTo>
                    <a:pt x="99" y="25"/>
                    <a:pt x="99" y="25"/>
                    <a:pt x="99" y="25"/>
                  </a:cubicBezTo>
                  <a:cubicBezTo>
                    <a:pt x="98" y="25"/>
                    <a:pt x="98" y="25"/>
                    <a:pt x="98" y="25"/>
                  </a:cubicBezTo>
                  <a:cubicBezTo>
                    <a:pt x="98" y="24"/>
                    <a:pt x="98" y="24"/>
                    <a:pt x="98" y="24"/>
                  </a:cubicBezTo>
                  <a:cubicBezTo>
                    <a:pt x="99" y="24"/>
                    <a:pt x="99" y="24"/>
                    <a:pt x="99" y="24"/>
                  </a:cubicBezTo>
                  <a:lnTo>
                    <a:pt x="99" y="25"/>
                  </a:lnTo>
                  <a:close/>
                  <a:moveTo>
                    <a:pt x="100" y="19"/>
                  </a:moveTo>
                  <a:cubicBezTo>
                    <a:pt x="100" y="19"/>
                    <a:pt x="100" y="19"/>
                    <a:pt x="100" y="19"/>
                  </a:cubicBezTo>
                  <a:cubicBezTo>
                    <a:pt x="102" y="19"/>
                    <a:pt x="102" y="19"/>
                    <a:pt x="102" y="19"/>
                  </a:cubicBezTo>
                  <a:cubicBezTo>
                    <a:pt x="102" y="21"/>
                    <a:pt x="102" y="21"/>
                    <a:pt x="102" y="21"/>
                  </a:cubicBezTo>
                  <a:cubicBezTo>
                    <a:pt x="100" y="21"/>
                    <a:pt x="100" y="21"/>
                    <a:pt x="100" y="21"/>
                  </a:cubicBezTo>
                  <a:lnTo>
                    <a:pt x="100" y="19"/>
                  </a:lnTo>
                  <a:close/>
                  <a:moveTo>
                    <a:pt x="102" y="31"/>
                  </a:moveTo>
                  <a:cubicBezTo>
                    <a:pt x="102" y="31"/>
                    <a:pt x="102" y="31"/>
                    <a:pt x="102" y="31"/>
                  </a:cubicBezTo>
                  <a:cubicBezTo>
                    <a:pt x="100" y="31"/>
                    <a:pt x="100" y="31"/>
                    <a:pt x="100" y="31"/>
                  </a:cubicBezTo>
                  <a:cubicBezTo>
                    <a:pt x="100" y="29"/>
                    <a:pt x="100" y="29"/>
                    <a:pt x="100" y="29"/>
                  </a:cubicBezTo>
                  <a:cubicBezTo>
                    <a:pt x="102" y="29"/>
                    <a:pt x="102" y="29"/>
                    <a:pt x="102" y="29"/>
                  </a:cubicBezTo>
                  <a:lnTo>
                    <a:pt x="102" y="31"/>
                  </a:lnTo>
                  <a:close/>
                  <a:moveTo>
                    <a:pt x="103" y="17"/>
                  </a:moveTo>
                  <a:cubicBezTo>
                    <a:pt x="103" y="17"/>
                    <a:pt x="103" y="17"/>
                    <a:pt x="103" y="17"/>
                  </a:cubicBezTo>
                  <a:cubicBezTo>
                    <a:pt x="104" y="17"/>
                    <a:pt x="104" y="17"/>
                    <a:pt x="104" y="17"/>
                  </a:cubicBezTo>
                  <a:cubicBezTo>
                    <a:pt x="104" y="18"/>
                    <a:pt x="104" y="18"/>
                    <a:pt x="104" y="18"/>
                  </a:cubicBezTo>
                  <a:cubicBezTo>
                    <a:pt x="103" y="18"/>
                    <a:pt x="103" y="18"/>
                    <a:pt x="103" y="18"/>
                  </a:cubicBezTo>
                  <a:lnTo>
                    <a:pt x="103" y="17"/>
                  </a:lnTo>
                  <a:close/>
                  <a:moveTo>
                    <a:pt x="104" y="31"/>
                  </a:moveTo>
                  <a:cubicBezTo>
                    <a:pt x="104" y="31"/>
                    <a:pt x="104" y="31"/>
                    <a:pt x="104" y="31"/>
                  </a:cubicBezTo>
                  <a:cubicBezTo>
                    <a:pt x="103" y="31"/>
                    <a:pt x="103" y="31"/>
                    <a:pt x="103" y="31"/>
                  </a:cubicBezTo>
                  <a:cubicBezTo>
                    <a:pt x="103" y="30"/>
                    <a:pt x="103" y="30"/>
                    <a:pt x="103" y="30"/>
                  </a:cubicBezTo>
                  <a:cubicBezTo>
                    <a:pt x="104" y="30"/>
                    <a:pt x="104" y="30"/>
                    <a:pt x="104" y="30"/>
                  </a:cubicBezTo>
                  <a:lnTo>
                    <a:pt x="104" y="31"/>
                  </a:lnTo>
                  <a:close/>
                  <a:moveTo>
                    <a:pt x="104" y="26"/>
                  </a:moveTo>
                  <a:cubicBezTo>
                    <a:pt x="104" y="26"/>
                    <a:pt x="104" y="26"/>
                    <a:pt x="104" y="26"/>
                  </a:cubicBezTo>
                  <a:cubicBezTo>
                    <a:pt x="103" y="26"/>
                    <a:pt x="103" y="26"/>
                    <a:pt x="103" y="26"/>
                  </a:cubicBezTo>
                  <a:cubicBezTo>
                    <a:pt x="103" y="24"/>
                    <a:pt x="103" y="24"/>
                    <a:pt x="103" y="24"/>
                  </a:cubicBezTo>
                  <a:cubicBezTo>
                    <a:pt x="104" y="24"/>
                    <a:pt x="104" y="24"/>
                    <a:pt x="104" y="24"/>
                  </a:cubicBezTo>
                  <a:lnTo>
                    <a:pt x="104" y="26"/>
                  </a:lnTo>
                  <a:close/>
                  <a:moveTo>
                    <a:pt x="104" y="18"/>
                  </a:moveTo>
                  <a:cubicBezTo>
                    <a:pt x="104" y="18"/>
                    <a:pt x="104" y="18"/>
                    <a:pt x="104" y="18"/>
                  </a:cubicBezTo>
                  <a:cubicBezTo>
                    <a:pt x="106" y="18"/>
                    <a:pt x="106" y="18"/>
                    <a:pt x="106" y="18"/>
                  </a:cubicBezTo>
                  <a:cubicBezTo>
                    <a:pt x="106" y="20"/>
                    <a:pt x="106" y="20"/>
                    <a:pt x="106" y="20"/>
                  </a:cubicBezTo>
                  <a:cubicBezTo>
                    <a:pt x="104" y="20"/>
                    <a:pt x="104" y="20"/>
                    <a:pt x="104" y="20"/>
                  </a:cubicBezTo>
                  <a:lnTo>
                    <a:pt x="104" y="18"/>
                  </a:lnTo>
                  <a:close/>
                  <a:moveTo>
                    <a:pt x="107" y="23"/>
                  </a:moveTo>
                  <a:cubicBezTo>
                    <a:pt x="107" y="23"/>
                    <a:pt x="107" y="23"/>
                    <a:pt x="107" y="23"/>
                  </a:cubicBezTo>
                  <a:cubicBezTo>
                    <a:pt x="106" y="23"/>
                    <a:pt x="106" y="23"/>
                    <a:pt x="106" y="23"/>
                  </a:cubicBezTo>
                  <a:cubicBezTo>
                    <a:pt x="106" y="22"/>
                    <a:pt x="106" y="22"/>
                    <a:pt x="106" y="22"/>
                  </a:cubicBezTo>
                  <a:cubicBezTo>
                    <a:pt x="107" y="22"/>
                    <a:pt x="107" y="22"/>
                    <a:pt x="107" y="22"/>
                  </a:cubicBezTo>
                  <a:lnTo>
                    <a:pt x="107" y="23"/>
                  </a:lnTo>
                  <a:close/>
                  <a:moveTo>
                    <a:pt x="108" y="21"/>
                  </a:moveTo>
                  <a:cubicBezTo>
                    <a:pt x="108" y="21"/>
                    <a:pt x="108" y="21"/>
                    <a:pt x="108" y="21"/>
                  </a:cubicBezTo>
                  <a:cubicBezTo>
                    <a:pt x="107" y="21"/>
                    <a:pt x="107" y="21"/>
                    <a:pt x="107" y="21"/>
                  </a:cubicBezTo>
                  <a:cubicBezTo>
                    <a:pt x="107" y="20"/>
                    <a:pt x="107" y="20"/>
                    <a:pt x="107" y="20"/>
                  </a:cubicBezTo>
                  <a:cubicBezTo>
                    <a:pt x="108" y="20"/>
                    <a:pt x="108" y="20"/>
                    <a:pt x="108" y="20"/>
                  </a:cubicBezTo>
                  <a:lnTo>
                    <a:pt x="108" y="21"/>
                  </a:lnTo>
                  <a:close/>
                  <a:moveTo>
                    <a:pt x="111" y="25"/>
                  </a:moveTo>
                  <a:cubicBezTo>
                    <a:pt x="111" y="25"/>
                    <a:pt x="111" y="25"/>
                    <a:pt x="111" y="25"/>
                  </a:cubicBezTo>
                  <a:cubicBezTo>
                    <a:pt x="109" y="25"/>
                    <a:pt x="109" y="25"/>
                    <a:pt x="109" y="25"/>
                  </a:cubicBezTo>
                  <a:cubicBezTo>
                    <a:pt x="109" y="23"/>
                    <a:pt x="109" y="23"/>
                    <a:pt x="109" y="23"/>
                  </a:cubicBezTo>
                  <a:cubicBezTo>
                    <a:pt x="111" y="23"/>
                    <a:pt x="111" y="23"/>
                    <a:pt x="111" y="23"/>
                  </a:cubicBezTo>
                  <a:lnTo>
                    <a:pt x="111" y="25"/>
                  </a:lnTo>
                  <a:close/>
                  <a:moveTo>
                    <a:pt x="112" y="27"/>
                  </a:moveTo>
                  <a:cubicBezTo>
                    <a:pt x="112" y="27"/>
                    <a:pt x="112" y="27"/>
                    <a:pt x="112" y="27"/>
                  </a:cubicBezTo>
                  <a:cubicBezTo>
                    <a:pt x="111" y="27"/>
                    <a:pt x="111" y="27"/>
                    <a:pt x="111" y="27"/>
                  </a:cubicBezTo>
                  <a:cubicBezTo>
                    <a:pt x="111" y="26"/>
                    <a:pt x="111" y="26"/>
                    <a:pt x="111" y="26"/>
                  </a:cubicBezTo>
                  <a:cubicBezTo>
                    <a:pt x="112" y="26"/>
                    <a:pt x="112" y="26"/>
                    <a:pt x="112" y="26"/>
                  </a:cubicBezTo>
                  <a:lnTo>
                    <a:pt x="112" y="27"/>
                  </a:lnTo>
                  <a:close/>
                  <a:moveTo>
                    <a:pt x="114" y="32"/>
                  </a:moveTo>
                  <a:cubicBezTo>
                    <a:pt x="114" y="32"/>
                    <a:pt x="114" y="32"/>
                    <a:pt x="114" y="32"/>
                  </a:cubicBezTo>
                  <a:cubicBezTo>
                    <a:pt x="112" y="31"/>
                    <a:pt x="112" y="31"/>
                    <a:pt x="112" y="31"/>
                  </a:cubicBezTo>
                  <a:cubicBezTo>
                    <a:pt x="112" y="30"/>
                    <a:pt x="112" y="30"/>
                    <a:pt x="112" y="30"/>
                  </a:cubicBezTo>
                  <a:cubicBezTo>
                    <a:pt x="114" y="30"/>
                    <a:pt x="114" y="30"/>
                    <a:pt x="114" y="30"/>
                  </a:cubicBezTo>
                  <a:lnTo>
                    <a:pt x="114" y="32"/>
                  </a:lnTo>
                  <a:close/>
                  <a:moveTo>
                    <a:pt x="116" y="25"/>
                  </a:moveTo>
                  <a:cubicBezTo>
                    <a:pt x="116" y="25"/>
                    <a:pt x="116" y="25"/>
                    <a:pt x="116" y="25"/>
                  </a:cubicBezTo>
                  <a:cubicBezTo>
                    <a:pt x="113" y="25"/>
                    <a:pt x="113" y="25"/>
                    <a:pt x="113" y="25"/>
                  </a:cubicBezTo>
                  <a:cubicBezTo>
                    <a:pt x="113" y="22"/>
                    <a:pt x="113" y="22"/>
                    <a:pt x="113" y="22"/>
                  </a:cubicBezTo>
                  <a:cubicBezTo>
                    <a:pt x="116" y="22"/>
                    <a:pt x="116" y="22"/>
                    <a:pt x="116" y="22"/>
                  </a:cubicBezTo>
                  <a:lnTo>
                    <a:pt x="116" y="25"/>
                  </a:lnTo>
                  <a:close/>
                  <a:moveTo>
                    <a:pt x="116" y="19"/>
                  </a:moveTo>
                  <a:cubicBezTo>
                    <a:pt x="116" y="19"/>
                    <a:pt x="116" y="19"/>
                    <a:pt x="116" y="19"/>
                  </a:cubicBezTo>
                  <a:cubicBezTo>
                    <a:pt x="117" y="19"/>
                    <a:pt x="117" y="19"/>
                    <a:pt x="117" y="19"/>
                  </a:cubicBezTo>
                  <a:cubicBezTo>
                    <a:pt x="117" y="21"/>
                    <a:pt x="117" y="21"/>
                    <a:pt x="117" y="21"/>
                  </a:cubicBezTo>
                  <a:cubicBezTo>
                    <a:pt x="116" y="21"/>
                    <a:pt x="116" y="21"/>
                    <a:pt x="116" y="21"/>
                  </a:cubicBezTo>
                  <a:lnTo>
                    <a:pt x="116" y="19"/>
                  </a:lnTo>
                  <a:close/>
                  <a:moveTo>
                    <a:pt x="117" y="25"/>
                  </a:moveTo>
                  <a:cubicBezTo>
                    <a:pt x="117" y="25"/>
                    <a:pt x="117" y="25"/>
                    <a:pt x="117" y="25"/>
                  </a:cubicBezTo>
                  <a:cubicBezTo>
                    <a:pt x="116" y="25"/>
                    <a:pt x="116" y="25"/>
                    <a:pt x="116" y="25"/>
                  </a:cubicBezTo>
                  <a:cubicBezTo>
                    <a:pt x="116" y="24"/>
                    <a:pt x="116" y="24"/>
                    <a:pt x="116" y="24"/>
                  </a:cubicBezTo>
                  <a:cubicBezTo>
                    <a:pt x="117" y="24"/>
                    <a:pt x="117" y="24"/>
                    <a:pt x="117" y="24"/>
                  </a:cubicBezTo>
                  <a:lnTo>
                    <a:pt x="117" y="25"/>
                  </a:lnTo>
                  <a:close/>
                  <a:moveTo>
                    <a:pt x="85" y="33"/>
                  </a:moveTo>
                  <a:cubicBezTo>
                    <a:pt x="85" y="33"/>
                    <a:pt x="85" y="33"/>
                    <a:pt x="85" y="33"/>
                  </a:cubicBezTo>
                  <a:cubicBezTo>
                    <a:pt x="87" y="33"/>
                    <a:pt x="87" y="33"/>
                    <a:pt x="87" y="33"/>
                  </a:cubicBezTo>
                  <a:cubicBezTo>
                    <a:pt x="87" y="41"/>
                    <a:pt x="87" y="41"/>
                    <a:pt x="87" y="41"/>
                  </a:cubicBezTo>
                  <a:cubicBezTo>
                    <a:pt x="85" y="41"/>
                    <a:pt x="85" y="41"/>
                    <a:pt x="85" y="41"/>
                  </a:cubicBezTo>
                  <a:lnTo>
                    <a:pt x="85" y="33"/>
                  </a:lnTo>
                  <a:close/>
                  <a:moveTo>
                    <a:pt x="44" y="34"/>
                  </a:moveTo>
                  <a:cubicBezTo>
                    <a:pt x="44" y="34"/>
                    <a:pt x="44" y="34"/>
                    <a:pt x="44" y="34"/>
                  </a:cubicBezTo>
                  <a:cubicBezTo>
                    <a:pt x="44" y="34"/>
                    <a:pt x="44" y="34"/>
                    <a:pt x="44" y="34"/>
                  </a:cubicBezTo>
                  <a:cubicBezTo>
                    <a:pt x="44" y="41"/>
                    <a:pt x="44" y="41"/>
                    <a:pt x="44" y="41"/>
                  </a:cubicBezTo>
                  <a:cubicBezTo>
                    <a:pt x="44" y="41"/>
                    <a:pt x="44" y="41"/>
                    <a:pt x="44" y="41"/>
                  </a:cubicBezTo>
                  <a:lnTo>
                    <a:pt x="44" y="34"/>
                  </a:lnTo>
                  <a:close/>
                  <a:moveTo>
                    <a:pt x="15" y="47"/>
                  </a:moveTo>
                  <a:cubicBezTo>
                    <a:pt x="15" y="47"/>
                    <a:pt x="15" y="47"/>
                    <a:pt x="15" y="47"/>
                  </a:cubicBezTo>
                  <a:cubicBezTo>
                    <a:pt x="15" y="47"/>
                    <a:pt x="15" y="47"/>
                    <a:pt x="15" y="47"/>
                  </a:cubicBezTo>
                  <a:cubicBezTo>
                    <a:pt x="15" y="35"/>
                    <a:pt x="15" y="35"/>
                    <a:pt x="15" y="35"/>
                  </a:cubicBezTo>
                  <a:cubicBezTo>
                    <a:pt x="15" y="35"/>
                    <a:pt x="15" y="35"/>
                    <a:pt x="15" y="35"/>
                  </a:cubicBezTo>
                  <a:lnTo>
                    <a:pt x="15" y="47"/>
                  </a:lnTo>
                  <a:close/>
                  <a:moveTo>
                    <a:pt x="20" y="46"/>
                  </a:moveTo>
                  <a:cubicBezTo>
                    <a:pt x="20" y="46"/>
                    <a:pt x="20" y="46"/>
                    <a:pt x="20" y="46"/>
                  </a:cubicBezTo>
                  <a:cubicBezTo>
                    <a:pt x="16" y="47"/>
                    <a:pt x="16" y="47"/>
                    <a:pt x="16" y="47"/>
                  </a:cubicBezTo>
                  <a:cubicBezTo>
                    <a:pt x="16" y="35"/>
                    <a:pt x="16" y="35"/>
                    <a:pt x="16" y="35"/>
                  </a:cubicBezTo>
                  <a:cubicBezTo>
                    <a:pt x="20" y="35"/>
                    <a:pt x="20" y="35"/>
                    <a:pt x="20" y="35"/>
                  </a:cubicBezTo>
                  <a:lnTo>
                    <a:pt x="20" y="46"/>
                  </a:lnTo>
                  <a:close/>
                  <a:moveTo>
                    <a:pt x="25" y="46"/>
                  </a:moveTo>
                  <a:cubicBezTo>
                    <a:pt x="25" y="46"/>
                    <a:pt x="25" y="46"/>
                    <a:pt x="25" y="46"/>
                  </a:cubicBezTo>
                  <a:cubicBezTo>
                    <a:pt x="22" y="46"/>
                    <a:pt x="22" y="46"/>
                    <a:pt x="22" y="46"/>
                  </a:cubicBezTo>
                  <a:cubicBezTo>
                    <a:pt x="22" y="35"/>
                    <a:pt x="22" y="35"/>
                    <a:pt x="22" y="35"/>
                  </a:cubicBezTo>
                  <a:cubicBezTo>
                    <a:pt x="24" y="35"/>
                    <a:pt x="24" y="35"/>
                    <a:pt x="24" y="35"/>
                  </a:cubicBezTo>
                  <a:cubicBezTo>
                    <a:pt x="24" y="36"/>
                    <a:pt x="24" y="36"/>
                    <a:pt x="24" y="36"/>
                  </a:cubicBezTo>
                  <a:cubicBezTo>
                    <a:pt x="25" y="36"/>
                    <a:pt x="25" y="36"/>
                    <a:pt x="25" y="36"/>
                  </a:cubicBezTo>
                  <a:lnTo>
                    <a:pt x="25" y="46"/>
                  </a:lnTo>
                  <a:close/>
                  <a:moveTo>
                    <a:pt x="26" y="46"/>
                  </a:moveTo>
                  <a:cubicBezTo>
                    <a:pt x="26" y="46"/>
                    <a:pt x="26" y="46"/>
                    <a:pt x="26" y="46"/>
                  </a:cubicBezTo>
                  <a:cubicBezTo>
                    <a:pt x="25" y="46"/>
                    <a:pt x="25" y="46"/>
                    <a:pt x="25" y="46"/>
                  </a:cubicBezTo>
                  <a:cubicBezTo>
                    <a:pt x="25" y="46"/>
                    <a:pt x="25" y="46"/>
                    <a:pt x="25" y="46"/>
                  </a:cubicBezTo>
                  <a:cubicBezTo>
                    <a:pt x="25" y="42"/>
                    <a:pt x="25" y="42"/>
                    <a:pt x="25" y="42"/>
                  </a:cubicBezTo>
                  <a:cubicBezTo>
                    <a:pt x="26" y="42"/>
                    <a:pt x="26" y="42"/>
                    <a:pt x="26" y="42"/>
                  </a:cubicBezTo>
                  <a:lnTo>
                    <a:pt x="26" y="46"/>
                  </a:lnTo>
                  <a:close/>
                  <a:moveTo>
                    <a:pt x="26" y="41"/>
                  </a:moveTo>
                  <a:cubicBezTo>
                    <a:pt x="26" y="41"/>
                    <a:pt x="26" y="41"/>
                    <a:pt x="26" y="41"/>
                  </a:cubicBezTo>
                  <a:cubicBezTo>
                    <a:pt x="25" y="42"/>
                    <a:pt x="25" y="42"/>
                    <a:pt x="25" y="42"/>
                  </a:cubicBezTo>
                  <a:cubicBezTo>
                    <a:pt x="25" y="36"/>
                    <a:pt x="25" y="36"/>
                    <a:pt x="25" y="36"/>
                  </a:cubicBezTo>
                  <a:cubicBezTo>
                    <a:pt x="26" y="36"/>
                    <a:pt x="26" y="36"/>
                    <a:pt x="26" y="36"/>
                  </a:cubicBezTo>
                  <a:lnTo>
                    <a:pt x="26" y="41"/>
                  </a:lnTo>
                  <a:close/>
                  <a:moveTo>
                    <a:pt x="28" y="47"/>
                  </a:moveTo>
                  <a:cubicBezTo>
                    <a:pt x="28" y="47"/>
                    <a:pt x="28" y="47"/>
                    <a:pt x="28" y="47"/>
                  </a:cubicBezTo>
                  <a:cubicBezTo>
                    <a:pt x="28" y="47"/>
                    <a:pt x="28" y="47"/>
                    <a:pt x="28" y="47"/>
                  </a:cubicBezTo>
                  <a:cubicBezTo>
                    <a:pt x="28" y="42"/>
                    <a:pt x="28" y="42"/>
                    <a:pt x="28" y="42"/>
                  </a:cubicBezTo>
                  <a:cubicBezTo>
                    <a:pt x="28" y="42"/>
                    <a:pt x="28" y="42"/>
                    <a:pt x="28" y="42"/>
                  </a:cubicBezTo>
                  <a:lnTo>
                    <a:pt x="28" y="47"/>
                  </a:lnTo>
                  <a:close/>
                  <a:moveTo>
                    <a:pt x="28" y="41"/>
                  </a:moveTo>
                  <a:cubicBezTo>
                    <a:pt x="28" y="41"/>
                    <a:pt x="28" y="41"/>
                    <a:pt x="28" y="41"/>
                  </a:cubicBezTo>
                  <a:cubicBezTo>
                    <a:pt x="28" y="41"/>
                    <a:pt x="28" y="41"/>
                    <a:pt x="28" y="41"/>
                  </a:cubicBezTo>
                  <a:cubicBezTo>
                    <a:pt x="28" y="36"/>
                    <a:pt x="28" y="36"/>
                    <a:pt x="28" y="36"/>
                  </a:cubicBezTo>
                  <a:cubicBezTo>
                    <a:pt x="28" y="36"/>
                    <a:pt x="28" y="36"/>
                    <a:pt x="28" y="36"/>
                  </a:cubicBezTo>
                  <a:lnTo>
                    <a:pt x="28" y="41"/>
                  </a:lnTo>
                  <a:close/>
                  <a:moveTo>
                    <a:pt x="29" y="47"/>
                  </a:moveTo>
                  <a:cubicBezTo>
                    <a:pt x="29" y="47"/>
                    <a:pt x="29" y="47"/>
                    <a:pt x="29" y="47"/>
                  </a:cubicBezTo>
                  <a:cubicBezTo>
                    <a:pt x="28" y="47"/>
                    <a:pt x="28" y="47"/>
                    <a:pt x="28" y="47"/>
                  </a:cubicBezTo>
                  <a:cubicBezTo>
                    <a:pt x="28" y="42"/>
                    <a:pt x="28" y="42"/>
                    <a:pt x="28" y="42"/>
                  </a:cubicBezTo>
                  <a:cubicBezTo>
                    <a:pt x="29" y="42"/>
                    <a:pt x="29" y="42"/>
                    <a:pt x="29" y="42"/>
                  </a:cubicBezTo>
                  <a:lnTo>
                    <a:pt x="29" y="47"/>
                  </a:lnTo>
                  <a:close/>
                  <a:moveTo>
                    <a:pt x="29" y="41"/>
                  </a:moveTo>
                  <a:cubicBezTo>
                    <a:pt x="29" y="41"/>
                    <a:pt x="29" y="41"/>
                    <a:pt x="29" y="41"/>
                  </a:cubicBezTo>
                  <a:cubicBezTo>
                    <a:pt x="28" y="41"/>
                    <a:pt x="28" y="41"/>
                    <a:pt x="28" y="41"/>
                  </a:cubicBezTo>
                  <a:cubicBezTo>
                    <a:pt x="28" y="36"/>
                    <a:pt x="28" y="36"/>
                    <a:pt x="28" y="36"/>
                  </a:cubicBezTo>
                  <a:cubicBezTo>
                    <a:pt x="29" y="36"/>
                    <a:pt x="29" y="36"/>
                    <a:pt x="29" y="36"/>
                  </a:cubicBezTo>
                  <a:lnTo>
                    <a:pt x="29" y="41"/>
                  </a:lnTo>
                  <a:close/>
                  <a:moveTo>
                    <a:pt x="30" y="47"/>
                  </a:moveTo>
                  <a:cubicBezTo>
                    <a:pt x="30" y="47"/>
                    <a:pt x="30" y="47"/>
                    <a:pt x="30" y="47"/>
                  </a:cubicBezTo>
                  <a:cubicBezTo>
                    <a:pt x="29" y="47"/>
                    <a:pt x="29" y="47"/>
                    <a:pt x="29" y="47"/>
                  </a:cubicBezTo>
                  <a:cubicBezTo>
                    <a:pt x="29" y="41"/>
                    <a:pt x="29" y="41"/>
                    <a:pt x="29" y="41"/>
                  </a:cubicBezTo>
                  <a:cubicBezTo>
                    <a:pt x="30" y="41"/>
                    <a:pt x="30" y="41"/>
                    <a:pt x="30" y="41"/>
                  </a:cubicBezTo>
                  <a:lnTo>
                    <a:pt x="30" y="47"/>
                  </a:lnTo>
                  <a:close/>
                  <a:moveTo>
                    <a:pt x="30" y="41"/>
                  </a:moveTo>
                  <a:cubicBezTo>
                    <a:pt x="30" y="41"/>
                    <a:pt x="30" y="41"/>
                    <a:pt x="30" y="41"/>
                  </a:cubicBezTo>
                  <a:cubicBezTo>
                    <a:pt x="29" y="41"/>
                    <a:pt x="29" y="41"/>
                    <a:pt x="29" y="41"/>
                  </a:cubicBezTo>
                  <a:cubicBezTo>
                    <a:pt x="29" y="36"/>
                    <a:pt x="29" y="36"/>
                    <a:pt x="29" y="36"/>
                  </a:cubicBezTo>
                  <a:cubicBezTo>
                    <a:pt x="30" y="36"/>
                    <a:pt x="30" y="36"/>
                    <a:pt x="30" y="36"/>
                  </a:cubicBezTo>
                  <a:lnTo>
                    <a:pt x="30" y="41"/>
                  </a:lnTo>
                  <a:close/>
                  <a:moveTo>
                    <a:pt x="32" y="47"/>
                  </a:moveTo>
                  <a:cubicBezTo>
                    <a:pt x="32" y="47"/>
                    <a:pt x="32" y="47"/>
                    <a:pt x="32" y="47"/>
                  </a:cubicBezTo>
                  <a:cubicBezTo>
                    <a:pt x="31" y="47"/>
                    <a:pt x="31" y="47"/>
                    <a:pt x="31" y="47"/>
                  </a:cubicBezTo>
                  <a:cubicBezTo>
                    <a:pt x="31" y="41"/>
                    <a:pt x="31" y="41"/>
                    <a:pt x="31" y="41"/>
                  </a:cubicBezTo>
                  <a:cubicBezTo>
                    <a:pt x="32" y="41"/>
                    <a:pt x="32" y="41"/>
                    <a:pt x="32" y="41"/>
                  </a:cubicBezTo>
                  <a:lnTo>
                    <a:pt x="32" y="47"/>
                  </a:lnTo>
                  <a:close/>
                  <a:moveTo>
                    <a:pt x="32" y="41"/>
                  </a:moveTo>
                  <a:cubicBezTo>
                    <a:pt x="32" y="41"/>
                    <a:pt x="32" y="41"/>
                    <a:pt x="32" y="41"/>
                  </a:cubicBezTo>
                  <a:cubicBezTo>
                    <a:pt x="31" y="41"/>
                    <a:pt x="31" y="41"/>
                    <a:pt x="31" y="41"/>
                  </a:cubicBezTo>
                  <a:cubicBezTo>
                    <a:pt x="31" y="36"/>
                    <a:pt x="31" y="36"/>
                    <a:pt x="31" y="36"/>
                  </a:cubicBezTo>
                  <a:cubicBezTo>
                    <a:pt x="32" y="35"/>
                    <a:pt x="32" y="35"/>
                    <a:pt x="32" y="35"/>
                  </a:cubicBezTo>
                  <a:lnTo>
                    <a:pt x="32" y="41"/>
                  </a:lnTo>
                  <a:close/>
                  <a:moveTo>
                    <a:pt x="33" y="47"/>
                  </a:moveTo>
                  <a:cubicBezTo>
                    <a:pt x="33" y="47"/>
                    <a:pt x="33" y="47"/>
                    <a:pt x="33" y="47"/>
                  </a:cubicBezTo>
                  <a:cubicBezTo>
                    <a:pt x="32" y="47"/>
                    <a:pt x="32" y="47"/>
                    <a:pt x="32" y="47"/>
                  </a:cubicBezTo>
                  <a:cubicBezTo>
                    <a:pt x="32" y="41"/>
                    <a:pt x="32" y="41"/>
                    <a:pt x="32" y="41"/>
                  </a:cubicBezTo>
                  <a:cubicBezTo>
                    <a:pt x="33" y="41"/>
                    <a:pt x="33" y="41"/>
                    <a:pt x="33" y="41"/>
                  </a:cubicBezTo>
                  <a:lnTo>
                    <a:pt x="33" y="47"/>
                  </a:lnTo>
                  <a:close/>
                  <a:moveTo>
                    <a:pt x="33" y="41"/>
                  </a:moveTo>
                  <a:cubicBezTo>
                    <a:pt x="33" y="41"/>
                    <a:pt x="33" y="41"/>
                    <a:pt x="33" y="41"/>
                  </a:cubicBezTo>
                  <a:cubicBezTo>
                    <a:pt x="32" y="41"/>
                    <a:pt x="32" y="41"/>
                    <a:pt x="32" y="41"/>
                  </a:cubicBezTo>
                  <a:cubicBezTo>
                    <a:pt x="32" y="35"/>
                    <a:pt x="32" y="35"/>
                    <a:pt x="32" y="35"/>
                  </a:cubicBezTo>
                  <a:cubicBezTo>
                    <a:pt x="33" y="35"/>
                    <a:pt x="33" y="35"/>
                    <a:pt x="33" y="35"/>
                  </a:cubicBezTo>
                  <a:lnTo>
                    <a:pt x="33" y="41"/>
                  </a:lnTo>
                  <a:close/>
                  <a:moveTo>
                    <a:pt x="33" y="47"/>
                  </a:moveTo>
                  <a:cubicBezTo>
                    <a:pt x="33" y="47"/>
                    <a:pt x="33" y="47"/>
                    <a:pt x="33" y="47"/>
                  </a:cubicBezTo>
                  <a:cubicBezTo>
                    <a:pt x="33" y="47"/>
                    <a:pt x="33" y="47"/>
                    <a:pt x="33" y="47"/>
                  </a:cubicBezTo>
                  <a:cubicBezTo>
                    <a:pt x="33" y="41"/>
                    <a:pt x="33" y="41"/>
                    <a:pt x="33" y="41"/>
                  </a:cubicBezTo>
                  <a:cubicBezTo>
                    <a:pt x="33" y="41"/>
                    <a:pt x="33" y="41"/>
                    <a:pt x="33" y="41"/>
                  </a:cubicBezTo>
                  <a:lnTo>
                    <a:pt x="33" y="47"/>
                  </a:lnTo>
                  <a:close/>
                  <a:moveTo>
                    <a:pt x="33" y="41"/>
                  </a:moveTo>
                  <a:cubicBezTo>
                    <a:pt x="33" y="41"/>
                    <a:pt x="33" y="41"/>
                    <a:pt x="33" y="41"/>
                  </a:cubicBezTo>
                  <a:cubicBezTo>
                    <a:pt x="33" y="41"/>
                    <a:pt x="33" y="41"/>
                    <a:pt x="33" y="41"/>
                  </a:cubicBezTo>
                  <a:cubicBezTo>
                    <a:pt x="33" y="35"/>
                    <a:pt x="33" y="35"/>
                    <a:pt x="33" y="35"/>
                  </a:cubicBezTo>
                  <a:cubicBezTo>
                    <a:pt x="33" y="35"/>
                    <a:pt x="33" y="35"/>
                    <a:pt x="33" y="35"/>
                  </a:cubicBezTo>
                  <a:lnTo>
                    <a:pt x="33" y="41"/>
                  </a:lnTo>
                  <a:close/>
                  <a:moveTo>
                    <a:pt x="34" y="47"/>
                  </a:moveTo>
                  <a:cubicBezTo>
                    <a:pt x="34" y="47"/>
                    <a:pt x="34" y="47"/>
                    <a:pt x="34" y="47"/>
                  </a:cubicBezTo>
                  <a:cubicBezTo>
                    <a:pt x="33" y="47"/>
                    <a:pt x="33" y="47"/>
                    <a:pt x="33" y="47"/>
                  </a:cubicBezTo>
                  <a:cubicBezTo>
                    <a:pt x="33" y="41"/>
                    <a:pt x="33" y="41"/>
                    <a:pt x="33" y="41"/>
                  </a:cubicBezTo>
                  <a:cubicBezTo>
                    <a:pt x="34" y="41"/>
                    <a:pt x="34" y="41"/>
                    <a:pt x="34" y="41"/>
                  </a:cubicBezTo>
                  <a:lnTo>
                    <a:pt x="34" y="47"/>
                  </a:lnTo>
                  <a:close/>
                  <a:moveTo>
                    <a:pt x="34" y="41"/>
                  </a:moveTo>
                  <a:cubicBezTo>
                    <a:pt x="34" y="41"/>
                    <a:pt x="34" y="41"/>
                    <a:pt x="34" y="41"/>
                  </a:cubicBezTo>
                  <a:cubicBezTo>
                    <a:pt x="33" y="41"/>
                    <a:pt x="33" y="41"/>
                    <a:pt x="33" y="41"/>
                  </a:cubicBezTo>
                  <a:cubicBezTo>
                    <a:pt x="33" y="35"/>
                    <a:pt x="33" y="35"/>
                    <a:pt x="33" y="35"/>
                  </a:cubicBezTo>
                  <a:cubicBezTo>
                    <a:pt x="34" y="35"/>
                    <a:pt x="34" y="35"/>
                    <a:pt x="34" y="35"/>
                  </a:cubicBezTo>
                  <a:lnTo>
                    <a:pt x="34" y="41"/>
                  </a:lnTo>
                  <a:close/>
                  <a:moveTo>
                    <a:pt x="34" y="47"/>
                  </a:moveTo>
                  <a:cubicBezTo>
                    <a:pt x="34" y="47"/>
                    <a:pt x="34" y="47"/>
                    <a:pt x="34" y="47"/>
                  </a:cubicBezTo>
                  <a:cubicBezTo>
                    <a:pt x="34" y="47"/>
                    <a:pt x="34" y="47"/>
                    <a:pt x="34" y="47"/>
                  </a:cubicBezTo>
                  <a:cubicBezTo>
                    <a:pt x="34" y="41"/>
                    <a:pt x="34" y="41"/>
                    <a:pt x="34" y="41"/>
                  </a:cubicBezTo>
                  <a:cubicBezTo>
                    <a:pt x="34" y="41"/>
                    <a:pt x="34" y="41"/>
                    <a:pt x="34" y="41"/>
                  </a:cubicBezTo>
                  <a:lnTo>
                    <a:pt x="34" y="47"/>
                  </a:lnTo>
                  <a:close/>
                  <a:moveTo>
                    <a:pt x="34" y="41"/>
                  </a:moveTo>
                  <a:cubicBezTo>
                    <a:pt x="34" y="41"/>
                    <a:pt x="34" y="41"/>
                    <a:pt x="34" y="41"/>
                  </a:cubicBezTo>
                  <a:cubicBezTo>
                    <a:pt x="34" y="41"/>
                    <a:pt x="34" y="41"/>
                    <a:pt x="34" y="41"/>
                  </a:cubicBezTo>
                  <a:cubicBezTo>
                    <a:pt x="34" y="35"/>
                    <a:pt x="34" y="35"/>
                    <a:pt x="34" y="35"/>
                  </a:cubicBezTo>
                  <a:cubicBezTo>
                    <a:pt x="34" y="35"/>
                    <a:pt x="34" y="35"/>
                    <a:pt x="34" y="35"/>
                  </a:cubicBezTo>
                  <a:lnTo>
                    <a:pt x="34" y="41"/>
                  </a:lnTo>
                  <a:close/>
                  <a:moveTo>
                    <a:pt x="36" y="47"/>
                  </a:moveTo>
                  <a:cubicBezTo>
                    <a:pt x="36" y="47"/>
                    <a:pt x="36" y="47"/>
                    <a:pt x="36" y="47"/>
                  </a:cubicBezTo>
                  <a:cubicBezTo>
                    <a:pt x="36" y="47"/>
                    <a:pt x="36" y="47"/>
                    <a:pt x="36" y="47"/>
                  </a:cubicBezTo>
                  <a:cubicBezTo>
                    <a:pt x="36" y="41"/>
                    <a:pt x="36" y="41"/>
                    <a:pt x="36" y="41"/>
                  </a:cubicBezTo>
                  <a:cubicBezTo>
                    <a:pt x="36" y="41"/>
                    <a:pt x="36" y="41"/>
                    <a:pt x="36" y="41"/>
                  </a:cubicBezTo>
                  <a:lnTo>
                    <a:pt x="36" y="47"/>
                  </a:lnTo>
                  <a:close/>
                  <a:moveTo>
                    <a:pt x="36" y="41"/>
                  </a:moveTo>
                  <a:cubicBezTo>
                    <a:pt x="36" y="41"/>
                    <a:pt x="36" y="41"/>
                    <a:pt x="36" y="41"/>
                  </a:cubicBezTo>
                  <a:cubicBezTo>
                    <a:pt x="36" y="41"/>
                    <a:pt x="36" y="41"/>
                    <a:pt x="36" y="41"/>
                  </a:cubicBezTo>
                  <a:cubicBezTo>
                    <a:pt x="36" y="35"/>
                    <a:pt x="36" y="35"/>
                    <a:pt x="36" y="35"/>
                  </a:cubicBezTo>
                  <a:cubicBezTo>
                    <a:pt x="36" y="35"/>
                    <a:pt x="36" y="35"/>
                    <a:pt x="36" y="35"/>
                  </a:cubicBezTo>
                  <a:lnTo>
                    <a:pt x="36" y="41"/>
                  </a:lnTo>
                  <a:close/>
                  <a:moveTo>
                    <a:pt x="37" y="47"/>
                  </a:moveTo>
                  <a:cubicBezTo>
                    <a:pt x="37" y="47"/>
                    <a:pt x="37" y="47"/>
                    <a:pt x="37" y="47"/>
                  </a:cubicBezTo>
                  <a:cubicBezTo>
                    <a:pt x="37" y="47"/>
                    <a:pt x="37" y="47"/>
                    <a:pt x="37" y="47"/>
                  </a:cubicBezTo>
                  <a:cubicBezTo>
                    <a:pt x="37" y="41"/>
                    <a:pt x="37" y="41"/>
                    <a:pt x="37" y="41"/>
                  </a:cubicBezTo>
                  <a:cubicBezTo>
                    <a:pt x="37" y="41"/>
                    <a:pt x="37" y="41"/>
                    <a:pt x="37" y="41"/>
                  </a:cubicBezTo>
                  <a:lnTo>
                    <a:pt x="37" y="47"/>
                  </a:lnTo>
                  <a:close/>
                  <a:moveTo>
                    <a:pt x="37" y="41"/>
                  </a:moveTo>
                  <a:cubicBezTo>
                    <a:pt x="37" y="41"/>
                    <a:pt x="37" y="41"/>
                    <a:pt x="37" y="41"/>
                  </a:cubicBezTo>
                  <a:cubicBezTo>
                    <a:pt x="37" y="41"/>
                    <a:pt x="37" y="41"/>
                    <a:pt x="37" y="41"/>
                  </a:cubicBezTo>
                  <a:cubicBezTo>
                    <a:pt x="37" y="35"/>
                    <a:pt x="37" y="35"/>
                    <a:pt x="37" y="35"/>
                  </a:cubicBezTo>
                  <a:cubicBezTo>
                    <a:pt x="37" y="35"/>
                    <a:pt x="37" y="35"/>
                    <a:pt x="37" y="35"/>
                  </a:cubicBezTo>
                  <a:lnTo>
                    <a:pt x="37" y="41"/>
                  </a:lnTo>
                  <a:close/>
                  <a:moveTo>
                    <a:pt x="38" y="47"/>
                  </a:moveTo>
                  <a:cubicBezTo>
                    <a:pt x="38" y="47"/>
                    <a:pt x="38" y="47"/>
                    <a:pt x="38" y="47"/>
                  </a:cubicBezTo>
                  <a:cubicBezTo>
                    <a:pt x="37" y="47"/>
                    <a:pt x="37" y="47"/>
                    <a:pt x="37" y="47"/>
                  </a:cubicBezTo>
                  <a:cubicBezTo>
                    <a:pt x="37" y="41"/>
                    <a:pt x="37" y="41"/>
                    <a:pt x="37" y="41"/>
                  </a:cubicBezTo>
                  <a:cubicBezTo>
                    <a:pt x="38" y="41"/>
                    <a:pt x="38" y="41"/>
                    <a:pt x="38" y="41"/>
                  </a:cubicBezTo>
                  <a:lnTo>
                    <a:pt x="38" y="47"/>
                  </a:lnTo>
                  <a:close/>
                  <a:moveTo>
                    <a:pt x="38" y="41"/>
                  </a:moveTo>
                  <a:cubicBezTo>
                    <a:pt x="38" y="41"/>
                    <a:pt x="38" y="41"/>
                    <a:pt x="38" y="41"/>
                  </a:cubicBezTo>
                  <a:cubicBezTo>
                    <a:pt x="37" y="41"/>
                    <a:pt x="37" y="41"/>
                    <a:pt x="37" y="41"/>
                  </a:cubicBezTo>
                  <a:cubicBezTo>
                    <a:pt x="37" y="35"/>
                    <a:pt x="37" y="35"/>
                    <a:pt x="37" y="35"/>
                  </a:cubicBezTo>
                  <a:cubicBezTo>
                    <a:pt x="38" y="35"/>
                    <a:pt x="38" y="35"/>
                    <a:pt x="38" y="35"/>
                  </a:cubicBezTo>
                  <a:lnTo>
                    <a:pt x="38" y="41"/>
                  </a:lnTo>
                  <a:close/>
                  <a:moveTo>
                    <a:pt x="40" y="47"/>
                  </a:moveTo>
                  <a:cubicBezTo>
                    <a:pt x="40" y="47"/>
                    <a:pt x="40" y="47"/>
                    <a:pt x="40" y="47"/>
                  </a:cubicBezTo>
                  <a:cubicBezTo>
                    <a:pt x="39" y="47"/>
                    <a:pt x="39" y="47"/>
                    <a:pt x="39" y="47"/>
                  </a:cubicBezTo>
                  <a:cubicBezTo>
                    <a:pt x="39" y="41"/>
                    <a:pt x="39" y="41"/>
                    <a:pt x="39" y="41"/>
                  </a:cubicBezTo>
                  <a:cubicBezTo>
                    <a:pt x="40" y="41"/>
                    <a:pt x="40" y="41"/>
                    <a:pt x="40" y="41"/>
                  </a:cubicBezTo>
                  <a:lnTo>
                    <a:pt x="40" y="47"/>
                  </a:lnTo>
                  <a:close/>
                  <a:moveTo>
                    <a:pt x="40" y="41"/>
                  </a:moveTo>
                  <a:cubicBezTo>
                    <a:pt x="40" y="41"/>
                    <a:pt x="40" y="41"/>
                    <a:pt x="40" y="41"/>
                  </a:cubicBezTo>
                  <a:cubicBezTo>
                    <a:pt x="39" y="41"/>
                    <a:pt x="39" y="41"/>
                    <a:pt x="39" y="41"/>
                  </a:cubicBezTo>
                  <a:cubicBezTo>
                    <a:pt x="39" y="35"/>
                    <a:pt x="39" y="35"/>
                    <a:pt x="39" y="35"/>
                  </a:cubicBezTo>
                  <a:cubicBezTo>
                    <a:pt x="40" y="35"/>
                    <a:pt x="40" y="35"/>
                    <a:pt x="40" y="35"/>
                  </a:cubicBezTo>
                  <a:lnTo>
                    <a:pt x="40" y="41"/>
                  </a:lnTo>
                  <a:close/>
                  <a:moveTo>
                    <a:pt x="41" y="47"/>
                  </a:moveTo>
                  <a:cubicBezTo>
                    <a:pt x="41" y="47"/>
                    <a:pt x="41" y="47"/>
                    <a:pt x="41" y="47"/>
                  </a:cubicBezTo>
                  <a:cubicBezTo>
                    <a:pt x="40" y="47"/>
                    <a:pt x="40" y="47"/>
                    <a:pt x="40" y="47"/>
                  </a:cubicBezTo>
                  <a:cubicBezTo>
                    <a:pt x="40" y="41"/>
                    <a:pt x="40" y="41"/>
                    <a:pt x="40" y="41"/>
                  </a:cubicBezTo>
                  <a:cubicBezTo>
                    <a:pt x="41" y="41"/>
                    <a:pt x="41" y="41"/>
                    <a:pt x="41" y="41"/>
                  </a:cubicBezTo>
                  <a:lnTo>
                    <a:pt x="41" y="47"/>
                  </a:lnTo>
                  <a:close/>
                  <a:moveTo>
                    <a:pt x="41" y="41"/>
                  </a:moveTo>
                  <a:cubicBezTo>
                    <a:pt x="41" y="41"/>
                    <a:pt x="41" y="41"/>
                    <a:pt x="41" y="41"/>
                  </a:cubicBezTo>
                  <a:cubicBezTo>
                    <a:pt x="40" y="41"/>
                    <a:pt x="40" y="41"/>
                    <a:pt x="40" y="41"/>
                  </a:cubicBezTo>
                  <a:cubicBezTo>
                    <a:pt x="40" y="35"/>
                    <a:pt x="40" y="35"/>
                    <a:pt x="40" y="35"/>
                  </a:cubicBezTo>
                  <a:cubicBezTo>
                    <a:pt x="41" y="35"/>
                    <a:pt x="41" y="35"/>
                    <a:pt x="41" y="35"/>
                  </a:cubicBezTo>
                  <a:lnTo>
                    <a:pt x="41" y="41"/>
                  </a:lnTo>
                  <a:close/>
                  <a:moveTo>
                    <a:pt x="41" y="47"/>
                  </a:moveTo>
                  <a:cubicBezTo>
                    <a:pt x="41" y="47"/>
                    <a:pt x="41" y="47"/>
                    <a:pt x="41" y="47"/>
                  </a:cubicBezTo>
                  <a:cubicBezTo>
                    <a:pt x="41" y="47"/>
                    <a:pt x="41" y="47"/>
                    <a:pt x="41" y="47"/>
                  </a:cubicBezTo>
                  <a:cubicBezTo>
                    <a:pt x="41" y="41"/>
                    <a:pt x="41" y="41"/>
                    <a:pt x="41" y="41"/>
                  </a:cubicBezTo>
                  <a:cubicBezTo>
                    <a:pt x="41" y="41"/>
                    <a:pt x="41" y="41"/>
                    <a:pt x="41" y="41"/>
                  </a:cubicBezTo>
                  <a:lnTo>
                    <a:pt x="41" y="47"/>
                  </a:lnTo>
                  <a:close/>
                  <a:moveTo>
                    <a:pt x="41" y="41"/>
                  </a:moveTo>
                  <a:cubicBezTo>
                    <a:pt x="41" y="41"/>
                    <a:pt x="41" y="41"/>
                    <a:pt x="41" y="41"/>
                  </a:cubicBezTo>
                  <a:cubicBezTo>
                    <a:pt x="41" y="41"/>
                    <a:pt x="41" y="41"/>
                    <a:pt x="41" y="41"/>
                  </a:cubicBezTo>
                  <a:cubicBezTo>
                    <a:pt x="41" y="35"/>
                    <a:pt x="41" y="35"/>
                    <a:pt x="41" y="35"/>
                  </a:cubicBezTo>
                  <a:cubicBezTo>
                    <a:pt x="41" y="35"/>
                    <a:pt x="41" y="35"/>
                    <a:pt x="41" y="35"/>
                  </a:cubicBezTo>
                  <a:lnTo>
                    <a:pt x="41" y="41"/>
                  </a:lnTo>
                  <a:close/>
                  <a:moveTo>
                    <a:pt x="42" y="47"/>
                  </a:moveTo>
                  <a:cubicBezTo>
                    <a:pt x="42" y="47"/>
                    <a:pt x="42" y="47"/>
                    <a:pt x="42" y="47"/>
                  </a:cubicBezTo>
                  <a:cubicBezTo>
                    <a:pt x="41" y="47"/>
                    <a:pt x="41" y="47"/>
                    <a:pt x="41" y="47"/>
                  </a:cubicBezTo>
                  <a:cubicBezTo>
                    <a:pt x="41" y="41"/>
                    <a:pt x="41" y="41"/>
                    <a:pt x="41" y="41"/>
                  </a:cubicBezTo>
                  <a:cubicBezTo>
                    <a:pt x="42" y="41"/>
                    <a:pt x="42" y="41"/>
                    <a:pt x="42" y="41"/>
                  </a:cubicBezTo>
                  <a:lnTo>
                    <a:pt x="42" y="47"/>
                  </a:lnTo>
                  <a:close/>
                  <a:moveTo>
                    <a:pt x="42" y="41"/>
                  </a:moveTo>
                  <a:cubicBezTo>
                    <a:pt x="42" y="41"/>
                    <a:pt x="42" y="41"/>
                    <a:pt x="42" y="41"/>
                  </a:cubicBezTo>
                  <a:cubicBezTo>
                    <a:pt x="41" y="41"/>
                    <a:pt x="41" y="41"/>
                    <a:pt x="41" y="41"/>
                  </a:cubicBezTo>
                  <a:cubicBezTo>
                    <a:pt x="41" y="35"/>
                    <a:pt x="41" y="35"/>
                    <a:pt x="41" y="35"/>
                  </a:cubicBezTo>
                  <a:cubicBezTo>
                    <a:pt x="42" y="34"/>
                    <a:pt x="42" y="34"/>
                    <a:pt x="42" y="34"/>
                  </a:cubicBezTo>
                  <a:lnTo>
                    <a:pt x="42" y="41"/>
                  </a:lnTo>
                  <a:close/>
                  <a:moveTo>
                    <a:pt x="43" y="48"/>
                  </a:moveTo>
                  <a:cubicBezTo>
                    <a:pt x="43" y="48"/>
                    <a:pt x="43" y="48"/>
                    <a:pt x="43" y="48"/>
                  </a:cubicBezTo>
                  <a:cubicBezTo>
                    <a:pt x="42" y="47"/>
                    <a:pt x="42" y="47"/>
                    <a:pt x="42" y="47"/>
                  </a:cubicBezTo>
                  <a:cubicBezTo>
                    <a:pt x="42" y="41"/>
                    <a:pt x="42" y="41"/>
                    <a:pt x="42" y="41"/>
                  </a:cubicBezTo>
                  <a:cubicBezTo>
                    <a:pt x="43" y="41"/>
                    <a:pt x="43" y="41"/>
                    <a:pt x="43" y="41"/>
                  </a:cubicBezTo>
                  <a:lnTo>
                    <a:pt x="43" y="48"/>
                  </a:lnTo>
                  <a:close/>
                  <a:moveTo>
                    <a:pt x="43" y="41"/>
                  </a:moveTo>
                  <a:cubicBezTo>
                    <a:pt x="43" y="41"/>
                    <a:pt x="43" y="41"/>
                    <a:pt x="43" y="41"/>
                  </a:cubicBezTo>
                  <a:cubicBezTo>
                    <a:pt x="42" y="41"/>
                    <a:pt x="42" y="41"/>
                    <a:pt x="42" y="41"/>
                  </a:cubicBezTo>
                  <a:cubicBezTo>
                    <a:pt x="42" y="34"/>
                    <a:pt x="42" y="34"/>
                    <a:pt x="42" y="34"/>
                  </a:cubicBezTo>
                  <a:cubicBezTo>
                    <a:pt x="43" y="34"/>
                    <a:pt x="43" y="34"/>
                    <a:pt x="43" y="34"/>
                  </a:cubicBezTo>
                  <a:lnTo>
                    <a:pt x="43" y="41"/>
                  </a:lnTo>
                  <a:close/>
                  <a:moveTo>
                    <a:pt x="44" y="48"/>
                  </a:moveTo>
                  <a:cubicBezTo>
                    <a:pt x="44" y="48"/>
                    <a:pt x="44" y="48"/>
                    <a:pt x="44" y="48"/>
                  </a:cubicBezTo>
                  <a:cubicBezTo>
                    <a:pt x="43" y="48"/>
                    <a:pt x="43" y="48"/>
                    <a:pt x="43" y="48"/>
                  </a:cubicBezTo>
                  <a:cubicBezTo>
                    <a:pt x="43" y="41"/>
                    <a:pt x="43" y="41"/>
                    <a:pt x="43" y="41"/>
                  </a:cubicBezTo>
                  <a:cubicBezTo>
                    <a:pt x="44" y="41"/>
                    <a:pt x="44" y="41"/>
                    <a:pt x="44" y="41"/>
                  </a:cubicBezTo>
                  <a:lnTo>
                    <a:pt x="44" y="48"/>
                  </a:lnTo>
                  <a:close/>
                  <a:moveTo>
                    <a:pt x="44" y="41"/>
                  </a:moveTo>
                  <a:cubicBezTo>
                    <a:pt x="44" y="41"/>
                    <a:pt x="44" y="41"/>
                    <a:pt x="44" y="41"/>
                  </a:cubicBezTo>
                  <a:cubicBezTo>
                    <a:pt x="43" y="41"/>
                    <a:pt x="43" y="41"/>
                    <a:pt x="43" y="41"/>
                  </a:cubicBezTo>
                  <a:cubicBezTo>
                    <a:pt x="43" y="34"/>
                    <a:pt x="43" y="34"/>
                    <a:pt x="43" y="34"/>
                  </a:cubicBezTo>
                  <a:cubicBezTo>
                    <a:pt x="44" y="34"/>
                    <a:pt x="44" y="34"/>
                    <a:pt x="44" y="34"/>
                  </a:cubicBezTo>
                  <a:lnTo>
                    <a:pt x="44" y="41"/>
                  </a:lnTo>
                  <a:close/>
                  <a:moveTo>
                    <a:pt x="45" y="48"/>
                  </a:moveTo>
                  <a:cubicBezTo>
                    <a:pt x="45" y="48"/>
                    <a:pt x="45" y="48"/>
                    <a:pt x="45" y="48"/>
                  </a:cubicBezTo>
                  <a:cubicBezTo>
                    <a:pt x="44" y="48"/>
                    <a:pt x="44" y="48"/>
                    <a:pt x="44" y="48"/>
                  </a:cubicBezTo>
                  <a:cubicBezTo>
                    <a:pt x="44" y="41"/>
                    <a:pt x="44" y="41"/>
                    <a:pt x="44" y="41"/>
                  </a:cubicBezTo>
                  <a:cubicBezTo>
                    <a:pt x="44" y="41"/>
                    <a:pt x="44" y="41"/>
                    <a:pt x="44" y="41"/>
                  </a:cubicBezTo>
                  <a:cubicBezTo>
                    <a:pt x="44" y="48"/>
                    <a:pt x="44" y="48"/>
                    <a:pt x="44" y="48"/>
                  </a:cubicBezTo>
                  <a:cubicBezTo>
                    <a:pt x="45" y="48"/>
                    <a:pt x="45" y="48"/>
                    <a:pt x="45" y="48"/>
                  </a:cubicBezTo>
                  <a:cubicBezTo>
                    <a:pt x="45" y="41"/>
                    <a:pt x="45" y="41"/>
                    <a:pt x="45" y="41"/>
                  </a:cubicBezTo>
                  <a:cubicBezTo>
                    <a:pt x="45" y="41"/>
                    <a:pt x="45" y="41"/>
                    <a:pt x="45" y="41"/>
                  </a:cubicBezTo>
                  <a:lnTo>
                    <a:pt x="45" y="48"/>
                  </a:lnTo>
                  <a:close/>
                  <a:moveTo>
                    <a:pt x="45" y="41"/>
                  </a:moveTo>
                  <a:cubicBezTo>
                    <a:pt x="45" y="41"/>
                    <a:pt x="45" y="41"/>
                    <a:pt x="45" y="41"/>
                  </a:cubicBezTo>
                  <a:cubicBezTo>
                    <a:pt x="45" y="41"/>
                    <a:pt x="45" y="41"/>
                    <a:pt x="45" y="41"/>
                  </a:cubicBezTo>
                  <a:cubicBezTo>
                    <a:pt x="45" y="34"/>
                    <a:pt x="45" y="34"/>
                    <a:pt x="45" y="34"/>
                  </a:cubicBezTo>
                  <a:cubicBezTo>
                    <a:pt x="45" y="34"/>
                    <a:pt x="45" y="34"/>
                    <a:pt x="45" y="34"/>
                  </a:cubicBezTo>
                  <a:lnTo>
                    <a:pt x="45" y="41"/>
                  </a:lnTo>
                  <a:close/>
                  <a:moveTo>
                    <a:pt x="46" y="48"/>
                  </a:moveTo>
                  <a:cubicBezTo>
                    <a:pt x="46" y="48"/>
                    <a:pt x="46" y="48"/>
                    <a:pt x="46" y="48"/>
                  </a:cubicBezTo>
                  <a:cubicBezTo>
                    <a:pt x="45" y="48"/>
                    <a:pt x="45" y="48"/>
                    <a:pt x="45" y="48"/>
                  </a:cubicBezTo>
                  <a:cubicBezTo>
                    <a:pt x="45" y="41"/>
                    <a:pt x="45" y="41"/>
                    <a:pt x="45" y="41"/>
                  </a:cubicBezTo>
                  <a:cubicBezTo>
                    <a:pt x="46" y="41"/>
                    <a:pt x="46" y="41"/>
                    <a:pt x="46" y="41"/>
                  </a:cubicBezTo>
                  <a:lnTo>
                    <a:pt x="46" y="48"/>
                  </a:lnTo>
                  <a:close/>
                  <a:moveTo>
                    <a:pt x="46" y="41"/>
                  </a:moveTo>
                  <a:cubicBezTo>
                    <a:pt x="46" y="41"/>
                    <a:pt x="46" y="41"/>
                    <a:pt x="46" y="41"/>
                  </a:cubicBezTo>
                  <a:cubicBezTo>
                    <a:pt x="45" y="41"/>
                    <a:pt x="45" y="41"/>
                    <a:pt x="45" y="41"/>
                  </a:cubicBezTo>
                  <a:cubicBezTo>
                    <a:pt x="45" y="34"/>
                    <a:pt x="45" y="34"/>
                    <a:pt x="45" y="34"/>
                  </a:cubicBezTo>
                  <a:cubicBezTo>
                    <a:pt x="46" y="34"/>
                    <a:pt x="46" y="34"/>
                    <a:pt x="46" y="34"/>
                  </a:cubicBezTo>
                  <a:lnTo>
                    <a:pt x="46" y="41"/>
                  </a:lnTo>
                  <a:close/>
                  <a:moveTo>
                    <a:pt x="47" y="48"/>
                  </a:moveTo>
                  <a:cubicBezTo>
                    <a:pt x="47" y="48"/>
                    <a:pt x="47" y="48"/>
                    <a:pt x="47" y="48"/>
                  </a:cubicBezTo>
                  <a:cubicBezTo>
                    <a:pt x="46" y="48"/>
                    <a:pt x="46" y="48"/>
                    <a:pt x="46" y="48"/>
                  </a:cubicBezTo>
                  <a:cubicBezTo>
                    <a:pt x="46" y="41"/>
                    <a:pt x="46" y="41"/>
                    <a:pt x="46" y="41"/>
                  </a:cubicBezTo>
                  <a:cubicBezTo>
                    <a:pt x="47" y="41"/>
                    <a:pt x="47" y="41"/>
                    <a:pt x="47" y="41"/>
                  </a:cubicBezTo>
                  <a:lnTo>
                    <a:pt x="47" y="48"/>
                  </a:lnTo>
                  <a:close/>
                  <a:moveTo>
                    <a:pt x="47" y="41"/>
                  </a:moveTo>
                  <a:cubicBezTo>
                    <a:pt x="47" y="41"/>
                    <a:pt x="47" y="41"/>
                    <a:pt x="47" y="41"/>
                  </a:cubicBezTo>
                  <a:cubicBezTo>
                    <a:pt x="46" y="41"/>
                    <a:pt x="46" y="41"/>
                    <a:pt x="46" y="41"/>
                  </a:cubicBezTo>
                  <a:cubicBezTo>
                    <a:pt x="46" y="34"/>
                    <a:pt x="46" y="34"/>
                    <a:pt x="46" y="34"/>
                  </a:cubicBezTo>
                  <a:cubicBezTo>
                    <a:pt x="47" y="34"/>
                    <a:pt x="47" y="34"/>
                    <a:pt x="47" y="34"/>
                  </a:cubicBezTo>
                  <a:lnTo>
                    <a:pt x="47" y="41"/>
                  </a:lnTo>
                  <a:close/>
                  <a:moveTo>
                    <a:pt x="48" y="48"/>
                  </a:moveTo>
                  <a:cubicBezTo>
                    <a:pt x="48" y="48"/>
                    <a:pt x="48" y="48"/>
                    <a:pt x="48" y="48"/>
                  </a:cubicBezTo>
                  <a:cubicBezTo>
                    <a:pt x="47" y="48"/>
                    <a:pt x="47" y="48"/>
                    <a:pt x="47" y="48"/>
                  </a:cubicBezTo>
                  <a:cubicBezTo>
                    <a:pt x="47" y="41"/>
                    <a:pt x="47" y="41"/>
                    <a:pt x="47" y="41"/>
                  </a:cubicBezTo>
                  <a:cubicBezTo>
                    <a:pt x="48" y="41"/>
                    <a:pt x="48" y="41"/>
                    <a:pt x="48" y="41"/>
                  </a:cubicBezTo>
                  <a:lnTo>
                    <a:pt x="48" y="48"/>
                  </a:lnTo>
                  <a:close/>
                  <a:moveTo>
                    <a:pt x="48" y="41"/>
                  </a:moveTo>
                  <a:cubicBezTo>
                    <a:pt x="48" y="41"/>
                    <a:pt x="48" y="41"/>
                    <a:pt x="48" y="41"/>
                  </a:cubicBezTo>
                  <a:cubicBezTo>
                    <a:pt x="47" y="41"/>
                    <a:pt x="47" y="41"/>
                    <a:pt x="47" y="41"/>
                  </a:cubicBezTo>
                  <a:cubicBezTo>
                    <a:pt x="47" y="34"/>
                    <a:pt x="47" y="34"/>
                    <a:pt x="47" y="34"/>
                  </a:cubicBezTo>
                  <a:cubicBezTo>
                    <a:pt x="48" y="34"/>
                    <a:pt x="48" y="34"/>
                    <a:pt x="48" y="34"/>
                  </a:cubicBezTo>
                  <a:lnTo>
                    <a:pt x="48" y="41"/>
                  </a:lnTo>
                  <a:close/>
                  <a:moveTo>
                    <a:pt x="49" y="48"/>
                  </a:moveTo>
                  <a:cubicBezTo>
                    <a:pt x="49" y="48"/>
                    <a:pt x="49" y="48"/>
                    <a:pt x="49" y="48"/>
                  </a:cubicBezTo>
                  <a:cubicBezTo>
                    <a:pt x="49" y="48"/>
                    <a:pt x="49" y="48"/>
                    <a:pt x="49" y="48"/>
                  </a:cubicBezTo>
                  <a:cubicBezTo>
                    <a:pt x="49" y="41"/>
                    <a:pt x="49" y="41"/>
                    <a:pt x="49" y="41"/>
                  </a:cubicBezTo>
                  <a:cubicBezTo>
                    <a:pt x="49" y="41"/>
                    <a:pt x="49" y="41"/>
                    <a:pt x="49" y="41"/>
                  </a:cubicBezTo>
                  <a:lnTo>
                    <a:pt x="49" y="48"/>
                  </a:lnTo>
                  <a:close/>
                  <a:moveTo>
                    <a:pt x="49" y="41"/>
                  </a:moveTo>
                  <a:cubicBezTo>
                    <a:pt x="49" y="41"/>
                    <a:pt x="49" y="41"/>
                    <a:pt x="49" y="41"/>
                  </a:cubicBezTo>
                  <a:cubicBezTo>
                    <a:pt x="49" y="41"/>
                    <a:pt x="49" y="41"/>
                    <a:pt x="49" y="41"/>
                  </a:cubicBezTo>
                  <a:cubicBezTo>
                    <a:pt x="49" y="34"/>
                    <a:pt x="49" y="34"/>
                    <a:pt x="49" y="34"/>
                  </a:cubicBezTo>
                  <a:cubicBezTo>
                    <a:pt x="49" y="34"/>
                    <a:pt x="49" y="34"/>
                    <a:pt x="49" y="34"/>
                  </a:cubicBezTo>
                  <a:lnTo>
                    <a:pt x="49" y="41"/>
                  </a:lnTo>
                  <a:close/>
                  <a:moveTo>
                    <a:pt x="50" y="48"/>
                  </a:moveTo>
                  <a:cubicBezTo>
                    <a:pt x="50" y="48"/>
                    <a:pt x="50" y="48"/>
                    <a:pt x="50" y="48"/>
                  </a:cubicBezTo>
                  <a:cubicBezTo>
                    <a:pt x="49" y="48"/>
                    <a:pt x="49" y="48"/>
                    <a:pt x="49" y="48"/>
                  </a:cubicBezTo>
                  <a:cubicBezTo>
                    <a:pt x="49" y="41"/>
                    <a:pt x="49" y="41"/>
                    <a:pt x="49" y="41"/>
                  </a:cubicBezTo>
                  <a:cubicBezTo>
                    <a:pt x="50" y="41"/>
                    <a:pt x="50" y="41"/>
                    <a:pt x="50" y="41"/>
                  </a:cubicBezTo>
                  <a:lnTo>
                    <a:pt x="50" y="48"/>
                  </a:lnTo>
                  <a:close/>
                  <a:moveTo>
                    <a:pt x="50" y="41"/>
                  </a:moveTo>
                  <a:cubicBezTo>
                    <a:pt x="50" y="41"/>
                    <a:pt x="50" y="41"/>
                    <a:pt x="50" y="41"/>
                  </a:cubicBezTo>
                  <a:cubicBezTo>
                    <a:pt x="49" y="41"/>
                    <a:pt x="49" y="41"/>
                    <a:pt x="49" y="41"/>
                  </a:cubicBezTo>
                  <a:cubicBezTo>
                    <a:pt x="49" y="34"/>
                    <a:pt x="49" y="34"/>
                    <a:pt x="49" y="34"/>
                  </a:cubicBezTo>
                  <a:cubicBezTo>
                    <a:pt x="49" y="34"/>
                    <a:pt x="49" y="34"/>
                    <a:pt x="49" y="34"/>
                  </a:cubicBezTo>
                  <a:cubicBezTo>
                    <a:pt x="50" y="34"/>
                    <a:pt x="50" y="34"/>
                    <a:pt x="50" y="34"/>
                  </a:cubicBezTo>
                  <a:lnTo>
                    <a:pt x="50" y="41"/>
                  </a:lnTo>
                  <a:close/>
                  <a:moveTo>
                    <a:pt x="52" y="48"/>
                  </a:moveTo>
                  <a:cubicBezTo>
                    <a:pt x="52" y="48"/>
                    <a:pt x="52" y="48"/>
                    <a:pt x="52" y="48"/>
                  </a:cubicBezTo>
                  <a:cubicBezTo>
                    <a:pt x="51" y="48"/>
                    <a:pt x="51" y="48"/>
                    <a:pt x="51" y="48"/>
                  </a:cubicBezTo>
                  <a:cubicBezTo>
                    <a:pt x="51" y="41"/>
                    <a:pt x="51" y="41"/>
                    <a:pt x="51" y="41"/>
                  </a:cubicBezTo>
                  <a:cubicBezTo>
                    <a:pt x="52" y="41"/>
                    <a:pt x="52" y="41"/>
                    <a:pt x="52" y="41"/>
                  </a:cubicBezTo>
                  <a:lnTo>
                    <a:pt x="52" y="48"/>
                  </a:lnTo>
                  <a:close/>
                  <a:moveTo>
                    <a:pt x="52" y="41"/>
                  </a:moveTo>
                  <a:cubicBezTo>
                    <a:pt x="52" y="41"/>
                    <a:pt x="52" y="41"/>
                    <a:pt x="52" y="41"/>
                  </a:cubicBezTo>
                  <a:cubicBezTo>
                    <a:pt x="51" y="41"/>
                    <a:pt x="51" y="41"/>
                    <a:pt x="51" y="41"/>
                  </a:cubicBezTo>
                  <a:cubicBezTo>
                    <a:pt x="51" y="34"/>
                    <a:pt x="51" y="34"/>
                    <a:pt x="51" y="34"/>
                  </a:cubicBezTo>
                  <a:cubicBezTo>
                    <a:pt x="52" y="34"/>
                    <a:pt x="52" y="34"/>
                    <a:pt x="52" y="34"/>
                  </a:cubicBezTo>
                  <a:lnTo>
                    <a:pt x="52" y="41"/>
                  </a:lnTo>
                  <a:close/>
                  <a:moveTo>
                    <a:pt x="53" y="48"/>
                  </a:moveTo>
                  <a:cubicBezTo>
                    <a:pt x="53" y="48"/>
                    <a:pt x="53" y="48"/>
                    <a:pt x="53" y="48"/>
                  </a:cubicBezTo>
                  <a:cubicBezTo>
                    <a:pt x="52" y="48"/>
                    <a:pt x="52" y="48"/>
                    <a:pt x="52" y="48"/>
                  </a:cubicBezTo>
                  <a:cubicBezTo>
                    <a:pt x="52" y="41"/>
                    <a:pt x="52" y="41"/>
                    <a:pt x="52" y="41"/>
                  </a:cubicBezTo>
                  <a:cubicBezTo>
                    <a:pt x="53" y="41"/>
                    <a:pt x="53" y="41"/>
                    <a:pt x="53" y="41"/>
                  </a:cubicBezTo>
                  <a:lnTo>
                    <a:pt x="53" y="48"/>
                  </a:lnTo>
                  <a:close/>
                  <a:moveTo>
                    <a:pt x="53" y="41"/>
                  </a:moveTo>
                  <a:cubicBezTo>
                    <a:pt x="53" y="41"/>
                    <a:pt x="53" y="41"/>
                    <a:pt x="53" y="41"/>
                  </a:cubicBezTo>
                  <a:cubicBezTo>
                    <a:pt x="52" y="41"/>
                    <a:pt x="52" y="41"/>
                    <a:pt x="52" y="41"/>
                  </a:cubicBezTo>
                  <a:cubicBezTo>
                    <a:pt x="52" y="34"/>
                    <a:pt x="52" y="34"/>
                    <a:pt x="52" y="34"/>
                  </a:cubicBezTo>
                  <a:cubicBezTo>
                    <a:pt x="53" y="34"/>
                    <a:pt x="53" y="34"/>
                    <a:pt x="53" y="34"/>
                  </a:cubicBezTo>
                  <a:lnTo>
                    <a:pt x="53" y="41"/>
                  </a:lnTo>
                  <a:close/>
                  <a:moveTo>
                    <a:pt x="54" y="48"/>
                  </a:moveTo>
                  <a:cubicBezTo>
                    <a:pt x="54" y="48"/>
                    <a:pt x="54" y="48"/>
                    <a:pt x="54" y="48"/>
                  </a:cubicBezTo>
                  <a:cubicBezTo>
                    <a:pt x="53" y="48"/>
                    <a:pt x="53" y="48"/>
                    <a:pt x="53" y="48"/>
                  </a:cubicBezTo>
                  <a:cubicBezTo>
                    <a:pt x="53" y="41"/>
                    <a:pt x="53" y="41"/>
                    <a:pt x="53" y="41"/>
                  </a:cubicBezTo>
                  <a:cubicBezTo>
                    <a:pt x="54" y="41"/>
                    <a:pt x="54" y="41"/>
                    <a:pt x="54" y="41"/>
                  </a:cubicBezTo>
                  <a:lnTo>
                    <a:pt x="54" y="48"/>
                  </a:lnTo>
                  <a:close/>
                  <a:moveTo>
                    <a:pt x="54" y="41"/>
                  </a:moveTo>
                  <a:cubicBezTo>
                    <a:pt x="54" y="41"/>
                    <a:pt x="54" y="41"/>
                    <a:pt x="54" y="41"/>
                  </a:cubicBezTo>
                  <a:cubicBezTo>
                    <a:pt x="53" y="41"/>
                    <a:pt x="53" y="41"/>
                    <a:pt x="53" y="41"/>
                  </a:cubicBezTo>
                  <a:cubicBezTo>
                    <a:pt x="53" y="34"/>
                    <a:pt x="53" y="34"/>
                    <a:pt x="53" y="34"/>
                  </a:cubicBezTo>
                  <a:cubicBezTo>
                    <a:pt x="54" y="33"/>
                    <a:pt x="54" y="33"/>
                    <a:pt x="54" y="33"/>
                  </a:cubicBezTo>
                  <a:lnTo>
                    <a:pt x="54" y="41"/>
                  </a:lnTo>
                  <a:close/>
                  <a:moveTo>
                    <a:pt x="55" y="48"/>
                  </a:moveTo>
                  <a:cubicBezTo>
                    <a:pt x="55" y="48"/>
                    <a:pt x="55" y="48"/>
                    <a:pt x="55" y="48"/>
                  </a:cubicBezTo>
                  <a:cubicBezTo>
                    <a:pt x="54" y="48"/>
                    <a:pt x="54" y="48"/>
                    <a:pt x="54" y="48"/>
                  </a:cubicBezTo>
                  <a:cubicBezTo>
                    <a:pt x="54" y="41"/>
                    <a:pt x="54" y="41"/>
                    <a:pt x="54" y="41"/>
                  </a:cubicBezTo>
                  <a:cubicBezTo>
                    <a:pt x="55" y="41"/>
                    <a:pt x="55" y="41"/>
                    <a:pt x="55" y="41"/>
                  </a:cubicBezTo>
                  <a:lnTo>
                    <a:pt x="55" y="48"/>
                  </a:lnTo>
                  <a:close/>
                  <a:moveTo>
                    <a:pt x="55" y="41"/>
                  </a:moveTo>
                  <a:cubicBezTo>
                    <a:pt x="55" y="41"/>
                    <a:pt x="55" y="41"/>
                    <a:pt x="55" y="41"/>
                  </a:cubicBezTo>
                  <a:cubicBezTo>
                    <a:pt x="54" y="41"/>
                    <a:pt x="54" y="41"/>
                    <a:pt x="54" y="41"/>
                  </a:cubicBezTo>
                  <a:cubicBezTo>
                    <a:pt x="54" y="33"/>
                    <a:pt x="54" y="33"/>
                    <a:pt x="54" y="33"/>
                  </a:cubicBezTo>
                  <a:cubicBezTo>
                    <a:pt x="55" y="33"/>
                    <a:pt x="55" y="33"/>
                    <a:pt x="55" y="33"/>
                  </a:cubicBezTo>
                  <a:lnTo>
                    <a:pt x="55" y="41"/>
                  </a:lnTo>
                  <a:close/>
                  <a:moveTo>
                    <a:pt x="57" y="48"/>
                  </a:moveTo>
                  <a:cubicBezTo>
                    <a:pt x="57" y="48"/>
                    <a:pt x="57" y="48"/>
                    <a:pt x="57" y="48"/>
                  </a:cubicBezTo>
                  <a:cubicBezTo>
                    <a:pt x="55" y="48"/>
                    <a:pt x="55" y="48"/>
                    <a:pt x="55" y="48"/>
                  </a:cubicBezTo>
                  <a:cubicBezTo>
                    <a:pt x="55" y="41"/>
                    <a:pt x="55" y="41"/>
                    <a:pt x="55" y="41"/>
                  </a:cubicBezTo>
                  <a:cubicBezTo>
                    <a:pt x="57" y="41"/>
                    <a:pt x="57" y="41"/>
                    <a:pt x="57" y="41"/>
                  </a:cubicBezTo>
                  <a:lnTo>
                    <a:pt x="57" y="48"/>
                  </a:lnTo>
                  <a:close/>
                  <a:moveTo>
                    <a:pt x="57" y="41"/>
                  </a:moveTo>
                  <a:cubicBezTo>
                    <a:pt x="57" y="41"/>
                    <a:pt x="57" y="41"/>
                    <a:pt x="57" y="41"/>
                  </a:cubicBezTo>
                  <a:cubicBezTo>
                    <a:pt x="55" y="41"/>
                    <a:pt x="55" y="41"/>
                    <a:pt x="55" y="41"/>
                  </a:cubicBezTo>
                  <a:cubicBezTo>
                    <a:pt x="55" y="33"/>
                    <a:pt x="55" y="33"/>
                    <a:pt x="55" y="33"/>
                  </a:cubicBezTo>
                  <a:cubicBezTo>
                    <a:pt x="57" y="33"/>
                    <a:pt x="57" y="33"/>
                    <a:pt x="57" y="33"/>
                  </a:cubicBezTo>
                  <a:lnTo>
                    <a:pt x="57" y="41"/>
                  </a:lnTo>
                  <a:close/>
                  <a:moveTo>
                    <a:pt x="57" y="48"/>
                  </a:moveTo>
                  <a:cubicBezTo>
                    <a:pt x="57" y="48"/>
                    <a:pt x="57" y="48"/>
                    <a:pt x="57" y="48"/>
                  </a:cubicBezTo>
                  <a:cubicBezTo>
                    <a:pt x="57" y="48"/>
                    <a:pt x="57" y="48"/>
                    <a:pt x="57" y="48"/>
                  </a:cubicBezTo>
                  <a:cubicBezTo>
                    <a:pt x="57" y="41"/>
                    <a:pt x="57" y="41"/>
                    <a:pt x="57" y="41"/>
                  </a:cubicBezTo>
                  <a:cubicBezTo>
                    <a:pt x="57" y="41"/>
                    <a:pt x="57" y="41"/>
                    <a:pt x="57" y="41"/>
                  </a:cubicBezTo>
                  <a:lnTo>
                    <a:pt x="57" y="48"/>
                  </a:lnTo>
                  <a:close/>
                  <a:moveTo>
                    <a:pt x="57" y="41"/>
                  </a:moveTo>
                  <a:cubicBezTo>
                    <a:pt x="57" y="41"/>
                    <a:pt x="57" y="41"/>
                    <a:pt x="57" y="41"/>
                  </a:cubicBezTo>
                  <a:cubicBezTo>
                    <a:pt x="57" y="41"/>
                    <a:pt x="57" y="41"/>
                    <a:pt x="57" y="41"/>
                  </a:cubicBezTo>
                  <a:cubicBezTo>
                    <a:pt x="57" y="33"/>
                    <a:pt x="57" y="33"/>
                    <a:pt x="57" y="33"/>
                  </a:cubicBezTo>
                  <a:cubicBezTo>
                    <a:pt x="57" y="33"/>
                    <a:pt x="57" y="33"/>
                    <a:pt x="57" y="33"/>
                  </a:cubicBezTo>
                  <a:lnTo>
                    <a:pt x="57" y="41"/>
                  </a:lnTo>
                  <a:close/>
                  <a:moveTo>
                    <a:pt x="58" y="48"/>
                  </a:moveTo>
                  <a:cubicBezTo>
                    <a:pt x="58" y="48"/>
                    <a:pt x="58" y="48"/>
                    <a:pt x="58" y="48"/>
                  </a:cubicBezTo>
                  <a:cubicBezTo>
                    <a:pt x="58" y="48"/>
                    <a:pt x="58" y="48"/>
                    <a:pt x="58" y="48"/>
                  </a:cubicBezTo>
                  <a:cubicBezTo>
                    <a:pt x="58" y="41"/>
                    <a:pt x="58" y="41"/>
                    <a:pt x="58" y="41"/>
                  </a:cubicBezTo>
                  <a:cubicBezTo>
                    <a:pt x="58" y="41"/>
                    <a:pt x="58" y="41"/>
                    <a:pt x="58" y="41"/>
                  </a:cubicBezTo>
                  <a:lnTo>
                    <a:pt x="58" y="48"/>
                  </a:lnTo>
                  <a:close/>
                  <a:moveTo>
                    <a:pt x="58" y="41"/>
                  </a:moveTo>
                  <a:cubicBezTo>
                    <a:pt x="58" y="41"/>
                    <a:pt x="58" y="41"/>
                    <a:pt x="58" y="41"/>
                  </a:cubicBezTo>
                  <a:cubicBezTo>
                    <a:pt x="58" y="41"/>
                    <a:pt x="58" y="41"/>
                    <a:pt x="58" y="41"/>
                  </a:cubicBezTo>
                  <a:cubicBezTo>
                    <a:pt x="58" y="33"/>
                    <a:pt x="58" y="33"/>
                    <a:pt x="58" y="33"/>
                  </a:cubicBezTo>
                  <a:cubicBezTo>
                    <a:pt x="58" y="33"/>
                    <a:pt x="58" y="33"/>
                    <a:pt x="58" y="33"/>
                  </a:cubicBezTo>
                  <a:lnTo>
                    <a:pt x="58" y="41"/>
                  </a:lnTo>
                  <a:close/>
                  <a:moveTo>
                    <a:pt x="59" y="48"/>
                  </a:moveTo>
                  <a:cubicBezTo>
                    <a:pt x="59" y="48"/>
                    <a:pt x="59" y="48"/>
                    <a:pt x="59" y="48"/>
                  </a:cubicBezTo>
                  <a:cubicBezTo>
                    <a:pt x="59" y="48"/>
                    <a:pt x="59" y="48"/>
                    <a:pt x="59" y="48"/>
                  </a:cubicBezTo>
                  <a:cubicBezTo>
                    <a:pt x="59" y="48"/>
                    <a:pt x="59" y="48"/>
                    <a:pt x="59" y="48"/>
                  </a:cubicBezTo>
                  <a:cubicBezTo>
                    <a:pt x="59" y="41"/>
                    <a:pt x="59" y="41"/>
                    <a:pt x="59" y="41"/>
                  </a:cubicBezTo>
                  <a:cubicBezTo>
                    <a:pt x="59" y="41"/>
                    <a:pt x="59" y="41"/>
                    <a:pt x="59" y="41"/>
                  </a:cubicBezTo>
                  <a:lnTo>
                    <a:pt x="59" y="48"/>
                  </a:lnTo>
                  <a:close/>
                  <a:moveTo>
                    <a:pt x="59" y="41"/>
                  </a:moveTo>
                  <a:cubicBezTo>
                    <a:pt x="59" y="41"/>
                    <a:pt x="59" y="41"/>
                    <a:pt x="59" y="41"/>
                  </a:cubicBezTo>
                  <a:cubicBezTo>
                    <a:pt x="59" y="41"/>
                    <a:pt x="59" y="41"/>
                    <a:pt x="59" y="41"/>
                  </a:cubicBezTo>
                  <a:cubicBezTo>
                    <a:pt x="59" y="33"/>
                    <a:pt x="59" y="33"/>
                    <a:pt x="59" y="33"/>
                  </a:cubicBezTo>
                  <a:cubicBezTo>
                    <a:pt x="59" y="33"/>
                    <a:pt x="59" y="33"/>
                    <a:pt x="59" y="33"/>
                  </a:cubicBezTo>
                  <a:cubicBezTo>
                    <a:pt x="59" y="33"/>
                    <a:pt x="59" y="33"/>
                    <a:pt x="59" y="33"/>
                  </a:cubicBezTo>
                  <a:lnTo>
                    <a:pt x="59" y="41"/>
                  </a:lnTo>
                  <a:close/>
                  <a:moveTo>
                    <a:pt x="61" y="48"/>
                  </a:moveTo>
                  <a:cubicBezTo>
                    <a:pt x="61" y="48"/>
                    <a:pt x="61" y="48"/>
                    <a:pt x="61" y="48"/>
                  </a:cubicBezTo>
                  <a:cubicBezTo>
                    <a:pt x="60" y="48"/>
                    <a:pt x="60" y="48"/>
                    <a:pt x="60" y="48"/>
                  </a:cubicBezTo>
                  <a:cubicBezTo>
                    <a:pt x="60" y="41"/>
                    <a:pt x="60" y="41"/>
                    <a:pt x="60" y="41"/>
                  </a:cubicBezTo>
                  <a:cubicBezTo>
                    <a:pt x="61" y="41"/>
                    <a:pt x="61" y="41"/>
                    <a:pt x="61" y="41"/>
                  </a:cubicBezTo>
                  <a:lnTo>
                    <a:pt x="61" y="48"/>
                  </a:lnTo>
                  <a:close/>
                  <a:moveTo>
                    <a:pt x="61" y="41"/>
                  </a:moveTo>
                  <a:cubicBezTo>
                    <a:pt x="61" y="41"/>
                    <a:pt x="61" y="41"/>
                    <a:pt x="61" y="41"/>
                  </a:cubicBezTo>
                  <a:cubicBezTo>
                    <a:pt x="60" y="41"/>
                    <a:pt x="60" y="41"/>
                    <a:pt x="60" y="41"/>
                  </a:cubicBezTo>
                  <a:cubicBezTo>
                    <a:pt x="60" y="33"/>
                    <a:pt x="60" y="33"/>
                    <a:pt x="60" y="33"/>
                  </a:cubicBezTo>
                  <a:cubicBezTo>
                    <a:pt x="61" y="33"/>
                    <a:pt x="61" y="33"/>
                    <a:pt x="61" y="33"/>
                  </a:cubicBezTo>
                  <a:lnTo>
                    <a:pt x="61" y="41"/>
                  </a:lnTo>
                  <a:close/>
                  <a:moveTo>
                    <a:pt x="64" y="48"/>
                  </a:moveTo>
                  <a:cubicBezTo>
                    <a:pt x="64" y="48"/>
                    <a:pt x="64" y="48"/>
                    <a:pt x="64" y="48"/>
                  </a:cubicBezTo>
                  <a:cubicBezTo>
                    <a:pt x="61" y="48"/>
                    <a:pt x="61" y="48"/>
                    <a:pt x="61" y="48"/>
                  </a:cubicBezTo>
                  <a:cubicBezTo>
                    <a:pt x="61" y="41"/>
                    <a:pt x="61" y="41"/>
                    <a:pt x="61" y="41"/>
                  </a:cubicBezTo>
                  <a:cubicBezTo>
                    <a:pt x="64" y="41"/>
                    <a:pt x="64" y="41"/>
                    <a:pt x="64" y="41"/>
                  </a:cubicBezTo>
                  <a:lnTo>
                    <a:pt x="64" y="48"/>
                  </a:lnTo>
                  <a:close/>
                  <a:moveTo>
                    <a:pt x="64" y="41"/>
                  </a:moveTo>
                  <a:cubicBezTo>
                    <a:pt x="64" y="41"/>
                    <a:pt x="64" y="41"/>
                    <a:pt x="64" y="41"/>
                  </a:cubicBezTo>
                  <a:cubicBezTo>
                    <a:pt x="61" y="41"/>
                    <a:pt x="61" y="41"/>
                    <a:pt x="61" y="41"/>
                  </a:cubicBezTo>
                  <a:cubicBezTo>
                    <a:pt x="61" y="33"/>
                    <a:pt x="61" y="33"/>
                    <a:pt x="61" y="33"/>
                  </a:cubicBezTo>
                  <a:cubicBezTo>
                    <a:pt x="64" y="33"/>
                    <a:pt x="64" y="33"/>
                    <a:pt x="64" y="33"/>
                  </a:cubicBezTo>
                  <a:lnTo>
                    <a:pt x="64" y="41"/>
                  </a:lnTo>
                  <a:close/>
                  <a:moveTo>
                    <a:pt x="66" y="48"/>
                  </a:moveTo>
                  <a:cubicBezTo>
                    <a:pt x="66" y="48"/>
                    <a:pt x="66" y="48"/>
                    <a:pt x="66" y="48"/>
                  </a:cubicBezTo>
                  <a:cubicBezTo>
                    <a:pt x="64" y="48"/>
                    <a:pt x="64" y="48"/>
                    <a:pt x="64" y="48"/>
                  </a:cubicBezTo>
                  <a:cubicBezTo>
                    <a:pt x="64" y="41"/>
                    <a:pt x="64" y="41"/>
                    <a:pt x="64" y="41"/>
                  </a:cubicBezTo>
                  <a:cubicBezTo>
                    <a:pt x="66" y="41"/>
                    <a:pt x="66" y="41"/>
                    <a:pt x="66" y="41"/>
                  </a:cubicBezTo>
                  <a:lnTo>
                    <a:pt x="66" y="48"/>
                  </a:lnTo>
                  <a:close/>
                  <a:moveTo>
                    <a:pt x="66" y="41"/>
                  </a:moveTo>
                  <a:cubicBezTo>
                    <a:pt x="66" y="41"/>
                    <a:pt x="66" y="41"/>
                    <a:pt x="66" y="41"/>
                  </a:cubicBezTo>
                  <a:cubicBezTo>
                    <a:pt x="64" y="41"/>
                    <a:pt x="64" y="41"/>
                    <a:pt x="64" y="41"/>
                  </a:cubicBezTo>
                  <a:cubicBezTo>
                    <a:pt x="64" y="33"/>
                    <a:pt x="64" y="33"/>
                    <a:pt x="64" y="33"/>
                  </a:cubicBezTo>
                  <a:cubicBezTo>
                    <a:pt x="66" y="33"/>
                    <a:pt x="66" y="33"/>
                    <a:pt x="66" y="33"/>
                  </a:cubicBezTo>
                  <a:lnTo>
                    <a:pt x="66" y="41"/>
                  </a:lnTo>
                  <a:close/>
                  <a:moveTo>
                    <a:pt x="68" y="48"/>
                  </a:moveTo>
                  <a:cubicBezTo>
                    <a:pt x="68" y="48"/>
                    <a:pt x="68" y="48"/>
                    <a:pt x="68" y="48"/>
                  </a:cubicBezTo>
                  <a:cubicBezTo>
                    <a:pt x="66" y="48"/>
                    <a:pt x="66" y="48"/>
                    <a:pt x="66" y="48"/>
                  </a:cubicBezTo>
                  <a:cubicBezTo>
                    <a:pt x="66" y="41"/>
                    <a:pt x="66" y="41"/>
                    <a:pt x="66" y="41"/>
                  </a:cubicBezTo>
                  <a:cubicBezTo>
                    <a:pt x="68" y="41"/>
                    <a:pt x="68" y="41"/>
                    <a:pt x="68" y="41"/>
                  </a:cubicBezTo>
                  <a:lnTo>
                    <a:pt x="68" y="48"/>
                  </a:lnTo>
                  <a:close/>
                  <a:moveTo>
                    <a:pt x="68" y="41"/>
                  </a:moveTo>
                  <a:cubicBezTo>
                    <a:pt x="68" y="41"/>
                    <a:pt x="68" y="41"/>
                    <a:pt x="68" y="41"/>
                  </a:cubicBezTo>
                  <a:cubicBezTo>
                    <a:pt x="66" y="41"/>
                    <a:pt x="66" y="41"/>
                    <a:pt x="66" y="41"/>
                  </a:cubicBezTo>
                  <a:cubicBezTo>
                    <a:pt x="66" y="33"/>
                    <a:pt x="66" y="33"/>
                    <a:pt x="66" y="33"/>
                  </a:cubicBezTo>
                  <a:cubicBezTo>
                    <a:pt x="68" y="33"/>
                    <a:pt x="68" y="33"/>
                    <a:pt x="68" y="33"/>
                  </a:cubicBezTo>
                  <a:lnTo>
                    <a:pt x="68" y="41"/>
                  </a:lnTo>
                  <a:close/>
                  <a:moveTo>
                    <a:pt x="71" y="48"/>
                  </a:moveTo>
                  <a:cubicBezTo>
                    <a:pt x="71" y="48"/>
                    <a:pt x="71" y="48"/>
                    <a:pt x="71" y="48"/>
                  </a:cubicBezTo>
                  <a:cubicBezTo>
                    <a:pt x="68" y="48"/>
                    <a:pt x="68" y="48"/>
                    <a:pt x="68" y="48"/>
                  </a:cubicBezTo>
                  <a:cubicBezTo>
                    <a:pt x="68" y="41"/>
                    <a:pt x="68" y="41"/>
                    <a:pt x="68" y="41"/>
                  </a:cubicBezTo>
                  <a:cubicBezTo>
                    <a:pt x="71" y="41"/>
                    <a:pt x="71" y="41"/>
                    <a:pt x="71" y="41"/>
                  </a:cubicBezTo>
                  <a:lnTo>
                    <a:pt x="71" y="48"/>
                  </a:lnTo>
                  <a:close/>
                  <a:moveTo>
                    <a:pt x="71" y="41"/>
                  </a:moveTo>
                  <a:cubicBezTo>
                    <a:pt x="71" y="41"/>
                    <a:pt x="71" y="41"/>
                    <a:pt x="71" y="41"/>
                  </a:cubicBezTo>
                  <a:cubicBezTo>
                    <a:pt x="68" y="41"/>
                    <a:pt x="68" y="41"/>
                    <a:pt x="68" y="41"/>
                  </a:cubicBezTo>
                  <a:cubicBezTo>
                    <a:pt x="68" y="33"/>
                    <a:pt x="68" y="33"/>
                    <a:pt x="68" y="33"/>
                  </a:cubicBezTo>
                  <a:cubicBezTo>
                    <a:pt x="71" y="33"/>
                    <a:pt x="71" y="33"/>
                    <a:pt x="71" y="33"/>
                  </a:cubicBezTo>
                  <a:lnTo>
                    <a:pt x="71" y="41"/>
                  </a:lnTo>
                  <a:close/>
                  <a:moveTo>
                    <a:pt x="73" y="48"/>
                  </a:moveTo>
                  <a:cubicBezTo>
                    <a:pt x="73" y="48"/>
                    <a:pt x="73" y="48"/>
                    <a:pt x="73" y="48"/>
                  </a:cubicBezTo>
                  <a:cubicBezTo>
                    <a:pt x="71" y="48"/>
                    <a:pt x="71" y="48"/>
                    <a:pt x="71" y="48"/>
                  </a:cubicBezTo>
                  <a:cubicBezTo>
                    <a:pt x="71" y="41"/>
                    <a:pt x="71" y="41"/>
                    <a:pt x="71" y="41"/>
                  </a:cubicBezTo>
                  <a:cubicBezTo>
                    <a:pt x="73" y="41"/>
                    <a:pt x="73" y="41"/>
                    <a:pt x="73" y="41"/>
                  </a:cubicBezTo>
                  <a:lnTo>
                    <a:pt x="73" y="48"/>
                  </a:lnTo>
                  <a:close/>
                  <a:moveTo>
                    <a:pt x="73" y="41"/>
                  </a:moveTo>
                  <a:cubicBezTo>
                    <a:pt x="73" y="41"/>
                    <a:pt x="73" y="41"/>
                    <a:pt x="73" y="41"/>
                  </a:cubicBezTo>
                  <a:cubicBezTo>
                    <a:pt x="71" y="41"/>
                    <a:pt x="71" y="41"/>
                    <a:pt x="71" y="41"/>
                  </a:cubicBezTo>
                  <a:cubicBezTo>
                    <a:pt x="71" y="33"/>
                    <a:pt x="71" y="33"/>
                    <a:pt x="71" y="33"/>
                  </a:cubicBezTo>
                  <a:cubicBezTo>
                    <a:pt x="73" y="33"/>
                    <a:pt x="73" y="33"/>
                    <a:pt x="73" y="33"/>
                  </a:cubicBezTo>
                  <a:lnTo>
                    <a:pt x="73" y="41"/>
                  </a:lnTo>
                  <a:close/>
                  <a:moveTo>
                    <a:pt x="75" y="48"/>
                  </a:moveTo>
                  <a:cubicBezTo>
                    <a:pt x="75" y="48"/>
                    <a:pt x="75" y="48"/>
                    <a:pt x="75" y="48"/>
                  </a:cubicBezTo>
                  <a:cubicBezTo>
                    <a:pt x="73" y="48"/>
                    <a:pt x="73" y="48"/>
                    <a:pt x="73" y="48"/>
                  </a:cubicBezTo>
                  <a:cubicBezTo>
                    <a:pt x="73" y="41"/>
                    <a:pt x="73" y="41"/>
                    <a:pt x="73" y="41"/>
                  </a:cubicBezTo>
                  <a:cubicBezTo>
                    <a:pt x="75" y="41"/>
                    <a:pt x="75" y="41"/>
                    <a:pt x="75" y="41"/>
                  </a:cubicBezTo>
                  <a:lnTo>
                    <a:pt x="75" y="48"/>
                  </a:lnTo>
                  <a:close/>
                  <a:moveTo>
                    <a:pt x="75" y="41"/>
                  </a:moveTo>
                  <a:cubicBezTo>
                    <a:pt x="75" y="41"/>
                    <a:pt x="75" y="41"/>
                    <a:pt x="75" y="41"/>
                  </a:cubicBezTo>
                  <a:cubicBezTo>
                    <a:pt x="73" y="41"/>
                    <a:pt x="73" y="41"/>
                    <a:pt x="73" y="41"/>
                  </a:cubicBezTo>
                  <a:cubicBezTo>
                    <a:pt x="73" y="33"/>
                    <a:pt x="73" y="33"/>
                    <a:pt x="73" y="33"/>
                  </a:cubicBezTo>
                  <a:cubicBezTo>
                    <a:pt x="75" y="33"/>
                    <a:pt x="75" y="33"/>
                    <a:pt x="75" y="33"/>
                  </a:cubicBezTo>
                  <a:lnTo>
                    <a:pt x="75" y="41"/>
                  </a:lnTo>
                  <a:close/>
                  <a:moveTo>
                    <a:pt x="77" y="48"/>
                  </a:moveTo>
                  <a:cubicBezTo>
                    <a:pt x="77" y="48"/>
                    <a:pt x="77" y="48"/>
                    <a:pt x="77" y="48"/>
                  </a:cubicBezTo>
                  <a:cubicBezTo>
                    <a:pt x="76" y="48"/>
                    <a:pt x="76" y="48"/>
                    <a:pt x="76" y="48"/>
                  </a:cubicBezTo>
                  <a:cubicBezTo>
                    <a:pt x="76" y="41"/>
                    <a:pt x="76" y="41"/>
                    <a:pt x="76" y="41"/>
                  </a:cubicBezTo>
                  <a:cubicBezTo>
                    <a:pt x="77" y="41"/>
                    <a:pt x="77" y="41"/>
                    <a:pt x="77" y="41"/>
                  </a:cubicBezTo>
                  <a:lnTo>
                    <a:pt x="77" y="48"/>
                  </a:lnTo>
                  <a:close/>
                  <a:moveTo>
                    <a:pt x="77" y="41"/>
                  </a:moveTo>
                  <a:cubicBezTo>
                    <a:pt x="77" y="41"/>
                    <a:pt x="77" y="41"/>
                    <a:pt x="77" y="41"/>
                  </a:cubicBezTo>
                  <a:cubicBezTo>
                    <a:pt x="76" y="41"/>
                    <a:pt x="76" y="41"/>
                    <a:pt x="76" y="41"/>
                  </a:cubicBezTo>
                  <a:cubicBezTo>
                    <a:pt x="76" y="33"/>
                    <a:pt x="76" y="33"/>
                    <a:pt x="76" y="33"/>
                  </a:cubicBezTo>
                  <a:cubicBezTo>
                    <a:pt x="77" y="33"/>
                    <a:pt x="77" y="33"/>
                    <a:pt x="77" y="33"/>
                  </a:cubicBezTo>
                  <a:lnTo>
                    <a:pt x="77" y="41"/>
                  </a:lnTo>
                  <a:close/>
                  <a:moveTo>
                    <a:pt x="80" y="48"/>
                  </a:moveTo>
                  <a:cubicBezTo>
                    <a:pt x="80" y="48"/>
                    <a:pt x="80" y="48"/>
                    <a:pt x="80" y="48"/>
                  </a:cubicBezTo>
                  <a:cubicBezTo>
                    <a:pt x="78" y="48"/>
                    <a:pt x="78" y="48"/>
                    <a:pt x="78" y="48"/>
                  </a:cubicBezTo>
                  <a:cubicBezTo>
                    <a:pt x="78" y="41"/>
                    <a:pt x="78" y="41"/>
                    <a:pt x="78" y="41"/>
                  </a:cubicBezTo>
                  <a:cubicBezTo>
                    <a:pt x="80" y="41"/>
                    <a:pt x="80" y="41"/>
                    <a:pt x="80" y="41"/>
                  </a:cubicBezTo>
                  <a:lnTo>
                    <a:pt x="80" y="48"/>
                  </a:lnTo>
                  <a:close/>
                  <a:moveTo>
                    <a:pt x="80" y="41"/>
                  </a:moveTo>
                  <a:cubicBezTo>
                    <a:pt x="80" y="41"/>
                    <a:pt x="80" y="41"/>
                    <a:pt x="80" y="41"/>
                  </a:cubicBezTo>
                  <a:cubicBezTo>
                    <a:pt x="78" y="41"/>
                    <a:pt x="78" y="41"/>
                    <a:pt x="78" y="41"/>
                  </a:cubicBezTo>
                  <a:cubicBezTo>
                    <a:pt x="78" y="33"/>
                    <a:pt x="78" y="33"/>
                    <a:pt x="78" y="33"/>
                  </a:cubicBezTo>
                  <a:cubicBezTo>
                    <a:pt x="80" y="33"/>
                    <a:pt x="80" y="33"/>
                    <a:pt x="80" y="33"/>
                  </a:cubicBezTo>
                  <a:lnTo>
                    <a:pt x="80" y="41"/>
                  </a:lnTo>
                  <a:close/>
                  <a:moveTo>
                    <a:pt x="82" y="48"/>
                  </a:moveTo>
                  <a:cubicBezTo>
                    <a:pt x="82" y="48"/>
                    <a:pt x="82" y="48"/>
                    <a:pt x="82" y="48"/>
                  </a:cubicBezTo>
                  <a:cubicBezTo>
                    <a:pt x="80" y="48"/>
                    <a:pt x="80" y="48"/>
                    <a:pt x="80" y="48"/>
                  </a:cubicBezTo>
                  <a:cubicBezTo>
                    <a:pt x="80" y="41"/>
                    <a:pt x="80" y="41"/>
                    <a:pt x="80" y="41"/>
                  </a:cubicBezTo>
                  <a:cubicBezTo>
                    <a:pt x="82" y="41"/>
                    <a:pt x="82" y="41"/>
                    <a:pt x="82" y="41"/>
                  </a:cubicBezTo>
                  <a:lnTo>
                    <a:pt x="82" y="48"/>
                  </a:lnTo>
                  <a:close/>
                  <a:moveTo>
                    <a:pt x="82" y="41"/>
                  </a:moveTo>
                  <a:cubicBezTo>
                    <a:pt x="82" y="41"/>
                    <a:pt x="82" y="41"/>
                    <a:pt x="82" y="41"/>
                  </a:cubicBezTo>
                  <a:cubicBezTo>
                    <a:pt x="80" y="41"/>
                    <a:pt x="80" y="41"/>
                    <a:pt x="80" y="41"/>
                  </a:cubicBezTo>
                  <a:cubicBezTo>
                    <a:pt x="80" y="33"/>
                    <a:pt x="80" y="33"/>
                    <a:pt x="80" y="33"/>
                  </a:cubicBezTo>
                  <a:cubicBezTo>
                    <a:pt x="82" y="33"/>
                    <a:pt x="82" y="33"/>
                    <a:pt x="82" y="33"/>
                  </a:cubicBezTo>
                  <a:lnTo>
                    <a:pt x="82" y="41"/>
                  </a:lnTo>
                  <a:close/>
                  <a:moveTo>
                    <a:pt x="84" y="48"/>
                  </a:moveTo>
                  <a:cubicBezTo>
                    <a:pt x="84" y="48"/>
                    <a:pt x="84" y="48"/>
                    <a:pt x="84" y="48"/>
                  </a:cubicBezTo>
                  <a:cubicBezTo>
                    <a:pt x="82" y="48"/>
                    <a:pt x="82" y="48"/>
                    <a:pt x="82" y="48"/>
                  </a:cubicBezTo>
                  <a:cubicBezTo>
                    <a:pt x="82" y="41"/>
                    <a:pt x="82" y="41"/>
                    <a:pt x="82" y="41"/>
                  </a:cubicBezTo>
                  <a:cubicBezTo>
                    <a:pt x="84" y="41"/>
                    <a:pt x="84" y="41"/>
                    <a:pt x="84" y="41"/>
                  </a:cubicBezTo>
                  <a:lnTo>
                    <a:pt x="84" y="48"/>
                  </a:lnTo>
                  <a:close/>
                  <a:moveTo>
                    <a:pt x="84" y="41"/>
                  </a:moveTo>
                  <a:cubicBezTo>
                    <a:pt x="84" y="41"/>
                    <a:pt x="84" y="41"/>
                    <a:pt x="84" y="41"/>
                  </a:cubicBezTo>
                  <a:cubicBezTo>
                    <a:pt x="82" y="41"/>
                    <a:pt x="82" y="41"/>
                    <a:pt x="82" y="41"/>
                  </a:cubicBezTo>
                  <a:cubicBezTo>
                    <a:pt x="82" y="33"/>
                    <a:pt x="82" y="33"/>
                    <a:pt x="82" y="33"/>
                  </a:cubicBezTo>
                  <a:cubicBezTo>
                    <a:pt x="84" y="33"/>
                    <a:pt x="84" y="33"/>
                    <a:pt x="84" y="33"/>
                  </a:cubicBezTo>
                  <a:lnTo>
                    <a:pt x="84" y="41"/>
                  </a:lnTo>
                  <a:close/>
                  <a:moveTo>
                    <a:pt x="94" y="48"/>
                  </a:moveTo>
                  <a:cubicBezTo>
                    <a:pt x="94" y="48"/>
                    <a:pt x="94" y="48"/>
                    <a:pt x="94" y="48"/>
                  </a:cubicBezTo>
                  <a:cubicBezTo>
                    <a:pt x="85" y="48"/>
                    <a:pt x="85" y="48"/>
                    <a:pt x="85" y="48"/>
                  </a:cubicBezTo>
                  <a:cubicBezTo>
                    <a:pt x="85" y="41"/>
                    <a:pt x="85" y="41"/>
                    <a:pt x="85" y="41"/>
                  </a:cubicBezTo>
                  <a:cubicBezTo>
                    <a:pt x="87" y="41"/>
                    <a:pt x="87" y="41"/>
                    <a:pt x="87" y="41"/>
                  </a:cubicBezTo>
                  <a:cubicBezTo>
                    <a:pt x="87" y="48"/>
                    <a:pt x="87" y="48"/>
                    <a:pt x="87" y="48"/>
                  </a:cubicBezTo>
                  <a:cubicBezTo>
                    <a:pt x="87" y="48"/>
                    <a:pt x="87" y="48"/>
                    <a:pt x="87" y="48"/>
                  </a:cubicBezTo>
                  <a:cubicBezTo>
                    <a:pt x="87" y="41"/>
                    <a:pt x="87" y="41"/>
                    <a:pt x="87" y="41"/>
                  </a:cubicBezTo>
                  <a:cubicBezTo>
                    <a:pt x="89" y="41"/>
                    <a:pt x="89" y="41"/>
                    <a:pt x="89" y="41"/>
                  </a:cubicBezTo>
                  <a:cubicBezTo>
                    <a:pt x="89" y="48"/>
                    <a:pt x="89" y="48"/>
                    <a:pt x="89" y="48"/>
                  </a:cubicBezTo>
                  <a:cubicBezTo>
                    <a:pt x="92" y="48"/>
                    <a:pt x="92" y="48"/>
                    <a:pt x="92" y="48"/>
                  </a:cubicBezTo>
                  <a:cubicBezTo>
                    <a:pt x="92" y="41"/>
                    <a:pt x="92" y="41"/>
                    <a:pt x="92" y="41"/>
                  </a:cubicBezTo>
                  <a:cubicBezTo>
                    <a:pt x="94" y="41"/>
                    <a:pt x="94" y="41"/>
                    <a:pt x="94" y="41"/>
                  </a:cubicBezTo>
                  <a:lnTo>
                    <a:pt x="94" y="48"/>
                  </a:lnTo>
                  <a:close/>
                  <a:moveTo>
                    <a:pt x="90" y="48"/>
                  </a:moveTo>
                  <a:cubicBezTo>
                    <a:pt x="90" y="48"/>
                    <a:pt x="90" y="48"/>
                    <a:pt x="90" y="48"/>
                  </a:cubicBezTo>
                  <a:cubicBezTo>
                    <a:pt x="90" y="45"/>
                    <a:pt x="90" y="45"/>
                    <a:pt x="90" y="45"/>
                  </a:cubicBezTo>
                  <a:cubicBezTo>
                    <a:pt x="91" y="45"/>
                    <a:pt x="91" y="45"/>
                    <a:pt x="91" y="45"/>
                  </a:cubicBezTo>
                  <a:cubicBezTo>
                    <a:pt x="91" y="48"/>
                    <a:pt x="91" y="48"/>
                    <a:pt x="91" y="48"/>
                  </a:cubicBezTo>
                  <a:lnTo>
                    <a:pt x="90" y="48"/>
                  </a:lnTo>
                  <a:close/>
                  <a:moveTo>
                    <a:pt x="94" y="41"/>
                  </a:moveTo>
                  <a:cubicBezTo>
                    <a:pt x="94" y="41"/>
                    <a:pt x="94" y="41"/>
                    <a:pt x="94" y="41"/>
                  </a:cubicBezTo>
                  <a:cubicBezTo>
                    <a:pt x="92" y="41"/>
                    <a:pt x="92" y="41"/>
                    <a:pt x="92" y="41"/>
                  </a:cubicBezTo>
                  <a:cubicBezTo>
                    <a:pt x="92" y="34"/>
                    <a:pt x="92" y="34"/>
                    <a:pt x="92" y="34"/>
                  </a:cubicBezTo>
                  <a:cubicBezTo>
                    <a:pt x="89" y="33"/>
                    <a:pt x="89" y="33"/>
                    <a:pt x="89" y="33"/>
                  </a:cubicBezTo>
                  <a:cubicBezTo>
                    <a:pt x="89" y="41"/>
                    <a:pt x="89" y="41"/>
                    <a:pt x="89" y="41"/>
                  </a:cubicBezTo>
                  <a:cubicBezTo>
                    <a:pt x="87" y="41"/>
                    <a:pt x="87" y="41"/>
                    <a:pt x="87" y="41"/>
                  </a:cubicBezTo>
                  <a:cubicBezTo>
                    <a:pt x="87" y="33"/>
                    <a:pt x="87" y="33"/>
                    <a:pt x="87" y="33"/>
                  </a:cubicBezTo>
                  <a:cubicBezTo>
                    <a:pt x="94" y="33"/>
                    <a:pt x="94" y="33"/>
                    <a:pt x="94" y="33"/>
                  </a:cubicBezTo>
                  <a:lnTo>
                    <a:pt x="94" y="41"/>
                  </a:lnTo>
                  <a:close/>
                  <a:moveTo>
                    <a:pt x="96" y="48"/>
                  </a:moveTo>
                  <a:cubicBezTo>
                    <a:pt x="96" y="48"/>
                    <a:pt x="96" y="48"/>
                    <a:pt x="96" y="48"/>
                  </a:cubicBezTo>
                  <a:cubicBezTo>
                    <a:pt x="94" y="48"/>
                    <a:pt x="94" y="48"/>
                    <a:pt x="94" y="48"/>
                  </a:cubicBezTo>
                  <a:cubicBezTo>
                    <a:pt x="94" y="41"/>
                    <a:pt x="94" y="41"/>
                    <a:pt x="94" y="41"/>
                  </a:cubicBezTo>
                  <a:cubicBezTo>
                    <a:pt x="96" y="41"/>
                    <a:pt x="96" y="41"/>
                    <a:pt x="96" y="41"/>
                  </a:cubicBezTo>
                  <a:lnTo>
                    <a:pt x="96" y="48"/>
                  </a:lnTo>
                  <a:close/>
                  <a:moveTo>
                    <a:pt x="96" y="41"/>
                  </a:moveTo>
                  <a:cubicBezTo>
                    <a:pt x="96" y="41"/>
                    <a:pt x="96" y="41"/>
                    <a:pt x="96" y="41"/>
                  </a:cubicBezTo>
                  <a:cubicBezTo>
                    <a:pt x="94" y="41"/>
                    <a:pt x="94" y="41"/>
                    <a:pt x="94" y="41"/>
                  </a:cubicBezTo>
                  <a:cubicBezTo>
                    <a:pt x="94" y="33"/>
                    <a:pt x="94" y="33"/>
                    <a:pt x="94" y="33"/>
                  </a:cubicBezTo>
                  <a:cubicBezTo>
                    <a:pt x="96" y="33"/>
                    <a:pt x="96" y="33"/>
                    <a:pt x="96" y="33"/>
                  </a:cubicBezTo>
                  <a:lnTo>
                    <a:pt x="96" y="41"/>
                  </a:lnTo>
                  <a:close/>
                  <a:moveTo>
                    <a:pt x="96" y="33"/>
                  </a:moveTo>
                  <a:cubicBezTo>
                    <a:pt x="96" y="33"/>
                    <a:pt x="96" y="33"/>
                    <a:pt x="96" y="33"/>
                  </a:cubicBezTo>
                  <a:cubicBezTo>
                    <a:pt x="98" y="34"/>
                    <a:pt x="98" y="34"/>
                    <a:pt x="98" y="34"/>
                  </a:cubicBezTo>
                  <a:cubicBezTo>
                    <a:pt x="98" y="41"/>
                    <a:pt x="98" y="41"/>
                    <a:pt x="98" y="41"/>
                  </a:cubicBezTo>
                  <a:cubicBezTo>
                    <a:pt x="96" y="41"/>
                    <a:pt x="96" y="41"/>
                    <a:pt x="96" y="41"/>
                  </a:cubicBezTo>
                  <a:lnTo>
                    <a:pt x="96" y="33"/>
                  </a:lnTo>
                  <a:close/>
                  <a:moveTo>
                    <a:pt x="101" y="48"/>
                  </a:moveTo>
                  <a:cubicBezTo>
                    <a:pt x="101" y="48"/>
                    <a:pt x="101" y="48"/>
                    <a:pt x="101" y="48"/>
                  </a:cubicBezTo>
                  <a:cubicBezTo>
                    <a:pt x="96" y="48"/>
                    <a:pt x="96" y="48"/>
                    <a:pt x="96" y="48"/>
                  </a:cubicBezTo>
                  <a:cubicBezTo>
                    <a:pt x="96" y="41"/>
                    <a:pt x="96" y="41"/>
                    <a:pt x="96" y="41"/>
                  </a:cubicBezTo>
                  <a:cubicBezTo>
                    <a:pt x="98" y="41"/>
                    <a:pt x="98" y="41"/>
                    <a:pt x="98" y="41"/>
                  </a:cubicBezTo>
                  <a:cubicBezTo>
                    <a:pt x="98" y="48"/>
                    <a:pt x="98" y="48"/>
                    <a:pt x="98" y="48"/>
                  </a:cubicBezTo>
                  <a:cubicBezTo>
                    <a:pt x="99" y="48"/>
                    <a:pt x="99" y="48"/>
                    <a:pt x="99" y="48"/>
                  </a:cubicBezTo>
                  <a:cubicBezTo>
                    <a:pt x="99" y="41"/>
                    <a:pt x="99" y="41"/>
                    <a:pt x="99" y="41"/>
                  </a:cubicBezTo>
                  <a:cubicBezTo>
                    <a:pt x="101" y="41"/>
                    <a:pt x="101" y="41"/>
                    <a:pt x="101" y="41"/>
                  </a:cubicBezTo>
                  <a:lnTo>
                    <a:pt x="101" y="48"/>
                  </a:lnTo>
                  <a:close/>
                  <a:moveTo>
                    <a:pt x="101" y="41"/>
                  </a:moveTo>
                  <a:cubicBezTo>
                    <a:pt x="101" y="41"/>
                    <a:pt x="101" y="41"/>
                    <a:pt x="101" y="41"/>
                  </a:cubicBezTo>
                  <a:cubicBezTo>
                    <a:pt x="99" y="41"/>
                    <a:pt x="99" y="41"/>
                    <a:pt x="99" y="41"/>
                  </a:cubicBezTo>
                  <a:cubicBezTo>
                    <a:pt x="99" y="34"/>
                    <a:pt x="99" y="34"/>
                    <a:pt x="99" y="34"/>
                  </a:cubicBezTo>
                  <a:cubicBezTo>
                    <a:pt x="101" y="34"/>
                    <a:pt x="101" y="34"/>
                    <a:pt x="101" y="34"/>
                  </a:cubicBezTo>
                  <a:lnTo>
                    <a:pt x="101" y="41"/>
                  </a:lnTo>
                  <a:close/>
                  <a:moveTo>
                    <a:pt x="103" y="48"/>
                  </a:moveTo>
                  <a:cubicBezTo>
                    <a:pt x="103" y="48"/>
                    <a:pt x="103" y="48"/>
                    <a:pt x="103" y="48"/>
                  </a:cubicBezTo>
                  <a:cubicBezTo>
                    <a:pt x="101" y="48"/>
                    <a:pt x="101" y="48"/>
                    <a:pt x="101" y="48"/>
                  </a:cubicBezTo>
                  <a:cubicBezTo>
                    <a:pt x="101" y="41"/>
                    <a:pt x="101" y="41"/>
                    <a:pt x="101" y="41"/>
                  </a:cubicBezTo>
                  <a:cubicBezTo>
                    <a:pt x="103" y="41"/>
                    <a:pt x="103" y="41"/>
                    <a:pt x="103" y="41"/>
                  </a:cubicBezTo>
                  <a:lnTo>
                    <a:pt x="103" y="48"/>
                  </a:lnTo>
                  <a:close/>
                  <a:moveTo>
                    <a:pt x="103" y="41"/>
                  </a:moveTo>
                  <a:cubicBezTo>
                    <a:pt x="103" y="41"/>
                    <a:pt x="103" y="41"/>
                    <a:pt x="103" y="41"/>
                  </a:cubicBezTo>
                  <a:cubicBezTo>
                    <a:pt x="101" y="41"/>
                    <a:pt x="101" y="41"/>
                    <a:pt x="101" y="41"/>
                  </a:cubicBezTo>
                  <a:cubicBezTo>
                    <a:pt x="101" y="34"/>
                    <a:pt x="101" y="34"/>
                    <a:pt x="101" y="34"/>
                  </a:cubicBezTo>
                  <a:cubicBezTo>
                    <a:pt x="103" y="34"/>
                    <a:pt x="103" y="34"/>
                    <a:pt x="103" y="34"/>
                  </a:cubicBezTo>
                  <a:lnTo>
                    <a:pt x="103" y="41"/>
                  </a:lnTo>
                  <a:close/>
                  <a:moveTo>
                    <a:pt x="105" y="48"/>
                  </a:moveTo>
                  <a:cubicBezTo>
                    <a:pt x="105" y="48"/>
                    <a:pt x="105" y="48"/>
                    <a:pt x="105" y="48"/>
                  </a:cubicBezTo>
                  <a:cubicBezTo>
                    <a:pt x="103" y="48"/>
                    <a:pt x="103" y="48"/>
                    <a:pt x="103" y="48"/>
                  </a:cubicBezTo>
                  <a:cubicBezTo>
                    <a:pt x="103" y="41"/>
                    <a:pt x="103" y="41"/>
                    <a:pt x="103" y="41"/>
                  </a:cubicBezTo>
                  <a:cubicBezTo>
                    <a:pt x="105" y="41"/>
                    <a:pt x="105" y="41"/>
                    <a:pt x="105" y="41"/>
                  </a:cubicBezTo>
                  <a:lnTo>
                    <a:pt x="105" y="48"/>
                  </a:lnTo>
                  <a:close/>
                  <a:moveTo>
                    <a:pt x="105" y="41"/>
                  </a:moveTo>
                  <a:cubicBezTo>
                    <a:pt x="105" y="41"/>
                    <a:pt x="105" y="41"/>
                    <a:pt x="105" y="41"/>
                  </a:cubicBezTo>
                  <a:cubicBezTo>
                    <a:pt x="103" y="41"/>
                    <a:pt x="103" y="41"/>
                    <a:pt x="103" y="41"/>
                  </a:cubicBezTo>
                  <a:cubicBezTo>
                    <a:pt x="103" y="34"/>
                    <a:pt x="103" y="34"/>
                    <a:pt x="103" y="34"/>
                  </a:cubicBezTo>
                  <a:cubicBezTo>
                    <a:pt x="105" y="34"/>
                    <a:pt x="105" y="34"/>
                    <a:pt x="105" y="34"/>
                  </a:cubicBezTo>
                  <a:lnTo>
                    <a:pt x="105" y="41"/>
                  </a:lnTo>
                  <a:close/>
                  <a:moveTo>
                    <a:pt x="107" y="48"/>
                  </a:moveTo>
                  <a:cubicBezTo>
                    <a:pt x="107" y="48"/>
                    <a:pt x="107" y="48"/>
                    <a:pt x="107" y="48"/>
                  </a:cubicBezTo>
                  <a:cubicBezTo>
                    <a:pt x="105" y="48"/>
                    <a:pt x="105" y="48"/>
                    <a:pt x="105" y="48"/>
                  </a:cubicBezTo>
                  <a:cubicBezTo>
                    <a:pt x="105" y="41"/>
                    <a:pt x="105" y="41"/>
                    <a:pt x="105" y="41"/>
                  </a:cubicBezTo>
                  <a:cubicBezTo>
                    <a:pt x="107" y="41"/>
                    <a:pt x="107" y="41"/>
                    <a:pt x="107" y="41"/>
                  </a:cubicBezTo>
                  <a:lnTo>
                    <a:pt x="107" y="48"/>
                  </a:lnTo>
                  <a:close/>
                  <a:moveTo>
                    <a:pt x="107" y="41"/>
                  </a:moveTo>
                  <a:cubicBezTo>
                    <a:pt x="107" y="41"/>
                    <a:pt x="107" y="41"/>
                    <a:pt x="107" y="41"/>
                  </a:cubicBezTo>
                  <a:cubicBezTo>
                    <a:pt x="105" y="41"/>
                    <a:pt x="105" y="41"/>
                    <a:pt x="105" y="41"/>
                  </a:cubicBezTo>
                  <a:cubicBezTo>
                    <a:pt x="105" y="34"/>
                    <a:pt x="105" y="34"/>
                    <a:pt x="105" y="34"/>
                  </a:cubicBezTo>
                  <a:cubicBezTo>
                    <a:pt x="107" y="34"/>
                    <a:pt x="107" y="34"/>
                    <a:pt x="107" y="34"/>
                  </a:cubicBezTo>
                  <a:lnTo>
                    <a:pt x="107" y="41"/>
                  </a:lnTo>
                  <a:close/>
                  <a:moveTo>
                    <a:pt x="109" y="48"/>
                  </a:moveTo>
                  <a:cubicBezTo>
                    <a:pt x="109" y="48"/>
                    <a:pt x="109" y="48"/>
                    <a:pt x="109" y="48"/>
                  </a:cubicBezTo>
                  <a:cubicBezTo>
                    <a:pt x="107" y="48"/>
                    <a:pt x="107" y="48"/>
                    <a:pt x="107" y="48"/>
                  </a:cubicBezTo>
                  <a:cubicBezTo>
                    <a:pt x="107" y="41"/>
                    <a:pt x="107" y="41"/>
                    <a:pt x="107" y="41"/>
                  </a:cubicBezTo>
                  <a:cubicBezTo>
                    <a:pt x="109" y="41"/>
                    <a:pt x="109" y="41"/>
                    <a:pt x="109" y="41"/>
                  </a:cubicBezTo>
                  <a:lnTo>
                    <a:pt x="109" y="48"/>
                  </a:lnTo>
                  <a:close/>
                  <a:moveTo>
                    <a:pt x="109" y="41"/>
                  </a:moveTo>
                  <a:cubicBezTo>
                    <a:pt x="109" y="41"/>
                    <a:pt x="109" y="41"/>
                    <a:pt x="109" y="41"/>
                  </a:cubicBezTo>
                  <a:cubicBezTo>
                    <a:pt x="107" y="41"/>
                    <a:pt x="107" y="41"/>
                    <a:pt x="107" y="41"/>
                  </a:cubicBezTo>
                  <a:cubicBezTo>
                    <a:pt x="107" y="34"/>
                    <a:pt x="107" y="34"/>
                    <a:pt x="107" y="34"/>
                  </a:cubicBezTo>
                  <a:cubicBezTo>
                    <a:pt x="109" y="34"/>
                    <a:pt x="109" y="34"/>
                    <a:pt x="109" y="34"/>
                  </a:cubicBezTo>
                  <a:lnTo>
                    <a:pt x="109" y="41"/>
                  </a:lnTo>
                  <a:close/>
                  <a:moveTo>
                    <a:pt x="112" y="48"/>
                  </a:moveTo>
                  <a:cubicBezTo>
                    <a:pt x="112" y="48"/>
                    <a:pt x="112" y="48"/>
                    <a:pt x="112" y="48"/>
                  </a:cubicBezTo>
                  <a:cubicBezTo>
                    <a:pt x="110" y="48"/>
                    <a:pt x="110" y="48"/>
                    <a:pt x="110" y="48"/>
                  </a:cubicBezTo>
                  <a:cubicBezTo>
                    <a:pt x="110" y="48"/>
                    <a:pt x="110" y="48"/>
                    <a:pt x="110" y="48"/>
                  </a:cubicBezTo>
                  <a:cubicBezTo>
                    <a:pt x="112" y="48"/>
                    <a:pt x="112" y="48"/>
                    <a:pt x="112" y="48"/>
                  </a:cubicBezTo>
                  <a:close/>
                  <a:moveTo>
                    <a:pt x="112" y="48"/>
                  </a:moveTo>
                  <a:cubicBezTo>
                    <a:pt x="112" y="48"/>
                    <a:pt x="112" y="48"/>
                    <a:pt x="112" y="48"/>
                  </a:cubicBezTo>
                  <a:cubicBezTo>
                    <a:pt x="110" y="48"/>
                    <a:pt x="110" y="48"/>
                    <a:pt x="110" y="48"/>
                  </a:cubicBezTo>
                  <a:cubicBezTo>
                    <a:pt x="110" y="41"/>
                    <a:pt x="110" y="41"/>
                    <a:pt x="110" y="41"/>
                  </a:cubicBezTo>
                  <a:cubicBezTo>
                    <a:pt x="112" y="41"/>
                    <a:pt x="112" y="41"/>
                    <a:pt x="112" y="41"/>
                  </a:cubicBezTo>
                  <a:lnTo>
                    <a:pt x="112" y="48"/>
                  </a:lnTo>
                  <a:close/>
                  <a:moveTo>
                    <a:pt x="112" y="41"/>
                  </a:moveTo>
                  <a:cubicBezTo>
                    <a:pt x="112" y="41"/>
                    <a:pt x="112" y="41"/>
                    <a:pt x="112" y="41"/>
                  </a:cubicBezTo>
                  <a:cubicBezTo>
                    <a:pt x="110" y="41"/>
                    <a:pt x="110" y="41"/>
                    <a:pt x="110" y="41"/>
                  </a:cubicBezTo>
                  <a:cubicBezTo>
                    <a:pt x="110" y="34"/>
                    <a:pt x="110" y="34"/>
                    <a:pt x="110" y="34"/>
                  </a:cubicBezTo>
                  <a:cubicBezTo>
                    <a:pt x="112" y="34"/>
                    <a:pt x="112" y="34"/>
                    <a:pt x="112" y="34"/>
                  </a:cubicBezTo>
                  <a:lnTo>
                    <a:pt x="112" y="41"/>
                  </a:lnTo>
                  <a:close/>
                  <a:moveTo>
                    <a:pt x="114" y="48"/>
                  </a:moveTo>
                  <a:cubicBezTo>
                    <a:pt x="114" y="48"/>
                    <a:pt x="114" y="48"/>
                    <a:pt x="114" y="48"/>
                  </a:cubicBezTo>
                  <a:cubicBezTo>
                    <a:pt x="112" y="48"/>
                    <a:pt x="112" y="48"/>
                    <a:pt x="112" y="48"/>
                  </a:cubicBezTo>
                  <a:cubicBezTo>
                    <a:pt x="112" y="48"/>
                    <a:pt x="112" y="48"/>
                    <a:pt x="112" y="48"/>
                  </a:cubicBezTo>
                  <a:cubicBezTo>
                    <a:pt x="114" y="48"/>
                    <a:pt x="114" y="48"/>
                    <a:pt x="114" y="48"/>
                  </a:cubicBezTo>
                  <a:close/>
                  <a:moveTo>
                    <a:pt x="114" y="48"/>
                  </a:moveTo>
                  <a:cubicBezTo>
                    <a:pt x="114" y="48"/>
                    <a:pt x="114" y="48"/>
                    <a:pt x="114" y="48"/>
                  </a:cubicBezTo>
                  <a:cubicBezTo>
                    <a:pt x="112" y="48"/>
                    <a:pt x="112" y="48"/>
                    <a:pt x="112" y="48"/>
                  </a:cubicBezTo>
                  <a:cubicBezTo>
                    <a:pt x="112" y="41"/>
                    <a:pt x="112" y="41"/>
                    <a:pt x="112" y="41"/>
                  </a:cubicBezTo>
                  <a:cubicBezTo>
                    <a:pt x="114" y="41"/>
                    <a:pt x="114" y="41"/>
                    <a:pt x="114" y="41"/>
                  </a:cubicBezTo>
                  <a:lnTo>
                    <a:pt x="114" y="48"/>
                  </a:lnTo>
                  <a:close/>
                  <a:moveTo>
                    <a:pt x="114" y="41"/>
                  </a:moveTo>
                  <a:cubicBezTo>
                    <a:pt x="114" y="41"/>
                    <a:pt x="114" y="41"/>
                    <a:pt x="114" y="41"/>
                  </a:cubicBezTo>
                  <a:cubicBezTo>
                    <a:pt x="112" y="41"/>
                    <a:pt x="112" y="41"/>
                    <a:pt x="112" y="41"/>
                  </a:cubicBezTo>
                  <a:cubicBezTo>
                    <a:pt x="112" y="34"/>
                    <a:pt x="112" y="34"/>
                    <a:pt x="112" y="34"/>
                  </a:cubicBezTo>
                  <a:cubicBezTo>
                    <a:pt x="114" y="34"/>
                    <a:pt x="114" y="34"/>
                    <a:pt x="114" y="34"/>
                  </a:cubicBezTo>
                  <a:lnTo>
                    <a:pt x="114" y="41"/>
                  </a:lnTo>
                  <a:close/>
                  <a:moveTo>
                    <a:pt x="116" y="48"/>
                  </a:moveTo>
                  <a:cubicBezTo>
                    <a:pt x="116" y="48"/>
                    <a:pt x="116" y="48"/>
                    <a:pt x="116" y="48"/>
                  </a:cubicBezTo>
                  <a:cubicBezTo>
                    <a:pt x="114" y="48"/>
                    <a:pt x="114" y="48"/>
                    <a:pt x="114" y="48"/>
                  </a:cubicBezTo>
                  <a:cubicBezTo>
                    <a:pt x="114" y="48"/>
                    <a:pt x="114" y="48"/>
                    <a:pt x="114" y="48"/>
                  </a:cubicBezTo>
                  <a:cubicBezTo>
                    <a:pt x="116" y="48"/>
                    <a:pt x="116" y="48"/>
                    <a:pt x="116" y="48"/>
                  </a:cubicBezTo>
                  <a:close/>
                  <a:moveTo>
                    <a:pt x="116" y="48"/>
                  </a:moveTo>
                  <a:cubicBezTo>
                    <a:pt x="116" y="48"/>
                    <a:pt x="116" y="48"/>
                    <a:pt x="116" y="48"/>
                  </a:cubicBezTo>
                  <a:cubicBezTo>
                    <a:pt x="114" y="48"/>
                    <a:pt x="114" y="48"/>
                    <a:pt x="114" y="48"/>
                  </a:cubicBezTo>
                  <a:cubicBezTo>
                    <a:pt x="114" y="41"/>
                    <a:pt x="114" y="41"/>
                    <a:pt x="114" y="41"/>
                  </a:cubicBezTo>
                  <a:cubicBezTo>
                    <a:pt x="116" y="41"/>
                    <a:pt x="116" y="41"/>
                    <a:pt x="116" y="41"/>
                  </a:cubicBezTo>
                  <a:lnTo>
                    <a:pt x="116" y="48"/>
                  </a:lnTo>
                  <a:close/>
                  <a:moveTo>
                    <a:pt x="116" y="41"/>
                  </a:moveTo>
                  <a:cubicBezTo>
                    <a:pt x="116" y="41"/>
                    <a:pt x="116" y="41"/>
                    <a:pt x="116" y="41"/>
                  </a:cubicBezTo>
                  <a:cubicBezTo>
                    <a:pt x="114" y="41"/>
                    <a:pt x="114" y="41"/>
                    <a:pt x="114" y="41"/>
                  </a:cubicBezTo>
                  <a:cubicBezTo>
                    <a:pt x="114" y="34"/>
                    <a:pt x="114" y="34"/>
                    <a:pt x="114" y="34"/>
                  </a:cubicBezTo>
                  <a:cubicBezTo>
                    <a:pt x="116" y="34"/>
                    <a:pt x="116" y="34"/>
                    <a:pt x="116" y="34"/>
                  </a:cubicBezTo>
                  <a:lnTo>
                    <a:pt x="116" y="41"/>
                  </a:lnTo>
                  <a:close/>
                  <a:moveTo>
                    <a:pt x="117" y="48"/>
                  </a:moveTo>
                  <a:cubicBezTo>
                    <a:pt x="117" y="48"/>
                    <a:pt x="117" y="48"/>
                    <a:pt x="117" y="48"/>
                  </a:cubicBezTo>
                  <a:cubicBezTo>
                    <a:pt x="116" y="48"/>
                    <a:pt x="116" y="48"/>
                    <a:pt x="116" y="48"/>
                  </a:cubicBezTo>
                  <a:cubicBezTo>
                    <a:pt x="116" y="48"/>
                    <a:pt x="116" y="48"/>
                    <a:pt x="116" y="48"/>
                  </a:cubicBezTo>
                  <a:cubicBezTo>
                    <a:pt x="117" y="48"/>
                    <a:pt x="117" y="48"/>
                    <a:pt x="117" y="48"/>
                  </a:cubicBezTo>
                  <a:close/>
                  <a:moveTo>
                    <a:pt x="117" y="48"/>
                  </a:moveTo>
                  <a:cubicBezTo>
                    <a:pt x="117" y="48"/>
                    <a:pt x="117" y="48"/>
                    <a:pt x="117" y="48"/>
                  </a:cubicBezTo>
                  <a:cubicBezTo>
                    <a:pt x="116" y="48"/>
                    <a:pt x="116" y="48"/>
                    <a:pt x="116" y="48"/>
                  </a:cubicBezTo>
                  <a:cubicBezTo>
                    <a:pt x="116" y="41"/>
                    <a:pt x="116" y="41"/>
                    <a:pt x="116" y="41"/>
                  </a:cubicBezTo>
                  <a:cubicBezTo>
                    <a:pt x="117" y="41"/>
                    <a:pt x="117" y="41"/>
                    <a:pt x="117" y="41"/>
                  </a:cubicBezTo>
                  <a:lnTo>
                    <a:pt x="117" y="48"/>
                  </a:lnTo>
                  <a:close/>
                  <a:moveTo>
                    <a:pt x="117" y="34"/>
                  </a:moveTo>
                  <a:cubicBezTo>
                    <a:pt x="117" y="34"/>
                    <a:pt x="117" y="34"/>
                    <a:pt x="117" y="34"/>
                  </a:cubicBezTo>
                  <a:cubicBezTo>
                    <a:pt x="117" y="41"/>
                    <a:pt x="117" y="41"/>
                    <a:pt x="117" y="41"/>
                  </a:cubicBezTo>
                  <a:cubicBezTo>
                    <a:pt x="116" y="41"/>
                    <a:pt x="116" y="41"/>
                    <a:pt x="116" y="41"/>
                  </a:cubicBezTo>
                  <a:cubicBezTo>
                    <a:pt x="116" y="34"/>
                    <a:pt x="116" y="34"/>
                    <a:pt x="116" y="34"/>
                  </a:cubicBezTo>
                  <a:cubicBezTo>
                    <a:pt x="117" y="34"/>
                    <a:pt x="117" y="34"/>
                    <a:pt x="117" y="34"/>
                  </a:cubicBezTo>
                  <a:close/>
                  <a:moveTo>
                    <a:pt x="119" y="48"/>
                  </a:moveTo>
                  <a:cubicBezTo>
                    <a:pt x="119" y="48"/>
                    <a:pt x="119" y="48"/>
                    <a:pt x="119" y="48"/>
                  </a:cubicBezTo>
                  <a:cubicBezTo>
                    <a:pt x="117" y="48"/>
                    <a:pt x="117" y="48"/>
                    <a:pt x="117" y="48"/>
                  </a:cubicBezTo>
                  <a:cubicBezTo>
                    <a:pt x="117" y="48"/>
                    <a:pt x="117" y="48"/>
                    <a:pt x="117" y="48"/>
                  </a:cubicBezTo>
                  <a:cubicBezTo>
                    <a:pt x="119" y="48"/>
                    <a:pt x="119" y="48"/>
                    <a:pt x="119" y="48"/>
                  </a:cubicBezTo>
                  <a:close/>
                  <a:moveTo>
                    <a:pt x="119" y="48"/>
                  </a:moveTo>
                  <a:cubicBezTo>
                    <a:pt x="119" y="48"/>
                    <a:pt x="119" y="48"/>
                    <a:pt x="119" y="48"/>
                  </a:cubicBezTo>
                  <a:cubicBezTo>
                    <a:pt x="117" y="48"/>
                    <a:pt x="117" y="48"/>
                    <a:pt x="117" y="48"/>
                  </a:cubicBezTo>
                  <a:cubicBezTo>
                    <a:pt x="117" y="41"/>
                    <a:pt x="117" y="41"/>
                    <a:pt x="117" y="41"/>
                  </a:cubicBezTo>
                  <a:cubicBezTo>
                    <a:pt x="119" y="41"/>
                    <a:pt x="119" y="41"/>
                    <a:pt x="119" y="41"/>
                  </a:cubicBezTo>
                  <a:lnTo>
                    <a:pt x="119" y="48"/>
                  </a:lnTo>
                  <a:close/>
                  <a:moveTo>
                    <a:pt x="119" y="41"/>
                  </a:moveTo>
                  <a:cubicBezTo>
                    <a:pt x="119" y="41"/>
                    <a:pt x="119" y="41"/>
                    <a:pt x="119" y="41"/>
                  </a:cubicBezTo>
                  <a:cubicBezTo>
                    <a:pt x="117" y="41"/>
                    <a:pt x="117" y="41"/>
                    <a:pt x="117" y="41"/>
                  </a:cubicBezTo>
                  <a:cubicBezTo>
                    <a:pt x="117" y="34"/>
                    <a:pt x="117" y="34"/>
                    <a:pt x="117" y="34"/>
                  </a:cubicBezTo>
                  <a:cubicBezTo>
                    <a:pt x="119" y="34"/>
                    <a:pt x="119" y="34"/>
                    <a:pt x="119" y="34"/>
                  </a:cubicBezTo>
                  <a:cubicBezTo>
                    <a:pt x="119" y="34"/>
                    <a:pt x="119" y="34"/>
                    <a:pt x="119" y="34"/>
                  </a:cubicBezTo>
                  <a:lnTo>
                    <a:pt x="119" y="41"/>
                  </a:lnTo>
                  <a:close/>
                  <a:moveTo>
                    <a:pt x="120" y="48"/>
                  </a:moveTo>
                  <a:cubicBezTo>
                    <a:pt x="120" y="48"/>
                    <a:pt x="120" y="48"/>
                    <a:pt x="120" y="48"/>
                  </a:cubicBezTo>
                  <a:cubicBezTo>
                    <a:pt x="119" y="48"/>
                    <a:pt x="119" y="48"/>
                    <a:pt x="119" y="48"/>
                  </a:cubicBezTo>
                  <a:cubicBezTo>
                    <a:pt x="119" y="48"/>
                    <a:pt x="119" y="48"/>
                    <a:pt x="119" y="48"/>
                  </a:cubicBezTo>
                  <a:cubicBezTo>
                    <a:pt x="120" y="48"/>
                    <a:pt x="120" y="48"/>
                    <a:pt x="120" y="48"/>
                  </a:cubicBezTo>
                  <a:close/>
                  <a:moveTo>
                    <a:pt x="120" y="48"/>
                  </a:moveTo>
                  <a:cubicBezTo>
                    <a:pt x="120" y="48"/>
                    <a:pt x="120" y="48"/>
                    <a:pt x="120" y="48"/>
                  </a:cubicBezTo>
                  <a:cubicBezTo>
                    <a:pt x="119" y="48"/>
                    <a:pt x="119" y="48"/>
                    <a:pt x="119" y="48"/>
                  </a:cubicBezTo>
                  <a:cubicBezTo>
                    <a:pt x="119" y="41"/>
                    <a:pt x="119" y="41"/>
                    <a:pt x="119" y="41"/>
                  </a:cubicBezTo>
                  <a:cubicBezTo>
                    <a:pt x="120" y="41"/>
                    <a:pt x="120" y="41"/>
                    <a:pt x="120" y="41"/>
                  </a:cubicBezTo>
                  <a:lnTo>
                    <a:pt x="120" y="48"/>
                  </a:lnTo>
                  <a:close/>
                  <a:moveTo>
                    <a:pt x="143" y="18"/>
                  </a:moveTo>
                  <a:cubicBezTo>
                    <a:pt x="143" y="18"/>
                    <a:pt x="143" y="18"/>
                    <a:pt x="143" y="18"/>
                  </a:cubicBezTo>
                  <a:cubicBezTo>
                    <a:pt x="145" y="18"/>
                    <a:pt x="145" y="18"/>
                    <a:pt x="145" y="18"/>
                  </a:cubicBezTo>
                  <a:cubicBezTo>
                    <a:pt x="145" y="19"/>
                    <a:pt x="145" y="19"/>
                    <a:pt x="145" y="19"/>
                  </a:cubicBezTo>
                  <a:cubicBezTo>
                    <a:pt x="145" y="19"/>
                    <a:pt x="146" y="19"/>
                    <a:pt x="146" y="19"/>
                  </a:cubicBezTo>
                  <a:cubicBezTo>
                    <a:pt x="146" y="19"/>
                    <a:pt x="146" y="19"/>
                    <a:pt x="146" y="19"/>
                  </a:cubicBezTo>
                  <a:cubicBezTo>
                    <a:pt x="147" y="19"/>
                    <a:pt x="147" y="19"/>
                    <a:pt x="147" y="19"/>
                  </a:cubicBezTo>
                  <a:cubicBezTo>
                    <a:pt x="147" y="19"/>
                    <a:pt x="147" y="19"/>
                    <a:pt x="147" y="19"/>
                  </a:cubicBezTo>
                  <a:cubicBezTo>
                    <a:pt x="152" y="20"/>
                    <a:pt x="153" y="21"/>
                    <a:pt x="153" y="21"/>
                  </a:cubicBezTo>
                  <a:cubicBezTo>
                    <a:pt x="153" y="29"/>
                    <a:pt x="153" y="29"/>
                    <a:pt x="153" y="29"/>
                  </a:cubicBezTo>
                  <a:cubicBezTo>
                    <a:pt x="153" y="29"/>
                    <a:pt x="153" y="29"/>
                    <a:pt x="153" y="29"/>
                  </a:cubicBezTo>
                  <a:cubicBezTo>
                    <a:pt x="153" y="21"/>
                    <a:pt x="153" y="21"/>
                    <a:pt x="153" y="21"/>
                  </a:cubicBezTo>
                  <a:cubicBezTo>
                    <a:pt x="153" y="21"/>
                    <a:pt x="150" y="20"/>
                    <a:pt x="146" y="20"/>
                  </a:cubicBezTo>
                  <a:cubicBezTo>
                    <a:pt x="143" y="20"/>
                    <a:pt x="140" y="21"/>
                    <a:pt x="140" y="21"/>
                  </a:cubicBezTo>
                  <a:cubicBezTo>
                    <a:pt x="139" y="29"/>
                    <a:pt x="139" y="29"/>
                    <a:pt x="139" y="29"/>
                  </a:cubicBezTo>
                  <a:cubicBezTo>
                    <a:pt x="139" y="29"/>
                    <a:pt x="139" y="29"/>
                    <a:pt x="139" y="29"/>
                  </a:cubicBezTo>
                  <a:cubicBezTo>
                    <a:pt x="140" y="21"/>
                    <a:pt x="140" y="21"/>
                    <a:pt x="140" y="21"/>
                  </a:cubicBezTo>
                  <a:cubicBezTo>
                    <a:pt x="140" y="21"/>
                    <a:pt x="141" y="20"/>
                    <a:pt x="143" y="20"/>
                  </a:cubicBezTo>
                  <a:lnTo>
                    <a:pt x="143" y="18"/>
                  </a:lnTo>
                  <a:close/>
                  <a:moveTo>
                    <a:pt x="142" y="31"/>
                  </a:moveTo>
                  <a:cubicBezTo>
                    <a:pt x="142" y="31"/>
                    <a:pt x="142" y="31"/>
                    <a:pt x="142" y="31"/>
                  </a:cubicBezTo>
                  <a:cubicBezTo>
                    <a:pt x="142" y="40"/>
                    <a:pt x="142" y="40"/>
                    <a:pt x="142" y="40"/>
                  </a:cubicBezTo>
                  <a:cubicBezTo>
                    <a:pt x="140" y="40"/>
                    <a:pt x="140" y="40"/>
                    <a:pt x="140" y="40"/>
                  </a:cubicBezTo>
                  <a:cubicBezTo>
                    <a:pt x="140" y="31"/>
                    <a:pt x="140" y="31"/>
                    <a:pt x="140" y="31"/>
                  </a:cubicBezTo>
                  <a:lnTo>
                    <a:pt x="142" y="31"/>
                  </a:lnTo>
                  <a:close/>
                  <a:moveTo>
                    <a:pt x="141" y="20"/>
                  </a:moveTo>
                  <a:cubicBezTo>
                    <a:pt x="141" y="20"/>
                    <a:pt x="141" y="20"/>
                    <a:pt x="141" y="20"/>
                  </a:cubicBezTo>
                  <a:cubicBezTo>
                    <a:pt x="141" y="18"/>
                    <a:pt x="141" y="18"/>
                    <a:pt x="141" y="18"/>
                  </a:cubicBezTo>
                  <a:cubicBezTo>
                    <a:pt x="141" y="20"/>
                    <a:pt x="141" y="20"/>
                    <a:pt x="141" y="20"/>
                  </a:cubicBezTo>
                  <a:close/>
                  <a:moveTo>
                    <a:pt x="140" y="15"/>
                  </a:moveTo>
                  <a:cubicBezTo>
                    <a:pt x="140" y="15"/>
                    <a:pt x="140" y="15"/>
                    <a:pt x="140" y="15"/>
                  </a:cubicBezTo>
                  <a:cubicBezTo>
                    <a:pt x="141" y="15"/>
                    <a:pt x="141" y="15"/>
                    <a:pt x="141" y="15"/>
                  </a:cubicBezTo>
                  <a:cubicBezTo>
                    <a:pt x="141" y="17"/>
                    <a:pt x="141" y="17"/>
                    <a:pt x="141" y="17"/>
                  </a:cubicBezTo>
                  <a:cubicBezTo>
                    <a:pt x="140" y="17"/>
                    <a:pt x="140" y="17"/>
                    <a:pt x="140" y="17"/>
                  </a:cubicBezTo>
                  <a:lnTo>
                    <a:pt x="140" y="15"/>
                  </a:lnTo>
                  <a:close/>
                  <a:moveTo>
                    <a:pt x="129" y="21"/>
                  </a:moveTo>
                  <a:cubicBezTo>
                    <a:pt x="129" y="21"/>
                    <a:pt x="129" y="21"/>
                    <a:pt x="129" y="21"/>
                  </a:cubicBezTo>
                  <a:cubicBezTo>
                    <a:pt x="129" y="19"/>
                    <a:pt x="129" y="19"/>
                    <a:pt x="129" y="19"/>
                  </a:cubicBezTo>
                  <a:cubicBezTo>
                    <a:pt x="131" y="19"/>
                    <a:pt x="131" y="19"/>
                    <a:pt x="131" y="19"/>
                  </a:cubicBezTo>
                  <a:cubicBezTo>
                    <a:pt x="131" y="20"/>
                    <a:pt x="131" y="20"/>
                    <a:pt x="131" y="20"/>
                  </a:cubicBezTo>
                  <a:cubicBezTo>
                    <a:pt x="132" y="19"/>
                    <a:pt x="133" y="19"/>
                    <a:pt x="134" y="19"/>
                  </a:cubicBezTo>
                  <a:cubicBezTo>
                    <a:pt x="134" y="17"/>
                    <a:pt x="134" y="17"/>
                    <a:pt x="134" y="17"/>
                  </a:cubicBezTo>
                  <a:cubicBezTo>
                    <a:pt x="135" y="17"/>
                    <a:pt x="135" y="17"/>
                    <a:pt x="135" y="17"/>
                  </a:cubicBezTo>
                  <a:cubicBezTo>
                    <a:pt x="135" y="18"/>
                    <a:pt x="135" y="18"/>
                    <a:pt x="135" y="18"/>
                  </a:cubicBezTo>
                  <a:cubicBezTo>
                    <a:pt x="139" y="18"/>
                    <a:pt x="141" y="18"/>
                    <a:pt x="141" y="18"/>
                  </a:cubicBezTo>
                  <a:cubicBezTo>
                    <a:pt x="141" y="18"/>
                    <a:pt x="137" y="18"/>
                    <a:pt x="133" y="19"/>
                  </a:cubicBezTo>
                  <a:cubicBezTo>
                    <a:pt x="129" y="21"/>
                    <a:pt x="129" y="22"/>
                    <a:pt x="129" y="22"/>
                  </a:cubicBezTo>
                  <a:cubicBezTo>
                    <a:pt x="127" y="31"/>
                    <a:pt x="127" y="31"/>
                    <a:pt x="127" y="31"/>
                  </a:cubicBezTo>
                  <a:cubicBezTo>
                    <a:pt x="128" y="22"/>
                    <a:pt x="128" y="22"/>
                    <a:pt x="128" y="22"/>
                  </a:cubicBezTo>
                  <a:cubicBezTo>
                    <a:pt x="127" y="22"/>
                    <a:pt x="127" y="22"/>
                    <a:pt x="127" y="22"/>
                  </a:cubicBezTo>
                  <a:cubicBezTo>
                    <a:pt x="127" y="20"/>
                    <a:pt x="127" y="20"/>
                    <a:pt x="127" y="20"/>
                  </a:cubicBezTo>
                  <a:cubicBezTo>
                    <a:pt x="128" y="20"/>
                    <a:pt x="128" y="20"/>
                    <a:pt x="128" y="20"/>
                  </a:cubicBezTo>
                  <a:cubicBezTo>
                    <a:pt x="128" y="22"/>
                    <a:pt x="128" y="22"/>
                    <a:pt x="128" y="22"/>
                  </a:cubicBezTo>
                  <a:cubicBezTo>
                    <a:pt x="128" y="21"/>
                    <a:pt x="129" y="21"/>
                    <a:pt x="129" y="21"/>
                  </a:cubicBezTo>
                  <a:close/>
                  <a:moveTo>
                    <a:pt x="137" y="31"/>
                  </a:moveTo>
                  <a:cubicBezTo>
                    <a:pt x="137" y="31"/>
                    <a:pt x="137" y="31"/>
                    <a:pt x="137" y="31"/>
                  </a:cubicBezTo>
                  <a:cubicBezTo>
                    <a:pt x="137" y="32"/>
                    <a:pt x="137" y="32"/>
                    <a:pt x="137" y="32"/>
                  </a:cubicBezTo>
                  <a:cubicBezTo>
                    <a:pt x="136" y="32"/>
                    <a:pt x="136" y="32"/>
                    <a:pt x="135" y="32"/>
                  </a:cubicBezTo>
                  <a:cubicBezTo>
                    <a:pt x="135" y="32"/>
                    <a:pt x="135" y="32"/>
                    <a:pt x="135" y="32"/>
                  </a:cubicBezTo>
                  <a:lnTo>
                    <a:pt x="137" y="31"/>
                  </a:lnTo>
                  <a:close/>
                  <a:moveTo>
                    <a:pt x="135" y="32"/>
                  </a:moveTo>
                  <a:cubicBezTo>
                    <a:pt x="135" y="32"/>
                    <a:pt x="135" y="32"/>
                    <a:pt x="135" y="32"/>
                  </a:cubicBezTo>
                  <a:cubicBezTo>
                    <a:pt x="135" y="32"/>
                    <a:pt x="135" y="32"/>
                    <a:pt x="135" y="32"/>
                  </a:cubicBezTo>
                  <a:cubicBezTo>
                    <a:pt x="135" y="33"/>
                    <a:pt x="134" y="33"/>
                    <a:pt x="134" y="33"/>
                  </a:cubicBezTo>
                  <a:cubicBezTo>
                    <a:pt x="134" y="32"/>
                    <a:pt x="134" y="32"/>
                    <a:pt x="134" y="32"/>
                  </a:cubicBezTo>
                  <a:lnTo>
                    <a:pt x="135" y="32"/>
                  </a:lnTo>
                  <a:close/>
                  <a:moveTo>
                    <a:pt x="134" y="32"/>
                  </a:moveTo>
                  <a:cubicBezTo>
                    <a:pt x="134" y="32"/>
                    <a:pt x="134" y="32"/>
                    <a:pt x="134" y="32"/>
                  </a:cubicBezTo>
                  <a:cubicBezTo>
                    <a:pt x="134" y="33"/>
                    <a:pt x="134" y="33"/>
                    <a:pt x="134" y="33"/>
                  </a:cubicBezTo>
                  <a:cubicBezTo>
                    <a:pt x="133" y="33"/>
                    <a:pt x="133" y="33"/>
                    <a:pt x="133" y="33"/>
                  </a:cubicBezTo>
                  <a:cubicBezTo>
                    <a:pt x="133" y="33"/>
                    <a:pt x="133" y="33"/>
                    <a:pt x="132" y="33"/>
                  </a:cubicBezTo>
                  <a:cubicBezTo>
                    <a:pt x="132" y="32"/>
                    <a:pt x="132" y="32"/>
                    <a:pt x="132" y="32"/>
                  </a:cubicBezTo>
                  <a:lnTo>
                    <a:pt x="134" y="32"/>
                  </a:lnTo>
                  <a:close/>
                  <a:moveTo>
                    <a:pt x="131" y="32"/>
                  </a:moveTo>
                  <a:cubicBezTo>
                    <a:pt x="131" y="32"/>
                    <a:pt x="131" y="32"/>
                    <a:pt x="131" y="32"/>
                  </a:cubicBezTo>
                  <a:cubicBezTo>
                    <a:pt x="131" y="33"/>
                    <a:pt x="131" y="33"/>
                    <a:pt x="131" y="33"/>
                  </a:cubicBezTo>
                  <a:cubicBezTo>
                    <a:pt x="130" y="33"/>
                    <a:pt x="130" y="33"/>
                    <a:pt x="129" y="33"/>
                  </a:cubicBezTo>
                  <a:cubicBezTo>
                    <a:pt x="129" y="32"/>
                    <a:pt x="129" y="32"/>
                    <a:pt x="129" y="32"/>
                  </a:cubicBezTo>
                  <a:cubicBezTo>
                    <a:pt x="132" y="32"/>
                    <a:pt x="132" y="32"/>
                    <a:pt x="132" y="32"/>
                  </a:cubicBezTo>
                  <a:cubicBezTo>
                    <a:pt x="132" y="33"/>
                    <a:pt x="132" y="33"/>
                    <a:pt x="132" y="33"/>
                  </a:cubicBezTo>
                  <a:cubicBezTo>
                    <a:pt x="132" y="33"/>
                    <a:pt x="131" y="33"/>
                    <a:pt x="131" y="33"/>
                  </a:cubicBezTo>
                  <a:cubicBezTo>
                    <a:pt x="131" y="32"/>
                    <a:pt x="131" y="32"/>
                    <a:pt x="131" y="32"/>
                  </a:cubicBezTo>
                  <a:close/>
                  <a:moveTo>
                    <a:pt x="129" y="32"/>
                  </a:moveTo>
                  <a:cubicBezTo>
                    <a:pt x="129" y="32"/>
                    <a:pt x="129" y="32"/>
                    <a:pt x="129" y="32"/>
                  </a:cubicBezTo>
                  <a:cubicBezTo>
                    <a:pt x="129" y="33"/>
                    <a:pt x="129" y="33"/>
                    <a:pt x="129" y="33"/>
                  </a:cubicBezTo>
                  <a:cubicBezTo>
                    <a:pt x="129" y="33"/>
                    <a:pt x="128" y="33"/>
                    <a:pt x="128" y="33"/>
                  </a:cubicBezTo>
                  <a:cubicBezTo>
                    <a:pt x="128" y="32"/>
                    <a:pt x="128" y="32"/>
                    <a:pt x="128" y="32"/>
                  </a:cubicBezTo>
                  <a:lnTo>
                    <a:pt x="129" y="32"/>
                  </a:lnTo>
                  <a:close/>
                  <a:moveTo>
                    <a:pt x="125" y="31"/>
                  </a:moveTo>
                  <a:cubicBezTo>
                    <a:pt x="125" y="31"/>
                    <a:pt x="125" y="31"/>
                    <a:pt x="125" y="31"/>
                  </a:cubicBezTo>
                  <a:cubicBezTo>
                    <a:pt x="125" y="30"/>
                    <a:pt x="125" y="30"/>
                    <a:pt x="125" y="30"/>
                  </a:cubicBezTo>
                  <a:cubicBezTo>
                    <a:pt x="127" y="30"/>
                    <a:pt x="127" y="30"/>
                    <a:pt x="127" y="30"/>
                  </a:cubicBezTo>
                  <a:cubicBezTo>
                    <a:pt x="127" y="31"/>
                    <a:pt x="127" y="31"/>
                    <a:pt x="127" y="31"/>
                  </a:cubicBezTo>
                  <a:lnTo>
                    <a:pt x="125" y="31"/>
                  </a:lnTo>
                  <a:close/>
                  <a:moveTo>
                    <a:pt x="127" y="32"/>
                  </a:moveTo>
                  <a:cubicBezTo>
                    <a:pt x="127" y="32"/>
                    <a:pt x="127" y="32"/>
                    <a:pt x="127" y="32"/>
                  </a:cubicBezTo>
                  <a:cubicBezTo>
                    <a:pt x="127" y="36"/>
                    <a:pt x="127" y="36"/>
                    <a:pt x="127" y="36"/>
                  </a:cubicBezTo>
                  <a:cubicBezTo>
                    <a:pt x="127" y="37"/>
                    <a:pt x="126" y="38"/>
                    <a:pt x="126" y="40"/>
                  </a:cubicBezTo>
                  <a:cubicBezTo>
                    <a:pt x="126" y="40"/>
                    <a:pt x="126" y="40"/>
                    <a:pt x="126" y="41"/>
                  </a:cubicBezTo>
                  <a:cubicBezTo>
                    <a:pt x="125" y="41"/>
                    <a:pt x="125" y="41"/>
                    <a:pt x="125" y="41"/>
                  </a:cubicBezTo>
                  <a:cubicBezTo>
                    <a:pt x="125" y="33"/>
                    <a:pt x="125" y="33"/>
                    <a:pt x="125" y="33"/>
                  </a:cubicBezTo>
                  <a:lnTo>
                    <a:pt x="127" y="32"/>
                  </a:lnTo>
                  <a:close/>
                  <a:moveTo>
                    <a:pt x="127" y="32"/>
                  </a:moveTo>
                  <a:cubicBezTo>
                    <a:pt x="127" y="32"/>
                    <a:pt x="127" y="32"/>
                    <a:pt x="127" y="32"/>
                  </a:cubicBezTo>
                  <a:cubicBezTo>
                    <a:pt x="128" y="32"/>
                    <a:pt x="128" y="32"/>
                    <a:pt x="128" y="32"/>
                  </a:cubicBezTo>
                  <a:cubicBezTo>
                    <a:pt x="128" y="33"/>
                    <a:pt x="128" y="33"/>
                    <a:pt x="128" y="33"/>
                  </a:cubicBezTo>
                  <a:cubicBezTo>
                    <a:pt x="127" y="33"/>
                    <a:pt x="127" y="33"/>
                    <a:pt x="127" y="33"/>
                  </a:cubicBezTo>
                  <a:cubicBezTo>
                    <a:pt x="127" y="33"/>
                    <a:pt x="127" y="34"/>
                    <a:pt x="127" y="35"/>
                  </a:cubicBezTo>
                  <a:lnTo>
                    <a:pt x="127" y="32"/>
                  </a:lnTo>
                  <a:close/>
                  <a:moveTo>
                    <a:pt x="126" y="15"/>
                  </a:moveTo>
                  <a:cubicBezTo>
                    <a:pt x="126" y="15"/>
                    <a:pt x="126" y="15"/>
                    <a:pt x="126" y="15"/>
                  </a:cubicBezTo>
                  <a:cubicBezTo>
                    <a:pt x="128" y="15"/>
                    <a:pt x="128" y="15"/>
                    <a:pt x="128" y="15"/>
                  </a:cubicBezTo>
                  <a:cubicBezTo>
                    <a:pt x="128" y="17"/>
                    <a:pt x="128" y="17"/>
                    <a:pt x="128" y="17"/>
                  </a:cubicBezTo>
                  <a:cubicBezTo>
                    <a:pt x="126" y="17"/>
                    <a:pt x="126" y="17"/>
                    <a:pt x="126" y="17"/>
                  </a:cubicBezTo>
                  <a:lnTo>
                    <a:pt x="126" y="15"/>
                  </a:lnTo>
                  <a:close/>
                  <a:moveTo>
                    <a:pt x="124" y="16"/>
                  </a:moveTo>
                  <a:cubicBezTo>
                    <a:pt x="124" y="16"/>
                    <a:pt x="124" y="16"/>
                    <a:pt x="124" y="16"/>
                  </a:cubicBezTo>
                  <a:cubicBezTo>
                    <a:pt x="125" y="16"/>
                    <a:pt x="125" y="16"/>
                    <a:pt x="125" y="16"/>
                  </a:cubicBezTo>
                  <a:cubicBezTo>
                    <a:pt x="125" y="18"/>
                    <a:pt x="125" y="18"/>
                    <a:pt x="125" y="18"/>
                  </a:cubicBezTo>
                  <a:cubicBezTo>
                    <a:pt x="124" y="18"/>
                    <a:pt x="124" y="18"/>
                    <a:pt x="124" y="18"/>
                  </a:cubicBezTo>
                  <a:lnTo>
                    <a:pt x="124" y="16"/>
                  </a:lnTo>
                  <a:close/>
                  <a:moveTo>
                    <a:pt x="123" y="20"/>
                  </a:moveTo>
                  <a:cubicBezTo>
                    <a:pt x="123" y="20"/>
                    <a:pt x="123" y="20"/>
                    <a:pt x="123" y="20"/>
                  </a:cubicBezTo>
                  <a:cubicBezTo>
                    <a:pt x="124" y="20"/>
                    <a:pt x="124" y="20"/>
                    <a:pt x="124" y="20"/>
                  </a:cubicBezTo>
                  <a:cubicBezTo>
                    <a:pt x="124" y="22"/>
                    <a:pt x="124" y="22"/>
                    <a:pt x="124" y="22"/>
                  </a:cubicBezTo>
                  <a:cubicBezTo>
                    <a:pt x="123" y="22"/>
                    <a:pt x="123" y="22"/>
                    <a:pt x="123" y="22"/>
                  </a:cubicBezTo>
                  <a:lnTo>
                    <a:pt x="123" y="20"/>
                  </a:lnTo>
                  <a:close/>
                  <a:moveTo>
                    <a:pt x="124" y="23"/>
                  </a:moveTo>
                  <a:cubicBezTo>
                    <a:pt x="124" y="23"/>
                    <a:pt x="124" y="23"/>
                    <a:pt x="124" y="23"/>
                  </a:cubicBezTo>
                  <a:cubicBezTo>
                    <a:pt x="124" y="24"/>
                    <a:pt x="124" y="24"/>
                    <a:pt x="124" y="24"/>
                  </a:cubicBezTo>
                  <a:cubicBezTo>
                    <a:pt x="123" y="24"/>
                    <a:pt x="123" y="24"/>
                    <a:pt x="123" y="24"/>
                  </a:cubicBezTo>
                  <a:cubicBezTo>
                    <a:pt x="123" y="23"/>
                    <a:pt x="123" y="23"/>
                    <a:pt x="123" y="23"/>
                  </a:cubicBezTo>
                  <a:lnTo>
                    <a:pt x="124" y="23"/>
                  </a:lnTo>
                  <a:close/>
                  <a:moveTo>
                    <a:pt x="122" y="28"/>
                  </a:moveTo>
                  <a:cubicBezTo>
                    <a:pt x="122" y="28"/>
                    <a:pt x="122" y="28"/>
                    <a:pt x="122" y="28"/>
                  </a:cubicBezTo>
                  <a:cubicBezTo>
                    <a:pt x="122" y="27"/>
                    <a:pt x="122" y="27"/>
                    <a:pt x="122" y="27"/>
                  </a:cubicBezTo>
                  <a:cubicBezTo>
                    <a:pt x="123" y="27"/>
                    <a:pt x="123" y="27"/>
                    <a:pt x="123" y="27"/>
                  </a:cubicBezTo>
                  <a:cubicBezTo>
                    <a:pt x="123" y="28"/>
                    <a:pt x="123" y="28"/>
                    <a:pt x="123" y="28"/>
                  </a:cubicBezTo>
                  <a:lnTo>
                    <a:pt x="122" y="28"/>
                  </a:lnTo>
                  <a:close/>
                  <a:moveTo>
                    <a:pt x="122" y="29"/>
                  </a:moveTo>
                  <a:cubicBezTo>
                    <a:pt x="122" y="29"/>
                    <a:pt x="122" y="29"/>
                    <a:pt x="122" y="29"/>
                  </a:cubicBezTo>
                  <a:cubicBezTo>
                    <a:pt x="122" y="30"/>
                    <a:pt x="122" y="30"/>
                    <a:pt x="122" y="30"/>
                  </a:cubicBezTo>
                  <a:cubicBezTo>
                    <a:pt x="121" y="30"/>
                    <a:pt x="121" y="30"/>
                    <a:pt x="121" y="30"/>
                  </a:cubicBezTo>
                  <a:cubicBezTo>
                    <a:pt x="121" y="29"/>
                    <a:pt x="121" y="29"/>
                    <a:pt x="121" y="29"/>
                  </a:cubicBezTo>
                  <a:lnTo>
                    <a:pt x="122" y="29"/>
                  </a:lnTo>
                  <a:close/>
                  <a:moveTo>
                    <a:pt x="121" y="19"/>
                  </a:moveTo>
                  <a:cubicBezTo>
                    <a:pt x="121" y="19"/>
                    <a:pt x="121" y="19"/>
                    <a:pt x="121" y="19"/>
                  </a:cubicBezTo>
                  <a:cubicBezTo>
                    <a:pt x="122" y="19"/>
                    <a:pt x="122" y="19"/>
                    <a:pt x="122" y="19"/>
                  </a:cubicBezTo>
                  <a:cubicBezTo>
                    <a:pt x="122" y="21"/>
                    <a:pt x="122" y="21"/>
                    <a:pt x="122" y="21"/>
                  </a:cubicBezTo>
                  <a:cubicBezTo>
                    <a:pt x="121" y="21"/>
                    <a:pt x="121" y="21"/>
                    <a:pt x="121" y="21"/>
                  </a:cubicBezTo>
                  <a:lnTo>
                    <a:pt x="121" y="19"/>
                  </a:lnTo>
                  <a:close/>
                  <a:moveTo>
                    <a:pt x="120" y="18"/>
                  </a:moveTo>
                  <a:cubicBezTo>
                    <a:pt x="120" y="18"/>
                    <a:pt x="120" y="18"/>
                    <a:pt x="120" y="18"/>
                  </a:cubicBezTo>
                  <a:cubicBezTo>
                    <a:pt x="119" y="18"/>
                    <a:pt x="119" y="18"/>
                    <a:pt x="119" y="18"/>
                  </a:cubicBezTo>
                  <a:cubicBezTo>
                    <a:pt x="119" y="17"/>
                    <a:pt x="119" y="17"/>
                    <a:pt x="119" y="17"/>
                  </a:cubicBezTo>
                  <a:cubicBezTo>
                    <a:pt x="120" y="17"/>
                    <a:pt x="120" y="17"/>
                    <a:pt x="120" y="17"/>
                  </a:cubicBezTo>
                  <a:lnTo>
                    <a:pt x="120" y="18"/>
                  </a:lnTo>
                  <a:close/>
                  <a:moveTo>
                    <a:pt x="120" y="26"/>
                  </a:moveTo>
                  <a:cubicBezTo>
                    <a:pt x="120" y="26"/>
                    <a:pt x="120" y="26"/>
                    <a:pt x="120" y="26"/>
                  </a:cubicBezTo>
                  <a:cubicBezTo>
                    <a:pt x="120" y="25"/>
                    <a:pt x="120" y="25"/>
                    <a:pt x="120" y="25"/>
                  </a:cubicBezTo>
                  <a:cubicBezTo>
                    <a:pt x="121" y="25"/>
                    <a:pt x="121" y="25"/>
                    <a:pt x="121" y="25"/>
                  </a:cubicBezTo>
                  <a:cubicBezTo>
                    <a:pt x="121" y="26"/>
                    <a:pt x="121" y="26"/>
                    <a:pt x="121" y="26"/>
                  </a:cubicBezTo>
                  <a:lnTo>
                    <a:pt x="120" y="26"/>
                  </a:lnTo>
                  <a:close/>
                  <a:moveTo>
                    <a:pt x="120" y="48"/>
                  </a:moveTo>
                  <a:cubicBezTo>
                    <a:pt x="120" y="48"/>
                    <a:pt x="120" y="48"/>
                    <a:pt x="120" y="48"/>
                  </a:cubicBezTo>
                  <a:cubicBezTo>
                    <a:pt x="120" y="48"/>
                    <a:pt x="120" y="48"/>
                    <a:pt x="120" y="48"/>
                  </a:cubicBezTo>
                  <a:cubicBezTo>
                    <a:pt x="122" y="48"/>
                    <a:pt x="122" y="48"/>
                    <a:pt x="122" y="48"/>
                  </a:cubicBezTo>
                  <a:lnTo>
                    <a:pt x="120" y="48"/>
                  </a:lnTo>
                  <a:close/>
                  <a:moveTo>
                    <a:pt x="122" y="48"/>
                  </a:moveTo>
                  <a:cubicBezTo>
                    <a:pt x="122" y="48"/>
                    <a:pt x="122" y="48"/>
                    <a:pt x="122" y="48"/>
                  </a:cubicBezTo>
                  <a:cubicBezTo>
                    <a:pt x="120" y="48"/>
                    <a:pt x="120" y="48"/>
                    <a:pt x="120" y="48"/>
                  </a:cubicBezTo>
                  <a:cubicBezTo>
                    <a:pt x="120" y="41"/>
                    <a:pt x="120" y="41"/>
                    <a:pt x="120" y="41"/>
                  </a:cubicBezTo>
                  <a:cubicBezTo>
                    <a:pt x="122" y="41"/>
                    <a:pt x="122" y="41"/>
                    <a:pt x="122" y="41"/>
                  </a:cubicBezTo>
                  <a:lnTo>
                    <a:pt x="122" y="48"/>
                  </a:lnTo>
                  <a:close/>
                  <a:moveTo>
                    <a:pt x="122" y="41"/>
                  </a:moveTo>
                  <a:cubicBezTo>
                    <a:pt x="122" y="41"/>
                    <a:pt x="122" y="41"/>
                    <a:pt x="122" y="41"/>
                  </a:cubicBezTo>
                  <a:cubicBezTo>
                    <a:pt x="120" y="41"/>
                    <a:pt x="120" y="41"/>
                    <a:pt x="120" y="41"/>
                  </a:cubicBezTo>
                  <a:cubicBezTo>
                    <a:pt x="120" y="33"/>
                    <a:pt x="120" y="33"/>
                    <a:pt x="120" y="33"/>
                  </a:cubicBezTo>
                  <a:cubicBezTo>
                    <a:pt x="122" y="33"/>
                    <a:pt x="122" y="33"/>
                    <a:pt x="122" y="33"/>
                  </a:cubicBezTo>
                  <a:lnTo>
                    <a:pt x="122" y="41"/>
                  </a:lnTo>
                  <a:close/>
                  <a:moveTo>
                    <a:pt x="123" y="48"/>
                  </a:moveTo>
                  <a:cubicBezTo>
                    <a:pt x="123" y="48"/>
                    <a:pt x="123" y="48"/>
                    <a:pt x="123" y="48"/>
                  </a:cubicBezTo>
                  <a:cubicBezTo>
                    <a:pt x="123" y="48"/>
                    <a:pt x="123" y="48"/>
                    <a:pt x="123" y="48"/>
                  </a:cubicBezTo>
                  <a:cubicBezTo>
                    <a:pt x="122" y="48"/>
                    <a:pt x="122" y="48"/>
                    <a:pt x="122" y="48"/>
                  </a:cubicBezTo>
                  <a:cubicBezTo>
                    <a:pt x="122" y="48"/>
                    <a:pt x="122" y="48"/>
                    <a:pt x="122" y="48"/>
                  </a:cubicBezTo>
                  <a:cubicBezTo>
                    <a:pt x="123" y="48"/>
                    <a:pt x="123" y="48"/>
                    <a:pt x="123" y="48"/>
                  </a:cubicBezTo>
                  <a:cubicBezTo>
                    <a:pt x="122" y="48"/>
                    <a:pt x="122" y="48"/>
                    <a:pt x="122" y="48"/>
                  </a:cubicBezTo>
                  <a:cubicBezTo>
                    <a:pt x="122" y="41"/>
                    <a:pt x="122" y="41"/>
                    <a:pt x="122" y="41"/>
                  </a:cubicBezTo>
                  <a:cubicBezTo>
                    <a:pt x="123" y="41"/>
                    <a:pt x="123" y="41"/>
                    <a:pt x="123" y="41"/>
                  </a:cubicBezTo>
                  <a:lnTo>
                    <a:pt x="123" y="48"/>
                  </a:lnTo>
                  <a:close/>
                  <a:moveTo>
                    <a:pt x="123" y="41"/>
                  </a:moveTo>
                  <a:cubicBezTo>
                    <a:pt x="123" y="41"/>
                    <a:pt x="123" y="41"/>
                    <a:pt x="123" y="41"/>
                  </a:cubicBezTo>
                  <a:cubicBezTo>
                    <a:pt x="122" y="41"/>
                    <a:pt x="122" y="41"/>
                    <a:pt x="122" y="41"/>
                  </a:cubicBezTo>
                  <a:cubicBezTo>
                    <a:pt x="122" y="33"/>
                    <a:pt x="122" y="33"/>
                    <a:pt x="122" y="33"/>
                  </a:cubicBezTo>
                  <a:cubicBezTo>
                    <a:pt x="123" y="33"/>
                    <a:pt x="123" y="33"/>
                    <a:pt x="123" y="33"/>
                  </a:cubicBezTo>
                  <a:lnTo>
                    <a:pt x="123" y="41"/>
                  </a:lnTo>
                  <a:close/>
                  <a:moveTo>
                    <a:pt x="124" y="48"/>
                  </a:moveTo>
                  <a:cubicBezTo>
                    <a:pt x="124" y="48"/>
                    <a:pt x="124" y="48"/>
                    <a:pt x="124" y="48"/>
                  </a:cubicBezTo>
                  <a:cubicBezTo>
                    <a:pt x="123" y="48"/>
                    <a:pt x="123" y="48"/>
                    <a:pt x="123" y="48"/>
                  </a:cubicBezTo>
                  <a:cubicBezTo>
                    <a:pt x="123" y="41"/>
                    <a:pt x="123" y="41"/>
                    <a:pt x="123" y="41"/>
                  </a:cubicBezTo>
                  <a:cubicBezTo>
                    <a:pt x="124" y="41"/>
                    <a:pt x="124" y="41"/>
                    <a:pt x="124" y="41"/>
                  </a:cubicBezTo>
                  <a:lnTo>
                    <a:pt x="124" y="48"/>
                  </a:lnTo>
                  <a:close/>
                  <a:moveTo>
                    <a:pt x="124" y="41"/>
                  </a:moveTo>
                  <a:cubicBezTo>
                    <a:pt x="124" y="41"/>
                    <a:pt x="124" y="41"/>
                    <a:pt x="124" y="41"/>
                  </a:cubicBezTo>
                  <a:cubicBezTo>
                    <a:pt x="123" y="41"/>
                    <a:pt x="123" y="41"/>
                    <a:pt x="123" y="41"/>
                  </a:cubicBezTo>
                  <a:cubicBezTo>
                    <a:pt x="123" y="33"/>
                    <a:pt x="123" y="33"/>
                    <a:pt x="123" y="33"/>
                  </a:cubicBezTo>
                  <a:cubicBezTo>
                    <a:pt x="124" y="33"/>
                    <a:pt x="124" y="33"/>
                    <a:pt x="124" y="33"/>
                  </a:cubicBezTo>
                  <a:lnTo>
                    <a:pt x="124" y="41"/>
                  </a:lnTo>
                  <a:close/>
                  <a:moveTo>
                    <a:pt x="125" y="48"/>
                  </a:moveTo>
                  <a:cubicBezTo>
                    <a:pt x="125" y="48"/>
                    <a:pt x="125" y="48"/>
                    <a:pt x="125" y="48"/>
                  </a:cubicBezTo>
                  <a:cubicBezTo>
                    <a:pt x="124" y="48"/>
                    <a:pt x="124" y="48"/>
                    <a:pt x="124" y="48"/>
                  </a:cubicBezTo>
                  <a:cubicBezTo>
                    <a:pt x="124" y="41"/>
                    <a:pt x="124" y="41"/>
                    <a:pt x="124" y="41"/>
                  </a:cubicBezTo>
                  <a:cubicBezTo>
                    <a:pt x="125" y="41"/>
                    <a:pt x="125" y="41"/>
                    <a:pt x="125" y="41"/>
                  </a:cubicBezTo>
                  <a:lnTo>
                    <a:pt x="125" y="48"/>
                  </a:lnTo>
                  <a:close/>
                  <a:moveTo>
                    <a:pt x="125" y="41"/>
                  </a:moveTo>
                  <a:cubicBezTo>
                    <a:pt x="125" y="41"/>
                    <a:pt x="125" y="41"/>
                    <a:pt x="125" y="41"/>
                  </a:cubicBezTo>
                  <a:cubicBezTo>
                    <a:pt x="124" y="41"/>
                    <a:pt x="124" y="41"/>
                    <a:pt x="124" y="41"/>
                  </a:cubicBezTo>
                  <a:cubicBezTo>
                    <a:pt x="124" y="33"/>
                    <a:pt x="124" y="33"/>
                    <a:pt x="124" y="33"/>
                  </a:cubicBezTo>
                  <a:cubicBezTo>
                    <a:pt x="125" y="33"/>
                    <a:pt x="125" y="33"/>
                    <a:pt x="125" y="33"/>
                  </a:cubicBezTo>
                  <a:lnTo>
                    <a:pt x="125" y="41"/>
                  </a:lnTo>
                  <a:close/>
                  <a:moveTo>
                    <a:pt x="140" y="49"/>
                  </a:moveTo>
                  <a:cubicBezTo>
                    <a:pt x="140" y="49"/>
                    <a:pt x="140" y="49"/>
                    <a:pt x="140" y="49"/>
                  </a:cubicBezTo>
                  <a:cubicBezTo>
                    <a:pt x="125" y="48"/>
                    <a:pt x="125" y="48"/>
                    <a:pt x="125" y="48"/>
                  </a:cubicBezTo>
                  <a:cubicBezTo>
                    <a:pt x="125" y="41"/>
                    <a:pt x="125" y="41"/>
                    <a:pt x="125" y="41"/>
                  </a:cubicBezTo>
                  <a:cubicBezTo>
                    <a:pt x="126" y="41"/>
                    <a:pt x="126" y="41"/>
                    <a:pt x="126" y="41"/>
                  </a:cubicBezTo>
                  <a:cubicBezTo>
                    <a:pt x="126" y="44"/>
                    <a:pt x="126" y="48"/>
                    <a:pt x="126" y="48"/>
                  </a:cubicBezTo>
                  <a:cubicBezTo>
                    <a:pt x="126" y="48"/>
                    <a:pt x="126" y="48"/>
                    <a:pt x="127" y="48"/>
                  </a:cubicBezTo>
                  <a:cubicBezTo>
                    <a:pt x="127" y="48"/>
                    <a:pt x="127" y="48"/>
                    <a:pt x="127" y="48"/>
                  </a:cubicBezTo>
                  <a:cubicBezTo>
                    <a:pt x="127" y="48"/>
                    <a:pt x="127" y="48"/>
                    <a:pt x="127" y="48"/>
                  </a:cubicBezTo>
                  <a:cubicBezTo>
                    <a:pt x="127" y="48"/>
                    <a:pt x="127" y="48"/>
                    <a:pt x="127" y="48"/>
                  </a:cubicBezTo>
                  <a:cubicBezTo>
                    <a:pt x="127" y="48"/>
                    <a:pt x="127" y="48"/>
                    <a:pt x="128" y="48"/>
                  </a:cubicBezTo>
                  <a:cubicBezTo>
                    <a:pt x="128" y="48"/>
                    <a:pt x="128" y="48"/>
                    <a:pt x="128" y="48"/>
                  </a:cubicBezTo>
                  <a:cubicBezTo>
                    <a:pt x="128" y="48"/>
                    <a:pt x="128" y="48"/>
                    <a:pt x="128" y="48"/>
                  </a:cubicBezTo>
                  <a:cubicBezTo>
                    <a:pt x="128" y="48"/>
                    <a:pt x="128" y="48"/>
                    <a:pt x="128" y="48"/>
                  </a:cubicBezTo>
                  <a:cubicBezTo>
                    <a:pt x="129" y="48"/>
                    <a:pt x="130" y="48"/>
                    <a:pt x="131" y="49"/>
                  </a:cubicBezTo>
                  <a:cubicBezTo>
                    <a:pt x="134" y="49"/>
                    <a:pt x="139" y="49"/>
                    <a:pt x="139" y="49"/>
                  </a:cubicBezTo>
                  <a:cubicBezTo>
                    <a:pt x="139" y="49"/>
                    <a:pt x="139" y="45"/>
                    <a:pt x="139" y="42"/>
                  </a:cubicBezTo>
                  <a:cubicBezTo>
                    <a:pt x="139" y="42"/>
                    <a:pt x="139" y="41"/>
                    <a:pt x="139" y="41"/>
                  </a:cubicBezTo>
                  <a:cubicBezTo>
                    <a:pt x="140" y="40"/>
                    <a:pt x="140" y="40"/>
                    <a:pt x="140" y="40"/>
                  </a:cubicBezTo>
                  <a:lnTo>
                    <a:pt x="140" y="49"/>
                  </a:lnTo>
                  <a:close/>
                  <a:moveTo>
                    <a:pt x="140" y="40"/>
                  </a:moveTo>
                  <a:cubicBezTo>
                    <a:pt x="140" y="40"/>
                    <a:pt x="140" y="40"/>
                    <a:pt x="140" y="40"/>
                  </a:cubicBezTo>
                  <a:cubicBezTo>
                    <a:pt x="139" y="40"/>
                    <a:pt x="139" y="40"/>
                    <a:pt x="139" y="40"/>
                  </a:cubicBezTo>
                  <a:cubicBezTo>
                    <a:pt x="139" y="37"/>
                    <a:pt x="139" y="32"/>
                    <a:pt x="139" y="32"/>
                  </a:cubicBezTo>
                  <a:cubicBezTo>
                    <a:pt x="139" y="32"/>
                    <a:pt x="138" y="32"/>
                    <a:pt x="137" y="32"/>
                  </a:cubicBezTo>
                  <a:cubicBezTo>
                    <a:pt x="137" y="31"/>
                    <a:pt x="137" y="31"/>
                    <a:pt x="137" y="31"/>
                  </a:cubicBezTo>
                  <a:cubicBezTo>
                    <a:pt x="140" y="31"/>
                    <a:pt x="140" y="31"/>
                    <a:pt x="140" y="31"/>
                  </a:cubicBezTo>
                  <a:lnTo>
                    <a:pt x="140" y="40"/>
                  </a:lnTo>
                  <a:close/>
                  <a:moveTo>
                    <a:pt x="155" y="49"/>
                  </a:moveTo>
                  <a:cubicBezTo>
                    <a:pt x="155" y="49"/>
                    <a:pt x="155" y="49"/>
                    <a:pt x="155" y="49"/>
                  </a:cubicBezTo>
                  <a:cubicBezTo>
                    <a:pt x="149" y="49"/>
                    <a:pt x="149" y="49"/>
                    <a:pt x="149" y="49"/>
                  </a:cubicBezTo>
                  <a:cubicBezTo>
                    <a:pt x="140" y="49"/>
                    <a:pt x="140" y="49"/>
                    <a:pt x="140" y="49"/>
                  </a:cubicBezTo>
                  <a:cubicBezTo>
                    <a:pt x="140" y="40"/>
                    <a:pt x="140" y="40"/>
                    <a:pt x="140" y="40"/>
                  </a:cubicBezTo>
                  <a:cubicBezTo>
                    <a:pt x="142" y="40"/>
                    <a:pt x="142" y="40"/>
                    <a:pt x="142" y="40"/>
                  </a:cubicBezTo>
                  <a:cubicBezTo>
                    <a:pt x="142" y="49"/>
                    <a:pt x="142" y="49"/>
                    <a:pt x="142" y="49"/>
                  </a:cubicBezTo>
                  <a:cubicBezTo>
                    <a:pt x="142" y="49"/>
                    <a:pt x="142" y="49"/>
                    <a:pt x="142" y="49"/>
                  </a:cubicBezTo>
                  <a:cubicBezTo>
                    <a:pt x="142" y="40"/>
                    <a:pt x="142" y="40"/>
                    <a:pt x="142" y="40"/>
                  </a:cubicBezTo>
                  <a:cubicBezTo>
                    <a:pt x="143" y="40"/>
                    <a:pt x="143" y="40"/>
                    <a:pt x="143" y="40"/>
                  </a:cubicBezTo>
                  <a:cubicBezTo>
                    <a:pt x="143" y="43"/>
                    <a:pt x="143" y="49"/>
                    <a:pt x="143" y="49"/>
                  </a:cubicBezTo>
                  <a:cubicBezTo>
                    <a:pt x="143" y="49"/>
                    <a:pt x="147" y="49"/>
                    <a:pt x="148" y="49"/>
                  </a:cubicBezTo>
                  <a:cubicBezTo>
                    <a:pt x="150" y="49"/>
                    <a:pt x="154" y="49"/>
                    <a:pt x="154" y="49"/>
                  </a:cubicBezTo>
                  <a:cubicBezTo>
                    <a:pt x="154" y="49"/>
                    <a:pt x="154" y="43"/>
                    <a:pt x="154" y="40"/>
                  </a:cubicBezTo>
                  <a:cubicBezTo>
                    <a:pt x="155" y="40"/>
                    <a:pt x="155" y="40"/>
                    <a:pt x="155" y="40"/>
                  </a:cubicBezTo>
                  <a:lnTo>
                    <a:pt x="155" y="49"/>
                  </a:lnTo>
                  <a:close/>
                  <a:moveTo>
                    <a:pt x="157" y="49"/>
                  </a:moveTo>
                  <a:cubicBezTo>
                    <a:pt x="157" y="49"/>
                    <a:pt x="157" y="49"/>
                    <a:pt x="157" y="49"/>
                  </a:cubicBezTo>
                  <a:cubicBezTo>
                    <a:pt x="155" y="49"/>
                    <a:pt x="155" y="49"/>
                    <a:pt x="155" y="49"/>
                  </a:cubicBezTo>
                  <a:cubicBezTo>
                    <a:pt x="155" y="40"/>
                    <a:pt x="155" y="40"/>
                    <a:pt x="155" y="40"/>
                  </a:cubicBezTo>
                  <a:cubicBezTo>
                    <a:pt x="157" y="40"/>
                    <a:pt x="157" y="40"/>
                    <a:pt x="157" y="40"/>
                  </a:cubicBezTo>
                  <a:lnTo>
                    <a:pt x="157" y="49"/>
                  </a:lnTo>
                  <a:close/>
                  <a:moveTo>
                    <a:pt x="157" y="40"/>
                  </a:moveTo>
                  <a:cubicBezTo>
                    <a:pt x="157" y="40"/>
                    <a:pt x="157" y="40"/>
                    <a:pt x="157" y="40"/>
                  </a:cubicBezTo>
                  <a:cubicBezTo>
                    <a:pt x="155" y="40"/>
                    <a:pt x="155" y="40"/>
                    <a:pt x="155" y="40"/>
                  </a:cubicBezTo>
                  <a:cubicBezTo>
                    <a:pt x="155" y="32"/>
                    <a:pt x="155" y="32"/>
                    <a:pt x="155" y="32"/>
                  </a:cubicBezTo>
                  <a:cubicBezTo>
                    <a:pt x="156" y="33"/>
                    <a:pt x="156" y="33"/>
                    <a:pt x="156" y="33"/>
                  </a:cubicBezTo>
                  <a:cubicBezTo>
                    <a:pt x="156" y="33"/>
                    <a:pt x="156" y="33"/>
                    <a:pt x="157" y="34"/>
                  </a:cubicBezTo>
                  <a:lnTo>
                    <a:pt x="157" y="40"/>
                  </a:lnTo>
                  <a:close/>
                  <a:moveTo>
                    <a:pt x="162" y="39"/>
                  </a:moveTo>
                  <a:cubicBezTo>
                    <a:pt x="162" y="39"/>
                    <a:pt x="162" y="39"/>
                    <a:pt x="162" y="39"/>
                  </a:cubicBezTo>
                  <a:cubicBezTo>
                    <a:pt x="162" y="39"/>
                    <a:pt x="162" y="40"/>
                    <a:pt x="162" y="40"/>
                  </a:cubicBezTo>
                  <a:cubicBezTo>
                    <a:pt x="162" y="40"/>
                    <a:pt x="162" y="40"/>
                    <a:pt x="162" y="40"/>
                  </a:cubicBezTo>
                  <a:lnTo>
                    <a:pt x="162" y="39"/>
                  </a:lnTo>
                  <a:close/>
                  <a:moveTo>
                    <a:pt x="160" y="49"/>
                  </a:moveTo>
                  <a:cubicBezTo>
                    <a:pt x="160" y="49"/>
                    <a:pt x="160" y="49"/>
                    <a:pt x="160" y="49"/>
                  </a:cubicBezTo>
                  <a:cubicBezTo>
                    <a:pt x="157" y="49"/>
                    <a:pt x="157" y="49"/>
                    <a:pt x="157" y="49"/>
                  </a:cubicBezTo>
                  <a:cubicBezTo>
                    <a:pt x="157" y="40"/>
                    <a:pt x="157" y="40"/>
                    <a:pt x="157" y="40"/>
                  </a:cubicBezTo>
                  <a:cubicBezTo>
                    <a:pt x="160" y="40"/>
                    <a:pt x="160" y="40"/>
                    <a:pt x="160" y="40"/>
                  </a:cubicBezTo>
                  <a:lnTo>
                    <a:pt x="160" y="49"/>
                  </a:lnTo>
                  <a:close/>
                  <a:moveTo>
                    <a:pt x="160" y="40"/>
                  </a:moveTo>
                  <a:cubicBezTo>
                    <a:pt x="160" y="40"/>
                    <a:pt x="160" y="40"/>
                    <a:pt x="160" y="40"/>
                  </a:cubicBezTo>
                  <a:cubicBezTo>
                    <a:pt x="157" y="40"/>
                    <a:pt x="157" y="40"/>
                    <a:pt x="157" y="40"/>
                  </a:cubicBezTo>
                  <a:cubicBezTo>
                    <a:pt x="157" y="34"/>
                    <a:pt x="157" y="34"/>
                    <a:pt x="157" y="34"/>
                  </a:cubicBezTo>
                  <a:cubicBezTo>
                    <a:pt x="158" y="35"/>
                    <a:pt x="159" y="35"/>
                    <a:pt x="160" y="36"/>
                  </a:cubicBezTo>
                  <a:lnTo>
                    <a:pt x="160" y="40"/>
                  </a:lnTo>
                  <a:close/>
                  <a:moveTo>
                    <a:pt x="160" y="32"/>
                  </a:moveTo>
                  <a:cubicBezTo>
                    <a:pt x="160" y="32"/>
                    <a:pt x="160" y="32"/>
                    <a:pt x="160" y="32"/>
                  </a:cubicBezTo>
                  <a:cubicBezTo>
                    <a:pt x="159" y="32"/>
                    <a:pt x="158" y="32"/>
                    <a:pt x="157" y="32"/>
                  </a:cubicBezTo>
                  <a:cubicBezTo>
                    <a:pt x="157" y="32"/>
                    <a:pt x="157" y="32"/>
                    <a:pt x="157" y="32"/>
                  </a:cubicBezTo>
                  <a:cubicBezTo>
                    <a:pt x="160" y="32"/>
                    <a:pt x="160" y="32"/>
                    <a:pt x="160" y="32"/>
                  </a:cubicBezTo>
                  <a:close/>
                  <a:moveTo>
                    <a:pt x="162" y="49"/>
                  </a:moveTo>
                  <a:cubicBezTo>
                    <a:pt x="162" y="49"/>
                    <a:pt x="162" y="49"/>
                    <a:pt x="162" y="49"/>
                  </a:cubicBezTo>
                  <a:cubicBezTo>
                    <a:pt x="160" y="49"/>
                    <a:pt x="160" y="49"/>
                    <a:pt x="160" y="49"/>
                  </a:cubicBezTo>
                  <a:cubicBezTo>
                    <a:pt x="160" y="40"/>
                    <a:pt x="160" y="40"/>
                    <a:pt x="160" y="40"/>
                  </a:cubicBezTo>
                  <a:cubicBezTo>
                    <a:pt x="162" y="40"/>
                    <a:pt x="162" y="40"/>
                    <a:pt x="162" y="40"/>
                  </a:cubicBezTo>
                  <a:lnTo>
                    <a:pt x="162" y="49"/>
                  </a:lnTo>
                  <a:close/>
                  <a:moveTo>
                    <a:pt x="162" y="40"/>
                  </a:moveTo>
                  <a:cubicBezTo>
                    <a:pt x="162" y="40"/>
                    <a:pt x="162" y="40"/>
                    <a:pt x="162" y="40"/>
                  </a:cubicBezTo>
                  <a:cubicBezTo>
                    <a:pt x="160" y="40"/>
                    <a:pt x="160" y="40"/>
                    <a:pt x="160" y="40"/>
                  </a:cubicBezTo>
                  <a:cubicBezTo>
                    <a:pt x="160" y="36"/>
                    <a:pt x="160" y="36"/>
                    <a:pt x="160" y="36"/>
                  </a:cubicBezTo>
                  <a:cubicBezTo>
                    <a:pt x="160" y="37"/>
                    <a:pt x="160" y="37"/>
                    <a:pt x="161" y="37"/>
                  </a:cubicBezTo>
                  <a:cubicBezTo>
                    <a:pt x="161" y="38"/>
                    <a:pt x="161" y="38"/>
                    <a:pt x="162" y="39"/>
                  </a:cubicBezTo>
                  <a:lnTo>
                    <a:pt x="162" y="40"/>
                  </a:lnTo>
                  <a:close/>
                  <a:moveTo>
                    <a:pt x="162" y="32"/>
                  </a:moveTo>
                  <a:cubicBezTo>
                    <a:pt x="162" y="32"/>
                    <a:pt x="162" y="32"/>
                    <a:pt x="162" y="32"/>
                  </a:cubicBezTo>
                  <a:cubicBezTo>
                    <a:pt x="161" y="32"/>
                    <a:pt x="160" y="32"/>
                    <a:pt x="160" y="32"/>
                  </a:cubicBezTo>
                  <a:cubicBezTo>
                    <a:pt x="160" y="32"/>
                    <a:pt x="160" y="32"/>
                    <a:pt x="160" y="32"/>
                  </a:cubicBezTo>
                  <a:cubicBezTo>
                    <a:pt x="162" y="32"/>
                    <a:pt x="162" y="32"/>
                    <a:pt x="162" y="32"/>
                  </a:cubicBezTo>
                  <a:close/>
                  <a:moveTo>
                    <a:pt x="175" y="49"/>
                  </a:moveTo>
                  <a:cubicBezTo>
                    <a:pt x="175" y="49"/>
                    <a:pt x="175" y="49"/>
                    <a:pt x="175" y="49"/>
                  </a:cubicBezTo>
                  <a:cubicBezTo>
                    <a:pt x="162" y="49"/>
                    <a:pt x="162" y="49"/>
                    <a:pt x="162" y="49"/>
                  </a:cubicBezTo>
                  <a:cubicBezTo>
                    <a:pt x="162" y="40"/>
                    <a:pt x="162" y="40"/>
                    <a:pt x="162" y="40"/>
                  </a:cubicBezTo>
                  <a:cubicBezTo>
                    <a:pt x="162" y="40"/>
                    <a:pt x="162" y="40"/>
                    <a:pt x="162" y="40"/>
                  </a:cubicBezTo>
                  <a:cubicBezTo>
                    <a:pt x="164" y="44"/>
                    <a:pt x="165" y="49"/>
                    <a:pt x="165" y="49"/>
                  </a:cubicBezTo>
                  <a:cubicBezTo>
                    <a:pt x="165" y="49"/>
                    <a:pt x="167" y="49"/>
                    <a:pt x="169" y="49"/>
                  </a:cubicBezTo>
                  <a:cubicBezTo>
                    <a:pt x="170" y="49"/>
                    <a:pt x="174" y="49"/>
                    <a:pt x="175" y="49"/>
                  </a:cubicBezTo>
                  <a:close/>
                  <a:moveTo>
                    <a:pt x="175" y="48"/>
                  </a:moveTo>
                  <a:cubicBezTo>
                    <a:pt x="175" y="48"/>
                    <a:pt x="175" y="48"/>
                    <a:pt x="175" y="48"/>
                  </a:cubicBezTo>
                  <a:cubicBezTo>
                    <a:pt x="175" y="46"/>
                    <a:pt x="174" y="43"/>
                    <a:pt x="174" y="41"/>
                  </a:cubicBezTo>
                  <a:cubicBezTo>
                    <a:pt x="174" y="41"/>
                    <a:pt x="174" y="41"/>
                    <a:pt x="174" y="40"/>
                  </a:cubicBezTo>
                  <a:cubicBezTo>
                    <a:pt x="175" y="40"/>
                    <a:pt x="175" y="40"/>
                    <a:pt x="175" y="40"/>
                  </a:cubicBezTo>
                  <a:lnTo>
                    <a:pt x="175" y="48"/>
                  </a:lnTo>
                  <a:close/>
                  <a:moveTo>
                    <a:pt x="175" y="40"/>
                  </a:moveTo>
                  <a:cubicBezTo>
                    <a:pt x="175" y="40"/>
                    <a:pt x="175" y="40"/>
                    <a:pt x="175" y="40"/>
                  </a:cubicBezTo>
                  <a:cubicBezTo>
                    <a:pt x="174" y="40"/>
                    <a:pt x="174" y="40"/>
                    <a:pt x="174" y="40"/>
                  </a:cubicBezTo>
                  <a:cubicBezTo>
                    <a:pt x="174" y="37"/>
                    <a:pt x="173" y="32"/>
                    <a:pt x="173" y="32"/>
                  </a:cubicBezTo>
                  <a:cubicBezTo>
                    <a:pt x="173" y="32"/>
                    <a:pt x="167" y="32"/>
                    <a:pt x="163" y="32"/>
                  </a:cubicBezTo>
                  <a:cubicBezTo>
                    <a:pt x="163" y="32"/>
                    <a:pt x="162" y="32"/>
                    <a:pt x="162" y="32"/>
                  </a:cubicBezTo>
                  <a:cubicBezTo>
                    <a:pt x="162" y="32"/>
                    <a:pt x="162" y="32"/>
                    <a:pt x="162" y="32"/>
                  </a:cubicBezTo>
                  <a:cubicBezTo>
                    <a:pt x="173" y="32"/>
                    <a:pt x="173" y="32"/>
                    <a:pt x="173" y="32"/>
                  </a:cubicBezTo>
                  <a:cubicBezTo>
                    <a:pt x="173" y="33"/>
                    <a:pt x="173" y="33"/>
                    <a:pt x="173" y="33"/>
                  </a:cubicBezTo>
                  <a:cubicBezTo>
                    <a:pt x="175" y="33"/>
                    <a:pt x="175" y="33"/>
                    <a:pt x="175" y="33"/>
                  </a:cubicBezTo>
                  <a:lnTo>
                    <a:pt x="175" y="40"/>
                  </a:lnTo>
                  <a:close/>
                  <a:moveTo>
                    <a:pt x="177" y="49"/>
                  </a:moveTo>
                  <a:cubicBezTo>
                    <a:pt x="177" y="49"/>
                    <a:pt x="177" y="49"/>
                    <a:pt x="177" y="49"/>
                  </a:cubicBezTo>
                  <a:cubicBezTo>
                    <a:pt x="175" y="49"/>
                    <a:pt x="175" y="49"/>
                    <a:pt x="175" y="49"/>
                  </a:cubicBezTo>
                  <a:cubicBezTo>
                    <a:pt x="175" y="49"/>
                    <a:pt x="175" y="49"/>
                    <a:pt x="175" y="49"/>
                  </a:cubicBezTo>
                  <a:cubicBezTo>
                    <a:pt x="175" y="49"/>
                    <a:pt x="175" y="49"/>
                    <a:pt x="175" y="49"/>
                  </a:cubicBezTo>
                  <a:cubicBezTo>
                    <a:pt x="175" y="49"/>
                    <a:pt x="175" y="49"/>
                    <a:pt x="175" y="48"/>
                  </a:cubicBezTo>
                  <a:cubicBezTo>
                    <a:pt x="175" y="40"/>
                    <a:pt x="175" y="40"/>
                    <a:pt x="175" y="40"/>
                  </a:cubicBezTo>
                  <a:cubicBezTo>
                    <a:pt x="177" y="40"/>
                    <a:pt x="177" y="40"/>
                    <a:pt x="177" y="40"/>
                  </a:cubicBezTo>
                  <a:lnTo>
                    <a:pt x="177" y="49"/>
                  </a:lnTo>
                  <a:close/>
                  <a:moveTo>
                    <a:pt x="177" y="40"/>
                  </a:moveTo>
                  <a:cubicBezTo>
                    <a:pt x="177" y="40"/>
                    <a:pt x="177" y="40"/>
                    <a:pt x="177" y="40"/>
                  </a:cubicBezTo>
                  <a:cubicBezTo>
                    <a:pt x="175" y="40"/>
                    <a:pt x="175" y="40"/>
                    <a:pt x="175" y="40"/>
                  </a:cubicBezTo>
                  <a:cubicBezTo>
                    <a:pt x="175" y="33"/>
                    <a:pt x="175" y="33"/>
                    <a:pt x="175" y="33"/>
                  </a:cubicBezTo>
                  <a:cubicBezTo>
                    <a:pt x="177" y="33"/>
                    <a:pt x="177" y="33"/>
                    <a:pt x="177" y="33"/>
                  </a:cubicBezTo>
                  <a:lnTo>
                    <a:pt x="177" y="40"/>
                  </a:lnTo>
                  <a:close/>
                  <a:moveTo>
                    <a:pt x="179" y="49"/>
                  </a:moveTo>
                  <a:cubicBezTo>
                    <a:pt x="179" y="49"/>
                    <a:pt x="179" y="49"/>
                    <a:pt x="179" y="49"/>
                  </a:cubicBezTo>
                  <a:cubicBezTo>
                    <a:pt x="177" y="49"/>
                    <a:pt x="177" y="49"/>
                    <a:pt x="177" y="49"/>
                  </a:cubicBezTo>
                  <a:cubicBezTo>
                    <a:pt x="177" y="40"/>
                    <a:pt x="177" y="40"/>
                    <a:pt x="177" y="40"/>
                  </a:cubicBezTo>
                  <a:cubicBezTo>
                    <a:pt x="179" y="40"/>
                    <a:pt x="179" y="40"/>
                    <a:pt x="179" y="40"/>
                  </a:cubicBezTo>
                  <a:lnTo>
                    <a:pt x="179" y="49"/>
                  </a:lnTo>
                  <a:close/>
                  <a:moveTo>
                    <a:pt x="179" y="40"/>
                  </a:moveTo>
                  <a:cubicBezTo>
                    <a:pt x="179" y="40"/>
                    <a:pt x="179" y="40"/>
                    <a:pt x="179" y="40"/>
                  </a:cubicBezTo>
                  <a:cubicBezTo>
                    <a:pt x="177" y="40"/>
                    <a:pt x="177" y="40"/>
                    <a:pt x="177" y="40"/>
                  </a:cubicBezTo>
                  <a:cubicBezTo>
                    <a:pt x="177" y="33"/>
                    <a:pt x="177" y="33"/>
                    <a:pt x="177" y="33"/>
                  </a:cubicBezTo>
                  <a:cubicBezTo>
                    <a:pt x="179" y="33"/>
                    <a:pt x="179" y="33"/>
                    <a:pt x="179" y="33"/>
                  </a:cubicBezTo>
                  <a:lnTo>
                    <a:pt x="179" y="40"/>
                  </a:lnTo>
                  <a:close/>
                  <a:moveTo>
                    <a:pt x="181" y="49"/>
                  </a:moveTo>
                  <a:cubicBezTo>
                    <a:pt x="181" y="49"/>
                    <a:pt x="181" y="49"/>
                    <a:pt x="181" y="49"/>
                  </a:cubicBezTo>
                  <a:cubicBezTo>
                    <a:pt x="179" y="49"/>
                    <a:pt x="179" y="49"/>
                    <a:pt x="179" y="49"/>
                  </a:cubicBezTo>
                  <a:cubicBezTo>
                    <a:pt x="179" y="40"/>
                    <a:pt x="179" y="40"/>
                    <a:pt x="179" y="40"/>
                  </a:cubicBezTo>
                  <a:cubicBezTo>
                    <a:pt x="181" y="40"/>
                    <a:pt x="181" y="40"/>
                    <a:pt x="181" y="40"/>
                  </a:cubicBezTo>
                  <a:lnTo>
                    <a:pt x="181" y="49"/>
                  </a:lnTo>
                  <a:close/>
                  <a:moveTo>
                    <a:pt x="181" y="40"/>
                  </a:moveTo>
                  <a:cubicBezTo>
                    <a:pt x="181" y="40"/>
                    <a:pt x="181" y="40"/>
                    <a:pt x="181" y="40"/>
                  </a:cubicBezTo>
                  <a:cubicBezTo>
                    <a:pt x="179" y="40"/>
                    <a:pt x="179" y="40"/>
                    <a:pt x="179" y="40"/>
                  </a:cubicBezTo>
                  <a:cubicBezTo>
                    <a:pt x="179" y="33"/>
                    <a:pt x="179" y="33"/>
                    <a:pt x="179" y="33"/>
                  </a:cubicBezTo>
                  <a:cubicBezTo>
                    <a:pt x="181" y="32"/>
                    <a:pt x="181" y="32"/>
                    <a:pt x="181" y="32"/>
                  </a:cubicBezTo>
                  <a:lnTo>
                    <a:pt x="181" y="4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9"/>
            <p:cNvSpPr>
              <a:spLocks noEditPoints="1"/>
            </p:cNvSpPr>
            <p:nvPr/>
          </p:nvSpPr>
          <p:spPr bwMode="auto">
            <a:xfrm>
              <a:off x="888" y="4158"/>
              <a:ext cx="435" cy="136"/>
            </a:xfrm>
            <a:custGeom>
              <a:avLst/>
              <a:gdLst>
                <a:gd name="T0" fmla="*/ 46 w 168"/>
                <a:gd name="T1" fmla="*/ 51 h 51"/>
                <a:gd name="T2" fmla="*/ 61 w 168"/>
                <a:gd name="T3" fmla="*/ 38 h 51"/>
                <a:gd name="T4" fmla="*/ 16 w 168"/>
                <a:gd name="T5" fmla="*/ 51 h 51"/>
                <a:gd name="T6" fmla="*/ 70 w 168"/>
                <a:gd name="T7" fmla="*/ 12 h 51"/>
                <a:gd name="T8" fmla="*/ 55 w 168"/>
                <a:gd name="T9" fmla="*/ 37 h 51"/>
                <a:gd name="T10" fmla="*/ 45 w 168"/>
                <a:gd name="T11" fmla="*/ 34 h 51"/>
                <a:gd name="T12" fmla="*/ 28 w 168"/>
                <a:gd name="T13" fmla="*/ 8 h 51"/>
                <a:gd name="T14" fmla="*/ 50 w 168"/>
                <a:gd name="T15" fmla="*/ 9 h 51"/>
                <a:gd name="T16" fmla="*/ 76 w 168"/>
                <a:gd name="T17" fmla="*/ 13 h 51"/>
                <a:gd name="T18" fmla="*/ 90 w 168"/>
                <a:gd name="T19" fmla="*/ 17 h 51"/>
                <a:gd name="T20" fmla="*/ 101 w 168"/>
                <a:gd name="T21" fmla="*/ 20 h 51"/>
                <a:gd name="T22" fmla="*/ 106 w 168"/>
                <a:gd name="T23" fmla="*/ 22 h 51"/>
                <a:gd name="T24" fmla="*/ 110 w 168"/>
                <a:gd name="T25" fmla="*/ 39 h 51"/>
                <a:gd name="T26" fmla="*/ 121 w 168"/>
                <a:gd name="T27" fmla="*/ 29 h 51"/>
                <a:gd name="T28" fmla="*/ 10 w 168"/>
                <a:gd name="T29" fmla="*/ 38 h 51"/>
                <a:gd name="T30" fmla="*/ 19 w 168"/>
                <a:gd name="T31" fmla="*/ 8 h 51"/>
                <a:gd name="T32" fmla="*/ 2 w 168"/>
                <a:gd name="T33" fmla="*/ 12 h 51"/>
                <a:gd name="T34" fmla="*/ 5 w 168"/>
                <a:gd name="T35" fmla="*/ 10 h 51"/>
                <a:gd name="T36" fmla="*/ 57 w 168"/>
                <a:gd name="T37" fmla="*/ 10 h 51"/>
                <a:gd name="T38" fmla="*/ 139 w 168"/>
                <a:gd name="T39" fmla="*/ 41 h 51"/>
                <a:gd name="T40" fmla="*/ 115 w 168"/>
                <a:gd name="T41" fmla="*/ 39 h 51"/>
                <a:gd name="T42" fmla="*/ 107 w 168"/>
                <a:gd name="T43" fmla="*/ 43 h 51"/>
                <a:gd name="T44" fmla="*/ 97 w 168"/>
                <a:gd name="T45" fmla="*/ 40 h 51"/>
                <a:gd name="T46" fmla="*/ 84 w 168"/>
                <a:gd name="T47" fmla="*/ 40 h 51"/>
                <a:gd name="T48" fmla="*/ 67 w 168"/>
                <a:gd name="T49" fmla="*/ 39 h 51"/>
                <a:gd name="T50" fmla="*/ 142 w 168"/>
                <a:gd name="T51" fmla="*/ 42 h 51"/>
                <a:gd name="T52" fmla="*/ 140 w 168"/>
                <a:gd name="T53" fmla="*/ 49 h 51"/>
                <a:gd name="T54" fmla="*/ 142 w 168"/>
                <a:gd name="T55" fmla="*/ 49 h 51"/>
                <a:gd name="T56" fmla="*/ 118 w 168"/>
                <a:gd name="T57" fmla="*/ 43 h 51"/>
                <a:gd name="T58" fmla="*/ 115 w 168"/>
                <a:gd name="T59" fmla="*/ 43 h 51"/>
                <a:gd name="T60" fmla="*/ 109 w 168"/>
                <a:gd name="T61" fmla="*/ 44 h 51"/>
                <a:gd name="T62" fmla="*/ 95 w 168"/>
                <a:gd name="T63" fmla="*/ 44 h 51"/>
                <a:gd name="T64" fmla="*/ 75 w 168"/>
                <a:gd name="T65" fmla="*/ 49 h 51"/>
                <a:gd name="T66" fmla="*/ 91 w 168"/>
                <a:gd name="T67" fmla="*/ 50 h 51"/>
                <a:gd name="T68" fmla="*/ 99 w 168"/>
                <a:gd name="T69" fmla="*/ 50 h 51"/>
                <a:gd name="T70" fmla="*/ 107 w 168"/>
                <a:gd name="T71" fmla="*/ 47 h 51"/>
                <a:gd name="T72" fmla="*/ 110 w 168"/>
                <a:gd name="T73" fmla="*/ 50 h 51"/>
                <a:gd name="T74" fmla="*/ 113 w 168"/>
                <a:gd name="T75" fmla="*/ 50 h 51"/>
                <a:gd name="T76" fmla="*/ 116 w 168"/>
                <a:gd name="T77" fmla="*/ 49 h 51"/>
                <a:gd name="T78" fmla="*/ 120 w 168"/>
                <a:gd name="T79" fmla="*/ 47 h 51"/>
                <a:gd name="T80" fmla="*/ 124 w 168"/>
                <a:gd name="T81" fmla="*/ 49 h 51"/>
                <a:gd name="T82" fmla="*/ 127 w 168"/>
                <a:gd name="T83" fmla="*/ 50 h 51"/>
                <a:gd name="T84" fmla="*/ 128 w 168"/>
                <a:gd name="T85" fmla="*/ 49 h 51"/>
                <a:gd name="T86" fmla="*/ 128 w 168"/>
                <a:gd name="T87" fmla="*/ 47 h 51"/>
                <a:gd name="T88" fmla="*/ 129 w 168"/>
                <a:gd name="T89" fmla="*/ 45 h 51"/>
                <a:gd name="T90" fmla="*/ 74 w 168"/>
                <a:gd name="T91" fmla="*/ 50 h 51"/>
                <a:gd name="T92" fmla="*/ 132 w 168"/>
                <a:gd name="T93" fmla="*/ 45 h 51"/>
                <a:gd name="T94" fmla="*/ 140 w 168"/>
                <a:gd name="T95" fmla="*/ 43 h 51"/>
                <a:gd name="T96" fmla="*/ 135 w 168"/>
                <a:gd name="T97" fmla="*/ 50 h 51"/>
                <a:gd name="T98" fmla="*/ 137 w 168"/>
                <a:gd name="T99" fmla="*/ 47 h 51"/>
                <a:gd name="T100" fmla="*/ 139 w 168"/>
                <a:gd name="T101" fmla="*/ 49 h 51"/>
                <a:gd name="T102" fmla="*/ 139 w 168"/>
                <a:gd name="T103" fmla="*/ 48 h 51"/>
                <a:gd name="T104" fmla="*/ 144 w 168"/>
                <a:gd name="T105" fmla="*/ 45 h 51"/>
                <a:gd name="T106" fmla="*/ 144 w 168"/>
                <a:gd name="T107" fmla="*/ 45 h 51"/>
                <a:gd name="T108" fmla="*/ 148 w 168"/>
                <a:gd name="T109" fmla="*/ 49 h 51"/>
                <a:gd name="T110" fmla="*/ 151 w 168"/>
                <a:gd name="T111" fmla="*/ 46 h 51"/>
                <a:gd name="T112" fmla="*/ 152 w 168"/>
                <a:gd name="T113" fmla="*/ 49 h 51"/>
                <a:gd name="T114" fmla="*/ 157 w 168"/>
                <a:gd name="T115" fmla="*/ 49 h 51"/>
                <a:gd name="T116" fmla="*/ 159 w 168"/>
                <a:gd name="T117" fmla="*/ 49 h 51"/>
                <a:gd name="T118" fmla="*/ 161 w 168"/>
                <a:gd name="T119" fmla="*/ 48 h 51"/>
                <a:gd name="T120" fmla="*/ 117 w 168"/>
                <a:gd name="T121" fmla="*/ 39 h 51"/>
                <a:gd name="T122" fmla="*/ 26 w 168"/>
                <a:gd name="T123" fmla="*/ 51 h 51"/>
                <a:gd name="T124" fmla="*/ 35 w 168"/>
                <a:gd name="T125"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8" h="51">
                  <a:moveTo>
                    <a:pt x="26" y="51"/>
                  </a:moveTo>
                  <a:cubicBezTo>
                    <a:pt x="26" y="51"/>
                    <a:pt x="26" y="51"/>
                    <a:pt x="26" y="51"/>
                  </a:cubicBezTo>
                  <a:cubicBezTo>
                    <a:pt x="26" y="51"/>
                    <a:pt x="26" y="51"/>
                    <a:pt x="26" y="51"/>
                  </a:cubicBezTo>
                  <a:cubicBezTo>
                    <a:pt x="26" y="51"/>
                    <a:pt x="26" y="51"/>
                    <a:pt x="26" y="51"/>
                  </a:cubicBezTo>
                  <a:close/>
                  <a:moveTo>
                    <a:pt x="29" y="51"/>
                  </a:moveTo>
                  <a:cubicBezTo>
                    <a:pt x="29" y="51"/>
                    <a:pt x="29" y="51"/>
                    <a:pt x="29" y="51"/>
                  </a:cubicBezTo>
                  <a:cubicBezTo>
                    <a:pt x="30" y="51"/>
                    <a:pt x="30" y="51"/>
                    <a:pt x="30" y="51"/>
                  </a:cubicBezTo>
                  <a:cubicBezTo>
                    <a:pt x="30" y="51"/>
                    <a:pt x="30" y="51"/>
                    <a:pt x="30" y="51"/>
                  </a:cubicBezTo>
                  <a:cubicBezTo>
                    <a:pt x="29" y="51"/>
                    <a:pt x="29" y="51"/>
                    <a:pt x="29" y="51"/>
                  </a:cubicBezTo>
                  <a:close/>
                  <a:moveTo>
                    <a:pt x="39" y="51"/>
                  </a:moveTo>
                  <a:cubicBezTo>
                    <a:pt x="39" y="51"/>
                    <a:pt x="39" y="51"/>
                    <a:pt x="39" y="51"/>
                  </a:cubicBezTo>
                  <a:cubicBezTo>
                    <a:pt x="40" y="51"/>
                    <a:pt x="40" y="51"/>
                    <a:pt x="40" y="51"/>
                  </a:cubicBezTo>
                  <a:cubicBezTo>
                    <a:pt x="40" y="51"/>
                    <a:pt x="40" y="51"/>
                    <a:pt x="40" y="51"/>
                  </a:cubicBezTo>
                  <a:cubicBezTo>
                    <a:pt x="40" y="51"/>
                    <a:pt x="39" y="51"/>
                    <a:pt x="39" y="51"/>
                  </a:cubicBezTo>
                  <a:close/>
                  <a:moveTo>
                    <a:pt x="19" y="51"/>
                  </a:moveTo>
                  <a:cubicBezTo>
                    <a:pt x="19" y="51"/>
                    <a:pt x="19" y="51"/>
                    <a:pt x="19" y="51"/>
                  </a:cubicBezTo>
                  <a:cubicBezTo>
                    <a:pt x="20" y="51"/>
                    <a:pt x="20" y="51"/>
                    <a:pt x="20" y="51"/>
                  </a:cubicBezTo>
                  <a:cubicBezTo>
                    <a:pt x="20" y="51"/>
                    <a:pt x="20" y="51"/>
                    <a:pt x="20" y="51"/>
                  </a:cubicBezTo>
                  <a:cubicBezTo>
                    <a:pt x="19" y="51"/>
                    <a:pt x="19" y="51"/>
                    <a:pt x="19" y="51"/>
                  </a:cubicBezTo>
                  <a:close/>
                  <a:moveTo>
                    <a:pt x="73" y="39"/>
                  </a:moveTo>
                  <a:cubicBezTo>
                    <a:pt x="73" y="39"/>
                    <a:pt x="73" y="39"/>
                    <a:pt x="73" y="39"/>
                  </a:cubicBezTo>
                  <a:cubicBezTo>
                    <a:pt x="74" y="39"/>
                    <a:pt x="74" y="39"/>
                    <a:pt x="74" y="39"/>
                  </a:cubicBezTo>
                  <a:cubicBezTo>
                    <a:pt x="74" y="39"/>
                    <a:pt x="74" y="39"/>
                    <a:pt x="74" y="39"/>
                  </a:cubicBezTo>
                  <a:cubicBezTo>
                    <a:pt x="74" y="39"/>
                    <a:pt x="74" y="39"/>
                    <a:pt x="74" y="39"/>
                  </a:cubicBezTo>
                  <a:cubicBezTo>
                    <a:pt x="75" y="13"/>
                    <a:pt x="75" y="13"/>
                    <a:pt x="75" y="13"/>
                  </a:cubicBezTo>
                  <a:cubicBezTo>
                    <a:pt x="73" y="13"/>
                    <a:pt x="73" y="13"/>
                    <a:pt x="73" y="13"/>
                  </a:cubicBezTo>
                  <a:lnTo>
                    <a:pt x="73" y="39"/>
                  </a:lnTo>
                  <a:close/>
                  <a:moveTo>
                    <a:pt x="45" y="51"/>
                  </a:moveTo>
                  <a:cubicBezTo>
                    <a:pt x="45" y="51"/>
                    <a:pt x="45" y="51"/>
                    <a:pt x="45" y="51"/>
                  </a:cubicBezTo>
                  <a:cubicBezTo>
                    <a:pt x="46" y="51"/>
                    <a:pt x="46" y="51"/>
                    <a:pt x="46" y="51"/>
                  </a:cubicBezTo>
                  <a:cubicBezTo>
                    <a:pt x="46" y="51"/>
                    <a:pt x="46" y="51"/>
                    <a:pt x="46" y="51"/>
                  </a:cubicBezTo>
                  <a:cubicBezTo>
                    <a:pt x="45" y="51"/>
                    <a:pt x="45" y="51"/>
                    <a:pt x="45" y="51"/>
                  </a:cubicBezTo>
                  <a:close/>
                  <a:moveTo>
                    <a:pt x="61" y="51"/>
                  </a:moveTo>
                  <a:cubicBezTo>
                    <a:pt x="61" y="51"/>
                    <a:pt x="61" y="51"/>
                    <a:pt x="61" y="51"/>
                  </a:cubicBezTo>
                  <a:cubicBezTo>
                    <a:pt x="61" y="51"/>
                    <a:pt x="61" y="51"/>
                    <a:pt x="61" y="51"/>
                  </a:cubicBezTo>
                  <a:cubicBezTo>
                    <a:pt x="61" y="51"/>
                    <a:pt x="61" y="51"/>
                    <a:pt x="61" y="51"/>
                  </a:cubicBezTo>
                  <a:cubicBezTo>
                    <a:pt x="61" y="51"/>
                    <a:pt x="61" y="51"/>
                    <a:pt x="61" y="51"/>
                  </a:cubicBezTo>
                  <a:close/>
                  <a:moveTo>
                    <a:pt x="50" y="51"/>
                  </a:moveTo>
                  <a:cubicBezTo>
                    <a:pt x="50" y="51"/>
                    <a:pt x="50" y="51"/>
                    <a:pt x="50" y="51"/>
                  </a:cubicBezTo>
                  <a:cubicBezTo>
                    <a:pt x="51" y="51"/>
                    <a:pt x="51" y="51"/>
                    <a:pt x="51" y="51"/>
                  </a:cubicBezTo>
                  <a:cubicBezTo>
                    <a:pt x="51" y="51"/>
                    <a:pt x="51" y="51"/>
                    <a:pt x="51" y="51"/>
                  </a:cubicBezTo>
                  <a:cubicBezTo>
                    <a:pt x="51" y="51"/>
                    <a:pt x="51" y="51"/>
                    <a:pt x="50" y="51"/>
                  </a:cubicBezTo>
                  <a:close/>
                  <a:moveTo>
                    <a:pt x="22" y="51"/>
                  </a:moveTo>
                  <a:cubicBezTo>
                    <a:pt x="22" y="51"/>
                    <a:pt x="22" y="51"/>
                    <a:pt x="22" y="51"/>
                  </a:cubicBezTo>
                  <a:cubicBezTo>
                    <a:pt x="23" y="51"/>
                    <a:pt x="23" y="51"/>
                    <a:pt x="23" y="51"/>
                  </a:cubicBezTo>
                  <a:cubicBezTo>
                    <a:pt x="23" y="51"/>
                    <a:pt x="23" y="51"/>
                    <a:pt x="23" y="51"/>
                  </a:cubicBezTo>
                  <a:cubicBezTo>
                    <a:pt x="22" y="51"/>
                    <a:pt x="22" y="51"/>
                    <a:pt x="22" y="51"/>
                  </a:cubicBezTo>
                  <a:close/>
                  <a:moveTo>
                    <a:pt x="82" y="39"/>
                  </a:moveTo>
                  <a:cubicBezTo>
                    <a:pt x="82" y="39"/>
                    <a:pt x="82" y="39"/>
                    <a:pt x="82" y="39"/>
                  </a:cubicBezTo>
                  <a:cubicBezTo>
                    <a:pt x="83" y="39"/>
                    <a:pt x="83" y="39"/>
                    <a:pt x="83" y="39"/>
                  </a:cubicBezTo>
                  <a:cubicBezTo>
                    <a:pt x="83" y="39"/>
                    <a:pt x="83" y="39"/>
                    <a:pt x="83" y="39"/>
                  </a:cubicBezTo>
                  <a:cubicBezTo>
                    <a:pt x="84" y="15"/>
                    <a:pt x="84" y="15"/>
                    <a:pt x="84" y="15"/>
                  </a:cubicBezTo>
                  <a:cubicBezTo>
                    <a:pt x="83" y="15"/>
                    <a:pt x="83" y="15"/>
                    <a:pt x="83" y="15"/>
                  </a:cubicBezTo>
                  <a:lnTo>
                    <a:pt x="82" y="39"/>
                  </a:lnTo>
                  <a:close/>
                  <a:moveTo>
                    <a:pt x="80" y="39"/>
                  </a:moveTo>
                  <a:cubicBezTo>
                    <a:pt x="80" y="39"/>
                    <a:pt x="80" y="39"/>
                    <a:pt x="80" y="39"/>
                  </a:cubicBezTo>
                  <a:cubicBezTo>
                    <a:pt x="80" y="39"/>
                    <a:pt x="80" y="39"/>
                    <a:pt x="80" y="39"/>
                  </a:cubicBezTo>
                  <a:cubicBezTo>
                    <a:pt x="80" y="39"/>
                    <a:pt x="80" y="39"/>
                    <a:pt x="80" y="39"/>
                  </a:cubicBezTo>
                  <a:cubicBezTo>
                    <a:pt x="82" y="15"/>
                    <a:pt x="82" y="15"/>
                    <a:pt x="82" y="15"/>
                  </a:cubicBezTo>
                  <a:cubicBezTo>
                    <a:pt x="80" y="14"/>
                    <a:pt x="80" y="14"/>
                    <a:pt x="80" y="14"/>
                  </a:cubicBezTo>
                  <a:lnTo>
                    <a:pt x="80" y="39"/>
                  </a:lnTo>
                  <a:close/>
                  <a:moveTo>
                    <a:pt x="61" y="38"/>
                  </a:moveTo>
                  <a:cubicBezTo>
                    <a:pt x="61" y="38"/>
                    <a:pt x="61" y="38"/>
                    <a:pt x="61" y="38"/>
                  </a:cubicBezTo>
                  <a:cubicBezTo>
                    <a:pt x="61" y="38"/>
                    <a:pt x="61" y="38"/>
                    <a:pt x="61" y="38"/>
                  </a:cubicBezTo>
                  <a:cubicBezTo>
                    <a:pt x="62" y="38"/>
                    <a:pt x="62" y="38"/>
                    <a:pt x="62" y="38"/>
                  </a:cubicBezTo>
                  <a:cubicBezTo>
                    <a:pt x="62" y="38"/>
                    <a:pt x="62" y="38"/>
                    <a:pt x="62" y="38"/>
                  </a:cubicBezTo>
                  <a:cubicBezTo>
                    <a:pt x="62" y="38"/>
                    <a:pt x="62" y="38"/>
                    <a:pt x="62" y="38"/>
                  </a:cubicBezTo>
                  <a:cubicBezTo>
                    <a:pt x="63" y="38"/>
                    <a:pt x="63" y="38"/>
                    <a:pt x="63" y="38"/>
                  </a:cubicBezTo>
                  <a:cubicBezTo>
                    <a:pt x="63" y="38"/>
                    <a:pt x="63" y="38"/>
                    <a:pt x="63" y="38"/>
                  </a:cubicBezTo>
                  <a:cubicBezTo>
                    <a:pt x="62" y="10"/>
                    <a:pt x="62" y="10"/>
                    <a:pt x="62" y="10"/>
                  </a:cubicBezTo>
                  <a:cubicBezTo>
                    <a:pt x="60" y="10"/>
                    <a:pt x="60" y="10"/>
                    <a:pt x="60" y="10"/>
                  </a:cubicBezTo>
                  <a:lnTo>
                    <a:pt x="61" y="38"/>
                  </a:lnTo>
                  <a:close/>
                  <a:moveTo>
                    <a:pt x="71" y="39"/>
                  </a:moveTo>
                  <a:cubicBezTo>
                    <a:pt x="71" y="39"/>
                    <a:pt x="71" y="39"/>
                    <a:pt x="71" y="39"/>
                  </a:cubicBezTo>
                  <a:cubicBezTo>
                    <a:pt x="72" y="39"/>
                    <a:pt x="72" y="39"/>
                    <a:pt x="72" y="39"/>
                  </a:cubicBezTo>
                  <a:cubicBezTo>
                    <a:pt x="73" y="39"/>
                    <a:pt x="73" y="39"/>
                    <a:pt x="73" y="39"/>
                  </a:cubicBezTo>
                  <a:cubicBezTo>
                    <a:pt x="73" y="13"/>
                    <a:pt x="73" y="13"/>
                    <a:pt x="73" y="13"/>
                  </a:cubicBezTo>
                  <a:cubicBezTo>
                    <a:pt x="71" y="12"/>
                    <a:pt x="71" y="12"/>
                    <a:pt x="71" y="12"/>
                  </a:cubicBezTo>
                  <a:lnTo>
                    <a:pt x="71" y="39"/>
                  </a:lnTo>
                  <a:close/>
                  <a:moveTo>
                    <a:pt x="95" y="40"/>
                  </a:moveTo>
                  <a:cubicBezTo>
                    <a:pt x="95" y="40"/>
                    <a:pt x="95" y="40"/>
                    <a:pt x="95" y="40"/>
                  </a:cubicBezTo>
                  <a:cubicBezTo>
                    <a:pt x="96" y="40"/>
                    <a:pt x="96" y="40"/>
                    <a:pt x="96" y="40"/>
                  </a:cubicBezTo>
                  <a:cubicBezTo>
                    <a:pt x="96" y="40"/>
                    <a:pt x="96" y="40"/>
                    <a:pt x="96" y="40"/>
                  </a:cubicBezTo>
                  <a:cubicBezTo>
                    <a:pt x="96" y="40"/>
                    <a:pt x="96" y="40"/>
                    <a:pt x="96" y="40"/>
                  </a:cubicBezTo>
                  <a:cubicBezTo>
                    <a:pt x="96" y="40"/>
                    <a:pt x="96" y="40"/>
                    <a:pt x="96" y="40"/>
                  </a:cubicBezTo>
                  <a:cubicBezTo>
                    <a:pt x="98" y="19"/>
                    <a:pt x="98" y="19"/>
                    <a:pt x="98" y="19"/>
                  </a:cubicBezTo>
                  <a:cubicBezTo>
                    <a:pt x="97" y="19"/>
                    <a:pt x="97" y="19"/>
                    <a:pt x="97" y="19"/>
                  </a:cubicBezTo>
                  <a:lnTo>
                    <a:pt x="95" y="40"/>
                  </a:lnTo>
                  <a:close/>
                  <a:moveTo>
                    <a:pt x="16" y="51"/>
                  </a:moveTo>
                  <a:cubicBezTo>
                    <a:pt x="16" y="51"/>
                    <a:pt x="16" y="51"/>
                    <a:pt x="16" y="51"/>
                  </a:cubicBezTo>
                  <a:cubicBezTo>
                    <a:pt x="17" y="51"/>
                    <a:pt x="17" y="51"/>
                    <a:pt x="17" y="51"/>
                  </a:cubicBezTo>
                  <a:cubicBezTo>
                    <a:pt x="17" y="51"/>
                    <a:pt x="17" y="51"/>
                    <a:pt x="17" y="51"/>
                  </a:cubicBezTo>
                  <a:cubicBezTo>
                    <a:pt x="16" y="51"/>
                    <a:pt x="16" y="51"/>
                    <a:pt x="16" y="51"/>
                  </a:cubicBezTo>
                  <a:close/>
                  <a:moveTo>
                    <a:pt x="16" y="51"/>
                  </a:moveTo>
                  <a:cubicBezTo>
                    <a:pt x="16" y="51"/>
                    <a:pt x="16" y="51"/>
                    <a:pt x="16" y="51"/>
                  </a:cubicBezTo>
                  <a:cubicBezTo>
                    <a:pt x="16" y="51"/>
                    <a:pt x="16" y="51"/>
                    <a:pt x="16" y="51"/>
                  </a:cubicBezTo>
                  <a:cubicBezTo>
                    <a:pt x="16" y="51"/>
                    <a:pt x="16" y="51"/>
                    <a:pt x="16" y="51"/>
                  </a:cubicBezTo>
                  <a:cubicBezTo>
                    <a:pt x="15" y="51"/>
                    <a:pt x="15" y="51"/>
                    <a:pt x="15" y="51"/>
                  </a:cubicBezTo>
                  <a:lnTo>
                    <a:pt x="16" y="51"/>
                  </a:lnTo>
                  <a:close/>
                  <a:moveTo>
                    <a:pt x="120" y="39"/>
                  </a:moveTo>
                  <a:cubicBezTo>
                    <a:pt x="120" y="39"/>
                    <a:pt x="120" y="39"/>
                    <a:pt x="120" y="39"/>
                  </a:cubicBezTo>
                  <a:cubicBezTo>
                    <a:pt x="120" y="39"/>
                    <a:pt x="120" y="39"/>
                    <a:pt x="120" y="39"/>
                  </a:cubicBezTo>
                  <a:cubicBezTo>
                    <a:pt x="120" y="39"/>
                    <a:pt x="120" y="39"/>
                    <a:pt x="120" y="39"/>
                  </a:cubicBezTo>
                  <a:cubicBezTo>
                    <a:pt x="121" y="39"/>
                    <a:pt x="121" y="39"/>
                    <a:pt x="121" y="39"/>
                  </a:cubicBezTo>
                  <a:cubicBezTo>
                    <a:pt x="121" y="39"/>
                    <a:pt x="121" y="39"/>
                    <a:pt x="121" y="39"/>
                  </a:cubicBezTo>
                  <a:cubicBezTo>
                    <a:pt x="121" y="39"/>
                    <a:pt x="121" y="39"/>
                    <a:pt x="121" y="39"/>
                  </a:cubicBezTo>
                  <a:cubicBezTo>
                    <a:pt x="121" y="38"/>
                    <a:pt x="121" y="38"/>
                    <a:pt x="121" y="38"/>
                  </a:cubicBezTo>
                  <a:cubicBezTo>
                    <a:pt x="121" y="38"/>
                    <a:pt x="121" y="38"/>
                    <a:pt x="121" y="38"/>
                  </a:cubicBezTo>
                  <a:cubicBezTo>
                    <a:pt x="123" y="31"/>
                    <a:pt x="123" y="31"/>
                    <a:pt x="123" y="31"/>
                  </a:cubicBezTo>
                  <a:cubicBezTo>
                    <a:pt x="122" y="31"/>
                    <a:pt x="122" y="31"/>
                    <a:pt x="122" y="31"/>
                  </a:cubicBezTo>
                  <a:cubicBezTo>
                    <a:pt x="122" y="31"/>
                    <a:pt x="122" y="31"/>
                    <a:pt x="122" y="31"/>
                  </a:cubicBezTo>
                  <a:cubicBezTo>
                    <a:pt x="122" y="31"/>
                    <a:pt x="122" y="31"/>
                    <a:pt x="122" y="31"/>
                  </a:cubicBezTo>
                  <a:cubicBezTo>
                    <a:pt x="122" y="33"/>
                    <a:pt x="122" y="36"/>
                    <a:pt x="121" y="37"/>
                  </a:cubicBezTo>
                  <a:cubicBezTo>
                    <a:pt x="121" y="38"/>
                    <a:pt x="121" y="39"/>
                    <a:pt x="120" y="39"/>
                  </a:cubicBezTo>
                  <a:close/>
                  <a:moveTo>
                    <a:pt x="18" y="51"/>
                  </a:moveTo>
                  <a:cubicBezTo>
                    <a:pt x="18" y="51"/>
                    <a:pt x="18" y="51"/>
                    <a:pt x="18" y="51"/>
                  </a:cubicBezTo>
                  <a:cubicBezTo>
                    <a:pt x="18" y="51"/>
                    <a:pt x="18" y="51"/>
                    <a:pt x="18" y="51"/>
                  </a:cubicBezTo>
                  <a:cubicBezTo>
                    <a:pt x="18" y="51"/>
                    <a:pt x="18" y="51"/>
                    <a:pt x="18" y="51"/>
                  </a:cubicBezTo>
                  <a:cubicBezTo>
                    <a:pt x="18" y="51"/>
                    <a:pt x="18" y="51"/>
                    <a:pt x="18" y="51"/>
                  </a:cubicBezTo>
                  <a:close/>
                  <a:moveTo>
                    <a:pt x="69" y="39"/>
                  </a:moveTo>
                  <a:cubicBezTo>
                    <a:pt x="69" y="39"/>
                    <a:pt x="69" y="39"/>
                    <a:pt x="69" y="39"/>
                  </a:cubicBezTo>
                  <a:cubicBezTo>
                    <a:pt x="69" y="39"/>
                    <a:pt x="69" y="39"/>
                    <a:pt x="69" y="39"/>
                  </a:cubicBezTo>
                  <a:cubicBezTo>
                    <a:pt x="70" y="39"/>
                    <a:pt x="70" y="39"/>
                    <a:pt x="70" y="39"/>
                  </a:cubicBezTo>
                  <a:cubicBezTo>
                    <a:pt x="70" y="12"/>
                    <a:pt x="70" y="12"/>
                    <a:pt x="70" y="12"/>
                  </a:cubicBezTo>
                  <a:cubicBezTo>
                    <a:pt x="69" y="11"/>
                    <a:pt x="69" y="11"/>
                    <a:pt x="69" y="11"/>
                  </a:cubicBezTo>
                  <a:lnTo>
                    <a:pt x="69" y="39"/>
                  </a:lnTo>
                  <a:close/>
                  <a:moveTo>
                    <a:pt x="117" y="37"/>
                  </a:moveTo>
                  <a:cubicBezTo>
                    <a:pt x="117" y="37"/>
                    <a:pt x="117" y="37"/>
                    <a:pt x="117" y="37"/>
                  </a:cubicBezTo>
                  <a:cubicBezTo>
                    <a:pt x="117" y="39"/>
                    <a:pt x="117" y="39"/>
                    <a:pt x="117" y="39"/>
                  </a:cubicBezTo>
                  <a:cubicBezTo>
                    <a:pt x="117" y="39"/>
                    <a:pt x="117" y="39"/>
                    <a:pt x="117" y="39"/>
                  </a:cubicBezTo>
                  <a:lnTo>
                    <a:pt x="117" y="37"/>
                  </a:lnTo>
                  <a:close/>
                  <a:moveTo>
                    <a:pt x="115" y="39"/>
                  </a:moveTo>
                  <a:cubicBezTo>
                    <a:pt x="115" y="39"/>
                    <a:pt x="115" y="39"/>
                    <a:pt x="115" y="39"/>
                  </a:cubicBezTo>
                  <a:cubicBezTo>
                    <a:pt x="116" y="36"/>
                    <a:pt x="116" y="36"/>
                    <a:pt x="116" y="36"/>
                  </a:cubicBezTo>
                  <a:cubicBezTo>
                    <a:pt x="115" y="39"/>
                    <a:pt x="115" y="39"/>
                    <a:pt x="115" y="39"/>
                  </a:cubicBezTo>
                  <a:cubicBezTo>
                    <a:pt x="115" y="39"/>
                    <a:pt x="115" y="39"/>
                    <a:pt x="115" y="39"/>
                  </a:cubicBezTo>
                  <a:close/>
                  <a:moveTo>
                    <a:pt x="114" y="39"/>
                  </a:moveTo>
                  <a:cubicBezTo>
                    <a:pt x="114" y="39"/>
                    <a:pt x="114" y="39"/>
                    <a:pt x="114" y="39"/>
                  </a:cubicBezTo>
                  <a:cubicBezTo>
                    <a:pt x="116" y="27"/>
                    <a:pt x="116" y="27"/>
                    <a:pt x="116" y="27"/>
                  </a:cubicBezTo>
                  <a:cubicBezTo>
                    <a:pt x="114" y="39"/>
                    <a:pt x="114" y="39"/>
                    <a:pt x="114" y="39"/>
                  </a:cubicBezTo>
                  <a:cubicBezTo>
                    <a:pt x="114" y="39"/>
                    <a:pt x="114" y="39"/>
                    <a:pt x="114" y="39"/>
                  </a:cubicBezTo>
                  <a:close/>
                  <a:moveTo>
                    <a:pt x="119" y="34"/>
                  </a:moveTo>
                  <a:cubicBezTo>
                    <a:pt x="119" y="34"/>
                    <a:pt x="119" y="34"/>
                    <a:pt x="119" y="34"/>
                  </a:cubicBezTo>
                  <a:cubicBezTo>
                    <a:pt x="118" y="39"/>
                    <a:pt x="118" y="39"/>
                    <a:pt x="118" y="39"/>
                  </a:cubicBezTo>
                  <a:cubicBezTo>
                    <a:pt x="118" y="39"/>
                    <a:pt x="118" y="39"/>
                    <a:pt x="118" y="39"/>
                  </a:cubicBezTo>
                  <a:lnTo>
                    <a:pt x="119" y="34"/>
                  </a:lnTo>
                  <a:close/>
                  <a:moveTo>
                    <a:pt x="14" y="37"/>
                  </a:moveTo>
                  <a:cubicBezTo>
                    <a:pt x="14" y="37"/>
                    <a:pt x="14" y="37"/>
                    <a:pt x="14" y="37"/>
                  </a:cubicBezTo>
                  <a:cubicBezTo>
                    <a:pt x="14" y="37"/>
                    <a:pt x="15" y="36"/>
                    <a:pt x="17" y="35"/>
                  </a:cubicBezTo>
                  <a:cubicBezTo>
                    <a:pt x="20" y="35"/>
                    <a:pt x="30" y="34"/>
                    <a:pt x="46" y="36"/>
                  </a:cubicBezTo>
                  <a:cubicBezTo>
                    <a:pt x="47" y="36"/>
                    <a:pt x="48" y="36"/>
                    <a:pt x="49" y="36"/>
                  </a:cubicBezTo>
                  <a:cubicBezTo>
                    <a:pt x="49" y="36"/>
                    <a:pt x="49" y="36"/>
                    <a:pt x="49" y="36"/>
                  </a:cubicBezTo>
                  <a:cubicBezTo>
                    <a:pt x="50" y="36"/>
                    <a:pt x="50" y="36"/>
                    <a:pt x="50" y="36"/>
                  </a:cubicBezTo>
                  <a:cubicBezTo>
                    <a:pt x="50" y="36"/>
                    <a:pt x="50" y="36"/>
                    <a:pt x="50" y="36"/>
                  </a:cubicBezTo>
                  <a:cubicBezTo>
                    <a:pt x="52" y="37"/>
                    <a:pt x="54" y="37"/>
                    <a:pt x="55" y="37"/>
                  </a:cubicBezTo>
                  <a:cubicBezTo>
                    <a:pt x="53" y="9"/>
                    <a:pt x="53" y="9"/>
                    <a:pt x="53" y="9"/>
                  </a:cubicBezTo>
                  <a:cubicBezTo>
                    <a:pt x="51" y="9"/>
                    <a:pt x="51" y="9"/>
                    <a:pt x="51" y="9"/>
                  </a:cubicBezTo>
                  <a:cubicBezTo>
                    <a:pt x="54" y="34"/>
                    <a:pt x="54" y="34"/>
                    <a:pt x="54" y="34"/>
                  </a:cubicBezTo>
                  <a:cubicBezTo>
                    <a:pt x="51" y="9"/>
                    <a:pt x="51" y="9"/>
                    <a:pt x="51" y="9"/>
                  </a:cubicBezTo>
                  <a:cubicBezTo>
                    <a:pt x="52" y="9"/>
                    <a:pt x="52" y="9"/>
                    <a:pt x="52" y="9"/>
                  </a:cubicBezTo>
                  <a:cubicBezTo>
                    <a:pt x="50" y="8"/>
                    <a:pt x="50" y="8"/>
                    <a:pt x="50" y="8"/>
                  </a:cubicBezTo>
                  <a:cubicBezTo>
                    <a:pt x="50" y="9"/>
                    <a:pt x="50" y="9"/>
                    <a:pt x="50" y="9"/>
                  </a:cubicBezTo>
                  <a:cubicBezTo>
                    <a:pt x="50" y="9"/>
                    <a:pt x="50" y="9"/>
                    <a:pt x="50" y="9"/>
                  </a:cubicBezTo>
                  <a:cubicBezTo>
                    <a:pt x="50" y="9"/>
                    <a:pt x="50" y="9"/>
                    <a:pt x="50" y="9"/>
                  </a:cubicBezTo>
                  <a:cubicBezTo>
                    <a:pt x="53" y="36"/>
                    <a:pt x="53" y="36"/>
                    <a:pt x="53" y="36"/>
                  </a:cubicBezTo>
                  <a:cubicBezTo>
                    <a:pt x="50" y="9"/>
                    <a:pt x="50" y="9"/>
                    <a:pt x="50" y="9"/>
                  </a:cubicBezTo>
                  <a:cubicBezTo>
                    <a:pt x="48" y="9"/>
                    <a:pt x="48" y="9"/>
                    <a:pt x="48" y="9"/>
                  </a:cubicBezTo>
                  <a:cubicBezTo>
                    <a:pt x="51" y="34"/>
                    <a:pt x="51" y="34"/>
                    <a:pt x="51" y="34"/>
                  </a:cubicBezTo>
                  <a:cubicBezTo>
                    <a:pt x="48" y="9"/>
                    <a:pt x="48" y="9"/>
                    <a:pt x="48" y="9"/>
                  </a:cubicBezTo>
                  <a:cubicBezTo>
                    <a:pt x="49" y="9"/>
                    <a:pt x="49" y="9"/>
                    <a:pt x="49" y="9"/>
                  </a:cubicBezTo>
                  <a:cubicBezTo>
                    <a:pt x="47" y="8"/>
                    <a:pt x="47" y="8"/>
                    <a:pt x="47" y="8"/>
                  </a:cubicBezTo>
                  <a:cubicBezTo>
                    <a:pt x="50" y="36"/>
                    <a:pt x="50" y="36"/>
                    <a:pt x="50" y="36"/>
                  </a:cubicBezTo>
                  <a:cubicBezTo>
                    <a:pt x="47" y="8"/>
                    <a:pt x="47" y="8"/>
                    <a:pt x="47" y="8"/>
                  </a:cubicBezTo>
                  <a:cubicBezTo>
                    <a:pt x="45" y="9"/>
                    <a:pt x="45" y="9"/>
                    <a:pt x="45" y="9"/>
                  </a:cubicBezTo>
                  <a:cubicBezTo>
                    <a:pt x="49" y="33"/>
                    <a:pt x="49" y="33"/>
                    <a:pt x="49" y="33"/>
                  </a:cubicBezTo>
                  <a:cubicBezTo>
                    <a:pt x="45" y="9"/>
                    <a:pt x="45" y="9"/>
                    <a:pt x="45" y="9"/>
                  </a:cubicBezTo>
                  <a:cubicBezTo>
                    <a:pt x="46" y="8"/>
                    <a:pt x="46" y="8"/>
                    <a:pt x="46" y="8"/>
                  </a:cubicBezTo>
                  <a:cubicBezTo>
                    <a:pt x="44" y="8"/>
                    <a:pt x="44" y="8"/>
                    <a:pt x="44" y="8"/>
                  </a:cubicBezTo>
                  <a:cubicBezTo>
                    <a:pt x="48" y="35"/>
                    <a:pt x="48" y="35"/>
                    <a:pt x="48" y="35"/>
                  </a:cubicBezTo>
                  <a:cubicBezTo>
                    <a:pt x="44" y="8"/>
                    <a:pt x="44" y="8"/>
                    <a:pt x="44" y="8"/>
                  </a:cubicBezTo>
                  <a:cubicBezTo>
                    <a:pt x="42" y="8"/>
                    <a:pt x="42" y="8"/>
                    <a:pt x="42" y="8"/>
                  </a:cubicBezTo>
                  <a:cubicBezTo>
                    <a:pt x="46" y="33"/>
                    <a:pt x="46" y="33"/>
                    <a:pt x="46" y="33"/>
                  </a:cubicBezTo>
                  <a:cubicBezTo>
                    <a:pt x="41" y="8"/>
                    <a:pt x="41" y="8"/>
                    <a:pt x="41" y="8"/>
                  </a:cubicBezTo>
                  <a:cubicBezTo>
                    <a:pt x="43" y="8"/>
                    <a:pt x="43" y="8"/>
                    <a:pt x="43" y="8"/>
                  </a:cubicBezTo>
                  <a:cubicBezTo>
                    <a:pt x="40" y="7"/>
                    <a:pt x="40" y="7"/>
                    <a:pt x="40" y="7"/>
                  </a:cubicBezTo>
                  <a:cubicBezTo>
                    <a:pt x="45" y="34"/>
                    <a:pt x="45" y="34"/>
                    <a:pt x="45" y="34"/>
                  </a:cubicBezTo>
                  <a:cubicBezTo>
                    <a:pt x="40" y="8"/>
                    <a:pt x="40" y="8"/>
                    <a:pt x="40" y="8"/>
                  </a:cubicBezTo>
                  <a:cubicBezTo>
                    <a:pt x="38" y="8"/>
                    <a:pt x="38" y="8"/>
                    <a:pt x="38" y="8"/>
                  </a:cubicBezTo>
                  <a:cubicBezTo>
                    <a:pt x="43" y="32"/>
                    <a:pt x="43" y="32"/>
                    <a:pt x="43" y="32"/>
                  </a:cubicBezTo>
                  <a:cubicBezTo>
                    <a:pt x="38" y="8"/>
                    <a:pt x="38" y="8"/>
                    <a:pt x="38" y="8"/>
                  </a:cubicBezTo>
                  <a:cubicBezTo>
                    <a:pt x="39" y="8"/>
                    <a:pt x="39" y="8"/>
                    <a:pt x="39" y="8"/>
                  </a:cubicBezTo>
                  <a:cubicBezTo>
                    <a:pt x="37" y="7"/>
                    <a:pt x="37" y="7"/>
                    <a:pt x="37" y="7"/>
                  </a:cubicBezTo>
                  <a:cubicBezTo>
                    <a:pt x="42" y="34"/>
                    <a:pt x="42" y="34"/>
                    <a:pt x="42" y="34"/>
                  </a:cubicBezTo>
                  <a:cubicBezTo>
                    <a:pt x="37" y="8"/>
                    <a:pt x="37" y="8"/>
                    <a:pt x="37" y="8"/>
                  </a:cubicBezTo>
                  <a:cubicBezTo>
                    <a:pt x="35" y="8"/>
                    <a:pt x="35" y="8"/>
                    <a:pt x="35" y="8"/>
                  </a:cubicBezTo>
                  <a:cubicBezTo>
                    <a:pt x="40" y="31"/>
                    <a:pt x="40" y="31"/>
                    <a:pt x="40" y="31"/>
                  </a:cubicBezTo>
                  <a:cubicBezTo>
                    <a:pt x="35" y="8"/>
                    <a:pt x="35" y="8"/>
                    <a:pt x="35" y="8"/>
                  </a:cubicBezTo>
                  <a:cubicBezTo>
                    <a:pt x="36" y="8"/>
                    <a:pt x="36" y="8"/>
                    <a:pt x="36" y="8"/>
                  </a:cubicBezTo>
                  <a:cubicBezTo>
                    <a:pt x="34" y="7"/>
                    <a:pt x="34" y="7"/>
                    <a:pt x="34" y="7"/>
                  </a:cubicBezTo>
                  <a:cubicBezTo>
                    <a:pt x="39" y="35"/>
                    <a:pt x="39" y="35"/>
                    <a:pt x="39" y="35"/>
                  </a:cubicBezTo>
                  <a:cubicBezTo>
                    <a:pt x="34" y="8"/>
                    <a:pt x="34" y="8"/>
                    <a:pt x="34" y="8"/>
                  </a:cubicBezTo>
                  <a:cubicBezTo>
                    <a:pt x="32" y="8"/>
                    <a:pt x="32" y="8"/>
                    <a:pt x="32" y="8"/>
                  </a:cubicBezTo>
                  <a:cubicBezTo>
                    <a:pt x="38" y="34"/>
                    <a:pt x="38" y="34"/>
                    <a:pt x="38" y="34"/>
                  </a:cubicBezTo>
                  <a:cubicBezTo>
                    <a:pt x="32" y="8"/>
                    <a:pt x="32" y="8"/>
                    <a:pt x="32" y="8"/>
                  </a:cubicBezTo>
                  <a:cubicBezTo>
                    <a:pt x="34" y="8"/>
                    <a:pt x="34" y="8"/>
                    <a:pt x="34" y="8"/>
                  </a:cubicBezTo>
                  <a:cubicBezTo>
                    <a:pt x="34" y="8"/>
                    <a:pt x="34" y="8"/>
                    <a:pt x="34" y="8"/>
                  </a:cubicBezTo>
                  <a:cubicBezTo>
                    <a:pt x="31" y="7"/>
                    <a:pt x="31" y="7"/>
                    <a:pt x="31" y="7"/>
                  </a:cubicBezTo>
                  <a:cubicBezTo>
                    <a:pt x="34" y="20"/>
                    <a:pt x="34" y="20"/>
                    <a:pt x="34" y="20"/>
                  </a:cubicBezTo>
                  <a:cubicBezTo>
                    <a:pt x="31" y="8"/>
                    <a:pt x="31" y="8"/>
                    <a:pt x="31" y="8"/>
                  </a:cubicBezTo>
                  <a:cubicBezTo>
                    <a:pt x="29" y="8"/>
                    <a:pt x="29" y="8"/>
                    <a:pt x="29" y="8"/>
                  </a:cubicBezTo>
                  <a:cubicBezTo>
                    <a:pt x="34" y="29"/>
                    <a:pt x="34" y="29"/>
                    <a:pt x="34" y="29"/>
                  </a:cubicBezTo>
                  <a:cubicBezTo>
                    <a:pt x="29" y="8"/>
                    <a:pt x="29" y="8"/>
                    <a:pt x="29" y="8"/>
                  </a:cubicBezTo>
                  <a:cubicBezTo>
                    <a:pt x="31" y="8"/>
                    <a:pt x="31" y="8"/>
                    <a:pt x="31" y="8"/>
                  </a:cubicBezTo>
                  <a:cubicBezTo>
                    <a:pt x="31" y="7"/>
                    <a:pt x="31" y="7"/>
                    <a:pt x="31" y="7"/>
                  </a:cubicBezTo>
                  <a:cubicBezTo>
                    <a:pt x="28" y="7"/>
                    <a:pt x="28" y="7"/>
                    <a:pt x="28" y="7"/>
                  </a:cubicBezTo>
                  <a:cubicBezTo>
                    <a:pt x="33" y="29"/>
                    <a:pt x="33" y="29"/>
                    <a:pt x="33" y="29"/>
                  </a:cubicBezTo>
                  <a:cubicBezTo>
                    <a:pt x="28" y="8"/>
                    <a:pt x="28" y="8"/>
                    <a:pt x="28" y="8"/>
                  </a:cubicBezTo>
                  <a:cubicBezTo>
                    <a:pt x="26" y="8"/>
                    <a:pt x="26" y="8"/>
                    <a:pt x="26" y="8"/>
                  </a:cubicBezTo>
                  <a:cubicBezTo>
                    <a:pt x="32" y="30"/>
                    <a:pt x="32" y="30"/>
                    <a:pt x="32" y="30"/>
                  </a:cubicBezTo>
                  <a:cubicBezTo>
                    <a:pt x="26" y="8"/>
                    <a:pt x="26" y="8"/>
                    <a:pt x="26" y="8"/>
                  </a:cubicBezTo>
                  <a:cubicBezTo>
                    <a:pt x="27" y="7"/>
                    <a:pt x="27" y="7"/>
                    <a:pt x="27" y="7"/>
                  </a:cubicBezTo>
                  <a:cubicBezTo>
                    <a:pt x="25" y="7"/>
                    <a:pt x="25" y="7"/>
                    <a:pt x="25" y="7"/>
                  </a:cubicBezTo>
                  <a:cubicBezTo>
                    <a:pt x="31" y="34"/>
                    <a:pt x="31" y="34"/>
                    <a:pt x="31" y="34"/>
                  </a:cubicBezTo>
                  <a:cubicBezTo>
                    <a:pt x="25" y="8"/>
                    <a:pt x="25" y="8"/>
                    <a:pt x="25" y="8"/>
                  </a:cubicBezTo>
                  <a:cubicBezTo>
                    <a:pt x="24" y="8"/>
                    <a:pt x="24" y="8"/>
                    <a:pt x="24" y="8"/>
                  </a:cubicBezTo>
                  <a:cubicBezTo>
                    <a:pt x="27" y="20"/>
                    <a:pt x="27" y="20"/>
                    <a:pt x="27" y="20"/>
                  </a:cubicBezTo>
                  <a:cubicBezTo>
                    <a:pt x="23" y="8"/>
                    <a:pt x="23" y="8"/>
                    <a:pt x="23" y="8"/>
                  </a:cubicBezTo>
                  <a:cubicBezTo>
                    <a:pt x="24" y="7"/>
                    <a:pt x="24" y="7"/>
                    <a:pt x="24" y="7"/>
                  </a:cubicBezTo>
                  <a:cubicBezTo>
                    <a:pt x="22" y="7"/>
                    <a:pt x="22" y="7"/>
                    <a:pt x="22" y="7"/>
                  </a:cubicBezTo>
                  <a:cubicBezTo>
                    <a:pt x="25" y="7"/>
                    <a:pt x="25" y="7"/>
                    <a:pt x="25" y="7"/>
                  </a:cubicBezTo>
                  <a:cubicBezTo>
                    <a:pt x="25" y="8"/>
                    <a:pt x="25" y="8"/>
                    <a:pt x="25" y="8"/>
                  </a:cubicBezTo>
                  <a:cubicBezTo>
                    <a:pt x="24" y="7"/>
                    <a:pt x="24" y="7"/>
                    <a:pt x="24" y="7"/>
                  </a:cubicBezTo>
                  <a:cubicBezTo>
                    <a:pt x="28" y="7"/>
                    <a:pt x="28" y="7"/>
                    <a:pt x="28" y="7"/>
                  </a:cubicBezTo>
                  <a:cubicBezTo>
                    <a:pt x="28" y="7"/>
                    <a:pt x="28" y="7"/>
                    <a:pt x="28" y="7"/>
                  </a:cubicBezTo>
                  <a:cubicBezTo>
                    <a:pt x="31" y="7"/>
                    <a:pt x="31" y="7"/>
                    <a:pt x="31" y="7"/>
                  </a:cubicBezTo>
                  <a:cubicBezTo>
                    <a:pt x="30" y="7"/>
                    <a:pt x="30" y="7"/>
                    <a:pt x="30" y="7"/>
                  </a:cubicBezTo>
                  <a:cubicBezTo>
                    <a:pt x="34" y="8"/>
                    <a:pt x="34" y="8"/>
                    <a:pt x="34" y="8"/>
                  </a:cubicBezTo>
                  <a:cubicBezTo>
                    <a:pt x="34" y="8"/>
                    <a:pt x="34" y="8"/>
                    <a:pt x="34" y="8"/>
                  </a:cubicBezTo>
                  <a:cubicBezTo>
                    <a:pt x="34" y="7"/>
                    <a:pt x="34" y="7"/>
                    <a:pt x="34" y="7"/>
                  </a:cubicBezTo>
                  <a:cubicBezTo>
                    <a:pt x="37" y="8"/>
                    <a:pt x="37" y="8"/>
                    <a:pt x="37" y="8"/>
                  </a:cubicBezTo>
                  <a:cubicBezTo>
                    <a:pt x="37" y="7"/>
                    <a:pt x="37" y="7"/>
                    <a:pt x="37" y="7"/>
                  </a:cubicBezTo>
                  <a:cubicBezTo>
                    <a:pt x="40" y="8"/>
                    <a:pt x="40" y="8"/>
                    <a:pt x="40" y="8"/>
                  </a:cubicBezTo>
                  <a:cubicBezTo>
                    <a:pt x="40" y="7"/>
                    <a:pt x="40" y="7"/>
                    <a:pt x="40" y="7"/>
                  </a:cubicBezTo>
                  <a:cubicBezTo>
                    <a:pt x="44" y="8"/>
                    <a:pt x="44" y="8"/>
                    <a:pt x="44" y="8"/>
                  </a:cubicBezTo>
                  <a:cubicBezTo>
                    <a:pt x="44" y="7"/>
                    <a:pt x="44" y="7"/>
                    <a:pt x="44" y="7"/>
                  </a:cubicBezTo>
                  <a:cubicBezTo>
                    <a:pt x="47" y="8"/>
                    <a:pt x="47" y="8"/>
                    <a:pt x="47" y="8"/>
                  </a:cubicBezTo>
                  <a:cubicBezTo>
                    <a:pt x="47" y="8"/>
                    <a:pt x="47" y="8"/>
                    <a:pt x="47" y="8"/>
                  </a:cubicBezTo>
                  <a:cubicBezTo>
                    <a:pt x="50" y="9"/>
                    <a:pt x="50" y="9"/>
                    <a:pt x="50" y="9"/>
                  </a:cubicBezTo>
                  <a:cubicBezTo>
                    <a:pt x="50" y="8"/>
                    <a:pt x="50" y="8"/>
                    <a:pt x="50" y="8"/>
                  </a:cubicBezTo>
                  <a:cubicBezTo>
                    <a:pt x="53" y="9"/>
                    <a:pt x="53" y="9"/>
                    <a:pt x="53" y="9"/>
                  </a:cubicBezTo>
                  <a:cubicBezTo>
                    <a:pt x="53" y="8"/>
                    <a:pt x="53" y="8"/>
                    <a:pt x="53" y="8"/>
                  </a:cubicBezTo>
                  <a:cubicBezTo>
                    <a:pt x="56" y="9"/>
                    <a:pt x="56" y="9"/>
                    <a:pt x="56" y="9"/>
                  </a:cubicBezTo>
                  <a:cubicBezTo>
                    <a:pt x="56" y="9"/>
                    <a:pt x="56" y="9"/>
                    <a:pt x="56" y="9"/>
                  </a:cubicBezTo>
                  <a:cubicBezTo>
                    <a:pt x="59" y="10"/>
                    <a:pt x="59" y="10"/>
                    <a:pt x="59" y="10"/>
                  </a:cubicBezTo>
                  <a:cubicBezTo>
                    <a:pt x="60" y="10"/>
                    <a:pt x="60" y="10"/>
                    <a:pt x="60" y="10"/>
                  </a:cubicBezTo>
                  <a:cubicBezTo>
                    <a:pt x="62" y="10"/>
                    <a:pt x="62" y="10"/>
                    <a:pt x="62" y="10"/>
                  </a:cubicBezTo>
                  <a:cubicBezTo>
                    <a:pt x="63" y="10"/>
                    <a:pt x="63" y="10"/>
                    <a:pt x="63" y="10"/>
                  </a:cubicBezTo>
                  <a:cubicBezTo>
                    <a:pt x="64" y="11"/>
                    <a:pt x="64" y="11"/>
                    <a:pt x="64" y="11"/>
                  </a:cubicBezTo>
                  <a:cubicBezTo>
                    <a:pt x="63" y="10"/>
                    <a:pt x="63" y="10"/>
                    <a:pt x="63" y="10"/>
                  </a:cubicBezTo>
                  <a:cubicBezTo>
                    <a:pt x="64" y="38"/>
                    <a:pt x="64" y="38"/>
                    <a:pt x="64" y="38"/>
                  </a:cubicBezTo>
                  <a:cubicBezTo>
                    <a:pt x="64" y="38"/>
                    <a:pt x="64" y="38"/>
                    <a:pt x="64" y="38"/>
                  </a:cubicBezTo>
                  <a:cubicBezTo>
                    <a:pt x="66" y="38"/>
                    <a:pt x="66" y="38"/>
                    <a:pt x="66" y="38"/>
                  </a:cubicBezTo>
                  <a:cubicBezTo>
                    <a:pt x="65" y="11"/>
                    <a:pt x="65" y="11"/>
                    <a:pt x="65" y="11"/>
                  </a:cubicBezTo>
                  <a:cubicBezTo>
                    <a:pt x="66" y="11"/>
                    <a:pt x="66" y="11"/>
                    <a:pt x="66" y="11"/>
                  </a:cubicBezTo>
                  <a:cubicBezTo>
                    <a:pt x="67" y="11"/>
                    <a:pt x="67" y="11"/>
                    <a:pt x="67" y="11"/>
                  </a:cubicBezTo>
                  <a:cubicBezTo>
                    <a:pt x="66" y="11"/>
                    <a:pt x="66" y="11"/>
                    <a:pt x="66" y="11"/>
                  </a:cubicBezTo>
                  <a:cubicBezTo>
                    <a:pt x="67" y="38"/>
                    <a:pt x="67" y="38"/>
                    <a:pt x="67" y="38"/>
                  </a:cubicBezTo>
                  <a:cubicBezTo>
                    <a:pt x="67" y="38"/>
                    <a:pt x="67" y="38"/>
                    <a:pt x="67" y="38"/>
                  </a:cubicBezTo>
                  <a:cubicBezTo>
                    <a:pt x="68" y="38"/>
                    <a:pt x="68" y="38"/>
                    <a:pt x="68" y="38"/>
                  </a:cubicBezTo>
                  <a:cubicBezTo>
                    <a:pt x="67" y="12"/>
                    <a:pt x="67" y="12"/>
                    <a:pt x="67" y="12"/>
                  </a:cubicBezTo>
                  <a:cubicBezTo>
                    <a:pt x="68" y="11"/>
                    <a:pt x="68" y="11"/>
                    <a:pt x="68" y="11"/>
                  </a:cubicBezTo>
                  <a:cubicBezTo>
                    <a:pt x="70" y="12"/>
                    <a:pt x="70" y="12"/>
                    <a:pt x="70" y="12"/>
                  </a:cubicBezTo>
                  <a:cubicBezTo>
                    <a:pt x="71" y="12"/>
                    <a:pt x="71" y="12"/>
                    <a:pt x="71" y="12"/>
                  </a:cubicBezTo>
                  <a:cubicBezTo>
                    <a:pt x="73" y="13"/>
                    <a:pt x="73" y="13"/>
                    <a:pt x="73" y="13"/>
                  </a:cubicBezTo>
                  <a:cubicBezTo>
                    <a:pt x="73" y="12"/>
                    <a:pt x="73" y="12"/>
                    <a:pt x="73" y="12"/>
                  </a:cubicBezTo>
                  <a:cubicBezTo>
                    <a:pt x="75" y="13"/>
                    <a:pt x="75" y="13"/>
                    <a:pt x="75" y="13"/>
                  </a:cubicBezTo>
                  <a:cubicBezTo>
                    <a:pt x="76" y="13"/>
                    <a:pt x="76" y="13"/>
                    <a:pt x="76" y="13"/>
                  </a:cubicBezTo>
                  <a:cubicBezTo>
                    <a:pt x="77" y="13"/>
                    <a:pt x="77" y="13"/>
                    <a:pt x="77" y="13"/>
                  </a:cubicBezTo>
                  <a:cubicBezTo>
                    <a:pt x="76" y="13"/>
                    <a:pt x="76" y="13"/>
                    <a:pt x="76" y="13"/>
                  </a:cubicBezTo>
                  <a:cubicBezTo>
                    <a:pt x="75" y="39"/>
                    <a:pt x="75" y="39"/>
                    <a:pt x="75" y="39"/>
                  </a:cubicBezTo>
                  <a:cubicBezTo>
                    <a:pt x="76" y="39"/>
                    <a:pt x="76" y="39"/>
                    <a:pt x="76" y="39"/>
                  </a:cubicBezTo>
                  <a:cubicBezTo>
                    <a:pt x="77" y="39"/>
                    <a:pt x="77" y="39"/>
                    <a:pt x="77" y="39"/>
                  </a:cubicBezTo>
                  <a:cubicBezTo>
                    <a:pt x="77" y="14"/>
                    <a:pt x="77" y="14"/>
                    <a:pt x="77" y="14"/>
                  </a:cubicBezTo>
                  <a:cubicBezTo>
                    <a:pt x="78" y="13"/>
                    <a:pt x="78" y="13"/>
                    <a:pt x="78" y="13"/>
                  </a:cubicBezTo>
                  <a:cubicBezTo>
                    <a:pt x="79" y="14"/>
                    <a:pt x="79" y="14"/>
                    <a:pt x="79" y="14"/>
                  </a:cubicBezTo>
                  <a:cubicBezTo>
                    <a:pt x="78" y="14"/>
                    <a:pt x="78" y="14"/>
                    <a:pt x="78" y="14"/>
                  </a:cubicBezTo>
                  <a:cubicBezTo>
                    <a:pt x="77" y="39"/>
                    <a:pt x="77" y="39"/>
                    <a:pt x="77" y="39"/>
                  </a:cubicBezTo>
                  <a:cubicBezTo>
                    <a:pt x="77" y="39"/>
                    <a:pt x="77" y="39"/>
                    <a:pt x="77" y="39"/>
                  </a:cubicBezTo>
                  <a:cubicBezTo>
                    <a:pt x="79" y="39"/>
                    <a:pt x="79" y="39"/>
                    <a:pt x="79" y="39"/>
                  </a:cubicBezTo>
                  <a:cubicBezTo>
                    <a:pt x="79" y="39"/>
                    <a:pt x="79" y="39"/>
                    <a:pt x="79" y="39"/>
                  </a:cubicBezTo>
                  <a:cubicBezTo>
                    <a:pt x="79" y="14"/>
                    <a:pt x="79" y="14"/>
                    <a:pt x="79" y="14"/>
                  </a:cubicBezTo>
                  <a:cubicBezTo>
                    <a:pt x="80" y="14"/>
                    <a:pt x="80" y="14"/>
                    <a:pt x="80" y="14"/>
                  </a:cubicBezTo>
                  <a:cubicBezTo>
                    <a:pt x="82" y="15"/>
                    <a:pt x="82" y="15"/>
                    <a:pt x="82" y="15"/>
                  </a:cubicBezTo>
                  <a:cubicBezTo>
                    <a:pt x="83" y="14"/>
                    <a:pt x="83" y="14"/>
                    <a:pt x="83" y="14"/>
                  </a:cubicBezTo>
                  <a:cubicBezTo>
                    <a:pt x="84" y="15"/>
                    <a:pt x="84" y="15"/>
                    <a:pt x="84" y="15"/>
                  </a:cubicBezTo>
                  <a:cubicBezTo>
                    <a:pt x="85" y="15"/>
                    <a:pt x="85" y="15"/>
                    <a:pt x="85" y="15"/>
                  </a:cubicBezTo>
                  <a:cubicBezTo>
                    <a:pt x="86" y="16"/>
                    <a:pt x="86" y="16"/>
                    <a:pt x="86" y="16"/>
                  </a:cubicBezTo>
                  <a:cubicBezTo>
                    <a:pt x="85" y="15"/>
                    <a:pt x="85" y="15"/>
                    <a:pt x="85" y="15"/>
                  </a:cubicBezTo>
                  <a:cubicBezTo>
                    <a:pt x="84" y="40"/>
                    <a:pt x="84" y="40"/>
                    <a:pt x="84" y="40"/>
                  </a:cubicBezTo>
                  <a:cubicBezTo>
                    <a:pt x="84" y="40"/>
                    <a:pt x="84" y="40"/>
                    <a:pt x="84" y="40"/>
                  </a:cubicBezTo>
                  <a:cubicBezTo>
                    <a:pt x="85" y="40"/>
                    <a:pt x="85" y="40"/>
                    <a:pt x="85" y="40"/>
                  </a:cubicBezTo>
                  <a:cubicBezTo>
                    <a:pt x="86" y="16"/>
                    <a:pt x="86" y="16"/>
                    <a:pt x="86" y="16"/>
                  </a:cubicBezTo>
                  <a:cubicBezTo>
                    <a:pt x="87" y="16"/>
                    <a:pt x="87" y="16"/>
                    <a:pt x="87" y="16"/>
                  </a:cubicBezTo>
                  <a:cubicBezTo>
                    <a:pt x="88" y="16"/>
                    <a:pt x="88" y="16"/>
                    <a:pt x="88" y="16"/>
                  </a:cubicBezTo>
                  <a:cubicBezTo>
                    <a:pt x="87" y="16"/>
                    <a:pt x="87" y="16"/>
                    <a:pt x="87" y="16"/>
                  </a:cubicBezTo>
                  <a:cubicBezTo>
                    <a:pt x="86" y="40"/>
                    <a:pt x="86" y="40"/>
                    <a:pt x="86" y="40"/>
                  </a:cubicBezTo>
                  <a:cubicBezTo>
                    <a:pt x="87" y="40"/>
                    <a:pt x="87" y="40"/>
                    <a:pt x="87" y="40"/>
                  </a:cubicBezTo>
                  <a:cubicBezTo>
                    <a:pt x="88" y="16"/>
                    <a:pt x="88" y="16"/>
                    <a:pt x="88" y="16"/>
                  </a:cubicBezTo>
                  <a:cubicBezTo>
                    <a:pt x="89" y="16"/>
                    <a:pt x="89" y="16"/>
                    <a:pt x="89" y="16"/>
                  </a:cubicBezTo>
                  <a:cubicBezTo>
                    <a:pt x="90" y="17"/>
                    <a:pt x="90" y="17"/>
                    <a:pt x="90" y="17"/>
                  </a:cubicBezTo>
                  <a:cubicBezTo>
                    <a:pt x="90" y="17"/>
                    <a:pt x="90" y="17"/>
                    <a:pt x="90" y="17"/>
                  </a:cubicBezTo>
                  <a:cubicBezTo>
                    <a:pt x="91" y="16"/>
                    <a:pt x="91" y="16"/>
                    <a:pt x="91" y="16"/>
                  </a:cubicBezTo>
                  <a:cubicBezTo>
                    <a:pt x="92" y="17"/>
                    <a:pt x="92" y="17"/>
                    <a:pt x="92" y="17"/>
                  </a:cubicBezTo>
                  <a:cubicBezTo>
                    <a:pt x="91" y="16"/>
                    <a:pt x="91" y="16"/>
                    <a:pt x="91" y="16"/>
                  </a:cubicBezTo>
                  <a:cubicBezTo>
                    <a:pt x="89" y="40"/>
                    <a:pt x="89" y="40"/>
                    <a:pt x="89" y="40"/>
                  </a:cubicBezTo>
                  <a:cubicBezTo>
                    <a:pt x="90" y="40"/>
                    <a:pt x="90" y="40"/>
                    <a:pt x="90" y="40"/>
                  </a:cubicBezTo>
                  <a:cubicBezTo>
                    <a:pt x="90" y="40"/>
                    <a:pt x="90" y="40"/>
                    <a:pt x="90" y="40"/>
                  </a:cubicBezTo>
                  <a:cubicBezTo>
                    <a:pt x="90" y="40"/>
                    <a:pt x="90" y="40"/>
                    <a:pt x="90" y="40"/>
                  </a:cubicBezTo>
                  <a:cubicBezTo>
                    <a:pt x="90" y="40"/>
                    <a:pt x="90" y="40"/>
                    <a:pt x="90" y="40"/>
                  </a:cubicBezTo>
                  <a:cubicBezTo>
                    <a:pt x="92" y="17"/>
                    <a:pt x="92" y="17"/>
                    <a:pt x="92" y="17"/>
                  </a:cubicBezTo>
                  <a:cubicBezTo>
                    <a:pt x="93" y="17"/>
                    <a:pt x="93" y="17"/>
                    <a:pt x="93" y="17"/>
                  </a:cubicBezTo>
                  <a:cubicBezTo>
                    <a:pt x="94" y="18"/>
                    <a:pt x="94" y="18"/>
                    <a:pt x="94" y="18"/>
                  </a:cubicBezTo>
                  <a:cubicBezTo>
                    <a:pt x="95" y="18"/>
                    <a:pt x="95" y="18"/>
                    <a:pt x="95" y="18"/>
                  </a:cubicBezTo>
                  <a:cubicBezTo>
                    <a:pt x="96" y="19"/>
                    <a:pt x="96" y="19"/>
                    <a:pt x="96" y="19"/>
                  </a:cubicBezTo>
                  <a:cubicBezTo>
                    <a:pt x="95" y="18"/>
                    <a:pt x="95" y="18"/>
                    <a:pt x="95" y="18"/>
                  </a:cubicBezTo>
                  <a:cubicBezTo>
                    <a:pt x="93" y="40"/>
                    <a:pt x="93" y="40"/>
                    <a:pt x="93" y="40"/>
                  </a:cubicBezTo>
                  <a:cubicBezTo>
                    <a:pt x="94" y="40"/>
                    <a:pt x="94" y="40"/>
                    <a:pt x="94" y="40"/>
                  </a:cubicBezTo>
                  <a:cubicBezTo>
                    <a:pt x="94" y="40"/>
                    <a:pt x="94" y="40"/>
                    <a:pt x="94" y="40"/>
                  </a:cubicBezTo>
                  <a:cubicBezTo>
                    <a:pt x="96" y="19"/>
                    <a:pt x="96" y="19"/>
                    <a:pt x="96" y="19"/>
                  </a:cubicBezTo>
                  <a:cubicBezTo>
                    <a:pt x="97" y="18"/>
                    <a:pt x="97" y="18"/>
                    <a:pt x="97" y="18"/>
                  </a:cubicBezTo>
                  <a:cubicBezTo>
                    <a:pt x="98" y="19"/>
                    <a:pt x="98" y="19"/>
                    <a:pt x="98" y="19"/>
                  </a:cubicBezTo>
                  <a:cubicBezTo>
                    <a:pt x="99" y="19"/>
                    <a:pt x="99" y="19"/>
                    <a:pt x="99" y="19"/>
                  </a:cubicBezTo>
                  <a:cubicBezTo>
                    <a:pt x="99" y="20"/>
                    <a:pt x="99" y="20"/>
                    <a:pt x="99" y="20"/>
                  </a:cubicBezTo>
                  <a:cubicBezTo>
                    <a:pt x="99" y="19"/>
                    <a:pt x="99" y="19"/>
                    <a:pt x="99" y="19"/>
                  </a:cubicBezTo>
                  <a:cubicBezTo>
                    <a:pt x="97" y="40"/>
                    <a:pt x="97" y="40"/>
                    <a:pt x="97" y="40"/>
                  </a:cubicBezTo>
                  <a:cubicBezTo>
                    <a:pt x="97" y="40"/>
                    <a:pt x="97" y="40"/>
                    <a:pt x="97" y="40"/>
                  </a:cubicBezTo>
                  <a:cubicBezTo>
                    <a:pt x="97" y="40"/>
                    <a:pt x="97" y="40"/>
                    <a:pt x="97" y="40"/>
                  </a:cubicBezTo>
                  <a:cubicBezTo>
                    <a:pt x="97" y="40"/>
                    <a:pt x="97" y="40"/>
                    <a:pt x="97" y="40"/>
                  </a:cubicBezTo>
                  <a:cubicBezTo>
                    <a:pt x="100" y="20"/>
                    <a:pt x="100" y="20"/>
                    <a:pt x="100" y="20"/>
                  </a:cubicBezTo>
                  <a:cubicBezTo>
                    <a:pt x="100" y="20"/>
                    <a:pt x="100" y="20"/>
                    <a:pt x="100" y="20"/>
                  </a:cubicBezTo>
                  <a:cubicBezTo>
                    <a:pt x="101" y="20"/>
                    <a:pt x="101" y="20"/>
                    <a:pt x="101" y="20"/>
                  </a:cubicBezTo>
                  <a:cubicBezTo>
                    <a:pt x="100" y="20"/>
                    <a:pt x="100" y="20"/>
                    <a:pt x="100" y="20"/>
                  </a:cubicBezTo>
                  <a:cubicBezTo>
                    <a:pt x="98" y="40"/>
                    <a:pt x="98" y="40"/>
                    <a:pt x="98" y="40"/>
                  </a:cubicBezTo>
                  <a:cubicBezTo>
                    <a:pt x="98" y="40"/>
                    <a:pt x="98" y="40"/>
                    <a:pt x="98" y="40"/>
                  </a:cubicBezTo>
                  <a:cubicBezTo>
                    <a:pt x="99" y="40"/>
                    <a:pt x="99" y="40"/>
                    <a:pt x="99" y="40"/>
                  </a:cubicBezTo>
                  <a:cubicBezTo>
                    <a:pt x="99" y="40"/>
                    <a:pt x="99" y="40"/>
                    <a:pt x="99" y="40"/>
                  </a:cubicBezTo>
                  <a:cubicBezTo>
                    <a:pt x="101" y="20"/>
                    <a:pt x="101" y="20"/>
                    <a:pt x="101" y="20"/>
                  </a:cubicBezTo>
                  <a:cubicBezTo>
                    <a:pt x="102" y="20"/>
                    <a:pt x="102" y="20"/>
                    <a:pt x="102" y="20"/>
                  </a:cubicBezTo>
                  <a:cubicBezTo>
                    <a:pt x="103" y="21"/>
                    <a:pt x="103" y="21"/>
                    <a:pt x="103" y="21"/>
                  </a:cubicBezTo>
                  <a:cubicBezTo>
                    <a:pt x="102" y="20"/>
                    <a:pt x="102" y="20"/>
                    <a:pt x="102" y="20"/>
                  </a:cubicBezTo>
                  <a:cubicBezTo>
                    <a:pt x="100" y="40"/>
                    <a:pt x="100" y="40"/>
                    <a:pt x="100" y="40"/>
                  </a:cubicBezTo>
                  <a:cubicBezTo>
                    <a:pt x="100" y="40"/>
                    <a:pt x="100" y="40"/>
                    <a:pt x="100" y="40"/>
                  </a:cubicBezTo>
                  <a:cubicBezTo>
                    <a:pt x="100" y="40"/>
                    <a:pt x="100" y="40"/>
                    <a:pt x="100" y="40"/>
                  </a:cubicBezTo>
                  <a:cubicBezTo>
                    <a:pt x="100" y="40"/>
                    <a:pt x="100" y="40"/>
                    <a:pt x="100" y="40"/>
                  </a:cubicBezTo>
                  <a:cubicBezTo>
                    <a:pt x="103" y="21"/>
                    <a:pt x="103" y="21"/>
                    <a:pt x="103" y="21"/>
                  </a:cubicBezTo>
                  <a:cubicBezTo>
                    <a:pt x="104" y="21"/>
                    <a:pt x="104" y="21"/>
                    <a:pt x="104" y="21"/>
                  </a:cubicBezTo>
                  <a:cubicBezTo>
                    <a:pt x="104" y="21"/>
                    <a:pt x="104" y="21"/>
                    <a:pt x="104" y="21"/>
                  </a:cubicBezTo>
                  <a:cubicBezTo>
                    <a:pt x="104" y="21"/>
                    <a:pt x="104" y="21"/>
                    <a:pt x="104" y="21"/>
                  </a:cubicBezTo>
                  <a:cubicBezTo>
                    <a:pt x="101" y="40"/>
                    <a:pt x="101" y="40"/>
                    <a:pt x="101" y="40"/>
                  </a:cubicBezTo>
                  <a:cubicBezTo>
                    <a:pt x="101" y="40"/>
                    <a:pt x="101" y="40"/>
                    <a:pt x="101" y="40"/>
                  </a:cubicBezTo>
                  <a:cubicBezTo>
                    <a:pt x="102" y="40"/>
                    <a:pt x="102" y="40"/>
                    <a:pt x="102" y="40"/>
                  </a:cubicBezTo>
                  <a:cubicBezTo>
                    <a:pt x="102" y="40"/>
                    <a:pt x="102" y="40"/>
                    <a:pt x="102" y="40"/>
                  </a:cubicBezTo>
                  <a:cubicBezTo>
                    <a:pt x="104" y="21"/>
                    <a:pt x="104" y="21"/>
                    <a:pt x="104" y="21"/>
                  </a:cubicBezTo>
                  <a:cubicBezTo>
                    <a:pt x="105" y="21"/>
                    <a:pt x="105" y="21"/>
                    <a:pt x="105" y="21"/>
                  </a:cubicBezTo>
                  <a:cubicBezTo>
                    <a:pt x="105" y="22"/>
                    <a:pt x="105" y="22"/>
                    <a:pt x="105" y="22"/>
                  </a:cubicBezTo>
                  <a:cubicBezTo>
                    <a:pt x="105" y="21"/>
                    <a:pt x="105" y="21"/>
                    <a:pt x="105" y="21"/>
                  </a:cubicBezTo>
                  <a:cubicBezTo>
                    <a:pt x="103" y="40"/>
                    <a:pt x="103" y="40"/>
                    <a:pt x="103" y="40"/>
                  </a:cubicBezTo>
                  <a:cubicBezTo>
                    <a:pt x="103" y="40"/>
                    <a:pt x="103" y="40"/>
                    <a:pt x="103" y="40"/>
                  </a:cubicBezTo>
                  <a:cubicBezTo>
                    <a:pt x="103" y="40"/>
                    <a:pt x="103" y="40"/>
                    <a:pt x="103" y="40"/>
                  </a:cubicBezTo>
                  <a:cubicBezTo>
                    <a:pt x="103" y="39"/>
                    <a:pt x="103" y="39"/>
                    <a:pt x="103" y="40"/>
                  </a:cubicBezTo>
                  <a:cubicBezTo>
                    <a:pt x="106" y="22"/>
                    <a:pt x="106" y="22"/>
                    <a:pt x="106" y="22"/>
                  </a:cubicBezTo>
                  <a:cubicBezTo>
                    <a:pt x="106" y="22"/>
                    <a:pt x="106" y="22"/>
                    <a:pt x="106" y="22"/>
                  </a:cubicBezTo>
                  <a:cubicBezTo>
                    <a:pt x="107" y="22"/>
                    <a:pt x="107" y="22"/>
                    <a:pt x="107" y="22"/>
                  </a:cubicBezTo>
                  <a:cubicBezTo>
                    <a:pt x="106" y="22"/>
                    <a:pt x="106" y="22"/>
                    <a:pt x="106" y="22"/>
                  </a:cubicBezTo>
                  <a:cubicBezTo>
                    <a:pt x="104" y="40"/>
                    <a:pt x="104" y="40"/>
                    <a:pt x="104" y="40"/>
                  </a:cubicBezTo>
                  <a:cubicBezTo>
                    <a:pt x="105" y="40"/>
                    <a:pt x="105" y="40"/>
                    <a:pt x="105" y="40"/>
                  </a:cubicBezTo>
                  <a:cubicBezTo>
                    <a:pt x="107" y="22"/>
                    <a:pt x="107" y="22"/>
                    <a:pt x="107" y="22"/>
                  </a:cubicBezTo>
                  <a:cubicBezTo>
                    <a:pt x="108" y="22"/>
                    <a:pt x="108" y="22"/>
                    <a:pt x="108" y="22"/>
                  </a:cubicBezTo>
                  <a:cubicBezTo>
                    <a:pt x="108" y="23"/>
                    <a:pt x="108" y="23"/>
                    <a:pt x="108" y="23"/>
                  </a:cubicBezTo>
                  <a:cubicBezTo>
                    <a:pt x="108" y="22"/>
                    <a:pt x="108" y="22"/>
                    <a:pt x="108" y="22"/>
                  </a:cubicBezTo>
                  <a:cubicBezTo>
                    <a:pt x="105" y="40"/>
                    <a:pt x="105" y="40"/>
                    <a:pt x="105" y="40"/>
                  </a:cubicBezTo>
                  <a:cubicBezTo>
                    <a:pt x="106" y="40"/>
                    <a:pt x="106" y="40"/>
                    <a:pt x="106" y="40"/>
                  </a:cubicBezTo>
                  <a:cubicBezTo>
                    <a:pt x="106" y="39"/>
                    <a:pt x="106" y="39"/>
                    <a:pt x="106" y="39"/>
                  </a:cubicBezTo>
                  <a:cubicBezTo>
                    <a:pt x="106" y="39"/>
                    <a:pt x="106" y="39"/>
                    <a:pt x="106" y="39"/>
                  </a:cubicBezTo>
                  <a:cubicBezTo>
                    <a:pt x="108" y="23"/>
                    <a:pt x="108" y="23"/>
                    <a:pt x="108" y="23"/>
                  </a:cubicBezTo>
                  <a:cubicBezTo>
                    <a:pt x="109" y="23"/>
                    <a:pt x="109" y="23"/>
                    <a:pt x="109" y="23"/>
                  </a:cubicBezTo>
                  <a:cubicBezTo>
                    <a:pt x="107" y="40"/>
                    <a:pt x="107" y="40"/>
                    <a:pt x="107" y="40"/>
                  </a:cubicBezTo>
                  <a:cubicBezTo>
                    <a:pt x="107" y="40"/>
                    <a:pt x="107" y="40"/>
                    <a:pt x="107" y="40"/>
                  </a:cubicBezTo>
                  <a:cubicBezTo>
                    <a:pt x="107" y="40"/>
                    <a:pt x="107" y="40"/>
                    <a:pt x="107" y="40"/>
                  </a:cubicBezTo>
                  <a:cubicBezTo>
                    <a:pt x="109" y="23"/>
                    <a:pt x="109" y="23"/>
                    <a:pt x="109" y="23"/>
                  </a:cubicBezTo>
                  <a:cubicBezTo>
                    <a:pt x="110" y="23"/>
                    <a:pt x="110" y="23"/>
                    <a:pt x="110" y="23"/>
                  </a:cubicBezTo>
                  <a:cubicBezTo>
                    <a:pt x="108" y="39"/>
                    <a:pt x="108" y="39"/>
                    <a:pt x="108" y="39"/>
                  </a:cubicBezTo>
                  <a:cubicBezTo>
                    <a:pt x="108" y="39"/>
                    <a:pt x="108" y="39"/>
                    <a:pt x="108" y="39"/>
                  </a:cubicBezTo>
                  <a:cubicBezTo>
                    <a:pt x="108" y="39"/>
                    <a:pt x="108" y="39"/>
                    <a:pt x="108" y="39"/>
                  </a:cubicBezTo>
                  <a:cubicBezTo>
                    <a:pt x="108" y="39"/>
                    <a:pt x="108" y="39"/>
                    <a:pt x="108" y="39"/>
                  </a:cubicBezTo>
                  <a:cubicBezTo>
                    <a:pt x="110" y="24"/>
                    <a:pt x="110" y="24"/>
                    <a:pt x="110" y="24"/>
                  </a:cubicBezTo>
                  <a:cubicBezTo>
                    <a:pt x="111" y="23"/>
                    <a:pt x="111" y="23"/>
                    <a:pt x="111" y="23"/>
                  </a:cubicBezTo>
                  <a:cubicBezTo>
                    <a:pt x="109" y="39"/>
                    <a:pt x="109" y="39"/>
                    <a:pt x="109" y="39"/>
                  </a:cubicBezTo>
                  <a:cubicBezTo>
                    <a:pt x="109" y="39"/>
                    <a:pt x="109" y="39"/>
                    <a:pt x="109" y="39"/>
                  </a:cubicBezTo>
                  <a:cubicBezTo>
                    <a:pt x="109" y="39"/>
                    <a:pt x="109" y="39"/>
                    <a:pt x="109" y="39"/>
                  </a:cubicBezTo>
                  <a:cubicBezTo>
                    <a:pt x="111" y="24"/>
                    <a:pt x="111" y="24"/>
                    <a:pt x="111" y="24"/>
                  </a:cubicBezTo>
                  <a:cubicBezTo>
                    <a:pt x="112" y="24"/>
                    <a:pt x="112" y="24"/>
                    <a:pt x="112" y="24"/>
                  </a:cubicBezTo>
                  <a:cubicBezTo>
                    <a:pt x="110" y="39"/>
                    <a:pt x="110" y="39"/>
                    <a:pt x="110" y="39"/>
                  </a:cubicBezTo>
                  <a:cubicBezTo>
                    <a:pt x="110" y="39"/>
                    <a:pt x="110" y="39"/>
                    <a:pt x="110" y="39"/>
                  </a:cubicBezTo>
                  <a:cubicBezTo>
                    <a:pt x="110" y="39"/>
                    <a:pt x="110" y="39"/>
                    <a:pt x="110" y="39"/>
                  </a:cubicBezTo>
                  <a:cubicBezTo>
                    <a:pt x="112" y="25"/>
                    <a:pt x="112" y="25"/>
                    <a:pt x="112" y="25"/>
                  </a:cubicBezTo>
                  <a:cubicBezTo>
                    <a:pt x="113" y="24"/>
                    <a:pt x="113" y="24"/>
                    <a:pt x="113" y="24"/>
                  </a:cubicBezTo>
                  <a:cubicBezTo>
                    <a:pt x="111" y="39"/>
                    <a:pt x="111" y="39"/>
                    <a:pt x="111" y="39"/>
                  </a:cubicBezTo>
                  <a:cubicBezTo>
                    <a:pt x="111" y="39"/>
                    <a:pt x="111" y="39"/>
                    <a:pt x="111" y="39"/>
                  </a:cubicBezTo>
                  <a:cubicBezTo>
                    <a:pt x="111" y="39"/>
                    <a:pt x="111" y="39"/>
                    <a:pt x="111" y="39"/>
                  </a:cubicBezTo>
                  <a:cubicBezTo>
                    <a:pt x="113" y="25"/>
                    <a:pt x="113" y="25"/>
                    <a:pt x="113" y="25"/>
                  </a:cubicBezTo>
                  <a:cubicBezTo>
                    <a:pt x="115" y="25"/>
                    <a:pt x="115" y="25"/>
                    <a:pt x="115" y="25"/>
                  </a:cubicBezTo>
                  <a:cubicBezTo>
                    <a:pt x="112" y="39"/>
                    <a:pt x="112" y="39"/>
                    <a:pt x="112" y="39"/>
                  </a:cubicBezTo>
                  <a:cubicBezTo>
                    <a:pt x="112" y="39"/>
                    <a:pt x="112" y="39"/>
                    <a:pt x="112" y="39"/>
                  </a:cubicBezTo>
                  <a:cubicBezTo>
                    <a:pt x="112" y="39"/>
                    <a:pt x="112" y="39"/>
                    <a:pt x="112" y="39"/>
                  </a:cubicBezTo>
                  <a:cubicBezTo>
                    <a:pt x="112" y="39"/>
                    <a:pt x="112" y="39"/>
                    <a:pt x="112" y="39"/>
                  </a:cubicBezTo>
                  <a:cubicBezTo>
                    <a:pt x="115" y="26"/>
                    <a:pt x="115" y="26"/>
                    <a:pt x="115" y="26"/>
                  </a:cubicBezTo>
                  <a:cubicBezTo>
                    <a:pt x="116" y="25"/>
                    <a:pt x="116" y="25"/>
                    <a:pt x="116" y="25"/>
                  </a:cubicBezTo>
                  <a:cubicBezTo>
                    <a:pt x="115" y="26"/>
                    <a:pt x="115" y="26"/>
                    <a:pt x="115" y="26"/>
                  </a:cubicBezTo>
                  <a:cubicBezTo>
                    <a:pt x="116" y="26"/>
                    <a:pt x="116" y="26"/>
                    <a:pt x="116" y="26"/>
                  </a:cubicBezTo>
                  <a:cubicBezTo>
                    <a:pt x="116" y="26"/>
                    <a:pt x="116" y="26"/>
                    <a:pt x="116" y="26"/>
                  </a:cubicBezTo>
                  <a:cubicBezTo>
                    <a:pt x="117" y="26"/>
                    <a:pt x="117" y="26"/>
                    <a:pt x="117" y="26"/>
                  </a:cubicBezTo>
                  <a:cubicBezTo>
                    <a:pt x="117" y="27"/>
                    <a:pt x="117" y="27"/>
                    <a:pt x="117" y="27"/>
                  </a:cubicBezTo>
                  <a:cubicBezTo>
                    <a:pt x="118" y="26"/>
                    <a:pt x="118" y="26"/>
                    <a:pt x="118" y="26"/>
                  </a:cubicBezTo>
                  <a:cubicBezTo>
                    <a:pt x="118" y="27"/>
                    <a:pt x="118" y="27"/>
                    <a:pt x="118" y="27"/>
                  </a:cubicBezTo>
                  <a:cubicBezTo>
                    <a:pt x="118" y="27"/>
                    <a:pt x="118" y="27"/>
                    <a:pt x="118" y="27"/>
                  </a:cubicBezTo>
                  <a:cubicBezTo>
                    <a:pt x="118" y="27"/>
                    <a:pt x="118" y="27"/>
                    <a:pt x="118" y="27"/>
                  </a:cubicBezTo>
                  <a:cubicBezTo>
                    <a:pt x="119" y="27"/>
                    <a:pt x="119" y="27"/>
                    <a:pt x="119" y="27"/>
                  </a:cubicBezTo>
                  <a:cubicBezTo>
                    <a:pt x="119" y="28"/>
                    <a:pt x="119" y="28"/>
                    <a:pt x="119" y="28"/>
                  </a:cubicBezTo>
                  <a:cubicBezTo>
                    <a:pt x="120" y="27"/>
                    <a:pt x="120" y="27"/>
                    <a:pt x="120" y="27"/>
                  </a:cubicBezTo>
                  <a:cubicBezTo>
                    <a:pt x="120" y="28"/>
                    <a:pt x="120" y="28"/>
                    <a:pt x="120" y="28"/>
                  </a:cubicBezTo>
                  <a:cubicBezTo>
                    <a:pt x="120" y="28"/>
                    <a:pt x="120" y="28"/>
                    <a:pt x="120" y="28"/>
                  </a:cubicBezTo>
                  <a:cubicBezTo>
                    <a:pt x="120" y="29"/>
                    <a:pt x="120" y="29"/>
                    <a:pt x="120" y="29"/>
                  </a:cubicBezTo>
                  <a:cubicBezTo>
                    <a:pt x="121" y="29"/>
                    <a:pt x="121" y="29"/>
                    <a:pt x="121" y="29"/>
                  </a:cubicBezTo>
                  <a:cubicBezTo>
                    <a:pt x="121" y="29"/>
                    <a:pt x="121" y="29"/>
                    <a:pt x="121" y="29"/>
                  </a:cubicBezTo>
                  <a:cubicBezTo>
                    <a:pt x="121" y="29"/>
                    <a:pt x="121" y="29"/>
                    <a:pt x="121" y="29"/>
                  </a:cubicBezTo>
                  <a:cubicBezTo>
                    <a:pt x="121" y="30"/>
                    <a:pt x="121" y="30"/>
                    <a:pt x="121" y="30"/>
                  </a:cubicBezTo>
                  <a:cubicBezTo>
                    <a:pt x="122" y="29"/>
                    <a:pt x="122" y="29"/>
                    <a:pt x="122" y="29"/>
                  </a:cubicBezTo>
                  <a:cubicBezTo>
                    <a:pt x="122" y="30"/>
                    <a:pt x="122" y="30"/>
                    <a:pt x="122" y="30"/>
                  </a:cubicBezTo>
                  <a:cubicBezTo>
                    <a:pt x="122" y="30"/>
                    <a:pt x="122" y="30"/>
                    <a:pt x="122" y="30"/>
                  </a:cubicBezTo>
                  <a:cubicBezTo>
                    <a:pt x="122" y="31"/>
                    <a:pt x="122" y="31"/>
                    <a:pt x="122" y="31"/>
                  </a:cubicBezTo>
                  <a:cubicBezTo>
                    <a:pt x="122" y="31"/>
                    <a:pt x="122" y="31"/>
                    <a:pt x="122" y="31"/>
                  </a:cubicBezTo>
                  <a:cubicBezTo>
                    <a:pt x="122" y="31"/>
                    <a:pt x="122" y="31"/>
                    <a:pt x="122" y="31"/>
                  </a:cubicBezTo>
                  <a:cubicBezTo>
                    <a:pt x="122" y="31"/>
                    <a:pt x="122" y="31"/>
                    <a:pt x="122" y="31"/>
                  </a:cubicBezTo>
                  <a:cubicBezTo>
                    <a:pt x="122" y="31"/>
                    <a:pt x="122" y="31"/>
                    <a:pt x="122" y="31"/>
                  </a:cubicBezTo>
                  <a:cubicBezTo>
                    <a:pt x="122" y="31"/>
                    <a:pt x="122" y="31"/>
                    <a:pt x="122" y="31"/>
                  </a:cubicBezTo>
                  <a:cubicBezTo>
                    <a:pt x="122" y="30"/>
                    <a:pt x="122" y="29"/>
                    <a:pt x="122" y="28"/>
                  </a:cubicBezTo>
                  <a:cubicBezTo>
                    <a:pt x="121" y="27"/>
                    <a:pt x="120" y="26"/>
                    <a:pt x="119" y="25"/>
                  </a:cubicBezTo>
                  <a:cubicBezTo>
                    <a:pt x="114" y="20"/>
                    <a:pt x="97" y="15"/>
                    <a:pt x="88" y="12"/>
                  </a:cubicBezTo>
                  <a:cubicBezTo>
                    <a:pt x="80" y="9"/>
                    <a:pt x="57" y="3"/>
                    <a:pt x="36" y="2"/>
                  </a:cubicBezTo>
                  <a:cubicBezTo>
                    <a:pt x="16" y="0"/>
                    <a:pt x="7" y="3"/>
                    <a:pt x="4" y="5"/>
                  </a:cubicBezTo>
                  <a:cubicBezTo>
                    <a:pt x="1" y="7"/>
                    <a:pt x="2" y="9"/>
                    <a:pt x="2" y="9"/>
                  </a:cubicBezTo>
                  <a:cubicBezTo>
                    <a:pt x="3" y="10"/>
                    <a:pt x="3" y="10"/>
                    <a:pt x="3" y="10"/>
                  </a:cubicBezTo>
                  <a:cubicBezTo>
                    <a:pt x="2" y="10"/>
                    <a:pt x="2" y="10"/>
                    <a:pt x="2" y="10"/>
                  </a:cubicBezTo>
                  <a:cubicBezTo>
                    <a:pt x="2" y="11"/>
                    <a:pt x="2" y="11"/>
                    <a:pt x="2" y="11"/>
                  </a:cubicBezTo>
                  <a:cubicBezTo>
                    <a:pt x="1" y="11"/>
                    <a:pt x="1" y="11"/>
                    <a:pt x="1" y="11"/>
                  </a:cubicBezTo>
                  <a:cubicBezTo>
                    <a:pt x="2" y="11"/>
                    <a:pt x="2" y="11"/>
                    <a:pt x="2" y="11"/>
                  </a:cubicBezTo>
                  <a:cubicBezTo>
                    <a:pt x="1" y="11"/>
                    <a:pt x="1" y="11"/>
                    <a:pt x="1" y="11"/>
                  </a:cubicBezTo>
                  <a:cubicBezTo>
                    <a:pt x="1" y="12"/>
                    <a:pt x="1" y="12"/>
                    <a:pt x="1" y="12"/>
                  </a:cubicBezTo>
                  <a:cubicBezTo>
                    <a:pt x="1" y="12"/>
                    <a:pt x="1" y="12"/>
                    <a:pt x="1" y="12"/>
                  </a:cubicBezTo>
                  <a:cubicBezTo>
                    <a:pt x="1" y="13"/>
                    <a:pt x="1" y="13"/>
                    <a:pt x="1" y="13"/>
                  </a:cubicBezTo>
                  <a:cubicBezTo>
                    <a:pt x="0" y="13"/>
                    <a:pt x="0" y="13"/>
                    <a:pt x="0" y="13"/>
                  </a:cubicBezTo>
                  <a:cubicBezTo>
                    <a:pt x="1" y="13"/>
                    <a:pt x="1" y="13"/>
                    <a:pt x="1" y="13"/>
                  </a:cubicBezTo>
                  <a:cubicBezTo>
                    <a:pt x="1" y="13"/>
                    <a:pt x="1" y="13"/>
                    <a:pt x="1" y="13"/>
                  </a:cubicBezTo>
                  <a:cubicBezTo>
                    <a:pt x="1" y="13"/>
                    <a:pt x="9" y="36"/>
                    <a:pt x="10" y="38"/>
                  </a:cubicBezTo>
                  <a:cubicBezTo>
                    <a:pt x="11" y="40"/>
                    <a:pt x="13" y="41"/>
                    <a:pt x="13" y="41"/>
                  </a:cubicBezTo>
                  <a:cubicBezTo>
                    <a:pt x="15" y="51"/>
                    <a:pt x="15" y="51"/>
                    <a:pt x="15" y="51"/>
                  </a:cubicBezTo>
                  <a:cubicBezTo>
                    <a:pt x="15" y="51"/>
                    <a:pt x="15" y="51"/>
                    <a:pt x="15" y="51"/>
                  </a:cubicBezTo>
                  <a:cubicBezTo>
                    <a:pt x="13" y="41"/>
                    <a:pt x="13" y="41"/>
                    <a:pt x="13" y="41"/>
                  </a:cubicBezTo>
                  <a:cubicBezTo>
                    <a:pt x="13" y="40"/>
                    <a:pt x="12" y="40"/>
                    <a:pt x="11" y="39"/>
                  </a:cubicBezTo>
                  <a:cubicBezTo>
                    <a:pt x="10" y="37"/>
                    <a:pt x="14" y="36"/>
                    <a:pt x="15" y="36"/>
                  </a:cubicBezTo>
                  <a:cubicBezTo>
                    <a:pt x="15" y="36"/>
                    <a:pt x="14" y="37"/>
                    <a:pt x="13" y="38"/>
                  </a:cubicBezTo>
                  <a:cubicBezTo>
                    <a:pt x="14" y="38"/>
                    <a:pt x="14" y="38"/>
                    <a:pt x="14" y="38"/>
                  </a:cubicBezTo>
                  <a:cubicBezTo>
                    <a:pt x="16" y="51"/>
                    <a:pt x="16" y="51"/>
                    <a:pt x="16" y="51"/>
                  </a:cubicBezTo>
                  <a:cubicBezTo>
                    <a:pt x="16" y="51"/>
                    <a:pt x="16" y="51"/>
                    <a:pt x="16" y="51"/>
                  </a:cubicBezTo>
                  <a:cubicBezTo>
                    <a:pt x="14" y="37"/>
                    <a:pt x="14" y="37"/>
                    <a:pt x="14" y="37"/>
                  </a:cubicBezTo>
                  <a:close/>
                  <a:moveTo>
                    <a:pt x="29" y="34"/>
                  </a:moveTo>
                  <a:cubicBezTo>
                    <a:pt x="29" y="34"/>
                    <a:pt x="29" y="34"/>
                    <a:pt x="29" y="34"/>
                  </a:cubicBezTo>
                  <a:cubicBezTo>
                    <a:pt x="22" y="8"/>
                    <a:pt x="22" y="8"/>
                    <a:pt x="22" y="8"/>
                  </a:cubicBezTo>
                  <a:cubicBezTo>
                    <a:pt x="22" y="7"/>
                    <a:pt x="22" y="7"/>
                    <a:pt x="22" y="7"/>
                  </a:cubicBezTo>
                  <a:lnTo>
                    <a:pt x="29" y="34"/>
                  </a:lnTo>
                  <a:close/>
                  <a:moveTo>
                    <a:pt x="19" y="7"/>
                  </a:moveTo>
                  <a:cubicBezTo>
                    <a:pt x="19" y="7"/>
                    <a:pt x="19" y="7"/>
                    <a:pt x="19" y="7"/>
                  </a:cubicBezTo>
                  <a:cubicBezTo>
                    <a:pt x="22" y="7"/>
                    <a:pt x="22" y="7"/>
                    <a:pt x="22" y="7"/>
                  </a:cubicBezTo>
                  <a:cubicBezTo>
                    <a:pt x="22" y="8"/>
                    <a:pt x="22" y="8"/>
                    <a:pt x="22" y="8"/>
                  </a:cubicBezTo>
                  <a:cubicBezTo>
                    <a:pt x="21" y="8"/>
                    <a:pt x="21" y="8"/>
                    <a:pt x="21" y="8"/>
                  </a:cubicBezTo>
                  <a:cubicBezTo>
                    <a:pt x="25" y="22"/>
                    <a:pt x="25" y="22"/>
                    <a:pt x="25" y="22"/>
                  </a:cubicBezTo>
                  <a:cubicBezTo>
                    <a:pt x="21" y="8"/>
                    <a:pt x="21" y="8"/>
                    <a:pt x="21" y="8"/>
                  </a:cubicBezTo>
                  <a:cubicBezTo>
                    <a:pt x="21" y="7"/>
                    <a:pt x="21" y="7"/>
                    <a:pt x="21" y="7"/>
                  </a:cubicBezTo>
                  <a:cubicBezTo>
                    <a:pt x="19" y="7"/>
                    <a:pt x="19" y="7"/>
                    <a:pt x="19" y="7"/>
                  </a:cubicBezTo>
                  <a:cubicBezTo>
                    <a:pt x="20" y="10"/>
                    <a:pt x="20" y="10"/>
                    <a:pt x="20" y="10"/>
                  </a:cubicBezTo>
                  <a:cubicBezTo>
                    <a:pt x="19" y="7"/>
                    <a:pt x="19" y="7"/>
                    <a:pt x="19" y="7"/>
                  </a:cubicBezTo>
                  <a:close/>
                  <a:moveTo>
                    <a:pt x="19" y="8"/>
                  </a:moveTo>
                  <a:cubicBezTo>
                    <a:pt x="19" y="8"/>
                    <a:pt x="19" y="8"/>
                    <a:pt x="19" y="8"/>
                  </a:cubicBezTo>
                  <a:cubicBezTo>
                    <a:pt x="26" y="32"/>
                    <a:pt x="26" y="32"/>
                    <a:pt x="26" y="32"/>
                  </a:cubicBezTo>
                  <a:cubicBezTo>
                    <a:pt x="19" y="8"/>
                    <a:pt x="19" y="8"/>
                    <a:pt x="19" y="8"/>
                  </a:cubicBezTo>
                  <a:close/>
                  <a:moveTo>
                    <a:pt x="18" y="8"/>
                  </a:moveTo>
                  <a:cubicBezTo>
                    <a:pt x="18" y="8"/>
                    <a:pt x="18" y="8"/>
                    <a:pt x="18" y="8"/>
                  </a:cubicBezTo>
                  <a:cubicBezTo>
                    <a:pt x="17" y="7"/>
                    <a:pt x="17" y="7"/>
                    <a:pt x="17" y="7"/>
                  </a:cubicBezTo>
                  <a:cubicBezTo>
                    <a:pt x="24" y="34"/>
                    <a:pt x="24" y="34"/>
                    <a:pt x="24" y="34"/>
                  </a:cubicBezTo>
                  <a:cubicBezTo>
                    <a:pt x="16" y="7"/>
                    <a:pt x="16" y="7"/>
                    <a:pt x="16" y="7"/>
                  </a:cubicBezTo>
                  <a:lnTo>
                    <a:pt x="18" y="8"/>
                  </a:lnTo>
                  <a:close/>
                  <a:moveTo>
                    <a:pt x="16" y="8"/>
                  </a:moveTo>
                  <a:cubicBezTo>
                    <a:pt x="16" y="8"/>
                    <a:pt x="16" y="8"/>
                    <a:pt x="16" y="8"/>
                  </a:cubicBezTo>
                  <a:cubicBezTo>
                    <a:pt x="14" y="8"/>
                    <a:pt x="14" y="8"/>
                    <a:pt x="14" y="8"/>
                  </a:cubicBezTo>
                  <a:cubicBezTo>
                    <a:pt x="22" y="34"/>
                    <a:pt x="22" y="34"/>
                    <a:pt x="22" y="34"/>
                  </a:cubicBezTo>
                  <a:cubicBezTo>
                    <a:pt x="14" y="7"/>
                    <a:pt x="14" y="7"/>
                    <a:pt x="14" y="7"/>
                  </a:cubicBezTo>
                  <a:lnTo>
                    <a:pt x="16" y="8"/>
                  </a:lnTo>
                  <a:close/>
                  <a:moveTo>
                    <a:pt x="14" y="8"/>
                  </a:moveTo>
                  <a:cubicBezTo>
                    <a:pt x="14" y="8"/>
                    <a:pt x="14" y="8"/>
                    <a:pt x="14" y="8"/>
                  </a:cubicBezTo>
                  <a:cubicBezTo>
                    <a:pt x="12" y="8"/>
                    <a:pt x="12" y="8"/>
                    <a:pt x="12" y="8"/>
                  </a:cubicBezTo>
                  <a:cubicBezTo>
                    <a:pt x="20" y="34"/>
                    <a:pt x="20" y="34"/>
                    <a:pt x="20" y="34"/>
                  </a:cubicBezTo>
                  <a:cubicBezTo>
                    <a:pt x="11" y="8"/>
                    <a:pt x="11" y="8"/>
                    <a:pt x="11" y="8"/>
                  </a:cubicBezTo>
                  <a:cubicBezTo>
                    <a:pt x="11" y="8"/>
                    <a:pt x="14" y="8"/>
                    <a:pt x="14" y="8"/>
                  </a:cubicBezTo>
                  <a:close/>
                  <a:moveTo>
                    <a:pt x="11" y="8"/>
                  </a:moveTo>
                  <a:cubicBezTo>
                    <a:pt x="11" y="8"/>
                    <a:pt x="11" y="8"/>
                    <a:pt x="11" y="8"/>
                  </a:cubicBezTo>
                  <a:cubicBezTo>
                    <a:pt x="10" y="8"/>
                    <a:pt x="10" y="8"/>
                    <a:pt x="10" y="8"/>
                  </a:cubicBezTo>
                  <a:cubicBezTo>
                    <a:pt x="18" y="35"/>
                    <a:pt x="18" y="35"/>
                    <a:pt x="18" y="35"/>
                  </a:cubicBezTo>
                  <a:cubicBezTo>
                    <a:pt x="9" y="8"/>
                    <a:pt x="9" y="8"/>
                    <a:pt x="9" y="8"/>
                  </a:cubicBezTo>
                  <a:lnTo>
                    <a:pt x="11" y="8"/>
                  </a:lnTo>
                  <a:close/>
                  <a:moveTo>
                    <a:pt x="1" y="13"/>
                  </a:moveTo>
                  <a:cubicBezTo>
                    <a:pt x="1" y="13"/>
                    <a:pt x="1" y="13"/>
                    <a:pt x="1" y="13"/>
                  </a:cubicBezTo>
                  <a:cubicBezTo>
                    <a:pt x="1" y="13"/>
                    <a:pt x="1" y="13"/>
                    <a:pt x="1" y="13"/>
                  </a:cubicBezTo>
                  <a:cubicBezTo>
                    <a:pt x="1" y="13"/>
                    <a:pt x="1" y="13"/>
                    <a:pt x="1" y="13"/>
                  </a:cubicBezTo>
                  <a:close/>
                  <a:moveTo>
                    <a:pt x="1" y="12"/>
                  </a:moveTo>
                  <a:cubicBezTo>
                    <a:pt x="1" y="12"/>
                    <a:pt x="1" y="12"/>
                    <a:pt x="1" y="12"/>
                  </a:cubicBezTo>
                  <a:cubicBezTo>
                    <a:pt x="2" y="12"/>
                    <a:pt x="2" y="12"/>
                    <a:pt x="2" y="12"/>
                  </a:cubicBezTo>
                  <a:cubicBezTo>
                    <a:pt x="1" y="12"/>
                    <a:pt x="1" y="12"/>
                    <a:pt x="1" y="12"/>
                  </a:cubicBezTo>
                  <a:cubicBezTo>
                    <a:pt x="2" y="13"/>
                    <a:pt x="2" y="13"/>
                    <a:pt x="2" y="13"/>
                  </a:cubicBezTo>
                  <a:lnTo>
                    <a:pt x="1" y="12"/>
                  </a:lnTo>
                  <a:close/>
                  <a:moveTo>
                    <a:pt x="2" y="11"/>
                  </a:moveTo>
                  <a:cubicBezTo>
                    <a:pt x="2" y="11"/>
                    <a:pt x="2" y="11"/>
                    <a:pt x="2" y="11"/>
                  </a:cubicBezTo>
                  <a:cubicBezTo>
                    <a:pt x="2" y="12"/>
                    <a:pt x="2" y="12"/>
                    <a:pt x="2" y="12"/>
                  </a:cubicBezTo>
                  <a:cubicBezTo>
                    <a:pt x="2" y="12"/>
                    <a:pt x="2" y="12"/>
                    <a:pt x="2" y="12"/>
                  </a:cubicBezTo>
                  <a:cubicBezTo>
                    <a:pt x="2" y="14"/>
                    <a:pt x="2" y="14"/>
                    <a:pt x="2" y="14"/>
                  </a:cubicBezTo>
                  <a:lnTo>
                    <a:pt x="2" y="11"/>
                  </a:lnTo>
                  <a:close/>
                  <a:moveTo>
                    <a:pt x="2" y="11"/>
                  </a:moveTo>
                  <a:cubicBezTo>
                    <a:pt x="2" y="11"/>
                    <a:pt x="2" y="11"/>
                    <a:pt x="2" y="11"/>
                  </a:cubicBezTo>
                  <a:cubicBezTo>
                    <a:pt x="3" y="11"/>
                    <a:pt x="3" y="11"/>
                    <a:pt x="3" y="11"/>
                  </a:cubicBezTo>
                  <a:cubicBezTo>
                    <a:pt x="2" y="11"/>
                    <a:pt x="2" y="11"/>
                    <a:pt x="2" y="11"/>
                  </a:cubicBezTo>
                  <a:cubicBezTo>
                    <a:pt x="4" y="18"/>
                    <a:pt x="4" y="18"/>
                    <a:pt x="4" y="18"/>
                  </a:cubicBezTo>
                  <a:lnTo>
                    <a:pt x="2" y="11"/>
                  </a:lnTo>
                  <a:close/>
                  <a:moveTo>
                    <a:pt x="3" y="10"/>
                  </a:moveTo>
                  <a:cubicBezTo>
                    <a:pt x="3" y="10"/>
                    <a:pt x="3" y="10"/>
                    <a:pt x="3" y="10"/>
                  </a:cubicBezTo>
                  <a:cubicBezTo>
                    <a:pt x="4" y="11"/>
                    <a:pt x="4" y="11"/>
                    <a:pt x="4" y="11"/>
                  </a:cubicBezTo>
                  <a:cubicBezTo>
                    <a:pt x="3" y="11"/>
                    <a:pt x="3" y="11"/>
                    <a:pt x="3" y="11"/>
                  </a:cubicBezTo>
                  <a:cubicBezTo>
                    <a:pt x="8" y="25"/>
                    <a:pt x="8" y="25"/>
                    <a:pt x="8" y="25"/>
                  </a:cubicBezTo>
                  <a:lnTo>
                    <a:pt x="3" y="10"/>
                  </a:lnTo>
                  <a:close/>
                  <a:moveTo>
                    <a:pt x="4" y="10"/>
                  </a:moveTo>
                  <a:cubicBezTo>
                    <a:pt x="4" y="10"/>
                    <a:pt x="4" y="10"/>
                    <a:pt x="4" y="10"/>
                  </a:cubicBezTo>
                  <a:cubicBezTo>
                    <a:pt x="5" y="10"/>
                    <a:pt x="5" y="10"/>
                    <a:pt x="5" y="10"/>
                  </a:cubicBezTo>
                  <a:cubicBezTo>
                    <a:pt x="4" y="10"/>
                    <a:pt x="4" y="10"/>
                    <a:pt x="4" y="10"/>
                  </a:cubicBezTo>
                  <a:cubicBezTo>
                    <a:pt x="13" y="36"/>
                    <a:pt x="13" y="36"/>
                    <a:pt x="13" y="36"/>
                  </a:cubicBezTo>
                  <a:lnTo>
                    <a:pt x="4" y="10"/>
                  </a:lnTo>
                  <a:close/>
                  <a:moveTo>
                    <a:pt x="5" y="9"/>
                  </a:moveTo>
                  <a:cubicBezTo>
                    <a:pt x="5" y="9"/>
                    <a:pt x="5" y="9"/>
                    <a:pt x="5" y="9"/>
                  </a:cubicBezTo>
                  <a:cubicBezTo>
                    <a:pt x="6" y="9"/>
                    <a:pt x="6" y="9"/>
                    <a:pt x="6" y="9"/>
                  </a:cubicBezTo>
                  <a:cubicBezTo>
                    <a:pt x="5" y="10"/>
                    <a:pt x="5" y="10"/>
                    <a:pt x="5" y="10"/>
                  </a:cubicBezTo>
                  <a:cubicBezTo>
                    <a:pt x="13" y="36"/>
                    <a:pt x="13" y="36"/>
                    <a:pt x="13" y="36"/>
                  </a:cubicBezTo>
                  <a:lnTo>
                    <a:pt x="5" y="9"/>
                  </a:lnTo>
                  <a:close/>
                  <a:moveTo>
                    <a:pt x="6" y="9"/>
                  </a:moveTo>
                  <a:cubicBezTo>
                    <a:pt x="6" y="9"/>
                    <a:pt x="6" y="9"/>
                    <a:pt x="6" y="9"/>
                  </a:cubicBezTo>
                  <a:cubicBezTo>
                    <a:pt x="8" y="9"/>
                    <a:pt x="8" y="9"/>
                    <a:pt x="8" y="9"/>
                  </a:cubicBezTo>
                  <a:cubicBezTo>
                    <a:pt x="6" y="9"/>
                    <a:pt x="6" y="9"/>
                    <a:pt x="6" y="9"/>
                  </a:cubicBezTo>
                  <a:cubicBezTo>
                    <a:pt x="14" y="35"/>
                    <a:pt x="14" y="35"/>
                    <a:pt x="14" y="35"/>
                  </a:cubicBezTo>
                  <a:lnTo>
                    <a:pt x="6" y="9"/>
                  </a:lnTo>
                  <a:close/>
                  <a:moveTo>
                    <a:pt x="8" y="9"/>
                  </a:moveTo>
                  <a:cubicBezTo>
                    <a:pt x="8" y="9"/>
                    <a:pt x="8" y="9"/>
                    <a:pt x="8" y="9"/>
                  </a:cubicBezTo>
                  <a:cubicBezTo>
                    <a:pt x="9" y="9"/>
                    <a:pt x="9" y="9"/>
                    <a:pt x="9" y="9"/>
                  </a:cubicBezTo>
                  <a:cubicBezTo>
                    <a:pt x="8" y="9"/>
                    <a:pt x="8" y="9"/>
                    <a:pt x="8" y="9"/>
                  </a:cubicBezTo>
                  <a:cubicBezTo>
                    <a:pt x="16" y="35"/>
                    <a:pt x="16" y="35"/>
                    <a:pt x="16" y="35"/>
                  </a:cubicBezTo>
                  <a:lnTo>
                    <a:pt x="8" y="9"/>
                  </a:lnTo>
                  <a:close/>
                  <a:moveTo>
                    <a:pt x="115" y="29"/>
                  </a:moveTo>
                  <a:cubicBezTo>
                    <a:pt x="115" y="29"/>
                    <a:pt x="115" y="29"/>
                    <a:pt x="115" y="29"/>
                  </a:cubicBezTo>
                  <a:cubicBezTo>
                    <a:pt x="113" y="39"/>
                    <a:pt x="113" y="39"/>
                    <a:pt x="113" y="39"/>
                  </a:cubicBezTo>
                  <a:cubicBezTo>
                    <a:pt x="113" y="39"/>
                    <a:pt x="113" y="39"/>
                    <a:pt x="113" y="39"/>
                  </a:cubicBezTo>
                  <a:lnTo>
                    <a:pt x="115" y="29"/>
                  </a:lnTo>
                  <a:close/>
                  <a:moveTo>
                    <a:pt x="55" y="37"/>
                  </a:moveTo>
                  <a:cubicBezTo>
                    <a:pt x="55" y="37"/>
                    <a:pt x="55" y="37"/>
                    <a:pt x="55" y="37"/>
                  </a:cubicBezTo>
                  <a:cubicBezTo>
                    <a:pt x="56" y="51"/>
                    <a:pt x="56" y="51"/>
                    <a:pt x="56" y="51"/>
                  </a:cubicBezTo>
                  <a:cubicBezTo>
                    <a:pt x="56" y="51"/>
                    <a:pt x="56" y="51"/>
                    <a:pt x="56" y="51"/>
                  </a:cubicBezTo>
                  <a:cubicBezTo>
                    <a:pt x="55" y="37"/>
                    <a:pt x="55" y="37"/>
                    <a:pt x="55" y="37"/>
                  </a:cubicBezTo>
                  <a:cubicBezTo>
                    <a:pt x="53" y="37"/>
                    <a:pt x="52" y="37"/>
                    <a:pt x="50" y="37"/>
                  </a:cubicBezTo>
                  <a:cubicBezTo>
                    <a:pt x="51" y="51"/>
                    <a:pt x="51" y="51"/>
                    <a:pt x="51" y="51"/>
                  </a:cubicBezTo>
                  <a:cubicBezTo>
                    <a:pt x="55" y="51"/>
                    <a:pt x="58" y="51"/>
                    <a:pt x="61" y="51"/>
                  </a:cubicBezTo>
                  <a:cubicBezTo>
                    <a:pt x="61" y="38"/>
                    <a:pt x="61" y="38"/>
                    <a:pt x="61" y="38"/>
                  </a:cubicBezTo>
                  <a:cubicBezTo>
                    <a:pt x="60" y="38"/>
                    <a:pt x="58" y="38"/>
                    <a:pt x="55" y="37"/>
                  </a:cubicBezTo>
                  <a:close/>
                  <a:moveTo>
                    <a:pt x="57" y="10"/>
                  </a:moveTo>
                  <a:cubicBezTo>
                    <a:pt x="57" y="10"/>
                    <a:pt x="57" y="10"/>
                    <a:pt x="57" y="10"/>
                  </a:cubicBezTo>
                  <a:cubicBezTo>
                    <a:pt x="60" y="36"/>
                    <a:pt x="60" y="36"/>
                    <a:pt x="60" y="36"/>
                  </a:cubicBezTo>
                  <a:cubicBezTo>
                    <a:pt x="57" y="10"/>
                    <a:pt x="57" y="10"/>
                    <a:pt x="57" y="10"/>
                  </a:cubicBezTo>
                  <a:cubicBezTo>
                    <a:pt x="58" y="10"/>
                    <a:pt x="58" y="10"/>
                    <a:pt x="58" y="10"/>
                  </a:cubicBezTo>
                  <a:cubicBezTo>
                    <a:pt x="56" y="9"/>
                    <a:pt x="56" y="9"/>
                    <a:pt x="56" y="9"/>
                  </a:cubicBezTo>
                  <a:cubicBezTo>
                    <a:pt x="58" y="37"/>
                    <a:pt x="58" y="37"/>
                    <a:pt x="58" y="37"/>
                  </a:cubicBezTo>
                  <a:cubicBezTo>
                    <a:pt x="56" y="9"/>
                    <a:pt x="56" y="9"/>
                    <a:pt x="56" y="9"/>
                  </a:cubicBezTo>
                  <a:cubicBezTo>
                    <a:pt x="54" y="10"/>
                    <a:pt x="54" y="10"/>
                    <a:pt x="54" y="10"/>
                  </a:cubicBezTo>
                  <a:cubicBezTo>
                    <a:pt x="57" y="35"/>
                    <a:pt x="57" y="35"/>
                    <a:pt x="57" y="35"/>
                  </a:cubicBezTo>
                  <a:cubicBezTo>
                    <a:pt x="54" y="9"/>
                    <a:pt x="54" y="9"/>
                    <a:pt x="54" y="9"/>
                  </a:cubicBezTo>
                  <a:cubicBezTo>
                    <a:pt x="55" y="9"/>
                    <a:pt x="55" y="9"/>
                    <a:pt x="55" y="9"/>
                  </a:cubicBezTo>
                  <a:cubicBezTo>
                    <a:pt x="53" y="9"/>
                    <a:pt x="53" y="9"/>
                    <a:pt x="53" y="9"/>
                  </a:cubicBezTo>
                  <a:cubicBezTo>
                    <a:pt x="55" y="37"/>
                    <a:pt x="55" y="37"/>
                    <a:pt x="55" y="37"/>
                  </a:cubicBezTo>
                  <a:cubicBezTo>
                    <a:pt x="58" y="37"/>
                    <a:pt x="60" y="38"/>
                    <a:pt x="61" y="38"/>
                  </a:cubicBezTo>
                  <a:cubicBezTo>
                    <a:pt x="59" y="10"/>
                    <a:pt x="59" y="10"/>
                    <a:pt x="59" y="10"/>
                  </a:cubicBezTo>
                  <a:lnTo>
                    <a:pt x="57" y="10"/>
                  </a:lnTo>
                  <a:close/>
                  <a:moveTo>
                    <a:pt x="166" y="48"/>
                  </a:moveTo>
                  <a:cubicBezTo>
                    <a:pt x="166" y="48"/>
                    <a:pt x="166" y="48"/>
                    <a:pt x="166" y="48"/>
                  </a:cubicBezTo>
                  <a:cubicBezTo>
                    <a:pt x="166" y="47"/>
                    <a:pt x="166" y="47"/>
                    <a:pt x="166" y="47"/>
                  </a:cubicBezTo>
                  <a:cubicBezTo>
                    <a:pt x="154" y="42"/>
                    <a:pt x="154" y="42"/>
                    <a:pt x="154" y="42"/>
                  </a:cubicBezTo>
                  <a:cubicBezTo>
                    <a:pt x="154" y="42"/>
                    <a:pt x="154" y="42"/>
                    <a:pt x="154" y="42"/>
                  </a:cubicBezTo>
                  <a:cubicBezTo>
                    <a:pt x="154" y="42"/>
                    <a:pt x="146" y="42"/>
                    <a:pt x="145" y="42"/>
                  </a:cubicBezTo>
                  <a:cubicBezTo>
                    <a:pt x="144" y="42"/>
                    <a:pt x="143" y="42"/>
                    <a:pt x="143" y="42"/>
                  </a:cubicBezTo>
                  <a:cubicBezTo>
                    <a:pt x="143" y="41"/>
                    <a:pt x="143" y="41"/>
                    <a:pt x="143" y="41"/>
                  </a:cubicBezTo>
                  <a:cubicBezTo>
                    <a:pt x="141" y="41"/>
                    <a:pt x="141" y="41"/>
                    <a:pt x="141" y="41"/>
                  </a:cubicBezTo>
                  <a:cubicBezTo>
                    <a:pt x="141" y="41"/>
                    <a:pt x="141" y="41"/>
                    <a:pt x="141" y="41"/>
                  </a:cubicBezTo>
                  <a:cubicBezTo>
                    <a:pt x="141" y="41"/>
                    <a:pt x="141" y="41"/>
                    <a:pt x="140" y="42"/>
                  </a:cubicBezTo>
                  <a:cubicBezTo>
                    <a:pt x="140" y="42"/>
                    <a:pt x="140" y="42"/>
                    <a:pt x="140" y="42"/>
                  </a:cubicBezTo>
                  <a:cubicBezTo>
                    <a:pt x="140" y="42"/>
                    <a:pt x="140" y="42"/>
                    <a:pt x="140" y="42"/>
                  </a:cubicBezTo>
                  <a:cubicBezTo>
                    <a:pt x="140" y="41"/>
                    <a:pt x="140" y="41"/>
                    <a:pt x="140" y="41"/>
                  </a:cubicBezTo>
                  <a:cubicBezTo>
                    <a:pt x="139" y="41"/>
                    <a:pt x="139" y="41"/>
                    <a:pt x="139" y="41"/>
                  </a:cubicBezTo>
                  <a:cubicBezTo>
                    <a:pt x="139" y="41"/>
                    <a:pt x="139" y="41"/>
                    <a:pt x="139" y="41"/>
                  </a:cubicBezTo>
                  <a:cubicBezTo>
                    <a:pt x="139" y="41"/>
                    <a:pt x="139" y="41"/>
                    <a:pt x="138" y="41"/>
                  </a:cubicBezTo>
                  <a:cubicBezTo>
                    <a:pt x="136" y="41"/>
                    <a:pt x="133" y="41"/>
                    <a:pt x="129" y="41"/>
                  </a:cubicBezTo>
                  <a:cubicBezTo>
                    <a:pt x="128" y="41"/>
                    <a:pt x="124" y="41"/>
                    <a:pt x="119" y="42"/>
                  </a:cubicBezTo>
                  <a:cubicBezTo>
                    <a:pt x="120" y="41"/>
                    <a:pt x="120" y="39"/>
                    <a:pt x="120" y="39"/>
                  </a:cubicBezTo>
                  <a:cubicBezTo>
                    <a:pt x="120" y="39"/>
                    <a:pt x="120" y="39"/>
                    <a:pt x="120" y="39"/>
                  </a:cubicBezTo>
                  <a:cubicBezTo>
                    <a:pt x="120" y="39"/>
                    <a:pt x="120" y="39"/>
                    <a:pt x="120" y="39"/>
                  </a:cubicBezTo>
                  <a:cubicBezTo>
                    <a:pt x="120" y="39"/>
                    <a:pt x="120" y="39"/>
                    <a:pt x="120" y="39"/>
                  </a:cubicBezTo>
                  <a:cubicBezTo>
                    <a:pt x="120" y="39"/>
                    <a:pt x="120" y="39"/>
                    <a:pt x="120" y="39"/>
                  </a:cubicBezTo>
                  <a:cubicBezTo>
                    <a:pt x="120" y="39"/>
                    <a:pt x="120" y="39"/>
                    <a:pt x="120" y="39"/>
                  </a:cubicBezTo>
                  <a:cubicBezTo>
                    <a:pt x="120" y="39"/>
                    <a:pt x="120" y="39"/>
                    <a:pt x="120" y="39"/>
                  </a:cubicBezTo>
                  <a:cubicBezTo>
                    <a:pt x="119" y="42"/>
                    <a:pt x="119" y="42"/>
                    <a:pt x="119" y="42"/>
                  </a:cubicBezTo>
                  <a:cubicBezTo>
                    <a:pt x="119" y="42"/>
                    <a:pt x="119" y="42"/>
                    <a:pt x="119" y="42"/>
                  </a:cubicBezTo>
                  <a:cubicBezTo>
                    <a:pt x="119" y="39"/>
                    <a:pt x="119" y="39"/>
                    <a:pt x="119" y="39"/>
                  </a:cubicBezTo>
                  <a:cubicBezTo>
                    <a:pt x="119" y="39"/>
                    <a:pt x="119" y="39"/>
                    <a:pt x="119" y="39"/>
                  </a:cubicBezTo>
                  <a:cubicBezTo>
                    <a:pt x="118" y="42"/>
                    <a:pt x="118" y="42"/>
                    <a:pt x="118" y="42"/>
                  </a:cubicBezTo>
                  <a:cubicBezTo>
                    <a:pt x="118" y="42"/>
                    <a:pt x="118" y="42"/>
                    <a:pt x="118" y="42"/>
                  </a:cubicBezTo>
                  <a:cubicBezTo>
                    <a:pt x="118" y="39"/>
                    <a:pt x="118" y="39"/>
                    <a:pt x="118" y="39"/>
                  </a:cubicBezTo>
                  <a:cubicBezTo>
                    <a:pt x="118" y="39"/>
                    <a:pt x="118" y="39"/>
                    <a:pt x="118" y="39"/>
                  </a:cubicBezTo>
                  <a:cubicBezTo>
                    <a:pt x="117" y="42"/>
                    <a:pt x="117" y="42"/>
                    <a:pt x="117" y="42"/>
                  </a:cubicBezTo>
                  <a:cubicBezTo>
                    <a:pt x="117" y="42"/>
                    <a:pt x="117" y="42"/>
                    <a:pt x="117" y="42"/>
                  </a:cubicBezTo>
                  <a:cubicBezTo>
                    <a:pt x="117" y="39"/>
                    <a:pt x="117" y="39"/>
                    <a:pt x="117" y="39"/>
                  </a:cubicBezTo>
                  <a:cubicBezTo>
                    <a:pt x="117" y="39"/>
                    <a:pt x="117" y="39"/>
                    <a:pt x="117" y="39"/>
                  </a:cubicBezTo>
                  <a:cubicBezTo>
                    <a:pt x="116" y="42"/>
                    <a:pt x="116" y="42"/>
                    <a:pt x="116" y="42"/>
                  </a:cubicBezTo>
                  <a:cubicBezTo>
                    <a:pt x="116" y="42"/>
                    <a:pt x="116" y="42"/>
                    <a:pt x="116" y="42"/>
                  </a:cubicBezTo>
                  <a:cubicBezTo>
                    <a:pt x="116" y="39"/>
                    <a:pt x="116" y="39"/>
                    <a:pt x="116" y="39"/>
                  </a:cubicBezTo>
                  <a:cubicBezTo>
                    <a:pt x="116" y="39"/>
                    <a:pt x="116" y="39"/>
                    <a:pt x="116" y="39"/>
                  </a:cubicBezTo>
                  <a:cubicBezTo>
                    <a:pt x="116" y="39"/>
                    <a:pt x="116" y="39"/>
                    <a:pt x="116" y="39"/>
                  </a:cubicBezTo>
                  <a:cubicBezTo>
                    <a:pt x="115" y="39"/>
                    <a:pt x="115" y="39"/>
                    <a:pt x="115" y="39"/>
                  </a:cubicBezTo>
                  <a:cubicBezTo>
                    <a:pt x="115" y="42"/>
                    <a:pt x="115" y="42"/>
                    <a:pt x="115" y="42"/>
                  </a:cubicBezTo>
                  <a:cubicBezTo>
                    <a:pt x="115" y="42"/>
                    <a:pt x="115" y="42"/>
                    <a:pt x="114" y="42"/>
                  </a:cubicBezTo>
                  <a:cubicBezTo>
                    <a:pt x="115" y="39"/>
                    <a:pt x="115" y="39"/>
                    <a:pt x="115" y="39"/>
                  </a:cubicBezTo>
                  <a:cubicBezTo>
                    <a:pt x="114" y="39"/>
                    <a:pt x="114" y="39"/>
                    <a:pt x="114" y="39"/>
                  </a:cubicBezTo>
                  <a:cubicBezTo>
                    <a:pt x="114" y="39"/>
                    <a:pt x="114" y="39"/>
                    <a:pt x="114" y="39"/>
                  </a:cubicBezTo>
                  <a:cubicBezTo>
                    <a:pt x="114" y="39"/>
                    <a:pt x="114" y="39"/>
                    <a:pt x="114" y="39"/>
                  </a:cubicBezTo>
                  <a:cubicBezTo>
                    <a:pt x="114" y="39"/>
                    <a:pt x="114" y="39"/>
                    <a:pt x="114" y="39"/>
                  </a:cubicBezTo>
                  <a:cubicBezTo>
                    <a:pt x="113" y="42"/>
                    <a:pt x="113" y="42"/>
                    <a:pt x="113" y="42"/>
                  </a:cubicBezTo>
                  <a:cubicBezTo>
                    <a:pt x="113" y="42"/>
                    <a:pt x="113" y="42"/>
                    <a:pt x="113" y="42"/>
                  </a:cubicBezTo>
                  <a:cubicBezTo>
                    <a:pt x="113" y="39"/>
                    <a:pt x="113" y="39"/>
                    <a:pt x="113" y="39"/>
                  </a:cubicBezTo>
                  <a:cubicBezTo>
                    <a:pt x="112" y="39"/>
                    <a:pt x="112" y="39"/>
                    <a:pt x="112" y="39"/>
                  </a:cubicBezTo>
                  <a:cubicBezTo>
                    <a:pt x="112" y="39"/>
                    <a:pt x="112" y="39"/>
                    <a:pt x="112" y="39"/>
                  </a:cubicBezTo>
                  <a:cubicBezTo>
                    <a:pt x="112" y="39"/>
                    <a:pt x="112" y="40"/>
                    <a:pt x="112" y="39"/>
                  </a:cubicBezTo>
                  <a:cubicBezTo>
                    <a:pt x="112" y="39"/>
                    <a:pt x="112" y="39"/>
                    <a:pt x="112" y="39"/>
                  </a:cubicBezTo>
                  <a:cubicBezTo>
                    <a:pt x="111" y="43"/>
                    <a:pt x="111" y="43"/>
                    <a:pt x="111" y="43"/>
                  </a:cubicBezTo>
                  <a:cubicBezTo>
                    <a:pt x="111" y="43"/>
                    <a:pt x="111" y="43"/>
                    <a:pt x="111" y="43"/>
                  </a:cubicBezTo>
                  <a:cubicBezTo>
                    <a:pt x="111" y="39"/>
                    <a:pt x="111" y="39"/>
                    <a:pt x="111" y="39"/>
                  </a:cubicBezTo>
                  <a:cubicBezTo>
                    <a:pt x="111" y="39"/>
                    <a:pt x="111" y="39"/>
                    <a:pt x="111" y="39"/>
                  </a:cubicBezTo>
                  <a:cubicBezTo>
                    <a:pt x="111" y="39"/>
                    <a:pt x="111" y="39"/>
                    <a:pt x="111" y="39"/>
                  </a:cubicBezTo>
                  <a:cubicBezTo>
                    <a:pt x="111" y="40"/>
                    <a:pt x="111" y="40"/>
                    <a:pt x="111" y="40"/>
                  </a:cubicBezTo>
                  <a:cubicBezTo>
                    <a:pt x="110" y="40"/>
                    <a:pt x="110" y="40"/>
                    <a:pt x="110" y="40"/>
                  </a:cubicBezTo>
                  <a:cubicBezTo>
                    <a:pt x="110" y="39"/>
                    <a:pt x="110" y="39"/>
                    <a:pt x="110" y="39"/>
                  </a:cubicBezTo>
                  <a:cubicBezTo>
                    <a:pt x="109" y="43"/>
                    <a:pt x="109" y="43"/>
                    <a:pt x="109" y="43"/>
                  </a:cubicBezTo>
                  <a:cubicBezTo>
                    <a:pt x="109" y="43"/>
                    <a:pt x="109" y="43"/>
                    <a:pt x="109" y="43"/>
                  </a:cubicBezTo>
                  <a:cubicBezTo>
                    <a:pt x="109" y="39"/>
                    <a:pt x="109" y="39"/>
                    <a:pt x="109" y="39"/>
                  </a:cubicBezTo>
                  <a:cubicBezTo>
                    <a:pt x="109" y="39"/>
                    <a:pt x="109" y="39"/>
                    <a:pt x="109" y="39"/>
                  </a:cubicBezTo>
                  <a:cubicBezTo>
                    <a:pt x="109" y="40"/>
                    <a:pt x="109" y="40"/>
                    <a:pt x="109" y="40"/>
                  </a:cubicBezTo>
                  <a:cubicBezTo>
                    <a:pt x="109" y="40"/>
                    <a:pt x="109" y="40"/>
                    <a:pt x="109" y="40"/>
                  </a:cubicBezTo>
                  <a:cubicBezTo>
                    <a:pt x="108" y="40"/>
                    <a:pt x="108" y="40"/>
                    <a:pt x="108" y="40"/>
                  </a:cubicBezTo>
                  <a:cubicBezTo>
                    <a:pt x="108" y="40"/>
                    <a:pt x="108" y="40"/>
                    <a:pt x="108" y="40"/>
                  </a:cubicBezTo>
                  <a:cubicBezTo>
                    <a:pt x="108" y="40"/>
                    <a:pt x="108" y="40"/>
                    <a:pt x="108" y="40"/>
                  </a:cubicBezTo>
                  <a:cubicBezTo>
                    <a:pt x="107" y="40"/>
                    <a:pt x="107" y="40"/>
                    <a:pt x="107" y="40"/>
                  </a:cubicBezTo>
                  <a:cubicBezTo>
                    <a:pt x="107" y="43"/>
                    <a:pt x="107" y="43"/>
                    <a:pt x="107" y="43"/>
                  </a:cubicBezTo>
                  <a:cubicBezTo>
                    <a:pt x="107" y="43"/>
                    <a:pt x="107" y="43"/>
                    <a:pt x="107" y="43"/>
                  </a:cubicBezTo>
                  <a:cubicBezTo>
                    <a:pt x="107" y="40"/>
                    <a:pt x="107" y="40"/>
                    <a:pt x="107" y="40"/>
                  </a:cubicBezTo>
                  <a:cubicBezTo>
                    <a:pt x="107" y="40"/>
                    <a:pt x="107" y="40"/>
                    <a:pt x="107" y="40"/>
                  </a:cubicBezTo>
                  <a:cubicBezTo>
                    <a:pt x="107" y="40"/>
                    <a:pt x="107" y="40"/>
                    <a:pt x="107" y="40"/>
                  </a:cubicBezTo>
                  <a:cubicBezTo>
                    <a:pt x="106" y="40"/>
                    <a:pt x="106" y="40"/>
                    <a:pt x="106" y="40"/>
                  </a:cubicBezTo>
                  <a:cubicBezTo>
                    <a:pt x="106" y="40"/>
                    <a:pt x="106" y="40"/>
                    <a:pt x="106" y="40"/>
                  </a:cubicBezTo>
                  <a:cubicBezTo>
                    <a:pt x="106" y="40"/>
                    <a:pt x="106" y="40"/>
                    <a:pt x="106" y="40"/>
                  </a:cubicBezTo>
                  <a:cubicBezTo>
                    <a:pt x="105" y="40"/>
                    <a:pt x="105" y="40"/>
                    <a:pt x="105" y="40"/>
                  </a:cubicBezTo>
                  <a:cubicBezTo>
                    <a:pt x="105" y="43"/>
                    <a:pt x="105" y="43"/>
                    <a:pt x="105" y="43"/>
                  </a:cubicBezTo>
                  <a:cubicBezTo>
                    <a:pt x="105" y="43"/>
                    <a:pt x="104" y="43"/>
                    <a:pt x="104" y="43"/>
                  </a:cubicBezTo>
                  <a:cubicBezTo>
                    <a:pt x="105" y="40"/>
                    <a:pt x="105" y="40"/>
                    <a:pt x="105" y="40"/>
                  </a:cubicBezTo>
                  <a:cubicBezTo>
                    <a:pt x="104" y="40"/>
                    <a:pt x="104" y="40"/>
                    <a:pt x="104" y="40"/>
                  </a:cubicBezTo>
                  <a:cubicBezTo>
                    <a:pt x="104" y="40"/>
                    <a:pt x="104" y="40"/>
                    <a:pt x="104" y="40"/>
                  </a:cubicBezTo>
                  <a:cubicBezTo>
                    <a:pt x="103" y="40"/>
                    <a:pt x="103" y="40"/>
                    <a:pt x="103" y="40"/>
                  </a:cubicBezTo>
                  <a:cubicBezTo>
                    <a:pt x="103" y="40"/>
                    <a:pt x="103" y="40"/>
                    <a:pt x="103" y="40"/>
                  </a:cubicBezTo>
                  <a:cubicBezTo>
                    <a:pt x="103" y="40"/>
                    <a:pt x="103" y="40"/>
                    <a:pt x="103" y="40"/>
                  </a:cubicBezTo>
                  <a:cubicBezTo>
                    <a:pt x="102" y="40"/>
                    <a:pt x="102" y="40"/>
                    <a:pt x="102" y="40"/>
                  </a:cubicBezTo>
                  <a:cubicBezTo>
                    <a:pt x="102" y="43"/>
                    <a:pt x="102" y="43"/>
                    <a:pt x="102" y="43"/>
                  </a:cubicBezTo>
                  <a:cubicBezTo>
                    <a:pt x="102" y="43"/>
                    <a:pt x="101" y="43"/>
                    <a:pt x="101" y="43"/>
                  </a:cubicBezTo>
                  <a:cubicBezTo>
                    <a:pt x="102" y="40"/>
                    <a:pt x="102" y="40"/>
                    <a:pt x="102" y="40"/>
                  </a:cubicBezTo>
                  <a:cubicBezTo>
                    <a:pt x="102" y="40"/>
                    <a:pt x="102" y="40"/>
                    <a:pt x="102" y="40"/>
                  </a:cubicBezTo>
                  <a:cubicBezTo>
                    <a:pt x="102" y="40"/>
                    <a:pt x="102" y="40"/>
                    <a:pt x="102" y="40"/>
                  </a:cubicBezTo>
                  <a:cubicBezTo>
                    <a:pt x="100" y="40"/>
                    <a:pt x="100" y="40"/>
                    <a:pt x="100" y="40"/>
                  </a:cubicBezTo>
                  <a:cubicBezTo>
                    <a:pt x="100" y="40"/>
                    <a:pt x="100" y="40"/>
                    <a:pt x="100" y="40"/>
                  </a:cubicBezTo>
                  <a:cubicBezTo>
                    <a:pt x="100" y="40"/>
                    <a:pt x="100" y="40"/>
                    <a:pt x="100" y="40"/>
                  </a:cubicBezTo>
                  <a:cubicBezTo>
                    <a:pt x="99" y="40"/>
                    <a:pt x="99" y="40"/>
                    <a:pt x="99" y="40"/>
                  </a:cubicBezTo>
                  <a:cubicBezTo>
                    <a:pt x="99" y="44"/>
                    <a:pt x="99" y="44"/>
                    <a:pt x="99" y="44"/>
                  </a:cubicBezTo>
                  <a:cubicBezTo>
                    <a:pt x="99" y="44"/>
                    <a:pt x="99" y="44"/>
                    <a:pt x="99" y="44"/>
                  </a:cubicBezTo>
                  <a:cubicBezTo>
                    <a:pt x="99" y="40"/>
                    <a:pt x="99" y="40"/>
                    <a:pt x="99" y="40"/>
                  </a:cubicBezTo>
                  <a:cubicBezTo>
                    <a:pt x="98" y="40"/>
                    <a:pt x="98" y="40"/>
                    <a:pt x="98" y="40"/>
                  </a:cubicBezTo>
                  <a:cubicBezTo>
                    <a:pt x="98" y="40"/>
                    <a:pt x="98" y="40"/>
                    <a:pt x="98" y="40"/>
                  </a:cubicBezTo>
                  <a:cubicBezTo>
                    <a:pt x="97" y="40"/>
                    <a:pt x="97" y="40"/>
                    <a:pt x="97" y="40"/>
                  </a:cubicBezTo>
                  <a:cubicBezTo>
                    <a:pt x="97" y="40"/>
                    <a:pt x="97" y="40"/>
                    <a:pt x="97" y="40"/>
                  </a:cubicBezTo>
                  <a:cubicBezTo>
                    <a:pt x="96" y="40"/>
                    <a:pt x="96" y="40"/>
                    <a:pt x="96" y="40"/>
                  </a:cubicBezTo>
                  <a:cubicBezTo>
                    <a:pt x="96" y="44"/>
                    <a:pt x="96" y="44"/>
                    <a:pt x="96" y="44"/>
                  </a:cubicBezTo>
                  <a:cubicBezTo>
                    <a:pt x="96" y="44"/>
                    <a:pt x="95" y="44"/>
                    <a:pt x="95" y="44"/>
                  </a:cubicBezTo>
                  <a:cubicBezTo>
                    <a:pt x="96" y="40"/>
                    <a:pt x="96" y="40"/>
                    <a:pt x="96" y="40"/>
                  </a:cubicBezTo>
                  <a:cubicBezTo>
                    <a:pt x="95" y="41"/>
                    <a:pt x="95" y="41"/>
                    <a:pt x="95" y="41"/>
                  </a:cubicBezTo>
                  <a:cubicBezTo>
                    <a:pt x="95" y="41"/>
                    <a:pt x="95" y="41"/>
                    <a:pt x="95" y="41"/>
                  </a:cubicBezTo>
                  <a:cubicBezTo>
                    <a:pt x="95" y="41"/>
                    <a:pt x="95" y="41"/>
                    <a:pt x="95" y="41"/>
                  </a:cubicBezTo>
                  <a:cubicBezTo>
                    <a:pt x="94" y="40"/>
                    <a:pt x="94" y="40"/>
                    <a:pt x="94" y="40"/>
                  </a:cubicBezTo>
                  <a:cubicBezTo>
                    <a:pt x="93" y="40"/>
                    <a:pt x="93" y="40"/>
                    <a:pt x="93" y="40"/>
                  </a:cubicBezTo>
                  <a:cubicBezTo>
                    <a:pt x="93" y="40"/>
                    <a:pt x="93" y="40"/>
                    <a:pt x="93" y="40"/>
                  </a:cubicBezTo>
                  <a:cubicBezTo>
                    <a:pt x="92" y="44"/>
                    <a:pt x="92" y="44"/>
                    <a:pt x="92" y="44"/>
                  </a:cubicBezTo>
                  <a:cubicBezTo>
                    <a:pt x="92" y="44"/>
                    <a:pt x="92" y="45"/>
                    <a:pt x="92" y="45"/>
                  </a:cubicBezTo>
                  <a:cubicBezTo>
                    <a:pt x="92" y="40"/>
                    <a:pt x="92" y="40"/>
                    <a:pt x="92" y="40"/>
                  </a:cubicBezTo>
                  <a:cubicBezTo>
                    <a:pt x="91" y="40"/>
                    <a:pt x="91" y="40"/>
                    <a:pt x="91" y="40"/>
                  </a:cubicBezTo>
                  <a:cubicBezTo>
                    <a:pt x="91" y="40"/>
                    <a:pt x="91" y="40"/>
                    <a:pt x="91" y="40"/>
                  </a:cubicBezTo>
                  <a:cubicBezTo>
                    <a:pt x="90" y="40"/>
                    <a:pt x="90" y="40"/>
                    <a:pt x="90" y="40"/>
                  </a:cubicBezTo>
                  <a:cubicBezTo>
                    <a:pt x="90" y="40"/>
                    <a:pt x="90" y="40"/>
                    <a:pt x="90" y="40"/>
                  </a:cubicBezTo>
                  <a:cubicBezTo>
                    <a:pt x="89" y="40"/>
                    <a:pt x="89" y="40"/>
                    <a:pt x="89" y="40"/>
                  </a:cubicBezTo>
                  <a:cubicBezTo>
                    <a:pt x="88" y="45"/>
                    <a:pt x="88" y="45"/>
                    <a:pt x="88" y="45"/>
                  </a:cubicBezTo>
                  <a:cubicBezTo>
                    <a:pt x="88" y="45"/>
                    <a:pt x="88" y="45"/>
                    <a:pt x="88" y="45"/>
                  </a:cubicBezTo>
                  <a:cubicBezTo>
                    <a:pt x="88" y="40"/>
                    <a:pt x="88" y="40"/>
                    <a:pt x="88" y="40"/>
                  </a:cubicBezTo>
                  <a:cubicBezTo>
                    <a:pt x="88" y="40"/>
                    <a:pt x="88" y="40"/>
                    <a:pt x="88" y="40"/>
                  </a:cubicBezTo>
                  <a:cubicBezTo>
                    <a:pt x="87" y="40"/>
                    <a:pt x="87" y="40"/>
                    <a:pt x="87" y="40"/>
                  </a:cubicBezTo>
                  <a:cubicBezTo>
                    <a:pt x="87" y="40"/>
                    <a:pt x="87" y="40"/>
                    <a:pt x="87" y="40"/>
                  </a:cubicBezTo>
                  <a:cubicBezTo>
                    <a:pt x="86" y="40"/>
                    <a:pt x="86" y="40"/>
                    <a:pt x="86" y="40"/>
                  </a:cubicBezTo>
                  <a:cubicBezTo>
                    <a:pt x="86" y="40"/>
                    <a:pt x="86" y="40"/>
                    <a:pt x="86" y="40"/>
                  </a:cubicBezTo>
                  <a:cubicBezTo>
                    <a:pt x="85" y="40"/>
                    <a:pt x="85" y="40"/>
                    <a:pt x="85" y="40"/>
                  </a:cubicBezTo>
                  <a:cubicBezTo>
                    <a:pt x="84" y="46"/>
                    <a:pt x="84" y="46"/>
                    <a:pt x="84" y="46"/>
                  </a:cubicBezTo>
                  <a:cubicBezTo>
                    <a:pt x="84" y="46"/>
                    <a:pt x="84" y="46"/>
                    <a:pt x="84" y="46"/>
                  </a:cubicBezTo>
                  <a:cubicBezTo>
                    <a:pt x="84" y="40"/>
                    <a:pt x="84" y="40"/>
                    <a:pt x="84" y="40"/>
                  </a:cubicBezTo>
                  <a:cubicBezTo>
                    <a:pt x="84" y="40"/>
                    <a:pt x="84" y="40"/>
                    <a:pt x="84" y="40"/>
                  </a:cubicBezTo>
                  <a:cubicBezTo>
                    <a:pt x="83" y="40"/>
                    <a:pt x="83" y="40"/>
                    <a:pt x="83" y="40"/>
                  </a:cubicBezTo>
                  <a:cubicBezTo>
                    <a:pt x="81" y="40"/>
                    <a:pt x="81" y="40"/>
                    <a:pt x="81" y="40"/>
                  </a:cubicBezTo>
                  <a:cubicBezTo>
                    <a:pt x="81" y="40"/>
                    <a:pt x="81" y="40"/>
                    <a:pt x="81" y="40"/>
                  </a:cubicBezTo>
                  <a:cubicBezTo>
                    <a:pt x="80" y="40"/>
                    <a:pt x="80" y="40"/>
                    <a:pt x="80" y="40"/>
                  </a:cubicBezTo>
                  <a:cubicBezTo>
                    <a:pt x="80" y="46"/>
                    <a:pt x="80" y="46"/>
                    <a:pt x="80" y="46"/>
                  </a:cubicBezTo>
                  <a:cubicBezTo>
                    <a:pt x="80" y="46"/>
                    <a:pt x="80" y="46"/>
                    <a:pt x="80" y="47"/>
                  </a:cubicBezTo>
                  <a:cubicBezTo>
                    <a:pt x="80" y="40"/>
                    <a:pt x="80" y="40"/>
                    <a:pt x="80" y="40"/>
                  </a:cubicBezTo>
                  <a:cubicBezTo>
                    <a:pt x="80" y="40"/>
                    <a:pt x="80" y="40"/>
                    <a:pt x="80" y="40"/>
                  </a:cubicBezTo>
                  <a:cubicBezTo>
                    <a:pt x="79" y="40"/>
                    <a:pt x="79" y="40"/>
                    <a:pt x="79" y="40"/>
                  </a:cubicBezTo>
                  <a:cubicBezTo>
                    <a:pt x="77" y="40"/>
                    <a:pt x="77" y="40"/>
                    <a:pt x="77" y="40"/>
                  </a:cubicBezTo>
                  <a:cubicBezTo>
                    <a:pt x="77" y="40"/>
                    <a:pt x="77" y="40"/>
                    <a:pt x="77" y="40"/>
                  </a:cubicBezTo>
                  <a:cubicBezTo>
                    <a:pt x="77" y="40"/>
                    <a:pt x="77" y="40"/>
                    <a:pt x="77" y="40"/>
                  </a:cubicBezTo>
                  <a:cubicBezTo>
                    <a:pt x="76" y="39"/>
                    <a:pt x="76" y="39"/>
                    <a:pt x="76" y="39"/>
                  </a:cubicBezTo>
                  <a:cubicBezTo>
                    <a:pt x="76" y="39"/>
                    <a:pt x="76" y="39"/>
                    <a:pt x="76" y="39"/>
                  </a:cubicBezTo>
                  <a:cubicBezTo>
                    <a:pt x="76" y="47"/>
                    <a:pt x="76" y="47"/>
                    <a:pt x="76" y="47"/>
                  </a:cubicBezTo>
                  <a:cubicBezTo>
                    <a:pt x="75" y="47"/>
                    <a:pt x="75" y="47"/>
                    <a:pt x="75" y="47"/>
                  </a:cubicBezTo>
                  <a:cubicBezTo>
                    <a:pt x="75" y="39"/>
                    <a:pt x="75" y="39"/>
                    <a:pt x="75" y="39"/>
                  </a:cubicBezTo>
                  <a:cubicBezTo>
                    <a:pt x="74" y="39"/>
                    <a:pt x="74" y="39"/>
                    <a:pt x="74" y="39"/>
                  </a:cubicBezTo>
                  <a:cubicBezTo>
                    <a:pt x="74" y="39"/>
                    <a:pt x="74" y="39"/>
                    <a:pt x="74" y="39"/>
                  </a:cubicBezTo>
                  <a:cubicBezTo>
                    <a:pt x="74" y="39"/>
                    <a:pt x="74" y="39"/>
                    <a:pt x="74" y="39"/>
                  </a:cubicBezTo>
                  <a:cubicBezTo>
                    <a:pt x="73" y="39"/>
                    <a:pt x="73" y="39"/>
                    <a:pt x="73" y="39"/>
                  </a:cubicBezTo>
                  <a:cubicBezTo>
                    <a:pt x="72" y="39"/>
                    <a:pt x="72" y="39"/>
                    <a:pt x="72" y="39"/>
                  </a:cubicBezTo>
                  <a:cubicBezTo>
                    <a:pt x="71" y="39"/>
                    <a:pt x="71" y="39"/>
                    <a:pt x="71" y="39"/>
                  </a:cubicBezTo>
                  <a:cubicBezTo>
                    <a:pt x="71" y="49"/>
                    <a:pt x="71" y="49"/>
                    <a:pt x="71" y="49"/>
                  </a:cubicBezTo>
                  <a:cubicBezTo>
                    <a:pt x="70" y="49"/>
                    <a:pt x="70" y="49"/>
                    <a:pt x="70" y="49"/>
                  </a:cubicBezTo>
                  <a:cubicBezTo>
                    <a:pt x="70" y="39"/>
                    <a:pt x="70" y="39"/>
                    <a:pt x="70" y="39"/>
                  </a:cubicBezTo>
                  <a:cubicBezTo>
                    <a:pt x="69" y="39"/>
                    <a:pt x="69" y="39"/>
                    <a:pt x="69" y="39"/>
                  </a:cubicBezTo>
                  <a:cubicBezTo>
                    <a:pt x="69" y="39"/>
                    <a:pt x="69" y="39"/>
                    <a:pt x="69" y="39"/>
                  </a:cubicBezTo>
                  <a:cubicBezTo>
                    <a:pt x="68" y="39"/>
                    <a:pt x="68" y="39"/>
                    <a:pt x="68" y="39"/>
                  </a:cubicBezTo>
                  <a:cubicBezTo>
                    <a:pt x="67" y="39"/>
                    <a:pt x="67" y="39"/>
                    <a:pt x="67" y="39"/>
                  </a:cubicBezTo>
                  <a:cubicBezTo>
                    <a:pt x="66" y="39"/>
                    <a:pt x="66" y="39"/>
                    <a:pt x="66" y="39"/>
                  </a:cubicBezTo>
                  <a:cubicBezTo>
                    <a:pt x="66" y="51"/>
                    <a:pt x="66" y="51"/>
                    <a:pt x="66" y="51"/>
                  </a:cubicBezTo>
                  <a:cubicBezTo>
                    <a:pt x="66" y="51"/>
                    <a:pt x="66" y="51"/>
                    <a:pt x="66" y="51"/>
                  </a:cubicBezTo>
                  <a:cubicBezTo>
                    <a:pt x="66" y="38"/>
                    <a:pt x="66" y="38"/>
                    <a:pt x="66" y="38"/>
                  </a:cubicBezTo>
                  <a:cubicBezTo>
                    <a:pt x="64" y="38"/>
                    <a:pt x="64" y="38"/>
                    <a:pt x="64" y="38"/>
                  </a:cubicBezTo>
                  <a:cubicBezTo>
                    <a:pt x="62" y="38"/>
                    <a:pt x="62" y="38"/>
                    <a:pt x="62" y="38"/>
                  </a:cubicBezTo>
                  <a:cubicBezTo>
                    <a:pt x="62" y="38"/>
                    <a:pt x="62" y="38"/>
                    <a:pt x="62" y="38"/>
                  </a:cubicBezTo>
                  <a:cubicBezTo>
                    <a:pt x="62" y="38"/>
                    <a:pt x="62" y="38"/>
                    <a:pt x="62" y="38"/>
                  </a:cubicBezTo>
                  <a:cubicBezTo>
                    <a:pt x="62" y="38"/>
                    <a:pt x="62" y="38"/>
                    <a:pt x="61" y="38"/>
                  </a:cubicBezTo>
                  <a:cubicBezTo>
                    <a:pt x="61" y="51"/>
                    <a:pt x="61" y="51"/>
                    <a:pt x="61" y="51"/>
                  </a:cubicBezTo>
                  <a:cubicBezTo>
                    <a:pt x="63" y="51"/>
                    <a:pt x="64" y="51"/>
                    <a:pt x="64" y="51"/>
                  </a:cubicBezTo>
                  <a:cubicBezTo>
                    <a:pt x="69" y="51"/>
                    <a:pt x="69" y="51"/>
                    <a:pt x="69" y="51"/>
                  </a:cubicBezTo>
                  <a:cubicBezTo>
                    <a:pt x="69" y="51"/>
                    <a:pt x="71" y="51"/>
                    <a:pt x="74" y="50"/>
                  </a:cubicBezTo>
                  <a:cubicBezTo>
                    <a:pt x="74" y="51"/>
                    <a:pt x="74" y="51"/>
                    <a:pt x="74" y="51"/>
                  </a:cubicBezTo>
                  <a:cubicBezTo>
                    <a:pt x="81" y="51"/>
                    <a:pt x="81" y="51"/>
                    <a:pt x="81" y="51"/>
                  </a:cubicBezTo>
                  <a:cubicBezTo>
                    <a:pt x="81" y="51"/>
                    <a:pt x="82" y="51"/>
                    <a:pt x="82" y="51"/>
                  </a:cubicBezTo>
                  <a:cubicBezTo>
                    <a:pt x="86" y="51"/>
                    <a:pt x="97" y="51"/>
                    <a:pt x="103" y="51"/>
                  </a:cubicBezTo>
                  <a:cubicBezTo>
                    <a:pt x="110" y="51"/>
                    <a:pt x="131" y="50"/>
                    <a:pt x="132" y="50"/>
                  </a:cubicBezTo>
                  <a:cubicBezTo>
                    <a:pt x="132" y="50"/>
                    <a:pt x="132" y="50"/>
                    <a:pt x="132" y="50"/>
                  </a:cubicBezTo>
                  <a:cubicBezTo>
                    <a:pt x="132" y="50"/>
                    <a:pt x="132" y="50"/>
                    <a:pt x="132" y="50"/>
                  </a:cubicBezTo>
                  <a:cubicBezTo>
                    <a:pt x="132" y="50"/>
                    <a:pt x="132" y="50"/>
                    <a:pt x="132" y="50"/>
                  </a:cubicBezTo>
                  <a:cubicBezTo>
                    <a:pt x="132" y="50"/>
                    <a:pt x="134" y="48"/>
                    <a:pt x="136" y="47"/>
                  </a:cubicBezTo>
                  <a:cubicBezTo>
                    <a:pt x="138" y="45"/>
                    <a:pt x="139" y="45"/>
                    <a:pt x="139" y="44"/>
                  </a:cubicBezTo>
                  <a:cubicBezTo>
                    <a:pt x="140" y="44"/>
                    <a:pt x="141" y="43"/>
                    <a:pt x="141" y="43"/>
                  </a:cubicBezTo>
                  <a:cubicBezTo>
                    <a:pt x="140" y="43"/>
                    <a:pt x="140" y="43"/>
                    <a:pt x="140" y="43"/>
                  </a:cubicBezTo>
                  <a:cubicBezTo>
                    <a:pt x="140" y="43"/>
                    <a:pt x="140" y="43"/>
                    <a:pt x="140" y="43"/>
                  </a:cubicBezTo>
                  <a:cubicBezTo>
                    <a:pt x="140" y="43"/>
                    <a:pt x="140" y="43"/>
                    <a:pt x="140" y="43"/>
                  </a:cubicBezTo>
                  <a:cubicBezTo>
                    <a:pt x="140" y="43"/>
                    <a:pt x="140" y="43"/>
                    <a:pt x="140" y="43"/>
                  </a:cubicBezTo>
                  <a:cubicBezTo>
                    <a:pt x="140" y="42"/>
                    <a:pt x="140" y="42"/>
                    <a:pt x="141" y="42"/>
                  </a:cubicBezTo>
                  <a:cubicBezTo>
                    <a:pt x="141" y="42"/>
                    <a:pt x="141" y="41"/>
                    <a:pt x="141" y="41"/>
                  </a:cubicBezTo>
                  <a:cubicBezTo>
                    <a:pt x="142" y="42"/>
                    <a:pt x="142" y="42"/>
                    <a:pt x="142" y="42"/>
                  </a:cubicBezTo>
                  <a:cubicBezTo>
                    <a:pt x="142" y="43"/>
                    <a:pt x="142" y="43"/>
                    <a:pt x="142" y="43"/>
                  </a:cubicBezTo>
                  <a:cubicBezTo>
                    <a:pt x="141" y="43"/>
                    <a:pt x="141" y="43"/>
                    <a:pt x="141" y="43"/>
                  </a:cubicBezTo>
                  <a:cubicBezTo>
                    <a:pt x="141" y="43"/>
                    <a:pt x="139" y="45"/>
                    <a:pt x="137" y="46"/>
                  </a:cubicBezTo>
                  <a:cubicBezTo>
                    <a:pt x="135" y="47"/>
                    <a:pt x="132" y="50"/>
                    <a:pt x="132" y="50"/>
                  </a:cubicBezTo>
                  <a:cubicBezTo>
                    <a:pt x="133" y="50"/>
                    <a:pt x="133" y="50"/>
                    <a:pt x="133" y="50"/>
                  </a:cubicBezTo>
                  <a:cubicBezTo>
                    <a:pt x="133" y="50"/>
                    <a:pt x="134" y="50"/>
                    <a:pt x="135" y="49"/>
                  </a:cubicBezTo>
                  <a:cubicBezTo>
                    <a:pt x="135" y="49"/>
                    <a:pt x="135" y="49"/>
                    <a:pt x="135" y="49"/>
                  </a:cubicBezTo>
                  <a:cubicBezTo>
                    <a:pt x="135" y="50"/>
                    <a:pt x="135" y="50"/>
                    <a:pt x="135" y="50"/>
                  </a:cubicBezTo>
                  <a:cubicBezTo>
                    <a:pt x="133" y="50"/>
                    <a:pt x="133" y="50"/>
                    <a:pt x="133" y="50"/>
                  </a:cubicBezTo>
                  <a:cubicBezTo>
                    <a:pt x="133" y="50"/>
                    <a:pt x="134" y="50"/>
                    <a:pt x="135" y="50"/>
                  </a:cubicBezTo>
                  <a:cubicBezTo>
                    <a:pt x="135" y="50"/>
                    <a:pt x="135" y="50"/>
                    <a:pt x="135" y="50"/>
                  </a:cubicBezTo>
                  <a:cubicBezTo>
                    <a:pt x="135" y="50"/>
                    <a:pt x="135" y="50"/>
                    <a:pt x="135" y="50"/>
                  </a:cubicBezTo>
                  <a:cubicBezTo>
                    <a:pt x="135" y="50"/>
                    <a:pt x="135" y="50"/>
                    <a:pt x="135" y="50"/>
                  </a:cubicBezTo>
                  <a:cubicBezTo>
                    <a:pt x="135" y="50"/>
                    <a:pt x="135" y="50"/>
                    <a:pt x="135" y="50"/>
                  </a:cubicBezTo>
                  <a:cubicBezTo>
                    <a:pt x="135" y="50"/>
                    <a:pt x="135" y="50"/>
                    <a:pt x="135" y="50"/>
                  </a:cubicBezTo>
                  <a:cubicBezTo>
                    <a:pt x="135" y="50"/>
                    <a:pt x="135" y="50"/>
                    <a:pt x="135" y="50"/>
                  </a:cubicBezTo>
                  <a:cubicBezTo>
                    <a:pt x="135" y="50"/>
                    <a:pt x="135" y="50"/>
                    <a:pt x="135" y="50"/>
                  </a:cubicBezTo>
                  <a:cubicBezTo>
                    <a:pt x="136" y="50"/>
                    <a:pt x="136" y="50"/>
                    <a:pt x="136" y="50"/>
                  </a:cubicBezTo>
                  <a:cubicBezTo>
                    <a:pt x="136" y="50"/>
                    <a:pt x="136" y="50"/>
                    <a:pt x="136" y="50"/>
                  </a:cubicBezTo>
                  <a:cubicBezTo>
                    <a:pt x="136" y="50"/>
                    <a:pt x="136" y="50"/>
                    <a:pt x="136" y="50"/>
                  </a:cubicBezTo>
                  <a:cubicBezTo>
                    <a:pt x="136" y="50"/>
                    <a:pt x="136" y="50"/>
                    <a:pt x="136" y="50"/>
                  </a:cubicBezTo>
                  <a:cubicBezTo>
                    <a:pt x="136" y="50"/>
                    <a:pt x="136" y="50"/>
                    <a:pt x="137" y="50"/>
                  </a:cubicBezTo>
                  <a:cubicBezTo>
                    <a:pt x="137" y="50"/>
                    <a:pt x="137" y="50"/>
                    <a:pt x="137" y="50"/>
                  </a:cubicBezTo>
                  <a:cubicBezTo>
                    <a:pt x="137" y="50"/>
                    <a:pt x="137" y="50"/>
                    <a:pt x="137" y="50"/>
                  </a:cubicBezTo>
                  <a:cubicBezTo>
                    <a:pt x="137" y="50"/>
                    <a:pt x="137" y="50"/>
                    <a:pt x="137" y="50"/>
                  </a:cubicBezTo>
                  <a:cubicBezTo>
                    <a:pt x="138" y="50"/>
                    <a:pt x="140" y="50"/>
                    <a:pt x="143" y="50"/>
                  </a:cubicBezTo>
                  <a:cubicBezTo>
                    <a:pt x="147" y="50"/>
                    <a:pt x="152" y="50"/>
                    <a:pt x="152" y="50"/>
                  </a:cubicBezTo>
                  <a:cubicBezTo>
                    <a:pt x="141" y="50"/>
                    <a:pt x="141" y="50"/>
                    <a:pt x="141" y="50"/>
                  </a:cubicBezTo>
                  <a:cubicBezTo>
                    <a:pt x="141" y="50"/>
                    <a:pt x="141" y="50"/>
                    <a:pt x="141" y="50"/>
                  </a:cubicBezTo>
                  <a:cubicBezTo>
                    <a:pt x="140" y="50"/>
                    <a:pt x="140" y="50"/>
                    <a:pt x="140" y="50"/>
                  </a:cubicBezTo>
                  <a:cubicBezTo>
                    <a:pt x="140" y="49"/>
                    <a:pt x="140" y="49"/>
                    <a:pt x="140" y="49"/>
                  </a:cubicBezTo>
                  <a:cubicBezTo>
                    <a:pt x="141" y="49"/>
                    <a:pt x="141" y="49"/>
                    <a:pt x="141" y="49"/>
                  </a:cubicBezTo>
                  <a:cubicBezTo>
                    <a:pt x="141" y="48"/>
                    <a:pt x="141" y="48"/>
                    <a:pt x="141" y="48"/>
                  </a:cubicBezTo>
                  <a:cubicBezTo>
                    <a:pt x="140" y="48"/>
                    <a:pt x="140" y="48"/>
                    <a:pt x="140" y="48"/>
                  </a:cubicBezTo>
                  <a:cubicBezTo>
                    <a:pt x="140" y="46"/>
                    <a:pt x="140" y="46"/>
                    <a:pt x="140" y="46"/>
                  </a:cubicBezTo>
                  <a:cubicBezTo>
                    <a:pt x="141" y="46"/>
                    <a:pt x="141" y="46"/>
                    <a:pt x="141" y="46"/>
                  </a:cubicBezTo>
                  <a:cubicBezTo>
                    <a:pt x="141" y="46"/>
                    <a:pt x="141" y="46"/>
                    <a:pt x="141" y="46"/>
                  </a:cubicBezTo>
                  <a:cubicBezTo>
                    <a:pt x="140" y="46"/>
                    <a:pt x="140" y="46"/>
                    <a:pt x="140" y="46"/>
                  </a:cubicBezTo>
                  <a:cubicBezTo>
                    <a:pt x="140" y="45"/>
                    <a:pt x="140" y="45"/>
                    <a:pt x="140" y="45"/>
                  </a:cubicBezTo>
                  <a:cubicBezTo>
                    <a:pt x="141" y="45"/>
                    <a:pt x="141" y="45"/>
                    <a:pt x="141" y="45"/>
                  </a:cubicBezTo>
                  <a:cubicBezTo>
                    <a:pt x="141" y="45"/>
                    <a:pt x="141" y="45"/>
                    <a:pt x="141" y="45"/>
                  </a:cubicBezTo>
                  <a:cubicBezTo>
                    <a:pt x="140" y="45"/>
                    <a:pt x="140" y="45"/>
                    <a:pt x="140" y="45"/>
                  </a:cubicBezTo>
                  <a:cubicBezTo>
                    <a:pt x="140" y="45"/>
                    <a:pt x="140" y="45"/>
                    <a:pt x="140" y="45"/>
                  </a:cubicBezTo>
                  <a:cubicBezTo>
                    <a:pt x="141" y="45"/>
                    <a:pt x="141" y="44"/>
                    <a:pt x="141" y="44"/>
                  </a:cubicBezTo>
                  <a:cubicBezTo>
                    <a:pt x="141" y="44"/>
                    <a:pt x="142" y="44"/>
                    <a:pt x="142" y="44"/>
                  </a:cubicBezTo>
                  <a:cubicBezTo>
                    <a:pt x="142" y="46"/>
                    <a:pt x="142" y="46"/>
                    <a:pt x="142" y="46"/>
                  </a:cubicBezTo>
                  <a:cubicBezTo>
                    <a:pt x="141" y="46"/>
                    <a:pt x="141" y="46"/>
                    <a:pt x="141" y="46"/>
                  </a:cubicBezTo>
                  <a:cubicBezTo>
                    <a:pt x="141" y="46"/>
                    <a:pt x="141" y="46"/>
                    <a:pt x="141" y="46"/>
                  </a:cubicBezTo>
                  <a:cubicBezTo>
                    <a:pt x="142" y="46"/>
                    <a:pt x="142" y="46"/>
                    <a:pt x="142" y="46"/>
                  </a:cubicBezTo>
                  <a:cubicBezTo>
                    <a:pt x="142" y="46"/>
                    <a:pt x="142" y="46"/>
                    <a:pt x="142" y="46"/>
                  </a:cubicBezTo>
                  <a:cubicBezTo>
                    <a:pt x="141" y="46"/>
                    <a:pt x="141" y="46"/>
                    <a:pt x="141" y="46"/>
                  </a:cubicBezTo>
                  <a:cubicBezTo>
                    <a:pt x="141" y="47"/>
                    <a:pt x="141" y="47"/>
                    <a:pt x="141" y="47"/>
                  </a:cubicBezTo>
                  <a:cubicBezTo>
                    <a:pt x="142" y="47"/>
                    <a:pt x="142" y="47"/>
                    <a:pt x="142" y="47"/>
                  </a:cubicBezTo>
                  <a:cubicBezTo>
                    <a:pt x="142" y="48"/>
                    <a:pt x="142" y="48"/>
                    <a:pt x="142" y="48"/>
                  </a:cubicBezTo>
                  <a:cubicBezTo>
                    <a:pt x="141" y="48"/>
                    <a:pt x="141" y="48"/>
                    <a:pt x="141" y="48"/>
                  </a:cubicBezTo>
                  <a:cubicBezTo>
                    <a:pt x="141" y="48"/>
                    <a:pt x="141" y="48"/>
                    <a:pt x="141" y="48"/>
                  </a:cubicBezTo>
                  <a:cubicBezTo>
                    <a:pt x="142" y="48"/>
                    <a:pt x="142" y="48"/>
                    <a:pt x="142" y="48"/>
                  </a:cubicBezTo>
                  <a:cubicBezTo>
                    <a:pt x="142" y="49"/>
                    <a:pt x="142" y="49"/>
                    <a:pt x="142" y="49"/>
                  </a:cubicBezTo>
                  <a:cubicBezTo>
                    <a:pt x="141" y="49"/>
                    <a:pt x="141" y="49"/>
                    <a:pt x="141" y="49"/>
                  </a:cubicBezTo>
                  <a:cubicBezTo>
                    <a:pt x="141" y="49"/>
                    <a:pt x="141" y="49"/>
                    <a:pt x="141" y="49"/>
                  </a:cubicBezTo>
                  <a:cubicBezTo>
                    <a:pt x="142" y="49"/>
                    <a:pt x="142" y="49"/>
                    <a:pt x="142" y="49"/>
                  </a:cubicBezTo>
                  <a:cubicBezTo>
                    <a:pt x="142" y="49"/>
                    <a:pt x="142" y="49"/>
                    <a:pt x="142" y="49"/>
                  </a:cubicBezTo>
                  <a:cubicBezTo>
                    <a:pt x="141" y="49"/>
                    <a:pt x="141" y="49"/>
                    <a:pt x="141" y="49"/>
                  </a:cubicBezTo>
                  <a:cubicBezTo>
                    <a:pt x="141" y="49"/>
                    <a:pt x="141" y="49"/>
                    <a:pt x="141" y="49"/>
                  </a:cubicBezTo>
                  <a:cubicBezTo>
                    <a:pt x="146" y="49"/>
                    <a:pt x="146" y="49"/>
                    <a:pt x="146" y="49"/>
                  </a:cubicBezTo>
                  <a:cubicBezTo>
                    <a:pt x="146" y="49"/>
                    <a:pt x="146" y="49"/>
                    <a:pt x="146" y="49"/>
                  </a:cubicBezTo>
                  <a:cubicBezTo>
                    <a:pt x="146" y="49"/>
                    <a:pt x="146" y="49"/>
                    <a:pt x="146" y="49"/>
                  </a:cubicBezTo>
                  <a:cubicBezTo>
                    <a:pt x="146" y="49"/>
                    <a:pt x="146" y="49"/>
                    <a:pt x="146" y="49"/>
                  </a:cubicBezTo>
                  <a:cubicBezTo>
                    <a:pt x="165" y="49"/>
                    <a:pt x="165" y="49"/>
                    <a:pt x="165" y="49"/>
                  </a:cubicBezTo>
                  <a:cubicBezTo>
                    <a:pt x="165" y="49"/>
                    <a:pt x="165" y="49"/>
                    <a:pt x="165" y="49"/>
                  </a:cubicBezTo>
                  <a:cubicBezTo>
                    <a:pt x="168" y="49"/>
                    <a:pt x="168" y="49"/>
                    <a:pt x="168" y="49"/>
                  </a:cubicBezTo>
                  <a:cubicBezTo>
                    <a:pt x="168" y="49"/>
                    <a:pt x="168" y="49"/>
                    <a:pt x="168" y="49"/>
                  </a:cubicBezTo>
                  <a:lnTo>
                    <a:pt x="166" y="48"/>
                  </a:lnTo>
                  <a:close/>
                  <a:moveTo>
                    <a:pt x="119" y="43"/>
                  </a:moveTo>
                  <a:cubicBezTo>
                    <a:pt x="119" y="43"/>
                    <a:pt x="119" y="43"/>
                    <a:pt x="119" y="43"/>
                  </a:cubicBezTo>
                  <a:cubicBezTo>
                    <a:pt x="119" y="43"/>
                    <a:pt x="119" y="43"/>
                    <a:pt x="119" y="43"/>
                  </a:cubicBezTo>
                  <a:cubicBezTo>
                    <a:pt x="119" y="43"/>
                    <a:pt x="119" y="43"/>
                    <a:pt x="119" y="43"/>
                  </a:cubicBezTo>
                  <a:cubicBezTo>
                    <a:pt x="119" y="42"/>
                    <a:pt x="119" y="42"/>
                    <a:pt x="119" y="42"/>
                  </a:cubicBezTo>
                  <a:cubicBezTo>
                    <a:pt x="119" y="42"/>
                    <a:pt x="119" y="42"/>
                    <a:pt x="119" y="42"/>
                  </a:cubicBezTo>
                  <a:cubicBezTo>
                    <a:pt x="119" y="43"/>
                    <a:pt x="119" y="43"/>
                    <a:pt x="119" y="43"/>
                  </a:cubicBezTo>
                  <a:cubicBezTo>
                    <a:pt x="119" y="43"/>
                    <a:pt x="119" y="43"/>
                    <a:pt x="119" y="43"/>
                  </a:cubicBezTo>
                  <a:close/>
                  <a:moveTo>
                    <a:pt x="118" y="42"/>
                  </a:moveTo>
                  <a:cubicBezTo>
                    <a:pt x="118" y="42"/>
                    <a:pt x="118" y="42"/>
                    <a:pt x="118" y="42"/>
                  </a:cubicBezTo>
                  <a:cubicBezTo>
                    <a:pt x="118" y="42"/>
                    <a:pt x="118" y="42"/>
                    <a:pt x="118" y="42"/>
                  </a:cubicBezTo>
                  <a:cubicBezTo>
                    <a:pt x="118" y="43"/>
                    <a:pt x="118" y="43"/>
                    <a:pt x="118" y="43"/>
                  </a:cubicBezTo>
                  <a:cubicBezTo>
                    <a:pt x="118" y="43"/>
                    <a:pt x="118" y="43"/>
                    <a:pt x="118" y="43"/>
                  </a:cubicBezTo>
                  <a:lnTo>
                    <a:pt x="118" y="42"/>
                  </a:lnTo>
                  <a:close/>
                  <a:moveTo>
                    <a:pt x="118" y="43"/>
                  </a:moveTo>
                  <a:cubicBezTo>
                    <a:pt x="118" y="43"/>
                    <a:pt x="118" y="43"/>
                    <a:pt x="118" y="43"/>
                  </a:cubicBezTo>
                  <a:cubicBezTo>
                    <a:pt x="118" y="43"/>
                    <a:pt x="118" y="43"/>
                    <a:pt x="118" y="43"/>
                  </a:cubicBezTo>
                  <a:cubicBezTo>
                    <a:pt x="118" y="43"/>
                    <a:pt x="118" y="43"/>
                    <a:pt x="118" y="43"/>
                  </a:cubicBezTo>
                  <a:cubicBezTo>
                    <a:pt x="117" y="43"/>
                    <a:pt x="117" y="43"/>
                    <a:pt x="117" y="43"/>
                  </a:cubicBezTo>
                  <a:lnTo>
                    <a:pt x="118" y="43"/>
                  </a:lnTo>
                  <a:close/>
                  <a:moveTo>
                    <a:pt x="117" y="42"/>
                  </a:moveTo>
                  <a:cubicBezTo>
                    <a:pt x="117" y="42"/>
                    <a:pt x="117" y="42"/>
                    <a:pt x="117" y="42"/>
                  </a:cubicBezTo>
                  <a:cubicBezTo>
                    <a:pt x="117" y="42"/>
                    <a:pt x="117" y="42"/>
                    <a:pt x="117" y="42"/>
                  </a:cubicBezTo>
                  <a:cubicBezTo>
                    <a:pt x="117" y="43"/>
                    <a:pt x="117" y="43"/>
                    <a:pt x="117" y="43"/>
                  </a:cubicBezTo>
                  <a:cubicBezTo>
                    <a:pt x="117" y="43"/>
                    <a:pt x="117" y="43"/>
                    <a:pt x="117" y="43"/>
                  </a:cubicBezTo>
                  <a:lnTo>
                    <a:pt x="117" y="42"/>
                  </a:lnTo>
                  <a:close/>
                  <a:moveTo>
                    <a:pt x="117" y="43"/>
                  </a:moveTo>
                  <a:cubicBezTo>
                    <a:pt x="117" y="43"/>
                    <a:pt x="117" y="43"/>
                    <a:pt x="117" y="43"/>
                  </a:cubicBezTo>
                  <a:cubicBezTo>
                    <a:pt x="117" y="43"/>
                    <a:pt x="117" y="43"/>
                    <a:pt x="117" y="43"/>
                  </a:cubicBezTo>
                  <a:cubicBezTo>
                    <a:pt x="117" y="43"/>
                    <a:pt x="117" y="43"/>
                    <a:pt x="117" y="43"/>
                  </a:cubicBezTo>
                  <a:cubicBezTo>
                    <a:pt x="117" y="43"/>
                    <a:pt x="117" y="43"/>
                    <a:pt x="117" y="43"/>
                  </a:cubicBezTo>
                  <a:close/>
                  <a:moveTo>
                    <a:pt x="116" y="42"/>
                  </a:moveTo>
                  <a:cubicBezTo>
                    <a:pt x="116" y="42"/>
                    <a:pt x="116" y="42"/>
                    <a:pt x="116" y="42"/>
                  </a:cubicBezTo>
                  <a:cubicBezTo>
                    <a:pt x="116" y="42"/>
                    <a:pt x="116" y="42"/>
                    <a:pt x="116" y="42"/>
                  </a:cubicBezTo>
                  <a:cubicBezTo>
                    <a:pt x="116" y="43"/>
                    <a:pt x="116" y="43"/>
                    <a:pt x="116" y="43"/>
                  </a:cubicBezTo>
                  <a:cubicBezTo>
                    <a:pt x="116" y="43"/>
                    <a:pt x="116" y="43"/>
                    <a:pt x="115" y="43"/>
                  </a:cubicBezTo>
                  <a:lnTo>
                    <a:pt x="116" y="42"/>
                  </a:lnTo>
                  <a:close/>
                  <a:moveTo>
                    <a:pt x="115" y="43"/>
                  </a:moveTo>
                  <a:cubicBezTo>
                    <a:pt x="115" y="43"/>
                    <a:pt x="115" y="43"/>
                    <a:pt x="115" y="43"/>
                  </a:cubicBezTo>
                  <a:cubicBezTo>
                    <a:pt x="116" y="43"/>
                    <a:pt x="116" y="43"/>
                    <a:pt x="116" y="43"/>
                  </a:cubicBezTo>
                  <a:cubicBezTo>
                    <a:pt x="116" y="43"/>
                    <a:pt x="116" y="43"/>
                    <a:pt x="116" y="43"/>
                  </a:cubicBezTo>
                  <a:cubicBezTo>
                    <a:pt x="115" y="43"/>
                    <a:pt x="115" y="43"/>
                    <a:pt x="115" y="43"/>
                  </a:cubicBezTo>
                  <a:close/>
                  <a:moveTo>
                    <a:pt x="114" y="43"/>
                  </a:moveTo>
                  <a:cubicBezTo>
                    <a:pt x="114" y="43"/>
                    <a:pt x="114" y="43"/>
                    <a:pt x="114" y="43"/>
                  </a:cubicBezTo>
                  <a:cubicBezTo>
                    <a:pt x="114" y="42"/>
                    <a:pt x="115" y="42"/>
                    <a:pt x="115" y="42"/>
                  </a:cubicBezTo>
                  <a:cubicBezTo>
                    <a:pt x="115" y="43"/>
                    <a:pt x="115" y="43"/>
                    <a:pt x="115" y="43"/>
                  </a:cubicBezTo>
                  <a:cubicBezTo>
                    <a:pt x="115" y="43"/>
                    <a:pt x="114" y="43"/>
                    <a:pt x="114" y="43"/>
                  </a:cubicBezTo>
                  <a:close/>
                  <a:moveTo>
                    <a:pt x="114" y="43"/>
                  </a:moveTo>
                  <a:cubicBezTo>
                    <a:pt x="114" y="43"/>
                    <a:pt x="114" y="43"/>
                    <a:pt x="114" y="43"/>
                  </a:cubicBezTo>
                  <a:cubicBezTo>
                    <a:pt x="114" y="43"/>
                    <a:pt x="115" y="43"/>
                    <a:pt x="115" y="43"/>
                  </a:cubicBezTo>
                  <a:cubicBezTo>
                    <a:pt x="115" y="43"/>
                    <a:pt x="115" y="43"/>
                    <a:pt x="115" y="43"/>
                  </a:cubicBezTo>
                  <a:cubicBezTo>
                    <a:pt x="114" y="43"/>
                    <a:pt x="114" y="43"/>
                    <a:pt x="114" y="43"/>
                  </a:cubicBezTo>
                  <a:close/>
                  <a:moveTo>
                    <a:pt x="113" y="43"/>
                  </a:moveTo>
                  <a:cubicBezTo>
                    <a:pt x="113" y="43"/>
                    <a:pt x="113" y="43"/>
                    <a:pt x="113" y="43"/>
                  </a:cubicBezTo>
                  <a:cubicBezTo>
                    <a:pt x="113" y="43"/>
                    <a:pt x="113" y="43"/>
                    <a:pt x="113" y="43"/>
                  </a:cubicBezTo>
                  <a:cubicBezTo>
                    <a:pt x="113" y="43"/>
                    <a:pt x="113" y="43"/>
                    <a:pt x="113" y="43"/>
                  </a:cubicBezTo>
                  <a:cubicBezTo>
                    <a:pt x="113" y="44"/>
                    <a:pt x="113" y="44"/>
                    <a:pt x="113" y="44"/>
                  </a:cubicBezTo>
                  <a:cubicBezTo>
                    <a:pt x="113" y="44"/>
                    <a:pt x="113" y="44"/>
                    <a:pt x="112" y="44"/>
                  </a:cubicBezTo>
                  <a:lnTo>
                    <a:pt x="113" y="43"/>
                  </a:lnTo>
                  <a:close/>
                  <a:moveTo>
                    <a:pt x="112" y="44"/>
                  </a:moveTo>
                  <a:cubicBezTo>
                    <a:pt x="112" y="44"/>
                    <a:pt x="112" y="44"/>
                    <a:pt x="112" y="44"/>
                  </a:cubicBezTo>
                  <a:cubicBezTo>
                    <a:pt x="113" y="44"/>
                    <a:pt x="113" y="44"/>
                    <a:pt x="113" y="44"/>
                  </a:cubicBezTo>
                  <a:cubicBezTo>
                    <a:pt x="112" y="44"/>
                    <a:pt x="112" y="44"/>
                    <a:pt x="112" y="44"/>
                  </a:cubicBezTo>
                  <a:close/>
                  <a:moveTo>
                    <a:pt x="111" y="43"/>
                  </a:moveTo>
                  <a:cubicBezTo>
                    <a:pt x="111" y="43"/>
                    <a:pt x="111" y="43"/>
                    <a:pt x="111" y="43"/>
                  </a:cubicBezTo>
                  <a:cubicBezTo>
                    <a:pt x="111" y="43"/>
                    <a:pt x="111" y="43"/>
                    <a:pt x="111" y="43"/>
                  </a:cubicBezTo>
                  <a:cubicBezTo>
                    <a:pt x="111" y="44"/>
                    <a:pt x="111" y="44"/>
                    <a:pt x="111" y="44"/>
                  </a:cubicBezTo>
                  <a:cubicBezTo>
                    <a:pt x="111" y="44"/>
                    <a:pt x="111" y="44"/>
                    <a:pt x="111" y="44"/>
                  </a:cubicBezTo>
                  <a:lnTo>
                    <a:pt x="111" y="43"/>
                  </a:lnTo>
                  <a:close/>
                  <a:moveTo>
                    <a:pt x="111" y="44"/>
                  </a:moveTo>
                  <a:cubicBezTo>
                    <a:pt x="111" y="44"/>
                    <a:pt x="111" y="44"/>
                    <a:pt x="111" y="44"/>
                  </a:cubicBezTo>
                  <a:cubicBezTo>
                    <a:pt x="111" y="44"/>
                    <a:pt x="111" y="44"/>
                    <a:pt x="111" y="44"/>
                  </a:cubicBezTo>
                  <a:cubicBezTo>
                    <a:pt x="111" y="44"/>
                    <a:pt x="111" y="44"/>
                    <a:pt x="111" y="44"/>
                  </a:cubicBezTo>
                  <a:close/>
                  <a:moveTo>
                    <a:pt x="109" y="43"/>
                  </a:moveTo>
                  <a:cubicBezTo>
                    <a:pt x="109" y="43"/>
                    <a:pt x="109" y="43"/>
                    <a:pt x="109" y="43"/>
                  </a:cubicBezTo>
                  <a:cubicBezTo>
                    <a:pt x="109" y="43"/>
                    <a:pt x="109" y="43"/>
                    <a:pt x="109" y="43"/>
                  </a:cubicBezTo>
                  <a:cubicBezTo>
                    <a:pt x="109" y="44"/>
                    <a:pt x="109" y="44"/>
                    <a:pt x="109" y="44"/>
                  </a:cubicBezTo>
                  <a:cubicBezTo>
                    <a:pt x="109" y="44"/>
                    <a:pt x="109" y="44"/>
                    <a:pt x="109" y="44"/>
                  </a:cubicBezTo>
                  <a:lnTo>
                    <a:pt x="109" y="43"/>
                  </a:lnTo>
                  <a:close/>
                  <a:moveTo>
                    <a:pt x="109" y="44"/>
                  </a:moveTo>
                  <a:cubicBezTo>
                    <a:pt x="109" y="44"/>
                    <a:pt x="109" y="44"/>
                    <a:pt x="109" y="44"/>
                  </a:cubicBezTo>
                  <a:cubicBezTo>
                    <a:pt x="109" y="44"/>
                    <a:pt x="109" y="44"/>
                    <a:pt x="109" y="44"/>
                  </a:cubicBezTo>
                  <a:cubicBezTo>
                    <a:pt x="109" y="44"/>
                    <a:pt x="109" y="44"/>
                    <a:pt x="109" y="44"/>
                  </a:cubicBezTo>
                  <a:close/>
                  <a:moveTo>
                    <a:pt x="107" y="43"/>
                  </a:moveTo>
                  <a:cubicBezTo>
                    <a:pt x="107" y="43"/>
                    <a:pt x="107" y="43"/>
                    <a:pt x="107" y="43"/>
                  </a:cubicBezTo>
                  <a:cubicBezTo>
                    <a:pt x="107" y="43"/>
                    <a:pt x="107" y="43"/>
                    <a:pt x="107" y="43"/>
                  </a:cubicBezTo>
                  <a:cubicBezTo>
                    <a:pt x="107" y="44"/>
                    <a:pt x="107" y="44"/>
                    <a:pt x="107" y="44"/>
                  </a:cubicBezTo>
                  <a:cubicBezTo>
                    <a:pt x="107" y="44"/>
                    <a:pt x="107" y="44"/>
                    <a:pt x="106" y="44"/>
                  </a:cubicBezTo>
                  <a:lnTo>
                    <a:pt x="107" y="43"/>
                  </a:lnTo>
                  <a:close/>
                  <a:moveTo>
                    <a:pt x="106" y="44"/>
                  </a:moveTo>
                  <a:cubicBezTo>
                    <a:pt x="106" y="44"/>
                    <a:pt x="106" y="44"/>
                    <a:pt x="106" y="44"/>
                  </a:cubicBezTo>
                  <a:cubicBezTo>
                    <a:pt x="106" y="44"/>
                    <a:pt x="106" y="44"/>
                    <a:pt x="106" y="44"/>
                  </a:cubicBezTo>
                  <a:cubicBezTo>
                    <a:pt x="106" y="44"/>
                    <a:pt x="106" y="44"/>
                    <a:pt x="106" y="44"/>
                  </a:cubicBezTo>
                  <a:close/>
                  <a:moveTo>
                    <a:pt x="104" y="43"/>
                  </a:moveTo>
                  <a:cubicBezTo>
                    <a:pt x="104" y="43"/>
                    <a:pt x="104" y="43"/>
                    <a:pt x="104" y="43"/>
                  </a:cubicBezTo>
                  <a:cubicBezTo>
                    <a:pt x="104" y="43"/>
                    <a:pt x="105" y="43"/>
                    <a:pt x="105" y="43"/>
                  </a:cubicBezTo>
                  <a:cubicBezTo>
                    <a:pt x="105" y="45"/>
                    <a:pt x="105" y="45"/>
                    <a:pt x="105" y="45"/>
                  </a:cubicBezTo>
                  <a:cubicBezTo>
                    <a:pt x="104" y="45"/>
                    <a:pt x="104" y="45"/>
                    <a:pt x="104" y="45"/>
                  </a:cubicBezTo>
                  <a:lnTo>
                    <a:pt x="104" y="43"/>
                  </a:lnTo>
                  <a:close/>
                  <a:moveTo>
                    <a:pt x="101" y="44"/>
                  </a:moveTo>
                  <a:cubicBezTo>
                    <a:pt x="101" y="44"/>
                    <a:pt x="101" y="44"/>
                    <a:pt x="101" y="44"/>
                  </a:cubicBezTo>
                  <a:cubicBezTo>
                    <a:pt x="101" y="44"/>
                    <a:pt x="102" y="44"/>
                    <a:pt x="102" y="44"/>
                  </a:cubicBezTo>
                  <a:cubicBezTo>
                    <a:pt x="102" y="45"/>
                    <a:pt x="102" y="45"/>
                    <a:pt x="102" y="45"/>
                  </a:cubicBezTo>
                  <a:cubicBezTo>
                    <a:pt x="101" y="45"/>
                    <a:pt x="101" y="45"/>
                    <a:pt x="101" y="45"/>
                  </a:cubicBezTo>
                  <a:lnTo>
                    <a:pt x="101" y="44"/>
                  </a:lnTo>
                  <a:close/>
                  <a:moveTo>
                    <a:pt x="98" y="44"/>
                  </a:moveTo>
                  <a:cubicBezTo>
                    <a:pt x="98" y="44"/>
                    <a:pt x="98" y="44"/>
                    <a:pt x="98" y="44"/>
                  </a:cubicBezTo>
                  <a:cubicBezTo>
                    <a:pt x="99" y="44"/>
                    <a:pt x="99" y="44"/>
                    <a:pt x="99" y="44"/>
                  </a:cubicBezTo>
                  <a:cubicBezTo>
                    <a:pt x="99" y="45"/>
                    <a:pt x="99" y="45"/>
                    <a:pt x="99" y="45"/>
                  </a:cubicBezTo>
                  <a:cubicBezTo>
                    <a:pt x="99" y="45"/>
                    <a:pt x="99" y="45"/>
                    <a:pt x="98" y="45"/>
                  </a:cubicBezTo>
                  <a:lnTo>
                    <a:pt x="98" y="44"/>
                  </a:lnTo>
                  <a:close/>
                  <a:moveTo>
                    <a:pt x="95" y="44"/>
                  </a:moveTo>
                  <a:cubicBezTo>
                    <a:pt x="95" y="44"/>
                    <a:pt x="95" y="44"/>
                    <a:pt x="95" y="44"/>
                  </a:cubicBezTo>
                  <a:cubicBezTo>
                    <a:pt x="95" y="44"/>
                    <a:pt x="96" y="44"/>
                    <a:pt x="96" y="44"/>
                  </a:cubicBezTo>
                  <a:cubicBezTo>
                    <a:pt x="96" y="46"/>
                    <a:pt x="96" y="46"/>
                    <a:pt x="96" y="46"/>
                  </a:cubicBezTo>
                  <a:cubicBezTo>
                    <a:pt x="95" y="46"/>
                    <a:pt x="95" y="46"/>
                    <a:pt x="95" y="46"/>
                  </a:cubicBezTo>
                  <a:lnTo>
                    <a:pt x="95" y="44"/>
                  </a:lnTo>
                  <a:close/>
                  <a:moveTo>
                    <a:pt x="92" y="45"/>
                  </a:moveTo>
                  <a:cubicBezTo>
                    <a:pt x="92" y="45"/>
                    <a:pt x="92" y="45"/>
                    <a:pt x="92" y="45"/>
                  </a:cubicBezTo>
                  <a:cubicBezTo>
                    <a:pt x="92" y="45"/>
                    <a:pt x="92" y="45"/>
                    <a:pt x="92" y="45"/>
                  </a:cubicBezTo>
                  <a:cubicBezTo>
                    <a:pt x="92" y="46"/>
                    <a:pt x="92" y="46"/>
                    <a:pt x="92" y="46"/>
                  </a:cubicBezTo>
                  <a:cubicBezTo>
                    <a:pt x="92" y="46"/>
                    <a:pt x="92" y="46"/>
                    <a:pt x="91" y="46"/>
                  </a:cubicBezTo>
                  <a:lnTo>
                    <a:pt x="92" y="45"/>
                  </a:lnTo>
                  <a:close/>
                  <a:moveTo>
                    <a:pt x="88" y="45"/>
                  </a:moveTo>
                  <a:cubicBezTo>
                    <a:pt x="88" y="45"/>
                    <a:pt x="88" y="45"/>
                    <a:pt x="88" y="45"/>
                  </a:cubicBezTo>
                  <a:cubicBezTo>
                    <a:pt x="88" y="45"/>
                    <a:pt x="88" y="45"/>
                    <a:pt x="88" y="45"/>
                  </a:cubicBezTo>
                  <a:cubicBezTo>
                    <a:pt x="88" y="47"/>
                    <a:pt x="88" y="47"/>
                    <a:pt x="88" y="47"/>
                  </a:cubicBezTo>
                  <a:cubicBezTo>
                    <a:pt x="88" y="47"/>
                    <a:pt x="88" y="47"/>
                    <a:pt x="88" y="47"/>
                  </a:cubicBezTo>
                  <a:lnTo>
                    <a:pt x="88" y="45"/>
                  </a:lnTo>
                  <a:close/>
                  <a:moveTo>
                    <a:pt x="84" y="46"/>
                  </a:moveTo>
                  <a:cubicBezTo>
                    <a:pt x="84" y="46"/>
                    <a:pt x="84" y="46"/>
                    <a:pt x="84" y="46"/>
                  </a:cubicBezTo>
                  <a:cubicBezTo>
                    <a:pt x="84" y="46"/>
                    <a:pt x="84" y="46"/>
                    <a:pt x="84" y="46"/>
                  </a:cubicBezTo>
                  <a:cubicBezTo>
                    <a:pt x="84" y="47"/>
                    <a:pt x="84" y="47"/>
                    <a:pt x="84" y="47"/>
                  </a:cubicBezTo>
                  <a:cubicBezTo>
                    <a:pt x="84" y="47"/>
                    <a:pt x="84" y="47"/>
                    <a:pt x="84" y="47"/>
                  </a:cubicBezTo>
                  <a:lnTo>
                    <a:pt x="84" y="46"/>
                  </a:lnTo>
                  <a:close/>
                  <a:moveTo>
                    <a:pt x="80" y="47"/>
                  </a:moveTo>
                  <a:cubicBezTo>
                    <a:pt x="80" y="47"/>
                    <a:pt x="80" y="47"/>
                    <a:pt x="80" y="47"/>
                  </a:cubicBezTo>
                  <a:cubicBezTo>
                    <a:pt x="80" y="47"/>
                    <a:pt x="80" y="47"/>
                    <a:pt x="80" y="47"/>
                  </a:cubicBezTo>
                  <a:cubicBezTo>
                    <a:pt x="80" y="48"/>
                    <a:pt x="80" y="48"/>
                    <a:pt x="80" y="48"/>
                  </a:cubicBezTo>
                  <a:cubicBezTo>
                    <a:pt x="80" y="48"/>
                    <a:pt x="80" y="48"/>
                    <a:pt x="80" y="48"/>
                  </a:cubicBezTo>
                  <a:lnTo>
                    <a:pt x="80" y="47"/>
                  </a:lnTo>
                  <a:close/>
                  <a:moveTo>
                    <a:pt x="74" y="49"/>
                  </a:moveTo>
                  <a:cubicBezTo>
                    <a:pt x="74" y="49"/>
                    <a:pt x="74" y="49"/>
                    <a:pt x="74" y="49"/>
                  </a:cubicBezTo>
                  <a:cubicBezTo>
                    <a:pt x="74" y="49"/>
                    <a:pt x="75" y="49"/>
                    <a:pt x="75" y="49"/>
                  </a:cubicBezTo>
                  <a:cubicBezTo>
                    <a:pt x="75" y="47"/>
                    <a:pt x="75" y="47"/>
                    <a:pt x="75" y="47"/>
                  </a:cubicBezTo>
                  <a:cubicBezTo>
                    <a:pt x="75" y="47"/>
                    <a:pt x="75" y="47"/>
                    <a:pt x="76" y="47"/>
                  </a:cubicBezTo>
                  <a:cubicBezTo>
                    <a:pt x="76" y="48"/>
                    <a:pt x="76" y="48"/>
                    <a:pt x="76" y="48"/>
                  </a:cubicBezTo>
                  <a:cubicBezTo>
                    <a:pt x="76" y="48"/>
                    <a:pt x="77" y="48"/>
                    <a:pt x="77" y="48"/>
                  </a:cubicBezTo>
                  <a:cubicBezTo>
                    <a:pt x="77" y="48"/>
                    <a:pt x="76" y="48"/>
                    <a:pt x="76" y="49"/>
                  </a:cubicBezTo>
                  <a:cubicBezTo>
                    <a:pt x="76" y="48"/>
                    <a:pt x="76" y="48"/>
                    <a:pt x="76" y="48"/>
                  </a:cubicBezTo>
                  <a:cubicBezTo>
                    <a:pt x="75" y="49"/>
                    <a:pt x="75" y="49"/>
                    <a:pt x="75" y="49"/>
                  </a:cubicBezTo>
                  <a:cubicBezTo>
                    <a:pt x="75" y="49"/>
                    <a:pt x="75" y="49"/>
                    <a:pt x="75" y="49"/>
                  </a:cubicBezTo>
                  <a:cubicBezTo>
                    <a:pt x="75" y="49"/>
                    <a:pt x="75" y="49"/>
                    <a:pt x="75" y="49"/>
                  </a:cubicBezTo>
                  <a:cubicBezTo>
                    <a:pt x="75" y="49"/>
                    <a:pt x="74" y="49"/>
                    <a:pt x="74" y="49"/>
                  </a:cubicBezTo>
                  <a:close/>
                  <a:moveTo>
                    <a:pt x="74" y="49"/>
                  </a:moveTo>
                  <a:cubicBezTo>
                    <a:pt x="74" y="49"/>
                    <a:pt x="74" y="49"/>
                    <a:pt x="74" y="49"/>
                  </a:cubicBezTo>
                  <a:cubicBezTo>
                    <a:pt x="71" y="49"/>
                    <a:pt x="69" y="50"/>
                    <a:pt x="67" y="50"/>
                  </a:cubicBezTo>
                  <a:cubicBezTo>
                    <a:pt x="69" y="50"/>
                    <a:pt x="72" y="49"/>
                    <a:pt x="73" y="49"/>
                  </a:cubicBezTo>
                  <a:cubicBezTo>
                    <a:pt x="73" y="49"/>
                    <a:pt x="74" y="49"/>
                    <a:pt x="74" y="49"/>
                  </a:cubicBezTo>
                  <a:close/>
                  <a:moveTo>
                    <a:pt x="87" y="51"/>
                  </a:moveTo>
                  <a:cubicBezTo>
                    <a:pt x="87" y="51"/>
                    <a:pt x="87" y="51"/>
                    <a:pt x="87" y="51"/>
                  </a:cubicBezTo>
                  <a:cubicBezTo>
                    <a:pt x="85" y="51"/>
                    <a:pt x="84" y="51"/>
                    <a:pt x="83" y="51"/>
                  </a:cubicBezTo>
                  <a:cubicBezTo>
                    <a:pt x="84" y="51"/>
                    <a:pt x="85" y="51"/>
                    <a:pt x="87" y="50"/>
                  </a:cubicBezTo>
                  <a:lnTo>
                    <a:pt x="87" y="51"/>
                  </a:lnTo>
                  <a:close/>
                  <a:moveTo>
                    <a:pt x="89" y="51"/>
                  </a:moveTo>
                  <a:cubicBezTo>
                    <a:pt x="89" y="51"/>
                    <a:pt x="89" y="51"/>
                    <a:pt x="89" y="51"/>
                  </a:cubicBezTo>
                  <a:cubicBezTo>
                    <a:pt x="88" y="51"/>
                    <a:pt x="88" y="51"/>
                    <a:pt x="87" y="51"/>
                  </a:cubicBezTo>
                  <a:cubicBezTo>
                    <a:pt x="87" y="50"/>
                    <a:pt x="87" y="50"/>
                    <a:pt x="87" y="50"/>
                  </a:cubicBezTo>
                  <a:cubicBezTo>
                    <a:pt x="88" y="50"/>
                    <a:pt x="88" y="50"/>
                    <a:pt x="89" y="50"/>
                  </a:cubicBezTo>
                  <a:lnTo>
                    <a:pt x="89" y="51"/>
                  </a:lnTo>
                  <a:close/>
                  <a:moveTo>
                    <a:pt x="91" y="51"/>
                  </a:moveTo>
                  <a:cubicBezTo>
                    <a:pt x="91" y="51"/>
                    <a:pt x="91" y="51"/>
                    <a:pt x="91" y="51"/>
                  </a:cubicBezTo>
                  <a:cubicBezTo>
                    <a:pt x="91" y="51"/>
                    <a:pt x="90" y="51"/>
                    <a:pt x="89" y="51"/>
                  </a:cubicBezTo>
                  <a:cubicBezTo>
                    <a:pt x="89" y="50"/>
                    <a:pt x="89" y="50"/>
                    <a:pt x="89" y="50"/>
                  </a:cubicBezTo>
                  <a:cubicBezTo>
                    <a:pt x="90" y="50"/>
                    <a:pt x="91" y="50"/>
                    <a:pt x="91" y="50"/>
                  </a:cubicBezTo>
                  <a:lnTo>
                    <a:pt x="91" y="51"/>
                  </a:lnTo>
                  <a:close/>
                  <a:moveTo>
                    <a:pt x="93" y="51"/>
                  </a:moveTo>
                  <a:cubicBezTo>
                    <a:pt x="93" y="51"/>
                    <a:pt x="93" y="51"/>
                    <a:pt x="93" y="51"/>
                  </a:cubicBezTo>
                  <a:cubicBezTo>
                    <a:pt x="93" y="51"/>
                    <a:pt x="92" y="51"/>
                    <a:pt x="91" y="51"/>
                  </a:cubicBezTo>
                  <a:cubicBezTo>
                    <a:pt x="91" y="50"/>
                    <a:pt x="91" y="50"/>
                    <a:pt x="91" y="50"/>
                  </a:cubicBezTo>
                  <a:cubicBezTo>
                    <a:pt x="92" y="49"/>
                    <a:pt x="93" y="49"/>
                    <a:pt x="93" y="49"/>
                  </a:cubicBezTo>
                  <a:lnTo>
                    <a:pt x="93" y="51"/>
                  </a:lnTo>
                  <a:close/>
                  <a:moveTo>
                    <a:pt x="95" y="51"/>
                  </a:moveTo>
                  <a:cubicBezTo>
                    <a:pt x="95" y="51"/>
                    <a:pt x="95" y="51"/>
                    <a:pt x="95" y="51"/>
                  </a:cubicBezTo>
                  <a:cubicBezTo>
                    <a:pt x="95" y="51"/>
                    <a:pt x="94" y="51"/>
                    <a:pt x="94" y="51"/>
                  </a:cubicBezTo>
                  <a:cubicBezTo>
                    <a:pt x="94" y="49"/>
                    <a:pt x="94" y="49"/>
                    <a:pt x="94" y="49"/>
                  </a:cubicBezTo>
                  <a:cubicBezTo>
                    <a:pt x="94" y="49"/>
                    <a:pt x="95" y="49"/>
                    <a:pt x="95" y="49"/>
                  </a:cubicBezTo>
                  <a:lnTo>
                    <a:pt x="95" y="51"/>
                  </a:lnTo>
                  <a:close/>
                  <a:moveTo>
                    <a:pt x="98" y="51"/>
                  </a:moveTo>
                  <a:cubicBezTo>
                    <a:pt x="98" y="51"/>
                    <a:pt x="98" y="51"/>
                    <a:pt x="98" y="51"/>
                  </a:cubicBezTo>
                  <a:cubicBezTo>
                    <a:pt x="97" y="51"/>
                    <a:pt x="96" y="51"/>
                    <a:pt x="96" y="51"/>
                  </a:cubicBezTo>
                  <a:cubicBezTo>
                    <a:pt x="96" y="50"/>
                    <a:pt x="96" y="50"/>
                    <a:pt x="96" y="50"/>
                  </a:cubicBezTo>
                  <a:cubicBezTo>
                    <a:pt x="98" y="50"/>
                    <a:pt x="98" y="50"/>
                    <a:pt x="98" y="50"/>
                  </a:cubicBezTo>
                  <a:lnTo>
                    <a:pt x="98" y="51"/>
                  </a:lnTo>
                  <a:close/>
                  <a:moveTo>
                    <a:pt x="98" y="50"/>
                  </a:moveTo>
                  <a:cubicBezTo>
                    <a:pt x="98" y="50"/>
                    <a:pt x="98" y="50"/>
                    <a:pt x="98" y="50"/>
                  </a:cubicBezTo>
                  <a:cubicBezTo>
                    <a:pt x="96" y="50"/>
                    <a:pt x="96" y="50"/>
                    <a:pt x="96" y="50"/>
                  </a:cubicBezTo>
                  <a:cubicBezTo>
                    <a:pt x="96" y="49"/>
                    <a:pt x="96" y="49"/>
                    <a:pt x="96" y="49"/>
                  </a:cubicBezTo>
                  <a:cubicBezTo>
                    <a:pt x="96" y="49"/>
                    <a:pt x="97" y="49"/>
                    <a:pt x="98" y="49"/>
                  </a:cubicBezTo>
                  <a:lnTo>
                    <a:pt x="98" y="50"/>
                  </a:lnTo>
                  <a:close/>
                  <a:moveTo>
                    <a:pt x="100" y="51"/>
                  </a:moveTo>
                  <a:cubicBezTo>
                    <a:pt x="100" y="51"/>
                    <a:pt x="100" y="51"/>
                    <a:pt x="100" y="51"/>
                  </a:cubicBezTo>
                  <a:cubicBezTo>
                    <a:pt x="99" y="51"/>
                    <a:pt x="98" y="51"/>
                    <a:pt x="98" y="51"/>
                  </a:cubicBezTo>
                  <a:cubicBezTo>
                    <a:pt x="98" y="50"/>
                    <a:pt x="98" y="50"/>
                    <a:pt x="98" y="50"/>
                  </a:cubicBezTo>
                  <a:cubicBezTo>
                    <a:pt x="99" y="50"/>
                    <a:pt x="99" y="50"/>
                    <a:pt x="99" y="50"/>
                  </a:cubicBezTo>
                  <a:cubicBezTo>
                    <a:pt x="99" y="50"/>
                    <a:pt x="99" y="50"/>
                    <a:pt x="99" y="50"/>
                  </a:cubicBezTo>
                  <a:cubicBezTo>
                    <a:pt x="98" y="50"/>
                    <a:pt x="98" y="50"/>
                    <a:pt x="98" y="50"/>
                  </a:cubicBezTo>
                  <a:cubicBezTo>
                    <a:pt x="98" y="48"/>
                    <a:pt x="98" y="48"/>
                    <a:pt x="98" y="48"/>
                  </a:cubicBezTo>
                  <a:cubicBezTo>
                    <a:pt x="98" y="48"/>
                    <a:pt x="99" y="48"/>
                    <a:pt x="100" y="48"/>
                  </a:cubicBezTo>
                  <a:lnTo>
                    <a:pt x="100" y="51"/>
                  </a:lnTo>
                  <a:close/>
                  <a:moveTo>
                    <a:pt x="101" y="51"/>
                  </a:moveTo>
                  <a:cubicBezTo>
                    <a:pt x="101" y="51"/>
                    <a:pt x="101" y="51"/>
                    <a:pt x="101" y="51"/>
                  </a:cubicBezTo>
                  <a:cubicBezTo>
                    <a:pt x="101" y="51"/>
                    <a:pt x="100" y="51"/>
                    <a:pt x="100" y="51"/>
                  </a:cubicBezTo>
                  <a:cubicBezTo>
                    <a:pt x="100" y="48"/>
                    <a:pt x="100" y="48"/>
                    <a:pt x="100" y="48"/>
                  </a:cubicBezTo>
                  <a:cubicBezTo>
                    <a:pt x="100" y="48"/>
                    <a:pt x="101" y="48"/>
                    <a:pt x="101" y="48"/>
                  </a:cubicBezTo>
                  <a:lnTo>
                    <a:pt x="101" y="51"/>
                  </a:lnTo>
                  <a:close/>
                  <a:moveTo>
                    <a:pt x="103" y="49"/>
                  </a:moveTo>
                  <a:cubicBezTo>
                    <a:pt x="103" y="49"/>
                    <a:pt x="103" y="49"/>
                    <a:pt x="103" y="49"/>
                  </a:cubicBezTo>
                  <a:cubicBezTo>
                    <a:pt x="103" y="49"/>
                    <a:pt x="103" y="49"/>
                    <a:pt x="103" y="49"/>
                  </a:cubicBezTo>
                  <a:cubicBezTo>
                    <a:pt x="103" y="49"/>
                    <a:pt x="103" y="49"/>
                    <a:pt x="103" y="49"/>
                  </a:cubicBezTo>
                  <a:cubicBezTo>
                    <a:pt x="103" y="49"/>
                    <a:pt x="103" y="49"/>
                    <a:pt x="103" y="49"/>
                  </a:cubicBezTo>
                  <a:cubicBezTo>
                    <a:pt x="103" y="51"/>
                    <a:pt x="103" y="51"/>
                    <a:pt x="103" y="51"/>
                  </a:cubicBezTo>
                  <a:cubicBezTo>
                    <a:pt x="103" y="51"/>
                    <a:pt x="103" y="51"/>
                    <a:pt x="103" y="51"/>
                  </a:cubicBezTo>
                  <a:cubicBezTo>
                    <a:pt x="103" y="51"/>
                    <a:pt x="102" y="51"/>
                    <a:pt x="102" y="51"/>
                  </a:cubicBezTo>
                  <a:cubicBezTo>
                    <a:pt x="102" y="48"/>
                    <a:pt x="102" y="48"/>
                    <a:pt x="102" y="48"/>
                  </a:cubicBezTo>
                  <a:cubicBezTo>
                    <a:pt x="102" y="48"/>
                    <a:pt x="103" y="48"/>
                    <a:pt x="103" y="48"/>
                  </a:cubicBezTo>
                  <a:lnTo>
                    <a:pt x="103" y="49"/>
                  </a:lnTo>
                  <a:close/>
                  <a:moveTo>
                    <a:pt x="108" y="50"/>
                  </a:moveTo>
                  <a:cubicBezTo>
                    <a:pt x="108" y="50"/>
                    <a:pt x="108" y="50"/>
                    <a:pt x="108" y="50"/>
                  </a:cubicBezTo>
                  <a:cubicBezTo>
                    <a:pt x="108" y="50"/>
                    <a:pt x="107" y="50"/>
                    <a:pt x="107" y="50"/>
                  </a:cubicBezTo>
                  <a:cubicBezTo>
                    <a:pt x="107" y="50"/>
                    <a:pt x="107" y="50"/>
                    <a:pt x="107" y="50"/>
                  </a:cubicBezTo>
                  <a:cubicBezTo>
                    <a:pt x="108" y="50"/>
                    <a:pt x="108" y="50"/>
                    <a:pt x="108" y="50"/>
                  </a:cubicBezTo>
                  <a:close/>
                  <a:moveTo>
                    <a:pt x="108" y="50"/>
                  </a:moveTo>
                  <a:cubicBezTo>
                    <a:pt x="108" y="50"/>
                    <a:pt x="108" y="50"/>
                    <a:pt x="108" y="50"/>
                  </a:cubicBezTo>
                  <a:cubicBezTo>
                    <a:pt x="107" y="50"/>
                    <a:pt x="107" y="50"/>
                    <a:pt x="107" y="50"/>
                  </a:cubicBezTo>
                  <a:cubicBezTo>
                    <a:pt x="107" y="47"/>
                    <a:pt x="107" y="47"/>
                    <a:pt x="107" y="47"/>
                  </a:cubicBezTo>
                  <a:cubicBezTo>
                    <a:pt x="107" y="47"/>
                    <a:pt x="107" y="47"/>
                    <a:pt x="107" y="47"/>
                  </a:cubicBezTo>
                  <a:cubicBezTo>
                    <a:pt x="107" y="50"/>
                    <a:pt x="107" y="50"/>
                    <a:pt x="107" y="50"/>
                  </a:cubicBezTo>
                  <a:cubicBezTo>
                    <a:pt x="106" y="50"/>
                    <a:pt x="106" y="50"/>
                    <a:pt x="106" y="50"/>
                  </a:cubicBezTo>
                  <a:cubicBezTo>
                    <a:pt x="106" y="50"/>
                    <a:pt x="106" y="50"/>
                    <a:pt x="106" y="50"/>
                  </a:cubicBezTo>
                  <a:cubicBezTo>
                    <a:pt x="107" y="50"/>
                    <a:pt x="107" y="50"/>
                    <a:pt x="107" y="50"/>
                  </a:cubicBezTo>
                  <a:cubicBezTo>
                    <a:pt x="107" y="50"/>
                    <a:pt x="107" y="50"/>
                    <a:pt x="107" y="50"/>
                  </a:cubicBezTo>
                  <a:cubicBezTo>
                    <a:pt x="106" y="51"/>
                    <a:pt x="105" y="51"/>
                    <a:pt x="104" y="51"/>
                  </a:cubicBezTo>
                  <a:cubicBezTo>
                    <a:pt x="104" y="49"/>
                    <a:pt x="104" y="49"/>
                    <a:pt x="104" y="49"/>
                  </a:cubicBezTo>
                  <a:cubicBezTo>
                    <a:pt x="105" y="49"/>
                    <a:pt x="105" y="49"/>
                    <a:pt x="105" y="49"/>
                  </a:cubicBezTo>
                  <a:cubicBezTo>
                    <a:pt x="105" y="50"/>
                    <a:pt x="105" y="50"/>
                    <a:pt x="105" y="50"/>
                  </a:cubicBezTo>
                  <a:cubicBezTo>
                    <a:pt x="105" y="50"/>
                    <a:pt x="105" y="50"/>
                    <a:pt x="105" y="50"/>
                  </a:cubicBezTo>
                  <a:cubicBezTo>
                    <a:pt x="105" y="49"/>
                    <a:pt x="105" y="49"/>
                    <a:pt x="105" y="49"/>
                  </a:cubicBezTo>
                  <a:cubicBezTo>
                    <a:pt x="106" y="49"/>
                    <a:pt x="106" y="49"/>
                    <a:pt x="106" y="49"/>
                  </a:cubicBezTo>
                  <a:cubicBezTo>
                    <a:pt x="106" y="49"/>
                    <a:pt x="106" y="49"/>
                    <a:pt x="106" y="49"/>
                  </a:cubicBezTo>
                  <a:cubicBezTo>
                    <a:pt x="105" y="49"/>
                    <a:pt x="105" y="49"/>
                    <a:pt x="105" y="49"/>
                  </a:cubicBezTo>
                  <a:cubicBezTo>
                    <a:pt x="105" y="47"/>
                    <a:pt x="105" y="47"/>
                    <a:pt x="105" y="47"/>
                  </a:cubicBezTo>
                  <a:cubicBezTo>
                    <a:pt x="106" y="47"/>
                    <a:pt x="107" y="47"/>
                    <a:pt x="108" y="47"/>
                  </a:cubicBezTo>
                  <a:lnTo>
                    <a:pt x="108" y="50"/>
                  </a:lnTo>
                  <a:close/>
                  <a:moveTo>
                    <a:pt x="104" y="49"/>
                  </a:moveTo>
                  <a:cubicBezTo>
                    <a:pt x="104" y="49"/>
                    <a:pt x="104" y="49"/>
                    <a:pt x="104" y="49"/>
                  </a:cubicBezTo>
                  <a:cubicBezTo>
                    <a:pt x="104" y="48"/>
                    <a:pt x="104" y="48"/>
                    <a:pt x="104" y="48"/>
                  </a:cubicBezTo>
                  <a:cubicBezTo>
                    <a:pt x="104" y="47"/>
                    <a:pt x="105" y="47"/>
                    <a:pt x="105" y="47"/>
                  </a:cubicBezTo>
                  <a:cubicBezTo>
                    <a:pt x="105" y="49"/>
                    <a:pt x="105" y="49"/>
                    <a:pt x="105" y="49"/>
                  </a:cubicBezTo>
                  <a:lnTo>
                    <a:pt x="104" y="49"/>
                  </a:lnTo>
                  <a:close/>
                  <a:moveTo>
                    <a:pt x="112" y="50"/>
                  </a:moveTo>
                  <a:cubicBezTo>
                    <a:pt x="112" y="50"/>
                    <a:pt x="112" y="50"/>
                    <a:pt x="112" y="50"/>
                  </a:cubicBezTo>
                  <a:cubicBezTo>
                    <a:pt x="111" y="50"/>
                    <a:pt x="110" y="50"/>
                    <a:pt x="109" y="50"/>
                  </a:cubicBezTo>
                  <a:cubicBezTo>
                    <a:pt x="109" y="50"/>
                    <a:pt x="109" y="50"/>
                    <a:pt x="109" y="50"/>
                  </a:cubicBezTo>
                  <a:cubicBezTo>
                    <a:pt x="110" y="50"/>
                    <a:pt x="110" y="50"/>
                    <a:pt x="110" y="50"/>
                  </a:cubicBezTo>
                  <a:cubicBezTo>
                    <a:pt x="110" y="50"/>
                    <a:pt x="110" y="50"/>
                    <a:pt x="110" y="50"/>
                  </a:cubicBezTo>
                  <a:cubicBezTo>
                    <a:pt x="110" y="50"/>
                    <a:pt x="110" y="50"/>
                    <a:pt x="110" y="50"/>
                  </a:cubicBezTo>
                  <a:cubicBezTo>
                    <a:pt x="110" y="50"/>
                    <a:pt x="110" y="50"/>
                    <a:pt x="110" y="50"/>
                  </a:cubicBezTo>
                  <a:cubicBezTo>
                    <a:pt x="112" y="50"/>
                    <a:pt x="112" y="50"/>
                    <a:pt x="112" y="50"/>
                  </a:cubicBezTo>
                  <a:cubicBezTo>
                    <a:pt x="112" y="50"/>
                    <a:pt x="112" y="50"/>
                    <a:pt x="112" y="50"/>
                  </a:cubicBezTo>
                  <a:cubicBezTo>
                    <a:pt x="110" y="50"/>
                    <a:pt x="110" y="50"/>
                    <a:pt x="110" y="50"/>
                  </a:cubicBezTo>
                  <a:cubicBezTo>
                    <a:pt x="110" y="47"/>
                    <a:pt x="110" y="47"/>
                    <a:pt x="110" y="47"/>
                  </a:cubicBezTo>
                  <a:cubicBezTo>
                    <a:pt x="111" y="46"/>
                    <a:pt x="111" y="46"/>
                    <a:pt x="112" y="46"/>
                  </a:cubicBezTo>
                  <a:lnTo>
                    <a:pt x="112" y="50"/>
                  </a:lnTo>
                  <a:close/>
                  <a:moveTo>
                    <a:pt x="109" y="50"/>
                  </a:moveTo>
                  <a:cubicBezTo>
                    <a:pt x="109" y="50"/>
                    <a:pt x="109" y="50"/>
                    <a:pt x="109" y="50"/>
                  </a:cubicBezTo>
                  <a:cubicBezTo>
                    <a:pt x="109" y="47"/>
                    <a:pt x="109" y="47"/>
                    <a:pt x="109" y="47"/>
                  </a:cubicBezTo>
                  <a:cubicBezTo>
                    <a:pt x="109" y="47"/>
                    <a:pt x="110" y="47"/>
                    <a:pt x="110" y="47"/>
                  </a:cubicBezTo>
                  <a:cubicBezTo>
                    <a:pt x="110" y="50"/>
                    <a:pt x="110" y="50"/>
                    <a:pt x="110" y="50"/>
                  </a:cubicBezTo>
                  <a:lnTo>
                    <a:pt x="109" y="50"/>
                  </a:lnTo>
                  <a:close/>
                  <a:moveTo>
                    <a:pt x="113" y="47"/>
                  </a:moveTo>
                  <a:cubicBezTo>
                    <a:pt x="113" y="47"/>
                    <a:pt x="113" y="47"/>
                    <a:pt x="113" y="47"/>
                  </a:cubicBezTo>
                  <a:cubicBezTo>
                    <a:pt x="113" y="47"/>
                    <a:pt x="113" y="47"/>
                    <a:pt x="113" y="47"/>
                  </a:cubicBezTo>
                  <a:cubicBezTo>
                    <a:pt x="113" y="47"/>
                    <a:pt x="113" y="47"/>
                    <a:pt x="113" y="47"/>
                  </a:cubicBezTo>
                  <a:cubicBezTo>
                    <a:pt x="113" y="47"/>
                    <a:pt x="113" y="47"/>
                    <a:pt x="113" y="47"/>
                  </a:cubicBezTo>
                  <a:cubicBezTo>
                    <a:pt x="113" y="50"/>
                    <a:pt x="113" y="50"/>
                    <a:pt x="113" y="50"/>
                  </a:cubicBezTo>
                  <a:cubicBezTo>
                    <a:pt x="113" y="50"/>
                    <a:pt x="113" y="50"/>
                    <a:pt x="113" y="50"/>
                  </a:cubicBezTo>
                  <a:cubicBezTo>
                    <a:pt x="113" y="50"/>
                    <a:pt x="113" y="50"/>
                    <a:pt x="113" y="50"/>
                  </a:cubicBezTo>
                  <a:cubicBezTo>
                    <a:pt x="113" y="50"/>
                    <a:pt x="113" y="50"/>
                    <a:pt x="113" y="50"/>
                  </a:cubicBezTo>
                  <a:cubicBezTo>
                    <a:pt x="113" y="50"/>
                    <a:pt x="113" y="50"/>
                    <a:pt x="113" y="50"/>
                  </a:cubicBezTo>
                  <a:cubicBezTo>
                    <a:pt x="113" y="50"/>
                    <a:pt x="112" y="50"/>
                    <a:pt x="112" y="50"/>
                  </a:cubicBezTo>
                  <a:cubicBezTo>
                    <a:pt x="112" y="46"/>
                    <a:pt x="112" y="46"/>
                    <a:pt x="112" y="46"/>
                  </a:cubicBezTo>
                  <a:cubicBezTo>
                    <a:pt x="112" y="46"/>
                    <a:pt x="112" y="46"/>
                    <a:pt x="112" y="46"/>
                  </a:cubicBezTo>
                  <a:cubicBezTo>
                    <a:pt x="112" y="46"/>
                    <a:pt x="113" y="46"/>
                    <a:pt x="113" y="46"/>
                  </a:cubicBezTo>
                  <a:lnTo>
                    <a:pt x="113" y="47"/>
                  </a:lnTo>
                  <a:close/>
                  <a:moveTo>
                    <a:pt x="115" y="50"/>
                  </a:moveTo>
                  <a:cubicBezTo>
                    <a:pt x="115" y="50"/>
                    <a:pt x="115" y="50"/>
                    <a:pt x="115" y="50"/>
                  </a:cubicBezTo>
                  <a:cubicBezTo>
                    <a:pt x="114" y="50"/>
                    <a:pt x="114" y="50"/>
                    <a:pt x="113" y="50"/>
                  </a:cubicBezTo>
                  <a:cubicBezTo>
                    <a:pt x="113" y="50"/>
                    <a:pt x="113" y="50"/>
                    <a:pt x="113" y="50"/>
                  </a:cubicBezTo>
                  <a:cubicBezTo>
                    <a:pt x="115" y="50"/>
                    <a:pt x="115" y="50"/>
                    <a:pt x="115" y="50"/>
                  </a:cubicBezTo>
                  <a:close/>
                  <a:moveTo>
                    <a:pt x="115" y="50"/>
                  </a:moveTo>
                  <a:cubicBezTo>
                    <a:pt x="115" y="50"/>
                    <a:pt x="115" y="50"/>
                    <a:pt x="115" y="50"/>
                  </a:cubicBezTo>
                  <a:cubicBezTo>
                    <a:pt x="113" y="50"/>
                    <a:pt x="113" y="50"/>
                    <a:pt x="113" y="50"/>
                  </a:cubicBezTo>
                  <a:cubicBezTo>
                    <a:pt x="113" y="47"/>
                    <a:pt x="113" y="47"/>
                    <a:pt x="113" y="47"/>
                  </a:cubicBezTo>
                  <a:cubicBezTo>
                    <a:pt x="115" y="47"/>
                    <a:pt x="115" y="47"/>
                    <a:pt x="115" y="47"/>
                  </a:cubicBezTo>
                  <a:lnTo>
                    <a:pt x="115" y="50"/>
                  </a:lnTo>
                  <a:close/>
                  <a:moveTo>
                    <a:pt x="115" y="47"/>
                  </a:moveTo>
                  <a:cubicBezTo>
                    <a:pt x="115" y="47"/>
                    <a:pt x="115" y="47"/>
                    <a:pt x="115" y="47"/>
                  </a:cubicBezTo>
                  <a:cubicBezTo>
                    <a:pt x="113" y="47"/>
                    <a:pt x="113" y="47"/>
                    <a:pt x="113" y="47"/>
                  </a:cubicBezTo>
                  <a:cubicBezTo>
                    <a:pt x="113" y="46"/>
                    <a:pt x="113" y="46"/>
                    <a:pt x="113" y="46"/>
                  </a:cubicBezTo>
                  <a:cubicBezTo>
                    <a:pt x="114" y="46"/>
                    <a:pt x="114" y="46"/>
                    <a:pt x="115" y="46"/>
                  </a:cubicBezTo>
                  <a:lnTo>
                    <a:pt x="115" y="47"/>
                  </a:lnTo>
                  <a:close/>
                  <a:moveTo>
                    <a:pt x="116" y="49"/>
                  </a:moveTo>
                  <a:cubicBezTo>
                    <a:pt x="116" y="49"/>
                    <a:pt x="116" y="49"/>
                    <a:pt x="116" y="49"/>
                  </a:cubicBezTo>
                  <a:cubicBezTo>
                    <a:pt x="116" y="49"/>
                    <a:pt x="116" y="49"/>
                    <a:pt x="116" y="49"/>
                  </a:cubicBezTo>
                  <a:cubicBezTo>
                    <a:pt x="116" y="49"/>
                    <a:pt x="116" y="49"/>
                    <a:pt x="116" y="49"/>
                  </a:cubicBezTo>
                  <a:cubicBezTo>
                    <a:pt x="116" y="49"/>
                    <a:pt x="116" y="49"/>
                    <a:pt x="116" y="49"/>
                  </a:cubicBezTo>
                  <a:cubicBezTo>
                    <a:pt x="116" y="50"/>
                    <a:pt x="116" y="50"/>
                    <a:pt x="116" y="50"/>
                  </a:cubicBezTo>
                  <a:cubicBezTo>
                    <a:pt x="116" y="50"/>
                    <a:pt x="115" y="50"/>
                    <a:pt x="115" y="50"/>
                  </a:cubicBezTo>
                  <a:cubicBezTo>
                    <a:pt x="115" y="50"/>
                    <a:pt x="115" y="50"/>
                    <a:pt x="115" y="50"/>
                  </a:cubicBezTo>
                  <a:cubicBezTo>
                    <a:pt x="115" y="50"/>
                    <a:pt x="115" y="50"/>
                    <a:pt x="115" y="50"/>
                  </a:cubicBezTo>
                  <a:cubicBezTo>
                    <a:pt x="115" y="50"/>
                    <a:pt x="115" y="50"/>
                    <a:pt x="115" y="50"/>
                  </a:cubicBezTo>
                  <a:cubicBezTo>
                    <a:pt x="115" y="50"/>
                    <a:pt x="115" y="50"/>
                    <a:pt x="115" y="50"/>
                  </a:cubicBezTo>
                  <a:cubicBezTo>
                    <a:pt x="115" y="47"/>
                    <a:pt x="115" y="47"/>
                    <a:pt x="115" y="47"/>
                  </a:cubicBezTo>
                  <a:cubicBezTo>
                    <a:pt x="115" y="47"/>
                    <a:pt x="115" y="47"/>
                    <a:pt x="115" y="47"/>
                  </a:cubicBezTo>
                  <a:cubicBezTo>
                    <a:pt x="115" y="47"/>
                    <a:pt x="115" y="47"/>
                    <a:pt x="115" y="47"/>
                  </a:cubicBezTo>
                  <a:cubicBezTo>
                    <a:pt x="115" y="47"/>
                    <a:pt x="115" y="47"/>
                    <a:pt x="115" y="47"/>
                  </a:cubicBezTo>
                  <a:cubicBezTo>
                    <a:pt x="115" y="46"/>
                    <a:pt x="115" y="46"/>
                    <a:pt x="115" y="46"/>
                  </a:cubicBezTo>
                  <a:cubicBezTo>
                    <a:pt x="115" y="46"/>
                    <a:pt x="116" y="46"/>
                    <a:pt x="116" y="46"/>
                  </a:cubicBezTo>
                  <a:lnTo>
                    <a:pt x="116" y="49"/>
                  </a:lnTo>
                  <a:close/>
                  <a:moveTo>
                    <a:pt x="117" y="50"/>
                  </a:moveTo>
                  <a:cubicBezTo>
                    <a:pt x="117" y="50"/>
                    <a:pt x="117" y="50"/>
                    <a:pt x="117" y="50"/>
                  </a:cubicBezTo>
                  <a:cubicBezTo>
                    <a:pt x="117" y="50"/>
                    <a:pt x="117" y="50"/>
                    <a:pt x="116" y="50"/>
                  </a:cubicBezTo>
                  <a:cubicBezTo>
                    <a:pt x="116" y="49"/>
                    <a:pt x="116" y="49"/>
                    <a:pt x="116" y="49"/>
                  </a:cubicBezTo>
                  <a:cubicBezTo>
                    <a:pt x="117" y="49"/>
                    <a:pt x="117" y="49"/>
                    <a:pt x="117" y="49"/>
                  </a:cubicBezTo>
                  <a:lnTo>
                    <a:pt x="117" y="50"/>
                  </a:lnTo>
                  <a:close/>
                  <a:moveTo>
                    <a:pt x="117" y="49"/>
                  </a:moveTo>
                  <a:cubicBezTo>
                    <a:pt x="117" y="49"/>
                    <a:pt x="117" y="49"/>
                    <a:pt x="117" y="49"/>
                  </a:cubicBezTo>
                  <a:cubicBezTo>
                    <a:pt x="116" y="49"/>
                    <a:pt x="116" y="49"/>
                    <a:pt x="116" y="49"/>
                  </a:cubicBezTo>
                  <a:cubicBezTo>
                    <a:pt x="116" y="46"/>
                    <a:pt x="116" y="46"/>
                    <a:pt x="116" y="46"/>
                  </a:cubicBezTo>
                  <a:cubicBezTo>
                    <a:pt x="117" y="46"/>
                    <a:pt x="117" y="46"/>
                    <a:pt x="117" y="46"/>
                  </a:cubicBezTo>
                  <a:lnTo>
                    <a:pt x="117" y="49"/>
                  </a:lnTo>
                  <a:close/>
                  <a:moveTo>
                    <a:pt x="119" y="47"/>
                  </a:moveTo>
                  <a:cubicBezTo>
                    <a:pt x="119" y="47"/>
                    <a:pt x="119" y="47"/>
                    <a:pt x="119" y="47"/>
                  </a:cubicBezTo>
                  <a:cubicBezTo>
                    <a:pt x="118" y="47"/>
                    <a:pt x="118" y="47"/>
                    <a:pt x="118" y="47"/>
                  </a:cubicBezTo>
                  <a:cubicBezTo>
                    <a:pt x="118" y="47"/>
                    <a:pt x="118" y="47"/>
                    <a:pt x="118" y="47"/>
                  </a:cubicBezTo>
                  <a:cubicBezTo>
                    <a:pt x="119" y="47"/>
                    <a:pt x="119" y="47"/>
                    <a:pt x="119" y="47"/>
                  </a:cubicBezTo>
                  <a:cubicBezTo>
                    <a:pt x="119" y="50"/>
                    <a:pt x="119" y="50"/>
                    <a:pt x="119" y="50"/>
                  </a:cubicBezTo>
                  <a:cubicBezTo>
                    <a:pt x="118" y="50"/>
                    <a:pt x="118" y="50"/>
                    <a:pt x="118" y="50"/>
                  </a:cubicBezTo>
                  <a:cubicBezTo>
                    <a:pt x="118" y="49"/>
                    <a:pt x="118" y="49"/>
                    <a:pt x="118" y="49"/>
                  </a:cubicBezTo>
                  <a:cubicBezTo>
                    <a:pt x="118" y="49"/>
                    <a:pt x="118" y="49"/>
                    <a:pt x="118" y="49"/>
                  </a:cubicBezTo>
                  <a:cubicBezTo>
                    <a:pt x="118" y="49"/>
                    <a:pt x="118" y="49"/>
                    <a:pt x="118" y="49"/>
                  </a:cubicBezTo>
                  <a:cubicBezTo>
                    <a:pt x="118" y="49"/>
                    <a:pt x="118" y="49"/>
                    <a:pt x="118" y="49"/>
                  </a:cubicBezTo>
                  <a:cubicBezTo>
                    <a:pt x="118" y="46"/>
                    <a:pt x="118" y="46"/>
                    <a:pt x="118" y="46"/>
                  </a:cubicBezTo>
                  <a:cubicBezTo>
                    <a:pt x="118" y="46"/>
                    <a:pt x="118" y="46"/>
                    <a:pt x="119" y="46"/>
                  </a:cubicBezTo>
                  <a:lnTo>
                    <a:pt x="119" y="47"/>
                  </a:lnTo>
                  <a:close/>
                  <a:moveTo>
                    <a:pt x="120" y="50"/>
                  </a:moveTo>
                  <a:cubicBezTo>
                    <a:pt x="120" y="50"/>
                    <a:pt x="120" y="50"/>
                    <a:pt x="120" y="50"/>
                  </a:cubicBezTo>
                  <a:cubicBezTo>
                    <a:pt x="120" y="50"/>
                    <a:pt x="119" y="50"/>
                    <a:pt x="119" y="50"/>
                  </a:cubicBezTo>
                  <a:cubicBezTo>
                    <a:pt x="119" y="47"/>
                    <a:pt x="119" y="47"/>
                    <a:pt x="119" y="47"/>
                  </a:cubicBezTo>
                  <a:cubicBezTo>
                    <a:pt x="120" y="47"/>
                    <a:pt x="120" y="47"/>
                    <a:pt x="120" y="47"/>
                  </a:cubicBezTo>
                  <a:lnTo>
                    <a:pt x="120" y="50"/>
                  </a:lnTo>
                  <a:close/>
                  <a:moveTo>
                    <a:pt x="120" y="47"/>
                  </a:moveTo>
                  <a:cubicBezTo>
                    <a:pt x="120" y="47"/>
                    <a:pt x="120" y="47"/>
                    <a:pt x="120" y="47"/>
                  </a:cubicBezTo>
                  <a:cubicBezTo>
                    <a:pt x="119" y="47"/>
                    <a:pt x="119" y="47"/>
                    <a:pt x="119" y="47"/>
                  </a:cubicBezTo>
                  <a:cubicBezTo>
                    <a:pt x="119" y="46"/>
                    <a:pt x="119" y="46"/>
                    <a:pt x="119" y="46"/>
                  </a:cubicBezTo>
                  <a:cubicBezTo>
                    <a:pt x="119" y="46"/>
                    <a:pt x="120" y="45"/>
                    <a:pt x="120" y="45"/>
                  </a:cubicBezTo>
                  <a:lnTo>
                    <a:pt x="120" y="47"/>
                  </a:lnTo>
                  <a:close/>
                  <a:moveTo>
                    <a:pt x="123" y="50"/>
                  </a:moveTo>
                  <a:cubicBezTo>
                    <a:pt x="123" y="50"/>
                    <a:pt x="123" y="50"/>
                    <a:pt x="123" y="50"/>
                  </a:cubicBezTo>
                  <a:cubicBezTo>
                    <a:pt x="122" y="50"/>
                    <a:pt x="121" y="50"/>
                    <a:pt x="120" y="50"/>
                  </a:cubicBezTo>
                  <a:cubicBezTo>
                    <a:pt x="120" y="47"/>
                    <a:pt x="120" y="47"/>
                    <a:pt x="120" y="47"/>
                  </a:cubicBezTo>
                  <a:cubicBezTo>
                    <a:pt x="121" y="47"/>
                    <a:pt x="121" y="47"/>
                    <a:pt x="121" y="47"/>
                  </a:cubicBezTo>
                  <a:cubicBezTo>
                    <a:pt x="121" y="47"/>
                    <a:pt x="121" y="47"/>
                    <a:pt x="121" y="47"/>
                  </a:cubicBezTo>
                  <a:cubicBezTo>
                    <a:pt x="120" y="47"/>
                    <a:pt x="120" y="47"/>
                    <a:pt x="120" y="47"/>
                  </a:cubicBezTo>
                  <a:cubicBezTo>
                    <a:pt x="120" y="45"/>
                    <a:pt x="120" y="45"/>
                    <a:pt x="120" y="45"/>
                  </a:cubicBezTo>
                  <a:cubicBezTo>
                    <a:pt x="121" y="45"/>
                    <a:pt x="121" y="45"/>
                    <a:pt x="121" y="45"/>
                  </a:cubicBezTo>
                  <a:cubicBezTo>
                    <a:pt x="121" y="50"/>
                    <a:pt x="121" y="50"/>
                    <a:pt x="121" y="50"/>
                  </a:cubicBezTo>
                  <a:cubicBezTo>
                    <a:pt x="122" y="50"/>
                    <a:pt x="122" y="50"/>
                    <a:pt x="122" y="50"/>
                  </a:cubicBezTo>
                  <a:cubicBezTo>
                    <a:pt x="122" y="45"/>
                    <a:pt x="122" y="45"/>
                    <a:pt x="122" y="45"/>
                  </a:cubicBezTo>
                  <a:cubicBezTo>
                    <a:pt x="122" y="45"/>
                    <a:pt x="122" y="45"/>
                    <a:pt x="123" y="45"/>
                  </a:cubicBezTo>
                  <a:lnTo>
                    <a:pt x="123" y="50"/>
                  </a:lnTo>
                  <a:close/>
                  <a:moveTo>
                    <a:pt x="124" y="49"/>
                  </a:moveTo>
                  <a:cubicBezTo>
                    <a:pt x="124" y="49"/>
                    <a:pt x="124" y="49"/>
                    <a:pt x="124" y="49"/>
                  </a:cubicBezTo>
                  <a:cubicBezTo>
                    <a:pt x="123" y="49"/>
                    <a:pt x="123" y="49"/>
                    <a:pt x="123" y="49"/>
                  </a:cubicBezTo>
                  <a:cubicBezTo>
                    <a:pt x="123" y="50"/>
                    <a:pt x="123" y="50"/>
                    <a:pt x="123" y="50"/>
                  </a:cubicBezTo>
                  <a:cubicBezTo>
                    <a:pt x="124" y="50"/>
                    <a:pt x="124" y="50"/>
                    <a:pt x="124" y="50"/>
                  </a:cubicBezTo>
                  <a:cubicBezTo>
                    <a:pt x="124" y="50"/>
                    <a:pt x="124" y="50"/>
                    <a:pt x="124" y="50"/>
                  </a:cubicBezTo>
                  <a:cubicBezTo>
                    <a:pt x="123" y="50"/>
                    <a:pt x="123" y="50"/>
                    <a:pt x="123" y="50"/>
                  </a:cubicBezTo>
                  <a:cubicBezTo>
                    <a:pt x="123" y="45"/>
                    <a:pt x="123" y="45"/>
                    <a:pt x="123" y="45"/>
                  </a:cubicBezTo>
                  <a:cubicBezTo>
                    <a:pt x="123" y="45"/>
                    <a:pt x="123" y="45"/>
                    <a:pt x="124" y="45"/>
                  </a:cubicBezTo>
                  <a:lnTo>
                    <a:pt x="124" y="49"/>
                  </a:lnTo>
                  <a:close/>
                  <a:moveTo>
                    <a:pt x="125" y="50"/>
                  </a:moveTo>
                  <a:cubicBezTo>
                    <a:pt x="125" y="50"/>
                    <a:pt x="125" y="50"/>
                    <a:pt x="125" y="50"/>
                  </a:cubicBezTo>
                  <a:cubicBezTo>
                    <a:pt x="124" y="50"/>
                    <a:pt x="124" y="50"/>
                    <a:pt x="124" y="50"/>
                  </a:cubicBezTo>
                  <a:cubicBezTo>
                    <a:pt x="124" y="50"/>
                    <a:pt x="124" y="50"/>
                    <a:pt x="124" y="50"/>
                  </a:cubicBezTo>
                  <a:cubicBezTo>
                    <a:pt x="125" y="50"/>
                    <a:pt x="125" y="50"/>
                    <a:pt x="125" y="50"/>
                  </a:cubicBezTo>
                  <a:close/>
                  <a:moveTo>
                    <a:pt x="125" y="49"/>
                  </a:moveTo>
                  <a:cubicBezTo>
                    <a:pt x="125" y="49"/>
                    <a:pt x="125" y="49"/>
                    <a:pt x="125" y="49"/>
                  </a:cubicBezTo>
                  <a:cubicBezTo>
                    <a:pt x="124" y="49"/>
                    <a:pt x="124" y="49"/>
                    <a:pt x="124" y="49"/>
                  </a:cubicBezTo>
                  <a:cubicBezTo>
                    <a:pt x="124" y="45"/>
                    <a:pt x="124" y="45"/>
                    <a:pt x="124" y="45"/>
                  </a:cubicBezTo>
                  <a:cubicBezTo>
                    <a:pt x="124" y="45"/>
                    <a:pt x="124" y="45"/>
                    <a:pt x="125" y="45"/>
                  </a:cubicBezTo>
                  <a:lnTo>
                    <a:pt x="125" y="49"/>
                  </a:lnTo>
                  <a:close/>
                  <a:moveTo>
                    <a:pt x="126" y="46"/>
                  </a:moveTo>
                  <a:cubicBezTo>
                    <a:pt x="126" y="46"/>
                    <a:pt x="126" y="46"/>
                    <a:pt x="126" y="46"/>
                  </a:cubicBezTo>
                  <a:cubicBezTo>
                    <a:pt x="125" y="46"/>
                    <a:pt x="125" y="46"/>
                    <a:pt x="125" y="46"/>
                  </a:cubicBezTo>
                  <a:cubicBezTo>
                    <a:pt x="125" y="46"/>
                    <a:pt x="125" y="46"/>
                    <a:pt x="125" y="46"/>
                  </a:cubicBezTo>
                  <a:cubicBezTo>
                    <a:pt x="126" y="46"/>
                    <a:pt x="126" y="46"/>
                    <a:pt x="126" y="46"/>
                  </a:cubicBezTo>
                  <a:cubicBezTo>
                    <a:pt x="126" y="49"/>
                    <a:pt x="126" y="49"/>
                    <a:pt x="126" y="49"/>
                  </a:cubicBezTo>
                  <a:cubicBezTo>
                    <a:pt x="125" y="49"/>
                    <a:pt x="125" y="49"/>
                    <a:pt x="125" y="49"/>
                  </a:cubicBezTo>
                  <a:cubicBezTo>
                    <a:pt x="125" y="49"/>
                    <a:pt x="125" y="49"/>
                    <a:pt x="125" y="49"/>
                  </a:cubicBezTo>
                  <a:cubicBezTo>
                    <a:pt x="126" y="49"/>
                    <a:pt x="126" y="49"/>
                    <a:pt x="126" y="49"/>
                  </a:cubicBezTo>
                  <a:cubicBezTo>
                    <a:pt x="126" y="50"/>
                    <a:pt x="126" y="50"/>
                    <a:pt x="126" y="50"/>
                  </a:cubicBezTo>
                  <a:cubicBezTo>
                    <a:pt x="126" y="50"/>
                    <a:pt x="125" y="50"/>
                    <a:pt x="125" y="50"/>
                  </a:cubicBezTo>
                  <a:cubicBezTo>
                    <a:pt x="125" y="50"/>
                    <a:pt x="125" y="50"/>
                    <a:pt x="125" y="50"/>
                  </a:cubicBezTo>
                  <a:cubicBezTo>
                    <a:pt x="125" y="50"/>
                    <a:pt x="125" y="50"/>
                    <a:pt x="125" y="50"/>
                  </a:cubicBezTo>
                  <a:cubicBezTo>
                    <a:pt x="125" y="49"/>
                    <a:pt x="125" y="49"/>
                    <a:pt x="125" y="49"/>
                  </a:cubicBezTo>
                  <a:cubicBezTo>
                    <a:pt x="125" y="49"/>
                    <a:pt x="125" y="49"/>
                    <a:pt x="125" y="49"/>
                  </a:cubicBezTo>
                  <a:cubicBezTo>
                    <a:pt x="125" y="45"/>
                    <a:pt x="125" y="45"/>
                    <a:pt x="125" y="45"/>
                  </a:cubicBezTo>
                  <a:cubicBezTo>
                    <a:pt x="125" y="45"/>
                    <a:pt x="126" y="45"/>
                    <a:pt x="126" y="45"/>
                  </a:cubicBezTo>
                  <a:lnTo>
                    <a:pt x="126" y="46"/>
                  </a:lnTo>
                  <a:close/>
                  <a:moveTo>
                    <a:pt x="127" y="50"/>
                  </a:moveTo>
                  <a:cubicBezTo>
                    <a:pt x="127" y="50"/>
                    <a:pt x="127" y="50"/>
                    <a:pt x="127" y="50"/>
                  </a:cubicBezTo>
                  <a:cubicBezTo>
                    <a:pt x="127" y="50"/>
                    <a:pt x="126" y="50"/>
                    <a:pt x="126" y="50"/>
                  </a:cubicBezTo>
                  <a:cubicBezTo>
                    <a:pt x="126" y="49"/>
                    <a:pt x="126" y="49"/>
                    <a:pt x="126" y="49"/>
                  </a:cubicBezTo>
                  <a:cubicBezTo>
                    <a:pt x="127" y="49"/>
                    <a:pt x="127" y="49"/>
                    <a:pt x="127" y="49"/>
                  </a:cubicBezTo>
                  <a:lnTo>
                    <a:pt x="127" y="50"/>
                  </a:lnTo>
                  <a:close/>
                  <a:moveTo>
                    <a:pt x="127" y="49"/>
                  </a:moveTo>
                  <a:cubicBezTo>
                    <a:pt x="127" y="49"/>
                    <a:pt x="127" y="49"/>
                    <a:pt x="127" y="49"/>
                  </a:cubicBezTo>
                  <a:cubicBezTo>
                    <a:pt x="126" y="49"/>
                    <a:pt x="126" y="49"/>
                    <a:pt x="126" y="49"/>
                  </a:cubicBezTo>
                  <a:cubicBezTo>
                    <a:pt x="126" y="46"/>
                    <a:pt x="126" y="46"/>
                    <a:pt x="126" y="46"/>
                  </a:cubicBezTo>
                  <a:cubicBezTo>
                    <a:pt x="127" y="46"/>
                    <a:pt x="127" y="46"/>
                    <a:pt x="127" y="46"/>
                  </a:cubicBezTo>
                  <a:lnTo>
                    <a:pt x="127" y="49"/>
                  </a:lnTo>
                  <a:close/>
                  <a:moveTo>
                    <a:pt x="127" y="46"/>
                  </a:moveTo>
                  <a:cubicBezTo>
                    <a:pt x="127" y="46"/>
                    <a:pt x="127" y="46"/>
                    <a:pt x="127" y="46"/>
                  </a:cubicBezTo>
                  <a:cubicBezTo>
                    <a:pt x="126" y="46"/>
                    <a:pt x="126" y="46"/>
                    <a:pt x="126" y="46"/>
                  </a:cubicBezTo>
                  <a:cubicBezTo>
                    <a:pt x="126" y="45"/>
                    <a:pt x="126" y="45"/>
                    <a:pt x="126" y="45"/>
                  </a:cubicBezTo>
                  <a:cubicBezTo>
                    <a:pt x="126" y="45"/>
                    <a:pt x="127" y="45"/>
                    <a:pt x="127" y="45"/>
                  </a:cubicBezTo>
                  <a:lnTo>
                    <a:pt x="127" y="46"/>
                  </a:lnTo>
                  <a:close/>
                  <a:moveTo>
                    <a:pt x="128" y="50"/>
                  </a:moveTo>
                  <a:cubicBezTo>
                    <a:pt x="128" y="50"/>
                    <a:pt x="128" y="50"/>
                    <a:pt x="128" y="50"/>
                  </a:cubicBezTo>
                  <a:cubicBezTo>
                    <a:pt x="128" y="50"/>
                    <a:pt x="127" y="50"/>
                    <a:pt x="127" y="50"/>
                  </a:cubicBezTo>
                  <a:cubicBezTo>
                    <a:pt x="127" y="50"/>
                    <a:pt x="127" y="50"/>
                    <a:pt x="127" y="50"/>
                  </a:cubicBezTo>
                  <a:cubicBezTo>
                    <a:pt x="128" y="50"/>
                    <a:pt x="128" y="50"/>
                    <a:pt x="128" y="50"/>
                  </a:cubicBezTo>
                  <a:close/>
                  <a:moveTo>
                    <a:pt x="128" y="49"/>
                  </a:moveTo>
                  <a:cubicBezTo>
                    <a:pt x="128" y="49"/>
                    <a:pt x="128" y="49"/>
                    <a:pt x="128" y="49"/>
                  </a:cubicBezTo>
                  <a:cubicBezTo>
                    <a:pt x="127" y="49"/>
                    <a:pt x="127" y="49"/>
                    <a:pt x="127" y="49"/>
                  </a:cubicBezTo>
                  <a:cubicBezTo>
                    <a:pt x="127" y="49"/>
                    <a:pt x="127" y="49"/>
                    <a:pt x="127" y="49"/>
                  </a:cubicBezTo>
                  <a:cubicBezTo>
                    <a:pt x="127" y="49"/>
                    <a:pt x="127" y="49"/>
                    <a:pt x="127" y="49"/>
                  </a:cubicBezTo>
                  <a:cubicBezTo>
                    <a:pt x="127" y="49"/>
                    <a:pt x="127" y="49"/>
                    <a:pt x="127" y="49"/>
                  </a:cubicBezTo>
                  <a:cubicBezTo>
                    <a:pt x="127" y="49"/>
                    <a:pt x="127" y="49"/>
                    <a:pt x="127" y="49"/>
                  </a:cubicBezTo>
                  <a:cubicBezTo>
                    <a:pt x="127" y="48"/>
                    <a:pt x="127" y="48"/>
                    <a:pt x="127" y="48"/>
                  </a:cubicBezTo>
                  <a:cubicBezTo>
                    <a:pt x="128" y="48"/>
                    <a:pt x="128" y="48"/>
                    <a:pt x="128" y="48"/>
                  </a:cubicBezTo>
                  <a:lnTo>
                    <a:pt x="128" y="49"/>
                  </a:lnTo>
                  <a:close/>
                  <a:moveTo>
                    <a:pt x="128" y="48"/>
                  </a:moveTo>
                  <a:cubicBezTo>
                    <a:pt x="128" y="48"/>
                    <a:pt x="128" y="48"/>
                    <a:pt x="128" y="48"/>
                  </a:cubicBezTo>
                  <a:cubicBezTo>
                    <a:pt x="127" y="48"/>
                    <a:pt x="127" y="48"/>
                    <a:pt x="127" y="48"/>
                  </a:cubicBezTo>
                  <a:cubicBezTo>
                    <a:pt x="127" y="47"/>
                    <a:pt x="127" y="47"/>
                    <a:pt x="127" y="47"/>
                  </a:cubicBezTo>
                  <a:cubicBezTo>
                    <a:pt x="128" y="47"/>
                    <a:pt x="128" y="47"/>
                    <a:pt x="128" y="47"/>
                  </a:cubicBezTo>
                  <a:lnTo>
                    <a:pt x="128" y="48"/>
                  </a:lnTo>
                  <a:close/>
                  <a:moveTo>
                    <a:pt x="128" y="47"/>
                  </a:moveTo>
                  <a:cubicBezTo>
                    <a:pt x="128" y="47"/>
                    <a:pt x="128" y="47"/>
                    <a:pt x="128" y="47"/>
                  </a:cubicBezTo>
                  <a:cubicBezTo>
                    <a:pt x="127" y="47"/>
                    <a:pt x="127" y="47"/>
                    <a:pt x="127" y="47"/>
                  </a:cubicBezTo>
                  <a:cubicBezTo>
                    <a:pt x="127" y="45"/>
                    <a:pt x="127" y="45"/>
                    <a:pt x="127" y="45"/>
                  </a:cubicBezTo>
                  <a:cubicBezTo>
                    <a:pt x="127" y="45"/>
                    <a:pt x="128" y="45"/>
                    <a:pt x="128" y="45"/>
                  </a:cubicBezTo>
                  <a:lnTo>
                    <a:pt x="128" y="47"/>
                  </a:lnTo>
                  <a:close/>
                  <a:moveTo>
                    <a:pt x="128" y="50"/>
                  </a:moveTo>
                  <a:cubicBezTo>
                    <a:pt x="128" y="50"/>
                    <a:pt x="128" y="50"/>
                    <a:pt x="128" y="50"/>
                  </a:cubicBezTo>
                  <a:cubicBezTo>
                    <a:pt x="128" y="50"/>
                    <a:pt x="128" y="50"/>
                    <a:pt x="128" y="50"/>
                  </a:cubicBezTo>
                  <a:cubicBezTo>
                    <a:pt x="128" y="50"/>
                    <a:pt x="128" y="50"/>
                    <a:pt x="128" y="50"/>
                  </a:cubicBezTo>
                  <a:cubicBezTo>
                    <a:pt x="128" y="50"/>
                    <a:pt x="128" y="50"/>
                    <a:pt x="128" y="50"/>
                  </a:cubicBezTo>
                  <a:cubicBezTo>
                    <a:pt x="128" y="50"/>
                    <a:pt x="128" y="50"/>
                    <a:pt x="128" y="50"/>
                  </a:cubicBezTo>
                  <a:cubicBezTo>
                    <a:pt x="128" y="50"/>
                    <a:pt x="128" y="50"/>
                    <a:pt x="128" y="50"/>
                  </a:cubicBezTo>
                  <a:cubicBezTo>
                    <a:pt x="128" y="50"/>
                    <a:pt x="128" y="50"/>
                    <a:pt x="128" y="50"/>
                  </a:cubicBezTo>
                  <a:cubicBezTo>
                    <a:pt x="129" y="50"/>
                    <a:pt x="129" y="50"/>
                    <a:pt x="129" y="50"/>
                  </a:cubicBezTo>
                  <a:cubicBezTo>
                    <a:pt x="129" y="50"/>
                    <a:pt x="129" y="50"/>
                    <a:pt x="129" y="50"/>
                  </a:cubicBezTo>
                  <a:cubicBezTo>
                    <a:pt x="129" y="50"/>
                    <a:pt x="129" y="50"/>
                    <a:pt x="129" y="50"/>
                  </a:cubicBezTo>
                  <a:cubicBezTo>
                    <a:pt x="129" y="50"/>
                    <a:pt x="128" y="50"/>
                    <a:pt x="128" y="50"/>
                  </a:cubicBezTo>
                  <a:close/>
                  <a:moveTo>
                    <a:pt x="129" y="47"/>
                  </a:moveTo>
                  <a:cubicBezTo>
                    <a:pt x="129" y="47"/>
                    <a:pt x="129" y="47"/>
                    <a:pt x="129" y="47"/>
                  </a:cubicBezTo>
                  <a:cubicBezTo>
                    <a:pt x="129" y="48"/>
                    <a:pt x="129" y="48"/>
                    <a:pt x="129" y="48"/>
                  </a:cubicBezTo>
                  <a:cubicBezTo>
                    <a:pt x="128" y="48"/>
                    <a:pt x="128" y="48"/>
                    <a:pt x="128" y="48"/>
                  </a:cubicBezTo>
                  <a:cubicBezTo>
                    <a:pt x="128" y="47"/>
                    <a:pt x="128" y="47"/>
                    <a:pt x="128" y="47"/>
                  </a:cubicBezTo>
                  <a:lnTo>
                    <a:pt x="129" y="47"/>
                  </a:lnTo>
                  <a:close/>
                  <a:moveTo>
                    <a:pt x="128" y="47"/>
                  </a:moveTo>
                  <a:cubicBezTo>
                    <a:pt x="128" y="47"/>
                    <a:pt x="128" y="47"/>
                    <a:pt x="128" y="47"/>
                  </a:cubicBezTo>
                  <a:cubicBezTo>
                    <a:pt x="128" y="45"/>
                    <a:pt x="128" y="45"/>
                    <a:pt x="128" y="45"/>
                  </a:cubicBezTo>
                  <a:cubicBezTo>
                    <a:pt x="128" y="45"/>
                    <a:pt x="129" y="45"/>
                    <a:pt x="129" y="45"/>
                  </a:cubicBezTo>
                  <a:cubicBezTo>
                    <a:pt x="129" y="47"/>
                    <a:pt x="129" y="47"/>
                    <a:pt x="129" y="47"/>
                  </a:cubicBezTo>
                  <a:lnTo>
                    <a:pt x="128" y="47"/>
                  </a:lnTo>
                  <a:close/>
                  <a:moveTo>
                    <a:pt x="129" y="48"/>
                  </a:moveTo>
                  <a:cubicBezTo>
                    <a:pt x="129" y="48"/>
                    <a:pt x="129" y="48"/>
                    <a:pt x="129" y="48"/>
                  </a:cubicBezTo>
                  <a:cubicBezTo>
                    <a:pt x="128" y="48"/>
                    <a:pt x="128" y="48"/>
                    <a:pt x="128" y="48"/>
                  </a:cubicBezTo>
                  <a:cubicBezTo>
                    <a:pt x="128" y="48"/>
                    <a:pt x="128" y="48"/>
                    <a:pt x="128" y="48"/>
                  </a:cubicBezTo>
                  <a:cubicBezTo>
                    <a:pt x="128" y="49"/>
                    <a:pt x="128" y="49"/>
                    <a:pt x="128" y="49"/>
                  </a:cubicBezTo>
                  <a:cubicBezTo>
                    <a:pt x="128" y="49"/>
                    <a:pt x="128" y="49"/>
                    <a:pt x="128" y="49"/>
                  </a:cubicBezTo>
                  <a:cubicBezTo>
                    <a:pt x="128" y="48"/>
                    <a:pt x="128" y="48"/>
                    <a:pt x="128" y="48"/>
                  </a:cubicBezTo>
                  <a:lnTo>
                    <a:pt x="129" y="48"/>
                  </a:lnTo>
                  <a:close/>
                  <a:moveTo>
                    <a:pt x="129" y="48"/>
                  </a:moveTo>
                  <a:cubicBezTo>
                    <a:pt x="129" y="48"/>
                    <a:pt x="129" y="48"/>
                    <a:pt x="129" y="48"/>
                  </a:cubicBezTo>
                  <a:cubicBezTo>
                    <a:pt x="129" y="49"/>
                    <a:pt x="129" y="49"/>
                    <a:pt x="129" y="49"/>
                  </a:cubicBezTo>
                  <a:cubicBezTo>
                    <a:pt x="128" y="49"/>
                    <a:pt x="128" y="49"/>
                    <a:pt x="128" y="49"/>
                  </a:cubicBezTo>
                  <a:cubicBezTo>
                    <a:pt x="128" y="48"/>
                    <a:pt x="128" y="48"/>
                    <a:pt x="128" y="48"/>
                  </a:cubicBezTo>
                  <a:cubicBezTo>
                    <a:pt x="128" y="48"/>
                    <a:pt x="129" y="48"/>
                    <a:pt x="129" y="48"/>
                  </a:cubicBezTo>
                  <a:close/>
                  <a:moveTo>
                    <a:pt x="129" y="50"/>
                  </a:moveTo>
                  <a:cubicBezTo>
                    <a:pt x="129" y="50"/>
                    <a:pt x="129" y="50"/>
                    <a:pt x="129" y="50"/>
                  </a:cubicBezTo>
                  <a:cubicBezTo>
                    <a:pt x="129" y="48"/>
                    <a:pt x="129" y="48"/>
                    <a:pt x="129" y="48"/>
                  </a:cubicBezTo>
                  <a:cubicBezTo>
                    <a:pt x="129" y="48"/>
                    <a:pt x="129" y="48"/>
                    <a:pt x="130" y="47"/>
                  </a:cubicBezTo>
                  <a:cubicBezTo>
                    <a:pt x="130" y="49"/>
                    <a:pt x="130" y="49"/>
                    <a:pt x="130" y="49"/>
                  </a:cubicBezTo>
                  <a:cubicBezTo>
                    <a:pt x="129" y="49"/>
                    <a:pt x="129" y="49"/>
                    <a:pt x="129" y="50"/>
                  </a:cubicBezTo>
                  <a:close/>
                  <a:moveTo>
                    <a:pt x="129" y="45"/>
                  </a:moveTo>
                  <a:cubicBezTo>
                    <a:pt x="129" y="45"/>
                    <a:pt x="129" y="45"/>
                    <a:pt x="129" y="45"/>
                  </a:cubicBezTo>
                  <a:cubicBezTo>
                    <a:pt x="129" y="45"/>
                    <a:pt x="129" y="45"/>
                    <a:pt x="130" y="45"/>
                  </a:cubicBezTo>
                  <a:cubicBezTo>
                    <a:pt x="130" y="47"/>
                    <a:pt x="130" y="47"/>
                    <a:pt x="130" y="47"/>
                  </a:cubicBezTo>
                  <a:cubicBezTo>
                    <a:pt x="129" y="47"/>
                    <a:pt x="129" y="47"/>
                    <a:pt x="129" y="48"/>
                  </a:cubicBezTo>
                  <a:lnTo>
                    <a:pt x="129" y="45"/>
                  </a:lnTo>
                  <a:close/>
                  <a:moveTo>
                    <a:pt x="130" y="49"/>
                  </a:moveTo>
                  <a:cubicBezTo>
                    <a:pt x="130" y="49"/>
                    <a:pt x="130" y="49"/>
                    <a:pt x="130" y="49"/>
                  </a:cubicBezTo>
                  <a:cubicBezTo>
                    <a:pt x="130" y="47"/>
                    <a:pt x="130" y="47"/>
                    <a:pt x="130" y="47"/>
                  </a:cubicBezTo>
                  <a:cubicBezTo>
                    <a:pt x="130" y="47"/>
                    <a:pt x="130" y="47"/>
                    <a:pt x="130" y="47"/>
                  </a:cubicBezTo>
                  <a:cubicBezTo>
                    <a:pt x="130" y="48"/>
                    <a:pt x="130" y="48"/>
                    <a:pt x="130" y="48"/>
                  </a:cubicBezTo>
                  <a:cubicBezTo>
                    <a:pt x="130" y="49"/>
                    <a:pt x="130" y="49"/>
                    <a:pt x="130" y="49"/>
                  </a:cubicBezTo>
                  <a:close/>
                  <a:moveTo>
                    <a:pt x="130" y="45"/>
                  </a:moveTo>
                  <a:cubicBezTo>
                    <a:pt x="130" y="45"/>
                    <a:pt x="130" y="45"/>
                    <a:pt x="130" y="45"/>
                  </a:cubicBezTo>
                  <a:cubicBezTo>
                    <a:pt x="130" y="45"/>
                    <a:pt x="130" y="45"/>
                    <a:pt x="130" y="45"/>
                  </a:cubicBezTo>
                  <a:cubicBezTo>
                    <a:pt x="130" y="47"/>
                    <a:pt x="130" y="47"/>
                    <a:pt x="130" y="47"/>
                  </a:cubicBezTo>
                  <a:cubicBezTo>
                    <a:pt x="130" y="47"/>
                    <a:pt x="130" y="47"/>
                    <a:pt x="130" y="47"/>
                  </a:cubicBezTo>
                  <a:lnTo>
                    <a:pt x="130" y="45"/>
                  </a:lnTo>
                  <a:close/>
                  <a:moveTo>
                    <a:pt x="131" y="45"/>
                  </a:moveTo>
                  <a:cubicBezTo>
                    <a:pt x="131" y="45"/>
                    <a:pt x="131" y="45"/>
                    <a:pt x="131" y="45"/>
                  </a:cubicBezTo>
                  <a:cubicBezTo>
                    <a:pt x="131" y="45"/>
                    <a:pt x="131" y="45"/>
                    <a:pt x="131" y="45"/>
                  </a:cubicBezTo>
                  <a:cubicBezTo>
                    <a:pt x="131" y="46"/>
                    <a:pt x="131" y="46"/>
                    <a:pt x="131" y="46"/>
                  </a:cubicBezTo>
                  <a:cubicBezTo>
                    <a:pt x="131" y="46"/>
                    <a:pt x="131" y="46"/>
                    <a:pt x="131" y="46"/>
                  </a:cubicBezTo>
                  <a:lnTo>
                    <a:pt x="131" y="45"/>
                  </a:lnTo>
                  <a:close/>
                  <a:moveTo>
                    <a:pt x="131" y="48"/>
                  </a:moveTo>
                  <a:cubicBezTo>
                    <a:pt x="131" y="48"/>
                    <a:pt x="131" y="48"/>
                    <a:pt x="131" y="48"/>
                  </a:cubicBezTo>
                  <a:cubicBezTo>
                    <a:pt x="131" y="48"/>
                    <a:pt x="131" y="48"/>
                    <a:pt x="131" y="48"/>
                  </a:cubicBezTo>
                  <a:cubicBezTo>
                    <a:pt x="131" y="48"/>
                    <a:pt x="131" y="48"/>
                    <a:pt x="131" y="48"/>
                  </a:cubicBezTo>
                  <a:cubicBezTo>
                    <a:pt x="131" y="48"/>
                    <a:pt x="131" y="48"/>
                    <a:pt x="131" y="48"/>
                  </a:cubicBezTo>
                  <a:cubicBezTo>
                    <a:pt x="131" y="47"/>
                    <a:pt x="131" y="47"/>
                    <a:pt x="131" y="47"/>
                  </a:cubicBezTo>
                  <a:cubicBezTo>
                    <a:pt x="131" y="47"/>
                    <a:pt x="131" y="46"/>
                    <a:pt x="131" y="46"/>
                  </a:cubicBezTo>
                  <a:cubicBezTo>
                    <a:pt x="131" y="48"/>
                    <a:pt x="131" y="48"/>
                    <a:pt x="131" y="48"/>
                  </a:cubicBezTo>
                  <a:cubicBezTo>
                    <a:pt x="131" y="48"/>
                    <a:pt x="131" y="48"/>
                    <a:pt x="131" y="48"/>
                  </a:cubicBezTo>
                  <a:close/>
                  <a:moveTo>
                    <a:pt x="106" y="45"/>
                  </a:moveTo>
                  <a:cubicBezTo>
                    <a:pt x="106" y="45"/>
                    <a:pt x="106" y="45"/>
                    <a:pt x="106" y="45"/>
                  </a:cubicBezTo>
                  <a:cubicBezTo>
                    <a:pt x="101" y="46"/>
                    <a:pt x="76" y="50"/>
                    <a:pt x="74" y="50"/>
                  </a:cubicBezTo>
                  <a:cubicBezTo>
                    <a:pt x="74" y="50"/>
                    <a:pt x="74" y="50"/>
                    <a:pt x="74" y="50"/>
                  </a:cubicBezTo>
                  <a:cubicBezTo>
                    <a:pt x="79" y="49"/>
                    <a:pt x="86" y="47"/>
                    <a:pt x="91" y="47"/>
                  </a:cubicBezTo>
                  <a:cubicBezTo>
                    <a:pt x="94" y="46"/>
                    <a:pt x="98" y="46"/>
                    <a:pt x="102" y="45"/>
                  </a:cubicBezTo>
                  <a:cubicBezTo>
                    <a:pt x="108" y="44"/>
                    <a:pt x="115" y="43"/>
                    <a:pt x="118" y="43"/>
                  </a:cubicBezTo>
                  <a:cubicBezTo>
                    <a:pt x="134" y="43"/>
                    <a:pt x="134" y="43"/>
                    <a:pt x="134" y="43"/>
                  </a:cubicBezTo>
                  <a:cubicBezTo>
                    <a:pt x="119" y="43"/>
                    <a:pt x="119" y="43"/>
                    <a:pt x="119" y="43"/>
                  </a:cubicBezTo>
                  <a:cubicBezTo>
                    <a:pt x="119" y="43"/>
                    <a:pt x="119" y="42"/>
                    <a:pt x="119" y="42"/>
                  </a:cubicBezTo>
                  <a:cubicBezTo>
                    <a:pt x="124" y="42"/>
                    <a:pt x="128" y="41"/>
                    <a:pt x="129" y="41"/>
                  </a:cubicBezTo>
                  <a:cubicBezTo>
                    <a:pt x="133" y="41"/>
                    <a:pt x="136" y="41"/>
                    <a:pt x="138" y="42"/>
                  </a:cubicBezTo>
                  <a:cubicBezTo>
                    <a:pt x="138" y="42"/>
                    <a:pt x="137" y="42"/>
                    <a:pt x="136" y="43"/>
                  </a:cubicBezTo>
                  <a:cubicBezTo>
                    <a:pt x="134" y="43"/>
                    <a:pt x="134" y="43"/>
                    <a:pt x="134" y="43"/>
                  </a:cubicBezTo>
                  <a:cubicBezTo>
                    <a:pt x="134" y="43"/>
                    <a:pt x="111" y="45"/>
                    <a:pt x="106" y="45"/>
                  </a:cubicBezTo>
                  <a:close/>
                  <a:moveTo>
                    <a:pt x="132" y="45"/>
                  </a:moveTo>
                  <a:cubicBezTo>
                    <a:pt x="132" y="45"/>
                    <a:pt x="132" y="45"/>
                    <a:pt x="132" y="45"/>
                  </a:cubicBezTo>
                  <a:cubicBezTo>
                    <a:pt x="132" y="45"/>
                    <a:pt x="132" y="44"/>
                    <a:pt x="132" y="44"/>
                  </a:cubicBezTo>
                  <a:cubicBezTo>
                    <a:pt x="132" y="45"/>
                    <a:pt x="132" y="45"/>
                    <a:pt x="132" y="45"/>
                  </a:cubicBezTo>
                  <a:cubicBezTo>
                    <a:pt x="132" y="45"/>
                    <a:pt x="132" y="46"/>
                    <a:pt x="132" y="46"/>
                  </a:cubicBezTo>
                  <a:lnTo>
                    <a:pt x="132" y="45"/>
                  </a:lnTo>
                  <a:close/>
                  <a:moveTo>
                    <a:pt x="132" y="48"/>
                  </a:moveTo>
                  <a:cubicBezTo>
                    <a:pt x="132" y="48"/>
                    <a:pt x="132" y="48"/>
                    <a:pt x="132" y="48"/>
                  </a:cubicBezTo>
                  <a:cubicBezTo>
                    <a:pt x="132" y="46"/>
                    <a:pt x="132" y="46"/>
                    <a:pt x="132" y="46"/>
                  </a:cubicBezTo>
                  <a:cubicBezTo>
                    <a:pt x="132" y="46"/>
                    <a:pt x="132" y="46"/>
                    <a:pt x="132" y="46"/>
                  </a:cubicBezTo>
                  <a:cubicBezTo>
                    <a:pt x="132" y="47"/>
                    <a:pt x="132" y="47"/>
                    <a:pt x="132" y="47"/>
                  </a:cubicBezTo>
                  <a:cubicBezTo>
                    <a:pt x="132" y="47"/>
                    <a:pt x="132" y="48"/>
                    <a:pt x="132" y="48"/>
                  </a:cubicBezTo>
                  <a:close/>
                  <a:moveTo>
                    <a:pt x="132" y="44"/>
                  </a:moveTo>
                  <a:cubicBezTo>
                    <a:pt x="132" y="44"/>
                    <a:pt x="132" y="44"/>
                    <a:pt x="132" y="44"/>
                  </a:cubicBezTo>
                  <a:cubicBezTo>
                    <a:pt x="133" y="44"/>
                    <a:pt x="133" y="44"/>
                    <a:pt x="133" y="44"/>
                  </a:cubicBezTo>
                  <a:cubicBezTo>
                    <a:pt x="133" y="45"/>
                    <a:pt x="133" y="45"/>
                    <a:pt x="133" y="45"/>
                  </a:cubicBezTo>
                  <a:cubicBezTo>
                    <a:pt x="133" y="45"/>
                    <a:pt x="133" y="45"/>
                    <a:pt x="133" y="45"/>
                  </a:cubicBezTo>
                  <a:cubicBezTo>
                    <a:pt x="133" y="45"/>
                    <a:pt x="133" y="45"/>
                    <a:pt x="132" y="45"/>
                  </a:cubicBezTo>
                  <a:lnTo>
                    <a:pt x="132" y="44"/>
                  </a:lnTo>
                  <a:close/>
                  <a:moveTo>
                    <a:pt x="132" y="45"/>
                  </a:moveTo>
                  <a:cubicBezTo>
                    <a:pt x="132" y="45"/>
                    <a:pt x="132" y="45"/>
                    <a:pt x="132" y="45"/>
                  </a:cubicBezTo>
                  <a:cubicBezTo>
                    <a:pt x="133" y="45"/>
                    <a:pt x="133" y="45"/>
                    <a:pt x="133" y="45"/>
                  </a:cubicBezTo>
                  <a:cubicBezTo>
                    <a:pt x="133" y="45"/>
                    <a:pt x="133" y="45"/>
                    <a:pt x="133" y="45"/>
                  </a:cubicBezTo>
                  <a:cubicBezTo>
                    <a:pt x="133" y="47"/>
                    <a:pt x="133" y="47"/>
                    <a:pt x="133" y="47"/>
                  </a:cubicBezTo>
                  <a:cubicBezTo>
                    <a:pt x="133" y="47"/>
                    <a:pt x="133" y="47"/>
                    <a:pt x="132" y="47"/>
                  </a:cubicBezTo>
                  <a:lnTo>
                    <a:pt x="132" y="45"/>
                  </a:lnTo>
                  <a:close/>
                  <a:moveTo>
                    <a:pt x="133" y="47"/>
                  </a:moveTo>
                  <a:cubicBezTo>
                    <a:pt x="133" y="47"/>
                    <a:pt x="133" y="47"/>
                    <a:pt x="133" y="47"/>
                  </a:cubicBezTo>
                  <a:cubicBezTo>
                    <a:pt x="133" y="47"/>
                    <a:pt x="133" y="47"/>
                    <a:pt x="133" y="47"/>
                  </a:cubicBezTo>
                  <a:cubicBezTo>
                    <a:pt x="133" y="47"/>
                    <a:pt x="133" y="47"/>
                    <a:pt x="133" y="47"/>
                  </a:cubicBezTo>
                  <a:close/>
                  <a:moveTo>
                    <a:pt x="133" y="44"/>
                  </a:moveTo>
                  <a:cubicBezTo>
                    <a:pt x="133" y="44"/>
                    <a:pt x="133" y="44"/>
                    <a:pt x="133" y="44"/>
                  </a:cubicBezTo>
                  <a:cubicBezTo>
                    <a:pt x="133" y="44"/>
                    <a:pt x="134" y="44"/>
                    <a:pt x="134" y="44"/>
                  </a:cubicBezTo>
                  <a:cubicBezTo>
                    <a:pt x="134" y="44"/>
                    <a:pt x="133" y="45"/>
                    <a:pt x="133" y="45"/>
                  </a:cubicBezTo>
                  <a:lnTo>
                    <a:pt x="133" y="44"/>
                  </a:lnTo>
                  <a:close/>
                  <a:moveTo>
                    <a:pt x="133" y="45"/>
                  </a:moveTo>
                  <a:cubicBezTo>
                    <a:pt x="133" y="45"/>
                    <a:pt x="133" y="45"/>
                    <a:pt x="133" y="45"/>
                  </a:cubicBezTo>
                  <a:cubicBezTo>
                    <a:pt x="134" y="45"/>
                    <a:pt x="134" y="45"/>
                    <a:pt x="134" y="44"/>
                  </a:cubicBezTo>
                  <a:cubicBezTo>
                    <a:pt x="135" y="44"/>
                    <a:pt x="136" y="44"/>
                    <a:pt x="137" y="44"/>
                  </a:cubicBezTo>
                  <a:cubicBezTo>
                    <a:pt x="137" y="44"/>
                    <a:pt x="136" y="45"/>
                    <a:pt x="136" y="45"/>
                  </a:cubicBezTo>
                  <a:cubicBezTo>
                    <a:pt x="135" y="45"/>
                    <a:pt x="134" y="46"/>
                    <a:pt x="133" y="46"/>
                  </a:cubicBezTo>
                  <a:lnTo>
                    <a:pt x="133" y="45"/>
                  </a:lnTo>
                  <a:close/>
                  <a:moveTo>
                    <a:pt x="133" y="47"/>
                  </a:moveTo>
                  <a:cubicBezTo>
                    <a:pt x="133" y="47"/>
                    <a:pt x="133" y="47"/>
                    <a:pt x="133" y="47"/>
                  </a:cubicBezTo>
                  <a:cubicBezTo>
                    <a:pt x="133" y="47"/>
                    <a:pt x="133" y="47"/>
                    <a:pt x="133" y="47"/>
                  </a:cubicBezTo>
                  <a:cubicBezTo>
                    <a:pt x="134" y="46"/>
                    <a:pt x="135" y="45"/>
                    <a:pt x="136" y="45"/>
                  </a:cubicBezTo>
                  <a:cubicBezTo>
                    <a:pt x="137" y="45"/>
                    <a:pt x="137" y="44"/>
                    <a:pt x="138" y="44"/>
                  </a:cubicBezTo>
                  <a:cubicBezTo>
                    <a:pt x="138" y="44"/>
                    <a:pt x="138" y="44"/>
                    <a:pt x="138" y="44"/>
                  </a:cubicBezTo>
                  <a:cubicBezTo>
                    <a:pt x="137" y="45"/>
                    <a:pt x="135" y="46"/>
                    <a:pt x="133" y="47"/>
                  </a:cubicBezTo>
                  <a:close/>
                  <a:moveTo>
                    <a:pt x="140" y="43"/>
                  </a:moveTo>
                  <a:cubicBezTo>
                    <a:pt x="140" y="43"/>
                    <a:pt x="140" y="43"/>
                    <a:pt x="140" y="43"/>
                  </a:cubicBezTo>
                  <a:cubicBezTo>
                    <a:pt x="139" y="43"/>
                    <a:pt x="139" y="43"/>
                    <a:pt x="139" y="43"/>
                  </a:cubicBezTo>
                  <a:cubicBezTo>
                    <a:pt x="139" y="43"/>
                    <a:pt x="139" y="43"/>
                    <a:pt x="140" y="43"/>
                  </a:cubicBezTo>
                  <a:close/>
                  <a:moveTo>
                    <a:pt x="139" y="43"/>
                  </a:moveTo>
                  <a:cubicBezTo>
                    <a:pt x="139" y="43"/>
                    <a:pt x="139" y="43"/>
                    <a:pt x="139" y="43"/>
                  </a:cubicBezTo>
                  <a:cubicBezTo>
                    <a:pt x="137" y="43"/>
                    <a:pt x="137" y="43"/>
                    <a:pt x="137" y="43"/>
                  </a:cubicBezTo>
                  <a:cubicBezTo>
                    <a:pt x="137" y="42"/>
                    <a:pt x="138" y="42"/>
                    <a:pt x="138" y="42"/>
                  </a:cubicBezTo>
                  <a:cubicBezTo>
                    <a:pt x="139" y="42"/>
                    <a:pt x="139" y="42"/>
                    <a:pt x="140" y="42"/>
                  </a:cubicBezTo>
                  <a:cubicBezTo>
                    <a:pt x="140" y="43"/>
                    <a:pt x="140" y="43"/>
                    <a:pt x="140" y="43"/>
                  </a:cubicBezTo>
                  <a:cubicBezTo>
                    <a:pt x="139" y="43"/>
                    <a:pt x="139" y="43"/>
                    <a:pt x="139" y="43"/>
                  </a:cubicBezTo>
                  <a:close/>
                  <a:moveTo>
                    <a:pt x="140" y="42"/>
                  </a:moveTo>
                  <a:cubicBezTo>
                    <a:pt x="140" y="42"/>
                    <a:pt x="140" y="42"/>
                    <a:pt x="140" y="42"/>
                  </a:cubicBezTo>
                  <a:cubicBezTo>
                    <a:pt x="139" y="42"/>
                    <a:pt x="139" y="42"/>
                    <a:pt x="139" y="41"/>
                  </a:cubicBezTo>
                  <a:cubicBezTo>
                    <a:pt x="139" y="41"/>
                    <a:pt x="139" y="41"/>
                    <a:pt x="139" y="41"/>
                  </a:cubicBezTo>
                  <a:cubicBezTo>
                    <a:pt x="140" y="42"/>
                    <a:pt x="140" y="42"/>
                    <a:pt x="140" y="42"/>
                  </a:cubicBezTo>
                  <a:close/>
                  <a:moveTo>
                    <a:pt x="135" y="49"/>
                  </a:moveTo>
                  <a:cubicBezTo>
                    <a:pt x="135" y="49"/>
                    <a:pt x="135" y="49"/>
                    <a:pt x="135" y="49"/>
                  </a:cubicBezTo>
                  <a:cubicBezTo>
                    <a:pt x="135" y="49"/>
                    <a:pt x="135" y="49"/>
                    <a:pt x="135" y="49"/>
                  </a:cubicBezTo>
                  <a:cubicBezTo>
                    <a:pt x="135" y="49"/>
                    <a:pt x="135" y="49"/>
                    <a:pt x="135" y="49"/>
                  </a:cubicBezTo>
                  <a:cubicBezTo>
                    <a:pt x="135" y="49"/>
                    <a:pt x="135" y="49"/>
                    <a:pt x="135" y="49"/>
                  </a:cubicBezTo>
                  <a:close/>
                  <a:moveTo>
                    <a:pt x="135" y="50"/>
                  </a:moveTo>
                  <a:cubicBezTo>
                    <a:pt x="135" y="50"/>
                    <a:pt x="135" y="50"/>
                    <a:pt x="135" y="50"/>
                  </a:cubicBezTo>
                  <a:cubicBezTo>
                    <a:pt x="135" y="49"/>
                    <a:pt x="135" y="49"/>
                    <a:pt x="135" y="49"/>
                  </a:cubicBezTo>
                  <a:cubicBezTo>
                    <a:pt x="135" y="49"/>
                    <a:pt x="135" y="49"/>
                    <a:pt x="135" y="49"/>
                  </a:cubicBezTo>
                  <a:cubicBezTo>
                    <a:pt x="135" y="50"/>
                    <a:pt x="135" y="50"/>
                    <a:pt x="135" y="50"/>
                  </a:cubicBezTo>
                  <a:close/>
                  <a:moveTo>
                    <a:pt x="135" y="49"/>
                  </a:moveTo>
                  <a:cubicBezTo>
                    <a:pt x="135" y="49"/>
                    <a:pt x="135" y="49"/>
                    <a:pt x="135" y="49"/>
                  </a:cubicBezTo>
                  <a:cubicBezTo>
                    <a:pt x="136" y="49"/>
                    <a:pt x="136" y="49"/>
                    <a:pt x="136" y="48"/>
                  </a:cubicBezTo>
                  <a:cubicBezTo>
                    <a:pt x="136" y="49"/>
                    <a:pt x="136" y="49"/>
                    <a:pt x="136" y="49"/>
                  </a:cubicBezTo>
                  <a:cubicBezTo>
                    <a:pt x="135" y="49"/>
                    <a:pt x="135" y="49"/>
                    <a:pt x="135" y="49"/>
                  </a:cubicBezTo>
                  <a:close/>
                  <a:moveTo>
                    <a:pt x="135" y="50"/>
                  </a:moveTo>
                  <a:cubicBezTo>
                    <a:pt x="135" y="50"/>
                    <a:pt x="135" y="50"/>
                    <a:pt x="135" y="50"/>
                  </a:cubicBezTo>
                  <a:cubicBezTo>
                    <a:pt x="135" y="49"/>
                    <a:pt x="135" y="49"/>
                    <a:pt x="135" y="49"/>
                  </a:cubicBezTo>
                  <a:cubicBezTo>
                    <a:pt x="136" y="49"/>
                    <a:pt x="136" y="49"/>
                    <a:pt x="136" y="49"/>
                  </a:cubicBezTo>
                  <a:cubicBezTo>
                    <a:pt x="136" y="50"/>
                    <a:pt x="136" y="50"/>
                    <a:pt x="136" y="50"/>
                  </a:cubicBezTo>
                  <a:lnTo>
                    <a:pt x="135" y="50"/>
                  </a:lnTo>
                  <a:close/>
                  <a:moveTo>
                    <a:pt x="136" y="50"/>
                  </a:moveTo>
                  <a:cubicBezTo>
                    <a:pt x="136" y="50"/>
                    <a:pt x="136" y="50"/>
                    <a:pt x="136" y="50"/>
                  </a:cubicBezTo>
                  <a:cubicBezTo>
                    <a:pt x="136" y="49"/>
                    <a:pt x="136" y="49"/>
                    <a:pt x="136" y="49"/>
                  </a:cubicBezTo>
                  <a:cubicBezTo>
                    <a:pt x="136" y="49"/>
                    <a:pt x="136" y="49"/>
                    <a:pt x="136" y="49"/>
                  </a:cubicBezTo>
                  <a:cubicBezTo>
                    <a:pt x="136" y="49"/>
                    <a:pt x="136" y="49"/>
                    <a:pt x="136" y="49"/>
                  </a:cubicBezTo>
                  <a:cubicBezTo>
                    <a:pt x="136" y="49"/>
                    <a:pt x="136" y="49"/>
                    <a:pt x="136" y="49"/>
                  </a:cubicBezTo>
                  <a:cubicBezTo>
                    <a:pt x="136" y="48"/>
                    <a:pt x="136" y="48"/>
                    <a:pt x="136" y="48"/>
                  </a:cubicBezTo>
                  <a:cubicBezTo>
                    <a:pt x="136" y="48"/>
                    <a:pt x="136" y="48"/>
                    <a:pt x="137" y="48"/>
                  </a:cubicBezTo>
                  <a:cubicBezTo>
                    <a:pt x="137" y="50"/>
                    <a:pt x="137" y="50"/>
                    <a:pt x="137" y="50"/>
                  </a:cubicBezTo>
                  <a:lnTo>
                    <a:pt x="136" y="50"/>
                  </a:lnTo>
                  <a:close/>
                  <a:moveTo>
                    <a:pt x="137" y="48"/>
                  </a:moveTo>
                  <a:cubicBezTo>
                    <a:pt x="137" y="48"/>
                    <a:pt x="137" y="48"/>
                    <a:pt x="137" y="48"/>
                  </a:cubicBezTo>
                  <a:cubicBezTo>
                    <a:pt x="137" y="48"/>
                    <a:pt x="137" y="48"/>
                    <a:pt x="137" y="48"/>
                  </a:cubicBezTo>
                  <a:cubicBezTo>
                    <a:pt x="137" y="48"/>
                    <a:pt x="137" y="48"/>
                    <a:pt x="137" y="48"/>
                  </a:cubicBezTo>
                  <a:cubicBezTo>
                    <a:pt x="137" y="48"/>
                    <a:pt x="137" y="48"/>
                    <a:pt x="137" y="48"/>
                  </a:cubicBezTo>
                  <a:close/>
                  <a:moveTo>
                    <a:pt x="137" y="48"/>
                  </a:moveTo>
                  <a:cubicBezTo>
                    <a:pt x="137" y="48"/>
                    <a:pt x="137" y="48"/>
                    <a:pt x="137" y="48"/>
                  </a:cubicBezTo>
                  <a:cubicBezTo>
                    <a:pt x="137" y="48"/>
                    <a:pt x="137" y="48"/>
                    <a:pt x="137" y="48"/>
                  </a:cubicBezTo>
                  <a:cubicBezTo>
                    <a:pt x="137" y="48"/>
                    <a:pt x="137" y="48"/>
                    <a:pt x="137" y="48"/>
                  </a:cubicBezTo>
                  <a:cubicBezTo>
                    <a:pt x="137" y="48"/>
                    <a:pt x="137" y="48"/>
                    <a:pt x="137" y="48"/>
                  </a:cubicBezTo>
                  <a:cubicBezTo>
                    <a:pt x="137" y="48"/>
                    <a:pt x="137" y="48"/>
                    <a:pt x="137" y="48"/>
                  </a:cubicBezTo>
                  <a:close/>
                  <a:moveTo>
                    <a:pt x="137" y="50"/>
                  </a:moveTo>
                  <a:cubicBezTo>
                    <a:pt x="137" y="50"/>
                    <a:pt x="137" y="50"/>
                    <a:pt x="137" y="50"/>
                  </a:cubicBezTo>
                  <a:cubicBezTo>
                    <a:pt x="137" y="49"/>
                    <a:pt x="137" y="49"/>
                    <a:pt x="137" y="49"/>
                  </a:cubicBezTo>
                  <a:cubicBezTo>
                    <a:pt x="137" y="49"/>
                    <a:pt x="137" y="49"/>
                    <a:pt x="137" y="49"/>
                  </a:cubicBezTo>
                  <a:cubicBezTo>
                    <a:pt x="137" y="50"/>
                    <a:pt x="137" y="50"/>
                    <a:pt x="137" y="50"/>
                  </a:cubicBezTo>
                  <a:close/>
                  <a:moveTo>
                    <a:pt x="137" y="47"/>
                  </a:moveTo>
                  <a:cubicBezTo>
                    <a:pt x="137" y="47"/>
                    <a:pt x="137" y="47"/>
                    <a:pt x="137" y="47"/>
                  </a:cubicBezTo>
                  <a:cubicBezTo>
                    <a:pt x="138" y="47"/>
                    <a:pt x="138" y="47"/>
                    <a:pt x="138" y="47"/>
                  </a:cubicBezTo>
                  <a:cubicBezTo>
                    <a:pt x="138" y="48"/>
                    <a:pt x="138" y="48"/>
                    <a:pt x="138" y="48"/>
                  </a:cubicBezTo>
                  <a:cubicBezTo>
                    <a:pt x="137" y="48"/>
                    <a:pt x="137" y="48"/>
                    <a:pt x="137" y="48"/>
                  </a:cubicBezTo>
                  <a:lnTo>
                    <a:pt x="137" y="47"/>
                  </a:lnTo>
                  <a:close/>
                  <a:moveTo>
                    <a:pt x="137" y="48"/>
                  </a:moveTo>
                  <a:cubicBezTo>
                    <a:pt x="137" y="48"/>
                    <a:pt x="137" y="48"/>
                    <a:pt x="137" y="48"/>
                  </a:cubicBezTo>
                  <a:cubicBezTo>
                    <a:pt x="138" y="48"/>
                    <a:pt x="138" y="48"/>
                    <a:pt x="138" y="48"/>
                  </a:cubicBezTo>
                  <a:cubicBezTo>
                    <a:pt x="138" y="48"/>
                    <a:pt x="138" y="48"/>
                    <a:pt x="138" y="48"/>
                  </a:cubicBezTo>
                  <a:cubicBezTo>
                    <a:pt x="137" y="48"/>
                    <a:pt x="137" y="48"/>
                    <a:pt x="137" y="48"/>
                  </a:cubicBezTo>
                  <a:close/>
                  <a:moveTo>
                    <a:pt x="137" y="50"/>
                  </a:moveTo>
                  <a:cubicBezTo>
                    <a:pt x="137" y="50"/>
                    <a:pt x="137" y="50"/>
                    <a:pt x="137" y="50"/>
                  </a:cubicBezTo>
                  <a:cubicBezTo>
                    <a:pt x="137" y="49"/>
                    <a:pt x="137" y="49"/>
                    <a:pt x="137" y="49"/>
                  </a:cubicBezTo>
                  <a:cubicBezTo>
                    <a:pt x="138" y="49"/>
                    <a:pt x="138" y="49"/>
                    <a:pt x="138" y="49"/>
                  </a:cubicBezTo>
                  <a:cubicBezTo>
                    <a:pt x="138" y="50"/>
                    <a:pt x="138" y="50"/>
                    <a:pt x="138" y="50"/>
                  </a:cubicBezTo>
                  <a:lnTo>
                    <a:pt x="137" y="50"/>
                  </a:lnTo>
                  <a:close/>
                  <a:moveTo>
                    <a:pt x="138" y="47"/>
                  </a:moveTo>
                  <a:cubicBezTo>
                    <a:pt x="138" y="47"/>
                    <a:pt x="138" y="47"/>
                    <a:pt x="138" y="47"/>
                  </a:cubicBezTo>
                  <a:cubicBezTo>
                    <a:pt x="138" y="47"/>
                    <a:pt x="138" y="47"/>
                    <a:pt x="138" y="47"/>
                  </a:cubicBezTo>
                  <a:cubicBezTo>
                    <a:pt x="138" y="48"/>
                    <a:pt x="138" y="48"/>
                    <a:pt x="138" y="48"/>
                  </a:cubicBezTo>
                  <a:cubicBezTo>
                    <a:pt x="138" y="48"/>
                    <a:pt x="138" y="48"/>
                    <a:pt x="138" y="48"/>
                  </a:cubicBezTo>
                  <a:cubicBezTo>
                    <a:pt x="138" y="47"/>
                    <a:pt x="138" y="47"/>
                    <a:pt x="138" y="47"/>
                  </a:cubicBezTo>
                  <a:cubicBezTo>
                    <a:pt x="138" y="47"/>
                    <a:pt x="138" y="47"/>
                    <a:pt x="138" y="47"/>
                  </a:cubicBezTo>
                  <a:close/>
                  <a:moveTo>
                    <a:pt x="138" y="50"/>
                  </a:moveTo>
                  <a:cubicBezTo>
                    <a:pt x="138" y="50"/>
                    <a:pt x="138" y="50"/>
                    <a:pt x="138" y="50"/>
                  </a:cubicBezTo>
                  <a:cubicBezTo>
                    <a:pt x="138" y="49"/>
                    <a:pt x="138" y="49"/>
                    <a:pt x="138" y="49"/>
                  </a:cubicBezTo>
                  <a:cubicBezTo>
                    <a:pt x="138" y="49"/>
                    <a:pt x="138" y="49"/>
                    <a:pt x="138" y="49"/>
                  </a:cubicBezTo>
                  <a:cubicBezTo>
                    <a:pt x="138" y="50"/>
                    <a:pt x="138" y="50"/>
                    <a:pt x="138" y="50"/>
                  </a:cubicBezTo>
                  <a:close/>
                  <a:moveTo>
                    <a:pt x="139" y="50"/>
                  </a:moveTo>
                  <a:cubicBezTo>
                    <a:pt x="139" y="50"/>
                    <a:pt x="139" y="50"/>
                    <a:pt x="139" y="50"/>
                  </a:cubicBezTo>
                  <a:cubicBezTo>
                    <a:pt x="139" y="49"/>
                    <a:pt x="139" y="49"/>
                    <a:pt x="139" y="49"/>
                  </a:cubicBezTo>
                  <a:cubicBezTo>
                    <a:pt x="139" y="49"/>
                    <a:pt x="139" y="49"/>
                    <a:pt x="139" y="49"/>
                  </a:cubicBezTo>
                  <a:cubicBezTo>
                    <a:pt x="139" y="48"/>
                    <a:pt x="139" y="48"/>
                    <a:pt x="139" y="48"/>
                  </a:cubicBezTo>
                  <a:cubicBezTo>
                    <a:pt x="139" y="48"/>
                    <a:pt x="139" y="48"/>
                    <a:pt x="139" y="48"/>
                  </a:cubicBezTo>
                  <a:cubicBezTo>
                    <a:pt x="139" y="47"/>
                    <a:pt x="139" y="47"/>
                    <a:pt x="139" y="47"/>
                  </a:cubicBezTo>
                  <a:cubicBezTo>
                    <a:pt x="139" y="47"/>
                    <a:pt x="139" y="47"/>
                    <a:pt x="139" y="47"/>
                  </a:cubicBezTo>
                  <a:cubicBezTo>
                    <a:pt x="139" y="47"/>
                    <a:pt x="139" y="47"/>
                    <a:pt x="139" y="47"/>
                  </a:cubicBezTo>
                  <a:cubicBezTo>
                    <a:pt x="139" y="47"/>
                    <a:pt x="139" y="47"/>
                    <a:pt x="139" y="47"/>
                  </a:cubicBezTo>
                  <a:cubicBezTo>
                    <a:pt x="139" y="47"/>
                    <a:pt x="139" y="47"/>
                    <a:pt x="139" y="47"/>
                  </a:cubicBezTo>
                  <a:cubicBezTo>
                    <a:pt x="139" y="47"/>
                    <a:pt x="139" y="47"/>
                    <a:pt x="139" y="47"/>
                  </a:cubicBezTo>
                  <a:cubicBezTo>
                    <a:pt x="139" y="48"/>
                    <a:pt x="139" y="48"/>
                    <a:pt x="139" y="48"/>
                  </a:cubicBezTo>
                  <a:cubicBezTo>
                    <a:pt x="139" y="48"/>
                    <a:pt x="139" y="48"/>
                    <a:pt x="139" y="48"/>
                  </a:cubicBezTo>
                  <a:cubicBezTo>
                    <a:pt x="139" y="48"/>
                    <a:pt x="139" y="48"/>
                    <a:pt x="139" y="48"/>
                  </a:cubicBezTo>
                  <a:cubicBezTo>
                    <a:pt x="139" y="48"/>
                    <a:pt x="139" y="48"/>
                    <a:pt x="139" y="48"/>
                  </a:cubicBezTo>
                  <a:cubicBezTo>
                    <a:pt x="139" y="50"/>
                    <a:pt x="139" y="50"/>
                    <a:pt x="139" y="50"/>
                  </a:cubicBezTo>
                  <a:close/>
                  <a:moveTo>
                    <a:pt x="139" y="46"/>
                  </a:moveTo>
                  <a:cubicBezTo>
                    <a:pt x="139" y="46"/>
                    <a:pt x="139" y="46"/>
                    <a:pt x="139" y="46"/>
                  </a:cubicBezTo>
                  <a:cubicBezTo>
                    <a:pt x="139" y="46"/>
                    <a:pt x="139" y="46"/>
                    <a:pt x="139" y="46"/>
                  </a:cubicBezTo>
                  <a:cubicBezTo>
                    <a:pt x="139" y="48"/>
                    <a:pt x="139" y="48"/>
                    <a:pt x="139" y="48"/>
                  </a:cubicBezTo>
                  <a:cubicBezTo>
                    <a:pt x="139" y="48"/>
                    <a:pt x="139" y="48"/>
                    <a:pt x="139" y="48"/>
                  </a:cubicBezTo>
                  <a:lnTo>
                    <a:pt x="139" y="46"/>
                  </a:lnTo>
                  <a:close/>
                  <a:moveTo>
                    <a:pt x="139" y="50"/>
                  </a:moveTo>
                  <a:cubicBezTo>
                    <a:pt x="139" y="50"/>
                    <a:pt x="139" y="50"/>
                    <a:pt x="139" y="50"/>
                  </a:cubicBezTo>
                  <a:cubicBezTo>
                    <a:pt x="139" y="48"/>
                    <a:pt x="139" y="48"/>
                    <a:pt x="139" y="48"/>
                  </a:cubicBezTo>
                  <a:cubicBezTo>
                    <a:pt x="139" y="48"/>
                    <a:pt x="139" y="48"/>
                    <a:pt x="139" y="48"/>
                  </a:cubicBezTo>
                  <a:cubicBezTo>
                    <a:pt x="139" y="50"/>
                    <a:pt x="139" y="50"/>
                    <a:pt x="139" y="50"/>
                  </a:cubicBezTo>
                  <a:close/>
                  <a:moveTo>
                    <a:pt x="139" y="46"/>
                  </a:moveTo>
                  <a:cubicBezTo>
                    <a:pt x="139" y="46"/>
                    <a:pt x="139" y="46"/>
                    <a:pt x="139" y="46"/>
                  </a:cubicBezTo>
                  <a:cubicBezTo>
                    <a:pt x="139" y="46"/>
                    <a:pt x="139" y="46"/>
                    <a:pt x="139" y="46"/>
                  </a:cubicBezTo>
                  <a:cubicBezTo>
                    <a:pt x="139" y="46"/>
                    <a:pt x="140" y="46"/>
                    <a:pt x="140" y="46"/>
                  </a:cubicBezTo>
                  <a:cubicBezTo>
                    <a:pt x="140" y="48"/>
                    <a:pt x="140" y="48"/>
                    <a:pt x="140" y="48"/>
                  </a:cubicBezTo>
                  <a:cubicBezTo>
                    <a:pt x="139" y="48"/>
                    <a:pt x="139" y="48"/>
                    <a:pt x="139" y="48"/>
                  </a:cubicBezTo>
                  <a:lnTo>
                    <a:pt x="139" y="46"/>
                  </a:lnTo>
                  <a:close/>
                  <a:moveTo>
                    <a:pt x="139" y="50"/>
                  </a:moveTo>
                  <a:cubicBezTo>
                    <a:pt x="139" y="50"/>
                    <a:pt x="139" y="50"/>
                    <a:pt x="139" y="50"/>
                  </a:cubicBezTo>
                  <a:cubicBezTo>
                    <a:pt x="139" y="48"/>
                    <a:pt x="139" y="48"/>
                    <a:pt x="139" y="48"/>
                  </a:cubicBezTo>
                  <a:cubicBezTo>
                    <a:pt x="140" y="48"/>
                    <a:pt x="140" y="48"/>
                    <a:pt x="140" y="48"/>
                  </a:cubicBezTo>
                  <a:cubicBezTo>
                    <a:pt x="140" y="50"/>
                    <a:pt x="140" y="50"/>
                    <a:pt x="140" y="50"/>
                  </a:cubicBezTo>
                  <a:lnTo>
                    <a:pt x="139" y="50"/>
                  </a:lnTo>
                  <a:close/>
                  <a:moveTo>
                    <a:pt x="140" y="46"/>
                  </a:moveTo>
                  <a:cubicBezTo>
                    <a:pt x="140" y="46"/>
                    <a:pt x="140" y="46"/>
                    <a:pt x="140" y="46"/>
                  </a:cubicBezTo>
                  <a:cubicBezTo>
                    <a:pt x="140" y="46"/>
                    <a:pt x="140" y="46"/>
                    <a:pt x="140" y="45"/>
                  </a:cubicBezTo>
                  <a:cubicBezTo>
                    <a:pt x="140" y="45"/>
                    <a:pt x="140" y="45"/>
                    <a:pt x="140" y="45"/>
                  </a:cubicBezTo>
                  <a:cubicBezTo>
                    <a:pt x="140" y="46"/>
                    <a:pt x="140" y="46"/>
                    <a:pt x="140" y="46"/>
                  </a:cubicBezTo>
                  <a:cubicBezTo>
                    <a:pt x="140" y="46"/>
                    <a:pt x="140" y="46"/>
                    <a:pt x="140" y="46"/>
                  </a:cubicBezTo>
                  <a:close/>
                  <a:moveTo>
                    <a:pt x="140" y="46"/>
                  </a:moveTo>
                  <a:cubicBezTo>
                    <a:pt x="140" y="46"/>
                    <a:pt x="140" y="46"/>
                    <a:pt x="140" y="46"/>
                  </a:cubicBezTo>
                  <a:cubicBezTo>
                    <a:pt x="140" y="48"/>
                    <a:pt x="140" y="48"/>
                    <a:pt x="140" y="48"/>
                  </a:cubicBezTo>
                  <a:cubicBezTo>
                    <a:pt x="140" y="48"/>
                    <a:pt x="140" y="48"/>
                    <a:pt x="140" y="48"/>
                  </a:cubicBezTo>
                  <a:cubicBezTo>
                    <a:pt x="140" y="46"/>
                    <a:pt x="140" y="46"/>
                    <a:pt x="140" y="46"/>
                  </a:cubicBezTo>
                  <a:close/>
                  <a:moveTo>
                    <a:pt x="140" y="50"/>
                  </a:moveTo>
                  <a:cubicBezTo>
                    <a:pt x="140" y="50"/>
                    <a:pt x="140" y="50"/>
                    <a:pt x="140" y="50"/>
                  </a:cubicBezTo>
                  <a:cubicBezTo>
                    <a:pt x="140" y="49"/>
                    <a:pt x="140" y="49"/>
                    <a:pt x="140" y="49"/>
                  </a:cubicBezTo>
                  <a:cubicBezTo>
                    <a:pt x="140" y="49"/>
                    <a:pt x="140" y="49"/>
                    <a:pt x="140" y="49"/>
                  </a:cubicBezTo>
                  <a:cubicBezTo>
                    <a:pt x="140" y="50"/>
                    <a:pt x="140" y="50"/>
                    <a:pt x="140" y="50"/>
                  </a:cubicBezTo>
                  <a:close/>
                  <a:moveTo>
                    <a:pt x="143" y="44"/>
                  </a:moveTo>
                  <a:cubicBezTo>
                    <a:pt x="143" y="44"/>
                    <a:pt x="143" y="44"/>
                    <a:pt x="143" y="44"/>
                  </a:cubicBezTo>
                  <a:cubicBezTo>
                    <a:pt x="143" y="45"/>
                    <a:pt x="144" y="45"/>
                    <a:pt x="144" y="45"/>
                  </a:cubicBezTo>
                  <a:cubicBezTo>
                    <a:pt x="144" y="45"/>
                    <a:pt x="144" y="45"/>
                    <a:pt x="144" y="45"/>
                  </a:cubicBezTo>
                  <a:cubicBezTo>
                    <a:pt x="143" y="45"/>
                    <a:pt x="143" y="45"/>
                    <a:pt x="143" y="45"/>
                  </a:cubicBezTo>
                  <a:lnTo>
                    <a:pt x="143" y="44"/>
                  </a:lnTo>
                  <a:close/>
                  <a:moveTo>
                    <a:pt x="144" y="45"/>
                  </a:moveTo>
                  <a:cubicBezTo>
                    <a:pt x="144" y="45"/>
                    <a:pt x="144" y="45"/>
                    <a:pt x="144" y="45"/>
                  </a:cubicBezTo>
                  <a:cubicBezTo>
                    <a:pt x="144" y="47"/>
                    <a:pt x="144" y="47"/>
                    <a:pt x="144" y="47"/>
                  </a:cubicBezTo>
                  <a:cubicBezTo>
                    <a:pt x="143" y="47"/>
                    <a:pt x="143" y="47"/>
                    <a:pt x="143" y="47"/>
                  </a:cubicBezTo>
                  <a:cubicBezTo>
                    <a:pt x="143" y="45"/>
                    <a:pt x="143" y="45"/>
                    <a:pt x="143" y="45"/>
                  </a:cubicBezTo>
                  <a:lnTo>
                    <a:pt x="144" y="45"/>
                  </a:lnTo>
                  <a:close/>
                  <a:moveTo>
                    <a:pt x="143" y="47"/>
                  </a:moveTo>
                  <a:cubicBezTo>
                    <a:pt x="143" y="47"/>
                    <a:pt x="143" y="47"/>
                    <a:pt x="143" y="47"/>
                  </a:cubicBezTo>
                  <a:cubicBezTo>
                    <a:pt x="144" y="47"/>
                    <a:pt x="144" y="47"/>
                    <a:pt x="144" y="47"/>
                  </a:cubicBezTo>
                  <a:cubicBezTo>
                    <a:pt x="144" y="49"/>
                    <a:pt x="144" y="49"/>
                    <a:pt x="144" y="49"/>
                  </a:cubicBezTo>
                  <a:cubicBezTo>
                    <a:pt x="143" y="49"/>
                    <a:pt x="143" y="49"/>
                    <a:pt x="143" y="49"/>
                  </a:cubicBezTo>
                  <a:lnTo>
                    <a:pt x="143" y="47"/>
                  </a:lnTo>
                  <a:close/>
                  <a:moveTo>
                    <a:pt x="143" y="49"/>
                  </a:moveTo>
                  <a:cubicBezTo>
                    <a:pt x="143" y="49"/>
                    <a:pt x="143" y="49"/>
                    <a:pt x="143" y="49"/>
                  </a:cubicBezTo>
                  <a:cubicBezTo>
                    <a:pt x="143" y="49"/>
                    <a:pt x="143" y="49"/>
                    <a:pt x="143" y="49"/>
                  </a:cubicBezTo>
                  <a:cubicBezTo>
                    <a:pt x="144" y="49"/>
                    <a:pt x="144" y="49"/>
                    <a:pt x="144" y="49"/>
                  </a:cubicBezTo>
                  <a:cubicBezTo>
                    <a:pt x="144" y="49"/>
                    <a:pt x="144" y="49"/>
                    <a:pt x="144" y="49"/>
                  </a:cubicBezTo>
                  <a:lnTo>
                    <a:pt x="143" y="49"/>
                  </a:lnTo>
                  <a:close/>
                  <a:moveTo>
                    <a:pt x="144" y="47"/>
                  </a:moveTo>
                  <a:cubicBezTo>
                    <a:pt x="144" y="47"/>
                    <a:pt x="144" y="47"/>
                    <a:pt x="144" y="47"/>
                  </a:cubicBezTo>
                  <a:cubicBezTo>
                    <a:pt x="145" y="47"/>
                    <a:pt x="145" y="47"/>
                    <a:pt x="145" y="47"/>
                  </a:cubicBezTo>
                  <a:cubicBezTo>
                    <a:pt x="145" y="47"/>
                    <a:pt x="145" y="47"/>
                    <a:pt x="145" y="47"/>
                  </a:cubicBezTo>
                  <a:cubicBezTo>
                    <a:pt x="144" y="47"/>
                    <a:pt x="144" y="47"/>
                    <a:pt x="144" y="47"/>
                  </a:cubicBezTo>
                  <a:cubicBezTo>
                    <a:pt x="144" y="45"/>
                    <a:pt x="144" y="45"/>
                    <a:pt x="144" y="45"/>
                  </a:cubicBezTo>
                  <a:cubicBezTo>
                    <a:pt x="146" y="45"/>
                    <a:pt x="146" y="45"/>
                    <a:pt x="146" y="45"/>
                  </a:cubicBezTo>
                  <a:cubicBezTo>
                    <a:pt x="146" y="46"/>
                    <a:pt x="146" y="46"/>
                    <a:pt x="146" y="46"/>
                  </a:cubicBezTo>
                  <a:cubicBezTo>
                    <a:pt x="145" y="46"/>
                    <a:pt x="145" y="46"/>
                    <a:pt x="145" y="46"/>
                  </a:cubicBezTo>
                  <a:cubicBezTo>
                    <a:pt x="145" y="47"/>
                    <a:pt x="145" y="47"/>
                    <a:pt x="145" y="47"/>
                  </a:cubicBezTo>
                  <a:cubicBezTo>
                    <a:pt x="146" y="47"/>
                    <a:pt x="146" y="47"/>
                    <a:pt x="146" y="47"/>
                  </a:cubicBezTo>
                  <a:cubicBezTo>
                    <a:pt x="146" y="49"/>
                    <a:pt x="146" y="49"/>
                    <a:pt x="146" y="49"/>
                  </a:cubicBezTo>
                  <a:cubicBezTo>
                    <a:pt x="144" y="49"/>
                    <a:pt x="144" y="49"/>
                    <a:pt x="144" y="49"/>
                  </a:cubicBezTo>
                  <a:lnTo>
                    <a:pt x="144" y="47"/>
                  </a:lnTo>
                  <a:close/>
                  <a:moveTo>
                    <a:pt x="144" y="45"/>
                  </a:moveTo>
                  <a:cubicBezTo>
                    <a:pt x="144" y="45"/>
                    <a:pt x="144" y="45"/>
                    <a:pt x="144" y="45"/>
                  </a:cubicBezTo>
                  <a:cubicBezTo>
                    <a:pt x="145" y="45"/>
                    <a:pt x="145" y="45"/>
                    <a:pt x="146" y="45"/>
                  </a:cubicBezTo>
                  <a:cubicBezTo>
                    <a:pt x="146" y="45"/>
                    <a:pt x="146" y="45"/>
                    <a:pt x="146" y="45"/>
                  </a:cubicBezTo>
                  <a:cubicBezTo>
                    <a:pt x="144" y="45"/>
                    <a:pt x="144" y="45"/>
                    <a:pt x="144" y="45"/>
                  </a:cubicBezTo>
                  <a:close/>
                  <a:moveTo>
                    <a:pt x="144" y="49"/>
                  </a:moveTo>
                  <a:cubicBezTo>
                    <a:pt x="144" y="49"/>
                    <a:pt x="144" y="49"/>
                    <a:pt x="144" y="49"/>
                  </a:cubicBezTo>
                  <a:cubicBezTo>
                    <a:pt x="144" y="49"/>
                    <a:pt x="144" y="49"/>
                    <a:pt x="144" y="49"/>
                  </a:cubicBezTo>
                  <a:cubicBezTo>
                    <a:pt x="146" y="49"/>
                    <a:pt x="146" y="49"/>
                    <a:pt x="146" y="49"/>
                  </a:cubicBezTo>
                  <a:cubicBezTo>
                    <a:pt x="146" y="49"/>
                    <a:pt x="146" y="49"/>
                    <a:pt x="146" y="49"/>
                  </a:cubicBezTo>
                  <a:lnTo>
                    <a:pt x="144" y="49"/>
                  </a:lnTo>
                  <a:close/>
                  <a:moveTo>
                    <a:pt x="146" y="45"/>
                  </a:moveTo>
                  <a:cubicBezTo>
                    <a:pt x="146" y="45"/>
                    <a:pt x="146" y="45"/>
                    <a:pt x="146" y="45"/>
                  </a:cubicBezTo>
                  <a:cubicBezTo>
                    <a:pt x="146" y="45"/>
                    <a:pt x="147" y="45"/>
                    <a:pt x="147" y="45"/>
                  </a:cubicBezTo>
                  <a:cubicBezTo>
                    <a:pt x="147" y="45"/>
                    <a:pt x="148" y="45"/>
                    <a:pt x="148" y="45"/>
                  </a:cubicBezTo>
                  <a:cubicBezTo>
                    <a:pt x="148" y="45"/>
                    <a:pt x="148" y="45"/>
                    <a:pt x="148" y="45"/>
                  </a:cubicBezTo>
                  <a:cubicBezTo>
                    <a:pt x="146" y="45"/>
                    <a:pt x="146" y="45"/>
                    <a:pt x="146" y="45"/>
                  </a:cubicBezTo>
                  <a:close/>
                  <a:moveTo>
                    <a:pt x="148" y="45"/>
                  </a:moveTo>
                  <a:cubicBezTo>
                    <a:pt x="148" y="45"/>
                    <a:pt x="148" y="45"/>
                    <a:pt x="148" y="45"/>
                  </a:cubicBezTo>
                  <a:cubicBezTo>
                    <a:pt x="148" y="46"/>
                    <a:pt x="148" y="46"/>
                    <a:pt x="148" y="46"/>
                  </a:cubicBezTo>
                  <a:cubicBezTo>
                    <a:pt x="146" y="46"/>
                    <a:pt x="146" y="46"/>
                    <a:pt x="146" y="46"/>
                  </a:cubicBezTo>
                  <a:cubicBezTo>
                    <a:pt x="146" y="45"/>
                    <a:pt x="146" y="45"/>
                    <a:pt x="146" y="45"/>
                  </a:cubicBezTo>
                  <a:lnTo>
                    <a:pt x="148" y="45"/>
                  </a:lnTo>
                  <a:close/>
                  <a:moveTo>
                    <a:pt x="146" y="49"/>
                  </a:moveTo>
                  <a:cubicBezTo>
                    <a:pt x="146" y="49"/>
                    <a:pt x="146" y="49"/>
                    <a:pt x="146" y="49"/>
                  </a:cubicBezTo>
                  <a:cubicBezTo>
                    <a:pt x="146" y="49"/>
                    <a:pt x="146" y="49"/>
                    <a:pt x="146" y="49"/>
                  </a:cubicBezTo>
                  <a:cubicBezTo>
                    <a:pt x="147" y="49"/>
                    <a:pt x="147" y="49"/>
                    <a:pt x="147" y="49"/>
                  </a:cubicBezTo>
                  <a:cubicBezTo>
                    <a:pt x="147" y="49"/>
                    <a:pt x="147" y="49"/>
                    <a:pt x="147" y="49"/>
                  </a:cubicBezTo>
                  <a:cubicBezTo>
                    <a:pt x="146" y="49"/>
                    <a:pt x="146" y="49"/>
                    <a:pt x="146" y="49"/>
                  </a:cubicBezTo>
                  <a:cubicBezTo>
                    <a:pt x="146" y="47"/>
                    <a:pt x="146" y="47"/>
                    <a:pt x="146" y="47"/>
                  </a:cubicBezTo>
                  <a:cubicBezTo>
                    <a:pt x="148" y="47"/>
                    <a:pt x="148" y="47"/>
                    <a:pt x="148" y="47"/>
                  </a:cubicBezTo>
                  <a:cubicBezTo>
                    <a:pt x="148" y="49"/>
                    <a:pt x="148" y="49"/>
                    <a:pt x="148" y="49"/>
                  </a:cubicBezTo>
                  <a:lnTo>
                    <a:pt x="146" y="49"/>
                  </a:lnTo>
                  <a:close/>
                  <a:moveTo>
                    <a:pt x="148" y="45"/>
                  </a:moveTo>
                  <a:cubicBezTo>
                    <a:pt x="148" y="45"/>
                    <a:pt x="148" y="45"/>
                    <a:pt x="148" y="45"/>
                  </a:cubicBezTo>
                  <a:cubicBezTo>
                    <a:pt x="149" y="45"/>
                    <a:pt x="149" y="45"/>
                    <a:pt x="150" y="45"/>
                  </a:cubicBezTo>
                  <a:cubicBezTo>
                    <a:pt x="150" y="46"/>
                    <a:pt x="150" y="46"/>
                    <a:pt x="150" y="46"/>
                  </a:cubicBezTo>
                  <a:cubicBezTo>
                    <a:pt x="148" y="46"/>
                    <a:pt x="148" y="46"/>
                    <a:pt x="148" y="46"/>
                  </a:cubicBezTo>
                  <a:lnTo>
                    <a:pt x="148" y="45"/>
                  </a:lnTo>
                  <a:close/>
                  <a:moveTo>
                    <a:pt x="148" y="47"/>
                  </a:moveTo>
                  <a:cubicBezTo>
                    <a:pt x="148" y="47"/>
                    <a:pt x="148" y="47"/>
                    <a:pt x="148" y="47"/>
                  </a:cubicBezTo>
                  <a:cubicBezTo>
                    <a:pt x="148" y="47"/>
                    <a:pt x="148" y="47"/>
                    <a:pt x="148" y="47"/>
                  </a:cubicBezTo>
                  <a:cubicBezTo>
                    <a:pt x="148" y="46"/>
                    <a:pt x="148" y="46"/>
                    <a:pt x="148" y="46"/>
                  </a:cubicBezTo>
                  <a:cubicBezTo>
                    <a:pt x="148" y="46"/>
                    <a:pt x="148" y="46"/>
                    <a:pt x="148" y="46"/>
                  </a:cubicBezTo>
                  <a:cubicBezTo>
                    <a:pt x="148" y="46"/>
                    <a:pt x="148" y="46"/>
                    <a:pt x="148" y="46"/>
                  </a:cubicBezTo>
                  <a:cubicBezTo>
                    <a:pt x="150" y="46"/>
                    <a:pt x="150" y="46"/>
                    <a:pt x="150" y="46"/>
                  </a:cubicBezTo>
                  <a:cubicBezTo>
                    <a:pt x="150" y="47"/>
                    <a:pt x="150" y="47"/>
                    <a:pt x="150" y="47"/>
                  </a:cubicBezTo>
                  <a:cubicBezTo>
                    <a:pt x="148" y="47"/>
                    <a:pt x="148" y="47"/>
                    <a:pt x="148" y="47"/>
                  </a:cubicBezTo>
                  <a:close/>
                  <a:moveTo>
                    <a:pt x="148" y="49"/>
                  </a:moveTo>
                  <a:cubicBezTo>
                    <a:pt x="148" y="49"/>
                    <a:pt x="148" y="49"/>
                    <a:pt x="148" y="49"/>
                  </a:cubicBezTo>
                  <a:cubicBezTo>
                    <a:pt x="148" y="47"/>
                    <a:pt x="148" y="47"/>
                    <a:pt x="148" y="47"/>
                  </a:cubicBezTo>
                  <a:cubicBezTo>
                    <a:pt x="150" y="47"/>
                    <a:pt x="150" y="47"/>
                    <a:pt x="150" y="47"/>
                  </a:cubicBezTo>
                  <a:cubicBezTo>
                    <a:pt x="150" y="49"/>
                    <a:pt x="150" y="49"/>
                    <a:pt x="150" y="49"/>
                  </a:cubicBezTo>
                  <a:lnTo>
                    <a:pt x="148" y="49"/>
                  </a:lnTo>
                  <a:close/>
                  <a:moveTo>
                    <a:pt x="150" y="49"/>
                  </a:moveTo>
                  <a:cubicBezTo>
                    <a:pt x="150" y="49"/>
                    <a:pt x="150" y="49"/>
                    <a:pt x="150" y="49"/>
                  </a:cubicBezTo>
                  <a:cubicBezTo>
                    <a:pt x="150" y="47"/>
                    <a:pt x="150" y="47"/>
                    <a:pt x="150" y="47"/>
                  </a:cubicBezTo>
                  <a:cubicBezTo>
                    <a:pt x="151" y="47"/>
                    <a:pt x="151" y="47"/>
                    <a:pt x="151" y="47"/>
                  </a:cubicBezTo>
                  <a:cubicBezTo>
                    <a:pt x="151" y="47"/>
                    <a:pt x="151" y="47"/>
                    <a:pt x="151" y="47"/>
                  </a:cubicBezTo>
                  <a:cubicBezTo>
                    <a:pt x="150" y="47"/>
                    <a:pt x="150" y="47"/>
                    <a:pt x="150" y="47"/>
                  </a:cubicBezTo>
                  <a:cubicBezTo>
                    <a:pt x="150" y="46"/>
                    <a:pt x="150" y="46"/>
                    <a:pt x="150" y="46"/>
                  </a:cubicBezTo>
                  <a:cubicBezTo>
                    <a:pt x="151" y="46"/>
                    <a:pt x="151" y="46"/>
                    <a:pt x="151" y="46"/>
                  </a:cubicBezTo>
                  <a:cubicBezTo>
                    <a:pt x="151" y="46"/>
                    <a:pt x="151" y="46"/>
                    <a:pt x="151" y="46"/>
                  </a:cubicBezTo>
                  <a:cubicBezTo>
                    <a:pt x="150" y="46"/>
                    <a:pt x="150" y="46"/>
                    <a:pt x="150" y="46"/>
                  </a:cubicBezTo>
                  <a:cubicBezTo>
                    <a:pt x="150" y="45"/>
                    <a:pt x="150" y="45"/>
                    <a:pt x="150" y="45"/>
                  </a:cubicBezTo>
                  <a:cubicBezTo>
                    <a:pt x="151" y="45"/>
                    <a:pt x="151" y="45"/>
                    <a:pt x="152" y="45"/>
                  </a:cubicBezTo>
                  <a:cubicBezTo>
                    <a:pt x="152" y="46"/>
                    <a:pt x="152" y="46"/>
                    <a:pt x="152" y="46"/>
                  </a:cubicBezTo>
                  <a:cubicBezTo>
                    <a:pt x="151" y="46"/>
                    <a:pt x="151" y="46"/>
                    <a:pt x="151" y="46"/>
                  </a:cubicBezTo>
                  <a:cubicBezTo>
                    <a:pt x="151" y="47"/>
                    <a:pt x="151" y="47"/>
                    <a:pt x="151" y="47"/>
                  </a:cubicBezTo>
                  <a:cubicBezTo>
                    <a:pt x="152" y="47"/>
                    <a:pt x="152" y="47"/>
                    <a:pt x="152" y="47"/>
                  </a:cubicBezTo>
                  <a:cubicBezTo>
                    <a:pt x="152" y="49"/>
                    <a:pt x="152" y="49"/>
                    <a:pt x="152" y="49"/>
                  </a:cubicBezTo>
                  <a:cubicBezTo>
                    <a:pt x="151" y="49"/>
                    <a:pt x="151" y="49"/>
                    <a:pt x="151" y="49"/>
                  </a:cubicBezTo>
                  <a:cubicBezTo>
                    <a:pt x="151" y="49"/>
                    <a:pt x="151" y="49"/>
                    <a:pt x="151" y="49"/>
                  </a:cubicBezTo>
                  <a:cubicBezTo>
                    <a:pt x="152" y="49"/>
                    <a:pt x="152" y="49"/>
                    <a:pt x="152" y="49"/>
                  </a:cubicBezTo>
                  <a:cubicBezTo>
                    <a:pt x="152" y="49"/>
                    <a:pt x="152" y="49"/>
                    <a:pt x="152" y="49"/>
                  </a:cubicBezTo>
                  <a:lnTo>
                    <a:pt x="150" y="49"/>
                  </a:lnTo>
                  <a:close/>
                  <a:moveTo>
                    <a:pt x="152" y="45"/>
                  </a:moveTo>
                  <a:cubicBezTo>
                    <a:pt x="152" y="45"/>
                    <a:pt x="152" y="45"/>
                    <a:pt x="152" y="45"/>
                  </a:cubicBezTo>
                  <a:cubicBezTo>
                    <a:pt x="153" y="45"/>
                    <a:pt x="153" y="45"/>
                    <a:pt x="154" y="45"/>
                  </a:cubicBezTo>
                  <a:cubicBezTo>
                    <a:pt x="154" y="46"/>
                    <a:pt x="154" y="46"/>
                    <a:pt x="154" y="46"/>
                  </a:cubicBezTo>
                  <a:cubicBezTo>
                    <a:pt x="152" y="46"/>
                    <a:pt x="152" y="46"/>
                    <a:pt x="152" y="46"/>
                  </a:cubicBezTo>
                  <a:lnTo>
                    <a:pt x="152" y="45"/>
                  </a:lnTo>
                  <a:close/>
                  <a:moveTo>
                    <a:pt x="152" y="47"/>
                  </a:moveTo>
                  <a:cubicBezTo>
                    <a:pt x="152" y="47"/>
                    <a:pt x="152" y="47"/>
                    <a:pt x="152" y="47"/>
                  </a:cubicBezTo>
                  <a:cubicBezTo>
                    <a:pt x="154" y="47"/>
                    <a:pt x="154" y="47"/>
                    <a:pt x="154" y="47"/>
                  </a:cubicBezTo>
                  <a:cubicBezTo>
                    <a:pt x="154" y="49"/>
                    <a:pt x="154" y="49"/>
                    <a:pt x="154" y="49"/>
                  </a:cubicBezTo>
                  <a:cubicBezTo>
                    <a:pt x="152" y="49"/>
                    <a:pt x="152" y="49"/>
                    <a:pt x="152" y="49"/>
                  </a:cubicBezTo>
                  <a:lnTo>
                    <a:pt x="152" y="47"/>
                  </a:lnTo>
                  <a:close/>
                  <a:moveTo>
                    <a:pt x="152" y="49"/>
                  </a:moveTo>
                  <a:cubicBezTo>
                    <a:pt x="152" y="49"/>
                    <a:pt x="152" y="49"/>
                    <a:pt x="152" y="49"/>
                  </a:cubicBezTo>
                  <a:cubicBezTo>
                    <a:pt x="152" y="49"/>
                    <a:pt x="152" y="49"/>
                    <a:pt x="152" y="49"/>
                  </a:cubicBezTo>
                  <a:cubicBezTo>
                    <a:pt x="154" y="49"/>
                    <a:pt x="154" y="49"/>
                    <a:pt x="154" y="49"/>
                  </a:cubicBezTo>
                  <a:cubicBezTo>
                    <a:pt x="154" y="49"/>
                    <a:pt x="154" y="49"/>
                    <a:pt x="154" y="49"/>
                  </a:cubicBezTo>
                  <a:lnTo>
                    <a:pt x="152" y="49"/>
                  </a:lnTo>
                  <a:close/>
                  <a:moveTo>
                    <a:pt x="154" y="49"/>
                  </a:moveTo>
                  <a:cubicBezTo>
                    <a:pt x="154" y="49"/>
                    <a:pt x="154" y="49"/>
                    <a:pt x="154" y="49"/>
                  </a:cubicBezTo>
                  <a:cubicBezTo>
                    <a:pt x="154" y="49"/>
                    <a:pt x="154" y="49"/>
                    <a:pt x="154" y="49"/>
                  </a:cubicBezTo>
                  <a:cubicBezTo>
                    <a:pt x="154" y="49"/>
                    <a:pt x="154" y="49"/>
                    <a:pt x="154" y="49"/>
                  </a:cubicBezTo>
                  <a:cubicBezTo>
                    <a:pt x="154" y="49"/>
                    <a:pt x="154" y="49"/>
                    <a:pt x="154" y="49"/>
                  </a:cubicBezTo>
                  <a:cubicBezTo>
                    <a:pt x="154" y="49"/>
                    <a:pt x="154" y="49"/>
                    <a:pt x="154" y="49"/>
                  </a:cubicBezTo>
                  <a:cubicBezTo>
                    <a:pt x="154" y="47"/>
                    <a:pt x="154" y="47"/>
                    <a:pt x="154" y="47"/>
                  </a:cubicBezTo>
                  <a:cubicBezTo>
                    <a:pt x="154" y="47"/>
                    <a:pt x="154" y="47"/>
                    <a:pt x="154" y="47"/>
                  </a:cubicBezTo>
                  <a:cubicBezTo>
                    <a:pt x="154" y="46"/>
                    <a:pt x="154" y="46"/>
                    <a:pt x="154" y="46"/>
                  </a:cubicBezTo>
                  <a:cubicBezTo>
                    <a:pt x="154" y="46"/>
                    <a:pt x="154" y="46"/>
                    <a:pt x="154" y="46"/>
                  </a:cubicBezTo>
                  <a:cubicBezTo>
                    <a:pt x="154" y="45"/>
                    <a:pt x="154" y="45"/>
                    <a:pt x="154" y="45"/>
                  </a:cubicBezTo>
                  <a:cubicBezTo>
                    <a:pt x="154" y="45"/>
                    <a:pt x="154" y="45"/>
                    <a:pt x="154" y="45"/>
                  </a:cubicBezTo>
                  <a:cubicBezTo>
                    <a:pt x="155" y="45"/>
                    <a:pt x="155" y="45"/>
                    <a:pt x="155" y="45"/>
                  </a:cubicBezTo>
                  <a:cubicBezTo>
                    <a:pt x="155" y="48"/>
                    <a:pt x="155" y="48"/>
                    <a:pt x="155" y="48"/>
                  </a:cubicBezTo>
                  <a:cubicBezTo>
                    <a:pt x="154" y="48"/>
                    <a:pt x="154" y="48"/>
                    <a:pt x="154" y="48"/>
                  </a:cubicBezTo>
                  <a:cubicBezTo>
                    <a:pt x="154" y="48"/>
                    <a:pt x="154" y="48"/>
                    <a:pt x="154" y="48"/>
                  </a:cubicBezTo>
                  <a:cubicBezTo>
                    <a:pt x="155" y="48"/>
                    <a:pt x="155" y="48"/>
                    <a:pt x="155" y="48"/>
                  </a:cubicBezTo>
                  <a:cubicBezTo>
                    <a:pt x="155" y="49"/>
                    <a:pt x="155" y="49"/>
                    <a:pt x="155" y="49"/>
                  </a:cubicBezTo>
                  <a:lnTo>
                    <a:pt x="154" y="49"/>
                  </a:lnTo>
                  <a:close/>
                  <a:moveTo>
                    <a:pt x="155" y="45"/>
                  </a:moveTo>
                  <a:cubicBezTo>
                    <a:pt x="155" y="45"/>
                    <a:pt x="155" y="45"/>
                    <a:pt x="155" y="45"/>
                  </a:cubicBezTo>
                  <a:cubicBezTo>
                    <a:pt x="156" y="46"/>
                    <a:pt x="156" y="46"/>
                    <a:pt x="156" y="46"/>
                  </a:cubicBezTo>
                  <a:cubicBezTo>
                    <a:pt x="156" y="48"/>
                    <a:pt x="156" y="48"/>
                    <a:pt x="156" y="48"/>
                  </a:cubicBezTo>
                  <a:cubicBezTo>
                    <a:pt x="155" y="48"/>
                    <a:pt x="155" y="48"/>
                    <a:pt x="155" y="48"/>
                  </a:cubicBezTo>
                  <a:lnTo>
                    <a:pt x="155" y="45"/>
                  </a:lnTo>
                  <a:close/>
                  <a:moveTo>
                    <a:pt x="155" y="49"/>
                  </a:moveTo>
                  <a:cubicBezTo>
                    <a:pt x="155" y="49"/>
                    <a:pt x="155" y="49"/>
                    <a:pt x="155" y="49"/>
                  </a:cubicBezTo>
                  <a:cubicBezTo>
                    <a:pt x="155" y="48"/>
                    <a:pt x="155" y="48"/>
                    <a:pt x="155" y="48"/>
                  </a:cubicBezTo>
                  <a:cubicBezTo>
                    <a:pt x="156" y="48"/>
                    <a:pt x="156" y="48"/>
                    <a:pt x="156" y="48"/>
                  </a:cubicBezTo>
                  <a:cubicBezTo>
                    <a:pt x="156" y="49"/>
                    <a:pt x="156" y="49"/>
                    <a:pt x="156" y="49"/>
                  </a:cubicBezTo>
                  <a:cubicBezTo>
                    <a:pt x="157" y="49"/>
                    <a:pt x="157" y="49"/>
                    <a:pt x="157" y="49"/>
                  </a:cubicBezTo>
                  <a:cubicBezTo>
                    <a:pt x="157" y="48"/>
                    <a:pt x="157" y="48"/>
                    <a:pt x="157" y="48"/>
                  </a:cubicBezTo>
                  <a:cubicBezTo>
                    <a:pt x="157" y="48"/>
                    <a:pt x="157" y="48"/>
                    <a:pt x="157" y="48"/>
                  </a:cubicBezTo>
                  <a:cubicBezTo>
                    <a:pt x="157" y="48"/>
                    <a:pt x="157" y="48"/>
                    <a:pt x="157" y="48"/>
                  </a:cubicBezTo>
                  <a:cubicBezTo>
                    <a:pt x="157" y="48"/>
                    <a:pt x="157" y="48"/>
                    <a:pt x="157" y="48"/>
                  </a:cubicBezTo>
                  <a:cubicBezTo>
                    <a:pt x="157" y="46"/>
                    <a:pt x="157" y="46"/>
                    <a:pt x="157" y="46"/>
                  </a:cubicBezTo>
                  <a:cubicBezTo>
                    <a:pt x="158" y="46"/>
                    <a:pt x="158" y="46"/>
                    <a:pt x="158" y="46"/>
                  </a:cubicBezTo>
                  <a:cubicBezTo>
                    <a:pt x="158" y="47"/>
                    <a:pt x="158" y="47"/>
                    <a:pt x="158" y="47"/>
                  </a:cubicBezTo>
                  <a:cubicBezTo>
                    <a:pt x="157" y="47"/>
                    <a:pt x="157" y="47"/>
                    <a:pt x="157" y="47"/>
                  </a:cubicBezTo>
                  <a:cubicBezTo>
                    <a:pt x="157" y="47"/>
                    <a:pt x="157" y="47"/>
                    <a:pt x="157" y="47"/>
                  </a:cubicBezTo>
                  <a:cubicBezTo>
                    <a:pt x="158" y="47"/>
                    <a:pt x="158" y="47"/>
                    <a:pt x="158" y="47"/>
                  </a:cubicBezTo>
                  <a:cubicBezTo>
                    <a:pt x="158" y="49"/>
                    <a:pt x="158" y="49"/>
                    <a:pt x="158" y="49"/>
                  </a:cubicBezTo>
                  <a:cubicBezTo>
                    <a:pt x="157" y="49"/>
                    <a:pt x="157" y="49"/>
                    <a:pt x="157" y="49"/>
                  </a:cubicBezTo>
                  <a:cubicBezTo>
                    <a:pt x="157" y="49"/>
                    <a:pt x="157" y="49"/>
                    <a:pt x="157" y="49"/>
                  </a:cubicBezTo>
                  <a:cubicBezTo>
                    <a:pt x="158" y="49"/>
                    <a:pt x="158" y="49"/>
                    <a:pt x="158" y="49"/>
                  </a:cubicBezTo>
                  <a:cubicBezTo>
                    <a:pt x="158" y="49"/>
                    <a:pt x="158" y="49"/>
                    <a:pt x="158" y="49"/>
                  </a:cubicBezTo>
                  <a:lnTo>
                    <a:pt x="155" y="49"/>
                  </a:lnTo>
                  <a:close/>
                  <a:moveTo>
                    <a:pt x="158" y="47"/>
                  </a:moveTo>
                  <a:cubicBezTo>
                    <a:pt x="158" y="47"/>
                    <a:pt x="158" y="47"/>
                    <a:pt x="158" y="47"/>
                  </a:cubicBezTo>
                  <a:cubicBezTo>
                    <a:pt x="159" y="47"/>
                    <a:pt x="159" y="47"/>
                    <a:pt x="159" y="47"/>
                  </a:cubicBezTo>
                  <a:cubicBezTo>
                    <a:pt x="159" y="47"/>
                    <a:pt x="159" y="47"/>
                    <a:pt x="159" y="47"/>
                  </a:cubicBezTo>
                  <a:cubicBezTo>
                    <a:pt x="158" y="47"/>
                    <a:pt x="158" y="47"/>
                    <a:pt x="158" y="47"/>
                  </a:cubicBezTo>
                  <a:close/>
                  <a:moveTo>
                    <a:pt x="158" y="47"/>
                  </a:moveTo>
                  <a:cubicBezTo>
                    <a:pt x="158" y="47"/>
                    <a:pt x="158" y="47"/>
                    <a:pt x="158" y="47"/>
                  </a:cubicBezTo>
                  <a:cubicBezTo>
                    <a:pt x="159" y="47"/>
                    <a:pt x="159" y="47"/>
                    <a:pt x="159" y="47"/>
                  </a:cubicBezTo>
                  <a:cubicBezTo>
                    <a:pt x="159" y="49"/>
                    <a:pt x="159" y="49"/>
                    <a:pt x="159" y="49"/>
                  </a:cubicBezTo>
                  <a:cubicBezTo>
                    <a:pt x="158" y="49"/>
                    <a:pt x="158" y="49"/>
                    <a:pt x="158" y="49"/>
                  </a:cubicBezTo>
                  <a:lnTo>
                    <a:pt x="158" y="47"/>
                  </a:lnTo>
                  <a:close/>
                  <a:moveTo>
                    <a:pt x="158" y="49"/>
                  </a:moveTo>
                  <a:cubicBezTo>
                    <a:pt x="158" y="49"/>
                    <a:pt x="158" y="49"/>
                    <a:pt x="158" y="49"/>
                  </a:cubicBezTo>
                  <a:cubicBezTo>
                    <a:pt x="158" y="49"/>
                    <a:pt x="158" y="49"/>
                    <a:pt x="158" y="49"/>
                  </a:cubicBezTo>
                  <a:cubicBezTo>
                    <a:pt x="159" y="49"/>
                    <a:pt x="159" y="49"/>
                    <a:pt x="159" y="49"/>
                  </a:cubicBezTo>
                  <a:cubicBezTo>
                    <a:pt x="159" y="49"/>
                    <a:pt x="159" y="49"/>
                    <a:pt x="159" y="49"/>
                  </a:cubicBezTo>
                  <a:lnTo>
                    <a:pt x="158" y="49"/>
                  </a:lnTo>
                  <a:close/>
                  <a:moveTo>
                    <a:pt x="159" y="49"/>
                  </a:moveTo>
                  <a:cubicBezTo>
                    <a:pt x="159" y="49"/>
                    <a:pt x="159" y="49"/>
                    <a:pt x="159" y="49"/>
                  </a:cubicBezTo>
                  <a:cubicBezTo>
                    <a:pt x="159" y="49"/>
                    <a:pt x="159" y="49"/>
                    <a:pt x="159" y="49"/>
                  </a:cubicBezTo>
                  <a:cubicBezTo>
                    <a:pt x="160" y="49"/>
                    <a:pt x="160" y="49"/>
                    <a:pt x="160" y="49"/>
                  </a:cubicBezTo>
                  <a:cubicBezTo>
                    <a:pt x="160" y="49"/>
                    <a:pt x="160" y="49"/>
                    <a:pt x="160" y="49"/>
                  </a:cubicBezTo>
                  <a:cubicBezTo>
                    <a:pt x="159" y="49"/>
                    <a:pt x="159" y="49"/>
                    <a:pt x="159" y="49"/>
                  </a:cubicBezTo>
                  <a:cubicBezTo>
                    <a:pt x="159" y="47"/>
                    <a:pt x="159" y="47"/>
                    <a:pt x="159" y="47"/>
                  </a:cubicBezTo>
                  <a:cubicBezTo>
                    <a:pt x="160" y="47"/>
                    <a:pt x="160" y="47"/>
                    <a:pt x="160" y="47"/>
                  </a:cubicBezTo>
                  <a:cubicBezTo>
                    <a:pt x="160" y="48"/>
                    <a:pt x="160" y="48"/>
                    <a:pt x="160" y="48"/>
                  </a:cubicBezTo>
                  <a:cubicBezTo>
                    <a:pt x="160" y="48"/>
                    <a:pt x="160" y="48"/>
                    <a:pt x="160" y="48"/>
                  </a:cubicBezTo>
                  <a:cubicBezTo>
                    <a:pt x="160" y="48"/>
                    <a:pt x="160" y="48"/>
                    <a:pt x="160" y="48"/>
                  </a:cubicBezTo>
                  <a:cubicBezTo>
                    <a:pt x="160" y="48"/>
                    <a:pt x="160" y="48"/>
                    <a:pt x="160" y="48"/>
                  </a:cubicBezTo>
                  <a:cubicBezTo>
                    <a:pt x="160" y="48"/>
                    <a:pt x="160" y="48"/>
                    <a:pt x="160" y="48"/>
                  </a:cubicBezTo>
                  <a:cubicBezTo>
                    <a:pt x="160" y="49"/>
                    <a:pt x="160" y="49"/>
                    <a:pt x="160" y="49"/>
                  </a:cubicBezTo>
                  <a:lnTo>
                    <a:pt x="159" y="49"/>
                  </a:lnTo>
                  <a:close/>
                  <a:moveTo>
                    <a:pt x="161" y="49"/>
                  </a:moveTo>
                  <a:cubicBezTo>
                    <a:pt x="161" y="49"/>
                    <a:pt x="161" y="49"/>
                    <a:pt x="161" y="49"/>
                  </a:cubicBezTo>
                  <a:cubicBezTo>
                    <a:pt x="161" y="48"/>
                    <a:pt x="161" y="48"/>
                    <a:pt x="161" y="48"/>
                  </a:cubicBezTo>
                  <a:cubicBezTo>
                    <a:pt x="161" y="48"/>
                    <a:pt x="161" y="48"/>
                    <a:pt x="161" y="48"/>
                  </a:cubicBezTo>
                  <a:cubicBezTo>
                    <a:pt x="162" y="48"/>
                    <a:pt x="162" y="48"/>
                    <a:pt x="162" y="48"/>
                  </a:cubicBezTo>
                  <a:cubicBezTo>
                    <a:pt x="162" y="49"/>
                    <a:pt x="162" y="49"/>
                    <a:pt x="162" y="49"/>
                  </a:cubicBezTo>
                  <a:cubicBezTo>
                    <a:pt x="162" y="49"/>
                    <a:pt x="162" y="49"/>
                    <a:pt x="162" y="49"/>
                  </a:cubicBezTo>
                  <a:cubicBezTo>
                    <a:pt x="162" y="48"/>
                    <a:pt x="162" y="48"/>
                    <a:pt x="162" y="48"/>
                  </a:cubicBezTo>
                  <a:cubicBezTo>
                    <a:pt x="163" y="49"/>
                    <a:pt x="163" y="49"/>
                    <a:pt x="163" y="49"/>
                  </a:cubicBezTo>
                  <a:cubicBezTo>
                    <a:pt x="163" y="49"/>
                    <a:pt x="163" y="49"/>
                    <a:pt x="163" y="49"/>
                  </a:cubicBezTo>
                  <a:lnTo>
                    <a:pt x="161" y="49"/>
                  </a:lnTo>
                  <a:close/>
                  <a:moveTo>
                    <a:pt x="161" y="48"/>
                  </a:moveTo>
                  <a:cubicBezTo>
                    <a:pt x="161" y="48"/>
                    <a:pt x="161" y="48"/>
                    <a:pt x="161" y="48"/>
                  </a:cubicBezTo>
                  <a:cubicBezTo>
                    <a:pt x="161" y="48"/>
                    <a:pt x="161" y="48"/>
                    <a:pt x="161" y="48"/>
                  </a:cubicBezTo>
                  <a:cubicBezTo>
                    <a:pt x="161" y="48"/>
                    <a:pt x="161" y="48"/>
                    <a:pt x="161" y="48"/>
                  </a:cubicBezTo>
                  <a:close/>
                  <a:moveTo>
                    <a:pt x="163" y="49"/>
                  </a:moveTo>
                  <a:cubicBezTo>
                    <a:pt x="163" y="49"/>
                    <a:pt x="163" y="49"/>
                    <a:pt x="163" y="49"/>
                  </a:cubicBezTo>
                  <a:cubicBezTo>
                    <a:pt x="163" y="49"/>
                    <a:pt x="163" y="49"/>
                    <a:pt x="163" y="49"/>
                  </a:cubicBezTo>
                  <a:cubicBezTo>
                    <a:pt x="165" y="49"/>
                    <a:pt x="165" y="49"/>
                    <a:pt x="165" y="49"/>
                  </a:cubicBezTo>
                  <a:lnTo>
                    <a:pt x="163" y="49"/>
                  </a:lnTo>
                  <a:close/>
                  <a:moveTo>
                    <a:pt x="166" y="48"/>
                  </a:moveTo>
                  <a:cubicBezTo>
                    <a:pt x="166" y="48"/>
                    <a:pt x="166" y="48"/>
                    <a:pt x="166" y="48"/>
                  </a:cubicBezTo>
                  <a:cubicBezTo>
                    <a:pt x="156" y="44"/>
                    <a:pt x="156" y="44"/>
                    <a:pt x="156" y="44"/>
                  </a:cubicBezTo>
                  <a:cubicBezTo>
                    <a:pt x="156" y="44"/>
                    <a:pt x="146" y="44"/>
                    <a:pt x="145" y="44"/>
                  </a:cubicBezTo>
                  <a:cubicBezTo>
                    <a:pt x="144" y="43"/>
                    <a:pt x="143" y="43"/>
                    <a:pt x="143" y="43"/>
                  </a:cubicBezTo>
                  <a:cubicBezTo>
                    <a:pt x="143" y="43"/>
                    <a:pt x="143" y="43"/>
                    <a:pt x="143" y="43"/>
                  </a:cubicBezTo>
                  <a:cubicBezTo>
                    <a:pt x="143" y="42"/>
                    <a:pt x="143" y="42"/>
                    <a:pt x="143" y="42"/>
                  </a:cubicBezTo>
                  <a:cubicBezTo>
                    <a:pt x="143" y="42"/>
                    <a:pt x="144" y="42"/>
                    <a:pt x="145" y="42"/>
                  </a:cubicBezTo>
                  <a:cubicBezTo>
                    <a:pt x="146" y="43"/>
                    <a:pt x="153" y="43"/>
                    <a:pt x="154" y="43"/>
                  </a:cubicBezTo>
                  <a:cubicBezTo>
                    <a:pt x="166" y="48"/>
                    <a:pt x="166" y="48"/>
                    <a:pt x="166" y="48"/>
                  </a:cubicBezTo>
                  <a:close/>
                  <a:moveTo>
                    <a:pt x="88" y="40"/>
                  </a:moveTo>
                  <a:cubicBezTo>
                    <a:pt x="88" y="40"/>
                    <a:pt x="88" y="40"/>
                    <a:pt x="88" y="40"/>
                  </a:cubicBezTo>
                  <a:cubicBezTo>
                    <a:pt x="90" y="17"/>
                    <a:pt x="90" y="17"/>
                    <a:pt x="90" y="17"/>
                  </a:cubicBezTo>
                  <a:cubicBezTo>
                    <a:pt x="89" y="16"/>
                    <a:pt x="89" y="16"/>
                    <a:pt x="89" y="16"/>
                  </a:cubicBezTo>
                  <a:cubicBezTo>
                    <a:pt x="88" y="40"/>
                    <a:pt x="88" y="40"/>
                    <a:pt x="88" y="40"/>
                  </a:cubicBezTo>
                  <a:cubicBezTo>
                    <a:pt x="88" y="40"/>
                    <a:pt x="88" y="40"/>
                    <a:pt x="88" y="40"/>
                  </a:cubicBezTo>
                  <a:close/>
                  <a:moveTo>
                    <a:pt x="92" y="40"/>
                  </a:moveTo>
                  <a:cubicBezTo>
                    <a:pt x="92" y="40"/>
                    <a:pt x="92" y="40"/>
                    <a:pt x="92" y="40"/>
                  </a:cubicBezTo>
                  <a:cubicBezTo>
                    <a:pt x="94" y="18"/>
                    <a:pt x="94" y="18"/>
                    <a:pt x="94" y="18"/>
                  </a:cubicBezTo>
                  <a:cubicBezTo>
                    <a:pt x="94" y="18"/>
                    <a:pt x="94" y="18"/>
                    <a:pt x="94" y="18"/>
                  </a:cubicBezTo>
                  <a:cubicBezTo>
                    <a:pt x="93" y="17"/>
                    <a:pt x="93" y="17"/>
                    <a:pt x="93" y="17"/>
                  </a:cubicBezTo>
                  <a:cubicBezTo>
                    <a:pt x="91" y="40"/>
                    <a:pt x="91" y="40"/>
                    <a:pt x="91" y="40"/>
                  </a:cubicBezTo>
                  <a:cubicBezTo>
                    <a:pt x="92" y="40"/>
                    <a:pt x="92" y="40"/>
                    <a:pt x="92" y="40"/>
                  </a:cubicBezTo>
                  <a:close/>
                  <a:moveTo>
                    <a:pt x="117" y="39"/>
                  </a:moveTo>
                  <a:cubicBezTo>
                    <a:pt x="117" y="39"/>
                    <a:pt x="117" y="39"/>
                    <a:pt x="117" y="39"/>
                  </a:cubicBezTo>
                  <a:cubicBezTo>
                    <a:pt x="117" y="39"/>
                    <a:pt x="117" y="39"/>
                    <a:pt x="117" y="39"/>
                  </a:cubicBezTo>
                  <a:cubicBezTo>
                    <a:pt x="117" y="39"/>
                    <a:pt x="117" y="39"/>
                    <a:pt x="117" y="39"/>
                  </a:cubicBezTo>
                  <a:cubicBezTo>
                    <a:pt x="117" y="39"/>
                    <a:pt x="117" y="39"/>
                    <a:pt x="117" y="39"/>
                  </a:cubicBezTo>
                  <a:cubicBezTo>
                    <a:pt x="117" y="39"/>
                    <a:pt x="117" y="39"/>
                    <a:pt x="117" y="39"/>
                  </a:cubicBezTo>
                  <a:close/>
                  <a:moveTo>
                    <a:pt x="20" y="37"/>
                  </a:moveTo>
                  <a:cubicBezTo>
                    <a:pt x="20" y="37"/>
                    <a:pt x="20" y="37"/>
                    <a:pt x="20" y="37"/>
                  </a:cubicBezTo>
                  <a:cubicBezTo>
                    <a:pt x="23" y="51"/>
                    <a:pt x="23" y="51"/>
                    <a:pt x="23" y="51"/>
                  </a:cubicBezTo>
                  <a:cubicBezTo>
                    <a:pt x="26" y="51"/>
                    <a:pt x="26" y="51"/>
                    <a:pt x="26" y="51"/>
                  </a:cubicBezTo>
                  <a:cubicBezTo>
                    <a:pt x="23" y="37"/>
                    <a:pt x="23" y="37"/>
                    <a:pt x="23" y="37"/>
                  </a:cubicBezTo>
                  <a:cubicBezTo>
                    <a:pt x="22" y="37"/>
                    <a:pt x="21" y="37"/>
                    <a:pt x="20" y="37"/>
                  </a:cubicBezTo>
                  <a:close/>
                  <a:moveTo>
                    <a:pt x="18" y="37"/>
                  </a:moveTo>
                  <a:cubicBezTo>
                    <a:pt x="18" y="37"/>
                    <a:pt x="18" y="37"/>
                    <a:pt x="18" y="37"/>
                  </a:cubicBezTo>
                  <a:cubicBezTo>
                    <a:pt x="20" y="51"/>
                    <a:pt x="20" y="51"/>
                    <a:pt x="20" y="51"/>
                  </a:cubicBezTo>
                  <a:cubicBezTo>
                    <a:pt x="22" y="51"/>
                    <a:pt x="22" y="51"/>
                    <a:pt x="22" y="51"/>
                  </a:cubicBezTo>
                  <a:cubicBezTo>
                    <a:pt x="20" y="37"/>
                    <a:pt x="20" y="37"/>
                    <a:pt x="20" y="37"/>
                  </a:cubicBezTo>
                  <a:cubicBezTo>
                    <a:pt x="19" y="37"/>
                    <a:pt x="18" y="37"/>
                    <a:pt x="18" y="37"/>
                  </a:cubicBezTo>
                  <a:close/>
                  <a:moveTo>
                    <a:pt x="44" y="37"/>
                  </a:moveTo>
                  <a:cubicBezTo>
                    <a:pt x="44" y="37"/>
                    <a:pt x="44" y="37"/>
                    <a:pt x="44" y="37"/>
                  </a:cubicBezTo>
                  <a:cubicBezTo>
                    <a:pt x="46" y="51"/>
                    <a:pt x="46" y="51"/>
                    <a:pt x="46" y="51"/>
                  </a:cubicBezTo>
                  <a:cubicBezTo>
                    <a:pt x="47" y="51"/>
                    <a:pt x="49" y="51"/>
                    <a:pt x="50" y="51"/>
                  </a:cubicBezTo>
                  <a:cubicBezTo>
                    <a:pt x="49" y="37"/>
                    <a:pt x="49" y="37"/>
                    <a:pt x="49" y="37"/>
                  </a:cubicBezTo>
                  <a:cubicBezTo>
                    <a:pt x="47" y="37"/>
                    <a:pt x="46" y="37"/>
                    <a:pt x="44" y="37"/>
                  </a:cubicBezTo>
                  <a:close/>
                  <a:moveTo>
                    <a:pt x="15" y="38"/>
                  </a:moveTo>
                  <a:cubicBezTo>
                    <a:pt x="15" y="38"/>
                    <a:pt x="15" y="38"/>
                    <a:pt x="15" y="38"/>
                  </a:cubicBezTo>
                  <a:cubicBezTo>
                    <a:pt x="17" y="51"/>
                    <a:pt x="17" y="51"/>
                    <a:pt x="17" y="51"/>
                  </a:cubicBezTo>
                  <a:cubicBezTo>
                    <a:pt x="18" y="51"/>
                    <a:pt x="18" y="51"/>
                    <a:pt x="18" y="51"/>
                  </a:cubicBezTo>
                  <a:cubicBezTo>
                    <a:pt x="15" y="37"/>
                    <a:pt x="15" y="37"/>
                    <a:pt x="15" y="37"/>
                  </a:cubicBezTo>
                  <a:cubicBezTo>
                    <a:pt x="15" y="37"/>
                    <a:pt x="15" y="37"/>
                    <a:pt x="15" y="38"/>
                  </a:cubicBezTo>
                  <a:close/>
                  <a:moveTo>
                    <a:pt x="24" y="37"/>
                  </a:moveTo>
                  <a:cubicBezTo>
                    <a:pt x="24" y="37"/>
                    <a:pt x="24" y="37"/>
                    <a:pt x="24" y="37"/>
                  </a:cubicBezTo>
                  <a:cubicBezTo>
                    <a:pt x="26" y="51"/>
                    <a:pt x="26" y="51"/>
                    <a:pt x="26" y="51"/>
                  </a:cubicBezTo>
                  <a:cubicBezTo>
                    <a:pt x="29" y="51"/>
                    <a:pt x="29" y="51"/>
                    <a:pt x="29" y="51"/>
                  </a:cubicBezTo>
                  <a:cubicBezTo>
                    <a:pt x="27" y="37"/>
                    <a:pt x="27" y="37"/>
                    <a:pt x="27" y="37"/>
                  </a:cubicBezTo>
                  <a:cubicBezTo>
                    <a:pt x="26" y="37"/>
                    <a:pt x="25" y="37"/>
                    <a:pt x="24" y="37"/>
                  </a:cubicBezTo>
                  <a:close/>
                  <a:moveTo>
                    <a:pt x="16" y="37"/>
                  </a:moveTo>
                  <a:cubicBezTo>
                    <a:pt x="16" y="37"/>
                    <a:pt x="16" y="37"/>
                    <a:pt x="16" y="37"/>
                  </a:cubicBezTo>
                  <a:cubicBezTo>
                    <a:pt x="18" y="51"/>
                    <a:pt x="18" y="51"/>
                    <a:pt x="18" y="51"/>
                  </a:cubicBezTo>
                  <a:cubicBezTo>
                    <a:pt x="19" y="51"/>
                    <a:pt x="19" y="51"/>
                    <a:pt x="19" y="51"/>
                  </a:cubicBezTo>
                  <a:cubicBezTo>
                    <a:pt x="17" y="37"/>
                    <a:pt x="17" y="37"/>
                    <a:pt x="17" y="37"/>
                  </a:cubicBezTo>
                  <a:cubicBezTo>
                    <a:pt x="16" y="37"/>
                    <a:pt x="16" y="37"/>
                    <a:pt x="16" y="37"/>
                  </a:cubicBezTo>
                  <a:close/>
                  <a:moveTo>
                    <a:pt x="38" y="36"/>
                  </a:moveTo>
                  <a:cubicBezTo>
                    <a:pt x="38" y="36"/>
                    <a:pt x="38" y="36"/>
                    <a:pt x="38" y="36"/>
                  </a:cubicBezTo>
                  <a:cubicBezTo>
                    <a:pt x="40" y="51"/>
                    <a:pt x="40" y="51"/>
                    <a:pt x="40" y="51"/>
                  </a:cubicBezTo>
                  <a:cubicBezTo>
                    <a:pt x="41" y="51"/>
                    <a:pt x="43" y="51"/>
                    <a:pt x="45" y="51"/>
                  </a:cubicBezTo>
                  <a:cubicBezTo>
                    <a:pt x="43" y="37"/>
                    <a:pt x="43" y="37"/>
                    <a:pt x="43" y="37"/>
                  </a:cubicBezTo>
                  <a:cubicBezTo>
                    <a:pt x="41" y="37"/>
                    <a:pt x="40" y="37"/>
                    <a:pt x="38" y="36"/>
                  </a:cubicBezTo>
                  <a:close/>
                  <a:moveTo>
                    <a:pt x="33" y="36"/>
                  </a:moveTo>
                  <a:cubicBezTo>
                    <a:pt x="33" y="36"/>
                    <a:pt x="33" y="36"/>
                    <a:pt x="33" y="36"/>
                  </a:cubicBezTo>
                  <a:cubicBezTo>
                    <a:pt x="33" y="36"/>
                    <a:pt x="33" y="36"/>
                    <a:pt x="33" y="36"/>
                  </a:cubicBezTo>
                  <a:cubicBezTo>
                    <a:pt x="35" y="51"/>
                    <a:pt x="35" y="51"/>
                    <a:pt x="35" y="51"/>
                  </a:cubicBezTo>
                  <a:cubicBezTo>
                    <a:pt x="36" y="51"/>
                    <a:pt x="38" y="51"/>
                    <a:pt x="39" y="51"/>
                  </a:cubicBezTo>
                  <a:cubicBezTo>
                    <a:pt x="37" y="36"/>
                    <a:pt x="37" y="36"/>
                    <a:pt x="37" y="36"/>
                  </a:cubicBezTo>
                  <a:cubicBezTo>
                    <a:pt x="36" y="36"/>
                    <a:pt x="34" y="36"/>
                    <a:pt x="33" y="36"/>
                  </a:cubicBezTo>
                  <a:close/>
                  <a:moveTo>
                    <a:pt x="28" y="37"/>
                  </a:moveTo>
                  <a:cubicBezTo>
                    <a:pt x="28" y="37"/>
                    <a:pt x="28" y="37"/>
                    <a:pt x="28" y="37"/>
                  </a:cubicBezTo>
                  <a:cubicBezTo>
                    <a:pt x="30" y="51"/>
                    <a:pt x="30" y="51"/>
                    <a:pt x="30" y="51"/>
                  </a:cubicBezTo>
                  <a:cubicBezTo>
                    <a:pt x="34" y="51"/>
                    <a:pt x="34" y="51"/>
                    <a:pt x="34" y="51"/>
                  </a:cubicBezTo>
                  <a:cubicBezTo>
                    <a:pt x="32" y="36"/>
                    <a:pt x="32" y="36"/>
                    <a:pt x="32" y="36"/>
                  </a:cubicBezTo>
                  <a:cubicBezTo>
                    <a:pt x="31" y="36"/>
                    <a:pt x="29" y="36"/>
                    <a:pt x="28" y="37"/>
                  </a:cubicBezTo>
                  <a:close/>
                  <a:moveTo>
                    <a:pt x="34" y="51"/>
                  </a:moveTo>
                  <a:cubicBezTo>
                    <a:pt x="34" y="51"/>
                    <a:pt x="34" y="51"/>
                    <a:pt x="34" y="51"/>
                  </a:cubicBezTo>
                  <a:cubicBezTo>
                    <a:pt x="35" y="51"/>
                    <a:pt x="35" y="51"/>
                    <a:pt x="35" y="51"/>
                  </a:cubicBezTo>
                  <a:cubicBezTo>
                    <a:pt x="35" y="51"/>
                    <a:pt x="35" y="51"/>
                    <a:pt x="35" y="51"/>
                  </a:cubicBezTo>
                  <a:cubicBezTo>
                    <a:pt x="34" y="51"/>
                    <a:pt x="34" y="51"/>
                    <a:pt x="34" y="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Rectangle 10"/>
            <p:cNvSpPr>
              <a:spLocks noChangeArrowheads="1"/>
            </p:cNvSpPr>
            <p:nvPr/>
          </p:nvSpPr>
          <p:spPr bwMode="auto">
            <a:xfrm>
              <a:off x="0" y="4299"/>
              <a:ext cx="5775" cy="3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0" name="Freeform 11"/>
            <p:cNvSpPr/>
            <p:nvPr/>
          </p:nvSpPr>
          <p:spPr bwMode="auto">
            <a:xfrm>
              <a:off x="4947" y="4133"/>
              <a:ext cx="122" cy="131"/>
            </a:xfrm>
            <a:custGeom>
              <a:avLst/>
              <a:gdLst>
                <a:gd name="T0" fmla="*/ 34 w 47"/>
                <a:gd name="T1" fmla="*/ 3 h 49"/>
                <a:gd name="T2" fmla="*/ 34 w 47"/>
                <a:gd name="T3" fmla="*/ 5 h 49"/>
                <a:gd name="T4" fmla="*/ 33 w 47"/>
                <a:gd name="T5" fmla="*/ 12 h 49"/>
                <a:gd name="T6" fmla="*/ 37 w 47"/>
                <a:gd name="T7" fmla="*/ 12 h 49"/>
                <a:gd name="T8" fmla="*/ 40 w 47"/>
                <a:gd name="T9" fmla="*/ 12 h 49"/>
                <a:gd name="T10" fmla="*/ 47 w 47"/>
                <a:gd name="T11" fmla="*/ 15 h 49"/>
                <a:gd name="T12" fmla="*/ 43 w 47"/>
                <a:gd name="T13" fmla="*/ 16 h 49"/>
                <a:gd name="T14" fmla="*/ 37 w 47"/>
                <a:gd name="T15" fmla="*/ 16 h 49"/>
                <a:gd name="T16" fmla="*/ 36 w 47"/>
                <a:gd name="T17" fmla="*/ 18 h 49"/>
                <a:gd name="T18" fmla="*/ 32 w 47"/>
                <a:gd name="T19" fmla="*/ 25 h 49"/>
                <a:gd name="T20" fmla="*/ 32 w 47"/>
                <a:gd name="T21" fmla="*/ 30 h 49"/>
                <a:gd name="T22" fmla="*/ 32 w 47"/>
                <a:gd name="T23" fmla="*/ 31 h 49"/>
                <a:gd name="T24" fmla="*/ 33 w 47"/>
                <a:gd name="T25" fmla="*/ 37 h 49"/>
                <a:gd name="T26" fmla="*/ 33 w 47"/>
                <a:gd name="T27" fmla="*/ 39 h 49"/>
                <a:gd name="T28" fmla="*/ 33 w 47"/>
                <a:gd name="T29" fmla="*/ 43 h 49"/>
                <a:gd name="T30" fmla="*/ 31 w 47"/>
                <a:gd name="T31" fmla="*/ 49 h 49"/>
                <a:gd name="T32" fmla="*/ 28 w 47"/>
                <a:gd name="T33" fmla="*/ 45 h 49"/>
                <a:gd name="T34" fmla="*/ 27 w 47"/>
                <a:gd name="T35" fmla="*/ 40 h 49"/>
                <a:gd name="T36" fmla="*/ 26 w 47"/>
                <a:gd name="T37" fmla="*/ 37 h 49"/>
                <a:gd name="T38" fmla="*/ 28 w 47"/>
                <a:gd name="T39" fmla="*/ 36 h 49"/>
                <a:gd name="T40" fmla="*/ 28 w 47"/>
                <a:gd name="T41" fmla="*/ 34 h 49"/>
                <a:gd name="T42" fmla="*/ 28 w 47"/>
                <a:gd name="T43" fmla="*/ 29 h 49"/>
                <a:gd name="T44" fmla="*/ 25 w 47"/>
                <a:gd name="T45" fmla="*/ 33 h 49"/>
                <a:gd name="T46" fmla="*/ 22 w 47"/>
                <a:gd name="T47" fmla="*/ 36 h 49"/>
                <a:gd name="T48" fmla="*/ 21 w 47"/>
                <a:gd name="T49" fmla="*/ 37 h 49"/>
                <a:gd name="T50" fmla="*/ 16 w 47"/>
                <a:gd name="T51" fmla="*/ 40 h 49"/>
                <a:gd name="T52" fmla="*/ 16 w 47"/>
                <a:gd name="T53" fmla="*/ 36 h 49"/>
                <a:gd name="T54" fmla="*/ 14 w 47"/>
                <a:gd name="T55" fmla="*/ 36 h 49"/>
                <a:gd name="T56" fmla="*/ 18 w 47"/>
                <a:gd name="T57" fmla="*/ 30 h 49"/>
                <a:gd name="T58" fmla="*/ 21 w 47"/>
                <a:gd name="T59" fmla="*/ 27 h 49"/>
                <a:gd name="T60" fmla="*/ 25 w 47"/>
                <a:gd name="T61" fmla="*/ 23 h 49"/>
                <a:gd name="T62" fmla="*/ 28 w 47"/>
                <a:gd name="T63" fmla="*/ 18 h 49"/>
                <a:gd name="T64" fmla="*/ 26 w 47"/>
                <a:gd name="T65" fmla="*/ 17 h 49"/>
                <a:gd name="T66" fmla="*/ 26 w 47"/>
                <a:gd name="T67" fmla="*/ 17 h 49"/>
                <a:gd name="T68" fmla="*/ 19 w 47"/>
                <a:gd name="T69" fmla="*/ 20 h 49"/>
                <a:gd name="T70" fmla="*/ 16 w 47"/>
                <a:gd name="T71" fmla="*/ 21 h 49"/>
                <a:gd name="T72" fmla="*/ 10 w 47"/>
                <a:gd name="T73" fmla="*/ 24 h 49"/>
                <a:gd name="T74" fmla="*/ 1 w 47"/>
                <a:gd name="T75" fmla="*/ 23 h 49"/>
                <a:gd name="T76" fmla="*/ 4 w 47"/>
                <a:gd name="T77" fmla="*/ 21 h 49"/>
                <a:gd name="T78" fmla="*/ 8 w 47"/>
                <a:gd name="T79" fmla="*/ 21 h 49"/>
                <a:gd name="T80" fmla="*/ 11 w 47"/>
                <a:gd name="T81" fmla="*/ 20 h 49"/>
                <a:gd name="T82" fmla="*/ 17 w 47"/>
                <a:gd name="T83" fmla="*/ 18 h 49"/>
                <a:gd name="T84" fmla="*/ 29 w 47"/>
                <a:gd name="T85" fmla="*/ 8 h 49"/>
                <a:gd name="T86" fmla="*/ 29 w 47"/>
                <a:gd name="T87" fmla="*/ 4 h 49"/>
                <a:gd name="T88" fmla="*/ 27 w 47"/>
                <a:gd name="T89" fmla="*/ 1 h 49"/>
                <a:gd name="T90" fmla="*/ 33 w 47"/>
                <a:gd name="T91" fmla="*/ 1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7" h="49">
                  <a:moveTo>
                    <a:pt x="33" y="1"/>
                  </a:moveTo>
                  <a:cubicBezTo>
                    <a:pt x="34" y="1"/>
                    <a:pt x="33" y="2"/>
                    <a:pt x="34" y="3"/>
                  </a:cubicBezTo>
                  <a:cubicBezTo>
                    <a:pt x="34" y="3"/>
                    <a:pt x="34" y="3"/>
                    <a:pt x="34" y="3"/>
                  </a:cubicBezTo>
                  <a:cubicBezTo>
                    <a:pt x="34" y="4"/>
                    <a:pt x="34" y="5"/>
                    <a:pt x="34" y="5"/>
                  </a:cubicBezTo>
                  <a:cubicBezTo>
                    <a:pt x="34" y="8"/>
                    <a:pt x="33" y="10"/>
                    <a:pt x="33" y="12"/>
                  </a:cubicBezTo>
                  <a:cubicBezTo>
                    <a:pt x="33" y="12"/>
                    <a:pt x="33" y="12"/>
                    <a:pt x="33" y="12"/>
                  </a:cubicBezTo>
                  <a:cubicBezTo>
                    <a:pt x="34" y="13"/>
                    <a:pt x="34" y="12"/>
                    <a:pt x="34" y="12"/>
                  </a:cubicBezTo>
                  <a:cubicBezTo>
                    <a:pt x="35" y="12"/>
                    <a:pt x="36" y="12"/>
                    <a:pt x="37" y="12"/>
                  </a:cubicBezTo>
                  <a:cubicBezTo>
                    <a:pt x="37" y="12"/>
                    <a:pt x="37" y="12"/>
                    <a:pt x="38" y="12"/>
                  </a:cubicBezTo>
                  <a:cubicBezTo>
                    <a:pt x="38" y="12"/>
                    <a:pt x="39" y="12"/>
                    <a:pt x="40" y="12"/>
                  </a:cubicBezTo>
                  <a:cubicBezTo>
                    <a:pt x="42" y="12"/>
                    <a:pt x="43" y="13"/>
                    <a:pt x="45" y="13"/>
                  </a:cubicBezTo>
                  <a:cubicBezTo>
                    <a:pt x="45" y="14"/>
                    <a:pt x="46" y="14"/>
                    <a:pt x="47" y="15"/>
                  </a:cubicBezTo>
                  <a:cubicBezTo>
                    <a:pt x="46" y="16"/>
                    <a:pt x="47" y="17"/>
                    <a:pt x="45" y="17"/>
                  </a:cubicBezTo>
                  <a:cubicBezTo>
                    <a:pt x="45" y="16"/>
                    <a:pt x="44" y="17"/>
                    <a:pt x="43" y="16"/>
                  </a:cubicBezTo>
                  <a:cubicBezTo>
                    <a:pt x="43" y="16"/>
                    <a:pt x="42" y="16"/>
                    <a:pt x="41" y="16"/>
                  </a:cubicBezTo>
                  <a:cubicBezTo>
                    <a:pt x="40" y="16"/>
                    <a:pt x="39" y="16"/>
                    <a:pt x="37" y="16"/>
                  </a:cubicBezTo>
                  <a:cubicBezTo>
                    <a:pt x="37" y="16"/>
                    <a:pt x="37" y="16"/>
                    <a:pt x="37" y="16"/>
                  </a:cubicBezTo>
                  <a:cubicBezTo>
                    <a:pt x="37" y="17"/>
                    <a:pt x="37" y="18"/>
                    <a:pt x="36" y="18"/>
                  </a:cubicBezTo>
                  <a:cubicBezTo>
                    <a:pt x="36" y="19"/>
                    <a:pt x="36" y="20"/>
                    <a:pt x="36" y="20"/>
                  </a:cubicBezTo>
                  <a:cubicBezTo>
                    <a:pt x="34" y="22"/>
                    <a:pt x="33" y="23"/>
                    <a:pt x="32" y="25"/>
                  </a:cubicBezTo>
                  <a:cubicBezTo>
                    <a:pt x="32" y="25"/>
                    <a:pt x="32" y="26"/>
                    <a:pt x="32" y="26"/>
                  </a:cubicBezTo>
                  <a:cubicBezTo>
                    <a:pt x="32" y="27"/>
                    <a:pt x="32" y="28"/>
                    <a:pt x="32" y="30"/>
                  </a:cubicBezTo>
                  <a:cubicBezTo>
                    <a:pt x="32" y="30"/>
                    <a:pt x="32" y="30"/>
                    <a:pt x="32" y="31"/>
                  </a:cubicBezTo>
                  <a:cubicBezTo>
                    <a:pt x="32" y="31"/>
                    <a:pt x="32" y="31"/>
                    <a:pt x="32" y="31"/>
                  </a:cubicBezTo>
                  <a:cubicBezTo>
                    <a:pt x="32" y="31"/>
                    <a:pt x="32" y="32"/>
                    <a:pt x="33" y="33"/>
                  </a:cubicBezTo>
                  <a:cubicBezTo>
                    <a:pt x="32" y="34"/>
                    <a:pt x="32" y="35"/>
                    <a:pt x="33" y="37"/>
                  </a:cubicBezTo>
                  <a:cubicBezTo>
                    <a:pt x="33" y="37"/>
                    <a:pt x="32" y="37"/>
                    <a:pt x="33" y="38"/>
                  </a:cubicBezTo>
                  <a:cubicBezTo>
                    <a:pt x="33" y="38"/>
                    <a:pt x="32" y="39"/>
                    <a:pt x="33" y="39"/>
                  </a:cubicBezTo>
                  <a:cubicBezTo>
                    <a:pt x="32" y="40"/>
                    <a:pt x="33" y="41"/>
                    <a:pt x="33" y="42"/>
                  </a:cubicBezTo>
                  <a:cubicBezTo>
                    <a:pt x="33" y="42"/>
                    <a:pt x="33" y="42"/>
                    <a:pt x="33" y="43"/>
                  </a:cubicBezTo>
                  <a:cubicBezTo>
                    <a:pt x="33" y="44"/>
                    <a:pt x="33" y="45"/>
                    <a:pt x="33" y="46"/>
                  </a:cubicBezTo>
                  <a:cubicBezTo>
                    <a:pt x="32" y="47"/>
                    <a:pt x="32" y="48"/>
                    <a:pt x="31" y="49"/>
                  </a:cubicBezTo>
                  <a:cubicBezTo>
                    <a:pt x="30" y="49"/>
                    <a:pt x="30" y="49"/>
                    <a:pt x="29" y="49"/>
                  </a:cubicBezTo>
                  <a:cubicBezTo>
                    <a:pt x="30" y="47"/>
                    <a:pt x="28" y="47"/>
                    <a:pt x="28" y="45"/>
                  </a:cubicBezTo>
                  <a:cubicBezTo>
                    <a:pt x="27" y="45"/>
                    <a:pt x="27" y="43"/>
                    <a:pt x="28" y="42"/>
                  </a:cubicBezTo>
                  <a:cubicBezTo>
                    <a:pt x="28" y="41"/>
                    <a:pt x="27" y="41"/>
                    <a:pt x="27" y="40"/>
                  </a:cubicBezTo>
                  <a:cubicBezTo>
                    <a:pt x="27" y="39"/>
                    <a:pt x="26" y="39"/>
                    <a:pt x="26" y="38"/>
                  </a:cubicBezTo>
                  <a:cubicBezTo>
                    <a:pt x="26" y="38"/>
                    <a:pt x="27" y="38"/>
                    <a:pt x="26" y="37"/>
                  </a:cubicBezTo>
                  <a:cubicBezTo>
                    <a:pt x="27" y="37"/>
                    <a:pt x="27" y="38"/>
                    <a:pt x="27" y="38"/>
                  </a:cubicBezTo>
                  <a:cubicBezTo>
                    <a:pt x="28" y="38"/>
                    <a:pt x="28" y="37"/>
                    <a:pt x="28" y="36"/>
                  </a:cubicBezTo>
                  <a:cubicBezTo>
                    <a:pt x="28" y="36"/>
                    <a:pt x="28" y="36"/>
                    <a:pt x="28" y="36"/>
                  </a:cubicBezTo>
                  <a:cubicBezTo>
                    <a:pt x="28" y="35"/>
                    <a:pt x="28" y="34"/>
                    <a:pt x="28" y="34"/>
                  </a:cubicBezTo>
                  <a:cubicBezTo>
                    <a:pt x="28" y="33"/>
                    <a:pt x="28" y="31"/>
                    <a:pt x="28" y="30"/>
                  </a:cubicBezTo>
                  <a:cubicBezTo>
                    <a:pt x="28" y="29"/>
                    <a:pt x="29" y="29"/>
                    <a:pt x="28" y="29"/>
                  </a:cubicBezTo>
                  <a:cubicBezTo>
                    <a:pt x="27" y="29"/>
                    <a:pt x="27" y="31"/>
                    <a:pt x="26" y="31"/>
                  </a:cubicBezTo>
                  <a:cubicBezTo>
                    <a:pt x="26" y="32"/>
                    <a:pt x="25" y="32"/>
                    <a:pt x="25" y="33"/>
                  </a:cubicBezTo>
                  <a:cubicBezTo>
                    <a:pt x="23" y="34"/>
                    <a:pt x="23" y="34"/>
                    <a:pt x="23" y="34"/>
                  </a:cubicBezTo>
                  <a:cubicBezTo>
                    <a:pt x="23" y="35"/>
                    <a:pt x="22" y="35"/>
                    <a:pt x="22" y="36"/>
                  </a:cubicBezTo>
                  <a:cubicBezTo>
                    <a:pt x="21" y="36"/>
                    <a:pt x="21" y="36"/>
                    <a:pt x="21" y="36"/>
                  </a:cubicBezTo>
                  <a:cubicBezTo>
                    <a:pt x="21" y="37"/>
                    <a:pt x="21" y="37"/>
                    <a:pt x="21" y="37"/>
                  </a:cubicBezTo>
                  <a:cubicBezTo>
                    <a:pt x="20" y="36"/>
                    <a:pt x="20" y="37"/>
                    <a:pt x="20" y="37"/>
                  </a:cubicBezTo>
                  <a:cubicBezTo>
                    <a:pt x="19" y="38"/>
                    <a:pt x="18" y="39"/>
                    <a:pt x="16" y="40"/>
                  </a:cubicBezTo>
                  <a:cubicBezTo>
                    <a:pt x="16" y="40"/>
                    <a:pt x="16" y="39"/>
                    <a:pt x="16" y="39"/>
                  </a:cubicBezTo>
                  <a:cubicBezTo>
                    <a:pt x="16" y="38"/>
                    <a:pt x="16" y="37"/>
                    <a:pt x="16" y="36"/>
                  </a:cubicBezTo>
                  <a:cubicBezTo>
                    <a:pt x="15" y="36"/>
                    <a:pt x="15" y="36"/>
                    <a:pt x="15" y="36"/>
                  </a:cubicBezTo>
                  <a:cubicBezTo>
                    <a:pt x="15" y="36"/>
                    <a:pt x="15" y="36"/>
                    <a:pt x="14" y="36"/>
                  </a:cubicBezTo>
                  <a:cubicBezTo>
                    <a:pt x="14" y="35"/>
                    <a:pt x="16" y="34"/>
                    <a:pt x="16" y="33"/>
                  </a:cubicBezTo>
                  <a:cubicBezTo>
                    <a:pt x="17" y="32"/>
                    <a:pt x="17" y="31"/>
                    <a:pt x="18" y="30"/>
                  </a:cubicBezTo>
                  <a:cubicBezTo>
                    <a:pt x="18" y="30"/>
                    <a:pt x="19" y="30"/>
                    <a:pt x="19" y="29"/>
                  </a:cubicBezTo>
                  <a:cubicBezTo>
                    <a:pt x="20" y="28"/>
                    <a:pt x="20" y="28"/>
                    <a:pt x="21" y="27"/>
                  </a:cubicBezTo>
                  <a:cubicBezTo>
                    <a:pt x="21" y="26"/>
                    <a:pt x="22" y="27"/>
                    <a:pt x="22" y="26"/>
                  </a:cubicBezTo>
                  <a:cubicBezTo>
                    <a:pt x="23" y="25"/>
                    <a:pt x="24" y="24"/>
                    <a:pt x="25" y="23"/>
                  </a:cubicBezTo>
                  <a:cubicBezTo>
                    <a:pt x="25" y="22"/>
                    <a:pt x="25" y="22"/>
                    <a:pt x="26" y="21"/>
                  </a:cubicBezTo>
                  <a:cubicBezTo>
                    <a:pt x="27" y="20"/>
                    <a:pt x="28" y="19"/>
                    <a:pt x="28" y="18"/>
                  </a:cubicBezTo>
                  <a:cubicBezTo>
                    <a:pt x="28" y="17"/>
                    <a:pt x="30" y="17"/>
                    <a:pt x="29" y="16"/>
                  </a:cubicBezTo>
                  <a:cubicBezTo>
                    <a:pt x="28" y="16"/>
                    <a:pt x="27" y="17"/>
                    <a:pt x="26" y="17"/>
                  </a:cubicBezTo>
                  <a:cubicBezTo>
                    <a:pt x="26" y="17"/>
                    <a:pt x="26" y="17"/>
                    <a:pt x="26" y="17"/>
                  </a:cubicBezTo>
                  <a:cubicBezTo>
                    <a:pt x="26" y="17"/>
                    <a:pt x="26" y="17"/>
                    <a:pt x="26" y="17"/>
                  </a:cubicBezTo>
                  <a:cubicBezTo>
                    <a:pt x="25" y="17"/>
                    <a:pt x="24" y="18"/>
                    <a:pt x="23" y="18"/>
                  </a:cubicBezTo>
                  <a:cubicBezTo>
                    <a:pt x="22" y="19"/>
                    <a:pt x="20" y="19"/>
                    <a:pt x="19" y="20"/>
                  </a:cubicBezTo>
                  <a:cubicBezTo>
                    <a:pt x="18" y="20"/>
                    <a:pt x="18" y="21"/>
                    <a:pt x="17" y="21"/>
                  </a:cubicBezTo>
                  <a:cubicBezTo>
                    <a:pt x="16" y="21"/>
                    <a:pt x="16" y="21"/>
                    <a:pt x="16" y="21"/>
                  </a:cubicBezTo>
                  <a:cubicBezTo>
                    <a:pt x="14" y="22"/>
                    <a:pt x="13" y="23"/>
                    <a:pt x="12" y="23"/>
                  </a:cubicBezTo>
                  <a:cubicBezTo>
                    <a:pt x="12" y="24"/>
                    <a:pt x="10" y="23"/>
                    <a:pt x="10" y="24"/>
                  </a:cubicBezTo>
                  <a:cubicBezTo>
                    <a:pt x="8" y="25"/>
                    <a:pt x="6" y="26"/>
                    <a:pt x="3" y="26"/>
                  </a:cubicBezTo>
                  <a:cubicBezTo>
                    <a:pt x="3" y="25"/>
                    <a:pt x="2" y="24"/>
                    <a:pt x="1" y="23"/>
                  </a:cubicBezTo>
                  <a:cubicBezTo>
                    <a:pt x="2" y="22"/>
                    <a:pt x="0" y="22"/>
                    <a:pt x="2" y="21"/>
                  </a:cubicBezTo>
                  <a:cubicBezTo>
                    <a:pt x="2" y="21"/>
                    <a:pt x="3" y="22"/>
                    <a:pt x="4" y="21"/>
                  </a:cubicBezTo>
                  <a:cubicBezTo>
                    <a:pt x="4" y="22"/>
                    <a:pt x="4" y="22"/>
                    <a:pt x="4" y="22"/>
                  </a:cubicBezTo>
                  <a:cubicBezTo>
                    <a:pt x="5" y="21"/>
                    <a:pt x="7" y="21"/>
                    <a:pt x="8" y="21"/>
                  </a:cubicBezTo>
                  <a:cubicBezTo>
                    <a:pt x="8" y="21"/>
                    <a:pt x="8" y="20"/>
                    <a:pt x="8" y="21"/>
                  </a:cubicBezTo>
                  <a:cubicBezTo>
                    <a:pt x="9" y="20"/>
                    <a:pt x="10" y="20"/>
                    <a:pt x="11" y="20"/>
                  </a:cubicBezTo>
                  <a:cubicBezTo>
                    <a:pt x="12" y="20"/>
                    <a:pt x="13" y="19"/>
                    <a:pt x="14" y="19"/>
                  </a:cubicBezTo>
                  <a:cubicBezTo>
                    <a:pt x="15" y="19"/>
                    <a:pt x="16" y="18"/>
                    <a:pt x="17" y="18"/>
                  </a:cubicBezTo>
                  <a:cubicBezTo>
                    <a:pt x="21" y="16"/>
                    <a:pt x="25" y="15"/>
                    <a:pt x="29" y="14"/>
                  </a:cubicBezTo>
                  <a:cubicBezTo>
                    <a:pt x="29" y="12"/>
                    <a:pt x="29" y="10"/>
                    <a:pt x="29" y="8"/>
                  </a:cubicBezTo>
                  <a:cubicBezTo>
                    <a:pt x="29" y="8"/>
                    <a:pt x="30" y="8"/>
                    <a:pt x="30" y="8"/>
                  </a:cubicBezTo>
                  <a:cubicBezTo>
                    <a:pt x="29" y="4"/>
                    <a:pt x="29" y="4"/>
                    <a:pt x="29" y="4"/>
                  </a:cubicBezTo>
                  <a:cubicBezTo>
                    <a:pt x="29" y="3"/>
                    <a:pt x="29" y="2"/>
                    <a:pt x="28" y="2"/>
                  </a:cubicBezTo>
                  <a:cubicBezTo>
                    <a:pt x="28" y="1"/>
                    <a:pt x="26" y="2"/>
                    <a:pt x="27" y="1"/>
                  </a:cubicBezTo>
                  <a:cubicBezTo>
                    <a:pt x="27" y="0"/>
                    <a:pt x="28" y="0"/>
                    <a:pt x="28" y="0"/>
                  </a:cubicBezTo>
                  <a:cubicBezTo>
                    <a:pt x="30" y="0"/>
                    <a:pt x="32" y="0"/>
                    <a:pt x="33"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12"/>
            <p:cNvSpPr>
              <a:spLocks noEditPoints="1"/>
            </p:cNvSpPr>
            <p:nvPr/>
          </p:nvSpPr>
          <p:spPr bwMode="auto">
            <a:xfrm>
              <a:off x="4833" y="4128"/>
              <a:ext cx="140" cy="142"/>
            </a:xfrm>
            <a:custGeom>
              <a:avLst/>
              <a:gdLst>
                <a:gd name="T0" fmla="*/ 15 w 54"/>
                <a:gd name="T1" fmla="*/ 0 h 53"/>
                <a:gd name="T2" fmla="*/ 20 w 54"/>
                <a:gd name="T3" fmla="*/ 7 h 53"/>
                <a:gd name="T4" fmla="*/ 23 w 54"/>
                <a:gd name="T5" fmla="*/ 11 h 53"/>
                <a:gd name="T6" fmla="*/ 25 w 54"/>
                <a:gd name="T7" fmla="*/ 15 h 53"/>
                <a:gd name="T8" fmla="*/ 30 w 54"/>
                <a:gd name="T9" fmla="*/ 22 h 53"/>
                <a:gd name="T10" fmla="*/ 33 w 54"/>
                <a:gd name="T11" fmla="*/ 27 h 53"/>
                <a:gd name="T12" fmla="*/ 36 w 54"/>
                <a:gd name="T13" fmla="*/ 25 h 53"/>
                <a:gd name="T14" fmla="*/ 35 w 54"/>
                <a:gd name="T15" fmla="*/ 18 h 53"/>
                <a:gd name="T16" fmla="*/ 39 w 54"/>
                <a:gd name="T17" fmla="*/ 18 h 53"/>
                <a:gd name="T18" fmla="*/ 41 w 54"/>
                <a:gd name="T19" fmla="*/ 25 h 53"/>
                <a:gd name="T20" fmla="*/ 39 w 54"/>
                <a:gd name="T21" fmla="*/ 35 h 53"/>
                <a:gd name="T22" fmla="*/ 42 w 54"/>
                <a:gd name="T23" fmla="*/ 41 h 53"/>
                <a:gd name="T24" fmla="*/ 48 w 54"/>
                <a:gd name="T25" fmla="*/ 46 h 53"/>
                <a:gd name="T26" fmla="*/ 51 w 54"/>
                <a:gd name="T27" fmla="*/ 45 h 53"/>
                <a:gd name="T28" fmla="*/ 54 w 54"/>
                <a:gd name="T29" fmla="*/ 51 h 53"/>
                <a:gd name="T30" fmla="*/ 53 w 54"/>
                <a:gd name="T31" fmla="*/ 53 h 53"/>
                <a:gd name="T32" fmla="*/ 51 w 54"/>
                <a:gd name="T33" fmla="*/ 53 h 53"/>
                <a:gd name="T34" fmla="*/ 44 w 54"/>
                <a:gd name="T35" fmla="*/ 48 h 53"/>
                <a:gd name="T36" fmla="*/ 37 w 54"/>
                <a:gd name="T37" fmla="*/ 40 h 53"/>
                <a:gd name="T38" fmla="*/ 32 w 54"/>
                <a:gd name="T39" fmla="*/ 42 h 53"/>
                <a:gd name="T40" fmla="*/ 27 w 54"/>
                <a:gd name="T41" fmla="*/ 44 h 53"/>
                <a:gd name="T42" fmla="*/ 25 w 54"/>
                <a:gd name="T43" fmla="*/ 43 h 53"/>
                <a:gd name="T44" fmla="*/ 30 w 54"/>
                <a:gd name="T45" fmla="*/ 41 h 53"/>
                <a:gd name="T46" fmla="*/ 34 w 54"/>
                <a:gd name="T47" fmla="*/ 35 h 53"/>
                <a:gd name="T48" fmla="*/ 32 w 54"/>
                <a:gd name="T49" fmla="*/ 31 h 53"/>
                <a:gd name="T50" fmla="*/ 26 w 54"/>
                <a:gd name="T51" fmla="*/ 34 h 53"/>
                <a:gd name="T52" fmla="*/ 22 w 54"/>
                <a:gd name="T53" fmla="*/ 38 h 53"/>
                <a:gd name="T54" fmla="*/ 17 w 54"/>
                <a:gd name="T55" fmla="*/ 44 h 53"/>
                <a:gd name="T56" fmla="*/ 14 w 54"/>
                <a:gd name="T57" fmla="*/ 45 h 53"/>
                <a:gd name="T58" fmla="*/ 12 w 54"/>
                <a:gd name="T59" fmla="*/ 37 h 53"/>
                <a:gd name="T60" fmla="*/ 19 w 54"/>
                <a:gd name="T61" fmla="*/ 34 h 53"/>
                <a:gd name="T62" fmla="*/ 24 w 54"/>
                <a:gd name="T63" fmla="*/ 27 h 53"/>
                <a:gd name="T64" fmla="*/ 19 w 54"/>
                <a:gd name="T65" fmla="*/ 28 h 53"/>
                <a:gd name="T66" fmla="*/ 16 w 54"/>
                <a:gd name="T67" fmla="*/ 29 h 53"/>
                <a:gd name="T68" fmla="*/ 9 w 54"/>
                <a:gd name="T69" fmla="*/ 34 h 53"/>
                <a:gd name="T70" fmla="*/ 7 w 54"/>
                <a:gd name="T71" fmla="*/ 42 h 53"/>
                <a:gd name="T72" fmla="*/ 3 w 54"/>
                <a:gd name="T73" fmla="*/ 42 h 53"/>
                <a:gd name="T74" fmla="*/ 2 w 54"/>
                <a:gd name="T75" fmla="*/ 38 h 53"/>
                <a:gd name="T76" fmla="*/ 4 w 54"/>
                <a:gd name="T77" fmla="*/ 29 h 53"/>
                <a:gd name="T78" fmla="*/ 1 w 54"/>
                <a:gd name="T79" fmla="*/ 23 h 53"/>
                <a:gd name="T80" fmla="*/ 7 w 54"/>
                <a:gd name="T81" fmla="*/ 28 h 53"/>
                <a:gd name="T82" fmla="*/ 10 w 54"/>
                <a:gd name="T83" fmla="*/ 27 h 53"/>
                <a:gd name="T84" fmla="*/ 13 w 54"/>
                <a:gd name="T85" fmla="*/ 23 h 53"/>
                <a:gd name="T86" fmla="*/ 14 w 54"/>
                <a:gd name="T87" fmla="*/ 21 h 53"/>
                <a:gd name="T88" fmla="*/ 16 w 54"/>
                <a:gd name="T89" fmla="*/ 19 h 53"/>
                <a:gd name="T90" fmla="*/ 15 w 54"/>
                <a:gd name="T91" fmla="*/ 17 h 53"/>
                <a:gd name="T92" fmla="*/ 10 w 54"/>
                <a:gd name="T93" fmla="*/ 20 h 53"/>
                <a:gd name="T94" fmla="*/ 6 w 54"/>
                <a:gd name="T95" fmla="*/ 20 h 53"/>
                <a:gd name="T96" fmla="*/ 3 w 54"/>
                <a:gd name="T97" fmla="*/ 19 h 53"/>
                <a:gd name="T98" fmla="*/ 11 w 54"/>
                <a:gd name="T99" fmla="*/ 16 h 53"/>
                <a:gd name="T100" fmla="*/ 19 w 54"/>
                <a:gd name="T101" fmla="*/ 12 h 53"/>
                <a:gd name="T102" fmla="*/ 16 w 54"/>
                <a:gd name="T103" fmla="*/ 8 h 53"/>
                <a:gd name="T104" fmla="*/ 10 w 54"/>
                <a:gd name="T105" fmla="*/ 1 h 53"/>
                <a:gd name="T106" fmla="*/ 31 w 54"/>
                <a:gd name="T107" fmla="*/ 4 h 53"/>
                <a:gd name="T108" fmla="*/ 33 w 54"/>
                <a:gd name="T109" fmla="*/ 8 h 53"/>
                <a:gd name="T110" fmla="*/ 29 w 54"/>
                <a:gd name="T111" fmla="*/ 9 h 53"/>
                <a:gd name="T112" fmla="*/ 27 w 54"/>
                <a:gd name="T113" fmla="*/ 3 h 53"/>
                <a:gd name="T114" fmla="*/ 29 w 54"/>
                <a:gd name="T115" fmla="*/ 4 h 53"/>
                <a:gd name="T116" fmla="*/ 25 w 54"/>
                <a:gd name="T117" fmla="*/ 19 h 53"/>
                <a:gd name="T118" fmla="*/ 18 w 54"/>
                <a:gd name="T119" fmla="*/ 25 h 53"/>
                <a:gd name="T120" fmla="*/ 23 w 54"/>
                <a:gd name="T121" fmla="*/ 17 h 53"/>
                <a:gd name="T122" fmla="*/ 12 w 54"/>
                <a:gd name="T123" fmla="*/ 2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4" h="53">
                  <a:moveTo>
                    <a:pt x="12" y="0"/>
                  </a:moveTo>
                  <a:cubicBezTo>
                    <a:pt x="12" y="0"/>
                    <a:pt x="13" y="0"/>
                    <a:pt x="14" y="0"/>
                  </a:cubicBezTo>
                  <a:cubicBezTo>
                    <a:pt x="14" y="0"/>
                    <a:pt x="14" y="0"/>
                    <a:pt x="14" y="0"/>
                  </a:cubicBezTo>
                  <a:cubicBezTo>
                    <a:pt x="14" y="0"/>
                    <a:pt x="15" y="0"/>
                    <a:pt x="15" y="0"/>
                  </a:cubicBezTo>
                  <a:cubicBezTo>
                    <a:pt x="16" y="1"/>
                    <a:pt x="16" y="1"/>
                    <a:pt x="16" y="2"/>
                  </a:cubicBezTo>
                  <a:cubicBezTo>
                    <a:pt x="17" y="2"/>
                    <a:pt x="17" y="3"/>
                    <a:pt x="17" y="3"/>
                  </a:cubicBezTo>
                  <a:cubicBezTo>
                    <a:pt x="17" y="4"/>
                    <a:pt x="18" y="4"/>
                    <a:pt x="18" y="5"/>
                  </a:cubicBezTo>
                  <a:cubicBezTo>
                    <a:pt x="19" y="6"/>
                    <a:pt x="19" y="6"/>
                    <a:pt x="20" y="7"/>
                  </a:cubicBezTo>
                  <a:cubicBezTo>
                    <a:pt x="20" y="8"/>
                    <a:pt x="22" y="8"/>
                    <a:pt x="21" y="10"/>
                  </a:cubicBezTo>
                  <a:cubicBezTo>
                    <a:pt x="21" y="10"/>
                    <a:pt x="22" y="10"/>
                    <a:pt x="23" y="11"/>
                  </a:cubicBezTo>
                  <a:cubicBezTo>
                    <a:pt x="23" y="10"/>
                    <a:pt x="23" y="10"/>
                    <a:pt x="23" y="10"/>
                  </a:cubicBezTo>
                  <a:cubicBezTo>
                    <a:pt x="23" y="11"/>
                    <a:pt x="23" y="11"/>
                    <a:pt x="23" y="11"/>
                  </a:cubicBezTo>
                  <a:cubicBezTo>
                    <a:pt x="24" y="10"/>
                    <a:pt x="25" y="10"/>
                    <a:pt x="26" y="10"/>
                  </a:cubicBezTo>
                  <a:cubicBezTo>
                    <a:pt x="26" y="10"/>
                    <a:pt x="27" y="11"/>
                    <a:pt x="27" y="12"/>
                  </a:cubicBezTo>
                  <a:cubicBezTo>
                    <a:pt x="27" y="12"/>
                    <a:pt x="26" y="12"/>
                    <a:pt x="27" y="12"/>
                  </a:cubicBezTo>
                  <a:cubicBezTo>
                    <a:pt x="26" y="13"/>
                    <a:pt x="26" y="14"/>
                    <a:pt x="25" y="15"/>
                  </a:cubicBezTo>
                  <a:cubicBezTo>
                    <a:pt x="24" y="16"/>
                    <a:pt x="26" y="16"/>
                    <a:pt x="26" y="18"/>
                  </a:cubicBezTo>
                  <a:cubicBezTo>
                    <a:pt x="27" y="18"/>
                    <a:pt x="27" y="19"/>
                    <a:pt x="27" y="19"/>
                  </a:cubicBezTo>
                  <a:cubicBezTo>
                    <a:pt x="28" y="20"/>
                    <a:pt x="28" y="21"/>
                    <a:pt x="28" y="21"/>
                  </a:cubicBezTo>
                  <a:cubicBezTo>
                    <a:pt x="29" y="21"/>
                    <a:pt x="29" y="21"/>
                    <a:pt x="30" y="22"/>
                  </a:cubicBezTo>
                  <a:cubicBezTo>
                    <a:pt x="31" y="22"/>
                    <a:pt x="32" y="23"/>
                    <a:pt x="31" y="25"/>
                  </a:cubicBezTo>
                  <a:cubicBezTo>
                    <a:pt x="31" y="25"/>
                    <a:pt x="31" y="25"/>
                    <a:pt x="31" y="25"/>
                  </a:cubicBezTo>
                  <a:cubicBezTo>
                    <a:pt x="31" y="25"/>
                    <a:pt x="31" y="26"/>
                    <a:pt x="31" y="26"/>
                  </a:cubicBezTo>
                  <a:cubicBezTo>
                    <a:pt x="32" y="26"/>
                    <a:pt x="32" y="27"/>
                    <a:pt x="33" y="27"/>
                  </a:cubicBezTo>
                  <a:cubicBezTo>
                    <a:pt x="33" y="28"/>
                    <a:pt x="34" y="30"/>
                    <a:pt x="35" y="30"/>
                  </a:cubicBezTo>
                  <a:cubicBezTo>
                    <a:pt x="36" y="30"/>
                    <a:pt x="35" y="29"/>
                    <a:pt x="36" y="28"/>
                  </a:cubicBezTo>
                  <a:cubicBezTo>
                    <a:pt x="36" y="28"/>
                    <a:pt x="36" y="26"/>
                    <a:pt x="37" y="26"/>
                  </a:cubicBezTo>
                  <a:cubicBezTo>
                    <a:pt x="36" y="25"/>
                    <a:pt x="36" y="25"/>
                    <a:pt x="36" y="25"/>
                  </a:cubicBezTo>
                  <a:cubicBezTo>
                    <a:pt x="36" y="23"/>
                    <a:pt x="37" y="21"/>
                    <a:pt x="36" y="20"/>
                  </a:cubicBezTo>
                  <a:cubicBezTo>
                    <a:pt x="36" y="19"/>
                    <a:pt x="36" y="19"/>
                    <a:pt x="36" y="19"/>
                  </a:cubicBezTo>
                  <a:cubicBezTo>
                    <a:pt x="35" y="19"/>
                    <a:pt x="35" y="18"/>
                    <a:pt x="35" y="18"/>
                  </a:cubicBezTo>
                  <a:cubicBezTo>
                    <a:pt x="35" y="18"/>
                    <a:pt x="35" y="18"/>
                    <a:pt x="35" y="18"/>
                  </a:cubicBezTo>
                  <a:cubicBezTo>
                    <a:pt x="35" y="18"/>
                    <a:pt x="35" y="18"/>
                    <a:pt x="36" y="18"/>
                  </a:cubicBezTo>
                  <a:cubicBezTo>
                    <a:pt x="36" y="18"/>
                    <a:pt x="37" y="19"/>
                    <a:pt x="38" y="18"/>
                  </a:cubicBezTo>
                  <a:cubicBezTo>
                    <a:pt x="38" y="19"/>
                    <a:pt x="38" y="19"/>
                    <a:pt x="38" y="19"/>
                  </a:cubicBezTo>
                  <a:cubicBezTo>
                    <a:pt x="39" y="18"/>
                    <a:pt x="39" y="18"/>
                    <a:pt x="39" y="18"/>
                  </a:cubicBezTo>
                  <a:cubicBezTo>
                    <a:pt x="40" y="19"/>
                    <a:pt x="39" y="20"/>
                    <a:pt x="40" y="21"/>
                  </a:cubicBezTo>
                  <a:cubicBezTo>
                    <a:pt x="40" y="21"/>
                    <a:pt x="40" y="21"/>
                    <a:pt x="40" y="21"/>
                  </a:cubicBezTo>
                  <a:cubicBezTo>
                    <a:pt x="41" y="21"/>
                    <a:pt x="40" y="22"/>
                    <a:pt x="41" y="22"/>
                  </a:cubicBezTo>
                  <a:cubicBezTo>
                    <a:pt x="40" y="23"/>
                    <a:pt x="41" y="24"/>
                    <a:pt x="41" y="25"/>
                  </a:cubicBezTo>
                  <a:cubicBezTo>
                    <a:pt x="40" y="26"/>
                    <a:pt x="40" y="26"/>
                    <a:pt x="40" y="26"/>
                  </a:cubicBezTo>
                  <a:cubicBezTo>
                    <a:pt x="41" y="26"/>
                    <a:pt x="41" y="26"/>
                    <a:pt x="41" y="26"/>
                  </a:cubicBezTo>
                  <a:cubicBezTo>
                    <a:pt x="40" y="27"/>
                    <a:pt x="41" y="28"/>
                    <a:pt x="40" y="28"/>
                  </a:cubicBezTo>
                  <a:cubicBezTo>
                    <a:pt x="39" y="30"/>
                    <a:pt x="40" y="33"/>
                    <a:pt x="39" y="35"/>
                  </a:cubicBezTo>
                  <a:cubicBezTo>
                    <a:pt x="39" y="35"/>
                    <a:pt x="39" y="35"/>
                    <a:pt x="39" y="35"/>
                  </a:cubicBezTo>
                  <a:cubicBezTo>
                    <a:pt x="38" y="36"/>
                    <a:pt x="39" y="36"/>
                    <a:pt x="39" y="37"/>
                  </a:cubicBezTo>
                  <a:cubicBezTo>
                    <a:pt x="41" y="38"/>
                    <a:pt x="40" y="40"/>
                    <a:pt x="42" y="40"/>
                  </a:cubicBezTo>
                  <a:cubicBezTo>
                    <a:pt x="41" y="41"/>
                    <a:pt x="42" y="41"/>
                    <a:pt x="42" y="41"/>
                  </a:cubicBezTo>
                  <a:cubicBezTo>
                    <a:pt x="43" y="41"/>
                    <a:pt x="44" y="42"/>
                    <a:pt x="44" y="43"/>
                  </a:cubicBezTo>
                  <a:cubicBezTo>
                    <a:pt x="45" y="44"/>
                    <a:pt x="45" y="44"/>
                    <a:pt x="45" y="44"/>
                  </a:cubicBezTo>
                  <a:cubicBezTo>
                    <a:pt x="46" y="45"/>
                    <a:pt x="46" y="45"/>
                    <a:pt x="47" y="45"/>
                  </a:cubicBezTo>
                  <a:cubicBezTo>
                    <a:pt x="47" y="45"/>
                    <a:pt x="47" y="46"/>
                    <a:pt x="48" y="46"/>
                  </a:cubicBezTo>
                  <a:cubicBezTo>
                    <a:pt x="48" y="46"/>
                    <a:pt x="48" y="47"/>
                    <a:pt x="48" y="47"/>
                  </a:cubicBezTo>
                  <a:cubicBezTo>
                    <a:pt x="48" y="46"/>
                    <a:pt x="49" y="46"/>
                    <a:pt x="49" y="45"/>
                  </a:cubicBezTo>
                  <a:cubicBezTo>
                    <a:pt x="49" y="45"/>
                    <a:pt x="48" y="44"/>
                    <a:pt x="49" y="44"/>
                  </a:cubicBezTo>
                  <a:cubicBezTo>
                    <a:pt x="50" y="44"/>
                    <a:pt x="50" y="45"/>
                    <a:pt x="51" y="45"/>
                  </a:cubicBezTo>
                  <a:cubicBezTo>
                    <a:pt x="50" y="46"/>
                    <a:pt x="52" y="47"/>
                    <a:pt x="52" y="48"/>
                  </a:cubicBezTo>
                  <a:cubicBezTo>
                    <a:pt x="53" y="48"/>
                    <a:pt x="52" y="49"/>
                    <a:pt x="53" y="50"/>
                  </a:cubicBezTo>
                  <a:cubicBezTo>
                    <a:pt x="53" y="50"/>
                    <a:pt x="53" y="51"/>
                    <a:pt x="53" y="51"/>
                  </a:cubicBezTo>
                  <a:cubicBezTo>
                    <a:pt x="53" y="51"/>
                    <a:pt x="54" y="51"/>
                    <a:pt x="54" y="51"/>
                  </a:cubicBezTo>
                  <a:cubicBezTo>
                    <a:pt x="54" y="51"/>
                    <a:pt x="54" y="51"/>
                    <a:pt x="54" y="51"/>
                  </a:cubicBezTo>
                  <a:cubicBezTo>
                    <a:pt x="54" y="51"/>
                    <a:pt x="53" y="52"/>
                    <a:pt x="53" y="52"/>
                  </a:cubicBezTo>
                  <a:cubicBezTo>
                    <a:pt x="53" y="52"/>
                    <a:pt x="54" y="52"/>
                    <a:pt x="53" y="53"/>
                  </a:cubicBezTo>
                  <a:cubicBezTo>
                    <a:pt x="53" y="53"/>
                    <a:pt x="53" y="53"/>
                    <a:pt x="53" y="53"/>
                  </a:cubicBezTo>
                  <a:cubicBezTo>
                    <a:pt x="52" y="53"/>
                    <a:pt x="52" y="53"/>
                    <a:pt x="52" y="53"/>
                  </a:cubicBezTo>
                  <a:cubicBezTo>
                    <a:pt x="52" y="53"/>
                    <a:pt x="52" y="53"/>
                    <a:pt x="51" y="53"/>
                  </a:cubicBezTo>
                  <a:cubicBezTo>
                    <a:pt x="51" y="53"/>
                    <a:pt x="51" y="53"/>
                    <a:pt x="51" y="53"/>
                  </a:cubicBezTo>
                  <a:cubicBezTo>
                    <a:pt x="51" y="53"/>
                    <a:pt x="51" y="53"/>
                    <a:pt x="51" y="53"/>
                  </a:cubicBezTo>
                  <a:cubicBezTo>
                    <a:pt x="50" y="52"/>
                    <a:pt x="49" y="53"/>
                    <a:pt x="49" y="52"/>
                  </a:cubicBezTo>
                  <a:cubicBezTo>
                    <a:pt x="49" y="52"/>
                    <a:pt x="48" y="51"/>
                    <a:pt x="48" y="51"/>
                  </a:cubicBezTo>
                  <a:cubicBezTo>
                    <a:pt x="49" y="50"/>
                    <a:pt x="47" y="51"/>
                    <a:pt x="46" y="50"/>
                  </a:cubicBezTo>
                  <a:cubicBezTo>
                    <a:pt x="46" y="49"/>
                    <a:pt x="44" y="49"/>
                    <a:pt x="44" y="48"/>
                  </a:cubicBezTo>
                  <a:cubicBezTo>
                    <a:pt x="44" y="48"/>
                    <a:pt x="43" y="47"/>
                    <a:pt x="42" y="47"/>
                  </a:cubicBezTo>
                  <a:cubicBezTo>
                    <a:pt x="42" y="46"/>
                    <a:pt x="42" y="46"/>
                    <a:pt x="42" y="46"/>
                  </a:cubicBezTo>
                  <a:cubicBezTo>
                    <a:pt x="41" y="45"/>
                    <a:pt x="39" y="43"/>
                    <a:pt x="39" y="42"/>
                  </a:cubicBezTo>
                  <a:cubicBezTo>
                    <a:pt x="39" y="41"/>
                    <a:pt x="38" y="40"/>
                    <a:pt x="37" y="40"/>
                  </a:cubicBezTo>
                  <a:cubicBezTo>
                    <a:pt x="37" y="40"/>
                    <a:pt x="37" y="39"/>
                    <a:pt x="37" y="39"/>
                  </a:cubicBezTo>
                  <a:cubicBezTo>
                    <a:pt x="36" y="40"/>
                    <a:pt x="35" y="40"/>
                    <a:pt x="35" y="40"/>
                  </a:cubicBezTo>
                  <a:cubicBezTo>
                    <a:pt x="33" y="40"/>
                    <a:pt x="33" y="42"/>
                    <a:pt x="32" y="42"/>
                  </a:cubicBezTo>
                  <a:cubicBezTo>
                    <a:pt x="32" y="42"/>
                    <a:pt x="32" y="42"/>
                    <a:pt x="32" y="42"/>
                  </a:cubicBezTo>
                  <a:cubicBezTo>
                    <a:pt x="31" y="42"/>
                    <a:pt x="31" y="42"/>
                    <a:pt x="31" y="42"/>
                  </a:cubicBezTo>
                  <a:cubicBezTo>
                    <a:pt x="31" y="42"/>
                    <a:pt x="31" y="43"/>
                    <a:pt x="31" y="43"/>
                  </a:cubicBezTo>
                  <a:cubicBezTo>
                    <a:pt x="30" y="43"/>
                    <a:pt x="30" y="42"/>
                    <a:pt x="29" y="42"/>
                  </a:cubicBezTo>
                  <a:cubicBezTo>
                    <a:pt x="29" y="43"/>
                    <a:pt x="27" y="42"/>
                    <a:pt x="27" y="44"/>
                  </a:cubicBezTo>
                  <a:cubicBezTo>
                    <a:pt x="26" y="43"/>
                    <a:pt x="25" y="45"/>
                    <a:pt x="24" y="43"/>
                  </a:cubicBezTo>
                  <a:cubicBezTo>
                    <a:pt x="24" y="43"/>
                    <a:pt x="24" y="43"/>
                    <a:pt x="24" y="43"/>
                  </a:cubicBezTo>
                  <a:cubicBezTo>
                    <a:pt x="25" y="43"/>
                    <a:pt x="25" y="43"/>
                    <a:pt x="25" y="43"/>
                  </a:cubicBezTo>
                  <a:cubicBezTo>
                    <a:pt x="25" y="43"/>
                    <a:pt x="25" y="43"/>
                    <a:pt x="25" y="43"/>
                  </a:cubicBezTo>
                  <a:cubicBezTo>
                    <a:pt x="26" y="43"/>
                    <a:pt x="26" y="43"/>
                    <a:pt x="26" y="43"/>
                  </a:cubicBezTo>
                  <a:cubicBezTo>
                    <a:pt x="26" y="43"/>
                    <a:pt x="27" y="42"/>
                    <a:pt x="27" y="42"/>
                  </a:cubicBezTo>
                  <a:cubicBezTo>
                    <a:pt x="28" y="42"/>
                    <a:pt x="28" y="42"/>
                    <a:pt x="29" y="41"/>
                  </a:cubicBezTo>
                  <a:cubicBezTo>
                    <a:pt x="29" y="42"/>
                    <a:pt x="29" y="41"/>
                    <a:pt x="30" y="41"/>
                  </a:cubicBezTo>
                  <a:cubicBezTo>
                    <a:pt x="29" y="41"/>
                    <a:pt x="30" y="41"/>
                    <a:pt x="30" y="41"/>
                  </a:cubicBezTo>
                  <a:cubicBezTo>
                    <a:pt x="31" y="41"/>
                    <a:pt x="32" y="40"/>
                    <a:pt x="32" y="39"/>
                  </a:cubicBezTo>
                  <a:cubicBezTo>
                    <a:pt x="33" y="39"/>
                    <a:pt x="33" y="38"/>
                    <a:pt x="34" y="37"/>
                  </a:cubicBezTo>
                  <a:cubicBezTo>
                    <a:pt x="34" y="37"/>
                    <a:pt x="34" y="36"/>
                    <a:pt x="34" y="35"/>
                  </a:cubicBezTo>
                  <a:cubicBezTo>
                    <a:pt x="34" y="35"/>
                    <a:pt x="33" y="35"/>
                    <a:pt x="33" y="34"/>
                  </a:cubicBezTo>
                  <a:cubicBezTo>
                    <a:pt x="33" y="33"/>
                    <a:pt x="32" y="32"/>
                    <a:pt x="32" y="31"/>
                  </a:cubicBezTo>
                  <a:cubicBezTo>
                    <a:pt x="32" y="31"/>
                    <a:pt x="31" y="31"/>
                    <a:pt x="31" y="31"/>
                  </a:cubicBezTo>
                  <a:cubicBezTo>
                    <a:pt x="32" y="31"/>
                    <a:pt x="32" y="31"/>
                    <a:pt x="32" y="31"/>
                  </a:cubicBezTo>
                  <a:cubicBezTo>
                    <a:pt x="31" y="30"/>
                    <a:pt x="31" y="28"/>
                    <a:pt x="29" y="28"/>
                  </a:cubicBezTo>
                  <a:cubicBezTo>
                    <a:pt x="29" y="29"/>
                    <a:pt x="28" y="29"/>
                    <a:pt x="28" y="30"/>
                  </a:cubicBezTo>
                  <a:cubicBezTo>
                    <a:pt x="27" y="31"/>
                    <a:pt x="27" y="32"/>
                    <a:pt x="26" y="33"/>
                  </a:cubicBezTo>
                  <a:cubicBezTo>
                    <a:pt x="26" y="33"/>
                    <a:pt x="26" y="33"/>
                    <a:pt x="26" y="34"/>
                  </a:cubicBezTo>
                  <a:cubicBezTo>
                    <a:pt x="26" y="34"/>
                    <a:pt x="25" y="35"/>
                    <a:pt x="25" y="35"/>
                  </a:cubicBezTo>
                  <a:cubicBezTo>
                    <a:pt x="24" y="35"/>
                    <a:pt x="24" y="35"/>
                    <a:pt x="24" y="35"/>
                  </a:cubicBezTo>
                  <a:cubicBezTo>
                    <a:pt x="24" y="35"/>
                    <a:pt x="25" y="36"/>
                    <a:pt x="24" y="36"/>
                  </a:cubicBezTo>
                  <a:cubicBezTo>
                    <a:pt x="23" y="37"/>
                    <a:pt x="23" y="38"/>
                    <a:pt x="22" y="38"/>
                  </a:cubicBezTo>
                  <a:cubicBezTo>
                    <a:pt x="21" y="38"/>
                    <a:pt x="22" y="40"/>
                    <a:pt x="21" y="40"/>
                  </a:cubicBezTo>
                  <a:cubicBezTo>
                    <a:pt x="20" y="40"/>
                    <a:pt x="20" y="41"/>
                    <a:pt x="19" y="41"/>
                  </a:cubicBezTo>
                  <a:cubicBezTo>
                    <a:pt x="19" y="42"/>
                    <a:pt x="18" y="42"/>
                    <a:pt x="18" y="43"/>
                  </a:cubicBezTo>
                  <a:cubicBezTo>
                    <a:pt x="18" y="43"/>
                    <a:pt x="17" y="43"/>
                    <a:pt x="17" y="44"/>
                  </a:cubicBezTo>
                  <a:cubicBezTo>
                    <a:pt x="17" y="43"/>
                    <a:pt x="17" y="43"/>
                    <a:pt x="17" y="43"/>
                  </a:cubicBezTo>
                  <a:cubicBezTo>
                    <a:pt x="16" y="44"/>
                    <a:pt x="15" y="43"/>
                    <a:pt x="15" y="44"/>
                  </a:cubicBezTo>
                  <a:cubicBezTo>
                    <a:pt x="15" y="44"/>
                    <a:pt x="15" y="44"/>
                    <a:pt x="15" y="44"/>
                  </a:cubicBezTo>
                  <a:cubicBezTo>
                    <a:pt x="15" y="44"/>
                    <a:pt x="14" y="45"/>
                    <a:pt x="14" y="45"/>
                  </a:cubicBezTo>
                  <a:cubicBezTo>
                    <a:pt x="12" y="44"/>
                    <a:pt x="13" y="42"/>
                    <a:pt x="12" y="40"/>
                  </a:cubicBezTo>
                  <a:cubicBezTo>
                    <a:pt x="12" y="40"/>
                    <a:pt x="11" y="39"/>
                    <a:pt x="12" y="38"/>
                  </a:cubicBezTo>
                  <a:cubicBezTo>
                    <a:pt x="11" y="38"/>
                    <a:pt x="11" y="38"/>
                    <a:pt x="11" y="38"/>
                  </a:cubicBezTo>
                  <a:cubicBezTo>
                    <a:pt x="11" y="37"/>
                    <a:pt x="12" y="37"/>
                    <a:pt x="12" y="37"/>
                  </a:cubicBezTo>
                  <a:cubicBezTo>
                    <a:pt x="13" y="38"/>
                    <a:pt x="14" y="39"/>
                    <a:pt x="16" y="39"/>
                  </a:cubicBezTo>
                  <a:cubicBezTo>
                    <a:pt x="16" y="40"/>
                    <a:pt x="16" y="39"/>
                    <a:pt x="17" y="39"/>
                  </a:cubicBezTo>
                  <a:cubicBezTo>
                    <a:pt x="16" y="38"/>
                    <a:pt x="18" y="38"/>
                    <a:pt x="17" y="37"/>
                  </a:cubicBezTo>
                  <a:cubicBezTo>
                    <a:pt x="18" y="36"/>
                    <a:pt x="19" y="36"/>
                    <a:pt x="19" y="34"/>
                  </a:cubicBezTo>
                  <a:cubicBezTo>
                    <a:pt x="19" y="34"/>
                    <a:pt x="20" y="33"/>
                    <a:pt x="20" y="33"/>
                  </a:cubicBezTo>
                  <a:cubicBezTo>
                    <a:pt x="20" y="31"/>
                    <a:pt x="22" y="31"/>
                    <a:pt x="22" y="30"/>
                  </a:cubicBezTo>
                  <a:cubicBezTo>
                    <a:pt x="22" y="29"/>
                    <a:pt x="23" y="28"/>
                    <a:pt x="23" y="28"/>
                  </a:cubicBezTo>
                  <a:cubicBezTo>
                    <a:pt x="24" y="27"/>
                    <a:pt x="24" y="27"/>
                    <a:pt x="24" y="27"/>
                  </a:cubicBezTo>
                  <a:cubicBezTo>
                    <a:pt x="24" y="26"/>
                    <a:pt x="26" y="26"/>
                    <a:pt x="24" y="25"/>
                  </a:cubicBezTo>
                  <a:cubicBezTo>
                    <a:pt x="23" y="25"/>
                    <a:pt x="22" y="26"/>
                    <a:pt x="21" y="26"/>
                  </a:cubicBezTo>
                  <a:cubicBezTo>
                    <a:pt x="21" y="27"/>
                    <a:pt x="20" y="27"/>
                    <a:pt x="20" y="27"/>
                  </a:cubicBezTo>
                  <a:cubicBezTo>
                    <a:pt x="19" y="27"/>
                    <a:pt x="19" y="28"/>
                    <a:pt x="19" y="28"/>
                  </a:cubicBezTo>
                  <a:cubicBezTo>
                    <a:pt x="18" y="28"/>
                    <a:pt x="18" y="29"/>
                    <a:pt x="17" y="28"/>
                  </a:cubicBezTo>
                  <a:cubicBezTo>
                    <a:pt x="16" y="29"/>
                    <a:pt x="16" y="29"/>
                    <a:pt x="16" y="29"/>
                  </a:cubicBezTo>
                  <a:cubicBezTo>
                    <a:pt x="16" y="29"/>
                    <a:pt x="16" y="29"/>
                    <a:pt x="16" y="29"/>
                  </a:cubicBezTo>
                  <a:cubicBezTo>
                    <a:pt x="16" y="29"/>
                    <a:pt x="16" y="29"/>
                    <a:pt x="16" y="29"/>
                  </a:cubicBezTo>
                  <a:cubicBezTo>
                    <a:pt x="16" y="29"/>
                    <a:pt x="16" y="29"/>
                    <a:pt x="16" y="29"/>
                  </a:cubicBezTo>
                  <a:cubicBezTo>
                    <a:pt x="16" y="30"/>
                    <a:pt x="14" y="30"/>
                    <a:pt x="14" y="32"/>
                  </a:cubicBezTo>
                  <a:cubicBezTo>
                    <a:pt x="13" y="32"/>
                    <a:pt x="13" y="32"/>
                    <a:pt x="13" y="32"/>
                  </a:cubicBezTo>
                  <a:cubicBezTo>
                    <a:pt x="12" y="33"/>
                    <a:pt x="10" y="34"/>
                    <a:pt x="9" y="34"/>
                  </a:cubicBezTo>
                  <a:cubicBezTo>
                    <a:pt x="8" y="35"/>
                    <a:pt x="8" y="35"/>
                    <a:pt x="8" y="36"/>
                  </a:cubicBezTo>
                  <a:cubicBezTo>
                    <a:pt x="8" y="37"/>
                    <a:pt x="8" y="38"/>
                    <a:pt x="8" y="39"/>
                  </a:cubicBezTo>
                  <a:cubicBezTo>
                    <a:pt x="8" y="39"/>
                    <a:pt x="8" y="40"/>
                    <a:pt x="7" y="41"/>
                  </a:cubicBezTo>
                  <a:cubicBezTo>
                    <a:pt x="8" y="42"/>
                    <a:pt x="6" y="42"/>
                    <a:pt x="7" y="42"/>
                  </a:cubicBezTo>
                  <a:cubicBezTo>
                    <a:pt x="7" y="43"/>
                    <a:pt x="6" y="43"/>
                    <a:pt x="5" y="43"/>
                  </a:cubicBezTo>
                  <a:cubicBezTo>
                    <a:pt x="5" y="43"/>
                    <a:pt x="5" y="43"/>
                    <a:pt x="5" y="43"/>
                  </a:cubicBezTo>
                  <a:cubicBezTo>
                    <a:pt x="5" y="44"/>
                    <a:pt x="5" y="44"/>
                    <a:pt x="4" y="44"/>
                  </a:cubicBezTo>
                  <a:cubicBezTo>
                    <a:pt x="4" y="43"/>
                    <a:pt x="4" y="43"/>
                    <a:pt x="3" y="42"/>
                  </a:cubicBezTo>
                  <a:cubicBezTo>
                    <a:pt x="4" y="41"/>
                    <a:pt x="2" y="41"/>
                    <a:pt x="3" y="40"/>
                  </a:cubicBezTo>
                  <a:cubicBezTo>
                    <a:pt x="2" y="39"/>
                    <a:pt x="2" y="38"/>
                    <a:pt x="2" y="37"/>
                  </a:cubicBezTo>
                  <a:cubicBezTo>
                    <a:pt x="2" y="37"/>
                    <a:pt x="2" y="37"/>
                    <a:pt x="2" y="37"/>
                  </a:cubicBezTo>
                  <a:cubicBezTo>
                    <a:pt x="2" y="38"/>
                    <a:pt x="2" y="38"/>
                    <a:pt x="2" y="38"/>
                  </a:cubicBezTo>
                  <a:cubicBezTo>
                    <a:pt x="3" y="37"/>
                    <a:pt x="3" y="36"/>
                    <a:pt x="4" y="36"/>
                  </a:cubicBezTo>
                  <a:cubicBezTo>
                    <a:pt x="4" y="35"/>
                    <a:pt x="4" y="34"/>
                    <a:pt x="4" y="32"/>
                  </a:cubicBezTo>
                  <a:cubicBezTo>
                    <a:pt x="4" y="32"/>
                    <a:pt x="4" y="31"/>
                    <a:pt x="4" y="31"/>
                  </a:cubicBezTo>
                  <a:cubicBezTo>
                    <a:pt x="4" y="31"/>
                    <a:pt x="4" y="30"/>
                    <a:pt x="4" y="29"/>
                  </a:cubicBezTo>
                  <a:cubicBezTo>
                    <a:pt x="4" y="28"/>
                    <a:pt x="3" y="28"/>
                    <a:pt x="3" y="27"/>
                  </a:cubicBezTo>
                  <a:cubicBezTo>
                    <a:pt x="3" y="26"/>
                    <a:pt x="1" y="26"/>
                    <a:pt x="1" y="24"/>
                  </a:cubicBezTo>
                  <a:cubicBezTo>
                    <a:pt x="1" y="24"/>
                    <a:pt x="0" y="24"/>
                    <a:pt x="0" y="23"/>
                  </a:cubicBezTo>
                  <a:cubicBezTo>
                    <a:pt x="0" y="23"/>
                    <a:pt x="0" y="23"/>
                    <a:pt x="1" y="23"/>
                  </a:cubicBezTo>
                  <a:cubicBezTo>
                    <a:pt x="2" y="24"/>
                    <a:pt x="3" y="23"/>
                    <a:pt x="3" y="24"/>
                  </a:cubicBezTo>
                  <a:cubicBezTo>
                    <a:pt x="4" y="23"/>
                    <a:pt x="4" y="25"/>
                    <a:pt x="5" y="24"/>
                  </a:cubicBezTo>
                  <a:cubicBezTo>
                    <a:pt x="5" y="25"/>
                    <a:pt x="6" y="25"/>
                    <a:pt x="6" y="26"/>
                  </a:cubicBezTo>
                  <a:cubicBezTo>
                    <a:pt x="7" y="27"/>
                    <a:pt x="6" y="28"/>
                    <a:pt x="7" y="28"/>
                  </a:cubicBezTo>
                  <a:cubicBezTo>
                    <a:pt x="7" y="29"/>
                    <a:pt x="7" y="29"/>
                    <a:pt x="7" y="30"/>
                  </a:cubicBezTo>
                  <a:cubicBezTo>
                    <a:pt x="7" y="30"/>
                    <a:pt x="8" y="30"/>
                    <a:pt x="9" y="31"/>
                  </a:cubicBezTo>
                  <a:cubicBezTo>
                    <a:pt x="9" y="30"/>
                    <a:pt x="9" y="30"/>
                    <a:pt x="10" y="29"/>
                  </a:cubicBezTo>
                  <a:cubicBezTo>
                    <a:pt x="9" y="28"/>
                    <a:pt x="10" y="28"/>
                    <a:pt x="10" y="27"/>
                  </a:cubicBezTo>
                  <a:cubicBezTo>
                    <a:pt x="11" y="27"/>
                    <a:pt x="10" y="26"/>
                    <a:pt x="12" y="25"/>
                  </a:cubicBezTo>
                  <a:cubicBezTo>
                    <a:pt x="11" y="24"/>
                    <a:pt x="13" y="25"/>
                    <a:pt x="12" y="23"/>
                  </a:cubicBezTo>
                  <a:cubicBezTo>
                    <a:pt x="13" y="23"/>
                    <a:pt x="13" y="23"/>
                    <a:pt x="13" y="23"/>
                  </a:cubicBezTo>
                  <a:cubicBezTo>
                    <a:pt x="13" y="23"/>
                    <a:pt x="13" y="23"/>
                    <a:pt x="13" y="23"/>
                  </a:cubicBezTo>
                  <a:cubicBezTo>
                    <a:pt x="13" y="22"/>
                    <a:pt x="13" y="22"/>
                    <a:pt x="13" y="22"/>
                  </a:cubicBezTo>
                  <a:cubicBezTo>
                    <a:pt x="13" y="23"/>
                    <a:pt x="13" y="23"/>
                    <a:pt x="14" y="23"/>
                  </a:cubicBezTo>
                  <a:cubicBezTo>
                    <a:pt x="14" y="22"/>
                    <a:pt x="14" y="21"/>
                    <a:pt x="14" y="21"/>
                  </a:cubicBezTo>
                  <a:cubicBezTo>
                    <a:pt x="14" y="21"/>
                    <a:pt x="14" y="21"/>
                    <a:pt x="14" y="21"/>
                  </a:cubicBezTo>
                  <a:cubicBezTo>
                    <a:pt x="14" y="21"/>
                    <a:pt x="14" y="21"/>
                    <a:pt x="14" y="21"/>
                  </a:cubicBezTo>
                  <a:cubicBezTo>
                    <a:pt x="14" y="20"/>
                    <a:pt x="16" y="20"/>
                    <a:pt x="15" y="19"/>
                  </a:cubicBezTo>
                  <a:cubicBezTo>
                    <a:pt x="16" y="18"/>
                    <a:pt x="16" y="18"/>
                    <a:pt x="16" y="18"/>
                  </a:cubicBezTo>
                  <a:cubicBezTo>
                    <a:pt x="16" y="19"/>
                    <a:pt x="16" y="19"/>
                    <a:pt x="16" y="19"/>
                  </a:cubicBezTo>
                  <a:cubicBezTo>
                    <a:pt x="17" y="19"/>
                    <a:pt x="16" y="18"/>
                    <a:pt x="16" y="18"/>
                  </a:cubicBezTo>
                  <a:cubicBezTo>
                    <a:pt x="16" y="18"/>
                    <a:pt x="16" y="17"/>
                    <a:pt x="16" y="17"/>
                  </a:cubicBezTo>
                  <a:cubicBezTo>
                    <a:pt x="15" y="18"/>
                    <a:pt x="15" y="18"/>
                    <a:pt x="15" y="18"/>
                  </a:cubicBezTo>
                  <a:cubicBezTo>
                    <a:pt x="15" y="17"/>
                    <a:pt x="15" y="17"/>
                    <a:pt x="15" y="17"/>
                  </a:cubicBezTo>
                  <a:cubicBezTo>
                    <a:pt x="14" y="18"/>
                    <a:pt x="13" y="19"/>
                    <a:pt x="12" y="19"/>
                  </a:cubicBezTo>
                  <a:cubicBezTo>
                    <a:pt x="12" y="19"/>
                    <a:pt x="12" y="19"/>
                    <a:pt x="12" y="19"/>
                  </a:cubicBezTo>
                  <a:cubicBezTo>
                    <a:pt x="12" y="20"/>
                    <a:pt x="10" y="19"/>
                    <a:pt x="10" y="20"/>
                  </a:cubicBezTo>
                  <a:cubicBezTo>
                    <a:pt x="10" y="20"/>
                    <a:pt x="10" y="20"/>
                    <a:pt x="10" y="20"/>
                  </a:cubicBezTo>
                  <a:cubicBezTo>
                    <a:pt x="9" y="21"/>
                    <a:pt x="9" y="21"/>
                    <a:pt x="9" y="21"/>
                  </a:cubicBezTo>
                  <a:cubicBezTo>
                    <a:pt x="9" y="20"/>
                    <a:pt x="9" y="20"/>
                    <a:pt x="9" y="20"/>
                  </a:cubicBezTo>
                  <a:cubicBezTo>
                    <a:pt x="9" y="21"/>
                    <a:pt x="8" y="20"/>
                    <a:pt x="7" y="21"/>
                  </a:cubicBezTo>
                  <a:cubicBezTo>
                    <a:pt x="7" y="21"/>
                    <a:pt x="6" y="21"/>
                    <a:pt x="6" y="20"/>
                  </a:cubicBezTo>
                  <a:cubicBezTo>
                    <a:pt x="6" y="21"/>
                    <a:pt x="6" y="21"/>
                    <a:pt x="6" y="21"/>
                  </a:cubicBezTo>
                  <a:cubicBezTo>
                    <a:pt x="5" y="20"/>
                    <a:pt x="4" y="21"/>
                    <a:pt x="4" y="20"/>
                  </a:cubicBezTo>
                  <a:cubicBezTo>
                    <a:pt x="4" y="20"/>
                    <a:pt x="4" y="20"/>
                    <a:pt x="4" y="20"/>
                  </a:cubicBezTo>
                  <a:cubicBezTo>
                    <a:pt x="3" y="20"/>
                    <a:pt x="4" y="20"/>
                    <a:pt x="3" y="19"/>
                  </a:cubicBezTo>
                  <a:cubicBezTo>
                    <a:pt x="4" y="19"/>
                    <a:pt x="5" y="18"/>
                    <a:pt x="6" y="19"/>
                  </a:cubicBezTo>
                  <a:cubicBezTo>
                    <a:pt x="6" y="18"/>
                    <a:pt x="6" y="18"/>
                    <a:pt x="6" y="18"/>
                  </a:cubicBezTo>
                  <a:cubicBezTo>
                    <a:pt x="7" y="19"/>
                    <a:pt x="7" y="18"/>
                    <a:pt x="8" y="18"/>
                  </a:cubicBezTo>
                  <a:cubicBezTo>
                    <a:pt x="9" y="17"/>
                    <a:pt x="10" y="17"/>
                    <a:pt x="11" y="16"/>
                  </a:cubicBezTo>
                  <a:cubicBezTo>
                    <a:pt x="13" y="16"/>
                    <a:pt x="13" y="14"/>
                    <a:pt x="15" y="14"/>
                  </a:cubicBezTo>
                  <a:cubicBezTo>
                    <a:pt x="15" y="14"/>
                    <a:pt x="15" y="14"/>
                    <a:pt x="15" y="14"/>
                  </a:cubicBezTo>
                  <a:cubicBezTo>
                    <a:pt x="15" y="14"/>
                    <a:pt x="16" y="14"/>
                    <a:pt x="17" y="13"/>
                  </a:cubicBezTo>
                  <a:cubicBezTo>
                    <a:pt x="18" y="14"/>
                    <a:pt x="18" y="12"/>
                    <a:pt x="19" y="12"/>
                  </a:cubicBezTo>
                  <a:cubicBezTo>
                    <a:pt x="19" y="11"/>
                    <a:pt x="18" y="10"/>
                    <a:pt x="18" y="9"/>
                  </a:cubicBezTo>
                  <a:cubicBezTo>
                    <a:pt x="17" y="9"/>
                    <a:pt x="17" y="9"/>
                    <a:pt x="17" y="9"/>
                  </a:cubicBezTo>
                  <a:cubicBezTo>
                    <a:pt x="17" y="8"/>
                    <a:pt x="17" y="8"/>
                    <a:pt x="16" y="7"/>
                  </a:cubicBezTo>
                  <a:cubicBezTo>
                    <a:pt x="16" y="8"/>
                    <a:pt x="16" y="8"/>
                    <a:pt x="16" y="8"/>
                  </a:cubicBezTo>
                  <a:cubicBezTo>
                    <a:pt x="16" y="7"/>
                    <a:pt x="15" y="7"/>
                    <a:pt x="14" y="6"/>
                  </a:cubicBezTo>
                  <a:cubicBezTo>
                    <a:pt x="14" y="5"/>
                    <a:pt x="13" y="5"/>
                    <a:pt x="13" y="4"/>
                  </a:cubicBezTo>
                  <a:cubicBezTo>
                    <a:pt x="12" y="3"/>
                    <a:pt x="10" y="5"/>
                    <a:pt x="10" y="3"/>
                  </a:cubicBezTo>
                  <a:cubicBezTo>
                    <a:pt x="10" y="2"/>
                    <a:pt x="9" y="2"/>
                    <a:pt x="10" y="1"/>
                  </a:cubicBezTo>
                  <a:cubicBezTo>
                    <a:pt x="10" y="1"/>
                    <a:pt x="10" y="0"/>
                    <a:pt x="11" y="0"/>
                  </a:cubicBezTo>
                  <a:cubicBezTo>
                    <a:pt x="11" y="0"/>
                    <a:pt x="12" y="0"/>
                    <a:pt x="12" y="0"/>
                  </a:cubicBezTo>
                  <a:close/>
                  <a:moveTo>
                    <a:pt x="31" y="4"/>
                  </a:moveTo>
                  <a:cubicBezTo>
                    <a:pt x="31" y="4"/>
                    <a:pt x="31" y="4"/>
                    <a:pt x="31" y="4"/>
                  </a:cubicBezTo>
                  <a:cubicBezTo>
                    <a:pt x="31" y="5"/>
                    <a:pt x="32" y="4"/>
                    <a:pt x="33" y="6"/>
                  </a:cubicBezTo>
                  <a:cubicBezTo>
                    <a:pt x="33" y="6"/>
                    <a:pt x="32" y="6"/>
                    <a:pt x="32" y="7"/>
                  </a:cubicBezTo>
                  <a:cubicBezTo>
                    <a:pt x="33" y="7"/>
                    <a:pt x="33" y="7"/>
                    <a:pt x="33" y="7"/>
                  </a:cubicBezTo>
                  <a:cubicBezTo>
                    <a:pt x="33" y="8"/>
                    <a:pt x="33" y="8"/>
                    <a:pt x="33" y="8"/>
                  </a:cubicBezTo>
                  <a:cubicBezTo>
                    <a:pt x="33" y="8"/>
                    <a:pt x="33" y="8"/>
                    <a:pt x="33" y="8"/>
                  </a:cubicBezTo>
                  <a:cubicBezTo>
                    <a:pt x="32" y="8"/>
                    <a:pt x="33" y="10"/>
                    <a:pt x="32" y="9"/>
                  </a:cubicBezTo>
                  <a:cubicBezTo>
                    <a:pt x="31" y="9"/>
                    <a:pt x="30" y="9"/>
                    <a:pt x="30" y="9"/>
                  </a:cubicBezTo>
                  <a:cubicBezTo>
                    <a:pt x="29" y="9"/>
                    <a:pt x="29" y="9"/>
                    <a:pt x="29" y="9"/>
                  </a:cubicBezTo>
                  <a:cubicBezTo>
                    <a:pt x="28" y="8"/>
                    <a:pt x="29" y="7"/>
                    <a:pt x="28" y="6"/>
                  </a:cubicBezTo>
                  <a:cubicBezTo>
                    <a:pt x="28" y="5"/>
                    <a:pt x="27" y="5"/>
                    <a:pt x="27" y="4"/>
                  </a:cubicBezTo>
                  <a:cubicBezTo>
                    <a:pt x="26" y="4"/>
                    <a:pt x="25" y="4"/>
                    <a:pt x="25" y="4"/>
                  </a:cubicBezTo>
                  <a:cubicBezTo>
                    <a:pt x="26" y="4"/>
                    <a:pt x="26" y="3"/>
                    <a:pt x="27" y="3"/>
                  </a:cubicBezTo>
                  <a:cubicBezTo>
                    <a:pt x="28" y="4"/>
                    <a:pt x="27" y="3"/>
                    <a:pt x="28" y="3"/>
                  </a:cubicBezTo>
                  <a:cubicBezTo>
                    <a:pt x="28" y="4"/>
                    <a:pt x="28" y="4"/>
                    <a:pt x="28" y="4"/>
                  </a:cubicBezTo>
                  <a:cubicBezTo>
                    <a:pt x="28" y="3"/>
                    <a:pt x="28" y="3"/>
                    <a:pt x="28" y="3"/>
                  </a:cubicBezTo>
                  <a:cubicBezTo>
                    <a:pt x="28" y="4"/>
                    <a:pt x="29" y="4"/>
                    <a:pt x="29" y="4"/>
                  </a:cubicBezTo>
                  <a:cubicBezTo>
                    <a:pt x="30" y="3"/>
                    <a:pt x="30" y="3"/>
                    <a:pt x="30" y="3"/>
                  </a:cubicBezTo>
                  <a:cubicBezTo>
                    <a:pt x="30" y="3"/>
                    <a:pt x="30" y="4"/>
                    <a:pt x="31" y="4"/>
                  </a:cubicBezTo>
                  <a:close/>
                  <a:moveTo>
                    <a:pt x="25" y="19"/>
                  </a:moveTo>
                  <a:cubicBezTo>
                    <a:pt x="25" y="19"/>
                    <a:pt x="25" y="19"/>
                    <a:pt x="25" y="19"/>
                  </a:cubicBezTo>
                  <a:cubicBezTo>
                    <a:pt x="25" y="20"/>
                    <a:pt x="26" y="20"/>
                    <a:pt x="26" y="21"/>
                  </a:cubicBezTo>
                  <a:cubicBezTo>
                    <a:pt x="25" y="21"/>
                    <a:pt x="24" y="22"/>
                    <a:pt x="24" y="22"/>
                  </a:cubicBezTo>
                  <a:cubicBezTo>
                    <a:pt x="23" y="22"/>
                    <a:pt x="23" y="23"/>
                    <a:pt x="21" y="23"/>
                  </a:cubicBezTo>
                  <a:cubicBezTo>
                    <a:pt x="21" y="24"/>
                    <a:pt x="19" y="24"/>
                    <a:pt x="18" y="25"/>
                  </a:cubicBezTo>
                  <a:cubicBezTo>
                    <a:pt x="18" y="25"/>
                    <a:pt x="17" y="25"/>
                    <a:pt x="18" y="24"/>
                  </a:cubicBezTo>
                  <a:cubicBezTo>
                    <a:pt x="18" y="24"/>
                    <a:pt x="18" y="24"/>
                    <a:pt x="18" y="23"/>
                  </a:cubicBezTo>
                  <a:cubicBezTo>
                    <a:pt x="19" y="22"/>
                    <a:pt x="20" y="21"/>
                    <a:pt x="21" y="20"/>
                  </a:cubicBezTo>
                  <a:cubicBezTo>
                    <a:pt x="21" y="19"/>
                    <a:pt x="23" y="18"/>
                    <a:pt x="23" y="17"/>
                  </a:cubicBezTo>
                  <a:cubicBezTo>
                    <a:pt x="24" y="17"/>
                    <a:pt x="24" y="19"/>
                    <a:pt x="25" y="19"/>
                  </a:cubicBezTo>
                  <a:close/>
                  <a:moveTo>
                    <a:pt x="12" y="24"/>
                  </a:moveTo>
                  <a:cubicBezTo>
                    <a:pt x="12" y="24"/>
                    <a:pt x="12" y="24"/>
                    <a:pt x="12" y="24"/>
                  </a:cubicBezTo>
                  <a:cubicBezTo>
                    <a:pt x="12" y="23"/>
                    <a:pt x="12" y="23"/>
                    <a:pt x="12" y="23"/>
                  </a:cubicBezTo>
                  <a:cubicBezTo>
                    <a:pt x="12" y="23"/>
                    <a:pt x="12" y="24"/>
                    <a:pt x="12" y="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 name="Freeform 13"/>
            <p:cNvSpPr>
              <a:spLocks noEditPoints="1"/>
            </p:cNvSpPr>
            <p:nvPr/>
          </p:nvSpPr>
          <p:spPr bwMode="auto">
            <a:xfrm>
              <a:off x="4541" y="4120"/>
              <a:ext cx="145" cy="158"/>
            </a:xfrm>
            <a:custGeom>
              <a:avLst/>
              <a:gdLst>
                <a:gd name="T0" fmla="*/ 35 w 56"/>
                <a:gd name="T1" fmla="*/ 2 h 59"/>
                <a:gd name="T2" fmla="*/ 37 w 56"/>
                <a:gd name="T3" fmla="*/ 6 h 59"/>
                <a:gd name="T4" fmla="*/ 35 w 56"/>
                <a:gd name="T5" fmla="*/ 10 h 59"/>
                <a:gd name="T6" fmla="*/ 28 w 56"/>
                <a:gd name="T7" fmla="*/ 12 h 59"/>
                <a:gd name="T8" fmla="*/ 25 w 56"/>
                <a:gd name="T9" fmla="*/ 8 h 59"/>
                <a:gd name="T10" fmla="*/ 19 w 56"/>
                <a:gd name="T11" fmla="*/ 3 h 59"/>
                <a:gd name="T12" fmla="*/ 20 w 56"/>
                <a:gd name="T13" fmla="*/ 0 h 59"/>
                <a:gd name="T14" fmla="*/ 27 w 56"/>
                <a:gd name="T15" fmla="*/ 1 h 59"/>
                <a:gd name="T16" fmla="*/ 43 w 56"/>
                <a:gd name="T17" fmla="*/ 18 h 59"/>
                <a:gd name="T18" fmla="*/ 48 w 56"/>
                <a:gd name="T19" fmla="*/ 21 h 59"/>
                <a:gd name="T20" fmla="*/ 47 w 56"/>
                <a:gd name="T21" fmla="*/ 25 h 59"/>
                <a:gd name="T22" fmla="*/ 43 w 56"/>
                <a:gd name="T23" fmla="*/ 26 h 59"/>
                <a:gd name="T24" fmla="*/ 39 w 56"/>
                <a:gd name="T25" fmla="*/ 25 h 59"/>
                <a:gd name="T26" fmla="*/ 34 w 56"/>
                <a:gd name="T27" fmla="*/ 26 h 59"/>
                <a:gd name="T28" fmla="*/ 28 w 56"/>
                <a:gd name="T29" fmla="*/ 27 h 59"/>
                <a:gd name="T30" fmla="*/ 23 w 56"/>
                <a:gd name="T31" fmla="*/ 28 h 59"/>
                <a:gd name="T32" fmla="*/ 15 w 56"/>
                <a:gd name="T33" fmla="*/ 27 h 59"/>
                <a:gd name="T34" fmla="*/ 8 w 56"/>
                <a:gd name="T35" fmla="*/ 23 h 59"/>
                <a:gd name="T36" fmla="*/ 20 w 56"/>
                <a:gd name="T37" fmla="*/ 21 h 59"/>
                <a:gd name="T38" fmla="*/ 29 w 56"/>
                <a:gd name="T39" fmla="*/ 20 h 59"/>
                <a:gd name="T40" fmla="*/ 32 w 56"/>
                <a:gd name="T41" fmla="*/ 20 h 59"/>
                <a:gd name="T42" fmla="*/ 39 w 56"/>
                <a:gd name="T43" fmla="*/ 19 h 59"/>
                <a:gd name="T44" fmla="*/ 42 w 56"/>
                <a:gd name="T45" fmla="*/ 18 h 59"/>
                <a:gd name="T46" fmla="*/ 44 w 56"/>
                <a:gd name="T47" fmla="*/ 33 h 59"/>
                <a:gd name="T48" fmla="*/ 39 w 56"/>
                <a:gd name="T49" fmla="*/ 39 h 59"/>
                <a:gd name="T50" fmla="*/ 34 w 56"/>
                <a:gd name="T51" fmla="*/ 43 h 59"/>
                <a:gd name="T52" fmla="*/ 34 w 56"/>
                <a:gd name="T53" fmla="*/ 44 h 59"/>
                <a:gd name="T54" fmla="*/ 30 w 56"/>
                <a:gd name="T55" fmla="*/ 44 h 59"/>
                <a:gd name="T56" fmla="*/ 35 w 56"/>
                <a:gd name="T57" fmla="*/ 36 h 59"/>
                <a:gd name="T58" fmla="*/ 38 w 56"/>
                <a:gd name="T59" fmla="*/ 30 h 59"/>
                <a:gd name="T60" fmla="*/ 23 w 56"/>
                <a:gd name="T61" fmla="*/ 36 h 59"/>
                <a:gd name="T62" fmla="*/ 28 w 56"/>
                <a:gd name="T63" fmla="*/ 35 h 59"/>
                <a:gd name="T64" fmla="*/ 25 w 56"/>
                <a:gd name="T65" fmla="*/ 40 h 59"/>
                <a:gd name="T66" fmla="*/ 22 w 56"/>
                <a:gd name="T67" fmla="*/ 45 h 59"/>
                <a:gd name="T68" fmla="*/ 21 w 56"/>
                <a:gd name="T69" fmla="*/ 45 h 59"/>
                <a:gd name="T70" fmla="*/ 17 w 56"/>
                <a:gd name="T71" fmla="*/ 43 h 59"/>
                <a:gd name="T72" fmla="*/ 14 w 56"/>
                <a:gd name="T73" fmla="*/ 42 h 59"/>
                <a:gd name="T74" fmla="*/ 19 w 56"/>
                <a:gd name="T75" fmla="*/ 35 h 59"/>
                <a:gd name="T76" fmla="*/ 24 w 56"/>
                <a:gd name="T77" fmla="*/ 31 h 59"/>
                <a:gd name="T78" fmla="*/ 34 w 56"/>
                <a:gd name="T79" fmla="*/ 42 h 59"/>
                <a:gd name="T80" fmla="*/ 54 w 56"/>
                <a:gd name="T81" fmla="*/ 48 h 59"/>
                <a:gd name="T82" fmla="*/ 56 w 56"/>
                <a:gd name="T83" fmla="*/ 50 h 59"/>
                <a:gd name="T84" fmla="*/ 55 w 56"/>
                <a:gd name="T85" fmla="*/ 52 h 59"/>
                <a:gd name="T86" fmla="*/ 51 w 56"/>
                <a:gd name="T87" fmla="*/ 52 h 59"/>
                <a:gd name="T88" fmla="*/ 48 w 56"/>
                <a:gd name="T89" fmla="*/ 52 h 59"/>
                <a:gd name="T90" fmla="*/ 45 w 56"/>
                <a:gd name="T91" fmla="*/ 53 h 59"/>
                <a:gd name="T92" fmla="*/ 35 w 56"/>
                <a:gd name="T93" fmla="*/ 53 h 59"/>
                <a:gd name="T94" fmla="*/ 26 w 56"/>
                <a:gd name="T95" fmla="*/ 54 h 59"/>
                <a:gd name="T96" fmla="*/ 24 w 56"/>
                <a:gd name="T97" fmla="*/ 55 h 59"/>
                <a:gd name="T98" fmla="*/ 17 w 56"/>
                <a:gd name="T99" fmla="*/ 56 h 59"/>
                <a:gd name="T100" fmla="*/ 11 w 56"/>
                <a:gd name="T101" fmla="*/ 58 h 59"/>
                <a:gd name="T102" fmla="*/ 6 w 56"/>
                <a:gd name="T103" fmla="*/ 57 h 59"/>
                <a:gd name="T104" fmla="*/ 1 w 56"/>
                <a:gd name="T105" fmla="*/ 55 h 59"/>
                <a:gd name="T106" fmla="*/ 4 w 56"/>
                <a:gd name="T107" fmla="*/ 52 h 59"/>
                <a:gd name="T108" fmla="*/ 10 w 56"/>
                <a:gd name="T109" fmla="*/ 52 h 59"/>
                <a:gd name="T110" fmla="*/ 16 w 56"/>
                <a:gd name="T111" fmla="*/ 50 h 59"/>
                <a:gd name="T112" fmla="*/ 23 w 56"/>
                <a:gd name="T113" fmla="*/ 49 h 59"/>
                <a:gd name="T114" fmla="*/ 30 w 56"/>
                <a:gd name="T115" fmla="*/ 48 h 59"/>
                <a:gd name="T116" fmla="*/ 39 w 56"/>
                <a:gd name="T117" fmla="*/ 47 h 59"/>
                <a:gd name="T118" fmla="*/ 47 w 56"/>
                <a:gd name="T119" fmla="*/ 46 h 59"/>
                <a:gd name="T120" fmla="*/ 11 w 56"/>
                <a:gd name="T121" fmla="*/ 5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6" h="59">
                  <a:moveTo>
                    <a:pt x="29" y="1"/>
                  </a:moveTo>
                  <a:cubicBezTo>
                    <a:pt x="30" y="0"/>
                    <a:pt x="32" y="0"/>
                    <a:pt x="32" y="1"/>
                  </a:cubicBezTo>
                  <a:cubicBezTo>
                    <a:pt x="33" y="1"/>
                    <a:pt x="33" y="0"/>
                    <a:pt x="33" y="1"/>
                  </a:cubicBezTo>
                  <a:cubicBezTo>
                    <a:pt x="34" y="1"/>
                    <a:pt x="34" y="2"/>
                    <a:pt x="35" y="2"/>
                  </a:cubicBezTo>
                  <a:cubicBezTo>
                    <a:pt x="35" y="3"/>
                    <a:pt x="35" y="3"/>
                    <a:pt x="36" y="4"/>
                  </a:cubicBezTo>
                  <a:cubicBezTo>
                    <a:pt x="36" y="5"/>
                    <a:pt x="36" y="5"/>
                    <a:pt x="36" y="5"/>
                  </a:cubicBezTo>
                  <a:cubicBezTo>
                    <a:pt x="36" y="5"/>
                    <a:pt x="37" y="6"/>
                    <a:pt x="37" y="7"/>
                  </a:cubicBezTo>
                  <a:cubicBezTo>
                    <a:pt x="37" y="6"/>
                    <a:pt x="37" y="6"/>
                    <a:pt x="37" y="6"/>
                  </a:cubicBezTo>
                  <a:cubicBezTo>
                    <a:pt x="37" y="7"/>
                    <a:pt x="37" y="7"/>
                    <a:pt x="37" y="7"/>
                  </a:cubicBezTo>
                  <a:cubicBezTo>
                    <a:pt x="36" y="7"/>
                    <a:pt x="38" y="8"/>
                    <a:pt x="36" y="8"/>
                  </a:cubicBezTo>
                  <a:cubicBezTo>
                    <a:pt x="36" y="7"/>
                    <a:pt x="36" y="7"/>
                    <a:pt x="36" y="7"/>
                  </a:cubicBezTo>
                  <a:cubicBezTo>
                    <a:pt x="35" y="8"/>
                    <a:pt x="36" y="10"/>
                    <a:pt x="35" y="10"/>
                  </a:cubicBezTo>
                  <a:cubicBezTo>
                    <a:pt x="34" y="11"/>
                    <a:pt x="33" y="11"/>
                    <a:pt x="32" y="11"/>
                  </a:cubicBezTo>
                  <a:cubicBezTo>
                    <a:pt x="31" y="12"/>
                    <a:pt x="31" y="13"/>
                    <a:pt x="30" y="13"/>
                  </a:cubicBezTo>
                  <a:cubicBezTo>
                    <a:pt x="29" y="13"/>
                    <a:pt x="29" y="14"/>
                    <a:pt x="28" y="13"/>
                  </a:cubicBezTo>
                  <a:cubicBezTo>
                    <a:pt x="27" y="13"/>
                    <a:pt x="28" y="12"/>
                    <a:pt x="28" y="12"/>
                  </a:cubicBezTo>
                  <a:cubicBezTo>
                    <a:pt x="28" y="11"/>
                    <a:pt x="30" y="10"/>
                    <a:pt x="28" y="9"/>
                  </a:cubicBezTo>
                  <a:cubicBezTo>
                    <a:pt x="28" y="9"/>
                    <a:pt x="28" y="7"/>
                    <a:pt x="27" y="8"/>
                  </a:cubicBezTo>
                  <a:cubicBezTo>
                    <a:pt x="27" y="8"/>
                    <a:pt x="26" y="8"/>
                    <a:pt x="25" y="8"/>
                  </a:cubicBezTo>
                  <a:cubicBezTo>
                    <a:pt x="25" y="8"/>
                    <a:pt x="25" y="8"/>
                    <a:pt x="25" y="8"/>
                  </a:cubicBezTo>
                  <a:cubicBezTo>
                    <a:pt x="24" y="8"/>
                    <a:pt x="24" y="7"/>
                    <a:pt x="23" y="7"/>
                  </a:cubicBezTo>
                  <a:cubicBezTo>
                    <a:pt x="22" y="7"/>
                    <a:pt x="22" y="7"/>
                    <a:pt x="21" y="7"/>
                  </a:cubicBezTo>
                  <a:cubicBezTo>
                    <a:pt x="21" y="6"/>
                    <a:pt x="20" y="6"/>
                    <a:pt x="20" y="6"/>
                  </a:cubicBezTo>
                  <a:cubicBezTo>
                    <a:pt x="19" y="5"/>
                    <a:pt x="20" y="4"/>
                    <a:pt x="19" y="3"/>
                  </a:cubicBezTo>
                  <a:cubicBezTo>
                    <a:pt x="19" y="3"/>
                    <a:pt x="19" y="3"/>
                    <a:pt x="18" y="3"/>
                  </a:cubicBezTo>
                  <a:cubicBezTo>
                    <a:pt x="19" y="2"/>
                    <a:pt x="19" y="2"/>
                    <a:pt x="19" y="2"/>
                  </a:cubicBezTo>
                  <a:cubicBezTo>
                    <a:pt x="18" y="2"/>
                    <a:pt x="18" y="2"/>
                    <a:pt x="18" y="2"/>
                  </a:cubicBezTo>
                  <a:cubicBezTo>
                    <a:pt x="19" y="1"/>
                    <a:pt x="20" y="1"/>
                    <a:pt x="20" y="0"/>
                  </a:cubicBezTo>
                  <a:cubicBezTo>
                    <a:pt x="21" y="0"/>
                    <a:pt x="21" y="1"/>
                    <a:pt x="22" y="0"/>
                  </a:cubicBezTo>
                  <a:cubicBezTo>
                    <a:pt x="23" y="0"/>
                    <a:pt x="24" y="0"/>
                    <a:pt x="25" y="1"/>
                  </a:cubicBezTo>
                  <a:cubicBezTo>
                    <a:pt x="25" y="1"/>
                    <a:pt x="25" y="0"/>
                    <a:pt x="25" y="0"/>
                  </a:cubicBezTo>
                  <a:cubicBezTo>
                    <a:pt x="26" y="1"/>
                    <a:pt x="26" y="1"/>
                    <a:pt x="27" y="1"/>
                  </a:cubicBezTo>
                  <a:cubicBezTo>
                    <a:pt x="28" y="1"/>
                    <a:pt x="28" y="1"/>
                    <a:pt x="29" y="0"/>
                  </a:cubicBezTo>
                  <a:lnTo>
                    <a:pt x="29" y="1"/>
                  </a:lnTo>
                  <a:close/>
                  <a:moveTo>
                    <a:pt x="43" y="18"/>
                  </a:moveTo>
                  <a:cubicBezTo>
                    <a:pt x="43" y="18"/>
                    <a:pt x="43" y="18"/>
                    <a:pt x="43" y="18"/>
                  </a:cubicBezTo>
                  <a:cubicBezTo>
                    <a:pt x="44" y="19"/>
                    <a:pt x="44" y="18"/>
                    <a:pt x="45" y="18"/>
                  </a:cubicBezTo>
                  <a:cubicBezTo>
                    <a:pt x="45" y="18"/>
                    <a:pt x="46" y="19"/>
                    <a:pt x="46" y="18"/>
                  </a:cubicBezTo>
                  <a:cubicBezTo>
                    <a:pt x="47" y="19"/>
                    <a:pt x="45" y="20"/>
                    <a:pt x="46" y="20"/>
                  </a:cubicBezTo>
                  <a:cubicBezTo>
                    <a:pt x="47" y="20"/>
                    <a:pt x="48" y="20"/>
                    <a:pt x="48" y="21"/>
                  </a:cubicBezTo>
                  <a:cubicBezTo>
                    <a:pt x="48" y="21"/>
                    <a:pt x="50" y="22"/>
                    <a:pt x="49" y="22"/>
                  </a:cubicBezTo>
                  <a:cubicBezTo>
                    <a:pt x="50" y="23"/>
                    <a:pt x="49" y="24"/>
                    <a:pt x="50" y="24"/>
                  </a:cubicBezTo>
                  <a:cubicBezTo>
                    <a:pt x="50" y="25"/>
                    <a:pt x="50" y="25"/>
                    <a:pt x="49" y="25"/>
                  </a:cubicBezTo>
                  <a:cubicBezTo>
                    <a:pt x="48" y="24"/>
                    <a:pt x="48" y="26"/>
                    <a:pt x="47" y="25"/>
                  </a:cubicBezTo>
                  <a:cubicBezTo>
                    <a:pt x="46" y="25"/>
                    <a:pt x="46" y="25"/>
                    <a:pt x="46" y="25"/>
                  </a:cubicBezTo>
                  <a:cubicBezTo>
                    <a:pt x="46" y="25"/>
                    <a:pt x="45" y="25"/>
                    <a:pt x="44" y="26"/>
                  </a:cubicBezTo>
                  <a:cubicBezTo>
                    <a:pt x="43" y="25"/>
                    <a:pt x="43" y="25"/>
                    <a:pt x="43" y="25"/>
                  </a:cubicBezTo>
                  <a:cubicBezTo>
                    <a:pt x="43" y="26"/>
                    <a:pt x="43" y="26"/>
                    <a:pt x="43" y="26"/>
                  </a:cubicBezTo>
                  <a:cubicBezTo>
                    <a:pt x="43" y="25"/>
                    <a:pt x="42" y="25"/>
                    <a:pt x="41" y="25"/>
                  </a:cubicBezTo>
                  <a:cubicBezTo>
                    <a:pt x="41" y="25"/>
                    <a:pt x="40" y="25"/>
                    <a:pt x="40" y="25"/>
                  </a:cubicBezTo>
                  <a:cubicBezTo>
                    <a:pt x="40" y="25"/>
                    <a:pt x="40" y="25"/>
                    <a:pt x="40" y="25"/>
                  </a:cubicBezTo>
                  <a:cubicBezTo>
                    <a:pt x="39" y="25"/>
                    <a:pt x="39" y="25"/>
                    <a:pt x="39" y="25"/>
                  </a:cubicBezTo>
                  <a:cubicBezTo>
                    <a:pt x="39" y="25"/>
                    <a:pt x="39" y="25"/>
                    <a:pt x="39" y="25"/>
                  </a:cubicBezTo>
                  <a:cubicBezTo>
                    <a:pt x="38" y="26"/>
                    <a:pt x="38" y="26"/>
                    <a:pt x="38" y="26"/>
                  </a:cubicBezTo>
                  <a:cubicBezTo>
                    <a:pt x="37" y="25"/>
                    <a:pt x="36" y="26"/>
                    <a:pt x="35" y="25"/>
                  </a:cubicBezTo>
                  <a:cubicBezTo>
                    <a:pt x="35" y="26"/>
                    <a:pt x="34" y="26"/>
                    <a:pt x="34" y="26"/>
                  </a:cubicBezTo>
                  <a:cubicBezTo>
                    <a:pt x="34" y="26"/>
                    <a:pt x="34" y="26"/>
                    <a:pt x="34" y="26"/>
                  </a:cubicBezTo>
                  <a:cubicBezTo>
                    <a:pt x="33" y="25"/>
                    <a:pt x="32" y="26"/>
                    <a:pt x="32" y="26"/>
                  </a:cubicBezTo>
                  <a:cubicBezTo>
                    <a:pt x="31" y="26"/>
                    <a:pt x="30" y="26"/>
                    <a:pt x="29" y="26"/>
                  </a:cubicBezTo>
                  <a:cubicBezTo>
                    <a:pt x="29" y="26"/>
                    <a:pt x="28" y="26"/>
                    <a:pt x="28" y="27"/>
                  </a:cubicBezTo>
                  <a:cubicBezTo>
                    <a:pt x="27" y="27"/>
                    <a:pt x="26" y="27"/>
                    <a:pt x="26" y="26"/>
                  </a:cubicBezTo>
                  <a:cubicBezTo>
                    <a:pt x="26" y="26"/>
                    <a:pt x="26" y="27"/>
                    <a:pt x="25" y="27"/>
                  </a:cubicBezTo>
                  <a:cubicBezTo>
                    <a:pt x="25" y="26"/>
                    <a:pt x="25" y="26"/>
                    <a:pt x="25" y="26"/>
                  </a:cubicBezTo>
                  <a:cubicBezTo>
                    <a:pt x="24" y="27"/>
                    <a:pt x="24" y="27"/>
                    <a:pt x="23" y="28"/>
                  </a:cubicBezTo>
                  <a:cubicBezTo>
                    <a:pt x="23" y="27"/>
                    <a:pt x="22" y="27"/>
                    <a:pt x="21" y="28"/>
                  </a:cubicBezTo>
                  <a:cubicBezTo>
                    <a:pt x="20" y="27"/>
                    <a:pt x="20" y="28"/>
                    <a:pt x="18" y="28"/>
                  </a:cubicBezTo>
                  <a:cubicBezTo>
                    <a:pt x="18" y="28"/>
                    <a:pt x="18" y="29"/>
                    <a:pt x="17" y="28"/>
                  </a:cubicBezTo>
                  <a:cubicBezTo>
                    <a:pt x="17" y="28"/>
                    <a:pt x="15" y="28"/>
                    <a:pt x="15" y="27"/>
                  </a:cubicBezTo>
                  <a:cubicBezTo>
                    <a:pt x="14" y="27"/>
                    <a:pt x="12" y="27"/>
                    <a:pt x="12" y="26"/>
                  </a:cubicBezTo>
                  <a:cubicBezTo>
                    <a:pt x="11" y="25"/>
                    <a:pt x="10" y="25"/>
                    <a:pt x="9" y="24"/>
                  </a:cubicBezTo>
                  <a:cubicBezTo>
                    <a:pt x="10" y="24"/>
                    <a:pt x="9" y="24"/>
                    <a:pt x="9" y="23"/>
                  </a:cubicBezTo>
                  <a:cubicBezTo>
                    <a:pt x="9" y="24"/>
                    <a:pt x="8" y="23"/>
                    <a:pt x="8" y="23"/>
                  </a:cubicBezTo>
                  <a:cubicBezTo>
                    <a:pt x="8" y="22"/>
                    <a:pt x="9" y="23"/>
                    <a:pt x="9" y="22"/>
                  </a:cubicBezTo>
                  <a:cubicBezTo>
                    <a:pt x="11" y="22"/>
                    <a:pt x="14" y="22"/>
                    <a:pt x="16" y="21"/>
                  </a:cubicBezTo>
                  <a:cubicBezTo>
                    <a:pt x="17" y="21"/>
                    <a:pt x="18" y="21"/>
                    <a:pt x="18" y="21"/>
                  </a:cubicBezTo>
                  <a:cubicBezTo>
                    <a:pt x="19" y="21"/>
                    <a:pt x="19" y="21"/>
                    <a:pt x="20" y="21"/>
                  </a:cubicBezTo>
                  <a:cubicBezTo>
                    <a:pt x="21" y="21"/>
                    <a:pt x="22" y="21"/>
                    <a:pt x="22" y="21"/>
                  </a:cubicBezTo>
                  <a:cubicBezTo>
                    <a:pt x="23" y="21"/>
                    <a:pt x="23" y="20"/>
                    <a:pt x="24" y="20"/>
                  </a:cubicBezTo>
                  <a:cubicBezTo>
                    <a:pt x="25" y="20"/>
                    <a:pt x="26" y="21"/>
                    <a:pt x="26" y="20"/>
                  </a:cubicBezTo>
                  <a:cubicBezTo>
                    <a:pt x="27" y="21"/>
                    <a:pt x="28" y="20"/>
                    <a:pt x="29" y="20"/>
                  </a:cubicBezTo>
                  <a:cubicBezTo>
                    <a:pt x="29" y="20"/>
                    <a:pt x="30" y="20"/>
                    <a:pt x="31" y="20"/>
                  </a:cubicBezTo>
                  <a:cubicBezTo>
                    <a:pt x="31" y="20"/>
                    <a:pt x="31" y="20"/>
                    <a:pt x="31" y="20"/>
                  </a:cubicBezTo>
                  <a:cubicBezTo>
                    <a:pt x="31" y="20"/>
                    <a:pt x="31" y="20"/>
                    <a:pt x="31" y="20"/>
                  </a:cubicBezTo>
                  <a:cubicBezTo>
                    <a:pt x="32" y="20"/>
                    <a:pt x="32" y="20"/>
                    <a:pt x="32" y="20"/>
                  </a:cubicBezTo>
                  <a:cubicBezTo>
                    <a:pt x="32" y="19"/>
                    <a:pt x="34" y="20"/>
                    <a:pt x="35" y="19"/>
                  </a:cubicBezTo>
                  <a:cubicBezTo>
                    <a:pt x="36" y="20"/>
                    <a:pt x="36" y="19"/>
                    <a:pt x="38" y="19"/>
                  </a:cubicBezTo>
                  <a:cubicBezTo>
                    <a:pt x="38" y="19"/>
                    <a:pt x="38" y="19"/>
                    <a:pt x="38" y="19"/>
                  </a:cubicBezTo>
                  <a:cubicBezTo>
                    <a:pt x="39" y="19"/>
                    <a:pt x="39" y="19"/>
                    <a:pt x="39" y="19"/>
                  </a:cubicBezTo>
                  <a:cubicBezTo>
                    <a:pt x="39" y="19"/>
                    <a:pt x="39" y="19"/>
                    <a:pt x="39" y="19"/>
                  </a:cubicBezTo>
                  <a:cubicBezTo>
                    <a:pt x="39" y="19"/>
                    <a:pt x="39" y="19"/>
                    <a:pt x="39" y="19"/>
                  </a:cubicBezTo>
                  <a:cubicBezTo>
                    <a:pt x="40" y="19"/>
                    <a:pt x="39" y="18"/>
                    <a:pt x="40" y="18"/>
                  </a:cubicBezTo>
                  <a:cubicBezTo>
                    <a:pt x="41" y="19"/>
                    <a:pt x="42" y="18"/>
                    <a:pt x="42" y="18"/>
                  </a:cubicBezTo>
                  <a:lnTo>
                    <a:pt x="43" y="18"/>
                  </a:lnTo>
                  <a:close/>
                  <a:moveTo>
                    <a:pt x="41" y="31"/>
                  </a:moveTo>
                  <a:cubicBezTo>
                    <a:pt x="41" y="31"/>
                    <a:pt x="41" y="31"/>
                    <a:pt x="42" y="31"/>
                  </a:cubicBezTo>
                  <a:cubicBezTo>
                    <a:pt x="42" y="32"/>
                    <a:pt x="43" y="32"/>
                    <a:pt x="44" y="33"/>
                  </a:cubicBezTo>
                  <a:cubicBezTo>
                    <a:pt x="44" y="33"/>
                    <a:pt x="44" y="33"/>
                    <a:pt x="44" y="33"/>
                  </a:cubicBezTo>
                  <a:cubicBezTo>
                    <a:pt x="44" y="33"/>
                    <a:pt x="44" y="34"/>
                    <a:pt x="44" y="34"/>
                  </a:cubicBezTo>
                  <a:cubicBezTo>
                    <a:pt x="43" y="35"/>
                    <a:pt x="43" y="36"/>
                    <a:pt x="42" y="37"/>
                  </a:cubicBezTo>
                  <a:cubicBezTo>
                    <a:pt x="41" y="38"/>
                    <a:pt x="40" y="39"/>
                    <a:pt x="39" y="39"/>
                  </a:cubicBezTo>
                  <a:cubicBezTo>
                    <a:pt x="38" y="40"/>
                    <a:pt x="37" y="41"/>
                    <a:pt x="37" y="42"/>
                  </a:cubicBezTo>
                  <a:cubicBezTo>
                    <a:pt x="36" y="42"/>
                    <a:pt x="36" y="43"/>
                    <a:pt x="35" y="43"/>
                  </a:cubicBezTo>
                  <a:cubicBezTo>
                    <a:pt x="34" y="43"/>
                    <a:pt x="34" y="43"/>
                    <a:pt x="34" y="43"/>
                  </a:cubicBezTo>
                  <a:cubicBezTo>
                    <a:pt x="34" y="43"/>
                    <a:pt x="34" y="43"/>
                    <a:pt x="34" y="43"/>
                  </a:cubicBezTo>
                  <a:cubicBezTo>
                    <a:pt x="33" y="43"/>
                    <a:pt x="33" y="43"/>
                    <a:pt x="33" y="43"/>
                  </a:cubicBezTo>
                  <a:cubicBezTo>
                    <a:pt x="33" y="43"/>
                    <a:pt x="33" y="43"/>
                    <a:pt x="33" y="43"/>
                  </a:cubicBezTo>
                  <a:cubicBezTo>
                    <a:pt x="33" y="43"/>
                    <a:pt x="33" y="43"/>
                    <a:pt x="33" y="43"/>
                  </a:cubicBezTo>
                  <a:cubicBezTo>
                    <a:pt x="33" y="43"/>
                    <a:pt x="34" y="43"/>
                    <a:pt x="34" y="44"/>
                  </a:cubicBezTo>
                  <a:cubicBezTo>
                    <a:pt x="33" y="44"/>
                    <a:pt x="32" y="45"/>
                    <a:pt x="31" y="45"/>
                  </a:cubicBezTo>
                  <a:cubicBezTo>
                    <a:pt x="31" y="46"/>
                    <a:pt x="30" y="46"/>
                    <a:pt x="29" y="47"/>
                  </a:cubicBezTo>
                  <a:cubicBezTo>
                    <a:pt x="29" y="47"/>
                    <a:pt x="28" y="46"/>
                    <a:pt x="29" y="46"/>
                  </a:cubicBezTo>
                  <a:cubicBezTo>
                    <a:pt x="28" y="45"/>
                    <a:pt x="30" y="45"/>
                    <a:pt x="30" y="44"/>
                  </a:cubicBezTo>
                  <a:cubicBezTo>
                    <a:pt x="31" y="44"/>
                    <a:pt x="30" y="43"/>
                    <a:pt x="32" y="42"/>
                  </a:cubicBezTo>
                  <a:cubicBezTo>
                    <a:pt x="32" y="42"/>
                    <a:pt x="33" y="41"/>
                    <a:pt x="33" y="40"/>
                  </a:cubicBezTo>
                  <a:cubicBezTo>
                    <a:pt x="33" y="40"/>
                    <a:pt x="33" y="39"/>
                    <a:pt x="34" y="38"/>
                  </a:cubicBezTo>
                  <a:cubicBezTo>
                    <a:pt x="34" y="37"/>
                    <a:pt x="35" y="37"/>
                    <a:pt x="35" y="36"/>
                  </a:cubicBezTo>
                  <a:cubicBezTo>
                    <a:pt x="36" y="36"/>
                    <a:pt x="37" y="35"/>
                    <a:pt x="36" y="34"/>
                  </a:cubicBezTo>
                  <a:cubicBezTo>
                    <a:pt x="37" y="34"/>
                    <a:pt x="37" y="33"/>
                    <a:pt x="37" y="33"/>
                  </a:cubicBezTo>
                  <a:cubicBezTo>
                    <a:pt x="37" y="32"/>
                    <a:pt x="39" y="31"/>
                    <a:pt x="38" y="31"/>
                  </a:cubicBezTo>
                  <a:cubicBezTo>
                    <a:pt x="38" y="31"/>
                    <a:pt x="38" y="30"/>
                    <a:pt x="38" y="30"/>
                  </a:cubicBezTo>
                  <a:cubicBezTo>
                    <a:pt x="39" y="30"/>
                    <a:pt x="40" y="30"/>
                    <a:pt x="41" y="31"/>
                  </a:cubicBezTo>
                  <a:close/>
                  <a:moveTo>
                    <a:pt x="26" y="30"/>
                  </a:moveTo>
                  <a:cubicBezTo>
                    <a:pt x="25" y="31"/>
                    <a:pt x="25" y="33"/>
                    <a:pt x="24" y="33"/>
                  </a:cubicBezTo>
                  <a:cubicBezTo>
                    <a:pt x="24" y="34"/>
                    <a:pt x="23" y="35"/>
                    <a:pt x="23" y="36"/>
                  </a:cubicBezTo>
                  <a:cubicBezTo>
                    <a:pt x="23" y="37"/>
                    <a:pt x="23" y="38"/>
                    <a:pt x="24" y="38"/>
                  </a:cubicBezTo>
                  <a:cubicBezTo>
                    <a:pt x="25" y="38"/>
                    <a:pt x="26" y="38"/>
                    <a:pt x="26" y="37"/>
                  </a:cubicBezTo>
                  <a:cubicBezTo>
                    <a:pt x="27" y="37"/>
                    <a:pt x="27" y="36"/>
                    <a:pt x="28" y="36"/>
                  </a:cubicBezTo>
                  <a:cubicBezTo>
                    <a:pt x="28" y="35"/>
                    <a:pt x="28" y="35"/>
                    <a:pt x="28" y="35"/>
                  </a:cubicBezTo>
                  <a:cubicBezTo>
                    <a:pt x="29" y="35"/>
                    <a:pt x="28" y="36"/>
                    <a:pt x="28" y="36"/>
                  </a:cubicBezTo>
                  <a:cubicBezTo>
                    <a:pt x="27" y="36"/>
                    <a:pt x="28" y="38"/>
                    <a:pt x="27" y="37"/>
                  </a:cubicBezTo>
                  <a:cubicBezTo>
                    <a:pt x="26" y="38"/>
                    <a:pt x="25" y="39"/>
                    <a:pt x="26" y="40"/>
                  </a:cubicBezTo>
                  <a:cubicBezTo>
                    <a:pt x="25" y="40"/>
                    <a:pt x="25" y="40"/>
                    <a:pt x="25" y="40"/>
                  </a:cubicBezTo>
                  <a:cubicBezTo>
                    <a:pt x="25" y="41"/>
                    <a:pt x="25" y="41"/>
                    <a:pt x="25" y="41"/>
                  </a:cubicBezTo>
                  <a:cubicBezTo>
                    <a:pt x="24" y="41"/>
                    <a:pt x="25" y="42"/>
                    <a:pt x="24" y="42"/>
                  </a:cubicBezTo>
                  <a:cubicBezTo>
                    <a:pt x="24" y="43"/>
                    <a:pt x="23" y="43"/>
                    <a:pt x="23" y="44"/>
                  </a:cubicBezTo>
                  <a:cubicBezTo>
                    <a:pt x="22" y="44"/>
                    <a:pt x="23" y="45"/>
                    <a:pt x="22" y="45"/>
                  </a:cubicBezTo>
                  <a:cubicBezTo>
                    <a:pt x="22" y="45"/>
                    <a:pt x="22" y="45"/>
                    <a:pt x="22" y="45"/>
                  </a:cubicBezTo>
                  <a:cubicBezTo>
                    <a:pt x="21" y="45"/>
                    <a:pt x="21" y="45"/>
                    <a:pt x="21" y="45"/>
                  </a:cubicBezTo>
                  <a:cubicBezTo>
                    <a:pt x="21" y="45"/>
                    <a:pt x="21" y="45"/>
                    <a:pt x="21" y="45"/>
                  </a:cubicBezTo>
                  <a:cubicBezTo>
                    <a:pt x="21" y="45"/>
                    <a:pt x="21" y="45"/>
                    <a:pt x="21" y="45"/>
                  </a:cubicBezTo>
                  <a:cubicBezTo>
                    <a:pt x="20" y="45"/>
                    <a:pt x="20" y="45"/>
                    <a:pt x="20" y="45"/>
                  </a:cubicBezTo>
                  <a:cubicBezTo>
                    <a:pt x="20" y="44"/>
                    <a:pt x="20" y="44"/>
                    <a:pt x="20" y="44"/>
                  </a:cubicBezTo>
                  <a:cubicBezTo>
                    <a:pt x="19" y="44"/>
                    <a:pt x="19" y="44"/>
                    <a:pt x="19" y="44"/>
                  </a:cubicBezTo>
                  <a:cubicBezTo>
                    <a:pt x="19" y="43"/>
                    <a:pt x="18" y="44"/>
                    <a:pt x="17" y="43"/>
                  </a:cubicBezTo>
                  <a:cubicBezTo>
                    <a:pt x="17" y="43"/>
                    <a:pt x="17" y="43"/>
                    <a:pt x="17" y="43"/>
                  </a:cubicBezTo>
                  <a:cubicBezTo>
                    <a:pt x="17" y="42"/>
                    <a:pt x="16" y="43"/>
                    <a:pt x="15" y="42"/>
                  </a:cubicBezTo>
                  <a:cubicBezTo>
                    <a:pt x="15" y="43"/>
                    <a:pt x="15" y="43"/>
                    <a:pt x="15" y="43"/>
                  </a:cubicBezTo>
                  <a:cubicBezTo>
                    <a:pt x="14" y="43"/>
                    <a:pt x="15" y="42"/>
                    <a:pt x="14" y="42"/>
                  </a:cubicBezTo>
                  <a:cubicBezTo>
                    <a:pt x="14" y="41"/>
                    <a:pt x="13" y="40"/>
                    <a:pt x="14" y="40"/>
                  </a:cubicBezTo>
                  <a:cubicBezTo>
                    <a:pt x="15" y="40"/>
                    <a:pt x="16" y="39"/>
                    <a:pt x="16" y="39"/>
                  </a:cubicBezTo>
                  <a:cubicBezTo>
                    <a:pt x="16" y="37"/>
                    <a:pt x="17" y="37"/>
                    <a:pt x="18" y="36"/>
                  </a:cubicBezTo>
                  <a:cubicBezTo>
                    <a:pt x="19" y="36"/>
                    <a:pt x="18" y="35"/>
                    <a:pt x="19" y="35"/>
                  </a:cubicBezTo>
                  <a:cubicBezTo>
                    <a:pt x="20" y="34"/>
                    <a:pt x="21" y="35"/>
                    <a:pt x="21" y="34"/>
                  </a:cubicBezTo>
                  <a:cubicBezTo>
                    <a:pt x="21" y="33"/>
                    <a:pt x="21" y="33"/>
                    <a:pt x="22" y="33"/>
                  </a:cubicBezTo>
                  <a:cubicBezTo>
                    <a:pt x="22" y="33"/>
                    <a:pt x="22" y="33"/>
                    <a:pt x="22" y="33"/>
                  </a:cubicBezTo>
                  <a:cubicBezTo>
                    <a:pt x="23" y="32"/>
                    <a:pt x="24" y="32"/>
                    <a:pt x="24" y="31"/>
                  </a:cubicBezTo>
                  <a:cubicBezTo>
                    <a:pt x="25" y="31"/>
                    <a:pt x="25" y="30"/>
                    <a:pt x="26" y="30"/>
                  </a:cubicBezTo>
                  <a:close/>
                  <a:moveTo>
                    <a:pt x="35" y="42"/>
                  </a:moveTo>
                  <a:cubicBezTo>
                    <a:pt x="34" y="42"/>
                    <a:pt x="34" y="42"/>
                    <a:pt x="34" y="42"/>
                  </a:cubicBezTo>
                  <a:cubicBezTo>
                    <a:pt x="34" y="42"/>
                    <a:pt x="34" y="42"/>
                    <a:pt x="34" y="42"/>
                  </a:cubicBezTo>
                  <a:cubicBezTo>
                    <a:pt x="34" y="42"/>
                    <a:pt x="35" y="42"/>
                    <a:pt x="35" y="42"/>
                  </a:cubicBezTo>
                  <a:close/>
                  <a:moveTo>
                    <a:pt x="51" y="47"/>
                  </a:moveTo>
                  <a:cubicBezTo>
                    <a:pt x="52" y="46"/>
                    <a:pt x="53" y="47"/>
                    <a:pt x="53" y="46"/>
                  </a:cubicBezTo>
                  <a:cubicBezTo>
                    <a:pt x="53" y="47"/>
                    <a:pt x="54" y="47"/>
                    <a:pt x="54" y="48"/>
                  </a:cubicBezTo>
                  <a:cubicBezTo>
                    <a:pt x="55" y="48"/>
                    <a:pt x="55" y="48"/>
                    <a:pt x="55" y="48"/>
                  </a:cubicBezTo>
                  <a:cubicBezTo>
                    <a:pt x="55" y="48"/>
                    <a:pt x="55" y="48"/>
                    <a:pt x="55" y="48"/>
                  </a:cubicBezTo>
                  <a:cubicBezTo>
                    <a:pt x="54" y="48"/>
                    <a:pt x="55" y="49"/>
                    <a:pt x="54" y="49"/>
                  </a:cubicBezTo>
                  <a:cubicBezTo>
                    <a:pt x="55" y="49"/>
                    <a:pt x="55" y="50"/>
                    <a:pt x="56" y="50"/>
                  </a:cubicBezTo>
                  <a:cubicBezTo>
                    <a:pt x="56" y="50"/>
                    <a:pt x="56" y="51"/>
                    <a:pt x="55" y="51"/>
                  </a:cubicBezTo>
                  <a:cubicBezTo>
                    <a:pt x="56" y="51"/>
                    <a:pt x="56" y="52"/>
                    <a:pt x="56" y="52"/>
                  </a:cubicBezTo>
                  <a:cubicBezTo>
                    <a:pt x="56" y="53"/>
                    <a:pt x="55" y="53"/>
                    <a:pt x="55" y="53"/>
                  </a:cubicBezTo>
                  <a:cubicBezTo>
                    <a:pt x="55" y="52"/>
                    <a:pt x="55" y="52"/>
                    <a:pt x="55" y="52"/>
                  </a:cubicBezTo>
                  <a:cubicBezTo>
                    <a:pt x="54" y="53"/>
                    <a:pt x="54" y="53"/>
                    <a:pt x="54" y="53"/>
                  </a:cubicBezTo>
                  <a:cubicBezTo>
                    <a:pt x="54" y="53"/>
                    <a:pt x="54" y="53"/>
                    <a:pt x="54" y="53"/>
                  </a:cubicBezTo>
                  <a:cubicBezTo>
                    <a:pt x="53" y="53"/>
                    <a:pt x="52" y="52"/>
                    <a:pt x="52" y="53"/>
                  </a:cubicBezTo>
                  <a:cubicBezTo>
                    <a:pt x="51" y="52"/>
                    <a:pt x="51" y="52"/>
                    <a:pt x="51" y="52"/>
                  </a:cubicBezTo>
                  <a:cubicBezTo>
                    <a:pt x="51" y="53"/>
                    <a:pt x="50" y="52"/>
                    <a:pt x="49" y="52"/>
                  </a:cubicBezTo>
                  <a:cubicBezTo>
                    <a:pt x="49" y="52"/>
                    <a:pt x="49" y="52"/>
                    <a:pt x="49" y="52"/>
                  </a:cubicBezTo>
                  <a:cubicBezTo>
                    <a:pt x="49" y="52"/>
                    <a:pt x="49" y="52"/>
                    <a:pt x="49" y="52"/>
                  </a:cubicBezTo>
                  <a:cubicBezTo>
                    <a:pt x="48" y="52"/>
                    <a:pt x="48" y="52"/>
                    <a:pt x="48" y="52"/>
                  </a:cubicBezTo>
                  <a:cubicBezTo>
                    <a:pt x="48" y="52"/>
                    <a:pt x="47" y="53"/>
                    <a:pt x="46" y="53"/>
                  </a:cubicBezTo>
                  <a:cubicBezTo>
                    <a:pt x="46" y="53"/>
                    <a:pt x="46" y="53"/>
                    <a:pt x="46" y="53"/>
                  </a:cubicBezTo>
                  <a:cubicBezTo>
                    <a:pt x="46" y="53"/>
                    <a:pt x="46" y="53"/>
                    <a:pt x="46" y="53"/>
                  </a:cubicBezTo>
                  <a:cubicBezTo>
                    <a:pt x="45" y="53"/>
                    <a:pt x="45" y="53"/>
                    <a:pt x="45" y="53"/>
                  </a:cubicBezTo>
                  <a:cubicBezTo>
                    <a:pt x="45" y="53"/>
                    <a:pt x="44" y="52"/>
                    <a:pt x="43" y="53"/>
                  </a:cubicBezTo>
                  <a:cubicBezTo>
                    <a:pt x="42" y="53"/>
                    <a:pt x="41" y="53"/>
                    <a:pt x="40" y="53"/>
                  </a:cubicBezTo>
                  <a:cubicBezTo>
                    <a:pt x="40" y="53"/>
                    <a:pt x="39" y="53"/>
                    <a:pt x="39" y="53"/>
                  </a:cubicBezTo>
                  <a:cubicBezTo>
                    <a:pt x="37" y="53"/>
                    <a:pt x="36" y="54"/>
                    <a:pt x="35" y="53"/>
                  </a:cubicBezTo>
                  <a:cubicBezTo>
                    <a:pt x="34" y="54"/>
                    <a:pt x="33" y="54"/>
                    <a:pt x="33" y="54"/>
                  </a:cubicBezTo>
                  <a:cubicBezTo>
                    <a:pt x="32" y="54"/>
                    <a:pt x="31" y="53"/>
                    <a:pt x="30" y="54"/>
                  </a:cubicBezTo>
                  <a:cubicBezTo>
                    <a:pt x="29" y="54"/>
                    <a:pt x="28" y="54"/>
                    <a:pt x="27" y="54"/>
                  </a:cubicBezTo>
                  <a:cubicBezTo>
                    <a:pt x="27" y="53"/>
                    <a:pt x="27" y="54"/>
                    <a:pt x="26" y="54"/>
                  </a:cubicBezTo>
                  <a:cubicBezTo>
                    <a:pt x="26" y="54"/>
                    <a:pt x="26" y="55"/>
                    <a:pt x="26" y="55"/>
                  </a:cubicBezTo>
                  <a:cubicBezTo>
                    <a:pt x="26" y="55"/>
                    <a:pt x="26" y="54"/>
                    <a:pt x="25" y="54"/>
                  </a:cubicBezTo>
                  <a:cubicBezTo>
                    <a:pt x="25" y="55"/>
                    <a:pt x="25" y="55"/>
                    <a:pt x="25" y="55"/>
                  </a:cubicBezTo>
                  <a:cubicBezTo>
                    <a:pt x="24" y="55"/>
                    <a:pt x="24" y="55"/>
                    <a:pt x="24" y="55"/>
                  </a:cubicBezTo>
                  <a:cubicBezTo>
                    <a:pt x="24" y="55"/>
                    <a:pt x="24" y="55"/>
                    <a:pt x="24" y="55"/>
                  </a:cubicBezTo>
                  <a:cubicBezTo>
                    <a:pt x="23" y="55"/>
                    <a:pt x="23" y="55"/>
                    <a:pt x="23" y="55"/>
                  </a:cubicBezTo>
                  <a:cubicBezTo>
                    <a:pt x="23" y="56"/>
                    <a:pt x="21" y="55"/>
                    <a:pt x="20" y="55"/>
                  </a:cubicBezTo>
                  <a:cubicBezTo>
                    <a:pt x="19" y="55"/>
                    <a:pt x="18" y="56"/>
                    <a:pt x="17" y="56"/>
                  </a:cubicBezTo>
                  <a:cubicBezTo>
                    <a:pt x="16" y="57"/>
                    <a:pt x="15" y="56"/>
                    <a:pt x="14" y="57"/>
                  </a:cubicBezTo>
                  <a:cubicBezTo>
                    <a:pt x="13" y="56"/>
                    <a:pt x="12" y="58"/>
                    <a:pt x="12" y="57"/>
                  </a:cubicBezTo>
                  <a:cubicBezTo>
                    <a:pt x="12" y="56"/>
                    <a:pt x="12" y="56"/>
                    <a:pt x="11" y="56"/>
                  </a:cubicBezTo>
                  <a:cubicBezTo>
                    <a:pt x="11" y="57"/>
                    <a:pt x="11" y="57"/>
                    <a:pt x="11" y="58"/>
                  </a:cubicBezTo>
                  <a:cubicBezTo>
                    <a:pt x="10" y="58"/>
                    <a:pt x="9" y="58"/>
                    <a:pt x="9" y="58"/>
                  </a:cubicBezTo>
                  <a:cubicBezTo>
                    <a:pt x="9" y="58"/>
                    <a:pt x="9" y="57"/>
                    <a:pt x="9" y="57"/>
                  </a:cubicBezTo>
                  <a:cubicBezTo>
                    <a:pt x="8" y="58"/>
                    <a:pt x="7" y="59"/>
                    <a:pt x="7" y="58"/>
                  </a:cubicBezTo>
                  <a:cubicBezTo>
                    <a:pt x="6" y="58"/>
                    <a:pt x="6" y="58"/>
                    <a:pt x="6" y="57"/>
                  </a:cubicBezTo>
                  <a:cubicBezTo>
                    <a:pt x="5" y="58"/>
                    <a:pt x="5" y="58"/>
                    <a:pt x="5" y="58"/>
                  </a:cubicBezTo>
                  <a:cubicBezTo>
                    <a:pt x="5" y="57"/>
                    <a:pt x="3" y="57"/>
                    <a:pt x="3" y="56"/>
                  </a:cubicBezTo>
                  <a:cubicBezTo>
                    <a:pt x="2" y="57"/>
                    <a:pt x="2" y="56"/>
                    <a:pt x="1" y="56"/>
                  </a:cubicBezTo>
                  <a:cubicBezTo>
                    <a:pt x="1" y="55"/>
                    <a:pt x="1" y="55"/>
                    <a:pt x="1" y="55"/>
                  </a:cubicBezTo>
                  <a:cubicBezTo>
                    <a:pt x="1" y="55"/>
                    <a:pt x="1" y="55"/>
                    <a:pt x="1" y="55"/>
                  </a:cubicBezTo>
                  <a:cubicBezTo>
                    <a:pt x="0" y="54"/>
                    <a:pt x="1" y="54"/>
                    <a:pt x="1" y="53"/>
                  </a:cubicBezTo>
                  <a:cubicBezTo>
                    <a:pt x="1" y="54"/>
                    <a:pt x="1" y="54"/>
                    <a:pt x="1" y="54"/>
                  </a:cubicBezTo>
                  <a:cubicBezTo>
                    <a:pt x="2" y="53"/>
                    <a:pt x="3" y="53"/>
                    <a:pt x="4" y="52"/>
                  </a:cubicBezTo>
                  <a:cubicBezTo>
                    <a:pt x="4" y="53"/>
                    <a:pt x="5" y="53"/>
                    <a:pt x="5" y="53"/>
                  </a:cubicBezTo>
                  <a:cubicBezTo>
                    <a:pt x="5" y="52"/>
                    <a:pt x="7" y="53"/>
                    <a:pt x="8" y="52"/>
                  </a:cubicBezTo>
                  <a:cubicBezTo>
                    <a:pt x="8" y="52"/>
                    <a:pt x="9" y="52"/>
                    <a:pt x="9" y="51"/>
                  </a:cubicBezTo>
                  <a:cubicBezTo>
                    <a:pt x="9" y="52"/>
                    <a:pt x="10" y="52"/>
                    <a:pt x="10" y="52"/>
                  </a:cubicBezTo>
                  <a:cubicBezTo>
                    <a:pt x="11" y="51"/>
                    <a:pt x="12" y="51"/>
                    <a:pt x="13" y="51"/>
                  </a:cubicBezTo>
                  <a:cubicBezTo>
                    <a:pt x="13" y="51"/>
                    <a:pt x="13" y="51"/>
                    <a:pt x="13" y="51"/>
                  </a:cubicBezTo>
                  <a:cubicBezTo>
                    <a:pt x="14" y="51"/>
                    <a:pt x="14" y="51"/>
                    <a:pt x="14" y="51"/>
                  </a:cubicBezTo>
                  <a:cubicBezTo>
                    <a:pt x="14" y="51"/>
                    <a:pt x="15" y="50"/>
                    <a:pt x="16" y="50"/>
                  </a:cubicBezTo>
                  <a:cubicBezTo>
                    <a:pt x="17" y="51"/>
                    <a:pt x="18" y="50"/>
                    <a:pt x="18" y="49"/>
                  </a:cubicBezTo>
                  <a:cubicBezTo>
                    <a:pt x="19" y="50"/>
                    <a:pt x="19" y="50"/>
                    <a:pt x="20" y="50"/>
                  </a:cubicBezTo>
                  <a:cubicBezTo>
                    <a:pt x="20" y="49"/>
                    <a:pt x="21" y="50"/>
                    <a:pt x="21" y="49"/>
                  </a:cubicBezTo>
                  <a:cubicBezTo>
                    <a:pt x="22" y="50"/>
                    <a:pt x="23" y="49"/>
                    <a:pt x="23" y="49"/>
                  </a:cubicBezTo>
                  <a:cubicBezTo>
                    <a:pt x="24" y="49"/>
                    <a:pt x="24" y="49"/>
                    <a:pt x="24" y="49"/>
                  </a:cubicBezTo>
                  <a:cubicBezTo>
                    <a:pt x="25" y="49"/>
                    <a:pt x="26" y="49"/>
                    <a:pt x="27" y="49"/>
                  </a:cubicBezTo>
                  <a:cubicBezTo>
                    <a:pt x="28" y="49"/>
                    <a:pt x="29" y="48"/>
                    <a:pt x="29" y="49"/>
                  </a:cubicBezTo>
                  <a:cubicBezTo>
                    <a:pt x="29" y="49"/>
                    <a:pt x="30" y="49"/>
                    <a:pt x="30" y="48"/>
                  </a:cubicBezTo>
                  <a:cubicBezTo>
                    <a:pt x="30" y="49"/>
                    <a:pt x="30" y="49"/>
                    <a:pt x="30" y="49"/>
                  </a:cubicBezTo>
                  <a:cubicBezTo>
                    <a:pt x="31" y="48"/>
                    <a:pt x="32" y="49"/>
                    <a:pt x="33" y="49"/>
                  </a:cubicBezTo>
                  <a:cubicBezTo>
                    <a:pt x="34" y="49"/>
                    <a:pt x="35" y="48"/>
                    <a:pt x="36" y="48"/>
                  </a:cubicBezTo>
                  <a:cubicBezTo>
                    <a:pt x="36" y="47"/>
                    <a:pt x="38" y="49"/>
                    <a:pt x="39" y="47"/>
                  </a:cubicBezTo>
                  <a:cubicBezTo>
                    <a:pt x="40" y="47"/>
                    <a:pt x="41" y="49"/>
                    <a:pt x="41" y="47"/>
                  </a:cubicBezTo>
                  <a:cubicBezTo>
                    <a:pt x="42" y="47"/>
                    <a:pt x="42" y="47"/>
                    <a:pt x="42" y="47"/>
                  </a:cubicBezTo>
                  <a:cubicBezTo>
                    <a:pt x="42" y="48"/>
                    <a:pt x="43" y="47"/>
                    <a:pt x="44" y="47"/>
                  </a:cubicBezTo>
                  <a:cubicBezTo>
                    <a:pt x="45" y="47"/>
                    <a:pt x="46" y="47"/>
                    <a:pt x="47" y="46"/>
                  </a:cubicBezTo>
                  <a:cubicBezTo>
                    <a:pt x="47" y="47"/>
                    <a:pt x="48" y="47"/>
                    <a:pt x="49" y="47"/>
                  </a:cubicBezTo>
                  <a:cubicBezTo>
                    <a:pt x="49" y="46"/>
                    <a:pt x="51" y="46"/>
                    <a:pt x="51" y="47"/>
                  </a:cubicBezTo>
                  <a:close/>
                  <a:moveTo>
                    <a:pt x="11" y="57"/>
                  </a:moveTo>
                  <a:cubicBezTo>
                    <a:pt x="11" y="57"/>
                    <a:pt x="11" y="57"/>
                    <a:pt x="11" y="57"/>
                  </a:cubicBezTo>
                  <a:cubicBezTo>
                    <a:pt x="10" y="57"/>
                    <a:pt x="10" y="57"/>
                    <a:pt x="10" y="57"/>
                  </a:cubicBezTo>
                  <a:lnTo>
                    <a:pt x="11" y="5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 name="Freeform 14"/>
            <p:cNvSpPr>
              <a:spLocks noEditPoints="1"/>
            </p:cNvSpPr>
            <p:nvPr/>
          </p:nvSpPr>
          <p:spPr bwMode="auto">
            <a:xfrm>
              <a:off x="4696" y="4155"/>
              <a:ext cx="101" cy="112"/>
            </a:xfrm>
            <a:custGeom>
              <a:avLst/>
              <a:gdLst>
                <a:gd name="T0" fmla="*/ 20 w 39"/>
                <a:gd name="T1" fmla="*/ 3 h 42"/>
                <a:gd name="T2" fmla="*/ 20 w 39"/>
                <a:gd name="T3" fmla="*/ 8 h 42"/>
                <a:gd name="T4" fmla="*/ 23 w 39"/>
                <a:gd name="T5" fmla="*/ 9 h 42"/>
                <a:gd name="T6" fmla="*/ 24 w 39"/>
                <a:gd name="T7" fmla="*/ 10 h 42"/>
                <a:gd name="T8" fmla="*/ 22 w 39"/>
                <a:gd name="T9" fmla="*/ 13 h 42"/>
                <a:gd name="T10" fmla="*/ 20 w 39"/>
                <a:gd name="T11" fmla="*/ 18 h 42"/>
                <a:gd name="T12" fmla="*/ 23 w 39"/>
                <a:gd name="T13" fmla="*/ 19 h 42"/>
                <a:gd name="T14" fmla="*/ 19 w 39"/>
                <a:gd name="T15" fmla="*/ 22 h 42"/>
                <a:gd name="T16" fmla="*/ 15 w 39"/>
                <a:gd name="T17" fmla="*/ 24 h 42"/>
                <a:gd name="T18" fmla="*/ 11 w 39"/>
                <a:gd name="T19" fmla="*/ 26 h 42"/>
                <a:gd name="T20" fmla="*/ 6 w 39"/>
                <a:gd name="T21" fmla="*/ 32 h 42"/>
                <a:gd name="T22" fmla="*/ 4 w 39"/>
                <a:gd name="T23" fmla="*/ 35 h 42"/>
                <a:gd name="T24" fmla="*/ 1 w 39"/>
                <a:gd name="T25" fmla="*/ 39 h 42"/>
                <a:gd name="T26" fmla="*/ 1 w 39"/>
                <a:gd name="T27" fmla="*/ 36 h 42"/>
                <a:gd name="T28" fmla="*/ 2 w 39"/>
                <a:gd name="T29" fmla="*/ 32 h 42"/>
                <a:gd name="T30" fmla="*/ 7 w 39"/>
                <a:gd name="T31" fmla="*/ 28 h 42"/>
                <a:gd name="T32" fmla="*/ 10 w 39"/>
                <a:gd name="T33" fmla="*/ 25 h 42"/>
                <a:gd name="T34" fmla="*/ 9 w 39"/>
                <a:gd name="T35" fmla="*/ 20 h 42"/>
                <a:gd name="T36" fmla="*/ 9 w 39"/>
                <a:gd name="T37" fmla="*/ 20 h 42"/>
                <a:gd name="T38" fmla="*/ 12 w 39"/>
                <a:gd name="T39" fmla="*/ 20 h 42"/>
                <a:gd name="T40" fmla="*/ 15 w 39"/>
                <a:gd name="T41" fmla="*/ 18 h 42"/>
                <a:gd name="T42" fmla="*/ 13 w 39"/>
                <a:gd name="T43" fmla="*/ 16 h 42"/>
                <a:gd name="T44" fmla="*/ 8 w 39"/>
                <a:gd name="T45" fmla="*/ 15 h 42"/>
                <a:gd name="T46" fmla="*/ 6 w 39"/>
                <a:gd name="T47" fmla="*/ 14 h 42"/>
                <a:gd name="T48" fmla="*/ 13 w 39"/>
                <a:gd name="T49" fmla="*/ 12 h 42"/>
                <a:gd name="T50" fmla="*/ 15 w 39"/>
                <a:gd name="T51" fmla="*/ 6 h 42"/>
                <a:gd name="T52" fmla="*/ 15 w 39"/>
                <a:gd name="T53" fmla="*/ 2 h 42"/>
                <a:gd name="T54" fmla="*/ 15 w 39"/>
                <a:gd name="T55" fmla="*/ 1 h 42"/>
                <a:gd name="T56" fmla="*/ 16 w 39"/>
                <a:gd name="T57" fmla="*/ 1 h 42"/>
                <a:gd name="T58" fmla="*/ 32 w 39"/>
                <a:gd name="T59" fmla="*/ 25 h 42"/>
                <a:gd name="T60" fmla="*/ 35 w 39"/>
                <a:gd name="T61" fmla="*/ 26 h 42"/>
                <a:gd name="T62" fmla="*/ 39 w 39"/>
                <a:gd name="T63" fmla="*/ 29 h 42"/>
                <a:gd name="T64" fmla="*/ 36 w 39"/>
                <a:gd name="T65" fmla="*/ 31 h 42"/>
                <a:gd name="T66" fmla="*/ 34 w 39"/>
                <a:gd name="T67" fmla="*/ 30 h 42"/>
                <a:gd name="T68" fmla="*/ 32 w 39"/>
                <a:gd name="T69" fmla="*/ 27 h 42"/>
                <a:gd name="T70" fmla="*/ 31 w 39"/>
                <a:gd name="T71" fmla="*/ 27 h 42"/>
                <a:gd name="T72" fmla="*/ 32 w 39"/>
                <a:gd name="T73" fmla="*/ 25 h 42"/>
                <a:gd name="T74" fmla="*/ 24 w 39"/>
                <a:gd name="T75" fmla="*/ 28 h 42"/>
                <a:gd name="T76" fmla="*/ 25 w 39"/>
                <a:gd name="T77" fmla="*/ 30 h 42"/>
                <a:gd name="T78" fmla="*/ 29 w 39"/>
                <a:gd name="T79" fmla="*/ 34 h 42"/>
                <a:gd name="T80" fmla="*/ 31 w 39"/>
                <a:gd name="T81" fmla="*/ 37 h 42"/>
                <a:gd name="T82" fmla="*/ 27 w 39"/>
                <a:gd name="T83" fmla="*/ 40 h 42"/>
                <a:gd name="T84" fmla="*/ 23 w 39"/>
                <a:gd name="T85" fmla="*/ 41 h 42"/>
                <a:gd name="T86" fmla="*/ 17 w 39"/>
                <a:gd name="T87" fmla="*/ 41 h 42"/>
                <a:gd name="T88" fmla="*/ 12 w 39"/>
                <a:gd name="T89" fmla="*/ 37 h 42"/>
                <a:gd name="T90" fmla="*/ 10 w 39"/>
                <a:gd name="T91" fmla="*/ 33 h 42"/>
                <a:gd name="T92" fmla="*/ 9 w 39"/>
                <a:gd name="T93" fmla="*/ 31 h 42"/>
                <a:gd name="T94" fmla="*/ 11 w 39"/>
                <a:gd name="T95" fmla="*/ 32 h 42"/>
                <a:gd name="T96" fmla="*/ 17 w 39"/>
                <a:gd name="T97" fmla="*/ 37 h 42"/>
                <a:gd name="T98" fmla="*/ 24 w 39"/>
                <a:gd name="T99" fmla="*/ 37 h 42"/>
                <a:gd name="T100" fmla="*/ 25 w 39"/>
                <a:gd name="T101" fmla="*/ 35 h 42"/>
                <a:gd name="T102" fmla="*/ 23 w 39"/>
                <a:gd name="T103" fmla="*/ 32 h 42"/>
                <a:gd name="T104" fmla="*/ 22 w 39"/>
                <a:gd name="T105" fmla="*/ 30 h 42"/>
                <a:gd name="T106" fmla="*/ 21 w 39"/>
                <a:gd name="T107" fmla="*/ 29 h 42"/>
                <a:gd name="T108" fmla="*/ 19 w 39"/>
                <a:gd name="T109" fmla="*/ 28 h 42"/>
                <a:gd name="T110" fmla="*/ 18 w 39"/>
                <a:gd name="T111" fmla="*/ 31 h 42"/>
                <a:gd name="T112" fmla="*/ 20 w 39"/>
                <a:gd name="T113" fmla="*/ 33 h 42"/>
                <a:gd name="T114" fmla="*/ 18 w 39"/>
                <a:gd name="T115" fmla="*/ 35 h 42"/>
                <a:gd name="T116" fmla="*/ 16 w 39"/>
                <a:gd name="T117" fmla="*/ 30 h 42"/>
                <a:gd name="T118" fmla="*/ 17 w 39"/>
                <a:gd name="T119" fmla="*/ 28 h 42"/>
                <a:gd name="T120" fmla="*/ 22 w 39"/>
                <a:gd name="T121" fmla="*/ 27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9" h="42">
                  <a:moveTo>
                    <a:pt x="18" y="1"/>
                  </a:moveTo>
                  <a:cubicBezTo>
                    <a:pt x="19" y="1"/>
                    <a:pt x="19" y="2"/>
                    <a:pt x="19" y="2"/>
                  </a:cubicBezTo>
                  <a:cubicBezTo>
                    <a:pt x="20" y="3"/>
                    <a:pt x="20" y="3"/>
                    <a:pt x="20" y="3"/>
                  </a:cubicBezTo>
                  <a:cubicBezTo>
                    <a:pt x="20" y="3"/>
                    <a:pt x="20" y="4"/>
                    <a:pt x="20" y="4"/>
                  </a:cubicBezTo>
                  <a:cubicBezTo>
                    <a:pt x="20" y="5"/>
                    <a:pt x="20" y="7"/>
                    <a:pt x="20" y="8"/>
                  </a:cubicBezTo>
                  <a:cubicBezTo>
                    <a:pt x="20" y="8"/>
                    <a:pt x="20" y="8"/>
                    <a:pt x="20" y="8"/>
                  </a:cubicBezTo>
                  <a:cubicBezTo>
                    <a:pt x="21" y="8"/>
                    <a:pt x="21" y="8"/>
                    <a:pt x="21" y="8"/>
                  </a:cubicBezTo>
                  <a:cubicBezTo>
                    <a:pt x="21" y="8"/>
                    <a:pt x="22" y="8"/>
                    <a:pt x="23" y="9"/>
                  </a:cubicBezTo>
                  <a:cubicBezTo>
                    <a:pt x="23" y="9"/>
                    <a:pt x="23" y="9"/>
                    <a:pt x="23" y="9"/>
                  </a:cubicBezTo>
                  <a:cubicBezTo>
                    <a:pt x="23" y="9"/>
                    <a:pt x="23" y="10"/>
                    <a:pt x="24" y="10"/>
                  </a:cubicBezTo>
                  <a:cubicBezTo>
                    <a:pt x="24" y="10"/>
                    <a:pt x="24" y="10"/>
                    <a:pt x="24" y="10"/>
                  </a:cubicBezTo>
                  <a:cubicBezTo>
                    <a:pt x="24" y="10"/>
                    <a:pt x="24" y="10"/>
                    <a:pt x="24" y="10"/>
                  </a:cubicBezTo>
                  <a:cubicBezTo>
                    <a:pt x="24" y="11"/>
                    <a:pt x="25" y="11"/>
                    <a:pt x="24" y="11"/>
                  </a:cubicBezTo>
                  <a:cubicBezTo>
                    <a:pt x="23" y="11"/>
                    <a:pt x="24" y="12"/>
                    <a:pt x="24" y="12"/>
                  </a:cubicBezTo>
                  <a:cubicBezTo>
                    <a:pt x="23" y="13"/>
                    <a:pt x="22" y="12"/>
                    <a:pt x="22" y="13"/>
                  </a:cubicBezTo>
                  <a:cubicBezTo>
                    <a:pt x="21" y="13"/>
                    <a:pt x="20" y="14"/>
                    <a:pt x="20" y="15"/>
                  </a:cubicBezTo>
                  <a:cubicBezTo>
                    <a:pt x="19" y="15"/>
                    <a:pt x="20" y="15"/>
                    <a:pt x="19" y="15"/>
                  </a:cubicBezTo>
                  <a:cubicBezTo>
                    <a:pt x="20" y="16"/>
                    <a:pt x="18" y="18"/>
                    <a:pt x="20" y="18"/>
                  </a:cubicBezTo>
                  <a:cubicBezTo>
                    <a:pt x="20" y="18"/>
                    <a:pt x="21" y="18"/>
                    <a:pt x="21" y="18"/>
                  </a:cubicBezTo>
                  <a:cubicBezTo>
                    <a:pt x="22" y="18"/>
                    <a:pt x="22" y="19"/>
                    <a:pt x="22" y="19"/>
                  </a:cubicBezTo>
                  <a:cubicBezTo>
                    <a:pt x="22" y="19"/>
                    <a:pt x="23" y="19"/>
                    <a:pt x="23" y="19"/>
                  </a:cubicBezTo>
                  <a:cubicBezTo>
                    <a:pt x="23" y="20"/>
                    <a:pt x="23" y="20"/>
                    <a:pt x="22" y="21"/>
                  </a:cubicBezTo>
                  <a:cubicBezTo>
                    <a:pt x="23" y="21"/>
                    <a:pt x="22" y="21"/>
                    <a:pt x="22" y="22"/>
                  </a:cubicBezTo>
                  <a:cubicBezTo>
                    <a:pt x="21" y="22"/>
                    <a:pt x="20" y="22"/>
                    <a:pt x="19" y="22"/>
                  </a:cubicBezTo>
                  <a:cubicBezTo>
                    <a:pt x="19" y="22"/>
                    <a:pt x="18" y="22"/>
                    <a:pt x="18" y="22"/>
                  </a:cubicBezTo>
                  <a:cubicBezTo>
                    <a:pt x="18" y="23"/>
                    <a:pt x="17" y="23"/>
                    <a:pt x="17" y="23"/>
                  </a:cubicBezTo>
                  <a:cubicBezTo>
                    <a:pt x="16" y="23"/>
                    <a:pt x="16" y="25"/>
                    <a:pt x="15" y="24"/>
                  </a:cubicBezTo>
                  <a:cubicBezTo>
                    <a:pt x="14" y="24"/>
                    <a:pt x="14" y="24"/>
                    <a:pt x="13" y="24"/>
                  </a:cubicBezTo>
                  <a:cubicBezTo>
                    <a:pt x="13" y="24"/>
                    <a:pt x="13" y="24"/>
                    <a:pt x="12" y="24"/>
                  </a:cubicBezTo>
                  <a:cubicBezTo>
                    <a:pt x="12" y="25"/>
                    <a:pt x="11" y="25"/>
                    <a:pt x="11" y="26"/>
                  </a:cubicBezTo>
                  <a:cubicBezTo>
                    <a:pt x="9" y="28"/>
                    <a:pt x="8" y="30"/>
                    <a:pt x="6" y="31"/>
                  </a:cubicBezTo>
                  <a:cubicBezTo>
                    <a:pt x="6" y="31"/>
                    <a:pt x="5" y="31"/>
                    <a:pt x="5" y="32"/>
                  </a:cubicBezTo>
                  <a:cubicBezTo>
                    <a:pt x="6" y="32"/>
                    <a:pt x="6" y="32"/>
                    <a:pt x="6" y="32"/>
                  </a:cubicBezTo>
                  <a:cubicBezTo>
                    <a:pt x="6" y="32"/>
                    <a:pt x="5" y="32"/>
                    <a:pt x="5" y="33"/>
                  </a:cubicBezTo>
                  <a:cubicBezTo>
                    <a:pt x="4" y="33"/>
                    <a:pt x="5" y="34"/>
                    <a:pt x="4" y="34"/>
                  </a:cubicBezTo>
                  <a:cubicBezTo>
                    <a:pt x="5" y="34"/>
                    <a:pt x="4" y="35"/>
                    <a:pt x="4" y="35"/>
                  </a:cubicBezTo>
                  <a:cubicBezTo>
                    <a:pt x="4" y="35"/>
                    <a:pt x="4" y="35"/>
                    <a:pt x="4" y="36"/>
                  </a:cubicBezTo>
                  <a:cubicBezTo>
                    <a:pt x="4" y="36"/>
                    <a:pt x="4" y="36"/>
                    <a:pt x="4" y="37"/>
                  </a:cubicBezTo>
                  <a:cubicBezTo>
                    <a:pt x="3" y="38"/>
                    <a:pt x="3" y="39"/>
                    <a:pt x="1" y="39"/>
                  </a:cubicBezTo>
                  <a:cubicBezTo>
                    <a:pt x="1" y="39"/>
                    <a:pt x="1" y="38"/>
                    <a:pt x="0" y="37"/>
                  </a:cubicBezTo>
                  <a:cubicBezTo>
                    <a:pt x="1" y="37"/>
                    <a:pt x="1" y="37"/>
                    <a:pt x="1" y="37"/>
                  </a:cubicBezTo>
                  <a:cubicBezTo>
                    <a:pt x="1" y="37"/>
                    <a:pt x="1" y="37"/>
                    <a:pt x="1" y="36"/>
                  </a:cubicBezTo>
                  <a:cubicBezTo>
                    <a:pt x="1" y="36"/>
                    <a:pt x="1" y="35"/>
                    <a:pt x="1" y="35"/>
                  </a:cubicBezTo>
                  <a:cubicBezTo>
                    <a:pt x="1" y="34"/>
                    <a:pt x="1" y="33"/>
                    <a:pt x="2" y="33"/>
                  </a:cubicBezTo>
                  <a:cubicBezTo>
                    <a:pt x="2" y="33"/>
                    <a:pt x="2" y="33"/>
                    <a:pt x="2" y="32"/>
                  </a:cubicBezTo>
                  <a:cubicBezTo>
                    <a:pt x="3" y="32"/>
                    <a:pt x="3" y="31"/>
                    <a:pt x="3" y="31"/>
                  </a:cubicBezTo>
                  <a:cubicBezTo>
                    <a:pt x="3" y="31"/>
                    <a:pt x="4" y="31"/>
                    <a:pt x="4" y="30"/>
                  </a:cubicBezTo>
                  <a:cubicBezTo>
                    <a:pt x="5" y="29"/>
                    <a:pt x="6" y="29"/>
                    <a:pt x="7" y="28"/>
                  </a:cubicBezTo>
                  <a:cubicBezTo>
                    <a:pt x="7" y="28"/>
                    <a:pt x="8" y="27"/>
                    <a:pt x="8" y="27"/>
                  </a:cubicBezTo>
                  <a:cubicBezTo>
                    <a:pt x="8" y="27"/>
                    <a:pt x="9" y="26"/>
                    <a:pt x="9" y="26"/>
                  </a:cubicBezTo>
                  <a:cubicBezTo>
                    <a:pt x="9" y="26"/>
                    <a:pt x="10" y="26"/>
                    <a:pt x="10" y="25"/>
                  </a:cubicBezTo>
                  <a:cubicBezTo>
                    <a:pt x="10" y="25"/>
                    <a:pt x="11" y="24"/>
                    <a:pt x="12" y="24"/>
                  </a:cubicBezTo>
                  <a:cubicBezTo>
                    <a:pt x="12" y="23"/>
                    <a:pt x="10" y="23"/>
                    <a:pt x="10" y="22"/>
                  </a:cubicBezTo>
                  <a:cubicBezTo>
                    <a:pt x="10" y="22"/>
                    <a:pt x="9" y="21"/>
                    <a:pt x="9" y="20"/>
                  </a:cubicBezTo>
                  <a:cubicBezTo>
                    <a:pt x="9" y="20"/>
                    <a:pt x="9" y="20"/>
                    <a:pt x="9" y="20"/>
                  </a:cubicBezTo>
                  <a:cubicBezTo>
                    <a:pt x="9" y="20"/>
                    <a:pt x="9" y="20"/>
                    <a:pt x="9" y="20"/>
                  </a:cubicBezTo>
                  <a:cubicBezTo>
                    <a:pt x="9" y="20"/>
                    <a:pt x="9" y="20"/>
                    <a:pt x="9" y="20"/>
                  </a:cubicBezTo>
                  <a:cubicBezTo>
                    <a:pt x="9" y="19"/>
                    <a:pt x="9" y="20"/>
                    <a:pt x="9" y="19"/>
                  </a:cubicBezTo>
                  <a:cubicBezTo>
                    <a:pt x="10" y="20"/>
                    <a:pt x="10" y="19"/>
                    <a:pt x="11" y="20"/>
                  </a:cubicBezTo>
                  <a:cubicBezTo>
                    <a:pt x="11" y="20"/>
                    <a:pt x="12" y="19"/>
                    <a:pt x="12" y="20"/>
                  </a:cubicBezTo>
                  <a:cubicBezTo>
                    <a:pt x="12" y="20"/>
                    <a:pt x="13" y="20"/>
                    <a:pt x="13" y="20"/>
                  </a:cubicBezTo>
                  <a:cubicBezTo>
                    <a:pt x="14" y="20"/>
                    <a:pt x="14" y="19"/>
                    <a:pt x="14" y="19"/>
                  </a:cubicBezTo>
                  <a:cubicBezTo>
                    <a:pt x="14" y="19"/>
                    <a:pt x="15" y="19"/>
                    <a:pt x="15" y="18"/>
                  </a:cubicBezTo>
                  <a:cubicBezTo>
                    <a:pt x="15" y="18"/>
                    <a:pt x="16" y="17"/>
                    <a:pt x="16" y="17"/>
                  </a:cubicBezTo>
                  <a:cubicBezTo>
                    <a:pt x="15" y="16"/>
                    <a:pt x="14" y="17"/>
                    <a:pt x="14" y="17"/>
                  </a:cubicBezTo>
                  <a:cubicBezTo>
                    <a:pt x="14" y="16"/>
                    <a:pt x="13" y="16"/>
                    <a:pt x="13" y="16"/>
                  </a:cubicBezTo>
                  <a:cubicBezTo>
                    <a:pt x="12" y="16"/>
                    <a:pt x="11" y="16"/>
                    <a:pt x="10" y="16"/>
                  </a:cubicBezTo>
                  <a:cubicBezTo>
                    <a:pt x="9" y="15"/>
                    <a:pt x="8" y="15"/>
                    <a:pt x="8" y="15"/>
                  </a:cubicBezTo>
                  <a:cubicBezTo>
                    <a:pt x="8" y="15"/>
                    <a:pt x="8" y="15"/>
                    <a:pt x="8" y="15"/>
                  </a:cubicBezTo>
                  <a:cubicBezTo>
                    <a:pt x="7" y="15"/>
                    <a:pt x="7" y="15"/>
                    <a:pt x="7" y="15"/>
                  </a:cubicBezTo>
                  <a:cubicBezTo>
                    <a:pt x="7" y="14"/>
                    <a:pt x="7" y="14"/>
                    <a:pt x="7" y="14"/>
                  </a:cubicBezTo>
                  <a:cubicBezTo>
                    <a:pt x="7" y="14"/>
                    <a:pt x="6" y="14"/>
                    <a:pt x="6" y="14"/>
                  </a:cubicBezTo>
                  <a:cubicBezTo>
                    <a:pt x="6" y="14"/>
                    <a:pt x="6" y="14"/>
                    <a:pt x="6" y="13"/>
                  </a:cubicBezTo>
                  <a:cubicBezTo>
                    <a:pt x="6" y="14"/>
                    <a:pt x="6" y="14"/>
                    <a:pt x="7" y="13"/>
                  </a:cubicBezTo>
                  <a:cubicBezTo>
                    <a:pt x="9" y="13"/>
                    <a:pt x="11" y="13"/>
                    <a:pt x="13" y="12"/>
                  </a:cubicBezTo>
                  <a:cubicBezTo>
                    <a:pt x="14" y="11"/>
                    <a:pt x="15" y="11"/>
                    <a:pt x="15" y="10"/>
                  </a:cubicBezTo>
                  <a:cubicBezTo>
                    <a:pt x="16" y="10"/>
                    <a:pt x="16" y="10"/>
                    <a:pt x="16" y="10"/>
                  </a:cubicBezTo>
                  <a:cubicBezTo>
                    <a:pt x="16" y="8"/>
                    <a:pt x="15" y="7"/>
                    <a:pt x="15" y="6"/>
                  </a:cubicBezTo>
                  <a:cubicBezTo>
                    <a:pt x="15" y="6"/>
                    <a:pt x="15" y="5"/>
                    <a:pt x="14" y="5"/>
                  </a:cubicBezTo>
                  <a:cubicBezTo>
                    <a:pt x="14" y="4"/>
                    <a:pt x="15" y="4"/>
                    <a:pt x="15" y="4"/>
                  </a:cubicBezTo>
                  <a:cubicBezTo>
                    <a:pt x="15" y="3"/>
                    <a:pt x="15" y="2"/>
                    <a:pt x="15" y="2"/>
                  </a:cubicBezTo>
                  <a:cubicBezTo>
                    <a:pt x="16" y="2"/>
                    <a:pt x="16" y="2"/>
                    <a:pt x="16" y="1"/>
                  </a:cubicBezTo>
                  <a:cubicBezTo>
                    <a:pt x="16" y="1"/>
                    <a:pt x="16" y="1"/>
                    <a:pt x="15" y="1"/>
                  </a:cubicBezTo>
                  <a:cubicBezTo>
                    <a:pt x="15" y="1"/>
                    <a:pt x="15" y="1"/>
                    <a:pt x="15" y="1"/>
                  </a:cubicBezTo>
                  <a:cubicBezTo>
                    <a:pt x="15" y="1"/>
                    <a:pt x="16" y="1"/>
                    <a:pt x="16" y="1"/>
                  </a:cubicBezTo>
                  <a:cubicBezTo>
                    <a:pt x="16" y="1"/>
                    <a:pt x="16" y="1"/>
                    <a:pt x="16" y="1"/>
                  </a:cubicBezTo>
                  <a:cubicBezTo>
                    <a:pt x="16" y="1"/>
                    <a:pt x="16" y="1"/>
                    <a:pt x="16" y="1"/>
                  </a:cubicBezTo>
                  <a:cubicBezTo>
                    <a:pt x="16" y="1"/>
                    <a:pt x="17" y="0"/>
                    <a:pt x="18" y="1"/>
                  </a:cubicBezTo>
                  <a:close/>
                  <a:moveTo>
                    <a:pt x="32" y="25"/>
                  </a:moveTo>
                  <a:cubicBezTo>
                    <a:pt x="32" y="25"/>
                    <a:pt x="32" y="25"/>
                    <a:pt x="32" y="25"/>
                  </a:cubicBezTo>
                  <a:cubicBezTo>
                    <a:pt x="32" y="26"/>
                    <a:pt x="32" y="26"/>
                    <a:pt x="32" y="26"/>
                  </a:cubicBezTo>
                  <a:cubicBezTo>
                    <a:pt x="33" y="25"/>
                    <a:pt x="34" y="26"/>
                    <a:pt x="35" y="26"/>
                  </a:cubicBezTo>
                  <a:cubicBezTo>
                    <a:pt x="35" y="26"/>
                    <a:pt x="35" y="26"/>
                    <a:pt x="35" y="26"/>
                  </a:cubicBezTo>
                  <a:cubicBezTo>
                    <a:pt x="36" y="26"/>
                    <a:pt x="36" y="26"/>
                    <a:pt x="37" y="27"/>
                  </a:cubicBezTo>
                  <a:cubicBezTo>
                    <a:pt x="38" y="27"/>
                    <a:pt x="39" y="28"/>
                    <a:pt x="39" y="29"/>
                  </a:cubicBezTo>
                  <a:cubicBezTo>
                    <a:pt x="39" y="29"/>
                    <a:pt x="39" y="29"/>
                    <a:pt x="39" y="29"/>
                  </a:cubicBezTo>
                  <a:cubicBezTo>
                    <a:pt x="39" y="30"/>
                    <a:pt x="39" y="30"/>
                    <a:pt x="39" y="31"/>
                  </a:cubicBezTo>
                  <a:cubicBezTo>
                    <a:pt x="38" y="31"/>
                    <a:pt x="38" y="31"/>
                    <a:pt x="38" y="31"/>
                  </a:cubicBezTo>
                  <a:cubicBezTo>
                    <a:pt x="38" y="31"/>
                    <a:pt x="37" y="31"/>
                    <a:pt x="36" y="31"/>
                  </a:cubicBezTo>
                  <a:cubicBezTo>
                    <a:pt x="36" y="31"/>
                    <a:pt x="35" y="31"/>
                    <a:pt x="36" y="30"/>
                  </a:cubicBezTo>
                  <a:cubicBezTo>
                    <a:pt x="35" y="30"/>
                    <a:pt x="35" y="30"/>
                    <a:pt x="34" y="29"/>
                  </a:cubicBezTo>
                  <a:cubicBezTo>
                    <a:pt x="34" y="30"/>
                    <a:pt x="34" y="30"/>
                    <a:pt x="34" y="30"/>
                  </a:cubicBezTo>
                  <a:cubicBezTo>
                    <a:pt x="34" y="29"/>
                    <a:pt x="34" y="29"/>
                    <a:pt x="33" y="28"/>
                  </a:cubicBezTo>
                  <a:cubicBezTo>
                    <a:pt x="33" y="28"/>
                    <a:pt x="33" y="28"/>
                    <a:pt x="33" y="28"/>
                  </a:cubicBezTo>
                  <a:cubicBezTo>
                    <a:pt x="33" y="28"/>
                    <a:pt x="33" y="27"/>
                    <a:pt x="32" y="27"/>
                  </a:cubicBezTo>
                  <a:cubicBezTo>
                    <a:pt x="32" y="27"/>
                    <a:pt x="32" y="27"/>
                    <a:pt x="32" y="27"/>
                  </a:cubicBezTo>
                  <a:cubicBezTo>
                    <a:pt x="32" y="27"/>
                    <a:pt x="32" y="27"/>
                    <a:pt x="32" y="27"/>
                  </a:cubicBezTo>
                  <a:cubicBezTo>
                    <a:pt x="31" y="26"/>
                    <a:pt x="31" y="27"/>
                    <a:pt x="31" y="27"/>
                  </a:cubicBezTo>
                  <a:cubicBezTo>
                    <a:pt x="31" y="26"/>
                    <a:pt x="30" y="26"/>
                    <a:pt x="31" y="26"/>
                  </a:cubicBezTo>
                  <a:cubicBezTo>
                    <a:pt x="31" y="26"/>
                    <a:pt x="31" y="25"/>
                    <a:pt x="30" y="26"/>
                  </a:cubicBezTo>
                  <a:cubicBezTo>
                    <a:pt x="31" y="25"/>
                    <a:pt x="31" y="26"/>
                    <a:pt x="32" y="25"/>
                  </a:cubicBezTo>
                  <a:close/>
                  <a:moveTo>
                    <a:pt x="22" y="27"/>
                  </a:moveTo>
                  <a:cubicBezTo>
                    <a:pt x="22" y="28"/>
                    <a:pt x="23" y="28"/>
                    <a:pt x="23" y="28"/>
                  </a:cubicBezTo>
                  <a:cubicBezTo>
                    <a:pt x="24" y="28"/>
                    <a:pt x="24" y="28"/>
                    <a:pt x="24" y="28"/>
                  </a:cubicBezTo>
                  <a:cubicBezTo>
                    <a:pt x="24" y="28"/>
                    <a:pt x="24" y="28"/>
                    <a:pt x="24" y="28"/>
                  </a:cubicBezTo>
                  <a:cubicBezTo>
                    <a:pt x="24" y="28"/>
                    <a:pt x="24" y="28"/>
                    <a:pt x="24" y="28"/>
                  </a:cubicBezTo>
                  <a:cubicBezTo>
                    <a:pt x="25" y="29"/>
                    <a:pt x="25" y="29"/>
                    <a:pt x="25" y="30"/>
                  </a:cubicBezTo>
                  <a:cubicBezTo>
                    <a:pt x="26" y="30"/>
                    <a:pt x="26" y="31"/>
                    <a:pt x="27" y="32"/>
                  </a:cubicBezTo>
                  <a:cubicBezTo>
                    <a:pt x="27" y="32"/>
                    <a:pt x="27" y="33"/>
                    <a:pt x="28" y="33"/>
                  </a:cubicBezTo>
                  <a:cubicBezTo>
                    <a:pt x="28" y="33"/>
                    <a:pt x="29" y="34"/>
                    <a:pt x="29" y="34"/>
                  </a:cubicBezTo>
                  <a:cubicBezTo>
                    <a:pt x="29" y="35"/>
                    <a:pt x="31" y="35"/>
                    <a:pt x="30" y="36"/>
                  </a:cubicBezTo>
                  <a:cubicBezTo>
                    <a:pt x="31" y="37"/>
                    <a:pt x="31" y="37"/>
                    <a:pt x="31" y="37"/>
                  </a:cubicBezTo>
                  <a:cubicBezTo>
                    <a:pt x="31" y="37"/>
                    <a:pt x="31" y="37"/>
                    <a:pt x="31" y="37"/>
                  </a:cubicBezTo>
                  <a:cubicBezTo>
                    <a:pt x="32" y="37"/>
                    <a:pt x="32" y="38"/>
                    <a:pt x="32" y="39"/>
                  </a:cubicBezTo>
                  <a:cubicBezTo>
                    <a:pt x="31" y="40"/>
                    <a:pt x="30" y="40"/>
                    <a:pt x="28" y="40"/>
                  </a:cubicBezTo>
                  <a:cubicBezTo>
                    <a:pt x="27" y="40"/>
                    <a:pt x="27" y="40"/>
                    <a:pt x="27" y="40"/>
                  </a:cubicBezTo>
                  <a:cubicBezTo>
                    <a:pt x="26" y="40"/>
                    <a:pt x="26" y="41"/>
                    <a:pt x="25" y="41"/>
                  </a:cubicBezTo>
                  <a:cubicBezTo>
                    <a:pt x="25" y="41"/>
                    <a:pt x="24" y="41"/>
                    <a:pt x="23" y="41"/>
                  </a:cubicBezTo>
                  <a:cubicBezTo>
                    <a:pt x="23" y="41"/>
                    <a:pt x="23" y="41"/>
                    <a:pt x="23" y="41"/>
                  </a:cubicBezTo>
                  <a:cubicBezTo>
                    <a:pt x="22" y="41"/>
                    <a:pt x="21" y="41"/>
                    <a:pt x="21" y="41"/>
                  </a:cubicBezTo>
                  <a:cubicBezTo>
                    <a:pt x="20" y="41"/>
                    <a:pt x="20" y="42"/>
                    <a:pt x="19" y="41"/>
                  </a:cubicBezTo>
                  <a:cubicBezTo>
                    <a:pt x="19" y="42"/>
                    <a:pt x="18" y="41"/>
                    <a:pt x="17" y="41"/>
                  </a:cubicBezTo>
                  <a:cubicBezTo>
                    <a:pt x="17" y="41"/>
                    <a:pt x="16" y="41"/>
                    <a:pt x="16" y="41"/>
                  </a:cubicBezTo>
                  <a:cubicBezTo>
                    <a:pt x="15" y="41"/>
                    <a:pt x="15" y="40"/>
                    <a:pt x="15" y="41"/>
                  </a:cubicBezTo>
                  <a:cubicBezTo>
                    <a:pt x="13" y="40"/>
                    <a:pt x="12" y="38"/>
                    <a:pt x="12" y="37"/>
                  </a:cubicBezTo>
                  <a:cubicBezTo>
                    <a:pt x="11" y="37"/>
                    <a:pt x="11" y="36"/>
                    <a:pt x="11" y="35"/>
                  </a:cubicBezTo>
                  <a:cubicBezTo>
                    <a:pt x="10" y="34"/>
                    <a:pt x="10" y="34"/>
                    <a:pt x="10" y="33"/>
                  </a:cubicBezTo>
                  <a:cubicBezTo>
                    <a:pt x="9" y="33"/>
                    <a:pt x="10" y="33"/>
                    <a:pt x="10" y="33"/>
                  </a:cubicBezTo>
                  <a:cubicBezTo>
                    <a:pt x="10" y="33"/>
                    <a:pt x="9" y="33"/>
                    <a:pt x="9" y="33"/>
                  </a:cubicBezTo>
                  <a:cubicBezTo>
                    <a:pt x="9" y="32"/>
                    <a:pt x="10" y="32"/>
                    <a:pt x="10" y="32"/>
                  </a:cubicBezTo>
                  <a:cubicBezTo>
                    <a:pt x="9" y="32"/>
                    <a:pt x="9" y="31"/>
                    <a:pt x="9" y="31"/>
                  </a:cubicBezTo>
                  <a:cubicBezTo>
                    <a:pt x="10" y="31"/>
                    <a:pt x="10" y="31"/>
                    <a:pt x="10" y="31"/>
                  </a:cubicBezTo>
                  <a:cubicBezTo>
                    <a:pt x="10" y="31"/>
                    <a:pt x="10" y="31"/>
                    <a:pt x="10" y="31"/>
                  </a:cubicBezTo>
                  <a:cubicBezTo>
                    <a:pt x="11" y="31"/>
                    <a:pt x="11" y="31"/>
                    <a:pt x="11" y="32"/>
                  </a:cubicBezTo>
                  <a:cubicBezTo>
                    <a:pt x="11" y="32"/>
                    <a:pt x="12" y="32"/>
                    <a:pt x="12" y="33"/>
                  </a:cubicBezTo>
                  <a:cubicBezTo>
                    <a:pt x="13" y="34"/>
                    <a:pt x="14" y="36"/>
                    <a:pt x="16" y="37"/>
                  </a:cubicBezTo>
                  <a:cubicBezTo>
                    <a:pt x="16" y="37"/>
                    <a:pt x="17" y="37"/>
                    <a:pt x="17" y="37"/>
                  </a:cubicBezTo>
                  <a:cubicBezTo>
                    <a:pt x="18" y="37"/>
                    <a:pt x="19" y="37"/>
                    <a:pt x="20" y="37"/>
                  </a:cubicBezTo>
                  <a:cubicBezTo>
                    <a:pt x="21" y="38"/>
                    <a:pt x="21" y="37"/>
                    <a:pt x="22" y="37"/>
                  </a:cubicBezTo>
                  <a:cubicBezTo>
                    <a:pt x="22" y="37"/>
                    <a:pt x="23" y="38"/>
                    <a:pt x="24" y="37"/>
                  </a:cubicBezTo>
                  <a:cubicBezTo>
                    <a:pt x="24" y="37"/>
                    <a:pt x="24" y="37"/>
                    <a:pt x="24" y="37"/>
                  </a:cubicBezTo>
                  <a:cubicBezTo>
                    <a:pt x="24" y="37"/>
                    <a:pt x="25" y="37"/>
                    <a:pt x="26" y="37"/>
                  </a:cubicBezTo>
                  <a:cubicBezTo>
                    <a:pt x="25" y="36"/>
                    <a:pt x="26" y="35"/>
                    <a:pt x="25" y="35"/>
                  </a:cubicBezTo>
                  <a:cubicBezTo>
                    <a:pt x="25" y="34"/>
                    <a:pt x="24" y="34"/>
                    <a:pt x="24" y="33"/>
                  </a:cubicBezTo>
                  <a:cubicBezTo>
                    <a:pt x="24" y="33"/>
                    <a:pt x="24" y="33"/>
                    <a:pt x="24" y="33"/>
                  </a:cubicBezTo>
                  <a:cubicBezTo>
                    <a:pt x="24" y="33"/>
                    <a:pt x="24" y="32"/>
                    <a:pt x="23" y="32"/>
                  </a:cubicBezTo>
                  <a:cubicBezTo>
                    <a:pt x="23" y="32"/>
                    <a:pt x="23" y="32"/>
                    <a:pt x="23" y="31"/>
                  </a:cubicBezTo>
                  <a:cubicBezTo>
                    <a:pt x="23" y="31"/>
                    <a:pt x="23" y="31"/>
                    <a:pt x="23" y="31"/>
                  </a:cubicBezTo>
                  <a:cubicBezTo>
                    <a:pt x="23" y="31"/>
                    <a:pt x="22" y="30"/>
                    <a:pt x="22" y="30"/>
                  </a:cubicBezTo>
                  <a:cubicBezTo>
                    <a:pt x="22" y="30"/>
                    <a:pt x="22" y="30"/>
                    <a:pt x="23" y="30"/>
                  </a:cubicBezTo>
                  <a:cubicBezTo>
                    <a:pt x="23" y="29"/>
                    <a:pt x="22" y="29"/>
                    <a:pt x="22" y="29"/>
                  </a:cubicBezTo>
                  <a:cubicBezTo>
                    <a:pt x="22" y="29"/>
                    <a:pt x="22" y="29"/>
                    <a:pt x="21" y="29"/>
                  </a:cubicBezTo>
                  <a:cubicBezTo>
                    <a:pt x="21" y="28"/>
                    <a:pt x="21" y="29"/>
                    <a:pt x="20" y="29"/>
                  </a:cubicBezTo>
                  <a:cubicBezTo>
                    <a:pt x="20" y="29"/>
                    <a:pt x="20" y="29"/>
                    <a:pt x="20" y="29"/>
                  </a:cubicBezTo>
                  <a:cubicBezTo>
                    <a:pt x="20" y="28"/>
                    <a:pt x="20" y="28"/>
                    <a:pt x="19" y="28"/>
                  </a:cubicBezTo>
                  <a:cubicBezTo>
                    <a:pt x="19" y="28"/>
                    <a:pt x="19" y="28"/>
                    <a:pt x="19" y="28"/>
                  </a:cubicBezTo>
                  <a:cubicBezTo>
                    <a:pt x="19" y="28"/>
                    <a:pt x="19" y="28"/>
                    <a:pt x="18" y="28"/>
                  </a:cubicBezTo>
                  <a:cubicBezTo>
                    <a:pt x="18" y="29"/>
                    <a:pt x="18" y="30"/>
                    <a:pt x="18" y="31"/>
                  </a:cubicBezTo>
                  <a:cubicBezTo>
                    <a:pt x="18" y="31"/>
                    <a:pt x="18" y="31"/>
                    <a:pt x="18" y="31"/>
                  </a:cubicBezTo>
                  <a:cubicBezTo>
                    <a:pt x="18" y="31"/>
                    <a:pt x="18" y="31"/>
                    <a:pt x="18" y="31"/>
                  </a:cubicBezTo>
                  <a:cubicBezTo>
                    <a:pt x="18" y="31"/>
                    <a:pt x="19" y="32"/>
                    <a:pt x="20" y="33"/>
                  </a:cubicBezTo>
                  <a:cubicBezTo>
                    <a:pt x="20" y="33"/>
                    <a:pt x="19" y="34"/>
                    <a:pt x="19" y="34"/>
                  </a:cubicBezTo>
                  <a:cubicBezTo>
                    <a:pt x="19" y="34"/>
                    <a:pt x="19" y="35"/>
                    <a:pt x="18" y="35"/>
                  </a:cubicBezTo>
                  <a:cubicBezTo>
                    <a:pt x="18" y="34"/>
                    <a:pt x="18" y="35"/>
                    <a:pt x="18" y="35"/>
                  </a:cubicBezTo>
                  <a:cubicBezTo>
                    <a:pt x="17" y="35"/>
                    <a:pt x="17" y="34"/>
                    <a:pt x="17" y="34"/>
                  </a:cubicBezTo>
                  <a:cubicBezTo>
                    <a:pt x="17" y="32"/>
                    <a:pt x="17" y="31"/>
                    <a:pt x="16" y="30"/>
                  </a:cubicBezTo>
                  <a:cubicBezTo>
                    <a:pt x="16" y="30"/>
                    <a:pt x="16" y="30"/>
                    <a:pt x="16" y="30"/>
                  </a:cubicBezTo>
                  <a:cubicBezTo>
                    <a:pt x="16" y="30"/>
                    <a:pt x="16" y="29"/>
                    <a:pt x="16" y="28"/>
                  </a:cubicBezTo>
                  <a:cubicBezTo>
                    <a:pt x="16" y="28"/>
                    <a:pt x="17" y="28"/>
                    <a:pt x="17" y="27"/>
                  </a:cubicBezTo>
                  <a:cubicBezTo>
                    <a:pt x="17" y="28"/>
                    <a:pt x="17" y="28"/>
                    <a:pt x="17" y="28"/>
                  </a:cubicBezTo>
                  <a:cubicBezTo>
                    <a:pt x="18" y="27"/>
                    <a:pt x="19" y="26"/>
                    <a:pt x="20" y="27"/>
                  </a:cubicBezTo>
                  <a:cubicBezTo>
                    <a:pt x="21" y="26"/>
                    <a:pt x="21" y="26"/>
                    <a:pt x="21" y="26"/>
                  </a:cubicBezTo>
                  <a:cubicBezTo>
                    <a:pt x="22" y="27"/>
                    <a:pt x="22" y="27"/>
                    <a:pt x="22"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15"/>
            <p:cNvSpPr>
              <a:spLocks noEditPoints="1"/>
            </p:cNvSpPr>
            <p:nvPr/>
          </p:nvSpPr>
          <p:spPr bwMode="auto">
            <a:xfrm>
              <a:off x="5268" y="4115"/>
              <a:ext cx="98" cy="115"/>
            </a:xfrm>
            <a:custGeom>
              <a:avLst/>
              <a:gdLst>
                <a:gd name="T0" fmla="*/ 35 w 38"/>
                <a:gd name="T1" fmla="*/ 4 h 43"/>
                <a:gd name="T2" fmla="*/ 38 w 38"/>
                <a:gd name="T3" fmla="*/ 8 h 43"/>
                <a:gd name="T4" fmla="*/ 36 w 38"/>
                <a:gd name="T5" fmla="*/ 15 h 43"/>
                <a:gd name="T6" fmla="*/ 36 w 38"/>
                <a:gd name="T7" fmla="*/ 19 h 43"/>
                <a:gd name="T8" fmla="*/ 36 w 38"/>
                <a:gd name="T9" fmla="*/ 31 h 43"/>
                <a:gd name="T10" fmla="*/ 37 w 38"/>
                <a:gd name="T11" fmla="*/ 33 h 43"/>
                <a:gd name="T12" fmla="*/ 34 w 38"/>
                <a:gd name="T13" fmla="*/ 42 h 43"/>
                <a:gd name="T14" fmla="*/ 33 w 38"/>
                <a:gd name="T15" fmla="*/ 40 h 43"/>
                <a:gd name="T16" fmla="*/ 32 w 38"/>
                <a:gd name="T17" fmla="*/ 37 h 43"/>
                <a:gd name="T18" fmla="*/ 32 w 38"/>
                <a:gd name="T19" fmla="*/ 36 h 43"/>
                <a:gd name="T20" fmla="*/ 32 w 38"/>
                <a:gd name="T21" fmla="*/ 35 h 43"/>
                <a:gd name="T22" fmla="*/ 32 w 38"/>
                <a:gd name="T23" fmla="*/ 35 h 43"/>
                <a:gd name="T24" fmla="*/ 33 w 38"/>
                <a:gd name="T25" fmla="*/ 21 h 43"/>
                <a:gd name="T26" fmla="*/ 32 w 38"/>
                <a:gd name="T27" fmla="*/ 5 h 43"/>
                <a:gd name="T28" fmla="*/ 25 w 38"/>
                <a:gd name="T29" fmla="*/ 3 h 43"/>
                <a:gd name="T30" fmla="*/ 17 w 38"/>
                <a:gd name="T31" fmla="*/ 4 h 43"/>
                <a:gd name="T32" fmla="*/ 14 w 38"/>
                <a:gd name="T33" fmla="*/ 5 h 43"/>
                <a:gd name="T34" fmla="*/ 18 w 38"/>
                <a:gd name="T35" fmla="*/ 0 h 43"/>
                <a:gd name="T36" fmla="*/ 28 w 38"/>
                <a:gd name="T37" fmla="*/ 0 h 43"/>
                <a:gd name="T38" fmla="*/ 17 w 38"/>
                <a:gd name="T39" fmla="*/ 14 h 43"/>
                <a:gd name="T40" fmla="*/ 17 w 38"/>
                <a:gd name="T41" fmla="*/ 19 h 43"/>
                <a:gd name="T42" fmla="*/ 21 w 38"/>
                <a:gd name="T43" fmla="*/ 21 h 43"/>
                <a:gd name="T44" fmla="*/ 23 w 38"/>
                <a:gd name="T45" fmla="*/ 24 h 43"/>
                <a:gd name="T46" fmla="*/ 19 w 38"/>
                <a:gd name="T47" fmla="*/ 26 h 43"/>
                <a:gd name="T48" fmla="*/ 15 w 38"/>
                <a:gd name="T49" fmla="*/ 27 h 43"/>
                <a:gd name="T50" fmla="*/ 10 w 38"/>
                <a:gd name="T51" fmla="*/ 26 h 43"/>
                <a:gd name="T52" fmla="*/ 10 w 38"/>
                <a:gd name="T53" fmla="*/ 21 h 43"/>
                <a:gd name="T54" fmla="*/ 10 w 38"/>
                <a:gd name="T55" fmla="*/ 19 h 43"/>
                <a:gd name="T56" fmla="*/ 8 w 38"/>
                <a:gd name="T57" fmla="*/ 17 h 43"/>
                <a:gd name="T58" fmla="*/ 15 w 38"/>
                <a:gd name="T59" fmla="*/ 14 h 43"/>
                <a:gd name="T60" fmla="*/ 12 w 38"/>
                <a:gd name="T61" fmla="*/ 11 h 43"/>
                <a:gd name="T62" fmla="*/ 5 w 38"/>
                <a:gd name="T63" fmla="*/ 10 h 43"/>
                <a:gd name="T64" fmla="*/ 6 w 38"/>
                <a:gd name="T65" fmla="*/ 19 h 43"/>
                <a:gd name="T66" fmla="*/ 4 w 38"/>
                <a:gd name="T67" fmla="*/ 24 h 43"/>
                <a:gd name="T68" fmla="*/ 4 w 38"/>
                <a:gd name="T69" fmla="*/ 30 h 43"/>
                <a:gd name="T70" fmla="*/ 5 w 38"/>
                <a:gd name="T71" fmla="*/ 35 h 43"/>
                <a:gd name="T72" fmla="*/ 4 w 38"/>
                <a:gd name="T73" fmla="*/ 36 h 43"/>
                <a:gd name="T74" fmla="*/ 0 w 38"/>
                <a:gd name="T75" fmla="*/ 30 h 43"/>
                <a:gd name="T76" fmla="*/ 0 w 38"/>
                <a:gd name="T77" fmla="*/ 28 h 43"/>
                <a:gd name="T78" fmla="*/ 3 w 38"/>
                <a:gd name="T79" fmla="*/ 10 h 43"/>
                <a:gd name="T80" fmla="*/ 23 w 38"/>
                <a:gd name="T81" fmla="*/ 14 h 43"/>
                <a:gd name="T82" fmla="*/ 26 w 38"/>
                <a:gd name="T83" fmla="*/ 18 h 43"/>
                <a:gd name="T84" fmla="*/ 22 w 38"/>
                <a:gd name="T85" fmla="*/ 13 h 43"/>
                <a:gd name="T86" fmla="*/ 24 w 38"/>
                <a:gd name="T87" fmla="*/ 31 h 43"/>
                <a:gd name="T88" fmla="*/ 21 w 38"/>
                <a:gd name="T89" fmla="*/ 34 h 43"/>
                <a:gd name="T90" fmla="*/ 16 w 38"/>
                <a:gd name="T91" fmla="*/ 34 h 43"/>
                <a:gd name="T92" fmla="*/ 9 w 38"/>
                <a:gd name="T93" fmla="*/ 34 h 43"/>
                <a:gd name="T94" fmla="*/ 9 w 38"/>
                <a:gd name="T95" fmla="*/ 32 h 43"/>
                <a:gd name="T96" fmla="*/ 22 w 38"/>
                <a:gd name="T97" fmla="*/ 3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8" h="43">
                  <a:moveTo>
                    <a:pt x="28" y="0"/>
                  </a:moveTo>
                  <a:cubicBezTo>
                    <a:pt x="30" y="0"/>
                    <a:pt x="31" y="1"/>
                    <a:pt x="32" y="2"/>
                  </a:cubicBezTo>
                  <a:cubicBezTo>
                    <a:pt x="34" y="2"/>
                    <a:pt x="34" y="3"/>
                    <a:pt x="35" y="4"/>
                  </a:cubicBezTo>
                  <a:cubicBezTo>
                    <a:pt x="35" y="4"/>
                    <a:pt x="35" y="5"/>
                    <a:pt x="36" y="5"/>
                  </a:cubicBezTo>
                  <a:cubicBezTo>
                    <a:pt x="36" y="6"/>
                    <a:pt x="36" y="7"/>
                    <a:pt x="37" y="7"/>
                  </a:cubicBezTo>
                  <a:cubicBezTo>
                    <a:pt x="37" y="8"/>
                    <a:pt x="38" y="8"/>
                    <a:pt x="38" y="8"/>
                  </a:cubicBezTo>
                  <a:cubicBezTo>
                    <a:pt x="37" y="9"/>
                    <a:pt x="38" y="10"/>
                    <a:pt x="37" y="11"/>
                  </a:cubicBezTo>
                  <a:cubicBezTo>
                    <a:pt x="37" y="12"/>
                    <a:pt x="37" y="12"/>
                    <a:pt x="36" y="13"/>
                  </a:cubicBezTo>
                  <a:cubicBezTo>
                    <a:pt x="37" y="14"/>
                    <a:pt x="36" y="15"/>
                    <a:pt x="36" y="15"/>
                  </a:cubicBezTo>
                  <a:cubicBezTo>
                    <a:pt x="36" y="15"/>
                    <a:pt x="36" y="16"/>
                    <a:pt x="36" y="16"/>
                  </a:cubicBezTo>
                  <a:cubicBezTo>
                    <a:pt x="36" y="16"/>
                    <a:pt x="36" y="17"/>
                    <a:pt x="36" y="17"/>
                  </a:cubicBezTo>
                  <a:cubicBezTo>
                    <a:pt x="36" y="18"/>
                    <a:pt x="36" y="18"/>
                    <a:pt x="36" y="19"/>
                  </a:cubicBezTo>
                  <a:cubicBezTo>
                    <a:pt x="36" y="20"/>
                    <a:pt x="35" y="21"/>
                    <a:pt x="36" y="21"/>
                  </a:cubicBezTo>
                  <a:cubicBezTo>
                    <a:pt x="36" y="22"/>
                    <a:pt x="35" y="22"/>
                    <a:pt x="36" y="23"/>
                  </a:cubicBezTo>
                  <a:cubicBezTo>
                    <a:pt x="35" y="26"/>
                    <a:pt x="37" y="28"/>
                    <a:pt x="36" y="31"/>
                  </a:cubicBezTo>
                  <a:cubicBezTo>
                    <a:pt x="36" y="31"/>
                    <a:pt x="36" y="31"/>
                    <a:pt x="36" y="31"/>
                  </a:cubicBezTo>
                  <a:cubicBezTo>
                    <a:pt x="36" y="32"/>
                    <a:pt x="36" y="32"/>
                    <a:pt x="36" y="33"/>
                  </a:cubicBezTo>
                  <a:cubicBezTo>
                    <a:pt x="37" y="33"/>
                    <a:pt x="37" y="33"/>
                    <a:pt x="37" y="33"/>
                  </a:cubicBezTo>
                  <a:cubicBezTo>
                    <a:pt x="36" y="33"/>
                    <a:pt x="36" y="33"/>
                    <a:pt x="36" y="33"/>
                  </a:cubicBezTo>
                  <a:cubicBezTo>
                    <a:pt x="37" y="36"/>
                    <a:pt x="37" y="38"/>
                    <a:pt x="37" y="41"/>
                  </a:cubicBezTo>
                  <a:cubicBezTo>
                    <a:pt x="36" y="42"/>
                    <a:pt x="35" y="43"/>
                    <a:pt x="34" y="42"/>
                  </a:cubicBezTo>
                  <a:cubicBezTo>
                    <a:pt x="33" y="42"/>
                    <a:pt x="33" y="41"/>
                    <a:pt x="33" y="41"/>
                  </a:cubicBezTo>
                  <a:cubicBezTo>
                    <a:pt x="33" y="41"/>
                    <a:pt x="33" y="41"/>
                    <a:pt x="33" y="41"/>
                  </a:cubicBezTo>
                  <a:cubicBezTo>
                    <a:pt x="33" y="40"/>
                    <a:pt x="33" y="40"/>
                    <a:pt x="33" y="40"/>
                  </a:cubicBezTo>
                  <a:cubicBezTo>
                    <a:pt x="32" y="39"/>
                    <a:pt x="32" y="39"/>
                    <a:pt x="32" y="38"/>
                  </a:cubicBezTo>
                  <a:cubicBezTo>
                    <a:pt x="32" y="38"/>
                    <a:pt x="33" y="38"/>
                    <a:pt x="33" y="38"/>
                  </a:cubicBezTo>
                  <a:cubicBezTo>
                    <a:pt x="32" y="38"/>
                    <a:pt x="32" y="38"/>
                    <a:pt x="32" y="37"/>
                  </a:cubicBezTo>
                  <a:cubicBezTo>
                    <a:pt x="32" y="37"/>
                    <a:pt x="32" y="37"/>
                    <a:pt x="32" y="37"/>
                  </a:cubicBezTo>
                  <a:cubicBezTo>
                    <a:pt x="32" y="37"/>
                    <a:pt x="32" y="37"/>
                    <a:pt x="32" y="37"/>
                  </a:cubicBezTo>
                  <a:cubicBezTo>
                    <a:pt x="32" y="37"/>
                    <a:pt x="32" y="36"/>
                    <a:pt x="32" y="36"/>
                  </a:cubicBezTo>
                  <a:cubicBezTo>
                    <a:pt x="32" y="36"/>
                    <a:pt x="32" y="36"/>
                    <a:pt x="32" y="35"/>
                  </a:cubicBezTo>
                  <a:cubicBezTo>
                    <a:pt x="32" y="35"/>
                    <a:pt x="32" y="35"/>
                    <a:pt x="32" y="35"/>
                  </a:cubicBezTo>
                  <a:cubicBezTo>
                    <a:pt x="32" y="35"/>
                    <a:pt x="32" y="36"/>
                    <a:pt x="32" y="35"/>
                  </a:cubicBezTo>
                  <a:cubicBezTo>
                    <a:pt x="32" y="35"/>
                    <a:pt x="32" y="35"/>
                    <a:pt x="32" y="35"/>
                  </a:cubicBezTo>
                  <a:cubicBezTo>
                    <a:pt x="32" y="35"/>
                    <a:pt x="32" y="35"/>
                    <a:pt x="32" y="35"/>
                  </a:cubicBezTo>
                  <a:cubicBezTo>
                    <a:pt x="33" y="35"/>
                    <a:pt x="32" y="35"/>
                    <a:pt x="32" y="35"/>
                  </a:cubicBezTo>
                  <a:cubicBezTo>
                    <a:pt x="33" y="35"/>
                    <a:pt x="33" y="35"/>
                    <a:pt x="33" y="35"/>
                  </a:cubicBezTo>
                  <a:cubicBezTo>
                    <a:pt x="33" y="30"/>
                    <a:pt x="32" y="26"/>
                    <a:pt x="33" y="21"/>
                  </a:cubicBezTo>
                  <a:cubicBezTo>
                    <a:pt x="33" y="21"/>
                    <a:pt x="33" y="21"/>
                    <a:pt x="33" y="21"/>
                  </a:cubicBezTo>
                  <a:cubicBezTo>
                    <a:pt x="33" y="16"/>
                    <a:pt x="33" y="11"/>
                    <a:pt x="32" y="6"/>
                  </a:cubicBezTo>
                  <a:cubicBezTo>
                    <a:pt x="32" y="6"/>
                    <a:pt x="32" y="6"/>
                    <a:pt x="32" y="6"/>
                  </a:cubicBezTo>
                  <a:cubicBezTo>
                    <a:pt x="33" y="5"/>
                    <a:pt x="32" y="6"/>
                    <a:pt x="32" y="5"/>
                  </a:cubicBezTo>
                  <a:cubicBezTo>
                    <a:pt x="31" y="4"/>
                    <a:pt x="30" y="3"/>
                    <a:pt x="29" y="3"/>
                  </a:cubicBezTo>
                  <a:cubicBezTo>
                    <a:pt x="28" y="3"/>
                    <a:pt x="27" y="3"/>
                    <a:pt x="26" y="3"/>
                  </a:cubicBezTo>
                  <a:cubicBezTo>
                    <a:pt x="25" y="2"/>
                    <a:pt x="25" y="3"/>
                    <a:pt x="25" y="3"/>
                  </a:cubicBezTo>
                  <a:cubicBezTo>
                    <a:pt x="23" y="3"/>
                    <a:pt x="22" y="3"/>
                    <a:pt x="21" y="3"/>
                  </a:cubicBezTo>
                  <a:cubicBezTo>
                    <a:pt x="20" y="3"/>
                    <a:pt x="19" y="3"/>
                    <a:pt x="19" y="4"/>
                  </a:cubicBezTo>
                  <a:cubicBezTo>
                    <a:pt x="18" y="4"/>
                    <a:pt x="18" y="4"/>
                    <a:pt x="17" y="4"/>
                  </a:cubicBezTo>
                  <a:cubicBezTo>
                    <a:pt x="17" y="4"/>
                    <a:pt x="16" y="4"/>
                    <a:pt x="16" y="4"/>
                  </a:cubicBezTo>
                  <a:cubicBezTo>
                    <a:pt x="16" y="5"/>
                    <a:pt x="15" y="4"/>
                    <a:pt x="15" y="5"/>
                  </a:cubicBezTo>
                  <a:cubicBezTo>
                    <a:pt x="15" y="4"/>
                    <a:pt x="14" y="5"/>
                    <a:pt x="14" y="5"/>
                  </a:cubicBezTo>
                  <a:cubicBezTo>
                    <a:pt x="13" y="5"/>
                    <a:pt x="12" y="5"/>
                    <a:pt x="11" y="4"/>
                  </a:cubicBezTo>
                  <a:cubicBezTo>
                    <a:pt x="11" y="3"/>
                    <a:pt x="13" y="3"/>
                    <a:pt x="13" y="2"/>
                  </a:cubicBezTo>
                  <a:cubicBezTo>
                    <a:pt x="15" y="2"/>
                    <a:pt x="17" y="1"/>
                    <a:pt x="18" y="0"/>
                  </a:cubicBezTo>
                  <a:cubicBezTo>
                    <a:pt x="19" y="0"/>
                    <a:pt x="21" y="0"/>
                    <a:pt x="22" y="0"/>
                  </a:cubicBezTo>
                  <a:cubicBezTo>
                    <a:pt x="24" y="0"/>
                    <a:pt x="25" y="0"/>
                    <a:pt x="27" y="0"/>
                  </a:cubicBezTo>
                  <a:cubicBezTo>
                    <a:pt x="27" y="0"/>
                    <a:pt x="28" y="0"/>
                    <a:pt x="28" y="0"/>
                  </a:cubicBezTo>
                  <a:close/>
                  <a:moveTo>
                    <a:pt x="17" y="10"/>
                  </a:moveTo>
                  <a:cubicBezTo>
                    <a:pt x="18" y="11"/>
                    <a:pt x="17" y="13"/>
                    <a:pt x="17" y="14"/>
                  </a:cubicBezTo>
                  <a:cubicBezTo>
                    <a:pt x="17" y="14"/>
                    <a:pt x="17" y="14"/>
                    <a:pt x="17" y="14"/>
                  </a:cubicBezTo>
                  <a:cubicBezTo>
                    <a:pt x="18" y="15"/>
                    <a:pt x="18" y="15"/>
                    <a:pt x="19" y="15"/>
                  </a:cubicBezTo>
                  <a:cubicBezTo>
                    <a:pt x="19" y="16"/>
                    <a:pt x="21" y="16"/>
                    <a:pt x="20" y="17"/>
                  </a:cubicBezTo>
                  <a:cubicBezTo>
                    <a:pt x="20" y="18"/>
                    <a:pt x="18" y="19"/>
                    <a:pt x="17" y="19"/>
                  </a:cubicBezTo>
                  <a:cubicBezTo>
                    <a:pt x="17" y="20"/>
                    <a:pt x="16" y="20"/>
                    <a:pt x="17" y="21"/>
                  </a:cubicBezTo>
                  <a:cubicBezTo>
                    <a:pt x="18" y="21"/>
                    <a:pt x="19" y="21"/>
                    <a:pt x="20" y="21"/>
                  </a:cubicBezTo>
                  <a:cubicBezTo>
                    <a:pt x="20" y="21"/>
                    <a:pt x="21" y="20"/>
                    <a:pt x="21" y="21"/>
                  </a:cubicBezTo>
                  <a:cubicBezTo>
                    <a:pt x="22" y="21"/>
                    <a:pt x="22" y="21"/>
                    <a:pt x="22" y="22"/>
                  </a:cubicBezTo>
                  <a:cubicBezTo>
                    <a:pt x="22" y="22"/>
                    <a:pt x="23" y="22"/>
                    <a:pt x="22" y="23"/>
                  </a:cubicBezTo>
                  <a:cubicBezTo>
                    <a:pt x="22" y="23"/>
                    <a:pt x="23" y="23"/>
                    <a:pt x="23" y="24"/>
                  </a:cubicBezTo>
                  <a:cubicBezTo>
                    <a:pt x="23" y="25"/>
                    <a:pt x="22" y="25"/>
                    <a:pt x="21" y="25"/>
                  </a:cubicBezTo>
                  <a:cubicBezTo>
                    <a:pt x="21" y="25"/>
                    <a:pt x="20" y="25"/>
                    <a:pt x="20" y="25"/>
                  </a:cubicBezTo>
                  <a:cubicBezTo>
                    <a:pt x="20" y="26"/>
                    <a:pt x="19" y="25"/>
                    <a:pt x="19" y="26"/>
                  </a:cubicBezTo>
                  <a:cubicBezTo>
                    <a:pt x="19" y="26"/>
                    <a:pt x="19" y="26"/>
                    <a:pt x="19" y="26"/>
                  </a:cubicBezTo>
                  <a:cubicBezTo>
                    <a:pt x="19" y="27"/>
                    <a:pt x="18" y="26"/>
                    <a:pt x="17" y="26"/>
                  </a:cubicBezTo>
                  <a:cubicBezTo>
                    <a:pt x="17" y="27"/>
                    <a:pt x="16" y="26"/>
                    <a:pt x="15" y="27"/>
                  </a:cubicBezTo>
                  <a:cubicBezTo>
                    <a:pt x="15" y="26"/>
                    <a:pt x="15" y="27"/>
                    <a:pt x="14" y="27"/>
                  </a:cubicBezTo>
                  <a:cubicBezTo>
                    <a:pt x="14" y="27"/>
                    <a:pt x="13" y="27"/>
                    <a:pt x="13" y="27"/>
                  </a:cubicBezTo>
                  <a:cubicBezTo>
                    <a:pt x="12" y="27"/>
                    <a:pt x="11" y="27"/>
                    <a:pt x="10" y="26"/>
                  </a:cubicBezTo>
                  <a:cubicBezTo>
                    <a:pt x="10" y="26"/>
                    <a:pt x="10" y="25"/>
                    <a:pt x="10" y="24"/>
                  </a:cubicBezTo>
                  <a:cubicBezTo>
                    <a:pt x="9" y="24"/>
                    <a:pt x="10" y="23"/>
                    <a:pt x="10" y="23"/>
                  </a:cubicBezTo>
                  <a:cubicBezTo>
                    <a:pt x="10" y="22"/>
                    <a:pt x="9" y="21"/>
                    <a:pt x="10" y="21"/>
                  </a:cubicBezTo>
                  <a:cubicBezTo>
                    <a:pt x="9" y="20"/>
                    <a:pt x="11" y="20"/>
                    <a:pt x="11" y="19"/>
                  </a:cubicBezTo>
                  <a:cubicBezTo>
                    <a:pt x="11" y="19"/>
                    <a:pt x="11" y="19"/>
                    <a:pt x="11" y="19"/>
                  </a:cubicBezTo>
                  <a:cubicBezTo>
                    <a:pt x="10" y="19"/>
                    <a:pt x="10" y="19"/>
                    <a:pt x="10" y="19"/>
                  </a:cubicBezTo>
                  <a:cubicBezTo>
                    <a:pt x="10" y="19"/>
                    <a:pt x="10" y="19"/>
                    <a:pt x="10" y="19"/>
                  </a:cubicBezTo>
                  <a:cubicBezTo>
                    <a:pt x="10" y="19"/>
                    <a:pt x="9" y="19"/>
                    <a:pt x="9" y="18"/>
                  </a:cubicBezTo>
                  <a:cubicBezTo>
                    <a:pt x="8" y="17"/>
                    <a:pt x="8" y="17"/>
                    <a:pt x="8" y="17"/>
                  </a:cubicBezTo>
                  <a:cubicBezTo>
                    <a:pt x="8" y="16"/>
                    <a:pt x="9" y="16"/>
                    <a:pt x="9" y="16"/>
                  </a:cubicBezTo>
                  <a:cubicBezTo>
                    <a:pt x="10" y="16"/>
                    <a:pt x="11" y="16"/>
                    <a:pt x="12" y="15"/>
                  </a:cubicBezTo>
                  <a:cubicBezTo>
                    <a:pt x="13" y="15"/>
                    <a:pt x="15" y="15"/>
                    <a:pt x="15" y="14"/>
                  </a:cubicBezTo>
                  <a:cubicBezTo>
                    <a:pt x="15" y="13"/>
                    <a:pt x="15" y="12"/>
                    <a:pt x="15" y="12"/>
                  </a:cubicBezTo>
                  <a:cubicBezTo>
                    <a:pt x="14" y="13"/>
                    <a:pt x="13" y="12"/>
                    <a:pt x="12" y="12"/>
                  </a:cubicBezTo>
                  <a:cubicBezTo>
                    <a:pt x="13" y="11"/>
                    <a:pt x="12" y="11"/>
                    <a:pt x="12" y="11"/>
                  </a:cubicBezTo>
                  <a:cubicBezTo>
                    <a:pt x="13" y="10"/>
                    <a:pt x="15" y="9"/>
                    <a:pt x="16" y="10"/>
                  </a:cubicBezTo>
                  <a:lnTo>
                    <a:pt x="17" y="10"/>
                  </a:lnTo>
                  <a:close/>
                  <a:moveTo>
                    <a:pt x="5" y="10"/>
                  </a:moveTo>
                  <a:cubicBezTo>
                    <a:pt x="5" y="11"/>
                    <a:pt x="6" y="12"/>
                    <a:pt x="6" y="12"/>
                  </a:cubicBezTo>
                  <a:cubicBezTo>
                    <a:pt x="6" y="13"/>
                    <a:pt x="6" y="14"/>
                    <a:pt x="6" y="15"/>
                  </a:cubicBezTo>
                  <a:cubicBezTo>
                    <a:pt x="6" y="16"/>
                    <a:pt x="6" y="17"/>
                    <a:pt x="6" y="19"/>
                  </a:cubicBezTo>
                  <a:cubicBezTo>
                    <a:pt x="6" y="20"/>
                    <a:pt x="5" y="20"/>
                    <a:pt x="5" y="21"/>
                  </a:cubicBezTo>
                  <a:cubicBezTo>
                    <a:pt x="5" y="22"/>
                    <a:pt x="5" y="22"/>
                    <a:pt x="4" y="22"/>
                  </a:cubicBezTo>
                  <a:cubicBezTo>
                    <a:pt x="5" y="23"/>
                    <a:pt x="5" y="24"/>
                    <a:pt x="4" y="24"/>
                  </a:cubicBezTo>
                  <a:cubicBezTo>
                    <a:pt x="5" y="25"/>
                    <a:pt x="4" y="25"/>
                    <a:pt x="4" y="26"/>
                  </a:cubicBezTo>
                  <a:cubicBezTo>
                    <a:pt x="4" y="26"/>
                    <a:pt x="4" y="26"/>
                    <a:pt x="4" y="26"/>
                  </a:cubicBezTo>
                  <a:cubicBezTo>
                    <a:pt x="4" y="28"/>
                    <a:pt x="5" y="28"/>
                    <a:pt x="4" y="30"/>
                  </a:cubicBezTo>
                  <a:cubicBezTo>
                    <a:pt x="5" y="31"/>
                    <a:pt x="5" y="31"/>
                    <a:pt x="5" y="32"/>
                  </a:cubicBezTo>
                  <a:cubicBezTo>
                    <a:pt x="5" y="32"/>
                    <a:pt x="5" y="33"/>
                    <a:pt x="6" y="34"/>
                  </a:cubicBezTo>
                  <a:cubicBezTo>
                    <a:pt x="6" y="35"/>
                    <a:pt x="5" y="35"/>
                    <a:pt x="5" y="35"/>
                  </a:cubicBezTo>
                  <a:cubicBezTo>
                    <a:pt x="5" y="35"/>
                    <a:pt x="5" y="35"/>
                    <a:pt x="5" y="36"/>
                  </a:cubicBezTo>
                  <a:cubicBezTo>
                    <a:pt x="5" y="36"/>
                    <a:pt x="5" y="36"/>
                    <a:pt x="5" y="36"/>
                  </a:cubicBezTo>
                  <a:cubicBezTo>
                    <a:pt x="5" y="36"/>
                    <a:pt x="4" y="36"/>
                    <a:pt x="4" y="36"/>
                  </a:cubicBezTo>
                  <a:cubicBezTo>
                    <a:pt x="3" y="35"/>
                    <a:pt x="2" y="35"/>
                    <a:pt x="2" y="34"/>
                  </a:cubicBezTo>
                  <a:cubicBezTo>
                    <a:pt x="1" y="33"/>
                    <a:pt x="2" y="32"/>
                    <a:pt x="1" y="31"/>
                  </a:cubicBezTo>
                  <a:cubicBezTo>
                    <a:pt x="1" y="30"/>
                    <a:pt x="0" y="30"/>
                    <a:pt x="0" y="30"/>
                  </a:cubicBezTo>
                  <a:cubicBezTo>
                    <a:pt x="0" y="29"/>
                    <a:pt x="1" y="29"/>
                    <a:pt x="1" y="29"/>
                  </a:cubicBezTo>
                  <a:cubicBezTo>
                    <a:pt x="0" y="29"/>
                    <a:pt x="1" y="28"/>
                    <a:pt x="0" y="28"/>
                  </a:cubicBezTo>
                  <a:cubicBezTo>
                    <a:pt x="0" y="28"/>
                    <a:pt x="0" y="28"/>
                    <a:pt x="0" y="28"/>
                  </a:cubicBezTo>
                  <a:cubicBezTo>
                    <a:pt x="0" y="24"/>
                    <a:pt x="0" y="22"/>
                    <a:pt x="1" y="19"/>
                  </a:cubicBezTo>
                  <a:cubicBezTo>
                    <a:pt x="1" y="19"/>
                    <a:pt x="1" y="19"/>
                    <a:pt x="1" y="18"/>
                  </a:cubicBezTo>
                  <a:cubicBezTo>
                    <a:pt x="1" y="15"/>
                    <a:pt x="3" y="13"/>
                    <a:pt x="3" y="10"/>
                  </a:cubicBezTo>
                  <a:cubicBezTo>
                    <a:pt x="3" y="10"/>
                    <a:pt x="3" y="9"/>
                    <a:pt x="4" y="9"/>
                  </a:cubicBezTo>
                  <a:cubicBezTo>
                    <a:pt x="4" y="9"/>
                    <a:pt x="5" y="10"/>
                    <a:pt x="5" y="10"/>
                  </a:cubicBezTo>
                  <a:close/>
                  <a:moveTo>
                    <a:pt x="23" y="14"/>
                  </a:moveTo>
                  <a:cubicBezTo>
                    <a:pt x="23" y="13"/>
                    <a:pt x="23" y="14"/>
                    <a:pt x="23" y="14"/>
                  </a:cubicBezTo>
                  <a:cubicBezTo>
                    <a:pt x="25" y="14"/>
                    <a:pt x="27" y="15"/>
                    <a:pt x="27" y="16"/>
                  </a:cubicBezTo>
                  <a:cubicBezTo>
                    <a:pt x="27" y="17"/>
                    <a:pt x="26" y="17"/>
                    <a:pt x="26" y="18"/>
                  </a:cubicBezTo>
                  <a:cubicBezTo>
                    <a:pt x="25" y="18"/>
                    <a:pt x="25" y="18"/>
                    <a:pt x="24" y="18"/>
                  </a:cubicBezTo>
                  <a:cubicBezTo>
                    <a:pt x="23" y="16"/>
                    <a:pt x="22" y="15"/>
                    <a:pt x="21" y="14"/>
                  </a:cubicBezTo>
                  <a:cubicBezTo>
                    <a:pt x="21" y="13"/>
                    <a:pt x="22" y="13"/>
                    <a:pt x="22" y="13"/>
                  </a:cubicBezTo>
                  <a:lnTo>
                    <a:pt x="23" y="14"/>
                  </a:lnTo>
                  <a:close/>
                  <a:moveTo>
                    <a:pt x="22" y="31"/>
                  </a:moveTo>
                  <a:cubicBezTo>
                    <a:pt x="23" y="31"/>
                    <a:pt x="24" y="30"/>
                    <a:pt x="24" y="31"/>
                  </a:cubicBezTo>
                  <a:cubicBezTo>
                    <a:pt x="24" y="31"/>
                    <a:pt x="24" y="32"/>
                    <a:pt x="24" y="32"/>
                  </a:cubicBezTo>
                  <a:cubicBezTo>
                    <a:pt x="23" y="32"/>
                    <a:pt x="24" y="33"/>
                    <a:pt x="23" y="33"/>
                  </a:cubicBezTo>
                  <a:cubicBezTo>
                    <a:pt x="23" y="34"/>
                    <a:pt x="22" y="34"/>
                    <a:pt x="21" y="34"/>
                  </a:cubicBezTo>
                  <a:cubicBezTo>
                    <a:pt x="21" y="34"/>
                    <a:pt x="21" y="34"/>
                    <a:pt x="20" y="34"/>
                  </a:cubicBezTo>
                  <a:cubicBezTo>
                    <a:pt x="20" y="34"/>
                    <a:pt x="20" y="34"/>
                    <a:pt x="20" y="34"/>
                  </a:cubicBezTo>
                  <a:cubicBezTo>
                    <a:pt x="18" y="34"/>
                    <a:pt x="17" y="33"/>
                    <a:pt x="16" y="34"/>
                  </a:cubicBezTo>
                  <a:cubicBezTo>
                    <a:pt x="16" y="34"/>
                    <a:pt x="15" y="34"/>
                    <a:pt x="14" y="34"/>
                  </a:cubicBezTo>
                  <a:cubicBezTo>
                    <a:pt x="13" y="35"/>
                    <a:pt x="12" y="35"/>
                    <a:pt x="11" y="34"/>
                  </a:cubicBezTo>
                  <a:cubicBezTo>
                    <a:pt x="10" y="34"/>
                    <a:pt x="10" y="34"/>
                    <a:pt x="9" y="34"/>
                  </a:cubicBezTo>
                  <a:cubicBezTo>
                    <a:pt x="9" y="34"/>
                    <a:pt x="9" y="33"/>
                    <a:pt x="8" y="33"/>
                  </a:cubicBezTo>
                  <a:cubicBezTo>
                    <a:pt x="8" y="33"/>
                    <a:pt x="8" y="33"/>
                    <a:pt x="8" y="33"/>
                  </a:cubicBezTo>
                  <a:cubicBezTo>
                    <a:pt x="8" y="32"/>
                    <a:pt x="9" y="32"/>
                    <a:pt x="9" y="32"/>
                  </a:cubicBezTo>
                  <a:cubicBezTo>
                    <a:pt x="10" y="31"/>
                    <a:pt x="11" y="31"/>
                    <a:pt x="12" y="31"/>
                  </a:cubicBezTo>
                  <a:cubicBezTo>
                    <a:pt x="15" y="31"/>
                    <a:pt x="17" y="30"/>
                    <a:pt x="20" y="30"/>
                  </a:cubicBezTo>
                  <a:cubicBezTo>
                    <a:pt x="20" y="31"/>
                    <a:pt x="22" y="31"/>
                    <a:pt x="22" y="3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Freeform 16"/>
            <p:cNvSpPr>
              <a:spLocks noEditPoints="1"/>
            </p:cNvSpPr>
            <p:nvPr/>
          </p:nvSpPr>
          <p:spPr bwMode="auto">
            <a:xfrm>
              <a:off x="5537" y="4091"/>
              <a:ext cx="202" cy="222"/>
            </a:xfrm>
            <a:custGeom>
              <a:avLst/>
              <a:gdLst>
                <a:gd name="T0" fmla="*/ 43 w 78"/>
                <a:gd name="T1" fmla="*/ 32 h 83"/>
                <a:gd name="T2" fmla="*/ 45 w 78"/>
                <a:gd name="T3" fmla="*/ 40 h 83"/>
                <a:gd name="T4" fmla="*/ 62 w 78"/>
                <a:gd name="T5" fmla="*/ 67 h 83"/>
                <a:gd name="T6" fmla="*/ 69 w 78"/>
                <a:gd name="T7" fmla="*/ 67 h 83"/>
                <a:gd name="T8" fmla="*/ 71 w 78"/>
                <a:gd name="T9" fmla="*/ 66 h 83"/>
                <a:gd name="T10" fmla="*/ 73 w 78"/>
                <a:gd name="T11" fmla="*/ 62 h 83"/>
                <a:gd name="T12" fmla="*/ 75 w 78"/>
                <a:gd name="T13" fmla="*/ 66 h 83"/>
                <a:gd name="T14" fmla="*/ 76 w 78"/>
                <a:gd name="T15" fmla="*/ 68 h 83"/>
                <a:gd name="T16" fmla="*/ 77 w 78"/>
                <a:gd name="T17" fmla="*/ 72 h 83"/>
                <a:gd name="T18" fmla="*/ 78 w 78"/>
                <a:gd name="T19" fmla="*/ 74 h 83"/>
                <a:gd name="T20" fmla="*/ 78 w 78"/>
                <a:gd name="T21" fmla="*/ 79 h 83"/>
                <a:gd name="T22" fmla="*/ 59 w 78"/>
                <a:gd name="T23" fmla="*/ 76 h 83"/>
                <a:gd name="T24" fmla="*/ 35 w 78"/>
                <a:gd name="T25" fmla="*/ 53 h 83"/>
                <a:gd name="T26" fmla="*/ 19 w 78"/>
                <a:gd name="T27" fmla="*/ 66 h 83"/>
                <a:gd name="T28" fmla="*/ 5 w 78"/>
                <a:gd name="T29" fmla="*/ 73 h 83"/>
                <a:gd name="T30" fmla="*/ 0 w 78"/>
                <a:gd name="T31" fmla="*/ 63 h 83"/>
                <a:gd name="T32" fmla="*/ 2 w 78"/>
                <a:gd name="T33" fmla="*/ 53 h 83"/>
                <a:gd name="T34" fmla="*/ 3 w 78"/>
                <a:gd name="T35" fmla="*/ 38 h 83"/>
                <a:gd name="T36" fmla="*/ 2 w 78"/>
                <a:gd name="T37" fmla="*/ 33 h 83"/>
                <a:gd name="T38" fmla="*/ 5 w 78"/>
                <a:gd name="T39" fmla="*/ 17 h 83"/>
                <a:gd name="T40" fmla="*/ 10 w 78"/>
                <a:gd name="T41" fmla="*/ 14 h 83"/>
                <a:gd name="T42" fmla="*/ 11 w 78"/>
                <a:gd name="T43" fmla="*/ 35 h 83"/>
                <a:gd name="T44" fmla="*/ 24 w 78"/>
                <a:gd name="T45" fmla="*/ 31 h 83"/>
                <a:gd name="T46" fmla="*/ 18 w 78"/>
                <a:gd name="T47" fmla="*/ 22 h 83"/>
                <a:gd name="T48" fmla="*/ 29 w 78"/>
                <a:gd name="T49" fmla="*/ 15 h 83"/>
                <a:gd name="T50" fmla="*/ 26 w 78"/>
                <a:gd name="T51" fmla="*/ 12 h 83"/>
                <a:gd name="T52" fmla="*/ 15 w 78"/>
                <a:gd name="T53" fmla="*/ 12 h 83"/>
                <a:gd name="T54" fmla="*/ 26 w 78"/>
                <a:gd name="T55" fmla="*/ 4 h 83"/>
                <a:gd name="T56" fmla="*/ 45 w 78"/>
                <a:gd name="T57" fmla="*/ 0 h 83"/>
                <a:gd name="T58" fmla="*/ 50 w 78"/>
                <a:gd name="T59" fmla="*/ 7 h 83"/>
                <a:gd name="T60" fmla="*/ 47 w 78"/>
                <a:gd name="T61" fmla="*/ 18 h 83"/>
                <a:gd name="T62" fmla="*/ 52 w 78"/>
                <a:gd name="T63" fmla="*/ 23 h 83"/>
                <a:gd name="T64" fmla="*/ 35 w 78"/>
                <a:gd name="T65" fmla="*/ 24 h 83"/>
                <a:gd name="T66" fmla="*/ 74 w 78"/>
                <a:gd name="T67" fmla="*/ 39 h 83"/>
                <a:gd name="T68" fmla="*/ 72 w 78"/>
                <a:gd name="T69" fmla="*/ 33 h 83"/>
                <a:gd name="T70" fmla="*/ 72 w 78"/>
                <a:gd name="T71" fmla="*/ 31 h 83"/>
                <a:gd name="T72" fmla="*/ 71 w 78"/>
                <a:gd name="T73" fmla="*/ 35 h 83"/>
                <a:gd name="T74" fmla="*/ 70 w 78"/>
                <a:gd name="T75" fmla="*/ 46 h 83"/>
                <a:gd name="T76" fmla="*/ 71 w 78"/>
                <a:gd name="T77" fmla="*/ 50 h 83"/>
                <a:gd name="T78" fmla="*/ 69 w 78"/>
                <a:gd name="T79" fmla="*/ 57 h 83"/>
                <a:gd name="T80" fmla="*/ 68 w 78"/>
                <a:gd name="T81" fmla="*/ 50 h 83"/>
                <a:gd name="T82" fmla="*/ 69 w 78"/>
                <a:gd name="T83" fmla="*/ 43 h 83"/>
                <a:gd name="T84" fmla="*/ 70 w 78"/>
                <a:gd name="T85" fmla="*/ 32 h 83"/>
                <a:gd name="T86" fmla="*/ 33 w 78"/>
                <a:gd name="T87" fmla="*/ 42 h 83"/>
                <a:gd name="T88" fmla="*/ 12 w 78"/>
                <a:gd name="T89" fmla="*/ 60 h 83"/>
                <a:gd name="T90" fmla="*/ 9 w 78"/>
                <a:gd name="T91" fmla="*/ 52 h 83"/>
                <a:gd name="T92" fmla="*/ 23 w 78"/>
                <a:gd name="T93" fmla="*/ 43 h 83"/>
                <a:gd name="T94" fmla="*/ 34 w 78"/>
                <a:gd name="T95" fmla="*/ 41 h 83"/>
                <a:gd name="T96" fmla="*/ 74 w 78"/>
                <a:gd name="T97" fmla="*/ 48 h 83"/>
                <a:gd name="T98" fmla="*/ 72 w 78"/>
                <a:gd name="T99" fmla="*/ 53 h 83"/>
                <a:gd name="T100" fmla="*/ 72 w 78"/>
                <a:gd name="T101" fmla="*/ 48 h 83"/>
                <a:gd name="T102" fmla="*/ 73 w 78"/>
                <a:gd name="T103" fmla="*/ 45 h 83"/>
                <a:gd name="T104" fmla="*/ 70 w 78"/>
                <a:gd name="T105" fmla="*/ 54 h 83"/>
                <a:gd name="T106" fmla="*/ 70 w 78"/>
                <a:gd name="T107" fmla="*/ 66 h 83"/>
                <a:gd name="T108" fmla="*/ 72 w 78"/>
                <a:gd name="T109" fmla="*/ 67 h 83"/>
                <a:gd name="T110" fmla="*/ 74 w 78"/>
                <a:gd name="T111" fmla="*/ 69 h 83"/>
                <a:gd name="T112" fmla="*/ 76 w 78"/>
                <a:gd name="T113" fmla="*/ 76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8" h="83">
                  <a:moveTo>
                    <a:pt x="52" y="23"/>
                  </a:moveTo>
                  <a:cubicBezTo>
                    <a:pt x="53" y="26"/>
                    <a:pt x="52" y="27"/>
                    <a:pt x="51" y="28"/>
                  </a:cubicBezTo>
                  <a:cubicBezTo>
                    <a:pt x="51" y="31"/>
                    <a:pt x="48" y="30"/>
                    <a:pt x="46" y="31"/>
                  </a:cubicBezTo>
                  <a:cubicBezTo>
                    <a:pt x="45" y="31"/>
                    <a:pt x="44" y="33"/>
                    <a:pt x="43" y="32"/>
                  </a:cubicBezTo>
                  <a:cubicBezTo>
                    <a:pt x="42" y="32"/>
                    <a:pt x="42" y="32"/>
                    <a:pt x="42" y="32"/>
                  </a:cubicBezTo>
                  <a:cubicBezTo>
                    <a:pt x="40" y="31"/>
                    <a:pt x="40" y="34"/>
                    <a:pt x="39" y="34"/>
                  </a:cubicBezTo>
                  <a:cubicBezTo>
                    <a:pt x="40" y="36"/>
                    <a:pt x="40" y="38"/>
                    <a:pt x="42" y="39"/>
                  </a:cubicBezTo>
                  <a:cubicBezTo>
                    <a:pt x="43" y="39"/>
                    <a:pt x="44" y="40"/>
                    <a:pt x="45" y="40"/>
                  </a:cubicBezTo>
                  <a:cubicBezTo>
                    <a:pt x="44" y="41"/>
                    <a:pt x="45" y="42"/>
                    <a:pt x="44" y="43"/>
                  </a:cubicBezTo>
                  <a:cubicBezTo>
                    <a:pt x="45" y="45"/>
                    <a:pt x="47" y="47"/>
                    <a:pt x="49" y="49"/>
                  </a:cubicBezTo>
                  <a:cubicBezTo>
                    <a:pt x="50" y="50"/>
                    <a:pt x="49" y="53"/>
                    <a:pt x="51" y="53"/>
                  </a:cubicBezTo>
                  <a:cubicBezTo>
                    <a:pt x="54" y="58"/>
                    <a:pt x="58" y="62"/>
                    <a:pt x="62" y="67"/>
                  </a:cubicBezTo>
                  <a:cubicBezTo>
                    <a:pt x="64" y="69"/>
                    <a:pt x="66" y="71"/>
                    <a:pt x="68" y="72"/>
                  </a:cubicBezTo>
                  <a:cubicBezTo>
                    <a:pt x="69" y="71"/>
                    <a:pt x="69" y="71"/>
                    <a:pt x="69" y="71"/>
                  </a:cubicBezTo>
                  <a:cubicBezTo>
                    <a:pt x="68" y="70"/>
                    <a:pt x="69" y="69"/>
                    <a:pt x="68" y="67"/>
                  </a:cubicBezTo>
                  <a:cubicBezTo>
                    <a:pt x="69" y="67"/>
                    <a:pt x="69" y="67"/>
                    <a:pt x="69" y="67"/>
                  </a:cubicBezTo>
                  <a:cubicBezTo>
                    <a:pt x="68" y="66"/>
                    <a:pt x="69" y="64"/>
                    <a:pt x="68" y="63"/>
                  </a:cubicBezTo>
                  <a:cubicBezTo>
                    <a:pt x="69" y="60"/>
                    <a:pt x="69" y="60"/>
                    <a:pt x="69" y="60"/>
                  </a:cubicBezTo>
                  <a:cubicBezTo>
                    <a:pt x="69" y="61"/>
                    <a:pt x="70" y="62"/>
                    <a:pt x="71" y="62"/>
                  </a:cubicBezTo>
                  <a:cubicBezTo>
                    <a:pt x="71" y="63"/>
                    <a:pt x="71" y="65"/>
                    <a:pt x="71" y="66"/>
                  </a:cubicBezTo>
                  <a:cubicBezTo>
                    <a:pt x="73" y="66"/>
                    <a:pt x="71" y="64"/>
                    <a:pt x="72" y="63"/>
                  </a:cubicBezTo>
                  <a:cubicBezTo>
                    <a:pt x="72" y="62"/>
                    <a:pt x="70" y="60"/>
                    <a:pt x="72" y="59"/>
                  </a:cubicBezTo>
                  <a:cubicBezTo>
                    <a:pt x="73" y="60"/>
                    <a:pt x="72" y="61"/>
                    <a:pt x="73" y="61"/>
                  </a:cubicBezTo>
                  <a:cubicBezTo>
                    <a:pt x="73" y="62"/>
                    <a:pt x="73" y="62"/>
                    <a:pt x="73" y="62"/>
                  </a:cubicBezTo>
                  <a:cubicBezTo>
                    <a:pt x="73" y="63"/>
                    <a:pt x="73" y="63"/>
                    <a:pt x="73" y="63"/>
                  </a:cubicBezTo>
                  <a:cubicBezTo>
                    <a:pt x="73" y="64"/>
                    <a:pt x="74" y="65"/>
                    <a:pt x="73" y="67"/>
                  </a:cubicBezTo>
                  <a:cubicBezTo>
                    <a:pt x="73" y="67"/>
                    <a:pt x="74" y="67"/>
                    <a:pt x="74" y="68"/>
                  </a:cubicBezTo>
                  <a:cubicBezTo>
                    <a:pt x="75" y="67"/>
                    <a:pt x="75" y="67"/>
                    <a:pt x="75" y="66"/>
                  </a:cubicBezTo>
                  <a:cubicBezTo>
                    <a:pt x="75" y="67"/>
                    <a:pt x="75" y="69"/>
                    <a:pt x="77" y="68"/>
                  </a:cubicBezTo>
                  <a:cubicBezTo>
                    <a:pt x="78" y="68"/>
                    <a:pt x="77" y="69"/>
                    <a:pt x="78" y="69"/>
                  </a:cubicBezTo>
                  <a:cubicBezTo>
                    <a:pt x="78" y="70"/>
                    <a:pt x="77" y="70"/>
                    <a:pt x="77" y="70"/>
                  </a:cubicBezTo>
                  <a:cubicBezTo>
                    <a:pt x="76" y="69"/>
                    <a:pt x="77" y="69"/>
                    <a:pt x="76" y="68"/>
                  </a:cubicBezTo>
                  <a:cubicBezTo>
                    <a:pt x="75" y="69"/>
                    <a:pt x="75" y="70"/>
                    <a:pt x="76" y="71"/>
                  </a:cubicBezTo>
                  <a:cubicBezTo>
                    <a:pt x="76" y="71"/>
                    <a:pt x="76" y="71"/>
                    <a:pt x="76" y="71"/>
                  </a:cubicBezTo>
                  <a:cubicBezTo>
                    <a:pt x="76" y="71"/>
                    <a:pt x="77" y="71"/>
                    <a:pt x="77" y="71"/>
                  </a:cubicBezTo>
                  <a:cubicBezTo>
                    <a:pt x="77" y="71"/>
                    <a:pt x="77" y="72"/>
                    <a:pt x="77" y="72"/>
                  </a:cubicBezTo>
                  <a:cubicBezTo>
                    <a:pt x="78" y="72"/>
                    <a:pt x="78" y="72"/>
                    <a:pt x="78" y="72"/>
                  </a:cubicBezTo>
                  <a:cubicBezTo>
                    <a:pt x="78" y="73"/>
                    <a:pt x="78" y="73"/>
                    <a:pt x="78" y="73"/>
                  </a:cubicBezTo>
                  <a:cubicBezTo>
                    <a:pt x="77" y="73"/>
                    <a:pt x="77" y="73"/>
                    <a:pt x="77" y="73"/>
                  </a:cubicBezTo>
                  <a:cubicBezTo>
                    <a:pt x="76" y="73"/>
                    <a:pt x="77" y="74"/>
                    <a:pt x="78" y="74"/>
                  </a:cubicBezTo>
                  <a:cubicBezTo>
                    <a:pt x="78" y="74"/>
                    <a:pt x="78" y="74"/>
                    <a:pt x="78" y="74"/>
                  </a:cubicBezTo>
                  <a:cubicBezTo>
                    <a:pt x="78" y="75"/>
                    <a:pt x="77" y="75"/>
                    <a:pt x="77" y="77"/>
                  </a:cubicBezTo>
                  <a:cubicBezTo>
                    <a:pt x="77" y="77"/>
                    <a:pt x="77" y="77"/>
                    <a:pt x="77" y="77"/>
                  </a:cubicBezTo>
                  <a:cubicBezTo>
                    <a:pt x="78" y="77"/>
                    <a:pt x="77" y="78"/>
                    <a:pt x="78" y="79"/>
                  </a:cubicBezTo>
                  <a:cubicBezTo>
                    <a:pt x="78" y="80"/>
                    <a:pt x="77" y="80"/>
                    <a:pt x="78" y="80"/>
                  </a:cubicBezTo>
                  <a:cubicBezTo>
                    <a:pt x="77" y="81"/>
                    <a:pt x="77" y="83"/>
                    <a:pt x="75" y="82"/>
                  </a:cubicBezTo>
                  <a:cubicBezTo>
                    <a:pt x="74" y="83"/>
                    <a:pt x="72" y="82"/>
                    <a:pt x="70" y="82"/>
                  </a:cubicBezTo>
                  <a:cubicBezTo>
                    <a:pt x="66" y="81"/>
                    <a:pt x="63" y="78"/>
                    <a:pt x="59" y="76"/>
                  </a:cubicBezTo>
                  <a:cubicBezTo>
                    <a:pt x="59" y="75"/>
                    <a:pt x="58" y="75"/>
                    <a:pt x="57" y="74"/>
                  </a:cubicBezTo>
                  <a:cubicBezTo>
                    <a:pt x="50" y="67"/>
                    <a:pt x="45" y="59"/>
                    <a:pt x="40" y="50"/>
                  </a:cubicBezTo>
                  <a:cubicBezTo>
                    <a:pt x="40" y="50"/>
                    <a:pt x="39" y="49"/>
                    <a:pt x="39" y="50"/>
                  </a:cubicBezTo>
                  <a:cubicBezTo>
                    <a:pt x="37" y="51"/>
                    <a:pt x="36" y="52"/>
                    <a:pt x="35" y="53"/>
                  </a:cubicBezTo>
                  <a:cubicBezTo>
                    <a:pt x="34" y="54"/>
                    <a:pt x="32" y="55"/>
                    <a:pt x="32" y="56"/>
                  </a:cubicBezTo>
                  <a:cubicBezTo>
                    <a:pt x="29" y="58"/>
                    <a:pt x="27" y="61"/>
                    <a:pt x="24" y="62"/>
                  </a:cubicBezTo>
                  <a:cubicBezTo>
                    <a:pt x="22" y="63"/>
                    <a:pt x="21" y="65"/>
                    <a:pt x="18" y="65"/>
                  </a:cubicBezTo>
                  <a:cubicBezTo>
                    <a:pt x="18" y="66"/>
                    <a:pt x="19" y="66"/>
                    <a:pt x="19" y="66"/>
                  </a:cubicBezTo>
                  <a:cubicBezTo>
                    <a:pt x="18" y="67"/>
                    <a:pt x="16" y="67"/>
                    <a:pt x="15" y="68"/>
                  </a:cubicBezTo>
                  <a:cubicBezTo>
                    <a:pt x="14" y="68"/>
                    <a:pt x="14" y="69"/>
                    <a:pt x="12" y="69"/>
                  </a:cubicBezTo>
                  <a:cubicBezTo>
                    <a:pt x="12" y="70"/>
                    <a:pt x="10" y="71"/>
                    <a:pt x="9" y="73"/>
                  </a:cubicBezTo>
                  <a:cubicBezTo>
                    <a:pt x="8" y="73"/>
                    <a:pt x="7" y="72"/>
                    <a:pt x="5" y="73"/>
                  </a:cubicBezTo>
                  <a:cubicBezTo>
                    <a:pt x="5" y="71"/>
                    <a:pt x="3" y="71"/>
                    <a:pt x="3" y="70"/>
                  </a:cubicBezTo>
                  <a:cubicBezTo>
                    <a:pt x="2" y="69"/>
                    <a:pt x="1" y="68"/>
                    <a:pt x="0" y="67"/>
                  </a:cubicBezTo>
                  <a:cubicBezTo>
                    <a:pt x="0" y="66"/>
                    <a:pt x="0" y="65"/>
                    <a:pt x="0" y="65"/>
                  </a:cubicBezTo>
                  <a:cubicBezTo>
                    <a:pt x="0" y="64"/>
                    <a:pt x="1" y="64"/>
                    <a:pt x="0" y="63"/>
                  </a:cubicBezTo>
                  <a:cubicBezTo>
                    <a:pt x="1" y="61"/>
                    <a:pt x="1" y="59"/>
                    <a:pt x="1" y="56"/>
                  </a:cubicBezTo>
                  <a:cubicBezTo>
                    <a:pt x="1" y="55"/>
                    <a:pt x="1" y="55"/>
                    <a:pt x="1" y="55"/>
                  </a:cubicBezTo>
                  <a:cubicBezTo>
                    <a:pt x="1" y="55"/>
                    <a:pt x="1" y="55"/>
                    <a:pt x="1" y="55"/>
                  </a:cubicBezTo>
                  <a:cubicBezTo>
                    <a:pt x="1" y="54"/>
                    <a:pt x="2" y="53"/>
                    <a:pt x="2" y="53"/>
                  </a:cubicBezTo>
                  <a:cubicBezTo>
                    <a:pt x="3" y="49"/>
                    <a:pt x="2" y="46"/>
                    <a:pt x="3" y="43"/>
                  </a:cubicBezTo>
                  <a:cubicBezTo>
                    <a:pt x="2" y="43"/>
                    <a:pt x="2" y="43"/>
                    <a:pt x="2" y="43"/>
                  </a:cubicBezTo>
                  <a:cubicBezTo>
                    <a:pt x="3" y="42"/>
                    <a:pt x="2" y="42"/>
                    <a:pt x="2" y="42"/>
                  </a:cubicBezTo>
                  <a:cubicBezTo>
                    <a:pt x="3" y="41"/>
                    <a:pt x="2" y="40"/>
                    <a:pt x="3" y="38"/>
                  </a:cubicBezTo>
                  <a:cubicBezTo>
                    <a:pt x="2" y="38"/>
                    <a:pt x="2" y="38"/>
                    <a:pt x="2" y="37"/>
                  </a:cubicBezTo>
                  <a:cubicBezTo>
                    <a:pt x="3" y="37"/>
                    <a:pt x="3" y="36"/>
                    <a:pt x="3" y="35"/>
                  </a:cubicBezTo>
                  <a:cubicBezTo>
                    <a:pt x="3" y="35"/>
                    <a:pt x="3" y="34"/>
                    <a:pt x="3" y="34"/>
                  </a:cubicBezTo>
                  <a:cubicBezTo>
                    <a:pt x="2" y="33"/>
                    <a:pt x="2" y="33"/>
                    <a:pt x="2" y="33"/>
                  </a:cubicBezTo>
                  <a:cubicBezTo>
                    <a:pt x="3" y="33"/>
                    <a:pt x="3" y="33"/>
                    <a:pt x="3" y="33"/>
                  </a:cubicBezTo>
                  <a:cubicBezTo>
                    <a:pt x="4" y="30"/>
                    <a:pt x="2" y="27"/>
                    <a:pt x="4" y="24"/>
                  </a:cubicBezTo>
                  <a:cubicBezTo>
                    <a:pt x="3" y="23"/>
                    <a:pt x="4" y="22"/>
                    <a:pt x="4" y="21"/>
                  </a:cubicBezTo>
                  <a:cubicBezTo>
                    <a:pt x="4" y="20"/>
                    <a:pt x="4" y="18"/>
                    <a:pt x="5" y="17"/>
                  </a:cubicBezTo>
                  <a:cubicBezTo>
                    <a:pt x="5" y="16"/>
                    <a:pt x="5" y="16"/>
                    <a:pt x="5" y="16"/>
                  </a:cubicBezTo>
                  <a:cubicBezTo>
                    <a:pt x="5" y="16"/>
                    <a:pt x="5" y="16"/>
                    <a:pt x="5" y="16"/>
                  </a:cubicBezTo>
                  <a:cubicBezTo>
                    <a:pt x="5" y="15"/>
                    <a:pt x="6" y="15"/>
                    <a:pt x="7" y="15"/>
                  </a:cubicBezTo>
                  <a:cubicBezTo>
                    <a:pt x="8" y="14"/>
                    <a:pt x="9" y="14"/>
                    <a:pt x="10" y="14"/>
                  </a:cubicBezTo>
                  <a:cubicBezTo>
                    <a:pt x="13" y="16"/>
                    <a:pt x="14" y="19"/>
                    <a:pt x="15" y="21"/>
                  </a:cubicBezTo>
                  <a:cubicBezTo>
                    <a:pt x="14" y="22"/>
                    <a:pt x="16" y="23"/>
                    <a:pt x="15" y="24"/>
                  </a:cubicBezTo>
                  <a:cubicBezTo>
                    <a:pt x="15" y="26"/>
                    <a:pt x="15" y="29"/>
                    <a:pt x="13" y="30"/>
                  </a:cubicBezTo>
                  <a:cubicBezTo>
                    <a:pt x="12" y="32"/>
                    <a:pt x="14" y="34"/>
                    <a:pt x="11" y="35"/>
                  </a:cubicBezTo>
                  <a:cubicBezTo>
                    <a:pt x="11" y="36"/>
                    <a:pt x="11" y="37"/>
                    <a:pt x="11" y="38"/>
                  </a:cubicBezTo>
                  <a:cubicBezTo>
                    <a:pt x="12" y="39"/>
                    <a:pt x="12" y="37"/>
                    <a:pt x="14" y="36"/>
                  </a:cubicBezTo>
                  <a:cubicBezTo>
                    <a:pt x="16" y="35"/>
                    <a:pt x="19" y="34"/>
                    <a:pt x="21" y="33"/>
                  </a:cubicBezTo>
                  <a:cubicBezTo>
                    <a:pt x="22" y="33"/>
                    <a:pt x="24" y="32"/>
                    <a:pt x="24" y="31"/>
                  </a:cubicBezTo>
                  <a:cubicBezTo>
                    <a:pt x="26" y="31"/>
                    <a:pt x="28" y="30"/>
                    <a:pt x="28" y="29"/>
                  </a:cubicBezTo>
                  <a:cubicBezTo>
                    <a:pt x="26" y="26"/>
                    <a:pt x="26" y="26"/>
                    <a:pt x="26" y="26"/>
                  </a:cubicBezTo>
                  <a:cubicBezTo>
                    <a:pt x="23" y="25"/>
                    <a:pt x="21" y="31"/>
                    <a:pt x="18" y="27"/>
                  </a:cubicBezTo>
                  <a:cubicBezTo>
                    <a:pt x="16" y="26"/>
                    <a:pt x="18" y="24"/>
                    <a:pt x="18" y="22"/>
                  </a:cubicBezTo>
                  <a:cubicBezTo>
                    <a:pt x="19" y="21"/>
                    <a:pt x="20" y="20"/>
                    <a:pt x="21" y="19"/>
                  </a:cubicBezTo>
                  <a:cubicBezTo>
                    <a:pt x="22" y="19"/>
                    <a:pt x="22" y="18"/>
                    <a:pt x="23" y="18"/>
                  </a:cubicBezTo>
                  <a:cubicBezTo>
                    <a:pt x="25" y="18"/>
                    <a:pt x="23" y="14"/>
                    <a:pt x="26" y="15"/>
                  </a:cubicBezTo>
                  <a:cubicBezTo>
                    <a:pt x="27" y="15"/>
                    <a:pt x="28" y="16"/>
                    <a:pt x="29" y="15"/>
                  </a:cubicBezTo>
                  <a:cubicBezTo>
                    <a:pt x="31" y="14"/>
                    <a:pt x="32" y="13"/>
                    <a:pt x="33" y="12"/>
                  </a:cubicBezTo>
                  <a:cubicBezTo>
                    <a:pt x="33" y="11"/>
                    <a:pt x="34" y="11"/>
                    <a:pt x="34" y="10"/>
                  </a:cubicBezTo>
                  <a:cubicBezTo>
                    <a:pt x="32" y="10"/>
                    <a:pt x="31" y="11"/>
                    <a:pt x="29" y="11"/>
                  </a:cubicBezTo>
                  <a:cubicBezTo>
                    <a:pt x="29" y="12"/>
                    <a:pt x="27" y="12"/>
                    <a:pt x="26" y="12"/>
                  </a:cubicBezTo>
                  <a:cubicBezTo>
                    <a:pt x="26" y="13"/>
                    <a:pt x="25" y="12"/>
                    <a:pt x="24" y="13"/>
                  </a:cubicBezTo>
                  <a:cubicBezTo>
                    <a:pt x="24" y="13"/>
                    <a:pt x="23" y="14"/>
                    <a:pt x="23" y="13"/>
                  </a:cubicBezTo>
                  <a:cubicBezTo>
                    <a:pt x="22" y="14"/>
                    <a:pt x="21" y="13"/>
                    <a:pt x="20" y="14"/>
                  </a:cubicBezTo>
                  <a:cubicBezTo>
                    <a:pt x="19" y="12"/>
                    <a:pt x="16" y="13"/>
                    <a:pt x="15" y="12"/>
                  </a:cubicBezTo>
                  <a:cubicBezTo>
                    <a:pt x="15" y="12"/>
                    <a:pt x="15" y="12"/>
                    <a:pt x="15" y="12"/>
                  </a:cubicBezTo>
                  <a:cubicBezTo>
                    <a:pt x="15" y="10"/>
                    <a:pt x="12" y="11"/>
                    <a:pt x="13" y="9"/>
                  </a:cubicBezTo>
                  <a:cubicBezTo>
                    <a:pt x="13" y="8"/>
                    <a:pt x="14" y="6"/>
                    <a:pt x="15" y="6"/>
                  </a:cubicBezTo>
                  <a:cubicBezTo>
                    <a:pt x="19" y="5"/>
                    <a:pt x="22" y="4"/>
                    <a:pt x="26" y="4"/>
                  </a:cubicBezTo>
                  <a:cubicBezTo>
                    <a:pt x="27" y="4"/>
                    <a:pt x="29" y="3"/>
                    <a:pt x="31" y="3"/>
                  </a:cubicBezTo>
                  <a:cubicBezTo>
                    <a:pt x="32" y="2"/>
                    <a:pt x="34" y="3"/>
                    <a:pt x="35" y="2"/>
                  </a:cubicBezTo>
                  <a:cubicBezTo>
                    <a:pt x="38" y="2"/>
                    <a:pt x="40" y="1"/>
                    <a:pt x="42" y="0"/>
                  </a:cubicBezTo>
                  <a:cubicBezTo>
                    <a:pt x="42" y="0"/>
                    <a:pt x="44" y="0"/>
                    <a:pt x="45" y="0"/>
                  </a:cubicBezTo>
                  <a:cubicBezTo>
                    <a:pt x="45" y="0"/>
                    <a:pt x="45" y="0"/>
                    <a:pt x="45" y="0"/>
                  </a:cubicBezTo>
                  <a:cubicBezTo>
                    <a:pt x="47" y="1"/>
                    <a:pt x="50" y="1"/>
                    <a:pt x="51" y="3"/>
                  </a:cubicBezTo>
                  <a:cubicBezTo>
                    <a:pt x="50" y="4"/>
                    <a:pt x="52" y="4"/>
                    <a:pt x="52" y="5"/>
                  </a:cubicBezTo>
                  <a:cubicBezTo>
                    <a:pt x="52" y="6"/>
                    <a:pt x="50" y="5"/>
                    <a:pt x="50" y="7"/>
                  </a:cubicBezTo>
                  <a:cubicBezTo>
                    <a:pt x="47" y="8"/>
                    <a:pt x="45" y="11"/>
                    <a:pt x="43" y="13"/>
                  </a:cubicBezTo>
                  <a:cubicBezTo>
                    <a:pt x="42" y="14"/>
                    <a:pt x="42" y="14"/>
                    <a:pt x="42" y="14"/>
                  </a:cubicBezTo>
                  <a:cubicBezTo>
                    <a:pt x="44" y="15"/>
                    <a:pt x="45" y="14"/>
                    <a:pt x="46" y="15"/>
                  </a:cubicBezTo>
                  <a:cubicBezTo>
                    <a:pt x="46" y="16"/>
                    <a:pt x="46" y="17"/>
                    <a:pt x="47" y="18"/>
                  </a:cubicBezTo>
                  <a:cubicBezTo>
                    <a:pt x="46" y="19"/>
                    <a:pt x="45" y="20"/>
                    <a:pt x="43" y="20"/>
                  </a:cubicBezTo>
                  <a:cubicBezTo>
                    <a:pt x="43" y="21"/>
                    <a:pt x="42" y="21"/>
                    <a:pt x="42" y="21"/>
                  </a:cubicBezTo>
                  <a:cubicBezTo>
                    <a:pt x="45" y="22"/>
                    <a:pt x="47" y="21"/>
                    <a:pt x="49" y="22"/>
                  </a:cubicBezTo>
                  <a:cubicBezTo>
                    <a:pt x="50" y="23"/>
                    <a:pt x="51" y="22"/>
                    <a:pt x="52" y="23"/>
                  </a:cubicBezTo>
                  <a:close/>
                  <a:moveTo>
                    <a:pt x="40" y="24"/>
                  </a:moveTo>
                  <a:cubicBezTo>
                    <a:pt x="40" y="25"/>
                    <a:pt x="38" y="25"/>
                    <a:pt x="37" y="26"/>
                  </a:cubicBezTo>
                  <a:cubicBezTo>
                    <a:pt x="36" y="26"/>
                    <a:pt x="36" y="26"/>
                    <a:pt x="35" y="26"/>
                  </a:cubicBezTo>
                  <a:cubicBezTo>
                    <a:pt x="34" y="26"/>
                    <a:pt x="36" y="25"/>
                    <a:pt x="35" y="24"/>
                  </a:cubicBezTo>
                  <a:cubicBezTo>
                    <a:pt x="36" y="24"/>
                    <a:pt x="37" y="22"/>
                    <a:pt x="38" y="23"/>
                  </a:cubicBezTo>
                  <a:cubicBezTo>
                    <a:pt x="39" y="23"/>
                    <a:pt x="39" y="25"/>
                    <a:pt x="40" y="24"/>
                  </a:cubicBezTo>
                  <a:close/>
                  <a:moveTo>
                    <a:pt x="73" y="36"/>
                  </a:moveTo>
                  <a:cubicBezTo>
                    <a:pt x="73" y="37"/>
                    <a:pt x="73" y="38"/>
                    <a:pt x="74" y="39"/>
                  </a:cubicBezTo>
                  <a:cubicBezTo>
                    <a:pt x="73" y="40"/>
                    <a:pt x="73" y="42"/>
                    <a:pt x="74" y="44"/>
                  </a:cubicBezTo>
                  <a:cubicBezTo>
                    <a:pt x="74" y="44"/>
                    <a:pt x="72" y="44"/>
                    <a:pt x="72" y="44"/>
                  </a:cubicBezTo>
                  <a:cubicBezTo>
                    <a:pt x="72" y="41"/>
                    <a:pt x="72" y="37"/>
                    <a:pt x="72" y="33"/>
                  </a:cubicBezTo>
                  <a:cubicBezTo>
                    <a:pt x="72" y="33"/>
                    <a:pt x="72" y="33"/>
                    <a:pt x="72" y="33"/>
                  </a:cubicBezTo>
                  <a:cubicBezTo>
                    <a:pt x="73" y="33"/>
                    <a:pt x="72" y="33"/>
                    <a:pt x="73" y="32"/>
                  </a:cubicBezTo>
                  <a:cubicBezTo>
                    <a:pt x="72" y="32"/>
                    <a:pt x="72" y="32"/>
                    <a:pt x="72" y="32"/>
                  </a:cubicBezTo>
                  <a:cubicBezTo>
                    <a:pt x="72" y="32"/>
                    <a:pt x="72" y="32"/>
                    <a:pt x="72" y="32"/>
                  </a:cubicBezTo>
                  <a:cubicBezTo>
                    <a:pt x="72" y="32"/>
                    <a:pt x="72" y="32"/>
                    <a:pt x="72" y="31"/>
                  </a:cubicBezTo>
                  <a:cubicBezTo>
                    <a:pt x="72" y="31"/>
                    <a:pt x="73" y="30"/>
                    <a:pt x="73" y="30"/>
                  </a:cubicBezTo>
                  <a:cubicBezTo>
                    <a:pt x="72" y="29"/>
                    <a:pt x="73" y="28"/>
                    <a:pt x="73" y="27"/>
                  </a:cubicBezTo>
                  <a:cubicBezTo>
                    <a:pt x="73" y="29"/>
                    <a:pt x="73" y="33"/>
                    <a:pt x="73" y="36"/>
                  </a:cubicBezTo>
                  <a:close/>
                  <a:moveTo>
                    <a:pt x="71" y="35"/>
                  </a:moveTo>
                  <a:cubicBezTo>
                    <a:pt x="71" y="35"/>
                    <a:pt x="70" y="36"/>
                    <a:pt x="71" y="37"/>
                  </a:cubicBezTo>
                  <a:cubicBezTo>
                    <a:pt x="70" y="37"/>
                    <a:pt x="71" y="38"/>
                    <a:pt x="71" y="39"/>
                  </a:cubicBezTo>
                  <a:cubicBezTo>
                    <a:pt x="70" y="40"/>
                    <a:pt x="71" y="43"/>
                    <a:pt x="70" y="44"/>
                  </a:cubicBezTo>
                  <a:cubicBezTo>
                    <a:pt x="70" y="44"/>
                    <a:pt x="71" y="45"/>
                    <a:pt x="70" y="46"/>
                  </a:cubicBezTo>
                  <a:cubicBezTo>
                    <a:pt x="71" y="46"/>
                    <a:pt x="70" y="47"/>
                    <a:pt x="70" y="48"/>
                  </a:cubicBezTo>
                  <a:cubicBezTo>
                    <a:pt x="69" y="49"/>
                    <a:pt x="70" y="50"/>
                    <a:pt x="70" y="51"/>
                  </a:cubicBezTo>
                  <a:cubicBezTo>
                    <a:pt x="70" y="51"/>
                    <a:pt x="70" y="51"/>
                    <a:pt x="70" y="51"/>
                  </a:cubicBezTo>
                  <a:cubicBezTo>
                    <a:pt x="71" y="51"/>
                    <a:pt x="70" y="50"/>
                    <a:pt x="71" y="50"/>
                  </a:cubicBezTo>
                  <a:cubicBezTo>
                    <a:pt x="70" y="51"/>
                    <a:pt x="71" y="52"/>
                    <a:pt x="70" y="53"/>
                  </a:cubicBezTo>
                  <a:cubicBezTo>
                    <a:pt x="71" y="54"/>
                    <a:pt x="71" y="56"/>
                    <a:pt x="71" y="57"/>
                  </a:cubicBezTo>
                  <a:cubicBezTo>
                    <a:pt x="70" y="57"/>
                    <a:pt x="70" y="56"/>
                    <a:pt x="70" y="56"/>
                  </a:cubicBezTo>
                  <a:cubicBezTo>
                    <a:pt x="70" y="57"/>
                    <a:pt x="69" y="57"/>
                    <a:pt x="69" y="57"/>
                  </a:cubicBezTo>
                  <a:cubicBezTo>
                    <a:pt x="70" y="58"/>
                    <a:pt x="69" y="59"/>
                    <a:pt x="69" y="60"/>
                  </a:cubicBezTo>
                  <a:cubicBezTo>
                    <a:pt x="68" y="60"/>
                    <a:pt x="69" y="59"/>
                    <a:pt x="68" y="59"/>
                  </a:cubicBezTo>
                  <a:cubicBezTo>
                    <a:pt x="69" y="57"/>
                    <a:pt x="69" y="56"/>
                    <a:pt x="68" y="55"/>
                  </a:cubicBezTo>
                  <a:cubicBezTo>
                    <a:pt x="67" y="53"/>
                    <a:pt x="69" y="52"/>
                    <a:pt x="68" y="50"/>
                  </a:cubicBezTo>
                  <a:cubicBezTo>
                    <a:pt x="69" y="50"/>
                    <a:pt x="68" y="49"/>
                    <a:pt x="69" y="49"/>
                  </a:cubicBezTo>
                  <a:cubicBezTo>
                    <a:pt x="68" y="48"/>
                    <a:pt x="68" y="48"/>
                    <a:pt x="68" y="48"/>
                  </a:cubicBezTo>
                  <a:cubicBezTo>
                    <a:pt x="68" y="47"/>
                    <a:pt x="69" y="46"/>
                    <a:pt x="69" y="44"/>
                  </a:cubicBezTo>
                  <a:cubicBezTo>
                    <a:pt x="69" y="44"/>
                    <a:pt x="69" y="44"/>
                    <a:pt x="69" y="43"/>
                  </a:cubicBezTo>
                  <a:cubicBezTo>
                    <a:pt x="69" y="43"/>
                    <a:pt x="68" y="43"/>
                    <a:pt x="68" y="43"/>
                  </a:cubicBezTo>
                  <a:cubicBezTo>
                    <a:pt x="71" y="43"/>
                    <a:pt x="68" y="40"/>
                    <a:pt x="69" y="39"/>
                  </a:cubicBezTo>
                  <a:cubicBezTo>
                    <a:pt x="68" y="38"/>
                    <a:pt x="71" y="37"/>
                    <a:pt x="69" y="36"/>
                  </a:cubicBezTo>
                  <a:cubicBezTo>
                    <a:pt x="70" y="35"/>
                    <a:pt x="70" y="33"/>
                    <a:pt x="70" y="32"/>
                  </a:cubicBezTo>
                  <a:cubicBezTo>
                    <a:pt x="71" y="35"/>
                    <a:pt x="71" y="35"/>
                    <a:pt x="71" y="35"/>
                  </a:cubicBezTo>
                  <a:close/>
                  <a:moveTo>
                    <a:pt x="34" y="41"/>
                  </a:moveTo>
                  <a:cubicBezTo>
                    <a:pt x="33" y="40"/>
                    <a:pt x="33" y="40"/>
                    <a:pt x="33" y="40"/>
                  </a:cubicBezTo>
                  <a:cubicBezTo>
                    <a:pt x="33" y="40"/>
                    <a:pt x="33" y="41"/>
                    <a:pt x="33" y="42"/>
                  </a:cubicBezTo>
                  <a:cubicBezTo>
                    <a:pt x="33" y="42"/>
                    <a:pt x="34" y="43"/>
                    <a:pt x="34" y="44"/>
                  </a:cubicBezTo>
                  <a:cubicBezTo>
                    <a:pt x="32" y="46"/>
                    <a:pt x="29" y="47"/>
                    <a:pt x="28" y="49"/>
                  </a:cubicBezTo>
                  <a:cubicBezTo>
                    <a:pt x="27" y="49"/>
                    <a:pt x="27" y="50"/>
                    <a:pt x="26" y="50"/>
                  </a:cubicBezTo>
                  <a:cubicBezTo>
                    <a:pt x="21" y="53"/>
                    <a:pt x="17" y="57"/>
                    <a:pt x="12" y="60"/>
                  </a:cubicBezTo>
                  <a:cubicBezTo>
                    <a:pt x="12" y="60"/>
                    <a:pt x="12" y="60"/>
                    <a:pt x="11" y="60"/>
                  </a:cubicBezTo>
                  <a:cubicBezTo>
                    <a:pt x="11" y="60"/>
                    <a:pt x="11" y="59"/>
                    <a:pt x="10" y="59"/>
                  </a:cubicBezTo>
                  <a:cubicBezTo>
                    <a:pt x="11" y="57"/>
                    <a:pt x="10" y="56"/>
                    <a:pt x="10" y="56"/>
                  </a:cubicBezTo>
                  <a:cubicBezTo>
                    <a:pt x="10" y="54"/>
                    <a:pt x="11" y="53"/>
                    <a:pt x="9" y="52"/>
                  </a:cubicBezTo>
                  <a:cubicBezTo>
                    <a:pt x="11" y="50"/>
                    <a:pt x="10" y="47"/>
                    <a:pt x="10" y="45"/>
                  </a:cubicBezTo>
                  <a:cubicBezTo>
                    <a:pt x="12" y="47"/>
                    <a:pt x="14" y="45"/>
                    <a:pt x="17" y="46"/>
                  </a:cubicBezTo>
                  <a:cubicBezTo>
                    <a:pt x="17" y="45"/>
                    <a:pt x="18" y="45"/>
                    <a:pt x="18" y="45"/>
                  </a:cubicBezTo>
                  <a:cubicBezTo>
                    <a:pt x="20" y="44"/>
                    <a:pt x="21" y="43"/>
                    <a:pt x="23" y="43"/>
                  </a:cubicBezTo>
                  <a:cubicBezTo>
                    <a:pt x="24" y="43"/>
                    <a:pt x="24" y="41"/>
                    <a:pt x="26" y="42"/>
                  </a:cubicBezTo>
                  <a:cubicBezTo>
                    <a:pt x="27" y="41"/>
                    <a:pt x="28" y="39"/>
                    <a:pt x="30" y="39"/>
                  </a:cubicBezTo>
                  <a:cubicBezTo>
                    <a:pt x="30" y="38"/>
                    <a:pt x="31" y="38"/>
                    <a:pt x="32" y="37"/>
                  </a:cubicBezTo>
                  <a:cubicBezTo>
                    <a:pt x="33" y="38"/>
                    <a:pt x="34" y="40"/>
                    <a:pt x="34" y="41"/>
                  </a:cubicBezTo>
                  <a:close/>
                  <a:moveTo>
                    <a:pt x="74" y="46"/>
                  </a:moveTo>
                  <a:cubicBezTo>
                    <a:pt x="73" y="46"/>
                    <a:pt x="73" y="47"/>
                    <a:pt x="73" y="48"/>
                  </a:cubicBezTo>
                  <a:cubicBezTo>
                    <a:pt x="73" y="48"/>
                    <a:pt x="73" y="48"/>
                    <a:pt x="73" y="48"/>
                  </a:cubicBezTo>
                  <a:cubicBezTo>
                    <a:pt x="74" y="48"/>
                    <a:pt x="74" y="48"/>
                    <a:pt x="74" y="48"/>
                  </a:cubicBezTo>
                  <a:cubicBezTo>
                    <a:pt x="74" y="49"/>
                    <a:pt x="74" y="50"/>
                    <a:pt x="73" y="51"/>
                  </a:cubicBezTo>
                  <a:cubicBezTo>
                    <a:pt x="74" y="52"/>
                    <a:pt x="74" y="54"/>
                    <a:pt x="73" y="55"/>
                  </a:cubicBezTo>
                  <a:cubicBezTo>
                    <a:pt x="73" y="55"/>
                    <a:pt x="73" y="56"/>
                    <a:pt x="73" y="56"/>
                  </a:cubicBezTo>
                  <a:cubicBezTo>
                    <a:pt x="73" y="56"/>
                    <a:pt x="71" y="54"/>
                    <a:pt x="72" y="53"/>
                  </a:cubicBezTo>
                  <a:cubicBezTo>
                    <a:pt x="72" y="54"/>
                    <a:pt x="72" y="54"/>
                    <a:pt x="72" y="54"/>
                  </a:cubicBezTo>
                  <a:cubicBezTo>
                    <a:pt x="73" y="54"/>
                    <a:pt x="73" y="52"/>
                    <a:pt x="73" y="51"/>
                  </a:cubicBezTo>
                  <a:cubicBezTo>
                    <a:pt x="72" y="50"/>
                    <a:pt x="73" y="49"/>
                    <a:pt x="72" y="49"/>
                  </a:cubicBezTo>
                  <a:cubicBezTo>
                    <a:pt x="73" y="49"/>
                    <a:pt x="72" y="48"/>
                    <a:pt x="72" y="48"/>
                  </a:cubicBezTo>
                  <a:cubicBezTo>
                    <a:pt x="72" y="48"/>
                    <a:pt x="72" y="48"/>
                    <a:pt x="72" y="48"/>
                  </a:cubicBezTo>
                  <a:cubicBezTo>
                    <a:pt x="72" y="47"/>
                    <a:pt x="72" y="47"/>
                    <a:pt x="72" y="47"/>
                  </a:cubicBezTo>
                  <a:cubicBezTo>
                    <a:pt x="73" y="47"/>
                    <a:pt x="73" y="47"/>
                    <a:pt x="73" y="47"/>
                  </a:cubicBezTo>
                  <a:cubicBezTo>
                    <a:pt x="73" y="46"/>
                    <a:pt x="71" y="45"/>
                    <a:pt x="73" y="45"/>
                  </a:cubicBezTo>
                  <a:cubicBezTo>
                    <a:pt x="74" y="45"/>
                    <a:pt x="74" y="45"/>
                    <a:pt x="74" y="45"/>
                  </a:cubicBezTo>
                  <a:lnTo>
                    <a:pt x="74" y="46"/>
                  </a:lnTo>
                  <a:close/>
                  <a:moveTo>
                    <a:pt x="70" y="55"/>
                  </a:moveTo>
                  <a:cubicBezTo>
                    <a:pt x="70" y="54"/>
                    <a:pt x="70" y="54"/>
                    <a:pt x="70" y="54"/>
                  </a:cubicBezTo>
                  <a:cubicBezTo>
                    <a:pt x="70" y="54"/>
                    <a:pt x="70" y="54"/>
                    <a:pt x="70" y="54"/>
                  </a:cubicBezTo>
                  <a:lnTo>
                    <a:pt x="70" y="55"/>
                  </a:lnTo>
                  <a:close/>
                  <a:moveTo>
                    <a:pt x="70" y="68"/>
                  </a:moveTo>
                  <a:cubicBezTo>
                    <a:pt x="70" y="67"/>
                    <a:pt x="69" y="67"/>
                    <a:pt x="70" y="66"/>
                  </a:cubicBezTo>
                  <a:cubicBezTo>
                    <a:pt x="70" y="68"/>
                    <a:pt x="70" y="68"/>
                    <a:pt x="70" y="68"/>
                  </a:cubicBezTo>
                  <a:close/>
                  <a:moveTo>
                    <a:pt x="72" y="68"/>
                  </a:moveTo>
                  <a:cubicBezTo>
                    <a:pt x="72" y="67"/>
                    <a:pt x="71" y="68"/>
                    <a:pt x="71" y="67"/>
                  </a:cubicBezTo>
                  <a:cubicBezTo>
                    <a:pt x="72" y="67"/>
                    <a:pt x="72" y="67"/>
                    <a:pt x="72" y="67"/>
                  </a:cubicBezTo>
                  <a:lnTo>
                    <a:pt x="72" y="68"/>
                  </a:lnTo>
                  <a:close/>
                  <a:moveTo>
                    <a:pt x="74" y="70"/>
                  </a:moveTo>
                  <a:cubicBezTo>
                    <a:pt x="74" y="70"/>
                    <a:pt x="74" y="70"/>
                    <a:pt x="74" y="70"/>
                  </a:cubicBezTo>
                  <a:cubicBezTo>
                    <a:pt x="74" y="69"/>
                    <a:pt x="74" y="69"/>
                    <a:pt x="74" y="69"/>
                  </a:cubicBezTo>
                  <a:cubicBezTo>
                    <a:pt x="74" y="69"/>
                    <a:pt x="74" y="69"/>
                    <a:pt x="74" y="70"/>
                  </a:cubicBezTo>
                  <a:close/>
                  <a:moveTo>
                    <a:pt x="76" y="76"/>
                  </a:moveTo>
                  <a:cubicBezTo>
                    <a:pt x="76" y="76"/>
                    <a:pt x="76" y="77"/>
                    <a:pt x="76" y="77"/>
                  </a:cubicBezTo>
                  <a:cubicBezTo>
                    <a:pt x="75" y="76"/>
                    <a:pt x="76" y="76"/>
                    <a:pt x="76"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 name="Freeform 17"/>
            <p:cNvSpPr>
              <a:spLocks noEditPoints="1"/>
            </p:cNvSpPr>
            <p:nvPr/>
          </p:nvSpPr>
          <p:spPr bwMode="auto">
            <a:xfrm>
              <a:off x="5416" y="4133"/>
              <a:ext cx="121" cy="110"/>
            </a:xfrm>
            <a:custGeom>
              <a:avLst/>
              <a:gdLst>
                <a:gd name="T0" fmla="*/ 18 w 47"/>
                <a:gd name="T1" fmla="*/ 5 h 41"/>
                <a:gd name="T2" fmla="*/ 14 w 47"/>
                <a:gd name="T3" fmla="*/ 9 h 41"/>
                <a:gd name="T4" fmla="*/ 11 w 47"/>
                <a:gd name="T5" fmla="*/ 9 h 41"/>
                <a:gd name="T6" fmla="*/ 11 w 47"/>
                <a:gd name="T7" fmla="*/ 0 h 41"/>
                <a:gd name="T8" fmla="*/ 34 w 47"/>
                <a:gd name="T9" fmla="*/ 7 h 41"/>
                <a:gd name="T10" fmla="*/ 33 w 47"/>
                <a:gd name="T11" fmla="*/ 11 h 41"/>
                <a:gd name="T12" fmla="*/ 26 w 47"/>
                <a:gd name="T13" fmla="*/ 17 h 41"/>
                <a:gd name="T14" fmla="*/ 36 w 47"/>
                <a:gd name="T15" fmla="*/ 23 h 41"/>
                <a:gd name="T16" fmla="*/ 40 w 47"/>
                <a:gd name="T17" fmla="*/ 24 h 41"/>
                <a:gd name="T18" fmla="*/ 45 w 47"/>
                <a:gd name="T19" fmla="*/ 24 h 41"/>
                <a:gd name="T20" fmla="*/ 47 w 47"/>
                <a:gd name="T21" fmla="*/ 26 h 41"/>
                <a:gd name="T22" fmla="*/ 45 w 47"/>
                <a:gd name="T23" fmla="*/ 28 h 41"/>
                <a:gd name="T24" fmla="*/ 36 w 47"/>
                <a:gd name="T25" fmla="*/ 27 h 41"/>
                <a:gd name="T26" fmla="*/ 25 w 47"/>
                <a:gd name="T27" fmla="*/ 19 h 41"/>
                <a:gd name="T28" fmla="*/ 20 w 47"/>
                <a:gd name="T29" fmla="*/ 29 h 41"/>
                <a:gd name="T30" fmla="*/ 16 w 47"/>
                <a:gd name="T31" fmla="*/ 32 h 41"/>
                <a:gd name="T32" fmla="*/ 16 w 47"/>
                <a:gd name="T33" fmla="*/ 28 h 41"/>
                <a:gd name="T34" fmla="*/ 24 w 47"/>
                <a:gd name="T35" fmla="*/ 17 h 41"/>
                <a:gd name="T36" fmla="*/ 24 w 47"/>
                <a:gd name="T37" fmla="*/ 17 h 41"/>
                <a:gd name="T38" fmla="*/ 26 w 47"/>
                <a:gd name="T39" fmla="*/ 15 h 41"/>
                <a:gd name="T40" fmla="*/ 34 w 47"/>
                <a:gd name="T41" fmla="*/ 7 h 41"/>
                <a:gd name="T42" fmla="*/ 23 w 47"/>
                <a:gd name="T43" fmla="*/ 11 h 41"/>
                <a:gd name="T44" fmla="*/ 19 w 47"/>
                <a:gd name="T45" fmla="*/ 14 h 41"/>
                <a:gd name="T46" fmla="*/ 22 w 47"/>
                <a:gd name="T47" fmla="*/ 9 h 41"/>
                <a:gd name="T48" fmla="*/ 13 w 47"/>
                <a:gd name="T49" fmla="*/ 20 h 41"/>
                <a:gd name="T50" fmla="*/ 17 w 47"/>
                <a:gd name="T51" fmla="*/ 21 h 41"/>
                <a:gd name="T52" fmla="*/ 12 w 47"/>
                <a:gd name="T53" fmla="*/ 35 h 41"/>
                <a:gd name="T54" fmla="*/ 9 w 47"/>
                <a:gd name="T55" fmla="*/ 39 h 41"/>
                <a:gd name="T56" fmla="*/ 7 w 47"/>
                <a:gd name="T57" fmla="*/ 33 h 41"/>
                <a:gd name="T58" fmla="*/ 4 w 47"/>
                <a:gd name="T59" fmla="*/ 37 h 41"/>
                <a:gd name="T60" fmla="*/ 2 w 47"/>
                <a:gd name="T61" fmla="*/ 32 h 41"/>
                <a:gd name="T62" fmla="*/ 5 w 47"/>
                <a:gd name="T63" fmla="*/ 26 h 41"/>
                <a:gd name="T64" fmla="*/ 0 w 47"/>
                <a:gd name="T65" fmla="*/ 22 h 41"/>
                <a:gd name="T66" fmla="*/ 3 w 47"/>
                <a:gd name="T67" fmla="*/ 21 h 41"/>
                <a:gd name="T68" fmla="*/ 11 w 47"/>
                <a:gd name="T69" fmla="*/ 19 h 41"/>
                <a:gd name="T70" fmla="*/ 31 w 47"/>
                <a:gd name="T71" fmla="*/ 26 h 41"/>
                <a:gd name="T72" fmla="*/ 33 w 47"/>
                <a:gd name="T73" fmla="*/ 37 h 41"/>
                <a:gd name="T74" fmla="*/ 27 w 47"/>
                <a:gd name="T75" fmla="*/ 38 h 41"/>
                <a:gd name="T76" fmla="*/ 27 w 47"/>
                <a:gd name="T77" fmla="*/ 30 h 41"/>
                <a:gd name="T78" fmla="*/ 21 w 47"/>
                <a:gd name="T79" fmla="*/ 31 h 41"/>
                <a:gd name="T80" fmla="*/ 24 w 47"/>
                <a:gd name="T81" fmla="*/ 40 h 41"/>
                <a:gd name="T82" fmla="*/ 23 w 47"/>
                <a:gd name="T83" fmla="*/ 40 h 41"/>
                <a:gd name="T84" fmla="*/ 20 w 47"/>
                <a:gd name="T85" fmla="*/ 34 h 41"/>
                <a:gd name="T86" fmla="*/ 22 w 47"/>
                <a:gd name="T87" fmla="*/ 2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7" h="41">
                  <a:moveTo>
                    <a:pt x="14" y="3"/>
                  </a:moveTo>
                  <a:cubicBezTo>
                    <a:pt x="15" y="3"/>
                    <a:pt x="15" y="4"/>
                    <a:pt x="15" y="3"/>
                  </a:cubicBezTo>
                  <a:cubicBezTo>
                    <a:pt x="16" y="4"/>
                    <a:pt x="17" y="4"/>
                    <a:pt x="18" y="5"/>
                  </a:cubicBezTo>
                  <a:cubicBezTo>
                    <a:pt x="18" y="6"/>
                    <a:pt x="17" y="6"/>
                    <a:pt x="17" y="7"/>
                  </a:cubicBezTo>
                  <a:cubicBezTo>
                    <a:pt x="16" y="8"/>
                    <a:pt x="16" y="7"/>
                    <a:pt x="16" y="8"/>
                  </a:cubicBezTo>
                  <a:cubicBezTo>
                    <a:pt x="15" y="8"/>
                    <a:pt x="15" y="9"/>
                    <a:pt x="14" y="9"/>
                  </a:cubicBezTo>
                  <a:cubicBezTo>
                    <a:pt x="13" y="9"/>
                    <a:pt x="13" y="9"/>
                    <a:pt x="13" y="9"/>
                  </a:cubicBezTo>
                  <a:cubicBezTo>
                    <a:pt x="12" y="10"/>
                    <a:pt x="11" y="11"/>
                    <a:pt x="10" y="11"/>
                  </a:cubicBezTo>
                  <a:cubicBezTo>
                    <a:pt x="10" y="11"/>
                    <a:pt x="11" y="10"/>
                    <a:pt x="11" y="9"/>
                  </a:cubicBezTo>
                  <a:cubicBezTo>
                    <a:pt x="11" y="8"/>
                    <a:pt x="12" y="7"/>
                    <a:pt x="12" y="6"/>
                  </a:cubicBezTo>
                  <a:cubicBezTo>
                    <a:pt x="11" y="4"/>
                    <a:pt x="10" y="3"/>
                    <a:pt x="10" y="2"/>
                  </a:cubicBezTo>
                  <a:cubicBezTo>
                    <a:pt x="11" y="1"/>
                    <a:pt x="11" y="1"/>
                    <a:pt x="11" y="0"/>
                  </a:cubicBezTo>
                  <a:cubicBezTo>
                    <a:pt x="12" y="0"/>
                    <a:pt x="12" y="0"/>
                    <a:pt x="12" y="0"/>
                  </a:cubicBezTo>
                  <a:lnTo>
                    <a:pt x="14" y="3"/>
                  </a:lnTo>
                  <a:close/>
                  <a:moveTo>
                    <a:pt x="34" y="7"/>
                  </a:moveTo>
                  <a:cubicBezTo>
                    <a:pt x="35" y="8"/>
                    <a:pt x="36" y="9"/>
                    <a:pt x="36" y="10"/>
                  </a:cubicBezTo>
                  <a:cubicBezTo>
                    <a:pt x="35" y="11"/>
                    <a:pt x="34" y="11"/>
                    <a:pt x="33" y="11"/>
                  </a:cubicBezTo>
                  <a:cubicBezTo>
                    <a:pt x="33" y="11"/>
                    <a:pt x="33" y="11"/>
                    <a:pt x="33" y="11"/>
                  </a:cubicBezTo>
                  <a:cubicBezTo>
                    <a:pt x="32" y="12"/>
                    <a:pt x="31" y="12"/>
                    <a:pt x="30" y="13"/>
                  </a:cubicBezTo>
                  <a:cubicBezTo>
                    <a:pt x="30" y="13"/>
                    <a:pt x="29" y="13"/>
                    <a:pt x="29" y="13"/>
                  </a:cubicBezTo>
                  <a:cubicBezTo>
                    <a:pt x="28" y="15"/>
                    <a:pt x="27" y="16"/>
                    <a:pt x="26" y="17"/>
                  </a:cubicBezTo>
                  <a:cubicBezTo>
                    <a:pt x="27" y="18"/>
                    <a:pt x="28" y="19"/>
                    <a:pt x="29" y="19"/>
                  </a:cubicBezTo>
                  <a:cubicBezTo>
                    <a:pt x="30" y="20"/>
                    <a:pt x="31" y="21"/>
                    <a:pt x="33" y="22"/>
                  </a:cubicBezTo>
                  <a:cubicBezTo>
                    <a:pt x="34" y="22"/>
                    <a:pt x="35" y="23"/>
                    <a:pt x="36" y="23"/>
                  </a:cubicBezTo>
                  <a:cubicBezTo>
                    <a:pt x="37" y="23"/>
                    <a:pt x="38" y="23"/>
                    <a:pt x="39" y="24"/>
                  </a:cubicBezTo>
                  <a:cubicBezTo>
                    <a:pt x="39" y="24"/>
                    <a:pt x="39" y="24"/>
                    <a:pt x="39" y="24"/>
                  </a:cubicBezTo>
                  <a:cubicBezTo>
                    <a:pt x="39" y="24"/>
                    <a:pt x="39" y="24"/>
                    <a:pt x="40" y="24"/>
                  </a:cubicBezTo>
                  <a:cubicBezTo>
                    <a:pt x="40" y="24"/>
                    <a:pt x="40" y="24"/>
                    <a:pt x="40" y="24"/>
                  </a:cubicBezTo>
                  <a:cubicBezTo>
                    <a:pt x="40" y="24"/>
                    <a:pt x="40" y="24"/>
                    <a:pt x="40" y="24"/>
                  </a:cubicBezTo>
                  <a:cubicBezTo>
                    <a:pt x="45" y="24"/>
                    <a:pt x="45" y="24"/>
                    <a:pt x="45" y="24"/>
                  </a:cubicBezTo>
                  <a:cubicBezTo>
                    <a:pt x="45" y="25"/>
                    <a:pt x="46" y="24"/>
                    <a:pt x="46" y="25"/>
                  </a:cubicBezTo>
                  <a:cubicBezTo>
                    <a:pt x="46" y="26"/>
                    <a:pt x="47" y="26"/>
                    <a:pt x="47" y="26"/>
                  </a:cubicBezTo>
                  <a:cubicBezTo>
                    <a:pt x="47" y="26"/>
                    <a:pt x="47" y="26"/>
                    <a:pt x="47" y="26"/>
                  </a:cubicBezTo>
                  <a:cubicBezTo>
                    <a:pt x="47" y="27"/>
                    <a:pt x="47" y="27"/>
                    <a:pt x="47" y="27"/>
                  </a:cubicBezTo>
                  <a:cubicBezTo>
                    <a:pt x="47" y="27"/>
                    <a:pt x="47" y="27"/>
                    <a:pt x="46" y="27"/>
                  </a:cubicBezTo>
                  <a:cubicBezTo>
                    <a:pt x="46" y="27"/>
                    <a:pt x="45" y="27"/>
                    <a:pt x="45" y="28"/>
                  </a:cubicBezTo>
                  <a:cubicBezTo>
                    <a:pt x="43" y="28"/>
                    <a:pt x="41" y="28"/>
                    <a:pt x="39" y="27"/>
                  </a:cubicBezTo>
                  <a:cubicBezTo>
                    <a:pt x="38" y="27"/>
                    <a:pt x="37" y="27"/>
                    <a:pt x="36" y="27"/>
                  </a:cubicBezTo>
                  <a:cubicBezTo>
                    <a:pt x="36" y="27"/>
                    <a:pt x="36" y="27"/>
                    <a:pt x="36" y="27"/>
                  </a:cubicBezTo>
                  <a:cubicBezTo>
                    <a:pt x="35" y="26"/>
                    <a:pt x="33" y="26"/>
                    <a:pt x="32" y="25"/>
                  </a:cubicBezTo>
                  <a:cubicBezTo>
                    <a:pt x="30" y="24"/>
                    <a:pt x="29" y="22"/>
                    <a:pt x="27" y="21"/>
                  </a:cubicBezTo>
                  <a:cubicBezTo>
                    <a:pt x="27" y="20"/>
                    <a:pt x="26" y="20"/>
                    <a:pt x="25" y="19"/>
                  </a:cubicBezTo>
                  <a:cubicBezTo>
                    <a:pt x="25" y="20"/>
                    <a:pt x="24" y="21"/>
                    <a:pt x="24" y="22"/>
                  </a:cubicBezTo>
                  <a:cubicBezTo>
                    <a:pt x="23" y="23"/>
                    <a:pt x="23" y="24"/>
                    <a:pt x="22" y="25"/>
                  </a:cubicBezTo>
                  <a:cubicBezTo>
                    <a:pt x="21" y="26"/>
                    <a:pt x="21" y="28"/>
                    <a:pt x="20" y="29"/>
                  </a:cubicBezTo>
                  <a:cubicBezTo>
                    <a:pt x="18" y="30"/>
                    <a:pt x="18" y="32"/>
                    <a:pt x="17" y="33"/>
                  </a:cubicBezTo>
                  <a:cubicBezTo>
                    <a:pt x="16" y="32"/>
                    <a:pt x="16" y="32"/>
                    <a:pt x="16" y="32"/>
                  </a:cubicBezTo>
                  <a:cubicBezTo>
                    <a:pt x="16" y="32"/>
                    <a:pt x="16" y="32"/>
                    <a:pt x="16" y="32"/>
                  </a:cubicBezTo>
                  <a:cubicBezTo>
                    <a:pt x="16" y="32"/>
                    <a:pt x="16" y="32"/>
                    <a:pt x="16" y="32"/>
                  </a:cubicBezTo>
                  <a:cubicBezTo>
                    <a:pt x="16" y="32"/>
                    <a:pt x="16" y="31"/>
                    <a:pt x="16" y="31"/>
                  </a:cubicBezTo>
                  <a:cubicBezTo>
                    <a:pt x="15" y="30"/>
                    <a:pt x="15" y="29"/>
                    <a:pt x="16" y="28"/>
                  </a:cubicBezTo>
                  <a:cubicBezTo>
                    <a:pt x="18" y="25"/>
                    <a:pt x="21" y="21"/>
                    <a:pt x="23" y="18"/>
                  </a:cubicBezTo>
                  <a:cubicBezTo>
                    <a:pt x="23" y="17"/>
                    <a:pt x="24" y="18"/>
                    <a:pt x="24" y="18"/>
                  </a:cubicBezTo>
                  <a:cubicBezTo>
                    <a:pt x="24" y="17"/>
                    <a:pt x="24" y="17"/>
                    <a:pt x="24" y="17"/>
                  </a:cubicBezTo>
                  <a:cubicBezTo>
                    <a:pt x="24" y="17"/>
                    <a:pt x="24" y="17"/>
                    <a:pt x="24" y="17"/>
                  </a:cubicBezTo>
                  <a:cubicBezTo>
                    <a:pt x="24" y="17"/>
                    <a:pt x="24" y="17"/>
                    <a:pt x="24" y="17"/>
                  </a:cubicBezTo>
                  <a:cubicBezTo>
                    <a:pt x="24" y="17"/>
                    <a:pt x="24" y="17"/>
                    <a:pt x="24" y="17"/>
                  </a:cubicBezTo>
                  <a:cubicBezTo>
                    <a:pt x="24" y="17"/>
                    <a:pt x="24" y="17"/>
                    <a:pt x="24" y="17"/>
                  </a:cubicBezTo>
                  <a:cubicBezTo>
                    <a:pt x="24" y="17"/>
                    <a:pt x="25" y="16"/>
                    <a:pt x="25" y="16"/>
                  </a:cubicBezTo>
                  <a:cubicBezTo>
                    <a:pt x="25" y="15"/>
                    <a:pt x="25" y="15"/>
                    <a:pt x="26" y="15"/>
                  </a:cubicBezTo>
                  <a:cubicBezTo>
                    <a:pt x="26" y="13"/>
                    <a:pt x="28" y="13"/>
                    <a:pt x="29" y="11"/>
                  </a:cubicBezTo>
                  <a:cubicBezTo>
                    <a:pt x="30" y="10"/>
                    <a:pt x="32" y="9"/>
                    <a:pt x="32" y="8"/>
                  </a:cubicBezTo>
                  <a:cubicBezTo>
                    <a:pt x="33" y="7"/>
                    <a:pt x="34" y="8"/>
                    <a:pt x="34" y="7"/>
                  </a:cubicBezTo>
                  <a:close/>
                  <a:moveTo>
                    <a:pt x="28" y="8"/>
                  </a:moveTo>
                  <a:cubicBezTo>
                    <a:pt x="27" y="9"/>
                    <a:pt x="26" y="9"/>
                    <a:pt x="25" y="9"/>
                  </a:cubicBezTo>
                  <a:cubicBezTo>
                    <a:pt x="24" y="10"/>
                    <a:pt x="23" y="10"/>
                    <a:pt x="23" y="11"/>
                  </a:cubicBezTo>
                  <a:cubicBezTo>
                    <a:pt x="22" y="11"/>
                    <a:pt x="23" y="12"/>
                    <a:pt x="22" y="12"/>
                  </a:cubicBezTo>
                  <a:cubicBezTo>
                    <a:pt x="22" y="12"/>
                    <a:pt x="22" y="12"/>
                    <a:pt x="22" y="12"/>
                  </a:cubicBezTo>
                  <a:cubicBezTo>
                    <a:pt x="21" y="13"/>
                    <a:pt x="21" y="15"/>
                    <a:pt x="19" y="14"/>
                  </a:cubicBezTo>
                  <a:cubicBezTo>
                    <a:pt x="18" y="14"/>
                    <a:pt x="18" y="13"/>
                    <a:pt x="17" y="12"/>
                  </a:cubicBezTo>
                  <a:cubicBezTo>
                    <a:pt x="17" y="11"/>
                    <a:pt x="18" y="11"/>
                    <a:pt x="18" y="11"/>
                  </a:cubicBezTo>
                  <a:cubicBezTo>
                    <a:pt x="19" y="10"/>
                    <a:pt x="21" y="10"/>
                    <a:pt x="22" y="9"/>
                  </a:cubicBezTo>
                  <a:cubicBezTo>
                    <a:pt x="24" y="8"/>
                    <a:pt x="25" y="8"/>
                    <a:pt x="27" y="8"/>
                  </a:cubicBezTo>
                  <a:cubicBezTo>
                    <a:pt x="27" y="8"/>
                    <a:pt x="28" y="7"/>
                    <a:pt x="28" y="8"/>
                  </a:cubicBezTo>
                  <a:close/>
                  <a:moveTo>
                    <a:pt x="13" y="20"/>
                  </a:moveTo>
                  <a:cubicBezTo>
                    <a:pt x="14" y="21"/>
                    <a:pt x="13" y="22"/>
                    <a:pt x="13" y="23"/>
                  </a:cubicBezTo>
                  <a:cubicBezTo>
                    <a:pt x="17" y="20"/>
                    <a:pt x="17" y="20"/>
                    <a:pt x="17" y="20"/>
                  </a:cubicBezTo>
                  <a:cubicBezTo>
                    <a:pt x="18" y="20"/>
                    <a:pt x="18" y="21"/>
                    <a:pt x="17" y="21"/>
                  </a:cubicBezTo>
                  <a:cubicBezTo>
                    <a:pt x="16" y="23"/>
                    <a:pt x="14" y="24"/>
                    <a:pt x="14" y="26"/>
                  </a:cubicBezTo>
                  <a:cubicBezTo>
                    <a:pt x="13" y="27"/>
                    <a:pt x="13" y="28"/>
                    <a:pt x="13" y="29"/>
                  </a:cubicBezTo>
                  <a:cubicBezTo>
                    <a:pt x="13" y="31"/>
                    <a:pt x="12" y="33"/>
                    <a:pt x="12" y="35"/>
                  </a:cubicBezTo>
                  <a:cubicBezTo>
                    <a:pt x="12" y="36"/>
                    <a:pt x="11" y="38"/>
                    <a:pt x="11" y="40"/>
                  </a:cubicBezTo>
                  <a:cubicBezTo>
                    <a:pt x="10" y="40"/>
                    <a:pt x="10" y="39"/>
                    <a:pt x="10" y="40"/>
                  </a:cubicBezTo>
                  <a:cubicBezTo>
                    <a:pt x="9" y="40"/>
                    <a:pt x="9" y="39"/>
                    <a:pt x="9" y="39"/>
                  </a:cubicBezTo>
                  <a:cubicBezTo>
                    <a:pt x="9" y="39"/>
                    <a:pt x="9" y="39"/>
                    <a:pt x="9" y="39"/>
                  </a:cubicBezTo>
                  <a:cubicBezTo>
                    <a:pt x="8" y="38"/>
                    <a:pt x="8" y="37"/>
                    <a:pt x="7" y="36"/>
                  </a:cubicBezTo>
                  <a:cubicBezTo>
                    <a:pt x="7" y="35"/>
                    <a:pt x="7" y="34"/>
                    <a:pt x="7" y="33"/>
                  </a:cubicBezTo>
                  <a:cubicBezTo>
                    <a:pt x="7" y="33"/>
                    <a:pt x="7" y="34"/>
                    <a:pt x="6" y="34"/>
                  </a:cubicBezTo>
                  <a:cubicBezTo>
                    <a:pt x="6" y="35"/>
                    <a:pt x="5" y="34"/>
                    <a:pt x="5" y="35"/>
                  </a:cubicBezTo>
                  <a:cubicBezTo>
                    <a:pt x="5" y="36"/>
                    <a:pt x="4" y="36"/>
                    <a:pt x="4" y="37"/>
                  </a:cubicBezTo>
                  <a:cubicBezTo>
                    <a:pt x="4" y="36"/>
                    <a:pt x="2" y="35"/>
                    <a:pt x="3" y="34"/>
                  </a:cubicBezTo>
                  <a:cubicBezTo>
                    <a:pt x="2" y="34"/>
                    <a:pt x="2" y="33"/>
                    <a:pt x="2" y="33"/>
                  </a:cubicBezTo>
                  <a:cubicBezTo>
                    <a:pt x="2" y="32"/>
                    <a:pt x="2" y="32"/>
                    <a:pt x="2" y="32"/>
                  </a:cubicBezTo>
                  <a:cubicBezTo>
                    <a:pt x="2" y="32"/>
                    <a:pt x="2" y="31"/>
                    <a:pt x="3" y="31"/>
                  </a:cubicBezTo>
                  <a:cubicBezTo>
                    <a:pt x="4" y="29"/>
                    <a:pt x="6" y="28"/>
                    <a:pt x="7" y="26"/>
                  </a:cubicBezTo>
                  <a:cubicBezTo>
                    <a:pt x="6" y="26"/>
                    <a:pt x="6" y="26"/>
                    <a:pt x="5" y="26"/>
                  </a:cubicBezTo>
                  <a:cubicBezTo>
                    <a:pt x="5" y="26"/>
                    <a:pt x="4" y="26"/>
                    <a:pt x="4" y="26"/>
                  </a:cubicBezTo>
                  <a:cubicBezTo>
                    <a:pt x="4" y="26"/>
                    <a:pt x="3" y="26"/>
                    <a:pt x="3" y="25"/>
                  </a:cubicBezTo>
                  <a:cubicBezTo>
                    <a:pt x="2" y="24"/>
                    <a:pt x="1" y="23"/>
                    <a:pt x="0" y="22"/>
                  </a:cubicBezTo>
                  <a:cubicBezTo>
                    <a:pt x="0" y="22"/>
                    <a:pt x="1" y="21"/>
                    <a:pt x="0" y="21"/>
                  </a:cubicBezTo>
                  <a:cubicBezTo>
                    <a:pt x="1" y="20"/>
                    <a:pt x="1" y="20"/>
                    <a:pt x="1" y="20"/>
                  </a:cubicBezTo>
                  <a:cubicBezTo>
                    <a:pt x="1" y="20"/>
                    <a:pt x="2" y="21"/>
                    <a:pt x="3" y="21"/>
                  </a:cubicBezTo>
                  <a:cubicBezTo>
                    <a:pt x="5" y="22"/>
                    <a:pt x="6" y="21"/>
                    <a:pt x="8" y="21"/>
                  </a:cubicBezTo>
                  <a:cubicBezTo>
                    <a:pt x="9" y="20"/>
                    <a:pt x="10" y="19"/>
                    <a:pt x="11" y="19"/>
                  </a:cubicBezTo>
                  <a:cubicBezTo>
                    <a:pt x="11" y="19"/>
                    <a:pt x="11" y="19"/>
                    <a:pt x="11" y="19"/>
                  </a:cubicBezTo>
                  <a:cubicBezTo>
                    <a:pt x="12" y="18"/>
                    <a:pt x="12" y="18"/>
                    <a:pt x="12" y="18"/>
                  </a:cubicBezTo>
                  <a:cubicBezTo>
                    <a:pt x="12" y="19"/>
                    <a:pt x="12" y="20"/>
                    <a:pt x="13" y="20"/>
                  </a:cubicBezTo>
                  <a:close/>
                  <a:moveTo>
                    <a:pt x="31" y="26"/>
                  </a:moveTo>
                  <a:cubicBezTo>
                    <a:pt x="32" y="27"/>
                    <a:pt x="34" y="28"/>
                    <a:pt x="34" y="29"/>
                  </a:cubicBezTo>
                  <a:cubicBezTo>
                    <a:pt x="34" y="32"/>
                    <a:pt x="32" y="33"/>
                    <a:pt x="31" y="34"/>
                  </a:cubicBezTo>
                  <a:cubicBezTo>
                    <a:pt x="32" y="35"/>
                    <a:pt x="33" y="35"/>
                    <a:pt x="33" y="37"/>
                  </a:cubicBezTo>
                  <a:cubicBezTo>
                    <a:pt x="33" y="37"/>
                    <a:pt x="32" y="37"/>
                    <a:pt x="33" y="38"/>
                  </a:cubicBezTo>
                  <a:cubicBezTo>
                    <a:pt x="32" y="38"/>
                    <a:pt x="31" y="40"/>
                    <a:pt x="30" y="40"/>
                  </a:cubicBezTo>
                  <a:cubicBezTo>
                    <a:pt x="29" y="39"/>
                    <a:pt x="28" y="39"/>
                    <a:pt x="27" y="38"/>
                  </a:cubicBezTo>
                  <a:cubicBezTo>
                    <a:pt x="26" y="38"/>
                    <a:pt x="26" y="37"/>
                    <a:pt x="25" y="36"/>
                  </a:cubicBezTo>
                  <a:cubicBezTo>
                    <a:pt x="25" y="35"/>
                    <a:pt x="24" y="34"/>
                    <a:pt x="25" y="33"/>
                  </a:cubicBezTo>
                  <a:cubicBezTo>
                    <a:pt x="26" y="31"/>
                    <a:pt x="27" y="31"/>
                    <a:pt x="27" y="30"/>
                  </a:cubicBezTo>
                  <a:cubicBezTo>
                    <a:pt x="27" y="30"/>
                    <a:pt x="26" y="30"/>
                    <a:pt x="26" y="30"/>
                  </a:cubicBezTo>
                  <a:cubicBezTo>
                    <a:pt x="25" y="30"/>
                    <a:pt x="24" y="31"/>
                    <a:pt x="23" y="30"/>
                  </a:cubicBezTo>
                  <a:cubicBezTo>
                    <a:pt x="22" y="30"/>
                    <a:pt x="22" y="31"/>
                    <a:pt x="21" y="31"/>
                  </a:cubicBezTo>
                  <a:cubicBezTo>
                    <a:pt x="22" y="33"/>
                    <a:pt x="22" y="36"/>
                    <a:pt x="24" y="38"/>
                  </a:cubicBezTo>
                  <a:cubicBezTo>
                    <a:pt x="24" y="38"/>
                    <a:pt x="24" y="39"/>
                    <a:pt x="24" y="40"/>
                  </a:cubicBezTo>
                  <a:cubicBezTo>
                    <a:pt x="24" y="40"/>
                    <a:pt x="24" y="40"/>
                    <a:pt x="24" y="40"/>
                  </a:cubicBezTo>
                  <a:cubicBezTo>
                    <a:pt x="24" y="39"/>
                    <a:pt x="24" y="39"/>
                    <a:pt x="24" y="39"/>
                  </a:cubicBezTo>
                  <a:cubicBezTo>
                    <a:pt x="24" y="40"/>
                    <a:pt x="24" y="40"/>
                    <a:pt x="23" y="40"/>
                  </a:cubicBezTo>
                  <a:cubicBezTo>
                    <a:pt x="23" y="40"/>
                    <a:pt x="23" y="40"/>
                    <a:pt x="23" y="40"/>
                  </a:cubicBezTo>
                  <a:cubicBezTo>
                    <a:pt x="23" y="40"/>
                    <a:pt x="23" y="40"/>
                    <a:pt x="23" y="41"/>
                  </a:cubicBezTo>
                  <a:cubicBezTo>
                    <a:pt x="23" y="41"/>
                    <a:pt x="23" y="41"/>
                    <a:pt x="23" y="41"/>
                  </a:cubicBezTo>
                  <a:cubicBezTo>
                    <a:pt x="21" y="38"/>
                    <a:pt x="20" y="37"/>
                    <a:pt x="20" y="34"/>
                  </a:cubicBezTo>
                  <a:cubicBezTo>
                    <a:pt x="19" y="32"/>
                    <a:pt x="20" y="31"/>
                    <a:pt x="20" y="30"/>
                  </a:cubicBezTo>
                  <a:cubicBezTo>
                    <a:pt x="21" y="30"/>
                    <a:pt x="21" y="30"/>
                    <a:pt x="21" y="30"/>
                  </a:cubicBezTo>
                  <a:cubicBezTo>
                    <a:pt x="21" y="30"/>
                    <a:pt x="22" y="29"/>
                    <a:pt x="22" y="29"/>
                  </a:cubicBezTo>
                  <a:cubicBezTo>
                    <a:pt x="24" y="27"/>
                    <a:pt x="27" y="27"/>
                    <a:pt x="29" y="26"/>
                  </a:cubicBezTo>
                  <a:cubicBezTo>
                    <a:pt x="30" y="27"/>
                    <a:pt x="30" y="26"/>
                    <a:pt x="31"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 name="Freeform 18"/>
            <p:cNvSpPr>
              <a:spLocks noEditPoints="1"/>
            </p:cNvSpPr>
            <p:nvPr/>
          </p:nvSpPr>
          <p:spPr bwMode="auto">
            <a:xfrm>
              <a:off x="5110" y="4136"/>
              <a:ext cx="158" cy="147"/>
            </a:xfrm>
            <a:custGeom>
              <a:avLst/>
              <a:gdLst>
                <a:gd name="T0" fmla="*/ 22 w 61"/>
                <a:gd name="T1" fmla="*/ 5 h 55"/>
                <a:gd name="T2" fmla="*/ 23 w 61"/>
                <a:gd name="T3" fmla="*/ 5 h 55"/>
                <a:gd name="T4" fmla="*/ 27 w 61"/>
                <a:gd name="T5" fmla="*/ 8 h 55"/>
                <a:gd name="T6" fmla="*/ 35 w 61"/>
                <a:gd name="T7" fmla="*/ 5 h 55"/>
                <a:gd name="T8" fmla="*/ 41 w 61"/>
                <a:gd name="T9" fmla="*/ 3 h 55"/>
                <a:gd name="T10" fmla="*/ 50 w 61"/>
                <a:gd name="T11" fmla="*/ 6 h 55"/>
                <a:gd name="T12" fmla="*/ 52 w 61"/>
                <a:gd name="T13" fmla="*/ 11 h 55"/>
                <a:gd name="T14" fmla="*/ 51 w 61"/>
                <a:gd name="T15" fmla="*/ 13 h 55"/>
                <a:gd name="T16" fmla="*/ 48 w 61"/>
                <a:gd name="T17" fmla="*/ 17 h 55"/>
                <a:gd name="T18" fmla="*/ 43 w 61"/>
                <a:gd name="T19" fmla="*/ 21 h 55"/>
                <a:gd name="T20" fmla="*/ 41 w 61"/>
                <a:gd name="T21" fmla="*/ 21 h 55"/>
                <a:gd name="T22" fmla="*/ 45 w 61"/>
                <a:gd name="T23" fmla="*/ 5 h 55"/>
                <a:gd name="T24" fmla="*/ 38 w 61"/>
                <a:gd name="T25" fmla="*/ 6 h 55"/>
                <a:gd name="T26" fmla="*/ 32 w 61"/>
                <a:gd name="T27" fmla="*/ 8 h 55"/>
                <a:gd name="T28" fmla="*/ 22 w 61"/>
                <a:gd name="T29" fmla="*/ 14 h 55"/>
                <a:gd name="T30" fmla="*/ 21 w 61"/>
                <a:gd name="T31" fmla="*/ 19 h 55"/>
                <a:gd name="T32" fmla="*/ 21 w 61"/>
                <a:gd name="T33" fmla="*/ 32 h 55"/>
                <a:gd name="T34" fmla="*/ 20 w 61"/>
                <a:gd name="T35" fmla="*/ 46 h 55"/>
                <a:gd name="T36" fmla="*/ 17 w 61"/>
                <a:gd name="T37" fmla="*/ 54 h 55"/>
                <a:gd name="T38" fmla="*/ 13 w 61"/>
                <a:gd name="T39" fmla="*/ 50 h 55"/>
                <a:gd name="T40" fmla="*/ 4 w 61"/>
                <a:gd name="T41" fmla="*/ 35 h 55"/>
                <a:gd name="T42" fmla="*/ 5 w 61"/>
                <a:gd name="T43" fmla="*/ 32 h 55"/>
                <a:gd name="T44" fmla="*/ 6 w 61"/>
                <a:gd name="T45" fmla="*/ 26 h 55"/>
                <a:gd name="T46" fmla="*/ 13 w 61"/>
                <a:gd name="T47" fmla="*/ 18 h 55"/>
                <a:gd name="T48" fmla="*/ 3 w 61"/>
                <a:gd name="T49" fmla="*/ 18 h 55"/>
                <a:gd name="T50" fmla="*/ 0 w 61"/>
                <a:gd name="T51" fmla="*/ 14 h 55"/>
                <a:gd name="T52" fmla="*/ 0 w 61"/>
                <a:gd name="T53" fmla="*/ 13 h 55"/>
                <a:gd name="T54" fmla="*/ 6 w 61"/>
                <a:gd name="T55" fmla="*/ 13 h 55"/>
                <a:gd name="T56" fmla="*/ 15 w 61"/>
                <a:gd name="T57" fmla="*/ 11 h 55"/>
                <a:gd name="T58" fmla="*/ 20 w 61"/>
                <a:gd name="T59" fmla="*/ 3 h 55"/>
                <a:gd name="T60" fmla="*/ 22 w 61"/>
                <a:gd name="T61" fmla="*/ 1 h 55"/>
                <a:gd name="T62" fmla="*/ 36 w 61"/>
                <a:gd name="T63" fmla="*/ 21 h 55"/>
                <a:gd name="T64" fmla="*/ 36 w 61"/>
                <a:gd name="T65" fmla="*/ 30 h 55"/>
                <a:gd name="T66" fmla="*/ 47 w 61"/>
                <a:gd name="T67" fmla="*/ 23 h 55"/>
                <a:gd name="T68" fmla="*/ 52 w 61"/>
                <a:gd name="T69" fmla="*/ 24 h 55"/>
                <a:gd name="T70" fmla="*/ 55 w 61"/>
                <a:gd name="T71" fmla="*/ 30 h 55"/>
                <a:gd name="T72" fmla="*/ 52 w 61"/>
                <a:gd name="T73" fmla="*/ 40 h 55"/>
                <a:gd name="T74" fmla="*/ 58 w 61"/>
                <a:gd name="T75" fmla="*/ 46 h 55"/>
                <a:gd name="T76" fmla="*/ 60 w 61"/>
                <a:gd name="T77" fmla="*/ 52 h 55"/>
                <a:gd name="T78" fmla="*/ 52 w 61"/>
                <a:gd name="T79" fmla="*/ 48 h 55"/>
                <a:gd name="T80" fmla="*/ 45 w 61"/>
                <a:gd name="T81" fmla="*/ 48 h 55"/>
                <a:gd name="T82" fmla="*/ 41 w 61"/>
                <a:gd name="T83" fmla="*/ 49 h 55"/>
                <a:gd name="T84" fmla="*/ 33 w 61"/>
                <a:gd name="T85" fmla="*/ 48 h 55"/>
                <a:gd name="T86" fmla="*/ 29 w 61"/>
                <a:gd name="T87" fmla="*/ 44 h 55"/>
                <a:gd name="T88" fmla="*/ 29 w 61"/>
                <a:gd name="T89" fmla="*/ 38 h 55"/>
                <a:gd name="T90" fmla="*/ 30 w 61"/>
                <a:gd name="T91" fmla="*/ 34 h 55"/>
                <a:gd name="T92" fmla="*/ 32 w 61"/>
                <a:gd name="T93" fmla="*/ 26 h 55"/>
                <a:gd name="T94" fmla="*/ 34 w 61"/>
                <a:gd name="T95" fmla="*/ 21 h 55"/>
                <a:gd name="T96" fmla="*/ 35 w 61"/>
                <a:gd name="T97" fmla="*/ 17 h 55"/>
                <a:gd name="T98" fmla="*/ 16 w 61"/>
                <a:gd name="T99" fmla="*/ 27 h 55"/>
                <a:gd name="T100" fmla="*/ 16 w 61"/>
                <a:gd name="T101" fmla="*/ 30 h 55"/>
                <a:gd name="T102" fmla="*/ 15 w 61"/>
                <a:gd name="T103" fmla="*/ 42 h 55"/>
                <a:gd name="T104" fmla="*/ 11 w 61"/>
                <a:gd name="T105" fmla="*/ 42 h 55"/>
                <a:gd name="T106" fmla="*/ 9 w 61"/>
                <a:gd name="T107" fmla="*/ 34 h 55"/>
                <a:gd name="T108" fmla="*/ 14 w 61"/>
                <a:gd name="T109" fmla="*/ 24 h 55"/>
                <a:gd name="T110" fmla="*/ 46 w 61"/>
                <a:gd name="T111" fmla="*/ 27 h 55"/>
                <a:gd name="T112" fmla="*/ 48 w 61"/>
                <a:gd name="T113" fmla="*/ 32 h 55"/>
                <a:gd name="T114" fmla="*/ 46 w 61"/>
                <a:gd name="T115" fmla="*/ 37 h 55"/>
                <a:gd name="T116" fmla="*/ 44 w 61"/>
                <a:gd name="T117" fmla="*/ 27 h 55"/>
                <a:gd name="T118" fmla="*/ 40 w 61"/>
                <a:gd name="T119" fmla="*/ 38 h 55"/>
                <a:gd name="T120" fmla="*/ 40 w 61"/>
                <a:gd name="T121" fmla="*/ 43 h 55"/>
                <a:gd name="T122" fmla="*/ 35 w 61"/>
                <a:gd name="T123" fmla="*/ 41 h 55"/>
                <a:gd name="T124" fmla="*/ 39 w 61"/>
                <a:gd name="T125" fmla="*/ 37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1" h="55">
                  <a:moveTo>
                    <a:pt x="22" y="1"/>
                  </a:moveTo>
                  <a:cubicBezTo>
                    <a:pt x="24" y="2"/>
                    <a:pt x="21" y="3"/>
                    <a:pt x="22" y="4"/>
                  </a:cubicBezTo>
                  <a:cubicBezTo>
                    <a:pt x="22" y="4"/>
                    <a:pt x="21" y="5"/>
                    <a:pt x="22" y="5"/>
                  </a:cubicBezTo>
                  <a:cubicBezTo>
                    <a:pt x="22" y="6"/>
                    <a:pt x="22" y="6"/>
                    <a:pt x="22" y="6"/>
                  </a:cubicBezTo>
                  <a:cubicBezTo>
                    <a:pt x="22" y="6"/>
                    <a:pt x="22" y="6"/>
                    <a:pt x="23" y="6"/>
                  </a:cubicBezTo>
                  <a:cubicBezTo>
                    <a:pt x="23" y="6"/>
                    <a:pt x="23" y="5"/>
                    <a:pt x="23" y="5"/>
                  </a:cubicBezTo>
                  <a:cubicBezTo>
                    <a:pt x="24" y="5"/>
                    <a:pt x="24" y="6"/>
                    <a:pt x="24" y="6"/>
                  </a:cubicBezTo>
                  <a:cubicBezTo>
                    <a:pt x="25" y="6"/>
                    <a:pt x="25" y="7"/>
                    <a:pt x="25" y="7"/>
                  </a:cubicBezTo>
                  <a:cubicBezTo>
                    <a:pt x="26" y="7"/>
                    <a:pt x="26" y="8"/>
                    <a:pt x="27" y="8"/>
                  </a:cubicBezTo>
                  <a:cubicBezTo>
                    <a:pt x="27" y="8"/>
                    <a:pt x="27" y="8"/>
                    <a:pt x="27" y="8"/>
                  </a:cubicBezTo>
                  <a:cubicBezTo>
                    <a:pt x="27" y="8"/>
                    <a:pt x="27" y="8"/>
                    <a:pt x="27" y="8"/>
                  </a:cubicBezTo>
                  <a:cubicBezTo>
                    <a:pt x="29" y="7"/>
                    <a:pt x="32" y="6"/>
                    <a:pt x="35" y="5"/>
                  </a:cubicBezTo>
                  <a:cubicBezTo>
                    <a:pt x="35" y="5"/>
                    <a:pt x="36" y="4"/>
                    <a:pt x="37" y="4"/>
                  </a:cubicBezTo>
                  <a:cubicBezTo>
                    <a:pt x="38" y="4"/>
                    <a:pt x="39" y="4"/>
                    <a:pt x="39" y="4"/>
                  </a:cubicBezTo>
                  <a:cubicBezTo>
                    <a:pt x="40" y="4"/>
                    <a:pt x="40" y="3"/>
                    <a:pt x="41" y="3"/>
                  </a:cubicBezTo>
                  <a:cubicBezTo>
                    <a:pt x="42" y="3"/>
                    <a:pt x="42" y="3"/>
                    <a:pt x="42" y="3"/>
                  </a:cubicBezTo>
                  <a:cubicBezTo>
                    <a:pt x="43" y="3"/>
                    <a:pt x="45" y="3"/>
                    <a:pt x="47" y="4"/>
                  </a:cubicBezTo>
                  <a:cubicBezTo>
                    <a:pt x="48" y="4"/>
                    <a:pt x="49" y="5"/>
                    <a:pt x="50" y="6"/>
                  </a:cubicBezTo>
                  <a:cubicBezTo>
                    <a:pt x="52" y="6"/>
                    <a:pt x="52" y="8"/>
                    <a:pt x="53" y="9"/>
                  </a:cubicBezTo>
                  <a:cubicBezTo>
                    <a:pt x="52" y="9"/>
                    <a:pt x="52" y="10"/>
                    <a:pt x="52" y="10"/>
                  </a:cubicBezTo>
                  <a:cubicBezTo>
                    <a:pt x="52" y="10"/>
                    <a:pt x="52" y="10"/>
                    <a:pt x="52" y="11"/>
                  </a:cubicBezTo>
                  <a:cubicBezTo>
                    <a:pt x="52" y="11"/>
                    <a:pt x="52" y="11"/>
                    <a:pt x="52" y="11"/>
                  </a:cubicBezTo>
                  <a:cubicBezTo>
                    <a:pt x="52" y="11"/>
                    <a:pt x="51" y="11"/>
                    <a:pt x="52" y="12"/>
                  </a:cubicBezTo>
                  <a:cubicBezTo>
                    <a:pt x="51" y="12"/>
                    <a:pt x="51" y="13"/>
                    <a:pt x="51" y="13"/>
                  </a:cubicBezTo>
                  <a:cubicBezTo>
                    <a:pt x="51" y="13"/>
                    <a:pt x="51" y="13"/>
                    <a:pt x="51" y="13"/>
                  </a:cubicBezTo>
                  <a:cubicBezTo>
                    <a:pt x="51" y="14"/>
                    <a:pt x="51" y="15"/>
                    <a:pt x="50" y="15"/>
                  </a:cubicBezTo>
                  <a:cubicBezTo>
                    <a:pt x="50" y="16"/>
                    <a:pt x="49" y="16"/>
                    <a:pt x="48" y="17"/>
                  </a:cubicBezTo>
                  <a:cubicBezTo>
                    <a:pt x="48" y="17"/>
                    <a:pt x="48" y="17"/>
                    <a:pt x="48" y="17"/>
                  </a:cubicBezTo>
                  <a:cubicBezTo>
                    <a:pt x="46" y="18"/>
                    <a:pt x="45" y="20"/>
                    <a:pt x="43" y="21"/>
                  </a:cubicBezTo>
                  <a:cubicBezTo>
                    <a:pt x="43" y="21"/>
                    <a:pt x="43" y="20"/>
                    <a:pt x="43" y="21"/>
                  </a:cubicBezTo>
                  <a:cubicBezTo>
                    <a:pt x="42" y="21"/>
                    <a:pt x="42" y="21"/>
                    <a:pt x="42" y="21"/>
                  </a:cubicBezTo>
                  <a:cubicBezTo>
                    <a:pt x="43" y="20"/>
                    <a:pt x="43" y="20"/>
                    <a:pt x="43" y="20"/>
                  </a:cubicBezTo>
                  <a:cubicBezTo>
                    <a:pt x="42" y="20"/>
                    <a:pt x="41" y="21"/>
                    <a:pt x="41" y="21"/>
                  </a:cubicBezTo>
                  <a:cubicBezTo>
                    <a:pt x="40" y="21"/>
                    <a:pt x="40" y="22"/>
                    <a:pt x="39" y="22"/>
                  </a:cubicBezTo>
                  <a:cubicBezTo>
                    <a:pt x="42" y="17"/>
                    <a:pt x="47" y="15"/>
                    <a:pt x="48" y="10"/>
                  </a:cubicBezTo>
                  <a:cubicBezTo>
                    <a:pt x="48" y="8"/>
                    <a:pt x="47" y="6"/>
                    <a:pt x="45" y="5"/>
                  </a:cubicBezTo>
                  <a:cubicBezTo>
                    <a:pt x="44" y="6"/>
                    <a:pt x="43" y="5"/>
                    <a:pt x="42" y="6"/>
                  </a:cubicBezTo>
                  <a:cubicBezTo>
                    <a:pt x="42" y="6"/>
                    <a:pt x="41" y="5"/>
                    <a:pt x="40" y="5"/>
                  </a:cubicBezTo>
                  <a:cubicBezTo>
                    <a:pt x="39" y="6"/>
                    <a:pt x="38" y="6"/>
                    <a:pt x="38" y="6"/>
                  </a:cubicBezTo>
                  <a:cubicBezTo>
                    <a:pt x="37" y="6"/>
                    <a:pt x="37" y="6"/>
                    <a:pt x="37" y="6"/>
                  </a:cubicBezTo>
                  <a:cubicBezTo>
                    <a:pt x="37" y="6"/>
                    <a:pt x="36" y="7"/>
                    <a:pt x="36" y="7"/>
                  </a:cubicBezTo>
                  <a:cubicBezTo>
                    <a:pt x="34" y="6"/>
                    <a:pt x="33" y="8"/>
                    <a:pt x="32" y="8"/>
                  </a:cubicBezTo>
                  <a:cubicBezTo>
                    <a:pt x="31" y="8"/>
                    <a:pt x="30" y="9"/>
                    <a:pt x="29" y="9"/>
                  </a:cubicBezTo>
                  <a:cubicBezTo>
                    <a:pt x="28" y="10"/>
                    <a:pt x="26" y="11"/>
                    <a:pt x="25" y="11"/>
                  </a:cubicBezTo>
                  <a:cubicBezTo>
                    <a:pt x="24" y="13"/>
                    <a:pt x="23" y="13"/>
                    <a:pt x="22" y="14"/>
                  </a:cubicBezTo>
                  <a:cubicBezTo>
                    <a:pt x="21" y="14"/>
                    <a:pt x="22" y="15"/>
                    <a:pt x="21" y="16"/>
                  </a:cubicBezTo>
                  <a:cubicBezTo>
                    <a:pt x="22" y="17"/>
                    <a:pt x="21" y="17"/>
                    <a:pt x="21" y="18"/>
                  </a:cubicBezTo>
                  <a:cubicBezTo>
                    <a:pt x="21" y="18"/>
                    <a:pt x="22" y="19"/>
                    <a:pt x="21" y="19"/>
                  </a:cubicBezTo>
                  <a:cubicBezTo>
                    <a:pt x="21" y="20"/>
                    <a:pt x="21" y="21"/>
                    <a:pt x="21" y="22"/>
                  </a:cubicBezTo>
                  <a:cubicBezTo>
                    <a:pt x="21" y="24"/>
                    <a:pt x="21" y="27"/>
                    <a:pt x="21" y="29"/>
                  </a:cubicBezTo>
                  <a:cubicBezTo>
                    <a:pt x="21" y="30"/>
                    <a:pt x="21" y="31"/>
                    <a:pt x="21" y="32"/>
                  </a:cubicBezTo>
                  <a:cubicBezTo>
                    <a:pt x="21" y="34"/>
                    <a:pt x="21" y="36"/>
                    <a:pt x="21" y="38"/>
                  </a:cubicBezTo>
                  <a:cubicBezTo>
                    <a:pt x="21" y="40"/>
                    <a:pt x="20" y="41"/>
                    <a:pt x="20" y="42"/>
                  </a:cubicBezTo>
                  <a:cubicBezTo>
                    <a:pt x="20" y="43"/>
                    <a:pt x="21" y="45"/>
                    <a:pt x="20" y="46"/>
                  </a:cubicBezTo>
                  <a:cubicBezTo>
                    <a:pt x="20" y="47"/>
                    <a:pt x="19" y="48"/>
                    <a:pt x="20" y="49"/>
                  </a:cubicBezTo>
                  <a:cubicBezTo>
                    <a:pt x="18" y="50"/>
                    <a:pt x="19" y="51"/>
                    <a:pt x="19" y="52"/>
                  </a:cubicBezTo>
                  <a:cubicBezTo>
                    <a:pt x="19" y="53"/>
                    <a:pt x="18" y="54"/>
                    <a:pt x="17" y="54"/>
                  </a:cubicBezTo>
                  <a:cubicBezTo>
                    <a:pt x="17" y="54"/>
                    <a:pt x="16" y="55"/>
                    <a:pt x="16" y="54"/>
                  </a:cubicBezTo>
                  <a:cubicBezTo>
                    <a:pt x="16" y="53"/>
                    <a:pt x="16" y="53"/>
                    <a:pt x="15" y="52"/>
                  </a:cubicBezTo>
                  <a:cubicBezTo>
                    <a:pt x="14" y="52"/>
                    <a:pt x="13" y="51"/>
                    <a:pt x="13" y="50"/>
                  </a:cubicBezTo>
                  <a:cubicBezTo>
                    <a:pt x="10" y="47"/>
                    <a:pt x="7" y="45"/>
                    <a:pt x="6" y="41"/>
                  </a:cubicBezTo>
                  <a:cubicBezTo>
                    <a:pt x="5" y="40"/>
                    <a:pt x="5" y="39"/>
                    <a:pt x="4" y="38"/>
                  </a:cubicBezTo>
                  <a:cubicBezTo>
                    <a:pt x="5" y="37"/>
                    <a:pt x="4" y="37"/>
                    <a:pt x="4" y="35"/>
                  </a:cubicBezTo>
                  <a:cubicBezTo>
                    <a:pt x="4" y="35"/>
                    <a:pt x="5" y="35"/>
                    <a:pt x="4" y="34"/>
                  </a:cubicBezTo>
                  <a:cubicBezTo>
                    <a:pt x="4" y="34"/>
                    <a:pt x="4" y="34"/>
                    <a:pt x="4" y="34"/>
                  </a:cubicBezTo>
                  <a:cubicBezTo>
                    <a:pt x="4" y="33"/>
                    <a:pt x="5" y="33"/>
                    <a:pt x="5" y="32"/>
                  </a:cubicBezTo>
                  <a:cubicBezTo>
                    <a:pt x="5" y="32"/>
                    <a:pt x="5" y="32"/>
                    <a:pt x="5" y="31"/>
                  </a:cubicBezTo>
                  <a:cubicBezTo>
                    <a:pt x="4" y="31"/>
                    <a:pt x="5" y="31"/>
                    <a:pt x="4" y="30"/>
                  </a:cubicBezTo>
                  <a:cubicBezTo>
                    <a:pt x="5" y="29"/>
                    <a:pt x="6" y="27"/>
                    <a:pt x="6" y="26"/>
                  </a:cubicBezTo>
                  <a:cubicBezTo>
                    <a:pt x="7" y="26"/>
                    <a:pt x="7" y="25"/>
                    <a:pt x="8" y="24"/>
                  </a:cubicBezTo>
                  <a:cubicBezTo>
                    <a:pt x="10" y="22"/>
                    <a:pt x="11" y="20"/>
                    <a:pt x="13" y="18"/>
                  </a:cubicBezTo>
                  <a:cubicBezTo>
                    <a:pt x="13" y="18"/>
                    <a:pt x="13" y="18"/>
                    <a:pt x="13" y="18"/>
                  </a:cubicBezTo>
                  <a:cubicBezTo>
                    <a:pt x="13" y="19"/>
                    <a:pt x="12" y="19"/>
                    <a:pt x="12" y="19"/>
                  </a:cubicBezTo>
                  <a:cubicBezTo>
                    <a:pt x="10" y="20"/>
                    <a:pt x="9" y="21"/>
                    <a:pt x="7" y="20"/>
                  </a:cubicBezTo>
                  <a:cubicBezTo>
                    <a:pt x="5" y="19"/>
                    <a:pt x="4" y="20"/>
                    <a:pt x="3" y="18"/>
                  </a:cubicBezTo>
                  <a:cubicBezTo>
                    <a:pt x="2" y="18"/>
                    <a:pt x="2" y="17"/>
                    <a:pt x="1" y="16"/>
                  </a:cubicBezTo>
                  <a:cubicBezTo>
                    <a:pt x="0" y="16"/>
                    <a:pt x="0" y="15"/>
                    <a:pt x="0" y="15"/>
                  </a:cubicBezTo>
                  <a:cubicBezTo>
                    <a:pt x="0" y="14"/>
                    <a:pt x="0" y="14"/>
                    <a:pt x="0" y="14"/>
                  </a:cubicBezTo>
                  <a:cubicBezTo>
                    <a:pt x="0" y="15"/>
                    <a:pt x="1" y="15"/>
                    <a:pt x="1" y="15"/>
                  </a:cubicBezTo>
                  <a:cubicBezTo>
                    <a:pt x="1" y="14"/>
                    <a:pt x="1" y="14"/>
                    <a:pt x="1" y="14"/>
                  </a:cubicBezTo>
                  <a:cubicBezTo>
                    <a:pt x="1" y="14"/>
                    <a:pt x="0" y="14"/>
                    <a:pt x="0" y="13"/>
                  </a:cubicBezTo>
                  <a:cubicBezTo>
                    <a:pt x="1" y="12"/>
                    <a:pt x="2" y="14"/>
                    <a:pt x="2" y="14"/>
                  </a:cubicBezTo>
                  <a:cubicBezTo>
                    <a:pt x="3" y="13"/>
                    <a:pt x="4" y="14"/>
                    <a:pt x="5" y="14"/>
                  </a:cubicBezTo>
                  <a:cubicBezTo>
                    <a:pt x="5" y="14"/>
                    <a:pt x="6" y="13"/>
                    <a:pt x="6" y="13"/>
                  </a:cubicBezTo>
                  <a:cubicBezTo>
                    <a:pt x="7" y="13"/>
                    <a:pt x="8" y="13"/>
                    <a:pt x="9" y="13"/>
                  </a:cubicBezTo>
                  <a:cubicBezTo>
                    <a:pt x="10" y="12"/>
                    <a:pt x="11" y="11"/>
                    <a:pt x="12" y="12"/>
                  </a:cubicBezTo>
                  <a:cubicBezTo>
                    <a:pt x="13" y="11"/>
                    <a:pt x="14" y="11"/>
                    <a:pt x="15" y="11"/>
                  </a:cubicBezTo>
                  <a:cubicBezTo>
                    <a:pt x="16" y="11"/>
                    <a:pt x="16" y="9"/>
                    <a:pt x="17" y="10"/>
                  </a:cubicBezTo>
                  <a:cubicBezTo>
                    <a:pt x="19" y="9"/>
                    <a:pt x="18" y="7"/>
                    <a:pt x="19" y="6"/>
                  </a:cubicBezTo>
                  <a:cubicBezTo>
                    <a:pt x="19" y="5"/>
                    <a:pt x="19" y="4"/>
                    <a:pt x="20" y="3"/>
                  </a:cubicBezTo>
                  <a:cubicBezTo>
                    <a:pt x="19" y="3"/>
                    <a:pt x="20" y="3"/>
                    <a:pt x="19" y="2"/>
                  </a:cubicBezTo>
                  <a:cubicBezTo>
                    <a:pt x="21" y="2"/>
                    <a:pt x="19" y="0"/>
                    <a:pt x="21" y="0"/>
                  </a:cubicBezTo>
                  <a:cubicBezTo>
                    <a:pt x="21" y="0"/>
                    <a:pt x="21" y="1"/>
                    <a:pt x="22" y="1"/>
                  </a:cubicBezTo>
                  <a:close/>
                  <a:moveTo>
                    <a:pt x="36" y="19"/>
                  </a:moveTo>
                  <a:cubicBezTo>
                    <a:pt x="37" y="19"/>
                    <a:pt x="37" y="20"/>
                    <a:pt x="37" y="21"/>
                  </a:cubicBezTo>
                  <a:cubicBezTo>
                    <a:pt x="36" y="21"/>
                    <a:pt x="36" y="21"/>
                    <a:pt x="36" y="21"/>
                  </a:cubicBezTo>
                  <a:cubicBezTo>
                    <a:pt x="36" y="21"/>
                    <a:pt x="36" y="21"/>
                    <a:pt x="36" y="21"/>
                  </a:cubicBezTo>
                  <a:cubicBezTo>
                    <a:pt x="37" y="21"/>
                    <a:pt x="36" y="22"/>
                    <a:pt x="36" y="23"/>
                  </a:cubicBezTo>
                  <a:cubicBezTo>
                    <a:pt x="37" y="26"/>
                    <a:pt x="35" y="28"/>
                    <a:pt x="36" y="30"/>
                  </a:cubicBezTo>
                  <a:cubicBezTo>
                    <a:pt x="37" y="28"/>
                    <a:pt x="39" y="26"/>
                    <a:pt x="41" y="25"/>
                  </a:cubicBezTo>
                  <a:cubicBezTo>
                    <a:pt x="43" y="24"/>
                    <a:pt x="44" y="23"/>
                    <a:pt x="46" y="23"/>
                  </a:cubicBezTo>
                  <a:cubicBezTo>
                    <a:pt x="46" y="23"/>
                    <a:pt x="47" y="23"/>
                    <a:pt x="47" y="23"/>
                  </a:cubicBezTo>
                  <a:cubicBezTo>
                    <a:pt x="47" y="22"/>
                    <a:pt x="47" y="22"/>
                    <a:pt x="47" y="22"/>
                  </a:cubicBezTo>
                  <a:cubicBezTo>
                    <a:pt x="48" y="23"/>
                    <a:pt x="49" y="22"/>
                    <a:pt x="50" y="23"/>
                  </a:cubicBezTo>
                  <a:cubicBezTo>
                    <a:pt x="51" y="22"/>
                    <a:pt x="51" y="24"/>
                    <a:pt x="52" y="24"/>
                  </a:cubicBezTo>
                  <a:cubicBezTo>
                    <a:pt x="53" y="25"/>
                    <a:pt x="53" y="25"/>
                    <a:pt x="53" y="25"/>
                  </a:cubicBezTo>
                  <a:cubicBezTo>
                    <a:pt x="53" y="26"/>
                    <a:pt x="54" y="27"/>
                    <a:pt x="54" y="28"/>
                  </a:cubicBezTo>
                  <a:cubicBezTo>
                    <a:pt x="55" y="29"/>
                    <a:pt x="55" y="29"/>
                    <a:pt x="55" y="30"/>
                  </a:cubicBezTo>
                  <a:cubicBezTo>
                    <a:pt x="55" y="31"/>
                    <a:pt x="55" y="32"/>
                    <a:pt x="55" y="32"/>
                  </a:cubicBezTo>
                  <a:cubicBezTo>
                    <a:pt x="56" y="33"/>
                    <a:pt x="55" y="33"/>
                    <a:pt x="55" y="33"/>
                  </a:cubicBezTo>
                  <a:cubicBezTo>
                    <a:pt x="54" y="36"/>
                    <a:pt x="53" y="38"/>
                    <a:pt x="52" y="40"/>
                  </a:cubicBezTo>
                  <a:cubicBezTo>
                    <a:pt x="52" y="41"/>
                    <a:pt x="53" y="42"/>
                    <a:pt x="53" y="42"/>
                  </a:cubicBezTo>
                  <a:cubicBezTo>
                    <a:pt x="55" y="43"/>
                    <a:pt x="55" y="44"/>
                    <a:pt x="57" y="45"/>
                  </a:cubicBezTo>
                  <a:cubicBezTo>
                    <a:pt x="57" y="45"/>
                    <a:pt x="57" y="46"/>
                    <a:pt x="58" y="46"/>
                  </a:cubicBezTo>
                  <a:cubicBezTo>
                    <a:pt x="59" y="47"/>
                    <a:pt x="60" y="48"/>
                    <a:pt x="60" y="49"/>
                  </a:cubicBezTo>
                  <a:cubicBezTo>
                    <a:pt x="60" y="50"/>
                    <a:pt x="61" y="50"/>
                    <a:pt x="60" y="51"/>
                  </a:cubicBezTo>
                  <a:cubicBezTo>
                    <a:pt x="61" y="51"/>
                    <a:pt x="60" y="52"/>
                    <a:pt x="60" y="52"/>
                  </a:cubicBezTo>
                  <a:cubicBezTo>
                    <a:pt x="59" y="52"/>
                    <a:pt x="57" y="52"/>
                    <a:pt x="56" y="52"/>
                  </a:cubicBezTo>
                  <a:cubicBezTo>
                    <a:pt x="55" y="51"/>
                    <a:pt x="55" y="50"/>
                    <a:pt x="54" y="50"/>
                  </a:cubicBezTo>
                  <a:cubicBezTo>
                    <a:pt x="54" y="48"/>
                    <a:pt x="52" y="49"/>
                    <a:pt x="52" y="48"/>
                  </a:cubicBezTo>
                  <a:cubicBezTo>
                    <a:pt x="51" y="48"/>
                    <a:pt x="50" y="47"/>
                    <a:pt x="49" y="46"/>
                  </a:cubicBezTo>
                  <a:cubicBezTo>
                    <a:pt x="48" y="46"/>
                    <a:pt x="48" y="47"/>
                    <a:pt x="47" y="47"/>
                  </a:cubicBezTo>
                  <a:cubicBezTo>
                    <a:pt x="47" y="48"/>
                    <a:pt x="45" y="48"/>
                    <a:pt x="45" y="48"/>
                  </a:cubicBezTo>
                  <a:cubicBezTo>
                    <a:pt x="43" y="49"/>
                    <a:pt x="42" y="50"/>
                    <a:pt x="41" y="50"/>
                  </a:cubicBezTo>
                  <a:cubicBezTo>
                    <a:pt x="40" y="50"/>
                    <a:pt x="40" y="50"/>
                    <a:pt x="40" y="50"/>
                  </a:cubicBezTo>
                  <a:cubicBezTo>
                    <a:pt x="41" y="50"/>
                    <a:pt x="41" y="50"/>
                    <a:pt x="41" y="49"/>
                  </a:cubicBezTo>
                  <a:cubicBezTo>
                    <a:pt x="40" y="49"/>
                    <a:pt x="40" y="49"/>
                    <a:pt x="39" y="49"/>
                  </a:cubicBezTo>
                  <a:cubicBezTo>
                    <a:pt x="38" y="50"/>
                    <a:pt x="37" y="49"/>
                    <a:pt x="36" y="49"/>
                  </a:cubicBezTo>
                  <a:cubicBezTo>
                    <a:pt x="35" y="49"/>
                    <a:pt x="34" y="48"/>
                    <a:pt x="33" y="48"/>
                  </a:cubicBezTo>
                  <a:cubicBezTo>
                    <a:pt x="33" y="49"/>
                    <a:pt x="33" y="49"/>
                    <a:pt x="33" y="49"/>
                  </a:cubicBezTo>
                  <a:cubicBezTo>
                    <a:pt x="32" y="48"/>
                    <a:pt x="31" y="47"/>
                    <a:pt x="30" y="46"/>
                  </a:cubicBezTo>
                  <a:cubicBezTo>
                    <a:pt x="29" y="46"/>
                    <a:pt x="30" y="45"/>
                    <a:pt x="29" y="44"/>
                  </a:cubicBezTo>
                  <a:cubicBezTo>
                    <a:pt x="29" y="43"/>
                    <a:pt x="29" y="42"/>
                    <a:pt x="28" y="42"/>
                  </a:cubicBezTo>
                  <a:cubicBezTo>
                    <a:pt x="29" y="41"/>
                    <a:pt x="29" y="39"/>
                    <a:pt x="30" y="38"/>
                  </a:cubicBezTo>
                  <a:cubicBezTo>
                    <a:pt x="30" y="38"/>
                    <a:pt x="30" y="38"/>
                    <a:pt x="29" y="38"/>
                  </a:cubicBezTo>
                  <a:cubicBezTo>
                    <a:pt x="29" y="37"/>
                    <a:pt x="30" y="36"/>
                    <a:pt x="30" y="36"/>
                  </a:cubicBezTo>
                  <a:cubicBezTo>
                    <a:pt x="30" y="36"/>
                    <a:pt x="30" y="36"/>
                    <a:pt x="30" y="36"/>
                  </a:cubicBezTo>
                  <a:cubicBezTo>
                    <a:pt x="30" y="35"/>
                    <a:pt x="30" y="34"/>
                    <a:pt x="30" y="34"/>
                  </a:cubicBezTo>
                  <a:cubicBezTo>
                    <a:pt x="30" y="33"/>
                    <a:pt x="30" y="32"/>
                    <a:pt x="31" y="30"/>
                  </a:cubicBezTo>
                  <a:cubicBezTo>
                    <a:pt x="32" y="30"/>
                    <a:pt x="31" y="29"/>
                    <a:pt x="31" y="29"/>
                  </a:cubicBezTo>
                  <a:cubicBezTo>
                    <a:pt x="31" y="27"/>
                    <a:pt x="33" y="27"/>
                    <a:pt x="32" y="26"/>
                  </a:cubicBezTo>
                  <a:cubicBezTo>
                    <a:pt x="32" y="26"/>
                    <a:pt x="33" y="25"/>
                    <a:pt x="32" y="25"/>
                  </a:cubicBezTo>
                  <a:cubicBezTo>
                    <a:pt x="33" y="24"/>
                    <a:pt x="33" y="23"/>
                    <a:pt x="33" y="21"/>
                  </a:cubicBezTo>
                  <a:cubicBezTo>
                    <a:pt x="33" y="22"/>
                    <a:pt x="34" y="22"/>
                    <a:pt x="34" y="21"/>
                  </a:cubicBezTo>
                  <a:cubicBezTo>
                    <a:pt x="34" y="20"/>
                    <a:pt x="33" y="20"/>
                    <a:pt x="33" y="19"/>
                  </a:cubicBezTo>
                  <a:cubicBezTo>
                    <a:pt x="33" y="18"/>
                    <a:pt x="33" y="18"/>
                    <a:pt x="33" y="18"/>
                  </a:cubicBezTo>
                  <a:cubicBezTo>
                    <a:pt x="34" y="18"/>
                    <a:pt x="34" y="17"/>
                    <a:pt x="35" y="17"/>
                  </a:cubicBezTo>
                  <a:lnTo>
                    <a:pt x="36" y="19"/>
                  </a:lnTo>
                  <a:close/>
                  <a:moveTo>
                    <a:pt x="16" y="23"/>
                  </a:moveTo>
                  <a:cubicBezTo>
                    <a:pt x="17" y="25"/>
                    <a:pt x="16" y="26"/>
                    <a:pt x="16" y="27"/>
                  </a:cubicBezTo>
                  <a:cubicBezTo>
                    <a:pt x="16" y="28"/>
                    <a:pt x="16" y="28"/>
                    <a:pt x="16" y="28"/>
                  </a:cubicBezTo>
                  <a:cubicBezTo>
                    <a:pt x="16" y="29"/>
                    <a:pt x="15" y="30"/>
                    <a:pt x="16" y="30"/>
                  </a:cubicBezTo>
                  <a:cubicBezTo>
                    <a:pt x="16" y="30"/>
                    <a:pt x="16" y="30"/>
                    <a:pt x="16" y="30"/>
                  </a:cubicBezTo>
                  <a:cubicBezTo>
                    <a:pt x="16" y="33"/>
                    <a:pt x="16" y="34"/>
                    <a:pt x="15" y="37"/>
                  </a:cubicBezTo>
                  <a:cubicBezTo>
                    <a:pt x="16" y="37"/>
                    <a:pt x="16" y="38"/>
                    <a:pt x="16" y="39"/>
                  </a:cubicBezTo>
                  <a:cubicBezTo>
                    <a:pt x="16" y="40"/>
                    <a:pt x="16" y="41"/>
                    <a:pt x="15" y="42"/>
                  </a:cubicBezTo>
                  <a:cubicBezTo>
                    <a:pt x="15" y="43"/>
                    <a:pt x="15" y="43"/>
                    <a:pt x="15" y="44"/>
                  </a:cubicBezTo>
                  <a:cubicBezTo>
                    <a:pt x="15" y="44"/>
                    <a:pt x="15" y="44"/>
                    <a:pt x="15" y="44"/>
                  </a:cubicBezTo>
                  <a:cubicBezTo>
                    <a:pt x="14" y="43"/>
                    <a:pt x="12" y="43"/>
                    <a:pt x="11" y="42"/>
                  </a:cubicBezTo>
                  <a:cubicBezTo>
                    <a:pt x="11" y="41"/>
                    <a:pt x="10" y="41"/>
                    <a:pt x="10" y="40"/>
                  </a:cubicBezTo>
                  <a:cubicBezTo>
                    <a:pt x="9" y="38"/>
                    <a:pt x="9" y="37"/>
                    <a:pt x="9" y="35"/>
                  </a:cubicBezTo>
                  <a:cubicBezTo>
                    <a:pt x="9" y="35"/>
                    <a:pt x="10" y="34"/>
                    <a:pt x="9" y="34"/>
                  </a:cubicBezTo>
                  <a:cubicBezTo>
                    <a:pt x="10" y="33"/>
                    <a:pt x="9" y="33"/>
                    <a:pt x="9" y="33"/>
                  </a:cubicBezTo>
                  <a:cubicBezTo>
                    <a:pt x="10" y="31"/>
                    <a:pt x="10" y="28"/>
                    <a:pt x="12" y="27"/>
                  </a:cubicBezTo>
                  <a:cubicBezTo>
                    <a:pt x="12" y="26"/>
                    <a:pt x="13" y="25"/>
                    <a:pt x="14" y="24"/>
                  </a:cubicBezTo>
                  <a:cubicBezTo>
                    <a:pt x="14" y="23"/>
                    <a:pt x="15" y="22"/>
                    <a:pt x="16" y="20"/>
                  </a:cubicBezTo>
                  <a:cubicBezTo>
                    <a:pt x="16" y="22"/>
                    <a:pt x="17" y="23"/>
                    <a:pt x="16" y="23"/>
                  </a:cubicBezTo>
                  <a:close/>
                  <a:moveTo>
                    <a:pt x="46" y="27"/>
                  </a:moveTo>
                  <a:cubicBezTo>
                    <a:pt x="46" y="26"/>
                    <a:pt x="46" y="27"/>
                    <a:pt x="47" y="27"/>
                  </a:cubicBezTo>
                  <a:cubicBezTo>
                    <a:pt x="47" y="27"/>
                    <a:pt x="48" y="27"/>
                    <a:pt x="48" y="28"/>
                  </a:cubicBezTo>
                  <a:cubicBezTo>
                    <a:pt x="48" y="29"/>
                    <a:pt x="48" y="31"/>
                    <a:pt x="48" y="32"/>
                  </a:cubicBezTo>
                  <a:cubicBezTo>
                    <a:pt x="49" y="33"/>
                    <a:pt x="48" y="33"/>
                    <a:pt x="48" y="34"/>
                  </a:cubicBezTo>
                  <a:cubicBezTo>
                    <a:pt x="48" y="35"/>
                    <a:pt x="47" y="35"/>
                    <a:pt x="47" y="36"/>
                  </a:cubicBezTo>
                  <a:cubicBezTo>
                    <a:pt x="47" y="37"/>
                    <a:pt x="46" y="37"/>
                    <a:pt x="46" y="37"/>
                  </a:cubicBezTo>
                  <a:cubicBezTo>
                    <a:pt x="44" y="36"/>
                    <a:pt x="41" y="36"/>
                    <a:pt x="39" y="33"/>
                  </a:cubicBezTo>
                  <a:cubicBezTo>
                    <a:pt x="39" y="33"/>
                    <a:pt x="40" y="32"/>
                    <a:pt x="40" y="32"/>
                  </a:cubicBezTo>
                  <a:cubicBezTo>
                    <a:pt x="41" y="30"/>
                    <a:pt x="42" y="28"/>
                    <a:pt x="44" y="27"/>
                  </a:cubicBezTo>
                  <a:cubicBezTo>
                    <a:pt x="45" y="27"/>
                    <a:pt x="45" y="26"/>
                    <a:pt x="46" y="27"/>
                  </a:cubicBezTo>
                  <a:close/>
                  <a:moveTo>
                    <a:pt x="39" y="37"/>
                  </a:moveTo>
                  <a:cubicBezTo>
                    <a:pt x="39" y="38"/>
                    <a:pt x="39" y="38"/>
                    <a:pt x="40" y="38"/>
                  </a:cubicBezTo>
                  <a:cubicBezTo>
                    <a:pt x="41" y="39"/>
                    <a:pt x="41" y="39"/>
                    <a:pt x="42" y="39"/>
                  </a:cubicBezTo>
                  <a:cubicBezTo>
                    <a:pt x="43" y="41"/>
                    <a:pt x="43" y="41"/>
                    <a:pt x="43" y="41"/>
                  </a:cubicBezTo>
                  <a:cubicBezTo>
                    <a:pt x="42" y="42"/>
                    <a:pt x="42" y="44"/>
                    <a:pt x="40" y="43"/>
                  </a:cubicBezTo>
                  <a:cubicBezTo>
                    <a:pt x="40" y="44"/>
                    <a:pt x="39" y="43"/>
                    <a:pt x="38" y="43"/>
                  </a:cubicBezTo>
                  <a:cubicBezTo>
                    <a:pt x="37" y="44"/>
                    <a:pt x="36" y="43"/>
                    <a:pt x="35" y="44"/>
                  </a:cubicBezTo>
                  <a:cubicBezTo>
                    <a:pt x="35" y="43"/>
                    <a:pt x="35" y="42"/>
                    <a:pt x="35" y="41"/>
                  </a:cubicBezTo>
                  <a:cubicBezTo>
                    <a:pt x="35" y="40"/>
                    <a:pt x="37" y="39"/>
                    <a:pt x="37" y="37"/>
                  </a:cubicBezTo>
                  <a:cubicBezTo>
                    <a:pt x="37" y="37"/>
                    <a:pt x="37" y="35"/>
                    <a:pt x="38" y="36"/>
                  </a:cubicBezTo>
                  <a:lnTo>
                    <a:pt x="39" y="3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含内容">
    <p:spTree>
      <p:nvGrpSpPr>
        <p:cNvPr id="1" name=""/>
        <p:cNvGrpSpPr/>
        <p:nvPr/>
      </p:nvGrpSpPr>
      <p:grpSpPr>
        <a:xfrm>
          <a:off x="0" y="0"/>
          <a:ext cx="0" cy="0"/>
          <a:chOff x="0" y="0"/>
          <a:chExt cx="0" cy="0"/>
        </a:xfrm>
      </p:grpSpPr>
      <p:sp>
        <p:nvSpPr>
          <p:cNvPr id="10" name="矩形 9"/>
          <p:cNvSpPr/>
          <p:nvPr userDrawn="1"/>
        </p:nvSpPr>
        <p:spPr>
          <a:xfrm>
            <a:off x="-10161" y="0"/>
            <a:ext cx="12202161" cy="1589102"/>
          </a:xfrm>
          <a:custGeom>
            <a:avLst/>
            <a:gdLst>
              <a:gd name="connsiteX0" fmla="*/ 0 w 12192001"/>
              <a:gd name="connsiteY0" fmla="*/ 0 h 1599658"/>
              <a:gd name="connsiteX1" fmla="*/ 12192001 w 12192001"/>
              <a:gd name="connsiteY1" fmla="*/ 0 h 1599658"/>
              <a:gd name="connsiteX2" fmla="*/ 12192001 w 12192001"/>
              <a:gd name="connsiteY2" fmla="*/ 1599658 h 1599658"/>
              <a:gd name="connsiteX3" fmla="*/ 0 w 12192001"/>
              <a:gd name="connsiteY3" fmla="*/ 1599658 h 1599658"/>
              <a:gd name="connsiteX4" fmla="*/ 0 w 12192001"/>
              <a:gd name="connsiteY4" fmla="*/ 0 h 1599658"/>
              <a:gd name="connsiteX0-1" fmla="*/ 0 w 12192001"/>
              <a:gd name="connsiteY0-2" fmla="*/ 0 h 1599658"/>
              <a:gd name="connsiteX1-3" fmla="*/ 12192001 w 12192001"/>
              <a:gd name="connsiteY1-4" fmla="*/ 0 h 1599658"/>
              <a:gd name="connsiteX2-5" fmla="*/ 12192001 w 12192001"/>
              <a:gd name="connsiteY2-6" fmla="*/ 1599658 h 1599658"/>
              <a:gd name="connsiteX3-7" fmla="*/ 0 w 12192001"/>
              <a:gd name="connsiteY3-8" fmla="*/ 818423 h 1599658"/>
              <a:gd name="connsiteX4-9" fmla="*/ 0 w 12192001"/>
              <a:gd name="connsiteY4-10" fmla="*/ 0 h 1599658"/>
              <a:gd name="connsiteX0-11" fmla="*/ 0 w 12192001"/>
              <a:gd name="connsiteY0-12" fmla="*/ 0 h 1599658"/>
              <a:gd name="connsiteX1-13" fmla="*/ 12192001 w 12192001"/>
              <a:gd name="connsiteY1-14" fmla="*/ 0 h 1599658"/>
              <a:gd name="connsiteX2-15" fmla="*/ 12192001 w 12192001"/>
              <a:gd name="connsiteY2-16" fmla="*/ 1599658 h 1599658"/>
              <a:gd name="connsiteX3-17" fmla="*/ 20320 w 12192001"/>
              <a:gd name="connsiteY3-18" fmla="*/ 452663 h 1599658"/>
              <a:gd name="connsiteX4-19" fmla="*/ 0 w 12192001"/>
              <a:gd name="connsiteY4-20" fmla="*/ 0 h 1599658"/>
              <a:gd name="connsiteX0-21" fmla="*/ 10160 w 12202161"/>
              <a:gd name="connsiteY0-22" fmla="*/ 0 h 1599658"/>
              <a:gd name="connsiteX1-23" fmla="*/ 12202161 w 12202161"/>
              <a:gd name="connsiteY1-24" fmla="*/ 0 h 1599658"/>
              <a:gd name="connsiteX2-25" fmla="*/ 12202161 w 12202161"/>
              <a:gd name="connsiteY2-26" fmla="*/ 1599658 h 1599658"/>
              <a:gd name="connsiteX3-27" fmla="*/ 0 w 12202161"/>
              <a:gd name="connsiteY3-28" fmla="*/ 461043 h 1599658"/>
              <a:gd name="connsiteX4-29" fmla="*/ 10160 w 12202161"/>
              <a:gd name="connsiteY4-30" fmla="*/ 0 h 159965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202161" h="1599658">
                <a:moveTo>
                  <a:pt x="10160" y="0"/>
                </a:moveTo>
                <a:lnTo>
                  <a:pt x="12202161" y="0"/>
                </a:lnTo>
                <a:lnTo>
                  <a:pt x="12202161" y="1599658"/>
                </a:lnTo>
                <a:lnTo>
                  <a:pt x="0" y="461043"/>
                </a:lnTo>
                <a:lnTo>
                  <a:pt x="10160" y="0"/>
                </a:lnTo>
                <a:close/>
              </a:path>
            </a:pathLst>
          </a:custGeom>
          <a:ln>
            <a:noFill/>
          </a:ln>
          <a:effectLst>
            <a:outerShdw blurRad="50800" dist="38100" dir="2700000" algn="tl" rotWithShape="0">
              <a:prstClr val="black">
                <a:alpha val="40000"/>
              </a:prstClr>
            </a:outerShdw>
          </a:effectLst>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a:p>
        </p:txBody>
      </p:sp>
      <p:sp>
        <p:nvSpPr>
          <p:cNvPr id="2" name="等腰三角形 1"/>
          <p:cNvSpPr/>
          <p:nvPr userDrawn="1"/>
        </p:nvSpPr>
        <p:spPr>
          <a:xfrm flipV="1">
            <a:off x="-1" y="-10556"/>
            <a:ext cx="5752619" cy="1599658"/>
          </a:xfrm>
          <a:prstGeom prst="triangle">
            <a:avLst>
              <a:gd name="adj" fmla="val 0"/>
            </a:avLst>
          </a:prstGeom>
          <a:ln>
            <a:noFill/>
          </a:ln>
          <a:effectLst>
            <a:outerShdw blurRad="50800" dist="38100" dir="2700000" algn="tl"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pic>
        <p:nvPicPr>
          <p:cNvPr id="12" name="图片 11"/>
          <p:cNvPicPr>
            <a:picLocks noChangeAspect="1"/>
          </p:cNvPicPr>
          <p:nvPr userDrawn="1"/>
        </p:nvPicPr>
        <p:blipFill>
          <a:blip r:embed="rId2" cstate="email">
            <a:lum bright="100000" contrast="-40000"/>
          </a:blip>
          <a:stretch>
            <a:fillRect/>
          </a:stretch>
        </p:blipFill>
        <p:spPr>
          <a:xfrm>
            <a:off x="163132" y="101800"/>
            <a:ext cx="2772075" cy="762828"/>
          </a:xfrm>
          <a:prstGeom prst="rect">
            <a:avLst/>
          </a:prstGeom>
        </p:spPr>
      </p:pic>
      <p:sp>
        <p:nvSpPr>
          <p:cNvPr id="8" name="标题 7"/>
          <p:cNvSpPr>
            <a:spLocks noGrp="1"/>
          </p:cNvSpPr>
          <p:nvPr>
            <p:ph type="title" hasCustomPrompt="1"/>
          </p:nvPr>
        </p:nvSpPr>
        <p:spPr>
          <a:xfrm>
            <a:off x="1539503" y="2755"/>
            <a:ext cx="10515600" cy="1315720"/>
          </a:xfrm>
          <a:effectLst>
            <a:outerShdw blurRad="50800" dist="38100" dir="2700000" algn="tl" rotWithShape="0">
              <a:prstClr val="black">
                <a:alpha val="40000"/>
              </a:prstClr>
            </a:outerShdw>
          </a:effectLst>
        </p:spPr>
        <p:txBody>
          <a:bodyPr anchor="ctr" anchorCtr="0">
            <a:normAutofit/>
          </a:bodyPr>
          <a:lstStyle>
            <a:lvl1pPr algn="r">
              <a:defRPr sz="3200" b="1">
                <a:solidFill>
                  <a:schemeClr val="bg1"/>
                </a:solidFill>
                <a:latin typeface="+mj-ea"/>
                <a:ea typeface="+mj-ea"/>
              </a:defRPr>
            </a:lvl1pPr>
          </a:lstStyle>
          <a:p>
            <a:r>
              <a:rPr lang="zh-CN" altLang="en-US"/>
              <a:t>单击此处编辑母版标题样式增长一些尝试</a:t>
            </a:r>
          </a:p>
        </p:txBody>
      </p:sp>
      <p:grpSp>
        <p:nvGrpSpPr>
          <p:cNvPr id="13" name="Group 4"/>
          <p:cNvGrpSpPr>
            <a:grpSpLocks noChangeAspect="1"/>
          </p:cNvGrpSpPr>
          <p:nvPr userDrawn="1"/>
        </p:nvGrpSpPr>
        <p:grpSpPr bwMode="auto">
          <a:xfrm>
            <a:off x="0" y="5072541"/>
            <a:ext cx="12192000" cy="1800828"/>
            <a:chOff x="0" y="3476"/>
            <a:chExt cx="5775" cy="853"/>
          </a:xfrm>
          <a:solidFill>
            <a:schemeClr val="tx2"/>
          </a:solidFill>
        </p:grpSpPr>
        <p:sp>
          <p:nvSpPr>
            <p:cNvPr id="14" name="Freeform 5"/>
            <p:cNvSpPr>
              <a:spLocks noEditPoints="1"/>
            </p:cNvSpPr>
            <p:nvPr/>
          </p:nvSpPr>
          <p:spPr bwMode="auto">
            <a:xfrm>
              <a:off x="16" y="3476"/>
              <a:ext cx="233" cy="823"/>
            </a:xfrm>
            <a:custGeom>
              <a:avLst/>
              <a:gdLst>
                <a:gd name="T0" fmla="*/ 83 w 90"/>
                <a:gd name="T1" fmla="*/ 303 h 308"/>
                <a:gd name="T2" fmla="*/ 63 w 90"/>
                <a:gd name="T3" fmla="*/ 300 h 308"/>
                <a:gd name="T4" fmla="*/ 68 w 90"/>
                <a:gd name="T5" fmla="*/ 270 h 308"/>
                <a:gd name="T6" fmla="*/ 62 w 90"/>
                <a:gd name="T7" fmla="*/ 240 h 308"/>
                <a:gd name="T8" fmla="*/ 64 w 90"/>
                <a:gd name="T9" fmla="*/ 196 h 308"/>
                <a:gd name="T10" fmla="*/ 61 w 90"/>
                <a:gd name="T11" fmla="*/ 180 h 308"/>
                <a:gd name="T12" fmla="*/ 65 w 90"/>
                <a:gd name="T13" fmla="*/ 150 h 308"/>
                <a:gd name="T14" fmla="*/ 60 w 90"/>
                <a:gd name="T15" fmla="*/ 120 h 308"/>
                <a:gd name="T16" fmla="*/ 64 w 90"/>
                <a:gd name="T17" fmla="*/ 91 h 308"/>
                <a:gd name="T18" fmla="*/ 58 w 90"/>
                <a:gd name="T19" fmla="*/ 61 h 308"/>
                <a:gd name="T20" fmla="*/ 62 w 90"/>
                <a:gd name="T21" fmla="*/ 30 h 308"/>
                <a:gd name="T22" fmla="*/ 44 w 90"/>
                <a:gd name="T23" fmla="*/ 0 h 308"/>
                <a:gd name="T24" fmla="*/ 32 w 90"/>
                <a:gd name="T25" fmla="*/ 61 h 308"/>
                <a:gd name="T26" fmla="*/ 27 w 90"/>
                <a:gd name="T27" fmla="*/ 91 h 308"/>
                <a:gd name="T28" fmla="*/ 25 w 90"/>
                <a:gd name="T29" fmla="*/ 150 h 308"/>
                <a:gd name="T30" fmla="*/ 25 w 90"/>
                <a:gd name="T31" fmla="*/ 151 h 308"/>
                <a:gd name="T32" fmla="*/ 22 w 90"/>
                <a:gd name="T33" fmla="*/ 221 h 308"/>
                <a:gd name="T34" fmla="*/ 29 w 90"/>
                <a:gd name="T35" fmla="*/ 241 h 308"/>
                <a:gd name="T36" fmla="*/ 22 w 90"/>
                <a:gd name="T37" fmla="*/ 271 h 308"/>
                <a:gd name="T38" fmla="*/ 13 w 90"/>
                <a:gd name="T39" fmla="*/ 303 h 308"/>
                <a:gd name="T40" fmla="*/ 0 w 90"/>
                <a:gd name="T41" fmla="*/ 305 h 308"/>
                <a:gd name="T42" fmla="*/ 90 w 90"/>
                <a:gd name="T43" fmla="*/ 305 h 308"/>
                <a:gd name="T44" fmla="*/ 58 w 90"/>
                <a:gd name="T45" fmla="*/ 239 h 308"/>
                <a:gd name="T46" fmla="*/ 45 w 90"/>
                <a:gd name="T47" fmla="*/ 154 h 308"/>
                <a:gd name="T48" fmla="*/ 34 w 90"/>
                <a:gd name="T49" fmla="*/ 179 h 308"/>
                <a:gd name="T50" fmla="*/ 55 w 90"/>
                <a:gd name="T51" fmla="*/ 59 h 308"/>
                <a:gd name="T52" fmla="*/ 55 w 90"/>
                <a:gd name="T53" fmla="*/ 59 h 308"/>
                <a:gd name="T54" fmla="*/ 56 w 90"/>
                <a:gd name="T55" fmla="*/ 119 h 308"/>
                <a:gd name="T56" fmla="*/ 45 w 90"/>
                <a:gd name="T57" fmla="*/ 274 h 308"/>
                <a:gd name="T58" fmla="*/ 31 w 90"/>
                <a:gd name="T59" fmla="*/ 300 h 308"/>
                <a:gd name="T60" fmla="*/ 48 w 90"/>
                <a:gd name="T61" fmla="*/ 269 h 308"/>
                <a:gd name="T62" fmla="*/ 65 w 90"/>
                <a:gd name="T63" fmla="*/ 269 h 308"/>
                <a:gd name="T64" fmla="*/ 48 w 90"/>
                <a:gd name="T65" fmla="*/ 209 h 308"/>
                <a:gd name="T66" fmla="*/ 48 w 90"/>
                <a:gd name="T67" fmla="*/ 209 h 308"/>
                <a:gd name="T68" fmla="*/ 50 w 90"/>
                <a:gd name="T69" fmla="*/ 144 h 308"/>
                <a:gd name="T70" fmla="*/ 47 w 90"/>
                <a:gd name="T71" fmla="*/ 149 h 308"/>
                <a:gd name="T72" fmla="*/ 56 w 90"/>
                <a:gd name="T73" fmla="*/ 66 h 308"/>
                <a:gd name="T74" fmla="*/ 34 w 90"/>
                <a:gd name="T75" fmla="*/ 66 h 308"/>
                <a:gd name="T76" fmla="*/ 43 w 90"/>
                <a:gd name="T77" fmla="*/ 89 h 308"/>
                <a:gd name="T78" fmla="*/ 33 w 90"/>
                <a:gd name="T79" fmla="*/ 126 h 308"/>
                <a:gd name="T80" fmla="*/ 43 w 90"/>
                <a:gd name="T81" fmla="*/ 149 h 308"/>
                <a:gd name="T82" fmla="*/ 32 w 90"/>
                <a:gd name="T83" fmla="*/ 185 h 308"/>
                <a:gd name="T84" fmla="*/ 27 w 90"/>
                <a:gd name="T85" fmla="*/ 209 h 308"/>
                <a:gd name="T86" fmla="*/ 31 w 90"/>
                <a:gd name="T87" fmla="*/ 245 h 308"/>
                <a:gd name="T88" fmla="*/ 31 w 90"/>
                <a:gd name="T89" fmla="*/ 245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0" h="308">
                  <a:moveTo>
                    <a:pt x="90" y="305"/>
                  </a:moveTo>
                  <a:cubicBezTo>
                    <a:pt x="83" y="305"/>
                    <a:pt x="83" y="305"/>
                    <a:pt x="83" y="305"/>
                  </a:cubicBezTo>
                  <a:cubicBezTo>
                    <a:pt x="83" y="303"/>
                    <a:pt x="83" y="303"/>
                    <a:pt x="83" y="303"/>
                  </a:cubicBezTo>
                  <a:cubicBezTo>
                    <a:pt x="77" y="303"/>
                    <a:pt x="77" y="303"/>
                    <a:pt x="77" y="303"/>
                  </a:cubicBezTo>
                  <a:cubicBezTo>
                    <a:pt x="77" y="300"/>
                    <a:pt x="77" y="300"/>
                    <a:pt x="77" y="300"/>
                  </a:cubicBezTo>
                  <a:cubicBezTo>
                    <a:pt x="63" y="300"/>
                    <a:pt x="63" y="300"/>
                    <a:pt x="63" y="300"/>
                  </a:cubicBezTo>
                  <a:cubicBezTo>
                    <a:pt x="68" y="271"/>
                    <a:pt x="68" y="271"/>
                    <a:pt x="68" y="271"/>
                  </a:cubicBezTo>
                  <a:cubicBezTo>
                    <a:pt x="68" y="271"/>
                    <a:pt x="68" y="271"/>
                    <a:pt x="68" y="270"/>
                  </a:cubicBezTo>
                  <a:cubicBezTo>
                    <a:pt x="68" y="270"/>
                    <a:pt x="68" y="270"/>
                    <a:pt x="68" y="270"/>
                  </a:cubicBezTo>
                  <a:cubicBezTo>
                    <a:pt x="62" y="241"/>
                    <a:pt x="62" y="241"/>
                    <a:pt x="62" y="241"/>
                  </a:cubicBezTo>
                  <a:cubicBezTo>
                    <a:pt x="62" y="241"/>
                    <a:pt x="62" y="241"/>
                    <a:pt x="62" y="241"/>
                  </a:cubicBezTo>
                  <a:cubicBezTo>
                    <a:pt x="62" y="240"/>
                    <a:pt x="62" y="240"/>
                    <a:pt x="62" y="240"/>
                  </a:cubicBezTo>
                  <a:cubicBezTo>
                    <a:pt x="65" y="221"/>
                    <a:pt x="65" y="221"/>
                    <a:pt x="65" y="221"/>
                  </a:cubicBezTo>
                  <a:cubicBezTo>
                    <a:pt x="69" y="221"/>
                    <a:pt x="69" y="221"/>
                    <a:pt x="69" y="221"/>
                  </a:cubicBezTo>
                  <a:cubicBezTo>
                    <a:pt x="64" y="196"/>
                    <a:pt x="64" y="196"/>
                    <a:pt x="64" y="196"/>
                  </a:cubicBezTo>
                  <a:cubicBezTo>
                    <a:pt x="61" y="181"/>
                    <a:pt x="61" y="181"/>
                    <a:pt x="61" y="181"/>
                  </a:cubicBezTo>
                  <a:cubicBezTo>
                    <a:pt x="61" y="181"/>
                    <a:pt x="61" y="181"/>
                    <a:pt x="61" y="181"/>
                  </a:cubicBezTo>
                  <a:cubicBezTo>
                    <a:pt x="61" y="181"/>
                    <a:pt x="61" y="181"/>
                    <a:pt x="61" y="180"/>
                  </a:cubicBezTo>
                  <a:cubicBezTo>
                    <a:pt x="65" y="151"/>
                    <a:pt x="65" y="151"/>
                    <a:pt x="65" y="151"/>
                  </a:cubicBezTo>
                  <a:cubicBezTo>
                    <a:pt x="65" y="151"/>
                    <a:pt x="65" y="151"/>
                    <a:pt x="65" y="151"/>
                  </a:cubicBezTo>
                  <a:cubicBezTo>
                    <a:pt x="65" y="151"/>
                    <a:pt x="65" y="150"/>
                    <a:pt x="65" y="150"/>
                  </a:cubicBezTo>
                  <a:cubicBezTo>
                    <a:pt x="65" y="150"/>
                    <a:pt x="65" y="150"/>
                    <a:pt x="65" y="150"/>
                  </a:cubicBezTo>
                  <a:cubicBezTo>
                    <a:pt x="65" y="150"/>
                    <a:pt x="65" y="150"/>
                    <a:pt x="65" y="150"/>
                  </a:cubicBezTo>
                  <a:cubicBezTo>
                    <a:pt x="60" y="120"/>
                    <a:pt x="60" y="120"/>
                    <a:pt x="60" y="120"/>
                  </a:cubicBezTo>
                  <a:cubicBezTo>
                    <a:pt x="59" y="120"/>
                    <a:pt x="59" y="120"/>
                    <a:pt x="59" y="120"/>
                  </a:cubicBezTo>
                  <a:cubicBezTo>
                    <a:pt x="63" y="91"/>
                    <a:pt x="63" y="91"/>
                    <a:pt x="63" y="91"/>
                  </a:cubicBezTo>
                  <a:cubicBezTo>
                    <a:pt x="64" y="91"/>
                    <a:pt x="64" y="91"/>
                    <a:pt x="64" y="91"/>
                  </a:cubicBezTo>
                  <a:cubicBezTo>
                    <a:pt x="64" y="91"/>
                    <a:pt x="64" y="90"/>
                    <a:pt x="63" y="90"/>
                  </a:cubicBezTo>
                  <a:cubicBezTo>
                    <a:pt x="58" y="61"/>
                    <a:pt x="58" y="61"/>
                    <a:pt x="58" y="61"/>
                  </a:cubicBezTo>
                  <a:cubicBezTo>
                    <a:pt x="58" y="61"/>
                    <a:pt x="58" y="61"/>
                    <a:pt x="58" y="61"/>
                  </a:cubicBezTo>
                  <a:cubicBezTo>
                    <a:pt x="58" y="61"/>
                    <a:pt x="58" y="61"/>
                    <a:pt x="58" y="61"/>
                  </a:cubicBezTo>
                  <a:cubicBezTo>
                    <a:pt x="62" y="31"/>
                    <a:pt x="62" y="31"/>
                    <a:pt x="62" y="31"/>
                  </a:cubicBezTo>
                  <a:cubicBezTo>
                    <a:pt x="62" y="30"/>
                    <a:pt x="62" y="30"/>
                    <a:pt x="62" y="30"/>
                  </a:cubicBezTo>
                  <a:cubicBezTo>
                    <a:pt x="48" y="30"/>
                    <a:pt x="48" y="30"/>
                    <a:pt x="48" y="30"/>
                  </a:cubicBezTo>
                  <a:cubicBezTo>
                    <a:pt x="47" y="0"/>
                    <a:pt x="47" y="0"/>
                    <a:pt x="47" y="0"/>
                  </a:cubicBezTo>
                  <a:cubicBezTo>
                    <a:pt x="44" y="0"/>
                    <a:pt x="44" y="0"/>
                    <a:pt x="44" y="0"/>
                  </a:cubicBezTo>
                  <a:cubicBezTo>
                    <a:pt x="42" y="30"/>
                    <a:pt x="42" y="30"/>
                    <a:pt x="42" y="30"/>
                  </a:cubicBezTo>
                  <a:cubicBezTo>
                    <a:pt x="28" y="30"/>
                    <a:pt x="28" y="30"/>
                    <a:pt x="28" y="30"/>
                  </a:cubicBezTo>
                  <a:cubicBezTo>
                    <a:pt x="32" y="61"/>
                    <a:pt x="32" y="61"/>
                    <a:pt x="32" y="61"/>
                  </a:cubicBezTo>
                  <a:cubicBezTo>
                    <a:pt x="27" y="91"/>
                    <a:pt x="27" y="91"/>
                    <a:pt x="27" y="91"/>
                  </a:cubicBezTo>
                  <a:cubicBezTo>
                    <a:pt x="27" y="91"/>
                    <a:pt x="27" y="91"/>
                    <a:pt x="27" y="91"/>
                  </a:cubicBezTo>
                  <a:cubicBezTo>
                    <a:pt x="27" y="91"/>
                    <a:pt x="27" y="91"/>
                    <a:pt x="27" y="91"/>
                  </a:cubicBezTo>
                  <a:cubicBezTo>
                    <a:pt x="31" y="121"/>
                    <a:pt x="31" y="121"/>
                    <a:pt x="31" y="121"/>
                  </a:cubicBezTo>
                  <a:cubicBezTo>
                    <a:pt x="25" y="150"/>
                    <a:pt x="25" y="150"/>
                    <a:pt x="25" y="150"/>
                  </a:cubicBezTo>
                  <a:cubicBezTo>
                    <a:pt x="25" y="150"/>
                    <a:pt x="25" y="150"/>
                    <a:pt x="25" y="150"/>
                  </a:cubicBezTo>
                  <a:cubicBezTo>
                    <a:pt x="25" y="150"/>
                    <a:pt x="25" y="150"/>
                    <a:pt x="25" y="150"/>
                  </a:cubicBezTo>
                  <a:cubicBezTo>
                    <a:pt x="25" y="150"/>
                    <a:pt x="25" y="150"/>
                    <a:pt x="25" y="150"/>
                  </a:cubicBezTo>
                  <a:cubicBezTo>
                    <a:pt x="25" y="151"/>
                    <a:pt x="25" y="151"/>
                    <a:pt x="25" y="151"/>
                  </a:cubicBezTo>
                  <a:cubicBezTo>
                    <a:pt x="30" y="181"/>
                    <a:pt x="30" y="181"/>
                    <a:pt x="30" y="181"/>
                  </a:cubicBezTo>
                  <a:cubicBezTo>
                    <a:pt x="27" y="196"/>
                    <a:pt x="27" y="196"/>
                    <a:pt x="27" y="196"/>
                  </a:cubicBezTo>
                  <a:cubicBezTo>
                    <a:pt x="22" y="221"/>
                    <a:pt x="22" y="221"/>
                    <a:pt x="22" y="221"/>
                  </a:cubicBezTo>
                  <a:cubicBezTo>
                    <a:pt x="25" y="221"/>
                    <a:pt x="25" y="221"/>
                    <a:pt x="25" y="221"/>
                  </a:cubicBezTo>
                  <a:cubicBezTo>
                    <a:pt x="29" y="240"/>
                    <a:pt x="29" y="240"/>
                    <a:pt x="29" y="240"/>
                  </a:cubicBezTo>
                  <a:cubicBezTo>
                    <a:pt x="29" y="241"/>
                    <a:pt x="29" y="241"/>
                    <a:pt x="29" y="241"/>
                  </a:cubicBezTo>
                  <a:cubicBezTo>
                    <a:pt x="22" y="270"/>
                    <a:pt x="22" y="270"/>
                    <a:pt x="22" y="270"/>
                  </a:cubicBezTo>
                  <a:cubicBezTo>
                    <a:pt x="22" y="270"/>
                    <a:pt x="22" y="270"/>
                    <a:pt x="22" y="270"/>
                  </a:cubicBezTo>
                  <a:cubicBezTo>
                    <a:pt x="22" y="270"/>
                    <a:pt x="22" y="271"/>
                    <a:pt x="22" y="271"/>
                  </a:cubicBezTo>
                  <a:cubicBezTo>
                    <a:pt x="27" y="300"/>
                    <a:pt x="27" y="300"/>
                    <a:pt x="27" y="300"/>
                  </a:cubicBezTo>
                  <a:cubicBezTo>
                    <a:pt x="13" y="300"/>
                    <a:pt x="13" y="300"/>
                    <a:pt x="13" y="300"/>
                  </a:cubicBezTo>
                  <a:cubicBezTo>
                    <a:pt x="13" y="303"/>
                    <a:pt x="13" y="303"/>
                    <a:pt x="13" y="303"/>
                  </a:cubicBezTo>
                  <a:cubicBezTo>
                    <a:pt x="7" y="303"/>
                    <a:pt x="7" y="303"/>
                    <a:pt x="7" y="303"/>
                  </a:cubicBezTo>
                  <a:cubicBezTo>
                    <a:pt x="7" y="305"/>
                    <a:pt x="7" y="305"/>
                    <a:pt x="7" y="305"/>
                  </a:cubicBezTo>
                  <a:cubicBezTo>
                    <a:pt x="0" y="305"/>
                    <a:pt x="0" y="305"/>
                    <a:pt x="0" y="305"/>
                  </a:cubicBezTo>
                  <a:cubicBezTo>
                    <a:pt x="0" y="308"/>
                    <a:pt x="0" y="308"/>
                    <a:pt x="0" y="308"/>
                  </a:cubicBezTo>
                  <a:cubicBezTo>
                    <a:pt x="90" y="308"/>
                    <a:pt x="90" y="308"/>
                    <a:pt x="90" y="308"/>
                  </a:cubicBezTo>
                  <a:lnTo>
                    <a:pt x="90" y="305"/>
                  </a:lnTo>
                  <a:close/>
                  <a:moveTo>
                    <a:pt x="45" y="214"/>
                  </a:moveTo>
                  <a:cubicBezTo>
                    <a:pt x="45" y="214"/>
                    <a:pt x="45" y="214"/>
                    <a:pt x="45" y="214"/>
                  </a:cubicBezTo>
                  <a:cubicBezTo>
                    <a:pt x="58" y="239"/>
                    <a:pt x="58" y="239"/>
                    <a:pt x="58" y="239"/>
                  </a:cubicBezTo>
                  <a:cubicBezTo>
                    <a:pt x="32" y="239"/>
                    <a:pt x="32" y="239"/>
                    <a:pt x="32" y="239"/>
                  </a:cubicBezTo>
                  <a:lnTo>
                    <a:pt x="45" y="214"/>
                  </a:lnTo>
                  <a:close/>
                  <a:moveTo>
                    <a:pt x="45" y="154"/>
                  </a:moveTo>
                  <a:cubicBezTo>
                    <a:pt x="45" y="154"/>
                    <a:pt x="45" y="154"/>
                    <a:pt x="45" y="154"/>
                  </a:cubicBezTo>
                  <a:cubicBezTo>
                    <a:pt x="57" y="179"/>
                    <a:pt x="57" y="179"/>
                    <a:pt x="57" y="179"/>
                  </a:cubicBezTo>
                  <a:cubicBezTo>
                    <a:pt x="34" y="179"/>
                    <a:pt x="34" y="179"/>
                    <a:pt x="34" y="179"/>
                  </a:cubicBezTo>
                  <a:lnTo>
                    <a:pt x="45" y="154"/>
                  </a:lnTo>
                  <a:close/>
                  <a:moveTo>
                    <a:pt x="55" y="59"/>
                  </a:moveTo>
                  <a:cubicBezTo>
                    <a:pt x="55" y="59"/>
                    <a:pt x="55" y="59"/>
                    <a:pt x="55" y="59"/>
                  </a:cubicBezTo>
                  <a:cubicBezTo>
                    <a:pt x="36" y="59"/>
                    <a:pt x="36" y="59"/>
                    <a:pt x="36" y="59"/>
                  </a:cubicBezTo>
                  <a:cubicBezTo>
                    <a:pt x="45" y="35"/>
                    <a:pt x="45" y="35"/>
                    <a:pt x="45" y="35"/>
                  </a:cubicBezTo>
                  <a:lnTo>
                    <a:pt x="55" y="59"/>
                  </a:lnTo>
                  <a:close/>
                  <a:moveTo>
                    <a:pt x="45" y="95"/>
                  </a:moveTo>
                  <a:cubicBezTo>
                    <a:pt x="45" y="95"/>
                    <a:pt x="45" y="95"/>
                    <a:pt x="45" y="95"/>
                  </a:cubicBezTo>
                  <a:cubicBezTo>
                    <a:pt x="56" y="119"/>
                    <a:pt x="56" y="119"/>
                    <a:pt x="56" y="119"/>
                  </a:cubicBezTo>
                  <a:cubicBezTo>
                    <a:pt x="35" y="119"/>
                    <a:pt x="35" y="119"/>
                    <a:pt x="35" y="119"/>
                  </a:cubicBezTo>
                  <a:lnTo>
                    <a:pt x="45" y="95"/>
                  </a:lnTo>
                  <a:close/>
                  <a:moveTo>
                    <a:pt x="45" y="274"/>
                  </a:moveTo>
                  <a:cubicBezTo>
                    <a:pt x="45" y="274"/>
                    <a:pt x="45" y="274"/>
                    <a:pt x="45" y="274"/>
                  </a:cubicBezTo>
                  <a:cubicBezTo>
                    <a:pt x="60" y="300"/>
                    <a:pt x="60" y="300"/>
                    <a:pt x="60" y="300"/>
                  </a:cubicBezTo>
                  <a:cubicBezTo>
                    <a:pt x="31" y="300"/>
                    <a:pt x="31" y="300"/>
                    <a:pt x="31" y="300"/>
                  </a:cubicBezTo>
                  <a:lnTo>
                    <a:pt x="45" y="274"/>
                  </a:lnTo>
                  <a:close/>
                  <a:moveTo>
                    <a:pt x="48" y="269"/>
                  </a:moveTo>
                  <a:cubicBezTo>
                    <a:pt x="48" y="269"/>
                    <a:pt x="48" y="269"/>
                    <a:pt x="48" y="269"/>
                  </a:cubicBezTo>
                  <a:cubicBezTo>
                    <a:pt x="52" y="261"/>
                    <a:pt x="52" y="261"/>
                    <a:pt x="52" y="261"/>
                  </a:cubicBezTo>
                  <a:cubicBezTo>
                    <a:pt x="60" y="245"/>
                    <a:pt x="60" y="245"/>
                    <a:pt x="60" y="245"/>
                  </a:cubicBezTo>
                  <a:cubicBezTo>
                    <a:pt x="65" y="269"/>
                    <a:pt x="65" y="269"/>
                    <a:pt x="65" y="269"/>
                  </a:cubicBezTo>
                  <a:lnTo>
                    <a:pt x="48" y="269"/>
                  </a:lnTo>
                  <a:close/>
                  <a:moveTo>
                    <a:pt x="48" y="209"/>
                  </a:moveTo>
                  <a:cubicBezTo>
                    <a:pt x="48" y="209"/>
                    <a:pt x="48" y="209"/>
                    <a:pt x="48" y="209"/>
                  </a:cubicBezTo>
                  <a:cubicBezTo>
                    <a:pt x="59" y="185"/>
                    <a:pt x="59" y="185"/>
                    <a:pt x="59" y="185"/>
                  </a:cubicBezTo>
                  <a:cubicBezTo>
                    <a:pt x="64" y="209"/>
                    <a:pt x="64" y="209"/>
                    <a:pt x="64" y="209"/>
                  </a:cubicBezTo>
                  <a:lnTo>
                    <a:pt x="48" y="209"/>
                  </a:lnTo>
                  <a:close/>
                  <a:moveTo>
                    <a:pt x="47" y="149"/>
                  </a:moveTo>
                  <a:cubicBezTo>
                    <a:pt x="47" y="149"/>
                    <a:pt x="47" y="149"/>
                    <a:pt x="47" y="149"/>
                  </a:cubicBezTo>
                  <a:cubicBezTo>
                    <a:pt x="50" y="144"/>
                    <a:pt x="50" y="144"/>
                    <a:pt x="50" y="144"/>
                  </a:cubicBezTo>
                  <a:cubicBezTo>
                    <a:pt x="57" y="126"/>
                    <a:pt x="57" y="126"/>
                    <a:pt x="57" y="126"/>
                  </a:cubicBezTo>
                  <a:cubicBezTo>
                    <a:pt x="62" y="149"/>
                    <a:pt x="62" y="149"/>
                    <a:pt x="62" y="149"/>
                  </a:cubicBezTo>
                  <a:lnTo>
                    <a:pt x="47" y="149"/>
                  </a:lnTo>
                  <a:close/>
                  <a:moveTo>
                    <a:pt x="47" y="89"/>
                  </a:moveTo>
                  <a:cubicBezTo>
                    <a:pt x="47" y="89"/>
                    <a:pt x="47" y="89"/>
                    <a:pt x="47" y="89"/>
                  </a:cubicBezTo>
                  <a:cubicBezTo>
                    <a:pt x="56" y="66"/>
                    <a:pt x="56" y="66"/>
                    <a:pt x="56" y="66"/>
                  </a:cubicBezTo>
                  <a:cubicBezTo>
                    <a:pt x="60" y="89"/>
                    <a:pt x="60" y="89"/>
                    <a:pt x="60" y="89"/>
                  </a:cubicBezTo>
                  <a:lnTo>
                    <a:pt x="47" y="89"/>
                  </a:lnTo>
                  <a:close/>
                  <a:moveTo>
                    <a:pt x="34" y="66"/>
                  </a:moveTo>
                  <a:cubicBezTo>
                    <a:pt x="34" y="66"/>
                    <a:pt x="34" y="66"/>
                    <a:pt x="34" y="66"/>
                  </a:cubicBezTo>
                  <a:cubicBezTo>
                    <a:pt x="40" y="82"/>
                    <a:pt x="40" y="82"/>
                    <a:pt x="40" y="82"/>
                  </a:cubicBezTo>
                  <a:cubicBezTo>
                    <a:pt x="43" y="89"/>
                    <a:pt x="43" y="89"/>
                    <a:pt x="43" y="89"/>
                  </a:cubicBezTo>
                  <a:cubicBezTo>
                    <a:pt x="30" y="89"/>
                    <a:pt x="30" y="89"/>
                    <a:pt x="30" y="89"/>
                  </a:cubicBezTo>
                  <a:lnTo>
                    <a:pt x="34" y="66"/>
                  </a:lnTo>
                  <a:close/>
                  <a:moveTo>
                    <a:pt x="33" y="126"/>
                  </a:moveTo>
                  <a:cubicBezTo>
                    <a:pt x="33" y="126"/>
                    <a:pt x="33" y="126"/>
                    <a:pt x="33" y="126"/>
                  </a:cubicBezTo>
                  <a:cubicBezTo>
                    <a:pt x="36" y="133"/>
                    <a:pt x="36" y="133"/>
                    <a:pt x="36" y="133"/>
                  </a:cubicBezTo>
                  <a:cubicBezTo>
                    <a:pt x="43" y="149"/>
                    <a:pt x="43" y="149"/>
                    <a:pt x="43" y="149"/>
                  </a:cubicBezTo>
                  <a:cubicBezTo>
                    <a:pt x="28" y="149"/>
                    <a:pt x="28" y="149"/>
                    <a:pt x="28" y="149"/>
                  </a:cubicBezTo>
                  <a:lnTo>
                    <a:pt x="33" y="126"/>
                  </a:lnTo>
                  <a:close/>
                  <a:moveTo>
                    <a:pt x="32" y="185"/>
                  </a:moveTo>
                  <a:cubicBezTo>
                    <a:pt x="32" y="185"/>
                    <a:pt x="32" y="185"/>
                    <a:pt x="32" y="185"/>
                  </a:cubicBezTo>
                  <a:cubicBezTo>
                    <a:pt x="43" y="209"/>
                    <a:pt x="43" y="209"/>
                    <a:pt x="43" y="209"/>
                  </a:cubicBezTo>
                  <a:cubicBezTo>
                    <a:pt x="27" y="209"/>
                    <a:pt x="27" y="209"/>
                    <a:pt x="27" y="209"/>
                  </a:cubicBezTo>
                  <a:lnTo>
                    <a:pt x="32" y="185"/>
                  </a:lnTo>
                  <a:close/>
                  <a:moveTo>
                    <a:pt x="31" y="245"/>
                  </a:moveTo>
                  <a:cubicBezTo>
                    <a:pt x="31" y="245"/>
                    <a:pt x="31" y="245"/>
                    <a:pt x="31" y="245"/>
                  </a:cubicBezTo>
                  <a:cubicBezTo>
                    <a:pt x="43" y="269"/>
                    <a:pt x="43" y="269"/>
                    <a:pt x="43" y="269"/>
                  </a:cubicBezTo>
                  <a:cubicBezTo>
                    <a:pt x="25" y="269"/>
                    <a:pt x="25" y="269"/>
                    <a:pt x="25" y="269"/>
                  </a:cubicBezTo>
                  <a:lnTo>
                    <a:pt x="31" y="24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6"/>
            <p:cNvSpPr>
              <a:spLocks noEditPoints="1"/>
            </p:cNvSpPr>
            <p:nvPr/>
          </p:nvSpPr>
          <p:spPr bwMode="auto">
            <a:xfrm>
              <a:off x="220" y="4133"/>
              <a:ext cx="394" cy="169"/>
            </a:xfrm>
            <a:custGeom>
              <a:avLst/>
              <a:gdLst>
                <a:gd name="T0" fmla="*/ 143 w 152"/>
                <a:gd name="T1" fmla="*/ 48 h 63"/>
                <a:gd name="T2" fmla="*/ 145 w 152"/>
                <a:gd name="T3" fmla="*/ 33 h 63"/>
                <a:gd name="T4" fmla="*/ 146 w 152"/>
                <a:gd name="T5" fmla="*/ 20 h 63"/>
                <a:gd name="T6" fmla="*/ 125 w 152"/>
                <a:gd name="T7" fmla="*/ 11 h 63"/>
                <a:gd name="T8" fmla="*/ 9 w 152"/>
                <a:gd name="T9" fmla="*/ 12 h 63"/>
                <a:gd name="T10" fmla="*/ 11 w 152"/>
                <a:gd name="T11" fmla="*/ 38 h 63"/>
                <a:gd name="T12" fmla="*/ 14 w 152"/>
                <a:gd name="T13" fmla="*/ 50 h 63"/>
                <a:gd name="T14" fmla="*/ 152 w 152"/>
                <a:gd name="T15" fmla="*/ 60 h 63"/>
                <a:gd name="T16" fmla="*/ 112 w 152"/>
                <a:gd name="T17" fmla="*/ 52 h 63"/>
                <a:gd name="T18" fmla="*/ 142 w 152"/>
                <a:gd name="T19" fmla="*/ 48 h 63"/>
                <a:gd name="T20" fmla="*/ 141 w 152"/>
                <a:gd name="T21" fmla="*/ 45 h 63"/>
                <a:gd name="T22" fmla="*/ 116 w 152"/>
                <a:gd name="T23" fmla="*/ 43 h 63"/>
                <a:gd name="T24" fmla="*/ 128 w 152"/>
                <a:gd name="T25" fmla="*/ 41 h 63"/>
                <a:gd name="T26" fmla="*/ 143 w 152"/>
                <a:gd name="T27" fmla="*/ 38 h 63"/>
                <a:gd name="T28" fmla="*/ 144 w 152"/>
                <a:gd name="T29" fmla="*/ 35 h 63"/>
                <a:gd name="T30" fmla="*/ 144 w 152"/>
                <a:gd name="T31" fmla="*/ 35 h 63"/>
                <a:gd name="T32" fmla="*/ 32 w 152"/>
                <a:gd name="T33" fmla="*/ 9 h 63"/>
                <a:gd name="T34" fmla="*/ 145 w 152"/>
                <a:gd name="T35" fmla="*/ 23 h 63"/>
                <a:gd name="T36" fmla="*/ 96 w 152"/>
                <a:gd name="T37" fmla="*/ 22 h 63"/>
                <a:gd name="T38" fmla="*/ 97 w 152"/>
                <a:gd name="T39" fmla="*/ 21 h 63"/>
                <a:gd name="T40" fmla="*/ 95 w 152"/>
                <a:gd name="T41" fmla="*/ 19 h 63"/>
                <a:gd name="T42" fmla="*/ 105 w 152"/>
                <a:gd name="T43" fmla="*/ 18 h 63"/>
                <a:gd name="T44" fmla="*/ 146 w 152"/>
                <a:gd name="T45" fmla="*/ 17 h 63"/>
                <a:gd name="T46" fmla="*/ 146 w 152"/>
                <a:gd name="T47" fmla="*/ 17 h 63"/>
                <a:gd name="T48" fmla="*/ 126 w 152"/>
                <a:gd name="T49" fmla="*/ 12 h 63"/>
                <a:gd name="T50" fmla="*/ 91 w 152"/>
                <a:gd name="T51" fmla="*/ 18 h 63"/>
                <a:gd name="T52" fmla="*/ 10 w 152"/>
                <a:gd name="T53" fmla="*/ 12 h 63"/>
                <a:gd name="T54" fmla="*/ 10 w 152"/>
                <a:gd name="T55" fmla="*/ 12 h 63"/>
                <a:gd name="T56" fmla="*/ 127 w 152"/>
                <a:gd name="T57" fmla="*/ 27 h 63"/>
                <a:gd name="T58" fmla="*/ 110 w 152"/>
                <a:gd name="T59" fmla="*/ 28 h 63"/>
                <a:gd name="T60" fmla="*/ 10 w 152"/>
                <a:gd name="T61" fmla="*/ 18 h 63"/>
                <a:gd name="T62" fmla="*/ 10 w 152"/>
                <a:gd name="T63" fmla="*/ 18 h 63"/>
                <a:gd name="T64" fmla="*/ 19 w 152"/>
                <a:gd name="T65" fmla="*/ 25 h 63"/>
                <a:gd name="T66" fmla="*/ 23 w 152"/>
                <a:gd name="T67" fmla="*/ 32 h 63"/>
                <a:gd name="T68" fmla="*/ 35 w 152"/>
                <a:gd name="T69" fmla="*/ 59 h 63"/>
                <a:gd name="T70" fmla="*/ 85 w 152"/>
                <a:gd name="T71" fmla="*/ 53 h 63"/>
                <a:gd name="T72" fmla="*/ 35 w 152"/>
                <a:gd name="T73" fmla="*/ 45 h 63"/>
                <a:gd name="T74" fmla="*/ 23 w 152"/>
                <a:gd name="T75" fmla="*/ 44 h 63"/>
                <a:gd name="T76" fmla="*/ 12 w 152"/>
                <a:gd name="T77" fmla="*/ 42 h 63"/>
                <a:gd name="T78" fmla="*/ 85 w 152"/>
                <a:gd name="T79" fmla="*/ 45 h 63"/>
                <a:gd name="T80" fmla="*/ 85 w 152"/>
                <a:gd name="T81" fmla="*/ 43 h 63"/>
                <a:gd name="T82" fmla="*/ 12 w 152"/>
                <a:gd name="T83" fmla="*/ 39 h 63"/>
                <a:gd name="T84" fmla="*/ 85 w 152"/>
                <a:gd name="T85" fmla="*/ 40 h 63"/>
                <a:gd name="T86" fmla="*/ 85 w 152"/>
                <a:gd name="T87" fmla="*/ 37 h 63"/>
                <a:gd name="T88" fmla="*/ 11 w 152"/>
                <a:gd name="T89" fmla="*/ 31 h 63"/>
                <a:gd name="T90" fmla="*/ 85 w 152"/>
                <a:gd name="T91" fmla="*/ 34 h 63"/>
                <a:gd name="T92" fmla="*/ 85 w 152"/>
                <a:gd name="T93" fmla="*/ 34 h 63"/>
                <a:gd name="T94" fmla="*/ 18 w 152"/>
                <a:gd name="T95" fmla="*/ 20 h 63"/>
                <a:gd name="T96" fmla="*/ 87 w 152"/>
                <a:gd name="T97" fmla="*/ 53 h 63"/>
                <a:gd name="T98" fmla="*/ 110 w 152"/>
                <a:gd name="T99" fmla="*/ 54 h 63"/>
                <a:gd name="T100" fmla="*/ 87 w 152"/>
                <a:gd name="T101" fmla="*/ 49 h 63"/>
                <a:gd name="T102" fmla="*/ 110 w 152"/>
                <a:gd name="T103" fmla="*/ 49 h 63"/>
                <a:gd name="T104" fmla="*/ 110 w 152"/>
                <a:gd name="T105" fmla="*/ 59 h 63"/>
                <a:gd name="T106" fmla="*/ 110 w 152"/>
                <a:gd name="T107" fmla="*/ 44 h 63"/>
                <a:gd name="T108" fmla="*/ 110 w 152"/>
                <a:gd name="T109" fmla="*/ 37 h 63"/>
                <a:gd name="T110" fmla="*/ 144 w 152"/>
                <a:gd name="T111" fmla="*/ 33 h 63"/>
                <a:gd name="T112" fmla="*/ 112 w 152"/>
                <a:gd name="T113" fmla="*/ 59 h 63"/>
                <a:gd name="T114" fmla="*/ 141 w 152"/>
                <a:gd name="T115" fmla="*/ 54 h 63"/>
                <a:gd name="T116" fmla="*/ 146 w 152"/>
                <a:gd name="T117" fmla="*/ 15 h 63"/>
                <a:gd name="T118" fmla="*/ 10 w 152"/>
                <a:gd name="T119" fmla="*/ 12 h 63"/>
                <a:gd name="T120" fmla="*/ 10 w 152"/>
                <a:gd name="T121" fmla="*/ 18 h 63"/>
                <a:gd name="T122" fmla="*/ 13 w 152"/>
                <a:gd name="T123" fmla="*/ 1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2" h="63">
                  <a:moveTo>
                    <a:pt x="142" y="59"/>
                  </a:moveTo>
                  <a:cubicBezTo>
                    <a:pt x="142" y="59"/>
                    <a:pt x="142" y="59"/>
                    <a:pt x="142" y="59"/>
                  </a:cubicBezTo>
                  <a:cubicBezTo>
                    <a:pt x="142" y="54"/>
                    <a:pt x="142" y="54"/>
                    <a:pt x="142" y="54"/>
                  </a:cubicBezTo>
                  <a:cubicBezTo>
                    <a:pt x="142" y="54"/>
                    <a:pt x="142" y="54"/>
                    <a:pt x="142" y="54"/>
                  </a:cubicBezTo>
                  <a:cubicBezTo>
                    <a:pt x="142" y="54"/>
                    <a:pt x="142" y="54"/>
                    <a:pt x="142" y="54"/>
                  </a:cubicBezTo>
                  <a:cubicBezTo>
                    <a:pt x="142" y="49"/>
                    <a:pt x="142" y="49"/>
                    <a:pt x="142" y="49"/>
                  </a:cubicBezTo>
                  <a:cubicBezTo>
                    <a:pt x="143" y="49"/>
                    <a:pt x="143" y="49"/>
                    <a:pt x="143" y="49"/>
                  </a:cubicBezTo>
                  <a:cubicBezTo>
                    <a:pt x="143" y="48"/>
                    <a:pt x="143" y="48"/>
                    <a:pt x="143" y="48"/>
                  </a:cubicBezTo>
                  <a:cubicBezTo>
                    <a:pt x="143" y="44"/>
                    <a:pt x="143" y="44"/>
                    <a:pt x="143" y="44"/>
                  </a:cubicBezTo>
                  <a:cubicBezTo>
                    <a:pt x="143" y="43"/>
                    <a:pt x="143" y="43"/>
                    <a:pt x="143" y="43"/>
                  </a:cubicBezTo>
                  <a:cubicBezTo>
                    <a:pt x="143" y="43"/>
                    <a:pt x="143" y="43"/>
                    <a:pt x="143" y="43"/>
                  </a:cubicBezTo>
                  <a:cubicBezTo>
                    <a:pt x="143" y="38"/>
                    <a:pt x="143" y="38"/>
                    <a:pt x="143" y="38"/>
                  </a:cubicBezTo>
                  <a:cubicBezTo>
                    <a:pt x="144" y="38"/>
                    <a:pt x="144" y="38"/>
                    <a:pt x="144" y="38"/>
                  </a:cubicBezTo>
                  <a:cubicBezTo>
                    <a:pt x="144" y="38"/>
                    <a:pt x="144" y="38"/>
                    <a:pt x="144" y="38"/>
                  </a:cubicBezTo>
                  <a:cubicBezTo>
                    <a:pt x="144" y="34"/>
                    <a:pt x="144" y="34"/>
                    <a:pt x="144" y="34"/>
                  </a:cubicBezTo>
                  <a:cubicBezTo>
                    <a:pt x="145" y="33"/>
                    <a:pt x="145" y="33"/>
                    <a:pt x="145" y="33"/>
                  </a:cubicBezTo>
                  <a:cubicBezTo>
                    <a:pt x="145" y="33"/>
                    <a:pt x="145" y="33"/>
                    <a:pt x="145" y="33"/>
                  </a:cubicBezTo>
                  <a:cubicBezTo>
                    <a:pt x="145" y="28"/>
                    <a:pt x="145" y="28"/>
                    <a:pt x="145" y="28"/>
                  </a:cubicBezTo>
                  <a:cubicBezTo>
                    <a:pt x="145" y="28"/>
                    <a:pt x="145" y="28"/>
                    <a:pt x="145" y="28"/>
                  </a:cubicBezTo>
                  <a:cubicBezTo>
                    <a:pt x="145" y="28"/>
                    <a:pt x="145" y="28"/>
                    <a:pt x="145" y="28"/>
                  </a:cubicBezTo>
                  <a:cubicBezTo>
                    <a:pt x="145" y="23"/>
                    <a:pt x="145" y="23"/>
                    <a:pt x="145" y="23"/>
                  </a:cubicBezTo>
                  <a:cubicBezTo>
                    <a:pt x="146" y="23"/>
                    <a:pt x="146" y="23"/>
                    <a:pt x="146" y="23"/>
                  </a:cubicBezTo>
                  <a:cubicBezTo>
                    <a:pt x="146" y="23"/>
                    <a:pt x="146" y="23"/>
                    <a:pt x="146" y="22"/>
                  </a:cubicBezTo>
                  <a:cubicBezTo>
                    <a:pt x="146" y="22"/>
                    <a:pt x="146" y="21"/>
                    <a:pt x="146" y="20"/>
                  </a:cubicBezTo>
                  <a:cubicBezTo>
                    <a:pt x="146" y="20"/>
                    <a:pt x="146" y="20"/>
                    <a:pt x="146" y="20"/>
                  </a:cubicBezTo>
                  <a:cubicBezTo>
                    <a:pt x="146" y="19"/>
                    <a:pt x="146" y="18"/>
                    <a:pt x="146" y="18"/>
                  </a:cubicBezTo>
                  <a:cubicBezTo>
                    <a:pt x="146" y="18"/>
                    <a:pt x="146" y="17"/>
                    <a:pt x="146" y="17"/>
                  </a:cubicBezTo>
                  <a:cubicBezTo>
                    <a:pt x="146" y="17"/>
                    <a:pt x="146" y="17"/>
                    <a:pt x="146" y="17"/>
                  </a:cubicBezTo>
                  <a:cubicBezTo>
                    <a:pt x="146" y="12"/>
                    <a:pt x="146" y="12"/>
                    <a:pt x="146" y="12"/>
                  </a:cubicBezTo>
                  <a:cubicBezTo>
                    <a:pt x="146" y="12"/>
                    <a:pt x="147" y="10"/>
                    <a:pt x="146" y="10"/>
                  </a:cubicBezTo>
                  <a:cubicBezTo>
                    <a:pt x="145" y="9"/>
                    <a:pt x="138" y="10"/>
                    <a:pt x="127" y="11"/>
                  </a:cubicBezTo>
                  <a:cubicBezTo>
                    <a:pt x="125" y="11"/>
                    <a:pt x="125" y="11"/>
                    <a:pt x="125" y="11"/>
                  </a:cubicBezTo>
                  <a:cubicBezTo>
                    <a:pt x="120" y="12"/>
                    <a:pt x="107" y="13"/>
                    <a:pt x="98" y="13"/>
                  </a:cubicBezTo>
                  <a:cubicBezTo>
                    <a:pt x="91" y="13"/>
                    <a:pt x="79" y="10"/>
                    <a:pt x="71" y="8"/>
                  </a:cubicBezTo>
                  <a:cubicBezTo>
                    <a:pt x="68" y="7"/>
                    <a:pt x="66" y="7"/>
                    <a:pt x="65" y="7"/>
                  </a:cubicBezTo>
                  <a:cubicBezTo>
                    <a:pt x="63" y="6"/>
                    <a:pt x="63" y="6"/>
                    <a:pt x="63" y="6"/>
                  </a:cubicBezTo>
                  <a:cubicBezTo>
                    <a:pt x="54" y="4"/>
                    <a:pt x="36" y="0"/>
                    <a:pt x="32" y="0"/>
                  </a:cubicBezTo>
                  <a:cubicBezTo>
                    <a:pt x="29" y="0"/>
                    <a:pt x="20" y="5"/>
                    <a:pt x="15" y="8"/>
                  </a:cubicBezTo>
                  <a:cubicBezTo>
                    <a:pt x="13" y="9"/>
                    <a:pt x="12" y="9"/>
                    <a:pt x="12" y="10"/>
                  </a:cubicBezTo>
                  <a:cubicBezTo>
                    <a:pt x="10" y="11"/>
                    <a:pt x="9" y="11"/>
                    <a:pt x="9" y="12"/>
                  </a:cubicBezTo>
                  <a:cubicBezTo>
                    <a:pt x="9" y="23"/>
                    <a:pt x="9" y="23"/>
                    <a:pt x="9" y="23"/>
                  </a:cubicBezTo>
                  <a:cubicBezTo>
                    <a:pt x="9" y="23"/>
                    <a:pt x="9" y="23"/>
                    <a:pt x="9" y="23"/>
                  </a:cubicBezTo>
                  <a:cubicBezTo>
                    <a:pt x="10" y="24"/>
                    <a:pt x="10" y="24"/>
                    <a:pt x="10" y="24"/>
                  </a:cubicBezTo>
                  <a:cubicBezTo>
                    <a:pt x="10" y="31"/>
                    <a:pt x="10" y="31"/>
                    <a:pt x="10" y="31"/>
                  </a:cubicBezTo>
                  <a:cubicBezTo>
                    <a:pt x="10" y="31"/>
                    <a:pt x="10" y="31"/>
                    <a:pt x="10" y="31"/>
                  </a:cubicBezTo>
                  <a:cubicBezTo>
                    <a:pt x="10" y="31"/>
                    <a:pt x="10" y="31"/>
                    <a:pt x="10" y="31"/>
                  </a:cubicBezTo>
                  <a:cubicBezTo>
                    <a:pt x="11" y="38"/>
                    <a:pt x="11" y="38"/>
                    <a:pt x="11" y="38"/>
                  </a:cubicBezTo>
                  <a:cubicBezTo>
                    <a:pt x="11" y="38"/>
                    <a:pt x="11" y="38"/>
                    <a:pt x="11" y="38"/>
                  </a:cubicBezTo>
                  <a:cubicBezTo>
                    <a:pt x="11" y="39"/>
                    <a:pt x="11" y="39"/>
                    <a:pt x="11" y="39"/>
                  </a:cubicBezTo>
                  <a:cubicBezTo>
                    <a:pt x="11" y="47"/>
                    <a:pt x="11" y="47"/>
                    <a:pt x="11" y="47"/>
                  </a:cubicBezTo>
                  <a:cubicBezTo>
                    <a:pt x="11" y="47"/>
                    <a:pt x="11" y="48"/>
                    <a:pt x="12" y="48"/>
                  </a:cubicBezTo>
                  <a:cubicBezTo>
                    <a:pt x="12" y="48"/>
                    <a:pt x="12" y="48"/>
                    <a:pt x="12" y="48"/>
                  </a:cubicBezTo>
                  <a:cubicBezTo>
                    <a:pt x="12" y="48"/>
                    <a:pt x="12" y="48"/>
                    <a:pt x="12" y="47"/>
                  </a:cubicBezTo>
                  <a:cubicBezTo>
                    <a:pt x="14" y="47"/>
                    <a:pt x="28" y="45"/>
                    <a:pt x="34" y="45"/>
                  </a:cubicBezTo>
                  <a:cubicBezTo>
                    <a:pt x="34" y="48"/>
                    <a:pt x="34" y="48"/>
                    <a:pt x="34" y="48"/>
                  </a:cubicBezTo>
                  <a:cubicBezTo>
                    <a:pt x="30" y="48"/>
                    <a:pt x="16" y="50"/>
                    <a:pt x="14" y="50"/>
                  </a:cubicBezTo>
                  <a:cubicBezTo>
                    <a:pt x="14" y="47"/>
                    <a:pt x="14" y="47"/>
                    <a:pt x="14" y="47"/>
                  </a:cubicBezTo>
                  <a:cubicBezTo>
                    <a:pt x="14" y="47"/>
                    <a:pt x="14" y="47"/>
                    <a:pt x="13" y="47"/>
                  </a:cubicBezTo>
                  <a:cubicBezTo>
                    <a:pt x="13" y="47"/>
                    <a:pt x="13" y="47"/>
                    <a:pt x="13" y="47"/>
                  </a:cubicBezTo>
                  <a:cubicBezTo>
                    <a:pt x="13" y="59"/>
                    <a:pt x="13" y="59"/>
                    <a:pt x="13" y="59"/>
                  </a:cubicBezTo>
                  <a:cubicBezTo>
                    <a:pt x="0" y="60"/>
                    <a:pt x="0" y="60"/>
                    <a:pt x="0" y="60"/>
                  </a:cubicBezTo>
                  <a:cubicBezTo>
                    <a:pt x="0" y="60"/>
                    <a:pt x="0" y="60"/>
                    <a:pt x="0" y="60"/>
                  </a:cubicBezTo>
                  <a:cubicBezTo>
                    <a:pt x="52" y="63"/>
                    <a:pt x="52" y="63"/>
                    <a:pt x="52" y="63"/>
                  </a:cubicBezTo>
                  <a:cubicBezTo>
                    <a:pt x="152" y="60"/>
                    <a:pt x="152" y="60"/>
                    <a:pt x="152" y="60"/>
                  </a:cubicBezTo>
                  <a:lnTo>
                    <a:pt x="142" y="59"/>
                  </a:lnTo>
                  <a:close/>
                  <a:moveTo>
                    <a:pt x="112" y="52"/>
                  </a:moveTo>
                  <a:cubicBezTo>
                    <a:pt x="112" y="52"/>
                    <a:pt x="112" y="52"/>
                    <a:pt x="112" y="52"/>
                  </a:cubicBezTo>
                  <a:cubicBezTo>
                    <a:pt x="112" y="50"/>
                    <a:pt x="112" y="50"/>
                    <a:pt x="112" y="50"/>
                  </a:cubicBezTo>
                  <a:cubicBezTo>
                    <a:pt x="120" y="50"/>
                    <a:pt x="135" y="50"/>
                    <a:pt x="137" y="50"/>
                  </a:cubicBezTo>
                  <a:cubicBezTo>
                    <a:pt x="139" y="50"/>
                    <a:pt x="141" y="50"/>
                    <a:pt x="142" y="50"/>
                  </a:cubicBezTo>
                  <a:cubicBezTo>
                    <a:pt x="142" y="51"/>
                    <a:pt x="142" y="51"/>
                    <a:pt x="142" y="51"/>
                  </a:cubicBezTo>
                  <a:cubicBezTo>
                    <a:pt x="137" y="51"/>
                    <a:pt x="123" y="52"/>
                    <a:pt x="112" y="52"/>
                  </a:cubicBezTo>
                  <a:close/>
                  <a:moveTo>
                    <a:pt x="142" y="49"/>
                  </a:moveTo>
                  <a:cubicBezTo>
                    <a:pt x="142" y="49"/>
                    <a:pt x="142" y="49"/>
                    <a:pt x="142" y="49"/>
                  </a:cubicBezTo>
                  <a:cubicBezTo>
                    <a:pt x="142" y="49"/>
                    <a:pt x="142" y="49"/>
                    <a:pt x="142" y="49"/>
                  </a:cubicBezTo>
                  <a:cubicBezTo>
                    <a:pt x="142" y="49"/>
                    <a:pt x="142" y="49"/>
                    <a:pt x="142" y="49"/>
                  </a:cubicBezTo>
                  <a:cubicBezTo>
                    <a:pt x="141" y="49"/>
                    <a:pt x="137" y="49"/>
                    <a:pt x="132" y="49"/>
                  </a:cubicBezTo>
                  <a:cubicBezTo>
                    <a:pt x="127" y="49"/>
                    <a:pt x="120" y="49"/>
                    <a:pt x="112" y="49"/>
                  </a:cubicBezTo>
                  <a:cubicBezTo>
                    <a:pt x="112" y="48"/>
                    <a:pt x="112" y="48"/>
                    <a:pt x="112" y="48"/>
                  </a:cubicBezTo>
                  <a:cubicBezTo>
                    <a:pt x="123" y="48"/>
                    <a:pt x="139" y="48"/>
                    <a:pt x="142" y="48"/>
                  </a:cubicBezTo>
                  <a:lnTo>
                    <a:pt x="142" y="49"/>
                  </a:lnTo>
                  <a:close/>
                  <a:moveTo>
                    <a:pt x="130" y="46"/>
                  </a:moveTo>
                  <a:cubicBezTo>
                    <a:pt x="130" y="46"/>
                    <a:pt x="130" y="46"/>
                    <a:pt x="130" y="46"/>
                  </a:cubicBezTo>
                  <a:cubicBezTo>
                    <a:pt x="127" y="46"/>
                    <a:pt x="119" y="47"/>
                    <a:pt x="112" y="47"/>
                  </a:cubicBezTo>
                  <a:cubicBezTo>
                    <a:pt x="112" y="44"/>
                    <a:pt x="112" y="44"/>
                    <a:pt x="112" y="44"/>
                  </a:cubicBezTo>
                  <a:cubicBezTo>
                    <a:pt x="116" y="44"/>
                    <a:pt x="119" y="44"/>
                    <a:pt x="120" y="44"/>
                  </a:cubicBezTo>
                  <a:cubicBezTo>
                    <a:pt x="123" y="44"/>
                    <a:pt x="130" y="44"/>
                    <a:pt x="133" y="44"/>
                  </a:cubicBezTo>
                  <a:cubicBezTo>
                    <a:pt x="136" y="44"/>
                    <a:pt x="140" y="45"/>
                    <a:pt x="141" y="45"/>
                  </a:cubicBezTo>
                  <a:cubicBezTo>
                    <a:pt x="142" y="45"/>
                    <a:pt x="142" y="45"/>
                    <a:pt x="142" y="45"/>
                  </a:cubicBezTo>
                  <a:cubicBezTo>
                    <a:pt x="142" y="46"/>
                    <a:pt x="142" y="46"/>
                    <a:pt x="142" y="46"/>
                  </a:cubicBezTo>
                  <a:cubicBezTo>
                    <a:pt x="141" y="46"/>
                    <a:pt x="133" y="46"/>
                    <a:pt x="130" y="46"/>
                  </a:cubicBezTo>
                  <a:close/>
                  <a:moveTo>
                    <a:pt x="143" y="43"/>
                  </a:moveTo>
                  <a:cubicBezTo>
                    <a:pt x="143" y="43"/>
                    <a:pt x="143" y="43"/>
                    <a:pt x="143" y="43"/>
                  </a:cubicBezTo>
                  <a:cubicBezTo>
                    <a:pt x="142" y="43"/>
                    <a:pt x="142" y="43"/>
                    <a:pt x="142" y="44"/>
                  </a:cubicBezTo>
                  <a:cubicBezTo>
                    <a:pt x="142" y="44"/>
                    <a:pt x="142" y="44"/>
                    <a:pt x="142" y="44"/>
                  </a:cubicBezTo>
                  <a:cubicBezTo>
                    <a:pt x="140" y="44"/>
                    <a:pt x="121" y="43"/>
                    <a:pt x="116" y="43"/>
                  </a:cubicBezTo>
                  <a:cubicBezTo>
                    <a:pt x="114" y="43"/>
                    <a:pt x="113" y="44"/>
                    <a:pt x="112" y="44"/>
                  </a:cubicBezTo>
                  <a:cubicBezTo>
                    <a:pt x="112" y="43"/>
                    <a:pt x="112" y="43"/>
                    <a:pt x="112" y="43"/>
                  </a:cubicBezTo>
                  <a:cubicBezTo>
                    <a:pt x="113" y="43"/>
                    <a:pt x="114" y="43"/>
                    <a:pt x="115" y="43"/>
                  </a:cubicBezTo>
                  <a:cubicBezTo>
                    <a:pt x="119" y="43"/>
                    <a:pt x="140" y="43"/>
                    <a:pt x="143" y="43"/>
                  </a:cubicBezTo>
                  <a:close/>
                  <a:moveTo>
                    <a:pt x="143" y="41"/>
                  </a:moveTo>
                  <a:cubicBezTo>
                    <a:pt x="143" y="41"/>
                    <a:pt x="143" y="41"/>
                    <a:pt x="143" y="41"/>
                  </a:cubicBezTo>
                  <a:cubicBezTo>
                    <a:pt x="143" y="41"/>
                    <a:pt x="142" y="41"/>
                    <a:pt x="140" y="41"/>
                  </a:cubicBezTo>
                  <a:cubicBezTo>
                    <a:pt x="137" y="41"/>
                    <a:pt x="133" y="41"/>
                    <a:pt x="128" y="41"/>
                  </a:cubicBezTo>
                  <a:cubicBezTo>
                    <a:pt x="124" y="41"/>
                    <a:pt x="119" y="42"/>
                    <a:pt x="112" y="42"/>
                  </a:cubicBezTo>
                  <a:cubicBezTo>
                    <a:pt x="112" y="39"/>
                    <a:pt x="112" y="39"/>
                    <a:pt x="112" y="39"/>
                  </a:cubicBezTo>
                  <a:cubicBezTo>
                    <a:pt x="118" y="39"/>
                    <a:pt x="123" y="39"/>
                    <a:pt x="125" y="39"/>
                  </a:cubicBezTo>
                  <a:cubicBezTo>
                    <a:pt x="129" y="39"/>
                    <a:pt x="137" y="39"/>
                    <a:pt x="139" y="39"/>
                  </a:cubicBezTo>
                  <a:cubicBezTo>
                    <a:pt x="142" y="39"/>
                    <a:pt x="143" y="39"/>
                    <a:pt x="143" y="39"/>
                  </a:cubicBezTo>
                  <a:lnTo>
                    <a:pt x="143" y="41"/>
                  </a:lnTo>
                  <a:close/>
                  <a:moveTo>
                    <a:pt x="143" y="38"/>
                  </a:moveTo>
                  <a:cubicBezTo>
                    <a:pt x="143" y="38"/>
                    <a:pt x="143" y="38"/>
                    <a:pt x="143" y="38"/>
                  </a:cubicBezTo>
                  <a:cubicBezTo>
                    <a:pt x="143" y="38"/>
                    <a:pt x="143" y="38"/>
                    <a:pt x="143" y="38"/>
                  </a:cubicBezTo>
                  <a:cubicBezTo>
                    <a:pt x="143" y="39"/>
                    <a:pt x="143" y="39"/>
                    <a:pt x="143" y="39"/>
                  </a:cubicBezTo>
                  <a:cubicBezTo>
                    <a:pt x="142" y="38"/>
                    <a:pt x="133" y="38"/>
                    <a:pt x="123" y="38"/>
                  </a:cubicBezTo>
                  <a:cubicBezTo>
                    <a:pt x="119" y="38"/>
                    <a:pt x="116" y="38"/>
                    <a:pt x="112" y="38"/>
                  </a:cubicBezTo>
                  <a:cubicBezTo>
                    <a:pt x="112" y="38"/>
                    <a:pt x="112" y="38"/>
                    <a:pt x="112" y="38"/>
                  </a:cubicBezTo>
                  <a:cubicBezTo>
                    <a:pt x="126" y="37"/>
                    <a:pt x="141" y="38"/>
                    <a:pt x="143" y="38"/>
                  </a:cubicBezTo>
                  <a:close/>
                  <a:moveTo>
                    <a:pt x="144" y="35"/>
                  </a:moveTo>
                  <a:cubicBezTo>
                    <a:pt x="144" y="35"/>
                    <a:pt x="144" y="35"/>
                    <a:pt x="144" y="35"/>
                  </a:cubicBezTo>
                  <a:cubicBezTo>
                    <a:pt x="143" y="35"/>
                    <a:pt x="143" y="35"/>
                    <a:pt x="141" y="35"/>
                  </a:cubicBezTo>
                  <a:cubicBezTo>
                    <a:pt x="138" y="36"/>
                    <a:pt x="133" y="36"/>
                    <a:pt x="126" y="36"/>
                  </a:cubicBezTo>
                  <a:cubicBezTo>
                    <a:pt x="121" y="36"/>
                    <a:pt x="117" y="36"/>
                    <a:pt x="112" y="36"/>
                  </a:cubicBezTo>
                  <a:cubicBezTo>
                    <a:pt x="112" y="34"/>
                    <a:pt x="112" y="34"/>
                    <a:pt x="112" y="34"/>
                  </a:cubicBezTo>
                  <a:cubicBezTo>
                    <a:pt x="113" y="34"/>
                    <a:pt x="122" y="34"/>
                    <a:pt x="124" y="34"/>
                  </a:cubicBezTo>
                  <a:cubicBezTo>
                    <a:pt x="125" y="34"/>
                    <a:pt x="137" y="34"/>
                    <a:pt x="139" y="34"/>
                  </a:cubicBezTo>
                  <a:cubicBezTo>
                    <a:pt x="140" y="34"/>
                    <a:pt x="143" y="34"/>
                    <a:pt x="144" y="34"/>
                  </a:cubicBezTo>
                  <a:lnTo>
                    <a:pt x="144" y="35"/>
                  </a:lnTo>
                  <a:close/>
                  <a:moveTo>
                    <a:pt x="144" y="30"/>
                  </a:moveTo>
                  <a:cubicBezTo>
                    <a:pt x="144" y="30"/>
                    <a:pt x="144" y="30"/>
                    <a:pt x="144" y="30"/>
                  </a:cubicBezTo>
                  <a:cubicBezTo>
                    <a:pt x="144" y="30"/>
                    <a:pt x="140" y="30"/>
                    <a:pt x="138" y="30"/>
                  </a:cubicBezTo>
                  <a:cubicBezTo>
                    <a:pt x="136" y="31"/>
                    <a:pt x="123" y="31"/>
                    <a:pt x="114" y="31"/>
                  </a:cubicBezTo>
                  <a:cubicBezTo>
                    <a:pt x="106" y="31"/>
                    <a:pt x="99" y="30"/>
                    <a:pt x="94" y="29"/>
                  </a:cubicBezTo>
                  <a:cubicBezTo>
                    <a:pt x="89" y="28"/>
                    <a:pt x="67" y="22"/>
                    <a:pt x="54" y="18"/>
                  </a:cubicBezTo>
                  <a:cubicBezTo>
                    <a:pt x="42" y="14"/>
                    <a:pt x="36" y="11"/>
                    <a:pt x="32" y="11"/>
                  </a:cubicBezTo>
                  <a:cubicBezTo>
                    <a:pt x="32" y="9"/>
                    <a:pt x="32" y="9"/>
                    <a:pt x="32" y="9"/>
                  </a:cubicBezTo>
                  <a:cubicBezTo>
                    <a:pt x="37" y="9"/>
                    <a:pt x="51" y="13"/>
                    <a:pt x="58" y="16"/>
                  </a:cubicBezTo>
                  <a:cubicBezTo>
                    <a:pt x="65" y="18"/>
                    <a:pt x="81" y="23"/>
                    <a:pt x="85" y="24"/>
                  </a:cubicBezTo>
                  <a:cubicBezTo>
                    <a:pt x="88" y="26"/>
                    <a:pt x="97" y="28"/>
                    <a:pt x="106" y="28"/>
                  </a:cubicBezTo>
                  <a:cubicBezTo>
                    <a:pt x="115" y="28"/>
                    <a:pt x="131" y="28"/>
                    <a:pt x="134" y="28"/>
                  </a:cubicBezTo>
                  <a:cubicBezTo>
                    <a:pt x="137" y="28"/>
                    <a:pt x="143" y="29"/>
                    <a:pt x="144" y="29"/>
                  </a:cubicBezTo>
                  <a:cubicBezTo>
                    <a:pt x="144" y="29"/>
                    <a:pt x="144" y="29"/>
                    <a:pt x="144" y="29"/>
                  </a:cubicBezTo>
                  <a:lnTo>
                    <a:pt x="144" y="30"/>
                  </a:lnTo>
                  <a:close/>
                  <a:moveTo>
                    <a:pt x="145" y="23"/>
                  </a:moveTo>
                  <a:cubicBezTo>
                    <a:pt x="145" y="23"/>
                    <a:pt x="145" y="23"/>
                    <a:pt x="145" y="23"/>
                  </a:cubicBezTo>
                  <a:cubicBezTo>
                    <a:pt x="145" y="23"/>
                    <a:pt x="145" y="23"/>
                    <a:pt x="145" y="23"/>
                  </a:cubicBezTo>
                  <a:cubicBezTo>
                    <a:pt x="145" y="23"/>
                    <a:pt x="144" y="22"/>
                    <a:pt x="141" y="22"/>
                  </a:cubicBezTo>
                  <a:cubicBezTo>
                    <a:pt x="137" y="22"/>
                    <a:pt x="123" y="23"/>
                    <a:pt x="119" y="22"/>
                  </a:cubicBezTo>
                  <a:cubicBezTo>
                    <a:pt x="114" y="22"/>
                    <a:pt x="100" y="23"/>
                    <a:pt x="90" y="20"/>
                  </a:cubicBezTo>
                  <a:cubicBezTo>
                    <a:pt x="80" y="16"/>
                    <a:pt x="78" y="15"/>
                    <a:pt x="78" y="15"/>
                  </a:cubicBezTo>
                  <a:cubicBezTo>
                    <a:pt x="78" y="16"/>
                    <a:pt x="78" y="16"/>
                    <a:pt x="78" y="16"/>
                  </a:cubicBezTo>
                  <a:cubicBezTo>
                    <a:pt x="78" y="16"/>
                    <a:pt x="89" y="21"/>
                    <a:pt x="96" y="22"/>
                  </a:cubicBezTo>
                  <a:cubicBezTo>
                    <a:pt x="103" y="23"/>
                    <a:pt x="114" y="24"/>
                    <a:pt x="126" y="23"/>
                  </a:cubicBezTo>
                  <a:cubicBezTo>
                    <a:pt x="137" y="23"/>
                    <a:pt x="144" y="24"/>
                    <a:pt x="145" y="24"/>
                  </a:cubicBezTo>
                  <a:cubicBezTo>
                    <a:pt x="145" y="25"/>
                    <a:pt x="145" y="25"/>
                    <a:pt x="145" y="25"/>
                  </a:cubicBezTo>
                  <a:cubicBezTo>
                    <a:pt x="144" y="25"/>
                    <a:pt x="139" y="25"/>
                    <a:pt x="134" y="25"/>
                  </a:cubicBezTo>
                  <a:cubicBezTo>
                    <a:pt x="129" y="25"/>
                    <a:pt x="109" y="26"/>
                    <a:pt x="103" y="25"/>
                  </a:cubicBezTo>
                  <a:cubicBezTo>
                    <a:pt x="97" y="24"/>
                    <a:pt x="94" y="24"/>
                    <a:pt x="78" y="18"/>
                  </a:cubicBezTo>
                  <a:cubicBezTo>
                    <a:pt x="78" y="14"/>
                    <a:pt x="78" y="14"/>
                    <a:pt x="78" y="14"/>
                  </a:cubicBezTo>
                  <a:cubicBezTo>
                    <a:pt x="78" y="14"/>
                    <a:pt x="89" y="20"/>
                    <a:pt x="97" y="21"/>
                  </a:cubicBezTo>
                  <a:cubicBezTo>
                    <a:pt x="104" y="22"/>
                    <a:pt x="116" y="22"/>
                    <a:pt x="123" y="22"/>
                  </a:cubicBezTo>
                  <a:cubicBezTo>
                    <a:pt x="131" y="22"/>
                    <a:pt x="144" y="22"/>
                    <a:pt x="144" y="22"/>
                  </a:cubicBezTo>
                  <a:cubicBezTo>
                    <a:pt x="145" y="22"/>
                    <a:pt x="145" y="22"/>
                    <a:pt x="145" y="22"/>
                  </a:cubicBezTo>
                  <a:cubicBezTo>
                    <a:pt x="145" y="22"/>
                    <a:pt x="145" y="22"/>
                    <a:pt x="145" y="22"/>
                  </a:cubicBezTo>
                  <a:lnTo>
                    <a:pt x="145" y="23"/>
                  </a:lnTo>
                  <a:close/>
                  <a:moveTo>
                    <a:pt x="94" y="18"/>
                  </a:moveTo>
                  <a:cubicBezTo>
                    <a:pt x="94" y="18"/>
                    <a:pt x="94" y="18"/>
                    <a:pt x="94" y="18"/>
                  </a:cubicBezTo>
                  <a:cubicBezTo>
                    <a:pt x="95" y="19"/>
                    <a:pt x="95" y="19"/>
                    <a:pt x="95" y="19"/>
                  </a:cubicBezTo>
                  <a:cubicBezTo>
                    <a:pt x="100" y="19"/>
                    <a:pt x="100" y="19"/>
                    <a:pt x="100" y="19"/>
                  </a:cubicBezTo>
                  <a:cubicBezTo>
                    <a:pt x="98" y="19"/>
                    <a:pt x="96" y="19"/>
                    <a:pt x="94" y="18"/>
                  </a:cubicBezTo>
                  <a:close/>
                  <a:moveTo>
                    <a:pt x="145" y="20"/>
                  </a:moveTo>
                  <a:cubicBezTo>
                    <a:pt x="145" y="20"/>
                    <a:pt x="145" y="20"/>
                    <a:pt x="145" y="20"/>
                  </a:cubicBezTo>
                  <a:cubicBezTo>
                    <a:pt x="144" y="20"/>
                    <a:pt x="143" y="20"/>
                    <a:pt x="141" y="20"/>
                  </a:cubicBezTo>
                  <a:cubicBezTo>
                    <a:pt x="135" y="20"/>
                    <a:pt x="127" y="20"/>
                    <a:pt x="117" y="20"/>
                  </a:cubicBezTo>
                  <a:cubicBezTo>
                    <a:pt x="113" y="20"/>
                    <a:pt x="109" y="20"/>
                    <a:pt x="105" y="20"/>
                  </a:cubicBezTo>
                  <a:cubicBezTo>
                    <a:pt x="105" y="18"/>
                    <a:pt x="105" y="18"/>
                    <a:pt x="105" y="18"/>
                  </a:cubicBezTo>
                  <a:cubicBezTo>
                    <a:pt x="105" y="18"/>
                    <a:pt x="109" y="18"/>
                    <a:pt x="117" y="18"/>
                  </a:cubicBezTo>
                  <a:cubicBezTo>
                    <a:pt x="126" y="18"/>
                    <a:pt x="134" y="18"/>
                    <a:pt x="137" y="18"/>
                  </a:cubicBezTo>
                  <a:cubicBezTo>
                    <a:pt x="139" y="18"/>
                    <a:pt x="144" y="18"/>
                    <a:pt x="145" y="18"/>
                  </a:cubicBezTo>
                  <a:cubicBezTo>
                    <a:pt x="145" y="18"/>
                    <a:pt x="145" y="18"/>
                    <a:pt x="145" y="18"/>
                  </a:cubicBezTo>
                  <a:cubicBezTo>
                    <a:pt x="145" y="19"/>
                    <a:pt x="145" y="19"/>
                    <a:pt x="145" y="20"/>
                  </a:cubicBezTo>
                  <a:close/>
                  <a:moveTo>
                    <a:pt x="146" y="17"/>
                  </a:moveTo>
                  <a:cubicBezTo>
                    <a:pt x="146" y="17"/>
                    <a:pt x="146" y="17"/>
                    <a:pt x="146" y="17"/>
                  </a:cubicBezTo>
                  <a:cubicBezTo>
                    <a:pt x="146" y="17"/>
                    <a:pt x="146" y="17"/>
                    <a:pt x="146" y="17"/>
                  </a:cubicBezTo>
                  <a:cubicBezTo>
                    <a:pt x="145" y="17"/>
                    <a:pt x="145" y="17"/>
                    <a:pt x="145" y="17"/>
                  </a:cubicBezTo>
                  <a:cubicBezTo>
                    <a:pt x="145" y="17"/>
                    <a:pt x="144" y="17"/>
                    <a:pt x="141" y="17"/>
                  </a:cubicBezTo>
                  <a:cubicBezTo>
                    <a:pt x="137" y="17"/>
                    <a:pt x="128" y="17"/>
                    <a:pt x="125" y="17"/>
                  </a:cubicBezTo>
                  <a:cubicBezTo>
                    <a:pt x="121" y="17"/>
                    <a:pt x="106" y="17"/>
                    <a:pt x="105" y="17"/>
                  </a:cubicBezTo>
                  <a:cubicBezTo>
                    <a:pt x="105" y="17"/>
                    <a:pt x="105" y="17"/>
                    <a:pt x="105" y="17"/>
                  </a:cubicBezTo>
                  <a:cubicBezTo>
                    <a:pt x="105" y="17"/>
                    <a:pt x="115" y="17"/>
                    <a:pt x="120" y="17"/>
                  </a:cubicBezTo>
                  <a:cubicBezTo>
                    <a:pt x="125" y="17"/>
                    <a:pt x="134" y="17"/>
                    <a:pt x="137" y="17"/>
                  </a:cubicBezTo>
                  <a:cubicBezTo>
                    <a:pt x="140" y="17"/>
                    <a:pt x="145" y="17"/>
                    <a:pt x="146" y="17"/>
                  </a:cubicBezTo>
                  <a:cubicBezTo>
                    <a:pt x="146" y="17"/>
                    <a:pt x="146" y="17"/>
                    <a:pt x="146" y="17"/>
                  </a:cubicBezTo>
                  <a:close/>
                  <a:moveTo>
                    <a:pt x="32" y="1"/>
                  </a:moveTo>
                  <a:cubicBezTo>
                    <a:pt x="32" y="1"/>
                    <a:pt x="32" y="1"/>
                    <a:pt x="32" y="1"/>
                  </a:cubicBezTo>
                  <a:cubicBezTo>
                    <a:pt x="36" y="1"/>
                    <a:pt x="54" y="5"/>
                    <a:pt x="62" y="7"/>
                  </a:cubicBezTo>
                  <a:cubicBezTo>
                    <a:pt x="65" y="7"/>
                    <a:pt x="65" y="7"/>
                    <a:pt x="65" y="7"/>
                  </a:cubicBezTo>
                  <a:cubicBezTo>
                    <a:pt x="66" y="7"/>
                    <a:pt x="68" y="8"/>
                    <a:pt x="70" y="8"/>
                  </a:cubicBezTo>
                  <a:cubicBezTo>
                    <a:pt x="79" y="11"/>
                    <a:pt x="91" y="13"/>
                    <a:pt x="98" y="13"/>
                  </a:cubicBezTo>
                  <a:cubicBezTo>
                    <a:pt x="107" y="13"/>
                    <a:pt x="120" y="12"/>
                    <a:pt x="126" y="12"/>
                  </a:cubicBezTo>
                  <a:cubicBezTo>
                    <a:pt x="127" y="12"/>
                    <a:pt x="127" y="12"/>
                    <a:pt x="127" y="12"/>
                  </a:cubicBezTo>
                  <a:cubicBezTo>
                    <a:pt x="132" y="11"/>
                    <a:pt x="145" y="10"/>
                    <a:pt x="146" y="10"/>
                  </a:cubicBezTo>
                  <a:cubicBezTo>
                    <a:pt x="146" y="11"/>
                    <a:pt x="146" y="12"/>
                    <a:pt x="146" y="12"/>
                  </a:cubicBezTo>
                  <a:cubicBezTo>
                    <a:pt x="146" y="15"/>
                    <a:pt x="146" y="15"/>
                    <a:pt x="146" y="15"/>
                  </a:cubicBezTo>
                  <a:cubicBezTo>
                    <a:pt x="146" y="15"/>
                    <a:pt x="145" y="15"/>
                    <a:pt x="144" y="15"/>
                  </a:cubicBezTo>
                  <a:cubicBezTo>
                    <a:pt x="143" y="15"/>
                    <a:pt x="132" y="15"/>
                    <a:pt x="128" y="15"/>
                  </a:cubicBezTo>
                  <a:cubicBezTo>
                    <a:pt x="124" y="15"/>
                    <a:pt x="105" y="15"/>
                    <a:pt x="105" y="15"/>
                  </a:cubicBezTo>
                  <a:cubicBezTo>
                    <a:pt x="91" y="18"/>
                    <a:pt x="91" y="18"/>
                    <a:pt x="91" y="18"/>
                  </a:cubicBezTo>
                  <a:cubicBezTo>
                    <a:pt x="91" y="18"/>
                    <a:pt x="90" y="17"/>
                    <a:pt x="90" y="17"/>
                  </a:cubicBezTo>
                  <a:cubicBezTo>
                    <a:pt x="82" y="14"/>
                    <a:pt x="78" y="12"/>
                    <a:pt x="78" y="12"/>
                  </a:cubicBezTo>
                  <a:cubicBezTo>
                    <a:pt x="68" y="15"/>
                    <a:pt x="68" y="15"/>
                    <a:pt x="68" y="15"/>
                  </a:cubicBezTo>
                  <a:cubicBezTo>
                    <a:pt x="50" y="8"/>
                    <a:pt x="37" y="3"/>
                    <a:pt x="32" y="3"/>
                  </a:cubicBezTo>
                  <a:cubicBezTo>
                    <a:pt x="32" y="1"/>
                    <a:pt x="32" y="1"/>
                    <a:pt x="32" y="1"/>
                  </a:cubicBezTo>
                  <a:cubicBezTo>
                    <a:pt x="32" y="1"/>
                    <a:pt x="32" y="1"/>
                    <a:pt x="32" y="1"/>
                  </a:cubicBezTo>
                  <a:close/>
                  <a:moveTo>
                    <a:pt x="10" y="12"/>
                  </a:moveTo>
                  <a:cubicBezTo>
                    <a:pt x="10" y="12"/>
                    <a:pt x="10" y="12"/>
                    <a:pt x="10" y="12"/>
                  </a:cubicBezTo>
                  <a:cubicBezTo>
                    <a:pt x="10" y="12"/>
                    <a:pt x="10" y="11"/>
                    <a:pt x="12" y="10"/>
                  </a:cubicBezTo>
                  <a:cubicBezTo>
                    <a:pt x="13" y="10"/>
                    <a:pt x="14" y="9"/>
                    <a:pt x="15" y="9"/>
                  </a:cubicBezTo>
                  <a:cubicBezTo>
                    <a:pt x="20" y="6"/>
                    <a:pt x="28" y="1"/>
                    <a:pt x="32" y="1"/>
                  </a:cubicBezTo>
                  <a:cubicBezTo>
                    <a:pt x="32" y="3"/>
                    <a:pt x="32" y="3"/>
                    <a:pt x="32" y="3"/>
                  </a:cubicBezTo>
                  <a:cubicBezTo>
                    <a:pt x="32" y="3"/>
                    <a:pt x="31" y="3"/>
                    <a:pt x="31" y="3"/>
                  </a:cubicBezTo>
                  <a:cubicBezTo>
                    <a:pt x="27" y="3"/>
                    <a:pt x="21" y="7"/>
                    <a:pt x="17" y="9"/>
                  </a:cubicBezTo>
                  <a:cubicBezTo>
                    <a:pt x="14" y="11"/>
                    <a:pt x="11" y="13"/>
                    <a:pt x="10" y="13"/>
                  </a:cubicBezTo>
                  <a:lnTo>
                    <a:pt x="10" y="12"/>
                  </a:lnTo>
                  <a:close/>
                  <a:moveTo>
                    <a:pt x="10" y="16"/>
                  </a:moveTo>
                  <a:cubicBezTo>
                    <a:pt x="10" y="16"/>
                    <a:pt x="10" y="16"/>
                    <a:pt x="10" y="16"/>
                  </a:cubicBezTo>
                  <a:cubicBezTo>
                    <a:pt x="11" y="15"/>
                    <a:pt x="19" y="11"/>
                    <a:pt x="21" y="10"/>
                  </a:cubicBezTo>
                  <a:cubicBezTo>
                    <a:pt x="23" y="9"/>
                    <a:pt x="28" y="6"/>
                    <a:pt x="31" y="6"/>
                  </a:cubicBezTo>
                  <a:cubicBezTo>
                    <a:pt x="35" y="6"/>
                    <a:pt x="40" y="8"/>
                    <a:pt x="45" y="9"/>
                  </a:cubicBezTo>
                  <a:cubicBezTo>
                    <a:pt x="50" y="11"/>
                    <a:pt x="73" y="19"/>
                    <a:pt x="78" y="21"/>
                  </a:cubicBezTo>
                  <a:cubicBezTo>
                    <a:pt x="83" y="23"/>
                    <a:pt x="91" y="26"/>
                    <a:pt x="102" y="27"/>
                  </a:cubicBezTo>
                  <a:cubicBezTo>
                    <a:pt x="112" y="28"/>
                    <a:pt x="121" y="27"/>
                    <a:pt x="127" y="27"/>
                  </a:cubicBezTo>
                  <a:cubicBezTo>
                    <a:pt x="133" y="27"/>
                    <a:pt x="144" y="27"/>
                    <a:pt x="144" y="27"/>
                  </a:cubicBezTo>
                  <a:cubicBezTo>
                    <a:pt x="145" y="27"/>
                    <a:pt x="145" y="27"/>
                    <a:pt x="145" y="27"/>
                  </a:cubicBezTo>
                  <a:cubicBezTo>
                    <a:pt x="145" y="27"/>
                    <a:pt x="145" y="27"/>
                    <a:pt x="145" y="27"/>
                  </a:cubicBezTo>
                  <a:cubicBezTo>
                    <a:pt x="145" y="28"/>
                    <a:pt x="145" y="28"/>
                    <a:pt x="145" y="28"/>
                  </a:cubicBezTo>
                  <a:cubicBezTo>
                    <a:pt x="144" y="28"/>
                    <a:pt x="144" y="28"/>
                    <a:pt x="144" y="28"/>
                  </a:cubicBezTo>
                  <a:cubicBezTo>
                    <a:pt x="144" y="28"/>
                    <a:pt x="144" y="28"/>
                    <a:pt x="144" y="28"/>
                  </a:cubicBezTo>
                  <a:cubicBezTo>
                    <a:pt x="144" y="28"/>
                    <a:pt x="143" y="28"/>
                    <a:pt x="139" y="28"/>
                  </a:cubicBezTo>
                  <a:cubicBezTo>
                    <a:pt x="133" y="28"/>
                    <a:pt x="115" y="28"/>
                    <a:pt x="110" y="28"/>
                  </a:cubicBezTo>
                  <a:cubicBezTo>
                    <a:pt x="105" y="28"/>
                    <a:pt x="101" y="28"/>
                    <a:pt x="91" y="26"/>
                  </a:cubicBezTo>
                  <a:cubicBezTo>
                    <a:pt x="82" y="23"/>
                    <a:pt x="65" y="17"/>
                    <a:pt x="59" y="15"/>
                  </a:cubicBezTo>
                  <a:cubicBezTo>
                    <a:pt x="53" y="13"/>
                    <a:pt x="37" y="7"/>
                    <a:pt x="33" y="7"/>
                  </a:cubicBezTo>
                  <a:cubicBezTo>
                    <a:pt x="28" y="6"/>
                    <a:pt x="22" y="10"/>
                    <a:pt x="19" y="12"/>
                  </a:cubicBezTo>
                  <a:cubicBezTo>
                    <a:pt x="16" y="13"/>
                    <a:pt x="11" y="16"/>
                    <a:pt x="10" y="17"/>
                  </a:cubicBezTo>
                  <a:lnTo>
                    <a:pt x="10" y="16"/>
                  </a:lnTo>
                  <a:close/>
                  <a:moveTo>
                    <a:pt x="10" y="18"/>
                  </a:moveTo>
                  <a:cubicBezTo>
                    <a:pt x="10" y="18"/>
                    <a:pt x="10" y="18"/>
                    <a:pt x="10" y="18"/>
                  </a:cubicBezTo>
                  <a:cubicBezTo>
                    <a:pt x="11" y="17"/>
                    <a:pt x="15" y="15"/>
                    <a:pt x="18" y="13"/>
                  </a:cubicBezTo>
                  <a:cubicBezTo>
                    <a:pt x="22" y="11"/>
                    <a:pt x="29" y="9"/>
                    <a:pt x="32" y="8"/>
                  </a:cubicBezTo>
                  <a:cubicBezTo>
                    <a:pt x="32" y="8"/>
                    <a:pt x="32" y="8"/>
                    <a:pt x="32" y="8"/>
                  </a:cubicBezTo>
                  <a:cubicBezTo>
                    <a:pt x="32" y="11"/>
                    <a:pt x="32" y="11"/>
                    <a:pt x="32" y="11"/>
                  </a:cubicBezTo>
                  <a:cubicBezTo>
                    <a:pt x="32" y="11"/>
                    <a:pt x="31" y="11"/>
                    <a:pt x="31" y="11"/>
                  </a:cubicBezTo>
                  <a:cubicBezTo>
                    <a:pt x="28" y="11"/>
                    <a:pt x="21" y="15"/>
                    <a:pt x="19" y="17"/>
                  </a:cubicBezTo>
                  <a:cubicBezTo>
                    <a:pt x="16" y="18"/>
                    <a:pt x="10" y="20"/>
                    <a:pt x="10" y="20"/>
                  </a:cubicBezTo>
                  <a:lnTo>
                    <a:pt x="10" y="18"/>
                  </a:lnTo>
                  <a:close/>
                  <a:moveTo>
                    <a:pt x="10" y="25"/>
                  </a:moveTo>
                  <a:cubicBezTo>
                    <a:pt x="10" y="25"/>
                    <a:pt x="10" y="25"/>
                    <a:pt x="10" y="25"/>
                  </a:cubicBezTo>
                  <a:cubicBezTo>
                    <a:pt x="11" y="25"/>
                    <a:pt x="16" y="23"/>
                    <a:pt x="19" y="21"/>
                  </a:cubicBezTo>
                  <a:cubicBezTo>
                    <a:pt x="22" y="20"/>
                    <a:pt x="28" y="19"/>
                    <a:pt x="30" y="18"/>
                  </a:cubicBezTo>
                  <a:cubicBezTo>
                    <a:pt x="30" y="18"/>
                    <a:pt x="31" y="18"/>
                    <a:pt x="32" y="18"/>
                  </a:cubicBezTo>
                  <a:cubicBezTo>
                    <a:pt x="32" y="20"/>
                    <a:pt x="32" y="20"/>
                    <a:pt x="32" y="20"/>
                  </a:cubicBezTo>
                  <a:cubicBezTo>
                    <a:pt x="31" y="20"/>
                    <a:pt x="31" y="20"/>
                    <a:pt x="30" y="20"/>
                  </a:cubicBezTo>
                  <a:cubicBezTo>
                    <a:pt x="25" y="22"/>
                    <a:pt x="21" y="24"/>
                    <a:pt x="19" y="25"/>
                  </a:cubicBezTo>
                  <a:cubicBezTo>
                    <a:pt x="17" y="25"/>
                    <a:pt x="11" y="27"/>
                    <a:pt x="10" y="27"/>
                  </a:cubicBezTo>
                  <a:lnTo>
                    <a:pt x="10" y="25"/>
                  </a:lnTo>
                  <a:close/>
                  <a:moveTo>
                    <a:pt x="11" y="33"/>
                  </a:moveTo>
                  <a:cubicBezTo>
                    <a:pt x="11" y="33"/>
                    <a:pt x="11" y="33"/>
                    <a:pt x="11" y="33"/>
                  </a:cubicBezTo>
                  <a:cubicBezTo>
                    <a:pt x="12" y="32"/>
                    <a:pt x="17" y="31"/>
                    <a:pt x="20" y="30"/>
                  </a:cubicBezTo>
                  <a:cubicBezTo>
                    <a:pt x="24" y="28"/>
                    <a:pt x="30" y="27"/>
                    <a:pt x="33" y="27"/>
                  </a:cubicBezTo>
                  <a:cubicBezTo>
                    <a:pt x="33" y="29"/>
                    <a:pt x="33" y="29"/>
                    <a:pt x="33" y="29"/>
                  </a:cubicBezTo>
                  <a:cubicBezTo>
                    <a:pt x="30" y="29"/>
                    <a:pt x="29" y="30"/>
                    <a:pt x="23" y="32"/>
                  </a:cubicBezTo>
                  <a:cubicBezTo>
                    <a:pt x="17" y="34"/>
                    <a:pt x="12" y="35"/>
                    <a:pt x="11" y="35"/>
                  </a:cubicBezTo>
                  <a:lnTo>
                    <a:pt x="11" y="33"/>
                  </a:lnTo>
                  <a:close/>
                  <a:moveTo>
                    <a:pt x="14" y="59"/>
                  </a:moveTo>
                  <a:cubicBezTo>
                    <a:pt x="14" y="59"/>
                    <a:pt x="14" y="59"/>
                    <a:pt x="14" y="59"/>
                  </a:cubicBezTo>
                  <a:cubicBezTo>
                    <a:pt x="14" y="59"/>
                    <a:pt x="14" y="59"/>
                    <a:pt x="14" y="59"/>
                  </a:cubicBezTo>
                  <a:cubicBezTo>
                    <a:pt x="14" y="53"/>
                    <a:pt x="14" y="53"/>
                    <a:pt x="14" y="53"/>
                  </a:cubicBezTo>
                  <a:cubicBezTo>
                    <a:pt x="16" y="53"/>
                    <a:pt x="29" y="51"/>
                    <a:pt x="34" y="51"/>
                  </a:cubicBezTo>
                  <a:cubicBezTo>
                    <a:pt x="35" y="59"/>
                    <a:pt x="35" y="59"/>
                    <a:pt x="35" y="59"/>
                  </a:cubicBezTo>
                  <a:lnTo>
                    <a:pt x="14" y="59"/>
                  </a:lnTo>
                  <a:close/>
                  <a:moveTo>
                    <a:pt x="85" y="59"/>
                  </a:moveTo>
                  <a:cubicBezTo>
                    <a:pt x="85" y="59"/>
                    <a:pt x="85" y="59"/>
                    <a:pt x="85" y="59"/>
                  </a:cubicBezTo>
                  <a:cubicBezTo>
                    <a:pt x="35" y="59"/>
                    <a:pt x="35" y="59"/>
                    <a:pt x="35" y="59"/>
                  </a:cubicBezTo>
                  <a:cubicBezTo>
                    <a:pt x="35" y="51"/>
                    <a:pt x="35" y="51"/>
                    <a:pt x="35" y="51"/>
                  </a:cubicBezTo>
                  <a:cubicBezTo>
                    <a:pt x="35" y="51"/>
                    <a:pt x="36" y="51"/>
                    <a:pt x="36" y="51"/>
                  </a:cubicBezTo>
                  <a:cubicBezTo>
                    <a:pt x="41" y="51"/>
                    <a:pt x="78" y="53"/>
                    <a:pt x="83" y="53"/>
                  </a:cubicBezTo>
                  <a:cubicBezTo>
                    <a:pt x="84" y="53"/>
                    <a:pt x="85" y="53"/>
                    <a:pt x="85" y="53"/>
                  </a:cubicBezTo>
                  <a:lnTo>
                    <a:pt x="85" y="59"/>
                  </a:lnTo>
                  <a:close/>
                  <a:moveTo>
                    <a:pt x="85" y="51"/>
                  </a:moveTo>
                  <a:cubicBezTo>
                    <a:pt x="85" y="51"/>
                    <a:pt x="85" y="51"/>
                    <a:pt x="85" y="51"/>
                  </a:cubicBezTo>
                  <a:cubicBezTo>
                    <a:pt x="76" y="51"/>
                    <a:pt x="67" y="50"/>
                    <a:pt x="58" y="49"/>
                  </a:cubicBezTo>
                  <a:cubicBezTo>
                    <a:pt x="43" y="48"/>
                    <a:pt x="37" y="48"/>
                    <a:pt x="35" y="48"/>
                  </a:cubicBezTo>
                  <a:cubicBezTo>
                    <a:pt x="35" y="48"/>
                    <a:pt x="35" y="48"/>
                    <a:pt x="34" y="48"/>
                  </a:cubicBezTo>
                  <a:cubicBezTo>
                    <a:pt x="35" y="45"/>
                    <a:pt x="35" y="45"/>
                    <a:pt x="35" y="45"/>
                  </a:cubicBezTo>
                  <a:cubicBezTo>
                    <a:pt x="35" y="45"/>
                    <a:pt x="35" y="45"/>
                    <a:pt x="35" y="45"/>
                  </a:cubicBezTo>
                  <a:cubicBezTo>
                    <a:pt x="39" y="45"/>
                    <a:pt x="74" y="48"/>
                    <a:pt x="85" y="49"/>
                  </a:cubicBezTo>
                  <a:lnTo>
                    <a:pt x="85" y="51"/>
                  </a:lnTo>
                  <a:close/>
                  <a:moveTo>
                    <a:pt x="85" y="48"/>
                  </a:moveTo>
                  <a:cubicBezTo>
                    <a:pt x="85" y="48"/>
                    <a:pt x="85" y="48"/>
                    <a:pt x="85" y="48"/>
                  </a:cubicBezTo>
                  <a:cubicBezTo>
                    <a:pt x="83" y="48"/>
                    <a:pt x="81" y="47"/>
                    <a:pt x="80" y="47"/>
                  </a:cubicBezTo>
                  <a:cubicBezTo>
                    <a:pt x="72" y="47"/>
                    <a:pt x="74" y="47"/>
                    <a:pt x="66" y="46"/>
                  </a:cubicBezTo>
                  <a:cubicBezTo>
                    <a:pt x="58" y="45"/>
                    <a:pt x="40" y="43"/>
                    <a:pt x="36" y="43"/>
                  </a:cubicBezTo>
                  <a:cubicBezTo>
                    <a:pt x="32" y="43"/>
                    <a:pt x="29" y="43"/>
                    <a:pt x="23" y="44"/>
                  </a:cubicBezTo>
                  <a:cubicBezTo>
                    <a:pt x="18" y="45"/>
                    <a:pt x="13" y="46"/>
                    <a:pt x="12" y="46"/>
                  </a:cubicBezTo>
                  <a:cubicBezTo>
                    <a:pt x="12" y="45"/>
                    <a:pt x="12" y="45"/>
                    <a:pt x="12" y="45"/>
                  </a:cubicBezTo>
                  <a:cubicBezTo>
                    <a:pt x="14" y="45"/>
                    <a:pt x="29" y="42"/>
                    <a:pt x="35" y="42"/>
                  </a:cubicBezTo>
                  <a:cubicBezTo>
                    <a:pt x="42" y="42"/>
                    <a:pt x="53" y="44"/>
                    <a:pt x="63" y="45"/>
                  </a:cubicBezTo>
                  <a:cubicBezTo>
                    <a:pt x="68" y="45"/>
                    <a:pt x="77" y="46"/>
                    <a:pt x="85" y="47"/>
                  </a:cubicBezTo>
                  <a:lnTo>
                    <a:pt x="85" y="48"/>
                  </a:lnTo>
                  <a:close/>
                  <a:moveTo>
                    <a:pt x="12" y="42"/>
                  </a:moveTo>
                  <a:cubicBezTo>
                    <a:pt x="12" y="42"/>
                    <a:pt x="12" y="42"/>
                    <a:pt x="12" y="42"/>
                  </a:cubicBezTo>
                  <a:cubicBezTo>
                    <a:pt x="12" y="40"/>
                    <a:pt x="12" y="40"/>
                    <a:pt x="12" y="40"/>
                  </a:cubicBezTo>
                  <a:cubicBezTo>
                    <a:pt x="13" y="40"/>
                    <a:pt x="18" y="38"/>
                    <a:pt x="21" y="38"/>
                  </a:cubicBezTo>
                  <a:cubicBezTo>
                    <a:pt x="24" y="37"/>
                    <a:pt x="30" y="36"/>
                    <a:pt x="34" y="36"/>
                  </a:cubicBezTo>
                  <a:cubicBezTo>
                    <a:pt x="34" y="38"/>
                    <a:pt x="34" y="38"/>
                    <a:pt x="34" y="38"/>
                  </a:cubicBezTo>
                  <a:cubicBezTo>
                    <a:pt x="29" y="38"/>
                    <a:pt x="24" y="40"/>
                    <a:pt x="22" y="41"/>
                  </a:cubicBezTo>
                  <a:cubicBezTo>
                    <a:pt x="20" y="41"/>
                    <a:pt x="13" y="42"/>
                    <a:pt x="12" y="42"/>
                  </a:cubicBezTo>
                  <a:close/>
                  <a:moveTo>
                    <a:pt x="85" y="45"/>
                  </a:moveTo>
                  <a:cubicBezTo>
                    <a:pt x="85" y="45"/>
                    <a:pt x="85" y="45"/>
                    <a:pt x="85" y="45"/>
                  </a:cubicBezTo>
                  <a:cubicBezTo>
                    <a:pt x="79" y="45"/>
                    <a:pt x="65" y="43"/>
                    <a:pt x="57" y="41"/>
                  </a:cubicBezTo>
                  <a:cubicBezTo>
                    <a:pt x="48" y="40"/>
                    <a:pt x="40" y="39"/>
                    <a:pt x="35" y="38"/>
                  </a:cubicBezTo>
                  <a:cubicBezTo>
                    <a:pt x="35" y="38"/>
                    <a:pt x="35" y="38"/>
                    <a:pt x="34" y="38"/>
                  </a:cubicBezTo>
                  <a:cubicBezTo>
                    <a:pt x="34" y="36"/>
                    <a:pt x="34" y="36"/>
                    <a:pt x="34" y="36"/>
                  </a:cubicBezTo>
                  <a:cubicBezTo>
                    <a:pt x="34" y="36"/>
                    <a:pt x="35" y="36"/>
                    <a:pt x="35" y="36"/>
                  </a:cubicBezTo>
                  <a:cubicBezTo>
                    <a:pt x="37" y="36"/>
                    <a:pt x="46" y="37"/>
                    <a:pt x="50" y="37"/>
                  </a:cubicBezTo>
                  <a:cubicBezTo>
                    <a:pt x="55" y="38"/>
                    <a:pt x="74" y="41"/>
                    <a:pt x="80" y="42"/>
                  </a:cubicBezTo>
                  <a:cubicBezTo>
                    <a:pt x="82" y="42"/>
                    <a:pt x="83" y="43"/>
                    <a:pt x="85" y="43"/>
                  </a:cubicBezTo>
                  <a:lnTo>
                    <a:pt x="85" y="45"/>
                  </a:lnTo>
                  <a:close/>
                  <a:moveTo>
                    <a:pt x="85" y="42"/>
                  </a:moveTo>
                  <a:cubicBezTo>
                    <a:pt x="85" y="42"/>
                    <a:pt x="85" y="42"/>
                    <a:pt x="85" y="42"/>
                  </a:cubicBezTo>
                  <a:cubicBezTo>
                    <a:pt x="84" y="42"/>
                    <a:pt x="82" y="42"/>
                    <a:pt x="80" y="41"/>
                  </a:cubicBezTo>
                  <a:cubicBezTo>
                    <a:pt x="72" y="40"/>
                    <a:pt x="59" y="37"/>
                    <a:pt x="52" y="36"/>
                  </a:cubicBezTo>
                  <a:cubicBezTo>
                    <a:pt x="45" y="35"/>
                    <a:pt x="39" y="34"/>
                    <a:pt x="35" y="34"/>
                  </a:cubicBezTo>
                  <a:cubicBezTo>
                    <a:pt x="30" y="34"/>
                    <a:pt x="24" y="36"/>
                    <a:pt x="20" y="37"/>
                  </a:cubicBezTo>
                  <a:cubicBezTo>
                    <a:pt x="16" y="38"/>
                    <a:pt x="13" y="38"/>
                    <a:pt x="12" y="39"/>
                  </a:cubicBezTo>
                  <a:cubicBezTo>
                    <a:pt x="12" y="39"/>
                    <a:pt x="12" y="39"/>
                    <a:pt x="12" y="38"/>
                  </a:cubicBezTo>
                  <a:cubicBezTo>
                    <a:pt x="11" y="38"/>
                    <a:pt x="11" y="38"/>
                    <a:pt x="11" y="38"/>
                  </a:cubicBezTo>
                  <a:cubicBezTo>
                    <a:pt x="12" y="38"/>
                    <a:pt x="16" y="37"/>
                    <a:pt x="21" y="36"/>
                  </a:cubicBezTo>
                  <a:cubicBezTo>
                    <a:pt x="27" y="34"/>
                    <a:pt x="30" y="33"/>
                    <a:pt x="35" y="33"/>
                  </a:cubicBezTo>
                  <a:cubicBezTo>
                    <a:pt x="39" y="34"/>
                    <a:pt x="52" y="36"/>
                    <a:pt x="59" y="37"/>
                  </a:cubicBezTo>
                  <a:cubicBezTo>
                    <a:pt x="65" y="38"/>
                    <a:pt x="77" y="40"/>
                    <a:pt x="81" y="41"/>
                  </a:cubicBezTo>
                  <a:cubicBezTo>
                    <a:pt x="82" y="41"/>
                    <a:pt x="84" y="41"/>
                    <a:pt x="85" y="42"/>
                  </a:cubicBezTo>
                  <a:close/>
                  <a:moveTo>
                    <a:pt x="85" y="40"/>
                  </a:moveTo>
                  <a:cubicBezTo>
                    <a:pt x="85" y="40"/>
                    <a:pt x="85" y="40"/>
                    <a:pt x="85" y="40"/>
                  </a:cubicBezTo>
                  <a:cubicBezTo>
                    <a:pt x="81" y="39"/>
                    <a:pt x="76" y="38"/>
                    <a:pt x="72" y="37"/>
                  </a:cubicBezTo>
                  <a:cubicBezTo>
                    <a:pt x="63" y="35"/>
                    <a:pt x="51" y="33"/>
                    <a:pt x="46" y="32"/>
                  </a:cubicBezTo>
                  <a:cubicBezTo>
                    <a:pt x="40" y="30"/>
                    <a:pt x="37" y="29"/>
                    <a:pt x="34" y="29"/>
                  </a:cubicBezTo>
                  <a:cubicBezTo>
                    <a:pt x="34" y="27"/>
                    <a:pt x="34" y="27"/>
                    <a:pt x="34" y="27"/>
                  </a:cubicBezTo>
                  <a:cubicBezTo>
                    <a:pt x="37" y="27"/>
                    <a:pt x="46" y="29"/>
                    <a:pt x="49" y="29"/>
                  </a:cubicBezTo>
                  <a:cubicBezTo>
                    <a:pt x="53" y="30"/>
                    <a:pt x="63" y="32"/>
                    <a:pt x="67" y="33"/>
                  </a:cubicBezTo>
                  <a:cubicBezTo>
                    <a:pt x="69" y="33"/>
                    <a:pt x="78" y="36"/>
                    <a:pt x="85" y="37"/>
                  </a:cubicBezTo>
                  <a:lnTo>
                    <a:pt x="85" y="40"/>
                  </a:lnTo>
                  <a:close/>
                  <a:moveTo>
                    <a:pt x="85" y="36"/>
                  </a:moveTo>
                  <a:cubicBezTo>
                    <a:pt x="85" y="36"/>
                    <a:pt x="85" y="36"/>
                    <a:pt x="85" y="36"/>
                  </a:cubicBezTo>
                  <a:cubicBezTo>
                    <a:pt x="78" y="35"/>
                    <a:pt x="69" y="32"/>
                    <a:pt x="65" y="31"/>
                  </a:cubicBezTo>
                  <a:cubicBezTo>
                    <a:pt x="59" y="30"/>
                    <a:pt x="39" y="25"/>
                    <a:pt x="34" y="25"/>
                  </a:cubicBezTo>
                  <a:cubicBezTo>
                    <a:pt x="30" y="25"/>
                    <a:pt x="13" y="31"/>
                    <a:pt x="11" y="31"/>
                  </a:cubicBezTo>
                  <a:cubicBezTo>
                    <a:pt x="11" y="31"/>
                    <a:pt x="11" y="31"/>
                    <a:pt x="11" y="31"/>
                  </a:cubicBezTo>
                  <a:cubicBezTo>
                    <a:pt x="11" y="31"/>
                    <a:pt x="11" y="31"/>
                    <a:pt x="11" y="31"/>
                  </a:cubicBezTo>
                  <a:cubicBezTo>
                    <a:pt x="10" y="31"/>
                    <a:pt x="10" y="31"/>
                    <a:pt x="10" y="31"/>
                  </a:cubicBezTo>
                  <a:cubicBezTo>
                    <a:pt x="12" y="30"/>
                    <a:pt x="20" y="28"/>
                    <a:pt x="22" y="27"/>
                  </a:cubicBezTo>
                  <a:cubicBezTo>
                    <a:pt x="25" y="26"/>
                    <a:pt x="31" y="24"/>
                    <a:pt x="33" y="24"/>
                  </a:cubicBezTo>
                  <a:cubicBezTo>
                    <a:pt x="36" y="24"/>
                    <a:pt x="47" y="27"/>
                    <a:pt x="52" y="28"/>
                  </a:cubicBezTo>
                  <a:cubicBezTo>
                    <a:pt x="57" y="29"/>
                    <a:pt x="78" y="34"/>
                    <a:pt x="83" y="35"/>
                  </a:cubicBezTo>
                  <a:cubicBezTo>
                    <a:pt x="83" y="35"/>
                    <a:pt x="84" y="35"/>
                    <a:pt x="85" y="36"/>
                  </a:cubicBezTo>
                  <a:close/>
                  <a:moveTo>
                    <a:pt x="85" y="34"/>
                  </a:moveTo>
                  <a:cubicBezTo>
                    <a:pt x="85" y="34"/>
                    <a:pt x="85" y="34"/>
                    <a:pt x="85" y="34"/>
                  </a:cubicBezTo>
                  <a:cubicBezTo>
                    <a:pt x="85" y="34"/>
                    <a:pt x="79" y="32"/>
                    <a:pt x="73" y="30"/>
                  </a:cubicBezTo>
                  <a:cubicBezTo>
                    <a:pt x="48" y="24"/>
                    <a:pt x="46" y="23"/>
                    <a:pt x="42" y="22"/>
                  </a:cubicBezTo>
                  <a:cubicBezTo>
                    <a:pt x="38" y="21"/>
                    <a:pt x="36" y="20"/>
                    <a:pt x="33" y="20"/>
                  </a:cubicBezTo>
                  <a:cubicBezTo>
                    <a:pt x="33" y="18"/>
                    <a:pt x="33" y="18"/>
                    <a:pt x="33" y="18"/>
                  </a:cubicBezTo>
                  <a:cubicBezTo>
                    <a:pt x="35" y="18"/>
                    <a:pt x="37" y="18"/>
                    <a:pt x="40" y="19"/>
                  </a:cubicBezTo>
                  <a:cubicBezTo>
                    <a:pt x="46" y="20"/>
                    <a:pt x="51" y="22"/>
                    <a:pt x="61" y="24"/>
                  </a:cubicBezTo>
                  <a:cubicBezTo>
                    <a:pt x="71" y="27"/>
                    <a:pt x="84" y="31"/>
                    <a:pt x="85" y="31"/>
                  </a:cubicBezTo>
                  <a:lnTo>
                    <a:pt x="85" y="34"/>
                  </a:lnTo>
                  <a:close/>
                  <a:moveTo>
                    <a:pt x="85" y="30"/>
                  </a:moveTo>
                  <a:cubicBezTo>
                    <a:pt x="85" y="30"/>
                    <a:pt x="85" y="30"/>
                    <a:pt x="85" y="30"/>
                  </a:cubicBezTo>
                  <a:cubicBezTo>
                    <a:pt x="83" y="30"/>
                    <a:pt x="51" y="20"/>
                    <a:pt x="44" y="18"/>
                  </a:cubicBezTo>
                  <a:cubicBezTo>
                    <a:pt x="36" y="16"/>
                    <a:pt x="32" y="15"/>
                    <a:pt x="28" y="17"/>
                  </a:cubicBezTo>
                  <a:cubicBezTo>
                    <a:pt x="24" y="19"/>
                    <a:pt x="12" y="23"/>
                    <a:pt x="10" y="24"/>
                  </a:cubicBezTo>
                  <a:cubicBezTo>
                    <a:pt x="10" y="24"/>
                    <a:pt x="10" y="24"/>
                    <a:pt x="10" y="24"/>
                  </a:cubicBezTo>
                  <a:cubicBezTo>
                    <a:pt x="10" y="23"/>
                    <a:pt x="10" y="23"/>
                    <a:pt x="10" y="23"/>
                  </a:cubicBezTo>
                  <a:cubicBezTo>
                    <a:pt x="10" y="23"/>
                    <a:pt x="13" y="22"/>
                    <a:pt x="18" y="20"/>
                  </a:cubicBezTo>
                  <a:cubicBezTo>
                    <a:pt x="23" y="17"/>
                    <a:pt x="30" y="15"/>
                    <a:pt x="32" y="15"/>
                  </a:cubicBezTo>
                  <a:cubicBezTo>
                    <a:pt x="35" y="15"/>
                    <a:pt x="60" y="22"/>
                    <a:pt x="68" y="24"/>
                  </a:cubicBezTo>
                  <a:cubicBezTo>
                    <a:pt x="72" y="26"/>
                    <a:pt x="79" y="28"/>
                    <a:pt x="85" y="29"/>
                  </a:cubicBezTo>
                  <a:lnTo>
                    <a:pt x="85" y="30"/>
                  </a:lnTo>
                  <a:close/>
                  <a:moveTo>
                    <a:pt x="105" y="59"/>
                  </a:moveTo>
                  <a:cubicBezTo>
                    <a:pt x="105" y="59"/>
                    <a:pt x="105" y="59"/>
                    <a:pt x="105" y="59"/>
                  </a:cubicBezTo>
                  <a:cubicBezTo>
                    <a:pt x="87" y="59"/>
                    <a:pt x="87" y="59"/>
                    <a:pt x="87" y="59"/>
                  </a:cubicBezTo>
                  <a:cubicBezTo>
                    <a:pt x="87" y="53"/>
                    <a:pt x="87" y="53"/>
                    <a:pt x="87" y="53"/>
                  </a:cubicBezTo>
                  <a:cubicBezTo>
                    <a:pt x="105" y="53"/>
                    <a:pt x="105" y="53"/>
                    <a:pt x="105" y="53"/>
                  </a:cubicBezTo>
                  <a:lnTo>
                    <a:pt x="105" y="59"/>
                  </a:lnTo>
                  <a:close/>
                  <a:moveTo>
                    <a:pt x="110" y="59"/>
                  </a:moveTo>
                  <a:cubicBezTo>
                    <a:pt x="110" y="59"/>
                    <a:pt x="110" y="59"/>
                    <a:pt x="110" y="59"/>
                  </a:cubicBezTo>
                  <a:cubicBezTo>
                    <a:pt x="105" y="59"/>
                    <a:pt x="105" y="59"/>
                    <a:pt x="105" y="59"/>
                  </a:cubicBezTo>
                  <a:cubicBezTo>
                    <a:pt x="105" y="54"/>
                    <a:pt x="105" y="54"/>
                    <a:pt x="105" y="54"/>
                  </a:cubicBezTo>
                  <a:cubicBezTo>
                    <a:pt x="107" y="54"/>
                    <a:pt x="107" y="54"/>
                    <a:pt x="107" y="54"/>
                  </a:cubicBezTo>
                  <a:cubicBezTo>
                    <a:pt x="109" y="54"/>
                    <a:pt x="110" y="54"/>
                    <a:pt x="110" y="54"/>
                  </a:cubicBezTo>
                  <a:cubicBezTo>
                    <a:pt x="110" y="52"/>
                    <a:pt x="110" y="52"/>
                    <a:pt x="110" y="52"/>
                  </a:cubicBezTo>
                  <a:cubicBezTo>
                    <a:pt x="110" y="52"/>
                    <a:pt x="109" y="52"/>
                    <a:pt x="109" y="52"/>
                  </a:cubicBezTo>
                  <a:cubicBezTo>
                    <a:pt x="108" y="52"/>
                    <a:pt x="106" y="52"/>
                    <a:pt x="105" y="52"/>
                  </a:cubicBezTo>
                  <a:cubicBezTo>
                    <a:pt x="105" y="52"/>
                    <a:pt x="105" y="52"/>
                    <a:pt x="105" y="52"/>
                  </a:cubicBezTo>
                  <a:cubicBezTo>
                    <a:pt x="105" y="52"/>
                    <a:pt x="105" y="52"/>
                    <a:pt x="105" y="52"/>
                  </a:cubicBezTo>
                  <a:cubicBezTo>
                    <a:pt x="104" y="52"/>
                    <a:pt x="100" y="52"/>
                    <a:pt x="98" y="51"/>
                  </a:cubicBezTo>
                  <a:cubicBezTo>
                    <a:pt x="96" y="51"/>
                    <a:pt x="90" y="51"/>
                    <a:pt x="87" y="51"/>
                  </a:cubicBezTo>
                  <a:cubicBezTo>
                    <a:pt x="87" y="49"/>
                    <a:pt x="87" y="49"/>
                    <a:pt x="87" y="49"/>
                  </a:cubicBezTo>
                  <a:cubicBezTo>
                    <a:pt x="88" y="49"/>
                    <a:pt x="91" y="50"/>
                    <a:pt x="94" y="50"/>
                  </a:cubicBezTo>
                  <a:cubicBezTo>
                    <a:pt x="97" y="50"/>
                    <a:pt x="110" y="50"/>
                    <a:pt x="110" y="50"/>
                  </a:cubicBezTo>
                  <a:cubicBezTo>
                    <a:pt x="110" y="49"/>
                    <a:pt x="110" y="49"/>
                    <a:pt x="110" y="49"/>
                  </a:cubicBezTo>
                  <a:cubicBezTo>
                    <a:pt x="110" y="49"/>
                    <a:pt x="99" y="49"/>
                    <a:pt x="94" y="49"/>
                  </a:cubicBezTo>
                  <a:cubicBezTo>
                    <a:pt x="91" y="49"/>
                    <a:pt x="88" y="48"/>
                    <a:pt x="87" y="48"/>
                  </a:cubicBezTo>
                  <a:cubicBezTo>
                    <a:pt x="87" y="47"/>
                    <a:pt x="87" y="47"/>
                    <a:pt x="87" y="47"/>
                  </a:cubicBezTo>
                  <a:cubicBezTo>
                    <a:pt x="88" y="48"/>
                    <a:pt x="91" y="48"/>
                    <a:pt x="93" y="48"/>
                  </a:cubicBezTo>
                  <a:cubicBezTo>
                    <a:pt x="97" y="49"/>
                    <a:pt x="110" y="49"/>
                    <a:pt x="110" y="49"/>
                  </a:cubicBezTo>
                  <a:cubicBezTo>
                    <a:pt x="110" y="47"/>
                    <a:pt x="110" y="47"/>
                    <a:pt x="110" y="47"/>
                  </a:cubicBezTo>
                  <a:cubicBezTo>
                    <a:pt x="110" y="47"/>
                    <a:pt x="98" y="47"/>
                    <a:pt x="93" y="47"/>
                  </a:cubicBezTo>
                  <a:cubicBezTo>
                    <a:pt x="90" y="46"/>
                    <a:pt x="88" y="46"/>
                    <a:pt x="87" y="46"/>
                  </a:cubicBezTo>
                  <a:cubicBezTo>
                    <a:pt x="87" y="43"/>
                    <a:pt x="87" y="43"/>
                    <a:pt x="87" y="43"/>
                  </a:cubicBezTo>
                  <a:cubicBezTo>
                    <a:pt x="87" y="43"/>
                    <a:pt x="88" y="43"/>
                    <a:pt x="89" y="43"/>
                  </a:cubicBezTo>
                  <a:cubicBezTo>
                    <a:pt x="91" y="44"/>
                    <a:pt x="97" y="45"/>
                    <a:pt x="99" y="45"/>
                  </a:cubicBezTo>
                  <a:cubicBezTo>
                    <a:pt x="101" y="45"/>
                    <a:pt x="109" y="45"/>
                    <a:pt x="110" y="45"/>
                  </a:cubicBezTo>
                  <a:lnTo>
                    <a:pt x="110" y="59"/>
                  </a:lnTo>
                  <a:close/>
                  <a:moveTo>
                    <a:pt x="110" y="44"/>
                  </a:moveTo>
                  <a:cubicBezTo>
                    <a:pt x="110" y="44"/>
                    <a:pt x="110" y="44"/>
                    <a:pt x="110" y="44"/>
                  </a:cubicBezTo>
                  <a:cubicBezTo>
                    <a:pt x="109" y="44"/>
                    <a:pt x="106" y="44"/>
                    <a:pt x="104" y="44"/>
                  </a:cubicBezTo>
                  <a:cubicBezTo>
                    <a:pt x="102" y="44"/>
                    <a:pt x="93" y="44"/>
                    <a:pt x="91" y="43"/>
                  </a:cubicBezTo>
                  <a:cubicBezTo>
                    <a:pt x="90" y="43"/>
                    <a:pt x="88" y="42"/>
                    <a:pt x="87" y="42"/>
                  </a:cubicBezTo>
                  <a:cubicBezTo>
                    <a:pt x="87" y="42"/>
                    <a:pt x="87" y="42"/>
                    <a:pt x="87" y="42"/>
                  </a:cubicBezTo>
                  <a:cubicBezTo>
                    <a:pt x="90" y="42"/>
                    <a:pt x="96" y="43"/>
                    <a:pt x="98" y="43"/>
                  </a:cubicBezTo>
                  <a:cubicBezTo>
                    <a:pt x="100" y="43"/>
                    <a:pt x="109" y="44"/>
                    <a:pt x="110" y="44"/>
                  </a:cubicBezTo>
                  <a:close/>
                  <a:moveTo>
                    <a:pt x="110" y="42"/>
                  </a:moveTo>
                  <a:cubicBezTo>
                    <a:pt x="110" y="42"/>
                    <a:pt x="110" y="42"/>
                    <a:pt x="110" y="42"/>
                  </a:cubicBezTo>
                  <a:cubicBezTo>
                    <a:pt x="109" y="42"/>
                    <a:pt x="100" y="42"/>
                    <a:pt x="96" y="41"/>
                  </a:cubicBezTo>
                  <a:cubicBezTo>
                    <a:pt x="92" y="41"/>
                    <a:pt x="89" y="41"/>
                    <a:pt x="87" y="40"/>
                  </a:cubicBezTo>
                  <a:cubicBezTo>
                    <a:pt x="87" y="37"/>
                    <a:pt x="87" y="37"/>
                    <a:pt x="87" y="37"/>
                  </a:cubicBezTo>
                  <a:cubicBezTo>
                    <a:pt x="89" y="37"/>
                    <a:pt x="96" y="39"/>
                    <a:pt x="99" y="39"/>
                  </a:cubicBezTo>
                  <a:cubicBezTo>
                    <a:pt x="103" y="39"/>
                    <a:pt x="110" y="39"/>
                    <a:pt x="110" y="39"/>
                  </a:cubicBezTo>
                  <a:cubicBezTo>
                    <a:pt x="110" y="37"/>
                    <a:pt x="110" y="37"/>
                    <a:pt x="110" y="37"/>
                  </a:cubicBezTo>
                  <a:cubicBezTo>
                    <a:pt x="110" y="37"/>
                    <a:pt x="104" y="37"/>
                    <a:pt x="100" y="37"/>
                  </a:cubicBezTo>
                  <a:cubicBezTo>
                    <a:pt x="96" y="37"/>
                    <a:pt x="90" y="36"/>
                    <a:pt x="87" y="35"/>
                  </a:cubicBezTo>
                  <a:cubicBezTo>
                    <a:pt x="87" y="30"/>
                    <a:pt x="87" y="30"/>
                    <a:pt x="87" y="30"/>
                  </a:cubicBezTo>
                  <a:cubicBezTo>
                    <a:pt x="92" y="31"/>
                    <a:pt x="96" y="32"/>
                    <a:pt x="99" y="32"/>
                  </a:cubicBezTo>
                  <a:cubicBezTo>
                    <a:pt x="105" y="33"/>
                    <a:pt x="126" y="32"/>
                    <a:pt x="135" y="32"/>
                  </a:cubicBezTo>
                  <a:cubicBezTo>
                    <a:pt x="142" y="32"/>
                    <a:pt x="144" y="33"/>
                    <a:pt x="144" y="33"/>
                  </a:cubicBezTo>
                  <a:cubicBezTo>
                    <a:pt x="144" y="33"/>
                    <a:pt x="144" y="33"/>
                    <a:pt x="144" y="33"/>
                  </a:cubicBezTo>
                  <a:cubicBezTo>
                    <a:pt x="144" y="33"/>
                    <a:pt x="144" y="33"/>
                    <a:pt x="144" y="33"/>
                  </a:cubicBezTo>
                  <a:cubicBezTo>
                    <a:pt x="144" y="33"/>
                    <a:pt x="144" y="33"/>
                    <a:pt x="144" y="33"/>
                  </a:cubicBezTo>
                  <a:cubicBezTo>
                    <a:pt x="144" y="33"/>
                    <a:pt x="139" y="33"/>
                    <a:pt x="136" y="33"/>
                  </a:cubicBezTo>
                  <a:cubicBezTo>
                    <a:pt x="133" y="33"/>
                    <a:pt x="127" y="33"/>
                    <a:pt x="123" y="33"/>
                  </a:cubicBezTo>
                  <a:cubicBezTo>
                    <a:pt x="120" y="33"/>
                    <a:pt x="112" y="33"/>
                    <a:pt x="112" y="33"/>
                  </a:cubicBezTo>
                  <a:cubicBezTo>
                    <a:pt x="112" y="33"/>
                    <a:pt x="112" y="33"/>
                    <a:pt x="112" y="33"/>
                  </a:cubicBezTo>
                  <a:cubicBezTo>
                    <a:pt x="110" y="33"/>
                    <a:pt x="110" y="33"/>
                    <a:pt x="110" y="33"/>
                  </a:cubicBezTo>
                  <a:lnTo>
                    <a:pt x="110" y="42"/>
                  </a:lnTo>
                  <a:close/>
                  <a:moveTo>
                    <a:pt x="112" y="59"/>
                  </a:moveTo>
                  <a:cubicBezTo>
                    <a:pt x="112" y="59"/>
                    <a:pt x="112" y="59"/>
                    <a:pt x="112" y="59"/>
                  </a:cubicBezTo>
                  <a:cubicBezTo>
                    <a:pt x="112" y="55"/>
                    <a:pt x="112" y="55"/>
                    <a:pt x="112" y="55"/>
                  </a:cubicBezTo>
                  <a:cubicBezTo>
                    <a:pt x="141" y="55"/>
                    <a:pt x="141" y="55"/>
                    <a:pt x="141" y="55"/>
                  </a:cubicBezTo>
                  <a:cubicBezTo>
                    <a:pt x="141" y="59"/>
                    <a:pt x="141" y="59"/>
                    <a:pt x="141" y="59"/>
                  </a:cubicBezTo>
                  <a:lnTo>
                    <a:pt x="112" y="59"/>
                  </a:lnTo>
                  <a:close/>
                  <a:moveTo>
                    <a:pt x="141" y="54"/>
                  </a:moveTo>
                  <a:cubicBezTo>
                    <a:pt x="141" y="54"/>
                    <a:pt x="141" y="54"/>
                    <a:pt x="141" y="54"/>
                  </a:cubicBezTo>
                  <a:cubicBezTo>
                    <a:pt x="141" y="54"/>
                    <a:pt x="141" y="54"/>
                    <a:pt x="141" y="54"/>
                  </a:cubicBezTo>
                  <a:cubicBezTo>
                    <a:pt x="141" y="54"/>
                    <a:pt x="141" y="54"/>
                    <a:pt x="141" y="54"/>
                  </a:cubicBezTo>
                  <a:cubicBezTo>
                    <a:pt x="140" y="54"/>
                    <a:pt x="134" y="54"/>
                    <a:pt x="129" y="54"/>
                  </a:cubicBezTo>
                  <a:cubicBezTo>
                    <a:pt x="124" y="54"/>
                    <a:pt x="113" y="54"/>
                    <a:pt x="112" y="54"/>
                  </a:cubicBezTo>
                  <a:cubicBezTo>
                    <a:pt x="112" y="54"/>
                    <a:pt x="112" y="54"/>
                    <a:pt x="112" y="54"/>
                  </a:cubicBezTo>
                  <a:cubicBezTo>
                    <a:pt x="114" y="54"/>
                    <a:pt x="115" y="54"/>
                    <a:pt x="116" y="53"/>
                  </a:cubicBezTo>
                  <a:cubicBezTo>
                    <a:pt x="124" y="53"/>
                    <a:pt x="138" y="54"/>
                    <a:pt x="142" y="54"/>
                  </a:cubicBezTo>
                  <a:lnTo>
                    <a:pt x="141" y="54"/>
                  </a:lnTo>
                  <a:close/>
                  <a:moveTo>
                    <a:pt x="146" y="15"/>
                  </a:moveTo>
                  <a:cubicBezTo>
                    <a:pt x="146" y="15"/>
                    <a:pt x="146" y="15"/>
                    <a:pt x="146" y="15"/>
                  </a:cubicBezTo>
                  <a:cubicBezTo>
                    <a:pt x="146" y="15"/>
                    <a:pt x="146" y="15"/>
                    <a:pt x="146" y="15"/>
                  </a:cubicBezTo>
                  <a:cubicBezTo>
                    <a:pt x="146" y="11"/>
                    <a:pt x="146" y="11"/>
                    <a:pt x="146" y="11"/>
                  </a:cubicBezTo>
                  <a:cubicBezTo>
                    <a:pt x="140" y="15"/>
                    <a:pt x="140" y="15"/>
                    <a:pt x="140" y="15"/>
                  </a:cubicBezTo>
                  <a:cubicBezTo>
                    <a:pt x="140" y="15"/>
                    <a:pt x="142" y="14"/>
                    <a:pt x="143" y="14"/>
                  </a:cubicBezTo>
                  <a:cubicBezTo>
                    <a:pt x="144" y="14"/>
                    <a:pt x="145" y="15"/>
                    <a:pt x="146" y="15"/>
                  </a:cubicBezTo>
                  <a:close/>
                  <a:moveTo>
                    <a:pt x="10" y="12"/>
                  </a:moveTo>
                  <a:cubicBezTo>
                    <a:pt x="10" y="12"/>
                    <a:pt x="10" y="12"/>
                    <a:pt x="10" y="12"/>
                  </a:cubicBezTo>
                  <a:cubicBezTo>
                    <a:pt x="10" y="13"/>
                    <a:pt x="10" y="13"/>
                    <a:pt x="10" y="13"/>
                  </a:cubicBezTo>
                  <a:cubicBezTo>
                    <a:pt x="11" y="12"/>
                    <a:pt x="11" y="12"/>
                    <a:pt x="11" y="12"/>
                  </a:cubicBezTo>
                  <a:cubicBezTo>
                    <a:pt x="11" y="12"/>
                    <a:pt x="10" y="12"/>
                    <a:pt x="10" y="12"/>
                  </a:cubicBezTo>
                  <a:cubicBezTo>
                    <a:pt x="10" y="12"/>
                    <a:pt x="10" y="12"/>
                    <a:pt x="10" y="12"/>
                  </a:cubicBezTo>
                  <a:close/>
                  <a:moveTo>
                    <a:pt x="20" y="14"/>
                  </a:moveTo>
                  <a:cubicBezTo>
                    <a:pt x="20" y="14"/>
                    <a:pt x="20" y="14"/>
                    <a:pt x="20" y="14"/>
                  </a:cubicBezTo>
                  <a:cubicBezTo>
                    <a:pt x="19" y="14"/>
                    <a:pt x="18" y="14"/>
                    <a:pt x="18" y="14"/>
                  </a:cubicBezTo>
                  <a:cubicBezTo>
                    <a:pt x="10" y="18"/>
                    <a:pt x="10" y="18"/>
                    <a:pt x="10" y="18"/>
                  </a:cubicBezTo>
                  <a:cubicBezTo>
                    <a:pt x="10" y="20"/>
                    <a:pt x="10" y="20"/>
                    <a:pt x="10" y="20"/>
                  </a:cubicBezTo>
                  <a:cubicBezTo>
                    <a:pt x="10" y="20"/>
                    <a:pt x="15" y="18"/>
                    <a:pt x="17" y="17"/>
                  </a:cubicBezTo>
                  <a:cubicBezTo>
                    <a:pt x="19" y="16"/>
                    <a:pt x="23" y="14"/>
                    <a:pt x="23" y="14"/>
                  </a:cubicBezTo>
                  <a:cubicBezTo>
                    <a:pt x="23" y="14"/>
                    <a:pt x="22" y="14"/>
                    <a:pt x="20" y="14"/>
                  </a:cubicBezTo>
                  <a:close/>
                  <a:moveTo>
                    <a:pt x="10" y="16"/>
                  </a:moveTo>
                  <a:cubicBezTo>
                    <a:pt x="10" y="16"/>
                    <a:pt x="10" y="16"/>
                    <a:pt x="10" y="16"/>
                  </a:cubicBezTo>
                  <a:cubicBezTo>
                    <a:pt x="10" y="16"/>
                    <a:pt x="10" y="16"/>
                    <a:pt x="10" y="16"/>
                  </a:cubicBezTo>
                  <a:cubicBezTo>
                    <a:pt x="10" y="16"/>
                    <a:pt x="12" y="15"/>
                    <a:pt x="13" y="15"/>
                  </a:cubicBezTo>
                  <a:cubicBezTo>
                    <a:pt x="13" y="15"/>
                    <a:pt x="16" y="13"/>
                    <a:pt x="16" y="13"/>
                  </a:cubicBezTo>
                  <a:cubicBezTo>
                    <a:pt x="15" y="13"/>
                    <a:pt x="15" y="13"/>
                    <a:pt x="15" y="13"/>
                  </a:cubicBezTo>
                  <a:lnTo>
                    <a:pt x="10"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7"/>
            <p:cNvSpPr>
              <a:spLocks noEditPoints="1"/>
            </p:cNvSpPr>
            <p:nvPr/>
          </p:nvSpPr>
          <p:spPr bwMode="auto">
            <a:xfrm>
              <a:off x="559" y="4150"/>
              <a:ext cx="399" cy="149"/>
            </a:xfrm>
            <a:custGeom>
              <a:avLst/>
              <a:gdLst>
                <a:gd name="T0" fmla="*/ 140 w 154"/>
                <a:gd name="T1" fmla="*/ 42 h 56"/>
                <a:gd name="T2" fmla="*/ 80 w 154"/>
                <a:gd name="T3" fmla="*/ 11 h 56"/>
                <a:gd name="T4" fmla="*/ 101 w 154"/>
                <a:gd name="T5" fmla="*/ 30 h 56"/>
                <a:gd name="T6" fmla="*/ 80 w 154"/>
                <a:gd name="T7" fmla="*/ 17 h 56"/>
                <a:gd name="T8" fmla="*/ 106 w 154"/>
                <a:gd name="T9" fmla="*/ 29 h 56"/>
                <a:gd name="T10" fmla="*/ 109 w 154"/>
                <a:gd name="T11" fmla="*/ 1 h 56"/>
                <a:gd name="T12" fmla="*/ 78 w 154"/>
                <a:gd name="T13" fmla="*/ 25 h 56"/>
                <a:gd name="T14" fmla="*/ 11 w 154"/>
                <a:gd name="T15" fmla="*/ 53 h 56"/>
                <a:gd name="T16" fmla="*/ 2 w 154"/>
                <a:gd name="T17" fmla="*/ 50 h 56"/>
                <a:gd name="T18" fmla="*/ 5 w 154"/>
                <a:gd name="T19" fmla="*/ 45 h 56"/>
                <a:gd name="T20" fmla="*/ 6 w 154"/>
                <a:gd name="T21" fmla="*/ 44 h 56"/>
                <a:gd name="T22" fmla="*/ 8 w 154"/>
                <a:gd name="T23" fmla="*/ 44 h 56"/>
                <a:gd name="T24" fmla="*/ 10 w 154"/>
                <a:gd name="T25" fmla="*/ 50 h 56"/>
                <a:gd name="T26" fmla="*/ 12 w 154"/>
                <a:gd name="T27" fmla="*/ 43 h 56"/>
                <a:gd name="T28" fmla="*/ 13 w 154"/>
                <a:gd name="T29" fmla="*/ 43 h 56"/>
                <a:gd name="T30" fmla="*/ 77 w 154"/>
                <a:gd name="T31" fmla="*/ 19 h 56"/>
                <a:gd name="T32" fmla="*/ 79 w 154"/>
                <a:gd name="T33" fmla="*/ 27 h 56"/>
                <a:gd name="T34" fmla="*/ 83 w 154"/>
                <a:gd name="T35" fmla="*/ 40 h 56"/>
                <a:gd name="T36" fmla="*/ 83 w 154"/>
                <a:gd name="T37" fmla="*/ 39 h 56"/>
                <a:gd name="T38" fmla="*/ 71 w 154"/>
                <a:gd name="T39" fmla="*/ 44 h 56"/>
                <a:gd name="T40" fmla="*/ 98 w 154"/>
                <a:gd name="T41" fmla="*/ 36 h 56"/>
                <a:gd name="T42" fmla="*/ 98 w 154"/>
                <a:gd name="T43" fmla="*/ 42 h 56"/>
                <a:gd name="T44" fmla="*/ 88 w 154"/>
                <a:gd name="T45" fmla="*/ 39 h 56"/>
                <a:gd name="T46" fmla="*/ 98 w 154"/>
                <a:gd name="T47" fmla="*/ 36 h 56"/>
                <a:gd name="T48" fmla="*/ 60 w 154"/>
                <a:gd name="T49" fmla="*/ 40 h 56"/>
                <a:gd name="T50" fmla="*/ 65 w 154"/>
                <a:gd name="T51" fmla="*/ 47 h 56"/>
                <a:gd name="T52" fmla="*/ 122 w 154"/>
                <a:gd name="T53" fmla="*/ 47 h 56"/>
                <a:gd name="T54" fmla="*/ 113 w 154"/>
                <a:gd name="T55" fmla="*/ 35 h 56"/>
                <a:gd name="T56" fmla="*/ 126 w 154"/>
                <a:gd name="T57" fmla="*/ 45 h 56"/>
                <a:gd name="T58" fmla="*/ 77 w 154"/>
                <a:gd name="T59" fmla="*/ 12 h 56"/>
                <a:gd name="T60" fmla="*/ 92 w 154"/>
                <a:gd name="T61" fmla="*/ 10 h 56"/>
                <a:gd name="T62" fmla="*/ 83 w 154"/>
                <a:gd name="T63" fmla="*/ 13 h 56"/>
                <a:gd name="T64" fmla="*/ 83 w 154"/>
                <a:gd name="T65" fmla="*/ 32 h 56"/>
                <a:gd name="T66" fmla="*/ 75 w 154"/>
                <a:gd name="T67" fmla="*/ 22 h 56"/>
                <a:gd name="T68" fmla="*/ 106 w 154"/>
                <a:gd name="T69" fmla="*/ 32 h 56"/>
                <a:gd name="T70" fmla="*/ 83 w 154"/>
                <a:gd name="T71" fmla="*/ 16 h 56"/>
                <a:gd name="T72" fmla="*/ 91 w 154"/>
                <a:gd name="T73" fmla="*/ 19 h 56"/>
                <a:gd name="T74" fmla="*/ 91 w 154"/>
                <a:gd name="T75" fmla="*/ 24 h 56"/>
                <a:gd name="T76" fmla="*/ 91 w 154"/>
                <a:gd name="T77" fmla="*/ 28 h 56"/>
                <a:gd name="T78" fmla="*/ 99 w 154"/>
                <a:gd name="T79" fmla="*/ 32 h 56"/>
                <a:gd name="T80" fmla="*/ 70 w 154"/>
                <a:gd name="T81" fmla="*/ 47 h 56"/>
                <a:gd name="T82" fmla="*/ 45 w 154"/>
                <a:gd name="T83" fmla="*/ 48 h 56"/>
                <a:gd name="T84" fmla="*/ 59 w 154"/>
                <a:gd name="T85" fmla="*/ 48 h 56"/>
                <a:gd name="T86" fmla="*/ 79 w 154"/>
                <a:gd name="T87" fmla="*/ 47 h 56"/>
                <a:gd name="T88" fmla="*/ 94 w 154"/>
                <a:gd name="T89" fmla="*/ 48 h 56"/>
                <a:gd name="T90" fmla="*/ 111 w 154"/>
                <a:gd name="T91" fmla="*/ 47 h 56"/>
                <a:gd name="T92" fmla="*/ 112 w 154"/>
                <a:gd name="T93" fmla="*/ 43 h 56"/>
                <a:gd name="T94" fmla="*/ 115 w 154"/>
                <a:gd name="T95" fmla="*/ 12 h 56"/>
                <a:gd name="T96" fmla="*/ 115 w 154"/>
                <a:gd name="T97" fmla="*/ 21 h 56"/>
                <a:gd name="T98" fmla="*/ 115 w 154"/>
                <a:gd name="T99" fmla="*/ 30 h 56"/>
                <a:gd name="T100" fmla="*/ 114 w 154"/>
                <a:gd name="T101" fmla="*/ 11 h 56"/>
                <a:gd name="T102" fmla="*/ 115 w 154"/>
                <a:gd name="T103" fmla="*/ 20 h 56"/>
                <a:gd name="T104" fmla="*/ 114 w 154"/>
                <a:gd name="T105" fmla="*/ 29 h 56"/>
                <a:gd name="T106" fmla="*/ 151 w 154"/>
                <a:gd name="T107" fmla="*/ 45 h 56"/>
                <a:gd name="T108" fmla="*/ 47 w 154"/>
                <a:gd name="T109" fmla="*/ 39 h 56"/>
                <a:gd name="T110" fmla="*/ 47 w 154"/>
                <a:gd name="T111" fmla="*/ 45 h 56"/>
                <a:gd name="T112" fmla="*/ 103 w 154"/>
                <a:gd name="T113" fmla="*/ 29 h 56"/>
                <a:gd name="T114" fmla="*/ 100 w 154"/>
                <a:gd name="T115" fmla="*/ 18 h 56"/>
                <a:gd name="T116" fmla="*/ 104 w 154"/>
                <a:gd name="T117" fmla="*/ 29 h 56"/>
                <a:gd name="T118" fmla="*/ 103 w 154"/>
                <a:gd name="T119" fmla="*/ 5 h 56"/>
                <a:gd name="T120" fmla="*/ 71 w 154"/>
                <a:gd name="T121" fmla="*/ 39 h 56"/>
                <a:gd name="T122" fmla="*/ 60 w 154"/>
                <a:gd name="T123" fmla="*/ 45 h 56"/>
                <a:gd name="T124" fmla="*/ 64 w 154"/>
                <a:gd name="T125" fmla="*/ 45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54" h="56">
                  <a:moveTo>
                    <a:pt x="79" y="32"/>
                  </a:moveTo>
                  <a:cubicBezTo>
                    <a:pt x="80" y="32"/>
                    <a:pt x="80" y="32"/>
                    <a:pt x="80" y="32"/>
                  </a:cubicBezTo>
                  <a:cubicBezTo>
                    <a:pt x="80" y="31"/>
                    <a:pt x="80" y="31"/>
                    <a:pt x="80" y="31"/>
                  </a:cubicBezTo>
                  <a:cubicBezTo>
                    <a:pt x="80" y="30"/>
                    <a:pt x="80" y="30"/>
                    <a:pt x="80" y="30"/>
                  </a:cubicBezTo>
                  <a:cubicBezTo>
                    <a:pt x="80" y="30"/>
                    <a:pt x="80" y="30"/>
                    <a:pt x="80" y="30"/>
                  </a:cubicBezTo>
                  <a:cubicBezTo>
                    <a:pt x="81" y="30"/>
                    <a:pt x="81" y="30"/>
                    <a:pt x="81" y="30"/>
                  </a:cubicBezTo>
                  <a:cubicBezTo>
                    <a:pt x="81" y="30"/>
                    <a:pt x="81" y="30"/>
                    <a:pt x="81" y="30"/>
                  </a:cubicBezTo>
                  <a:cubicBezTo>
                    <a:pt x="79" y="30"/>
                    <a:pt x="79" y="30"/>
                    <a:pt x="79" y="30"/>
                  </a:cubicBezTo>
                  <a:lnTo>
                    <a:pt x="79" y="32"/>
                  </a:lnTo>
                  <a:close/>
                  <a:moveTo>
                    <a:pt x="80" y="25"/>
                  </a:moveTo>
                  <a:cubicBezTo>
                    <a:pt x="80" y="25"/>
                    <a:pt x="80" y="25"/>
                    <a:pt x="80" y="25"/>
                  </a:cubicBezTo>
                  <a:cubicBezTo>
                    <a:pt x="80" y="25"/>
                    <a:pt x="80" y="25"/>
                    <a:pt x="80" y="25"/>
                  </a:cubicBezTo>
                  <a:cubicBezTo>
                    <a:pt x="80" y="24"/>
                    <a:pt x="80" y="24"/>
                    <a:pt x="80" y="24"/>
                  </a:cubicBezTo>
                  <a:cubicBezTo>
                    <a:pt x="81" y="24"/>
                    <a:pt x="81" y="24"/>
                    <a:pt x="81" y="24"/>
                  </a:cubicBezTo>
                  <a:cubicBezTo>
                    <a:pt x="81" y="24"/>
                    <a:pt x="81" y="24"/>
                    <a:pt x="81" y="24"/>
                  </a:cubicBezTo>
                  <a:cubicBezTo>
                    <a:pt x="79" y="24"/>
                    <a:pt x="79" y="24"/>
                    <a:pt x="79" y="24"/>
                  </a:cubicBezTo>
                  <a:cubicBezTo>
                    <a:pt x="79" y="27"/>
                    <a:pt x="79" y="27"/>
                    <a:pt x="79" y="27"/>
                  </a:cubicBezTo>
                  <a:cubicBezTo>
                    <a:pt x="80" y="27"/>
                    <a:pt x="80" y="27"/>
                    <a:pt x="80" y="27"/>
                  </a:cubicBezTo>
                  <a:lnTo>
                    <a:pt x="80" y="25"/>
                  </a:lnTo>
                  <a:close/>
                  <a:moveTo>
                    <a:pt x="79" y="35"/>
                  </a:moveTo>
                  <a:cubicBezTo>
                    <a:pt x="79" y="35"/>
                    <a:pt x="79" y="35"/>
                    <a:pt x="79" y="35"/>
                  </a:cubicBezTo>
                  <a:cubicBezTo>
                    <a:pt x="80" y="35"/>
                    <a:pt x="80" y="35"/>
                    <a:pt x="80" y="35"/>
                  </a:cubicBezTo>
                  <a:cubicBezTo>
                    <a:pt x="80" y="33"/>
                    <a:pt x="80" y="33"/>
                    <a:pt x="80" y="33"/>
                  </a:cubicBezTo>
                  <a:cubicBezTo>
                    <a:pt x="80" y="33"/>
                    <a:pt x="80" y="33"/>
                    <a:pt x="80" y="33"/>
                  </a:cubicBezTo>
                  <a:cubicBezTo>
                    <a:pt x="80" y="33"/>
                    <a:pt x="80" y="33"/>
                    <a:pt x="80" y="33"/>
                  </a:cubicBezTo>
                  <a:cubicBezTo>
                    <a:pt x="81" y="32"/>
                    <a:pt x="81" y="32"/>
                    <a:pt x="81" y="32"/>
                  </a:cubicBezTo>
                  <a:cubicBezTo>
                    <a:pt x="81" y="32"/>
                    <a:pt x="81" y="32"/>
                    <a:pt x="81" y="32"/>
                  </a:cubicBezTo>
                  <a:cubicBezTo>
                    <a:pt x="79" y="32"/>
                    <a:pt x="79" y="32"/>
                    <a:pt x="79" y="32"/>
                  </a:cubicBezTo>
                  <a:lnTo>
                    <a:pt x="79" y="35"/>
                  </a:lnTo>
                  <a:close/>
                  <a:moveTo>
                    <a:pt x="79" y="9"/>
                  </a:moveTo>
                  <a:cubicBezTo>
                    <a:pt x="79" y="9"/>
                    <a:pt x="79" y="9"/>
                    <a:pt x="79" y="9"/>
                  </a:cubicBezTo>
                  <a:cubicBezTo>
                    <a:pt x="79" y="9"/>
                    <a:pt x="79" y="9"/>
                    <a:pt x="79" y="9"/>
                  </a:cubicBezTo>
                  <a:cubicBezTo>
                    <a:pt x="77" y="9"/>
                    <a:pt x="77" y="9"/>
                    <a:pt x="77" y="9"/>
                  </a:cubicBezTo>
                  <a:cubicBezTo>
                    <a:pt x="77" y="10"/>
                    <a:pt x="77" y="10"/>
                    <a:pt x="77" y="10"/>
                  </a:cubicBezTo>
                  <a:cubicBezTo>
                    <a:pt x="77" y="10"/>
                    <a:pt x="77" y="10"/>
                    <a:pt x="77" y="10"/>
                  </a:cubicBezTo>
                  <a:cubicBezTo>
                    <a:pt x="77" y="14"/>
                    <a:pt x="77" y="14"/>
                    <a:pt x="77" y="14"/>
                  </a:cubicBezTo>
                  <a:cubicBezTo>
                    <a:pt x="78" y="14"/>
                    <a:pt x="78" y="14"/>
                    <a:pt x="78" y="14"/>
                  </a:cubicBezTo>
                  <a:cubicBezTo>
                    <a:pt x="78" y="12"/>
                    <a:pt x="78" y="12"/>
                    <a:pt x="78" y="12"/>
                  </a:cubicBezTo>
                  <a:cubicBezTo>
                    <a:pt x="79" y="11"/>
                    <a:pt x="79" y="11"/>
                    <a:pt x="79" y="11"/>
                  </a:cubicBezTo>
                  <a:cubicBezTo>
                    <a:pt x="79" y="11"/>
                    <a:pt x="79" y="11"/>
                    <a:pt x="79" y="11"/>
                  </a:cubicBezTo>
                  <a:cubicBezTo>
                    <a:pt x="79" y="9"/>
                    <a:pt x="79" y="9"/>
                    <a:pt x="79" y="9"/>
                  </a:cubicBezTo>
                  <a:close/>
                  <a:moveTo>
                    <a:pt x="78" y="11"/>
                  </a:moveTo>
                  <a:cubicBezTo>
                    <a:pt x="78" y="11"/>
                    <a:pt x="78" y="11"/>
                    <a:pt x="78" y="11"/>
                  </a:cubicBezTo>
                  <a:cubicBezTo>
                    <a:pt x="78" y="10"/>
                    <a:pt x="78" y="10"/>
                    <a:pt x="78" y="10"/>
                  </a:cubicBezTo>
                  <a:cubicBezTo>
                    <a:pt x="79" y="9"/>
                    <a:pt x="79" y="9"/>
                    <a:pt x="79" y="9"/>
                  </a:cubicBezTo>
                  <a:cubicBezTo>
                    <a:pt x="79" y="11"/>
                    <a:pt x="79" y="11"/>
                    <a:pt x="79" y="11"/>
                  </a:cubicBezTo>
                  <a:lnTo>
                    <a:pt x="78" y="11"/>
                  </a:lnTo>
                  <a:close/>
                  <a:moveTo>
                    <a:pt x="140" y="42"/>
                  </a:moveTo>
                  <a:cubicBezTo>
                    <a:pt x="140" y="42"/>
                    <a:pt x="140" y="42"/>
                    <a:pt x="140" y="42"/>
                  </a:cubicBezTo>
                  <a:cubicBezTo>
                    <a:pt x="141" y="42"/>
                    <a:pt x="141" y="42"/>
                    <a:pt x="141" y="42"/>
                  </a:cubicBezTo>
                  <a:cubicBezTo>
                    <a:pt x="140" y="41"/>
                    <a:pt x="140" y="41"/>
                    <a:pt x="140" y="41"/>
                  </a:cubicBezTo>
                  <a:lnTo>
                    <a:pt x="140" y="42"/>
                  </a:lnTo>
                  <a:close/>
                  <a:moveTo>
                    <a:pt x="142" y="42"/>
                  </a:moveTo>
                  <a:cubicBezTo>
                    <a:pt x="142" y="42"/>
                    <a:pt x="142" y="42"/>
                    <a:pt x="142" y="42"/>
                  </a:cubicBezTo>
                  <a:cubicBezTo>
                    <a:pt x="143" y="43"/>
                    <a:pt x="143" y="43"/>
                    <a:pt x="143" y="43"/>
                  </a:cubicBezTo>
                  <a:cubicBezTo>
                    <a:pt x="143" y="42"/>
                    <a:pt x="143" y="42"/>
                    <a:pt x="143" y="42"/>
                  </a:cubicBezTo>
                  <a:lnTo>
                    <a:pt x="142" y="42"/>
                  </a:lnTo>
                  <a:close/>
                  <a:moveTo>
                    <a:pt x="141" y="38"/>
                  </a:moveTo>
                  <a:cubicBezTo>
                    <a:pt x="141" y="38"/>
                    <a:pt x="141" y="38"/>
                    <a:pt x="141" y="38"/>
                  </a:cubicBezTo>
                  <a:cubicBezTo>
                    <a:pt x="141" y="38"/>
                    <a:pt x="141" y="40"/>
                    <a:pt x="141" y="40"/>
                  </a:cubicBezTo>
                  <a:cubicBezTo>
                    <a:pt x="142" y="40"/>
                    <a:pt x="142" y="40"/>
                    <a:pt x="142" y="40"/>
                  </a:cubicBezTo>
                  <a:lnTo>
                    <a:pt x="141" y="38"/>
                  </a:lnTo>
                  <a:close/>
                  <a:moveTo>
                    <a:pt x="79" y="16"/>
                  </a:moveTo>
                  <a:cubicBezTo>
                    <a:pt x="79" y="16"/>
                    <a:pt x="79" y="16"/>
                    <a:pt x="79" y="16"/>
                  </a:cubicBezTo>
                  <a:cubicBezTo>
                    <a:pt x="80" y="16"/>
                    <a:pt x="80" y="16"/>
                    <a:pt x="80" y="16"/>
                  </a:cubicBezTo>
                  <a:cubicBezTo>
                    <a:pt x="80" y="14"/>
                    <a:pt x="80" y="14"/>
                    <a:pt x="80" y="14"/>
                  </a:cubicBezTo>
                  <a:cubicBezTo>
                    <a:pt x="80" y="14"/>
                    <a:pt x="80" y="14"/>
                    <a:pt x="80" y="14"/>
                  </a:cubicBezTo>
                  <a:cubicBezTo>
                    <a:pt x="80" y="14"/>
                    <a:pt x="80" y="14"/>
                    <a:pt x="80" y="14"/>
                  </a:cubicBezTo>
                  <a:cubicBezTo>
                    <a:pt x="81" y="13"/>
                    <a:pt x="81" y="13"/>
                    <a:pt x="81" y="13"/>
                  </a:cubicBezTo>
                  <a:cubicBezTo>
                    <a:pt x="81" y="13"/>
                    <a:pt x="81" y="13"/>
                    <a:pt x="81" y="13"/>
                  </a:cubicBezTo>
                  <a:cubicBezTo>
                    <a:pt x="79" y="14"/>
                    <a:pt x="79" y="14"/>
                    <a:pt x="79" y="14"/>
                  </a:cubicBezTo>
                  <a:lnTo>
                    <a:pt x="79" y="16"/>
                  </a:lnTo>
                  <a:close/>
                  <a:moveTo>
                    <a:pt x="79" y="29"/>
                  </a:moveTo>
                  <a:cubicBezTo>
                    <a:pt x="79" y="29"/>
                    <a:pt x="79" y="29"/>
                    <a:pt x="79" y="29"/>
                  </a:cubicBezTo>
                  <a:cubicBezTo>
                    <a:pt x="80" y="29"/>
                    <a:pt x="80" y="29"/>
                    <a:pt x="80" y="29"/>
                  </a:cubicBezTo>
                  <a:cubicBezTo>
                    <a:pt x="80" y="28"/>
                    <a:pt x="80" y="28"/>
                    <a:pt x="80" y="28"/>
                  </a:cubicBezTo>
                  <a:cubicBezTo>
                    <a:pt x="80" y="27"/>
                    <a:pt x="80" y="27"/>
                    <a:pt x="80" y="27"/>
                  </a:cubicBezTo>
                  <a:cubicBezTo>
                    <a:pt x="80" y="27"/>
                    <a:pt x="80" y="27"/>
                    <a:pt x="80" y="27"/>
                  </a:cubicBezTo>
                  <a:cubicBezTo>
                    <a:pt x="81" y="27"/>
                    <a:pt x="81" y="27"/>
                    <a:pt x="81" y="27"/>
                  </a:cubicBezTo>
                  <a:cubicBezTo>
                    <a:pt x="81" y="27"/>
                    <a:pt x="81" y="27"/>
                    <a:pt x="81" y="27"/>
                  </a:cubicBezTo>
                  <a:cubicBezTo>
                    <a:pt x="79" y="27"/>
                    <a:pt x="79" y="27"/>
                    <a:pt x="79" y="27"/>
                  </a:cubicBezTo>
                  <a:lnTo>
                    <a:pt x="79" y="29"/>
                  </a:lnTo>
                  <a:close/>
                  <a:moveTo>
                    <a:pt x="82" y="8"/>
                  </a:moveTo>
                  <a:cubicBezTo>
                    <a:pt x="82" y="8"/>
                    <a:pt x="82" y="8"/>
                    <a:pt x="82" y="8"/>
                  </a:cubicBezTo>
                  <a:cubicBezTo>
                    <a:pt x="82" y="8"/>
                    <a:pt x="82" y="8"/>
                    <a:pt x="82" y="8"/>
                  </a:cubicBezTo>
                  <a:cubicBezTo>
                    <a:pt x="80" y="9"/>
                    <a:pt x="80" y="9"/>
                    <a:pt x="80" y="9"/>
                  </a:cubicBezTo>
                  <a:cubicBezTo>
                    <a:pt x="80" y="9"/>
                    <a:pt x="80" y="9"/>
                    <a:pt x="80" y="9"/>
                  </a:cubicBezTo>
                  <a:cubicBezTo>
                    <a:pt x="79" y="9"/>
                    <a:pt x="79" y="9"/>
                    <a:pt x="79" y="9"/>
                  </a:cubicBezTo>
                  <a:cubicBezTo>
                    <a:pt x="79" y="11"/>
                    <a:pt x="79" y="11"/>
                    <a:pt x="79" y="11"/>
                  </a:cubicBezTo>
                  <a:cubicBezTo>
                    <a:pt x="79" y="11"/>
                    <a:pt x="79" y="11"/>
                    <a:pt x="79" y="11"/>
                  </a:cubicBezTo>
                  <a:cubicBezTo>
                    <a:pt x="79" y="11"/>
                    <a:pt x="79" y="11"/>
                    <a:pt x="79" y="11"/>
                  </a:cubicBezTo>
                  <a:cubicBezTo>
                    <a:pt x="79" y="13"/>
                    <a:pt x="79" y="13"/>
                    <a:pt x="79" y="13"/>
                  </a:cubicBezTo>
                  <a:cubicBezTo>
                    <a:pt x="80" y="13"/>
                    <a:pt x="80" y="13"/>
                    <a:pt x="80" y="13"/>
                  </a:cubicBezTo>
                  <a:cubicBezTo>
                    <a:pt x="80" y="11"/>
                    <a:pt x="80" y="11"/>
                    <a:pt x="80" y="11"/>
                  </a:cubicBezTo>
                  <a:cubicBezTo>
                    <a:pt x="82" y="11"/>
                    <a:pt x="82" y="11"/>
                    <a:pt x="82" y="11"/>
                  </a:cubicBezTo>
                  <a:cubicBezTo>
                    <a:pt x="82" y="11"/>
                    <a:pt x="82" y="11"/>
                    <a:pt x="82" y="11"/>
                  </a:cubicBezTo>
                  <a:cubicBezTo>
                    <a:pt x="82" y="8"/>
                    <a:pt x="82" y="8"/>
                    <a:pt x="82" y="8"/>
                  </a:cubicBezTo>
                  <a:close/>
                  <a:moveTo>
                    <a:pt x="80" y="11"/>
                  </a:moveTo>
                  <a:cubicBezTo>
                    <a:pt x="80" y="11"/>
                    <a:pt x="80" y="11"/>
                    <a:pt x="80" y="11"/>
                  </a:cubicBezTo>
                  <a:cubicBezTo>
                    <a:pt x="80" y="9"/>
                    <a:pt x="80" y="9"/>
                    <a:pt x="80" y="9"/>
                  </a:cubicBezTo>
                  <a:cubicBezTo>
                    <a:pt x="82" y="9"/>
                    <a:pt x="82" y="9"/>
                    <a:pt x="82" y="9"/>
                  </a:cubicBezTo>
                  <a:cubicBezTo>
                    <a:pt x="82" y="11"/>
                    <a:pt x="82" y="11"/>
                    <a:pt x="82" y="11"/>
                  </a:cubicBezTo>
                  <a:lnTo>
                    <a:pt x="80" y="11"/>
                  </a:lnTo>
                  <a:close/>
                  <a:moveTo>
                    <a:pt x="84" y="8"/>
                  </a:moveTo>
                  <a:cubicBezTo>
                    <a:pt x="84" y="8"/>
                    <a:pt x="84" y="8"/>
                    <a:pt x="84" y="8"/>
                  </a:cubicBezTo>
                  <a:cubicBezTo>
                    <a:pt x="84" y="8"/>
                    <a:pt x="84" y="8"/>
                    <a:pt x="84" y="8"/>
                  </a:cubicBezTo>
                  <a:cubicBezTo>
                    <a:pt x="82" y="8"/>
                    <a:pt x="82" y="8"/>
                    <a:pt x="82" y="8"/>
                  </a:cubicBezTo>
                  <a:cubicBezTo>
                    <a:pt x="82" y="8"/>
                    <a:pt x="82" y="8"/>
                    <a:pt x="82" y="8"/>
                  </a:cubicBezTo>
                  <a:cubicBezTo>
                    <a:pt x="82" y="8"/>
                    <a:pt x="82" y="8"/>
                    <a:pt x="82" y="8"/>
                  </a:cubicBezTo>
                  <a:cubicBezTo>
                    <a:pt x="82" y="13"/>
                    <a:pt x="82" y="13"/>
                    <a:pt x="82" y="13"/>
                  </a:cubicBezTo>
                  <a:cubicBezTo>
                    <a:pt x="82" y="13"/>
                    <a:pt x="82" y="13"/>
                    <a:pt x="82" y="13"/>
                  </a:cubicBezTo>
                  <a:cubicBezTo>
                    <a:pt x="82" y="11"/>
                    <a:pt x="82" y="11"/>
                    <a:pt x="82" y="11"/>
                  </a:cubicBezTo>
                  <a:cubicBezTo>
                    <a:pt x="84" y="10"/>
                    <a:pt x="84" y="10"/>
                    <a:pt x="84" y="10"/>
                  </a:cubicBezTo>
                  <a:cubicBezTo>
                    <a:pt x="84" y="10"/>
                    <a:pt x="84" y="10"/>
                    <a:pt x="84" y="10"/>
                  </a:cubicBezTo>
                  <a:cubicBezTo>
                    <a:pt x="84" y="8"/>
                    <a:pt x="84" y="8"/>
                    <a:pt x="84" y="8"/>
                  </a:cubicBezTo>
                  <a:close/>
                  <a:moveTo>
                    <a:pt x="82" y="10"/>
                  </a:moveTo>
                  <a:cubicBezTo>
                    <a:pt x="82" y="10"/>
                    <a:pt x="82" y="10"/>
                    <a:pt x="82" y="10"/>
                  </a:cubicBezTo>
                  <a:cubicBezTo>
                    <a:pt x="82" y="8"/>
                    <a:pt x="82" y="8"/>
                    <a:pt x="82" y="8"/>
                  </a:cubicBezTo>
                  <a:cubicBezTo>
                    <a:pt x="84" y="8"/>
                    <a:pt x="84" y="8"/>
                    <a:pt x="84" y="8"/>
                  </a:cubicBezTo>
                  <a:cubicBezTo>
                    <a:pt x="84" y="10"/>
                    <a:pt x="84" y="10"/>
                    <a:pt x="84" y="10"/>
                  </a:cubicBezTo>
                  <a:lnTo>
                    <a:pt x="82" y="10"/>
                  </a:lnTo>
                  <a:close/>
                  <a:moveTo>
                    <a:pt x="91" y="6"/>
                  </a:moveTo>
                  <a:cubicBezTo>
                    <a:pt x="91" y="6"/>
                    <a:pt x="91" y="6"/>
                    <a:pt x="91" y="6"/>
                  </a:cubicBezTo>
                  <a:cubicBezTo>
                    <a:pt x="91" y="6"/>
                    <a:pt x="91" y="6"/>
                    <a:pt x="91" y="6"/>
                  </a:cubicBezTo>
                  <a:cubicBezTo>
                    <a:pt x="90" y="6"/>
                    <a:pt x="90" y="6"/>
                    <a:pt x="90" y="6"/>
                  </a:cubicBezTo>
                  <a:cubicBezTo>
                    <a:pt x="90" y="6"/>
                    <a:pt x="90" y="6"/>
                    <a:pt x="90" y="6"/>
                  </a:cubicBezTo>
                  <a:cubicBezTo>
                    <a:pt x="90" y="6"/>
                    <a:pt x="90" y="6"/>
                    <a:pt x="90" y="6"/>
                  </a:cubicBezTo>
                  <a:cubicBezTo>
                    <a:pt x="90" y="6"/>
                    <a:pt x="90" y="6"/>
                    <a:pt x="90" y="6"/>
                  </a:cubicBezTo>
                  <a:cubicBezTo>
                    <a:pt x="90" y="6"/>
                    <a:pt x="90" y="6"/>
                    <a:pt x="90" y="6"/>
                  </a:cubicBezTo>
                  <a:cubicBezTo>
                    <a:pt x="89" y="6"/>
                    <a:pt x="89" y="6"/>
                    <a:pt x="89" y="6"/>
                  </a:cubicBezTo>
                  <a:cubicBezTo>
                    <a:pt x="89" y="11"/>
                    <a:pt x="89" y="11"/>
                    <a:pt x="89" y="11"/>
                  </a:cubicBezTo>
                  <a:cubicBezTo>
                    <a:pt x="89" y="10"/>
                    <a:pt x="89" y="10"/>
                    <a:pt x="89" y="10"/>
                  </a:cubicBezTo>
                  <a:cubicBezTo>
                    <a:pt x="89" y="9"/>
                    <a:pt x="89" y="9"/>
                    <a:pt x="89" y="9"/>
                  </a:cubicBezTo>
                  <a:cubicBezTo>
                    <a:pt x="92" y="8"/>
                    <a:pt x="92" y="8"/>
                    <a:pt x="92" y="8"/>
                  </a:cubicBezTo>
                  <a:cubicBezTo>
                    <a:pt x="92" y="6"/>
                    <a:pt x="92" y="6"/>
                    <a:pt x="92" y="6"/>
                  </a:cubicBezTo>
                  <a:lnTo>
                    <a:pt x="91" y="6"/>
                  </a:lnTo>
                  <a:close/>
                  <a:moveTo>
                    <a:pt x="90" y="8"/>
                  </a:moveTo>
                  <a:cubicBezTo>
                    <a:pt x="90" y="8"/>
                    <a:pt x="90" y="8"/>
                    <a:pt x="90" y="8"/>
                  </a:cubicBezTo>
                  <a:cubicBezTo>
                    <a:pt x="90" y="6"/>
                    <a:pt x="90" y="6"/>
                    <a:pt x="90" y="6"/>
                  </a:cubicBezTo>
                  <a:cubicBezTo>
                    <a:pt x="91" y="6"/>
                    <a:pt x="91" y="6"/>
                    <a:pt x="91" y="6"/>
                  </a:cubicBezTo>
                  <a:cubicBezTo>
                    <a:pt x="91" y="8"/>
                    <a:pt x="91" y="8"/>
                    <a:pt x="91" y="8"/>
                  </a:cubicBezTo>
                  <a:lnTo>
                    <a:pt x="90" y="8"/>
                  </a:lnTo>
                  <a:close/>
                  <a:moveTo>
                    <a:pt x="100" y="33"/>
                  </a:moveTo>
                  <a:cubicBezTo>
                    <a:pt x="100" y="33"/>
                    <a:pt x="100" y="33"/>
                    <a:pt x="100" y="33"/>
                  </a:cubicBezTo>
                  <a:cubicBezTo>
                    <a:pt x="101" y="32"/>
                    <a:pt x="101" y="32"/>
                    <a:pt x="101" y="32"/>
                  </a:cubicBezTo>
                  <a:cubicBezTo>
                    <a:pt x="101" y="31"/>
                    <a:pt x="101" y="31"/>
                    <a:pt x="101" y="31"/>
                  </a:cubicBezTo>
                  <a:cubicBezTo>
                    <a:pt x="101" y="30"/>
                    <a:pt x="101" y="30"/>
                    <a:pt x="101" y="30"/>
                  </a:cubicBezTo>
                  <a:cubicBezTo>
                    <a:pt x="101" y="30"/>
                    <a:pt x="101" y="30"/>
                    <a:pt x="101" y="30"/>
                  </a:cubicBezTo>
                  <a:cubicBezTo>
                    <a:pt x="103" y="30"/>
                    <a:pt x="103" y="30"/>
                    <a:pt x="103" y="30"/>
                  </a:cubicBezTo>
                  <a:cubicBezTo>
                    <a:pt x="103" y="29"/>
                    <a:pt x="103" y="29"/>
                    <a:pt x="103" y="29"/>
                  </a:cubicBezTo>
                  <a:cubicBezTo>
                    <a:pt x="100" y="30"/>
                    <a:pt x="100" y="30"/>
                    <a:pt x="100" y="30"/>
                  </a:cubicBezTo>
                  <a:lnTo>
                    <a:pt x="100" y="33"/>
                  </a:lnTo>
                  <a:close/>
                  <a:moveTo>
                    <a:pt x="136" y="36"/>
                  </a:moveTo>
                  <a:cubicBezTo>
                    <a:pt x="136" y="36"/>
                    <a:pt x="136" y="36"/>
                    <a:pt x="136" y="36"/>
                  </a:cubicBezTo>
                  <a:cubicBezTo>
                    <a:pt x="134" y="36"/>
                    <a:pt x="134" y="36"/>
                    <a:pt x="134" y="36"/>
                  </a:cubicBezTo>
                  <a:cubicBezTo>
                    <a:pt x="136" y="37"/>
                    <a:pt x="136" y="37"/>
                    <a:pt x="136" y="37"/>
                  </a:cubicBezTo>
                  <a:lnTo>
                    <a:pt x="136" y="36"/>
                  </a:lnTo>
                  <a:close/>
                  <a:moveTo>
                    <a:pt x="136" y="42"/>
                  </a:moveTo>
                  <a:cubicBezTo>
                    <a:pt x="136" y="42"/>
                    <a:pt x="136" y="42"/>
                    <a:pt x="136" y="42"/>
                  </a:cubicBezTo>
                  <a:cubicBezTo>
                    <a:pt x="138" y="42"/>
                    <a:pt x="138" y="42"/>
                    <a:pt x="138" y="42"/>
                  </a:cubicBezTo>
                  <a:cubicBezTo>
                    <a:pt x="136" y="41"/>
                    <a:pt x="136" y="41"/>
                    <a:pt x="136" y="41"/>
                  </a:cubicBezTo>
                  <a:lnTo>
                    <a:pt x="136" y="42"/>
                  </a:lnTo>
                  <a:close/>
                  <a:moveTo>
                    <a:pt x="135" y="39"/>
                  </a:moveTo>
                  <a:cubicBezTo>
                    <a:pt x="135" y="39"/>
                    <a:pt x="135" y="39"/>
                    <a:pt x="135" y="39"/>
                  </a:cubicBezTo>
                  <a:cubicBezTo>
                    <a:pt x="135" y="39"/>
                    <a:pt x="135" y="39"/>
                    <a:pt x="135" y="39"/>
                  </a:cubicBezTo>
                  <a:cubicBezTo>
                    <a:pt x="134" y="39"/>
                    <a:pt x="134" y="39"/>
                    <a:pt x="134" y="39"/>
                  </a:cubicBezTo>
                  <a:lnTo>
                    <a:pt x="135" y="39"/>
                  </a:lnTo>
                  <a:close/>
                  <a:moveTo>
                    <a:pt x="79" y="21"/>
                  </a:moveTo>
                  <a:cubicBezTo>
                    <a:pt x="79" y="21"/>
                    <a:pt x="79" y="21"/>
                    <a:pt x="79" y="21"/>
                  </a:cubicBezTo>
                  <a:cubicBezTo>
                    <a:pt x="80" y="21"/>
                    <a:pt x="80" y="21"/>
                    <a:pt x="80" y="21"/>
                  </a:cubicBezTo>
                  <a:cubicBezTo>
                    <a:pt x="80" y="20"/>
                    <a:pt x="80" y="20"/>
                    <a:pt x="80" y="20"/>
                  </a:cubicBezTo>
                  <a:cubicBezTo>
                    <a:pt x="80" y="19"/>
                    <a:pt x="80" y="19"/>
                    <a:pt x="80" y="19"/>
                  </a:cubicBezTo>
                  <a:cubicBezTo>
                    <a:pt x="80" y="19"/>
                    <a:pt x="80" y="19"/>
                    <a:pt x="80" y="19"/>
                  </a:cubicBezTo>
                  <a:cubicBezTo>
                    <a:pt x="81" y="19"/>
                    <a:pt x="81" y="19"/>
                    <a:pt x="81" y="19"/>
                  </a:cubicBezTo>
                  <a:cubicBezTo>
                    <a:pt x="81" y="19"/>
                    <a:pt x="81" y="19"/>
                    <a:pt x="81" y="19"/>
                  </a:cubicBezTo>
                  <a:cubicBezTo>
                    <a:pt x="79" y="19"/>
                    <a:pt x="79" y="19"/>
                    <a:pt x="79" y="19"/>
                  </a:cubicBezTo>
                  <a:lnTo>
                    <a:pt x="79" y="21"/>
                  </a:lnTo>
                  <a:close/>
                  <a:moveTo>
                    <a:pt x="79" y="24"/>
                  </a:moveTo>
                  <a:cubicBezTo>
                    <a:pt x="79" y="24"/>
                    <a:pt x="79" y="24"/>
                    <a:pt x="79" y="24"/>
                  </a:cubicBezTo>
                  <a:cubicBezTo>
                    <a:pt x="80" y="24"/>
                    <a:pt x="80" y="24"/>
                    <a:pt x="80" y="24"/>
                  </a:cubicBezTo>
                  <a:cubicBezTo>
                    <a:pt x="80" y="23"/>
                    <a:pt x="80" y="23"/>
                    <a:pt x="80" y="23"/>
                  </a:cubicBezTo>
                  <a:cubicBezTo>
                    <a:pt x="80" y="22"/>
                    <a:pt x="80" y="22"/>
                    <a:pt x="80" y="22"/>
                  </a:cubicBezTo>
                  <a:cubicBezTo>
                    <a:pt x="80" y="22"/>
                    <a:pt x="80" y="22"/>
                    <a:pt x="80" y="22"/>
                  </a:cubicBezTo>
                  <a:cubicBezTo>
                    <a:pt x="81" y="22"/>
                    <a:pt x="81" y="22"/>
                    <a:pt x="81" y="22"/>
                  </a:cubicBezTo>
                  <a:cubicBezTo>
                    <a:pt x="81" y="21"/>
                    <a:pt x="81" y="21"/>
                    <a:pt x="81" y="21"/>
                  </a:cubicBezTo>
                  <a:cubicBezTo>
                    <a:pt x="79" y="22"/>
                    <a:pt x="79" y="22"/>
                    <a:pt x="79" y="22"/>
                  </a:cubicBezTo>
                  <a:lnTo>
                    <a:pt x="79" y="24"/>
                  </a:lnTo>
                  <a:close/>
                  <a:moveTo>
                    <a:pt x="139" y="41"/>
                  </a:moveTo>
                  <a:cubicBezTo>
                    <a:pt x="139" y="41"/>
                    <a:pt x="139" y="41"/>
                    <a:pt x="139" y="41"/>
                  </a:cubicBezTo>
                  <a:cubicBezTo>
                    <a:pt x="139" y="40"/>
                    <a:pt x="139" y="40"/>
                    <a:pt x="139" y="40"/>
                  </a:cubicBezTo>
                  <a:cubicBezTo>
                    <a:pt x="137" y="40"/>
                    <a:pt x="137" y="40"/>
                    <a:pt x="137" y="40"/>
                  </a:cubicBezTo>
                  <a:lnTo>
                    <a:pt x="139" y="41"/>
                  </a:lnTo>
                  <a:close/>
                  <a:moveTo>
                    <a:pt x="79" y="19"/>
                  </a:moveTo>
                  <a:cubicBezTo>
                    <a:pt x="79" y="19"/>
                    <a:pt x="79" y="19"/>
                    <a:pt x="79" y="19"/>
                  </a:cubicBezTo>
                  <a:cubicBezTo>
                    <a:pt x="80" y="19"/>
                    <a:pt x="80" y="19"/>
                    <a:pt x="80" y="19"/>
                  </a:cubicBezTo>
                  <a:cubicBezTo>
                    <a:pt x="80" y="17"/>
                    <a:pt x="80" y="17"/>
                    <a:pt x="80" y="17"/>
                  </a:cubicBezTo>
                  <a:cubicBezTo>
                    <a:pt x="80" y="16"/>
                    <a:pt x="80" y="16"/>
                    <a:pt x="80" y="16"/>
                  </a:cubicBezTo>
                  <a:cubicBezTo>
                    <a:pt x="80" y="16"/>
                    <a:pt x="80" y="16"/>
                    <a:pt x="80" y="16"/>
                  </a:cubicBezTo>
                  <a:cubicBezTo>
                    <a:pt x="81" y="16"/>
                    <a:pt x="81" y="16"/>
                    <a:pt x="81" y="16"/>
                  </a:cubicBezTo>
                  <a:cubicBezTo>
                    <a:pt x="81" y="16"/>
                    <a:pt x="81" y="16"/>
                    <a:pt x="81" y="16"/>
                  </a:cubicBezTo>
                  <a:cubicBezTo>
                    <a:pt x="79" y="16"/>
                    <a:pt x="79" y="16"/>
                    <a:pt x="79" y="16"/>
                  </a:cubicBezTo>
                  <a:lnTo>
                    <a:pt x="79" y="19"/>
                  </a:lnTo>
                  <a:close/>
                  <a:moveTo>
                    <a:pt x="144" y="42"/>
                  </a:moveTo>
                  <a:cubicBezTo>
                    <a:pt x="144" y="42"/>
                    <a:pt x="144" y="42"/>
                    <a:pt x="144" y="42"/>
                  </a:cubicBezTo>
                  <a:cubicBezTo>
                    <a:pt x="144" y="41"/>
                    <a:pt x="144" y="41"/>
                    <a:pt x="144" y="41"/>
                  </a:cubicBezTo>
                  <a:cubicBezTo>
                    <a:pt x="143" y="41"/>
                    <a:pt x="143" y="41"/>
                    <a:pt x="143" y="41"/>
                  </a:cubicBezTo>
                  <a:lnTo>
                    <a:pt x="144" y="42"/>
                  </a:lnTo>
                  <a:close/>
                  <a:moveTo>
                    <a:pt x="137" y="38"/>
                  </a:moveTo>
                  <a:cubicBezTo>
                    <a:pt x="137" y="38"/>
                    <a:pt x="137" y="38"/>
                    <a:pt x="137" y="38"/>
                  </a:cubicBezTo>
                  <a:cubicBezTo>
                    <a:pt x="140" y="38"/>
                    <a:pt x="140" y="38"/>
                    <a:pt x="140" y="38"/>
                  </a:cubicBezTo>
                  <a:cubicBezTo>
                    <a:pt x="137" y="36"/>
                    <a:pt x="137" y="36"/>
                    <a:pt x="137" y="36"/>
                  </a:cubicBezTo>
                  <a:lnTo>
                    <a:pt x="137" y="38"/>
                  </a:lnTo>
                  <a:close/>
                  <a:moveTo>
                    <a:pt x="107" y="19"/>
                  </a:moveTo>
                  <a:cubicBezTo>
                    <a:pt x="107" y="19"/>
                    <a:pt x="107" y="19"/>
                    <a:pt x="107" y="19"/>
                  </a:cubicBezTo>
                  <a:cubicBezTo>
                    <a:pt x="107" y="17"/>
                    <a:pt x="107" y="17"/>
                    <a:pt x="107" y="17"/>
                  </a:cubicBezTo>
                  <a:cubicBezTo>
                    <a:pt x="107" y="17"/>
                    <a:pt x="107" y="17"/>
                    <a:pt x="107" y="17"/>
                  </a:cubicBezTo>
                  <a:cubicBezTo>
                    <a:pt x="107" y="17"/>
                    <a:pt x="107" y="17"/>
                    <a:pt x="107" y="17"/>
                  </a:cubicBezTo>
                  <a:cubicBezTo>
                    <a:pt x="109" y="16"/>
                    <a:pt x="109" y="16"/>
                    <a:pt x="109" y="16"/>
                  </a:cubicBezTo>
                  <a:cubicBezTo>
                    <a:pt x="109" y="16"/>
                    <a:pt x="109" y="16"/>
                    <a:pt x="109" y="16"/>
                  </a:cubicBezTo>
                  <a:cubicBezTo>
                    <a:pt x="106" y="17"/>
                    <a:pt x="106" y="17"/>
                    <a:pt x="106" y="17"/>
                  </a:cubicBezTo>
                  <a:cubicBezTo>
                    <a:pt x="106" y="19"/>
                    <a:pt x="106" y="19"/>
                    <a:pt x="106" y="19"/>
                  </a:cubicBezTo>
                  <a:lnTo>
                    <a:pt x="107" y="19"/>
                  </a:lnTo>
                  <a:close/>
                  <a:moveTo>
                    <a:pt x="140" y="36"/>
                  </a:moveTo>
                  <a:cubicBezTo>
                    <a:pt x="140" y="36"/>
                    <a:pt x="140" y="36"/>
                    <a:pt x="140" y="36"/>
                  </a:cubicBezTo>
                  <a:cubicBezTo>
                    <a:pt x="144" y="40"/>
                    <a:pt x="144" y="40"/>
                    <a:pt x="144" y="40"/>
                  </a:cubicBezTo>
                  <a:cubicBezTo>
                    <a:pt x="144" y="35"/>
                    <a:pt x="144" y="35"/>
                    <a:pt x="144" y="35"/>
                  </a:cubicBezTo>
                  <a:lnTo>
                    <a:pt x="140" y="36"/>
                  </a:lnTo>
                  <a:close/>
                  <a:moveTo>
                    <a:pt x="107" y="22"/>
                  </a:moveTo>
                  <a:cubicBezTo>
                    <a:pt x="107" y="22"/>
                    <a:pt x="107" y="22"/>
                    <a:pt x="107" y="22"/>
                  </a:cubicBezTo>
                  <a:cubicBezTo>
                    <a:pt x="107" y="20"/>
                    <a:pt x="107" y="20"/>
                    <a:pt x="107" y="20"/>
                  </a:cubicBezTo>
                  <a:cubicBezTo>
                    <a:pt x="107" y="20"/>
                    <a:pt x="107" y="20"/>
                    <a:pt x="107" y="20"/>
                  </a:cubicBezTo>
                  <a:cubicBezTo>
                    <a:pt x="107" y="20"/>
                    <a:pt x="107" y="20"/>
                    <a:pt x="107" y="20"/>
                  </a:cubicBezTo>
                  <a:cubicBezTo>
                    <a:pt x="109" y="19"/>
                    <a:pt x="109" y="19"/>
                    <a:pt x="109" y="19"/>
                  </a:cubicBezTo>
                  <a:cubicBezTo>
                    <a:pt x="109" y="19"/>
                    <a:pt x="109" y="19"/>
                    <a:pt x="109" y="19"/>
                  </a:cubicBezTo>
                  <a:cubicBezTo>
                    <a:pt x="106" y="20"/>
                    <a:pt x="106" y="20"/>
                    <a:pt x="106" y="20"/>
                  </a:cubicBezTo>
                  <a:cubicBezTo>
                    <a:pt x="106" y="22"/>
                    <a:pt x="106" y="22"/>
                    <a:pt x="106" y="22"/>
                  </a:cubicBezTo>
                  <a:lnTo>
                    <a:pt x="107" y="22"/>
                  </a:lnTo>
                  <a:close/>
                  <a:moveTo>
                    <a:pt x="107" y="32"/>
                  </a:moveTo>
                  <a:cubicBezTo>
                    <a:pt x="107" y="32"/>
                    <a:pt x="107" y="32"/>
                    <a:pt x="107" y="32"/>
                  </a:cubicBezTo>
                  <a:cubicBezTo>
                    <a:pt x="107" y="30"/>
                    <a:pt x="107" y="30"/>
                    <a:pt x="107" y="30"/>
                  </a:cubicBezTo>
                  <a:cubicBezTo>
                    <a:pt x="107" y="29"/>
                    <a:pt x="107" y="29"/>
                    <a:pt x="107" y="29"/>
                  </a:cubicBezTo>
                  <a:cubicBezTo>
                    <a:pt x="107" y="29"/>
                    <a:pt x="107" y="29"/>
                    <a:pt x="107" y="29"/>
                  </a:cubicBezTo>
                  <a:cubicBezTo>
                    <a:pt x="109" y="29"/>
                    <a:pt x="109" y="29"/>
                    <a:pt x="109" y="29"/>
                  </a:cubicBezTo>
                  <a:cubicBezTo>
                    <a:pt x="109" y="29"/>
                    <a:pt x="109" y="29"/>
                    <a:pt x="109" y="29"/>
                  </a:cubicBezTo>
                  <a:cubicBezTo>
                    <a:pt x="106" y="29"/>
                    <a:pt x="106" y="29"/>
                    <a:pt x="106" y="29"/>
                  </a:cubicBezTo>
                  <a:cubicBezTo>
                    <a:pt x="106" y="32"/>
                    <a:pt x="106" y="32"/>
                    <a:pt x="106" y="32"/>
                  </a:cubicBezTo>
                  <a:lnTo>
                    <a:pt x="107" y="32"/>
                  </a:lnTo>
                  <a:close/>
                  <a:moveTo>
                    <a:pt x="107" y="29"/>
                  </a:moveTo>
                  <a:cubicBezTo>
                    <a:pt x="107" y="29"/>
                    <a:pt x="107" y="29"/>
                    <a:pt x="107" y="29"/>
                  </a:cubicBezTo>
                  <a:cubicBezTo>
                    <a:pt x="107" y="27"/>
                    <a:pt x="107" y="27"/>
                    <a:pt x="107" y="27"/>
                  </a:cubicBezTo>
                  <a:cubicBezTo>
                    <a:pt x="107" y="26"/>
                    <a:pt x="107" y="26"/>
                    <a:pt x="107" y="26"/>
                  </a:cubicBezTo>
                  <a:cubicBezTo>
                    <a:pt x="107" y="26"/>
                    <a:pt x="107" y="26"/>
                    <a:pt x="107" y="26"/>
                  </a:cubicBezTo>
                  <a:cubicBezTo>
                    <a:pt x="109" y="26"/>
                    <a:pt x="109" y="26"/>
                    <a:pt x="109" y="26"/>
                  </a:cubicBezTo>
                  <a:cubicBezTo>
                    <a:pt x="109" y="26"/>
                    <a:pt x="109" y="26"/>
                    <a:pt x="109" y="26"/>
                  </a:cubicBezTo>
                  <a:cubicBezTo>
                    <a:pt x="106" y="26"/>
                    <a:pt x="106" y="26"/>
                    <a:pt x="106" y="26"/>
                  </a:cubicBezTo>
                  <a:cubicBezTo>
                    <a:pt x="106" y="29"/>
                    <a:pt x="106" y="29"/>
                    <a:pt x="106" y="29"/>
                  </a:cubicBezTo>
                  <a:lnTo>
                    <a:pt x="107" y="29"/>
                  </a:lnTo>
                  <a:close/>
                  <a:moveTo>
                    <a:pt x="107" y="25"/>
                  </a:moveTo>
                  <a:cubicBezTo>
                    <a:pt x="107" y="25"/>
                    <a:pt x="107" y="25"/>
                    <a:pt x="107" y="25"/>
                  </a:cubicBezTo>
                  <a:cubicBezTo>
                    <a:pt x="107" y="24"/>
                    <a:pt x="107" y="24"/>
                    <a:pt x="107" y="24"/>
                  </a:cubicBezTo>
                  <a:cubicBezTo>
                    <a:pt x="107" y="23"/>
                    <a:pt x="107" y="23"/>
                    <a:pt x="107" y="23"/>
                  </a:cubicBezTo>
                  <a:cubicBezTo>
                    <a:pt x="107" y="23"/>
                    <a:pt x="107" y="23"/>
                    <a:pt x="107" y="23"/>
                  </a:cubicBezTo>
                  <a:cubicBezTo>
                    <a:pt x="109" y="23"/>
                    <a:pt x="109" y="23"/>
                    <a:pt x="109" y="23"/>
                  </a:cubicBezTo>
                  <a:cubicBezTo>
                    <a:pt x="109" y="23"/>
                    <a:pt x="109" y="23"/>
                    <a:pt x="109" y="23"/>
                  </a:cubicBezTo>
                  <a:cubicBezTo>
                    <a:pt x="106" y="23"/>
                    <a:pt x="106" y="23"/>
                    <a:pt x="106" y="23"/>
                  </a:cubicBezTo>
                  <a:cubicBezTo>
                    <a:pt x="106" y="26"/>
                    <a:pt x="106" y="26"/>
                    <a:pt x="106" y="26"/>
                  </a:cubicBezTo>
                  <a:lnTo>
                    <a:pt x="107" y="25"/>
                  </a:lnTo>
                  <a:close/>
                  <a:moveTo>
                    <a:pt x="100" y="29"/>
                  </a:moveTo>
                  <a:cubicBezTo>
                    <a:pt x="100" y="29"/>
                    <a:pt x="100" y="29"/>
                    <a:pt x="100" y="29"/>
                  </a:cubicBezTo>
                  <a:cubicBezTo>
                    <a:pt x="101" y="29"/>
                    <a:pt x="101" y="29"/>
                    <a:pt x="101" y="29"/>
                  </a:cubicBezTo>
                  <a:cubicBezTo>
                    <a:pt x="101" y="28"/>
                    <a:pt x="101" y="28"/>
                    <a:pt x="101" y="28"/>
                  </a:cubicBezTo>
                  <a:cubicBezTo>
                    <a:pt x="101" y="27"/>
                    <a:pt x="101" y="27"/>
                    <a:pt x="101" y="27"/>
                  </a:cubicBezTo>
                  <a:cubicBezTo>
                    <a:pt x="101" y="27"/>
                    <a:pt x="101" y="27"/>
                    <a:pt x="101" y="27"/>
                  </a:cubicBezTo>
                  <a:cubicBezTo>
                    <a:pt x="103" y="27"/>
                    <a:pt x="103" y="27"/>
                    <a:pt x="103" y="27"/>
                  </a:cubicBezTo>
                  <a:cubicBezTo>
                    <a:pt x="103" y="26"/>
                    <a:pt x="103" y="26"/>
                    <a:pt x="103" y="26"/>
                  </a:cubicBezTo>
                  <a:cubicBezTo>
                    <a:pt x="100" y="27"/>
                    <a:pt x="100" y="27"/>
                    <a:pt x="100" y="27"/>
                  </a:cubicBezTo>
                  <a:lnTo>
                    <a:pt x="100" y="29"/>
                  </a:lnTo>
                  <a:close/>
                  <a:moveTo>
                    <a:pt x="107" y="13"/>
                  </a:moveTo>
                  <a:cubicBezTo>
                    <a:pt x="107" y="13"/>
                    <a:pt x="107" y="13"/>
                    <a:pt x="107" y="13"/>
                  </a:cubicBezTo>
                  <a:cubicBezTo>
                    <a:pt x="107" y="11"/>
                    <a:pt x="107" y="11"/>
                    <a:pt x="107" y="11"/>
                  </a:cubicBezTo>
                  <a:cubicBezTo>
                    <a:pt x="107" y="11"/>
                    <a:pt x="107" y="11"/>
                    <a:pt x="107" y="11"/>
                  </a:cubicBezTo>
                  <a:cubicBezTo>
                    <a:pt x="107" y="10"/>
                    <a:pt x="107" y="10"/>
                    <a:pt x="107" y="10"/>
                  </a:cubicBezTo>
                  <a:cubicBezTo>
                    <a:pt x="109" y="10"/>
                    <a:pt x="109" y="10"/>
                    <a:pt x="109" y="10"/>
                  </a:cubicBezTo>
                  <a:cubicBezTo>
                    <a:pt x="109" y="10"/>
                    <a:pt x="109" y="10"/>
                    <a:pt x="109" y="10"/>
                  </a:cubicBezTo>
                  <a:cubicBezTo>
                    <a:pt x="106" y="10"/>
                    <a:pt x="106" y="10"/>
                    <a:pt x="106" y="10"/>
                  </a:cubicBezTo>
                  <a:cubicBezTo>
                    <a:pt x="106" y="13"/>
                    <a:pt x="106" y="13"/>
                    <a:pt x="106" y="13"/>
                  </a:cubicBezTo>
                  <a:lnTo>
                    <a:pt x="107" y="13"/>
                  </a:lnTo>
                  <a:close/>
                  <a:moveTo>
                    <a:pt x="107" y="7"/>
                  </a:moveTo>
                  <a:cubicBezTo>
                    <a:pt x="107" y="7"/>
                    <a:pt x="107" y="7"/>
                    <a:pt x="107" y="7"/>
                  </a:cubicBezTo>
                  <a:cubicBezTo>
                    <a:pt x="107" y="4"/>
                    <a:pt x="107" y="4"/>
                    <a:pt x="107" y="4"/>
                  </a:cubicBezTo>
                  <a:cubicBezTo>
                    <a:pt x="107" y="4"/>
                    <a:pt x="107" y="4"/>
                    <a:pt x="107" y="4"/>
                  </a:cubicBezTo>
                  <a:cubicBezTo>
                    <a:pt x="109" y="4"/>
                    <a:pt x="109" y="4"/>
                    <a:pt x="109" y="4"/>
                  </a:cubicBezTo>
                  <a:cubicBezTo>
                    <a:pt x="109" y="1"/>
                    <a:pt x="109" y="1"/>
                    <a:pt x="109" y="1"/>
                  </a:cubicBezTo>
                  <a:cubicBezTo>
                    <a:pt x="109" y="1"/>
                    <a:pt x="109" y="1"/>
                    <a:pt x="109" y="1"/>
                  </a:cubicBezTo>
                  <a:cubicBezTo>
                    <a:pt x="109" y="1"/>
                    <a:pt x="109" y="1"/>
                    <a:pt x="109" y="1"/>
                  </a:cubicBezTo>
                  <a:cubicBezTo>
                    <a:pt x="106" y="2"/>
                    <a:pt x="106" y="2"/>
                    <a:pt x="106" y="2"/>
                  </a:cubicBezTo>
                  <a:cubicBezTo>
                    <a:pt x="106" y="7"/>
                    <a:pt x="106" y="7"/>
                    <a:pt x="106" y="7"/>
                  </a:cubicBezTo>
                  <a:lnTo>
                    <a:pt x="107" y="7"/>
                  </a:lnTo>
                  <a:close/>
                  <a:moveTo>
                    <a:pt x="107" y="2"/>
                  </a:moveTo>
                  <a:cubicBezTo>
                    <a:pt x="107" y="2"/>
                    <a:pt x="107" y="2"/>
                    <a:pt x="107" y="2"/>
                  </a:cubicBezTo>
                  <a:cubicBezTo>
                    <a:pt x="109" y="1"/>
                    <a:pt x="109" y="1"/>
                    <a:pt x="109" y="1"/>
                  </a:cubicBezTo>
                  <a:cubicBezTo>
                    <a:pt x="109" y="4"/>
                    <a:pt x="109" y="4"/>
                    <a:pt x="109" y="4"/>
                  </a:cubicBezTo>
                  <a:cubicBezTo>
                    <a:pt x="107" y="4"/>
                    <a:pt x="107" y="4"/>
                    <a:pt x="107" y="4"/>
                  </a:cubicBezTo>
                  <a:lnTo>
                    <a:pt x="107" y="2"/>
                  </a:lnTo>
                  <a:close/>
                  <a:moveTo>
                    <a:pt x="75" y="10"/>
                  </a:moveTo>
                  <a:cubicBezTo>
                    <a:pt x="75" y="10"/>
                    <a:pt x="75" y="10"/>
                    <a:pt x="75" y="10"/>
                  </a:cubicBezTo>
                  <a:cubicBezTo>
                    <a:pt x="75" y="12"/>
                    <a:pt x="75" y="12"/>
                    <a:pt x="75" y="12"/>
                  </a:cubicBezTo>
                  <a:cubicBezTo>
                    <a:pt x="77" y="12"/>
                    <a:pt x="77" y="12"/>
                    <a:pt x="77" y="12"/>
                  </a:cubicBezTo>
                  <a:cubicBezTo>
                    <a:pt x="77" y="10"/>
                    <a:pt x="77" y="10"/>
                    <a:pt x="77" y="10"/>
                  </a:cubicBezTo>
                  <a:cubicBezTo>
                    <a:pt x="77" y="10"/>
                    <a:pt x="77" y="10"/>
                    <a:pt x="77" y="10"/>
                  </a:cubicBezTo>
                  <a:lnTo>
                    <a:pt x="75" y="10"/>
                  </a:lnTo>
                  <a:close/>
                  <a:moveTo>
                    <a:pt x="107" y="10"/>
                  </a:moveTo>
                  <a:cubicBezTo>
                    <a:pt x="107" y="10"/>
                    <a:pt x="107" y="10"/>
                    <a:pt x="107" y="10"/>
                  </a:cubicBezTo>
                  <a:cubicBezTo>
                    <a:pt x="107" y="8"/>
                    <a:pt x="107" y="8"/>
                    <a:pt x="107" y="8"/>
                  </a:cubicBezTo>
                  <a:cubicBezTo>
                    <a:pt x="107" y="7"/>
                    <a:pt x="107" y="7"/>
                    <a:pt x="107" y="7"/>
                  </a:cubicBezTo>
                  <a:cubicBezTo>
                    <a:pt x="107" y="7"/>
                    <a:pt x="107" y="7"/>
                    <a:pt x="107" y="7"/>
                  </a:cubicBezTo>
                  <a:cubicBezTo>
                    <a:pt x="109" y="7"/>
                    <a:pt x="109" y="7"/>
                    <a:pt x="109" y="7"/>
                  </a:cubicBezTo>
                  <a:cubicBezTo>
                    <a:pt x="109" y="7"/>
                    <a:pt x="109" y="7"/>
                    <a:pt x="109" y="7"/>
                  </a:cubicBezTo>
                  <a:cubicBezTo>
                    <a:pt x="106" y="7"/>
                    <a:pt x="106" y="7"/>
                    <a:pt x="106" y="7"/>
                  </a:cubicBezTo>
                  <a:cubicBezTo>
                    <a:pt x="106" y="10"/>
                    <a:pt x="106" y="10"/>
                    <a:pt x="106" y="10"/>
                  </a:cubicBezTo>
                  <a:lnTo>
                    <a:pt x="107" y="10"/>
                  </a:lnTo>
                  <a:close/>
                  <a:moveTo>
                    <a:pt x="107" y="16"/>
                  </a:moveTo>
                  <a:cubicBezTo>
                    <a:pt x="107" y="16"/>
                    <a:pt x="107" y="16"/>
                    <a:pt x="107" y="16"/>
                  </a:cubicBezTo>
                  <a:cubicBezTo>
                    <a:pt x="107" y="14"/>
                    <a:pt x="107" y="14"/>
                    <a:pt x="107" y="14"/>
                  </a:cubicBezTo>
                  <a:cubicBezTo>
                    <a:pt x="107" y="14"/>
                    <a:pt x="107" y="14"/>
                    <a:pt x="107" y="14"/>
                  </a:cubicBezTo>
                  <a:cubicBezTo>
                    <a:pt x="107" y="13"/>
                    <a:pt x="107" y="13"/>
                    <a:pt x="107" y="13"/>
                  </a:cubicBezTo>
                  <a:cubicBezTo>
                    <a:pt x="109" y="13"/>
                    <a:pt x="109" y="13"/>
                    <a:pt x="109" y="13"/>
                  </a:cubicBezTo>
                  <a:cubicBezTo>
                    <a:pt x="109" y="13"/>
                    <a:pt x="109" y="13"/>
                    <a:pt x="109" y="13"/>
                  </a:cubicBezTo>
                  <a:cubicBezTo>
                    <a:pt x="106" y="13"/>
                    <a:pt x="106" y="13"/>
                    <a:pt x="106" y="13"/>
                  </a:cubicBezTo>
                  <a:cubicBezTo>
                    <a:pt x="106" y="16"/>
                    <a:pt x="106" y="16"/>
                    <a:pt x="106" y="16"/>
                  </a:cubicBezTo>
                  <a:lnTo>
                    <a:pt x="107" y="16"/>
                  </a:lnTo>
                  <a:close/>
                  <a:moveTo>
                    <a:pt x="77" y="17"/>
                  </a:moveTo>
                  <a:cubicBezTo>
                    <a:pt x="77" y="17"/>
                    <a:pt x="77" y="17"/>
                    <a:pt x="77" y="17"/>
                  </a:cubicBezTo>
                  <a:cubicBezTo>
                    <a:pt x="78" y="16"/>
                    <a:pt x="78" y="16"/>
                    <a:pt x="78" y="16"/>
                  </a:cubicBezTo>
                  <a:cubicBezTo>
                    <a:pt x="78" y="15"/>
                    <a:pt x="78" y="15"/>
                    <a:pt x="78" y="15"/>
                  </a:cubicBezTo>
                  <a:cubicBezTo>
                    <a:pt x="78" y="14"/>
                    <a:pt x="78" y="14"/>
                    <a:pt x="78" y="14"/>
                  </a:cubicBezTo>
                  <a:cubicBezTo>
                    <a:pt x="78" y="14"/>
                    <a:pt x="78" y="14"/>
                    <a:pt x="78" y="14"/>
                  </a:cubicBezTo>
                  <a:cubicBezTo>
                    <a:pt x="79" y="14"/>
                    <a:pt x="79" y="14"/>
                    <a:pt x="79" y="14"/>
                  </a:cubicBezTo>
                  <a:cubicBezTo>
                    <a:pt x="79" y="14"/>
                    <a:pt x="79" y="14"/>
                    <a:pt x="79" y="14"/>
                  </a:cubicBezTo>
                  <a:cubicBezTo>
                    <a:pt x="77" y="14"/>
                    <a:pt x="77" y="14"/>
                    <a:pt x="77" y="14"/>
                  </a:cubicBezTo>
                  <a:lnTo>
                    <a:pt x="77" y="17"/>
                  </a:lnTo>
                  <a:close/>
                  <a:moveTo>
                    <a:pt x="78" y="25"/>
                  </a:moveTo>
                  <a:cubicBezTo>
                    <a:pt x="78" y="25"/>
                    <a:pt x="78" y="25"/>
                    <a:pt x="78" y="25"/>
                  </a:cubicBezTo>
                  <a:cubicBezTo>
                    <a:pt x="78" y="25"/>
                    <a:pt x="78" y="25"/>
                    <a:pt x="78" y="25"/>
                  </a:cubicBezTo>
                  <a:cubicBezTo>
                    <a:pt x="78" y="25"/>
                    <a:pt x="78" y="25"/>
                    <a:pt x="78" y="25"/>
                  </a:cubicBezTo>
                  <a:cubicBezTo>
                    <a:pt x="79" y="25"/>
                    <a:pt x="79" y="25"/>
                    <a:pt x="79" y="25"/>
                  </a:cubicBezTo>
                  <a:cubicBezTo>
                    <a:pt x="79" y="24"/>
                    <a:pt x="79" y="24"/>
                    <a:pt x="79" y="24"/>
                  </a:cubicBezTo>
                  <a:cubicBezTo>
                    <a:pt x="77" y="25"/>
                    <a:pt x="77" y="25"/>
                    <a:pt x="77" y="25"/>
                  </a:cubicBezTo>
                  <a:cubicBezTo>
                    <a:pt x="77" y="27"/>
                    <a:pt x="77" y="27"/>
                    <a:pt x="77" y="27"/>
                  </a:cubicBezTo>
                  <a:cubicBezTo>
                    <a:pt x="77" y="27"/>
                    <a:pt x="77" y="27"/>
                    <a:pt x="77" y="27"/>
                  </a:cubicBezTo>
                  <a:lnTo>
                    <a:pt x="78" y="25"/>
                  </a:lnTo>
                  <a:close/>
                  <a:moveTo>
                    <a:pt x="78" y="11"/>
                  </a:moveTo>
                  <a:cubicBezTo>
                    <a:pt x="78" y="11"/>
                    <a:pt x="78" y="11"/>
                    <a:pt x="78" y="11"/>
                  </a:cubicBezTo>
                  <a:cubicBezTo>
                    <a:pt x="79" y="11"/>
                    <a:pt x="79" y="11"/>
                    <a:pt x="79" y="11"/>
                  </a:cubicBezTo>
                  <a:cubicBezTo>
                    <a:pt x="79" y="11"/>
                    <a:pt x="79" y="11"/>
                    <a:pt x="79" y="11"/>
                  </a:cubicBezTo>
                  <a:cubicBezTo>
                    <a:pt x="78" y="10"/>
                    <a:pt x="78" y="10"/>
                    <a:pt x="78" y="10"/>
                  </a:cubicBezTo>
                  <a:lnTo>
                    <a:pt x="78" y="11"/>
                  </a:lnTo>
                  <a:close/>
                  <a:moveTo>
                    <a:pt x="28" y="40"/>
                  </a:moveTo>
                  <a:cubicBezTo>
                    <a:pt x="28" y="40"/>
                    <a:pt x="28" y="40"/>
                    <a:pt x="28" y="40"/>
                  </a:cubicBezTo>
                  <a:cubicBezTo>
                    <a:pt x="20" y="39"/>
                    <a:pt x="20" y="39"/>
                    <a:pt x="20" y="39"/>
                  </a:cubicBezTo>
                  <a:cubicBezTo>
                    <a:pt x="20" y="38"/>
                    <a:pt x="20" y="38"/>
                    <a:pt x="20" y="38"/>
                  </a:cubicBezTo>
                  <a:cubicBezTo>
                    <a:pt x="15" y="38"/>
                    <a:pt x="15" y="38"/>
                    <a:pt x="15" y="38"/>
                  </a:cubicBezTo>
                  <a:cubicBezTo>
                    <a:pt x="0" y="40"/>
                    <a:pt x="0" y="40"/>
                    <a:pt x="0" y="40"/>
                  </a:cubicBezTo>
                  <a:cubicBezTo>
                    <a:pt x="0" y="53"/>
                    <a:pt x="0" y="53"/>
                    <a:pt x="0" y="53"/>
                  </a:cubicBezTo>
                  <a:cubicBezTo>
                    <a:pt x="2" y="53"/>
                    <a:pt x="2" y="53"/>
                    <a:pt x="2" y="53"/>
                  </a:cubicBezTo>
                  <a:cubicBezTo>
                    <a:pt x="2" y="53"/>
                    <a:pt x="2" y="53"/>
                    <a:pt x="2" y="53"/>
                  </a:cubicBezTo>
                  <a:cubicBezTo>
                    <a:pt x="5" y="53"/>
                    <a:pt x="5" y="53"/>
                    <a:pt x="5" y="53"/>
                  </a:cubicBezTo>
                  <a:cubicBezTo>
                    <a:pt x="5" y="53"/>
                    <a:pt x="5" y="53"/>
                    <a:pt x="5" y="53"/>
                  </a:cubicBezTo>
                  <a:cubicBezTo>
                    <a:pt x="5" y="53"/>
                    <a:pt x="5" y="53"/>
                    <a:pt x="5" y="53"/>
                  </a:cubicBezTo>
                  <a:cubicBezTo>
                    <a:pt x="5" y="50"/>
                    <a:pt x="5" y="50"/>
                    <a:pt x="5" y="50"/>
                  </a:cubicBezTo>
                  <a:cubicBezTo>
                    <a:pt x="6" y="50"/>
                    <a:pt x="6" y="50"/>
                    <a:pt x="6" y="50"/>
                  </a:cubicBezTo>
                  <a:cubicBezTo>
                    <a:pt x="6" y="53"/>
                    <a:pt x="6" y="53"/>
                    <a:pt x="6" y="53"/>
                  </a:cubicBezTo>
                  <a:cubicBezTo>
                    <a:pt x="6" y="53"/>
                    <a:pt x="6" y="53"/>
                    <a:pt x="6" y="53"/>
                  </a:cubicBezTo>
                  <a:cubicBezTo>
                    <a:pt x="6" y="50"/>
                    <a:pt x="6" y="50"/>
                    <a:pt x="6" y="50"/>
                  </a:cubicBezTo>
                  <a:cubicBezTo>
                    <a:pt x="7" y="50"/>
                    <a:pt x="7" y="50"/>
                    <a:pt x="7" y="50"/>
                  </a:cubicBezTo>
                  <a:cubicBezTo>
                    <a:pt x="7" y="53"/>
                    <a:pt x="7" y="53"/>
                    <a:pt x="7" y="53"/>
                  </a:cubicBezTo>
                  <a:cubicBezTo>
                    <a:pt x="7" y="53"/>
                    <a:pt x="7" y="53"/>
                    <a:pt x="7" y="53"/>
                  </a:cubicBezTo>
                  <a:cubicBezTo>
                    <a:pt x="7" y="50"/>
                    <a:pt x="7" y="50"/>
                    <a:pt x="7" y="50"/>
                  </a:cubicBezTo>
                  <a:cubicBezTo>
                    <a:pt x="8" y="50"/>
                    <a:pt x="8" y="50"/>
                    <a:pt x="8" y="50"/>
                  </a:cubicBezTo>
                  <a:cubicBezTo>
                    <a:pt x="8" y="53"/>
                    <a:pt x="8" y="53"/>
                    <a:pt x="8" y="53"/>
                  </a:cubicBezTo>
                  <a:cubicBezTo>
                    <a:pt x="8" y="53"/>
                    <a:pt x="8" y="53"/>
                    <a:pt x="8" y="53"/>
                  </a:cubicBezTo>
                  <a:cubicBezTo>
                    <a:pt x="8" y="50"/>
                    <a:pt x="8" y="50"/>
                    <a:pt x="8" y="50"/>
                  </a:cubicBezTo>
                  <a:cubicBezTo>
                    <a:pt x="9" y="50"/>
                    <a:pt x="9" y="50"/>
                    <a:pt x="9" y="50"/>
                  </a:cubicBezTo>
                  <a:cubicBezTo>
                    <a:pt x="9" y="53"/>
                    <a:pt x="9" y="53"/>
                    <a:pt x="9" y="53"/>
                  </a:cubicBezTo>
                  <a:cubicBezTo>
                    <a:pt x="9" y="53"/>
                    <a:pt x="9" y="53"/>
                    <a:pt x="9" y="53"/>
                  </a:cubicBezTo>
                  <a:cubicBezTo>
                    <a:pt x="9" y="50"/>
                    <a:pt x="9" y="50"/>
                    <a:pt x="9" y="50"/>
                  </a:cubicBezTo>
                  <a:cubicBezTo>
                    <a:pt x="10" y="50"/>
                    <a:pt x="10" y="50"/>
                    <a:pt x="10" y="50"/>
                  </a:cubicBezTo>
                  <a:cubicBezTo>
                    <a:pt x="10" y="53"/>
                    <a:pt x="10" y="53"/>
                    <a:pt x="10" y="53"/>
                  </a:cubicBezTo>
                  <a:cubicBezTo>
                    <a:pt x="10" y="53"/>
                    <a:pt x="10" y="53"/>
                    <a:pt x="10" y="53"/>
                  </a:cubicBezTo>
                  <a:cubicBezTo>
                    <a:pt x="10" y="50"/>
                    <a:pt x="10" y="50"/>
                    <a:pt x="10" y="50"/>
                  </a:cubicBezTo>
                  <a:cubicBezTo>
                    <a:pt x="11" y="50"/>
                    <a:pt x="11" y="50"/>
                    <a:pt x="11" y="50"/>
                  </a:cubicBezTo>
                  <a:cubicBezTo>
                    <a:pt x="11" y="53"/>
                    <a:pt x="11" y="53"/>
                    <a:pt x="11" y="53"/>
                  </a:cubicBezTo>
                  <a:cubicBezTo>
                    <a:pt x="11" y="53"/>
                    <a:pt x="11" y="53"/>
                    <a:pt x="11" y="53"/>
                  </a:cubicBezTo>
                  <a:cubicBezTo>
                    <a:pt x="11" y="50"/>
                    <a:pt x="11" y="50"/>
                    <a:pt x="11" y="50"/>
                  </a:cubicBezTo>
                  <a:cubicBezTo>
                    <a:pt x="12" y="50"/>
                    <a:pt x="12" y="50"/>
                    <a:pt x="12" y="50"/>
                  </a:cubicBezTo>
                  <a:cubicBezTo>
                    <a:pt x="12" y="53"/>
                    <a:pt x="12" y="53"/>
                    <a:pt x="12" y="53"/>
                  </a:cubicBezTo>
                  <a:cubicBezTo>
                    <a:pt x="12" y="53"/>
                    <a:pt x="12" y="53"/>
                    <a:pt x="12" y="53"/>
                  </a:cubicBezTo>
                  <a:cubicBezTo>
                    <a:pt x="12" y="50"/>
                    <a:pt x="12" y="50"/>
                    <a:pt x="12" y="50"/>
                  </a:cubicBezTo>
                  <a:cubicBezTo>
                    <a:pt x="13" y="50"/>
                    <a:pt x="13" y="50"/>
                    <a:pt x="13" y="50"/>
                  </a:cubicBezTo>
                  <a:cubicBezTo>
                    <a:pt x="13" y="53"/>
                    <a:pt x="13" y="53"/>
                    <a:pt x="13" y="53"/>
                  </a:cubicBezTo>
                  <a:cubicBezTo>
                    <a:pt x="13" y="53"/>
                    <a:pt x="13" y="53"/>
                    <a:pt x="13" y="53"/>
                  </a:cubicBezTo>
                  <a:cubicBezTo>
                    <a:pt x="13" y="50"/>
                    <a:pt x="13" y="50"/>
                    <a:pt x="13" y="50"/>
                  </a:cubicBezTo>
                  <a:cubicBezTo>
                    <a:pt x="13" y="50"/>
                    <a:pt x="13" y="50"/>
                    <a:pt x="13" y="50"/>
                  </a:cubicBezTo>
                  <a:cubicBezTo>
                    <a:pt x="13" y="53"/>
                    <a:pt x="13" y="53"/>
                    <a:pt x="13" y="53"/>
                  </a:cubicBezTo>
                  <a:cubicBezTo>
                    <a:pt x="15" y="53"/>
                    <a:pt x="15" y="53"/>
                    <a:pt x="15" y="53"/>
                  </a:cubicBezTo>
                  <a:cubicBezTo>
                    <a:pt x="28" y="53"/>
                    <a:pt x="28" y="53"/>
                    <a:pt x="28" y="53"/>
                  </a:cubicBezTo>
                  <a:lnTo>
                    <a:pt x="28" y="40"/>
                  </a:lnTo>
                  <a:close/>
                  <a:moveTo>
                    <a:pt x="5" y="53"/>
                  </a:moveTo>
                  <a:cubicBezTo>
                    <a:pt x="5" y="53"/>
                    <a:pt x="5" y="53"/>
                    <a:pt x="5" y="53"/>
                  </a:cubicBezTo>
                  <a:cubicBezTo>
                    <a:pt x="2" y="53"/>
                    <a:pt x="2" y="53"/>
                    <a:pt x="2" y="53"/>
                  </a:cubicBezTo>
                  <a:cubicBezTo>
                    <a:pt x="2" y="53"/>
                    <a:pt x="2" y="53"/>
                    <a:pt x="2" y="53"/>
                  </a:cubicBezTo>
                  <a:cubicBezTo>
                    <a:pt x="5" y="53"/>
                    <a:pt x="5" y="53"/>
                    <a:pt x="5" y="53"/>
                  </a:cubicBezTo>
                  <a:close/>
                  <a:moveTo>
                    <a:pt x="5" y="52"/>
                  </a:moveTo>
                  <a:cubicBezTo>
                    <a:pt x="5" y="52"/>
                    <a:pt x="5" y="52"/>
                    <a:pt x="5" y="52"/>
                  </a:cubicBezTo>
                  <a:cubicBezTo>
                    <a:pt x="2" y="52"/>
                    <a:pt x="2" y="52"/>
                    <a:pt x="2" y="52"/>
                  </a:cubicBezTo>
                  <a:cubicBezTo>
                    <a:pt x="2" y="52"/>
                    <a:pt x="2" y="52"/>
                    <a:pt x="2" y="52"/>
                  </a:cubicBezTo>
                  <a:cubicBezTo>
                    <a:pt x="5" y="52"/>
                    <a:pt x="5" y="52"/>
                    <a:pt x="5" y="52"/>
                  </a:cubicBezTo>
                  <a:close/>
                  <a:moveTo>
                    <a:pt x="5" y="52"/>
                  </a:moveTo>
                  <a:cubicBezTo>
                    <a:pt x="5" y="52"/>
                    <a:pt x="5" y="52"/>
                    <a:pt x="5" y="52"/>
                  </a:cubicBezTo>
                  <a:cubicBezTo>
                    <a:pt x="2" y="52"/>
                    <a:pt x="2" y="52"/>
                    <a:pt x="2" y="52"/>
                  </a:cubicBezTo>
                  <a:cubicBezTo>
                    <a:pt x="2" y="52"/>
                    <a:pt x="2" y="52"/>
                    <a:pt x="2" y="52"/>
                  </a:cubicBezTo>
                  <a:cubicBezTo>
                    <a:pt x="5" y="52"/>
                    <a:pt x="5" y="52"/>
                    <a:pt x="5" y="52"/>
                  </a:cubicBezTo>
                  <a:close/>
                  <a:moveTo>
                    <a:pt x="5" y="51"/>
                  </a:moveTo>
                  <a:cubicBezTo>
                    <a:pt x="5" y="51"/>
                    <a:pt x="5" y="51"/>
                    <a:pt x="5" y="51"/>
                  </a:cubicBezTo>
                  <a:cubicBezTo>
                    <a:pt x="2" y="51"/>
                    <a:pt x="2" y="51"/>
                    <a:pt x="2" y="51"/>
                  </a:cubicBezTo>
                  <a:cubicBezTo>
                    <a:pt x="2" y="51"/>
                    <a:pt x="2" y="51"/>
                    <a:pt x="2" y="51"/>
                  </a:cubicBezTo>
                  <a:cubicBezTo>
                    <a:pt x="5" y="51"/>
                    <a:pt x="5" y="51"/>
                    <a:pt x="5" y="51"/>
                  </a:cubicBezTo>
                  <a:close/>
                  <a:moveTo>
                    <a:pt x="5" y="51"/>
                  </a:moveTo>
                  <a:cubicBezTo>
                    <a:pt x="5" y="51"/>
                    <a:pt x="5" y="51"/>
                    <a:pt x="5" y="51"/>
                  </a:cubicBezTo>
                  <a:cubicBezTo>
                    <a:pt x="2" y="51"/>
                    <a:pt x="2" y="51"/>
                    <a:pt x="2" y="51"/>
                  </a:cubicBezTo>
                  <a:cubicBezTo>
                    <a:pt x="2" y="51"/>
                    <a:pt x="2" y="51"/>
                    <a:pt x="2" y="51"/>
                  </a:cubicBezTo>
                  <a:cubicBezTo>
                    <a:pt x="5" y="51"/>
                    <a:pt x="5" y="51"/>
                    <a:pt x="5" y="51"/>
                  </a:cubicBezTo>
                  <a:close/>
                  <a:moveTo>
                    <a:pt x="5" y="50"/>
                  </a:moveTo>
                  <a:cubicBezTo>
                    <a:pt x="5" y="50"/>
                    <a:pt x="5" y="50"/>
                    <a:pt x="5" y="50"/>
                  </a:cubicBezTo>
                  <a:cubicBezTo>
                    <a:pt x="2" y="50"/>
                    <a:pt x="2" y="50"/>
                    <a:pt x="2" y="50"/>
                  </a:cubicBezTo>
                  <a:cubicBezTo>
                    <a:pt x="2" y="50"/>
                    <a:pt x="2" y="50"/>
                    <a:pt x="2" y="50"/>
                  </a:cubicBezTo>
                  <a:cubicBezTo>
                    <a:pt x="5" y="50"/>
                    <a:pt x="5" y="50"/>
                    <a:pt x="5" y="50"/>
                  </a:cubicBezTo>
                  <a:close/>
                  <a:moveTo>
                    <a:pt x="5" y="50"/>
                  </a:moveTo>
                  <a:cubicBezTo>
                    <a:pt x="5" y="50"/>
                    <a:pt x="5" y="50"/>
                    <a:pt x="5" y="50"/>
                  </a:cubicBezTo>
                  <a:cubicBezTo>
                    <a:pt x="2" y="50"/>
                    <a:pt x="2" y="50"/>
                    <a:pt x="2" y="50"/>
                  </a:cubicBezTo>
                  <a:cubicBezTo>
                    <a:pt x="2" y="50"/>
                    <a:pt x="2" y="50"/>
                    <a:pt x="2" y="50"/>
                  </a:cubicBezTo>
                  <a:cubicBezTo>
                    <a:pt x="5" y="50"/>
                    <a:pt x="5" y="50"/>
                    <a:pt x="5" y="50"/>
                  </a:cubicBezTo>
                  <a:close/>
                  <a:moveTo>
                    <a:pt x="5" y="49"/>
                  </a:moveTo>
                  <a:cubicBezTo>
                    <a:pt x="5" y="49"/>
                    <a:pt x="5" y="49"/>
                    <a:pt x="5" y="49"/>
                  </a:cubicBezTo>
                  <a:cubicBezTo>
                    <a:pt x="2" y="49"/>
                    <a:pt x="2" y="49"/>
                    <a:pt x="2" y="49"/>
                  </a:cubicBezTo>
                  <a:cubicBezTo>
                    <a:pt x="2" y="49"/>
                    <a:pt x="2" y="49"/>
                    <a:pt x="2" y="49"/>
                  </a:cubicBezTo>
                  <a:cubicBezTo>
                    <a:pt x="5" y="49"/>
                    <a:pt x="5" y="49"/>
                    <a:pt x="5" y="49"/>
                  </a:cubicBezTo>
                  <a:close/>
                  <a:moveTo>
                    <a:pt x="5" y="49"/>
                  </a:moveTo>
                  <a:cubicBezTo>
                    <a:pt x="5" y="49"/>
                    <a:pt x="5" y="49"/>
                    <a:pt x="5" y="49"/>
                  </a:cubicBezTo>
                  <a:cubicBezTo>
                    <a:pt x="2" y="49"/>
                    <a:pt x="2" y="49"/>
                    <a:pt x="2" y="49"/>
                  </a:cubicBezTo>
                  <a:cubicBezTo>
                    <a:pt x="2" y="49"/>
                    <a:pt x="2" y="49"/>
                    <a:pt x="2" y="49"/>
                  </a:cubicBezTo>
                  <a:cubicBezTo>
                    <a:pt x="5" y="49"/>
                    <a:pt x="5" y="49"/>
                    <a:pt x="5" y="49"/>
                  </a:cubicBezTo>
                  <a:close/>
                  <a:moveTo>
                    <a:pt x="5" y="48"/>
                  </a:moveTo>
                  <a:cubicBezTo>
                    <a:pt x="5" y="48"/>
                    <a:pt x="5" y="48"/>
                    <a:pt x="5" y="48"/>
                  </a:cubicBezTo>
                  <a:cubicBezTo>
                    <a:pt x="2" y="48"/>
                    <a:pt x="2" y="48"/>
                    <a:pt x="2" y="48"/>
                  </a:cubicBezTo>
                  <a:cubicBezTo>
                    <a:pt x="2" y="48"/>
                    <a:pt x="2" y="48"/>
                    <a:pt x="2" y="48"/>
                  </a:cubicBezTo>
                  <a:cubicBezTo>
                    <a:pt x="5" y="48"/>
                    <a:pt x="5" y="48"/>
                    <a:pt x="5" y="48"/>
                  </a:cubicBezTo>
                  <a:close/>
                  <a:moveTo>
                    <a:pt x="5" y="48"/>
                  </a:moveTo>
                  <a:cubicBezTo>
                    <a:pt x="5" y="48"/>
                    <a:pt x="5" y="48"/>
                    <a:pt x="5" y="48"/>
                  </a:cubicBezTo>
                  <a:cubicBezTo>
                    <a:pt x="2" y="48"/>
                    <a:pt x="2" y="48"/>
                    <a:pt x="2" y="48"/>
                  </a:cubicBezTo>
                  <a:cubicBezTo>
                    <a:pt x="2" y="48"/>
                    <a:pt x="2" y="48"/>
                    <a:pt x="2" y="48"/>
                  </a:cubicBezTo>
                  <a:cubicBezTo>
                    <a:pt x="5" y="47"/>
                    <a:pt x="5" y="47"/>
                    <a:pt x="5" y="47"/>
                  </a:cubicBezTo>
                  <a:lnTo>
                    <a:pt x="5" y="48"/>
                  </a:lnTo>
                  <a:close/>
                  <a:moveTo>
                    <a:pt x="5" y="47"/>
                  </a:moveTo>
                  <a:cubicBezTo>
                    <a:pt x="5" y="47"/>
                    <a:pt x="5" y="47"/>
                    <a:pt x="5" y="47"/>
                  </a:cubicBezTo>
                  <a:cubicBezTo>
                    <a:pt x="2" y="47"/>
                    <a:pt x="2" y="47"/>
                    <a:pt x="2" y="47"/>
                  </a:cubicBezTo>
                  <a:cubicBezTo>
                    <a:pt x="2" y="47"/>
                    <a:pt x="2" y="47"/>
                    <a:pt x="2" y="47"/>
                  </a:cubicBezTo>
                  <a:cubicBezTo>
                    <a:pt x="5" y="47"/>
                    <a:pt x="5" y="47"/>
                    <a:pt x="5" y="47"/>
                  </a:cubicBezTo>
                  <a:close/>
                  <a:moveTo>
                    <a:pt x="5" y="47"/>
                  </a:moveTo>
                  <a:cubicBezTo>
                    <a:pt x="5" y="47"/>
                    <a:pt x="5" y="47"/>
                    <a:pt x="5" y="47"/>
                  </a:cubicBezTo>
                  <a:cubicBezTo>
                    <a:pt x="2" y="47"/>
                    <a:pt x="2" y="47"/>
                    <a:pt x="2" y="47"/>
                  </a:cubicBezTo>
                  <a:cubicBezTo>
                    <a:pt x="2" y="47"/>
                    <a:pt x="2" y="47"/>
                    <a:pt x="2" y="47"/>
                  </a:cubicBezTo>
                  <a:cubicBezTo>
                    <a:pt x="5" y="46"/>
                    <a:pt x="5" y="46"/>
                    <a:pt x="5" y="46"/>
                  </a:cubicBezTo>
                  <a:lnTo>
                    <a:pt x="5" y="47"/>
                  </a:lnTo>
                  <a:close/>
                  <a:moveTo>
                    <a:pt x="5" y="46"/>
                  </a:moveTo>
                  <a:cubicBezTo>
                    <a:pt x="5" y="46"/>
                    <a:pt x="5" y="46"/>
                    <a:pt x="5" y="46"/>
                  </a:cubicBezTo>
                  <a:cubicBezTo>
                    <a:pt x="2" y="46"/>
                    <a:pt x="2" y="46"/>
                    <a:pt x="2" y="46"/>
                  </a:cubicBezTo>
                  <a:cubicBezTo>
                    <a:pt x="2" y="46"/>
                    <a:pt x="2" y="46"/>
                    <a:pt x="2" y="46"/>
                  </a:cubicBezTo>
                  <a:cubicBezTo>
                    <a:pt x="5" y="46"/>
                    <a:pt x="5" y="46"/>
                    <a:pt x="5" y="46"/>
                  </a:cubicBezTo>
                  <a:close/>
                  <a:moveTo>
                    <a:pt x="5" y="46"/>
                  </a:moveTo>
                  <a:cubicBezTo>
                    <a:pt x="5" y="46"/>
                    <a:pt x="5" y="46"/>
                    <a:pt x="5" y="46"/>
                  </a:cubicBezTo>
                  <a:cubicBezTo>
                    <a:pt x="2" y="46"/>
                    <a:pt x="2" y="46"/>
                    <a:pt x="2" y="46"/>
                  </a:cubicBezTo>
                  <a:cubicBezTo>
                    <a:pt x="2" y="46"/>
                    <a:pt x="2" y="46"/>
                    <a:pt x="2" y="46"/>
                  </a:cubicBezTo>
                  <a:cubicBezTo>
                    <a:pt x="5" y="45"/>
                    <a:pt x="5" y="45"/>
                    <a:pt x="5" y="45"/>
                  </a:cubicBezTo>
                  <a:lnTo>
                    <a:pt x="5" y="46"/>
                  </a:lnTo>
                  <a:close/>
                  <a:moveTo>
                    <a:pt x="5" y="45"/>
                  </a:moveTo>
                  <a:cubicBezTo>
                    <a:pt x="5" y="45"/>
                    <a:pt x="5" y="45"/>
                    <a:pt x="5" y="45"/>
                  </a:cubicBezTo>
                  <a:cubicBezTo>
                    <a:pt x="2" y="45"/>
                    <a:pt x="2" y="45"/>
                    <a:pt x="2" y="45"/>
                  </a:cubicBezTo>
                  <a:cubicBezTo>
                    <a:pt x="2" y="45"/>
                    <a:pt x="2" y="45"/>
                    <a:pt x="2" y="45"/>
                  </a:cubicBezTo>
                  <a:cubicBezTo>
                    <a:pt x="5" y="45"/>
                    <a:pt x="5" y="45"/>
                    <a:pt x="5" y="45"/>
                  </a:cubicBezTo>
                  <a:close/>
                  <a:moveTo>
                    <a:pt x="5" y="45"/>
                  </a:moveTo>
                  <a:cubicBezTo>
                    <a:pt x="5" y="45"/>
                    <a:pt x="5" y="45"/>
                    <a:pt x="5" y="45"/>
                  </a:cubicBezTo>
                  <a:cubicBezTo>
                    <a:pt x="2" y="45"/>
                    <a:pt x="2" y="45"/>
                    <a:pt x="2" y="45"/>
                  </a:cubicBezTo>
                  <a:cubicBezTo>
                    <a:pt x="2" y="44"/>
                    <a:pt x="2" y="44"/>
                    <a:pt x="2" y="44"/>
                  </a:cubicBezTo>
                  <a:cubicBezTo>
                    <a:pt x="5" y="44"/>
                    <a:pt x="5" y="44"/>
                    <a:pt x="5" y="44"/>
                  </a:cubicBezTo>
                  <a:lnTo>
                    <a:pt x="5" y="45"/>
                  </a:lnTo>
                  <a:close/>
                  <a:moveTo>
                    <a:pt x="5" y="44"/>
                  </a:moveTo>
                  <a:cubicBezTo>
                    <a:pt x="5" y="44"/>
                    <a:pt x="5" y="44"/>
                    <a:pt x="5" y="44"/>
                  </a:cubicBezTo>
                  <a:cubicBezTo>
                    <a:pt x="2" y="44"/>
                    <a:pt x="2" y="44"/>
                    <a:pt x="2" y="44"/>
                  </a:cubicBezTo>
                  <a:cubicBezTo>
                    <a:pt x="2" y="44"/>
                    <a:pt x="2" y="44"/>
                    <a:pt x="2" y="44"/>
                  </a:cubicBezTo>
                  <a:cubicBezTo>
                    <a:pt x="5" y="44"/>
                    <a:pt x="5" y="44"/>
                    <a:pt x="5" y="44"/>
                  </a:cubicBezTo>
                  <a:close/>
                  <a:moveTo>
                    <a:pt x="5" y="44"/>
                  </a:moveTo>
                  <a:cubicBezTo>
                    <a:pt x="5" y="44"/>
                    <a:pt x="5" y="44"/>
                    <a:pt x="5" y="44"/>
                  </a:cubicBezTo>
                  <a:cubicBezTo>
                    <a:pt x="2" y="44"/>
                    <a:pt x="2" y="44"/>
                    <a:pt x="2" y="44"/>
                  </a:cubicBezTo>
                  <a:cubicBezTo>
                    <a:pt x="2" y="43"/>
                    <a:pt x="2" y="43"/>
                    <a:pt x="2" y="43"/>
                  </a:cubicBezTo>
                  <a:cubicBezTo>
                    <a:pt x="5" y="43"/>
                    <a:pt x="5" y="43"/>
                    <a:pt x="5" y="43"/>
                  </a:cubicBezTo>
                  <a:lnTo>
                    <a:pt x="5" y="44"/>
                  </a:lnTo>
                  <a:close/>
                  <a:moveTo>
                    <a:pt x="5" y="43"/>
                  </a:moveTo>
                  <a:cubicBezTo>
                    <a:pt x="5" y="43"/>
                    <a:pt x="5" y="43"/>
                    <a:pt x="5" y="43"/>
                  </a:cubicBezTo>
                  <a:cubicBezTo>
                    <a:pt x="2" y="43"/>
                    <a:pt x="2" y="43"/>
                    <a:pt x="2" y="43"/>
                  </a:cubicBezTo>
                  <a:cubicBezTo>
                    <a:pt x="2" y="43"/>
                    <a:pt x="2" y="43"/>
                    <a:pt x="2" y="43"/>
                  </a:cubicBezTo>
                  <a:cubicBezTo>
                    <a:pt x="5" y="43"/>
                    <a:pt x="5" y="43"/>
                    <a:pt x="5" y="43"/>
                  </a:cubicBezTo>
                  <a:close/>
                  <a:moveTo>
                    <a:pt x="5" y="43"/>
                  </a:moveTo>
                  <a:cubicBezTo>
                    <a:pt x="5" y="43"/>
                    <a:pt x="5" y="43"/>
                    <a:pt x="5" y="43"/>
                  </a:cubicBezTo>
                  <a:cubicBezTo>
                    <a:pt x="3" y="43"/>
                    <a:pt x="3" y="43"/>
                    <a:pt x="3" y="43"/>
                  </a:cubicBezTo>
                  <a:cubicBezTo>
                    <a:pt x="5" y="42"/>
                    <a:pt x="5" y="42"/>
                    <a:pt x="5" y="42"/>
                  </a:cubicBezTo>
                  <a:lnTo>
                    <a:pt x="5" y="43"/>
                  </a:lnTo>
                  <a:close/>
                  <a:moveTo>
                    <a:pt x="6" y="50"/>
                  </a:moveTo>
                  <a:cubicBezTo>
                    <a:pt x="6" y="50"/>
                    <a:pt x="6" y="50"/>
                    <a:pt x="6" y="50"/>
                  </a:cubicBezTo>
                  <a:cubicBezTo>
                    <a:pt x="5" y="50"/>
                    <a:pt x="5" y="50"/>
                    <a:pt x="5" y="50"/>
                  </a:cubicBezTo>
                  <a:cubicBezTo>
                    <a:pt x="5" y="50"/>
                    <a:pt x="5" y="50"/>
                    <a:pt x="5" y="50"/>
                  </a:cubicBezTo>
                  <a:cubicBezTo>
                    <a:pt x="6" y="50"/>
                    <a:pt x="6" y="50"/>
                    <a:pt x="6" y="50"/>
                  </a:cubicBezTo>
                  <a:close/>
                  <a:moveTo>
                    <a:pt x="6" y="50"/>
                  </a:moveTo>
                  <a:cubicBezTo>
                    <a:pt x="6" y="50"/>
                    <a:pt x="6" y="50"/>
                    <a:pt x="6" y="50"/>
                  </a:cubicBezTo>
                  <a:cubicBezTo>
                    <a:pt x="5" y="50"/>
                    <a:pt x="5" y="50"/>
                    <a:pt x="5" y="50"/>
                  </a:cubicBezTo>
                  <a:cubicBezTo>
                    <a:pt x="5" y="44"/>
                    <a:pt x="5" y="44"/>
                    <a:pt x="5" y="44"/>
                  </a:cubicBezTo>
                  <a:cubicBezTo>
                    <a:pt x="6" y="44"/>
                    <a:pt x="6" y="44"/>
                    <a:pt x="6" y="44"/>
                  </a:cubicBezTo>
                  <a:lnTo>
                    <a:pt x="6" y="50"/>
                  </a:lnTo>
                  <a:close/>
                  <a:moveTo>
                    <a:pt x="6" y="44"/>
                  </a:moveTo>
                  <a:cubicBezTo>
                    <a:pt x="6" y="44"/>
                    <a:pt x="6" y="44"/>
                    <a:pt x="6" y="44"/>
                  </a:cubicBezTo>
                  <a:cubicBezTo>
                    <a:pt x="5" y="44"/>
                    <a:pt x="5" y="44"/>
                    <a:pt x="5" y="44"/>
                  </a:cubicBezTo>
                  <a:cubicBezTo>
                    <a:pt x="5" y="44"/>
                    <a:pt x="5" y="44"/>
                    <a:pt x="5" y="44"/>
                  </a:cubicBezTo>
                  <a:cubicBezTo>
                    <a:pt x="6" y="44"/>
                    <a:pt x="6" y="44"/>
                    <a:pt x="6" y="44"/>
                  </a:cubicBezTo>
                  <a:close/>
                  <a:moveTo>
                    <a:pt x="6" y="44"/>
                  </a:moveTo>
                  <a:cubicBezTo>
                    <a:pt x="6" y="44"/>
                    <a:pt x="6" y="44"/>
                    <a:pt x="6" y="44"/>
                  </a:cubicBezTo>
                  <a:cubicBezTo>
                    <a:pt x="5" y="44"/>
                    <a:pt x="5" y="44"/>
                    <a:pt x="5" y="44"/>
                  </a:cubicBezTo>
                  <a:cubicBezTo>
                    <a:pt x="5" y="43"/>
                    <a:pt x="5" y="43"/>
                    <a:pt x="5" y="43"/>
                  </a:cubicBezTo>
                  <a:cubicBezTo>
                    <a:pt x="6" y="42"/>
                    <a:pt x="6" y="42"/>
                    <a:pt x="6" y="42"/>
                  </a:cubicBezTo>
                  <a:lnTo>
                    <a:pt x="6" y="44"/>
                  </a:lnTo>
                  <a:close/>
                  <a:moveTo>
                    <a:pt x="6" y="42"/>
                  </a:moveTo>
                  <a:cubicBezTo>
                    <a:pt x="6" y="42"/>
                    <a:pt x="6" y="42"/>
                    <a:pt x="6" y="42"/>
                  </a:cubicBezTo>
                  <a:cubicBezTo>
                    <a:pt x="5" y="42"/>
                    <a:pt x="5" y="42"/>
                    <a:pt x="5" y="42"/>
                  </a:cubicBezTo>
                  <a:cubicBezTo>
                    <a:pt x="5" y="42"/>
                    <a:pt x="5" y="42"/>
                    <a:pt x="5" y="42"/>
                  </a:cubicBezTo>
                  <a:cubicBezTo>
                    <a:pt x="6" y="42"/>
                    <a:pt x="6" y="42"/>
                    <a:pt x="6" y="42"/>
                  </a:cubicBezTo>
                  <a:cubicBezTo>
                    <a:pt x="6" y="42"/>
                    <a:pt x="6" y="42"/>
                    <a:pt x="6" y="42"/>
                  </a:cubicBezTo>
                  <a:close/>
                  <a:moveTo>
                    <a:pt x="7" y="50"/>
                  </a:moveTo>
                  <a:cubicBezTo>
                    <a:pt x="7" y="50"/>
                    <a:pt x="7" y="50"/>
                    <a:pt x="7" y="50"/>
                  </a:cubicBezTo>
                  <a:cubicBezTo>
                    <a:pt x="6" y="50"/>
                    <a:pt x="6" y="50"/>
                    <a:pt x="6" y="50"/>
                  </a:cubicBezTo>
                  <a:cubicBezTo>
                    <a:pt x="6" y="50"/>
                    <a:pt x="6" y="50"/>
                    <a:pt x="6" y="50"/>
                  </a:cubicBezTo>
                  <a:cubicBezTo>
                    <a:pt x="7" y="50"/>
                    <a:pt x="7" y="50"/>
                    <a:pt x="7" y="50"/>
                  </a:cubicBezTo>
                  <a:close/>
                  <a:moveTo>
                    <a:pt x="7" y="50"/>
                  </a:moveTo>
                  <a:cubicBezTo>
                    <a:pt x="7" y="50"/>
                    <a:pt x="7" y="50"/>
                    <a:pt x="7" y="50"/>
                  </a:cubicBezTo>
                  <a:cubicBezTo>
                    <a:pt x="6" y="50"/>
                    <a:pt x="6" y="50"/>
                    <a:pt x="6" y="50"/>
                  </a:cubicBezTo>
                  <a:cubicBezTo>
                    <a:pt x="6" y="44"/>
                    <a:pt x="6" y="44"/>
                    <a:pt x="6" y="44"/>
                  </a:cubicBezTo>
                  <a:cubicBezTo>
                    <a:pt x="7" y="44"/>
                    <a:pt x="7" y="44"/>
                    <a:pt x="7" y="44"/>
                  </a:cubicBezTo>
                  <a:lnTo>
                    <a:pt x="7" y="50"/>
                  </a:lnTo>
                  <a:close/>
                  <a:moveTo>
                    <a:pt x="7" y="44"/>
                  </a:moveTo>
                  <a:cubicBezTo>
                    <a:pt x="7" y="44"/>
                    <a:pt x="7" y="44"/>
                    <a:pt x="7" y="44"/>
                  </a:cubicBezTo>
                  <a:cubicBezTo>
                    <a:pt x="6" y="44"/>
                    <a:pt x="6" y="44"/>
                    <a:pt x="6" y="44"/>
                  </a:cubicBezTo>
                  <a:cubicBezTo>
                    <a:pt x="6" y="44"/>
                    <a:pt x="6" y="44"/>
                    <a:pt x="6" y="44"/>
                  </a:cubicBezTo>
                  <a:cubicBezTo>
                    <a:pt x="7" y="44"/>
                    <a:pt x="7" y="44"/>
                    <a:pt x="7" y="44"/>
                  </a:cubicBezTo>
                  <a:close/>
                  <a:moveTo>
                    <a:pt x="7" y="44"/>
                  </a:moveTo>
                  <a:cubicBezTo>
                    <a:pt x="7" y="44"/>
                    <a:pt x="7" y="44"/>
                    <a:pt x="7" y="44"/>
                  </a:cubicBezTo>
                  <a:cubicBezTo>
                    <a:pt x="6" y="44"/>
                    <a:pt x="6" y="44"/>
                    <a:pt x="6" y="44"/>
                  </a:cubicBezTo>
                  <a:cubicBezTo>
                    <a:pt x="6" y="42"/>
                    <a:pt x="6" y="42"/>
                    <a:pt x="6" y="42"/>
                  </a:cubicBezTo>
                  <a:cubicBezTo>
                    <a:pt x="7" y="42"/>
                    <a:pt x="7" y="42"/>
                    <a:pt x="7" y="42"/>
                  </a:cubicBezTo>
                  <a:lnTo>
                    <a:pt x="7" y="44"/>
                  </a:lnTo>
                  <a:close/>
                  <a:moveTo>
                    <a:pt x="7" y="42"/>
                  </a:moveTo>
                  <a:cubicBezTo>
                    <a:pt x="7" y="42"/>
                    <a:pt x="7" y="42"/>
                    <a:pt x="7" y="42"/>
                  </a:cubicBezTo>
                  <a:cubicBezTo>
                    <a:pt x="6" y="42"/>
                    <a:pt x="6" y="42"/>
                    <a:pt x="6" y="42"/>
                  </a:cubicBezTo>
                  <a:cubicBezTo>
                    <a:pt x="6" y="42"/>
                    <a:pt x="6" y="42"/>
                    <a:pt x="6" y="42"/>
                  </a:cubicBezTo>
                  <a:cubicBezTo>
                    <a:pt x="7" y="42"/>
                    <a:pt x="7" y="42"/>
                    <a:pt x="7" y="42"/>
                  </a:cubicBezTo>
                  <a:close/>
                  <a:moveTo>
                    <a:pt x="8" y="50"/>
                  </a:moveTo>
                  <a:cubicBezTo>
                    <a:pt x="8" y="50"/>
                    <a:pt x="8" y="50"/>
                    <a:pt x="8" y="50"/>
                  </a:cubicBezTo>
                  <a:cubicBezTo>
                    <a:pt x="7" y="50"/>
                    <a:pt x="7" y="50"/>
                    <a:pt x="7" y="50"/>
                  </a:cubicBezTo>
                  <a:cubicBezTo>
                    <a:pt x="7" y="50"/>
                    <a:pt x="7" y="50"/>
                    <a:pt x="7" y="50"/>
                  </a:cubicBezTo>
                  <a:cubicBezTo>
                    <a:pt x="8" y="50"/>
                    <a:pt x="8" y="50"/>
                    <a:pt x="8" y="50"/>
                  </a:cubicBezTo>
                  <a:close/>
                  <a:moveTo>
                    <a:pt x="8" y="50"/>
                  </a:moveTo>
                  <a:cubicBezTo>
                    <a:pt x="8" y="50"/>
                    <a:pt x="8" y="50"/>
                    <a:pt x="8" y="50"/>
                  </a:cubicBezTo>
                  <a:cubicBezTo>
                    <a:pt x="7" y="50"/>
                    <a:pt x="7" y="50"/>
                    <a:pt x="7" y="50"/>
                  </a:cubicBezTo>
                  <a:cubicBezTo>
                    <a:pt x="7" y="44"/>
                    <a:pt x="7" y="44"/>
                    <a:pt x="7" y="44"/>
                  </a:cubicBezTo>
                  <a:cubicBezTo>
                    <a:pt x="8" y="44"/>
                    <a:pt x="8" y="44"/>
                    <a:pt x="8" y="44"/>
                  </a:cubicBezTo>
                  <a:lnTo>
                    <a:pt x="8" y="50"/>
                  </a:lnTo>
                  <a:close/>
                  <a:moveTo>
                    <a:pt x="8" y="44"/>
                  </a:moveTo>
                  <a:cubicBezTo>
                    <a:pt x="8" y="44"/>
                    <a:pt x="8" y="44"/>
                    <a:pt x="8" y="44"/>
                  </a:cubicBezTo>
                  <a:cubicBezTo>
                    <a:pt x="7" y="44"/>
                    <a:pt x="7" y="44"/>
                    <a:pt x="7" y="44"/>
                  </a:cubicBezTo>
                  <a:cubicBezTo>
                    <a:pt x="7" y="44"/>
                    <a:pt x="7" y="44"/>
                    <a:pt x="7" y="44"/>
                  </a:cubicBezTo>
                  <a:cubicBezTo>
                    <a:pt x="8" y="44"/>
                    <a:pt x="8" y="44"/>
                    <a:pt x="8" y="44"/>
                  </a:cubicBezTo>
                  <a:close/>
                  <a:moveTo>
                    <a:pt x="8" y="44"/>
                  </a:moveTo>
                  <a:cubicBezTo>
                    <a:pt x="8" y="44"/>
                    <a:pt x="8" y="44"/>
                    <a:pt x="8" y="44"/>
                  </a:cubicBezTo>
                  <a:cubicBezTo>
                    <a:pt x="7" y="44"/>
                    <a:pt x="7" y="44"/>
                    <a:pt x="7" y="44"/>
                  </a:cubicBezTo>
                  <a:cubicBezTo>
                    <a:pt x="7" y="42"/>
                    <a:pt x="7" y="42"/>
                    <a:pt x="7" y="42"/>
                  </a:cubicBezTo>
                  <a:cubicBezTo>
                    <a:pt x="8" y="42"/>
                    <a:pt x="8" y="42"/>
                    <a:pt x="8" y="42"/>
                  </a:cubicBezTo>
                  <a:lnTo>
                    <a:pt x="8" y="44"/>
                  </a:lnTo>
                  <a:close/>
                  <a:moveTo>
                    <a:pt x="8" y="42"/>
                  </a:moveTo>
                  <a:cubicBezTo>
                    <a:pt x="8" y="42"/>
                    <a:pt x="8" y="42"/>
                    <a:pt x="8" y="42"/>
                  </a:cubicBezTo>
                  <a:cubicBezTo>
                    <a:pt x="7" y="42"/>
                    <a:pt x="7" y="42"/>
                    <a:pt x="7" y="42"/>
                  </a:cubicBezTo>
                  <a:cubicBezTo>
                    <a:pt x="7" y="42"/>
                    <a:pt x="7" y="42"/>
                    <a:pt x="7" y="42"/>
                  </a:cubicBezTo>
                  <a:cubicBezTo>
                    <a:pt x="8" y="42"/>
                    <a:pt x="8" y="42"/>
                    <a:pt x="8" y="42"/>
                  </a:cubicBezTo>
                  <a:close/>
                  <a:moveTo>
                    <a:pt x="9" y="50"/>
                  </a:moveTo>
                  <a:cubicBezTo>
                    <a:pt x="9" y="50"/>
                    <a:pt x="9" y="50"/>
                    <a:pt x="9" y="50"/>
                  </a:cubicBezTo>
                  <a:cubicBezTo>
                    <a:pt x="8" y="50"/>
                    <a:pt x="8" y="50"/>
                    <a:pt x="8" y="50"/>
                  </a:cubicBezTo>
                  <a:cubicBezTo>
                    <a:pt x="8" y="50"/>
                    <a:pt x="8" y="50"/>
                    <a:pt x="8" y="50"/>
                  </a:cubicBezTo>
                  <a:cubicBezTo>
                    <a:pt x="9" y="50"/>
                    <a:pt x="9" y="50"/>
                    <a:pt x="9" y="50"/>
                  </a:cubicBezTo>
                  <a:close/>
                  <a:moveTo>
                    <a:pt x="9" y="50"/>
                  </a:moveTo>
                  <a:cubicBezTo>
                    <a:pt x="9" y="50"/>
                    <a:pt x="9" y="50"/>
                    <a:pt x="9" y="50"/>
                  </a:cubicBezTo>
                  <a:cubicBezTo>
                    <a:pt x="8" y="50"/>
                    <a:pt x="8" y="50"/>
                    <a:pt x="8" y="50"/>
                  </a:cubicBezTo>
                  <a:cubicBezTo>
                    <a:pt x="8" y="44"/>
                    <a:pt x="8" y="44"/>
                    <a:pt x="8" y="44"/>
                  </a:cubicBezTo>
                  <a:cubicBezTo>
                    <a:pt x="9" y="44"/>
                    <a:pt x="9" y="44"/>
                    <a:pt x="9" y="44"/>
                  </a:cubicBezTo>
                  <a:lnTo>
                    <a:pt x="9" y="50"/>
                  </a:lnTo>
                  <a:close/>
                  <a:moveTo>
                    <a:pt x="9" y="44"/>
                  </a:moveTo>
                  <a:cubicBezTo>
                    <a:pt x="9" y="44"/>
                    <a:pt x="9" y="44"/>
                    <a:pt x="9" y="44"/>
                  </a:cubicBezTo>
                  <a:cubicBezTo>
                    <a:pt x="8" y="44"/>
                    <a:pt x="8" y="44"/>
                    <a:pt x="8" y="44"/>
                  </a:cubicBezTo>
                  <a:cubicBezTo>
                    <a:pt x="8" y="44"/>
                    <a:pt x="8" y="44"/>
                    <a:pt x="8" y="44"/>
                  </a:cubicBezTo>
                  <a:cubicBezTo>
                    <a:pt x="9" y="44"/>
                    <a:pt x="9" y="44"/>
                    <a:pt x="9" y="44"/>
                  </a:cubicBezTo>
                  <a:close/>
                  <a:moveTo>
                    <a:pt x="9" y="44"/>
                  </a:moveTo>
                  <a:cubicBezTo>
                    <a:pt x="9" y="44"/>
                    <a:pt x="9" y="44"/>
                    <a:pt x="9" y="44"/>
                  </a:cubicBezTo>
                  <a:cubicBezTo>
                    <a:pt x="8" y="44"/>
                    <a:pt x="8" y="44"/>
                    <a:pt x="8" y="44"/>
                  </a:cubicBezTo>
                  <a:cubicBezTo>
                    <a:pt x="8" y="42"/>
                    <a:pt x="8" y="42"/>
                    <a:pt x="8" y="42"/>
                  </a:cubicBezTo>
                  <a:cubicBezTo>
                    <a:pt x="9" y="42"/>
                    <a:pt x="9" y="42"/>
                    <a:pt x="9" y="42"/>
                  </a:cubicBezTo>
                  <a:lnTo>
                    <a:pt x="9" y="44"/>
                  </a:lnTo>
                  <a:close/>
                  <a:moveTo>
                    <a:pt x="9" y="42"/>
                  </a:moveTo>
                  <a:cubicBezTo>
                    <a:pt x="9" y="42"/>
                    <a:pt x="9" y="42"/>
                    <a:pt x="9" y="42"/>
                  </a:cubicBezTo>
                  <a:cubicBezTo>
                    <a:pt x="8" y="42"/>
                    <a:pt x="8" y="42"/>
                    <a:pt x="8" y="42"/>
                  </a:cubicBezTo>
                  <a:cubicBezTo>
                    <a:pt x="8" y="42"/>
                    <a:pt x="8" y="42"/>
                    <a:pt x="8" y="42"/>
                  </a:cubicBezTo>
                  <a:cubicBezTo>
                    <a:pt x="9" y="42"/>
                    <a:pt x="9" y="42"/>
                    <a:pt x="9" y="42"/>
                  </a:cubicBezTo>
                  <a:close/>
                  <a:moveTo>
                    <a:pt x="10" y="50"/>
                  </a:moveTo>
                  <a:cubicBezTo>
                    <a:pt x="10" y="50"/>
                    <a:pt x="10" y="50"/>
                    <a:pt x="10" y="50"/>
                  </a:cubicBezTo>
                  <a:cubicBezTo>
                    <a:pt x="9" y="50"/>
                    <a:pt x="9" y="50"/>
                    <a:pt x="9" y="50"/>
                  </a:cubicBezTo>
                  <a:cubicBezTo>
                    <a:pt x="9" y="50"/>
                    <a:pt x="9" y="50"/>
                    <a:pt x="9" y="50"/>
                  </a:cubicBezTo>
                  <a:cubicBezTo>
                    <a:pt x="10" y="50"/>
                    <a:pt x="10" y="50"/>
                    <a:pt x="10" y="50"/>
                  </a:cubicBezTo>
                  <a:close/>
                  <a:moveTo>
                    <a:pt x="10" y="50"/>
                  </a:moveTo>
                  <a:cubicBezTo>
                    <a:pt x="10" y="50"/>
                    <a:pt x="10" y="50"/>
                    <a:pt x="10" y="50"/>
                  </a:cubicBezTo>
                  <a:cubicBezTo>
                    <a:pt x="9" y="50"/>
                    <a:pt x="9" y="50"/>
                    <a:pt x="9" y="50"/>
                  </a:cubicBezTo>
                  <a:cubicBezTo>
                    <a:pt x="9" y="44"/>
                    <a:pt x="9" y="44"/>
                    <a:pt x="9" y="44"/>
                  </a:cubicBezTo>
                  <a:cubicBezTo>
                    <a:pt x="10" y="44"/>
                    <a:pt x="10" y="44"/>
                    <a:pt x="10" y="44"/>
                  </a:cubicBezTo>
                  <a:lnTo>
                    <a:pt x="10" y="50"/>
                  </a:lnTo>
                  <a:close/>
                  <a:moveTo>
                    <a:pt x="10" y="44"/>
                  </a:moveTo>
                  <a:cubicBezTo>
                    <a:pt x="10" y="44"/>
                    <a:pt x="10" y="44"/>
                    <a:pt x="10" y="44"/>
                  </a:cubicBezTo>
                  <a:cubicBezTo>
                    <a:pt x="9" y="44"/>
                    <a:pt x="9" y="44"/>
                    <a:pt x="9" y="44"/>
                  </a:cubicBezTo>
                  <a:cubicBezTo>
                    <a:pt x="9" y="44"/>
                    <a:pt x="9" y="44"/>
                    <a:pt x="9" y="44"/>
                  </a:cubicBezTo>
                  <a:cubicBezTo>
                    <a:pt x="10" y="44"/>
                    <a:pt x="10" y="44"/>
                    <a:pt x="10" y="44"/>
                  </a:cubicBezTo>
                  <a:close/>
                  <a:moveTo>
                    <a:pt x="10" y="44"/>
                  </a:moveTo>
                  <a:cubicBezTo>
                    <a:pt x="10" y="44"/>
                    <a:pt x="10" y="44"/>
                    <a:pt x="10" y="44"/>
                  </a:cubicBezTo>
                  <a:cubicBezTo>
                    <a:pt x="9" y="44"/>
                    <a:pt x="9" y="44"/>
                    <a:pt x="9" y="44"/>
                  </a:cubicBezTo>
                  <a:cubicBezTo>
                    <a:pt x="9" y="42"/>
                    <a:pt x="9" y="42"/>
                    <a:pt x="9" y="42"/>
                  </a:cubicBezTo>
                  <a:cubicBezTo>
                    <a:pt x="10" y="42"/>
                    <a:pt x="10" y="42"/>
                    <a:pt x="10" y="42"/>
                  </a:cubicBezTo>
                  <a:lnTo>
                    <a:pt x="10" y="44"/>
                  </a:lnTo>
                  <a:close/>
                  <a:moveTo>
                    <a:pt x="11" y="50"/>
                  </a:moveTo>
                  <a:cubicBezTo>
                    <a:pt x="11" y="50"/>
                    <a:pt x="11" y="50"/>
                    <a:pt x="11" y="50"/>
                  </a:cubicBezTo>
                  <a:cubicBezTo>
                    <a:pt x="10" y="50"/>
                    <a:pt x="10" y="50"/>
                    <a:pt x="10" y="50"/>
                  </a:cubicBezTo>
                  <a:cubicBezTo>
                    <a:pt x="10" y="50"/>
                    <a:pt x="10" y="50"/>
                    <a:pt x="10" y="50"/>
                  </a:cubicBezTo>
                  <a:cubicBezTo>
                    <a:pt x="11" y="50"/>
                    <a:pt x="11" y="50"/>
                    <a:pt x="11" y="50"/>
                  </a:cubicBezTo>
                  <a:close/>
                  <a:moveTo>
                    <a:pt x="11" y="50"/>
                  </a:moveTo>
                  <a:cubicBezTo>
                    <a:pt x="11" y="50"/>
                    <a:pt x="11" y="50"/>
                    <a:pt x="11" y="50"/>
                  </a:cubicBezTo>
                  <a:cubicBezTo>
                    <a:pt x="10" y="50"/>
                    <a:pt x="10" y="50"/>
                    <a:pt x="10" y="50"/>
                  </a:cubicBezTo>
                  <a:cubicBezTo>
                    <a:pt x="10" y="44"/>
                    <a:pt x="10" y="44"/>
                    <a:pt x="10" y="44"/>
                  </a:cubicBezTo>
                  <a:cubicBezTo>
                    <a:pt x="11" y="44"/>
                    <a:pt x="11" y="44"/>
                    <a:pt x="11" y="44"/>
                  </a:cubicBezTo>
                  <a:lnTo>
                    <a:pt x="11" y="50"/>
                  </a:lnTo>
                  <a:close/>
                  <a:moveTo>
                    <a:pt x="11" y="44"/>
                  </a:moveTo>
                  <a:cubicBezTo>
                    <a:pt x="11" y="44"/>
                    <a:pt x="11" y="44"/>
                    <a:pt x="11" y="44"/>
                  </a:cubicBezTo>
                  <a:cubicBezTo>
                    <a:pt x="10" y="44"/>
                    <a:pt x="10" y="44"/>
                    <a:pt x="10" y="44"/>
                  </a:cubicBezTo>
                  <a:cubicBezTo>
                    <a:pt x="10" y="44"/>
                    <a:pt x="10" y="44"/>
                    <a:pt x="10" y="44"/>
                  </a:cubicBezTo>
                  <a:cubicBezTo>
                    <a:pt x="11" y="44"/>
                    <a:pt x="11" y="44"/>
                    <a:pt x="11" y="44"/>
                  </a:cubicBezTo>
                  <a:close/>
                  <a:moveTo>
                    <a:pt x="11" y="43"/>
                  </a:moveTo>
                  <a:cubicBezTo>
                    <a:pt x="11" y="43"/>
                    <a:pt x="11" y="43"/>
                    <a:pt x="11" y="43"/>
                  </a:cubicBezTo>
                  <a:cubicBezTo>
                    <a:pt x="10" y="44"/>
                    <a:pt x="10" y="44"/>
                    <a:pt x="10" y="44"/>
                  </a:cubicBezTo>
                  <a:cubicBezTo>
                    <a:pt x="10" y="42"/>
                    <a:pt x="10" y="42"/>
                    <a:pt x="10" y="42"/>
                  </a:cubicBezTo>
                  <a:cubicBezTo>
                    <a:pt x="11" y="42"/>
                    <a:pt x="11" y="42"/>
                    <a:pt x="11" y="42"/>
                  </a:cubicBezTo>
                  <a:lnTo>
                    <a:pt x="11" y="43"/>
                  </a:lnTo>
                  <a:close/>
                  <a:moveTo>
                    <a:pt x="12" y="50"/>
                  </a:moveTo>
                  <a:cubicBezTo>
                    <a:pt x="12" y="50"/>
                    <a:pt x="12" y="50"/>
                    <a:pt x="12" y="50"/>
                  </a:cubicBezTo>
                  <a:cubicBezTo>
                    <a:pt x="11" y="50"/>
                    <a:pt x="11" y="50"/>
                    <a:pt x="11" y="50"/>
                  </a:cubicBezTo>
                  <a:cubicBezTo>
                    <a:pt x="11" y="50"/>
                    <a:pt x="11" y="50"/>
                    <a:pt x="11" y="50"/>
                  </a:cubicBezTo>
                  <a:cubicBezTo>
                    <a:pt x="12" y="50"/>
                    <a:pt x="12" y="50"/>
                    <a:pt x="12" y="50"/>
                  </a:cubicBezTo>
                  <a:close/>
                  <a:moveTo>
                    <a:pt x="12" y="50"/>
                  </a:moveTo>
                  <a:cubicBezTo>
                    <a:pt x="12" y="50"/>
                    <a:pt x="12" y="50"/>
                    <a:pt x="12" y="50"/>
                  </a:cubicBezTo>
                  <a:cubicBezTo>
                    <a:pt x="11" y="50"/>
                    <a:pt x="11" y="50"/>
                    <a:pt x="11" y="50"/>
                  </a:cubicBezTo>
                  <a:cubicBezTo>
                    <a:pt x="11" y="44"/>
                    <a:pt x="11" y="44"/>
                    <a:pt x="11" y="44"/>
                  </a:cubicBezTo>
                  <a:cubicBezTo>
                    <a:pt x="12" y="44"/>
                    <a:pt x="12" y="44"/>
                    <a:pt x="12" y="44"/>
                  </a:cubicBezTo>
                  <a:lnTo>
                    <a:pt x="12" y="50"/>
                  </a:lnTo>
                  <a:close/>
                  <a:moveTo>
                    <a:pt x="12" y="44"/>
                  </a:moveTo>
                  <a:cubicBezTo>
                    <a:pt x="12" y="44"/>
                    <a:pt x="12" y="44"/>
                    <a:pt x="12" y="44"/>
                  </a:cubicBezTo>
                  <a:cubicBezTo>
                    <a:pt x="11" y="44"/>
                    <a:pt x="11" y="44"/>
                    <a:pt x="11" y="44"/>
                  </a:cubicBezTo>
                  <a:cubicBezTo>
                    <a:pt x="11" y="44"/>
                    <a:pt x="11" y="44"/>
                    <a:pt x="11" y="44"/>
                  </a:cubicBezTo>
                  <a:cubicBezTo>
                    <a:pt x="12" y="43"/>
                    <a:pt x="12" y="43"/>
                    <a:pt x="12" y="43"/>
                  </a:cubicBezTo>
                  <a:lnTo>
                    <a:pt x="12" y="44"/>
                  </a:lnTo>
                  <a:close/>
                  <a:moveTo>
                    <a:pt x="12" y="43"/>
                  </a:moveTo>
                  <a:cubicBezTo>
                    <a:pt x="12" y="43"/>
                    <a:pt x="12" y="43"/>
                    <a:pt x="12" y="43"/>
                  </a:cubicBezTo>
                  <a:cubicBezTo>
                    <a:pt x="11" y="43"/>
                    <a:pt x="11" y="43"/>
                    <a:pt x="11" y="43"/>
                  </a:cubicBezTo>
                  <a:cubicBezTo>
                    <a:pt x="11" y="42"/>
                    <a:pt x="11" y="42"/>
                    <a:pt x="11" y="42"/>
                  </a:cubicBezTo>
                  <a:cubicBezTo>
                    <a:pt x="12" y="42"/>
                    <a:pt x="12" y="42"/>
                    <a:pt x="12" y="42"/>
                  </a:cubicBezTo>
                  <a:lnTo>
                    <a:pt x="12" y="43"/>
                  </a:lnTo>
                  <a:close/>
                  <a:moveTo>
                    <a:pt x="13" y="50"/>
                  </a:moveTo>
                  <a:cubicBezTo>
                    <a:pt x="13" y="50"/>
                    <a:pt x="13" y="50"/>
                    <a:pt x="13" y="50"/>
                  </a:cubicBezTo>
                  <a:cubicBezTo>
                    <a:pt x="12" y="50"/>
                    <a:pt x="12" y="50"/>
                    <a:pt x="12" y="50"/>
                  </a:cubicBezTo>
                  <a:cubicBezTo>
                    <a:pt x="12" y="50"/>
                    <a:pt x="12" y="50"/>
                    <a:pt x="12" y="50"/>
                  </a:cubicBezTo>
                  <a:cubicBezTo>
                    <a:pt x="13" y="50"/>
                    <a:pt x="13" y="50"/>
                    <a:pt x="13" y="50"/>
                  </a:cubicBezTo>
                  <a:close/>
                  <a:moveTo>
                    <a:pt x="13" y="50"/>
                  </a:moveTo>
                  <a:cubicBezTo>
                    <a:pt x="13" y="50"/>
                    <a:pt x="13" y="50"/>
                    <a:pt x="13" y="50"/>
                  </a:cubicBezTo>
                  <a:cubicBezTo>
                    <a:pt x="12" y="50"/>
                    <a:pt x="12" y="50"/>
                    <a:pt x="12" y="50"/>
                  </a:cubicBezTo>
                  <a:cubicBezTo>
                    <a:pt x="12" y="44"/>
                    <a:pt x="12" y="44"/>
                    <a:pt x="12" y="44"/>
                  </a:cubicBezTo>
                  <a:cubicBezTo>
                    <a:pt x="13" y="44"/>
                    <a:pt x="13" y="44"/>
                    <a:pt x="13" y="44"/>
                  </a:cubicBezTo>
                  <a:lnTo>
                    <a:pt x="13" y="50"/>
                  </a:lnTo>
                  <a:close/>
                  <a:moveTo>
                    <a:pt x="13" y="44"/>
                  </a:moveTo>
                  <a:cubicBezTo>
                    <a:pt x="13" y="44"/>
                    <a:pt x="13" y="44"/>
                    <a:pt x="13" y="44"/>
                  </a:cubicBezTo>
                  <a:cubicBezTo>
                    <a:pt x="12" y="44"/>
                    <a:pt x="12" y="44"/>
                    <a:pt x="12" y="44"/>
                  </a:cubicBezTo>
                  <a:cubicBezTo>
                    <a:pt x="12" y="43"/>
                    <a:pt x="12" y="43"/>
                    <a:pt x="12" y="43"/>
                  </a:cubicBezTo>
                  <a:cubicBezTo>
                    <a:pt x="13" y="43"/>
                    <a:pt x="13" y="43"/>
                    <a:pt x="13" y="43"/>
                  </a:cubicBezTo>
                  <a:lnTo>
                    <a:pt x="13" y="44"/>
                  </a:lnTo>
                  <a:close/>
                  <a:moveTo>
                    <a:pt x="13" y="43"/>
                  </a:moveTo>
                  <a:cubicBezTo>
                    <a:pt x="13" y="43"/>
                    <a:pt x="13" y="43"/>
                    <a:pt x="13" y="43"/>
                  </a:cubicBezTo>
                  <a:cubicBezTo>
                    <a:pt x="12" y="43"/>
                    <a:pt x="12" y="43"/>
                    <a:pt x="12" y="43"/>
                  </a:cubicBezTo>
                  <a:cubicBezTo>
                    <a:pt x="12" y="42"/>
                    <a:pt x="12" y="42"/>
                    <a:pt x="12" y="42"/>
                  </a:cubicBezTo>
                  <a:cubicBezTo>
                    <a:pt x="13" y="42"/>
                    <a:pt x="13" y="42"/>
                    <a:pt x="13" y="42"/>
                  </a:cubicBezTo>
                  <a:lnTo>
                    <a:pt x="13" y="43"/>
                  </a:lnTo>
                  <a:close/>
                  <a:moveTo>
                    <a:pt x="13" y="50"/>
                  </a:moveTo>
                  <a:cubicBezTo>
                    <a:pt x="13" y="50"/>
                    <a:pt x="13" y="50"/>
                    <a:pt x="13" y="50"/>
                  </a:cubicBezTo>
                  <a:cubicBezTo>
                    <a:pt x="13" y="50"/>
                    <a:pt x="13" y="50"/>
                    <a:pt x="13" y="50"/>
                  </a:cubicBezTo>
                  <a:cubicBezTo>
                    <a:pt x="13" y="50"/>
                    <a:pt x="13" y="50"/>
                    <a:pt x="13" y="50"/>
                  </a:cubicBezTo>
                  <a:cubicBezTo>
                    <a:pt x="13" y="50"/>
                    <a:pt x="13" y="50"/>
                    <a:pt x="13" y="50"/>
                  </a:cubicBezTo>
                  <a:close/>
                  <a:moveTo>
                    <a:pt x="13" y="50"/>
                  </a:moveTo>
                  <a:cubicBezTo>
                    <a:pt x="13" y="50"/>
                    <a:pt x="13" y="50"/>
                    <a:pt x="13" y="50"/>
                  </a:cubicBezTo>
                  <a:cubicBezTo>
                    <a:pt x="13" y="50"/>
                    <a:pt x="13" y="50"/>
                    <a:pt x="13" y="50"/>
                  </a:cubicBezTo>
                  <a:cubicBezTo>
                    <a:pt x="13" y="44"/>
                    <a:pt x="13" y="44"/>
                    <a:pt x="13" y="44"/>
                  </a:cubicBezTo>
                  <a:cubicBezTo>
                    <a:pt x="13" y="44"/>
                    <a:pt x="13" y="44"/>
                    <a:pt x="13" y="44"/>
                  </a:cubicBezTo>
                  <a:lnTo>
                    <a:pt x="13" y="50"/>
                  </a:lnTo>
                  <a:close/>
                  <a:moveTo>
                    <a:pt x="13" y="44"/>
                  </a:moveTo>
                  <a:cubicBezTo>
                    <a:pt x="13" y="44"/>
                    <a:pt x="13" y="44"/>
                    <a:pt x="13" y="44"/>
                  </a:cubicBezTo>
                  <a:cubicBezTo>
                    <a:pt x="13" y="44"/>
                    <a:pt x="13" y="44"/>
                    <a:pt x="13" y="44"/>
                  </a:cubicBezTo>
                  <a:cubicBezTo>
                    <a:pt x="13" y="43"/>
                    <a:pt x="13" y="43"/>
                    <a:pt x="13" y="43"/>
                  </a:cubicBezTo>
                  <a:cubicBezTo>
                    <a:pt x="13" y="43"/>
                    <a:pt x="13" y="43"/>
                    <a:pt x="13" y="43"/>
                  </a:cubicBezTo>
                  <a:lnTo>
                    <a:pt x="13" y="44"/>
                  </a:lnTo>
                  <a:close/>
                  <a:moveTo>
                    <a:pt x="13" y="43"/>
                  </a:moveTo>
                  <a:cubicBezTo>
                    <a:pt x="13" y="43"/>
                    <a:pt x="13" y="43"/>
                    <a:pt x="13" y="43"/>
                  </a:cubicBezTo>
                  <a:cubicBezTo>
                    <a:pt x="13" y="43"/>
                    <a:pt x="13" y="43"/>
                    <a:pt x="13" y="43"/>
                  </a:cubicBezTo>
                  <a:cubicBezTo>
                    <a:pt x="13" y="42"/>
                    <a:pt x="13" y="42"/>
                    <a:pt x="13" y="42"/>
                  </a:cubicBezTo>
                  <a:cubicBezTo>
                    <a:pt x="13" y="42"/>
                    <a:pt x="13" y="42"/>
                    <a:pt x="13" y="42"/>
                  </a:cubicBezTo>
                  <a:lnTo>
                    <a:pt x="13" y="43"/>
                  </a:lnTo>
                  <a:close/>
                  <a:moveTo>
                    <a:pt x="13" y="42"/>
                  </a:moveTo>
                  <a:cubicBezTo>
                    <a:pt x="13" y="42"/>
                    <a:pt x="13" y="42"/>
                    <a:pt x="13" y="42"/>
                  </a:cubicBezTo>
                  <a:cubicBezTo>
                    <a:pt x="12" y="42"/>
                    <a:pt x="12" y="42"/>
                    <a:pt x="12" y="42"/>
                  </a:cubicBezTo>
                  <a:cubicBezTo>
                    <a:pt x="12" y="42"/>
                    <a:pt x="12" y="42"/>
                    <a:pt x="12" y="42"/>
                  </a:cubicBezTo>
                  <a:cubicBezTo>
                    <a:pt x="12" y="42"/>
                    <a:pt x="12" y="42"/>
                    <a:pt x="12" y="42"/>
                  </a:cubicBezTo>
                  <a:cubicBezTo>
                    <a:pt x="12" y="42"/>
                    <a:pt x="12" y="42"/>
                    <a:pt x="12" y="42"/>
                  </a:cubicBezTo>
                  <a:cubicBezTo>
                    <a:pt x="11" y="42"/>
                    <a:pt x="11" y="42"/>
                    <a:pt x="11" y="42"/>
                  </a:cubicBezTo>
                  <a:cubicBezTo>
                    <a:pt x="11" y="42"/>
                    <a:pt x="11" y="42"/>
                    <a:pt x="11" y="42"/>
                  </a:cubicBezTo>
                  <a:cubicBezTo>
                    <a:pt x="11" y="42"/>
                    <a:pt x="11" y="42"/>
                    <a:pt x="11" y="42"/>
                  </a:cubicBezTo>
                  <a:cubicBezTo>
                    <a:pt x="11" y="42"/>
                    <a:pt x="11" y="42"/>
                    <a:pt x="11" y="42"/>
                  </a:cubicBezTo>
                  <a:cubicBezTo>
                    <a:pt x="10" y="42"/>
                    <a:pt x="10" y="42"/>
                    <a:pt x="10" y="42"/>
                  </a:cubicBezTo>
                  <a:cubicBezTo>
                    <a:pt x="10" y="42"/>
                    <a:pt x="10" y="42"/>
                    <a:pt x="10" y="42"/>
                  </a:cubicBezTo>
                  <a:cubicBezTo>
                    <a:pt x="10" y="42"/>
                    <a:pt x="10" y="42"/>
                    <a:pt x="10" y="42"/>
                  </a:cubicBezTo>
                  <a:cubicBezTo>
                    <a:pt x="10" y="42"/>
                    <a:pt x="10" y="42"/>
                    <a:pt x="10" y="42"/>
                  </a:cubicBezTo>
                  <a:cubicBezTo>
                    <a:pt x="9" y="42"/>
                    <a:pt x="9" y="42"/>
                    <a:pt x="9" y="42"/>
                  </a:cubicBezTo>
                  <a:cubicBezTo>
                    <a:pt x="9" y="42"/>
                    <a:pt x="9" y="42"/>
                    <a:pt x="9" y="42"/>
                  </a:cubicBezTo>
                  <a:cubicBezTo>
                    <a:pt x="13" y="42"/>
                    <a:pt x="13" y="42"/>
                    <a:pt x="13" y="42"/>
                  </a:cubicBezTo>
                  <a:close/>
                  <a:moveTo>
                    <a:pt x="13" y="42"/>
                  </a:moveTo>
                  <a:cubicBezTo>
                    <a:pt x="13" y="42"/>
                    <a:pt x="13" y="42"/>
                    <a:pt x="13" y="42"/>
                  </a:cubicBezTo>
                  <a:cubicBezTo>
                    <a:pt x="8" y="42"/>
                    <a:pt x="8" y="42"/>
                    <a:pt x="8" y="42"/>
                  </a:cubicBezTo>
                  <a:cubicBezTo>
                    <a:pt x="13" y="41"/>
                    <a:pt x="13" y="41"/>
                    <a:pt x="13" y="41"/>
                  </a:cubicBezTo>
                  <a:lnTo>
                    <a:pt x="13" y="42"/>
                  </a:lnTo>
                  <a:close/>
                  <a:moveTo>
                    <a:pt x="13" y="53"/>
                  </a:moveTo>
                  <a:cubicBezTo>
                    <a:pt x="13" y="53"/>
                    <a:pt x="13" y="53"/>
                    <a:pt x="13" y="53"/>
                  </a:cubicBezTo>
                  <a:cubicBezTo>
                    <a:pt x="13" y="42"/>
                    <a:pt x="13" y="42"/>
                    <a:pt x="13" y="42"/>
                  </a:cubicBezTo>
                  <a:cubicBezTo>
                    <a:pt x="13" y="42"/>
                    <a:pt x="13" y="42"/>
                    <a:pt x="13" y="42"/>
                  </a:cubicBezTo>
                  <a:cubicBezTo>
                    <a:pt x="13" y="41"/>
                    <a:pt x="13" y="41"/>
                    <a:pt x="13" y="41"/>
                  </a:cubicBezTo>
                  <a:cubicBezTo>
                    <a:pt x="13" y="41"/>
                    <a:pt x="13" y="41"/>
                    <a:pt x="13" y="41"/>
                  </a:cubicBezTo>
                  <a:cubicBezTo>
                    <a:pt x="13" y="41"/>
                    <a:pt x="13" y="41"/>
                    <a:pt x="13" y="41"/>
                  </a:cubicBezTo>
                  <a:cubicBezTo>
                    <a:pt x="1" y="42"/>
                    <a:pt x="1" y="42"/>
                    <a:pt x="1" y="42"/>
                  </a:cubicBezTo>
                  <a:cubicBezTo>
                    <a:pt x="1" y="53"/>
                    <a:pt x="1" y="53"/>
                    <a:pt x="1" y="53"/>
                  </a:cubicBezTo>
                  <a:cubicBezTo>
                    <a:pt x="1" y="53"/>
                    <a:pt x="1" y="53"/>
                    <a:pt x="1" y="53"/>
                  </a:cubicBezTo>
                  <a:cubicBezTo>
                    <a:pt x="1" y="40"/>
                    <a:pt x="1" y="40"/>
                    <a:pt x="1" y="40"/>
                  </a:cubicBezTo>
                  <a:cubicBezTo>
                    <a:pt x="15" y="38"/>
                    <a:pt x="15" y="38"/>
                    <a:pt x="15" y="38"/>
                  </a:cubicBezTo>
                  <a:cubicBezTo>
                    <a:pt x="15" y="53"/>
                    <a:pt x="15" y="53"/>
                    <a:pt x="15" y="53"/>
                  </a:cubicBezTo>
                  <a:lnTo>
                    <a:pt x="13" y="53"/>
                  </a:lnTo>
                  <a:close/>
                  <a:moveTo>
                    <a:pt x="77" y="22"/>
                  </a:moveTo>
                  <a:cubicBezTo>
                    <a:pt x="77" y="22"/>
                    <a:pt x="77" y="22"/>
                    <a:pt x="77" y="22"/>
                  </a:cubicBezTo>
                  <a:cubicBezTo>
                    <a:pt x="78" y="22"/>
                    <a:pt x="78" y="22"/>
                    <a:pt x="78" y="22"/>
                  </a:cubicBezTo>
                  <a:cubicBezTo>
                    <a:pt x="78" y="20"/>
                    <a:pt x="78" y="20"/>
                    <a:pt x="78" y="20"/>
                  </a:cubicBezTo>
                  <a:cubicBezTo>
                    <a:pt x="78" y="20"/>
                    <a:pt x="78" y="20"/>
                    <a:pt x="78" y="20"/>
                  </a:cubicBezTo>
                  <a:cubicBezTo>
                    <a:pt x="78" y="19"/>
                    <a:pt x="78" y="19"/>
                    <a:pt x="78" y="19"/>
                  </a:cubicBezTo>
                  <a:cubicBezTo>
                    <a:pt x="79" y="19"/>
                    <a:pt x="79" y="19"/>
                    <a:pt x="79" y="19"/>
                  </a:cubicBezTo>
                  <a:cubicBezTo>
                    <a:pt x="79" y="19"/>
                    <a:pt x="79" y="19"/>
                    <a:pt x="79" y="19"/>
                  </a:cubicBezTo>
                  <a:cubicBezTo>
                    <a:pt x="77" y="19"/>
                    <a:pt x="77" y="19"/>
                    <a:pt x="77" y="19"/>
                  </a:cubicBezTo>
                  <a:lnTo>
                    <a:pt x="77" y="22"/>
                  </a:lnTo>
                  <a:close/>
                  <a:moveTo>
                    <a:pt x="77" y="19"/>
                  </a:moveTo>
                  <a:cubicBezTo>
                    <a:pt x="77" y="19"/>
                    <a:pt x="77" y="19"/>
                    <a:pt x="77" y="19"/>
                  </a:cubicBezTo>
                  <a:cubicBezTo>
                    <a:pt x="78" y="19"/>
                    <a:pt x="78" y="19"/>
                    <a:pt x="78" y="19"/>
                  </a:cubicBezTo>
                  <a:cubicBezTo>
                    <a:pt x="78" y="18"/>
                    <a:pt x="78" y="18"/>
                    <a:pt x="78" y="18"/>
                  </a:cubicBezTo>
                  <a:cubicBezTo>
                    <a:pt x="78" y="17"/>
                    <a:pt x="78" y="17"/>
                    <a:pt x="78" y="17"/>
                  </a:cubicBezTo>
                  <a:cubicBezTo>
                    <a:pt x="78" y="17"/>
                    <a:pt x="78" y="17"/>
                    <a:pt x="78" y="17"/>
                  </a:cubicBezTo>
                  <a:cubicBezTo>
                    <a:pt x="79" y="17"/>
                    <a:pt x="79" y="17"/>
                    <a:pt x="79" y="17"/>
                  </a:cubicBezTo>
                  <a:cubicBezTo>
                    <a:pt x="79" y="16"/>
                    <a:pt x="79" y="16"/>
                    <a:pt x="79" y="16"/>
                  </a:cubicBezTo>
                  <a:cubicBezTo>
                    <a:pt x="77" y="17"/>
                    <a:pt x="77" y="17"/>
                    <a:pt x="77" y="17"/>
                  </a:cubicBezTo>
                  <a:lnTo>
                    <a:pt x="77" y="19"/>
                  </a:lnTo>
                  <a:close/>
                  <a:moveTo>
                    <a:pt x="77" y="35"/>
                  </a:moveTo>
                  <a:cubicBezTo>
                    <a:pt x="77" y="35"/>
                    <a:pt x="77" y="35"/>
                    <a:pt x="77" y="35"/>
                  </a:cubicBezTo>
                  <a:cubicBezTo>
                    <a:pt x="78" y="35"/>
                    <a:pt x="78" y="35"/>
                    <a:pt x="78" y="35"/>
                  </a:cubicBezTo>
                  <a:cubicBezTo>
                    <a:pt x="78" y="33"/>
                    <a:pt x="78" y="33"/>
                    <a:pt x="78" y="33"/>
                  </a:cubicBezTo>
                  <a:cubicBezTo>
                    <a:pt x="78" y="33"/>
                    <a:pt x="78" y="33"/>
                    <a:pt x="78" y="33"/>
                  </a:cubicBezTo>
                  <a:cubicBezTo>
                    <a:pt x="78" y="33"/>
                    <a:pt x="78" y="33"/>
                    <a:pt x="78" y="33"/>
                  </a:cubicBezTo>
                  <a:cubicBezTo>
                    <a:pt x="79" y="33"/>
                    <a:pt x="79" y="33"/>
                    <a:pt x="79" y="33"/>
                  </a:cubicBezTo>
                  <a:cubicBezTo>
                    <a:pt x="79" y="32"/>
                    <a:pt x="79" y="32"/>
                    <a:pt x="79" y="32"/>
                  </a:cubicBezTo>
                  <a:cubicBezTo>
                    <a:pt x="77" y="33"/>
                    <a:pt x="77" y="33"/>
                    <a:pt x="77" y="33"/>
                  </a:cubicBezTo>
                  <a:lnTo>
                    <a:pt x="77" y="35"/>
                  </a:lnTo>
                  <a:close/>
                  <a:moveTo>
                    <a:pt x="77" y="32"/>
                  </a:moveTo>
                  <a:cubicBezTo>
                    <a:pt x="77" y="32"/>
                    <a:pt x="77" y="32"/>
                    <a:pt x="77" y="32"/>
                  </a:cubicBezTo>
                  <a:cubicBezTo>
                    <a:pt x="78" y="32"/>
                    <a:pt x="78" y="32"/>
                    <a:pt x="78" y="32"/>
                  </a:cubicBezTo>
                  <a:cubicBezTo>
                    <a:pt x="78" y="31"/>
                    <a:pt x="78" y="31"/>
                    <a:pt x="78" y="31"/>
                  </a:cubicBezTo>
                  <a:cubicBezTo>
                    <a:pt x="78" y="30"/>
                    <a:pt x="78" y="30"/>
                    <a:pt x="78" y="30"/>
                  </a:cubicBezTo>
                  <a:cubicBezTo>
                    <a:pt x="78" y="30"/>
                    <a:pt x="78" y="30"/>
                    <a:pt x="78" y="30"/>
                  </a:cubicBezTo>
                  <a:cubicBezTo>
                    <a:pt x="79" y="30"/>
                    <a:pt x="79" y="30"/>
                    <a:pt x="79" y="30"/>
                  </a:cubicBezTo>
                  <a:cubicBezTo>
                    <a:pt x="79" y="30"/>
                    <a:pt x="79" y="30"/>
                    <a:pt x="79" y="30"/>
                  </a:cubicBezTo>
                  <a:cubicBezTo>
                    <a:pt x="77" y="30"/>
                    <a:pt x="77" y="30"/>
                    <a:pt x="77" y="30"/>
                  </a:cubicBezTo>
                  <a:lnTo>
                    <a:pt x="77" y="32"/>
                  </a:lnTo>
                  <a:close/>
                  <a:moveTo>
                    <a:pt x="77" y="24"/>
                  </a:moveTo>
                  <a:cubicBezTo>
                    <a:pt x="77" y="24"/>
                    <a:pt x="77" y="24"/>
                    <a:pt x="77" y="24"/>
                  </a:cubicBezTo>
                  <a:cubicBezTo>
                    <a:pt x="78" y="24"/>
                    <a:pt x="78" y="24"/>
                    <a:pt x="78" y="24"/>
                  </a:cubicBezTo>
                  <a:cubicBezTo>
                    <a:pt x="78" y="23"/>
                    <a:pt x="78" y="23"/>
                    <a:pt x="78" y="23"/>
                  </a:cubicBezTo>
                  <a:cubicBezTo>
                    <a:pt x="78" y="22"/>
                    <a:pt x="78" y="22"/>
                    <a:pt x="78" y="22"/>
                  </a:cubicBezTo>
                  <a:cubicBezTo>
                    <a:pt x="78" y="22"/>
                    <a:pt x="78" y="22"/>
                    <a:pt x="78" y="22"/>
                  </a:cubicBezTo>
                  <a:cubicBezTo>
                    <a:pt x="79" y="22"/>
                    <a:pt x="79" y="22"/>
                    <a:pt x="79" y="22"/>
                  </a:cubicBezTo>
                  <a:cubicBezTo>
                    <a:pt x="79" y="22"/>
                    <a:pt x="79" y="22"/>
                    <a:pt x="79" y="22"/>
                  </a:cubicBezTo>
                  <a:cubicBezTo>
                    <a:pt x="77" y="22"/>
                    <a:pt x="77" y="22"/>
                    <a:pt x="77" y="22"/>
                  </a:cubicBezTo>
                  <a:lnTo>
                    <a:pt x="77" y="24"/>
                  </a:lnTo>
                  <a:close/>
                  <a:moveTo>
                    <a:pt x="77" y="30"/>
                  </a:moveTo>
                  <a:cubicBezTo>
                    <a:pt x="77" y="30"/>
                    <a:pt x="77" y="30"/>
                    <a:pt x="77" y="30"/>
                  </a:cubicBezTo>
                  <a:cubicBezTo>
                    <a:pt x="78" y="30"/>
                    <a:pt x="78" y="30"/>
                    <a:pt x="78" y="30"/>
                  </a:cubicBezTo>
                  <a:cubicBezTo>
                    <a:pt x="78" y="28"/>
                    <a:pt x="78" y="28"/>
                    <a:pt x="78" y="28"/>
                  </a:cubicBezTo>
                  <a:cubicBezTo>
                    <a:pt x="78" y="28"/>
                    <a:pt x="78" y="28"/>
                    <a:pt x="78" y="28"/>
                  </a:cubicBezTo>
                  <a:cubicBezTo>
                    <a:pt x="78" y="27"/>
                    <a:pt x="78" y="27"/>
                    <a:pt x="78" y="27"/>
                  </a:cubicBezTo>
                  <a:cubicBezTo>
                    <a:pt x="79" y="27"/>
                    <a:pt x="79" y="27"/>
                    <a:pt x="79" y="27"/>
                  </a:cubicBezTo>
                  <a:cubicBezTo>
                    <a:pt x="79" y="27"/>
                    <a:pt x="79" y="27"/>
                    <a:pt x="79" y="27"/>
                  </a:cubicBezTo>
                  <a:cubicBezTo>
                    <a:pt x="77" y="27"/>
                    <a:pt x="77" y="27"/>
                    <a:pt x="77" y="27"/>
                  </a:cubicBezTo>
                  <a:lnTo>
                    <a:pt x="77" y="30"/>
                  </a:lnTo>
                  <a:close/>
                  <a:moveTo>
                    <a:pt x="47" y="42"/>
                  </a:moveTo>
                  <a:cubicBezTo>
                    <a:pt x="47" y="42"/>
                    <a:pt x="47" y="42"/>
                    <a:pt x="47" y="42"/>
                  </a:cubicBezTo>
                  <a:cubicBezTo>
                    <a:pt x="57" y="42"/>
                    <a:pt x="57" y="42"/>
                    <a:pt x="57" y="42"/>
                  </a:cubicBezTo>
                  <a:cubicBezTo>
                    <a:pt x="57" y="42"/>
                    <a:pt x="57" y="42"/>
                    <a:pt x="57" y="42"/>
                  </a:cubicBezTo>
                  <a:cubicBezTo>
                    <a:pt x="60" y="42"/>
                    <a:pt x="60" y="42"/>
                    <a:pt x="60" y="42"/>
                  </a:cubicBezTo>
                  <a:cubicBezTo>
                    <a:pt x="60" y="41"/>
                    <a:pt x="60" y="41"/>
                    <a:pt x="60" y="41"/>
                  </a:cubicBezTo>
                  <a:cubicBezTo>
                    <a:pt x="57" y="42"/>
                    <a:pt x="57" y="42"/>
                    <a:pt x="57" y="42"/>
                  </a:cubicBezTo>
                  <a:cubicBezTo>
                    <a:pt x="57" y="42"/>
                    <a:pt x="57" y="42"/>
                    <a:pt x="57" y="42"/>
                  </a:cubicBezTo>
                  <a:cubicBezTo>
                    <a:pt x="47" y="42"/>
                    <a:pt x="47" y="42"/>
                    <a:pt x="47" y="42"/>
                  </a:cubicBezTo>
                  <a:close/>
                  <a:moveTo>
                    <a:pt x="79" y="43"/>
                  </a:moveTo>
                  <a:cubicBezTo>
                    <a:pt x="79" y="43"/>
                    <a:pt x="79" y="43"/>
                    <a:pt x="79" y="43"/>
                  </a:cubicBezTo>
                  <a:cubicBezTo>
                    <a:pt x="83" y="43"/>
                    <a:pt x="83" y="43"/>
                    <a:pt x="83" y="43"/>
                  </a:cubicBezTo>
                  <a:cubicBezTo>
                    <a:pt x="83" y="42"/>
                    <a:pt x="83" y="42"/>
                    <a:pt x="83" y="42"/>
                  </a:cubicBezTo>
                  <a:cubicBezTo>
                    <a:pt x="79" y="42"/>
                    <a:pt x="79" y="42"/>
                    <a:pt x="79" y="42"/>
                  </a:cubicBezTo>
                  <a:lnTo>
                    <a:pt x="79" y="43"/>
                  </a:lnTo>
                  <a:close/>
                  <a:moveTo>
                    <a:pt x="79" y="39"/>
                  </a:moveTo>
                  <a:cubicBezTo>
                    <a:pt x="79" y="39"/>
                    <a:pt x="79" y="39"/>
                    <a:pt x="79" y="39"/>
                  </a:cubicBezTo>
                  <a:cubicBezTo>
                    <a:pt x="83" y="39"/>
                    <a:pt x="83" y="39"/>
                    <a:pt x="83" y="39"/>
                  </a:cubicBezTo>
                  <a:cubicBezTo>
                    <a:pt x="83" y="38"/>
                    <a:pt x="83" y="38"/>
                    <a:pt x="83" y="38"/>
                  </a:cubicBezTo>
                  <a:cubicBezTo>
                    <a:pt x="79" y="38"/>
                    <a:pt x="79" y="38"/>
                    <a:pt x="79" y="38"/>
                  </a:cubicBezTo>
                  <a:lnTo>
                    <a:pt x="79" y="39"/>
                  </a:lnTo>
                  <a:close/>
                  <a:moveTo>
                    <a:pt x="71" y="43"/>
                  </a:moveTo>
                  <a:cubicBezTo>
                    <a:pt x="71" y="43"/>
                    <a:pt x="71" y="43"/>
                    <a:pt x="71" y="43"/>
                  </a:cubicBezTo>
                  <a:cubicBezTo>
                    <a:pt x="74" y="42"/>
                    <a:pt x="74" y="42"/>
                    <a:pt x="74" y="42"/>
                  </a:cubicBezTo>
                  <a:cubicBezTo>
                    <a:pt x="74" y="42"/>
                    <a:pt x="74" y="42"/>
                    <a:pt x="74" y="42"/>
                  </a:cubicBezTo>
                  <a:cubicBezTo>
                    <a:pt x="71" y="42"/>
                    <a:pt x="71" y="42"/>
                    <a:pt x="71" y="42"/>
                  </a:cubicBezTo>
                  <a:lnTo>
                    <a:pt x="71" y="43"/>
                  </a:lnTo>
                  <a:close/>
                  <a:moveTo>
                    <a:pt x="83" y="37"/>
                  </a:moveTo>
                  <a:cubicBezTo>
                    <a:pt x="83" y="37"/>
                    <a:pt x="83" y="37"/>
                    <a:pt x="83" y="37"/>
                  </a:cubicBezTo>
                  <a:cubicBezTo>
                    <a:pt x="88" y="37"/>
                    <a:pt x="88" y="37"/>
                    <a:pt x="88" y="37"/>
                  </a:cubicBezTo>
                  <a:cubicBezTo>
                    <a:pt x="88" y="36"/>
                    <a:pt x="88" y="36"/>
                    <a:pt x="88" y="36"/>
                  </a:cubicBezTo>
                  <a:cubicBezTo>
                    <a:pt x="83" y="37"/>
                    <a:pt x="83" y="37"/>
                    <a:pt x="83" y="37"/>
                  </a:cubicBezTo>
                  <a:close/>
                  <a:moveTo>
                    <a:pt x="83" y="43"/>
                  </a:moveTo>
                  <a:cubicBezTo>
                    <a:pt x="83" y="43"/>
                    <a:pt x="83" y="43"/>
                    <a:pt x="83" y="43"/>
                  </a:cubicBezTo>
                  <a:cubicBezTo>
                    <a:pt x="88" y="43"/>
                    <a:pt x="88" y="43"/>
                    <a:pt x="88" y="43"/>
                  </a:cubicBezTo>
                  <a:cubicBezTo>
                    <a:pt x="88" y="43"/>
                    <a:pt x="88" y="43"/>
                    <a:pt x="88" y="43"/>
                  </a:cubicBezTo>
                  <a:cubicBezTo>
                    <a:pt x="83" y="43"/>
                    <a:pt x="83" y="43"/>
                    <a:pt x="83" y="43"/>
                  </a:cubicBezTo>
                  <a:close/>
                  <a:moveTo>
                    <a:pt x="79" y="40"/>
                  </a:moveTo>
                  <a:cubicBezTo>
                    <a:pt x="79" y="40"/>
                    <a:pt x="79" y="40"/>
                    <a:pt x="79" y="40"/>
                  </a:cubicBezTo>
                  <a:cubicBezTo>
                    <a:pt x="83" y="39"/>
                    <a:pt x="83" y="39"/>
                    <a:pt x="83" y="39"/>
                  </a:cubicBezTo>
                  <a:cubicBezTo>
                    <a:pt x="83" y="39"/>
                    <a:pt x="83" y="39"/>
                    <a:pt x="83" y="39"/>
                  </a:cubicBezTo>
                  <a:cubicBezTo>
                    <a:pt x="79" y="39"/>
                    <a:pt x="79" y="39"/>
                    <a:pt x="79" y="39"/>
                  </a:cubicBezTo>
                  <a:lnTo>
                    <a:pt x="79" y="40"/>
                  </a:lnTo>
                  <a:close/>
                  <a:moveTo>
                    <a:pt x="79" y="41"/>
                  </a:moveTo>
                  <a:cubicBezTo>
                    <a:pt x="79" y="41"/>
                    <a:pt x="79" y="41"/>
                    <a:pt x="79" y="41"/>
                  </a:cubicBezTo>
                  <a:cubicBezTo>
                    <a:pt x="83" y="40"/>
                    <a:pt x="83" y="40"/>
                    <a:pt x="83" y="40"/>
                  </a:cubicBezTo>
                  <a:cubicBezTo>
                    <a:pt x="83" y="40"/>
                    <a:pt x="83" y="40"/>
                    <a:pt x="83" y="40"/>
                  </a:cubicBezTo>
                  <a:cubicBezTo>
                    <a:pt x="79" y="40"/>
                    <a:pt x="79" y="40"/>
                    <a:pt x="79" y="40"/>
                  </a:cubicBezTo>
                  <a:lnTo>
                    <a:pt x="79" y="41"/>
                  </a:lnTo>
                  <a:close/>
                  <a:moveTo>
                    <a:pt x="79" y="41"/>
                  </a:moveTo>
                  <a:cubicBezTo>
                    <a:pt x="79" y="41"/>
                    <a:pt x="79" y="41"/>
                    <a:pt x="79" y="41"/>
                  </a:cubicBezTo>
                  <a:cubicBezTo>
                    <a:pt x="83" y="41"/>
                    <a:pt x="83" y="41"/>
                    <a:pt x="83" y="41"/>
                  </a:cubicBezTo>
                  <a:cubicBezTo>
                    <a:pt x="83" y="41"/>
                    <a:pt x="83" y="41"/>
                    <a:pt x="83" y="41"/>
                  </a:cubicBezTo>
                  <a:cubicBezTo>
                    <a:pt x="79" y="41"/>
                    <a:pt x="79" y="41"/>
                    <a:pt x="79" y="41"/>
                  </a:cubicBezTo>
                  <a:close/>
                  <a:moveTo>
                    <a:pt x="79" y="42"/>
                  </a:moveTo>
                  <a:cubicBezTo>
                    <a:pt x="79" y="42"/>
                    <a:pt x="79" y="42"/>
                    <a:pt x="79" y="42"/>
                  </a:cubicBezTo>
                  <a:cubicBezTo>
                    <a:pt x="83" y="42"/>
                    <a:pt x="83" y="42"/>
                    <a:pt x="83" y="42"/>
                  </a:cubicBezTo>
                  <a:cubicBezTo>
                    <a:pt x="83" y="41"/>
                    <a:pt x="83" y="41"/>
                    <a:pt x="83" y="41"/>
                  </a:cubicBezTo>
                  <a:cubicBezTo>
                    <a:pt x="79" y="42"/>
                    <a:pt x="79" y="42"/>
                    <a:pt x="79" y="42"/>
                  </a:cubicBezTo>
                  <a:close/>
                  <a:moveTo>
                    <a:pt x="83" y="42"/>
                  </a:moveTo>
                  <a:cubicBezTo>
                    <a:pt x="83" y="42"/>
                    <a:pt x="83" y="42"/>
                    <a:pt x="83" y="42"/>
                  </a:cubicBezTo>
                  <a:cubicBezTo>
                    <a:pt x="88" y="41"/>
                    <a:pt x="88" y="41"/>
                    <a:pt x="88" y="41"/>
                  </a:cubicBezTo>
                  <a:cubicBezTo>
                    <a:pt x="88" y="41"/>
                    <a:pt x="88" y="41"/>
                    <a:pt x="88" y="41"/>
                  </a:cubicBezTo>
                  <a:cubicBezTo>
                    <a:pt x="83" y="41"/>
                    <a:pt x="83" y="41"/>
                    <a:pt x="83" y="41"/>
                  </a:cubicBezTo>
                  <a:lnTo>
                    <a:pt x="83" y="42"/>
                  </a:lnTo>
                  <a:close/>
                  <a:moveTo>
                    <a:pt x="88" y="36"/>
                  </a:moveTo>
                  <a:cubicBezTo>
                    <a:pt x="88" y="36"/>
                    <a:pt x="88" y="36"/>
                    <a:pt x="88" y="36"/>
                  </a:cubicBezTo>
                  <a:cubicBezTo>
                    <a:pt x="83" y="36"/>
                    <a:pt x="83" y="36"/>
                    <a:pt x="83" y="36"/>
                  </a:cubicBezTo>
                  <a:cubicBezTo>
                    <a:pt x="83" y="36"/>
                    <a:pt x="83" y="36"/>
                    <a:pt x="83" y="36"/>
                  </a:cubicBezTo>
                  <a:cubicBezTo>
                    <a:pt x="88" y="36"/>
                    <a:pt x="88" y="36"/>
                    <a:pt x="88" y="36"/>
                  </a:cubicBezTo>
                  <a:close/>
                  <a:moveTo>
                    <a:pt x="83" y="41"/>
                  </a:moveTo>
                  <a:cubicBezTo>
                    <a:pt x="83" y="41"/>
                    <a:pt x="83" y="41"/>
                    <a:pt x="83" y="41"/>
                  </a:cubicBezTo>
                  <a:cubicBezTo>
                    <a:pt x="88" y="40"/>
                    <a:pt x="88" y="40"/>
                    <a:pt x="88" y="40"/>
                  </a:cubicBezTo>
                  <a:cubicBezTo>
                    <a:pt x="88" y="40"/>
                    <a:pt x="88" y="40"/>
                    <a:pt x="88" y="40"/>
                  </a:cubicBezTo>
                  <a:cubicBezTo>
                    <a:pt x="83" y="40"/>
                    <a:pt x="83" y="40"/>
                    <a:pt x="83" y="40"/>
                  </a:cubicBezTo>
                  <a:lnTo>
                    <a:pt x="83" y="41"/>
                  </a:lnTo>
                  <a:close/>
                  <a:moveTo>
                    <a:pt x="83" y="42"/>
                  </a:moveTo>
                  <a:cubicBezTo>
                    <a:pt x="83" y="42"/>
                    <a:pt x="83" y="42"/>
                    <a:pt x="83" y="42"/>
                  </a:cubicBezTo>
                  <a:cubicBezTo>
                    <a:pt x="88" y="42"/>
                    <a:pt x="88" y="42"/>
                    <a:pt x="88" y="42"/>
                  </a:cubicBezTo>
                  <a:cubicBezTo>
                    <a:pt x="88" y="42"/>
                    <a:pt x="88" y="42"/>
                    <a:pt x="88" y="42"/>
                  </a:cubicBezTo>
                  <a:cubicBezTo>
                    <a:pt x="83" y="42"/>
                    <a:pt x="83" y="42"/>
                    <a:pt x="83" y="42"/>
                  </a:cubicBezTo>
                  <a:close/>
                  <a:moveTo>
                    <a:pt x="83" y="38"/>
                  </a:moveTo>
                  <a:cubicBezTo>
                    <a:pt x="83" y="38"/>
                    <a:pt x="83" y="38"/>
                    <a:pt x="83" y="38"/>
                  </a:cubicBezTo>
                  <a:cubicBezTo>
                    <a:pt x="88" y="38"/>
                    <a:pt x="88" y="38"/>
                    <a:pt x="88" y="38"/>
                  </a:cubicBezTo>
                  <a:cubicBezTo>
                    <a:pt x="88" y="37"/>
                    <a:pt x="88" y="37"/>
                    <a:pt x="88" y="37"/>
                  </a:cubicBezTo>
                  <a:cubicBezTo>
                    <a:pt x="83" y="38"/>
                    <a:pt x="83" y="38"/>
                    <a:pt x="83" y="38"/>
                  </a:cubicBezTo>
                  <a:close/>
                  <a:moveTo>
                    <a:pt x="83" y="40"/>
                  </a:moveTo>
                  <a:cubicBezTo>
                    <a:pt x="83" y="40"/>
                    <a:pt x="83" y="40"/>
                    <a:pt x="83" y="40"/>
                  </a:cubicBezTo>
                  <a:cubicBezTo>
                    <a:pt x="88" y="39"/>
                    <a:pt x="88" y="39"/>
                    <a:pt x="88" y="39"/>
                  </a:cubicBezTo>
                  <a:cubicBezTo>
                    <a:pt x="88" y="39"/>
                    <a:pt x="88" y="39"/>
                    <a:pt x="88" y="39"/>
                  </a:cubicBezTo>
                  <a:cubicBezTo>
                    <a:pt x="83" y="40"/>
                    <a:pt x="83" y="40"/>
                    <a:pt x="83" y="40"/>
                  </a:cubicBezTo>
                  <a:close/>
                  <a:moveTo>
                    <a:pt x="83" y="39"/>
                  </a:moveTo>
                  <a:cubicBezTo>
                    <a:pt x="83" y="39"/>
                    <a:pt x="83" y="39"/>
                    <a:pt x="83" y="39"/>
                  </a:cubicBezTo>
                  <a:cubicBezTo>
                    <a:pt x="88" y="39"/>
                    <a:pt x="88" y="39"/>
                    <a:pt x="88" y="39"/>
                  </a:cubicBezTo>
                  <a:cubicBezTo>
                    <a:pt x="88" y="38"/>
                    <a:pt x="88" y="38"/>
                    <a:pt x="88" y="38"/>
                  </a:cubicBezTo>
                  <a:cubicBezTo>
                    <a:pt x="83" y="39"/>
                    <a:pt x="83" y="39"/>
                    <a:pt x="83" y="39"/>
                  </a:cubicBezTo>
                  <a:close/>
                  <a:moveTo>
                    <a:pt x="79" y="45"/>
                  </a:moveTo>
                  <a:cubicBezTo>
                    <a:pt x="79" y="45"/>
                    <a:pt x="79" y="45"/>
                    <a:pt x="79" y="45"/>
                  </a:cubicBezTo>
                  <a:cubicBezTo>
                    <a:pt x="83" y="44"/>
                    <a:pt x="83" y="44"/>
                    <a:pt x="83" y="44"/>
                  </a:cubicBezTo>
                  <a:cubicBezTo>
                    <a:pt x="83" y="44"/>
                    <a:pt x="83" y="44"/>
                    <a:pt x="83" y="44"/>
                  </a:cubicBezTo>
                  <a:cubicBezTo>
                    <a:pt x="79" y="44"/>
                    <a:pt x="79" y="44"/>
                    <a:pt x="79" y="44"/>
                  </a:cubicBezTo>
                  <a:lnTo>
                    <a:pt x="79" y="45"/>
                  </a:lnTo>
                  <a:close/>
                  <a:moveTo>
                    <a:pt x="75" y="38"/>
                  </a:moveTo>
                  <a:cubicBezTo>
                    <a:pt x="75" y="38"/>
                    <a:pt x="75" y="38"/>
                    <a:pt x="75" y="38"/>
                  </a:cubicBezTo>
                  <a:cubicBezTo>
                    <a:pt x="79" y="38"/>
                    <a:pt x="79" y="38"/>
                    <a:pt x="79" y="38"/>
                  </a:cubicBezTo>
                  <a:cubicBezTo>
                    <a:pt x="79" y="37"/>
                    <a:pt x="79" y="37"/>
                    <a:pt x="79" y="37"/>
                  </a:cubicBezTo>
                  <a:cubicBezTo>
                    <a:pt x="75" y="38"/>
                    <a:pt x="75" y="38"/>
                    <a:pt x="75" y="38"/>
                  </a:cubicBezTo>
                  <a:close/>
                  <a:moveTo>
                    <a:pt x="79" y="37"/>
                  </a:moveTo>
                  <a:cubicBezTo>
                    <a:pt x="79" y="37"/>
                    <a:pt x="79" y="37"/>
                    <a:pt x="79" y="37"/>
                  </a:cubicBezTo>
                  <a:cubicBezTo>
                    <a:pt x="75" y="37"/>
                    <a:pt x="75" y="37"/>
                    <a:pt x="75" y="37"/>
                  </a:cubicBezTo>
                  <a:cubicBezTo>
                    <a:pt x="75" y="37"/>
                    <a:pt x="75" y="37"/>
                    <a:pt x="75" y="37"/>
                  </a:cubicBezTo>
                  <a:cubicBezTo>
                    <a:pt x="79" y="37"/>
                    <a:pt x="79" y="37"/>
                    <a:pt x="79" y="37"/>
                  </a:cubicBezTo>
                  <a:close/>
                  <a:moveTo>
                    <a:pt x="75" y="39"/>
                  </a:moveTo>
                  <a:cubicBezTo>
                    <a:pt x="75" y="39"/>
                    <a:pt x="75" y="39"/>
                    <a:pt x="75" y="39"/>
                  </a:cubicBezTo>
                  <a:cubicBezTo>
                    <a:pt x="79" y="38"/>
                    <a:pt x="79" y="38"/>
                    <a:pt x="79" y="38"/>
                  </a:cubicBezTo>
                  <a:cubicBezTo>
                    <a:pt x="79" y="38"/>
                    <a:pt x="79" y="38"/>
                    <a:pt x="79" y="38"/>
                  </a:cubicBezTo>
                  <a:cubicBezTo>
                    <a:pt x="75" y="38"/>
                    <a:pt x="75" y="38"/>
                    <a:pt x="75" y="38"/>
                  </a:cubicBezTo>
                  <a:lnTo>
                    <a:pt x="75" y="39"/>
                  </a:lnTo>
                  <a:close/>
                  <a:moveTo>
                    <a:pt x="71" y="43"/>
                  </a:moveTo>
                  <a:cubicBezTo>
                    <a:pt x="71" y="43"/>
                    <a:pt x="71" y="43"/>
                    <a:pt x="71" y="43"/>
                  </a:cubicBezTo>
                  <a:cubicBezTo>
                    <a:pt x="74" y="43"/>
                    <a:pt x="74" y="43"/>
                    <a:pt x="74" y="43"/>
                  </a:cubicBezTo>
                  <a:cubicBezTo>
                    <a:pt x="74" y="43"/>
                    <a:pt x="74" y="43"/>
                    <a:pt x="74" y="43"/>
                  </a:cubicBezTo>
                  <a:cubicBezTo>
                    <a:pt x="71" y="43"/>
                    <a:pt x="71" y="43"/>
                    <a:pt x="71" y="43"/>
                  </a:cubicBezTo>
                  <a:close/>
                  <a:moveTo>
                    <a:pt x="75" y="40"/>
                  </a:moveTo>
                  <a:cubicBezTo>
                    <a:pt x="75" y="40"/>
                    <a:pt x="75" y="40"/>
                    <a:pt x="75" y="40"/>
                  </a:cubicBezTo>
                  <a:cubicBezTo>
                    <a:pt x="79" y="39"/>
                    <a:pt x="79" y="39"/>
                    <a:pt x="79" y="39"/>
                  </a:cubicBezTo>
                  <a:cubicBezTo>
                    <a:pt x="79" y="39"/>
                    <a:pt x="79" y="39"/>
                    <a:pt x="79" y="39"/>
                  </a:cubicBezTo>
                  <a:cubicBezTo>
                    <a:pt x="75" y="39"/>
                    <a:pt x="75" y="39"/>
                    <a:pt x="75" y="39"/>
                  </a:cubicBezTo>
                  <a:lnTo>
                    <a:pt x="75" y="40"/>
                  </a:lnTo>
                  <a:close/>
                  <a:moveTo>
                    <a:pt x="83" y="36"/>
                  </a:moveTo>
                  <a:cubicBezTo>
                    <a:pt x="83" y="36"/>
                    <a:pt x="83" y="36"/>
                    <a:pt x="83" y="36"/>
                  </a:cubicBezTo>
                  <a:cubicBezTo>
                    <a:pt x="79" y="37"/>
                    <a:pt x="79" y="37"/>
                    <a:pt x="79" y="37"/>
                  </a:cubicBezTo>
                  <a:cubicBezTo>
                    <a:pt x="79" y="37"/>
                    <a:pt x="79" y="37"/>
                    <a:pt x="79" y="37"/>
                  </a:cubicBezTo>
                  <a:cubicBezTo>
                    <a:pt x="83" y="37"/>
                    <a:pt x="83" y="37"/>
                    <a:pt x="83" y="37"/>
                  </a:cubicBezTo>
                  <a:lnTo>
                    <a:pt x="83" y="36"/>
                  </a:lnTo>
                  <a:close/>
                  <a:moveTo>
                    <a:pt x="71" y="45"/>
                  </a:moveTo>
                  <a:cubicBezTo>
                    <a:pt x="71" y="45"/>
                    <a:pt x="71" y="45"/>
                    <a:pt x="71" y="45"/>
                  </a:cubicBezTo>
                  <a:cubicBezTo>
                    <a:pt x="74" y="45"/>
                    <a:pt x="74" y="45"/>
                    <a:pt x="74" y="45"/>
                  </a:cubicBezTo>
                  <a:cubicBezTo>
                    <a:pt x="74" y="45"/>
                    <a:pt x="74" y="45"/>
                    <a:pt x="74" y="45"/>
                  </a:cubicBezTo>
                  <a:cubicBezTo>
                    <a:pt x="71" y="45"/>
                    <a:pt x="71" y="45"/>
                    <a:pt x="71" y="45"/>
                  </a:cubicBezTo>
                  <a:close/>
                  <a:moveTo>
                    <a:pt x="71" y="44"/>
                  </a:moveTo>
                  <a:cubicBezTo>
                    <a:pt x="71" y="44"/>
                    <a:pt x="71" y="44"/>
                    <a:pt x="71" y="44"/>
                  </a:cubicBezTo>
                  <a:cubicBezTo>
                    <a:pt x="74" y="44"/>
                    <a:pt x="74" y="44"/>
                    <a:pt x="74" y="44"/>
                  </a:cubicBezTo>
                  <a:cubicBezTo>
                    <a:pt x="74" y="44"/>
                    <a:pt x="74" y="44"/>
                    <a:pt x="74" y="44"/>
                  </a:cubicBezTo>
                  <a:cubicBezTo>
                    <a:pt x="71" y="44"/>
                    <a:pt x="71" y="44"/>
                    <a:pt x="71" y="44"/>
                  </a:cubicBezTo>
                  <a:close/>
                  <a:moveTo>
                    <a:pt x="75" y="40"/>
                  </a:moveTo>
                  <a:cubicBezTo>
                    <a:pt x="75" y="40"/>
                    <a:pt x="75" y="40"/>
                    <a:pt x="75" y="40"/>
                  </a:cubicBezTo>
                  <a:cubicBezTo>
                    <a:pt x="79" y="40"/>
                    <a:pt x="79" y="40"/>
                    <a:pt x="79" y="40"/>
                  </a:cubicBezTo>
                  <a:cubicBezTo>
                    <a:pt x="79" y="40"/>
                    <a:pt x="79" y="40"/>
                    <a:pt x="79" y="40"/>
                  </a:cubicBezTo>
                  <a:cubicBezTo>
                    <a:pt x="75" y="40"/>
                    <a:pt x="75" y="40"/>
                    <a:pt x="75" y="40"/>
                  </a:cubicBezTo>
                  <a:close/>
                  <a:moveTo>
                    <a:pt x="75" y="44"/>
                  </a:moveTo>
                  <a:cubicBezTo>
                    <a:pt x="75" y="44"/>
                    <a:pt x="75" y="44"/>
                    <a:pt x="75" y="44"/>
                  </a:cubicBezTo>
                  <a:cubicBezTo>
                    <a:pt x="79" y="43"/>
                    <a:pt x="79" y="43"/>
                    <a:pt x="79" y="43"/>
                  </a:cubicBezTo>
                  <a:cubicBezTo>
                    <a:pt x="79" y="43"/>
                    <a:pt x="79" y="43"/>
                    <a:pt x="79" y="43"/>
                  </a:cubicBezTo>
                  <a:cubicBezTo>
                    <a:pt x="75" y="43"/>
                    <a:pt x="75" y="43"/>
                    <a:pt x="75" y="43"/>
                  </a:cubicBezTo>
                  <a:lnTo>
                    <a:pt x="75" y="44"/>
                  </a:lnTo>
                  <a:close/>
                  <a:moveTo>
                    <a:pt x="79" y="38"/>
                  </a:moveTo>
                  <a:cubicBezTo>
                    <a:pt x="79" y="38"/>
                    <a:pt x="79" y="38"/>
                    <a:pt x="79" y="38"/>
                  </a:cubicBezTo>
                  <a:cubicBezTo>
                    <a:pt x="83" y="38"/>
                    <a:pt x="83" y="38"/>
                    <a:pt x="83" y="38"/>
                  </a:cubicBezTo>
                  <a:cubicBezTo>
                    <a:pt x="83" y="37"/>
                    <a:pt x="83" y="37"/>
                    <a:pt x="83" y="37"/>
                  </a:cubicBezTo>
                  <a:cubicBezTo>
                    <a:pt x="79" y="37"/>
                    <a:pt x="79" y="37"/>
                    <a:pt x="79" y="37"/>
                  </a:cubicBezTo>
                  <a:lnTo>
                    <a:pt x="79" y="38"/>
                  </a:lnTo>
                  <a:close/>
                  <a:moveTo>
                    <a:pt x="75" y="45"/>
                  </a:moveTo>
                  <a:cubicBezTo>
                    <a:pt x="75" y="45"/>
                    <a:pt x="75" y="45"/>
                    <a:pt x="75" y="45"/>
                  </a:cubicBezTo>
                  <a:cubicBezTo>
                    <a:pt x="79" y="45"/>
                    <a:pt x="79" y="45"/>
                    <a:pt x="79" y="45"/>
                  </a:cubicBezTo>
                  <a:cubicBezTo>
                    <a:pt x="79" y="44"/>
                    <a:pt x="79" y="44"/>
                    <a:pt x="79" y="44"/>
                  </a:cubicBezTo>
                  <a:cubicBezTo>
                    <a:pt x="75" y="44"/>
                    <a:pt x="75" y="44"/>
                    <a:pt x="75" y="44"/>
                  </a:cubicBezTo>
                  <a:lnTo>
                    <a:pt x="75" y="45"/>
                  </a:lnTo>
                  <a:close/>
                  <a:moveTo>
                    <a:pt x="75" y="41"/>
                  </a:moveTo>
                  <a:cubicBezTo>
                    <a:pt x="75" y="41"/>
                    <a:pt x="75" y="41"/>
                    <a:pt x="75" y="41"/>
                  </a:cubicBezTo>
                  <a:cubicBezTo>
                    <a:pt x="79" y="41"/>
                    <a:pt x="79" y="41"/>
                    <a:pt x="79" y="41"/>
                  </a:cubicBezTo>
                  <a:cubicBezTo>
                    <a:pt x="79" y="41"/>
                    <a:pt x="79" y="41"/>
                    <a:pt x="79" y="41"/>
                  </a:cubicBezTo>
                  <a:cubicBezTo>
                    <a:pt x="75" y="41"/>
                    <a:pt x="75" y="41"/>
                    <a:pt x="75" y="41"/>
                  </a:cubicBezTo>
                  <a:close/>
                  <a:moveTo>
                    <a:pt x="75" y="42"/>
                  </a:moveTo>
                  <a:cubicBezTo>
                    <a:pt x="75" y="42"/>
                    <a:pt x="75" y="42"/>
                    <a:pt x="75" y="42"/>
                  </a:cubicBezTo>
                  <a:cubicBezTo>
                    <a:pt x="79" y="42"/>
                    <a:pt x="79" y="42"/>
                    <a:pt x="79" y="42"/>
                  </a:cubicBezTo>
                  <a:cubicBezTo>
                    <a:pt x="79" y="42"/>
                    <a:pt x="79" y="42"/>
                    <a:pt x="79" y="42"/>
                  </a:cubicBezTo>
                  <a:cubicBezTo>
                    <a:pt x="75" y="42"/>
                    <a:pt x="75" y="42"/>
                    <a:pt x="75" y="42"/>
                  </a:cubicBezTo>
                  <a:close/>
                  <a:moveTo>
                    <a:pt x="75" y="43"/>
                  </a:moveTo>
                  <a:cubicBezTo>
                    <a:pt x="75" y="43"/>
                    <a:pt x="75" y="43"/>
                    <a:pt x="75" y="43"/>
                  </a:cubicBezTo>
                  <a:cubicBezTo>
                    <a:pt x="79" y="43"/>
                    <a:pt x="79" y="43"/>
                    <a:pt x="79" y="43"/>
                  </a:cubicBezTo>
                  <a:cubicBezTo>
                    <a:pt x="79" y="42"/>
                    <a:pt x="79" y="42"/>
                    <a:pt x="79" y="42"/>
                  </a:cubicBezTo>
                  <a:cubicBezTo>
                    <a:pt x="75" y="43"/>
                    <a:pt x="75" y="43"/>
                    <a:pt x="75" y="43"/>
                  </a:cubicBezTo>
                  <a:close/>
                  <a:moveTo>
                    <a:pt x="79" y="44"/>
                  </a:moveTo>
                  <a:cubicBezTo>
                    <a:pt x="79" y="44"/>
                    <a:pt x="79" y="44"/>
                    <a:pt x="79" y="44"/>
                  </a:cubicBezTo>
                  <a:cubicBezTo>
                    <a:pt x="83" y="44"/>
                    <a:pt x="83" y="44"/>
                    <a:pt x="83" y="44"/>
                  </a:cubicBezTo>
                  <a:cubicBezTo>
                    <a:pt x="83" y="43"/>
                    <a:pt x="83" y="43"/>
                    <a:pt x="83" y="43"/>
                  </a:cubicBezTo>
                  <a:cubicBezTo>
                    <a:pt x="79" y="43"/>
                    <a:pt x="79" y="43"/>
                    <a:pt x="79" y="43"/>
                  </a:cubicBezTo>
                  <a:lnTo>
                    <a:pt x="79" y="44"/>
                  </a:lnTo>
                  <a:close/>
                  <a:moveTo>
                    <a:pt x="98" y="36"/>
                  </a:moveTo>
                  <a:cubicBezTo>
                    <a:pt x="98" y="36"/>
                    <a:pt x="98" y="36"/>
                    <a:pt x="98" y="36"/>
                  </a:cubicBezTo>
                  <a:cubicBezTo>
                    <a:pt x="103" y="36"/>
                    <a:pt x="103" y="36"/>
                    <a:pt x="103" y="36"/>
                  </a:cubicBezTo>
                  <a:cubicBezTo>
                    <a:pt x="103" y="35"/>
                    <a:pt x="103" y="35"/>
                    <a:pt x="103" y="35"/>
                  </a:cubicBezTo>
                  <a:cubicBezTo>
                    <a:pt x="98" y="36"/>
                    <a:pt x="98" y="36"/>
                    <a:pt x="98" y="36"/>
                  </a:cubicBezTo>
                  <a:close/>
                  <a:moveTo>
                    <a:pt x="103" y="34"/>
                  </a:moveTo>
                  <a:cubicBezTo>
                    <a:pt x="103" y="34"/>
                    <a:pt x="103" y="34"/>
                    <a:pt x="103" y="34"/>
                  </a:cubicBezTo>
                  <a:cubicBezTo>
                    <a:pt x="98" y="35"/>
                    <a:pt x="98" y="35"/>
                    <a:pt x="98" y="35"/>
                  </a:cubicBezTo>
                  <a:cubicBezTo>
                    <a:pt x="98" y="35"/>
                    <a:pt x="98" y="35"/>
                    <a:pt x="98" y="35"/>
                  </a:cubicBezTo>
                  <a:cubicBezTo>
                    <a:pt x="103" y="35"/>
                    <a:pt x="103" y="35"/>
                    <a:pt x="103" y="35"/>
                  </a:cubicBezTo>
                  <a:lnTo>
                    <a:pt x="103" y="34"/>
                  </a:lnTo>
                  <a:close/>
                  <a:moveTo>
                    <a:pt x="98" y="37"/>
                  </a:moveTo>
                  <a:cubicBezTo>
                    <a:pt x="98" y="37"/>
                    <a:pt x="98" y="37"/>
                    <a:pt x="98" y="37"/>
                  </a:cubicBezTo>
                  <a:cubicBezTo>
                    <a:pt x="103" y="37"/>
                    <a:pt x="103" y="37"/>
                    <a:pt x="103" y="37"/>
                  </a:cubicBezTo>
                  <a:cubicBezTo>
                    <a:pt x="103" y="36"/>
                    <a:pt x="103" y="36"/>
                    <a:pt x="103" y="36"/>
                  </a:cubicBezTo>
                  <a:cubicBezTo>
                    <a:pt x="98" y="37"/>
                    <a:pt x="98" y="37"/>
                    <a:pt x="98" y="37"/>
                  </a:cubicBezTo>
                  <a:close/>
                  <a:moveTo>
                    <a:pt x="93" y="44"/>
                  </a:moveTo>
                  <a:cubicBezTo>
                    <a:pt x="93" y="44"/>
                    <a:pt x="93" y="44"/>
                    <a:pt x="93" y="44"/>
                  </a:cubicBezTo>
                  <a:cubicBezTo>
                    <a:pt x="98" y="44"/>
                    <a:pt x="98" y="44"/>
                    <a:pt x="98" y="44"/>
                  </a:cubicBezTo>
                  <a:cubicBezTo>
                    <a:pt x="98" y="43"/>
                    <a:pt x="98" y="43"/>
                    <a:pt x="98" y="43"/>
                  </a:cubicBezTo>
                  <a:cubicBezTo>
                    <a:pt x="93" y="44"/>
                    <a:pt x="93" y="44"/>
                    <a:pt x="93" y="44"/>
                  </a:cubicBezTo>
                  <a:close/>
                  <a:moveTo>
                    <a:pt x="93" y="41"/>
                  </a:moveTo>
                  <a:cubicBezTo>
                    <a:pt x="93" y="41"/>
                    <a:pt x="93" y="41"/>
                    <a:pt x="93" y="41"/>
                  </a:cubicBezTo>
                  <a:cubicBezTo>
                    <a:pt x="98" y="41"/>
                    <a:pt x="98" y="41"/>
                    <a:pt x="98" y="41"/>
                  </a:cubicBezTo>
                  <a:cubicBezTo>
                    <a:pt x="98" y="40"/>
                    <a:pt x="98" y="40"/>
                    <a:pt x="98" y="40"/>
                  </a:cubicBezTo>
                  <a:cubicBezTo>
                    <a:pt x="93" y="41"/>
                    <a:pt x="93" y="41"/>
                    <a:pt x="93" y="41"/>
                  </a:cubicBezTo>
                  <a:close/>
                  <a:moveTo>
                    <a:pt x="93" y="43"/>
                  </a:moveTo>
                  <a:cubicBezTo>
                    <a:pt x="93" y="43"/>
                    <a:pt x="93" y="43"/>
                    <a:pt x="93" y="43"/>
                  </a:cubicBezTo>
                  <a:cubicBezTo>
                    <a:pt x="98" y="43"/>
                    <a:pt x="98" y="43"/>
                    <a:pt x="98" y="43"/>
                  </a:cubicBezTo>
                  <a:cubicBezTo>
                    <a:pt x="98" y="42"/>
                    <a:pt x="98" y="42"/>
                    <a:pt x="98" y="42"/>
                  </a:cubicBezTo>
                  <a:cubicBezTo>
                    <a:pt x="93" y="43"/>
                    <a:pt x="93" y="43"/>
                    <a:pt x="93" y="43"/>
                  </a:cubicBezTo>
                  <a:close/>
                  <a:moveTo>
                    <a:pt x="93" y="42"/>
                  </a:moveTo>
                  <a:cubicBezTo>
                    <a:pt x="93" y="42"/>
                    <a:pt x="93" y="42"/>
                    <a:pt x="93" y="42"/>
                  </a:cubicBezTo>
                  <a:cubicBezTo>
                    <a:pt x="98" y="42"/>
                    <a:pt x="98" y="42"/>
                    <a:pt x="98" y="42"/>
                  </a:cubicBezTo>
                  <a:cubicBezTo>
                    <a:pt x="98" y="41"/>
                    <a:pt x="98" y="41"/>
                    <a:pt x="98" y="41"/>
                  </a:cubicBezTo>
                  <a:cubicBezTo>
                    <a:pt x="93" y="42"/>
                    <a:pt x="93" y="42"/>
                    <a:pt x="93" y="42"/>
                  </a:cubicBezTo>
                  <a:close/>
                  <a:moveTo>
                    <a:pt x="98" y="40"/>
                  </a:moveTo>
                  <a:cubicBezTo>
                    <a:pt x="98" y="40"/>
                    <a:pt x="98" y="40"/>
                    <a:pt x="98" y="40"/>
                  </a:cubicBezTo>
                  <a:cubicBezTo>
                    <a:pt x="103" y="40"/>
                    <a:pt x="103" y="40"/>
                    <a:pt x="103" y="40"/>
                  </a:cubicBezTo>
                  <a:cubicBezTo>
                    <a:pt x="103" y="39"/>
                    <a:pt x="103" y="39"/>
                    <a:pt x="103" y="39"/>
                  </a:cubicBezTo>
                  <a:cubicBezTo>
                    <a:pt x="98" y="40"/>
                    <a:pt x="98" y="40"/>
                    <a:pt x="98" y="40"/>
                  </a:cubicBezTo>
                  <a:close/>
                  <a:moveTo>
                    <a:pt x="98" y="38"/>
                  </a:moveTo>
                  <a:cubicBezTo>
                    <a:pt x="98" y="38"/>
                    <a:pt x="98" y="38"/>
                    <a:pt x="98" y="38"/>
                  </a:cubicBezTo>
                  <a:cubicBezTo>
                    <a:pt x="103" y="38"/>
                    <a:pt x="103" y="38"/>
                    <a:pt x="103" y="38"/>
                  </a:cubicBezTo>
                  <a:cubicBezTo>
                    <a:pt x="103" y="37"/>
                    <a:pt x="103" y="37"/>
                    <a:pt x="103" y="37"/>
                  </a:cubicBezTo>
                  <a:cubicBezTo>
                    <a:pt x="98" y="38"/>
                    <a:pt x="98" y="38"/>
                    <a:pt x="98" y="38"/>
                  </a:cubicBezTo>
                  <a:close/>
                  <a:moveTo>
                    <a:pt x="98" y="44"/>
                  </a:moveTo>
                  <a:cubicBezTo>
                    <a:pt x="98" y="44"/>
                    <a:pt x="98" y="44"/>
                    <a:pt x="98" y="44"/>
                  </a:cubicBezTo>
                  <a:cubicBezTo>
                    <a:pt x="103" y="44"/>
                    <a:pt x="103" y="44"/>
                    <a:pt x="103" y="44"/>
                  </a:cubicBezTo>
                  <a:cubicBezTo>
                    <a:pt x="103" y="43"/>
                    <a:pt x="103" y="43"/>
                    <a:pt x="103" y="43"/>
                  </a:cubicBezTo>
                  <a:cubicBezTo>
                    <a:pt x="98" y="43"/>
                    <a:pt x="98" y="43"/>
                    <a:pt x="98" y="43"/>
                  </a:cubicBezTo>
                  <a:lnTo>
                    <a:pt x="98" y="44"/>
                  </a:lnTo>
                  <a:close/>
                  <a:moveTo>
                    <a:pt x="98" y="42"/>
                  </a:moveTo>
                  <a:cubicBezTo>
                    <a:pt x="98" y="42"/>
                    <a:pt x="98" y="42"/>
                    <a:pt x="98" y="42"/>
                  </a:cubicBezTo>
                  <a:cubicBezTo>
                    <a:pt x="103" y="42"/>
                    <a:pt x="103" y="42"/>
                    <a:pt x="103" y="42"/>
                  </a:cubicBezTo>
                  <a:cubicBezTo>
                    <a:pt x="103" y="41"/>
                    <a:pt x="103" y="41"/>
                    <a:pt x="103" y="41"/>
                  </a:cubicBezTo>
                  <a:cubicBezTo>
                    <a:pt x="98" y="41"/>
                    <a:pt x="98" y="41"/>
                    <a:pt x="98" y="41"/>
                  </a:cubicBezTo>
                  <a:lnTo>
                    <a:pt x="98" y="42"/>
                  </a:lnTo>
                  <a:close/>
                  <a:moveTo>
                    <a:pt x="98" y="43"/>
                  </a:moveTo>
                  <a:cubicBezTo>
                    <a:pt x="98" y="43"/>
                    <a:pt x="98" y="43"/>
                    <a:pt x="98" y="43"/>
                  </a:cubicBezTo>
                  <a:cubicBezTo>
                    <a:pt x="103" y="43"/>
                    <a:pt x="103" y="43"/>
                    <a:pt x="103" y="43"/>
                  </a:cubicBezTo>
                  <a:cubicBezTo>
                    <a:pt x="103" y="42"/>
                    <a:pt x="103" y="42"/>
                    <a:pt x="103" y="42"/>
                  </a:cubicBezTo>
                  <a:cubicBezTo>
                    <a:pt x="98" y="42"/>
                    <a:pt x="98" y="42"/>
                    <a:pt x="98" y="42"/>
                  </a:cubicBezTo>
                  <a:lnTo>
                    <a:pt x="98" y="43"/>
                  </a:lnTo>
                  <a:close/>
                  <a:moveTo>
                    <a:pt x="98" y="39"/>
                  </a:moveTo>
                  <a:cubicBezTo>
                    <a:pt x="98" y="39"/>
                    <a:pt x="98" y="39"/>
                    <a:pt x="98" y="39"/>
                  </a:cubicBezTo>
                  <a:cubicBezTo>
                    <a:pt x="103" y="39"/>
                    <a:pt x="103" y="39"/>
                    <a:pt x="103" y="39"/>
                  </a:cubicBezTo>
                  <a:cubicBezTo>
                    <a:pt x="103" y="38"/>
                    <a:pt x="103" y="38"/>
                    <a:pt x="103" y="38"/>
                  </a:cubicBezTo>
                  <a:cubicBezTo>
                    <a:pt x="98" y="39"/>
                    <a:pt x="98" y="39"/>
                    <a:pt x="98" y="39"/>
                  </a:cubicBezTo>
                  <a:close/>
                  <a:moveTo>
                    <a:pt x="93" y="40"/>
                  </a:moveTo>
                  <a:cubicBezTo>
                    <a:pt x="93" y="40"/>
                    <a:pt x="93" y="40"/>
                    <a:pt x="93" y="40"/>
                  </a:cubicBezTo>
                  <a:cubicBezTo>
                    <a:pt x="98" y="40"/>
                    <a:pt x="98" y="40"/>
                    <a:pt x="98" y="40"/>
                  </a:cubicBezTo>
                  <a:cubicBezTo>
                    <a:pt x="98" y="39"/>
                    <a:pt x="98" y="39"/>
                    <a:pt x="98" y="39"/>
                  </a:cubicBezTo>
                  <a:cubicBezTo>
                    <a:pt x="93" y="40"/>
                    <a:pt x="93" y="40"/>
                    <a:pt x="93" y="40"/>
                  </a:cubicBezTo>
                  <a:close/>
                  <a:moveTo>
                    <a:pt x="83" y="45"/>
                  </a:moveTo>
                  <a:cubicBezTo>
                    <a:pt x="83" y="45"/>
                    <a:pt x="83" y="45"/>
                    <a:pt x="83" y="45"/>
                  </a:cubicBezTo>
                  <a:cubicBezTo>
                    <a:pt x="88" y="44"/>
                    <a:pt x="88" y="44"/>
                    <a:pt x="88" y="44"/>
                  </a:cubicBezTo>
                  <a:cubicBezTo>
                    <a:pt x="88" y="44"/>
                    <a:pt x="88" y="44"/>
                    <a:pt x="88" y="44"/>
                  </a:cubicBezTo>
                  <a:cubicBezTo>
                    <a:pt x="83" y="44"/>
                    <a:pt x="83" y="44"/>
                    <a:pt x="83" y="44"/>
                  </a:cubicBezTo>
                  <a:lnTo>
                    <a:pt x="83" y="45"/>
                  </a:lnTo>
                  <a:close/>
                  <a:moveTo>
                    <a:pt x="98" y="41"/>
                  </a:moveTo>
                  <a:cubicBezTo>
                    <a:pt x="98" y="41"/>
                    <a:pt x="98" y="41"/>
                    <a:pt x="98" y="41"/>
                  </a:cubicBezTo>
                  <a:cubicBezTo>
                    <a:pt x="103" y="41"/>
                    <a:pt x="103" y="41"/>
                    <a:pt x="103" y="41"/>
                  </a:cubicBezTo>
                  <a:cubicBezTo>
                    <a:pt x="103" y="40"/>
                    <a:pt x="103" y="40"/>
                    <a:pt x="103" y="40"/>
                  </a:cubicBezTo>
                  <a:cubicBezTo>
                    <a:pt x="98" y="40"/>
                    <a:pt x="98" y="40"/>
                    <a:pt x="98" y="40"/>
                  </a:cubicBezTo>
                  <a:lnTo>
                    <a:pt x="98" y="41"/>
                  </a:lnTo>
                  <a:close/>
                  <a:moveTo>
                    <a:pt x="88" y="40"/>
                  </a:moveTo>
                  <a:cubicBezTo>
                    <a:pt x="88" y="40"/>
                    <a:pt x="88" y="40"/>
                    <a:pt x="88" y="40"/>
                  </a:cubicBezTo>
                  <a:cubicBezTo>
                    <a:pt x="92" y="40"/>
                    <a:pt x="92" y="40"/>
                    <a:pt x="92" y="40"/>
                  </a:cubicBezTo>
                  <a:cubicBezTo>
                    <a:pt x="92" y="39"/>
                    <a:pt x="92" y="39"/>
                    <a:pt x="92" y="39"/>
                  </a:cubicBezTo>
                  <a:cubicBezTo>
                    <a:pt x="88" y="39"/>
                    <a:pt x="88" y="39"/>
                    <a:pt x="88" y="39"/>
                  </a:cubicBezTo>
                  <a:lnTo>
                    <a:pt x="88" y="40"/>
                  </a:lnTo>
                  <a:close/>
                  <a:moveTo>
                    <a:pt x="88" y="41"/>
                  </a:moveTo>
                  <a:cubicBezTo>
                    <a:pt x="88" y="41"/>
                    <a:pt x="88" y="41"/>
                    <a:pt x="88" y="41"/>
                  </a:cubicBezTo>
                  <a:cubicBezTo>
                    <a:pt x="92" y="40"/>
                    <a:pt x="92" y="40"/>
                    <a:pt x="92" y="40"/>
                  </a:cubicBezTo>
                  <a:cubicBezTo>
                    <a:pt x="92" y="40"/>
                    <a:pt x="92" y="40"/>
                    <a:pt x="92" y="40"/>
                  </a:cubicBezTo>
                  <a:cubicBezTo>
                    <a:pt x="88" y="40"/>
                    <a:pt x="88" y="40"/>
                    <a:pt x="88" y="40"/>
                  </a:cubicBezTo>
                  <a:lnTo>
                    <a:pt x="88" y="41"/>
                  </a:lnTo>
                  <a:close/>
                  <a:moveTo>
                    <a:pt x="88" y="39"/>
                  </a:moveTo>
                  <a:cubicBezTo>
                    <a:pt x="88" y="39"/>
                    <a:pt x="88" y="39"/>
                    <a:pt x="88" y="39"/>
                  </a:cubicBezTo>
                  <a:cubicBezTo>
                    <a:pt x="92" y="39"/>
                    <a:pt x="92" y="39"/>
                    <a:pt x="92" y="39"/>
                  </a:cubicBezTo>
                  <a:cubicBezTo>
                    <a:pt x="92" y="38"/>
                    <a:pt x="92" y="38"/>
                    <a:pt x="92" y="38"/>
                  </a:cubicBezTo>
                  <a:cubicBezTo>
                    <a:pt x="88" y="39"/>
                    <a:pt x="88" y="39"/>
                    <a:pt x="88" y="39"/>
                  </a:cubicBezTo>
                  <a:close/>
                  <a:moveTo>
                    <a:pt x="100" y="26"/>
                  </a:moveTo>
                  <a:cubicBezTo>
                    <a:pt x="100" y="26"/>
                    <a:pt x="100" y="26"/>
                    <a:pt x="100" y="26"/>
                  </a:cubicBezTo>
                  <a:cubicBezTo>
                    <a:pt x="101" y="26"/>
                    <a:pt x="101" y="26"/>
                    <a:pt x="101" y="26"/>
                  </a:cubicBezTo>
                  <a:cubicBezTo>
                    <a:pt x="101" y="25"/>
                    <a:pt x="101" y="25"/>
                    <a:pt x="101" y="25"/>
                  </a:cubicBezTo>
                  <a:cubicBezTo>
                    <a:pt x="101" y="24"/>
                    <a:pt x="101" y="24"/>
                    <a:pt x="101" y="24"/>
                  </a:cubicBezTo>
                  <a:cubicBezTo>
                    <a:pt x="101" y="24"/>
                    <a:pt x="101" y="24"/>
                    <a:pt x="101" y="24"/>
                  </a:cubicBezTo>
                  <a:cubicBezTo>
                    <a:pt x="103" y="24"/>
                    <a:pt x="103" y="24"/>
                    <a:pt x="103" y="24"/>
                  </a:cubicBezTo>
                  <a:cubicBezTo>
                    <a:pt x="103" y="23"/>
                    <a:pt x="103" y="23"/>
                    <a:pt x="103" y="23"/>
                  </a:cubicBezTo>
                  <a:cubicBezTo>
                    <a:pt x="100" y="24"/>
                    <a:pt x="100" y="24"/>
                    <a:pt x="100" y="24"/>
                  </a:cubicBezTo>
                  <a:lnTo>
                    <a:pt x="100" y="26"/>
                  </a:lnTo>
                  <a:close/>
                  <a:moveTo>
                    <a:pt x="88" y="38"/>
                  </a:moveTo>
                  <a:cubicBezTo>
                    <a:pt x="88" y="38"/>
                    <a:pt x="88" y="38"/>
                    <a:pt x="88" y="38"/>
                  </a:cubicBezTo>
                  <a:cubicBezTo>
                    <a:pt x="92" y="38"/>
                    <a:pt x="92" y="38"/>
                    <a:pt x="92" y="38"/>
                  </a:cubicBezTo>
                  <a:cubicBezTo>
                    <a:pt x="92" y="37"/>
                    <a:pt x="92" y="37"/>
                    <a:pt x="92" y="37"/>
                  </a:cubicBezTo>
                  <a:cubicBezTo>
                    <a:pt x="88" y="38"/>
                    <a:pt x="88" y="38"/>
                    <a:pt x="88" y="38"/>
                  </a:cubicBezTo>
                  <a:close/>
                  <a:moveTo>
                    <a:pt x="88" y="37"/>
                  </a:moveTo>
                  <a:cubicBezTo>
                    <a:pt x="88" y="37"/>
                    <a:pt x="88" y="37"/>
                    <a:pt x="88" y="37"/>
                  </a:cubicBezTo>
                  <a:cubicBezTo>
                    <a:pt x="92" y="37"/>
                    <a:pt x="92" y="37"/>
                    <a:pt x="92" y="37"/>
                  </a:cubicBezTo>
                  <a:cubicBezTo>
                    <a:pt x="92" y="36"/>
                    <a:pt x="92" y="36"/>
                    <a:pt x="92" y="36"/>
                  </a:cubicBezTo>
                  <a:cubicBezTo>
                    <a:pt x="88" y="37"/>
                    <a:pt x="88" y="37"/>
                    <a:pt x="88" y="37"/>
                  </a:cubicBezTo>
                  <a:close/>
                  <a:moveTo>
                    <a:pt x="92" y="35"/>
                  </a:moveTo>
                  <a:cubicBezTo>
                    <a:pt x="92" y="35"/>
                    <a:pt x="92" y="35"/>
                    <a:pt x="92" y="35"/>
                  </a:cubicBezTo>
                  <a:cubicBezTo>
                    <a:pt x="88" y="36"/>
                    <a:pt x="88" y="36"/>
                    <a:pt x="88" y="36"/>
                  </a:cubicBezTo>
                  <a:cubicBezTo>
                    <a:pt x="88" y="36"/>
                    <a:pt x="88" y="36"/>
                    <a:pt x="88" y="36"/>
                  </a:cubicBezTo>
                  <a:cubicBezTo>
                    <a:pt x="92" y="36"/>
                    <a:pt x="92" y="36"/>
                    <a:pt x="92" y="36"/>
                  </a:cubicBezTo>
                  <a:lnTo>
                    <a:pt x="92" y="35"/>
                  </a:lnTo>
                  <a:close/>
                  <a:moveTo>
                    <a:pt x="98" y="35"/>
                  </a:moveTo>
                  <a:cubicBezTo>
                    <a:pt x="98" y="35"/>
                    <a:pt x="98" y="35"/>
                    <a:pt x="98" y="35"/>
                  </a:cubicBezTo>
                  <a:cubicBezTo>
                    <a:pt x="93" y="35"/>
                    <a:pt x="93" y="35"/>
                    <a:pt x="93" y="35"/>
                  </a:cubicBezTo>
                  <a:cubicBezTo>
                    <a:pt x="93" y="35"/>
                    <a:pt x="93" y="35"/>
                    <a:pt x="93" y="35"/>
                  </a:cubicBezTo>
                  <a:cubicBezTo>
                    <a:pt x="98" y="35"/>
                    <a:pt x="98" y="35"/>
                    <a:pt x="98" y="35"/>
                  </a:cubicBezTo>
                  <a:close/>
                  <a:moveTo>
                    <a:pt x="93" y="37"/>
                  </a:moveTo>
                  <a:cubicBezTo>
                    <a:pt x="93" y="37"/>
                    <a:pt x="93" y="37"/>
                    <a:pt x="93" y="37"/>
                  </a:cubicBezTo>
                  <a:cubicBezTo>
                    <a:pt x="98" y="37"/>
                    <a:pt x="98" y="37"/>
                    <a:pt x="98" y="37"/>
                  </a:cubicBezTo>
                  <a:cubicBezTo>
                    <a:pt x="98" y="36"/>
                    <a:pt x="98" y="36"/>
                    <a:pt x="98" y="36"/>
                  </a:cubicBezTo>
                  <a:cubicBezTo>
                    <a:pt x="93" y="37"/>
                    <a:pt x="93" y="37"/>
                    <a:pt x="93" y="37"/>
                  </a:cubicBezTo>
                  <a:close/>
                  <a:moveTo>
                    <a:pt x="93" y="39"/>
                  </a:moveTo>
                  <a:cubicBezTo>
                    <a:pt x="93" y="39"/>
                    <a:pt x="93" y="39"/>
                    <a:pt x="93" y="39"/>
                  </a:cubicBezTo>
                  <a:cubicBezTo>
                    <a:pt x="98" y="39"/>
                    <a:pt x="98" y="39"/>
                    <a:pt x="98" y="39"/>
                  </a:cubicBezTo>
                  <a:cubicBezTo>
                    <a:pt x="98" y="38"/>
                    <a:pt x="98" y="38"/>
                    <a:pt x="98" y="38"/>
                  </a:cubicBezTo>
                  <a:cubicBezTo>
                    <a:pt x="93" y="39"/>
                    <a:pt x="93" y="39"/>
                    <a:pt x="93" y="39"/>
                  </a:cubicBezTo>
                  <a:close/>
                  <a:moveTo>
                    <a:pt x="93" y="38"/>
                  </a:moveTo>
                  <a:cubicBezTo>
                    <a:pt x="93" y="38"/>
                    <a:pt x="93" y="38"/>
                    <a:pt x="93" y="38"/>
                  </a:cubicBezTo>
                  <a:cubicBezTo>
                    <a:pt x="98" y="38"/>
                    <a:pt x="98" y="38"/>
                    <a:pt x="98" y="38"/>
                  </a:cubicBezTo>
                  <a:cubicBezTo>
                    <a:pt x="98" y="37"/>
                    <a:pt x="98" y="37"/>
                    <a:pt x="98" y="37"/>
                  </a:cubicBezTo>
                  <a:cubicBezTo>
                    <a:pt x="93" y="38"/>
                    <a:pt x="93" y="38"/>
                    <a:pt x="93" y="38"/>
                  </a:cubicBezTo>
                  <a:close/>
                  <a:moveTo>
                    <a:pt x="93" y="36"/>
                  </a:moveTo>
                  <a:cubicBezTo>
                    <a:pt x="93" y="36"/>
                    <a:pt x="93" y="36"/>
                    <a:pt x="93" y="36"/>
                  </a:cubicBezTo>
                  <a:cubicBezTo>
                    <a:pt x="98" y="36"/>
                    <a:pt x="98" y="36"/>
                    <a:pt x="98" y="36"/>
                  </a:cubicBezTo>
                  <a:cubicBezTo>
                    <a:pt x="98" y="36"/>
                    <a:pt x="98" y="36"/>
                    <a:pt x="98" y="36"/>
                  </a:cubicBezTo>
                  <a:cubicBezTo>
                    <a:pt x="93" y="36"/>
                    <a:pt x="93" y="36"/>
                    <a:pt x="93" y="36"/>
                  </a:cubicBezTo>
                  <a:close/>
                  <a:moveTo>
                    <a:pt x="88" y="44"/>
                  </a:moveTo>
                  <a:cubicBezTo>
                    <a:pt x="88" y="44"/>
                    <a:pt x="88" y="44"/>
                    <a:pt x="88" y="44"/>
                  </a:cubicBezTo>
                  <a:cubicBezTo>
                    <a:pt x="92" y="43"/>
                    <a:pt x="92" y="43"/>
                    <a:pt x="92" y="43"/>
                  </a:cubicBezTo>
                  <a:cubicBezTo>
                    <a:pt x="92" y="43"/>
                    <a:pt x="92" y="43"/>
                    <a:pt x="92" y="43"/>
                  </a:cubicBezTo>
                  <a:cubicBezTo>
                    <a:pt x="88" y="43"/>
                    <a:pt x="88" y="43"/>
                    <a:pt x="88" y="43"/>
                  </a:cubicBezTo>
                  <a:lnTo>
                    <a:pt x="88" y="44"/>
                  </a:lnTo>
                  <a:close/>
                  <a:moveTo>
                    <a:pt x="88" y="44"/>
                  </a:moveTo>
                  <a:cubicBezTo>
                    <a:pt x="88" y="44"/>
                    <a:pt x="88" y="44"/>
                    <a:pt x="88" y="44"/>
                  </a:cubicBezTo>
                  <a:cubicBezTo>
                    <a:pt x="92" y="44"/>
                    <a:pt x="92" y="44"/>
                    <a:pt x="92" y="44"/>
                  </a:cubicBezTo>
                  <a:cubicBezTo>
                    <a:pt x="92" y="44"/>
                    <a:pt x="92" y="44"/>
                    <a:pt x="92" y="44"/>
                  </a:cubicBezTo>
                  <a:cubicBezTo>
                    <a:pt x="88" y="44"/>
                    <a:pt x="88" y="44"/>
                    <a:pt x="88" y="44"/>
                  </a:cubicBezTo>
                  <a:close/>
                  <a:moveTo>
                    <a:pt x="88" y="43"/>
                  </a:moveTo>
                  <a:cubicBezTo>
                    <a:pt x="88" y="43"/>
                    <a:pt x="88" y="43"/>
                    <a:pt x="88" y="43"/>
                  </a:cubicBezTo>
                  <a:cubicBezTo>
                    <a:pt x="92" y="42"/>
                    <a:pt x="92" y="42"/>
                    <a:pt x="92" y="42"/>
                  </a:cubicBezTo>
                  <a:cubicBezTo>
                    <a:pt x="92" y="42"/>
                    <a:pt x="92" y="42"/>
                    <a:pt x="92" y="42"/>
                  </a:cubicBezTo>
                  <a:cubicBezTo>
                    <a:pt x="88" y="42"/>
                    <a:pt x="88" y="42"/>
                    <a:pt x="88" y="42"/>
                  </a:cubicBezTo>
                  <a:lnTo>
                    <a:pt x="88" y="43"/>
                  </a:lnTo>
                  <a:close/>
                  <a:moveTo>
                    <a:pt x="88" y="42"/>
                  </a:moveTo>
                  <a:cubicBezTo>
                    <a:pt x="88" y="42"/>
                    <a:pt x="88" y="42"/>
                    <a:pt x="88" y="42"/>
                  </a:cubicBezTo>
                  <a:cubicBezTo>
                    <a:pt x="92" y="41"/>
                    <a:pt x="92" y="41"/>
                    <a:pt x="92" y="41"/>
                  </a:cubicBezTo>
                  <a:cubicBezTo>
                    <a:pt x="92" y="41"/>
                    <a:pt x="92" y="41"/>
                    <a:pt x="92" y="41"/>
                  </a:cubicBezTo>
                  <a:cubicBezTo>
                    <a:pt x="88" y="41"/>
                    <a:pt x="88" y="41"/>
                    <a:pt x="88" y="41"/>
                  </a:cubicBezTo>
                  <a:lnTo>
                    <a:pt x="88" y="42"/>
                  </a:lnTo>
                  <a:close/>
                  <a:moveTo>
                    <a:pt x="47" y="41"/>
                  </a:moveTo>
                  <a:cubicBezTo>
                    <a:pt x="47" y="41"/>
                    <a:pt x="47" y="41"/>
                    <a:pt x="47" y="41"/>
                  </a:cubicBezTo>
                  <a:cubicBezTo>
                    <a:pt x="57" y="40"/>
                    <a:pt x="57" y="40"/>
                    <a:pt x="57" y="40"/>
                  </a:cubicBezTo>
                  <a:cubicBezTo>
                    <a:pt x="57" y="41"/>
                    <a:pt x="57" y="41"/>
                    <a:pt x="57" y="41"/>
                  </a:cubicBezTo>
                  <a:cubicBezTo>
                    <a:pt x="60" y="40"/>
                    <a:pt x="60" y="40"/>
                    <a:pt x="60" y="40"/>
                  </a:cubicBezTo>
                  <a:cubicBezTo>
                    <a:pt x="60" y="40"/>
                    <a:pt x="60" y="40"/>
                    <a:pt x="60" y="40"/>
                  </a:cubicBezTo>
                  <a:cubicBezTo>
                    <a:pt x="57" y="40"/>
                    <a:pt x="57" y="40"/>
                    <a:pt x="57" y="40"/>
                  </a:cubicBezTo>
                  <a:cubicBezTo>
                    <a:pt x="57" y="40"/>
                    <a:pt x="57" y="40"/>
                    <a:pt x="57" y="40"/>
                  </a:cubicBezTo>
                  <a:cubicBezTo>
                    <a:pt x="47" y="41"/>
                    <a:pt x="47" y="41"/>
                    <a:pt x="47" y="41"/>
                  </a:cubicBezTo>
                  <a:close/>
                  <a:moveTo>
                    <a:pt x="47" y="42"/>
                  </a:moveTo>
                  <a:cubicBezTo>
                    <a:pt x="47" y="42"/>
                    <a:pt x="47" y="42"/>
                    <a:pt x="47" y="42"/>
                  </a:cubicBezTo>
                  <a:cubicBezTo>
                    <a:pt x="57" y="41"/>
                    <a:pt x="57" y="41"/>
                    <a:pt x="57" y="41"/>
                  </a:cubicBezTo>
                  <a:cubicBezTo>
                    <a:pt x="57" y="41"/>
                    <a:pt x="57" y="41"/>
                    <a:pt x="57" y="41"/>
                  </a:cubicBezTo>
                  <a:cubicBezTo>
                    <a:pt x="60" y="41"/>
                    <a:pt x="60" y="41"/>
                    <a:pt x="60" y="41"/>
                  </a:cubicBezTo>
                  <a:cubicBezTo>
                    <a:pt x="60" y="41"/>
                    <a:pt x="60" y="41"/>
                    <a:pt x="60" y="41"/>
                  </a:cubicBezTo>
                  <a:cubicBezTo>
                    <a:pt x="57" y="41"/>
                    <a:pt x="57" y="41"/>
                    <a:pt x="57" y="41"/>
                  </a:cubicBezTo>
                  <a:cubicBezTo>
                    <a:pt x="57" y="41"/>
                    <a:pt x="57" y="41"/>
                    <a:pt x="57" y="41"/>
                  </a:cubicBezTo>
                  <a:cubicBezTo>
                    <a:pt x="47" y="41"/>
                    <a:pt x="47" y="41"/>
                    <a:pt x="47" y="41"/>
                  </a:cubicBezTo>
                  <a:lnTo>
                    <a:pt x="47" y="42"/>
                  </a:lnTo>
                  <a:close/>
                  <a:moveTo>
                    <a:pt x="47" y="40"/>
                  </a:moveTo>
                  <a:cubicBezTo>
                    <a:pt x="47" y="40"/>
                    <a:pt x="47" y="40"/>
                    <a:pt x="47" y="40"/>
                  </a:cubicBezTo>
                  <a:cubicBezTo>
                    <a:pt x="57" y="40"/>
                    <a:pt x="57" y="40"/>
                    <a:pt x="57" y="40"/>
                  </a:cubicBezTo>
                  <a:cubicBezTo>
                    <a:pt x="57" y="40"/>
                    <a:pt x="57" y="40"/>
                    <a:pt x="57" y="40"/>
                  </a:cubicBezTo>
                  <a:cubicBezTo>
                    <a:pt x="60" y="40"/>
                    <a:pt x="60" y="40"/>
                    <a:pt x="60" y="40"/>
                  </a:cubicBezTo>
                  <a:cubicBezTo>
                    <a:pt x="60" y="39"/>
                    <a:pt x="60" y="39"/>
                    <a:pt x="60" y="39"/>
                  </a:cubicBezTo>
                  <a:cubicBezTo>
                    <a:pt x="57" y="39"/>
                    <a:pt x="57" y="39"/>
                    <a:pt x="57" y="39"/>
                  </a:cubicBezTo>
                  <a:cubicBezTo>
                    <a:pt x="57" y="39"/>
                    <a:pt x="57" y="39"/>
                    <a:pt x="57" y="39"/>
                  </a:cubicBezTo>
                  <a:cubicBezTo>
                    <a:pt x="47" y="40"/>
                    <a:pt x="47" y="40"/>
                    <a:pt x="47" y="40"/>
                  </a:cubicBezTo>
                  <a:close/>
                  <a:moveTo>
                    <a:pt x="108" y="37"/>
                  </a:moveTo>
                  <a:cubicBezTo>
                    <a:pt x="108" y="37"/>
                    <a:pt x="108" y="37"/>
                    <a:pt x="108" y="37"/>
                  </a:cubicBezTo>
                  <a:cubicBezTo>
                    <a:pt x="112" y="37"/>
                    <a:pt x="112" y="37"/>
                    <a:pt x="112" y="37"/>
                  </a:cubicBezTo>
                  <a:cubicBezTo>
                    <a:pt x="106" y="36"/>
                    <a:pt x="106" y="36"/>
                    <a:pt x="106" y="36"/>
                  </a:cubicBezTo>
                  <a:cubicBezTo>
                    <a:pt x="106" y="37"/>
                    <a:pt x="106" y="37"/>
                    <a:pt x="106" y="37"/>
                  </a:cubicBezTo>
                  <a:lnTo>
                    <a:pt x="108" y="37"/>
                  </a:lnTo>
                  <a:close/>
                  <a:moveTo>
                    <a:pt x="154" y="41"/>
                  </a:moveTo>
                  <a:cubicBezTo>
                    <a:pt x="154" y="41"/>
                    <a:pt x="154" y="41"/>
                    <a:pt x="154" y="41"/>
                  </a:cubicBezTo>
                  <a:cubicBezTo>
                    <a:pt x="148" y="41"/>
                    <a:pt x="148" y="41"/>
                    <a:pt x="148" y="41"/>
                  </a:cubicBezTo>
                  <a:cubicBezTo>
                    <a:pt x="148" y="39"/>
                    <a:pt x="148" y="39"/>
                    <a:pt x="148" y="39"/>
                  </a:cubicBezTo>
                  <a:cubicBezTo>
                    <a:pt x="146" y="34"/>
                    <a:pt x="146" y="34"/>
                    <a:pt x="146" y="34"/>
                  </a:cubicBezTo>
                  <a:cubicBezTo>
                    <a:pt x="128" y="35"/>
                    <a:pt x="128" y="35"/>
                    <a:pt x="128" y="35"/>
                  </a:cubicBezTo>
                  <a:cubicBezTo>
                    <a:pt x="120" y="34"/>
                    <a:pt x="120" y="34"/>
                    <a:pt x="120" y="34"/>
                  </a:cubicBezTo>
                  <a:cubicBezTo>
                    <a:pt x="117" y="34"/>
                    <a:pt x="117" y="34"/>
                    <a:pt x="117" y="34"/>
                  </a:cubicBezTo>
                  <a:cubicBezTo>
                    <a:pt x="118" y="34"/>
                    <a:pt x="118" y="34"/>
                    <a:pt x="118" y="34"/>
                  </a:cubicBezTo>
                  <a:cubicBezTo>
                    <a:pt x="119" y="5"/>
                    <a:pt x="119" y="5"/>
                    <a:pt x="119" y="5"/>
                  </a:cubicBezTo>
                  <a:cubicBezTo>
                    <a:pt x="116" y="3"/>
                    <a:pt x="116" y="3"/>
                    <a:pt x="116" y="3"/>
                  </a:cubicBezTo>
                  <a:cubicBezTo>
                    <a:pt x="114" y="3"/>
                    <a:pt x="114" y="3"/>
                    <a:pt x="114" y="3"/>
                  </a:cubicBezTo>
                  <a:cubicBezTo>
                    <a:pt x="114" y="2"/>
                    <a:pt x="114" y="2"/>
                    <a:pt x="114" y="2"/>
                  </a:cubicBezTo>
                  <a:cubicBezTo>
                    <a:pt x="110" y="0"/>
                    <a:pt x="110" y="0"/>
                    <a:pt x="110" y="0"/>
                  </a:cubicBezTo>
                  <a:cubicBezTo>
                    <a:pt x="110" y="0"/>
                    <a:pt x="110" y="0"/>
                    <a:pt x="110" y="0"/>
                  </a:cubicBezTo>
                  <a:cubicBezTo>
                    <a:pt x="75" y="10"/>
                    <a:pt x="75" y="10"/>
                    <a:pt x="75" y="10"/>
                  </a:cubicBezTo>
                  <a:cubicBezTo>
                    <a:pt x="75" y="35"/>
                    <a:pt x="75" y="35"/>
                    <a:pt x="75" y="35"/>
                  </a:cubicBezTo>
                  <a:cubicBezTo>
                    <a:pt x="67" y="36"/>
                    <a:pt x="58" y="37"/>
                    <a:pt x="52" y="38"/>
                  </a:cubicBezTo>
                  <a:cubicBezTo>
                    <a:pt x="35" y="36"/>
                    <a:pt x="35" y="36"/>
                    <a:pt x="35" y="36"/>
                  </a:cubicBezTo>
                  <a:cubicBezTo>
                    <a:pt x="20" y="38"/>
                    <a:pt x="20" y="38"/>
                    <a:pt x="20" y="38"/>
                  </a:cubicBezTo>
                  <a:cubicBezTo>
                    <a:pt x="20" y="39"/>
                    <a:pt x="20" y="39"/>
                    <a:pt x="20" y="39"/>
                  </a:cubicBezTo>
                  <a:cubicBezTo>
                    <a:pt x="35" y="37"/>
                    <a:pt x="35" y="37"/>
                    <a:pt x="35" y="37"/>
                  </a:cubicBezTo>
                  <a:cubicBezTo>
                    <a:pt x="49" y="39"/>
                    <a:pt x="49" y="39"/>
                    <a:pt x="49" y="39"/>
                  </a:cubicBezTo>
                  <a:cubicBezTo>
                    <a:pt x="48" y="39"/>
                    <a:pt x="47" y="39"/>
                    <a:pt x="47" y="39"/>
                  </a:cubicBezTo>
                  <a:cubicBezTo>
                    <a:pt x="47" y="41"/>
                    <a:pt x="47" y="41"/>
                    <a:pt x="47" y="41"/>
                  </a:cubicBezTo>
                  <a:cubicBezTo>
                    <a:pt x="47" y="39"/>
                    <a:pt x="47" y="39"/>
                    <a:pt x="47" y="39"/>
                  </a:cubicBezTo>
                  <a:cubicBezTo>
                    <a:pt x="101" y="34"/>
                    <a:pt x="101" y="34"/>
                    <a:pt x="101" y="34"/>
                  </a:cubicBezTo>
                  <a:cubicBezTo>
                    <a:pt x="101" y="34"/>
                    <a:pt x="101" y="34"/>
                    <a:pt x="101" y="34"/>
                  </a:cubicBezTo>
                  <a:cubicBezTo>
                    <a:pt x="101" y="34"/>
                    <a:pt x="101" y="34"/>
                    <a:pt x="101" y="34"/>
                  </a:cubicBezTo>
                  <a:cubicBezTo>
                    <a:pt x="103" y="33"/>
                    <a:pt x="103" y="33"/>
                    <a:pt x="103" y="33"/>
                  </a:cubicBezTo>
                  <a:cubicBezTo>
                    <a:pt x="103" y="44"/>
                    <a:pt x="103" y="44"/>
                    <a:pt x="103" y="44"/>
                  </a:cubicBezTo>
                  <a:cubicBezTo>
                    <a:pt x="88" y="45"/>
                    <a:pt x="88" y="45"/>
                    <a:pt x="88" y="45"/>
                  </a:cubicBezTo>
                  <a:cubicBezTo>
                    <a:pt x="88" y="45"/>
                    <a:pt x="88" y="45"/>
                    <a:pt x="88" y="45"/>
                  </a:cubicBezTo>
                  <a:cubicBezTo>
                    <a:pt x="88" y="45"/>
                    <a:pt x="88" y="45"/>
                    <a:pt x="88" y="45"/>
                  </a:cubicBezTo>
                  <a:cubicBezTo>
                    <a:pt x="88" y="45"/>
                    <a:pt x="88" y="45"/>
                    <a:pt x="88" y="45"/>
                  </a:cubicBezTo>
                  <a:cubicBezTo>
                    <a:pt x="90" y="46"/>
                    <a:pt x="90" y="46"/>
                    <a:pt x="90" y="46"/>
                  </a:cubicBezTo>
                  <a:cubicBezTo>
                    <a:pt x="65" y="47"/>
                    <a:pt x="65" y="47"/>
                    <a:pt x="65" y="47"/>
                  </a:cubicBezTo>
                  <a:cubicBezTo>
                    <a:pt x="65" y="47"/>
                    <a:pt x="65" y="47"/>
                    <a:pt x="65" y="47"/>
                  </a:cubicBezTo>
                  <a:cubicBezTo>
                    <a:pt x="65" y="47"/>
                    <a:pt x="65" y="47"/>
                    <a:pt x="65" y="47"/>
                  </a:cubicBezTo>
                  <a:cubicBezTo>
                    <a:pt x="57" y="47"/>
                    <a:pt x="57" y="47"/>
                    <a:pt x="57" y="47"/>
                  </a:cubicBezTo>
                  <a:cubicBezTo>
                    <a:pt x="57" y="47"/>
                    <a:pt x="57" y="47"/>
                    <a:pt x="57" y="47"/>
                  </a:cubicBezTo>
                  <a:cubicBezTo>
                    <a:pt x="57" y="47"/>
                    <a:pt x="57" y="47"/>
                    <a:pt x="57" y="47"/>
                  </a:cubicBezTo>
                  <a:cubicBezTo>
                    <a:pt x="54" y="47"/>
                    <a:pt x="54" y="47"/>
                    <a:pt x="54" y="47"/>
                  </a:cubicBezTo>
                  <a:cubicBezTo>
                    <a:pt x="54" y="47"/>
                    <a:pt x="54" y="47"/>
                    <a:pt x="54" y="47"/>
                  </a:cubicBezTo>
                  <a:cubicBezTo>
                    <a:pt x="54" y="47"/>
                    <a:pt x="54" y="47"/>
                    <a:pt x="54" y="47"/>
                  </a:cubicBezTo>
                  <a:cubicBezTo>
                    <a:pt x="38" y="48"/>
                    <a:pt x="38" y="48"/>
                    <a:pt x="38" y="48"/>
                  </a:cubicBezTo>
                  <a:cubicBezTo>
                    <a:pt x="38" y="38"/>
                    <a:pt x="38" y="38"/>
                    <a:pt x="38" y="38"/>
                  </a:cubicBezTo>
                  <a:cubicBezTo>
                    <a:pt x="37" y="38"/>
                    <a:pt x="37" y="38"/>
                    <a:pt x="37" y="38"/>
                  </a:cubicBezTo>
                  <a:cubicBezTo>
                    <a:pt x="37" y="48"/>
                    <a:pt x="37" y="48"/>
                    <a:pt x="37" y="48"/>
                  </a:cubicBezTo>
                  <a:cubicBezTo>
                    <a:pt x="37" y="48"/>
                    <a:pt x="37" y="48"/>
                    <a:pt x="37" y="48"/>
                  </a:cubicBezTo>
                  <a:cubicBezTo>
                    <a:pt x="37" y="48"/>
                    <a:pt x="37" y="48"/>
                    <a:pt x="37" y="48"/>
                  </a:cubicBezTo>
                  <a:cubicBezTo>
                    <a:pt x="37" y="48"/>
                    <a:pt x="37" y="48"/>
                    <a:pt x="37" y="48"/>
                  </a:cubicBezTo>
                  <a:cubicBezTo>
                    <a:pt x="37" y="53"/>
                    <a:pt x="37" y="53"/>
                    <a:pt x="37" y="53"/>
                  </a:cubicBezTo>
                  <a:cubicBezTo>
                    <a:pt x="37" y="53"/>
                    <a:pt x="37" y="53"/>
                    <a:pt x="37" y="53"/>
                  </a:cubicBezTo>
                  <a:cubicBezTo>
                    <a:pt x="37" y="40"/>
                    <a:pt x="37" y="40"/>
                    <a:pt x="37" y="40"/>
                  </a:cubicBezTo>
                  <a:cubicBezTo>
                    <a:pt x="33" y="40"/>
                    <a:pt x="33" y="40"/>
                    <a:pt x="33" y="40"/>
                  </a:cubicBezTo>
                  <a:cubicBezTo>
                    <a:pt x="33" y="53"/>
                    <a:pt x="33" y="53"/>
                    <a:pt x="33" y="53"/>
                  </a:cubicBezTo>
                  <a:cubicBezTo>
                    <a:pt x="33" y="53"/>
                    <a:pt x="33" y="53"/>
                    <a:pt x="33" y="53"/>
                  </a:cubicBezTo>
                  <a:cubicBezTo>
                    <a:pt x="33" y="38"/>
                    <a:pt x="33" y="38"/>
                    <a:pt x="33" y="38"/>
                  </a:cubicBezTo>
                  <a:cubicBezTo>
                    <a:pt x="33" y="38"/>
                    <a:pt x="33" y="38"/>
                    <a:pt x="33" y="38"/>
                  </a:cubicBezTo>
                  <a:cubicBezTo>
                    <a:pt x="33" y="53"/>
                    <a:pt x="33" y="53"/>
                    <a:pt x="33" y="53"/>
                  </a:cubicBezTo>
                  <a:cubicBezTo>
                    <a:pt x="32" y="53"/>
                    <a:pt x="32" y="53"/>
                    <a:pt x="32" y="53"/>
                  </a:cubicBezTo>
                  <a:cubicBezTo>
                    <a:pt x="32" y="40"/>
                    <a:pt x="32" y="40"/>
                    <a:pt x="32" y="40"/>
                  </a:cubicBezTo>
                  <a:cubicBezTo>
                    <a:pt x="30" y="40"/>
                    <a:pt x="30" y="40"/>
                    <a:pt x="30" y="40"/>
                  </a:cubicBezTo>
                  <a:cubicBezTo>
                    <a:pt x="30" y="53"/>
                    <a:pt x="30" y="53"/>
                    <a:pt x="30" y="53"/>
                  </a:cubicBezTo>
                  <a:cubicBezTo>
                    <a:pt x="31" y="53"/>
                    <a:pt x="31" y="53"/>
                    <a:pt x="31" y="53"/>
                  </a:cubicBezTo>
                  <a:cubicBezTo>
                    <a:pt x="29" y="53"/>
                    <a:pt x="29" y="53"/>
                    <a:pt x="29" y="53"/>
                  </a:cubicBezTo>
                  <a:cubicBezTo>
                    <a:pt x="29" y="39"/>
                    <a:pt x="29" y="39"/>
                    <a:pt x="29" y="39"/>
                  </a:cubicBezTo>
                  <a:cubicBezTo>
                    <a:pt x="29" y="39"/>
                    <a:pt x="29" y="39"/>
                    <a:pt x="29" y="39"/>
                  </a:cubicBezTo>
                  <a:cubicBezTo>
                    <a:pt x="29" y="53"/>
                    <a:pt x="29" y="53"/>
                    <a:pt x="29" y="53"/>
                  </a:cubicBezTo>
                  <a:cubicBezTo>
                    <a:pt x="24" y="54"/>
                    <a:pt x="24" y="54"/>
                    <a:pt x="24" y="54"/>
                  </a:cubicBezTo>
                  <a:cubicBezTo>
                    <a:pt x="24" y="54"/>
                    <a:pt x="79" y="56"/>
                    <a:pt x="94" y="56"/>
                  </a:cubicBezTo>
                  <a:cubicBezTo>
                    <a:pt x="100" y="56"/>
                    <a:pt x="129" y="55"/>
                    <a:pt x="131" y="55"/>
                  </a:cubicBezTo>
                  <a:cubicBezTo>
                    <a:pt x="131" y="55"/>
                    <a:pt x="131" y="55"/>
                    <a:pt x="131" y="55"/>
                  </a:cubicBezTo>
                  <a:cubicBezTo>
                    <a:pt x="132" y="55"/>
                    <a:pt x="132" y="55"/>
                    <a:pt x="132" y="55"/>
                  </a:cubicBezTo>
                  <a:cubicBezTo>
                    <a:pt x="132" y="55"/>
                    <a:pt x="132" y="55"/>
                    <a:pt x="132" y="55"/>
                  </a:cubicBezTo>
                  <a:cubicBezTo>
                    <a:pt x="140" y="55"/>
                    <a:pt x="146" y="55"/>
                    <a:pt x="146" y="55"/>
                  </a:cubicBezTo>
                  <a:cubicBezTo>
                    <a:pt x="132" y="55"/>
                    <a:pt x="132" y="55"/>
                    <a:pt x="132" y="55"/>
                  </a:cubicBezTo>
                  <a:cubicBezTo>
                    <a:pt x="132" y="47"/>
                    <a:pt x="132" y="47"/>
                    <a:pt x="132" y="47"/>
                  </a:cubicBezTo>
                  <a:cubicBezTo>
                    <a:pt x="131" y="47"/>
                    <a:pt x="131" y="47"/>
                    <a:pt x="131" y="47"/>
                  </a:cubicBezTo>
                  <a:cubicBezTo>
                    <a:pt x="131" y="55"/>
                    <a:pt x="131" y="55"/>
                    <a:pt x="131" y="55"/>
                  </a:cubicBezTo>
                  <a:cubicBezTo>
                    <a:pt x="126" y="54"/>
                    <a:pt x="126" y="54"/>
                    <a:pt x="126" y="54"/>
                  </a:cubicBezTo>
                  <a:cubicBezTo>
                    <a:pt x="126" y="46"/>
                    <a:pt x="126" y="46"/>
                    <a:pt x="126" y="46"/>
                  </a:cubicBezTo>
                  <a:cubicBezTo>
                    <a:pt x="125" y="46"/>
                    <a:pt x="125" y="46"/>
                    <a:pt x="125" y="46"/>
                  </a:cubicBezTo>
                  <a:cubicBezTo>
                    <a:pt x="125" y="54"/>
                    <a:pt x="125" y="54"/>
                    <a:pt x="125" y="54"/>
                  </a:cubicBezTo>
                  <a:cubicBezTo>
                    <a:pt x="121" y="54"/>
                    <a:pt x="121" y="54"/>
                    <a:pt x="121" y="54"/>
                  </a:cubicBezTo>
                  <a:cubicBezTo>
                    <a:pt x="121" y="47"/>
                    <a:pt x="121" y="47"/>
                    <a:pt x="121" y="47"/>
                  </a:cubicBezTo>
                  <a:cubicBezTo>
                    <a:pt x="122" y="47"/>
                    <a:pt x="122" y="47"/>
                    <a:pt x="122" y="47"/>
                  </a:cubicBezTo>
                  <a:cubicBezTo>
                    <a:pt x="121" y="47"/>
                    <a:pt x="121" y="47"/>
                    <a:pt x="121" y="47"/>
                  </a:cubicBezTo>
                  <a:cubicBezTo>
                    <a:pt x="121" y="47"/>
                    <a:pt x="121" y="47"/>
                    <a:pt x="121" y="47"/>
                  </a:cubicBezTo>
                  <a:cubicBezTo>
                    <a:pt x="120" y="47"/>
                    <a:pt x="120" y="47"/>
                    <a:pt x="120" y="47"/>
                  </a:cubicBezTo>
                  <a:cubicBezTo>
                    <a:pt x="120" y="47"/>
                    <a:pt x="120" y="47"/>
                    <a:pt x="120" y="47"/>
                  </a:cubicBezTo>
                  <a:cubicBezTo>
                    <a:pt x="116" y="47"/>
                    <a:pt x="116" y="47"/>
                    <a:pt x="116" y="47"/>
                  </a:cubicBezTo>
                  <a:cubicBezTo>
                    <a:pt x="111" y="45"/>
                    <a:pt x="111" y="45"/>
                    <a:pt x="111" y="45"/>
                  </a:cubicBezTo>
                  <a:cubicBezTo>
                    <a:pt x="111" y="44"/>
                    <a:pt x="111" y="44"/>
                    <a:pt x="111" y="44"/>
                  </a:cubicBezTo>
                  <a:cubicBezTo>
                    <a:pt x="121" y="44"/>
                    <a:pt x="121" y="44"/>
                    <a:pt x="121" y="44"/>
                  </a:cubicBezTo>
                  <a:cubicBezTo>
                    <a:pt x="121" y="44"/>
                    <a:pt x="121" y="44"/>
                    <a:pt x="121" y="44"/>
                  </a:cubicBezTo>
                  <a:cubicBezTo>
                    <a:pt x="121" y="44"/>
                    <a:pt x="121" y="44"/>
                    <a:pt x="121" y="44"/>
                  </a:cubicBezTo>
                  <a:cubicBezTo>
                    <a:pt x="121" y="44"/>
                    <a:pt x="121" y="44"/>
                    <a:pt x="121" y="44"/>
                  </a:cubicBezTo>
                  <a:cubicBezTo>
                    <a:pt x="121" y="44"/>
                    <a:pt x="121" y="44"/>
                    <a:pt x="121" y="44"/>
                  </a:cubicBezTo>
                  <a:cubicBezTo>
                    <a:pt x="121" y="44"/>
                    <a:pt x="121" y="44"/>
                    <a:pt x="121" y="44"/>
                  </a:cubicBezTo>
                  <a:cubicBezTo>
                    <a:pt x="121" y="47"/>
                    <a:pt x="121" y="47"/>
                    <a:pt x="121" y="47"/>
                  </a:cubicBezTo>
                  <a:cubicBezTo>
                    <a:pt x="121" y="47"/>
                    <a:pt x="121" y="47"/>
                    <a:pt x="121" y="47"/>
                  </a:cubicBezTo>
                  <a:cubicBezTo>
                    <a:pt x="121" y="47"/>
                    <a:pt x="121" y="47"/>
                    <a:pt x="121" y="47"/>
                  </a:cubicBezTo>
                  <a:cubicBezTo>
                    <a:pt x="122" y="44"/>
                    <a:pt x="122" y="44"/>
                    <a:pt x="122" y="44"/>
                  </a:cubicBezTo>
                  <a:cubicBezTo>
                    <a:pt x="128" y="47"/>
                    <a:pt x="128" y="47"/>
                    <a:pt x="128" y="47"/>
                  </a:cubicBezTo>
                  <a:cubicBezTo>
                    <a:pt x="134" y="47"/>
                    <a:pt x="134" y="47"/>
                    <a:pt x="134" y="47"/>
                  </a:cubicBezTo>
                  <a:cubicBezTo>
                    <a:pt x="128" y="46"/>
                    <a:pt x="128" y="46"/>
                    <a:pt x="128" y="46"/>
                  </a:cubicBezTo>
                  <a:cubicBezTo>
                    <a:pt x="126" y="45"/>
                    <a:pt x="126" y="45"/>
                    <a:pt x="126" y="45"/>
                  </a:cubicBezTo>
                  <a:cubicBezTo>
                    <a:pt x="130" y="45"/>
                    <a:pt x="130" y="45"/>
                    <a:pt x="130" y="45"/>
                  </a:cubicBezTo>
                  <a:cubicBezTo>
                    <a:pt x="130" y="45"/>
                    <a:pt x="130" y="45"/>
                    <a:pt x="130" y="45"/>
                  </a:cubicBezTo>
                  <a:cubicBezTo>
                    <a:pt x="130" y="37"/>
                    <a:pt x="130" y="37"/>
                    <a:pt x="130" y="37"/>
                  </a:cubicBezTo>
                  <a:cubicBezTo>
                    <a:pt x="130" y="36"/>
                    <a:pt x="130" y="36"/>
                    <a:pt x="130" y="36"/>
                  </a:cubicBezTo>
                  <a:cubicBezTo>
                    <a:pt x="130" y="36"/>
                    <a:pt x="130" y="36"/>
                    <a:pt x="130" y="36"/>
                  </a:cubicBezTo>
                  <a:cubicBezTo>
                    <a:pt x="127" y="37"/>
                    <a:pt x="127" y="37"/>
                    <a:pt x="127" y="37"/>
                  </a:cubicBezTo>
                  <a:cubicBezTo>
                    <a:pt x="127" y="37"/>
                    <a:pt x="127" y="37"/>
                    <a:pt x="127" y="37"/>
                  </a:cubicBezTo>
                  <a:cubicBezTo>
                    <a:pt x="127" y="37"/>
                    <a:pt x="127" y="37"/>
                    <a:pt x="127" y="37"/>
                  </a:cubicBezTo>
                  <a:cubicBezTo>
                    <a:pt x="124" y="37"/>
                    <a:pt x="124" y="37"/>
                    <a:pt x="124" y="37"/>
                  </a:cubicBezTo>
                  <a:cubicBezTo>
                    <a:pt x="124" y="37"/>
                    <a:pt x="124" y="37"/>
                    <a:pt x="124" y="37"/>
                  </a:cubicBezTo>
                  <a:cubicBezTo>
                    <a:pt x="124" y="37"/>
                    <a:pt x="124" y="37"/>
                    <a:pt x="124" y="37"/>
                  </a:cubicBezTo>
                  <a:cubicBezTo>
                    <a:pt x="124" y="37"/>
                    <a:pt x="124" y="37"/>
                    <a:pt x="124" y="37"/>
                  </a:cubicBezTo>
                  <a:cubicBezTo>
                    <a:pt x="124" y="37"/>
                    <a:pt x="124" y="37"/>
                    <a:pt x="124" y="37"/>
                  </a:cubicBezTo>
                  <a:cubicBezTo>
                    <a:pt x="121" y="37"/>
                    <a:pt x="121" y="37"/>
                    <a:pt x="121" y="37"/>
                  </a:cubicBezTo>
                  <a:cubicBezTo>
                    <a:pt x="121" y="37"/>
                    <a:pt x="121" y="37"/>
                    <a:pt x="121" y="37"/>
                  </a:cubicBezTo>
                  <a:cubicBezTo>
                    <a:pt x="121" y="37"/>
                    <a:pt x="121" y="37"/>
                    <a:pt x="121" y="37"/>
                  </a:cubicBezTo>
                  <a:cubicBezTo>
                    <a:pt x="121" y="37"/>
                    <a:pt x="121" y="37"/>
                    <a:pt x="121" y="37"/>
                  </a:cubicBezTo>
                  <a:cubicBezTo>
                    <a:pt x="121" y="37"/>
                    <a:pt x="121" y="37"/>
                    <a:pt x="121" y="37"/>
                  </a:cubicBezTo>
                  <a:cubicBezTo>
                    <a:pt x="118" y="37"/>
                    <a:pt x="118" y="37"/>
                    <a:pt x="118" y="37"/>
                  </a:cubicBezTo>
                  <a:cubicBezTo>
                    <a:pt x="118" y="37"/>
                    <a:pt x="118" y="37"/>
                    <a:pt x="118" y="37"/>
                  </a:cubicBezTo>
                  <a:cubicBezTo>
                    <a:pt x="118" y="37"/>
                    <a:pt x="118" y="37"/>
                    <a:pt x="118" y="37"/>
                  </a:cubicBezTo>
                  <a:cubicBezTo>
                    <a:pt x="118" y="37"/>
                    <a:pt x="118" y="37"/>
                    <a:pt x="118" y="37"/>
                  </a:cubicBezTo>
                  <a:cubicBezTo>
                    <a:pt x="118" y="37"/>
                    <a:pt x="118" y="37"/>
                    <a:pt x="118" y="37"/>
                  </a:cubicBezTo>
                  <a:cubicBezTo>
                    <a:pt x="113" y="37"/>
                    <a:pt x="113" y="37"/>
                    <a:pt x="113" y="37"/>
                  </a:cubicBezTo>
                  <a:cubicBezTo>
                    <a:pt x="113" y="36"/>
                    <a:pt x="113" y="36"/>
                    <a:pt x="113" y="36"/>
                  </a:cubicBezTo>
                  <a:cubicBezTo>
                    <a:pt x="116" y="36"/>
                    <a:pt x="116" y="36"/>
                    <a:pt x="116" y="36"/>
                  </a:cubicBezTo>
                  <a:cubicBezTo>
                    <a:pt x="116" y="35"/>
                    <a:pt x="116" y="35"/>
                    <a:pt x="116" y="35"/>
                  </a:cubicBezTo>
                  <a:cubicBezTo>
                    <a:pt x="113" y="35"/>
                    <a:pt x="113" y="35"/>
                    <a:pt x="113" y="35"/>
                  </a:cubicBezTo>
                  <a:cubicBezTo>
                    <a:pt x="114" y="35"/>
                    <a:pt x="114" y="35"/>
                    <a:pt x="114" y="35"/>
                  </a:cubicBezTo>
                  <a:cubicBezTo>
                    <a:pt x="114" y="34"/>
                    <a:pt x="114" y="34"/>
                    <a:pt x="114" y="34"/>
                  </a:cubicBezTo>
                  <a:cubicBezTo>
                    <a:pt x="120" y="35"/>
                    <a:pt x="120" y="35"/>
                    <a:pt x="120" y="35"/>
                  </a:cubicBezTo>
                  <a:cubicBezTo>
                    <a:pt x="120" y="36"/>
                    <a:pt x="120" y="36"/>
                    <a:pt x="120" y="36"/>
                  </a:cubicBezTo>
                  <a:cubicBezTo>
                    <a:pt x="121" y="36"/>
                    <a:pt x="121" y="36"/>
                    <a:pt x="121" y="36"/>
                  </a:cubicBezTo>
                  <a:cubicBezTo>
                    <a:pt x="117" y="36"/>
                    <a:pt x="117" y="36"/>
                    <a:pt x="117" y="36"/>
                  </a:cubicBezTo>
                  <a:cubicBezTo>
                    <a:pt x="125" y="35"/>
                    <a:pt x="125" y="35"/>
                    <a:pt x="125" y="35"/>
                  </a:cubicBezTo>
                  <a:cubicBezTo>
                    <a:pt x="128" y="35"/>
                    <a:pt x="128" y="35"/>
                    <a:pt x="128" y="35"/>
                  </a:cubicBezTo>
                  <a:cubicBezTo>
                    <a:pt x="128" y="35"/>
                    <a:pt x="128" y="35"/>
                    <a:pt x="128" y="35"/>
                  </a:cubicBezTo>
                  <a:cubicBezTo>
                    <a:pt x="146" y="34"/>
                    <a:pt x="146" y="34"/>
                    <a:pt x="146" y="34"/>
                  </a:cubicBezTo>
                  <a:cubicBezTo>
                    <a:pt x="146" y="55"/>
                    <a:pt x="146" y="55"/>
                    <a:pt x="146" y="55"/>
                  </a:cubicBezTo>
                  <a:cubicBezTo>
                    <a:pt x="146" y="55"/>
                    <a:pt x="146" y="55"/>
                    <a:pt x="146" y="55"/>
                  </a:cubicBezTo>
                  <a:cubicBezTo>
                    <a:pt x="146" y="55"/>
                    <a:pt x="146" y="55"/>
                    <a:pt x="146" y="55"/>
                  </a:cubicBezTo>
                  <a:cubicBezTo>
                    <a:pt x="154" y="55"/>
                    <a:pt x="154" y="55"/>
                    <a:pt x="154" y="55"/>
                  </a:cubicBezTo>
                  <a:cubicBezTo>
                    <a:pt x="154" y="43"/>
                    <a:pt x="154" y="43"/>
                    <a:pt x="154" y="43"/>
                  </a:cubicBezTo>
                  <a:lnTo>
                    <a:pt x="154" y="41"/>
                  </a:lnTo>
                  <a:close/>
                  <a:moveTo>
                    <a:pt x="128" y="37"/>
                  </a:moveTo>
                  <a:cubicBezTo>
                    <a:pt x="128" y="37"/>
                    <a:pt x="128" y="37"/>
                    <a:pt x="128" y="37"/>
                  </a:cubicBezTo>
                  <a:cubicBezTo>
                    <a:pt x="130" y="37"/>
                    <a:pt x="130" y="37"/>
                    <a:pt x="130" y="37"/>
                  </a:cubicBezTo>
                  <a:cubicBezTo>
                    <a:pt x="130" y="37"/>
                    <a:pt x="130" y="37"/>
                    <a:pt x="130" y="37"/>
                  </a:cubicBezTo>
                  <a:cubicBezTo>
                    <a:pt x="128" y="37"/>
                    <a:pt x="128" y="37"/>
                    <a:pt x="128" y="37"/>
                  </a:cubicBezTo>
                  <a:close/>
                  <a:moveTo>
                    <a:pt x="128" y="37"/>
                  </a:moveTo>
                  <a:cubicBezTo>
                    <a:pt x="128" y="37"/>
                    <a:pt x="128" y="37"/>
                    <a:pt x="128" y="37"/>
                  </a:cubicBezTo>
                  <a:cubicBezTo>
                    <a:pt x="130" y="37"/>
                    <a:pt x="130" y="37"/>
                    <a:pt x="130" y="37"/>
                  </a:cubicBezTo>
                  <a:cubicBezTo>
                    <a:pt x="130" y="44"/>
                    <a:pt x="130" y="44"/>
                    <a:pt x="130" y="44"/>
                  </a:cubicBezTo>
                  <a:cubicBezTo>
                    <a:pt x="128" y="44"/>
                    <a:pt x="128" y="44"/>
                    <a:pt x="128" y="44"/>
                  </a:cubicBezTo>
                  <a:lnTo>
                    <a:pt x="128" y="37"/>
                  </a:lnTo>
                  <a:close/>
                  <a:moveTo>
                    <a:pt x="128" y="44"/>
                  </a:moveTo>
                  <a:cubicBezTo>
                    <a:pt x="128" y="44"/>
                    <a:pt x="128" y="44"/>
                    <a:pt x="128" y="44"/>
                  </a:cubicBezTo>
                  <a:cubicBezTo>
                    <a:pt x="130" y="44"/>
                    <a:pt x="130" y="44"/>
                    <a:pt x="130" y="44"/>
                  </a:cubicBezTo>
                  <a:cubicBezTo>
                    <a:pt x="130" y="45"/>
                    <a:pt x="130" y="45"/>
                    <a:pt x="130" y="45"/>
                  </a:cubicBezTo>
                  <a:cubicBezTo>
                    <a:pt x="128" y="45"/>
                    <a:pt x="128" y="45"/>
                    <a:pt x="128" y="45"/>
                  </a:cubicBezTo>
                  <a:lnTo>
                    <a:pt x="128" y="44"/>
                  </a:lnTo>
                  <a:close/>
                  <a:moveTo>
                    <a:pt x="124" y="37"/>
                  </a:moveTo>
                  <a:cubicBezTo>
                    <a:pt x="124" y="37"/>
                    <a:pt x="124" y="37"/>
                    <a:pt x="124" y="37"/>
                  </a:cubicBezTo>
                  <a:cubicBezTo>
                    <a:pt x="127" y="37"/>
                    <a:pt x="127" y="37"/>
                    <a:pt x="127" y="37"/>
                  </a:cubicBezTo>
                  <a:cubicBezTo>
                    <a:pt x="127" y="37"/>
                    <a:pt x="127" y="37"/>
                    <a:pt x="127" y="37"/>
                  </a:cubicBezTo>
                  <a:cubicBezTo>
                    <a:pt x="124" y="37"/>
                    <a:pt x="124" y="37"/>
                    <a:pt x="124" y="37"/>
                  </a:cubicBezTo>
                  <a:close/>
                  <a:moveTo>
                    <a:pt x="124" y="37"/>
                  </a:moveTo>
                  <a:cubicBezTo>
                    <a:pt x="124" y="37"/>
                    <a:pt x="124" y="37"/>
                    <a:pt x="124" y="37"/>
                  </a:cubicBezTo>
                  <a:cubicBezTo>
                    <a:pt x="127" y="37"/>
                    <a:pt x="127" y="37"/>
                    <a:pt x="127" y="37"/>
                  </a:cubicBezTo>
                  <a:cubicBezTo>
                    <a:pt x="127" y="44"/>
                    <a:pt x="127" y="44"/>
                    <a:pt x="127" y="44"/>
                  </a:cubicBezTo>
                  <a:cubicBezTo>
                    <a:pt x="124" y="44"/>
                    <a:pt x="124" y="44"/>
                    <a:pt x="124" y="44"/>
                  </a:cubicBezTo>
                  <a:lnTo>
                    <a:pt x="124" y="37"/>
                  </a:lnTo>
                  <a:close/>
                  <a:moveTo>
                    <a:pt x="124" y="44"/>
                  </a:moveTo>
                  <a:cubicBezTo>
                    <a:pt x="124" y="44"/>
                    <a:pt x="124" y="44"/>
                    <a:pt x="124" y="44"/>
                  </a:cubicBezTo>
                  <a:cubicBezTo>
                    <a:pt x="127" y="44"/>
                    <a:pt x="127" y="44"/>
                    <a:pt x="127" y="44"/>
                  </a:cubicBezTo>
                  <a:cubicBezTo>
                    <a:pt x="127" y="45"/>
                    <a:pt x="127" y="45"/>
                    <a:pt x="127" y="45"/>
                  </a:cubicBezTo>
                  <a:cubicBezTo>
                    <a:pt x="126" y="45"/>
                    <a:pt x="126" y="45"/>
                    <a:pt x="126" y="45"/>
                  </a:cubicBezTo>
                  <a:cubicBezTo>
                    <a:pt x="126" y="45"/>
                    <a:pt x="126" y="45"/>
                    <a:pt x="126" y="45"/>
                  </a:cubicBezTo>
                  <a:cubicBezTo>
                    <a:pt x="124" y="45"/>
                    <a:pt x="124" y="45"/>
                    <a:pt x="124" y="45"/>
                  </a:cubicBezTo>
                  <a:lnTo>
                    <a:pt x="124" y="44"/>
                  </a:lnTo>
                  <a:close/>
                  <a:moveTo>
                    <a:pt x="124" y="45"/>
                  </a:moveTo>
                  <a:cubicBezTo>
                    <a:pt x="124" y="45"/>
                    <a:pt x="124" y="45"/>
                    <a:pt x="124" y="45"/>
                  </a:cubicBezTo>
                  <a:cubicBezTo>
                    <a:pt x="123" y="44"/>
                    <a:pt x="123" y="44"/>
                    <a:pt x="123" y="44"/>
                  </a:cubicBezTo>
                  <a:cubicBezTo>
                    <a:pt x="124" y="44"/>
                    <a:pt x="124" y="44"/>
                    <a:pt x="124" y="44"/>
                  </a:cubicBezTo>
                  <a:lnTo>
                    <a:pt x="124" y="45"/>
                  </a:lnTo>
                  <a:close/>
                  <a:moveTo>
                    <a:pt x="121" y="37"/>
                  </a:moveTo>
                  <a:cubicBezTo>
                    <a:pt x="121" y="37"/>
                    <a:pt x="121" y="37"/>
                    <a:pt x="121" y="37"/>
                  </a:cubicBezTo>
                  <a:cubicBezTo>
                    <a:pt x="124" y="37"/>
                    <a:pt x="124" y="37"/>
                    <a:pt x="124" y="37"/>
                  </a:cubicBezTo>
                  <a:cubicBezTo>
                    <a:pt x="124" y="37"/>
                    <a:pt x="124" y="37"/>
                    <a:pt x="124" y="37"/>
                  </a:cubicBezTo>
                  <a:cubicBezTo>
                    <a:pt x="121" y="37"/>
                    <a:pt x="121" y="37"/>
                    <a:pt x="121" y="37"/>
                  </a:cubicBezTo>
                  <a:close/>
                  <a:moveTo>
                    <a:pt x="121" y="37"/>
                  </a:moveTo>
                  <a:cubicBezTo>
                    <a:pt x="121" y="37"/>
                    <a:pt x="121" y="37"/>
                    <a:pt x="121" y="37"/>
                  </a:cubicBezTo>
                  <a:cubicBezTo>
                    <a:pt x="124" y="37"/>
                    <a:pt x="124" y="37"/>
                    <a:pt x="124" y="37"/>
                  </a:cubicBezTo>
                  <a:cubicBezTo>
                    <a:pt x="124" y="44"/>
                    <a:pt x="124" y="44"/>
                    <a:pt x="124" y="44"/>
                  </a:cubicBezTo>
                  <a:cubicBezTo>
                    <a:pt x="122" y="44"/>
                    <a:pt x="122" y="44"/>
                    <a:pt x="122" y="44"/>
                  </a:cubicBezTo>
                  <a:cubicBezTo>
                    <a:pt x="121" y="43"/>
                    <a:pt x="121" y="43"/>
                    <a:pt x="121" y="43"/>
                  </a:cubicBezTo>
                  <a:cubicBezTo>
                    <a:pt x="121" y="43"/>
                    <a:pt x="121" y="43"/>
                    <a:pt x="121" y="43"/>
                  </a:cubicBezTo>
                  <a:lnTo>
                    <a:pt x="121" y="37"/>
                  </a:lnTo>
                  <a:close/>
                  <a:moveTo>
                    <a:pt x="118" y="37"/>
                  </a:moveTo>
                  <a:cubicBezTo>
                    <a:pt x="118" y="37"/>
                    <a:pt x="118" y="37"/>
                    <a:pt x="118" y="37"/>
                  </a:cubicBezTo>
                  <a:cubicBezTo>
                    <a:pt x="121" y="37"/>
                    <a:pt x="121" y="37"/>
                    <a:pt x="121" y="37"/>
                  </a:cubicBezTo>
                  <a:cubicBezTo>
                    <a:pt x="121" y="37"/>
                    <a:pt x="121" y="37"/>
                    <a:pt x="121" y="37"/>
                  </a:cubicBezTo>
                  <a:cubicBezTo>
                    <a:pt x="118" y="37"/>
                    <a:pt x="118" y="37"/>
                    <a:pt x="118" y="37"/>
                  </a:cubicBezTo>
                  <a:close/>
                  <a:moveTo>
                    <a:pt x="118" y="38"/>
                  </a:moveTo>
                  <a:cubicBezTo>
                    <a:pt x="118" y="38"/>
                    <a:pt x="118" y="38"/>
                    <a:pt x="118" y="38"/>
                  </a:cubicBezTo>
                  <a:cubicBezTo>
                    <a:pt x="121" y="37"/>
                    <a:pt x="121" y="37"/>
                    <a:pt x="121" y="37"/>
                  </a:cubicBezTo>
                  <a:cubicBezTo>
                    <a:pt x="121" y="43"/>
                    <a:pt x="121" y="43"/>
                    <a:pt x="121" y="43"/>
                  </a:cubicBezTo>
                  <a:cubicBezTo>
                    <a:pt x="118" y="43"/>
                    <a:pt x="118" y="43"/>
                    <a:pt x="118" y="43"/>
                  </a:cubicBezTo>
                  <a:lnTo>
                    <a:pt x="118" y="38"/>
                  </a:lnTo>
                  <a:close/>
                  <a:moveTo>
                    <a:pt x="118" y="44"/>
                  </a:moveTo>
                  <a:cubicBezTo>
                    <a:pt x="118" y="44"/>
                    <a:pt x="118" y="44"/>
                    <a:pt x="118" y="44"/>
                  </a:cubicBezTo>
                  <a:cubicBezTo>
                    <a:pt x="113" y="44"/>
                    <a:pt x="113" y="44"/>
                    <a:pt x="113" y="44"/>
                  </a:cubicBezTo>
                  <a:cubicBezTo>
                    <a:pt x="113" y="44"/>
                    <a:pt x="113" y="44"/>
                    <a:pt x="113" y="44"/>
                  </a:cubicBezTo>
                  <a:cubicBezTo>
                    <a:pt x="113" y="38"/>
                    <a:pt x="113" y="38"/>
                    <a:pt x="113" y="38"/>
                  </a:cubicBezTo>
                  <a:cubicBezTo>
                    <a:pt x="118" y="38"/>
                    <a:pt x="118" y="38"/>
                    <a:pt x="118" y="38"/>
                  </a:cubicBezTo>
                  <a:lnTo>
                    <a:pt x="118" y="44"/>
                  </a:lnTo>
                  <a:close/>
                  <a:moveTo>
                    <a:pt x="118" y="37"/>
                  </a:moveTo>
                  <a:cubicBezTo>
                    <a:pt x="118" y="37"/>
                    <a:pt x="118" y="37"/>
                    <a:pt x="118" y="37"/>
                  </a:cubicBezTo>
                  <a:cubicBezTo>
                    <a:pt x="118" y="37"/>
                    <a:pt x="118" y="37"/>
                    <a:pt x="118" y="37"/>
                  </a:cubicBezTo>
                  <a:cubicBezTo>
                    <a:pt x="113" y="38"/>
                    <a:pt x="113" y="38"/>
                    <a:pt x="113" y="38"/>
                  </a:cubicBezTo>
                  <a:cubicBezTo>
                    <a:pt x="113" y="37"/>
                    <a:pt x="113" y="37"/>
                    <a:pt x="113" y="37"/>
                  </a:cubicBezTo>
                  <a:lnTo>
                    <a:pt x="118" y="37"/>
                  </a:lnTo>
                  <a:close/>
                  <a:moveTo>
                    <a:pt x="75" y="10"/>
                  </a:moveTo>
                  <a:cubicBezTo>
                    <a:pt x="75" y="10"/>
                    <a:pt x="75" y="10"/>
                    <a:pt x="75" y="10"/>
                  </a:cubicBezTo>
                  <a:cubicBezTo>
                    <a:pt x="77" y="10"/>
                    <a:pt x="77" y="10"/>
                    <a:pt x="77" y="10"/>
                  </a:cubicBezTo>
                  <a:cubicBezTo>
                    <a:pt x="77" y="12"/>
                    <a:pt x="77" y="12"/>
                    <a:pt x="77" y="12"/>
                  </a:cubicBezTo>
                  <a:cubicBezTo>
                    <a:pt x="75" y="12"/>
                    <a:pt x="75" y="12"/>
                    <a:pt x="75" y="12"/>
                  </a:cubicBezTo>
                  <a:lnTo>
                    <a:pt x="75" y="10"/>
                  </a:lnTo>
                  <a:close/>
                  <a:moveTo>
                    <a:pt x="103" y="33"/>
                  </a:moveTo>
                  <a:cubicBezTo>
                    <a:pt x="103" y="33"/>
                    <a:pt x="103" y="33"/>
                    <a:pt x="103" y="33"/>
                  </a:cubicBezTo>
                  <a:cubicBezTo>
                    <a:pt x="101" y="33"/>
                    <a:pt x="101" y="33"/>
                    <a:pt x="101" y="33"/>
                  </a:cubicBezTo>
                  <a:cubicBezTo>
                    <a:pt x="101" y="33"/>
                    <a:pt x="101" y="33"/>
                    <a:pt x="101" y="33"/>
                  </a:cubicBezTo>
                  <a:cubicBezTo>
                    <a:pt x="101" y="33"/>
                    <a:pt x="101" y="33"/>
                    <a:pt x="101" y="33"/>
                  </a:cubicBezTo>
                  <a:cubicBezTo>
                    <a:pt x="103" y="33"/>
                    <a:pt x="103" y="33"/>
                    <a:pt x="103" y="33"/>
                  </a:cubicBezTo>
                  <a:cubicBezTo>
                    <a:pt x="103" y="33"/>
                    <a:pt x="103" y="33"/>
                    <a:pt x="103" y="33"/>
                  </a:cubicBezTo>
                  <a:cubicBezTo>
                    <a:pt x="100" y="33"/>
                    <a:pt x="100" y="33"/>
                    <a:pt x="100" y="33"/>
                  </a:cubicBezTo>
                  <a:cubicBezTo>
                    <a:pt x="100" y="33"/>
                    <a:pt x="100" y="33"/>
                    <a:pt x="100" y="33"/>
                  </a:cubicBezTo>
                  <a:cubicBezTo>
                    <a:pt x="96" y="34"/>
                    <a:pt x="96" y="34"/>
                    <a:pt x="96" y="34"/>
                  </a:cubicBezTo>
                  <a:cubicBezTo>
                    <a:pt x="96" y="34"/>
                    <a:pt x="93" y="34"/>
                    <a:pt x="88" y="34"/>
                  </a:cubicBezTo>
                  <a:cubicBezTo>
                    <a:pt x="87" y="34"/>
                    <a:pt x="85" y="34"/>
                    <a:pt x="83" y="35"/>
                  </a:cubicBezTo>
                  <a:cubicBezTo>
                    <a:pt x="83" y="34"/>
                    <a:pt x="83" y="34"/>
                    <a:pt x="83" y="34"/>
                  </a:cubicBezTo>
                  <a:cubicBezTo>
                    <a:pt x="84" y="34"/>
                    <a:pt x="88" y="34"/>
                    <a:pt x="91" y="34"/>
                  </a:cubicBezTo>
                  <a:cubicBezTo>
                    <a:pt x="96" y="33"/>
                    <a:pt x="98" y="33"/>
                    <a:pt x="99" y="33"/>
                  </a:cubicBezTo>
                  <a:cubicBezTo>
                    <a:pt x="99" y="33"/>
                    <a:pt x="99" y="33"/>
                    <a:pt x="99" y="33"/>
                  </a:cubicBezTo>
                  <a:cubicBezTo>
                    <a:pt x="100" y="33"/>
                    <a:pt x="100" y="33"/>
                    <a:pt x="100" y="33"/>
                  </a:cubicBezTo>
                  <a:cubicBezTo>
                    <a:pt x="100" y="8"/>
                    <a:pt x="100" y="8"/>
                    <a:pt x="100" y="8"/>
                  </a:cubicBezTo>
                  <a:cubicBezTo>
                    <a:pt x="99" y="8"/>
                    <a:pt x="99" y="8"/>
                    <a:pt x="99" y="8"/>
                  </a:cubicBezTo>
                  <a:cubicBezTo>
                    <a:pt x="99" y="8"/>
                    <a:pt x="99" y="8"/>
                    <a:pt x="99" y="8"/>
                  </a:cubicBezTo>
                  <a:cubicBezTo>
                    <a:pt x="99" y="8"/>
                    <a:pt x="98" y="8"/>
                    <a:pt x="98" y="8"/>
                  </a:cubicBezTo>
                  <a:cubicBezTo>
                    <a:pt x="98" y="7"/>
                    <a:pt x="98" y="7"/>
                    <a:pt x="98" y="7"/>
                  </a:cubicBezTo>
                  <a:cubicBezTo>
                    <a:pt x="100" y="6"/>
                    <a:pt x="100" y="6"/>
                    <a:pt x="100" y="6"/>
                  </a:cubicBezTo>
                  <a:cubicBezTo>
                    <a:pt x="100" y="4"/>
                    <a:pt x="100" y="4"/>
                    <a:pt x="100" y="4"/>
                  </a:cubicBezTo>
                  <a:cubicBezTo>
                    <a:pt x="100" y="4"/>
                    <a:pt x="100" y="4"/>
                    <a:pt x="100" y="4"/>
                  </a:cubicBezTo>
                  <a:cubicBezTo>
                    <a:pt x="100" y="4"/>
                    <a:pt x="100" y="4"/>
                    <a:pt x="100" y="4"/>
                  </a:cubicBezTo>
                  <a:cubicBezTo>
                    <a:pt x="98" y="4"/>
                    <a:pt x="98" y="4"/>
                    <a:pt x="98" y="4"/>
                  </a:cubicBezTo>
                  <a:cubicBezTo>
                    <a:pt x="98" y="4"/>
                    <a:pt x="98" y="4"/>
                    <a:pt x="98" y="4"/>
                  </a:cubicBezTo>
                  <a:cubicBezTo>
                    <a:pt x="98" y="4"/>
                    <a:pt x="98" y="4"/>
                    <a:pt x="98" y="4"/>
                  </a:cubicBezTo>
                  <a:cubicBezTo>
                    <a:pt x="97" y="4"/>
                    <a:pt x="97" y="4"/>
                    <a:pt x="97" y="4"/>
                  </a:cubicBezTo>
                  <a:cubicBezTo>
                    <a:pt x="97" y="8"/>
                    <a:pt x="97" y="8"/>
                    <a:pt x="97" y="8"/>
                  </a:cubicBezTo>
                  <a:cubicBezTo>
                    <a:pt x="97" y="8"/>
                    <a:pt x="96" y="9"/>
                    <a:pt x="95" y="9"/>
                  </a:cubicBezTo>
                  <a:cubicBezTo>
                    <a:pt x="95" y="7"/>
                    <a:pt x="95" y="7"/>
                    <a:pt x="95" y="7"/>
                  </a:cubicBezTo>
                  <a:cubicBezTo>
                    <a:pt x="95" y="7"/>
                    <a:pt x="95" y="7"/>
                    <a:pt x="95" y="7"/>
                  </a:cubicBezTo>
                  <a:cubicBezTo>
                    <a:pt x="95" y="7"/>
                    <a:pt x="95" y="7"/>
                    <a:pt x="95" y="7"/>
                  </a:cubicBezTo>
                  <a:cubicBezTo>
                    <a:pt x="97" y="7"/>
                    <a:pt x="97" y="7"/>
                    <a:pt x="97" y="7"/>
                  </a:cubicBezTo>
                  <a:cubicBezTo>
                    <a:pt x="97" y="7"/>
                    <a:pt x="97" y="7"/>
                    <a:pt x="97" y="7"/>
                  </a:cubicBezTo>
                  <a:cubicBezTo>
                    <a:pt x="97" y="4"/>
                    <a:pt x="97" y="4"/>
                    <a:pt x="97" y="4"/>
                  </a:cubicBezTo>
                  <a:cubicBezTo>
                    <a:pt x="97" y="4"/>
                    <a:pt x="97" y="4"/>
                    <a:pt x="97" y="4"/>
                  </a:cubicBezTo>
                  <a:cubicBezTo>
                    <a:pt x="97" y="4"/>
                    <a:pt x="97" y="4"/>
                    <a:pt x="97" y="4"/>
                  </a:cubicBezTo>
                  <a:cubicBezTo>
                    <a:pt x="95" y="5"/>
                    <a:pt x="95" y="5"/>
                    <a:pt x="95" y="5"/>
                  </a:cubicBezTo>
                  <a:cubicBezTo>
                    <a:pt x="95" y="5"/>
                    <a:pt x="95" y="5"/>
                    <a:pt x="95" y="5"/>
                  </a:cubicBezTo>
                  <a:cubicBezTo>
                    <a:pt x="95" y="7"/>
                    <a:pt x="95" y="7"/>
                    <a:pt x="95" y="7"/>
                  </a:cubicBezTo>
                  <a:cubicBezTo>
                    <a:pt x="95" y="7"/>
                    <a:pt x="95" y="7"/>
                    <a:pt x="95" y="7"/>
                  </a:cubicBezTo>
                  <a:cubicBezTo>
                    <a:pt x="95" y="7"/>
                    <a:pt x="95" y="7"/>
                    <a:pt x="95" y="7"/>
                  </a:cubicBezTo>
                  <a:cubicBezTo>
                    <a:pt x="95" y="9"/>
                    <a:pt x="95" y="9"/>
                    <a:pt x="95" y="9"/>
                  </a:cubicBezTo>
                  <a:cubicBezTo>
                    <a:pt x="94" y="9"/>
                    <a:pt x="93" y="10"/>
                    <a:pt x="92" y="10"/>
                  </a:cubicBezTo>
                  <a:cubicBezTo>
                    <a:pt x="92" y="8"/>
                    <a:pt x="92" y="8"/>
                    <a:pt x="92" y="8"/>
                  </a:cubicBezTo>
                  <a:cubicBezTo>
                    <a:pt x="94" y="7"/>
                    <a:pt x="94" y="7"/>
                    <a:pt x="94" y="7"/>
                  </a:cubicBezTo>
                  <a:cubicBezTo>
                    <a:pt x="94" y="5"/>
                    <a:pt x="94" y="5"/>
                    <a:pt x="94" y="5"/>
                  </a:cubicBezTo>
                  <a:cubicBezTo>
                    <a:pt x="94" y="5"/>
                    <a:pt x="94" y="5"/>
                    <a:pt x="94" y="5"/>
                  </a:cubicBezTo>
                  <a:cubicBezTo>
                    <a:pt x="94" y="5"/>
                    <a:pt x="94" y="5"/>
                    <a:pt x="94" y="5"/>
                  </a:cubicBezTo>
                  <a:cubicBezTo>
                    <a:pt x="92" y="6"/>
                    <a:pt x="92" y="6"/>
                    <a:pt x="92" y="6"/>
                  </a:cubicBezTo>
                  <a:cubicBezTo>
                    <a:pt x="92" y="6"/>
                    <a:pt x="92" y="6"/>
                    <a:pt x="92" y="6"/>
                  </a:cubicBezTo>
                  <a:cubicBezTo>
                    <a:pt x="92" y="6"/>
                    <a:pt x="92" y="6"/>
                    <a:pt x="92" y="6"/>
                  </a:cubicBezTo>
                  <a:cubicBezTo>
                    <a:pt x="92" y="10"/>
                    <a:pt x="92" y="10"/>
                    <a:pt x="92" y="10"/>
                  </a:cubicBezTo>
                  <a:cubicBezTo>
                    <a:pt x="91" y="10"/>
                    <a:pt x="91" y="10"/>
                    <a:pt x="91" y="10"/>
                  </a:cubicBezTo>
                  <a:cubicBezTo>
                    <a:pt x="90" y="11"/>
                    <a:pt x="88" y="11"/>
                    <a:pt x="87" y="11"/>
                  </a:cubicBezTo>
                  <a:cubicBezTo>
                    <a:pt x="87" y="9"/>
                    <a:pt x="87" y="9"/>
                    <a:pt x="87" y="9"/>
                  </a:cubicBezTo>
                  <a:cubicBezTo>
                    <a:pt x="87" y="9"/>
                    <a:pt x="87" y="9"/>
                    <a:pt x="87" y="9"/>
                  </a:cubicBezTo>
                  <a:cubicBezTo>
                    <a:pt x="87" y="9"/>
                    <a:pt x="87" y="9"/>
                    <a:pt x="87" y="9"/>
                  </a:cubicBezTo>
                  <a:cubicBezTo>
                    <a:pt x="89" y="9"/>
                    <a:pt x="89" y="9"/>
                    <a:pt x="89" y="9"/>
                  </a:cubicBezTo>
                  <a:cubicBezTo>
                    <a:pt x="89" y="7"/>
                    <a:pt x="89" y="7"/>
                    <a:pt x="89" y="7"/>
                  </a:cubicBezTo>
                  <a:cubicBezTo>
                    <a:pt x="89" y="7"/>
                    <a:pt x="89" y="7"/>
                    <a:pt x="89" y="7"/>
                  </a:cubicBezTo>
                  <a:cubicBezTo>
                    <a:pt x="89" y="7"/>
                    <a:pt x="89" y="7"/>
                    <a:pt x="89" y="7"/>
                  </a:cubicBezTo>
                  <a:cubicBezTo>
                    <a:pt x="87" y="7"/>
                    <a:pt x="87" y="7"/>
                    <a:pt x="87" y="7"/>
                  </a:cubicBezTo>
                  <a:cubicBezTo>
                    <a:pt x="87" y="7"/>
                    <a:pt x="87" y="7"/>
                    <a:pt x="87" y="7"/>
                  </a:cubicBezTo>
                  <a:cubicBezTo>
                    <a:pt x="87" y="7"/>
                    <a:pt x="87" y="7"/>
                    <a:pt x="87" y="7"/>
                  </a:cubicBezTo>
                  <a:cubicBezTo>
                    <a:pt x="87" y="7"/>
                    <a:pt x="87" y="7"/>
                    <a:pt x="87" y="7"/>
                  </a:cubicBezTo>
                  <a:cubicBezTo>
                    <a:pt x="87" y="7"/>
                    <a:pt x="87" y="7"/>
                    <a:pt x="87" y="7"/>
                  </a:cubicBezTo>
                  <a:cubicBezTo>
                    <a:pt x="87" y="11"/>
                    <a:pt x="87" y="11"/>
                    <a:pt x="87" y="11"/>
                  </a:cubicBezTo>
                  <a:cubicBezTo>
                    <a:pt x="86" y="11"/>
                    <a:pt x="85" y="11"/>
                    <a:pt x="84" y="12"/>
                  </a:cubicBezTo>
                  <a:cubicBezTo>
                    <a:pt x="84" y="10"/>
                    <a:pt x="84" y="10"/>
                    <a:pt x="84" y="10"/>
                  </a:cubicBezTo>
                  <a:cubicBezTo>
                    <a:pt x="87" y="9"/>
                    <a:pt x="87" y="9"/>
                    <a:pt x="87" y="9"/>
                  </a:cubicBezTo>
                  <a:cubicBezTo>
                    <a:pt x="87" y="7"/>
                    <a:pt x="87" y="7"/>
                    <a:pt x="87" y="7"/>
                  </a:cubicBezTo>
                  <a:cubicBezTo>
                    <a:pt x="86" y="7"/>
                    <a:pt x="86" y="7"/>
                    <a:pt x="86" y="7"/>
                  </a:cubicBezTo>
                  <a:cubicBezTo>
                    <a:pt x="86" y="9"/>
                    <a:pt x="86" y="9"/>
                    <a:pt x="86" y="9"/>
                  </a:cubicBezTo>
                  <a:cubicBezTo>
                    <a:pt x="85" y="10"/>
                    <a:pt x="85" y="10"/>
                    <a:pt x="85" y="10"/>
                  </a:cubicBezTo>
                  <a:cubicBezTo>
                    <a:pt x="85" y="8"/>
                    <a:pt x="85" y="8"/>
                    <a:pt x="85" y="8"/>
                  </a:cubicBezTo>
                  <a:cubicBezTo>
                    <a:pt x="86" y="7"/>
                    <a:pt x="86" y="7"/>
                    <a:pt x="86" y="7"/>
                  </a:cubicBezTo>
                  <a:cubicBezTo>
                    <a:pt x="86" y="7"/>
                    <a:pt x="86" y="7"/>
                    <a:pt x="86" y="7"/>
                  </a:cubicBezTo>
                  <a:cubicBezTo>
                    <a:pt x="84" y="8"/>
                    <a:pt x="84" y="8"/>
                    <a:pt x="84" y="8"/>
                  </a:cubicBezTo>
                  <a:cubicBezTo>
                    <a:pt x="84" y="8"/>
                    <a:pt x="84" y="8"/>
                    <a:pt x="84" y="8"/>
                  </a:cubicBezTo>
                  <a:cubicBezTo>
                    <a:pt x="84" y="8"/>
                    <a:pt x="84" y="8"/>
                    <a:pt x="84" y="8"/>
                  </a:cubicBezTo>
                  <a:cubicBezTo>
                    <a:pt x="84" y="12"/>
                    <a:pt x="84" y="12"/>
                    <a:pt x="84" y="12"/>
                  </a:cubicBezTo>
                  <a:cubicBezTo>
                    <a:pt x="83" y="12"/>
                    <a:pt x="83" y="12"/>
                    <a:pt x="83" y="12"/>
                  </a:cubicBezTo>
                  <a:cubicBezTo>
                    <a:pt x="83" y="12"/>
                    <a:pt x="83" y="12"/>
                    <a:pt x="83" y="12"/>
                  </a:cubicBezTo>
                  <a:cubicBezTo>
                    <a:pt x="83" y="12"/>
                    <a:pt x="83" y="12"/>
                    <a:pt x="83" y="12"/>
                  </a:cubicBezTo>
                  <a:cubicBezTo>
                    <a:pt x="83" y="13"/>
                    <a:pt x="83" y="13"/>
                    <a:pt x="83" y="13"/>
                  </a:cubicBezTo>
                  <a:cubicBezTo>
                    <a:pt x="82" y="13"/>
                    <a:pt x="82" y="13"/>
                    <a:pt x="82" y="13"/>
                  </a:cubicBezTo>
                  <a:cubicBezTo>
                    <a:pt x="82" y="16"/>
                    <a:pt x="82" y="16"/>
                    <a:pt x="82" y="16"/>
                  </a:cubicBezTo>
                  <a:cubicBezTo>
                    <a:pt x="82" y="15"/>
                    <a:pt x="82" y="15"/>
                    <a:pt x="82" y="15"/>
                  </a:cubicBezTo>
                  <a:cubicBezTo>
                    <a:pt x="82" y="14"/>
                    <a:pt x="82" y="14"/>
                    <a:pt x="82" y="14"/>
                  </a:cubicBezTo>
                  <a:cubicBezTo>
                    <a:pt x="82" y="13"/>
                    <a:pt x="82" y="13"/>
                    <a:pt x="82" y="13"/>
                  </a:cubicBezTo>
                  <a:cubicBezTo>
                    <a:pt x="82" y="13"/>
                    <a:pt x="82" y="13"/>
                    <a:pt x="82" y="13"/>
                  </a:cubicBezTo>
                  <a:cubicBezTo>
                    <a:pt x="83" y="13"/>
                    <a:pt x="83" y="13"/>
                    <a:pt x="83" y="13"/>
                  </a:cubicBezTo>
                  <a:cubicBezTo>
                    <a:pt x="83" y="16"/>
                    <a:pt x="83" y="16"/>
                    <a:pt x="83" y="16"/>
                  </a:cubicBezTo>
                  <a:cubicBezTo>
                    <a:pt x="82" y="16"/>
                    <a:pt x="82" y="16"/>
                    <a:pt x="82" y="16"/>
                  </a:cubicBezTo>
                  <a:cubicBezTo>
                    <a:pt x="82" y="18"/>
                    <a:pt x="82" y="18"/>
                    <a:pt x="82" y="18"/>
                  </a:cubicBezTo>
                  <a:cubicBezTo>
                    <a:pt x="82" y="18"/>
                    <a:pt x="82" y="18"/>
                    <a:pt x="82" y="18"/>
                  </a:cubicBezTo>
                  <a:cubicBezTo>
                    <a:pt x="82" y="17"/>
                    <a:pt x="82" y="17"/>
                    <a:pt x="82" y="17"/>
                  </a:cubicBezTo>
                  <a:cubicBezTo>
                    <a:pt x="82" y="16"/>
                    <a:pt x="82" y="16"/>
                    <a:pt x="82" y="16"/>
                  </a:cubicBezTo>
                  <a:cubicBezTo>
                    <a:pt x="82" y="16"/>
                    <a:pt x="82" y="16"/>
                    <a:pt x="82" y="16"/>
                  </a:cubicBezTo>
                  <a:cubicBezTo>
                    <a:pt x="83" y="16"/>
                    <a:pt x="83" y="16"/>
                    <a:pt x="83" y="16"/>
                  </a:cubicBezTo>
                  <a:cubicBezTo>
                    <a:pt x="83" y="18"/>
                    <a:pt x="83" y="18"/>
                    <a:pt x="83" y="18"/>
                  </a:cubicBezTo>
                  <a:cubicBezTo>
                    <a:pt x="82" y="18"/>
                    <a:pt x="82" y="18"/>
                    <a:pt x="82" y="18"/>
                  </a:cubicBezTo>
                  <a:cubicBezTo>
                    <a:pt x="82" y="21"/>
                    <a:pt x="82" y="21"/>
                    <a:pt x="82" y="21"/>
                  </a:cubicBezTo>
                  <a:cubicBezTo>
                    <a:pt x="82" y="21"/>
                    <a:pt x="82" y="21"/>
                    <a:pt x="82" y="21"/>
                  </a:cubicBezTo>
                  <a:cubicBezTo>
                    <a:pt x="82" y="19"/>
                    <a:pt x="82" y="19"/>
                    <a:pt x="82" y="19"/>
                  </a:cubicBezTo>
                  <a:cubicBezTo>
                    <a:pt x="82" y="19"/>
                    <a:pt x="82" y="19"/>
                    <a:pt x="82" y="19"/>
                  </a:cubicBezTo>
                  <a:cubicBezTo>
                    <a:pt x="82" y="19"/>
                    <a:pt x="82" y="19"/>
                    <a:pt x="82" y="19"/>
                  </a:cubicBezTo>
                  <a:cubicBezTo>
                    <a:pt x="83" y="18"/>
                    <a:pt x="83" y="18"/>
                    <a:pt x="83" y="18"/>
                  </a:cubicBezTo>
                  <a:cubicBezTo>
                    <a:pt x="83" y="21"/>
                    <a:pt x="83" y="21"/>
                    <a:pt x="83" y="21"/>
                  </a:cubicBezTo>
                  <a:cubicBezTo>
                    <a:pt x="82" y="21"/>
                    <a:pt x="82" y="21"/>
                    <a:pt x="82" y="21"/>
                  </a:cubicBezTo>
                  <a:cubicBezTo>
                    <a:pt x="82" y="24"/>
                    <a:pt x="82" y="24"/>
                    <a:pt x="82" y="24"/>
                  </a:cubicBezTo>
                  <a:cubicBezTo>
                    <a:pt x="82" y="24"/>
                    <a:pt x="82" y="24"/>
                    <a:pt x="82" y="24"/>
                  </a:cubicBezTo>
                  <a:cubicBezTo>
                    <a:pt x="82" y="22"/>
                    <a:pt x="82" y="22"/>
                    <a:pt x="82" y="22"/>
                  </a:cubicBezTo>
                  <a:cubicBezTo>
                    <a:pt x="82" y="21"/>
                    <a:pt x="82" y="21"/>
                    <a:pt x="82" y="21"/>
                  </a:cubicBezTo>
                  <a:cubicBezTo>
                    <a:pt x="82" y="21"/>
                    <a:pt x="82" y="21"/>
                    <a:pt x="82" y="21"/>
                  </a:cubicBezTo>
                  <a:cubicBezTo>
                    <a:pt x="83" y="21"/>
                    <a:pt x="83" y="21"/>
                    <a:pt x="83" y="21"/>
                  </a:cubicBezTo>
                  <a:cubicBezTo>
                    <a:pt x="83" y="24"/>
                    <a:pt x="83" y="24"/>
                    <a:pt x="83" y="24"/>
                  </a:cubicBezTo>
                  <a:cubicBezTo>
                    <a:pt x="82" y="24"/>
                    <a:pt x="82" y="24"/>
                    <a:pt x="82" y="24"/>
                  </a:cubicBezTo>
                  <a:cubicBezTo>
                    <a:pt x="82" y="26"/>
                    <a:pt x="82" y="26"/>
                    <a:pt x="82" y="26"/>
                  </a:cubicBezTo>
                  <a:cubicBezTo>
                    <a:pt x="82" y="26"/>
                    <a:pt x="82" y="26"/>
                    <a:pt x="82" y="26"/>
                  </a:cubicBezTo>
                  <a:cubicBezTo>
                    <a:pt x="82" y="25"/>
                    <a:pt x="82" y="25"/>
                    <a:pt x="82" y="25"/>
                  </a:cubicBezTo>
                  <a:cubicBezTo>
                    <a:pt x="82" y="24"/>
                    <a:pt x="82" y="24"/>
                    <a:pt x="82" y="24"/>
                  </a:cubicBezTo>
                  <a:cubicBezTo>
                    <a:pt x="82" y="24"/>
                    <a:pt x="82" y="24"/>
                    <a:pt x="82" y="24"/>
                  </a:cubicBezTo>
                  <a:cubicBezTo>
                    <a:pt x="83" y="24"/>
                    <a:pt x="83" y="24"/>
                    <a:pt x="83" y="24"/>
                  </a:cubicBezTo>
                  <a:cubicBezTo>
                    <a:pt x="83" y="26"/>
                    <a:pt x="83" y="26"/>
                    <a:pt x="83" y="26"/>
                  </a:cubicBezTo>
                  <a:cubicBezTo>
                    <a:pt x="82" y="27"/>
                    <a:pt x="82" y="27"/>
                    <a:pt x="82" y="27"/>
                  </a:cubicBezTo>
                  <a:cubicBezTo>
                    <a:pt x="82" y="29"/>
                    <a:pt x="82" y="29"/>
                    <a:pt x="82" y="29"/>
                  </a:cubicBezTo>
                  <a:cubicBezTo>
                    <a:pt x="82" y="29"/>
                    <a:pt x="82" y="29"/>
                    <a:pt x="82" y="29"/>
                  </a:cubicBezTo>
                  <a:cubicBezTo>
                    <a:pt x="82" y="27"/>
                    <a:pt x="82" y="27"/>
                    <a:pt x="82" y="27"/>
                  </a:cubicBezTo>
                  <a:cubicBezTo>
                    <a:pt x="82" y="27"/>
                    <a:pt x="82" y="27"/>
                    <a:pt x="82" y="27"/>
                  </a:cubicBezTo>
                  <a:cubicBezTo>
                    <a:pt x="82" y="27"/>
                    <a:pt x="82" y="27"/>
                    <a:pt x="82" y="27"/>
                  </a:cubicBezTo>
                  <a:cubicBezTo>
                    <a:pt x="83" y="26"/>
                    <a:pt x="83" y="26"/>
                    <a:pt x="83" y="26"/>
                  </a:cubicBezTo>
                  <a:cubicBezTo>
                    <a:pt x="83" y="29"/>
                    <a:pt x="83" y="29"/>
                    <a:pt x="83" y="29"/>
                  </a:cubicBezTo>
                  <a:cubicBezTo>
                    <a:pt x="82" y="29"/>
                    <a:pt x="82" y="29"/>
                    <a:pt x="82" y="29"/>
                  </a:cubicBezTo>
                  <a:cubicBezTo>
                    <a:pt x="82" y="32"/>
                    <a:pt x="82" y="32"/>
                    <a:pt x="82" y="32"/>
                  </a:cubicBezTo>
                  <a:cubicBezTo>
                    <a:pt x="82" y="31"/>
                    <a:pt x="82" y="31"/>
                    <a:pt x="82" y="31"/>
                  </a:cubicBezTo>
                  <a:cubicBezTo>
                    <a:pt x="82" y="30"/>
                    <a:pt x="82" y="30"/>
                    <a:pt x="82" y="30"/>
                  </a:cubicBezTo>
                  <a:cubicBezTo>
                    <a:pt x="82" y="30"/>
                    <a:pt x="82" y="30"/>
                    <a:pt x="82" y="30"/>
                  </a:cubicBezTo>
                  <a:cubicBezTo>
                    <a:pt x="82" y="29"/>
                    <a:pt x="82" y="29"/>
                    <a:pt x="82" y="29"/>
                  </a:cubicBezTo>
                  <a:cubicBezTo>
                    <a:pt x="83" y="29"/>
                    <a:pt x="83" y="29"/>
                    <a:pt x="83" y="29"/>
                  </a:cubicBezTo>
                  <a:cubicBezTo>
                    <a:pt x="83" y="32"/>
                    <a:pt x="83" y="32"/>
                    <a:pt x="83" y="32"/>
                  </a:cubicBezTo>
                  <a:cubicBezTo>
                    <a:pt x="82" y="32"/>
                    <a:pt x="82" y="32"/>
                    <a:pt x="82" y="32"/>
                  </a:cubicBezTo>
                  <a:cubicBezTo>
                    <a:pt x="82" y="34"/>
                    <a:pt x="82" y="34"/>
                    <a:pt x="82" y="34"/>
                  </a:cubicBezTo>
                  <a:cubicBezTo>
                    <a:pt x="82" y="34"/>
                    <a:pt x="82" y="34"/>
                    <a:pt x="82" y="34"/>
                  </a:cubicBezTo>
                  <a:cubicBezTo>
                    <a:pt x="82" y="33"/>
                    <a:pt x="82" y="33"/>
                    <a:pt x="82" y="33"/>
                  </a:cubicBezTo>
                  <a:cubicBezTo>
                    <a:pt x="82" y="32"/>
                    <a:pt x="82" y="32"/>
                    <a:pt x="82" y="32"/>
                  </a:cubicBezTo>
                  <a:cubicBezTo>
                    <a:pt x="82" y="32"/>
                    <a:pt x="82" y="32"/>
                    <a:pt x="82" y="32"/>
                  </a:cubicBezTo>
                  <a:cubicBezTo>
                    <a:pt x="83" y="32"/>
                    <a:pt x="83" y="32"/>
                    <a:pt x="83" y="32"/>
                  </a:cubicBezTo>
                  <a:cubicBezTo>
                    <a:pt x="83" y="35"/>
                    <a:pt x="83" y="35"/>
                    <a:pt x="83" y="35"/>
                  </a:cubicBezTo>
                  <a:cubicBezTo>
                    <a:pt x="81" y="35"/>
                    <a:pt x="78" y="35"/>
                    <a:pt x="75" y="35"/>
                  </a:cubicBezTo>
                  <a:cubicBezTo>
                    <a:pt x="75" y="35"/>
                    <a:pt x="75" y="35"/>
                    <a:pt x="75" y="35"/>
                  </a:cubicBezTo>
                  <a:cubicBezTo>
                    <a:pt x="75" y="35"/>
                    <a:pt x="75" y="35"/>
                    <a:pt x="75" y="35"/>
                  </a:cubicBezTo>
                  <a:cubicBezTo>
                    <a:pt x="75" y="34"/>
                    <a:pt x="75" y="34"/>
                    <a:pt x="75" y="34"/>
                  </a:cubicBezTo>
                  <a:cubicBezTo>
                    <a:pt x="75" y="33"/>
                    <a:pt x="75" y="33"/>
                    <a:pt x="75" y="33"/>
                  </a:cubicBezTo>
                  <a:cubicBezTo>
                    <a:pt x="76" y="33"/>
                    <a:pt x="76" y="33"/>
                    <a:pt x="76" y="33"/>
                  </a:cubicBezTo>
                  <a:cubicBezTo>
                    <a:pt x="77" y="33"/>
                    <a:pt x="77" y="33"/>
                    <a:pt x="77" y="33"/>
                  </a:cubicBezTo>
                  <a:cubicBezTo>
                    <a:pt x="77" y="33"/>
                    <a:pt x="77" y="33"/>
                    <a:pt x="77" y="33"/>
                  </a:cubicBezTo>
                  <a:cubicBezTo>
                    <a:pt x="75" y="33"/>
                    <a:pt x="75" y="33"/>
                    <a:pt x="75" y="33"/>
                  </a:cubicBezTo>
                  <a:cubicBezTo>
                    <a:pt x="75" y="33"/>
                    <a:pt x="75" y="33"/>
                    <a:pt x="75" y="33"/>
                  </a:cubicBezTo>
                  <a:cubicBezTo>
                    <a:pt x="75" y="33"/>
                    <a:pt x="75" y="33"/>
                    <a:pt x="75" y="33"/>
                  </a:cubicBezTo>
                  <a:cubicBezTo>
                    <a:pt x="75" y="31"/>
                    <a:pt x="75" y="31"/>
                    <a:pt x="75" y="31"/>
                  </a:cubicBezTo>
                  <a:cubicBezTo>
                    <a:pt x="75" y="30"/>
                    <a:pt x="75" y="30"/>
                    <a:pt x="75" y="30"/>
                  </a:cubicBezTo>
                  <a:cubicBezTo>
                    <a:pt x="76" y="30"/>
                    <a:pt x="76" y="30"/>
                    <a:pt x="76" y="30"/>
                  </a:cubicBezTo>
                  <a:cubicBezTo>
                    <a:pt x="77" y="30"/>
                    <a:pt x="77" y="30"/>
                    <a:pt x="77" y="30"/>
                  </a:cubicBezTo>
                  <a:cubicBezTo>
                    <a:pt x="77" y="30"/>
                    <a:pt x="77" y="30"/>
                    <a:pt x="77" y="30"/>
                  </a:cubicBezTo>
                  <a:cubicBezTo>
                    <a:pt x="75" y="30"/>
                    <a:pt x="75" y="30"/>
                    <a:pt x="75" y="30"/>
                  </a:cubicBezTo>
                  <a:cubicBezTo>
                    <a:pt x="75" y="30"/>
                    <a:pt x="75" y="30"/>
                    <a:pt x="75" y="30"/>
                  </a:cubicBezTo>
                  <a:cubicBezTo>
                    <a:pt x="75" y="30"/>
                    <a:pt x="75" y="30"/>
                    <a:pt x="75" y="30"/>
                  </a:cubicBezTo>
                  <a:cubicBezTo>
                    <a:pt x="75" y="29"/>
                    <a:pt x="75" y="29"/>
                    <a:pt x="75" y="29"/>
                  </a:cubicBezTo>
                  <a:cubicBezTo>
                    <a:pt x="75" y="28"/>
                    <a:pt x="75" y="28"/>
                    <a:pt x="75" y="28"/>
                  </a:cubicBezTo>
                  <a:cubicBezTo>
                    <a:pt x="76" y="28"/>
                    <a:pt x="76" y="28"/>
                    <a:pt x="76" y="28"/>
                  </a:cubicBezTo>
                  <a:cubicBezTo>
                    <a:pt x="77" y="28"/>
                    <a:pt x="77" y="28"/>
                    <a:pt x="77" y="28"/>
                  </a:cubicBezTo>
                  <a:cubicBezTo>
                    <a:pt x="77" y="28"/>
                    <a:pt x="77" y="28"/>
                    <a:pt x="77" y="28"/>
                  </a:cubicBezTo>
                  <a:cubicBezTo>
                    <a:pt x="75" y="28"/>
                    <a:pt x="75" y="28"/>
                    <a:pt x="75" y="28"/>
                  </a:cubicBezTo>
                  <a:cubicBezTo>
                    <a:pt x="75" y="27"/>
                    <a:pt x="75" y="27"/>
                    <a:pt x="75" y="27"/>
                  </a:cubicBezTo>
                  <a:cubicBezTo>
                    <a:pt x="75" y="27"/>
                    <a:pt x="75" y="27"/>
                    <a:pt x="75" y="27"/>
                  </a:cubicBezTo>
                  <a:cubicBezTo>
                    <a:pt x="75" y="26"/>
                    <a:pt x="75" y="26"/>
                    <a:pt x="75" y="26"/>
                  </a:cubicBezTo>
                  <a:cubicBezTo>
                    <a:pt x="75" y="25"/>
                    <a:pt x="75" y="25"/>
                    <a:pt x="75" y="25"/>
                  </a:cubicBezTo>
                  <a:cubicBezTo>
                    <a:pt x="76" y="25"/>
                    <a:pt x="76" y="25"/>
                    <a:pt x="76" y="25"/>
                  </a:cubicBezTo>
                  <a:cubicBezTo>
                    <a:pt x="77" y="25"/>
                    <a:pt x="77" y="25"/>
                    <a:pt x="77" y="25"/>
                  </a:cubicBezTo>
                  <a:cubicBezTo>
                    <a:pt x="77" y="25"/>
                    <a:pt x="77" y="25"/>
                    <a:pt x="77" y="25"/>
                  </a:cubicBezTo>
                  <a:cubicBezTo>
                    <a:pt x="75" y="25"/>
                    <a:pt x="75" y="25"/>
                    <a:pt x="75" y="25"/>
                  </a:cubicBezTo>
                  <a:cubicBezTo>
                    <a:pt x="75" y="25"/>
                    <a:pt x="75" y="25"/>
                    <a:pt x="75" y="25"/>
                  </a:cubicBezTo>
                  <a:cubicBezTo>
                    <a:pt x="75" y="25"/>
                    <a:pt x="75" y="25"/>
                    <a:pt x="75" y="25"/>
                  </a:cubicBezTo>
                  <a:cubicBezTo>
                    <a:pt x="75" y="23"/>
                    <a:pt x="75" y="23"/>
                    <a:pt x="75" y="23"/>
                  </a:cubicBezTo>
                  <a:cubicBezTo>
                    <a:pt x="75" y="23"/>
                    <a:pt x="75" y="23"/>
                    <a:pt x="75" y="23"/>
                  </a:cubicBezTo>
                  <a:cubicBezTo>
                    <a:pt x="76" y="23"/>
                    <a:pt x="76" y="23"/>
                    <a:pt x="76" y="23"/>
                  </a:cubicBezTo>
                  <a:cubicBezTo>
                    <a:pt x="77" y="22"/>
                    <a:pt x="77" y="22"/>
                    <a:pt x="77" y="22"/>
                  </a:cubicBezTo>
                  <a:cubicBezTo>
                    <a:pt x="77" y="22"/>
                    <a:pt x="77" y="22"/>
                    <a:pt x="77" y="22"/>
                  </a:cubicBezTo>
                  <a:cubicBezTo>
                    <a:pt x="75" y="22"/>
                    <a:pt x="75" y="22"/>
                    <a:pt x="75" y="22"/>
                  </a:cubicBezTo>
                  <a:cubicBezTo>
                    <a:pt x="75" y="22"/>
                    <a:pt x="75" y="22"/>
                    <a:pt x="75" y="22"/>
                  </a:cubicBezTo>
                  <a:cubicBezTo>
                    <a:pt x="75" y="22"/>
                    <a:pt x="75" y="22"/>
                    <a:pt x="75" y="22"/>
                  </a:cubicBezTo>
                  <a:cubicBezTo>
                    <a:pt x="75" y="21"/>
                    <a:pt x="75" y="21"/>
                    <a:pt x="75" y="21"/>
                  </a:cubicBezTo>
                  <a:cubicBezTo>
                    <a:pt x="75" y="20"/>
                    <a:pt x="75" y="20"/>
                    <a:pt x="75" y="20"/>
                  </a:cubicBezTo>
                  <a:cubicBezTo>
                    <a:pt x="76" y="20"/>
                    <a:pt x="76" y="20"/>
                    <a:pt x="76" y="20"/>
                  </a:cubicBezTo>
                  <a:cubicBezTo>
                    <a:pt x="77" y="20"/>
                    <a:pt x="77" y="20"/>
                    <a:pt x="77" y="20"/>
                  </a:cubicBezTo>
                  <a:cubicBezTo>
                    <a:pt x="77" y="20"/>
                    <a:pt x="77" y="20"/>
                    <a:pt x="77" y="20"/>
                  </a:cubicBezTo>
                  <a:cubicBezTo>
                    <a:pt x="75" y="20"/>
                    <a:pt x="75" y="20"/>
                    <a:pt x="75" y="20"/>
                  </a:cubicBezTo>
                  <a:cubicBezTo>
                    <a:pt x="75" y="20"/>
                    <a:pt x="75" y="20"/>
                    <a:pt x="75" y="20"/>
                  </a:cubicBezTo>
                  <a:cubicBezTo>
                    <a:pt x="75" y="20"/>
                    <a:pt x="75" y="20"/>
                    <a:pt x="75" y="20"/>
                  </a:cubicBezTo>
                  <a:cubicBezTo>
                    <a:pt x="75" y="18"/>
                    <a:pt x="75" y="18"/>
                    <a:pt x="75" y="18"/>
                  </a:cubicBezTo>
                  <a:cubicBezTo>
                    <a:pt x="75" y="17"/>
                    <a:pt x="75" y="17"/>
                    <a:pt x="75" y="17"/>
                  </a:cubicBezTo>
                  <a:cubicBezTo>
                    <a:pt x="76" y="17"/>
                    <a:pt x="76" y="17"/>
                    <a:pt x="76" y="17"/>
                  </a:cubicBezTo>
                  <a:cubicBezTo>
                    <a:pt x="77" y="17"/>
                    <a:pt x="77" y="17"/>
                    <a:pt x="77" y="17"/>
                  </a:cubicBezTo>
                  <a:cubicBezTo>
                    <a:pt x="77" y="17"/>
                    <a:pt x="77" y="17"/>
                    <a:pt x="77" y="17"/>
                  </a:cubicBezTo>
                  <a:cubicBezTo>
                    <a:pt x="75" y="17"/>
                    <a:pt x="75" y="17"/>
                    <a:pt x="75" y="17"/>
                  </a:cubicBezTo>
                  <a:cubicBezTo>
                    <a:pt x="75" y="17"/>
                    <a:pt x="75" y="17"/>
                    <a:pt x="75" y="17"/>
                  </a:cubicBezTo>
                  <a:cubicBezTo>
                    <a:pt x="75" y="17"/>
                    <a:pt x="75" y="17"/>
                    <a:pt x="75" y="17"/>
                  </a:cubicBezTo>
                  <a:cubicBezTo>
                    <a:pt x="75" y="15"/>
                    <a:pt x="75" y="15"/>
                    <a:pt x="75" y="15"/>
                  </a:cubicBezTo>
                  <a:cubicBezTo>
                    <a:pt x="75" y="15"/>
                    <a:pt x="75" y="15"/>
                    <a:pt x="75" y="15"/>
                  </a:cubicBezTo>
                  <a:cubicBezTo>
                    <a:pt x="76" y="15"/>
                    <a:pt x="76" y="15"/>
                    <a:pt x="76" y="15"/>
                  </a:cubicBezTo>
                  <a:cubicBezTo>
                    <a:pt x="77" y="14"/>
                    <a:pt x="77" y="14"/>
                    <a:pt x="77" y="14"/>
                  </a:cubicBezTo>
                  <a:cubicBezTo>
                    <a:pt x="77" y="14"/>
                    <a:pt x="77" y="14"/>
                    <a:pt x="77" y="14"/>
                  </a:cubicBezTo>
                  <a:cubicBezTo>
                    <a:pt x="75" y="15"/>
                    <a:pt x="75" y="15"/>
                    <a:pt x="75" y="15"/>
                  </a:cubicBezTo>
                  <a:cubicBezTo>
                    <a:pt x="75" y="12"/>
                    <a:pt x="75" y="12"/>
                    <a:pt x="75" y="12"/>
                  </a:cubicBezTo>
                  <a:cubicBezTo>
                    <a:pt x="77" y="12"/>
                    <a:pt x="77" y="12"/>
                    <a:pt x="77" y="12"/>
                  </a:cubicBezTo>
                  <a:cubicBezTo>
                    <a:pt x="77" y="12"/>
                    <a:pt x="77" y="12"/>
                    <a:pt x="77" y="12"/>
                  </a:cubicBezTo>
                  <a:cubicBezTo>
                    <a:pt x="77" y="10"/>
                    <a:pt x="77" y="10"/>
                    <a:pt x="77" y="10"/>
                  </a:cubicBezTo>
                  <a:cubicBezTo>
                    <a:pt x="77" y="10"/>
                    <a:pt x="77" y="10"/>
                    <a:pt x="77" y="10"/>
                  </a:cubicBezTo>
                  <a:cubicBezTo>
                    <a:pt x="77" y="10"/>
                    <a:pt x="77" y="10"/>
                    <a:pt x="77" y="10"/>
                  </a:cubicBezTo>
                  <a:cubicBezTo>
                    <a:pt x="77" y="10"/>
                    <a:pt x="77" y="10"/>
                    <a:pt x="77" y="10"/>
                  </a:cubicBezTo>
                  <a:cubicBezTo>
                    <a:pt x="77" y="10"/>
                    <a:pt x="77" y="10"/>
                    <a:pt x="77" y="10"/>
                  </a:cubicBezTo>
                  <a:cubicBezTo>
                    <a:pt x="77" y="10"/>
                    <a:pt x="77" y="10"/>
                    <a:pt x="77" y="10"/>
                  </a:cubicBezTo>
                  <a:cubicBezTo>
                    <a:pt x="75" y="10"/>
                    <a:pt x="75" y="10"/>
                    <a:pt x="75" y="10"/>
                  </a:cubicBezTo>
                  <a:cubicBezTo>
                    <a:pt x="75" y="10"/>
                    <a:pt x="75" y="10"/>
                    <a:pt x="75" y="10"/>
                  </a:cubicBezTo>
                  <a:cubicBezTo>
                    <a:pt x="110" y="1"/>
                    <a:pt x="110" y="1"/>
                    <a:pt x="110" y="1"/>
                  </a:cubicBezTo>
                  <a:cubicBezTo>
                    <a:pt x="110" y="34"/>
                    <a:pt x="110" y="34"/>
                    <a:pt x="110" y="34"/>
                  </a:cubicBezTo>
                  <a:cubicBezTo>
                    <a:pt x="107" y="34"/>
                    <a:pt x="107" y="34"/>
                    <a:pt x="107" y="34"/>
                  </a:cubicBezTo>
                  <a:cubicBezTo>
                    <a:pt x="107" y="33"/>
                    <a:pt x="107" y="33"/>
                    <a:pt x="107" y="33"/>
                  </a:cubicBezTo>
                  <a:cubicBezTo>
                    <a:pt x="107" y="32"/>
                    <a:pt x="107" y="32"/>
                    <a:pt x="107" y="32"/>
                  </a:cubicBezTo>
                  <a:cubicBezTo>
                    <a:pt x="107" y="32"/>
                    <a:pt x="107" y="32"/>
                    <a:pt x="107" y="32"/>
                  </a:cubicBezTo>
                  <a:cubicBezTo>
                    <a:pt x="109" y="32"/>
                    <a:pt x="109" y="32"/>
                    <a:pt x="109" y="32"/>
                  </a:cubicBezTo>
                  <a:cubicBezTo>
                    <a:pt x="109" y="32"/>
                    <a:pt x="109" y="32"/>
                    <a:pt x="109" y="32"/>
                  </a:cubicBezTo>
                  <a:cubicBezTo>
                    <a:pt x="106" y="32"/>
                    <a:pt x="106" y="32"/>
                    <a:pt x="106" y="32"/>
                  </a:cubicBezTo>
                  <a:cubicBezTo>
                    <a:pt x="106" y="34"/>
                    <a:pt x="106" y="34"/>
                    <a:pt x="106" y="34"/>
                  </a:cubicBezTo>
                  <a:cubicBezTo>
                    <a:pt x="104" y="33"/>
                    <a:pt x="104" y="33"/>
                    <a:pt x="104" y="33"/>
                  </a:cubicBezTo>
                  <a:cubicBezTo>
                    <a:pt x="104" y="33"/>
                    <a:pt x="104" y="33"/>
                    <a:pt x="104" y="33"/>
                  </a:cubicBezTo>
                  <a:cubicBezTo>
                    <a:pt x="104" y="33"/>
                    <a:pt x="104" y="33"/>
                    <a:pt x="104" y="33"/>
                  </a:cubicBezTo>
                  <a:cubicBezTo>
                    <a:pt x="106" y="32"/>
                    <a:pt x="106" y="32"/>
                    <a:pt x="106" y="32"/>
                  </a:cubicBezTo>
                  <a:cubicBezTo>
                    <a:pt x="106" y="32"/>
                    <a:pt x="106" y="32"/>
                    <a:pt x="106" y="32"/>
                  </a:cubicBezTo>
                  <a:cubicBezTo>
                    <a:pt x="103" y="33"/>
                    <a:pt x="103" y="33"/>
                    <a:pt x="103" y="33"/>
                  </a:cubicBezTo>
                  <a:close/>
                  <a:moveTo>
                    <a:pt x="91" y="11"/>
                  </a:moveTo>
                  <a:cubicBezTo>
                    <a:pt x="91" y="11"/>
                    <a:pt x="91" y="11"/>
                    <a:pt x="91" y="11"/>
                  </a:cubicBezTo>
                  <a:cubicBezTo>
                    <a:pt x="94" y="10"/>
                    <a:pt x="98" y="9"/>
                    <a:pt x="99" y="9"/>
                  </a:cubicBezTo>
                  <a:cubicBezTo>
                    <a:pt x="99" y="10"/>
                    <a:pt x="99" y="10"/>
                    <a:pt x="99" y="10"/>
                  </a:cubicBezTo>
                  <a:cubicBezTo>
                    <a:pt x="99" y="10"/>
                    <a:pt x="94" y="12"/>
                    <a:pt x="91" y="13"/>
                  </a:cubicBezTo>
                  <a:cubicBezTo>
                    <a:pt x="88" y="13"/>
                    <a:pt x="84" y="14"/>
                    <a:pt x="83" y="14"/>
                  </a:cubicBezTo>
                  <a:cubicBezTo>
                    <a:pt x="83" y="12"/>
                    <a:pt x="83" y="12"/>
                    <a:pt x="83" y="12"/>
                  </a:cubicBezTo>
                  <a:cubicBezTo>
                    <a:pt x="84" y="12"/>
                    <a:pt x="88" y="12"/>
                    <a:pt x="91" y="11"/>
                  </a:cubicBezTo>
                  <a:close/>
                  <a:moveTo>
                    <a:pt x="83" y="12"/>
                  </a:moveTo>
                  <a:cubicBezTo>
                    <a:pt x="83" y="12"/>
                    <a:pt x="83" y="12"/>
                    <a:pt x="83" y="12"/>
                  </a:cubicBezTo>
                  <a:cubicBezTo>
                    <a:pt x="83" y="12"/>
                    <a:pt x="83" y="12"/>
                    <a:pt x="83" y="12"/>
                  </a:cubicBezTo>
                  <a:cubicBezTo>
                    <a:pt x="84" y="12"/>
                    <a:pt x="88" y="11"/>
                    <a:pt x="91" y="10"/>
                  </a:cubicBezTo>
                  <a:cubicBezTo>
                    <a:pt x="94" y="10"/>
                    <a:pt x="99" y="8"/>
                    <a:pt x="99" y="8"/>
                  </a:cubicBezTo>
                  <a:cubicBezTo>
                    <a:pt x="99" y="8"/>
                    <a:pt x="99" y="8"/>
                    <a:pt x="99" y="8"/>
                  </a:cubicBezTo>
                  <a:cubicBezTo>
                    <a:pt x="99" y="8"/>
                    <a:pt x="94" y="10"/>
                    <a:pt x="91" y="11"/>
                  </a:cubicBezTo>
                  <a:cubicBezTo>
                    <a:pt x="88" y="11"/>
                    <a:pt x="84" y="12"/>
                    <a:pt x="83" y="12"/>
                  </a:cubicBezTo>
                  <a:close/>
                  <a:moveTo>
                    <a:pt x="91" y="13"/>
                  </a:moveTo>
                  <a:cubicBezTo>
                    <a:pt x="91" y="13"/>
                    <a:pt x="91" y="13"/>
                    <a:pt x="91" y="13"/>
                  </a:cubicBezTo>
                  <a:cubicBezTo>
                    <a:pt x="94" y="12"/>
                    <a:pt x="98" y="11"/>
                    <a:pt x="99" y="11"/>
                  </a:cubicBezTo>
                  <a:cubicBezTo>
                    <a:pt x="99" y="11"/>
                    <a:pt x="99" y="11"/>
                    <a:pt x="99" y="11"/>
                  </a:cubicBezTo>
                  <a:cubicBezTo>
                    <a:pt x="99" y="11"/>
                    <a:pt x="94" y="13"/>
                    <a:pt x="91" y="13"/>
                  </a:cubicBezTo>
                  <a:cubicBezTo>
                    <a:pt x="88" y="14"/>
                    <a:pt x="84" y="15"/>
                    <a:pt x="83" y="15"/>
                  </a:cubicBezTo>
                  <a:cubicBezTo>
                    <a:pt x="83" y="14"/>
                    <a:pt x="83" y="14"/>
                    <a:pt x="83" y="14"/>
                  </a:cubicBezTo>
                  <a:cubicBezTo>
                    <a:pt x="84" y="14"/>
                    <a:pt x="88" y="13"/>
                    <a:pt x="91" y="13"/>
                  </a:cubicBezTo>
                  <a:close/>
                  <a:moveTo>
                    <a:pt x="91" y="14"/>
                  </a:moveTo>
                  <a:cubicBezTo>
                    <a:pt x="91" y="14"/>
                    <a:pt x="91" y="14"/>
                    <a:pt x="91" y="14"/>
                  </a:cubicBezTo>
                  <a:cubicBezTo>
                    <a:pt x="94" y="13"/>
                    <a:pt x="98" y="11"/>
                    <a:pt x="99" y="11"/>
                  </a:cubicBezTo>
                  <a:cubicBezTo>
                    <a:pt x="99" y="11"/>
                    <a:pt x="99" y="11"/>
                    <a:pt x="99" y="11"/>
                  </a:cubicBezTo>
                  <a:cubicBezTo>
                    <a:pt x="99" y="12"/>
                    <a:pt x="94" y="13"/>
                    <a:pt x="91" y="14"/>
                  </a:cubicBezTo>
                  <a:cubicBezTo>
                    <a:pt x="88" y="14"/>
                    <a:pt x="84" y="15"/>
                    <a:pt x="83" y="15"/>
                  </a:cubicBezTo>
                  <a:cubicBezTo>
                    <a:pt x="83" y="15"/>
                    <a:pt x="83" y="15"/>
                    <a:pt x="83" y="15"/>
                  </a:cubicBezTo>
                  <a:cubicBezTo>
                    <a:pt x="84" y="15"/>
                    <a:pt x="88" y="14"/>
                    <a:pt x="91" y="14"/>
                  </a:cubicBezTo>
                  <a:close/>
                  <a:moveTo>
                    <a:pt x="91" y="14"/>
                  </a:moveTo>
                  <a:cubicBezTo>
                    <a:pt x="91" y="14"/>
                    <a:pt x="91" y="14"/>
                    <a:pt x="91" y="14"/>
                  </a:cubicBezTo>
                  <a:cubicBezTo>
                    <a:pt x="94" y="13"/>
                    <a:pt x="98" y="12"/>
                    <a:pt x="99" y="12"/>
                  </a:cubicBezTo>
                  <a:cubicBezTo>
                    <a:pt x="99" y="12"/>
                    <a:pt x="99" y="12"/>
                    <a:pt x="99" y="12"/>
                  </a:cubicBezTo>
                  <a:cubicBezTo>
                    <a:pt x="99" y="12"/>
                    <a:pt x="94" y="14"/>
                    <a:pt x="91" y="14"/>
                  </a:cubicBezTo>
                  <a:cubicBezTo>
                    <a:pt x="88" y="15"/>
                    <a:pt x="84" y="16"/>
                    <a:pt x="83" y="16"/>
                  </a:cubicBezTo>
                  <a:cubicBezTo>
                    <a:pt x="83" y="15"/>
                    <a:pt x="83" y="15"/>
                    <a:pt x="83" y="15"/>
                  </a:cubicBezTo>
                  <a:cubicBezTo>
                    <a:pt x="84" y="15"/>
                    <a:pt x="88" y="15"/>
                    <a:pt x="91" y="14"/>
                  </a:cubicBezTo>
                  <a:close/>
                  <a:moveTo>
                    <a:pt x="91" y="14"/>
                  </a:moveTo>
                  <a:cubicBezTo>
                    <a:pt x="91" y="14"/>
                    <a:pt x="91" y="14"/>
                    <a:pt x="91" y="14"/>
                  </a:cubicBezTo>
                  <a:cubicBezTo>
                    <a:pt x="94" y="14"/>
                    <a:pt x="98" y="12"/>
                    <a:pt x="99" y="12"/>
                  </a:cubicBezTo>
                  <a:cubicBezTo>
                    <a:pt x="99" y="13"/>
                    <a:pt x="99" y="13"/>
                    <a:pt x="99" y="13"/>
                  </a:cubicBezTo>
                  <a:cubicBezTo>
                    <a:pt x="99" y="14"/>
                    <a:pt x="97" y="14"/>
                    <a:pt x="91" y="16"/>
                  </a:cubicBezTo>
                  <a:cubicBezTo>
                    <a:pt x="88" y="16"/>
                    <a:pt x="84" y="17"/>
                    <a:pt x="83" y="17"/>
                  </a:cubicBezTo>
                  <a:cubicBezTo>
                    <a:pt x="83" y="16"/>
                    <a:pt x="83" y="16"/>
                    <a:pt x="83" y="16"/>
                  </a:cubicBezTo>
                  <a:cubicBezTo>
                    <a:pt x="84" y="16"/>
                    <a:pt x="88" y="15"/>
                    <a:pt x="91" y="14"/>
                  </a:cubicBezTo>
                  <a:close/>
                  <a:moveTo>
                    <a:pt x="91" y="16"/>
                  </a:moveTo>
                  <a:cubicBezTo>
                    <a:pt x="91" y="16"/>
                    <a:pt x="91" y="16"/>
                    <a:pt x="91" y="16"/>
                  </a:cubicBezTo>
                  <a:cubicBezTo>
                    <a:pt x="96" y="14"/>
                    <a:pt x="98" y="14"/>
                    <a:pt x="99" y="14"/>
                  </a:cubicBezTo>
                  <a:cubicBezTo>
                    <a:pt x="99" y="14"/>
                    <a:pt x="99" y="14"/>
                    <a:pt x="99" y="14"/>
                  </a:cubicBezTo>
                  <a:cubicBezTo>
                    <a:pt x="99" y="14"/>
                    <a:pt x="95" y="16"/>
                    <a:pt x="91" y="16"/>
                  </a:cubicBezTo>
                  <a:cubicBezTo>
                    <a:pt x="88" y="17"/>
                    <a:pt x="84" y="17"/>
                    <a:pt x="83" y="18"/>
                  </a:cubicBezTo>
                  <a:cubicBezTo>
                    <a:pt x="83" y="17"/>
                    <a:pt x="83" y="17"/>
                    <a:pt x="83" y="17"/>
                  </a:cubicBezTo>
                  <a:cubicBezTo>
                    <a:pt x="84" y="17"/>
                    <a:pt x="88" y="16"/>
                    <a:pt x="91" y="16"/>
                  </a:cubicBezTo>
                  <a:close/>
                  <a:moveTo>
                    <a:pt x="91" y="16"/>
                  </a:moveTo>
                  <a:cubicBezTo>
                    <a:pt x="91" y="16"/>
                    <a:pt x="91" y="16"/>
                    <a:pt x="91" y="16"/>
                  </a:cubicBezTo>
                  <a:cubicBezTo>
                    <a:pt x="95" y="16"/>
                    <a:pt x="98" y="15"/>
                    <a:pt x="99" y="14"/>
                  </a:cubicBezTo>
                  <a:cubicBezTo>
                    <a:pt x="99" y="14"/>
                    <a:pt x="99" y="14"/>
                    <a:pt x="99" y="14"/>
                  </a:cubicBezTo>
                  <a:cubicBezTo>
                    <a:pt x="99" y="15"/>
                    <a:pt x="95" y="16"/>
                    <a:pt x="91" y="17"/>
                  </a:cubicBezTo>
                  <a:cubicBezTo>
                    <a:pt x="88" y="17"/>
                    <a:pt x="84" y="18"/>
                    <a:pt x="83" y="18"/>
                  </a:cubicBezTo>
                  <a:cubicBezTo>
                    <a:pt x="83" y="18"/>
                    <a:pt x="83" y="18"/>
                    <a:pt x="83" y="18"/>
                  </a:cubicBezTo>
                  <a:cubicBezTo>
                    <a:pt x="84" y="18"/>
                    <a:pt x="88" y="17"/>
                    <a:pt x="91" y="16"/>
                  </a:cubicBezTo>
                  <a:close/>
                  <a:moveTo>
                    <a:pt x="91" y="17"/>
                  </a:moveTo>
                  <a:cubicBezTo>
                    <a:pt x="91" y="17"/>
                    <a:pt x="91" y="17"/>
                    <a:pt x="91" y="17"/>
                  </a:cubicBezTo>
                  <a:cubicBezTo>
                    <a:pt x="95" y="16"/>
                    <a:pt x="98" y="15"/>
                    <a:pt x="99" y="15"/>
                  </a:cubicBezTo>
                  <a:cubicBezTo>
                    <a:pt x="99" y="15"/>
                    <a:pt x="99" y="15"/>
                    <a:pt x="99" y="15"/>
                  </a:cubicBezTo>
                  <a:cubicBezTo>
                    <a:pt x="99" y="15"/>
                    <a:pt x="95" y="16"/>
                    <a:pt x="91" y="17"/>
                  </a:cubicBezTo>
                  <a:cubicBezTo>
                    <a:pt x="88" y="18"/>
                    <a:pt x="84" y="18"/>
                    <a:pt x="83" y="18"/>
                  </a:cubicBezTo>
                  <a:cubicBezTo>
                    <a:pt x="83" y="18"/>
                    <a:pt x="83" y="18"/>
                    <a:pt x="83" y="18"/>
                  </a:cubicBezTo>
                  <a:cubicBezTo>
                    <a:pt x="84" y="18"/>
                    <a:pt x="88" y="17"/>
                    <a:pt x="91" y="17"/>
                  </a:cubicBezTo>
                  <a:close/>
                  <a:moveTo>
                    <a:pt x="91" y="17"/>
                  </a:moveTo>
                  <a:cubicBezTo>
                    <a:pt x="91" y="17"/>
                    <a:pt x="91" y="17"/>
                    <a:pt x="91" y="17"/>
                  </a:cubicBezTo>
                  <a:cubicBezTo>
                    <a:pt x="95" y="17"/>
                    <a:pt x="98" y="15"/>
                    <a:pt x="99" y="15"/>
                  </a:cubicBezTo>
                  <a:cubicBezTo>
                    <a:pt x="99" y="17"/>
                    <a:pt x="99" y="17"/>
                    <a:pt x="99" y="17"/>
                  </a:cubicBezTo>
                  <a:cubicBezTo>
                    <a:pt x="99" y="17"/>
                    <a:pt x="95" y="18"/>
                    <a:pt x="91" y="19"/>
                  </a:cubicBezTo>
                  <a:cubicBezTo>
                    <a:pt x="88" y="19"/>
                    <a:pt x="84" y="20"/>
                    <a:pt x="83" y="20"/>
                  </a:cubicBezTo>
                  <a:cubicBezTo>
                    <a:pt x="83" y="19"/>
                    <a:pt x="83" y="19"/>
                    <a:pt x="83" y="19"/>
                  </a:cubicBezTo>
                  <a:cubicBezTo>
                    <a:pt x="84" y="18"/>
                    <a:pt x="88" y="18"/>
                    <a:pt x="91" y="17"/>
                  </a:cubicBezTo>
                  <a:close/>
                  <a:moveTo>
                    <a:pt x="91" y="19"/>
                  </a:moveTo>
                  <a:cubicBezTo>
                    <a:pt x="91" y="19"/>
                    <a:pt x="91" y="19"/>
                    <a:pt x="91" y="19"/>
                  </a:cubicBezTo>
                  <a:cubicBezTo>
                    <a:pt x="95" y="18"/>
                    <a:pt x="98" y="17"/>
                    <a:pt x="99" y="17"/>
                  </a:cubicBezTo>
                  <a:cubicBezTo>
                    <a:pt x="99" y="17"/>
                    <a:pt x="99" y="17"/>
                    <a:pt x="99" y="17"/>
                  </a:cubicBezTo>
                  <a:cubicBezTo>
                    <a:pt x="99" y="17"/>
                    <a:pt x="95" y="18"/>
                    <a:pt x="91" y="19"/>
                  </a:cubicBezTo>
                  <a:cubicBezTo>
                    <a:pt x="88" y="20"/>
                    <a:pt x="84" y="20"/>
                    <a:pt x="83" y="20"/>
                  </a:cubicBezTo>
                  <a:cubicBezTo>
                    <a:pt x="83" y="20"/>
                    <a:pt x="83" y="20"/>
                    <a:pt x="83" y="20"/>
                  </a:cubicBezTo>
                  <a:cubicBezTo>
                    <a:pt x="84" y="20"/>
                    <a:pt x="88" y="19"/>
                    <a:pt x="91" y="19"/>
                  </a:cubicBezTo>
                  <a:close/>
                  <a:moveTo>
                    <a:pt x="91" y="19"/>
                  </a:moveTo>
                  <a:cubicBezTo>
                    <a:pt x="91" y="19"/>
                    <a:pt x="91" y="19"/>
                    <a:pt x="91" y="19"/>
                  </a:cubicBezTo>
                  <a:cubicBezTo>
                    <a:pt x="95" y="19"/>
                    <a:pt x="98" y="17"/>
                    <a:pt x="99" y="17"/>
                  </a:cubicBezTo>
                  <a:cubicBezTo>
                    <a:pt x="99" y="17"/>
                    <a:pt x="99" y="17"/>
                    <a:pt x="99" y="17"/>
                  </a:cubicBezTo>
                  <a:cubicBezTo>
                    <a:pt x="99" y="18"/>
                    <a:pt x="95" y="19"/>
                    <a:pt x="91" y="19"/>
                  </a:cubicBezTo>
                  <a:cubicBezTo>
                    <a:pt x="88" y="20"/>
                    <a:pt x="84" y="20"/>
                    <a:pt x="83" y="21"/>
                  </a:cubicBezTo>
                  <a:cubicBezTo>
                    <a:pt x="83" y="20"/>
                    <a:pt x="83" y="20"/>
                    <a:pt x="83" y="20"/>
                  </a:cubicBezTo>
                  <a:cubicBezTo>
                    <a:pt x="84" y="20"/>
                    <a:pt x="88" y="20"/>
                    <a:pt x="91" y="19"/>
                  </a:cubicBezTo>
                  <a:close/>
                  <a:moveTo>
                    <a:pt x="91" y="20"/>
                  </a:moveTo>
                  <a:cubicBezTo>
                    <a:pt x="91" y="20"/>
                    <a:pt x="91" y="20"/>
                    <a:pt x="91" y="20"/>
                  </a:cubicBezTo>
                  <a:cubicBezTo>
                    <a:pt x="95" y="19"/>
                    <a:pt x="98" y="18"/>
                    <a:pt x="99" y="18"/>
                  </a:cubicBezTo>
                  <a:cubicBezTo>
                    <a:pt x="99" y="18"/>
                    <a:pt x="99" y="18"/>
                    <a:pt x="99" y="18"/>
                  </a:cubicBezTo>
                  <a:cubicBezTo>
                    <a:pt x="99" y="18"/>
                    <a:pt x="95" y="19"/>
                    <a:pt x="91" y="20"/>
                  </a:cubicBezTo>
                  <a:cubicBezTo>
                    <a:pt x="88" y="20"/>
                    <a:pt x="84" y="21"/>
                    <a:pt x="83" y="21"/>
                  </a:cubicBezTo>
                  <a:cubicBezTo>
                    <a:pt x="83" y="21"/>
                    <a:pt x="83" y="21"/>
                    <a:pt x="83" y="21"/>
                  </a:cubicBezTo>
                  <a:cubicBezTo>
                    <a:pt x="84" y="21"/>
                    <a:pt x="88" y="20"/>
                    <a:pt x="91" y="20"/>
                  </a:cubicBezTo>
                  <a:close/>
                  <a:moveTo>
                    <a:pt x="91" y="20"/>
                  </a:moveTo>
                  <a:cubicBezTo>
                    <a:pt x="91" y="20"/>
                    <a:pt x="91" y="20"/>
                    <a:pt x="91" y="20"/>
                  </a:cubicBezTo>
                  <a:cubicBezTo>
                    <a:pt x="95" y="19"/>
                    <a:pt x="98" y="18"/>
                    <a:pt x="99" y="18"/>
                  </a:cubicBezTo>
                  <a:cubicBezTo>
                    <a:pt x="99" y="20"/>
                    <a:pt x="99" y="20"/>
                    <a:pt x="99" y="20"/>
                  </a:cubicBezTo>
                  <a:cubicBezTo>
                    <a:pt x="99" y="20"/>
                    <a:pt x="97" y="20"/>
                    <a:pt x="91" y="21"/>
                  </a:cubicBezTo>
                  <a:cubicBezTo>
                    <a:pt x="88" y="22"/>
                    <a:pt x="84" y="22"/>
                    <a:pt x="83" y="23"/>
                  </a:cubicBezTo>
                  <a:cubicBezTo>
                    <a:pt x="83" y="21"/>
                    <a:pt x="83" y="21"/>
                    <a:pt x="83" y="21"/>
                  </a:cubicBezTo>
                  <a:cubicBezTo>
                    <a:pt x="84" y="21"/>
                    <a:pt x="88" y="21"/>
                    <a:pt x="91" y="20"/>
                  </a:cubicBezTo>
                  <a:close/>
                  <a:moveTo>
                    <a:pt x="91" y="22"/>
                  </a:moveTo>
                  <a:cubicBezTo>
                    <a:pt x="91" y="22"/>
                    <a:pt x="91" y="22"/>
                    <a:pt x="91" y="22"/>
                  </a:cubicBezTo>
                  <a:cubicBezTo>
                    <a:pt x="96" y="21"/>
                    <a:pt x="98" y="20"/>
                    <a:pt x="99" y="20"/>
                  </a:cubicBezTo>
                  <a:cubicBezTo>
                    <a:pt x="99" y="20"/>
                    <a:pt x="99" y="20"/>
                    <a:pt x="99" y="20"/>
                  </a:cubicBezTo>
                  <a:cubicBezTo>
                    <a:pt x="99" y="20"/>
                    <a:pt x="97" y="21"/>
                    <a:pt x="91" y="22"/>
                  </a:cubicBezTo>
                  <a:cubicBezTo>
                    <a:pt x="88" y="22"/>
                    <a:pt x="84" y="23"/>
                    <a:pt x="83" y="23"/>
                  </a:cubicBezTo>
                  <a:cubicBezTo>
                    <a:pt x="83" y="23"/>
                    <a:pt x="83" y="23"/>
                    <a:pt x="83" y="23"/>
                  </a:cubicBezTo>
                  <a:cubicBezTo>
                    <a:pt x="84" y="23"/>
                    <a:pt x="88" y="22"/>
                    <a:pt x="91" y="22"/>
                  </a:cubicBezTo>
                  <a:close/>
                  <a:moveTo>
                    <a:pt x="91" y="22"/>
                  </a:moveTo>
                  <a:cubicBezTo>
                    <a:pt x="91" y="22"/>
                    <a:pt x="91" y="22"/>
                    <a:pt x="91" y="22"/>
                  </a:cubicBezTo>
                  <a:cubicBezTo>
                    <a:pt x="96" y="21"/>
                    <a:pt x="98" y="21"/>
                    <a:pt x="99" y="20"/>
                  </a:cubicBezTo>
                  <a:cubicBezTo>
                    <a:pt x="99" y="20"/>
                    <a:pt x="99" y="20"/>
                    <a:pt x="99" y="20"/>
                  </a:cubicBezTo>
                  <a:cubicBezTo>
                    <a:pt x="99" y="21"/>
                    <a:pt x="97" y="21"/>
                    <a:pt x="91" y="22"/>
                  </a:cubicBezTo>
                  <a:cubicBezTo>
                    <a:pt x="88" y="23"/>
                    <a:pt x="84" y="23"/>
                    <a:pt x="83" y="23"/>
                  </a:cubicBezTo>
                  <a:cubicBezTo>
                    <a:pt x="83" y="23"/>
                    <a:pt x="83" y="23"/>
                    <a:pt x="83" y="23"/>
                  </a:cubicBezTo>
                  <a:cubicBezTo>
                    <a:pt x="84" y="23"/>
                    <a:pt x="88" y="23"/>
                    <a:pt x="91" y="22"/>
                  </a:cubicBezTo>
                  <a:close/>
                  <a:moveTo>
                    <a:pt x="91" y="22"/>
                  </a:moveTo>
                  <a:cubicBezTo>
                    <a:pt x="91" y="22"/>
                    <a:pt x="91" y="22"/>
                    <a:pt x="91" y="22"/>
                  </a:cubicBezTo>
                  <a:cubicBezTo>
                    <a:pt x="96" y="22"/>
                    <a:pt x="98" y="21"/>
                    <a:pt x="99" y="21"/>
                  </a:cubicBezTo>
                  <a:cubicBezTo>
                    <a:pt x="99" y="21"/>
                    <a:pt x="99" y="21"/>
                    <a:pt x="99" y="21"/>
                  </a:cubicBezTo>
                  <a:cubicBezTo>
                    <a:pt x="99" y="21"/>
                    <a:pt x="97" y="22"/>
                    <a:pt x="91" y="23"/>
                  </a:cubicBezTo>
                  <a:cubicBezTo>
                    <a:pt x="88" y="23"/>
                    <a:pt x="84" y="24"/>
                    <a:pt x="83" y="24"/>
                  </a:cubicBezTo>
                  <a:cubicBezTo>
                    <a:pt x="83" y="24"/>
                    <a:pt x="83" y="24"/>
                    <a:pt x="83" y="24"/>
                  </a:cubicBezTo>
                  <a:cubicBezTo>
                    <a:pt x="84" y="23"/>
                    <a:pt x="88" y="23"/>
                    <a:pt x="91" y="22"/>
                  </a:cubicBezTo>
                  <a:close/>
                  <a:moveTo>
                    <a:pt x="91" y="23"/>
                  </a:moveTo>
                  <a:cubicBezTo>
                    <a:pt x="91" y="23"/>
                    <a:pt x="91" y="23"/>
                    <a:pt x="91" y="23"/>
                  </a:cubicBezTo>
                  <a:cubicBezTo>
                    <a:pt x="96" y="22"/>
                    <a:pt x="98" y="21"/>
                    <a:pt x="99" y="21"/>
                  </a:cubicBezTo>
                  <a:cubicBezTo>
                    <a:pt x="99" y="23"/>
                    <a:pt x="99" y="23"/>
                    <a:pt x="99" y="23"/>
                  </a:cubicBezTo>
                  <a:cubicBezTo>
                    <a:pt x="99" y="23"/>
                    <a:pt x="97" y="23"/>
                    <a:pt x="91" y="24"/>
                  </a:cubicBezTo>
                  <a:cubicBezTo>
                    <a:pt x="88" y="25"/>
                    <a:pt x="84" y="25"/>
                    <a:pt x="83" y="25"/>
                  </a:cubicBezTo>
                  <a:cubicBezTo>
                    <a:pt x="83" y="24"/>
                    <a:pt x="83" y="24"/>
                    <a:pt x="83" y="24"/>
                  </a:cubicBezTo>
                  <a:cubicBezTo>
                    <a:pt x="84" y="24"/>
                    <a:pt x="88" y="23"/>
                    <a:pt x="91" y="23"/>
                  </a:cubicBezTo>
                  <a:close/>
                  <a:moveTo>
                    <a:pt x="91" y="24"/>
                  </a:moveTo>
                  <a:cubicBezTo>
                    <a:pt x="91" y="24"/>
                    <a:pt x="91" y="24"/>
                    <a:pt x="91" y="24"/>
                  </a:cubicBezTo>
                  <a:cubicBezTo>
                    <a:pt x="96" y="23"/>
                    <a:pt x="98" y="23"/>
                    <a:pt x="99" y="23"/>
                  </a:cubicBezTo>
                  <a:cubicBezTo>
                    <a:pt x="99" y="23"/>
                    <a:pt x="99" y="23"/>
                    <a:pt x="99" y="23"/>
                  </a:cubicBezTo>
                  <a:cubicBezTo>
                    <a:pt x="99" y="23"/>
                    <a:pt x="97" y="24"/>
                    <a:pt x="91" y="25"/>
                  </a:cubicBezTo>
                  <a:cubicBezTo>
                    <a:pt x="88" y="25"/>
                    <a:pt x="84" y="26"/>
                    <a:pt x="83" y="26"/>
                  </a:cubicBezTo>
                  <a:cubicBezTo>
                    <a:pt x="83" y="25"/>
                    <a:pt x="83" y="25"/>
                    <a:pt x="83" y="25"/>
                  </a:cubicBezTo>
                  <a:cubicBezTo>
                    <a:pt x="84" y="25"/>
                    <a:pt x="88" y="25"/>
                    <a:pt x="91" y="24"/>
                  </a:cubicBezTo>
                  <a:close/>
                  <a:moveTo>
                    <a:pt x="91" y="25"/>
                  </a:moveTo>
                  <a:cubicBezTo>
                    <a:pt x="91" y="25"/>
                    <a:pt x="91" y="25"/>
                    <a:pt x="91" y="25"/>
                  </a:cubicBezTo>
                  <a:cubicBezTo>
                    <a:pt x="96" y="24"/>
                    <a:pt x="98" y="24"/>
                    <a:pt x="99" y="23"/>
                  </a:cubicBezTo>
                  <a:cubicBezTo>
                    <a:pt x="99" y="23"/>
                    <a:pt x="99" y="23"/>
                    <a:pt x="99" y="23"/>
                  </a:cubicBezTo>
                  <a:cubicBezTo>
                    <a:pt x="99" y="24"/>
                    <a:pt x="97" y="24"/>
                    <a:pt x="91" y="25"/>
                  </a:cubicBezTo>
                  <a:cubicBezTo>
                    <a:pt x="88" y="26"/>
                    <a:pt x="84" y="26"/>
                    <a:pt x="83" y="26"/>
                  </a:cubicBezTo>
                  <a:cubicBezTo>
                    <a:pt x="83" y="26"/>
                    <a:pt x="83" y="26"/>
                    <a:pt x="83" y="26"/>
                  </a:cubicBezTo>
                  <a:cubicBezTo>
                    <a:pt x="84" y="26"/>
                    <a:pt x="88" y="25"/>
                    <a:pt x="91" y="25"/>
                  </a:cubicBezTo>
                  <a:close/>
                  <a:moveTo>
                    <a:pt x="91" y="25"/>
                  </a:moveTo>
                  <a:cubicBezTo>
                    <a:pt x="91" y="25"/>
                    <a:pt x="91" y="25"/>
                    <a:pt x="91" y="25"/>
                  </a:cubicBezTo>
                  <a:cubicBezTo>
                    <a:pt x="96" y="24"/>
                    <a:pt x="98" y="24"/>
                    <a:pt x="99" y="24"/>
                  </a:cubicBezTo>
                  <a:cubicBezTo>
                    <a:pt x="99" y="24"/>
                    <a:pt x="99" y="24"/>
                    <a:pt x="99" y="24"/>
                  </a:cubicBezTo>
                  <a:cubicBezTo>
                    <a:pt x="99" y="24"/>
                    <a:pt x="97" y="25"/>
                    <a:pt x="91" y="26"/>
                  </a:cubicBezTo>
                  <a:cubicBezTo>
                    <a:pt x="88" y="26"/>
                    <a:pt x="84" y="27"/>
                    <a:pt x="83" y="27"/>
                  </a:cubicBezTo>
                  <a:cubicBezTo>
                    <a:pt x="83" y="26"/>
                    <a:pt x="83" y="26"/>
                    <a:pt x="83" y="26"/>
                  </a:cubicBezTo>
                  <a:cubicBezTo>
                    <a:pt x="84" y="26"/>
                    <a:pt x="88" y="26"/>
                    <a:pt x="91" y="25"/>
                  </a:cubicBezTo>
                  <a:close/>
                  <a:moveTo>
                    <a:pt x="91" y="26"/>
                  </a:moveTo>
                  <a:cubicBezTo>
                    <a:pt x="91" y="26"/>
                    <a:pt x="91" y="26"/>
                    <a:pt x="91" y="26"/>
                  </a:cubicBezTo>
                  <a:cubicBezTo>
                    <a:pt x="96" y="25"/>
                    <a:pt x="98" y="24"/>
                    <a:pt x="99" y="24"/>
                  </a:cubicBezTo>
                  <a:cubicBezTo>
                    <a:pt x="99" y="26"/>
                    <a:pt x="99" y="26"/>
                    <a:pt x="99" y="26"/>
                  </a:cubicBezTo>
                  <a:cubicBezTo>
                    <a:pt x="98" y="26"/>
                    <a:pt x="96" y="26"/>
                    <a:pt x="91" y="27"/>
                  </a:cubicBezTo>
                  <a:cubicBezTo>
                    <a:pt x="88" y="27"/>
                    <a:pt x="84" y="28"/>
                    <a:pt x="83" y="28"/>
                  </a:cubicBezTo>
                  <a:cubicBezTo>
                    <a:pt x="83" y="27"/>
                    <a:pt x="83" y="27"/>
                    <a:pt x="83" y="27"/>
                  </a:cubicBezTo>
                  <a:cubicBezTo>
                    <a:pt x="84" y="27"/>
                    <a:pt x="88" y="26"/>
                    <a:pt x="91" y="26"/>
                  </a:cubicBezTo>
                  <a:close/>
                  <a:moveTo>
                    <a:pt x="91" y="27"/>
                  </a:moveTo>
                  <a:cubicBezTo>
                    <a:pt x="91" y="27"/>
                    <a:pt x="91" y="27"/>
                    <a:pt x="91" y="27"/>
                  </a:cubicBezTo>
                  <a:cubicBezTo>
                    <a:pt x="96" y="26"/>
                    <a:pt x="98" y="26"/>
                    <a:pt x="99" y="26"/>
                  </a:cubicBezTo>
                  <a:cubicBezTo>
                    <a:pt x="99" y="26"/>
                    <a:pt x="99" y="26"/>
                    <a:pt x="99" y="26"/>
                  </a:cubicBezTo>
                  <a:cubicBezTo>
                    <a:pt x="98" y="27"/>
                    <a:pt x="96" y="27"/>
                    <a:pt x="91" y="28"/>
                  </a:cubicBezTo>
                  <a:cubicBezTo>
                    <a:pt x="88" y="28"/>
                    <a:pt x="84" y="29"/>
                    <a:pt x="83" y="29"/>
                  </a:cubicBezTo>
                  <a:cubicBezTo>
                    <a:pt x="83" y="28"/>
                    <a:pt x="83" y="28"/>
                    <a:pt x="83" y="28"/>
                  </a:cubicBezTo>
                  <a:cubicBezTo>
                    <a:pt x="84" y="28"/>
                    <a:pt x="88" y="28"/>
                    <a:pt x="91" y="27"/>
                  </a:cubicBezTo>
                  <a:close/>
                  <a:moveTo>
                    <a:pt x="91" y="28"/>
                  </a:moveTo>
                  <a:cubicBezTo>
                    <a:pt x="91" y="28"/>
                    <a:pt x="91" y="28"/>
                    <a:pt x="91" y="28"/>
                  </a:cubicBezTo>
                  <a:cubicBezTo>
                    <a:pt x="96" y="27"/>
                    <a:pt x="98" y="27"/>
                    <a:pt x="99" y="27"/>
                  </a:cubicBezTo>
                  <a:cubicBezTo>
                    <a:pt x="99" y="27"/>
                    <a:pt x="99" y="27"/>
                    <a:pt x="99" y="27"/>
                  </a:cubicBezTo>
                  <a:cubicBezTo>
                    <a:pt x="98" y="27"/>
                    <a:pt x="96" y="27"/>
                    <a:pt x="91" y="28"/>
                  </a:cubicBezTo>
                  <a:cubicBezTo>
                    <a:pt x="88" y="28"/>
                    <a:pt x="84" y="29"/>
                    <a:pt x="83" y="29"/>
                  </a:cubicBezTo>
                  <a:cubicBezTo>
                    <a:pt x="83" y="29"/>
                    <a:pt x="83" y="29"/>
                    <a:pt x="83" y="29"/>
                  </a:cubicBezTo>
                  <a:cubicBezTo>
                    <a:pt x="84" y="29"/>
                    <a:pt x="88" y="28"/>
                    <a:pt x="91" y="28"/>
                  </a:cubicBezTo>
                  <a:close/>
                  <a:moveTo>
                    <a:pt x="91" y="28"/>
                  </a:moveTo>
                  <a:cubicBezTo>
                    <a:pt x="91" y="28"/>
                    <a:pt x="91" y="28"/>
                    <a:pt x="91" y="28"/>
                  </a:cubicBezTo>
                  <a:cubicBezTo>
                    <a:pt x="96" y="28"/>
                    <a:pt x="98" y="27"/>
                    <a:pt x="99" y="27"/>
                  </a:cubicBezTo>
                  <a:cubicBezTo>
                    <a:pt x="99" y="27"/>
                    <a:pt x="99" y="27"/>
                    <a:pt x="99" y="27"/>
                  </a:cubicBezTo>
                  <a:cubicBezTo>
                    <a:pt x="98" y="27"/>
                    <a:pt x="96" y="28"/>
                    <a:pt x="91" y="29"/>
                  </a:cubicBezTo>
                  <a:cubicBezTo>
                    <a:pt x="88" y="29"/>
                    <a:pt x="84" y="29"/>
                    <a:pt x="83" y="29"/>
                  </a:cubicBezTo>
                  <a:cubicBezTo>
                    <a:pt x="83" y="29"/>
                    <a:pt x="83" y="29"/>
                    <a:pt x="83" y="29"/>
                  </a:cubicBezTo>
                  <a:cubicBezTo>
                    <a:pt x="84" y="29"/>
                    <a:pt x="88" y="29"/>
                    <a:pt x="91" y="28"/>
                  </a:cubicBezTo>
                  <a:close/>
                  <a:moveTo>
                    <a:pt x="91" y="29"/>
                  </a:moveTo>
                  <a:cubicBezTo>
                    <a:pt x="91" y="29"/>
                    <a:pt x="91" y="29"/>
                    <a:pt x="91" y="29"/>
                  </a:cubicBezTo>
                  <a:cubicBezTo>
                    <a:pt x="96" y="28"/>
                    <a:pt x="98" y="28"/>
                    <a:pt x="99" y="27"/>
                  </a:cubicBezTo>
                  <a:cubicBezTo>
                    <a:pt x="99" y="29"/>
                    <a:pt x="99" y="29"/>
                    <a:pt x="99" y="29"/>
                  </a:cubicBezTo>
                  <a:cubicBezTo>
                    <a:pt x="98" y="29"/>
                    <a:pt x="96" y="29"/>
                    <a:pt x="91" y="30"/>
                  </a:cubicBezTo>
                  <a:cubicBezTo>
                    <a:pt x="88" y="30"/>
                    <a:pt x="84" y="31"/>
                    <a:pt x="83" y="31"/>
                  </a:cubicBezTo>
                  <a:cubicBezTo>
                    <a:pt x="83" y="30"/>
                    <a:pt x="83" y="30"/>
                    <a:pt x="83" y="30"/>
                  </a:cubicBezTo>
                  <a:cubicBezTo>
                    <a:pt x="84" y="30"/>
                    <a:pt x="88" y="29"/>
                    <a:pt x="91" y="29"/>
                  </a:cubicBezTo>
                  <a:close/>
                  <a:moveTo>
                    <a:pt x="91" y="30"/>
                  </a:moveTo>
                  <a:cubicBezTo>
                    <a:pt x="91" y="30"/>
                    <a:pt x="91" y="30"/>
                    <a:pt x="91" y="30"/>
                  </a:cubicBezTo>
                  <a:cubicBezTo>
                    <a:pt x="95" y="30"/>
                    <a:pt x="98" y="29"/>
                    <a:pt x="99" y="29"/>
                  </a:cubicBezTo>
                  <a:cubicBezTo>
                    <a:pt x="99" y="29"/>
                    <a:pt x="99" y="29"/>
                    <a:pt x="99" y="29"/>
                  </a:cubicBezTo>
                  <a:cubicBezTo>
                    <a:pt x="98" y="29"/>
                    <a:pt x="96" y="30"/>
                    <a:pt x="91" y="31"/>
                  </a:cubicBezTo>
                  <a:cubicBezTo>
                    <a:pt x="88" y="31"/>
                    <a:pt x="84" y="31"/>
                    <a:pt x="83" y="31"/>
                  </a:cubicBezTo>
                  <a:cubicBezTo>
                    <a:pt x="83" y="31"/>
                    <a:pt x="83" y="31"/>
                    <a:pt x="83" y="31"/>
                  </a:cubicBezTo>
                  <a:cubicBezTo>
                    <a:pt x="84" y="31"/>
                    <a:pt x="88" y="30"/>
                    <a:pt x="91" y="30"/>
                  </a:cubicBezTo>
                  <a:close/>
                  <a:moveTo>
                    <a:pt x="91" y="31"/>
                  </a:moveTo>
                  <a:cubicBezTo>
                    <a:pt x="91" y="31"/>
                    <a:pt x="91" y="31"/>
                    <a:pt x="91" y="31"/>
                  </a:cubicBezTo>
                  <a:cubicBezTo>
                    <a:pt x="95" y="30"/>
                    <a:pt x="98" y="30"/>
                    <a:pt x="99" y="30"/>
                  </a:cubicBezTo>
                  <a:cubicBezTo>
                    <a:pt x="99" y="30"/>
                    <a:pt x="99" y="30"/>
                    <a:pt x="99" y="30"/>
                  </a:cubicBezTo>
                  <a:cubicBezTo>
                    <a:pt x="98" y="30"/>
                    <a:pt x="96" y="30"/>
                    <a:pt x="91" y="31"/>
                  </a:cubicBezTo>
                  <a:cubicBezTo>
                    <a:pt x="88" y="31"/>
                    <a:pt x="84" y="32"/>
                    <a:pt x="83" y="32"/>
                  </a:cubicBezTo>
                  <a:cubicBezTo>
                    <a:pt x="83" y="32"/>
                    <a:pt x="83" y="32"/>
                    <a:pt x="83" y="32"/>
                  </a:cubicBezTo>
                  <a:cubicBezTo>
                    <a:pt x="84" y="31"/>
                    <a:pt x="88" y="31"/>
                    <a:pt x="91" y="31"/>
                  </a:cubicBezTo>
                  <a:close/>
                  <a:moveTo>
                    <a:pt x="91" y="31"/>
                  </a:moveTo>
                  <a:cubicBezTo>
                    <a:pt x="91" y="31"/>
                    <a:pt x="91" y="31"/>
                    <a:pt x="91" y="31"/>
                  </a:cubicBezTo>
                  <a:cubicBezTo>
                    <a:pt x="95" y="30"/>
                    <a:pt x="98" y="30"/>
                    <a:pt x="99" y="30"/>
                  </a:cubicBezTo>
                  <a:cubicBezTo>
                    <a:pt x="99" y="30"/>
                    <a:pt x="99" y="30"/>
                    <a:pt x="99" y="30"/>
                  </a:cubicBezTo>
                  <a:cubicBezTo>
                    <a:pt x="98" y="30"/>
                    <a:pt x="96" y="31"/>
                    <a:pt x="91" y="31"/>
                  </a:cubicBezTo>
                  <a:cubicBezTo>
                    <a:pt x="88" y="32"/>
                    <a:pt x="84" y="32"/>
                    <a:pt x="83" y="32"/>
                  </a:cubicBezTo>
                  <a:cubicBezTo>
                    <a:pt x="83" y="32"/>
                    <a:pt x="83" y="32"/>
                    <a:pt x="83" y="32"/>
                  </a:cubicBezTo>
                  <a:cubicBezTo>
                    <a:pt x="84" y="32"/>
                    <a:pt x="88" y="31"/>
                    <a:pt x="91" y="31"/>
                  </a:cubicBezTo>
                  <a:close/>
                  <a:moveTo>
                    <a:pt x="91" y="32"/>
                  </a:moveTo>
                  <a:cubicBezTo>
                    <a:pt x="91" y="32"/>
                    <a:pt x="91" y="32"/>
                    <a:pt x="91" y="32"/>
                  </a:cubicBezTo>
                  <a:cubicBezTo>
                    <a:pt x="95" y="31"/>
                    <a:pt x="98" y="31"/>
                    <a:pt x="99" y="30"/>
                  </a:cubicBezTo>
                  <a:cubicBezTo>
                    <a:pt x="99" y="31"/>
                    <a:pt x="99" y="31"/>
                    <a:pt x="99" y="31"/>
                  </a:cubicBezTo>
                  <a:cubicBezTo>
                    <a:pt x="98" y="32"/>
                    <a:pt x="96" y="32"/>
                    <a:pt x="91" y="33"/>
                  </a:cubicBezTo>
                  <a:cubicBezTo>
                    <a:pt x="88" y="33"/>
                    <a:pt x="84" y="34"/>
                    <a:pt x="83" y="34"/>
                  </a:cubicBezTo>
                  <a:cubicBezTo>
                    <a:pt x="83" y="32"/>
                    <a:pt x="83" y="32"/>
                    <a:pt x="83" y="32"/>
                  </a:cubicBezTo>
                  <a:cubicBezTo>
                    <a:pt x="84" y="32"/>
                    <a:pt x="88" y="32"/>
                    <a:pt x="91" y="32"/>
                  </a:cubicBezTo>
                  <a:close/>
                  <a:moveTo>
                    <a:pt x="91" y="33"/>
                  </a:moveTo>
                  <a:cubicBezTo>
                    <a:pt x="91" y="33"/>
                    <a:pt x="91" y="33"/>
                    <a:pt x="91" y="33"/>
                  </a:cubicBezTo>
                  <a:cubicBezTo>
                    <a:pt x="95" y="32"/>
                    <a:pt x="98" y="32"/>
                    <a:pt x="99" y="32"/>
                  </a:cubicBezTo>
                  <a:cubicBezTo>
                    <a:pt x="99" y="33"/>
                    <a:pt x="99" y="33"/>
                    <a:pt x="99" y="33"/>
                  </a:cubicBezTo>
                  <a:cubicBezTo>
                    <a:pt x="98" y="33"/>
                    <a:pt x="96" y="33"/>
                    <a:pt x="91" y="33"/>
                  </a:cubicBezTo>
                  <a:cubicBezTo>
                    <a:pt x="88" y="34"/>
                    <a:pt x="84" y="34"/>
                    <a:pt x="83" y="34"/>
                  </a:cubicBezTo>
                  <a:cubicBezTo>
                    <a:pt x="83" y="34"/>
                    <a:pt x="83" y="34"/>
                    <a:pt x="83" y="34"/>
                  </a:cubicBezTo>
                  <a:cubicBezTo>
                    <a:pt x="84" y="34"/>
                    <a:pt x="88" y="33"/>
                    <a:pt x="91" y="33"/>
                  </a:cubicBezTo>
                  <a:close/>
                  <a:moveTo>
                    <a:pt x="98" y="4"/>
                  </a:moveTo>
                  <a:cubicBezTo>
                    <a:pt x="98" y="4"/>
                    <a:pt x="98" y="4"/>
                    <a:pt x="98" y="4"/>
                  </a:cubicBezTo>
                  <a:cubicBezTo>
                    <a:pt x="100" y="4"/>
                    <a:pt x="100" y="4"/>
                    <a:pt x="100" y="4"/>
                  </a:cubicBezTo>
                  <a:cubicBezTo>
                    <a:pt x="100" y="6"/>
                    <a:pt x="100" y="6"/>
                    <a:pt x="100" y="6"/>
                  </a:cubicBezTo>
                  <a:cubicBezTo>
                    <a:pt x="98" y="6"/>
                    <a:pt x="98" y="6"/>
                    <a:pt x="98" y="6"/>
                  </a:cubicBezTo>
                  <a:lnTo>
                    <a:pt x="98" y="4"/>
                  </a:lnTo>
                  <a:close/>
                  <a:moveTo>
                    <a:pt x="95" y="7"/>
                  </a:moveTo>
                  <a:cubicBezTo>
                    <a:pt x="95" y="7"/>
                    <a:pt x="95" y="7"/>
                    <a:pt x="95" y="7"/>
                  </a:cubicBezTo>
                  <a:cubicBezTo>
                    <a:pt x="95" y="5"/>
                    <a:pt x="95" y="5"/>
                    <a:pt x="95" y="5"/>
                  </a:cubicBezTo>
                  <a:cubicBezTo>
                    <a:pt x="97" y="5"/>
                    <a:pt x="97" y="5"/>
                    <a:pt x="97" y="5"/>
                  </a:cubicBezTo>
                  <a:cubicBezTo>
                    <a:pt x="97" y="7"/>
                    <a:pt x="97" y="7"/>
                    <a:pt x="97" y="7"/>
                  </a:cubicBezTo>
                  <a:lnTo>
                    <a:pt x="95" y="7"/>
                  </a:lnTo>
                  <a:close/>
                  <a:moveTo>
                    <a:pt x="92" y="8"/>
                  </a:moveTo>
                  <a:cubicBezTo>
                    <a:pt x="92" y="8"/>
                    <a:pt x="92" y="8"/>
                    <a:pt x="92" y="8"/>
                  </a:cubicBezTo>
                  <a:cubicBezTo>
                    <a:pt x="92" y="6"/>
                    <a:pt x="92" y="6"/>
                    <a:pt x="92" y="6"/>
                  </a:cubicBezTo>
                  <a:cubicBezTo>
                    <a:pt x="94" y="5"/>
                    <a:pt x="94" y="5"/>
                    <a:pt x="94" y="5"/>
                  </a:cubicBezTo>
                  <a:cubicBezTo>
                    <a:pt x="94" y="7"/>
                    <a:pt x="94" y="7"/>
                    <a:pt x="94" y="7"/>
                  </a:cubicBezTo>
                  <a:lnTo>
                    <a:pt x="92" y="8"/>
                  </a:lnTo>
                  <a:close/>
                  <a:moveTo>
                    <a:pt x="87" y="9"/>
                  </a:moveTo>
                  <a:cubicBezTo>
                    <a:pt x="87" y="9"/>
                    <a:pt x="87" y="9"/>
                    <a:pt x="87" y="9"/>
                  </a:cubicBezTo>
                  <a:cubicBezTo>
                    <a:pt x="87" y="7"/>
                    <a:pt x="87" y="7"/>
                    <a:pt x="87" y="7"/>
                  </a:cubicBezTo>
                  <a:cubicBezTo>
                    <a:pt x="89" y="7"/>
                    <a:pt x="89" y="7"/>
                    <a:pt x="89" y="7"/>
                  </a:cubicBezTo>
                  <a:cubicBezTo>
                    <a:pt x="89" y="9"/>
                    <a:pt x="89" y="9"/>
                    <a:pt x="89" y="9"/>
                  </a:cubicBezTo>
                  <a:lnTo>
                    <a:pt x="87" y="9"/>
                  </a:lnTo>
                  <a:close/>
                  <a:moveTo>
                    <a:pt x="105" y="43"/>
                  </a:moveTo>
                  <a:cubicBezTo>
                    <a:pt x="105" y="43"/>
                    <a:pt x="105" y="43"/>
                    <a:pt x="105" y="43"/>
                  </a:cubicBezTo>
                  <a:cubicBezTo>
                    <a:pt x="106" y="43"/>
                    <a:pt x="106" y="43"/>
                    <a:pt x="106" y="43"/>
                  </a:cubicBezTo>
                  <a:cubicBezTo>
                    <a:pt x="106" y="44"/>
                    <a:pt x="106" y="44"/>
                    <a:pt x="106" y="44"/>
                  </a:cubicBezTo>
                  <a:cubicBezTo>
                    <a:pt x="104" y="44"/>
                    <a:pt x="104" y="44"/>
                    <a:pt x="104" y="44"/>
                  </a:cubicBezTo>
                  <a:cubicBezTo>
                    <a:pt x="105" y="44"/>
                    <a:pt x="105" y="44"/>
                    <a:pt x="105" y="44"/>
                  </a:cubicBezTo>
                  <a:lnTo>
                    <a:pt x="105" y="43"/>
                  </a:lnTo>
                  <a:close/>
                  <a:moveTo>
                    <a:pt x="102" y="45"/>
                  </a:moveTo>
                  <a:cubicBezTo>
                    <a:pt x="102" y="45"/>
                    <a:pt x="102" y="45"/>
                    <a:pt x="102" y="45"/>
                  </a:cubicBezTo>
                  <a:cubicBezTo>
                    <a:pt x="101" y="46"/>
                    <a:pt x="101" y="46"/>
                    <a:pt x="101" y="46"/>
                  </a:cubicBezTo>
                  <a:cubicBezTo>
                    <a:pt x="99" y="45"/>
                    <a:pt x="99" y="45"/>
                    <a:pt x="99" y="45"/>
                  </a:cubicBezTo>
                  <a:lnTo>
                    <a:pt x="102" y="45"/>
                  </a:lnTo>
                  <a:close/>
                  <a:moveTo>
                    <a:pt x="78" y="47"/>
                  </a:moveTo>
                  <a:cubicBezTo>
                    <a:pt x="78" y="47"/>
                    <a:pt x="78" y="47"/>
                    <a:pt x="78" y="47"/>
                  </a:cubicBezTo>
                  <a:cubicBezTo>
                    <a:pt x="78" y="47"/>
                    <a:pt x="78" y="47"/>
                    <a:pt x="78" y="47"/>
                  </a:cubicBezTo>
                  <a:cubicBezTo>
                    <a:pt x="81" y="48"/>
                    <a:pt x="81" y="48"/>
                    <a:pt x="81" y="48"/>
                  </a:cubicBezTo>
                  <a:cubicBezTo>
                    <a:pt x="77" y="48"/>
                    <a:pt x="77" y="48"/>
                    <a:pt x="77" y="48"/>
                  </a:cubicBezTo>
                  <a:cubicBezTo>
                    <a:pt x="74" y="47"/>
                    <a:pt x="74" y="47"/>
                    <a:pt x="74" y="47"/>
                  </a:cubicBezTo>
                  <a:lnTo>
                    <a:pt x="78" y="47"/>
                  </a:lnTo>
                  <a:close/>
                  <a:moveTo>
                    <a:pt x="70" y="47"/>
                  </a:moveTo>
                  <a:cubicBezTo>
                    <a:pt x="70" y="47"/>
                    <a:pt x="70" y="47"/>
                    <a:pt x="70" y="47"/>
                  </a:cubicBezTo>
                  <a:cubicBezTo>
                    <a:pt x="70" y="47"/>
                    <a:pt x="70" y="47"/>
                    <a:pt x="70" y="47"/>
                  </a:cubicBezTo>
                  <a:cubicBezTo>
                    <a:pt x="74" y="48"/>
                    <a:pt x="74" y="48"/>
                    <a:pt x="74" y="48"/>
                  </a:cubicBezTo>
                  <a:cubicBezTo>
                    <a:pt x="70" y="48"/>
                    <a:pt x="70" y="48"/>
                    <a:pt x="70" y="48"/>
                  </a:cubicBezTo>
                  <a:cubicBezTo>
                    <a:pt x="70" y="48"/>
                    <a:pt x="70" y="48"/>
                    <a:pt x="70" y="48"/>
                  </a:cubicBezTo>
                  <a:cubicBezTo>
                    <a:pt x="66" y="47"/>
                    <a:pt x="66" y="47"/>
                    <a:pt x="66" y="47"/>
                  </a:cubicBezTo>
                  <a:lnTo>
                    <a:pt x="70" y="47"/>
                  </a:lnTo>
                  <a:close/>
                  <a:moveTo>
                    <a:pt x="62" y="47"/>
                  </a:moveTo>
                  <a:cubicBezTo>
                    <a:pt x="62" y="47"/>
                    <a:pt x="62" y="47"/>
                    <a:pt x="62" y="47"/>
                  </a:cubicBezTo>
                  <a:cubicBezTo>
                    <a:pt x="65" y="48"/>
                    <a:pt x="65" y="48"/>
                    <a:pt x="65" y="48"/>
                  </a:cubicBezTo>
                  <a:cubicBezTo>
                    <a:pt x="61" y="48"/>
                    <a:pt x="61" y="48"/>
                    <a:pt x="61" y="48"/>
                  </a:cubicBezTo>
                  <a:cubicBezTo>
                    <a:pt x="58" y="47"/>
                    <a:pt x="58" y="47"/>
                    <a:pt x="58" y="47"/>
                  </a:cubicBezTo>
                  <a:lnTo>
                    <a:pt x="62" y="47"/>
                  </a:lnTo>
                  <a:close/>
                  <a:moveTo>
                    <a:pt x="60" y="48"/>
                  </a:moveTo>
                  <a:cubicBezTo>
                    <a:pt x="60" y="48"/>
                    <a:pt x="60" y="48"/>
                    <a:pt x="60" y="48"/>
                  </a:cubicBezTo>
                  <a:cubicBezTo>
                    <a:pt x="60" y="48"/>
                    <a:pt x="60" y="48"/>
                    <a:pt x="60" y="48"/>
                  </a:cubicBezTo>
                  <a:cubicBezTo>
                    <a:pt x="60" y="48"/>
                    <a:pt x="60" y="48"/>
                    <a:pt x="60" y="48"/>
                  </a:cubicBezTo>
                  <a:close/>
                  <a:moveTo>
                    <a:pt x="41" y="48"/>
                  </a:moveTo>
                  <a:cubicBezTo>
                    <a:pt x="41" y="48"/>
                    <a:pt x="41" y="48"/>
                    <a:pt x="41" y="48"/>
                  </a:cubicBezTo>
                  <a:cubicBezTo>
                    <a:pt x="43" y="49"/>
                    <a:pt x="43" y="49"/>
                    <a:pt x="43" y="49"/>
                  </a:cubicBezTo>
                  <a:cubicBezTo>
                    <a:pt x="42" y="49"/>
                    <a:pt x="42" y="49"/>
                    <a:pt x="42" y="49"/>
                  </a:cubicBezTo>
                  <a:cubicBezTo>
                    <a:pt x="38" y="48"/>
                    <a:pt x="38" y="48"/>
                    <a:pt x="38" y="48"/>
                  </a:cubicBezTo>
                  <a:lnTo>
                    <a:pt x="41" y="48"/>
                  </a:lnTo>
                  <a:close/>
                  <a:moveTo>
                    <a:pt x="39" y="53"/>
                  </a:moveTo>
                  <a:cubicBezTo>
                    <a:pt x="39" y="53"/>
                    <a:pt x="39" y="53"/>
                    <a:pt x="39" y="53"/>
                  </a:cubicBezTo>
                  <a:cubicBezTo>
                    <a:pt x="39" y="53"/>
                    <a:pt x="39" y="53"/>
                    <a:pt x="39" y="53"/>
                  </a:cubicBezTo>
                  <a:cubicBezTo>
                    <a:pt x="38" y="53"/>
                    <a:pt x="38" y="53"/>
                    <a:pt x="38" y="53"/>
                  </a:cubicBezTo>
                  <a:cubicBezTo>
                    <a:pt x="38" y="48"/>
                    <a:pt x="38" y="48"/>
                    <a:pt x="38" y="48"/>
                  </a:cubicBezTo>
                  <a:cubicBezTo>
                    <a:pt x="39" y="49"/>
                    <a:pt x="39" y="49"/>
                    <a:pt x="39" y="49"/>
                  </a:cubicBezTo>
                  <a:lnTo>
                    <a:pt x="39" y="53"/>
                  </a:lnTo>
                  <a:close/>
                  <a:moveTo>
                    <a:pt x="45" y="53"/>
                  </a:moveTo>
                  <a:cubicBezTo>
                    <a:pt x="45" y="53"/>
                    <a:pt x="45" y="53"/>
                    <a:pt x="45" y="53"/>
                  </a:cubicBezTo>
                  <a:cubicBezTo>
                    <a:pt x="40" y="53"/>
                    <a:pt x="40" y="53"/>
                    <a:pt x="40" y="53"/>
                  </a:cubicBezTo>
                  <a:cubicBezTo>
                    <a:pt x="40" y="49"/>
                    <a:pt x="40" y="49"/>
                    <a:pt x="40" y="49"/>
                  </a:cubicBezTo>
                  <a:cubicBezTo>
                    <a:pt x="42" y="49"/>
                    <a:pt x="42" y="49"/>
                    <a:pt x="42" y="49"/>
                  </a:cubicBezTo>
                  <a:cubicBezTo>
                    <a:pt x="45" y="49"/>
                    <a:pt x="45" y="49"/>
                    <a:pt x="45" y="49"/>
                  </a:cubicBezTo>
                  <a:lnTo>
                    <a:pt x="45" y="53"/>
                  </a:lnTo>
                  <a:close/>
                  <a:moveTo>
                    <a:pt x="45" y="49"/>
                  </a:moveTo>
                  <a:cubicBezTo>
                    <a:pt x="45" y="49"/>
                    <a:pt x="45" y="49"/>
                    <a:pt x="45" y="49"/>
                  </a:cubicBezTo>
                  <a:cubicBezTo>
                    <a:pt x="44" y="49"/>
                    <a:pt x="44" y="49"/>
                    <a:pt x="44" y="49"/>
                  </a:cubicBezTo>
                  <a:cubicBezTo>
                    <a:pt x="41" y="48"/>
                    <a:pt x="41" y="48"/>
                    <a:pt x="41" y="48"/>
                  </a:cubicBezTo>
                  <a:cubicBezTo>
                    <a:pt x="44" y="48"/>
                    <a:pt x="44" y="48"/>
                    <a:pt x="44" y="48"/>
                  </a:cubicBezTo>
                  <a:cubicBezTo>
                    <a:pt x="45" y="48"/>
                    <a:pt x="45" y="48"/>
                    <a:pt x="45" y="48"/>
                  </a:cubicBezTo>
                  <a:lnTo>
                    <a:pt x="45" y="49"/>
                  </a:lnTo>
                  <a:close/>
                  <a:moveTo>
                    <a:pt x="48" y="48"/>
                  </a:moveTo>
                  <a:cubicBezTo>
                    <a:pt x="48" y="48"/>
                    <a:pt x="48" y="48"/>
                    <a:pt x="48" y="48"/>
                  </a:cubicBezTo>
                  <a:cubicBezTo>
                    <a:pt x="51" y="49"/>
                    <a:pt x="51" y="49"/>
                    <a:pt x="51" y="49"/>
                  </a:cubicBezTo>
                  <a:cubicBezTo>
                    <a:pt x="48" y="49"/>
                    <a:pt x="48" y="49"/>
                    <a:pt x="48" y="49"/>
                  </a:cubicBezTo>
                  <a:cubicBezTo>
                    <a:pt x="45" y="48"/>
                    <a:pt x="45" y="48"/>
                    <a:pt x="45" y="48"/>
                  </a:cubicBezTo>
                  <a:lnTo>
                    <a:pt x="48" y="48"/>
                  </a:lnTo>
                  <a:close/>
                  <a:moveTo>
                    <a:pt x="47" y="49"/>
                  </a:moveTo>
                  <a:cubicBezTo>
                    <a:pt x="47" y="49"/>
                    <a:pt x="47" y="49"/>
                    <a:pt x="47" y="49"/>
                  </a:cubicBezTo>
                  <a:cubicBezTo>
                    <a:pt x="46" y="49"/>
                    <a:pt x="46" y="49"/>
                    <a:pt x="46" y="49"/>
                  </a:cubicBezTo>
                  <a:cubicBezTo>
                    <a:pt x="46" y="48"/>
                    <a:pt x="46" y="48"/>
                    <a:pt x="46" y="48"/>
                  </a:cubicBezTo>
                  <a:lnTo>
                    <a:pt x="47" y="49"/>
                  </a:lnTo>
                  <a:close/>
                  <a:moveTo>
                    <a:pt x="52" y="53"/>
                  </a:moveTo>
                  <a:cubicBezTo>
                    <a:pt x="52" y="53"/>
                    <a:pt x="52" y="53"/>
                    <a:pt x="52" y="53"/>
                  </a:cubicBezTo>
                  <a:cubicBezTo>
                    <a:pt x="46" y="53"/>
                    <a:pt x="46" y="53"/>
                    <a:pt x="46" y="53"/>
                  </a:cubicBezTo>
                  <a:cubicBezTo>
                    <a:pt x="46" y="49"/>
                    <a:pt x="46" y="49"/>
                    <a:pt x="46" y="49"/>
                  </a:cubicBezTo>
                  <a:cubicBezTo>
                    <a:pt x="49" y="49"/>
                    <a:pt x="49" y="49"/>
                    <a:pt x="49" y="49"/>
                  </a:cubicBezTo>
                  <a:cubicBezTo>
                    <a:pt x="49" y="49"/>
                    <a:pt x="49" y="49"/>
                    <a:pt x="49" y="49"/>
                  </a:cubicBezTo>
                  <a:cubicBezTo>
                    <a:pt x="49" y="49"/>
                    <a:pt x="49" y="49"/>
                    <a:pt x="49" y="49"/>
                  </a:cubicBezTo>
                  <a:cubicBezTo>
                    <a:pt x="52" y="49"/>
                    <a:pt x="52" y="49"/>
                    <a:pt x="52" y="49"/>
                  </a:cubicBezTo>
                  <a:lnTo>
                    <a:pt x="52" y="53"/>
                  </a:lnTo>
                  <a:close/>
                  <a:moveTo>
                    <a:pt x="52" y="49"/>
                  </a:moveTo>
                  <a:cubicBezTo>
                    <a:pt x="52" y="49"/>
                    <a:pt x="52" y="49"/>
                    <a:pt x="52" y="49"/>
                  </a:cubicBezTo>
                  <a:cubicBezTo>
                    <a:pt x="52" y="49"/>
                    <a:pt x="52" y="49"/>
                    <a:pt x="52" y="49"/>
                  </a:cubicBezTo>
                  <a:cubicBezTo>
                    <a:pt x="52" y="48"/>
                    <a:pt x="52" y="48"/>
                    <a:pt x="52" y="48"/>
                  </a:cubicBezTo>
                  <a:cubicBezTo>
                    <a:pt x="49" y="48"/>
                    <a:pt x="49" y="48"/>
                    <a:pt x="49" y="48"/>
                  </a:cubicBezTo>
                  <a:cubicBezTo>
                    <a:pt x="51" y="48"/>
                    <a:pt x="51" y="48"/>
                    <a:pt x="51" y="48"/>
                  </a:cubicBezTo>
                  <a:cubicBezTo>
                    <a:pt x="52" y="48"/>
                    <a:pt x="52" y="48"/>
                    <a:pt x="52" y="48"/>
                  </a:cubicBezTo>
                  <a:lnTo>
                    <a:pt x="52" y="49"/>
                  </a:lnTo>
                  <a:close/>
                  <a:moveTo>
                    <a:pt x="52" y="48"/>
                  </a:moveTo>
                  <a:cubicBezTo>
                    <a:pt x="52" y="48"/>
                    <a:pt x="52" y="48"/>
                    <a:pt x="52" y="48"/>
                  </a:cubicBezTo>
                  <a:cubicBezTo>
                    <a:pt x="55" y="48"/>
                    <a:pt x="55" y="48"/>
                    <a:pt x="55" y="48"/>
                  </a:cubicBezTo>
                  <a:cubicBezTo>
                    <a:pt x="57" y="48"/>
                    <a:pt x="57" y="48"/>
                    <a:pt x="57" y="48"/>
                  </a:cubicBezTo>
                  <a:cubicBezTo>
                    <a:pt x="55" y="49"/>
                    <a:pt x="55" y="49"/>
                    <a:pt x="55" y="49"/>
                  </a:cubicBezTo>
                  <a:cubicBezTo>
                    <a:pt x="53" y="48"/>
                    <a:pt x="53" y="48"/>
                    <a:pt x="53" y="48"/>
                  </a:cubicBezTo>
                  <a:cubicBezTo>
                    <a:pt x="53" y="48"/>
                    <a:pt x="53" y="48"/>
                    <a:pt x="53" y="48"/>
                  </a:cubicBezTo>
                  <a:cubicBezTo>
                    <a:pt x="53" y="48"/>
                    <a:pt x="53" y="48"/>
                    <a:pt x="53" y="48"/>
                  </a:cubicBezTo>
                  <a:lnTo>
                    <a:pt x="52" y="48"/>
                  </a:lnTo>
                  <a:close/>
                  <a:moveTo>
                    <a:pt x="54" y="49"/>
                  </a:moveTo>
                  <a:cubicBezTo>
                    <a:pt x="54" y="49"/>
                    <a:pt x="54" y="49"/>
                    <a:pt x="54" y="49"/>
                  </a:cubicBezTo>
                  <a:cubicBezTo>
                    <a:pt x="53" y="49"/>
                    <a:pt x="53" y="49"/>
                    <a:pt x="53" y="49"/>
                  </a:cubicBezTo>
                  <a:cubicBezTo>
                    <a:pt x="53" y="48"/>
                    <a:pt x="53" y="48"/>
                    <a:pt x="53" y="48"/>
                  </a:cubicBezTo>
                  <a:lnTo>
                    <a:pt x="54" y="49"/>
                  </a:lnTo>
                  <a:close/>
                  <a:moveTo>
                    <a:pt x="59" y="53"/>
                  </a:moveTo>
                  <a:cubicBezTo>
                    <a:pt x="59" y="53"/>
                    <a:pt x="59" y="53"/>
                    <a:pt x="59" y="53"/>
                  </a:cubicBezTo>
                  <a:cubicBezTo>
                    <a:pt x="53" y="53"/>
                    <a:pt x="53" y="53"/>
                    <a:pt x="53" y="53"/>
                  </a:cubicBezTo>
                  <a:cubicBezTo>
                    <a:pt x="53" y="49"/>
                    <a:pt x="53" y="49"/>
                    <a:pt x="53" y="49"/>
                  </a:cubicBezTo>
                  <a:cubicBezTo>
                    <a:pt x="59" y="49"/>
                    <a:pt x="59" y="49"/>
                    <a:pt x="59" y="49"/>
                  </a:cubicBezTo>
                  <a:lnTo>
                    <a:pt x="59" y="53"/>
                  </a:lnTo>
                  <a:close/>
                  <a:moveTo>
                    <a:pt x="59" y="48"/>
                  </a:moveTo>
                  <a:cubicBezTo>
                    <a:pt x="59" y="48"/>
                    <a:pt x="59" y="48"/>
                    <a:pt x="59" y="48"/>
                  </a:cubicBezTo>
                  <a:cubicBezTo>
                    <a:pt x="58" y="48"/>
                    <a:pt x="58" y="48"/>
                    <a:pt x="58" y="48"/>
                  </a:cubicBezTo>
                  <a:cubicBezTo>
                    <a:pt x="55" y="48"/>
                    <a:pt x="55" y="48"/>
                    <a:pt x="55" y="48"/>
                  </a:cubicBezTo>
                  <a:cubicBezTo>
                    <a:pt x="57" y="47"/>
                    <a:pt x="57" y="47"/>
                    <a:pt x="57" y="47"/>
                  </a:cubicBezTo>
                  <a:cubicBezTo>
                    <a:pt x="59" y="48"/>
                    <a:pt x="59" y="48"/>
                    <a:pt x="59" y="48"/>
                  </a:cubicBezTo>
                  <a:close/>
                  <a:moveTo>
                    <a:pt x="67" y="54"/>
                  </a:moveTo>
                  <a:cubicBezTo>
                    <a:pt x="67" y="54"/>
                    <a:pt x="67" y="54"/>
                    <a:pt x="67" y="54"/>
                  </a:cubicBezTo>
                  <a:cubicBezTo>
                    <a:pt x="60" y="53"/>
                    <a:pt x="60" y="53"/>
                    <a:pt x="60" y="53"/>
                  </a:cubicBezTo>
                  <a:cubicBezTo>
                    <a:pt x="60" y="49"/>
                    <a:pt x="60" y="49"/>
                    <a:pt x="60" y="49"/>
                  </a:cubicBezTo>
                  <a:cubicBezTo>
                    <a:pt x="66" y="49"/>
                    <a:pt x="66" y="49"/>
                    <a:pt x="66" y="49"/>
                  </a:cubicBezTo>
                  <a:cubicBezTo>
                    <a:pt x="66" y="49"/>
                    <a:pt x="66" y="49"/>
                    <a:pt x="66" y="49"/>
                  </a:cubicBezTo>
                  <a:cubicBezTo>
                    <a:pt x="66" y="49"/>
                    <a:pt x="66" y="49"/>
                    <a:pt x="66" y="49"/>
                  </a:cubicBezTo>
                  <a:cubicBezTo>
                    <a:pt x="67" y="49"/>
                    <a:pt x="67" y="49"/>
                    <a:pt x="67" y="49"/>
                  </a:cubicBezTo>
                  <a:lnTo>
                    <a:pt x="67" y="54"/>
                  </a:lnTo>
                  <a:close/>
                  <a:moveTo>
                    <a:pt x="67" y="48"/>
                  </a:moveTo>
                  <a:cubicBezTo>
                    <a:pt x="67" y="48"/>
                    <a:pt x="67" y="48"/>
                    <a:pt x="67" y="48"/>
                  </a:cubicBezTo>
                  <a:cubicBezTo>
                    <a:pt x="66" y="48"/>
                    <a:pt x="66" y="48"/>
                    <a:pt x="66" y="48"/>
                  </a:cubicBezTo>
                  <a:cubicBezTo>
                    <a:pt x="63" y="47"/>
                    <a:pt x="63" y="47"/>
                    <a:pt x="63" y="47"/>
                  </a:cubicBezTo>
                  <a:cubicBezTo>
                    <a:pt x="66" y="47"/>
                    <a:pt x="66" y="47"/>
                    <a:pt x="66" y="47"/>
                  </a:cubicBezTo>
                  <a:cubicBezTo>
                    <a:pt x="69" y="48"/>
                    <a:pt x="69" y="48"/>
                    <a:pt x="69" y="48"/>
                  </a:cubicBezTo>
                  <a:cubicBezTo>
                    <a:pt x="67" y="48"/>
                    <a:pt x="67" y="48"/>
                    <a:pt x="67" y="48"/>
                  </a:cubicBezTo>
                  <a:cubicBezTo>
                    <a:pt x="67" y="48"/>
                    <a:pt x="67" y="48"/>
                    <a:pt x="67" y="48"/>
                  </a:cubicBezTo>
                  <a:cubicBezTo>
                    <a:pt x="67" y="48"/>
                    <a:pt x="67" y="48"/>
                    <a:pt x="67" y="48"/>
                  </a:cubicBezTo>
                  <a:close/>
                  <a:moveTo>
                    <a:pt x="75" y="54"/>
                  </a:moveTo>
                  <a:cubicBezTo>
                    <a:pt x="75" y="54"/>
                    <a:pt x="75" y="54"/>
                    <a:pt x="75" y="54"/>
                  </a:cubicBezTo>
                  <a:cubicBezTo>
                    <a:pt x="67" y="54"/>
                    <a:pt x="67" y="54"/>
                    <a:pt x="67" y="54"/>
                  </a:cubicBezTo>
                  <a:cubicBezTo>
                    <a:pt x="67" y="49"/>
                    <a:pt x="67" y="49"/>
                    <a:pt x="67" y="49"/>
                  </a:cubicBezTo>
                  <a:cubicBezTo>
                    <a:pt x="74" y="49"/>
                    <a:pt x="74" y="49"/>
                    <a:pt x="74" y="49"/>
                  </a:cubicBezTo>
                  <a:cubicBezTo>
                    <a:pt x="74" y="49"/>
                    <a:pt x="74" y="49"/>
                    <a:pt x="74" y="49"/>
                  </a:cubicBezTo>
                  <a:cubicBezTo>
                    <a:pt x="74" y="49"/>
                    <a:pt x="74" y="49"/>
                    <a:pt x="74" y="49"/>
                  </a:cubicBezTo>
                  <a:cubicBezTo>
                    <a:pt x="75" y="49"/>
                    <a:pt x="75" y="49"/>
                    <a:pt x="75" y="49"/>
                  </a:cubicBezTo>
                  <a:lnTo>
                    <a:pt x="75" y="54"/>
                  </a:lnTo>
                  <a:close/>
                  <a:moveTo>
                    <a:pt x="75" y="48"/>
                  </a:moveTo>
                  <a:cubicBezTo>
                    <a:pt x="75" y="48"/>
                    <a:pt x="75" y="48"/>
                    <a:pt x="75" y="48"/>
                  </a:cubicBezTo>
                  <a:cubicBezTo>
                    <a:pt x="74" y="48"/>
                    <a:pt x="74" y="48"/>
                    <a:pt x="74" y="48"/>
                  </a:cubicBezTo>
                  <a:cubicBezTo>
                    <a:pt x="71" y="47"/>
                    <a:pt x="71" y="47"/>
                    <a:pt x="71" y="47"/>
                  </a:cubicBezTo>
                  <a:cubicBezTo>
                    <a:pt x="73" y="47"/>
                    <a:pt x="73" y="47"/>
                    <a:pt x="73" y="47"/>
                  </a:cubicBezTo>
                  <a:cubicBezTo>
                    <a:pt x="77" y="48"/>
                    <a:pt x="77" y="48"/>
                    <a:pt x="77" y="48"/>
                  </a:cubicBezTo>
                  <a:cubicBezTo>
                    <a:pt x="75" y="48"/>
                    <a:pt x="75" y="48"/>
                    <a:pt x="75" y="48"/>
                  </a:cubicBezTo>
                  <a:cubicBezTo>
                    <a:pt x="75" y="48"/>
                    <a:pt x="75" y="48"/>
                    <a:pt x="75" y="48"/>
                  </a:cubicBezTo>
                  <a:cubicBezTo>
                    <a:pt x="75" y="48"/>
                    <a:pt x="75" y="48"/>
                    <a:pt x="75" y="48"/>
                  </a:cubicBezTo>
                  <a:close/>
                  <a:moveTo>
                    <a:pt x="83" y="54"/>
                  </a:moveTo>
                  <a:cubicBezTo>
                    <a:pt x="83" y="54"/>
                    <a:pt x="83" y="54"/>
                    <a:pt x="83" y="54"/>
                  </a:cubicBezTo>
                  <a:cubicBezTo>
                    <a:pt x="75" y="54"/>
                    <a:pt x="75" y="54"/>
                    <a:pt x="75" y="54"/>
                  </a:cubicBezTo>
                  <a:cubicBezTo>
                    <a:pt x="75" y="49"/>
                    <a:pt x="75" y="49"/>
                    <a:pt x="75" y="49"/>
                  </a:cubicBezTo>
                  <a:cubicBezTo>
                    <a:pt x="77" y="48"/>
                    <a:pt x="77" y="48"/>
                    <a:pt x="77" y="48"/>
                  </a:cubicBezTo>
                  <a:cubicBezTo>
                    <a:pt x="77" y="48"/>
                    <a:pt x="77" y="48"/>
                    <a:pt x="77" y="48"/>
                  </a:cubicBezTo>
                  <a:cubicBezTo>
                    <a:pt x="77" y="48"/>
                    <a:pt x="77" y="48"/>
                    <a:pt x="77" y="48"/>
                  </a:cubicBezTo>
                  <a:cubicBezTo>
                    <a:pt x="83" y="48"/>
                    <a:pt x="83" y="48"/>
                    <a:pt x="83" y="48"/>
                  </a:cubicBezTo>
                  <a:lnTo>
                    <a:pt x="83" y="54"/>
                  </a:lnTo>
                  <a:close/>
                  <a:moveTo>
                    <a:pt x="83" y="48"/>
                  </a:moveTo>
                  <a:cubicBezTo>
                    <a:pt x="83" y="48"/>
                    <a:pt x="83" y="48"/>
                    <a:pt x="83" y="48"/>
                  </a:cubicBezTo>
                  <a:cubicBezTo>
                    <a:pt x="82" y="48"/>
                    <a:pt x="82" y="48"/>
                    <a:pt x="82" y="48"/>
                  </a:cubicBezTo>
                  <a:cubicBezTo>
                    <a:pt x="79" y="47"/>
                    <a:pt x="79" y="47"/>
                    <a:pt x="79" y="47"/>
                  </a:cubicBezTo>
                  <a:cubicBezTo>
                    <a:pt x="82" y="47"/>
                    <a:pt x="82" y="47"/>
                    <a:pt x="82" y="47"/>
                  </a:cubicBezTo>
                  <a:cubicBezTo>
                    <a:pt x="82" y="47"/>
                    <a:pt x="82" y="47"/>
                    <a:pt x="82" y="47"/>
                  </a:cubicBezTo>
                  <a:cubicBezTo>
                    <a:pt x="86" y="48"/>
                    <a:pt x="86" y="48"/>
                    <a:pt x="86" y="48"/>
                  </a:cubicBezTo>
                  <a:cubicBezTo>
                    <a:pt x="84" y="48"/>
                    <a:pt x="84" y="48"/>
                    <a:pt x="84" y="48"/>
                  </a:cubicBezTo>
                  <a:cubicBezTo>
                    <a:pt x="84" y="48"/>
                    <a:pt x="84" y="48"/>
                    <a:pt x="84" y="48"/>
                  </a:cubicBezTo>
                  <a:cubicBezTo>
                    <a:pt x="83" y="48"/>
                    <a:pt x="83" y="48"/>
                    <a:pt x="83" y="48"/>
                  </a:cubicBezTo>
                  <a:close/>
                  <a:moveTo>
                    <a:pt x="90" y="54"/>
                  </a:moveTo>
                  <a:cubicBezTo>
                    <a:pt x="90" y="54"/>
                    <a:pt x="90" y="54"/>
                    <a:pt x="90" y="54"/>
                  </a:cubicBezTo>
                  <a:cubicBezTo>
                    <a:pt x="84" y="54"/>
                    <a:pt x="84" y="54"/>
                    <a:pt x="84" y="54"/>
                  </a:cubicBezTo>
                  <a:cubicBezTo>
                    <a:pt x="84" y="48"/>
                    <a:pt x="84" y="48"/>
                    <a:pt x="84" y="48"/>
                  </a:cubicBezTo>
                  <a:cubicBezTo>
                    <a:pt x="87" y="48"/>
                    <a:pt x="87" y="48"/>
                    <a:pt x="87" y="48"/>
                  </a:cubicBezTo>
                  <a:cubicBezTo>
                    <a:pt x="87" y="48"/>
                    <a:pt x="87" y="48"/>
                    <a:pt x="87" y="48"/>
                  </a:cubicBezTo>
                  <a:cubicBezTo>
                    <a:pt x="87" y="48"/>
                    <a:pt x="87" y="48"/>
                    <a:pt x="87" y="48"/>
                  </a:cubicBezTo>
                  <a:cubicBezTo>
                    <a:pt x="90" y="48"/>
                    <a:pt x="90" y="48"/>
                    <a:pt x="90" y="48"/>
                  </a:cubicBezTo>
                  <a:lnTo>
                    <a:pt x="90" y="54"/>
                  </a:lnTo>
                  <a:close/>
                  <a:moveTo>
                    <a:pt x="90" y="48"/>
                  </a:moveTo>
                  <a:cubicBezTo>
                    <a:pt x="90" y="48"/>
                    <a:pt x="90" y="48"/>
                    <a:pt x="90" y="48"/>
                  </a:cubicBezTo>
                  <a:cubicBezTo>
                    <a:pt x="87" y="48"/>
                    <a:pt x="87" y="48"/>
                    <a:pt x="87" y="48"/>
                  </a:cubicBezTo>
                  <a:cubicBezTo>
                    <a:pt x="83" y="47"/>
                    <a:pt x="83" y="47"/>
                    <a:pt x="83" y="47"/>
                  </a:cubicBezTo>
                  <a:cubicBezTo>
                    <a:pt x="87" y="46"/>
                    <a:pt x="87" y="46"/>
                    <a:pt x="87" y="46"/>
                  </a:cubicBezTo>
                  <a:cubicBezTo>
                    <a:pt x="87" y="47"/>
                    <a:pt x="87" y="47"/>
                    <a:pt x="87" y="47"/>
                  </a:cubicBezTo>
                  <a:cubicBezTo>
                    <a:pt x="90" y="48"/>
                    <a:pt x="90" y="48"/>
                    <a:pt x="90" y="48"/>
                  </a:cubicBezTo>
                  <a:close/>
                  <a:moveTo>
                    <a:pt x="94" y="54"/>
                  </a:moveTo>
                  <a:cubicBezTo>
                    <a:pt x="94" y="54"/>
                    <a:pt x="94" y="54"/>
                    <a:pt x="94" y="54"/>
                  </a:cubicBezTo>
                  <a:cubicBezTo>
                    <a:pt x="91" y="54"/>
                    <a:pt x="91" y="54"/>
                    <a:pt x="91" y="54"/>
                  </a:cubicBezTo>
                  <a:cubicBezTo>
                    <a:pt x="91" y="48"/>
                    <a:pt x="91" y="48"/>
                    <a:pt x="91" y="48"/>
                  </a:cubicBezTo>
                  <a:cubicBezTo>
                    <a:pt x="94" y="48"/>
                    <a:pt x="94" y="48"/>
                    <a:pt x="94" y="48"/>
                  </a:cubicBezTo>
                  <a:lnTo>
                    <a:pt x="94" y="54"/>
                  </a:lnTo>
                  <a:close/>
                  <a:moveTo>
                    <a:pt x="94" y="48"/>
                  </a:moveTo>
                  <a:cubicBezTo>
                    <a:pt x="94" y="48"/>
                    <a:pt x="94" y="48"/>
                    <a:pt x="94" y="48"/>
                  </a:cubicBezTo>
                  <a:cubicBezTo>
                    <a:pt x="91" y="48"/>
                    <a:pt x="91" y="48"/>
                    <a:pt x="91" y="48"/>
                  </a:cubicBezTo>
                  <a:cubicBezTo>
                    <a:pt x="91" y="48"/>
                    <a:pt x="91" y="48"/>
                    <a:pt x="91" y="48"/>
                  </a:cubicBezTo>
                  <a:cubicBezTo>
                    <a:pt x="91" y="46"/>
                    <a:pt x="91" y="46"/>
                    <a:pt x="91" y="46"/>
                  </a:cubicBezTo>
                  <a:cubicBezTo>
                    <a:pt x="90" y="46"/>
                    <a:pt x="90" y="46"/>
                    <a:pt x="90" y="46"/>
                  </a:cubicBezTo>
                  <a:cubicBezTo>
                    <a:pt x="90" y="48"/>
                    <a:pt x="90" y="48"/>
                    <a:pt x="90" y="48"/>
                  </a:cubicBezTo>
                  <a:cubicBezTo>
                    <a:pt x="88" y="46"/>
                    <a:pt x="88" y="46"/>
                    <a:pt x="88" y="46"/>
                  </a:cubicBezTo>
                  <a:cubicBezTo>
                    <a:pt x="91" y="46"/>
                    <a:pt x="91" y="46"/>
                    <a:pt x="91" y="46"/>
                  </a:cubicBezTo>
                  <a:cubicBezTo>
                    <a:pt x="91" y="46"/>
                    <a:pt x="91" y="46"/>
                    <a:pt x="91" y="46"/>
                  </a:cubicBezTo>
                  <a:cubicBezTo>
                    <a:pt x="94" y="47"/>
                    <a:pt x="94" y="47"/>
                    <a:pt x="94" y="47"/>
                  </a:cubicBezTo>
                  <a:lnTo>
                    <a:pt x="94" y="48"/>
                  </a:lnTo>
                  <a:close/>
                  <a:moveTo>
                    <a:pt x="101" y="54"/>
                  </a:moveTo>
                  <a:cubicBezTo>
                    <a:pt x="101" y="54"/>
                    <a:pt x="101" y="54"/>
                    <a:pt x="101" y="54"/>
                  </a:cubicBezTo>
                  <a:cubicBezTo>
                    <a:pt x="94" y="54"/>
                    <a:pt x="94" y="54"/>
                    <a:pt x="94" y="54"/>
                  </a:cubicBezTo>
                  <a:cubicBezTo>
                    <a:pt x="94" y="48"/>
                    <a:pt x="94" y="48"/>
                    <a:pt x="94" y="48"/>
                  </a:cubicBezTo>
                  <a:cubicBezTo>
                    <a:pt x="96" y="48"/>
                    <a:pt x="96" y="48"/>
                    <a:pt x="96" y="48"/>
                  </a:cubicBezTo>
                  <a:cubicBezTo>
                    <a:pt x="96" y="48"/>
                    <a:pt x="96" y="48"/>
                    <a:pt x="96" y="48"/>
                  </a:cubicBezTo>
                  <a:cubicBezTo>
                    <a:pt x="101" y="48"/>
                    <a:pt x="101" y="48"/>
                    <a:pt x="101" y="48"/>
                  </a:cubicBezTo>
                  <a:lnTo>
                    <a:pt x="101" y="54"/>
                  </a:lnTo>
                  <a:close/>
                  <a:moveTo>
                    <a:pt x="94" y="48"/>
                  </a:moveTo>
                  <a:cubicBezTo>
                    <a:pt x="94" y="48"/>
                    <a:pt x="94" y="48"/>
                    <a:pt x="94" y="48"/>
                  </a:cubicBezTo>
                  <a:cubicBezTo>
                    <a:pt x="94" y="47"/>
                    <a:pt x="94" y="47"/>
                    <a:pt x="94" y="47"/>
                  </a:cubicBezTo>
                  <a:cubicBezTo>
                    <a:pt x="95" y="48"/>
                    <a:pt x="95" y="48"/>
                    <a:pt x="95" y="48"/>
                  </a:cubicBezTo>
                  <a:lnTo>
                    <a:pt x="94" y="48"/>
                  </a:lnTo>
                  <a:close/>
                  <a:moveTo>
                    <a:pt x="101" y="48"/>
                  </a:moveTo>
                  <a:cubicBezTo>
                    <a:pt x="101" y="48"/>
                    <a:pt x="101" y="48"/>
                    <a:pt x="101" y="48"/>
                  </a:cubicBezTo>
                  <a:cubicBezTo>
                    <a:pt x="96" y="48"/>
                    <a:pt x="96" y="48"/>
                    <a:pt x="96" y="48"/>
                  </a:cubicBezTo>
                  <a:cubicBezTo>
                    <a:pt x="89" y="45"/>
                    <a:pt x="89" y="45"/>
                    <a:pt x="89" y="45"/>
                  </a:cubicBezTo>
                  <a:cubicBezTo>
                    <a:pt x="98" y="45"/>
                    <a:pt x="98" y="45"/>
                    <a:pt x="98" y="45"/>
                  </a:cubicBezTo>
                  <a:cubicBezTo>
                    <a:pt x="98" y="45"/>
                    <a:pt x="98" y="45"/>
                    <a:pt x="98" y="45"/>
                  </a:cubicBezTo>
                  <a:cubicBezTo>
                    <a:pt x="101" y="46"/>
                    <a:pt x="101" y="46"/>
                    <a:pt x="101" y="46"/>
                  </a:cubicBezTo>
                  <a:lnTo>
                    <a:pt x="101" y="48"/>
                  </a:lnTo>
                  <a:close/>
                  <a:moveTo>
                    <a:pt x="103" y="54"/>
                  </a:moveTo>
                  <a:cubicBezTo>
                    <a:pt x="103" y="54"/>
                    <a:pt x="103" y="54"/>
                    <a:pt x="103" y="54"/>
                  </a:cubicBezTo>
                  <a:cubicBezTo>
                    <a:pt x="101" y="54"/>
                    <a:pt x="101" y="54"/>
                    <a:pt x="101" y="54"/>
                  </a:cubicBezTo>
                  <a:cubicBezTo>
                    <a:pt x="101" y="48"/>
                    <a:pt x="101" y="48"/>
                    <a:pt x="101" y="48"/>
                  </a:cubicBezTo>
                  <a:cubicBezTo>
                    <a:pt x="103" y="48"/>
                    <a:pt x="103" y="48"/>
                    <a:pt x="103" y="48"/>
                  </a:cubicBezTo>
                  <a:lnTo>
                    <a:pt x="103" y="54"/>
                  </a:lnTo>
                  <a:close/>
                  <a:moveTo>
                    <a:pt x="103" y="48"/>
                  </a:moveTo>
                  <a:cubicBezTo>
                    <a:pt x="103" y="48"/>
                    <a:pt x="103" y="48"/>
                    <a:pt x="103" y="48"/>
                  </a:cubicBezTo>
                  <a:cubicBezTo>
                    <a:pt x="101" y="48"/>
                    <a:pt x="101" y="48"/>
                    <a:pt x="101" y="48"/>
                  </a:cubicBezTo>
                  <a:cubicBezTo>
                    <a:pt x="102" y="46"/>
                    <a:pt x="102" y="46"/>
                    <a:pt x="102" y="46"/>
                  </a:cubicBezTo>
                  <a:cubicBezTo>
                    <a:pt x="103" y="47"/>
                    <a:pt x="103" y="47"/>
                    <a:pt x="103" y="47"/>
                  </a:cubicBezTo>
                  <a:lnTo>
                    <a:pt x="103" y="48"/>
                  </a:lnTo>
                  <a:close/>
                  <a:moveTo>
                    <a:pt x="104" y="46"/>
                  </a:moveTo>
                  <a:cubicBezTo>
                    <a:pt x="104" y="46"/>
                    <a:pt x="104" y="46"/>
                    <a:pt x="104" y="46"/>
                  </a:cubicBezTo>
                  <a:cubicBezTo>
                    <a:pt x="102" y="46"/>
                    <a:pt x="102" y="46"/>
                    <a:pt x="102" y="46"/>
                  </a:cubicBezTo>
                  <a:cubicBezTo>
                    <a:pt x="102" y="45"/>
                    <a:pt x="102" y="45"/>
                    <a:pt x="102" y="45"/>
                  </a:cubicBezTo>
                  <a:cubicBezTo>
                    <a:pt x="102" y="45"/>
                    <a:pt x="102" y="45"/>
                    <a:pt x="102" y="45"/>
                  </a:cubicBezTo>
                  <a:cubicBezTo>
                    <a:pt x="104" y="44"/>
                    <a:pt x="104" y="44"/>
                    <a:pt x="104" y="44"/>
                  </a:cubicBezTo>
                  <a:lnTo>
                    <a:pt x="104" y="46"/>
                  </a:lnTo>
                  <a:close/>
                  <a:moveTo>
                    <a:pt x="110" y="54"/>
                  </a:moveTo>
                  <a:cubicBezTo>
                    <a:pt x="110" y="54"/>
                    <a:pt x="110" y="54"/>
                    <a:pt x="110" y="54"/>
                  </a:cubicBezTo>
                  <a:cubicBezTo>
                    <a:pt x="104" y="54"/>
                    <a:pt x="104" y="54"/>
                    <a:pt x="104" y="54"/>
                  </a:cubicBezTo>
                  <a:cubicBezTo>
                    <a:pt x="104" y="47"/>
                    <a:pt x="104" y="47"/>
                    <a:pt x="104" y="47"/>
                  </a:cubicBezTo>
                  <a:cubicBezTo>
                    <a:pt x="106" y="48"/>
                    <a:pt x="106" y="48"/>
                    <a:pt x="106" y="48"/>
                  </a:cubicBezTo>
                  <a:cubicBezTo>
                    <a:pt x="110" y="48"/>
                    <a:pt x="110" y="48"/>
                    <a:pt x="110" y="48"/>
                  </a:cubicBezTo>
                  <a:lnTo>
                    <a:pt x="110" y="54"/>
                  </a:lnTo>
                  <a:close/>
                  <a:moveTo>
                    <a:pt x="111" y="47"/>
                  </a:moveTo>
                  <a:cubicBezTo>
                    <a:pt x="111" y="47"/>
                    <a:pt x="111" y="47"/>
                    <a:pt x="111" y="47"/>
                  </a:cubicBezTo>
                  <a:cubicBezTo>
                    <a:pt x="110" y="47"/>
                    <a:pt x="110" y="47"/>
                    <a:pt x="110" y="47"/>
                  </a:cubicBezTo>
                  <a:cubicBezTo>
                    <a:pt x="110" y="47"/>
                    <a:pt x="110" y="47"/>
                    <a:pt x="110" y="47"/>
                  </a:cubicBezTo>
                  <a:cubicBezTo>
                    <a:pt x="106" y="47"/>
                    <a:pt x="106" y="47"/>
                    <a:pt x="106" y="47"/>
                  </a:cubicBezTo>
                  <a:cubicBezTo>
                    <a:pt x="104" y="47"/>
                    <a:pt x="104" y="47"/>
                    <a:pt x="104" y="47"/>
                  </a:cubicBezTo>
                  <a:cubicBezTo>
                    <a:pt x="104" y="44"/>
                    <a:pt x="104" y="44"/>
                    <a:pt x="104" y="44"/>
                  </a:cubicBezTo>
                  <a:cubicBezTo>
                    <a:pt x="108" y="44"/>
                    <a:pt x="108" y="44"/>
                    <a:pt x="108" y="44"/>
                  </a:cubicBezTo>
                  <a:cubicBezTo>
                    <a:pt x="108" y="44"/>
                    <a:pt x="108" y="44"/>
                    <a:pt x="108" y="44"/>
                  </a:cubicBezTo>
                  <a:cubicBezTo>
                    <a:pt x="111" y="45"/>
                    <a:pt x="111" y="45"/>
                    <a:pt x="111" y="45"/>
                  </a:cubicBezTo>
                  <a:lnTo>
                    <a:pt x="111" y="47"/>
                  </a:lnTo>
                  <a:close/>
                  <a:moveTo>
                    <a:pt x="106" y="44"/>
                  </a:moveTo>
                  <a:cubicBezTo>
                    <a:pt x="106" y="44"/>
                    <a:pt x="106" y="44"/>
                    <a:pt x="106" y="44"/>
                  </a:cubicBezTo>
                  <a:cubicBezTo>
                    <a:pt x="106" y="43"/>
                    <a:pt x="106" y="43"/>
                    <a:pt x="106" y="43"/>
                  </a:cubicBezTo>
                  <a:cubicBezTo>
                    <a:pt x="108" y="43"/>
                    <a:pt x="108" y="43"/>
                    <a:pt x="108" y="43"/>
                  </a:cubicBezTo>
                  <a:cubicBezTo>
                    <a:pt x="108" y="44"/>
                    <a:pt x="108" y="44"/>
                    <a:pt x="108" y="44"/>
                  </a:cubicBezTo>
                  <a:lnTo>
                    <a:pt x="106" y="44"/>
                  </a:lnTo>
                  <a:close/>
                  <a:moveTo>
                    <a:pt x="111" y="44"/>
                  </a:moveTo>
                  <a:cubicBezTo>
                    <a:pt x="111" y="44"/>
                    <a:pt x="111" y="44"/>
                    <a:pt x="111" y="44"/>
                  </a:cubicBezTo>
                  <a:cubicBezTo>
                    <a:pt x="111" y="45"/>
                    <a:pt x="111" y="45"/>
                    <a:pt x="111" y="45"/>
                  </a:cubicBezTo>
                  <a:cubicBezTo>
                    <a:pt x="109" y="44"/>
                    <a:pt x="109" y="44"/>
                    <a:pt x="109" y="44"/>
                  </a:cubicBezTo>
                  <a:lnTo>
                    <a:pt x="111" y="44"/>
                  </a:lnTo>
                  <a:close/>
                  <a:moveTo>
                    <a:pt x="110" y="44"/>
                  </a:moveTo>
                  <a:cubicBezTo>
                    <a:pt x="110" y="44"/>
                    <a:pt x="110" y="44"/>
                    <a:pt x="110" y="44"/>
                  </a:cubicBezTo>
                  <a:cubicBezTo>
                    <a:pt x="110" y="43"/>
                    <a:pt x="110" y="43"/>
                    <a:pt x="110" y="43"/>
                  </a:cubicBezTo>
                  <a:cubicBezTo>
                    <a:pt x="111" y="43"/>
                    <a:pt x="111" y="43"/>
                    <a:pt x="111" y="43"/>
                  </a:cubicBezTo>
                  <a:cubicBezTo>
                    <a:pt x="111" y="44"/>
                    <a:pt x="111" y="44"/>
                    <a:pt x="111" y="44"/>
                  </a:cubicBezTo>
                  <a:lnTo>
                    <a:pt x="110" y="44"/>
                  </a:lnTo>
                  <a:close/>
                  <a:moveTo>
                    <a:pt x="110" y="44"/>
                  </a:moveTo>
                  <a:cubicBezTo>
                    <a:pt x="110" y="44"/>
                    <a:pt x="110" y="44"/>
                    <a:pt x="110" y="44"/>
                  </a:cubicBezTo>
                  <a:cubicBezTo>
                    <a:pt x="108" y="44"/>
                    <a:pt x="108" y="44"/>
                    <a:pt x="108" y="44"/>
                  </a:cubicBezTo>
                  <a:cubicBezTo>
                    <a:pt x="108" y="43"/>
                    <a:pt x="108" y="43"/>
                    <a:pt x="108" y="43"/>
                  </a:cubicBezTo>
                  <a:cubicBezTo>
                    <a:pt x="110" y="43"/>
                    <a:pt x="110" y="43"/>
                    <a:pt x="110" y="43"/>
                  </a:cubicBezTo>
                  <a:lnTo>
                    <a:pt x="110" y="44"/>
                  </a:lnTo>
                  <a:close/>
                  <a:moveTo>
                    <a:pt x="114" y="47"/>
                  </a:moveTo>
                  <a:cubicBezTo>
                    <a:pt x="114" y="47"/>
                    <a:pt x="114" y="47"/>
                    <a:pt x="114" y="47"/>
                  </a:cubicBezTo>
                  <a:cubicBezTo>
                    <a:pt x="116" y="47"/>
                    <a:pt x="116" y="47"/>
                    <a:pt x="116" y="47"/>
                  </a:cubicBezTo>
                  <a:cubicBezTo>
                    <a:pt x="120" y="47"/>
                    <a:pt x="120" y="47"/>
                    <a:pt x="120" y="47"/>
                  </a:cubicBezTo>
                  <a:cubicBezTo>
                    <a:pt x="120" y="54"/>
                    <a:pt x="120" y="54"/>
                    <a:pt x="120" y="54"/>
                  </a:cubicBezTo>
                  <a:cubicBezTo>
                    <a:pt x="114" y="54"/>
                    <a:pt x="114" y="54"/>
                    <a:pt x="114" y="54"/>
                  </a:cubicBezTo>
                  <a:lnTo>
                    <a:pt x="114" y="47"/>
                  </a:lnTo>
                  <a:close/>
                  <a:moveTo>
                    <a:pt x="114" y="47"/>
                  </a:moveTo>
                  <a:cubicBezTo>
                    <a:pt x="114" y="47"/>
                    <a:pt x="114" y="47"/>
                    <a:pt x="114" y="47"/>
                  </a:cubicBezTo>
                  <a:cubicBezTo>
                    <a:pt x="113" y="47"/>
                    <a:pt x="113" y="47"/>
                    <a:pt x="113" y="47"/>
                  </a:cubicBezTo>
                  <a:cubicBezTo>
                    <a:pt x="113" y="54"/>
                    <a:pt x="113" y="54"/>
                    <a:pt x="113" y="54"/>
                  </a:cubicBezTo>
                  <a:cubicBezTo>
                    <a:pt x="111" y="54"/>
                    <a:pt x="111" y="54"/>
                    <a:pt x="111" y="54"/>
                  </a:cubicBezTo>
                  <a:cubicBezTo>
                    <a:pt x="111" y="48"/>
                    <a:pt x="111" y="48"/>
                    <a:pt x="111" y="48"/>
                  </a:cubicBezTo>
                  <a:cubicBezTo>
                    <a:pt x="113" y="47"/>
                    <a:pt x="113" y="47"/>
                    <a:pt x="113" y="47"/>
                  </a:cubicBezTo>
                  <a:cubicBezTo>
                    <a:pt x="111" y="47"/>
                    <a:pt x="111" y="47"/>
                    <a:pt x="111" y="47"/>
                  </a:cubicBezTo>
                  <a:cubicBezTo>
                    <a:pt x="111" y="47"/>
                    <a:pt x="111" y="47"/>
                    <a:pt x="111" y="47"/>
                  </a:cubicBezTo>
                  <a:cubicBezTo>
                    <a:pt x="111" y="47"/>
                    <a:pt x="111" y="47"/>
                    <a:pt x="111" y="47"/>
                  </a:cubicBezTo>
                  <a:cubicBezTo>
                    <a:pt x="111" y="46"/>
                    <a:pt x="111" y="46"/>
                    <a:pt x="111" y="46"/>
                  </a:cubicBezTo>
                  <a:lnTo>
                    <a:pt x="114" y="47"/>
                  </a:lnTo>
                  <a:close/>
                  <a:moveTo>
                    <a:pt x="112" y="44"/>
                  </a:moveTo>
                  <a:cubicBezTo>
                    <a:pt x="112" y="44"/>
                    <a:pt x="112" y="44"/>
                    <a:pt x="112" y="44"/>
                  </a:cubicBezTo>
                  <a:cubicBezTo>
                    <a:pt x="112" y="44"/>
                    <a:pt x="112" y="44"/>
                    <a:pt x="112" y="44"/>
                  </a:cubicBezTo>
                  <a:cubicBezTo>
                    <a:pt x="112" y="37"/>
                    <a:pt x="112" y="37"/>
                    <a:pt x="112" y="37"/>
                  </a:cubicBezTo>
                  <a:cubicBezTo>
                    <a:pt x="108" y="37"/>
                    <a:pt x="108" y="37"/>
                    <a:pt x="108" y="37"/>
                  </a:cubicBezTo>
                  <a:cubicBezTo>
                    <a:pt x="108" y="43"/>
                    <a:pt x="108" y="43"/>
                    <a:pt x="108" y="43"/>
                  </a:cubicBezTo>
                  <a:cubicBezTo>
                    <a:pt x="112" y="43"/>
                    <a:pt x="112" y="43"/>
                    <a:pt x="112" y="43"/>
                  </a:cubicBezTo>
                  <a:cubicBezTo>
                    <a:pt x="112" y="44"/>
                    <a:pt x="112" y="44"/>
                    <a:pt x="112" y="44"/>
                  </a:cubicBezTo>
                  <a:cubicBezTo>
                    <a:pt x="111" y="44"/>
                    <a:pt x="111" y="44"/>
                    <a:pt x="111" y="44"/>
                  </a:cubicBezTo>
                  <a:cubicBezTo>
                    <a:pt x="111" y="43"/>
                    <a:pt x="111" y="43"/>
                    <a:pt x="111" y="43"/>
                  </a:cubicBezTo>
                  <a:cubicBezTo>
                    <a:pt x="105" y="42"/>
                    <a:pt x="105" y="42"/>
                    <a:pt x="105" y="42"/>
                  </a:cubicBezTo>
                  <a:cubicBezTo>
                    <a:pt x="105" y="36"/>
                    <a:pt x="105" y="36"/>
                    <a:pt x="105" y="36"/>
                  </a:cubicBezTo>
                  <a:cubicBezTo>
                    <a:pt x="112" y="37"/>
                    <a:pt x="112" y="37"/>
                    <a:pt x="112" y="37"/>
                  </a:cubicBezTo>
                  <a:lnTo>
                    <a:pt x="112" y="44"/>
                  </a:lnTo>
                  <a:close/>
                  <a:moveTo>
                    <a:pt x="115" y="5"/>
                  </a:moveTo>
                  <a:cubicBezTo>
                    <a:pt x="115" y="5"/>
                    <a:pt x="115" y="5"/>
                    <a:pt x="115" y="5"/>
                  </a:cubicBezTo>
                  <a:cubicBezTo>
                    <a:pt x="115" y="5"/>
                    <a:pt x="115" y="5"/>
                    <a:pt x="115" y="5"/>
                  </a:cubicBezTo>
                  <a:cubicBezTo>
                    <a:pt x="117" y="6"/>
                    <a:pt x="117" y="6"/>
                    <a:pt x="117" y="6"/>
                  </a:cubicBezTo>
                  <a:cubicBezTo>
                    <a:pt x="117" y="8"/>
                    <a:pt x="117" y="8"/>
                    <a:pt x="117" y="8"/>
                  </a:cubicBezTo>
                  <a:cubicBezTo>
                    <a:pt x="115" y="7"/>
                    <a:pt x="115" y="7"/>
                    <a:pt x="115" y="7"/>
                  </a:cubicBezTo>
                  <a:lnTo>
                    <a:pt x="115" y="5"/>
                  </a:lnTo>
                  <a:close/>
                  <a:moveTo>
                    <a:pt x="115" y="7"/>
                  </a:moveTo>
                  <a:cubicBezTo>
                    <a:pt x="115" y="7"/>
                    <a:pt x="115" y="7"/>
                    <a:pt x="115" y="7"/>
                  </a:cubicBezTo>
                  <a:cubicBezTo>
                    <a:pt x="117" y="8"/>
                    <a:pt x="117" y="8"/>
                    <a:pt x="117" y="8"/>
                  </a:cubicBezTo>
                  <a:cubicBezTo>
                    <a:pt x="117" y="8"/>
                    <a:pt x="117" y="8"/>
                    <a:pt x="117" y="8"/>
                  </a:cubicBezTo>
                  <a:cubicBezTo>
                    <a:pt x="115" y="8"/>
                    <a:pt x="115" y="8"/>
                    <a:pt x="115" y="8"/>
                  </a:cubicBezTo>
                  <a:lnTo>
                    <a:pt x="115" y="7"/>
                  </a:lnTo>
                  <a:close/>
                  <a:moveTo>
                    <a:pt x="115" y="8"/>
                  </a:moveTo>
                  <a:cubicBezTo>
                    <a:pt x="115" y="8"/>
                    <a:pt x="115" y="8"/>
                    <a:pt x="115" y="8"/>
                  </a:cubicBezTo>
                  <a:cubicBezTo>
                    <a:pt x="117" y="9"/>
                    <a:pt x="117" y="9"/>
                    <a:pt x="117" y="9"/>
                  </a:cubicBezTo>
                  <a:cubicBezTo>
                    <a:pt x="117" y="9"/>
                    <a:pt x="117" y="9"/>
                    <a:pt x="117" y="9"/>
                  </a:cubicBezTo>
                  <a:cubicBezTo>
                    <a:pt x="115" y="8"/>
                    <a:pt x="115" y="8"/>
                    <a:pt x="115" y="8"/>
                  </a:cubicBezTo>
                  <a:close/>
                  <a:moveTo>
                    <a:pt x="115" y="9"/>
                  </a:moveTo>
                  <a:cubicBezTo>
                    <a:pt x="115" y="9"/>
                    <a:pt x="115" y="9"/>
                    <a:pt x="115" y="9"/>
                  </a:cubicBezTo>
                  <a:cubicBezTo>
                    <a:pt x="117" y="9"/>
                    <a:pt x="117" y="9"/>
                    <a:pt x="117" y="9"/>
                  </a:cubicBezTo>
                  <a:cubicBezTo>
                    <a:pt x="117" y="11"/>
                    <a:pt x="117" y="11"/>
                    <a:pt x="117" y="11"/>
                  </a:cubicBezTo>
                  <a:cubicBezTo>
                    <a:pt x="115" y="10"/>
                    <a:pt x="115" y="10"/>
                    <a:pt x="115" y="10"/>
                  </a:cubicBezTo>
                  <a:lnTo>
                    <a:pt x="115" y="9"/>
                  </a:lnTo>
                  <a:close/>
                  <a:moveTo>
                    <a:pt x="115" y="10"/>
                  </a:moveTo>
                  <a:cubicBezTo>
                    <a:pt x="115" y="10"/>
                    <a:pt x="115" y="10"/>
                    <a:pt x="115" y="10"/>
                  </a:cubicBezTo>
                  <a:cubicBezTo>
                    <a:pt x="117" y="11"/>
                    <a:pt x="117" y="11"/>
                    <a:pt x="117" y="11"/>
                  </a:cubicBezTo>
                  <a:cubicBezTo>
                    <a:pt x="117" y="12"/>
                    <a:pt x="117" y="12"/>
                    <a:pt x="117" y="12"/>
                  </a:cubicBezTo>
                  <a:cubicBezTo>
                    <a:pt x="115" y="11"/>
                    <a:pt x="115" y="11"/>
                    <a:pt x="115" y="11"/>
                  </a:cubicBezTo>
                  <a:lnTo>
                    <a:pt x="115" y="10"/>
                  </a:lnTo>
                  <a:close/>
                  <a:moveTo>
                    <a:pt x="115" y="11"/>
                  </a:moveTo>
                  <a:cubicBezTo>
                    <a:pt x="115" y="11"/>
                    <a:pt x="115" y="11"/>
                    <a:pt x="115" y="11"/>
                  </a:cubicBezTo>
                  <a:cubicBezTo>
                    <a:pt x="117" y="12"/>
                    <a:pt x="117" y="12"/>
                    <a:pt x="117" y="12"/>
                  </a:cubicBezTo>
                  <a:cubicBezTo>
                    <a:pt x="117" y="12"/>
                    <a:pt x="117" y="12"/>
                    <a:pt x="117" y="12"/>
                  </a:cubicBezTo>
                  <a:cubicBezTo>
                    <a:pt x="115" y="12"/>
                    <a:pt x="115" y="12"/>
                    <a:pt x="115" y="12"/>
                  </a:cubicBezTo>
                  <a:lnTo>
                    <a:pt x="115" y="11"/>
                  </a:lnTo>
                  <a:close/>
                  <a:moveTo>
                    <a:pt x="115" y="12"/>
                  </a:moveTo>
                  <a:cubicBezTo>
                    <a:pt x="115" y="12"/>
                    <a:pt x="115" y="12"/>
                    <a:pt x="115" y="12"/>
                  </a:cubicBezTo>
                  <a:cubicBezTo>
                    <a:pt x="117" y="12"/>
                    <a:pt x="117" y="12"/>
                    <a:pt x="117" y="12"/>
                  </a:cubicBezTo>
                  <a:cubicBezTo>
                    <a:pt x="117" y="14"/>
                    <a:pt x="117" y="14"/>
                    <a:pt x="117" y="14"/>
                  </a:cubicBezTo>
                  <a:cubicBezTo>
                    <a:pt x="115" y="13"/>
                    <a:pt x="115" y="13"/>
                    <a:pt x="115" y="13"/>
                  </a:cubicBezTo>
                  <a:lnTo>
                    <a:pt x="115" y="12"/>
                  </a:lnTo>
                  <a:close/>
                  <a:moveTo>
                    <a:pt x="115" y="13"/>
                  </a:moveTo>
                  <a:cubicBezTo>
                    <a:pt x="115" y="13"/>
                    <a:pt x="115" y="13"/>
                    <a:pt x="115" y="13"/>
                  </a:cubicBezTo>
                  <a:cubicBezTo>
                    <a:pt x="117" y="14"/>
                    <a:pt x="117" y="14"/>
                    <a:pt x="117" y="14"/>
                  </a:cubicBezTo>
                  <a:cubicBezTo>
                    <a:pt x="117" y="14"/>
                    <a:pt x="117" y="14"/>
                    <a:pt x="117" y="14"/>
                  </a:cubicBezTo>
                  <a:cubicBezTo>
                    <a:pt x="115" y="14"/>
                    <a:pt x="115" y="14"/>
                    <a:pt x="115" y="14"/>
                  </a:cubicBezTo>
                  <a:lnTo>
                    <a:pt x="115" y="13"/>
                  </a:lnTo>
                  <a:close/>
                  <a:moveTo>
                    <a:pt x="115" y="14"/>
                  </a:moveTo>
                  <a:cubicBezTo>
                    <a:pt x="115" y="14"/>
                    <a:pt x="115" y="14"/>
                    <a:pt x="115" y="14"/>
                  </a:cubicBezTo>
                  <a:cubicBezTo>
                    <a:pt x="117" y="15"/>
                    <a:pt x="117" y="15"/>
                    <a:pt x="117" y="15"/>
                  </a:cubicBezTo>
                  <a:cubicBezTo>
                    <a:pt x="117" y="15"/>
                    <a:pt x="117" y="15"/>
                    <a:pt x="117" y="15"/>
                  </a:cubicBezTo>
                  <a:cubicBezTo>
                    <a:pt x="115" y="15"/>
                    <a:pt x="115" y="15"/>
                    <a:pt x="115" y="15"/>
                  </a:cubicBezTo>
                  <a:lnTo>
                    <a:pt x="115" y="14"/>
                  </a:lnTo>
                  <a:close/>
                  <a:moveTo>
                    <a:pt x="115" y="15"/>
                  </a:moveTo>
                  <a:cubicBezTo>
                    <a:pt x="115" y="15"/>
                    <a:pt x="115" y="15"/>
                    <a:pt x="115" y="15"/>
                  </a:cubicBezTo>
                  <a:cubicBezTo>
                    <a:pt x="117" y="15"/>
                    <a:pt x="117" y="15"/>
                    <a:pt x="117" y="15"/>
                  </a:cubicBezTo>
                  <a:cubicBezTo>
                    <a:pt x="117" y="17"/>
                    <a:pt x="117" y="17"/>
                    <a:pt x="117" y="17"/>
                  </a:cubicBezTo>
                  <a:cubicBezTo>
                    <a:pt x="115" y="16"/>
                    <a:pt x="115" y="16"/>
                    <a:pt x="115" y="16"/>
                  </a:cubicBezTo>
                  <a:lnTo>
                    <a:pt x="115" y="15"/>
                  </a:lnTo>
                  <a:close/>
                  <a:moveTo>
                    <a:pt x="115" y="17"/>
                  </a:moveTo>
                  <a:cubicBezTo>
                    <a:pt x="115" y="17"/>
                    <a:pt x="115" y="17"/>
                    <a:pt x="115" y="17"/>
                  </a:cubicBezTo>
                  <a:cubicBezTo>
                    <a:pt x="117" y="17"/>
                    <a:pt x="117" y="17"/>
                    <a:pt x="117" y="17"/>
                  </a:cubicBezTo>
                  <a:cubicBezTo>
                    <a:pt x="117" y="18"/>
                    <a:pt x="117" y="18"/>
                    <a:pt x="117" y="18"/>
                  </a:cubicBezTo>
                  <a:cubicBezTo>
                    <a:pt x="115" y="17"/>
                    <a:pt x="115" y="17"/>
                    <a:pt x="115" y="17"/>
                  </a:cubicBezTo>
                  <a:close/>
                  <a:moveTo>
                    <a:pt x="115" y="17"/>
                  </a:moveTo>
                  <a:cubicBezTo>
                    <a:pt x="115" y="17"/>
                    <a:pt x="115" y="17"/>
                    <a:pt x="115" y="17"/>
                  </a:cubicBezTo>
                  <a:cubicBezTo>
                    <a:pt x="117" y="18"/>
                    <a:pt x="117" y="18"/>
                    <a:pt x="117" y="18"/>
                  </a:cubicBezTo>
                  <a:cubicBezTo>
                    <a:pt x="117" y="18"/>
                    <a:pt x="117" y="18"/>
                    <a:pt x="117" y="18"/>
                  </a:cubicBezTo>
                  <a:cubicBezTo>
                    <a:pt x="115" y="18"/>
                    <a:pt x="115" y="18"/>
                    <a:pt x="115" y="18"/>
                  </a:cubicBezTo>
                  <a:lnTo>
                    <a:pt x="115" y="17"/>
                  </a:lnTo>
                  <a:close/>
                  <a:moveTo>
                    <a:pt x="115" y="18"/>
                  </a:moveTo>
                  <a:cubicBezTo>
                    <a:pt x="115" y="18"/>
                    <a:pt x="115" y="18"/>
                    <a:pt x="115" y="18"/>
                  </a:cubicBezTo>
                  <a:cubicBezTo>
                    <a:pt x="117" y="18"/>
                    <a:pt x="117" y="18"/>
                    <a:pt x="117" y="18"/>
                  </a:cubicBezTo>
                  <a:cubicBezTo>
                    <a:pt x="117" y="20"/>
                    <a:pt x="117" y="20"/>
                    <a:pt x="117" y="20"/>
                  </a:cubicBezTo>
                  <a:cubicBezTo>
                    <a:pt x="115" y="19"/>
                    <a:pt x="115" y="19"/>
                    <a:pt x="115" y="19"/>
                  </a:cubicBezTo>
                  <a:lnTo>
                    <a:pt x="115" y="18"/>
                  </a:lnTo>
                  <a:close/>
                  <a:moveTo>
                    <a:pt x="115" y="19"/>
                  </a:moveTo>
                  <a:cubicBezTo>
                    <a:pt x="115" y="19"/>
                    <a:pt x="115" y="19"/>
                    <a:pt x="115" y="19"/>
                  </a:cubicBezTo>
                  <a:cubicBezTo>
                    <a:pt x="117" y="20"/>
                    <a:pt x="117" y="20"/>
                    <a:pt x="117" y="20"/>
                  </a:cubicBezTo>
                  <a:cubicBezTo>
                    <a:pt x="117" y="20"/>
                    <a:pt x="117" y="20"/>
                    <a:pt x="117" y="20"/>
                  </a:cubicBezTo>
                  <a:cubicBezTo>
                    <a:pt x="115" y="20"/>
                    <a:pt x="115" y="20"/>
                    <a:pt x="115" y="20"/>
                  </a:cubicBezTo>
                  <a:lnTo>
                    <a:pt x="115" y="19"/>
                  </a:lnTo>
                  <a:close/>
                  <a:moveTo>
                    <a:pt x="115" y="20"/>
                  </a:moveTo>
                  <a:cubicBezTo>
                    <a:pt x="115" y="20"/>
                    <a:pt x="115" y="20"/>
                    <a:pt x="115" y="20"/>
                  </a:cubicBezTo>
                  <a:cubicBezTo>
                    <a:pt x="117" y="21"/>
                    <a:pt x="117" y="21"/>
                    <a:pt x="117" y="21"/>
                  </a:cubicBezTo>
                  <a:cubicBezTo>
                    <a:pt x="117" y="21"/>
                    <a:pt x="117" y="21"/>
                    <a:pt x="117" y="21"/>
                  </a:cubicBezTo>
                  <a:cubicBezTo>
                    <a:pt x="115" y="21"/>
                    <a:pt x="115" y="21"/>
                    <a:pt x="115" y="21"/>
                  </a:cubicBezTo>
                  <a:lnTo>
                    <a:pt x="115" y="20"/>
                  </a:lnTo>
                  <a:close/>
                  <a:moveTo>
                    <a:pt x="115" y="21"/>
                  </a:moveTo>
                  <a:cubicBezTo>
                    <a:pt x="115" y="21"/>
                    <a:pt x="115" y="21"/>
                    <a:pt x="115" y="21"/>
                  </a:cubicBezTo>
                  <a:cubicBezTo>
                    <a:pt x="117" y="21"/>
                    <a:pt x="117" y="21"/>
                    <a:pt x="117" y="21"/>
                  </a:cubicBezTo>
                  <a:cubicBezTo>
                    <a:pt x="117" y="23"/>
                    <a:pt x="117" y="23"/>
                    <a:pt x="117" y="23"/>
                  </a:cubicBezTo>
                  <a:cubicBezTo>
                    <a:pt x="115" y="22"/>
                    <a:pt x="115" y="22"/>
                    <a:pt x="115" y="22"/>
                  </a:cubicBezTo>
                  <a:lnTo>
                    <a:pt x="115" y="21"/>
                  </a:lnTo>
                  <a:close/>
                  <a:moveTo>
                    <a:pt x="115" y="23"/>
                  </a:moveTo>
                  <a:cubicBezTo>
                    <a:pt x="115" y="23"/>
                    <a:pt x="115" y="23"/>
                    <a:pt x="115" y="23"/>
                  </a:cubicBezTo>
                  <a:cubicBezTo>
                    <a:pt x="117" y="23"/>
                    <a:pt x="117" y="23"/>
                    <a:pt x="117" y="23"/>
                  </a:cubicBezTo>
                  <a:cubicBezTo>
                    <a:pt x="117" y="23"/>
                    <a:pt x="117" y="23"/>
                    <a:pt x="117" y="23"/>
                  </a:cubicBezTo>
                  <a:cubicBezTo>
                    <a:pt x="115" y="23"/>
                    <a:pt x="115" y="23"/>
                    <a:pt x="115" y="23"/>
                  </a:cubicBezTo>
                  <a:close/>
                  <a:moveTo>
                    <a:pt x="115" y="23"/>
                  </a:moveTo>
                  <a:cubicBezTo>
                    <a:pt x="115" y="23"/>
                    <a:pt x="115" y="23"/>
                    <a:pt x="115" y="23"/>
                  </a:cubicBezTo>
                  <a:cubicBezTo>
                    <a:pt x="117" y="24"/>
                    <a:pt x="117" y="24"/>
                    <a:pt x="117" y="24"/>
                  </a:cubicBezTo>
                  <a:cubicBezTo>
                    <a:pt x="117" y="24"/>
                    <a:pt x="117" y="24"/>
                    <a:pt x="117" y="24"/>
                  </a:cubicBezTo>
                  <a:cubicBezTo>
                    <a:pt x="115" y="24"/>
                    <a:pt x="115" y="24"/>
                    <a:pt x="115" y="24"/>
                  </a:cubicBezTo>
                  <a:lnTo>
                    <a:pt x="115" y="23"/>
                  </a:lnTo>
                  <a:close/>
                  <a:moveTo>
                    <a:pt x="115" y="24"/>
                  </a:moveTo>
                  <a:cubicBezTo>
                    <a:pt x="115" y="24"/>
                    <a:pt x="115" y="24"/>
                    <a:pt x="115" y="24"/>
                  </a:cubicBezTo>
                  <a:cubicBezTo>
                    <a:pt x="117" y="24"/>
                    <a:pt x="117" y="24"/>
                    <a:pt x="117" y="24"/>
                  </a:cubicBezTo>
                  <a:cubicBezTo>
                    <a:pt x="117" y="26"/>
                    <a:pt x="117" y="26"/>
                    <a:pt x="117" y="26"/>
                  </a:cubicBezTo>
                  <a:cubicBezTo>
                    <a:pt x="115" y="25"/>
                    <a:pt x="115" y="25"/>
                    <a:pt x="115" y="25"/>
                  </a:cubicBezTo>
                  <a:lnTo>
                    <a:pt x="115" y="24"/>
                  </a:lnTo>
                  <a:close/>
                  <a:moveTo>
                    <a:pt x="115" y="25"/>
                  </a:moveTo>
                  <a:cubicBezTo>
                    <a:pt x="115" y="25"/>
                    <a:pt x="115" y="25"/>
                    <a:pt x="115" y="25"/>
                  </a:cubicBezTo>
                  <a:cubicBezTo>
                    <a:pt x="117" y="26"/>
                    <a:pt x="117" y="26"/>
                    <a:pt x="117" y="26"/>
                  </a:cubicBezTo>
                  <a:cubicBezTo>
                    <a:pt x="117" y="26"/>
                    <a:pt x="117" y="26"/>
                    <a:pt x="117" y="26"/>
                  </a:cubicBezTo>
                  <a:cubicBezTo>
                    <a:pt x="115" y="26"/>
                    <a:pt x="115" y="26"/>
                    <a:pt x="115" y="26"/>
                  </a:cubicBezTo>
                  <a:lnTo>
                    <a:pt x="115" y="25"/>
                  </a:lnTo>
                  <a:close/>
                  <a:moveTo>
                    <a:pt x="115" y="26"/>
                  </a:moveTo>
                  <a:cubicBezTo>
                    <a:pt x="115" y="26"/>
                    <a:pt x="115" y="26"/>
                    <a:pt x="115" y="26"/>
                  </a:cubicBezTo>
                  <a:cubicBezTo>
                    <a:pt x="117" y="27"/>
                    <a:pt x="117" y="27"/>
                    <a:pt x="117" y="27"/>
                  </a:cubicBezTo>
                  <a:cubicBezTo>
                    <a:pt x="117" y="27"/>
                    <a:pt x="117" y="27"/>
                    <a:pt x="117" y="27"/>
                  </a:cubicBezTo>
                  <a:cubicBezTo>
                    <a:pt x="115" y="27"/>
                    <a:pt x="115" y="27"/>
                    <a:pt x="115" y="27"/>
                  </a:cubicBezTo>
                  <a:lnTo>
                    <a:pt x="115" y="26"/>
                  </a:lnTo>
                  <a:close/>
                  <a:moveTo>
                    <a:pt x="115" y="27"/>
                  </a:moveTo>
                  <a:cubicBezTo>
                    <a:pt x="115" y="27"/>
                    <a:pt x="115" y="27"/>
                    <a:pt x="115" y="27"/>
                  </a:cubicBezTo>
                  <a:cubicBezTo>
                    <a:pt x="117" y="27"/>
                    <a:pt x="117" y="27"/>
                    <a:pt x="117" y="27"/>
                  </a:cubicBezTo>
                  <a:cubicBezTo>
                    <a:pt x="117" y="29"/>
                    <a:pt x="117" y="29"/>
                    <a:pt x="117" y="29"/>
                  </a:cubicBezTo>
                  <a:cubicBezTo>
                    <a:pt x="115" y="28"/>
                    <a:pt x="115" y="28"/>
                    <a:pt x="115" y="28"/>
                  </a:cubicBezTo>
                  <a:lnTo>
                    <a:pt x="115" y="27"/>
                  </a:lnTo>
                  <a:close/>
                  <a:moveTo>
                    <a:pt x="115" y="29"/>
                  </a:moveTo>
                  <a:cubicBezTo>
                    <a:pt x="115" y="29"/>
                    <a:pt x="115" y="29"/>
                    <a:pt x="115" y="29"/>
                  </a:cubicBezTo>
                  <a:cubicBezTo>
                    <a:pt x="117" y="29"/>
                    <a:pt x="117" y="29"/>
                    <a:pt x="117" y="29"/>
                  </a:cubicBezTo>
                  <a:cubicBezTo>
                    <a:pt x="117" y="29"/>
                    <a:pt x="117" y="29"/>
                    <a:pt x="117" y="29"/>
                  </a:cubicBezTo>
                  <a:cubicBezTo>
                    <a:pt x="115" y="29"/>
                    <a:pt x="115" y="29"/>
                    <a:pt x="115" y="29"/>
                  </a:cubicBezTo>
                  <a:close/>
                  <a:moveTo>
                    <a:pt x="115" y="29"/>
                  </a:moveTo>
                  <a:cubicBezTo>
                    <a:pt x="115" y="29"/>
                    <a:pt x="115" y="29"/>
                    <a:pt x="115" y="29"/>
                  </a:cubicBezTo>
                  <a:cubicBezTo>
                    <a:pt x="117" y="30"/>
                    <a:pt x="117" y="30"/>
                    <a:pt x="117" y="30"/>
                  </a:cubicBezTo>
                  <a:cubicBezTo>
                    <a:pt x="117" y="30"/>
                    <a:pt x="117" y="30"/>
                    <a:pt x="117" y="30"/>
                  </a:cubicBezTo>
                  <a:cubicBezTo>
                    <a:pt x="115" y="30"/>
                    <a:pt x="115" y="30"/>
                    <a:pt x="115" y="30"/>
                  </a:cubicBezTo>
                  <a:lnTo>
                    <a:pt x="115" y="29"/>
                  </a:lnTo>
                  <a:close/>
                  <a:moveTo>
                    <a:pt x="115" y="30"/>
                  </a:moveTo>
                  <a:cubicBezTo>
                    <a:pt x="115" y="30"/>
                    <a:pt x="115" y="30"/>
                    <a:pt x="115" y="30"/>
                  </a:cubicBezTo>
                  <a:cubicBezTo>
                    <a:pt x="117" y="30"/>
                    <a:pt x="117" y="30"/>
                    <a:pt x="117" y="30"/>
                  </a:cubicBezTo>
                  <a:cubicBezTo>
                    <a:pt x="117" y="32"/>
                    <a:pt x="117" y="32"/>
                    <a:pt x="117" y="32"/>
                  </a:cubicBezTo>
                  <a:cubicBezTo>
                    <a:pt x="115" y="31"/>
                    <a:pt x="115" y="31"/>
                    <a:pt x="115" y="31"/>
                  </a:cubicBezTo>
                  <a:lnTo>
                    <a:pt x="115" y="30"/>
                  </a:lnTo>
                  <a:close/>
                  <a:moveTo>
                    <a:pt x="115" y="32"/>
                  </a:moveTo>
                  <a:cubicBezTo>
                    <a:pt x="115" y="32"/>
                    <a:pt x="115" y="32"/>
                    <a:pt x="115" y="32"/>
                  </a:cubicBezTo>
                  <a:cubicBezTo>
                    <a:pt x="117" y="32"/>
                    <a:pt x="117" y="32"/>
                    <a:pt x="117" y="32"/>
                  </a:cubicBezTo>
                  <a:cubicBezTo>
                    <a:pt x="117" y="33"/>
                    <a:pt x="117" y="33"/>
                    <a:pt x="117" y="33"/>
                  </a:cubicBezTo>
                  <a:cubicBezTo>
                    <a:pt x="115" y="32"/>
                    <a:pt x="115" y="32"/>
                    <a:pt x="115" y="32"/>
                  </a:cubicBezTo>
                  <a:close/>
                  <a:moveTo>
                    <a:pt x="115" y="32"/>
                  </a:moveTo>
                  <a:cubicBezTo>
                    <a:pt x="115" y="32"/>
                    <a:pt x="115" y="32"/>
                    <a:pt x="115" y="32"/>
                  </a:cubicBezTo>
                  <a:cubicBezTo>
                    <a:pt x="117" y="33"/>
                    <a:pt x="117" y="33"/>
                    <a:pt x="117" y="33"/>
                  </a:cubicBezTo>
                  <a:cubicBezTo>
                    <a:pt x="117" y="33"/>
                    <a:pt x="117" y="33"/>
                    <a:pt x="117" y="33"/>
                  </a:cubicBezTo>
                  <a:cubicBezTo>
                    <a:pt x="115" y="33"/>
                    <a:pt x="115" y="33"/>
                    <a:pt x="115" y="33"/>
                  </a:cubicBezTo>
                  <a:lnTo>
                    <a:pt x="115" y="32"/>
                  </a:lnTo>
                  <a:close/>
                  <a:moveTo>
                    <a:pt x="114" y="6"/>
                  </a:moveTo>
                  <a:cubicBezTo>
                    <a:pt x="114" y="6"/>
                    <a:pt x="114" y="6"/>
                    <a:pt x="114" y="6"/>
                  </a:cubicBezTo>
                  <a:cubicBezTo>
                    <a:pt x="115" y="5"/>
                    <a:pt x="115" y="5"/>
                    <a:pt x="115" y="5"/>
                  </a:cubicBezTo>
                  <a:cubicBezTo>
                    <a:pt x="115" y="7"/>
                    <a:pt x="115" y="7"/>
                    <a:pt x="115" y="7"/>
                  </a:cubicBezTo>
                  <a:cubicBezTo>
                    <a:pt x="114" y="7"/>
                    <a:pt x="114" y="7"/>
                    <a:pt x="114" y="7"/>
                  </a:cubicBezTo>
                  <a:lnTo>
                    <a:pt x="114" y="6"/>
                  </a:lnTo>
                  <a:close/>
                  <a:moveTo>
                    <a:pt x="114" y="7"/>
                  </a:moveTo>
                  <a:cubicBezTo>
                    <a:pt x="114" y="7"/>
                    <a:pt x="114" y="7"/>
                    <a:pt x="114" y="7"/>
                  </a:cubicBezTo>
                  <a:cubicBezTo>
                    <a:pt x="115" y="7"/>
                    <a:pt x="115" y="7"/>
                    <a:pt x="115" y="7"/>
                  </a:cubicBezTo>
                  <a:cubicBezTo>
                    <a:pt x="115" y="8"/>
                    <a:pt x="115" y="8"/>
                    <a:pt x="115" y="8"/>
                  </a:cubicBezTo>
                  <a:cubicBezTo>
                    <a:pt x="114" y="8"/>
                    <a:pt x="114" y="8"/>
                    <a:pt x="114" y="8"/>
                  </a:cubicBezTo>
                  <a:lnTo>
                    <a:pt x="114" y="7"/>
                  </a:lnTo>
                  <a:close/>
                  <a:moveTo>
                    <a:pt x="114" y="8"/>
                  </a:moveTo>
                  <a:cubicBezTo>
                    <a:pt x="114" y="8"/>
                    <a:pt x="114" y="8"/>
                    <a:pt x="114" y="8"/>
                  </a:cubicBezTo>
                  <a:cubicBezTo>
                    <a:pt x="115" y="8"/>
                    <a:pt x="115" y="8"/>
                    <a:pt x="115" y="8"/>
                  </a:cubicBezTo>
                  <a:cubicBezTo>
                    <a:pt x="115" y="8"/>
                    <a:pt x="115" y="8"/>
                    <a:pt x="115" y="8"/>
                  </a:cubicBezTo>
                  <a:cubicBezTo>
                    <a:pt x="114" y="9"/>
                    <a:pt x="114" y="9"/>
                    <a:pt x="114" y="9"/>
                  </a:cubicBezTo>
                  <a:lnTo>
                    <a:pt x="114" y="8"/>
                  </a:lnTo>
                  <a:close/>
                  <a:moveTo>
                    <a:pt x="114" y="9"/>
                  </a:moveTo>
                  <a:cubicBezTo>
                    <a:pt x="114" y="9"/>
                    <a:pt x="114" y="9"/>
                    <a:pt x="114" y="9"/>
                  </a:cubicBezTo>
                  <a:cubicBezTo>
                    <a:pt x="115" y="9"/>
                    <a:pt x="115" y="9"/>
                    <a:pt x="115" y="9"/>
                  </a:cubicBezTo>
                  <a:cubicBezTo>
                    <a:pt x="115" y="10"/>
                    <a:pt x="115" y="10"/>
                    <a:pt x="115" y="10"/>
                  </a:cubicBezTo>
                  <a:cubicBezTo>
                    <a:pt x="114" y="10"/>
                    <a:pt x="114" y="10"/>
                    <a:pt x="114" y="10"/>
                  </a:cubicBezTo>
                  <a:lnTo>
                    <a:pt x="114" y="9"/>
                  </a:lnTo>
                  <a:close/>
                  <a:moveTo>
                    <a:pt x="114" y="11"/>
                  </a:moveTo>
                  <a:cubicBezTo>
                    <a:pt x="114" y="11"/>
                    <a:pt x="114" y="11"/>
                    <a:pt x="114" y="11"/>
                  </a:cubicBezTo>
                  <a:cubicBezTo>
                    <a:pt x="115" y="10"/>
                    <a:pt x="115" y="10"/>
                    <a:pt x="115" y="10"/>
                  </a:cubicBezTo>
                  <a:cubicBezTo>
                    <a:pt x="115" y="11"/>
                    <a:pt x="115" y="11"/>
                    <a:pt x="115" y="11"/>
                  </a:cubicBezTo>
                  <a:cubicBezTo>
                    <a:pt x="114" y="11"/>
                    <a:pt x="114" y="11"/>
                    <a:pt x="114" y="11"/>
                  </a:cubicBezTo>
                  <a:close/>
                  <a:moveTo>
                    <a:pt x="114" y="11"/>
                  </a:moveTo>
                  <a:cubicBezTo>
                    <a:pt x="114" y="11"/>
                    <a:pt x="114" y="11"/>
                    <a:pt x="114" y="11"/>
                  </a:cubicBezTo>
                  <a:cubicBezTo>
                    <a:pt x="115" y="11"/>
                    <a:pt x="115" y="11"/>
                    <a:pt x="115" y="11"/>
                  </a:cubicBezTo>
                  <a:cubicBezTo>
                    <a:pt x="115" y="12"/>
                    <a:pt x="115" y="12"/>
                    <a:pt x="115" y="12"/>
                  </a:cubicBezTo>
                  <a:cubicBezTo>
                    <a:pt x="114" y="12"/>
                    <a:pt x="114" y="12"/>
                    <a:pt x="114" y="12"/>
                  </a:cubicBezTo>
                  <a:lnTo>
                    <a:pt x="114" y="11"/>
                  </a:lnTo>
                  <a:close/>
                  <a:moveTo>
                    <a:pt x="114" y="12"/>
                  </a:moveTo>
                  <a:cubicBezTo>
                    <a:pt x="114" y="12"/>
                    <a:pt x="114" y="12"/>
                    <a:pt x="114" y="12"/>
                  </a:cubicBezTo>
                  <a:cubicBezTo>
                    <a:pt x="115" y="12"/>
                    <a:pt x="115" y="12"/>
                    <a:pt x="115" y="12"/>
                  </a:cubicBezTo>
                  <a:cubicBezTo>
                    <a:pt x="115" y="13"/>
                    <a:pt x="115" y="13"/>
                    <a:pt x="115" y="13"/>
                  </a:cubicBezTo>
                  <a:cubicBezTo>
                    <a:pt x="114" y="13"/>
                    <a:pt x="114" y="13"/>
                    <a:pt x="114" y="13"/>
                  </a:cubicBezTo>
                  <a:lnTo>
                    <a:pt x="114" y="12"/>
                  </a:lnTo>
                  <a:close/>
                  <a:moveTo>
                    <a:pt x="114" y="13"/>
                  </a:moveTo>
                  <a:cubicBezTo>
                    <a:pt x="114" y="13"/>
                    <a:pt x="114" y="13"/>
                    <a:pt x="114" y="13"/>
                  </a:cubicBezTo>
                  <a:cubicBezTo>
                    <a:pt x="115" y="13"/>
                    <a:pt x="115" y="13"/>
                    <a:pt x="115" y="13"/>
                  </a:cubicBezTo>
                  <a:cubicBezTo>
                    <a:pt x="115" y="14"/>
                    <a:pt x="115" y="14"/>
                    <a:pt x="115" y="14"/>
                  </a:cubicBezTo>
                  <a:cubicBezTo>
                    <a:pt x="114" y="14"/>
                    <a:pt x="114" y="14"/>
                    <a:pt x="114" y="14"/>
                  </a:cubicBezTo>
                  <a:lnTo>
                    <a:pt x="114" y="13"/>
                  </a:lnTo>
                  <a:close/>
                  <a:moveTo>
                    <a:pt x="114" y="14"/>
                  </a:moveTo>
                  <a:cubicBezTo>
                    <a:pt x="114" y="14"/>
                    <a:pt x="114" y="14"/>
                    <a:pt x="114" y="14"/>
                  </a:cubicBezTo>
                  <a:cubicBezTo>
                    <a:pt x="115" y="14"/>
                    <a:pt x="115" y="14"/>
                    <a:pt x="115" y="14"/>
                  </a:cubicBezTo>
                  <a:cubicBezTo>
                    <a:pt x="115" y="14"/>
                    <a:pt x="115" y="14"/>
                    <a:pt x="115" y="14"/>
                  </a:cubicBezTo>
                  <a:cubicBezTo>
                    <a:pt x="114" y="15"/>
                    <a:pt x="114" y="15"/>
                    <a:pt x="114" y="15"/>
                  </a:cubicBezTo>
                  <a:lnTo>
                    <a:pt x="114" y="14"/>
                  </a:lnTo>
                  <a:close/>
                  <a:moveTo>
                    <a:pt x="114" y="15"/>
                  </a:moveTo>
                  <a:cubicBezTo>
                    <a:pt x="114" y="15"/>
                    <a:pt x="114" y="15"/>
                    <a:pt x="114" y="15"/>
                  </a:cubicBezTo>
                  <a:cubicBezTo>
                    <a:pt x="115" y="15"/>
                    <a:pt x="115" y="15"/>
                    <a:pt x="115" y="15"/>
                  </a:cubicBezTo>
                  <a:cubicBezTo>
                    <a:pt x="115" y="16"/>
                    <a:pt x="115" y="16"/>
                    <a:pt x="115" y="16"/>
                  </a:cubicBezTo>
                  <a:cubicBezTo>
                    <a:pt x="114" y="17"/>
                    <a:pt x="114" y="17"/>
                    <a:pt x="114" y="17"/>
                  </a:cubicBezTo>
                  <a:lnTo>
                    <a:pt x="114" y="15"/>
                  </a:lnTo>
                  <a:close/>
                  <a:moveTo>
                    <a:pt x="114" y="17"/>
                  </a:moveTo>
                  <a:cubicBezTo>
                    <a:pt x="114" y="17"/>
                    <a:pt x="114" y="17"/>
                    <a:pt x="114" y="17"/>
                  </a:cubicBezTo>
                  <a:cubicBezTo>
                    <a:pt x="115" y="16"/>
                    <a:pt x="115" y="16"/>
                    <a:pt x="115" y="16"/>
                  </a:cubicBezTo>
                  <a:cubicBezTo>
                    <a:pt x="115" y="17"/>
                    <a:pt x="115" y="17"/>
                    <a:pt x="115" y="17"/>
                  </a:cubicBezTo>
                  <a:cubicBezTo>
                    <a:pt x="114" y="17"/>
                    <a:pt x="114" y="17"/>
                    <a:pt x="114" y="17"/>
                  </a:cubicBezTo>
                  <a:close/>
                  <a:moveTo>
                    <a:pt x="114" y="17"/>
                  </a:moveTo>
                  <a:cubicBezTo>
                    <a:pt x="114" y="17"/>
                    <a:pt x="114" y="17"/>
                    <a:pt x="114" y="17"/>
                  </a:cubicBezTo>
                  <a:cubicBezTo>
                    <a:pt x="115" y="17"/>
                    <a:pt x="115" y="17"/>
                    <a:pt x="115" y="17"/>
                  </a:cubicBezTo>
                  <a:cubicBezTo>
                    <a:pt x="115" y="18"/>
                    <a:pt x="115" y="18"/>
                    <a:pt x="115" y="18"/>
                  </a:cubicBezTo>
                  <a:cubicBezTo>
                    <a:pt x="114" y="18"/>
                    <a:pt x="114" y="18"/>
                    <a:pt x="114" y="18"/>
                  </a:cubicBezTo>
                  <a:lnTo>
                    <a:pt x="114" y="17"/>
                  </a:lnTo>
                  <a:close/>
                  <a:moveTo>
                    <a:pt x="114" y="18"/>
                  </a:moveTo>
                  <a:cubicBezTo>
                    <a:pt x="114" y="18"/>
                    <a:pt x="114" y="18"/>
                    <a:pt x="114" y="18"/>
                  </a:cubicBezTo>
                  <a:cubicBezTo>
                    <a:pt x="115" y="18"/>
                    <a:pt x="115" y="18"/>
                    <a:pt x="115" y="18"/>
                  </a:cubicBezTo>
                  <a:cubicBezTo>
                    <a:pt x="115" y="19"/>
                    <a:pt x="115" y="19"/>
                    <a:pt x="115" y="19"/>
                  </a:cubicBezTo>
                  <a:cubicBezTo>
                    <a:pt x="114" y="19"/>
                    <a:pt x="114" y="19"/>
                    <a:pt x="114" y="19"/>
                  </a:cubicBezTo>
                  <a:lnTo>
                    <a:pt x="114" y="18"/>
                  </a:lnTo>
                  <a:close/>
                  <a:moveTo>
                    <a:pt x="114" y="20"/>
                  </a:moveTo>
                  <a:cubicBezTo>
                    <a:pt x="114" y="20"/>
                    <a:pt x="114" y="20"/>
                    <a:pt x="114" y="20"/>
                  </a:cubicBezTo>
                  <a:cubicBezTo>
                    <a:pt x="115" y="19"/>
                    <a:pt x="115" y="19"/>
                    <a:pt x="115" y="19"/>
                  </a:cubicBezTo>
                  <a:cubicBezTo>
                    <a:pt x="115" y="20"/>
                    <a:pt x="115" y="20"/>
                    <a:pt x="115" y="20"/>
                  </a:cubicBezTo>
                  <a:cubicBezTo>
                    <a:pt x="114" y="20"/>
                    <a:pt x="114" y="20"/>
                    <a:pt x="114" y="20"/>
                  </a:cubicBezTo>
                  <a:close/>
                  <a:moveTo>
                    <a:pt x="114" y="20"/>
                  </a:moveTo>
                  <a:cubicBezTo>
                    <a:pt x="114" y="20"/>
                    <a:pt x="114" y="20"/>
                    <a:pt x="114" y="20"/>
                  </a:cubicBezTo>
                  <a:cubicBezTo>
                    <a:pt x="115" y="20"/>
                    <a:pt x="115" y="20"/>
                    <a:pt x="115" y="20"/>
                  </a:cubicBezTo>
                  <a:cubicBezTo>
                    <a:pt x="115" y="21"/>
                    <a:pt x="115" y="21"/>
                    <a:pt x="115" y="21"/>
                  </a:cubicBezTo>
                  <a:cubicBezTo>
                    <a:pt x="114" y="21"/>
                    <a:pt x="114" y="21"/>
                    <a:pt x="114" y="21"/>
                  </a:cubicBezTo>
                  <a:lnTo>
                    <a:pt x="114" y="20"/>
                  </a:lnTo>
                  <a:close/>
                  <a:moveTo>
                    <a:pt x="114" y="21"/>
                  </a:moveTo>
                  <a:cubicBezTo>
                    <a:pt x="114" y="21"/>
                    <a:pt x="114" y="21"/>
                    <a:pt x="114" y="21"/>
                  </a:cubicBezTo>
                  <a:cubicBezTo>
                    <a:pt x="115" y="21"/>
                    <a:pt x="115" y="21"/>
                    <a:pt x="115" y="21"/>
                  </a:cubicBezTo>
                  <a:cubicBezTo>
                    <a:pt x="115" y="22"/>
                    <a:pt x="115" y="22"/>
                    <a:pt x="115" y="22"/>
                  </a:cubicBezTo>
                  <a:cubicBezTo>
                    <a:pt x="114" y="23"/>
                    <a:pt x="114" y="23"/>
                    <a:pt x="114" y="23"/>
                  </a:cubicBezTo>
                  <a:lnTo>
                    <a:pt x="114" y="21"/>
                  </a:lnTo>
                  <a:close/>
                  <a:moveTo>
                    <a:pt x="114" y="23"/>
                  </a:moveTo>
                  <a:cubicBezTo>
                    <a:pt x="114" y="23"/>
                    <a:pt x="114" y="23"/>
                    <a:pt x="114" y="23"/>
                  </a:cubicBezTo>
                  <a:cubicBezTo>
                    <a:pt x="115" y="23"/>
                    <a:pt x="115" y="23"/>
                    <a:pt x="115" y="23"/>
                  </a:cubicBezTo>
                  <a:cubicBezTo>
                    <a:pt x="115" y="23"/>
                    <a:pt x="115" y="23"/>
                    <a:pt x="115" y="23"/>
                  </a:cubicBezTo>
                  <a:cubicBezTo>
                    <a:pt x="114" y="23"/>
                    <a:pt x="114" y="23"/>
                    <a:pt x="114" y="23"/>
                  </a:cubicBezTo>
                  <a:close/>
                  <a:moveTo>
                    <a:pt x="114" y="23"/>
                  </a:moveTo>
                  <a:cubicBezTo>
                    <a:pt x="114" y="23"/>
                    <a:pt x="114" y="23"/>
                    <a:pt x="114" y="23"/>
                  </a:cubicBezTo>
                  <a:cubicBezTo>
                    <a:pt x="115" y="23"/>
                    <a:pt x="115" y="23"/>
                    <a:pt x="115" y="23"/>
                  </a:cubicBezTo>
                  <a:cubicBezTo>
                    <a:pt x="115" y="24"/>
                    <a:pt x="115" y="24"/>
                    <a:pt x="115" y="24"/>
                  </a:cubicBezTo>
                  <a:cubicBezTo>
                    <a:pt x="114" y="24"/>
                    <a:pt x="114" y="24"/>
                    <a:pt x="114" y="24"/>
                  </a:cubicBezTo>
                  <a:lnTo>
                    <a:pt x="114" y="23"/>
                  </a:lnTo>
                  <a:close/>
                  <a:moveTo>
                    <a:pt x="114" y="24"/>
                  </a:moveTo>
                  <a:cubicBezTo>
                    <a:pt x="114" y="24"/>
                    <a:pt x="114" y="24"/>
                    <a:pt x="114" y="24"/>
                  </a:cubicBezTo>
                  <a:cubicBezTo>
                    <a:pt x="115" y="24"/>
                    <a:pt x="115" y="24"/>
                    <a:pt x="115" y="24"/>
                  </a:cubicBezTo>
                  <a:cubicBezTo>
                    <a:pt x="115" y="25"/>
                    <a:pt x="115" y="25"/>
                    <a:pt x="115" y="25"/>
                  </a:cubicBezTo>
                  <a:cubicBezTo>
                    <a:pt x="114" y="25"/>
                    <a:pt x="114" y="25"/>
                    <a:pt x="114" y="25"/>
                  </a:cubicBezTo>
                  <a:lnTo>
                    <a:pt x="114" y="24"/>
                  </a:lnTo>
                  <a:close/>
                  <a:moveTo>
                    <a:pt x="114" y="26"/>
                  </a:moveTo>
                  <a:cubicBezTo>
                    <a:pt x="114" y="26"/>
                    <a:pt x="114" y="26"/>
                    <a:pt x="114" y="26"/>
                  </a:cubicBezTo>
                  <a:cubicBezTo>
                    <a:pt x="115" y="25"/>
                    <a:pt x="115" y="25"/>
                    <a:pt x="115" y="25"/>
                  </a:cubicBezTo>
                  <a:cubicBezTo>
                    <a:pt x="115" y="26"/>
                    <a:pt x="115" y="26"/>
                    <a:pt x="115" y="26"/>
                  </a:cubicBezTo>
                  <a:cubicBezTo>
                    <a:pt x="114" y="26"/>
                    <a:pt x="114" y="26"/>
                    <a:pt x="114" y="26"/>
                  </a:cubicBezTo>
                  <a:close/>
                  <a:moveTo>
                    <a:pt x="114" y="26"/>
                  </a:moveTo>
                  <a:cubicBezTo>
                    <a:pt x="114" y="26"/>
                    <a:pt x="114" y="26"/>
                    <a:pt x="114" y="26"/>
                  </a:cubicBezTo>
                  <a:cubicBezTo>
                    <a:pt x="115" y="26"/>
                    <a:pt x="115" y="26"/>
                    <a:pt x="115" y="26"/>
                  </a:cubicBezTo>
                  <a:cubicBezTo>
                    <a:pt x="115" y="27"/>
                    <a:pt x="115" y="27"/>
                    <a:pt x="115" y="27"/>
                  </a:cubicBezTo>
                  <a:cubicBezTo>
                    <a:pt x="114" y="27"/>
                    <a:pt x="114" y="27"/>
                    <a:pt x="114" y="27"/>
                  </a:cubicBezTo>
                  <a:lnTo>
                    <a:pt x="114" y="26"/>
                  </a:lnTo>
                  <a:close/>
                  <a:moveTo>
                    <a:pt x="114" y="27"/>
                  </a:moveTo>
                  <a:cubicBezTo>
                    <a:pt x="114" y="27"/>
                    <a:pt x="114" y="27"/>
                    <a:pt x="114" y="27"/>
                  </a:cubicBezTo>
                  <a:cubicBezTo>
                    <a:pt x="115" y="27"/>
                    <a:pt x="115" y="27"/>
                    <a:pt x="115" y="27"/>
                  </a:cubicBezTo>
                  <a:cubicBezTo>
                    <a:pt x="115" y="28"/>
                    <a:pt x="115" y="28"/>
                    <a:pt x="115" y="28"/>
                  </a:cubicBezTo>
                  <a:cubicBezTo>
                    <a:pt x="114" y="28"/>
                    <a:pt x="114" y="28"/>
                    <a:pt x="114" y="28"/>
                  </a:cubicBezTo>
                  <a:lnTo>
                    <a:pt x="114" y="27"/>
                  </a:lnTo>
                  <a:close/>
                  <a:moveTo>
                    <a:pt x="114" y="29"/>
                  </a:moveTo>
                  <a:cubicBezTo>
                    <a:pt x="114" y="29"/>
                    <a:pt x="114" y="29"/>
                    <a:pt x="114" y="29"/>
                  </a:cubicBezTo>
                  <a:cubicBezTo>
                    <a:pt x="115" y="29"/>
                    <a:pt x="115" y="29"/>
                    <a:pt x="115" y="29"/>
                  </a:cubicBezTo>
                  <a:cubicBezTo>
                    <a:pt x="115" y="29"/>
                    <a:pt x="115" y="29"/>
                    <a:pt x="115" y="29"/>
                  </a:cubicBezTo>
                  <a:cubicBezTo>
                    <a:pt x="114" y="29"/>
                    <a:pt x="114" y="29"/>
                    <a:pt x="114" y="29"/>
                  </a:cubicBezTo>
                  <a:close/>
                  <a:moveTo>
                    <a:pt x="114" y="29"/>
                  </a:moveTo>
                  <a:cubicBezTo>
                    <a:pt x="114" y="29"/>
                    <a:pt x="114" y="29"/>
                    <a:pt x="114" y="29"/>
                  </a:cubicBezTo>
                  <a:cubicBezTo>
                    <a:pt x="115" y="29"/>
                    <a:pt x="115" y="29"/>
                    <a:pt x="115" y="29"/>
                  </a:cubicBezTo>
                  <a:cubicBezTo>
                    <a:pt x="115" y="30"/>
                    <a:pt x="115" y="30"/>
                    <a:pt x="115" y="30"/>
                  </a:cubicBezTo>
                  <a:cubicBezTo>
                    <a:pt x="114" y="30"/>
                    <a:pt x="114" y="30"/>
                    <a:pt x="114" y="30"/>
                  </a:cubicBezTo>
                  <a:lnTo>
                    <a:pt x="114" y="29"/>
                  </a:lnTo>
                  <a:close/>
                  <a:moveTo>
                    <a:pt x="114" y="30"/>
                  </a:moveTo>
                  <a:cubicBezTo>
                    <a:pt x="114" y="30"/>
                    <a:pt x="114" y="30"/>
                    <a:pt x="114" y="30"/>
                  </a:cubicBezTo>
                  <a:cubicBezTo>
                    <a:pt x="115" y="30"/>
                    <a:pt x="115" y="30"/>
                    <a:pt x="115" y="30"/>
                  </a:cubicBezTo>
                  <a:cubicBezTo>
                    <a:pt x="115" y="31"/>
                    <a:pt x="115" y="31"/>
                    <a:pt x="115" y="31"/>
                  </a:cubicBezTo>
                  <a:cubicBezTo>
                    <a:pt x="114" y="31"/>
                    <a:pt x="114" y="31"/>
                    <a:pt x="114" y="31"/>
                  </a:cubicBezTo>
                  <a:lnTo>
                    <a:pt x="114" y="30"/>
                  </a:lnTo>
                  <a:close/>
                  <a:moveTo>
                    <a:pt x="114" y="32"/>
                  </a:moveTo>
                  <a:cubicBezTo>
                    <a:pt x="114" y="32"/>
                    <a:pt x="114" y="32"/>
                    <a:pt x="114" y="32"/>
                  </a:cubicBezTo>
                  <a:cubicBezTo>
                    <a:pt x="115" y="31"/>
                    <a:pt x="115" y="31"/>
                    <a:pt x="115" y="31"/>
                  </a:cubicBezTo>
                  <a:cubicBezTo>
                    <a:pt x="115" y="32"/>
                    <a:pt x="115" y="32"/>
                    <a:pt x="115" y="32"/>
                  </a:cubicBezTo>
                  <a:cubicBezTo>
                    <a:pt x="114" y="32"/>
                    <a:pt x="114" y="32"/>
                    <a:pt x="114" y="32"/>
                  </a:cubicBezTo>
                  <a:close/>
                  <a:moveTo>
                    <a:pt x="114" y="32"/>
                  </a:moveTo>
                  <a:cubicBezTo>
                    <a:pt x="114" y="32"/>
                    <a:pt x="114" y="32"/>
                    <a:pt x="114" y="32"/>
                  </a:cubicBezTo>
                  <a:cubicBezTo>
                    <a:pt x="115" y="32"/>
                    <a:pt x="115" y="32"/>
                    <a:pt x="115" y="32"/>
                  </a:cubicBezTo>
                  <a:cubicBezTo>
                    <a:pt x="115" y="33"/>
                    <a:pt x="115" y="33"/>
                    <a:pt x="115" y="33"/>
                  </a:cubicBezTo>
                  <a:cubicBezTo>
                    <a:pt x="114" y="33"/>
                    <a:pt x="114" y="33"/>
                    <a:pt x="114" y="33"/>
                  </a:cubicBezTo>
                  <a:lnTo>
                    <a:pt x="114" y="32"/>
                  </a:lnTo>
                  <a:close/>
                  <a:moveTo>
                    <a:pt x="114" y="34"/>
                  </a:moveTo>
                  <a:cubicBezTo>
                    <a:pt x="114" y="34"/>
                    <a:pt x="114" y="34"/>
                    <a:pt x="114" y="34"/>
                  </a:cubicBezTo>
                  <a:cubicBezTo>
                    <a:pt x="114" y="33"/>
                    <a:pt x="114" y="33"/>
                    <a:pt x="114" y="33"/>
                  </a:cubicBezTo>
                  <a:cubicBezTo>
                    <a:pt x="115" y="33"/>
                    <a:pt x="115" y="33"/>
                    <a:pt x="115" y="33"/>
                  </a:cubicBezTo>
                  <a:cubicBezTo>
                    <a:pt x="115" y="34"/>
                    <a:pt x="115" y="34"/>
                    <a:pt x="115" y="34"/>
                  </a:cubicBezTo>
                  <a:cubicBezTo>
                    <a:pt x="115" y="34"/>
                    <a:pt x="115" y="34"/>
                    <a:pt x="115" y="34"/>
                  </a:cubicBezTo>
                  <a:cubicBezTo>
                    <a:pt x="115" y="33"/>
                    <a:pt x="115" y="33"/>
                    <a:pt x="115" y="33"/>
                  </a:cubicBezTo>
                  <a:cubicBezTo>
                    <a:pt x="117" y="33"/>
                    <a:pt x="117" y="33"/>
                    <a:pt x="117" y="33"/>
                  </a:cubicBezTo>
                  <a:cubicBezTo>
                    <a:pt x="117" y="34"/>
                    <a:pt x="117" y="34"/>
                    <a:pt x="117" y="34"/>
                  </a:cubicBezTo>
                  <a:lnTo>
                    <a:pt x="114" y="34"/>
                  </a:lnTo>
                  <a:close/>
                  <a:moveTo>
                    <a:pt x="146" y="43"/>
                  </a:moveTo>
                  <a:cubicBezTo>
                    <a:pt x="146" y="43"/>
                    <a:pt x="146" y="43"/>
                    <a:pt x="146" y="43"/>
                  </a:cubicBezTo>
                  <a:cubicBezTo>
                    <a:pt x="151" y="43"/>
                    <a:pt x="151" y="43"/>
                    <a:pt x="151" y="43"/>
                  </a:cubicBezTo>
                  <a:cubicBezTo>
                    <a:pt x="151" y="43"/>
                    <a:pt x="151" y="43"/>
                    <a:pt x="151" y="43"/>
                  </a:cubicBezTo>
                  <a:cubicBezTo>
                    <a:pt x="146" y="43"/>
                    <a:pt x="146" y="43"/>
                    <a:pt x="146" y="43"/>
                  </a:cubicBezTo>
                  <a:close/>
                  <a:moveTo>
                    <a:pt x="146" y="44"/>
                  </a:moveTo>
                  <a:cubicBezTo>
                    <a:pt x="146" y="44"/>
                    <a:pt x="146" y="44"/>
                    <a:pt x="146" y="44"/>
                  </a:cubicBezTo>
                  <a:cubicBezTo>
                    <a:pt x="151" y="44"/>
                    <a:pt x="151" y="44"/>
                    <a:pt x="151" y="44"/>
                  </a:cubicBezTo>
                  <a:cubicBezTo>
                    <a:pt x="151" y="44"/>
                    <a:pt x="151" y="44"/>
                    <a:pt x="151" y="44"/>
                  </a:cubicBezTo>
                  <a:cubicBezTo>
                    <a:pt x="146" y="44"/>
                    <a:pt x="146" y="44"/>
                    <a:pt x="146" y="44"/>
                  </a:cubicBezTo>
                  <a:close/>
                  <a:moveTo>
                    <a:pt x="146" y="45"/>
                  </a:moveTo>
                  <a:cubicBezTo>
                    <a:pt x="146" y="45"/>
                    <a:pt x="146" y="45"/>
                    <a:pt x="146" y="45"/>
                  </a:cubicBezTo>
                  <a:cubicBezTo>
                    <a:pt x="151" y="45"/>
                    <a:pt x="151" y="45"/>
                    <a:pt x="151" y="45"/>
                  </a:cubicBezTo>
                  <a:cubicBezTo>
                    <a:pt x="151" y="45"/>
                    <a:pt x="151" y="45"/>
                    <a:pt x="151" y="45"/>
                  </a:cubicBezTo>
                  <a:cubicBezTo>
                    <a:pt x="146" y="45"/>
                    <a:pt x="146" y="45"/>
                    <a:pt x="146" y="45"/>
                  </a:cubicBezTo>
                  <a:close/>
                  <a:moveTo>
                    <a:pt x="146" y="46"/>
                  </a:moveTo>
                  <a:cubicBezTo>
                    <a:pt x="146" y="46"/>
                    <a:pt x="146" y="46"/>
                    <a:pt x="146" y="46"/>
                  </a:cubicBezTo>
                  <a:cubicBezTo>
                    <a:pt x="151" y="46"/>
                    <a:pt x="151" y="46"/>
                    <a:pt x="151" y="46"/>
                  </a:cubicBezTo>
                  <a:cubicBezTo>
                    <a:pt x="151" y="46"/>
                    <a:pt x="151" y="46"/>
                    <a:pt x="151" y="46"/>
                  </a:cubicBezTo>
                  <a:cubicBezTo>
                    <a:pt x="146" y="46"/>
                    <a:pt x="146" y="46"/>
                    <a:pt x="146" y="46"/>
                  </a:cubicBezTo>
                  <a:close/>
                  <a:moveTo>
                    <a:pt x="146" y="47"/>
                  </a:moveTo>
                  <a:cubicBezTo>
                    <a:pt x="146" y="47"/>
                    <a:pt x="146" y="47"/>
                    <a:pt x="146" y="47"/>
                  </a:cubicBezTo>
                  <a:cubicBezTo>
                    <a:pt x="151" y="47"/>
                    <a:pt x="151" y="47"/>
                    <a:pt x="151" y="47"/>
                  </a:cubicBezTo>
                  <a:cubicBezTo>
                    <a:pt x="151" y="47"/>
                    <a:pt x="151" y="47"/>
                    <a:pt x="151" y="47"/>
                  </a:cubicBezTo>
                  <a:cubicBezTo>
                    <a:pt x="146" y="47"/>
                    <a:pt x="146" y="47"/>
                    <a:pt x="146" y="47"/>
                  </a:cubicBezTo>
                  <a:close/>
                  <a:moveTo>
                    <a:pt x="146" y="48"/>
                  </a:moveTo>
                  <a:cubicBezTo>
                    <a:pt x="146" y="48"/>
                    <a:pt x="146" y="48"/>
                    <a:pt x="146" y="48"/>
                  </a:cubicBezTo>
                  <a:cubicBezTo>
                    <a:pt x="151" y="48"/>
                    <a:pt x="151" y="48"/>
                    <a:pt x="151" y="48"/>
                  </a:cubicBezTo>
                  <a:cubicBezTo>
                    <a:pt x="151" y="48"/>
                    <a:pt x="151" y="48"/>
                    <a:pt x="151" y="48"/>
                  </a:cubicBezTo>
                  <a:cubicBezTo>
                    <a:pt x="146" y="48"/>
                    <a:pt x="146" y="48"/>
                    <a:pt x="146" y="48"/>
                  </a:cubicBezTo>
                  <a:close/>
                  <a:moveTo>
                    <a:pt x="146" y="49"/>
                  </a:moveTo>
                  <a:cubicBezTo>
                    <a:pt x="146" y="49"/>
                    <a:pt x="146" y="49"/>
                    <a:pt x="146" y="49"/>
                  </a:cubicBezTo>
                  <a:cubicBezTo>
                    <a:pt x="151" y="49"/>
                    <a:pt x="151" y="49"/>
                    <a:pt x="151" y="49"/>
                  </a:cubicBezTo>
                  <a:cubicBezTo>
                    <a:pt x="151" y="49"/>
                    <a:pt x="151" y="49"/>
                    <a:pt x="151" y="49"/>
                  </a:cubicBezTo>
                  <a:cubicBezTo>
                    <a:pt x="146" y="49"/>
                    <a:pt x="146" y="49"/>
                    <a:pt x="146" y="49"/>
                  </a:cubicBezTo>
                  <a:close/>
                  <a:moveTo>
                    <a:pt x="146" y="50"/>
                  </a:moveTo>
                  <a:cubicBezTo>
                    <a:pt x="146" y="50"/>
                    <a:pt x="146" y="50"/>
                    <a:pt x="146" y="50"/>
                  </a:cubicBezTo>
                  <a:cubicBezTo>
                    <a:pt x="151" y="50"/>
                    <a:pt x="151" y="50"/>
                    <a:pt x="151" y="50"/>
                  </a:cubicBezTo>
                  <a:cubicBezTo>
                    <a:pt x="151" y="50"/>
                    <a:pt x="151" y="50"/>
                    <a:pt x="151" y="50"/>
                  </a:cubicBezTo>
                  <a:cubicBezTo>
                    <a:pt x="146" y="50"/>
                    <a:pt x="146" y="50"/>
                    <a:pt x="146" y="50"/>
                  </a:cubicBezTo>
                  <a:close/>
                  <a:moveTo>
                    <a:pt x="146" y="51"/>
                  </a:moveTo>
                  <a:cubicBezTo>
                    <a:pt x="146" y="51"/>
                    <a:pt x="146" y="51"/>
                    <a:pt x="146" y="51"/>
                  </a:cubicBezTo>
                  <a:cubicBezTo>
                    <a:pt x="151" y="51"/>
                    <a:pt x="151" y="51"/>
                    <a:pt x="151" y="51"/>
                  </a:cubicBezTo>
                  <a:cubicBezTo>
                    <a:pt x="151" y="51"/>
                    <a:pt x="151" y="51"/>
                    <a:pt x="151" y="51"/>
                  </a:cubicBezTo>
                  <a:cubicBezTo>
                    <a:pt x="146" y="51"/>
                    <a:pt x="146" y="51"/>
                    <a:pt x="146" y="51"/>
                  </a:cubicBezTo>
                  <a:close/>
                  <a:moveTo>
                    <a:pt x="146" y="52"/>
                  </a:moveTo>
                  <a:cubicBezTo>
                    <a:pt x="146" y="52"/>
                    <a:pt x="146" y="52"/>
                    <a:pt x="146" y="52"/>
                  </a:cubicBezTo>
                  <a:cubicBezTo>
                    <a:pt x="151" y="52"/>
                    <a:pt x="151" y="52"/>
                    <a:pt x="151" y="52"/>
                  </a:cubicBezTo>
                  <a:cubicBezTo>
                    <a:pt x="151" y="52"/>
                    <a:pt x="151" y="52"/>
                    <a:pt x="151" y="52"/>
                  </a:cubicBezTo>
                  <a:cubicBezTo>
                    <a:pt x="146" y="52"/>
                    <a:pt x="146" y="52"/>
                    <a:pt x="146" y="52"/>
                  </a:cubicBezTo>
                  <a:close/>
                  <a:moveTo>
                    <a:pt x="146" y="52"/>
                  </a:moveTo>
                  <a:cubicBezTo>
                    <a:pt x="146" y="52"/>
                    <a:pt x="146" y="52"/>
                    <a:pt x="146" y="52"/>
                  </a:cubicBezTo>
                  <a:cubicBezTo>
                    <a:pt x="151" y="52"/>
                    <a:pt x="151" y="52"/>
                    <a:pt x="151" y="52"/>
                  </a:cubicBezTo>
                  <a:cubicBezTo>
                    <a:pt x="151" y="53"/>
                    <a:pt x="151" y="53"/>
                    <a:pt x="151" y="53"/>
                  </a:cubicBezTo>
                  <a:cubicBezTo>
                    <a:pt x="146" y="53"/>
                    <a:pt x="146" y="53"/>
                    <a:pt x="146" y="53"/>
                  </a:cubicBezTo>
                  <a:lnTo>
                    <a:pt x="146" y="52"/>
                  </a:lnTo>
                  <a:close/>
                  <a:moveTo>
                    <a:pt x="151" y="54"/>
                  </a:moveTo>
                  <a:cubicBezTo>
                    <a:pt x="151" y="54"/>
                    <a:pt x="151" y="54"/>
                    <a:pt x="151" y="54"/>
                  </a:cubicBezTo>
                  <a:cubicBezTo>
                    <a:pt x="146" y="54"/>
                    <a:pt x="146" y="54"/>
                    <a:pt x="146" y="54"/>
                  </a:cubicBezTo>
                  <a:cubicBezTo>
                    <a:pt x="146" y="54"/>
                    <a:pt x="146" y="54"/>
                    <a:pt x="146" y="54"/>
                  </a:cubicBezTo>
                  <a:cubicBezTo>
                    <a:pt x="151" y="54"/>
                    <a:pt x="151" y="54"/>
                    <a:pt x="151" y="54"/>
                  </a:cubicBezTo>
                  <a:close/>
                  <a:moveTo>
                    <a:pt x="47" y="39"/>
                  </a:moveTo>
                  <a:cubicBezTo>
                    <a:pt x="47" y="39"/>
                    <a:pt x="47" y="39"/>
                    <a:pt x="47" y="39"/>
                  </a:cubicBezTo>
                  <a:cubicBezTo>
                    <a:pt x="47" y="40"/>
                    <a:pt x="47" y="40"/>
                    <a:pt x="47" y="40"/>
                  </a:cubicBezTo>
                  <a:cubicBezTo>
                    <a:pt x="57" y="39"/>
                    <a:pt x="57" y="39"/>
                    <a:pt x="57" y="39"/>
                  </a:cubicBezTo>
                  <a:cubicBezTo>
                    <a:pt x="57" y="39"/>
                    <a:pt x="57" y="39"/>
                    <a:pt x="57" y="39"/>
                  </a:cubicBezTo>
                  <a:cubicBezTo>
                    <a:pt x="60" y="39"/>
                    <a:pt x="60" y="39"/>
                    <a:pt x="60" y="39"/>
                  </a:cubicBezTo>
                  <a:cubicBezTo>
                    <a:pt x="60" y="38"/>
                    <a:pt x="60" y="38"/>
                    <a:pt x="60" y="38"/>
                  </a:cubicBezTo>
                  <a:cubicBezTo>
                    <a:pt x="57" y="39"/>
                    <a:pt x="57" y="39"/>
                    <a:pt x="57" y="39"/>
                  </a:cubicBezTo>
                  <a:cubicBezTo>
                    <a:pt x="57" y="39"/>
                    <a:pt x="57" y="39"/>
                    <a:pt x="57" y="39"/>
                  </a:cubicBezTo>
                  <a:lnTo>
                    <a:pt x="47" y="39"/>
                  </a:lnTo>
                  <a:close/>
                  <a:moveTo>
                    <a:pt x="38" y="40"/>
                  </a:moveTo>
                  <a:cubicBezTo>
                    <a:pt x="38" y="40"/>
                    <a:pt x="38" y="40"/>
                    <a:pt x="38" y="40"/>
                  </a:cubicBezTo>
                  <a:cubicBezTo>
                    <a:pt x="38" y="46"/>
                    <a:pt x="38" y="46"/>
                    <a:pt x="38" y="46"/>
                  </a:cubicBezTo>
                  <a:cubicBezTo>
                    <a:pt x="47" y="46"/>
                    <a:pt x="47" y="46"/>
                    <a:pt x="47" y="46"/>
                  </a:cubicBezTo>
                  <a:cubicBezTo>
                    <a:pt x="47" y="39"/>
                    <a:pt x="47" y="39"/>
                    <a:pt x="47" y="39"/>
                  </a:cubicBezTo>
                  <a:lnTo>
                    <a:pt x="38" y="40"/>
                  </a:lnTo>
                  <a:close/>
                  <a:moveTo>
                    <a:pt x="47" y="43"/>
                  </a:moveTo>
                  <a:cubicBezTo>
                    <a:pt x="47" y="43"/>
                    <a:pt x="47" y="43"/>
                    <a:pt x="47" y="43"/>
                  </a:cubicBezTo>
                  <a:cubicBezTo>
                    <a:pt x="57" y="42"/>
                    <a:pt x="57" y="42"/>
                    <a:pt x="57" y="42"/>
                  </a:cubicBezTo>
                  <a:cubicBezTo>
                    <a:pt x="57" y="43"/>
                    <a:pt x="57" y="43"/>
                    <a:pt x="57" y="43"/>
                  </a:cubicBezTo>
                  <a:cubicBezTo>
                    <a:pt x="60" y="42"/>
                    <a:pt x="60" y="42"/>
                    <a:pt x="60" y="42"/>
                  </a:cubicBezTo>
                  <a:cubicBezTo>
                    <a:pt x="60" y="42"/>
                    <a:pt x="60" y="42"/>
                    <a:pt x="60" y="42"/>
                  </a:cubicBezTo>
                  <a:cubicBezTo>
                    <a:pt x="57" y="42"/>
                    <a:pt x="57" y="42"/>
                    <a:pt x="57" y="42"/>
                  </a:cubicBezTo>
                  <a:cubicBezTo>
                    <a:pt x="57" y="42"/>
                    <a:pt x="57" y="42"/>
                    <a:pt x="57" y="42"/>
                  </a:cubicBezTo>
                  <a:cubicBezTo>
                    <a:pt x="47" y="43"/>
                    <a:pt x="47" y="43"/>
                    <a:pt x="47" y="43"/>
                  </a:cubicBezTo>
                  <a:close/>
                  <a:moveTo>
                    <a:pt x="60" y="39"/>
                  </a:moveTo>
                  <a:cubicBezTo>
                    <a:pt x="60" y="39"/>
                    <a:pt x="60" y="39"/>
                    <a:pt x="60" y="39"/>
                  </a:cubicBezTo>
                  <a:cubicBezTo>
                    <a:pt x="63" y="39"/>
                    <a:pt x="63" y="39"/>
                    <a:pt x="63" y="39"/>
                  </a:cubicBezTo>
                  <a:cubicBezTo>
                    <a:pt x="63" y="39"/>
                    <a:pt x="63" y="39"/>
                    <a:pt x="63" y="39"/>
                  </a:cubicBezTo>
                  <a:cubicBezTo>
                    <a:pt x="60" y="39"/>
                    <a:pt x="60" y="39"/>
                    <a:pt x="60" y="39"/>
                  </a:cubicBezTo>
                  <a:close/>
                  <a:moveTo>
                    <a:pt x="47" y="44"/>
                  </a:moveTo>
                  <a:cubicBezTo>
                    <a:pt x="47" y="44"/>
                    <a:pt x="47" y="44"/>
                    <a:pt x="47" y="44"/>
                  </a:cubicBezTo>
                  <a:cubicBezTo>
                    <a:pt x="57" y="43"/>
                    <a:pt x="57" y="43"/>
                    <a:pt x="57" y="43"/>
                  </a:cubicBezTo>
                  <a:cubicBezTo>
                    <a:pt x="57" y="44"/>
                    <a:pt x="57" y="44"/>
                    <a:pt x="57" y="44"/>
                  </a:cubicBezTo>
                  <a:cubicBezTo>
                    <a:pt x="60" y="43"/>
                    <a:pt x="60" y="43"/>
                    <a:pt x="60" y="43"/>
                  </a:cubicBezTo>
                  <a:cubicBezTo>
                    <a:pt x="60" y="43"/>
                    <a:pt x="60" y="43"/>
                    <a:pt x="60" y="43"/>
                  </a:cubicBezTo>
                  <a:cubicBezTo>
                    <a:pt x="57" y="43"/>
                    <a:pt x="57" y="43"/>
                    <a:pt x="57" y="43"/>
                  </a:cubicBezTo>
                  <a:cubicBezTo>
                    <a:pt x="57" y="43"/>
                    <a:pt x="57" y="43"/>
                    <a:pt x="57" y="43"/>
                  </a:cubicBezTo>
                  <a:cubicBezTo>
                    <a:pt x="47" y="44"/>
                    <a:pt x="47" y="44"/>
                    <a:pt x="47" y="44"/>
                  </a:cubicBezTo>
                  <a:close/>
                  <a:moveTo>
                    <a:pt x="60" y="40"/>
                  </a:moveTo>
                  <a:cubicBezTo>
                    <a:pt x="60" y="40"/>
                    <a:pt x="60" y="40"/>
                    <a:pt x="60" y="40"/>
                  </a:cubicBezTo>
                  <a:cubicBezTo>
                    <a:pt x="63" y="40"/>
                    <a:pt x="63" y="40"/>
                    <a:pt x="63" y="40"/>
                  </a:cubicBezTo>
                  <a:cubicBezTo>
                    <a:pt x="63" y="39"/>
                    <a:pt x="63" y="39"/>
                    <a:pt x="63" y="39"/>
                  </a:cubicBezTo>
                  <a:cubicBezTo>
                    <a:pt x="60" y="40"/>
                    <a:pt x="60" y="40"/>
                    <a:pt x="60" y="40"/>
                  </a:cubicBezTo>
                  <a:close/>
                  <a:moveTo>
                    <a:pt x="63" y="38"/>
                  </a:moveTo>
                  <a:cubicBezTo>
                    <a:pt x="63" y="38"/>
                    <a:pt x="63" y="38"/>
                    <a:pt x="63" y="38"/>
                  </a:cubicBezTo>
                  <a:cubicBezTo>
                    <a:pt x="60" y="38"/>
                    <a:pt x="60" y="38"/>
                    <a:pt x="60" y="38"/>
                  </a:cubicBezTo>
                  <a:cubicBezTo>
                    <a:pt x="60" y="39"/>
                    <a:pt x="60" y="39"/>
                    <a:pt x="60" y="39"/>
                  </a:cubicBezTo>
                  <a:cubicBezTo>
                    <a:pt x="63" y="38"/>
                    <a:pt x="63" y="38"/>
                    <a:pt x="63" y="38"/>
                  </a:cubicBezTo>
                  <a:close/>
                  <a:moveTo>
                    <a:pt x="47" y="45"/>
                  </a:moveTo>
                  <a:cubicBezTo>
                    <a:pt x="47" y="45"/>
                    <a:pt x="47" y="45"/>
                    <a:pt x="47" y="45"/>
                  </a:cubicBezTo>
                  <a:cubicBezTo>
                    <a:pt x="57" y="44"/>
                    <a:pt x="57" y="44"/>
                    <a:pt x="57" y="44"/>
                  </a:cubicBezTo>
                  <a:cubicBezTo>
                    <a:pt x="57" y="44"/>
                    <a:pt x="57" y="44"/>
                    <a:pt x="57" y="44"/>
                  </a:cubicBezTo>
                  <a:cubicBezTo>
                    <a:pt x="60" y="44"/>
                    <a:pt x="60" y="44"/>
                    <a:pt x="60" y="44"/>
                  </a:cubicBezTo>
                  <a:cubicBezTo>
                    <a:pt x="60" y="44"/>
                    <a:pt x="60" y="44"/>
                    <a:pt x="60" y="44"/>
                  </a:cubicBezTo>
                  <a:cubicBezTo>
                    <a:pt x="57" y="44"/>
                    <a:pt x="57" y="44"/>
                    <a:pt x="57" y="44"/>
                  </a:cubicBezTo>
                  <a:cubicBezTo>
                    <a:pt x="57" y="44"/>
                    <a:pt x="57" y="44"/>
                    <a:pt x="57" y="44"/>
                  </a:cubicBezTo>
                  <a:cubicBezTo>
                    <a:pt x="47" y="44"/>
                    <a:pt x="47" y="44"/>
                    <a:pt x="47" y="44"/>
                  </a:cubicBezTo>
                  <a:lnTo>
                    <a:pt x="47" y="45"/>
                  </a:lnTo>
                  <a:close/>
                  <a:moveTo>
                    <a:pt x="47" y="46"/>
                  </a:moveTo>
                  <a:cubicBezTo>
                    <a:pt x="47" y="46"/>
                    <a:pt x="47" y="46"/>
                    <a:pt x="47" y="46"/>
                  </a:cubicBezTo>
                  <a:cubicBezTo>
                    <a:pt x="57" y="46"/>
                    <a:pt x="57" y="46"/>
                    <a:pt x="57" y="46"/>
                  </a:cubicBezTo>
                  <a:cubicBezTo>
                    <a:pt x="57" y="46"/>
                    <a:pt x="57" y="46"/>
                    <a:pt x="57" y="46"/>
                  </a:cubicBezTo>
                  <a:cubicBezTo>
                    <a:pt x="60" y="46"/>
                    <a:pt x="60" y="46"/>
                    <a:pt x="60" y="46"/>
                  </a:cubicBezTo>
                  <a:cubicBezTo>
                    <a:pt x="60" y="45"/>
                    <a:pt x="60" y="45"/>
                    <a:pt x="60" y="45"/>
                  </a:cubicBezTo>
                  <a:cubicBezTo>
                    <a:pt x="57" y="45"/>
                    <a:pt x="57" y="45"/>
                    <a:pt x="57" y="45"/>
                  </a:cubicBezTo>
                  <a:cubicBezTo>
                    <a:pt x="57" y="45"/>
                    <a:pt x="57" y="45"/>
                    <a:pt x="57" y="45"/>
                  </a:cubicBezTo>
                  <a:cubicBezTo>
                    <a:pt x="47" y="46"/>
                    <a:pt x="47" y="46"/>
                    <a:pt x="47" y="46"/>
                  </a:cubicBezTo>
                  <a:close/>
                  <a:moveTo>
                    <a:pt x="47" y="46"/>
                  </a:moveTo>
                  <a:cubicBezTo>
                    <a:pt x="47" y="46"/>
                    <a:pt x="47" y="46"/>
                    <a:pt x="47" y="46"/>
                  </a:cubicBezTo>
                  <a:cubicBezTo>
                    <a:pt x="57" y="45"/>
                    <a:pt x="57" y="45"/>
                    <a:pt x="57" y="45"/>
                  </a:cubicBezTo>
                  <a:cubicBezTo>
                    <a:pt x="57" y="45"/>
                    <a:pt x="57" y="45"/>
                    <a:pt x="57" y="45"/>
                  </a:cubicBezTo>
                  <a:cubicBezTo>
                    <a:pt x="60" y="45"/>
                    <a:pt x="60" y="45"/>
                    <a:pt x="60" y="45"/>
                  </a:cubicBezTo>
                  <a:cubicBezTo>
                    <a:pt x="60" y="44"/>
                    <a:pt x="60" y="44"/>
                    <a:pt x="60" y="44"/>
                  </a:cubicBezTo>
                  <a:cubicBezTo>
                    <a:pt x="57" y="45"/>
                    <a:pt x="57" y="45"/>
                    <a:pt x="57" y="45"/>
                  </a:cubicBezTo>
                  <a:cubicBezTo>
                    <a:pt x="57" y="44"/>
                    <a:pt x="57" y="44"/>
                    <a:pt x="57" y="44"/>
                  </a:cubicBezTo>
                  <a:cubicBezTo>
                    <a:pt x="47" y="45"/>
                    <a:pt x="47" y="45"/>
                    <a:pt x="47" y="45"/>
                  </a:cubicBezTo>
                  <a:lnTo>
                    <a:pt x="47" y="46"/>
                  </a:lnTo>
                  <a:close/>
                  <a:moveTo>
                    <a:pt x="100" y="14"/>
                  </a:moveTo>
                  <a:cubicBezTo>
                    <a:pt x="100" y="14"/>
                    <a:pt x="100" y="14"/>
                    <a:pt x="100" y="14"/>
                  </a:cubicBezTo>
                  <a:cubicBezTo>
                    <a:pt x="101" y="14"/>
                    <a:pt x="101" y="14"/>
                    <a:pt x="101" y="14"/>
                  </a:cubicBezTo>
                  <a:cubicBezTo>
                    <a:pt x="101" y="12"/>
                    <a:pt x="101" y="12"/>
                    <a:pt x="101" y="12"/>
                  </a:cubicBezTo>
                  <a:cubicBezTo>
                    <a:pt x="101" y="12"/>
                    <a:pt x="101" y="12"/>
                    <a:pt x="101" y="12"/>
                  </a:cubicBezTo>
                  <a:cubicBezTo>
                    <a:pt x="101" y="12"/>
                    <a:pt x="101" y="12"/>
                    <a:pt x="101" y="12"/>
                  </a:cubicBezTo>
                  <a:cubicBezTo>
                    <a:pt x="103" y="11"/>
                    <a:pt x="103" y="11"/>
                    <a:pt x="103" y="11"/>
                  </a:cubicBezTo>
                  <a:cubicBezTo>
                    <a:pt x="103" y="11"/>
                    <a:pt x="103" y="11"/>
                    <a:pt x="103" y="11"/>
                  </a:cubicBezTo>
                  <a:cubicBezTo>
                    <a:pt x="100" y="12"/>
                    <a:pt x="100" y="12"/>
                    <a:pt x="100" y="12"/>
                  </a:cubicBezTo>
                  <a:lnTo>
                    <a:pt x="100" y="14"/>
                  </a:lnTo>
                  <a:close/>
                  <a:moveTo>
                    <a:pt x="100" y="11"/>
                  </a:moveTo>
                  <a:cubicBezTo>
                    <a:pt x="100" y="11"/>
                    <a:pt x="100" y="11"/>
                    <a:pt x="100" y="11"/>
                  </a:cubicBezTo>
                  <a:cubicBezTo>
                    <a:pt x="101" y="11"/>
                    <a:pt x="101" y="11"/>
                    <a:pt x="101" y="11"/>
                  </a:cubicBezTo>
                  <a:cubicBezTo>
                    <a:pt x="101" y="9"/>
                    <a:pt x="101" y="9"/>
                    <a:pt x="101" y="9"/>
                  </a:cubicBezTo>
                  <a:cubicBezTo>
                    <a:pt x="101" y="9"/>
                    <a:pt x="101" y="9"/>
                    <a:pt x="101" y="9"/>
                  </a:cubicBezTo>
                  <a:cubicBezTo>
                    <a:pt x="101" y="8"/>
                    <a:pt x="101" y="8"/>
                    <a:pt x="101" y="8"/>
                  </a:cubicBezTo>
                  <a:cubicBezTo>
                    <a:pt x="103" y="8"/>
                    <a:pt x="103" y="8"/>
                    <a:pt x="103" y="8"/>
                  </a:cubicBezTo>
                  <a:cubicBezTo>
                    <a:pt x="103" y="8"/>
                    <a:pt x="103" y="8"/>
                    <a:pt x="103" y="8"/>
                  </a:cubicBezTo>
                  <a:cubicBezTo>
                    <a:pt x="100" y="8"/>
                    <a:pt x="100" y="8"/>
                    <a:pt x="100" y="8"/>
                  </a:cubicBezTo>
                  <a:lnTo>
                    <a:pt x="100" y="11"/>
                  </a:lnTo>
                  <a:close/>
                  <a:moveTo>
                    <a:pt x="103" y="29"/>
                  </a:moveTo>
                  <a:cubicBezTo>
                    <a:pt x="103" y="29"/>
                    <a:pt x="103" y="29"/>
                    <a:pt x="103" y="29"/>
                  </a:cubicBezTo>
                  <a:cubicBezTo>
                    <a:pt x="103" y="32"/>
                    <a:pt x="103" y="32"/>
                    <a:pt x="103" y="32"/>
                  </a:cubicBezTo>
                  <a:cubicBezTo>
                    <a:pt x="104" y="32"/>
                    <a:pt x="104" y="32"/>
                    <a:pt x="104" y="32"/>
                  </a:cubicBezTo>
                  <a:cubicBezTo>
                    <a:pt x="104" y="30"/>
                    <a:pt x="104" y="30"/>
                    <a:pt x="104" y="30"/>
                  </a:cubicBezTo>
                  <a:cubicBezTo>
                    <a:pt x="104" y="30"/>
                    <a:pt x="104" y="30"/>
                    <a:pt x="104" y="30"/>
                  </a:cubicBezTo>
                  <a:cubicBezTo>
                    <a:pt x="104" y="29"/>
                    <a:pt x="104" y="29"/>
                    <a:pt x="104" y="29"/>
                  </a:cubicBezTo>
                  <a:cubicBezTo>
                    <a:pt x="106" y="29"/>
                    <a:pt x="106" y="29"/>
                    <a:pt x="106" y="29"/>
                  </a:cubicBezTo>
                  <a:cubicBezTo>
                    <a:pt x="106" y="29"/>
                    <a:pt x="106" y="29"/>
                    <a:pt x="106" y="29"/>
                  </a:cubicBezTo>
                  <a:lnTo>
                    <a:pt x="103" y="29"/>
                  </a:lnTo>
                  <a:close/>
                  <a:moveTo>
                    <a:pt x="104" y="8"/>
                  </a:moveTo>
                  <a:cubicBezTo>
                    <a:pt x="104" y="8"/>
                    <a:pt x="104" y="8"/>
                    <a:pt x="104" y="8"/>
                  </a:cubicBezTo>
                  <a:cubicBezTo>
                    <a:pt x="104" y="5"/>
                    <a:pt x="104" y="5"/>
                    <a:pt x="104" y="5"/>
                  </a:cubicBezTo>
                  <a:cubicBezTo>
                    <a:pt x="106" y="5"/>
                    <a:pt x="106" y="5"/>
                    <a:pt x="106" y="5"/>
                  </a:cubicBezTo>
                  <a:cubicBezTo>
                    <a:pt x="106" y="2"/>
                    <a:pt x="106" y="2"/>
                    <a:pt x="106" y="2"/>
                  </a:cubicBezTo>
                  <a:cubicBezTo>
                    <a:pt x="106" y="2"/>
                    <a:pt x="106" y="2"/>
                    <a:pt x="106" y="2"/>
                  </a:cubicBezTo>
                  <a:cubicBezTo>
                    <a:pt x="106" y="2"/>
                    <a:pt x="106" y="2"/>
                    <a:pt x="106" y="2"/>
                  </a:cubicBezTo>
                  <a:cubicBezTo>
                    <a:pt x="103" y="3"/>
                    <a:pt x="103" y="3"/>
                    <a:pt x="103" y="3"/>
                  </a:cubicBezTo>
                  <a:cubicBezTo>
                    <a:pt x="103" y="8"/>
                    <a:pt x="103" y="8"/>
                    <a:pt x="103" y="8"/>
                  </a:cubicBezTo>
                  <a:lnTo>
                    <a:pt x="104" y="8"/>
                  </a:lnTo>
                  <a:close/>
                  <a:moveTo>
                    <a:pt x="104" y="3"/>
                  </a:moveTo>
                  <a:cubicBezTo>
                    <a:pt x="104" y="3"/>
                    <a:pt x="104" y="3"/>
                    <a:pt x="104" y="3"/>
                  </a:cubicBezTo>
                  <a:cubicBezTo>
                    <a:pt x="106" y="2"/>
                    <a:pt x="106" y="2"/>
                    <a:pt x="106" y="2"/>
                  </a:cubicBezTo>
                  <a:cubicBezTo>
                    <a:pt x="106" y="4"/>
                    <a:pt x="106" y="4"/>
                    <a:pt x="106" y="4"/>
                  </a:cubicBezTo>
                  <a:cubicBezTo>
                    <a:pt x="104" y="5"/>
                    <a:pt x="104" y="5"/>
                    <a:pt x="104" y="5"/>
                  </a:cubicBezTo>
                  <a:lnTo>
                    <a:pt x="104" y="3"/>
                  </a:lnTo>
                  <a:close/>
                  <a:moveTo>
                    <a:pt x="60" y="41"/>
                  </a:moveTo>
                  <a:cubicBezTo>
                    <a:pt x="60" y="41"/>
                    <a:pt x="60" y="41"/>
                    <a:pt x="60" y="41"/>
                  </a:cubicBezTo>
                  <a:cubicBezTo>
                    <a:pt x="63" y="40"/>
                    <a:pt x="63" y="40"/>
                    <a:pt x="63" y="40"/>
                  </a:cubicBezTo>
                  <a:cubicBezTo>
                    <a:pt x="63" y="40"/>
                    <a:pt x="63" y="40"/>
                    <a:pt x="63" y="40"/>
                  </a:cubicBezTo>
                  <a:cubicBezTo>
                    <a:pt x="60" y="41"/>
                    <a:pt x="60" y="41"/>
                    <a:pt x="60" y="41"/>
                  </a:cubicBezTo>
                  <a:close/>
                  <a:moveTo>
                    <a:pt x="100" y="23"/>
                  </a:moveTo>
                  <a:cubicBezTo>
                    <a:pt x="100" y="23"/>
                    <a:pt x="100" y="23"/>
                    <a:pt x="100" y="23"/>
                  </a:cubicBezTo>
                  <a:cubicBezTo>
                    <a:pt x="101" y="23"/>
                    <a:pt x="101" y="23"/>
                    <a:pt x="101" y="23"/>
                  </a:cubicBezTo>
                  <a:cubicBezTo>
                    <a:pt x="101" y="22"/>
                    <a:pt x="101" y="22"/>
                    <a:pt x="101" y="22"/>
                  </a:cubicBezTo>
                  <a:cubicBezTo>
                    <a:pt x="101" y="21"/>
                    <a:pt x="101" y="21"/>
                    <a:pt x="101" y="21"/>
                  </a:cubicBezTo>
                  <a:cubicBezTo>
                    <a:pt x="101" y="21"/>
                    <a:pt x="101" y="21"/>
                    <a:pt x="101" y="21"/>
                  </a:cubicBezTo>
                  <a:cubicBezTo>
                    <a:pt x="103" y="20"/>
                    <a:pt x="103" y="20"/>
                    <a:pt x="103" y="20"/>
                  </a:cubicBezTo>
                  <a:cubicBezTo>
                    <a:pt x="103" y="20"/>
                    <a:pt x="103" y="20"/>
                    <a:pt x="103" y="20"/>
                  </a:cubicBezTo>
                  <a:cubicBezTo>
                    <a:pt x="100" y="21"/>
                    <a:pt x="100" y="21"/>
                    <a:pt x="100" y="21"/>
                  </a:cubicBezTo>
                  <a:lnTo>
                    <a:pt x="100" y="23"/>
                  </a:lnTo>
                  <a:close/>
                  <a:moveTo>
                    <a:pt x="100" y="20"/>
                  </a:moveTo>
                  <a:cubicBezTo>
                    <a:pt x="100" y="20"/>
                    <a:pt x="100" y="20"/>
                    <a:pt x="100" y="20"/>
                  </a:cubicBezTo>
                  <a:cubicBezTo>
                    <a:pt x="101" y="20"/>
                    <a:pt x="101" y="20"/>
                    <a:pt x="101" y="20"/>
                  </a:cubicBezTo>
                  <a:cubicBezTo>
                    <a:pt x="101" y="18"/>
                    <a:pt x="101" y="18"/>
                    <a:pt x="101" y="18"/>
                  </a:cubicBezTo>
                  <a:cubicBezTo>
                    <a:pt x="101" y="18"/>
                    <a:pt x="101" y="18"/>
                    <a:pt x="101" y="18"/>
                  </a:cubicBezTo>
                  <a:cubicBezTo>
                    <a:pt x="101" y="18"/>
                    <a:pt x="101" y="18"/>
                    <a:pt x="101" y="18"/>
                  </a:cubicBezTo>
                  <a:cubicBezTo>
                    <a:pt x="103" y="17"/>
                    <a:pt x="103" y="17"/>
                    <a:pt x="103" y="17"/>
                  </a:cubicBezTo>
                  <a:cubicBezTo>
                    <a:pt x="103" y="17"/>
                    <a:pt x="103" y="17"/>
                    <a:pt x="103" y="17"/>
                  </a:cubicBezTo>
                  <a:cubicBezTo>
                    <a:pt x="100" y="18"/>
                    <a:pt x="100" y="18"/>
                    <a:pt x="100" y="18"/>
                  </a:cubicBezTo>
                  <a:lnTo>
                    <a:pt x="100" y="20"/>
                  </a:lnTo>
                  <a:close/>
                  <a:moveTo>
                    <a:pt x="100" y="17"/>
                  </a:moveTo>
                  <a:cubicBezTo>
                    <a:pt x="100" y="17"/>
                    <a:pt x="100" y="17"/>
                    <a:pt x="100" y="17"/>
                  </a:cubicBezTo>
                  <a:cubicBezTo>
                    <a:pt x="101" y="17"/>
                    <a:pt x="101" y="17"/>
                    <a:pt x="101" y="17"/>
                  </a:cubicBezTo>
                  <a:cubicBezTo>
                    <a:pt x="101" y="15"/>
                    <a:pt x="101" y="15"/>
                    <a:pt x="101" y="15"/>
                  </a:cubicBezTo>
                  <a:cubicBezTo>
                    <a:pt x="101" y="15"/>
                    <a:pt x="101" y="15"/>
                    <a:pt x="101" y="15"/>
                  </a:cubicBezTo>
                  <a:cubicBezTo>
                    <a:pt x="101" y="15"/>
                    <a:pt x="101" y="15"/>
                    <a:pt x="101" y="15"/>
                  </a:cubicBezTo>
                  <a:cubicBezTo>
                    <a:pt x="103" y="14"/>
                    <a:pt x="103" y="14"/>
                    <a:pt x="103" y="14"/>
                  </a:cubicBezTo>
                  <a:cubicBezTo>
                    <a:pt x="103" y="14"/>
                    <a:pt x="103" y="14"/>
                    <a:pt x="103" y="14"/>
                  </a:cubicBezTo>
                  <a:cubicBezTo>
                    <a:pt x="100" y="15"/>
                    <a:pt x="100" y="15"/>
                    <a:pt x="100" y="15"/>
                  </a:cubicBezTo>
                  <a:lnTo>
                    <a:pt x="100" y="17"/>
                  </a:lnTo>
                  <a:close/>
                  <a:moveTo>
                    <a:pt x="71" y="42"/>
                  </a:moveTo>
                  <a:cubicBezTo>
                    <a:pt x="71" y="42"/>
                    <a:pt x="71" y="42"/>
                    <a:pt x="71" y="42"/>
                  </a:cubicBezTo>
                  <a:cubicBezTo>
                    <a:pt x="74" y="42"/>
                    <a:pt x="74" y="42"/>
                    <a:pt x="74" y="42"/>
                  </a:cubicBezTo>
                  <a:cubicBezTo>
                    <a:pt x="74" y="41"/>
                    <a:pt x="74" y="41"/>
                    <a:pt x="74" y="41"/>
                  </a:cubicBezTo>
                  <a:cubicBezTo>
                    <a:pt x="71" y="41"/>
                    <a:pt x="71" y="41"/>
                    <a:pt x="71" y="41"/>
                  </a:cubicBezTo>
                  <a:lnTo>
                    <a:pt x="71" y="42"/>
                  </a:lnTo>
                  <a:close/>
                  <a:moveTo>
                    <a:pt x="104" y="26"/>
                  </a:moveTo>
                  <a:cubicBezTo>
                    <a:pt x="104" y="26"/>
                    <a:pt x="104" y="26"/>
                    <a:pt x="104" y="26"/>
                  </a:cubicBezTo>
                  <a:cubicBezTo>
                    <a:pt x="104" y="24"/>
                    <a:pt x="104" y="24"/>
                    <a:pt x="104" y="24"/>
                  </a:cubicBezTo>
                  <a:cubicBezTo>
                    <a:pt x="104" y="24"/>
                    <a:pt x="104" y="24"/>
                    <a:pt x="104" y="24"/>
                  </a:cubicBezTo>
                  <a:cubicBezTo>
                    <a:pt x="104" y="23"/>
                    <a:pt x="104" y="23"/>
                    <a:pt x="104" y="23"/>
                  </a:cubicBezTo>
                  <a:cubicBezTo>
                    <a:pt x="106" y="23"/>
                    <a:pt x="106" y="23"/>
                    <a:pt x="106" y="23"/>
                  </a:cubicBezTo>
                  <a:cubicBezTo>
                    <a:pt x="106" y="23"/>
                    <a:pt x="106" y="23"/>
                    <a:pt x="106" y="23"/>
                  </a:cubicBezTo>
                  <a:cubicBezTo>
                    <a:pt x="103" y="23"/>
                    <a:pt x="103" y="23"/>
                    <a:pt x="103" y="23"/>
                  </a:cubicBezTo>
                  <a:cubicBezTo>
                    <a:pt x="103" y="26"/>
                    <a:pt x="103" y="26"/>
                    <a:pt x="103" y="26"/>
                  </a:cubicBezTo>
                  <a:lnTo>
                    <a:pt x="104" y="26"/>
                  </a:lnTo>
                  <a:close/>
                  <a:moveTo>
                    <a:pt x="104" y="11"/>
                  </a:moveTo>
                  <a:cubicBezTo>
                    <a:pt x="104" y="11"/>
                    <a:pt x="104" y="11"/>
                    <a:pt x="104" y="11"/>
                  </a:cubicBezTo>
                  <a:cubicBezTo>
                    <a:pt x="104" y="9"/>
                    <a:pt x="104" y="9"/>
                    <a:pt x="104" y="9"/>
                  </a:cubicBezTo>
                  <a:cubicBezTo>
                    <a:pt x="104" y="8"/>
                    <a:pt x="104" y="8"/>
                    <a:pt x="104" y="8"/>
                  </a:cubicBezTo>
                  <a:cubicBezTo>
                    <a:pt x="104" y="8"/>
                    <a:pt x="104" y="8"/>
                    <a:pt x="104" y="8"/>
                  </a:cubicBezTo>
                  <a:cubicBezTo>
                    <a:pt x="106" y="8"/>
                    <a:pt x="106" y="8"/>
                    <a:pt x="106" y="8"/>
                  </a:cubicBezTo>
                  <a:cubicBezTo>
                    <a:pt x="106" y="7"/>
                    <a:pt x="106" y="7"/>
                    <a:pt x="106" y="7"/>
                  </a:cubicBezTo>
                  <a:cubicBezTo>
                    <a:pt x="103" y="8"/>
                    <a:pt x="103" y="8"/>
                    <a:pt x="103" y="8"/>
                  </a:cubicBezTo>
                  <a:cubicBezTo>
                    <a:pt x="103" y="11"/>
                    <a:pt x="103" y="11"/>
                    <a:pt x="103" y="11"/>
                  </a:cubicBezTo>
                  <a:lnTo>
                    <a:pt x="104" y="11"/>
                  </a:lnTo>
                  <a:close/>
                  <a:moveTo>
                    <a:pt x="104" y="23"/>
                  </a:moveTo>
                  <a:cubicBezTo>
                    <a:pt x="104" y="23"/>
                    <a:pt x="104" y="23"/>
                    <a:pt x="104" y="23"/>
                  </a:cubicBezTo>
                  <a:cubicBezTo>
                    <a:pt x="104" y="21"/>
                    <a:pt x="104" y="21"/>
                    <a:pt x="104" y="21"/>
                  </a:cubicBezTo>
                  <a:cubicBezTo>
                    <a:pt x="104" y="20"/>
                    <a:pt x="104" y="20"/>
                    <a:pt x="104" y="20"/>
                  </a:cubicBezTo>
                  <a:cubicBezTo>
                    <a:pt x="104" y="20"/>
                    <a:pt x="104" y="20"/>
                    <a:pt x="104" y="20"/>
                  </a:cubicBezTo>
                  <a:cubicBezTo>
                    <a:pt x="106" y="20"/>
                    <a:pt x="106" y="20"/>
                    <a:pt x="106" y="20"/>
                  </a:cubicBezTo>
                  <a:cubicBezTo>
                    <a:pt x="106" y="20"/>
                    <a:pt x="106" y="20"/>
                    <a:pt x="106" y="20"/>
                  </a:cubicBezTo>
                  <a:cubicBezTo>
                    <a:pt x="103" y="20"/>
                    <a:pt x="103" y="20"/>
                    <a:pt x="103" y="20"/>
                  </a:cubicBezTo>
                  <a:cubicBezTo>
                    <a:pt x="103" y="23"/>
                    <a:pt x="103" y="23"/>
                    <a:pt x="103" y="23"/>
                  </a:cubicBezTo>
                  <a:lnTo>
                    <a:pt x="104" y="23"/>
                  </a:lnTo>
                  <a:close/>
                  <a:moveTo>
                    <a:pt x="104" y="29"/>
                  </a:moveTo>
                  <a:cubicBezTo>
                    <a:pt x="104" y="29"/>
                    <a:pt x="104" y="29"/>
                    <a:pt x="104" y="29"/>
                  </a:cubicBezTo>
                  <a:cubicBezTo>
                    <a:pt x="104" y="27"/>
                    <a:pt x="104" y="27"/>
                    <a:pt x="104" y="27"/>
                  </a:cubicBezTo>
                  <a:cubicBezTo>
                    <a:pt x="104" y="27"/>
                    <a:pt x="104" y="27"/>
                    <a:pt x="104" y="27"/>
                  </a:cubicBezTo>
                  <a:cubicBezTo>
                    <a:pt x="104" y="26"/>
                    <a:pt x="104" y="26"/>
                    <a:pt x="104" y="26"/>
                  </a:cubicBezTo>
                  <a:cubicBezTo>
                    <a:pt x="106" y="26"/>
                    <a:pt x="106" y="26"/>
                    <a:pt x="106" y="26"/>
                  </a:cubicBezTo>
                  <a:cubicBezTo>
                    <a:pt x="106" y="26"/>
                    <a:pt x="106" y="26"/>
                    <a:pt x="106" y="26"/>
                  </a:cubicBezTo>
                  <a:cubicBezTo>
                    <a:pt x="103" y="26"/>
                    <a:pt x="103" y="26"/>
                    <a:pt x="103" y="26"/>
                  </a:cubicBezTo>
                  <a:cubicBezTo>
                    <a:pt x="103" y="29"/>
                    <a:pt x="103" y="29"/>
                    <a:pt x="103" y="29"/>
                  </a:cubicBezTo>
                  <a:lnTo>
                    <a:pt x="104" y="29"/>
                  </a:lnTo>
                  <a:close/>
                  <a:moveTo>
                    <a:pt x="104" y="14"/>
                  </a:moveTo>
                  <a:cubicBezTo>
                    <a:pt x="104" y="14"/>
                    <a:pt x="104" y="14"/>
                    <a:pt x="104" y="14"/>
                  </a:cubicBezTo>
                  <a:cubicBezTo>
                    <a:pt x="104" y="12"/>
                    <a:pt x="104" y="12"/>
                    <a:pt x="104" y="12"/>
                  </a:cubicBezTo>
                  <a:cubicBezTo>
                    <a:pt x="104" y="11"/>
                    <a:pt x="104" y="11"/>
                    <a:pt x="104" y="11"/>
                  </a:cubicBezTo>
                  <a:cubicBezTo>
                    <a:pt x="104" y="11"/>
                    <a:pt x="104" y="11"/>
                    <a:pt x="104" y="11"/>
                  </a:cubicBezTo>
                  <a:cubicBezTo>
                    <a:pt x="106" y="11"/>
                    <a:pt x="106" y="11"/>
                    <a:pt x="106" y="11"/>
                  </a:cubicBezTo>
                  <a:cubicBezTo>
                    <a:pt x="106" y="10"/>
                    <a:pt x="106" y="10"/>
                    <a:pt x="106" y="10"/>
                  </a:cubicBezTo>
                  <a:cubicBezTo>
                    <a:pt x="103" y="11"/>
                    <a:pt x="103" y="11"/>
                    <a:pt x="103" y="11"/>
                  </a:cubicBezTo>
                  <a:cubicBezTo>
                    <a:pt x="103" y="14"/>
                    <a:pt x="103" y="14"/>
                    <a:pt x="103" y="14"/>
                  </a:cubicBezTo>
                  <a:lnTo>
                    <a:pt x="104" y="14"/>
                  </a:lnTo>
                  <a:close/>
                  <a:moveTo>
                    <a:pt x="104" y="20"/>
                  </a:moveTo>
                  <a:cubicBezTo>
                    <a:pt x="104" y="20"/>
                    <a:pt x="104" y="20"/>
                    <a:pt x="104" y="20"/>
                  </a:cubicBezTo>
                  <a:cubicBezTo>
                    <a:pt x="104" y="18"/>
                    <a:pt x="104" y="18"/>
                    <a:pt x="104" y="18"/>
                  </a:cubicBezTo>
                  <a:cubicBezTo>
                    <a:pt x="104" y="17"/>
                    <a:pt x="104" y="17"/>
                    <a:pt x="104" y="17"/>
                  </a:cubicBezTo>
                  <a:cubicBezTo>
                    <a:pt x="104" y="17"/>
                    <a:pt x="104" y="17"/>
                    <a:pt x="104" y="17"/>
                  </a:cubicBezTo>
                  <a:cubicBezTo>
                    <a:pt x="106" y="17"/>
                    <a:pt x="106" y="17"/>
                    <a:pt x="106" y="17"/>
                  </a:cubicBezTo>
                  <a:cubicBezTo>
                    <a:pt x="106" y="17"/>
                    <a:pt x="106" y="17"/>
                    <a:pt x="106" y="17"/>
                  </a:cubicBezTo>
                  <a:cubicBezTo>
                    <a:pt x="103" y="17"/>
                    <a:pt x="103" y="17"/>
                    <a:pt x="103" y="17"/>
                  </a:cubicBezTo>
                  <a:cubicBezTo>
                    <a:pt x="103" y="20"/>
                    <a:pt x="103" y="20"/>
                    <a:pt x="103" y="20"/>
                  </a:cubicBezTo>
                  <a:lnTo>
                    <a:pt x="104" y="20"/>
                  </a:lnTo>
                  <a:close/>
                  <a:moveTo>
                    <a:pt x="104" y="17"/>
                  </a:moveTo>
                  <a:cubicBezTo>
                    <a:pt x="104" y="17"/>
                    <a:pt x="104" y="17"/>
                    <a:pt x="104" y="17"/>
                  </a:cubicBezTo>
                  <a:cubicBezTo>
                    <a:pt x="104" y="15"/>
                    <a:pt x="104" y="15"/>
                    <a:pt x="104" y="15"/>
                  </a:cubicBezTo>
                  <a:cubicBezTo>
                    <a:pt x="104" y="14"/>
                    <a:pt x="104" y="14"/>
                    <a:pt x="104" y="14"/>
                  </a:cubicBezTo>
                  <a:cubicBezTo>
                    <a:pt x="104" y="14"/>
                    <a:pt x="104" y="14"/>
                    <a:pt x="104" y="14"/>
                  </a:cubicBezTo>
                  <a:cubicBezTo>
                    <a:pt x="106" y="14"/>
                    <a:pt x="106" y="14"/>
                    <a:pt x="106" y="14"/>
                  </a:cubicBezTo>
                  <a:cubicBezTo>
                    <a:pt x="106" y="14"/>
                    <a:pt x="106" y="14"/>
                    <a:pt x="106" y="14"/>
                  </a:cubicBezTo>
                  <a:cubicBezTo>
                    <a:pt x="103" y="14"/>
                    <a:pt x="103" y="14"/>
                    <a:pt x="103" y="14"/>
                  </a:cubicBezTo>
                  <a:cubicBezTo>
                    <a:pt x="103" y="17"/>
                    <a:pt x="103" y="17"/>
                    <a:pt x="103" y="17"/>
                  </a:cubicBezTo>
                  <a:lnTo>
                    <a:pt x="104" y="17"/>
                  </a:lnTo>
                  <a:close/>
                  <a:moveTo>
                    <a:pt x="103" y="3"/>
                  </a:moveTo>
                  <a:cubicBezTo>
                    <a:pt x="103" y="3"/>
                    <a:pt x="103" y="3"/>
                    <a:pt x="103" y="3"/>
                  </a:cubicBezTo>
                  <a:cubicBezTo>
                    <a:pt x="101" y="3"/>
                    <a:pt x="101" y="3"/>
                    <a:pt x="101" y="3"/>
                  </a:cubicBezTo>
                  <a:cubicBezTo>
                    <a:pt x="101" y="3"/>
                    <a:pt x="101" y="3"/>
                    <a:pt x="101" y="3"/>
                  </a:cubicBezTo>
                  <a:cubicBezTo>
                    <a:pt x="100" y="3"/>
                    <a:pt x="100" y="3"/>
                    <a:pt x="100" y="3"/>
                  </a:cubicBezTo>
                  <a:cubicBezTo>
                    <a:pt x="100" y="8"/>
                    <a:pt x="100" y="8"/>
                    <a:pt x="100" y="8"/>
                  </a:cubicBezTo>
                  <a:cubicBezTo>
                    <a:pt x="100" y="8"/>
                    <a:pt x="100" y="8"/>
                    <a:pt x="100" y="8"/>
                  </a:cubicBezTo>
                  <a:cubicBezTo>
                    <a:pt x="101" y="6"/>
                    <a:pt x="101" y="6"/>
                    <a:pt x="101" y="6"/>
                  </a:cubicBezTo>
                  <a:cubicBezTo>
                    <a:pt x="101" y="6"/>
                    <a:pt x="101" y="6"/>
                    <a:pt x="101" y="6"/>
                  </a:cubicBezTo>
                  <a:cubicBezTo>
                    <a:pt x="101" y="6"/>
                    <a:pt x="101" y="6"/>
                    <a:pt x="101" y="6"/>
                  </a:cubicBezTo>
                  <a:cubicBezTo>
                    <a:pt x="103" y="5"/>
                    <a:pt x="103" y="5"/>
                    <a:pt x="103" y="5"/>
                  </a:cubicBezTo>
                  <a:cubicBezTo>
                    <a:pt x="103" y="3"/>
                    <a:pt x="103" y="3"/>
                    <a:pt x="103" y="3"/>
                  </a:cubicBezTo>
                  <a:cubicBezTo>
                    <a:pt x="103" y="3"/>
                    <a:pt x="103" y="3"/>
                    <a:pt x="103" y="3"/>
                  </a:cubicBezTo>
                  <a:close/>
                  <a:moveTo>
                    <a:pt x="103" y="5"/>
                  </a:moveTo>
                  <a:cubicBezTo>
                    <a:pt x="103" y="5"/>
                    <a:pt x="103" y="5"/>
                    <a:pt x="103" y="5"/>
                  </a:cubicBezTo>
                  <a:cubicBezTo>
                    <a:pt x="101" y="6"/>
                    <a:pt x="101" y="6"/>
                    <a:pt x="101" y="6"/>
                  </a:cubicBezTo>
                  <a:cubicBezTo>
                    <a:pt x="101" y="4"/>
                    <a:pt x="101" y="4"/>
                    <a:pt x="101" y="4"/>
                  </a:cubicBezTo>
                  <a:cubicBezTo>
                    <a:pt x="103" y="3"/>
                    <a:pt x="103" y="3"/>
                    <a:pt x="103" y="3"/>
                  </a:cubicBezTo>
                  <a:lnTo>
                    <a:pt x="103" y="5"/>
                  </a:lnTo>
                  <a:close/>
                  <a:moveTo>
                    <a:pt x="67" y="42"/>
                  </a:moveTo>
                  <a:cubicBezTo>
                    <a:pt x="67" y="42"/>
                    <a:pt x="67" y="42"/>
                    <a:pt x="67" y="42"/>
                  </a:cubicBezTo>
                  <a:cubicBezTo>
                    <a:pt x="71" y="41"/>
                    <a:pt x="71" y="41"/>
                    <a:pt x="71" y="41"/>
                  </a:cubicBezTo>
                  <a:cubicBezTo>
                    <a:pt x="71" y="41"/>
                    <a:pt x="71" y="41"/>
                    <a:pt x="71" y="41"/>
                  </a:cubicBezTo>
                  <a:cubicBezTo>
                    <a:pt x="67" y="41"/>
                    <a:pt x="67" y="41"/>
                    <a:pt x="67" y="41"/>
                  </a:cubicBezTo>
                  <a:lnTo>
                    <a:pt x="67" y="42"/>
                  </a:lnTo>
                  <a:close/>
                  <a:moveTo>
                    <a:pt x="67" y="43"/>
                  </a:moveTo>
                  <a:cubicBezTo>
                    <a:pt x="67" y="43"/>
                    <a:pt x="67" y="43"/>
                    <a:pt x="67" y="43"/>
                  </a:cubicBezTo>
                  <a:cubicBezTo>
                    <a:pt x="71" y="42"/>
                    <a:pt x="71" y="42"/>
                    <a:pt x="71" y="42"/>
                  </a:cubicBezTo>
                  <a:cubicBezTo>
                    <a:pt x="71" y="42"/>
                    <a:pt x="71" y="42"/>
                    <a:pt x="71" y="42"/>
                  </a:cubicBezTo>
                  <a:cubicBezTo>
                    <a:pt x="67" y="42"/>
                    <a:pt x="67" y="42"/>
                    <a:pt x="67" y="42"/>
                  </a:cubicBezTo>
                  <a:lnTo>
                    <a:pt x="67" y="43"/>
                  </a:lnTo>
                  <a:close/>
                  <a:moveTo>
                    <a:pt x="67" y="43"/>
                  </a:moveTo>
                  <a:cubicBezTo>
                    <a:pt x="67" y="43"/>
                    <a:pt x="67" y="43"/>
                    <a:pt x="67" y="43"/>
                  </a:cubicBezTo>
                  <a:cubicBezTo>
                    <a:pt x="71" y="43"/>
                    <a:pt x="71" y="43"/>
                    <a:pt x="71" y="43"/>
                  </a:cubicBezTo>
                  <a:cubicBezTo>
                    <a:pt x="71" y="43"/>
                    <a:pt x="71" y="43"/>
                    <a:pt x="71" y="43"/>
                  </a:cubicBezTo>
                  <a:cubicBezTo>
                    <a:pt x="67" y="43"/>
                    <a:pt x="67" y="43"/>
                    <a:pt x="67" y="43"/>
                  </a:cubicBezTo>
                  <a:close/>
                  <a:moveTo>
                    <a:pt x="67" y="41"/>
                  </a:moveTo>
                  <a:cubicBezTo>
                    <a:pt x="67" y="41"/>
                    <a:pt x="67" y="41"/>
                    <a:pt x="67" y="41"/>
                  </a:cubicBezTo>
                  <a:cubicBezTo>
                    <a:pt x="71" y="41"/>
                    <a:pt x="71" y="41"/>
                    <a:pt x="71" y="41"/>
                  </a:cubicBezTo>
                  <a:cubicBezTo>
                    <a:pt x="71" y="40"/>
                    <a:pt x="71" y="40"/>
                    <a:pt x="71" y="40"/>
                  </a:cubicBezTo>
                  <a:cubicBezTo>
                    <a:pt x="67" y="41"/>
                    <a:pt x="67" y="41"/>
                    <a:pt x="67" y="41"/>
                  </a:cubicBezTo>
                  <a:close/>
                  <a:moveTo>
                    <a:pt x="71" y="37"/>
                  </a:moveTo>
                  <a:cubicBezTo>
                    <a:pt x="71" y="37"/>
                    <a:pt x="71" y="37"/>
                    <a:pt x="71" y="37"/>
                  </a:cubicBezTo>
                  <a:cubicBezTo>
                    <a:pt x="67" y="38"/>
                    <a:pt x="67" y="38"/>
                    <a:pt x="67" y="38"/>
                  </a:cubicBezTo>
                  <a:cubicBezTo>
                    <a:pt x="67" y="38"/>
                    <a:pt x="67" y="38"/>
                    <a:pt x="67" y="38"/>
                  </a:cubicBezTo>
                  <a:cubicBezTo>
                    <a:pt x="71" y="37"/>
                    <a:pt x="71" y="37"/>
                    <a:pt x="71" y="37"/>
                  </a:cubicBezTo>
                  <a:close/>
                  <a:moveTo>
                    <a:pt x="67" y="40"/>
                  </a:moveTo>
                  <a:cubicBezTo>
                    <a:pt x="67" y="40"/>
                    <a:pt x="67" y="40"/>
                    <a:pt x="67" y="40"/>
                  </a:cubicBezTo>
                  <a:cubicBezTo>
                    <a:pt x="71" y="40"/>
                    <a:pt x="71" y="40"/>
                    <a:pt x="71" y="40"/>
                  </a:cubicBezTo>
                  <a:cubicBezTo>
                    <a:pt x="71" y="40"/>
                    <a:pt x="71" y="40"/>
                    <a:pt x="71" y="40"/>
                  </a:cubicBezTo>
                  <a:cubicBezTo>
                    <a:pt x="67" y="40"/>
                    <a:pt x="67" y="40"/>
                    <a:pt x="67" y="40"/>
                  </a:cubicBezTo>
                  <a:close/>
                  <a:moveTo>
                    <a:pt x="60" y="42"/>
                  </a:moveTo>
                  <a:cubicBezTo>
                    <a:pt x="60" y="42"/>
                    <a:pt x="60" y="42"/>
                    <a:pt x="60" y="42"/>
                  </a:cubicBezTo>
                  <a:cubicBezTo>
                    <a:pt x="63" y="41"/>
                    <a:pt x="63" y="41"/>
                    <a:pt x="63" y="41"/>
                  </a:cubicBezTo>
                  <a:cubicBezTo>
                    <a:pt x="63" y="41"/>
                    <a:pt x="63" y="41"/>
                    <a:pt x="63" y="41"/>
                  </a:cubicBezTo>
                  <a:cubicBezTo>
                    <a:pt x="60" y="41"/>
                    <a:pt x="60" y="41"/>
                    <a:pt x="60" y="41"/>
                  </a:cubicBezTo>
                  <a:lnTo>
                    <a:pt x="60" y="42"/>
                  </a:lnTo>
                  <a:close/>
                  <a:moveTo>
                    <a:pt x="67" y="39"/>
                  </a:moveTo>
                  <a:cubicBezTo>
                    <a:pt x="67" y="39"/>
                    <a:pt x="67" y="39"/>
                    <a:pt x="67" y="39"/>
                  </a:cubicBezTo>
                  <a:cubicBezTo>
                    <a:pt x="71" y="39"/>
                    <a:pt x="71" y="39"/>
                    <a:pt x="71" y="39"/>
                  </a:cubicBezTo>
                  <a:cubicBezTo>
                    <a:pt x="71" y="39"/>
                    <a:pt x="71" y="39"/>
                    <a:pt x="71" y="39"/>
                  </a:cubicBezTo>
                  <a:cubicBezTo>
                    <a:pt x="67" y="39"/>
                    <a:pt x="67" y="39"/>
                    <a:pt x="67" y="39"/>
                  </a:cubicBezTo>
                  <a:close/>
                  <a:moveTo>
                    <a:pt x="71" y="39"/>
                  </a:moveTo>
                  <a:cubicBezTo>
                    <a:pt x="71" y="39"/>
                    <a:pt x="71" y="39"/>
                    <a:pt x="71" y="39"/>
                  </a:cubicBezTo>
                  <a:cubicBezTo>
                    <a:pt x="74" y="39"/>
                    <a:pt x="74" y="39"/>
                    <a:pt x="74" y="39"/>
                  </a:cubicBezTo>
                  <a:cubicBezTo>
                    <a:pt x="74" y="39"/>
                    <a:pt x="74" y="39"/>
                    <a:pt x="74" y="39"/>
                  </a:cubicBezTo>
                  <a:cubicBezTo>
                    <a:pt x="71" y="39"/>
                    <a:pt x="71" y="39"/>
                    <a:pt x="71" y="39"/>
                  </a:cubicBezTo>
                  <a:close/>
                  <a:moveTo>
                    <a:pt x="71" y="40"/>
                  </a:moveTo>
                  <a:cubicBezTo>
                    <a:pt x="71" y="40"/>
                    <a:pt x="71" y="40"/>
                    <a:pt x="71" y="40"/>
                  </a:cubicBezTo>
                  <a:cubicBezTo>
                    <a:pt x="74" y="40"/>
                    <a:pt x="74" y="40"/>
                    <a:pt x="74" y="40"/>
                  </a:cubicBezTo>
                  <a:cubicBezTo>
                    <a:pt x="74" y="40"/>
                    <a:pt x="74" y="40"/>
                    <a:pt x="74" y="40"/>
                  </a:cubicBezTo>
                  <a:cubicBezTo>
                    <a:pt x="71" y="40"/>
                    <a:pt x="71" y="40"/>
                    <a:pt x="71" y="40"/>
                  </a:cubicBezTo>
                  <a:close/>
                  <a:moveTo>
                    <a:pt x="71" y="41"/>
                  </a:moveTo>
                  <a:cubicBezTo>
                    <a:pt x="71" y="41"/>
                    <a:pt x="71" y="41"/>
                    <a:pt x="71" y="41"/>
                  </a:cubicBezTo>
                  <a:cubicBezTo>
                    <a:pt x="74" y="41"/>
                    <a:pt x="74" y="41"/>
                    <a:pt x="74" y="41"/>
                  </a:cubicBezTo>
                  <a:cubicBezTo>
                    <a:pt x="74" y="40"/>
                    <a:pt x="74" y="40"/>
                    <a:pt x="74" y="40"/>
                  </a:cubicBezTo>
                  <a:cubicBezTo>
                    <a:pt x="71" y="41"/>
                    <a:pt x="71" y="41"/>
                    <a:pt x="71" y="41"/>
                  </a:cubicBezTo>
                  <a:close/>
                  <a:moveTo>
                    <a:pt x="71" y="39"/>
                  </a:moveTo>
                  <a:cubicBezTo>
                    <a:pt x="71" y="39"/>
                    <a:pt x="71" y="39"/>
                    <a:pt x="71" y="39"/>
                  </a:cubicBezTo>
                  <a:cubicBezTo>
                    <a:pt x="74" y="38"/>
                    <a:pt x="74" y="38"/>
                    <a:pt x="74" y="38"/>
                  </a:cubicBezTo>
                  <a:cubicBezTo>
                    <a:pt x="74" y="38"/>
                    <a:pt x="74" y="38"/>
                    <a:pt x="74" y="38"/>
                  </a:cubicBezTo>
                  <a:cubicBezTo>
                    <a:pt x="71" y="38"/>
                    <a:pt x="71" y="38"/>
                    <a:pt x="71" y="38"/>
                  </a:cubicBezTo>
                  <a:lnTo>
                    <a:pt x="71" y="39"/>
                  </a:lnTo>
                  <a:close/>
                  <a:moveTo>
                    <a:pt x="67" y="45"/>
                  </a:moveTo>
                  <a:cubicBezTo>
                    <a:pt x="67" y="45"/>
                    <a:pt x="67" y="45"/>
                    <a:pt x="67" y="45"/>
                  </a:cubicBezTo>
                  <a:cubicBezTo>
                    <a:pt x="71" y="45"/>
                    <a:pt x="71" y="45"/>
                    <a:pt x="71" y="45"/>
                  </a:cubicBezTo>
                  <a:cubicBezTo>
                    <a:pt x="71" y="45"/>
                    <a:pt x="71" y="45"/>
                    <a:pt x="71" y="45"/>
                  </a:cubicBezTo>
                  <a:cubicBezTo>
                    <a:pt x="67" y="45"/>
                    <a:pt x="67" y="45"/>
                    <a:pt x="67" y="45"/>
                  </a:cubicBezTo>
                  <a:close/>
                  <a:moveTo>
                    <a:pt x="74" y="37"/>
                  </a:moveTo>
                  <a:cubicBezTo>
                    <a:pt x="74" y="37"/>
                    <a:pt x="74" y="37"/>
                    <a:pt x="74" y="37"/>
                  </a:cubicBezTo>
                  <a:cubicBezTo>
                    <a:pt x="71" y="37"/>
                    <a:pt x="71" y="37"/>
                    <a:pt x="71" y="37"/>
                  </a:cubicBezTo>
                  <a:cubicBezTo>
                    <a:pt x="71" y="38"/>
                    <a:pt x="71" y="38"/>
                    <a:pt x="71" y="38"/>
                  </a:cubicBezTo>
                  <a:cubicBezTo>
                    <a:pt x="74" y="37"/>
                    <a:pt x="74" y="37"/>
                    <a:pt x="74" y="37"/>
                  </a:cubicBezTo>
                  <a:close/>
                  <a:moveTo>
                    <a:pt x="67" y="44"/>
                  </a:moveTo>
                  <a:cubicBezTo>
                    <a:pt x="67" y="44"/>
                    <a:pt x="67" y="44"/>
                    <a:pt x="67" y="44"/>
                  </a:cubicBezTo>
                  <a:cubicBezTo>
                    <a:pt x="71" y="44"/>
                    <a:pt x="71" y="44"/>
                    <a:pt x="71" y="44"/>
                  </a:cubicBezTo>
                  <a:cubicBezTo>
                    <a:pt x="71" y="44"/>
                    <a:pt x="71" y="44"/>
                    <a:pt x="71" y="44"/>
                  </a:cubicBezTo>
                  <a:cubicBezTo>
                    <a:pt x="67" y="44"/>
                    <a:pt x="67" y="44"/>
                    <a:pt x="67" y="44"/>
                  </a:cubicBezTo>
                  <a:close/>
                  <a:moveTo>
                    <a:pt x="67" y="39"/>
                  </a:moveTo>
                  <a:cubicBezTo>
                    <a:pt x="67" y="39"/>
                    <a:pt x="67" y="39"/>
                    <a:pt x="67" y="39"/>
                  </a:cubicBezTo>
                  <a:cubicBezTo>
                    <a:pt x="71" y="38"/>
                    <a:pt x="71" y="38"/>
                    <a:pt x="71" y="38"/>
                  </a:cubicBezTo>
                  <a:cubicBezTo>
                    <a:pt x="71" y="38"/>
                    <a:pt x="71" y="38"/>
                    <a:pt x="71" y="38"/>
                  </a:cubicBezTo>
                  <a:cubicBezTo>
                    <a:pt x="67" y="38"/>
                    <a:pt x="67" y="38"/>
                    <a:pt x="67" y="38"/>
                  </a:cubicBezTo>
                  <a:lnTo>
                    <a:pt x="67" y="39"/>
                  </a:lnTo>
                  <a:close/>
                  <a:moveTo>
                    <a:pt x="60" y="46"/>
                  </a:moveTo>
                  <a:cubicBezTo>
                    <a:pt x="60" y="46"/>
                    <a:pt x="60" y="46"/>
                    <a:pt x="60" y="46"/>
                  </a:cubicBezTo>
                  <a:cubicBezTo>
                    <a:pt x="63" y="45"/>
                    <a:pt x="63" y="45"/>
                    <a:pt x="63" y="45"/>
                  </a:cubicBezTo>
                  <a:cubicBezTo>
                    <a:pt x="63" y="45"/>
                    <a:pt x="63" y="45"/>
                    <a:pt x="63" y="45"/>
                  </a:cubicBezTo>
                  <a:cubicBezTo>
                    <a:pt x="60" y="45"/>
                    <a:pt x="60" y="45"/>
                    <a:pt x="60" y="45"/>
                  </a:cubicBezTo>
                  <a:lnTo>
                    <a:pt x="60" y="46"/>
                  </a:lnTo>
                  <a:close/>
                  <a:moveTo>
                    <a:pt x="60" y="45"/>
                  </a:moveTo>
                  <a:cubicBezTo>
                    <a:pt x="60" y="45"/>
                    <a:pt x="60" y="45"/>
                    <a:pt x="60" y="45"/>
                  </a:cubicBezTo>
                  <a:cubicBezTo>
                    <a:pt x="63" y="44"/>
                    <a:pt x="63" y="44"/>
                    <a:pt x="63" y="44"/>
                  </a:cubicBezTo>
                  <a:cubicBezTo>
                    <a:pt x="63" y="44"/>
                    <a:pt x="63" y="44"/>
                    <a:pt x="63" y="44"/>
                  </a:cubicBezTo>
                  <a:cubicBezTo>
                    <a:pt x="60" y="44"/>
                    <a:pt x="60" y="44"/>
                    <a:pt x="60" y="44"/>
                  </a:cubicBezTo>
                  <a:lnTo>
                    <a:pt x="60" y="45"/>
                  </a:lnTo>
                  <a:close/>
                  <a:moveTo>
                    <a:pt x="67" y="38"/>
                  </a:moveTo>
                  <a:cubicBezTo>
                    <a:pt x="67" y="38"/>
                    <a:pt x="67" y="38"/>
                    <a:pt x="67" y="38"/>
                  </a:cubicBezTo>
                  <a:cubicBezTo>
                    <a:pt x="64" y="38"/>
                    <a:pt x="64" y="38"/>
                    <a:pt x="64" y="38"/>
                  </a:cubicBezTo>
                  <a:cubicBezTo>
                    <a:pt x="64" y="38"/>
                    <a:pt x="64" y="38"/>
                    <a:pt x="64" y="38"/>
                  </a:cubicBezTo>
                  <a:cubicBezTo>
                    <a:pt x="67" y="38"/>
                    <a:pt x="67" y="38"/>
                    <a:pt x="67" y="38"/>
                  </a:cubicBezTo>
                  <a:close/>
                  <a:moveTo>
                    <a:pt x="64" y="39"/>
                  </a:moveTo>
                  <a:cubicBezTo>
                    <a:pt x="64" y="39"/>
                    <a:pt x="64" y="39"/>
                    <a:pt x="64" y="39"/>
                  </a:cubicBezTo>
                  <a:cubicBezTo>
                    <a:pt x="67" y="39"/>
                    <a:pt x="67" y="39"/>
                    <a:pt x="67" y="39"/>
                  </a:cubicBezTo>
                  <a:cubicBezTo>
                    <a:pt x="67" y="39"/>
                    <a:pt x="67" y="39"/>
                    <a:pt x="67" y="39"/>
                  </a:cubicBezTo>
                  <a:cubicBezTo>
                    <a:pt x="64" y="39"/>
                    <a:pt x="64" y="39"/>
                    <a:pt x="64" y="39"/>
                  </a:cubicBezTo>
                  <a:close/>
                  <a:moveTo>
                    <a:pt x="60" y="42"/>
                  </a:moveTo>
                  <a:cubicBezTo>
                    <a:pt x="60" y="42"/>
                    <a:pt x="60" y="42"/>
                    <a:pt x="60" y="42"/>
                  </a:cubicBezTo>
                  <a:cubicBezTo>
                    <a:pt x="63" y="42"/>
                    <a:pt x="63" y="42"/>
                    <a:pt x="63" y="42"/>
                  </a:cubicBezTo>
                  <a:cubicBezTo>
                    <a:pt x="63" y="42"/>
                    <a:pt x="63" y="42"/>
                    <a:pt x="63" y="42"/>
                  </a:cubicBezTo>
                  <a:cubicBezTo>
                    <a:pt x="60" y="42"/>
                    <a:pt x="60" y="42"/>
                    <a:pt x="60" y="42"/>
                  </a:cubicBezTo>
                  <a:close/>
                  <a:moveTo>
                    <a:pt x="60" y="44"/>
                  </a:moveTo>
                  <a:cubicBezTo>
                    <a:pt x="60" y="44"/>
                    <a:pt x="60" y="44"/>
                    <a:pt x="60" y="44"/>
                  </a:cubicBezTo>
                  <a:cubicBezTo>
                    <a:pt x="63" y="44"/>
                    <a:pt x="63" y="44"/>
                    <a:pt x="63" y="44"/>
                  </a:cubicBezTo>
                  <a:cubicBezTo>
                    <a:pt x="63" y="43"/>
                    <a:pt x="63" y="43"/>
                    <a:pt x="63" y="43"/>
                  </a:cubicBezTo>
                  <a:cubicBezTo>
                    <a:pt x="60" y="44"/>
                    <a:pt x="60" y="44"/>
                    <a:pt x="60" y="44"/>
                  </a:cubicBezTo>
                  <a:close/>
                  <a:moveTo>
                    <a:pt x="60" y="43"/>
                  </a:moveTo>
                  <a:cubicBezTo>
                    <a:pt x="60" y="43"/>
                    <a:pt x="60" y="43"/>
                    <a:pt x="60" y="43"/>
                  </a:cubicBezTo>
                  <a:cubicBezTo>
                    <a:pt x="63" y="43"/>
                    <a:pt x="63" y="43"/>
                    <a:pt x="63" y="43"/>
                  </a:cubicBezTo>
                  <a:cubicBezTo>
                    <a:pt x="63" y="43"/>
                    <a:pt x="63" y="43"/>
                    <a:pt x="63" y="43"/>
                  </a:cubicBezTo>
                  <a:cubicBezTo>
                    <a:pt x="60" y="43"/>
                    <a:pt x="60" y="43"/>
                    <a:pt x="60" y="43"/>
                  </a:cubicBezTo>
                  <a:close/>
                  <a:moveTo>
                    <a:pt x="64" y="43"/>
                  </a:moveTo>
                  <a:cubicBezTo>
                    <a:pt x="64" y="43"/>
                    <a:pt x="64" y="43"/>
                    <a:pt x="64" y="43"/>
                  </a:cubicBezTo>
                  <a:cubicBezTo>
                    <a:pt x="67" y="43"/>
                    <a:pt x="67" y="43"/>
                    <a:pt x="67" y="43"/>
                  </a:cubicBezTo>
                  <a:cubicBezTo>
                    <a:pt x="67" y="42"/>
                    <a:pt x="67" y="42"/>
                    <a:pt x="67" y="42"/>
                  </a:cubicBezTo>
                  <a:cubicBezTo>
                    <a:pt x="64" y="43"/>
                    <a:pt x="64" y="43"/>
                    <a:pt x="64" y="43"/>
                  </a:cubicBezTo>
                  <a:close/>
                  <a:moveTo>
                    <a:pt x="64" y="45"/>
                  </a:moveTo>
                  <a:cubicBezTo>
                    <a:pt x="64" y="45"/>
                    <a:pt x="64" y="45"/>
                    <a:pt x="64" y="45"/>
                  </a:cubicBezTo>
                  <a:cubicBezTo>
                    <a:pt x="67" y="45"/>
                    <a:pt x="67" y="45"/>
                    <a:pt x="67" y="45"/>
                  </a:cubicBezTo>
                  <a:cubicBezTo>
                    <a:pt x="67" y="45"/>
                    <a:pt x="67" y="45"/>
                    <a:pt x="67" y="45"/>
                  </a:cubicBezTo>
                  <a:cubicBezTo>
                    <a:pt x="64" y="45"/>
                    <a:pt x="64" y="45"/>
                    <a:pt x="64" y="45"/>
                  </a:cubicBezTo>
                  <a:close/>
                  <a:moveTo>
                    <a:pt x="64" y="40"/>
                  </a:moveTo>
                  <a:cubicBezTo>
                    <a:pt x="64" y="40"/>
                    <a:pt x="64" y="40"/>
                    <a:pt x="64" y="40"/>
                  </a:cubicBezTo>
                  <a:cubicBezTo>
                    <a:pt x="67" y="40"/>
                    <a:pt x="67" y="40"/>
                    <a:pt x="67" y="40"/>
                  </a:cubicBezTo>
                  <a:cubicBezTo>
                    <a:pt x="67" y="39"/>
                    <a:pt x="67" y="39"/>
                    <a:pt x="67" y="39"/>
                  </a:cubicBezTo>
                  <a:cubicBezTo>
                    <a:pt x="64" y="40"/>
                    <a:pt x="64" y="40"/>
                    <a:pt x="64" y="40"/>
                  </a:cubicBezTo>
                  <a:close/>
                  <a:moveTo>
                    <a:pt x="64" y="45"/>
                  </a:moveTo>
                  <a:cubicBezTo>
                    <a:pt x="64" y="45"/>
                    <a:pt x="64" y="45"/>
                    <a:pt x="64" y="45"/>
                  </a:cubicBezTo>
                  <a:cubicBezTo>
                    <a:pt x="67" y="44"/>
                    <a:pt x="67" y="44"/>
                    <a:pt x="67" y="44"/>
                  </a:cubicBezTo>
                  <a:cubicBezTo>
                    <a:pt x="67" y="44"/>
                    <a:pt x="67" y="44"/>
                    <a:pt x="67" y="44"/>
                  </a:cubicBezTo>
                  <a:cubicBezTo>
                    <a:pt x="64" y="44"/>
                    <a:pt x="64" y="44"/>
                    <a:pt x="64" y="44"/>
                  </a:cubicBezTo>
                  <a:lnTo>
                    <a:pt x="64" y="45"/>
                  </a:lnTo>
                  <a:close/>
                  <a:moveTo>
                    <a:pt x="64" y="44"/>
                  </a:moveTo>
                  <a:cubicBezTo>
                    <a:pt x="64" y="44"/>
                    <a:pt x="64" y="44"/>
                    <a:pt x="64" y="44"/>
                  </a:cubicBezTo>
                  <a:cubicBezTo>
                    <a:pt x="67" y="44"/>
                    <a:pt x="67" y="44"/>
                    <a:pt x="67" y="44"/>
                  </a:cubicBezTo>
                  <a:cubicBezTo>
                    <a:pt x="67" y="43"/>
                    <a:pt x="67" y="43"/>
                    <a:pt x="67" y="43"/>
                  </a:cubicBezTo>
                  <a:cubicBezTo>
                    <a:pt x="64" y="43"/>
                    <a:pt x="64" y="43"/>
                    <a:pt x="64" y="43"/>
                  </a:cubicBezTo>
                  <a:lnTo>
                    <a:pt x="64" y="44"/>
                  </a:lnTo>
                  <a:close/>
                  <a:moveTo>
                    <a:pt x="64" y="41"/>
                  </a:moveTo>
                  <a:cubicBezTo>
                    <a:pt x="64" y="41"/>
                    <a:pt x="64" y="41"/>
                    <a:pt x="64" y="41"/>
                  </a:cubicBezTo>
                  <a:cubicBezTo>
                    <a:pt x="67" y="40"/>
                    <a:pt x="67" y="40"/>
                    <a:pt x="67" y="40"/>
                  </a:cubicBezTo>
                  <a:cubicBezTo>
                    <a:pt x="67" y="40"/>
                    <a:pt x="67" y="40"/>
                    <a:pt x="67" y="40"/>
                  </a:cubicBezTo>
                  <a:cubicBezTo>
                    <a:pt x="64" y="40"/>
                    <a:pt x="64" y="40"/>
                    <a:pt x="64" y="40"/>
                  </a:cubicBezTo>
                  <a:lnTo>
                    <a:pt x="64" y="41"/>
                  </a:lnTo>
                  <a:close/>
                  <a:moveTo>
                    <a:pt x="64" y="42"/>
                  </a:moveTo>
                  <a:cubicBezTo>
                    <a:pt x="64" y="42"/>
                    <a:pt x="64" y="42"/>
                    <a:pt x="64" y="42"/>
                  </a:cubicBezTo>
                  <a:cubicBezTo>
                    <a:pt x="67" y="41"/>
                    <a:pt x="67" y="41"/>
                    <a:pt x="67" y="41"/>
                  </a:cubicBezTo>
                  <a:cubicBezTo>
                    <a:pt x="67" y="41"/>
                    <a:pt x="67" y="41"/>
                    <a:pt x="67" y="41"/>
                  </a:cubicBezTo>
                  <a:cubicBezTo>
                    <a:pt x="64" y="41"/>
                    <a:pt x="64" y="41"/>
                    <a:pt x="64" y="41"/>
                  </a:cubicBezTo>
                  <a:lnTo>
                    <a:pt x="64" y="42"/>
                  </a:lnTo>
                  <a:close/>
                  <a:moveTo>
                    <a:pt x="64" y="42"/>
                  </a:moveTo>
                  <a:cubicBezTo>
                    <a:pt x="64" y="42"/>
                    <a:pt x="64" y="42"/>
                    <a:pt x="64" y="42"/>
                  </a:cubicBezTo>
                  <a:cubicBezTo>
                    <a:pt x="67" y="42"/>
                    <a:pt x="67" y="42"/>
                    <a:pt x="67" y="42"/>
                  </a:cubicBezTo>
                  <a:cubicBezTo>
                    <a:pt x="67" y="42"/>
                    <a:pt x="67" y="42"/>
                    <a:pt x="67" y="42"/>
                  </a:cubicBezTo>
                  <a:cubicBezTo>
                    <a:pt x="64" y="42"/>
                    <a:pt x="64" y="42"/>
                    <a:pt x="64" y="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8"/>
            <p:cNvSpPr>
              <a:spLocks noEditPoints="1"/>
            </p:cNvSpPr>
            <p:nvPr/>
          </p:nvSpPr>
          <p:spPr bwMode="auto">
            <a:xfrm>
              <a:off x="1193" y="4158"/>
              <a:ext cx="482" cy="141"/>
            </a:xfrm>
            <a:custGeom>
              <a:avLst/>
              <a:gdLst>
                <a:gd name="T0" fmla="*/ 0 w 186"/>
                <a:gd name="T1" fmla="*/ 53 h 53"/>
                <a:gd name="T2" fmla="*/ 81 w 186"/>
                <a:gd name="T3" fmla="*/ 11 h 53"/>
                <a:gd name="T4" fmla="*/ 155 w 186"/>
                <a:gd name="T5" fmla="*/ 31 h 53"/>
                <a:gd name="T6" fmla="*/ 76 w 186"/>
                <a:gd name="T7" fmla="*/ 4 h 53"/>
                <a:gd name="T8" fmla="*/ 96 w 186"/>
                <a:gd name="T9" fmla="*/ 49 h 53"/>
                <a:gd name="T10" fmla="*/ 95 w 186"/>
                <a:gd name="T11" fmla="*/ 52 h 53"/>
                <a:gd name="T12" fmla="*/ 154 w 186"/>
                <a:gd name="T13" fmla="*/ 15 h 53"/>
                <a:gd name="T14" fmla="*/ 99 w 186"/>
                <a:gd name="T15" fmla="*/ 17 h 53"/>
                <a:gd name="T16" fmla="*/ 18 w 186"/>
                <a:gd name="T17" fmla="*/ 19 h 53"/>
                <a:gd name="T18" fmla="*/ 15 w 186"/>
                <a:gd name="T19" fmla="*/ 21 h 53"/>
                <a:gd name="T20" fmla="*/ 19 w 186"/>
                <a:gd name="T21" fmla="*/ 20 h 53"/>
                <a:gd name="T22" fmla="*/ 23 w 186"/>
                <a:gd name="T23" fmla="*/ 32 h 53"/>
                <a:gd name="T24" fmla="*/ 25 w 186"/>
                <a:gd name="T25" fmla="*/ 32 h 53"/>
                <a:gd name="T26" fmla="*/ 29 w 186"/>
                <a:gd name="T27" fmla="*/ 17 h 53"/>
                <a:gd name="T28" fmla="*/ 49 w 186"/>
                <a:gd name="T29" fmla="*/ 18 h 53"/>
                <a:gd name="T30" fmla="*/ 59 w 186"/>
                <a:gd name="T31" fmla="*/ 4 h 53"/>
                <a:gd name="T32" fmla="*/ 31 w 186"/>
                <a:gd name="T33" fmla="*/ 2 h 53"/>
                <a:gd name="T34" fmla="*/ 22 w 186"/>
                <a:gd name="T35" fmla="*/ 5 h 53"/>
                <a:gd name="T36" fmla="*/ 67 w 186"/>
                <a:gd name="T37" fmla="*/ 31 h 53"/>
                <a:gd name="T38" fmla="*/ 75 w 186"/>
                <a:gd name="T39" fmla="*/ 31 h 53"/>
                <a:gd name="T40" fmla="*/ 78 w 186"/>
                <a:gd name="T41" fmla="*/ 29 h 53"/>
                <a:gd name="T42" fmla="*/ 83 w 186"/>
                <a:gd name="T43" fmla="*/ 26 h 53"/>
                <a:gd name="T44" fmla="*/ 93 w 186"/>
                <a:gd name="T45" fmla="*/ 19 h 53"/>
                <a:gd name="T46" fmla="*/ 103 w 186"/>
                <a:gd name="T47" fmla="*/ 17 h 53"/>
                <a:gd name="T48" fmla="*/ 107 w 186"/>
                <a:gd name="T49" fmla="*/ 21 h 53"/>
                <a:gd name="T50" fmla="*/ 117 w 186"/>
                <a:gd name="T51" fmla="*/ 21 h 53"/>
                <a:gd name="T52" fmla="*/ 20 w 186"/>
                <a:gd name="T53" fmla="*/ 35 h 53"/>
                <a:gd name="T54" fmla="*/ 28 w 186"/>
                <a:gd name="T55" fmla="*/ 41 h 53"/>
                <a:gd name="T56" fmla="*/ 31 w 186"/>
                <a:gd name="T57" fmla="*/ 41 h 53"/>
                <a:gd name="T58" fmla="*/ 33 w 186"/>
                <a:gd name="T59" fmla="*/ 35 h 53"/>
                <a:gd name="T60" fmla="*/ 36 w 186"/>
                <a:gd name="T61" fmla="*/ 47 h 53"/>
                <a:gd name="T62" fmla="*/ 40 w 186"/>
                <a:gd name="T63" fmla="*/ 47 h 53"/>
                <a:gd name="T64" fmla="*/ 41 w 186"/>
                <a:gd name="T65" fmla="*/ 41 h 53"/>
                <a:gd name="T66" fmla="*/ 43 w 186"/>
                <a:gd name="T67" fmla="*/ 48 h 53"/>
                <a:gd name="T68" fmla="*/ 46 w 186"/>
                <a:gd name="T69" fmla="*/ 48 h 53"/>
                <a:gd name="T70" fmla="*/ 49 w 186"/>
                <a:gd name="T71" fmla="*/ 48 h 53"/>
                <a:gd name="T72" fmla="*/ 52 w 186"/>
                <a:gd name="T73" fmla="*/ 41 h 53"/>
                <a:gd name="T74" fmla="*/ 55 w 186"/>
                <a:gd name="T75" fmla="*/ 48 h 53"/>
                <a:gd name="T76" fmla="*/ 57 w 186"/>
                <a:gd name="T77" fmla="*/ 41 h 53"/>
                <a:gd name="T78" fmla="*/ 61 w 186"/>
                <a:gd name="T79" fmla="*/ 48 h 53"/>
                <a:gd name="T80" fmla="*/ 64 w 186"/>
                <a:gd name="T81" fmla="*/ 41 h 53"/>
                <a:gd name="T82" fmla="*/ 71 w 186"/>
                <a:gd name="T83" fmla="*/ 41 h 53"/>
                <a:gd name="T84" fmla="*/ 77 w 186"/>
                <a:gd name="T85" fmla="*/ 33 h 53"/>
                <a:gd name="T86" fmla="*/ 84 w 186"/>
                <a:gd name="T87" fmla="*/ 48 h 53"/>
                <a:gd name="T88" fmla="*/ 89 w 186"/>
                <a:gd name="T89" fmla="*/ 33 h 53"/>
                <a:gd name="T90" fmla="*/ 99 w 186"/>
                <a:gd name="T91" fmla="*/ 41 h 53"/>
                <a:gd name="T92" fmla="*/ 105 w 186"/>
                <a:gd name="T93" fmla="*/ 34 h 53"/>
                <a:gd name="T94" fmla="*/ 112 w 186"/>
                <a:gd name="T95" fmla="*/ 48 h 53"/>
                <a:gd name="T96" fmla="*/ 114 w 186"/>
                <a:gd name="T97" fmla="*/ 48 h 53"/>
                <a:gd name="T98" fmla="*/ 117 w 186"/>
                <a:gd name="T99" fmla="*/ 34 h 53"/>
                <a:gd name="T100" fmla="*/ 143 w 186"/>
                <a:gd name="T101" fmla="*/ 18 h 53"/>
                <a:gd name="T102" fmla="*/ 141 w 186"/>
                <a:gd name="T103" fmla="*/ 17 h 53"/>
                <a:gd name="T104" fmla="*/ 134 w 186"/>
                <a:gd name="T105" fmla="*/ 33 h 53"/>
                <a:gd name="T106" fmla="*/ 127 w 186"/>
                <a:gd name="T107" fmla="*/ 32 h 53"/>
                <a:gd name="T108" fmla="*/ 123 w 186"/>
                <a:gd name="T109" fmla="*/ 22 h 53"/>
                <a:gd name="T110" fmla="*/ 120 w 186"/>
                <a:gd name="T111" fmla="*/ 18 h 53"/>
                <a:gd name="T112" fmla="*/ 122 w 186"/>
                <a:gd name="T113" fmla="*/ 41 h 53"/>
                <a:gd name="T114" fmla="*/ 125 w 186"/>
                <a:gd name="T115" fmla="*/ 33 h 53"/>
                <a:gd name="T116" fmla="*/ 155 w 186"/>
                <a:gd name="T117" fmla="*/ 49 h 53"/>
                <a:gd name="T118" fmla="*/ 162 w 186"/>
                <a:gd name="T119" fmla="*/ 40 h 53"/>
                <a:gd name="T120" fmla="*/ 162 w 186"/>
                <a:gd name="T121" fmla="*/ 40 h 53"/>
                <a:gd name="T122" fmla="*/ 177 w 186"/>
                <a:gd name="T123" fmla="*/ 49 h 53"/>
                <a:gd name="T124" fmla="*/ 181 w 186"/>
                <a:gd name="T125" fmla="*/ 4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86" h="53">
                  <a:moveTo>
                    <a:pt x="3" y="53"/>
                  </a:moveTo>
                  <a:cubicBezTo>
                    <a:pt x="94" y="51"/>
                    <a:pt x="94" y="51"/>
                    <a:pt x="94" y="51"/>
                  </a:cubicBezTo>
                  <a:cubicBezTo>
                    <a:pt x="94" y="51"/>
                    <a:pt x="94" y="51"/>
                    <a:pt x="94" y="51"/>
                  </a:cubicBezTo>
                  <a:cubicBezTo>
                    <a:pt x="3" y="52"/>
                    <a:pt x="3" y="52"/>
                    <a:pt x="3" y="52"/>
                  </a:cubicBezTo>
                  <a:lnTo>
                    <a:pt x="3" y="53"/>
                  </a:lnTo>
                  <a:close/>
                  <a:moveTo>
                    <a:pt x="4" y="50"/>
                  </a:moveTo>
                  <a:cubicBezTo>
                    <a:pt x="4" y="50"/>
                    <a:pt x="4" y="50"/>
                    <a:pt x="4" y="50"/>
                  </a:cubicBezTo>
                  <a:cubicBezTo>
                    <a:pt x="5" y="50"/>
                    <a:pt x="5" y="50"/>
                    <a:pt x="5" y="50"/>
                  </a:cubicBezTo>
                  <a:cubicBezTo>
                    <a:pt x="4" y="50"/>
                    <a:pt x="4" y="50"/>
                    <a:pt x="4" y="50"/>
                  </a:cubicBezTo>
                  <a:cubicBezTo>
                    <a:pt x="3" y="51"/>
                    <a:pt x="3" y="51"/>
                    <a:pt x="3" y="51"/>
                  </a:cubicBezTo>
                  <a:lnTo>
                    <a:pt x="4" y="50"/>
                  </a:lnTo>
                  <a:close/>
                  <a:moveTo>
                    <a:pt x="3" y="50"/>
                  </a:moveTo>
                  <a:cubicBezTo>
                    <a:pt x="3" y="50"/>
                    <a:pt x="3" y="50"/>
                    <a:pt x="3" y="50"/>
                  </a:cubicBezTo>
                  <a:cubicBezTo>
                    <a:pt x="2" y="50"/>
                    <a:pt x="2" y="50"/>
                    <a:pt x="2" y="50"/>
                  </a:cubicBezTo>
                  <a:cubicBezTo>
                    <a:pt x="1" y="52"/>
                    <a:pt x="1" y="52"/>
                    <a:pt x="1" y="52"/>
                  </a:cubicBezTo>
                  <a:cubicBezTo>
                    <a:pt x="2" y="50"/>
                    <a:pt x="2" y="50"/>
                    <a:pt x="2" y="50"/>
                  </a:cubicBezTo>
                  <a:lnTo>
                    <a:pt x="3" y="50"/>
                  </a:lnTo>
                  <a:close/>
                  <a:moveTo>
                    <a:pt x="5" y="49"/>
                  </a:moveTo>
                  <a:cubicBezTo>
                    <a:pt x="5" y="49"/>
                    <a:pt x="5" y="49"/>
                    <a:pt x="5" y="49"/>
                  </a:cubicBezTo>
                  <a:cubicBezTo>
                    <a:pt x="7" y="49"/>
                    <a:pt x="7" y="49"/>
                    <a:pt x="7" y="49"/>
                  </a:cubicBezTo>
                  <a:cubicBezTo>
                    <a:pt x="6" y="49"/>
                    <a:pt x="5" y="49"/>
                    <a:pt x="5" y="49"/>
                  </a:cubicBezTo>
                  <a:cubicBezTo>
                    <a:pt x="5" y="51"/>
                    <a:pt x="5" y="51"/>
                    <a:pt x="5" y="51"/>
                  </a:cubicBezTo>
                  <a:lnTo>
                    <a:pt x="5" y="49"/>
                  </a:lnTo>
                  <a:close/>
                  <a:moveTo>
                    <a:pt x="10" y="47"/>
                  </a:moveTo>
                  <a:cubicBezTo>
                    <a:pt x="10" y="47"/>
                    <a:pt x="10" y="47"/>
                    <a:pt x="10" y="47"/>
                  </a:cubicBezTo>
                  <a:cubicBezTo>
                    <a:pt x="9" y="47"/>
                    <a:pt x="9" y="47"/>
                    <a:pt x="9" y="47"/>
                  </a:cubicBezTo>
                  <a:cubicBezTo>
                    <a:pt x="9" y="48"/>
                    <a:pt x="9" y="48"/>
                    <a:pt x="9" y="48"/>
                  </a:cubicBezTo>
                  <a:cubicBezTo>
                    <a:pt x="9" y="47"/>
                    <a:pt x="9" y="47"/>
                    <a:pt x="9" y="47"/>
                  </a:cubicBezTo>
                  <a:lnTo>
                    <a:pt x="10" y="47"/>
                  </a:lnTo>
                  <a:close/>
                  <a:moveTo>
                    <a:pt x="0" y="53"/>
                  </a:moveTo>
                  <a:cubicBezTo>
                    <a:pt x="0" y="53"/>
                    <a:pt x="0" y="53"/>
                    <a:pt x="0" y="53"/>
                  </a:cubicBezTo>
                  <a:cubicBezTo>
                    <a:pt x="95" y="52"/>
                    <a:pt x="95" y="52"/>
                    <a:pt x="95" y="52"/>
                  </a:cubicBezTo>
                  <a:cubicBezTo>
                    <a:pt x="95" y="51"/>
                    <a:pt x="95" y="51"/>
                    <a:pt x="95" y="51"/>
                  </a:cubicBezTo>
                  <a:cubicBezTo>
                    <a:pt x="0" y="53"/>
                    <a:pt x="0" y="53"/>
                    <a:pt x="0" y="53"/>
                  </a:cubicBezTo>
                  <a:close/>
                  <a:moveTo>
                    <a:pt x="5" y="52"/>
                  </a:moveTo>
                  <a:cubicBezTo>
                    <a:pt x="5" y="52"/>
                    <a:pt x="5" y="52"/>
                    <a:pt x="5" y="52"/>
                  </a:cubicBezTo>
                  <a:cubicBezTo>
                    <a:pt x="94" y="51"/>
                    <a:pt x="94" y="51"/>
                    <a:pt x="94" y="51"/>
                  </a:cubicBezTo>
                  <a:cubicBezTo>
                    <a:pt x="94" y="50"/>
                    <a:pt x="94" y="50"/>
                    <a:pt x="94" y="50"/>
                  </a:cubicBezTo>
                  <a:cubicBezTo>
                    <a:pt x="5" y="51"/>
                    <a:pt x="5" y="51"/>
                    <a:pt x="5" y="51"/>
                  </a:cubicBezTo>
                  <a:lnTo>
                    <a:pt x="5" y="52"/>
                  </a:lnTo>
                  <a:close/>
                  <a:moveTo>
                    <a:pt x="76" y="7"/>
                  </a:moveTo>
                  <a:cubicBezTo>
                    <a:pt x="76" y="7"/>
                    <a:pt x="76" y="7"/>
                    <a:pt x="76" y="7"/>
                  </a:cubicBezTo>
                  <a:cubicBezTo>
                    <a:pt x="76" y="9"/>
                    <a:pt x="76" y="9"/>
                    <a:pt x="76" y="9"/>
                  </a:cubicBezTo>
                  <a:cubicBezTo>
                    <a:pt x="79" y="11"/>
                    <a:pt x="79" y="11"/>
                    <a:pt x="79" y="11"/>
                  </a:cubicBezTo>
                  <a:cubicBezTo>
                    <a:pt x="79" y="9"/>
                    <a:pt x="79" y="9"/>
                    <a:pt x="79" y="9"/>
                  </a:cubicBezTo>
                  <a:cubicBezTo>
                    <a:pt x="79" y="9"/>
                    <a:pt x="78" y="8"/>
                    <a:pt x="77" y="8"/>
                  </a:cubicBezTo>
                  <a:cubicBezTo>
                    <a:pt x="76" y="7"/>
                    <a:pt x="76" y="7"/>
                    <a:pt x="76" y="7"/>
                  </a:cubicBezTo>
                  <a:close/>
                  <a:moveTo>
                    <a:pt x="99" y="13"/>
                  </a:moveTo>
                  <a:cubicBezTo>
                    <a:pt x="99" y="13"/>
                    <a:pt x="99" y="13"/>
                    <a:pt x="99" y="13"/>
                  </a:cubicBezTo>
                  <a:cubicBezTo>
                    <a:pt x="99" y="13"/>
                    <a:pt x="99" y="13"/>
                    <a:pt x="99" y="13"/>
                  </a:cubicBezTo>
                  <a:cubicBezTo>
                    <a:pt x="102" y="13"/>
                    <a:pt x="102" y="13"/>
                    <a:pt x="102" y="13"/>
                  </a:cubicBezTo>
                  <a:lnTo>
                    <a:pt x="99" y="13"/>
                  </a:lnTo>
                  <a:close/>
                  <a:moveTo>
                    <a:pt x="10" y="48"/>
                  </a:moveTo>
                  <a:cubicBezTo>
                    <a:pt x="10" y="48"/>
                    <a:pt x="10" y="48"/>
                    <a:pt x="10" y="48"/>
                  </a:cubicBezTo>
                  <a:cubicBezTo>
                    <a:pt x="10" y="48"/>
                    <a:pt x="10" y="48"/>
                    <a:pt x="10" y="48"/>
                  </a:cubicBezTo>
                  <a:cubicBezTo>
                    <a:pt x="8" y="48"/>
                    <a:pt x="8" y="48"/>
                    <a:pt x="8" y="48"/>
                  </a:cubicBezTo>
                  <a:lnTo>
                    <a:pt x="10" y="48"/>
                  </a:lnTo>
                  <a:close/>
                  <a:moveTo>
                    <a:pt x="87" y="12"/>
                  </a:moveTo>
                  <a:cubicBezTo>
                    <a:pt x="87" y="12"/>
                    <a:pt x="87" y="12"/>
                    <a:pt x="87" y="12"/>
                  </a:cubicBezTo>
                  <a:cubicBezTo>
                    <a:pt x="87" y="12"/>
                    <a:pt x="85" y="11"/>
                    <a:pt x="84" y="11"/>
                  </a:cubicBezTo>
                  <a:cubicBezTo>
                    <a:pt x="83" y="11"/>
                    <a:pt x="81" y="10"/>
                    <a:pt x="81" y="10"/>
                  </a:cubicBezTo>
                  <a:cubicBezTo>
                    <a:pt x="81" y="11"/>
                    <a:pt x="81" y="11"/>
                    <a:pt x="81" y="11"/>
                  </a:cubicBezTo>
                  <a:cubicBezTo>
                    <a:pt x="81" y="11"/>
                    <a:pt x="82" y="12"/>
                    <a:pt x="83" y="12"/>
                  </a:cubicBezTo>
                  <a:cubicBezTo>
                    <a:pt x="85" y="13"/>
                    <a:pt x="87" y="13"/>
                    <a:pt x="87" y="13"/>
                  </a:cubicBezTo>
                  <a:lnTo>
                    <a:pt x="87" y="12"/>
                  </a:lnTo>
                  <a:close/>
                  <a:moveTo>
                    <a:pt x="92" y="13"/>
                  </a:moveTo>
                  <a:cubicBezTo>
                    <a:pt x="92" y="13"/>
                    <a:pt x="92" y="13"/>
                    <a:pt x="92" y="13"/>
                  </a:cubicBezTo>
                  <a:cubicBezTo>
                    <a:pt x="91" y="12"/>
                    <a:pt x="88" y="12"/>
                    <a:pt x="88" y="12"/>
                  </a:cubicBezTo>
                  <a:cubicBezTo>
                    <a:pt x="88" y="13"/>
                    <a:pt x="88" y="13"/>
                    <a:pt x="88" y="13"/>
                  </a:cubicBezTo>
                  <a:cubicBezTo>
                    <a:pt x="98" y="13"/>
                    <a:pt x="98" y="13"/>
                    <a:pt x="98" y="13"/>
                  </a:cubicBezTo>
                  <a:cubicBezTo>
                    <a:pt x="98" y="13"/>
                    <a:pt x="98" y="13"/>
                    <a:pt x="98" y="13"/>
                  </a:cubicBezTo>
                  <a:cubicBezTo>
                    <a:pt x="98" y="13"/>
                    <a:pt x="93" y="13"/>
                    <a:pt x="92" y="13"/>
                  </a:cubicBezTo>
                  <a:close/>
                  <a:moveTo>
                    <a:pt x="11" y="50"/>
                  </a:moveTo>
                  <a:cubicBezTo>
                    <a:pt x="11" y="50"/>
                    <a:pt x="11" y="50"/>
                    <a:pt x="11" y="50"/>
                  </a:cubicBezTo>
                  <a:cubicBezTo>
                    <a:pt x="10" y="48"/>
                    <a:pt x="10" y="48"/>
                    <a:pt x="10" y="48"/>
                  </a:cubicBezTo>
                  <a:cubicBezTo>
                    <a:pt x="11" y="50"/>
                    <a:pt x="11" y="50"/>
                    <a:pt x="11" y="50"/>
                  </a:cubicBezTo>
                  <a:cubicBezTo>
                    <a:pt x="93" y="49"/>
                    <a:pt x="93" y="49"/>
                    <a:pt x="93" y="49"/>
                  </a:cubicBezTo>
                  <a:cubicBezTo>
                    <a:pt x="93" y="49"/>
                    <a:pt x="11" y="50"/>
                    <a:pt x="11" y="50"/>
                  </a:cubicBezTo>
                  <a:close/>
                  <a:moveTo>
                    <a:pt x="181" y="49"/>
                  </a:moveTo>
                  <a:cubicBezTo>
                    <a:pt x="181" y="49"/>
                    <a:pt x="181" y="49"/>
                    <a:pt x="181" y="49"/>
                  </a:cubicBezTo>
                  <a:cubicBezTo>
                    <a:pt x="181" y="40"/>
                    <a:pt x="181" y="40"/>
                    <a:pt x="181" y="40"/>
                  </a:cubicBezTo>
                  <a:cubicBezTo>
                    <a:pt x="183" y="40"/>
                    <a:pt x="183" y="40"/>
                    <a:pt x="183" y="40"/>
                  </a:cubicBezTo>
                  <a:cubicBezTo>
                    <a:pt x="183" y="49"/>
                    <a:pt x="183" y="49"/>
                    <a:pt x="183" y="49"/>
                  </a:cubicBezTo>
                  <a:cubicBezTo>
                    <a:pt x="183" y="49"/>
                    <a:pt x="183" y="49"/>
                    <a:pt x="183" y="49"/>
                  </a:cubicBezTo>
                  <a:cubicBezTo>
                    <a:pt x="183" y="32"/>
                    <a:pt x="183" y="32"/>
                    <a:pt x="183" y="32"/>
                  </a:cubicBezTo>
                  <a:cubicBezTo>
                    <a:pt x="186" y="32"/>
                    <a:pt x="186" y="32"/>
                    <a:pt x="186" y="32"/>
                  </a:cubicBezTo>
                  <a:cubicBezTo>
                    <a:pt x="155" y="31"/>
                    <a:pt x="155" y="31"/>
                    <a:pt x="155" y="31"/>
                  </a:cubicBezTo>
                  <a:cubicBezTo>
                    <a:pt x="155" y="31"/>
                    <a:pt x="155" y="31"/>
                    <a:pt x="155" y="31"/>
                  </a:cubicBezTo>
                  <a:cubicBezTo>
                    <a:pt x="157" y="32"/>
                    <a:pt x="157" y="32"/>
                    <a:pt x="157" y="32"/>
                  </a:cubicBezTo>
                  <a:cubicBezTo>
                    <a:pt x="157" y="32"/>
                    <a:pt x="157" y="32"/>
                    <a:pt x="157" y="32"/>
                  </a:cubicBezTo>
                  <a:cubicBezTo>
                    <a:pt x="156" y="32"/>
                    <a:pt x="155" y="32"/>
                    <a:pt x="155" y="32"/>
                  </a:cubicBezTo>
                  <a:cubicBezTo>
                    <a:pt x="155" y="31"/>
                    <a:pt x="155" y="31"/>
                    <a:pt x="155" y="31"/>
                  </a:cubicBezTo>
                  <a:cubicBezTo>
                    <a:pt x="155" y="31"/>
                    <a:pt x="155" y="31"/>
                    <a:pt x="155" y="31"/>
                  </a:cubicBezTo>
                  <a:cubicBezTo>
                    <a:pt x="155" y="40"/>
                    <a:pt x="155" y="40"/>
                    <a:pt x="155" y="40"/>
                  </a:cubicBezTo>
                  <a:cubicBezTo>
                    <a:pt x="154" y="40"/>
                    <a:pt x="154" y="40"/>
                    <a:pt x="154" y="40"/>
                  </a:cubicBezTo>
                  <a:cubicBezTo>
                    <a:pt x="154" y="40"/>
                    <a:pt x="154" y="40"/>
                    <a:pt x="154" y="39"/>
                  </a:cubicBezTo>
                  <a:cubicBezTo>
                    <a:pt x="154" y="37"/>
                    <a:pt x="154" y="32"/>
                    <a:pt x="154" y="32"/>
                  </a:cubicBezTo>
                  <a:cubicBezTo>
                    <a:pt x="154" y="32"/>
                    <a:pt x="151" y="32"/>
                    <a:pt x="148" y="31"/>
                  </a:cubicBezTo>
                  <a:cubicBezTo>
                    <a:pt x="145" y="31"/>
                    <a:pt x="143" y="31"/>
                    <a:pt x="143" y="31"/>
                  </a:cubicBezTo>
                  <a:cubicBezTo>
                    <a:pt x="143" y="31"/>
                    <a:pt x="143" y="38"/>
                    <a:pt x="143" y="40"/>
                  </a:cubicBezTo>
                  <a:cubicBezTo>
                    <a:pt x="142" y="40"/>
                    <a:pt x="142" y="40"/>
                    <a:pt x="142" y="40"/>
                  </a:cubicBezTo>
                  <a:cubicBezTo>
                    <a:pt x="142" y="31"/>
                    <a:pt x="142" y="31"/>
                    <a:pt x="142" y="31"/>
                  </a:cubicBezTo>
                  <a:cubicBezTo>
                    <a:pt x="142" y="31"/>
                    <a:pt x="142" y="31"/>
                    <a:pt x="142" y="31"/>
                  </a:cubicBezTo>
                  <a:cubicBezTo>
                    <a:pt x="186" y="32"/>
                    <a:pt x="186" y="32"/>
                    <a:pt x="186" y="32"/>
                  </a:cubicBezTo>
                  <a:cubicBezTo>
                    <a:pt x="186" y="30"/>
                    <a:pt x="186" y="30"/>
                    <a:pt x="186" y="30"/>
                  </a:cubicBezTo>
                  <a:cubicBezTo>
                    <a:pt x="173" y="30"/>
                    <a:pt x="173" y="30"/>
                    <a:pt x="173" y="30"/>
                  </a:cubicBezTo>
                  <a:cubicBezTo>
                    <a:pt x="170" y="10"/>
                    <a:pt x="170" y="10"/>
                    <a:pt x="170" y="10"/>
                  </a:cubicBezTo>
                  <a:cubicBezTo>
                    <a:pt x="170" y="10"/>
                    <a:pt x="167" y="10"/>
                    <a:pt x="165" y="10"/>
                  </a:cubicBezTo>
                  <a:cubicBezTo>
                    <a:pt x="163" y="10"/>
                    <a:pt x="159" y="10"/>
                    <a:pt x="159" y="10"/>
                  </a:cubicBezTo>
                  <a:cubicBezTo>
                    <a:pt x="159" y="10"/>
                    <a:pt x="159" y="10"/>
                    <a:pt x="159" y="10"/>
                  </a:cubicBezTo>
                  <a:cubicBezTo>
                    <a:pt x="159" y="13"/>
                    <a:pt x="159" y="13"/>
                    <a:pt x="159" y="13"/>
                  </a:cubicBezTo>
                  <a:cubicBezTo>
                    <a:pt x="158" y="13"/>
                    <a:pt x="158" y="13"/>
                    <a:pt x="156" y="14"/>
                  </a:cubicBezTo>
                  <a:cubicBezTo>
                    <a:pt x="154" y="14"/>
                    <a:pt x="154" y="15"/>
                    <a:pt x="154" y="15"/>
                  </a:cubicBezTo>
                  <a:cubicBezTo>
                    <a:pt x="154" y="21"/>
                    <a:pt x="154" y="21"/>
                    <a:pt x="154" y="21"/>
                  </a:cubicBezTo>
                  <a:cubicBezTo>
                    <a:pt x="153" y="22"/>
                    <a:pt x="153" y="22"/>
                    <a:pt x="153" y="22"/>
                  </a:cubicBezTo>
                  <a:cubicBezTo>
                    <a:pt x="153" y="22"/>
                    <a:pt x="153" y="21"/>
                    <a:pt x="153" y="21"/>
                  </a:cubicBezTo>
                  <a:cubicBezTo>
                    <a:pt x="153" y="20"/>
                    <a:pt x="152" y="20"/>
                    <a:pt x="150" y="20"/>
                  </a:cubicBezTo>
                  <a:cubicBezTo>
                    <a:pt x="150" y="19"/>
                    <a:pt x="149" y="19"/>
                    <a:pt x="149" y="19"/>
                  </a:cubicBezTo>
                  <a:cubicBezTo>
                    <a:pt x="148" y="13"/>
                    <a:pt x="148" y="13"/>
                    <a:pt x="148" y="13"/>
                  </a:cubicBezTo>
                  <a:cubicBezTo>
                    <a:pt x="148" y="13"/>
                    <a:pt x="129" y="13"/>
                    <a:pt x="117" y="13"/>
                  </a:cubicBezTo>
                  <a:cubicBezTo>
                    <a:pt x="117" y="13"/>
                    <a:pt x="117" y="13"/>
                    <a:pt x="117" y="13"/>
                  </a:cubicBezTo>
                  <a:cubicBezTo>
                    <a:pt x="117" y="13"/>
                    <a:pt x="89" y="11"/>
                    <a:pt x="85" y="10"/>
                  </a:cubicBezTo>
                  <a:cubicBezTo>
                    <a:pt x="82" y="9"/>
                    <a:pt x="78" y="7"/>
                    <a:pt x="77" y="6"/>
                  </a:cubicBezTo>
                  <a:cubicBezTo>
                    <a:pt x="76" y="4"/>
                    <a:pt x="76" y="4"/>
                    <a:pt x="76" y="4"/>
                  </a:cubicBezTo>
                  <a:cubicBezTo>
                    <a:pt x="26" y="0"/>
                    <a:pt x="26" y="0"/>
                    <a:pt x="26" y="0"/>
                  </a:cubicBezTo>
                  <a:cubicBezTo>
                    <a:pt x="14" y="10"/>
                    <a:pt x="14" y="10"/>
                    <a:pt x="14" y="10"/>
                  </a:cubicBezTo>
                  <a:cubicBezTo>
                    <a:pt x="14" y="11"/>
                    <a:pt x="14" y="11"/>
                    <a:pt x="14" y="11"/>
                  </a:cubicBezTo>
                  <a:cubicBezTo>
                    <a:pt x="13" y="11"/>
                    <a:pt x="13" y="11"/>
                    <a:pt x="13" y="11"/>
                  </a:cubicBezTo>
                  <a:cubicBezTo>
                    <a:pt x="13" y="34"/>
                    <a:pt x="13" y="34"/>
                    <a:pt x="13" y="34"/>
                  </a:cubicBezTo>
                  <a:cubicBezTo>
                    <a:pt x="14" y="34"/>
                    <a:pt x="14" y="34"/>
                    <a:pt x="14" y="34"/>
                  </a:cubicBezTo>
                  <a:cubicBezTo>
                    <a:pt x="14" y="34"/>
                    <a:pt x="14" y="34"/>
                    <a:pt x="14" y="34"/>
                  </a:cubicBezTo>
                  <a:cubicBezTo>
                    <a:pt x="33" y="32"/>
                    <a:pt x="33" y="32"/>
                    <a:pt x="33" y="32"/>
                  </a:cubicBezTo>
                  <a:cubicBezTo>
                    <a:pt x="33" y="32"/>
                    <a:pt x="33" y="32"/>
                    <a:pt x="33" y="32"/>
                  </a:cubicBezTo>
                  <a:cubicBezTo>
                    <a:pt x="33" y="32"/>
                    <a:pt x="33" y="32"/>
                    <a:pt x="33" y="32"/>
                  </a:cubicBezTo>
                  <a:cubicBezTo>
                    <a:pt x="118" y="33"/>
                    <a:pt x="118" y="33"/>
                    <a:pt x="118" y="33"/>
                  </a:cubicBezTo>
                  <a:cubicBezTo>
                    <a:pt x="120" y="33"/>
                    <a:pt x="120" y="33"/>
                    <a:pt x="120" y="33"/>
                  </a:cubicBezTo>
                  <a:cubicBezTo>
                    <a:pt x="120" y="41"/>
                    <a:pt x="120" y="41"/>
                    <a:pt x="120" y="41"/>
                  </a:cubicBezTo>
                  <a:cubicBezTo>
                    <a:pt x="119" y="41"/>
                    <a:pt x="119" y="41"/>
                    <a:pt x="119" y="41"/>
                  </a:cubicBezTo>
                  <a:cubicBezTo>
                    <a:pt x="119" y="33"/>
                    <a:pt x="119" y="33"/>
                    <a:pt x="119" y="33"/>
                  </a:cubicBezTo>
                  <a:cubicBezTo>
                    <a:pt x="119" y="33"/>
                    <a:pt x="119" y="33"/>
                    <a:pt x="119" y="33"/>
                  </a:cubicBezTo>
                  <a:cubicBezTo>
                    <a:pt x="119" y="33"/>
                    <a:pt x="119" y="33"/>
                    <a:pt x="119" y="33"/>
                  </a:cubicBezTo>
                  <a:cubicBezTo>
                    <a:pt x="87" y="33"/>
                    <a:pt x="87" y="33"/>
                    <a:pt x="87" y="33"/>
                  </a:cubicBezTo>
                  <a:cubicBezTo>
                    <a:pt x="87" y="33"/>
                    <a:pt x="87" y="33"/>
                    <a:pt x="87" y="33"/>
                  </a:cubicBezTo>
                  <a:cubicBezTo>
                    <a:pt x="87" y="33"/>
                    <a:pt x="87" y="33"/>
                    <a:pt x="87" y="33"/>
                  </a:cubicBezTo>
                  <a:cubicBezTo>
                    <a:pt x="87" y="33"/>
                    <a:pt x="87" y="33"/>
                    <a:pt x="87" y="33"/>
                  </a:cubicBezTo>
                  <a:cubicBezTo>
                    <a:pt x="34" y="32"/>
                    <a:pt x="34" y="32"/>
                    <a:pt x="34" y="32"/>
                  </a:cubicBezTo>
                  <a:cubicBezTo>
                    <a:pt x="14" y="34"/>
                    <a:pt x="14" y="34"/>
                    <a:pt x="14" y="34"/>
                  </a:cubicBezTo>
                  <a:cubicBezTo>
                    <a:pt x="14" y="34"/>
                    <a:pt x="14" y="34"/>
                    <a:pt x="14" y="34"/>
                  </a:cubicBezTo>
                  <a:cubicBezTo>
                    <a:pt x="14" y="34"/>
                    <a:pt x="14" y="34"/>
                    <a:pt x="14" y="34"/>
                  </a:cubicBezTo>
                  <a:cubicBezTo>
                    <a:pt x="14" y="34"/>
                    <a:pt x="14" y="34"/>
                    <a:pt x="14" y="34"/>
                  </a:cubicBezTo>
                  <a:cubicBezTo>
                    <a:pt x="14" y="47"/>
                    <a:pt x="14" y="47"/>
                    <a:pt x="14" y="47"/>
                  </a:cubicBezTo>
                  <a:cubicBezTo>
                    <a:pt x="9" y="47"/>
                    <a:pt x="9" y="47"/>
                    <a:pt x="9" y="47"/>
                  </a:cubicBezTo>
                  <a:cubicBezTo>
                    <a:pt x="12" y="49"/>
                    <a:pt x="12" y="49"/>
                    <a:pt x="12" y="49"/>
                  </a:cubicBezTo>
                  <a:cubicBezTo>
                    <a:pt x="96" y="48"/>
                    <a:pt x="96" y="48"/>
                    <a:pt x="96" y="48"/>
                  </a:cubicBezTo>
                  <a:cubicBezTo>
                    <a:pt x="96" y="49"/>
                    <a:pt x="96" y="49"/>
                    <a:pt x="96" y="49"/>
                  </a:cubicBezTo>
                  <a:cubicBezTo>
                    <a:pt x="96" y="49"/>
                    <a:pt x="96" y="49"/>
                    <a:pt x="96" y="49"/>
                  </a:cubicBezTo>
                  <a:cubicBezTo>
                    <a:pt x="96" y="48"/>
                    <a:pt x="96" y="48"/>
                    <a:pt x="96" y="48"/>
                  </a:cubicBezTo>
                  <a:cubicBezTo>
                    <a:pt x="107" y="48"/>
                    <a:pt x="107" y="48"/>
                    <a:pt x="107" y="48"/>
                  </a:cubicBezTo>
                  <a:cubicBezTo>
                    <a:pt x="107" y="48"/>
                    <a:pt x="107" y="48"/>
                    <a:pt x="107" y="48"/>
                  </a:cubicBezTo>
                  <a:cubicBezTo>
                    <a:pt x="107" y="48"/>
                    <a:pt x="107" y="48"/>
                    <a:pt x="107" y="48"/>
                  </a:cubicBezTo>
                  <a:cubicBezTo>
                    <a:pt x="107" y="48"/>
                    <a:pt x="107" y="48"/>
                    <a:pt x="107" y="48"/>
                  </a:cubicBezTo>
                  <a:cubicBezTo>
                    <a:pt x="109" y="48"/>
                    <a:pt x="109" y="48"/>
                    <a:pt x="109" y="48"/>
                  </a:cubicBezTo>
                  <a:cubicBezTo>
                    <a:pt x="109" y="48"/>
                    <a:pt x="109" y="48"/>
                    <a:pt x="109" y="48"/>
                  </a:cubicBezTo>
                  <a:cubicBezTo>
                    <a:pt x="93" y="49"/>
                    <a:pt x="93" y="49"/>
                    <a:pt x="93" y="49"/>
                  </a:cubicBezTo>
                  <a:cubicBezTo>
                    <a:pt x="93" y="49"/>
                    <a:pt x="93" y="49"/>
                    <a:pt x="93" y="49"/>
                  </a:cubicBezTo>
                  <a:cubicBezTo>
                    <a:pt x="93" y="49"/>
                    <a:pt x="93" y="49"/>
                    <a:pt x="93" y="49"/>
                  </a:cubicBezTo>
                  <a:cubicBezTo>
                    <a:pt x="9" y="50"/>
                    <a:pt x="9" y="50"/>
                    <a:pt x="9" y="50"/>
                  </a:cubicBezTo>
                  <a:cubicBezTo>
                    <a:pt x="8" y="48"/>
                    <a:pt x="8" y="48"/>
                    <a:pt x="8" y="48"/>
                  </a:cubicBezTo>
                  <a:cubicBezTo>
                    <a:pt x="8" y="49"/>
                    <a:pt x="8" y="49"/>
                    <a:pt x="8" y="49"/>
                  </a:cubicBezTo>
                  <a:cubicBezTo>
                    <a:pt x="8" y="49"/>
                    <a:pt x="8" y="49"/>
                    <a:pt x="8" y="49"/>
                  </a:cubicBezTo>
                  <a:cubicBezTo>
                    <a:pt x="7" y="49"/>
                    <a:pt x="7" y="49"/>
                    <a:pt x="7" y="49"/>
                  </a:cubicBezTo>
                  <a:cubicBezTo>
                    <a:pt x="8" y="49"/>
                    <a:pt x="8" y="49"/>
                    <a:pt x="8" y="49"/>
                  </a:cubicBezTo>
                  <a:cubicBezTo>
                    <a:pt x="8" y="49"/>
                    <a:pt x="8" y="49"/>
                    <a:pt x="8" y="49"/>
                  </a:cubicBezTo>
                  <a:cubicBezTo>
                    <a:pt x="9" y="50"/>
                    <a:pt x="9" y="50"/>
                    <a:pt x="9" y="50"/>
                  </a:cubicBezTo>
                  <a:cubicBezTo>
                    <a:pt x="93" y="50"/>
                    <a:pt x="93" y="50"/>
                    <a:pt x="93" y="50"/>
                  </a:cubicBezTo>
                  <a:cubicBezTo>
                    <a:pt x="94" y="50"/>
                    <a:pt x="94" y="50"/>
                    <a:pt x="94" y="50"/>
                  </a:cubicBezTo>
                  <a:cubicBezTo>
                    <a:pt x="7" y="50"/>
                    <a:pt x="7" y="50"/>
                    <a:pt x="7" y="50"/>
                  </a:cubicBezTo>
                  <a:cubicBezTo>
                    <a:pt x="7" y="49"/>
                    <a:pt x="7" y="49"/>
                    <a:pt x="7" y="49"/>
                  </a:cubicBezTo>
                  <a:cubicBezTo>
                    <a:pt x="7" y="51"/>
                    <a:pt x="7" y="51"/>
                    <a:pt x="7" y="51"/>
                  </a:cubicBezTo>
                  <a:cubicBezTo>
                    <a:pt x="94" y="50"/>
                    <a:pt x="94" y="50"/>
                    <a:pt x="94" y="50"/>
                  </a:cubicBezTo>
                  <a:cubicBezTo>
                    <a:pt x="94" y="50"/>
                    <a:pt x="94" y="50"/>
                    <a:pt x="94" y="50"/>
                  </a:cubicBezTo>
                  <a:cubicBezTo>
                    <a:pt x="94" y="51"/>
                    <a:pt x="94" y="51"/>
                    <a:pt x="94" y="51"/>
                  </a:cubicBezTo>
                  <a:cubicBezTo>
                    <a:pt x="94" y="51"/>
                    <a:pt x="94" y="51"/>
                    <a:pt x="94" y="51"/>
                  </a:cubicBezTo>
                  <a:cubicBezTo>
                    <a:pt x="95" y="51"/>
                    <a:pt x="95" y="51"/>
                    <a:pt x="95" y="51"/>
                  </a:cubicBezTo>
                  <a:cubicBezTo>
                    <a:pt x="95" y="51"/>
                    <a:pt x="95" y="51"/>
                    <a:pt x="95" y="51"/>
                  </a:cubicBezTo>
                  <a:cubicBezTo>
                    <a:pt x="95" y="52"/>
                    <a:pt x="95" y="52"/>
                    <a:pt x="95" y="52"/>
                  </a:cubicBezTo>
                  <a:cubicBezTo>
                    <a:pt x="123" y="51"/>
                    <a:pt x="123" y="51"/>
                    <a:pt x="123" y="51"/>
                  </a:cubicBezTo>
                  <a:cubicBezTo>
                    <a:pt x="148" y="53"/>
                    <a:pt x="148" y="53"/>
                    <a:pt x="148" y="53"/>
                  </a:cubicBezTo>
                  <a:cubicBezTo>
                    <a:pt x="186" y="53"/>
                    <a:pt x="186" y="53"/>
                    <a:pt x="186" y="53"/>
                  </a:cubicBezTo>
                  <a:cubicBezTo>
                    <a:pt x="186" y="49"/>
                    <a:pt x="186" y="49"/>
                    <a:pt x="186" y="49"/>
                  </a:cubicBezTo>
                  <a:lnTo>
                    <a:pt x="181" y="49"/>
                  </a:lnTo>
                  <a:close/>
                  <a:moveTo>
                    <a:pt x="181" y="32"/>
                  </a:moveTo>
                  <a:cubicBezTo>
                    <a:pt x="181" y="32"/>
                    <a:pt x="181" y="32"/>
                    <a:pt x="181" y="32"/>
                  </a:cubicBezTo>
                  <a:cubicBezTo>
                    <a:pt x="183" y="32"/>
                    <a:pt x="183" y="32"/>
                    <a:pt x="183" y="32"/>
                  </a:cubicBezTo>
                  <a:cubicBezTo>
                    <a:pt x="183" y="40"/>
                    <a:pt x="183" y="40"/>
                    <a:pt x="183" y="40"/>
                  </a:cubicBezTo>
                  <a:cubicBezTo>
                    <a:pt x="181" y="40"/>
                    <a:pt x="181" y="40"/>
                    <a:pt x="181" y="40"/>
                  </a:cubicBezTo>
                  <a:lnTo>
                    <a:pt x="181" y="32"/>
                  </a:lnTo>
                  <a:close/>
                  <a:moveTo>
                    <a:pt x="160" y="10"/>
                  </a:moveTo>
                  <a:cubicBezTo>
                    <a:pt x="160" y="10"/>
                    <a:pt x="160" y="10"/>
                    <a:pt x="160" y="10"/>
                  </a:cubicBezTo>
                  <a:cubicBezTo>
                    <a:pt x="160" y="10"/>
                    <a:pt x="161" y="10"/>
                    <a:pt x="163" y="10"/>
                  </a:cubicBezTo>
                  <a:cubicBezTo>
                    <a:pt x="165" y="10"/>
                    <a:pt x="170" y="11"/>
                    <a:pt x="170" y="11"/>
                  </a:cubicBezTo>
                  <a:cubicBezTo>
                    <a:pt x="170" y="11"/>
                    <a:pt x="166" y="11"/>
                    <a:pt x="164" y="11"/>
                  </a:cubicBezTo>
                  <a:cubicBezTo>
                    <a:pt x="162" y="11"/>
                    <a:pt x="160" y="10"/>
                    <a:pt x="160" y="10"/>
                  </a:cubicBezTo>
                  <a:cubicBezTo>
                    <a:pt x="160" y="13"/>
                    <a:pt x="160" y="13"/>
                    <a:pt x="160" y="13"/>
                  </a:cubicBezTo>
                  <a:cubicBezTo>
                    <a:pt x="159" y="13"/>
                    <a:pt x="159" y="13"/>
                    <a:pt x="159" y="13"/>
                  </a:cubicBezTo>
                  <a:cubicBezTo>
                    <a:pt x="159" y="10"/>
                    <a:pt x="159" y="10"/>
                    <a:pt x="159" y="10"/>
                  </a:cubicBezTo>
                  <a:lnTo>
                    <a:pt x="160" y="10"/>
                  </a:lnTo>
                  <a:close/>
                  <a:moveTo>
                    <a:pt x="159" y="13"/>
                  </a:moveTo>
                  <a:cubicBezTo>
                    <a:pt x="159" y="13"/>
                    <a:pt x="159" y="13"/>
                    <a:pt x="159" y="13"/>
                  </a:cubicBezTo>
                  <a:cubicBezTo>
                    <a:pt x="164" y="12"/>
                    <a:pt x="170" y="11"/>
                    <a:pt x="170" y="11"/>
                  </a:cubicBezTo>
                  <a:cubicBezTo>
                    <a:pt x="172" y="30"/>
                    <a:pt x="172" y="30"/>
                    <a:pt x="172" y="30"/>
                  </a:cubicBezTo>
                  <a:cubicBezTo>
                    <a:pt x="172" y="30"/>
                    <a:pt x="172" y="30"/>
                    <a:pt x="172" y="30"/>
                  </a:cubicBezTo>
                  <a:cubicBezTo>
                    <a:pt x="169" y="11"/>
                    <a:pt x="169" y="11"/>
                    <a:pt x="169" y="11"/>
                  </a:cubicBezTo>
                  <a:cubicBezTo>
                    <a:pt x="169" y="11"/>
                    <a:pt x="162" y="13"/>
                    <a:pt x="159" y="14"/>
                  </a:cubicBezTo>
                  <a:cubicBezTo>
                    <a:pt x="156" y="15"/>
                    <a:pt x="155" y="16"/>
                    <a:pt x="155" y="16"/>
                  </a:cubicBezTo>
                  <a:cubicBezTo>
                    <a:pt x="155" y="29"/>
                    <a:pt x="155" y="29"/>
                    <a:pt x="155" y="29"/>
                  </a:cubicBezTo>
                  <a:cubicBezTo>
                    <a:pt x="154" y="15"/>
                    <a:pt x="154" y="15"/>
                    <a:pt x="154" y="15"/>
                  </a:cubicBezTo>
                  <a:cubicBezTo>
                    <a:pt x="154" y="15"/>
                    <a:pt x="154" y="14"/>
                    <a:pt x="159" y="13"/>
                  </a:cubicBezTo>
                  <a:close/>
                  <a:moveTo>
                    <a:pt x="114" y="20"/>
                  </a:moveTo>
                  <a:cubicBezTo>
                    <a:pt x="114" y="20"/>
                    <a:pt x="114" y="20"/>
                    <a:pt x="114" y="20"/>
                  </a:cubicBezTo>
                  <a:cubicBezTo>
                    <a:pt x="115" y="20"/>
                    <a:pt x="115" y="20"/>
                    <a:pt x="115" y="20"/>
                  </a:cubicBezTo>
                  <a:cubicBezTo>
                    <a:pt x="115" y="21"/>
                    <a:pt x="115" y="21"/>
                    <a:pt x="115" y="21"/>
                  </a:cubicBezTo>
                  <a:cubicBezTo>
                    <a:pt x="114" y="21"/>
                    <a:pt x="114" y="21"/>
                    <a:pt x="114" y="21"/>
                  </a:cubicBezTo>
                  <a:lnTo>
                    <a:pt x="114" y="20"/>
                  </a:lnTo>
                  <a:close/>
                  <a:moveTo>
                    <a:pt x="112" y="17"/>
                  </a:moveTo>
                  <a:cubicBezTo>
                    <a:pt x="112" y="17"/>
                    <a:pt x="112" y="17"/>
                    <a:pt x="112" y="17"/>
                  </a:cubicBezTo>
                  <a:cubicBezTo>
                    <a:pt x="114" y="17"/>
                    <a:pt x="114" y="17"/>
                    <a:pt x="114" y="17"/>
                  </a:cubicBezTo>
                  <a:cubicBezTo>
                    <a:pt x="114" y="19"/>
                    <a:pt x="114" y="19"/>
                    <a:pt x="114" y="19"/>
                  </a:cubicBezTo>
                  <a:cubicBezTo>
                    <a:pt x="112" y="19"/>
                    <a:pt x="112" y="19"/>
                    <a:pt x="112" y="19"/>
                  </a:cubicBezTo>
                  <a:lnTo>
                    <a:pt x="112" y="17"/>
                  </a:lnTo>
                  <a:close/>
                  <a:moveTo>
                    <a:pt x="111" y="22"/>
                  </a:moveTo>
                  <a:cubicBezTo>
                    <a:pt x="111" y="22"/>
                    <a:pt x="111" y="22"/>
                    <a:pt x="111" y="22"/>
                  </a:cubicBezTo>
                  <a:cubicBezTo>
                    <a:pt x="113" y="22"/>
                    <a:pt x="113" y="22"/>
                    <a:pt x="113" y="22"/>
                  </a:cubicBezTo>
                  <a:cubicBezTo>
                    <a:pt x="113" y="23"/>
                    <a:pt x="113" y="23"/>
                    <a:pt x="113" y="23"/>
                  </a:cubicBezTo>
                  <a:cubicBezTo>
                    <a:pt x="111" y="23"/>
                    <a:pt x="111" y="23"/>
                    <a:pt x="111" y="23"/>
                  </a:cubicBezTo>
                  <a:lnTo>
                    <a:pt x="111" y="22"/>
                  </a:lnTo>
                  <a:close/>
                  <a:moveTo>
                    <a:pt x="109" y="19"/>
                  </a:moveTo>
                  <a:cubicBezTo>
                    <a:pt x="109" y="19"/>
                    <a:pt x="109" y="19"/>
                    <a:pt x="109" y="19"/>
                  </a:cubicBezTo>
                  <a:cubicBezTo>
                    <a:pt x="111" y="19"/>
                    <a:pt x="111" y="19"/>
                    <a:pt x="111" y="19"/>
                  </a:cubicBezTo>
                  <a:cubicBezTo>
                    <a:pt x="111" y="21"/>
                    <a:pt x="111" y="21"/>
                    <a:pt x="111" y="21"/>
                  </a:cubicBezTo>
                  <a:cubicBezTo>
                    <a:pt x="109" y="21"/>
                    <a:pt x="109" y="21"/>
                    <a:pt x="109" y="21"/>
                  </a:cubicBezTo>
                  <a:lnTo>
                    <a:pt x="109" y="19"/>
                  </a:lnTo>
                  <a:close/>
                  <a:moveTo>
                    <a:pt x="98" y="13"/>
                  </a:moveTo>
                  <a:cubicBezTo>
                    <a:pt x="98" y="13"/>
                    <a:pt x="98" y="13"/>
                    <a:pt x="98" y="13"/>
                  </a:cubicBezTo>
                  <a:cubicBezTo>
                    <a:pt x="100" y="13"/>
                    <a:pt x="103" y="13"/>
                    <a:pt x="105" y="13"/>
                  </a:cubicBezTo>
                  <a:cubicBezTo>
                    <a:pt x="103" y="13"/>
                    <a:pt x="101" y="13"/>
                    <a:pt x="98" y="13"/>
                  </a:cubicBezTo>
                  <a:close/>
                  <a:moveTo>
                    <a:pt x="99" y="17"/>
                  </a:moveTo>
                  <a:cubicBezTo>
                    <a:pt x="99" y="17"/>
                    <a:pt x="99" y="17"/>
                    <a:pt x="99" y="17"/>
                  </a:cubicBezTo>
                  <a:cubicBezTo>
                    <a:pt x="99" y="20"/>
                    <a:pt x="99" y="20"/>
                    <a:pt x="99" y="20"/>
                  </a:cubicBezTo>
                  <a:cubicBezTo>
                    <a:pt x="97" y="20"/>
                    <a:pt x="97" y="20"/>
                    <a:pt x="97" y="20"/>
                  </a:cubicBezTo>
                  <a:cubicBezTo>
                    <a:pt x="97" y="17"/>
                    <a:pt x="97" y="17"/>
                    <a:pt x="97" y="17"/>
                  </a:cubicBezTo>
                  <a:lnTo>
                    <a:pt x="99" y="17"/>
                  </a:lnTo>
                  <a:close/>
                  <a:moveTo>
                    <a:pt x="88" y="12"/>
                  </a:moveTo>
                  <a:cubicBezTo>
                    <a:pt x="88" y="12"/>
                    <a:pt x="88" y="12"/>
                    <a:pt x="88" y="12"/>
                  </a:cubicBezTo>
                  <a:cubicBezTo>
                    <a:pt x="91" y="12"/>
                    <a:pt x="94" y="12"/>
                    <a:pt x="98" y="13"/>
                  </a:cubicBezTo>
                  <a:cubicBezTo>
                    <a:pt x="98" y="13"/>
                    <a:pt x="98" y="13"/>
                    <a:pt x="98" y="13"/>
                  </a:cubicBezTo>
                  <a:cubicBezTo>
                    <a:pt x="94" y="13"/>
                    <a:pt x="90" y="13"/>
                    <a:pt x="88" y="13"/>
                  </a:cubicBezTo>
                  <a:lnTo>
                    <a:pt x="88" y="12"/>
                  </a:lnTo>
                  <a:close/>
                  <a:moveTo>
                    <a:pt x="80" y="9"/>
                  </a:moveTo>
                  <a:cubicBezTo>
                    <a:pt x="80" y="9"/>
                    <a:pt x="80" y="9"/>
                    <a:pt x="80" y="9"/>
                  </a:cubicBezTo>
                  <a:cubicBezTo>
                    <a:pt x="82" y="10"/>
                    <a:pt x="83" y="11"/>
                    <a:pt x="85" y="11"/>
                  </a:cubicBezTo>
                  <a:cubicBezTo>
                    <a:pt x="85" y="11"/>
                    <a:pt x="86" y="12"/>
                    <a:pt x="87" y="12"/>
                  </a:cubicBezTo>
                  <a:cubicBezTo>
                    <a:pt x="87" y="13"/>
                    <a:pt x="87" y="13"/>
                    <a:pt x="87" y="13"/>
                  </a:cubicBezTo>
                  <a:cubicBezTo>
                    <a:pt x="86" y="13"/>
                    <a:pt x="86" y="13"/>
                    <a:pt x="86" y="13"/>
                  </a:cubicBezTo>
                  <a:cubicBezTo>
                    <a:pt x="80" y="13"/>
                    <a:pt x="80" y="13"/>
                    <a:pt x="80" y="13"/>
                  </a:cubicBezTo>
                  <a:lnTo>
                    <a:pt x="80" y="9"/>
                  </a:lnTo>
                  <a:close/>
                  <a:moveTo>
                    <a:pt x="86" y="25"/>
                  </a:moveTo>
                  <a:cubicBezTo>
                    <a:pt x="86" y="25"/>
                    <a:pt x="86" y="25"/>
                    <a:pt x="86" y="25"/>
                  </a:cubicBezTo>
                  <a:cubicBezTo>
                    <a:pt x="86" y="27"/>
                    <a:pt x="86" y="27"/>
                    <a:pt x="86" y="27"/>
                  </a:cubicBezTo>
                  <a:cubicBezTo>
                    <a:pt x="85" y="27"/>
                    <a:pt x="85" y="27"/>
                    <a:pt x="85" y="27"/>
                  </a:cubicBezTo>
                  <a:cubicBezTo>
                    <a:pt x="85" y="25"/>
                    <a:pt x="85" y="25"/>
                    <a:pt x="85" y="25"/>
                  </a:cubicBezTo>
                  <a:lnTo>
                    <a:pt x="86" y="25"/>
                  </a:lnTo>
                  <a:close/>
                  <a:moveTo>
                    <a:pt x="18" y="8"/>
                  </a:moveTo>
                  <a:cubicBezTo>
                    <a:pt x="18" y="8"/>
                    <a:pt x="18" y="8"/>
                    <a:pt x="18" y="8"/>
                  </a:cubicBezTo>
                  <a:cubicBezTo>
                    <a:pt x="18" y="19"/>
                    <a:pt x="18" y="19"/>
                    <a:pt x="18" y="19"/>
                  </a:cubicBezTo>
                  <a:cubicBezTo>
                    <a:pt x="18" y="19"/>
                    <a:pt x="18" y="19"/>
                    <a:pt x="18" y="19"/>
                  </a:cubicBezTo>
                  <a:cubicBezTo>
                    <a:pt x="18" y="9"/>
                    <a:pt x="18" y="9"/>
                    <a:pt x="18" y="9"/>
                  </a:cubicBezTo>
                  <a:cubicBezTo>
                    <a:pt x="18" y="9"/>
                    <a:pt x="18" y="9"/>
                    <a:pt x="18" y="9"/>
                  </a:cubicBezTo>
                  <a:cubicBezTo>
                    <a:pt x="18" y="19"/>
                    <a:pt x="18" y="19"/>
                    <a:pt x="18" y="19"/>
                  </a:cubicBezTo>
                  <a:cubicBezTo>
                    <a:pt x="16" y="20"/>
                    <a:pt x="16" y="20"/>
                    <a:pt x="16" y="20"/>
                  </a:cubicBezTo>
                  <a:cubicBezTo>
                    <a:pt x="16" y="10"/>
                    <a:pt x="16" y="10"/>
                    <a:pt x="16" y="10"/>
                  </a:cubicBezTo>
                  <a:cubicBezTo>
                    <a:pt x="16" y="10"/>
                    <a:pt x="16" y="10"/>
                    <a:pt x="16" y="10"/>
                  </a:cubicBezTo>
                  <a:cubicBezTo>
                    <a:pt x="16" y="20"/>
                    <a:pt x="16" y="20"/>
                    <a:pt x="16" y="20"/>
                  </a:cubicBezTo>
                  <a:cubicBezTo>
                    <a:pt x="15" y="20"/>
                    <a:pt x="15" y="20"/>
                    <a:pt x="15" y="20"/>
                  </a:cubicBezTo>
                  <a:cubicBezTo>
                    <a:pt x="15" y="11"/>
                    <a:pt x="15" y="11"/>
                    <a:pt x="15" y="11"/>
                  </a:cubicBezTo>
                  <a:cubicBezTo>
                    <a:pt x="15" y="11"/>
                    <a:pt x="15" y="11"/>
                    <a:pt x="15" y="11"/>
                  </a:cubicBezTo>
                  <a:cubicBezTo>
                    <a:pt x="15" y="20"/>
                    <a:pt x="15" y="20"/>
                    <a:pt x="15" y="20"/>
                  </a:cubicBezTo>
                  <a:cubicBezTo>
                    <a:pt x="15" y="20"/>
                    <a:pt x="15" y="20"/>
                    <a:pt x="15" y="20"/>
                  </a:cubicBezTo>
                  <a:cubicBezTo>
                    <a:pt x="15" y="11"/>
                    <a:pt x="15" y="11"/>
                    <a:pt x="15" y="11"/>
                  </a:cubicBezTo>
                  <a:cubicBezTo>
                    <a:pt x="14" y="11"/>
                    <a:pt x="14" y="11"/>
                    <a:pt x="14" y="11"/>
                  </a:cubicBezTo>
                  <a:lnTo>
                    <a:pt x="18" y="8"/>
                  </a:lnTo>
                  <a:close/>
                  <a:moveTo>
                    <a:pt x="18" y="20"/>
                  </a:moveTo>
                  <a:cubicBezTo>
                    <a:pt x="18" y="20"/>
                    <a:pt x="18" y="20"/>
                    <a:pt x="18" y="20"/>
                  </a:cubicBezTo>
                  <a:cubicBezTo>
                    <a:pt x="18" y="33"/>
                    <a:pt x="18" y="33"/>
                    <a:pt x="18" y="33"/>
                  </a:cubicBezTo>
                  <a:cubicBezTo>
                    <a:pt x="18" y="33"/>
                    <a:pt x="18" y="33"/>
                    <a:pt x="18" y="33"/>
                  </a:cubicBezTo>
                  <a:cubicBezTo>
                    <a:pt x="18" y="20"/>
                    <a:pt x="18" y="20"/>
                    <a:pt x="18" y="20"/>
                  </a:cubicBezTo>
                  <a:close/>
                  <a:moveTo>
                    <a:pt x="18" y="21"/>
                  </a:moveTo>
                  <a:cubicBezTo>
                    <a:pt x="18" y="21"/>
                    <a:pt x="18" y="21"/>
                    <a:pt x="18" y="21"/>
                  </a:cubicBezTo>
                  <a:cubicBezTo>
                    <a:pt x="18" y="33"/>
                    <a:pt x="18" y="33"/>
                    <a:pt x="18" y="33"/>
                  </a:cubicBezTo>
                  <a:cubicBezTo>
                    <a:pt x="16" y="33"/>
                    <a:pt x="16" y="33"/>
                    <a:pt x="16" y="33"/>
                  </a:cubicBezTo>
                  <a:cubicBezTo>
                    <a:pt x="16" y="21"/>
                    <a:pt x="16" y="21"/>
                    <a:pt x="16" y="21"/>
                  </a:cubicBezTo>
                  <a:lnTo>
                    <a:pt x="18" y="21"/>
                  </a:lnTo>
                  <a:close/>
                  <a:moveTo>
                    <a:pt x="16" y="21"/>
                  </a:moveTo>
                  <a:cubicBezTo>
                    <a:pt x="16" y="21"/>
                    <a:pt x="16" y="21"/>
                    <a:pt x="16" y="21"/>
                  </a:cubicBezTo>
                  <a:cubicBezTo>
                    <a:pt x="16" y="33"/>
                    <a:pt x="16" y="33"/>
                    <a:pt x="16" y="33"/>
                  </a:cubicBezTo>
                  <a:cubicBezTo>
                    <a:pt x="15" y="33"/>
                    <a:pt x="15" y="33"/>
                    <a:pt x="15" y="33"/>
                  </a:cubicBezTo>
                  <a:cubicBezTo>
                    <a:pt x="15" y="21"/>
                    <a:pt x="15" y="21"/>
                    <a:pt x="15" y="21"/>
                  </a:cubicBezTo>
                  <a:lnTo>
                    <a:pt x="16" y="21"/>
                  </a:lnTo>
                  <a:close/>
                  <a:moveTo>
                    <a:pt x="15" y="21"/>
                  </a:moveTo>
                  <a:cubicBezTo>
                    <a:pt x="15" y="21"/>
                    <a:pt x="15" y="21"/>
                    <a:pt x="15" y="21"/>
                  </a:cubicBezTo>
                  <a:cubicBezTo>
                    <a:pt x="15" y="33"/>
                    <a:pt x="15" y="33"/>
                    <a:pt x="15" y="33"/>
                  </a:cubicBezTo>
                  <a:cubicBezTo>
                    <a:pt x="15" y="33"/>
                    <a:pt x="15" y="33"/>
                    <a:pt x="15" y="33"/>
                  </a:cubicBezTo>
                  <a:cubicBezTo>
                    <a:pt x="15" y="21"/>
                    <a:pt x="15" y="21"/>
                    <a:pt x="15" y="21"/>
                  </a:cubicBezTo>
                  <a:close/>
                  <a:moveTo>
                    <a:pt x="14" y="12"/>
                  </a:moveTo>
                  <a:cubicBezTo>
                    <a:pt x="14" y="12"/>
                    <a:pt x="14" y="12"/>
                    <a:pt x="14" y="12"/>
                  </a:cubicBezTo>
                  <a:cubicBezTo>
                    <a:pt x="14" y="11"/>
                    <a:pt x="14" y="11"/>
                    <a:pt x="14" y="11"/>
                  </a:cubicBezTo>
                  <a:cubicBezTo>
                    <a:pt x="14" y="33"/>
                    <a:pt x="14" y="33"/>
                    <a:pt x="14" y="33"/>
                  </a:cubicBezTo>
                  <a:cubicBezTo>
                    <a:pt x="14" y="33"/>
                    <a:pt x="14" y="33"/>
                    <a:pt x="14" y="33"/>
                  </a:cubicBezTo>
                  <a:lnTo>
                    <a:pt x="14" y="12"/>
                  </a:lnTo>
                  <a:close/>
                  <a:moveTo>
                    <a:pt x="19" y="33"/>
                  </a:moveTo>
                  <a:cubicBezTo>
                    <a:pt x="19" y="33"/>
                    <a:pt x="19" y="33"/>
                    <a:pt x="19" y="33"/>
                  </a:cubicBezTo>
                  <a:cubicBezTo>
                    <a:pt x="14" y="34"/>
                    <a:pt x="14" y="34"/>
                    <a:pt x="14" y="34"/>
                  </a:cubicBezTo>
                  <a:cubicBezTo>
                    <a:pt x="14" y="33"/>
                    <a:pt x="14" y="33"/>
                    <a:pt x="14" y="33"/>
                  </a:cubicBezTo>
                  <a:cubicBezTo>
                    <a:pt x="14" y="33"/>
                    <a:pt x="14" y="33"/>
                    <a:pt x="14" y="33"/>
                  </a:cubicBezTo>
                  <a:cubicBezTo>
                    <a:pt x="15" y="33"/>
                    <a:pt x="15" y="33"/>
                    <a:pt x="15" y="33"/>
                  </a:cubicBezTo>
                  <a:cubicBezTo>
                    <a:pt x="15" y="33"/>
                    <a:pt x="15" y="33"/>
                    <a:pt x="15" y="33"/>
                  </a:cubicBezTo>
                  <a:cubicBezTo>
                    <a:pt x="15" y="33"/>
                    <a:pt x="15" y="33"/>
                    <a:pt x="15" y="33"/>
                  </a:cubicBezTo>
                  <a:cubicBezTo>
                    <a:pt x="15" y="33"/>
                    <a:pt x="15" y="33"/>
                    <a:pt x="15" y="33"/>
                  </a:cubicBezTo>
                  <a:cubicBezTo>
                    <a:pt x="15" y="33"/>
                    <a:pt x="15" y="33"/>
                    <a:pt x="15" y="33"/>
                  </a:cubicBezTo>
                  <a:cubicBezTo>
                    <a:pt x="16" y="33"/>
                    <a:pt x="16" y="33"/>
                    <a:pt x="16" y="33"/>
                  </a:cubicBezTo>
                  <a:cubicBezTo>
                    <a:pt x="16" y="33"/>
                    <a:pt x="16" y="33"/>
                    <a:pt x="16" y="33"/>
                  </a:cubicBezTo>
                  <a:cubicBezTo>
                    <a:pt x="16" y="33"/>
                    <a:pt x="16" y="33"/>
                    <a:pt x="16" y="33"/>
                  </a:cubicBezTo>
                  <a:cubicBezTo>
                    <a:pt x="19" y="33"/>
                    <a:pt x="19" y="33"/>
                    <a:pt x="19" y="33"/>
                  </a:cubicBezTo>
                  <a:close/>
                  <a:moveTo>
                    <a:pt x="20" y="33"/>
                  </a:moveTo>
                  <a:cubicBezTo>
                    <a:pt x="20" y="33"/>
                    <a:pt x="20" y="33"/>
                    <a:pt x="20" y="33"/>
                  </a:cubicBezTo>
                  <a:cubicBezTo>
                    <a:pt x="19" y="33"/>
                    <a:pt x="19" y="33"/>
                    <a:pt x="19" y="33"/>
                  </a:cubicBezTo>
                  <a:cubicBezTo>
                    <a:pt x="19" y="33"/>
                    <a:pt x="19" y="33"/>
                    <a:pt x="19" y="33"/>
                  </a:cubicBezTo>
                  <a:cubicBezTo>
                    <a:pt x="20" y="33"/>
                    <a:pt x="20" y="33"/>
                    <a:pt x="20" y="33"/>
                  </a:cubicBezTo>
                  <a:close/>
                  <a:moveTo>
                    <a:pt x="19" y="32"/>
                  </a:moveTo>
                  <a:cubicBezTo>
                    <a:pt x="19" y="32"/>
                    <a:pt x="19" y="32"/>
                    <a:pt x="19" y="32"/>
                  </a:cubicBezTo>
                  <a:cubicBezTo>
                    <a:pt x="19" y="20"/>
                    <a:pt x="19" y="20"/>
                    <a:pt x="19" y="20"/>
                  </a:cubicBezTo>
                  <a:cubicBezTo>
                    <a:pt x="19" y="20"/>
                    <a:pt x="19" y="20"/>
                    <a:pt x="19" y="20"/>
                  </a:cubicBezTo>
                  <a:cubicBezTo>
                    <a:pt x="19" y="32"/>
                    <a:pt x="19" y="32"/>
                    <a:pt x="19" y="32"/>
                  </a:cubicBezTo>
                  <a:close/>
                  <a:moveTo>
                    <a:pt x="20" y="33"/>
                  </a:moveTo>
                  <a:cubicBezTo>
                    <a:pt x="20" y="33"/>
                    <a:pt x="20" y="33"/>
                    <a:pt x="20" y="33"/>
                  </a:cubicBezTo>
                  <a:cubicBezTo>
                    <a:pt x="20" y="33"/>
                    <a:pt x="20" y="33"/>
                    <a:pt x="20" y="33"/>
                  </a:cubicBezTo>
                  <a:cubicBezTo>
                    <a:pt x="20" y="33"/>
                    <a:pt x="20" y="33"/>
                    <a:pt x="20" y="33"/>
                  </a:cubicBezTo>
                  <a:cubicBezTo>
                    <a:pt x="20" y="32"/>
                    <a:pt x="20" y="32"/>
                    <a:pt x="20" y="32"/>
                  </a:cubicBezTo>
                  <a:lnTo>
                    <a:pt x="20" y="33"/>
                  </a:lnTo>
                  <a:close/>
                  <a:moveTo>
                    <a:pt x="22" y="32"/>
                  </a:moveTo>
                  <a:cubicBezTo>
                    <a:pt x="22" y="32"/>
                    <a:pt x="22" y="32"/>
                    <a:pt x="22" y="32"/>
                  </a:cubicBezTo>
                  <a:cubicBezTo>
                    <a:pt x="20" y="32"/>
                    <a:pt x="20" y="32"/>
                    <a:pt x="20" y="32"/>
                  </a:cubicBezTo>
                  <a:cubicBezTo>
                    <a:pt x="20" y="20"/>
                    <a:pt x="20" y="20"/>
                    <a:pt x="20" y="20"/>
                  </a:cubicBezTo>
                  <a:cubicBezTo>
                    <a:pt x="22" y="19"/>
                    <a:pt x="22" y="19"/>
                    <a:pt x="22" y="19"/>
                  </a:cubicBezTo>
                  <a:cubicBezTo>
                    <a:pt x="22" y="32"/>
                    <a:pt x="22" y="32"/>
                    <a:pt x="22" y="32"/>
                  </a:cubicBezTo>
                  <a:close/>
                  <a:moveTo>
                    <a:pt x="21" y="33"/>
                  </a:moveTo>
                  <a:cubicBezTo>
                    <a:pt x="21" y="33"/>
                    <a:pt x="21" y="33"/>
                    <a:pt x="21" y="33"/>
                  </a:cubicBezTo>
                  <a:cubicBezTo>
                    <a:pt x="20" y="33"/>
                    <a:pt x="20" y="33"/>
                    <a:pt x="20" y="33"/>
                  </a:cubicBezTo>
                  <a:cubicBezTo>
                    <a:pt x="20" y="32"/>
                    <a:pt x="20" y="32"/>
                    <a:pt x="20" y="32"/>
                  </a:cubicBezTo>
                  <a:cubicBezTo>
                    <a:pt x="21" y="32"/>
                    <a:pt x="21" y="32"/>
                    <a:pt x="21" y="32"/>
                  </a:cubicBezTo>
                  <a:lnTo>
                    <a:pt x="21" y="33"/>
                  </a:lnTo>
                  <a:close/>
                  <a:moveTo>
                    <a:pt x="22" y="33"/>
                  </a:moveTo>
                  <a:cubicBezTo>
                    <a:pt x="22" y="33"/>
                    <a:pt x="22" y="33"/>
                    <a:pt x="22" y="33"/>
                  </a:cubicBezTo>
                  <a:cubicBezTo>
                    <a:pt x="21" y="33"/>
                    <a:pt x="21" y="33"/>
                    <a:pt x="21" y="33"/>
                  </a:cubicBezTo>
                  <a:cubicBezTo>
                    <a:pt x="21" y="32"/>
                    <a:pt x="21" y="32"/>
                    <a:pt x="21" y="32"/>
                  </a:cubicBezTo>
                  <a:cubicBezTo>
                    <a:pt x="22" y="32"/>
                    <a:pt x="22" y="32"/>
                    <a:pt x="22" y="32"/>
                  </a:cubicBezTo>
                  <a:lnTo>
                    <a:pt x="22" y="33"/>
                  </a:lnTo>
                  <a:close/>
                  <a:moveTo>
                    <a:pt x="23" y="33"/>
                  </a:moveTo>
                  <a:cubicBezTo>
                    <a:pt x="23" y="33"/>
                    <a:pt x="23" y="33"/>
                    <a:pt x="23" y="33"/>
                  </a:cubicBezTo>
                  <a:cubicBezTo>
                    <a:pt x="22" y="33"/>
                    <a:pt x="22" y="33"/>
                    <a:pt x="22" y="33"/>
                  </a:cubicBezTo>
                  <a:cubicBezTo>
                    <a:pt x="22" y="32"/>
                    <a:pt x="22" y="32"/>
                    <a:pt x="22" y="32"/>
                  </a:cubicBezTo>
                  <a:cubicBezTo>
                    <a:pt x="23" y="32"/>
                    <a:pt x="23" y="32"/>
                    <a:pt x="23" y="32"/>
                  </a:cubicBezTo>
                  <a:lnTo>
                    <a:pt x="23" y="33"/>
                  </a:lnTo>
                  <a:close/>
                  <a:moveTo>
                    <a:pt x="22" y="32"/>
                  </a:moveTo>
                  <a:cubicBezTo>
                    <a:pt x="22" y="32"/>
                    <a:pt x="22" y="32"/>
                    <a:pt x="22" y="32"/>
                  </a:cubicBezTo>
                  <a:cubicBezTo>
                    <a:pt x="22" y="19"/>
                    <a:pt x="22" y="19"/>
                    <a:pt x="22" y="19"/>
                  </a:cubicBezTo>
                  <a:cubicBezTo>
                    <a:pt x="22" y="19"/>
                    <a:pt x="22" y="19"/>
                    <a:pt x="22" y="19"/>
                  </a:cubicBezTo>
                  <a:cubicBezTo>
                    <a:pt x="22" y="32"/>
                    <a:pt x="22" y="32"/>
                    <a:pt x="22" y="32"/>
                  </a:cubicBezTo>
                  <a:close/>
                  <a:moveTo>
                    <a:pt x="23" y="33"/>
                  </a:moveTo>
                  <a:cubicBezTo>
                    <a:pt x="23" y="33"/>
                    <a:pt x="23" y="33"/>
                    <a:pt x="23" y="33"/>
                  </a:cubicBezTo>
                  <a:cubicBezTo>
                    <a:pt x="23" y="33"/>
                    <a:pt x="23" y="33"/>
                    <a:pt x="23" y="33"/>
                  </a:cubicBezTo>
                  <a:cubicBezTo>
                    <a:pt x="23" y="32"/>
                    <a:pt x="23" y="32"/>
                    <a:pt x="23" y="32"/>
                  </a:cubicBezTo>
                  <a:cubicBezTo>
                    <a:pt x="23" y="32"/>
                    <a:pt x="23" y="32"/>
                    <a:pt x="23" y="32"/>
                  </a:cubicBezTo>
                  <a:lnTo>
                    <a:pt x="23" y="33"/>
                  </a:lnTo>
                  <a:close/>
                  <a:moveTo>
                    <a:pt x="23" y="32"/>
                  </a:moveTo>
                  <a:cubicBezTo>
                    <a:pt x="23" y="32"/>
                    <a:pt x="23" y="32"/>
                    <a:pt x="23" y="32"/>
                  </a:cubicBezTo>
                  <a:cubicBezTo>
                    <a:pt x="23" y="19"/>
                    <a:pt x="23" y="19"/>
                    <a:pt x="23" y="19"/>
                  </a:cubicBezTo>
                  <a:cubicBezTo>
                    <a:pt x="23" y="19"/>
                    <a:pt x="23" y="19"/>
                    <a:pt x="23" y="19"/>
                  </a:cubicBezTo>
                  <a:cubicBezTo>
                    <a:pt x="23" y="32"/>
                    <a:pt x="23" y="32"/>
                    <a:pt x="23" y="32"/>
                  </a:cubicBezTo>
                  <a:close/>
                  <a:moveTo>
                    <a:pt x="25" y="33"/>
                  </a:moveTo>
                  <a:cubicBezTo>
                    <a:pt x="25" y="33"/>
                    <a:pt x="25" y="33"/>
                    <a:pt x="25" y="33"/>
                  </a:cubicBezTo>
                  <a:cubicBezTo>
                    <a:pt x="25" y="32"/>
                    <a:pt x="25" y="32"/>
                    <a:pt x="25" y="32"/>
                  </a:cubicBezTo>
                  <a:cubicBezTo>
                    <a:pt x="24" y="32"/>
                    <a:pt x="24" y="32"/>
                    <a:pt x="24" y="32"/>
                  </a:cubicBezTo>
                  <a:cubicBezTo>
                    <a:pt x="24" y="33"/>
                    <a:pt x="24" y="33"/>
                    <a:pt x="24" y="33"/>
                  </a:cubicBezTo>
                  <a:cubicBezTo>
                    <a:pt x="24" y="33"/>
                    <a:pt x="24" y="33"/>
                    <a:pt x="24" y="33"/>
                  </a:cubicBezTo>
                  <a:cubicBezTo>
                    <a:pt x="24" y="32"/>
                    <a:pt x="24" y="32"/>
                    <a:pt x="24" y="32"/>
                  </a:cubicBezTo>
                  <a:cubicBezTo>
                    <a:pt x="24" y="32"/>
                    <a:pt x="24" y="32"/>
                    <a:pt x="24" y="32"/>
                  </a:cubicBezTo>
                  <a:cubicBezTo>
                    <a:pt x="24" y="32"/>
                    <a:pt x="24" y="32"/>
                    <a:pt x="24" y="32"/>
                  </a:cubicBezTo>
                  <a:cubicBezTo>
                    <a:pt x="24" y="32"/>
                    <a:pt x="24" y="32"/>
                    <a:pt x="24" y="32"/>
                  </a:cubicBezTo>
                  <a:cubicBezTo>
                    <a:pt x="25" y="32"/>
                    <a:pt x="25" y="32"/>
                    <a:pt x="25" y="32"/>
                  </a:cubicBezTo>
                  <a:cubicBezTo>
                    <a:pt x="25" y="33"/>
                    <a:pt x="25" y="33"/>
                    <a:pt x="25" y="33"/>
                  </a:cubicBezTo>
                  <a:cubicBezTo>
                    <a:pt x="25" y="33"/>
                    <a:pt x="25" y="33"/>
                    <a:pt x="25" y="33"/>
                  </a:cubicBezTo>
                  <a:cubicBezTo>
                    <a:pt x="25" y="32"/>
                    <a:pt x="25" y="32"/>
                    <a:pt x="25" y="32"/>
                  </a:cubicBezTo>
                  <a:cubicBezTo>
                    <a:pt x="26" y="32"/>
                    <a:pt x="26" y="32"/>
                    <a:pt x="26" y="32"/>
                  </a:cubicBezTo>
                  <a:cubicBezTo>
                    <a:pt x="26" y="32"/>
                    <a:pt x="26" y="32"/>
                    <a:pt x="26" y="32"/>
                  </a:cubicBezTo>
                  <a:lnTo>
                    <a:pt x="25" y="33"/>
                  </a:lnTo>
                  <a:close/>
                  <a:moveTo>
                    <a:pt x="24" y="32"/>
                  </a:moveTo>
                  <a:cubicBezTo>
                    <a:pt x="24" y="32"/>
                    <a:pt x="24" y="32"/>
                    <a:pt x="24" y="32"/>
                  </a:cubicBezTo>
                  <a:cubicBezTo>
                    <a:pt x="24" y="19"/>
                    <a:pt x="24" y="19"/>
                    <a:pt x="24" y="19"/>
                  </a:cubicBezTo>
                  <a:cubicBezTo>
                    <a:pt x="24" y="18"/>
                    <a:pt x="24" y="18"/>
                    <a:pt x="24" y="18"/>
                  </a:cubicBezTo>
                  <a:cubicBezTo>
                    <a:pt x="24" y="32"/>
                    <a:pt x="24" y="32"/>
                    <a:pt x="24" y="32"/>
                  </a:cubicBezTo>
                  <a:close/>
                  <a:moveTo>
                    <a:pt x="25" y="32"/>
                  </a:moveTo>
                  <a:cubicBezTo>
                    <a:pt x="25" y="32"/>
                    <a:pt x="25" y="32"/>
                    <a:pt x="25" y="32"/>
                  </a:cubicBezTo>
                  <a:cubicBezTo>
                    <a:pt x="25" y="18"/>
                    <a:pt x="25" y="18"/>
                    <a:pt x="25" y="18"/>
                  </a:cubicBezTo>
                  <a:cubicBezTo>
                    <a:pt x="25" y="18"/>
                    <a:pt x="25" y="18"/>
                    <a:pt x="25" y="18"/>
                  </a:cubicBezTo>
                  <a:cubicBezTo>
                    <a:pt x="25" y="32"/>
                    <a:pt x="25" y="32"/>
                    <a:pt x="25" y="32"/>
                  </a:cubicBezTo>
                  <a:close/>
                  <a:moveTo>
                    <a:pt x="26" y="31"/>
                  </a:moveTo>
                  <a:cubicBezTo>
                    <a:pt x="26" y="31"/>
                    <a:pt x="26" y="31"/>
                    <a:pt x="26" y="31"/>
                  </a:cubicBezTo>
                  <a:cubicBezTo>
                    <a:pt x="26" y="18"/>
                    <a:pt x="26" y="18"/>
                    <a:pt x="26" y="18"/>
                  </a:cubicBezTo>
                  <a:cubicBezTo>
                    <a:pt x="26" y="18"/>
                    <a:pt x="26" y="18"/>
                    <a:pt x="26" y="18"/>
                  </a:cubicBezTo>
                  <a:cubicBezTo>
                    <a:pt x="26" y="31"/>
                    <a:pt x="26" y="31"/>
                    <a:pt x="26" y="31"/>
                  </a:cubicBezTo>
                  <a:close/>
                  <a:moveTo>
                    <a:pt x="28" y="31"/>
                  </a:moveTo>
                  <a:cubicBezTo>
                    <a:pt x="28" y="31"/>
                    <a:pt x="28" y="31"/>
                    <a:pt x="28" y="31"/>
                  </a:cubicBezTo>
                  <a:cubicBezTo>
                    <a:pt x="27" y="31"/>
                    <a:pt x="27" y="31"/>
                    <a:pt x="27" y="31"/>
                  </a:cubicBezTo>
                  <a:cubicBezTo>
                    <a:pt x="27" y="31"/>
                    <a:pt x="27" y="31"/>
                    <a:pt x="27" y="31"/>
                  </a:cubicBezTo>
                  <a:cubicBezTo>
                    <a:pt x="27" y="31"/>
                    <a:pt x="27" y="31"/>
                    <a:pt x="27" y="31"/>
                  </a:cubicBezTo>
                  <a:cubicBezTo>
                    <a:pt x="27" y="17"/>
                    <a:pt x="27" y="17"/>
                    <a:pt x="27" y="17"/>
                  </a:cubicBezTo>
                  <a:cubicBezTo>
                    <a:pt x="27" y="17"/>
                    <a:pt x="27" y="17"/>
                    <a:pt x="27" y="17"/>
                  </a:cubicBezTo>
                  <a:cubicBezTo>
                    <a:pt x="28" y="17"/>
                    <a:pt x="28" y="17"/>
                    <a:pt x="28" y="17"/>
                  </a:cubicBezTo>
                  <a:lnTo>
                    <a:pt x="28" y="31"/>
                  </a:lnTo>
                  <a:close/>
                  <a:moveTo>
                    <a:pt x="30" y="31"/>
                  </a:moveTo>
                  <a:cubicBezTo>
                    <a:pt x="30" y="31"/>
                    <a:pt x="30" y="31"/>
                    <a:pt x="30" y="31"/>
                  </a:cubicBezTo>
                  <a:cubicBezTo>
                    <a:pt x="29" y="31"/>
                    <a:pt x="29" y="31"/>
                    <a:pt x="29" y="31"/>
                  </a:cubicBezTo>
                  <a:cubicBezTo>
                    <a:pt x="29" y="17"/>
                    <a:pt x="29" y="17"/>
                    <a:pt x="29" y="17"/>
                  </a:cubicBezTo>
                  <a:cubicBezTo>
                    <a:pt x="30" y="18"/>
                    <a:pt x="30" y="18"/>
                    <a:pt x="30" y="18"/>
                  </a:cubicBezTo>
                  <a:lnTo>
                    <a:pt x="30" y="31"/>
                  </a:lnTo>
                  <a:close/>
                  <a:moveTo>
                    <a:pt x="37" y="30"/>
                  </a:moveTo>
                  <a:cubicBezTo>
                    <a:pt x="37" y="30"/>
                    <a:pt x="37" y="30"/>
                    <a:pt x="37" y="30"/>
                  </a:cubicBezTo>
                  <a:cubicBezTo>
                    <a:pt x="34" y="30"/>
                    <a:pt x="34" y="30"/>
                    <a:pt x="34" y="30"/>
                  </a:cubicBezTo>
                  <a:cubicBezTo>
                    <a:pt x="31" y="31"/>
                    <a:pt x="31" y="31"/>
                    <a:pt x="31" y="31"/>
                  </a:cubicBezTo>
                  <a:cubicBezTo>
                    <a:pt x="31" y="18"/>
                    <a:pt x="31" y="18"/>
                    <a:pt x="31" y="18"/>
                  </a:cubicBezTo>
                  <a:cubicBezTo>
                    <a:pt x="37" y="18"/>
                    <a:pt x="37" y="18"/>
                    <a:pt x="37" y="18"/>
                  </a:cubicBezTo>
                  <a:lnTo>
                    <a:pt x="37" y="30"/>
                  </a:lnTo>
                  <a:close/>
                  <a:moveTo>
                    <a:pt x="39" y="31"/>
                  </a:moveTo>
                  <a:cubicBezTo>
                    <a:pt x="39" y="31"/>
                    <a:pt x="39" y="31"/>
                    <a:pt x="39" y="31"/>
                  </a:cubicBezTo>
                  <a:cubicBezTo>
                    <a:pt x="38" y="31"/>
                    <a:pt x="38" y="31"/>
                    <a:pt x="38" y="31"/>
                  </a:cubicBezTo>
                  <a:cubicBezTo>
                    <a:pt x="38" y="18"/>
                    <a:pt x="38" y="18"/>
                    <a:pt x="38" y="18"/>
                  </a:cubicBezTo>
                  <a:cubicBezTo>
                    <a:pt x="39" y="18"/>
                    <a:pt x="39" y="18"/>
                    <a:pt x="39" y="18"/>
                  </a:cubicBezTo>
                  <a:lnTo>
                    <a:pt x="39" y="31"/>
                  </a:lnTo>
                  <a:close/>
                  <a:moveTo>
                    <a:pt x="42" y="31"/>
                  </a:moveTo>
                  <a:cubicBezTo>
                    <a:pt x="42" y="31"/>
                    <a:pt x="42" y="31"/>
                    <a:pt x="42" y="31"/>
                  </a:cubicBezTo>
                  <a:cubicBezTo>
                    <a:pt x="40" y="31"/>
                    <a:pt x="40" y="31"/>
                    <a:pt x="40" y="31"/>
                  </a:cubicBezTo>
                  <a:cubicBezTo>
                    <a:pt x="40" y="18"/>
                    <a:pt x="40" y="18"/>
                    <a:pt x="40" y="18"/>
                  </a:cubicBezTo>
                  <a:cubicBezTo>
                    <a:pt x="42" y="18"/>
                    <a:pt x="42" y="18"/>
                    <a:pt x="42" y="18"/>
                  </a:cubicBezTo>
                  <a:lnTo>
                    <a:pt x="42" y="31"/>
                  </a:lnTo>
                  <a:close/>
                  <a:moveTo>
                    <a:pt x="48" y="31"/>
                  </a:moveTo>
                  <a:cubicBezTo>
                    <a:pt x="48" y="31"/>
                    <a:pt x="48" y="31"/>
                    <a:pt x="48" y="31"/>
                  </a:cubicBezTo>
                  <a:cubicBezTo>
                    <a:pt x="42" y="31"/>
                    <a:pt x="42" y="31"/>
                    <a:pt x="42" y="31"/>
                  </a:cubicBezTo>
                  <a:cubicBezTo>
                    <a:pt x="42" y="18"/>
                    <a:pt x="42" y="18"/>
                    <a:pt x="42" y="18"/>
                  </a:cubicBezTo>
                  <a:cubicBezTo>
                    <a:pt x="48" y="18"/>
                    <a:pt x="48" y="18"/>
                    <a:pt x="48" y="18"/>
                  </a:cubicBezTo>
                  <a:lnTo>
                    <a:pt x="48" y="31"/>
                  </a:lnTo>
                  <a:close/>
                  <a:moveTo>
                    <a:pt x="50" y="31"/>
                  </a:moveTo>
                  <a:cubicBezTo>
                    <a:pt x="50" y="31"/>
                    <a:pt x="50" y="31"/>
                    <a:pt x="50" y="31"/>
                  </a:cubicBezTo>
                  <a:cubicBezTo>
                    <a:pt x="49" y="31"/>
                    <a:pt x="49" y="31"/>
                    <a:pt x="49" y="31"/>
                  </a:cubicBezTo>
                  <a:cubicBezTo>
                    <a:pt x="49" y="18"/>
                    <a:pt x="49" y="18"/>
                    <a:pt x="49" y="18"/>
                  </a:cubicBezTo>
                  <a:cubicBezTo>
                    <a:pt x="50" y="19"/>
                    <a:pt x="50" y="19"/>
                    <a:pt x="50" y="19"/>
                  </a:cubicBezTo>
                  <a:lnTo>
                    <a:pt x="50" y="31"/>
                  </a:lnTo>
                  <a:close/>
                  <a:moveTo>
                    <a:pt x="52" y="31"/>
                  </a:moveTo>
                  <a:cubicBezTo>
                    <a:pt x="52" y="31"/>
                    <a:pt x="52" y="31"/>
                    <a:pt x="52" y="31"/>
                  </a:cubicBezTo>
                  <a:cubicBezTo>
                    <a:pt x="51" y="31"/>
                    <a:pt x="51" y="31"/>
                    <a:pt x="51" y="31"/>
                  </a:cubicBezTo>
                  <a:cubicBezTo>
                    <a:pt x="51" y="19"/>
                    <a:pt x="51" y="19"/>
                    <a:pt x="51" y="19"/>
                  </a:cubicBezTo>
                  <a:cubicBezTo>
                    <a:pt x="52" y="19"/>
                    <a:pt x="52" y="19"/>
                    <a:pt x="52" y="19"/>
                  </a:cubicBezTo>
                  <a:lnTo>
                    <a:pt x="52" y="31"/>
                  </a:lnTo>
                  <a:close/>
                  <a:moveTo>
                    <a:pt x="57" y="31"/>
                  </a:moveTo>
                  <a:cubicBezTo>
                    <a:pt x="57" y="31"/>
                    <a:pt x="57" y="31"/>
                    <a:pt x="57" y="31"/>
                  </a:cubicBezTo>
                  <a:cubicBezTo>
                    <a:pt x="53" y="31"/>
                    <a:pt x="53" y="31"/>
                    <a:pt x="53" y="31"/>
                  </a:cubicBezTo>
                  <a:cubicBezTo>
                    <a:pt x="53" y="19"/>
                    <a:pt x="53" y="19"/>
                    <a:pt x="53" y="19"/>
                  </a:cubicBezTo>
                  <a:cubicBezTo>
                    <a:pt x="57" y="19"/>
                    <a:pt x="57" y="19"/>
                    <a:pt x="57" y="19"/>
                  </a:cubicBezTo>
                  <a:lnTo>
                    <a:pt x="57" y="31"/>
                  </a:lnTo>
                  <a:close/>
                  <a:moveTo>
                    <a:pt x="59" y="31"/>
                  </a:moveTo>
                  <a:cubicBezTo>
                    <a:pt x="59" y="31"/>
                    <a:pt x="59" y="31"/>
                    <a:pt x="59" y="31"/>
                  </a:cubicBezTo>
                  <a:cubicBezTo>
                    <a:pt x="58" y="31"/>
                    <a:pt x="58" y="31"/>
                    <a:pt x="58" y="31"/>
                  </a:cubicBezTo>
                  <a:cubicBezTo>
                    <a:pt x="58" y="19"/>
                    <a:pt x="58" y="19"/>
                    <a:pt x="58" y="19"/>
                  </a:cubicBezTo>
                  <a:cubicBezTo>
                    <a:pt x="59" y="19"/>
                    <a:pt x="59" y="19"/>
                    <a:pt x="59" y="19"/>
                  </a:cubicBezTo>
                  <a:lnTo>
                    <a:pt x="59" y="31"/>
                  </a:lnTo>
                  <a:close/>
                  <a:moveTo>
                    <a:pt x="63" y="31"/>
                  </a:moveTo>
                  <a:cubicBezTo>
                    <a:pt x="63" y="31"/>
                    <a:pt x="63" y="31"/>
                    <a:pt x="63" y="31"/>
                  </a:cubicBezTo>
                  <a:cubicBezTo>
                    <a:pt x="60" y="31"/>
                    <a:pt x="60" y="31"/>
                    <a:pt x="60" y="31"/>
                  </a:cubicBezTo>
                  <a:cubicBezTo>
                    <a:pt x="60" y="19"/>
                    <a:pt x="60" y="19"/>
                    <a:pt x="60" y="19"/>
                  </a:cubicBezTo>
                  <a:cubicBezTo>
                    <a:pt x="63" y="19"/>
                    <a:pt x="63" y="19"/>
                    <a:pt x="63" y="19"/>
                  </a:cubicBezTo>
                  <a:lnTo>
                    <a:pt x="63" y="31"/>
                  </a:lnTo>
                  <a:close/>
                  <a:moveTo>
                    <a:pt x="63" y="18"/>
                  </a:moveTo>
                  <a:cubicBezTo>
                    <a:pt x="63" y="18"/>
                    <a:pt x="63" y="18"/>
                    <a:pt x="63" y="18"/>
                  </a:cubicBezTo>
                  <a:cubicBezTo>
                    <a:pt x="60" y="17"/>
                    <a:pt x="60" y="17"/>
                    <a:pt x="60" y="17"/>
                  </a:cubicBezTo>
                  <a:cubicBezTo>
                    <a:pt x="60" y="4"/>
                    <a:pt x="60" y="4"/>
                    <a:pt x="60" y="4"/>
                  </a:cubicBezTo>
                  <a:cubicBezTo>
                    <a:pt x="59" y="4"/>
                    <a:pt x="59" y="4"/>
                    <a:pt x="59" y="4"/>
                  </a:cubicBezTo>
                  <a:cubicBezTo>
                    <a:pt x="59" y="17"/>
                    <a:pt x="59" y="17"/>
                    <a:pt x="59" y="17"/>
                  </a:cubicBezTo>
                  <a:cubicBezTo>
                    <a:pt x="58" y="17"/>
                    <a:pt x="58" y="17"/>
                    <a:pt x="58" y="17"/>
                  </a:cubicBezTo>
                  <a:cubicBezTo>
                    <a:pt x="58" y="4"/>
                    <a:pt x="58" y="4"/>
                    <a:pt x="58" y="4"/>
                  </a:cubicBezTo>
                  <a:cubicBezTo>
                    <a:pt x="57" y="4"/>
                    <a:pt x="57" y="4"/>
                    <a:pt x="57" y="4"/>
                  </a:cubicBezTo>
                  <a:cubicBezTo>
                    <a:pt x="57" y="17"/>
                    <a:pt x="57" y="17"/>
                    <a:pt x="57" y="17"/>
                  </a:cubicBezTo>
                  <a:cubicBezTo>
                    <a:pt x="53" y="17"/>
                    <a:pt x="53" y="17"/>
                    <a:pt x="53" y="17"/>
                  </a:cubicBezTo>
                  <a:cubicBezTo>
                    <a:pt x="53" y="3"/>
                    <a:pt x="53" y="3"/>
                    <a:pt x="53" y="3"/>
                  </a:cubicBezTo>
                  <a:cubicBezTo>
                    <a:pt x="52" y="4"/>
                    <a:pt x="52" y="4"/>
                    <a:pt x="52" y="4"/>
                  </a:cubicBezTo>
                  <a:cubicBezTo>
                    <a:pt x="52" y="17"/>
                    <a:pt x="52" y="17"/>
                    <a:pt x="52" y="17"/>
                  </a:cubicBezTo>
                  <a:cubicBezTo>
                    <a:pt x="51" y="17"/>
                    <a:pt x="51" y="17"/>
                    <a:pt x="51" y="17"/>
                  </a:cubicBezTo>
                  <a:cubicBezTo>
                    <a:pt x="51" y="3"/>
                    <a:pt x="51" y="3"/>
                    <a:pt x="51" y="3"/>
                  </a:cubicBezTo>
                  <a:cubicBezTo>
                    <a:pt x="50" y="4"/>
                    <a:pt x="50" y="4"/>
                    <a:pt x="50" y="4"/>
                  </a:cubicBezTo>
                  <a:cubicBezTo>
                    <a:pt x="50" y="17"/>
                    <a:pt x="50" y="17"/>
                    <a:pt x="50" y="17"/>
                  </a:cubicBezTo>
                  <a:cubicBezTo>
                    <a:pt x="49" y="17"/>
                    <a:pt x="49" y="17"/>
                    <a:pt x="49" y="17"/>
                  </a:cubicBezTo>
                  <a:cubicBezTo>
                    <a:pt x="49" y="3"/>
                    <a:pt x="49" y="3"/>
                    <a:pt x="49" y="3"/>
                  </a:cubicBezTo>
                  <a:cubicBezTo>
                    <a:pt x="48" y="3"/>
                    <a:pt x="48" y="3"/>
                    <a:pt x="48" y="3"/>
                  </a:cubicBezTo>
                  <a:cubicBezTo>
                    <a:pt x="48" y="17"/>
                    <a:pt x="48" y="17"/>
                    <a:pt x="48" y="17"/>
                  </a:cubicBezTo>
                  <a:cubicBezTo>
                    <a:pt x="42" y="17"/>
                    <a:pt x="42" y="17"/>
                    <a:pt x="42" y="17"/>
                  </a:cubicBezTo>
                  <a:cubicBezTo>
                    <a:pt x="42" y="3"/>
                    <a:pt x="42" y="3"/>
                    <a:pt x="42" y="3"/>
                  </a:cubicBezTo>
                  <a:cubicBezTo>
                    <a:pt x="42" y="3"/>
                    <a:pt x="42" y="3"/>
                    <a:pt x="42" y="3"/>
                  </a:cubicBezTo>
                  <a:cubicBezTo>
                    <a:pt x="42" y="17"/>
                    <a:pt x="42" y="17"/>
                    <a:pt x="42" y="17"/>
                  </a:cubicBezTo>
                  <a:cubicBezTo>
                    <a:pt x="40" y="17"/>
                    <a:pt x="40" y="17"/>
                    <a:pt x="40" y="17"/>
                  </a:cubicBezTo>
                  <a:cubicBezTo>
                    <a:pt x="40" y="2"/>
                    <a:pt x="40" y="2"/>
                    <a:pt x="40" y="2"/>
                  </a:cubicBezTo>
                  <a:cubicBezTo>
                    <a:pt x="39" y="3"/>
                    <a:pt x="39" y="3"/>
                    <a:pt x="39" y="3"/>
                  </a:cubicBezTo>
                  <a:cubicBezTo>
                    <a:pt x="39" y="17"/>
                    <a:pt x="39" y="17"/>
                    <a:pt x="39" y="17"/>
                  </a:cubicBezTo>
                  <a:cubicBezTo>
                    <a:pt x="38" y="16"/>
                    <a:pt x="38" y="16"/>
                    <a:pt x="38" y="16"/>
                  </a:cubicBezTo>
                  <a:cubicBezTo>
                    <a:pt x="38" y="2"/>
                    <a:pt x="38" y="2"/>
                    <a:pt x="38" y="2"/>
                  </a:cubicBezTo>
                  <a:cubicBezTo>
                    <a:pt x="37" y="3"/>
                    <a:pt x="37" y="3"/>
                    <a:pt x="37" y="3"/>
                  </a:cubicBezTo>
                  <a:cubicBezTo>
                    <a:pt x="37" y="16"/>
                    <a:pt x="37" y="16"/>
                    <a:pt x="37" y="16"/>
                  </a:cubicBezTo>
                  <a:cubicBezTo>
                    <a:pt x="31" y="16"/>
                    <a:pt x="31" y="16"/>
                    <a:pt x="31" y="16"/>
                  </a:cubicBezTo>
                  <a:cubicBezTo>
                    <a:pt x="31" y="2"/>
                    <a:pt x="31" y="2"/>
                    <a:pt x="31" y="2"/>
                  </a:cubicBezTo>
                  <a:cubicBezTo>
                    <a:pt x="30" y="2"/>
                    <a:pt x="30" y="2"/>
                    <a:pt x="30" y="2"/>
                  </a:cubicBezTo>
                  <a:cubicBezTo>
                    <a:pt x="30" y="16"/>
                    <a:pt x="30" y="16"/>
                    <a:pt x="30" y="16"/>
                  </a:cubicBezTo>
                  <a:cubicBezTo>
                    <a:pt x="29" y="16"/>
                    <a:pt x="29" y="16"/>
                    <a:pt x="29" y="16"/>
                  </a:cubicBezTo>
                  <a:cubicBezTo>
                    <a:pt x="29" y="2"/>
                    <a:pt x="29" y="2"/>
                    <a:pt x="29" y="2"/>
                  </a:cubicBezTo>
                  <a:cubicBezTo>
                    <a:pt x="28" y="2"/>
                    <a:pt x="28" y="2"/>
                    <a:pt x="28" y="2"/>
                  </a:cubicBezTo>
                  <a:cubicBezTo>
                    <a:pt x="28" y="16"/>
                    <a:pt x="28" y="16"/>
                    <a:pt x="28" y="16"/>
                  </a:cubicBezTo>
                  <a:cubicBezTo>
                    <a:pt x="27" y="16"/>
                    <a:pt x="27" y="16"/>
                    <a:pt x="27" y="16"/>
                  </a:cubicBezTo>
                  <a:cubicBezTo>
                    <a:pt x="27" y="16"/>
                    <a:pt x="27" y="16"/>
                    <a:pt x="27" y="16"/>
                  </a:cubicBezTo>
                  <a:cubicBezTo>
                    <a:pt x="27" y="16"/>
                    <a:pt x="27" y="16"/>
                    <a:pt x="27" y="16"/>
                  </a:cubicBezTo>
                  <a:cubicBezTo>
                    <a:pt x="27" y="3"/>
                    <a:pt x="27" y="3"/>
                    <a:pt x="27" y="3"/>
                  </a:cubicBezTo>
                  <a:cubicBezTo>
                    <a:pt x="26" y="2"/>
                    <a:pt x="26" y="2"/>
                    <a:pt x="26" y="2"/>
                  </a:cubicBezTo>
                  <a:cubicBezTo>
                    <a:pt x="26" y="16"/>
                    <a:pt x="26" y="16"/>
                    <a:pt x="26" y="16"/>
                  </a:cubicBezTo>
                  <a:cubicBezTo>
                    <a:pt x="26" y="16"/>
                    <a:pt x="26" y="16"/>
                    <a:pt x="26" y="16"/>
                  </a:cubicBezTo>
                  <a:cubicBezTo>
                    <a:pt x="26" y="3"/>
                    <a:pt x="26" y="3"/>
                    <a:pt x="26" y="3"/>
                  </a:cubicBezTo>
                  <a:cubicBezTo>
                    <a:pt x="25" y="3"/>
                    <a:pt x="25" y="3"/>
                    <a:pt x="25" y="3"/>
                  </a:cubicBezTo>
                  <a:cubicBezTo>
                    <a:pt x="25" y="17"/>
                    <a:pt x="25" y="17"/>
                    <a:pt x="25" y="17"/>
                  </a:cubicBezTo>
                  <a:cubicBezTo>
                    <a:pt x="25" y="17"/>
                    <a:pt x="25" y="17"/>
                    <a:pt x="25" y="17"/>
                  </a:cubicBezTo>
                  <a:cubicBezTo>
                    <a:pt x="25" y="4"/>
                    <a:pt x="25" y="4"/>
                    <a:pt x="25" y="4"/>
                  </a:cubicBezTo>
                  <a:cubicBezTo>
                    <a:pt x="24" y="3"/>
                    <a:pt x="24" y="3"/>
                    <a:pt x="24" y="3"/>
                  </a:cubicBezTo>
                  <a:cubicBezTo>
                    <a:pt x="24" y="17"/>
                    <a:pt x="24" y="17"/>
                    <a:pt x="24" y="17"/>
                  </a:cubicBezTo>
                  <a:cubicBezTo>
                    <a:pt x="24" y="17"/>
                    <a:pt x="24" y="17"/>
                    <a:pt x="24" y="17"/>
                  </a:cubicBezTo>
                  <a:cubicBezTo>
                    <a:pt x="24" y="4"/>
                    <a:pt x="24" y="4"/>
                    <a:pt x="24" y="4"/>
                  </a:cubicBezTo>
                  <a:cubicBezTo>
                    <a:pt x="23" y="4"/>
                    <a:pt x="23" y="4"/>
                    <a:pt x="23" y="4"/>
                  </a:cubicBezTo>
                  <a:cubicBezTo>
                    <a:pt x="23" y="17"/>
                    <a:pt x="23" y="17"/>
                    <a:pt x="23" y="17"/>
                  </a:cubicBezTo>
                  <a:cubicBezTo>
                    <a:pt x="23" y="17"/>
                    <a:pt x="23" y="17"/>
                    <a:pt x="23" y="17"/>
                  </a:cubicBezTo>
                  <a:cubicBezTo>
                    <a:pt x="23" y="5"/>
                    <a:pt x="23" y="5"/>
                    <a:pt x="23" y="5"/>
                  </a:cubicBezTo>
                  <a:cubicBezTo>
                    <a:pt x="22" y="5"/>
                    <a:pt x="22" y="5"/>
                    <a:pt x="22" y="5"/>
                  </a:cubicBezTo>
                  <a:cubicBezTo>
                    <a:pt x="22" y="17"/>
                    <a:pt x="22" y="17"/>
                    <a:pt x="22" y="17"/>
                  </a:cubicBezTo>
                  <a:cubicBezTo>
                    <a:pt x="22" y="17"/>
                    <a:pt x="22" y="17"/>
                    <a:pt x="22" y="17"/>
                  </a:cubicBezTo>
                  <a:cubicBezTo>
                    <a:pt x="22" y="5"/>
                    <a:pt x="22" y="5"/>
                    <a:pt x="22" y="5"/>
                  </a:cubicBezTo>
                  <a:cubicBezTo>
                    <a:pt x="22" y="5"/>
                    <a:pt x="22" y="5"/>
                    <a:pt x="22" y="5"/>
                  </a:cubicBezTo>
                  <a:cubicBezTo>
                    <a:pt x="22" y="18"/>
                    <a:pt x="22" y="18"/>
                    <a:pt x="22" y="18"/>
                  </a:cubicBezTo>
                  <a:cubicBezTo>
                    <a:pt x="20" y="18"/>
                    <a:pt x="20" y="18"/>
                    <a:pt x="20" y="18"/>
                  </a:cubicBezTo>
                  <a:cubicBezTo>
                    <a:pt x="20" y="8"/>
                    <a:pt x="20" y="8"/>
                    <a:pt x="20" y="8"/>
                  </a:cubicBezTo>
                  <a:cubicBezTo>
                    <a:pt x="19" y="8"/>
                    <a:pt x="19" y="8"/>
                    <a:pt x="19" y="8"/>
                  </a:cubicBezTo>
                  <a:cubicBezTo>
                    <a:pt x="19" y="19"/>
                    <a:pt x="19" y="19"/>
                    <a:pt x="19" y="19"/>
                  </a:cubicBezTo>
                  <a:cubicBezTo>
                    <a:pt x="19" y="19"/>
                    <a:pt x="19" y="19"/>
                    <a:pt x="19" y="19"/>
                  </a:cubicBezTo>
                  <a:cubicBezTo>
                    <a:pt x="19" y="8"/>
                    <a:pt x="19" y="8"/>
                    <a:pt x="19" y="8"/>
                  </a:cubicBezTo>
                  <a:cubicBezTo>
                    <a:pt x="18" y="8"/>
                    <a:pt x="18" y="8"/>
                    <a:pt x="18" y="8"/>
                  </a:cubicBezTo>
                  <a:cubicBezTo>
                    <a:pt x="26" y="1"/>
                    <a:pt x="26" y="1"/>
                    <a:pt x="26" y="1"/>
                  </a:cubicBezTo>
                  <a:cubicBezTo>
                    <a:pt x="63" y="4"/>
                    <a:pt x="63" y="4"/>
                    <a:pt x="63" y="4"/>
                  </a:cubicBezTo>
                  <a:lnTo>
                    <a:pt x="63" y="18"/>
                  </a:lnTo>
                  <a:close/>
                  <a:moveTo>
                    <a:pt x="65" y="31"/>
                  </a:moveTo>
                  <a:cubicBezTo>
                    <a:pt x="65" y="31"/>
                    <a:pt x="65" y="31"/>
                    <a:pt x="65" y="31"/>
                  </a:cubicBezTo>
                  <a:cubicBezTo>
                    <a:pt x="64" y="31"/>
                    <a:pt x="64" y="31"/>
                    <a:pt x="64" y="31"/>
                  </a:cubicBezTo>
                  <a:cubicBezTo>
                    <a:pt x="64" y="19"/>
                    <a:pt x="64" y="19"/>
                    <a:pt x="64" y="19"/>
                  </a:cubicBezTo>
                  <a:cubicBezTo>
                    <a:pt x="65" y="19"/>
                    <a:pt x="65" y="19"/>
                    <a:pt x="65" y="19"/>
                  </a:cubicBezTo>
                  <a:lnTo>
                    <a:pt x="65" y="31"/>
                  </a:lnTo>
                  <a:close/>
                  <a:moveTo>
                    <a:pt x="65" y="5"/>
                  </a:moveTo>
                  <a:cubicBezTo>
                    <a:pt x="65" y="5"/>
                    <a:pt x="65" y="5"/>
                    <a:pt x="65" y="5"/>
                  </a:cubicBezTo>
                  <a:cubicBezTo>
                    <a:pt x="65" y="18"/>
                    <a:pt x="65" y="18"/>
                    <a:pt x="65" y="18"/>
                  </a:cubicBezTo>
                  <a:cubicBezTo>
                    <a:pt x="64" y="18"/>
                    <a:pt x="64" y="18"/>
                    <a:pt x="64" y="18"/>
                  </a:cubicBezTo>
                  <a:cubicBezTo>
                    <a:pt x="64" y="5"/>
                    <a:pt x="64" y="5"/>
                    <a:pt x="64" y="5"/>
                  </a:cubicBezTo>
                  <a:cubicBezTo>
                    <a:pt x="63" y="4"/>
                    <a:pt x="63" y="4"/>
                    <a:pt x="63" y="4"/>
                  </a:cubicBezTo>
                  <a:cubicBezTo>
                    <a:pt x="66" y="4"/>
                    <a:pt x="66" y="4"/>
                    <a:pt x="66" y="4"/>
                  </a:cubicBezTo>
                  <a:lnTo>
                    <a:pt x="65" y="5"/>
                  </a:lnTo>
                  <a:close/>
                  <a:moveTo>
                    <a:pt x="67" y="31"/>
                  </a:moveTo>
                  <a:cubicBezTo>
                    <a:pt x="67" y="31"/>
                    <a:pt x="67" y="31"/>
                    <a:pt x="67" y="31"/>
                  </a:cubicBezTo>
                  <a:cubicBezTo>
                    <a:pt x="66" y="31"/>
                    <a:pt x="66" y="31"/>
                    <a:pt x="66" y="31"/>
                  </a:cubicBezTo>
                  <a:cubicBezTo>
                    <a:pt x="66" y="19"/>
                    <a:pt x="66" y="19"/>
                    <a:pt x="66" y="19"/>
                  </a:cubicBezTo>
                  <a:cubicBezTo>
                    <a:pt x="67" y="19"/>
                    <a:pt x="67" y="19"/>
                    <a:pt x="67" y="19"/>
                  </a:cubicBezTo>
                  <a:lnTo>
                    <a:pt x="67" y="31"/>
                  </a:lnTo>
                  <a:close/>
                  <a:moveTo>
                    <a:pt x="71" y="31"/>
                  </a:moveTo>
                  <a:cubicBezTo>
                    <a:pt x="71" y="31"/>
                    <a:pt x="71" y="31"/>
                    <a:pt x="71" y="31"/>
                  </a:cubicBezTo>
                  <a:cubicBezTo>
                    <a:pt x="68" y="31"/>
                    <a:pt x="68" y="31"/>
                    <a:pt x="68" y="31"/>
                  </a:cubicBezTo>
                  <a:cubicBezTo>
                    <a:pt x="68" y="19"/>
                    <a:pt x="68" y="19"/>
                    <a:pt x="68" y="19"/>
                  </a:cubicBezTo>
                  <a:cubicBezTo>
                    <a:pt x="71" y="19"/>
                    <a:pt x="71" y="19"/>
                    <a:pt x="71" y="19"/>
                  </a:cubicBezTo>
                  <a:lnTo>
                    <a:pt x="71" y="31"/>
                  </a:lnTo>
                  <a:close/>
                  <a:moveTo>
                    <a:pt x="71" y="5"/>
                  </a:moveTo>
                  <a:cubicBezTo>
                    <a:pt x="71" y="5"/>
                    <a:pt x="71" y="5"/>
                    <a:pt x="71" y="5"/>
                  </a:cubicBezTo>
                  <a:cubicBezTo>
                    <a:pt x="71" y="18"/>
                    <a:pt x="71" y="18"/>
                    <a:pt x="71" y="18"/>
                  </a:cubicBezTo>
                  <a:cubicBezTo>
                    <a:pt x="68" y="18"/>
                    <a:pt x="68" y="18"/>
                    <a:pt x="68" y="18"/>
                  </a:cubicBezTo>
                  <a:cubicBezTo>
                    <a:pt x="68" y="5"/>
                    <a:pt x="68" y="5"/>
                    <a:pt x="68" y="5"/>
                  </a:cubicBezTo>
                  <a:cubicBezTo>
                    <a:pt x="67" y="5"/>
                    <a:pt x="67" y="5"/>
                    <a:pt x="67" y="5"/>
                  </a:cubicBezTo>
                  <a:cubicBezTo>
                    <a:pt x="67" y="18"/>
                    <a:pt x="67" y="18"/>
                    <a:pt x="67" y="18"/>
                  </a:cubicBezTo>
                  <a:cubicBezTo>
                    <a:pt x="66" y="18"/>
                    <a:pt x="66" y="18"/>
                    <a:pt x="66" y="18"/>
                  </a:cubicBezTo>
                  <a:cubicBezTo>
                    <a:pt x="66" y="4"/>
                    <a:pt x="66" y="4"/>
                    <a:pt x="66" y="4"/>
                  </a:cubicBezTo>
                  <a:cubicBezTo>
                    <a:pt x="72" y="5"/>
                    <a:pt x="72" y="5"/>
                    <a:pt x="72" y="5"/>
                  </a:cubicBezTo>
                  <a:lnTo>
                    <a:pt x="71" y="5"/>
                  </a:lnTo>
                  <a:close/>
                  <a:moveTo>
                    <a:pt x="73" y="31"/>
                  </a:moveTo>
                  <a:cubicBezTo>
                    <a:pt x="73" y="31"/>
                    <a:pt x="73" y="31"/>
                    <a:pt x="73" y="31"/>
                  </a:cubicBezTo>
                  <a:cubicBezTo>
                    <a:pt x="72" y="31"/>
                    <a:pt x="72" y="31"/>
                    <a:pt x="72" y="31"/>
                  </a:cubicBezTo>
                  <a:cubicBezTo>
                    <a:pt x="72" y="19"/>
                    <a:pt x="72" y="19"/>
                    <a:pt x="72" y="19"/>
                  </a:cubicBezTo>
                  <a:cubicBezTo>
                    <a:pt x="73" y="19"/>
                    <a:pt x="73" y="19"/>
                    <a:pt x="73" y="19"/>
                  </a:cubicBezTo>
                  <a:lnTo>
                    <a:pt x="73" y="31"/>
                  </a:lnTo>
                  <a:close/>
                  <a:moveTo>
                    <a:pt x="73" y="5"/>
                  </a:moveTo>
                  <a:cubicBezTo>
                    <a:pt x="73" y="5"/>
                    <a:pt x="73" y="5"/>
                    <a:pt x="73" y="5"/>
                  </a:cubicBezTo>
                  <a:cubicBezTo>
                    <a:pt x="73" y="18"/>
                    <a:pt x="73" y="18"/>
                    <a:pt x="73" y="18"/>
                  </a:cubicBezTo>
                  <a:cubicBezTo>
                    <a:pt x="72" y="18"/>
                    <a:pt x="72" y="18"/>
                    <a:pt x="72" y="18"/>
                  </a:cubicBezTo>
                  <a:cubicBezTo>
                    <a:pt x="72" y="5"/>
                    <a:pt x="72" y="5"/>
                    <a:pt x="72" y="5"/>
                  </a:cubicBezTo>
                  <a:cubicBezTo>
                    <a:pt x="74" y="5"/>
                    <a:pt x="74" y="5"/>
                    <a:pt x="74" y="5"/>
                  </a:cubicBezTo>
                  <a:lnTo>
                    <a:pt x="73" y="5"/>
                  </a:lnTo>
                  <a:close/>
                  <a:moveTo>
                    <a:pt x="75" y="31"/>
                  </a:moveTo>
                  <a:cubicBezTo>
                    <a:pt x="75" y="31"/>
                    <a:pt x="75" y="31"/>
                    <a:pt x="75" y="31"/>
                  </a:cubicBezTo>
                  <a:cubicBezTo>
                    <a:pt x="74" y="31"/>
                    <a:pt x="74" y="31"/>
                    <a:pt x="74" y="31"/>
                  </a:cubicBezTo>
                  <a:cubicBezTo>
                    <a:pt x="74" y="20"/>
                    <a:pt x="74" y="20"/>
                    <a:pt x="74" y="20"/>
                  </a:cubicBezTo>
                  <a:cubicBezTo>
                    <a:pt x="74" y="20"/>
                    <a:pt x="74" y="20"/>
                    <a:pt x="74" y="20"/>
                  </a:cubicBezTo>
                  <a:cubicBezTo>
                    <a:pt x="74" y="18"/>
                    <a:pt x="74" y="18"/>
                    <a:pt x="74" y="18"/>
                  </a:cubicBezTo>
                  <a:cubicBezTo>
                    <a:pt x="74" y="18"/>
                    <a:pt x="74" y="18"/>
                    <a:pt x="74" y="18"/>
                  </a:cubicBezTo>
                  <a:cubicBezTo>
                    <a:pt x="74" y="5"/>
                    <a:pt x="74" y="5"/>
                    <a:pt x="74" y="5"/>
                  </a:cubicBezTo>
                  <a:cubicBezTo>
                    <a:pt x="75" y="5"/>
                    <a:pt x="75" y="5"/>
                    <a:pt x="75" y="5"/>
                  </a:cubicBezTo>
                  <a:cubicBezTo>
                    <a:pt x="76" y="7"/>
                    <a:pt x="76" y="7"/>
                    <a:pt x="76" y="7"/>
                  </a:cubicBezTo>
                  <a:cubicBezTo>
                    <a:pt x="76" y="7"/>
                    <a:pt x="76" y="7"/>
                    <a:pt x="76" y="7"/>
                  </a:cubicBezTo>
                  <a:cubicBezTo>
                    <a:pt x="76" y="7"/>
                    <a:pt x="78" y="8"/>
                    <a:pt x="80" y="9"/>
                  </a:cubicBezTo>
                  <a:cubicBezTo>
                    <a:pt x="80" y="13"/>
                    <a:pt x="80" y="13"/>
                    <a:pt x="80" y="13"/>
                  </a:cubicBezTo>
                  <a:cubicBezTo>
                    <a:pt x="76" y="13"/>
                    <a:pt x="76" y="13"/>
                    <a:pt x="76" y="13"/>
                  </a:cubicBezTo>
                  <a:lnTo>
                    <a:pt x="75" y="31"/>
                  </a:lnTo>
                  <a:close/>
                  <a:moveTo>
                    <a:pt x="77" y="16"/>
                  </a:moveTo>
                  <a:cubicBezTo>
                    <a:pt x="77" y="16"/>
                    <a:pt x="77" y="16"/>
                    <a:pt x="77" y="16"/>
                  </a:cubicBezTo>
                  <a:cubicBezTo>
                    <a:pt x="77" y="17"/>
                    <a:pt x="77" y="17"/>
                    <a:pt x="77" y="17"/>
                  </a:cubicBezTo>
                  <a:cubicBezTo>
                    <a:pt x="76" y="17"/>
                    <a:pt x="76" y="17"/>
                    <a:pt x="76" y="17"/>
                  </a:cubicBezTo>
                  <a:cubicBezTo>
                    <a:pt x="76" y="16"/>
                    <a:pt x="76" y="16"/>
                    <a:pt x="76" y="16"/>
                  </a:cubicBezTo>
                  <a:lnTo>
                    <a:pt x="77" y="16"/>
                  </a:lnTo>
                  <a:close/>
                  <a:moveTo>
                    <a:pt x="76" y="25"/>
                  </a:moveTo>
                  <a:cubicBezTo>
                    <a:pt x="76" y="25"/>
                    <a:pt x="76" y="25"/>
                    <a:pt x="76" y="25"/>
                  </a:cubicBezTo>
                  <a:cubicBezTo>
                    <a:pt x="77" y="25"/>
                    <a:pt x="77" y="25"/>
                    <a:pt x="77" y="25"/>
                  </a:cubicBezTo>
                  <a:cubicBezTo>
                    <a:pt x="77" y="26"/>
                    <a:pt x="77" y="26"/>
                    <a:pt x="77" y="26"/>
                  </a:cubicBezTo>
                  <a:cubicBezTo>
                    <a:pt x="76" y="26"/>
                    <a:pt x="76" y="26"/>
                    <a:pt x="76" y="26"/>
                  </a:cubicBezTo>
                  <a:lnTo>
                    <a:pt x="76" y="25"/>
                  </a:lnTo>
                  <a:close/>
                  <a:moveTo>
                    <a:pt x="78" y="30"/>
                  </a:moveTo>
                  <a:cubicBezTo>
                    <a:pt x="78" y="30"/>
                    <a:pt x="78" y="30"/>
                    <a:pt x="78" y="30"/>
                  </a:cubicBezTo>
                  <a:cubicBezTo>
                    <a:pt x="77" y="30"/>
                    <a:pt x="77" y="30"/>
                    <a:pt x="77" y="30"/>
                  </a:cubicBezTo>
                  <a:cubicBezTo>
                    <a:pt x="77" y="29"/>
                    <a:pt x="77" y="29"/>
                    <a:pt x="77" y="29"/>
                  </a:cubicBezTo>
                  <a:cubicBezTo>
                    <a:pt x="78" y="29"/>
                    <a:pt x="78" y="29"/>
                    <a:pt x="78" y="29"/>
                  </a:cubicBezTo>
                  <a:lnTo>
                    <a:pt x="78" y="30"/>
                  </a:lnTo>
                  <a:close/>
                  <a:moveTo>
                    <a:pt x="79" y="21"/>
                  </a:moveTo>
                  <a:cubicBezTo>
                    <a:pt x="79" y="21"/>
                    <a:pt x="79" y="21"/>
                    <a:pt x="79" y="21"/>
                  </a:cubicBezTo>
                  <a:cubicBezTo>
                    <a:pt x="80" y="21"/>
                    <a:pt x="80" y="21"/>
                    <a:pt x="80" y="21"/>
                  </a:cubicBezTo>
                  <a:cubicBezTo>
                    <a:pt x="80" y="23"/>
                    <a:pt x="80" y="23"/>
                    <a:pt x="80" y="23"/>
                  </a:cubicBezTo>
                  <a:cubicBezTo>
                    <a:pt x="79" y="23"/>
                    <a:pt x="79" y="23"/>
                    <a:pt x="79" y="23"/>
                  </a:cubicBezTo>
                  <a:lnTo>
                    <a:pt x="79" y="21"/>
                  </a:lnTo>
                  <a:close/>
                  <a:moveTo>
                    <a:pt x="81" y="31"/>
                  </a:moveTo>
                  <a:cubicBezTo>
                    <a:pt x="81" y="31"/>
                    <a:pt x="81" y="31"/>
                    <a:pt x="81" y="31"/>
                  </a:cubicBezTo>
                  <a:cubicBezTo>
                    <a:pt x="80" y="31"/>
                    <a:pt x="80" y="31"/>
                    <a:pt x="80" y="31"/>
                  </a:cubicBezTo>
                  <a:cubicBezTo>
                    <a:pt x="80" y="29"/>
                    <a:pt x="80" y="29"/>
                    <a:pt x="80" y="29"/>
                  </a:cubicBezTo>
                  <a:cubicBezTo>
                    <a:pt x="81" y="29"/>
                    <a:pt x="81" y="29"/>
                    <a:pt x="81" y="29"/>
                  </a:cubicBezTo>
                  <a:lnTo>
                    <a:pt x="81" y="31"/>
                  </a:lnTo>
                  <a:close/>
                  <a:moveTo>
                    <a:pt x="81" y="18"/>
                  </a:moveTo>
                  <a:cubicBezTo>
                    <a:pt x="81" y="18"/>
                    <a:pt x="81" y="18"/>
                    <a:pt x="81" y="18"/>
                  </a:cubicBezTo>
                  <a:cubicBezTo>
                    <a:pt x="79" y="18"/>
                    <a:pt x="79" y="18"/>
                    <a:pt x="79" y="18"/>
                  </a:cubicBezTo>
                  <a:cubicBezTo>
                    <a:pt x="79" y="16"/>
                    <a:pt x="79" y="16"/>
                    <a:pt x="79" y="16"/>
                  </a:cubicBezTo>
                  <a:cubicBezTo>
                    <a:pt x="81" y="16"/>
                    <a:pt x="81" y="16"/>
                    <a:pt x="81" y="16"/>
                  </a:cubicBezTo>
                  <a:lnTo>
                    <a:pt x="81" y="18"/>
                  </a:lnTo>
                  <a:close/>
                  <a:moveTo>
                    <a:pt x="83" y="30"/>
                  </a:moveTo>
                  <a:cubicBezTo>
                    <a:pt x="83" y="30"/>
                    <a:pt x="83" y="30"/>
                    <a:pt x="83" y="30"/>
                  </a:cubicBezTo>
                  <a:cubicBezTo>
                    <a:pt x="82" y="30"/>
                    <a:pt x="82" y="30"/>
                    <a:pt x="82" y="30"/>
                  </a:cubicBezTo>
                  <a:cubicBezTo>
                    <a:pt x="82" y="28"/>
                    <a:pt x="82" y="28"/>
                    <a:pt x="82" y="28"/>
                  </a:cubicBezTo>
                  <a:cubicBezTo>
                    <a:pt x="83" y="28"/>
                    <a:pt x="83" y="28"/>
                    <a:pt x="83" y="28"/>
                  </a:cubicBezTo>
                  <a:lnTo>
                    <a:pt x="83" y="30"/>
                  </a:lnTo>
                  <a:close/>
                  <a:moveTo>
                    <a:pt x="83" y="26"/>
                  </a:moveTo>
                  <a:cubicBezTo>
                    <a:pt x="83" y="26"/>
                    <a:pt x="83" y="26"/>
                    <a:pt x="83" y="26"/>
                  </a:cubicBezTo>
                  <a:cubicBezTo>
                    <a:pt x="81" y="26"/>
                    <a:pt x="81" y="26"/>
                    <a:pt x="81" y="26"/>
                  </a:cubicBezTo>
                  <a:cubicBezTo>
                    <a:pt x="81" y="24"/>
                    <a:pt x="81" y="24"/>
                    <a:pt x="81" y="24"/>
                  </a:cubicBezTo>
                  <a:cubicBezTo>
                    <a:pt x="83" y="24"/>
                    <a:pt x="83" y="24"/>
                    <a:pt x="83" y="24"/>
                  </a:cubicBezTo>
                  <a:lnTo>
                    <a:pt x="83" y="26"/>
                  </a:lnTo>
                  <a:close/>
                  <a:moveTo>
                    <a:pt x="86" y="31"/>
                  </a:moveTo>
                  <a:cubicBezTo>
                    <a:pt x="86" y="31"/>
                    <a:pt x="86" y="31"/>
                    <a:pt x="86" y="31"/>
                  </a:cubicBezTo>
                  <a:cubicBezTo>
                    <a:pt x="84" y="31"/>
                    <a:pt x="84" y="31"/>
                    <a:pt x="84" y="31"/>
                  </a:cubicBezTo>
                  <a:cubicBezTo>
                    <a:pt x="84" y="28"/>
                    <a:pt x="84" y="28"/>
                    <a:pt x="84" y="28"/>
                  </a:cubicBezTo>
                  <a:cubicBezTo>
                    <a:pt x="86" y="28"/>
                    <a:pt x="86" y="28"/>
                    <a:pt x="86" y="28"/>
                  </a:cubicBezTo>
                  <a:lnTo>
                    <a:pt x="86" y="31"/>
                  </a:lnTo>
                  <a:close/>
                  <a:moveTo>
                    <a:pt x="87" y="19"/>
                  </a:moveTo>
                  <a:cubicBezTo>
                    <a:pt x="87" y="19"/>
                    <a:pt x="87" y="19"/>
                    <a:pt x="87" y="19"/>
                  </a:cubicBezTo>
                  <a:cubicBezTo>
                    <a:pt x="88" y="19"/>
                    <a:pt x="88" y="19"/>
                    <a:pt x="88" y="19"/>
                  </a:cubicBezTo>
                  <a:cubicBezTo>
                    <a:pt x="88" y="20"/>
                    <a:pt x="88" y="20"/>
                    <a:pt x="88" y="20"/>
                  </a:cubicBezTo>
                  <a:cubicBezTo>
                    <a:pt x="87" y="20"/>
                    <a:pt x="87" y="20"/>
                    <a:pt x="87" y="20"/>
                  </a:cubicBezTo>
                  <a:lnTo>
                    <a:pt x="87" y="19"/>
                  </a:lnTo>
                  <a:close/>
                  <a:moveTo>
                    <a:pt x="87" y="23"/>
                  </a:moveTo>
                  <a:cubicBezTo>
                    <a:pt x="87" y="23"/>
                    <a:pt x="87" y="23"/>
                    <a:pt x="87" y="23"/>
                  </a:cubicBezTo>
                  <a:cubicBezTo>
                    <a:pt x="89" y="23"/>
                    <a:pt x="89" y="23"/>
                    <a:pt x="89" y="23"/>
                  </a:cubicBezTo>
                  <a:cubicBezTo>
                    <a:pt x="89" y="25"/>
                    <a:pt x="89" y="25"/>
                    <a:pt x="89" y="25"/>
                  </a:cubicBezTo>
                  <a:cubicBezTo>
                    <a:pt x="87" y="25"/>
                    <a:pt x="87" y="25"/>
                    <a:pt x="87" y="25"/>
                  </a:cubicBezTo>
                  <a:lnTo>
                    <a:pt x="87" y="23"/>
                  </a:lnTo>
                  <a:close/>
                  <a:moveTo>
                    <a:pt x="90" y="30"/>
                  </a:moveTo>
                  <a:cubicBezTo>
                    <a:pt x="90" y="30"/>
                    <a:pt x="90" y="30"/>
                    <a:pt x="90" y="30"/>
                  </a:cubicBezTo>
                  <a:cubicBezTo>
                    <a:pt x="88" y="30"/>
                    <a:pt x="88" y="30"/>
                    <a:pt x="88" y="30"/>
                  </a:cubicBezTo>
                  <a:cubicBezTo>
                    <a:pt x="88" y="28"/>
                    <a:pt x="88" y="28"/>
                    <a:pt x="88" y="28"/>
                  </a:cubicBezTo>
                  <a:cubicBezTo>
                    <a:pt x="90" y="28"/>
                    <a:pt x="90" y="28"/>
                    <a:pt x="90" y="28"/>
                  </a:cubicBezTo>
                  <a:lnTo>
                    <a:pt x="90" y="30"/>
                  </a:lnTo>
                  <a:close/>
                  <a:moveTo>
                    <a:pt x="91" y="25"/>
                  </a:moveTo>
                  <a:cubicBezTo>
                    <a:pt x="91" y="25"/>
                    <a:pt x="91" y="25"/>
                    <a:pt x="91" y="25"/>
                  </a:cubicBezTo>
                  <a:cubicBezTo>
                    <a:pt x="90" y="25"/>
                    <a:pt x="90" y="25"/>
                    <a:pt x="90" y="25"/>
                  </a:cubicBezTo>
                  <a:cubicBezTo>
                    <a:pt x="90" y="24"/>
                    <a:pt x="90" y="24"/>
                    <a:pt x="90" y="24"/>
                  </a:cubicBezTo>
                  <a:cubicBezTo>
                    <a:pt x="91" y="24"/>
                    <a:pt x="91" y="24"/>
                    <a:pt x="91" y="24"/>
                  </a:cubicBezTo>
                  <a:lnTo>
                    <a:pt x="91" y="25"/>
                  </a:lnTo>
                  <a:close/>
                  <a:moveTo>
                    <a:pt x="93" y="19"/>
                  </a:moveTo>
                  <a:cubicBezTo>
                    <a:pt x="93" y="19"/>
                    <a:pt x="93" y="19"/>
                    <a:pt x="93" y="19"/>
                  </a:cubicBezTo>
                  <a:cubicBezTo>
                    <a:pt x="92" y="19"/>
                    <a:pt x="92" y="19"/>
                    <a:pt x="92" y="19"/>
                  </a:cubicBezTo>
                  <a:cubicBezTo>
                    <a:pt x="92" y="18"/>
                    <a:pt x="92" y="18"/>
                    <a:pt x="92" y="18"/>
                  </a:cubicBezTo>
                  <a:cubicBezTo>
                    <a:pt x="93" y="18"/>
                    <a:pt x="93" y="18"/>
                    <a:pt x="93" y="18"/>
                  </a:cubicBezTo>
                  <a:lnTo>
                    <a:pt x="93" y="19"/>
                  </a:lnTo>
                  <a:close/>
                  <a:moveTo>
                    <a:pt x="97" y="31"/>
                  </a:moveTo>
                  <a:cubicBezTo>
                    <a:pt x="97" y="31"/>
                    <a:pt x="97" y="31"/>
                    <a:pt x="97" y="31"/>
                  </a:cubicBezTo>
                  <a:cubicBezTo>
                    <a:pt x="95" y="31"/>
                    <a:pt x="95" y="31"/>
                    <a:pt x="95" y="31"/>
                  </a:cubicBezTo>
                  <a:cubicBezTo>
                    <a:pt x="95" y="29"/>
                    <a:pt x="95" y="29"/>
                    <a:pt x="95" y="29"/>
                  </a:cubicBezTo>
                  <a:cubicBezTo>
                    <a:pt x="97" y="29"/>
                    <a:pt x="97" y="29"/>
                    <a:pt x="97" y="29"/>
                  </a:cubicBezTo>
                  <a:lnTo>
                    <a:pt x="97" y="31"/>
                  </a:lnTo>
                  <a:close/>
                  <a:moveTo>
                    <a:pt x="99" y="25"/>
                  </a:moveTo>
                  <a:cubicBezTo>
                    <a:pt x="99" y="25"/>
                    <a:pt x="99" y="25"/>
                    <a:pt x="99" y="25"/>
                  </a:cubicBezTo>
                  <a:cubicBezTo>
                    <a:pt x="98" y="25"/>
                    <a:pt x="98" y="25"/>
                    <a:pt x="98" y="25"/>
                  </a:cubicBezTo>
                  <a:cubicBezTo>
                    <a:pt x="98" y="24"/>
                    <a:pt x="98" y="24"/>
                    <a:pt x="98" y="24"/>
                  </a:cubicBezTo>
                  <a:cubicBezTo>
                    <a:pt x="99" y="24"/>
                    <a:pt x="99" y="24"/>
                    <a:pt x="99" y="24"/>
                  </a:cubicBezTo>
                  <a:lnTo>
                    <a:pt x="99" y="25"/>
                  </a:lnTo>
                  <a:close/>
                  <a:moveTo>
                    <a:pt x="100" y="19"/>
                  </a:moveTo>
                  <a:cubicBezTo>
                    <a:pt x="100" y="19"/>
                    <a:pt x="100" y="19"/>
                    <a:pt x="100" y="19"/>
                  </a:cubicBezTo>
                  <a:cubicBezTo>
                    <a:pt x="102" y="19"/>
                    <a:pt x="102" y="19"/>
                    <a:pt x="102" y="19"/>
                  </a:cubicBezTo>
                  <a:cubicBezTo>
                    <a:pt x="102" y="21"/>
                    <a:pt x="102" y="21"/>
                    <a:pt x="102" y="21"/>
                  </a:cubicBezTo>
                  <a:cubicBezTo>
                    <a:pt x="100" y="21"/>
                    <a:pt x="100" y="21"/>
                    <a:pt x="100" y="21"/>
                  </a:cubicBezTo>
                  <a:lnTo>
                    <a:pt x="100" y="19"/>
                  </a:lnTo>
                  <a:close/>
                  <a:moveTo>
                    <a:pt x="102" y="31"/>
                  </a:moveTo>
                  <a:cubicBezTo>
                    <a:pt x="102" y="31"/>
                    <a:pt x="102" y="31"/>
                    <a:pt x="102" y="31"/>
                  </a:cubicBezTo>
                  <a:cubicBezTo>
                    <a:pt x="100" y="31"/>
                    <a:pt x="100" y="31"/>
                    <a:pt x="100" y="31"/>
                  </a:cubicBezTo>
                  <a:cubicBezTo>
                    <a:pt x="100" y="29"/>
                    <a:pt x="100" y="29"/>
                    <a:pt x="100" y="29"/>
                  </a:cubicBezTo>
                  <a:cubicBezTo>
                    <a:pt x="102" y="29"/>
                    <a:pt x="102" y="29"/>
                    <a:pt x="102" y="29"/>
                  </a:cubicBezTo>
                  <a:lnTo>
                    <a:pt x="102" y="31"/>
                  </a:lnTo>
                  <a:close/>
                  <a:moveTo>
                    <a:pt x="103" y="17"/>
                  </a:moveTo>
                  <a:cubicBezTo>
                    <a:pt x="103" y="17"/>
                    <a:pt x="103" y="17"/>
                    <a:pt x="103" y="17"/>
                  </a:cubicBezTo>
                  <a:cubicBezTo>
                    <a:pt x="104" y="17"/>
                    <a:pt x="104" y="17"/>
                    <a:pt x="104" y="17"/>
                  </a:cubicBezTo>
                  <a:cubicBezTo>
                    <a:pt x="104" y="18"/>
                    <a:pt x="104" y="18"/>
                    <a:pt x="104" y="18"/>
                  </a:cubicBezTo>
                  <a:cubicBezTo>
                    <a:pt x="103" y="18"/>
                    <a:pt x="103" y="18"/>
                    <a:pt x="103" y="18"/>
                  </a:cubicBezTo>
                  <a:lnTo>
                    <a:pt x="103" y="17"/>
                  </a:lnTo>
                  <a:close/>
                  <a:moveTo>
                    <a:pt x="104" y="31"/>
                  </a:moveTo>
                  <a:cubicBezTo>
                    <a:pt x="104" y="31"/>
                    <a:pt x="104" y="31"/>
                    <a:pt x="104" y="31"/>
                  </a:cubicBezTo>
                  <a:cubicBezTo>
                    <a:pt x="103" y="31"/>
                    <a:pt x="103" y="31"/>
                    <a:pt x="103" y="31"/>
                  </a:cubicBezTo>
                  <a:cubicBezTo>
                    <a:pt x="103" y="30"/>
                    <a:pt x="103" y="30"/>
                    <a:pt x="103" y="30"/>
                  </a:cubicBezTo>
                  <a:cubicBezTo>
                    <a:pt x="104" y="30"/>
                    <a:pt x="104" y="30"/>
                    <a:pt x="104" y="30"/>
                  </a:cubicBezTo>
                  <a:lnTo>
                    <a:pt x="104" y="31"/>
                  </a:lnTo>
                  <a:close/>
                  <a:moveTo>
                    <a:pt x="104" y="26"/>
                  </a:moveTo>
                  <a:cubicBezTo>
                    <a:pt x="104" y="26"/>
                    <a:pt x="104" y="26"/>
                    <a:pt x="104" y="26"/>
                  </a:cubicBezTo>
                  <a:cubicBezTo>
                    <a:pt x="103" y="26"/>
                    <a:pt x="103" y="26"/>
                    <a:pt x="103" y="26"/>
                  </a:cubicBezTo>
                  <a:cubicBezTo>
                    <a:pt x="103" y="24"/>
                    <a:pt x="103" y="24"/>
                    <a:pt x="103" y="24"/>
                  </a:cubicBezTo>
                  <a:cubicBezTo>
                    <a:pt x="104" y="24"/>
                    <a:pt x="104" y="24"/>
                    <a:pt x="104" y="24"/>
                  </a:cubicBezTo>
                  <a:lnTo>
                    <a:pt x="104" y="26"/>
                  </a:lnTo>
                  <a:close/>
                  <a:moveTo>
                    <a:pt x="104" y="18"/>
                  </a:moveTo>
                  <a:cubicBezTo>
                    <a:pt x="104" y="18"/>
                    <a:pt x="104" y="18"/>
                    <a:pt x="104" y="18"/>
                  </a:cubicBezTo>
                  <a:cubicBezTo>
                    <a:pt x="106" y="18"/>
                    <a:pt x="106" y="18"/>
                    <a:pt x="106" y="18"/>
                  </a:cubicBezTo>
                  <a:cubicBezTo>
                    <a:pt x="106" y="20"/>
                    <a:pt x="106" y="20"/>
                    <a:pt x="106" y="20"/>
                  </a:cubicBezTo>
                  <a:cubicBezTo>
                    <a:pt x="104" y="20"/>
                    <a:pt x="104" y="20"/>
                    <a:pt x="104" y="20"/>
                  </a:cubicBezTo>
                  <a:lnTo>
                    <a:pt x="104" y="18"/>
                  </a:lnTo>
                  <a:close/>
                  <a:moveTo>
                    <a:pt x="107" y="23"/>
                  </a:moveTo>
                  <a:cubicBezTo>
                    <a:pt x="107" y="23"/>
                    <a:pt x="107" y="23"/>
                    <a:pt x="107" y="23"/>
                  </a:cubicBezTo>
                  <a:cubicBezTo>
                    <a:pt x="106" y="23"/>
                    <a:pt x="106" y="23"/>
                    <a:pt x="106" y="23"/>
                  </a:cubicBezTo>
                  <a:cubicBezTo>
                    <a:pt x="106" y="22"/>
                    <a:pt x="106" y="22"/>
                    <a:pt x="106" y="22"/>
                  </a:cubicBezTo>
                  <a:cubicBezTo>
                    <a:pt x="107" y="22"/>
                    <a:pt x="107" y="22"/>
                    <a:pt x="107" y="22"/>
                  </a:cubicBezTo>
                  <a:lnTo>
                    <a:pt x="107" y="23"/>
                  </a:lnTo>
                  <a:close/>
                  <a:moveTo>
                    <a:pt x="108" y="21"/>
                  </a:moveTo>
                  <a:cubicBezTo>
                    <a:pt x="108" y="21"/>
                    <a:pt x="108" y="21"/>
                    <a:pt x="108" y="21"/>
                  </a:cubicBezTo>
                  <a:cubicBezTo>
                    <a:pt x="107" y="21"/>
                    <a:pt x="107" y="21"/>
                    <a:pt x="107" y="21"/>
                  </a:cubicBezTo>
                  <a:cubicBezTo>
                    <a:pt x="107" y="20"/>
                    <a:pt x="107" y="20"/>
                    <a:pt x="107" y="20"/>
                  </a:cubicBezTo>
                  <a:cubicBezTo>
                    <a:pt x="108" y="20"/>
                    <a:pt x="108" y="20"/>
                    <a:pt x="108" y="20"/>
                  </a:cubicBezTo>
                  <a:lnTo>
                    <a:pt x="108" y="21"/>
                  </a:lnTo>
                  <a:close/>
                  <a:moveTo>
                    <a:pt x="111" y="25"/>
                  </a:moveTo>
                  <a:cubicBezTo>
                    <a:pt x="111" y="25"/>
                    <a:pt x="111" y="25"/>
                    <a:pt x="111" y="25"/>
                  </a:cubicBezTo>
                  <a:cubicBezTo>
                    <a:pt x="109" y="25"/>
                    <a:pt x="109" y="25"/>
                    <a:pt x="109" y="25"/>
                  </a:cubicBezTo>
                  <a:cubicBezTo>
                    <a:pt x="109" y="23"/>
                    <a:pt x="109" y="23"/>
                    <a:pt x="109" y="23"/>
                  </a:cubicBezTo>
                  <a:cubicBezTo>
                    <a:pt x="111" y="23"/>
                    <a:pt x="111" y="23"/>
                    <a:pt x="111" y="23"/>
                  </a:cubicBezTo>
                  <a:lnTo>
                    <a:pt x="111" y="25"/>
                  </a:lnTo>
                  <a:close/>
                  <a:moveTo>
                    <a:pt x="112" y="27"/>
                  </a:moveTo>
                  <a:cubicBezTo>
                    <a:pt x="112" y="27"/>
                    <a:pt x="112" y="27"/>
                    <a:pt x="112" y="27"/>
                  </a:cubicBezTo>
                  <a:cubicBezTo>
                    <a:pt x="111" y="27"/>
                    <a:pt x="111" y="27"/>
                    <a:pt x="111" y="27"/>
                  </a:cubicBezTo>
                  <a:cubicBezTo>
                    <a:pt x="111" y="26"/>
                    <a:pt x="111" y="26"/>
                    <a:pt x="111" y="26"/>
                  </a:cubicBezTo>
                  <a:cubicBezTo>
                    <a:pt x="112" y="26"/>
                    <a:pt x="112" y="26"/>
                    <a:pt x="112" y="26"/>
                  </a:cubicBezTo>
                  <a:lnTo>
                    <a:pt x="112" y="27"/>
                  </a:lnTo>
                  <a:close/>
                  <a:moveTo>
                    <a:pt x="114" y="32"/>
                  </a:moveTo>
                  <a:cubicBezTo>
                    <a:pt x="114" y="32"/>
                    <a:pt x="114" y="32"/>
                    <a:pt x="114" y="32"/>
                  </a:cubicBezTo>
                  <a:cubicBezTo>
                    <a:pt x="112" y="31"/>
                    <a:pt x="112" y="31"/>
                    <a:pt x="112" y="31"/>
                  </a:cubicBezTo>
                  <a:cubicBezTo>
                    <a:pt x="112" y="30"/>
                    <a:pt x="112" y="30"/>
                    <a:pt x="112" y="30"/>
                  </a:cubicBezTo>
                  <a:cubicBezTo>
                    <a:pt x="114" y="30"/>
                    <a:pt x="114" y="30"/>
                    <a:pt x="114" y="30"/>
                  </a:cubicBezTo>
                  <a:lnTo>
                    <a:pt x="114" y="32"/>
                  </a:lnTo>
                  <a:close/>
                  <a:moveTo>
                    <a:pt x="116" y="25"/>
                  </a:moveTo>
                  <a:cubicBezTo>
                    <a:pt x="116" y="25"/>
                    <a:pt x="116" y="25"/>
                    <a:pt x="116" y="25"/>
                  </a:cubicBezTo>
                  <a:cubicBezTo>
                    <a:pt x="113" y="25"/>
                    <a:pt x="113" y="25"/>
                    <a:pt x="113" y="25"/>
                  </a:cubicBezTo>
                  <a:cubicBezTo>
                    <a:pt x="113" y="22"/>
                    <a:pt x="113" y="22"/>
                    <a:pt x="113" y="22"/>
                  </a:cubicBezTo>
                  <a:cubicBezTo>
                    <a:pt x="116" y="22"/>
                    <a:pt x="116" y="22"/>
                    <a:pt x="116" y="22"/>
                  </a:cubicBezTo>
                  <a:lnTo>
                    <a:pt x="116" y="25"/>
                  </a:lnTo>
                  <a:close/>
                  <a:moveTo>
                    <a:pt x="116" y="19"/>
                  </a:moveTo>
                  <a:cubicBezTo>
                    <a:pt x="116" y="19"/>
                    <a:pt x="116" y="19"/>
                    <a:pt x="116" y="19"/>
                  </a:cubicBezTo>
                  <a:cubicBezTo>
                    <a:pt x="117" y="19"/>
                    <a:pt x="117" y="19"/>
                    <a:pt x="117" y="19"/>
                  </a:cubicBezTo>
                  <a:cubicBezTo>
                    <a:pt x="117" y="21"/>
                    <a:pt x="117" y="21"/>
                    <a:pt x="117" y="21"/>
                  </a:cubicBezTo>
                  <a:cubicBezTo>
                    <a:pt x="116" y="21"/>
                    <a:pt x="116" y="21"/>
                    <a:pt x="116" y="21"/>
                  </a:cubicBezTo>
                  <a:lnTo>
                    <a:pt x="116" y="19"/>
                  </a:lnTo>
                  <a:close/>
                  <a:moveTo>
                    <a:pt x="117" y="25"/>
                  </a:moveTo>
                  <a:cubicBezTo>
                    <a:pt x="117" y="25"/>
                    <a:pt x="117" y="25"/>
                    <a:pt x="117" y="25"/>
                  </a:cubicBezTo>
                  <a:cubicBezTo>
                    <a:pt x="116" y="25"/>
                    <a:pt x="116" y="25"/>
                    <a:pt x="116" y="25"/>
                  </a:cubicBezTo>
                  <a:cubicBezTo>
                    <a:pt x="116" y="24"/>
                    <a:pt x="116" y="24"/>
                    <a:pt x="116" y="24"/>
                  </a:cubicBezTo>
                  <a:cubicBezTo>
                    <a:pt x="117" y="24"/>
                    <a:pt x="117" y="24"/>
                    <a:pt x="117" y="24"/>
                  </a:cubicBezTo>
                  <a:lnTo>
                    <a:pt x="117" y="25"/>
                  </a:lnTo>
                  <a:close/>
                  <a:moveTo>
                    <a:pt x="85" y="33"/>
                  </a:moveTo>
                  <a:cubicBezTo>
                    <a:pt x="85" y="33"/>
                    <a:pt x="85" y="33"/>
                    <a:pt x="85" y="33"/>
                  </a:cubicBezTo>
                  <a:cubicBezTo>
                    <a:pt x="87" y="33"/>
                    <a:pt x="87" y="33"/>
                    <a:pt x="87" y="33"/>
                  </a:cubicBezTo>
                  <a:cubicBezTo>
                    <a:pt x="87" y="41"/>
                    <a:pt x="87" y="41"/>
                    <a:pt x="87" y="41"/>
                  </a:cubicBezTo>
                  <a:cubicBezTo>
                    <a:pt x="85" y="41"/>
                    <a:pt x="85" y="41"/>
                    <a:pt x="85" y="41"/>
                  </a:cubicBezTo>
                  <a:lnTo>
                    <a:pt x="85" y="33"/>
                  </a:lnTo>
                  <a:close/>
                  <a:moveTo>
                    <a:pt x="44" y="34"/>
                  </a:moveTo>
                  <a:cubicBezTo>
                    <a:pt x="44" y="34"/>
                    <a:pt x="44" y="34"/>
                    <a:pt x="44" y="34"/>
                  </a:cubicBezTo>
                  <a:cubicBezTo>
                    <a:pt x="44" y="34"/>
                    <a:pt x="44" y="34"/>
                    <a:pt x="44" y="34"/>
                  </a:cubicBezTo>
                  <a:cubicBezTo>
                    <a:pt x="44" y="41"/>
                    <a:pt x="44" y="41"/>
                    <a:pt x="44" y="41"/>
                  </a:cubicBezTo>
                  <a:cubicBezTo>
                    <a:pt x="44" y="41"/>
                    <a:pt x="44" y="41"/>
                    <a:pt x="44" y="41"/>
                  </a:cubicBezTo>
                  <a:lnTo>
                    <a:pt x="44" y="34"/>
                  </a:lnTo>
                  <a:close/>
                  <a:moveTo>
                    <a:pt x="15" y="47"/>
                  </a:moveTo>
                  <a:cubicBezTo>
                    <a:pt x="15" y="47"/>
                    <a:pt x="15" y="47"/>
                    <a:pt x="15" y="47"/>
                  </a:cubicBezTo>
                  <a:cubicBezTo>
                    <a:pt x="15" y="47"/>
                    <a:pt x="15" y="47"/>
                    <a:pt x="15" y="47"/>
                  </a:cubicBezTo>
                  <a:cubicBezTo>
                    <a:pt x="15" y="35"/>
                    <a:pt x="15" y="35"/>
                    <a:pt x="15" y="35"/>
                  </a:cubicBezTo>
                  <a:cubicBezTo>
                    <a:pt x="15" y="35"/>
                    <a:pt x="15" y="35"/>
                    <a:pt x="15" y="35"/>
                  </a:cubicBezTo>
                  <a:lnTo>
                    <a:pt x="15" y="47"/>
                  </a:lnTo>
                  <a:close/>
                  <a:moveTo>
                    <a:pt x="20" y="46"/>
                  </a:moveTo>
                  <a:cubicBezTo>
                    <a:pt x="20" y="46"/>
                    <a:pt x="20" y="46"/>
                    <a:pt x="20" y="46"/>
                  </a:cubicBezTo>
                  <a:cubicBezTo>
                    <a:pt x="16" y="47"/>
                    <a:pt x="16" y="47"/>
                    <a:pt x="16" y="47"/>
                  </a:cubicBezTo>
                  <a:cubicBezTo>
                    <a:pt x="16" y="35"/>
                    <a:pt x="16" y="35"/>
                    <a:pt x="16" y="35"/>
                  </a:cubicBezTo>
                  <a:cubicBezTo>
                    <a:pt x="20" y="35"/>
                    <a:pt x="20" y="35"/>
                    <a:pt x="20" y="35"/>
                  </a:cubicBezTo>
                  <a:lnTo>
                    <a:pt x="20" y="46"/>
                  </a:lnTo>
                  <a:close/>
                  <a:moveTo>
                    <a:pt x="25" y="46"/>
                  </a:moveTo>
                  <a:cubicBezTo>
                    <a:pt x="25" y="46"/>
                    <a:pt x="25" y="46"/>
                    <a:pt x="25" y="46"/>
                  </a:cubicBezTo>
                  <a:cubicBezTo>
                    <a:pt x="22" y="46"/>
                    <a:pt x="22" y="46"/>
                    <a:pt x="22" y="46"/>
                  </a:cubicBezTo>
                  <a:cubicBezTo>
                    <a:pt x="22" y="35"/>
                    <a:pt x="22" y="35"/>
                    <a:pt x="22" y="35"/>
                  </a:cubicBezTo>
                  <a:cubicBezTo>
                    <a:pt x="24" y="35"/>
                    <a:pt x="24" y="35"/>
                    <a:pt x="24" y="35"/>
                  </a:cubicBezTo>
                  <a:cubicBezTo>
                    <a:pt x="24" y="36"/>
                    <a:pt x="24" y="36"/>
                    <a:pt x="24" y="36"/>
                  </a:cubicBezTo>
                  <a:cubicBezTo>
                    <a:pt x="25" y="36"/>
                    <a:pt x="25" y="36"/>
                    <a:pt x="25" y="36"/>
                  </a:cubicBezTo>
                  <a:lnTo>
                    <a:pt x="25" y="46"/>
                  </a:lnTo>
                  <a:close/>
                  <a:moveTo>
                    <a:pt x="26" y="46"/>
                  </a:moveTo>
                  <a:cubicBezTo>
                    <a:pt x="26" y="46"/>
                    <a:pt x="26" y="46"/>
                    <a:pt x="26" y="46"/>
                  </a:cubicBezTo>
                  <a:cubicBezTo>
                    <a:pt x="25" y="46"/>
                    <a:pt x="25" y="46"/>
                    <a:pt x="25" y="46"/>
                  </a:cubicBezTo>
                  <a:cubicBezTo>
                    <a:pt x="25" y="46"/>
                    <a:pt x="25" y="46"/>
                    <a:pt x="25" y="46"/>
                  </a:cubicBezTo>
                  <a:cubicBezTo>
                    <a:pt x="25" y="42"/>
                    <a:pt x="25" y="42"/>
                    <a:pt x="25" y="42"/>
                  </a:cubicBezTo>
                  <a:cubicBezTo>
                    <a:pt x="26" y="42"/>
                    <a:pt x="26" y="42"/>
                    <a:pt x="26" y="42"/>
                  </a:cubicBezTo>
                  <a:lnTo>
                    <a:pt x="26" y="46"/>
                  </a:lnTo>
                  <a:close/>
                  <a:moveTo>
                    <a:pt x="26" y="41"/>
                  </a:moveTo>
                  <a:cubicBezTo>
                    <a:pt x="26" y="41"/>
                    <a:pt x="26" y="41"/>
                    <a:pt x="26" y="41"/>
                  </a:cubicBezTo>
                  <a:cubicBezTo>
                    <a:pt x="25" y="42"/>
                    <a:pt x="25" y="42"/>
                    <a:pt x="25" y="42"/>
                  </a:cubicBezTo>
                  <a:cubicBezTo>
                    <a:pt x="25" y="36"/>
                    <a:pt x="25" y="36"/>
                    <a:pt x="25" y="36"/>
                  </a:cubicBezTo>
                  <a:cubicBezTo>
                    <a:pt x="26" y="36"/>
                    <a:pt x="26" y="36"/>
                    <a:pt x="26" y="36"/>
                  </a:cubicBezTo>
                  <a:lnTo>
                    <a:pt x="26" y="41"/>
                  </a:lnTo>
                  <a:close/>
                  <a:moveTo>
                    <a:pt x="28" y="47"/>
                  </a:moveTo>
                  <a:cubicBezTo>
                    <a:pt x="28" y="47"/>
                    <a:pt x="28" y="47"/>
                    <a:pt x="28" y="47"/>
                  </a:cubicBezTo>
                  <a:cubicBezTo>
                    <a:pt x="28" y="47"/>
                    <a:pt x="28" y="47"/>
                    <a:pt x="28" y="47"/>
                  </a:cubicBezTo>
                  <a:cubicBezTo>
                    <a:pt x="28" y="42"/>
                    <a:pt x="28" y="42"/>
                    <a:pt x="28" y="42"/>
                  </a:cubicBezTo>
                  <a:cubicBezTo>
                    <a:pt x="28" y="42"/>
                    <a:pt x="28" y="42"/>
                    <a:pt x="28" y="42"/>
                  </a:cubicBezTo>
                  <a:lnTo>
                    <a:pt x="28" y="47"/>
                  </a:lnTo>
                  <a:close/>
                  <a:moveTo>
                    <a:pt x="28" y="41"/>
                  </a:moveTo>
                  <a:cubicBezTo>
                    <a:pt x="28" y="41"/>
                    <a:pt x="28" y="41"/>
                    <a:pt x="28" y="41"/>
                  </a:cubicBezTo>
                  <a:cubicBezTo>
                    <a:pt x="28" y="41"/>
                    <a:pt x="28" y="41"/>
                    <a:pt x="28" y="41"/>
                  </a:cubicBezTo>
                  <a:cubicBezTo>
                    <a:pt x="28" y="36"/>
                    <a:pt x="28" y="36"/>
                    <a:pt x="28" y="36"/>
                  </a:cubicBezTo>
                  <a:cubicBezTo>
                    <a:pt x="28" y="36"/>
                    <a:pt x="28" y="36"/>
                    <a:pt x="28" y="36"/>
                  </a:cubicBezTo>
                  <a:lnTo>
                    <a:pt x="28" y="41"/>
                  </a:lnTo>
                  <a:close/>
                  <a:moveTo>
                    <a:pt x="29" y="47"/>
                  </a:moveTo>
                  <a:cubicBezTo>
                    <a:pt x="29" y="47"/>
                    <a:pt x="29" y="47"/>
                    <a:pt x="29" y="47"/>
                  </a:cubicBezTo>
                  <a:cubicBezTo>
                    <a:pt x="28" y="47"/>
                    <a:pt x="28" y="47"/>
                    <a:pt x="28" y="47"/>
                  </a:cubicBezTo>
                  <a:cubicBezTo>
                    <a:pt x="28" y="42"/>
                    <a:pt x="28" y="42"/>
                    <a:pt x="28" y="42"/>
                  </a:cubicBezTo>
                  <a:cubicBezTo>
                    <a:pt x="29" y="42"/>
                    <a:pt x="29" y="42"/>
                    <a:pt x="29" y="42"/>
                  </a:cubicBezTo>
                  <a:lnTo>
                    <a:pt x="29" y="47"/>
                  </a:lnTo>
                  <a:close/>
                  <a:moveTo>
                    <a:pt x="29" y="41"/>
                  </a:moveTo>
                  <a:cubicBezTo>
                    <a:pt x="29" y="41"/>
                    <a:pt x="29" y="41"/>
                    <a:pt x="29" y="41"/>
                  </a:cubicBezTo>
                  <a:cubicBezTo>
                    <a:pt x="28" y="41"/>
                    <a:pt x="28" y="41"/>
                    <a:pt x="28" y="41"/>
                  </a:cubicBezTo>
                  <a:cubicBezTo>
                    <a:pt x="28" y="36"/>
                    <a:pt x="28" y="36"/>
                    <a:pt x="28" y="36"/>
                  </a:cubicBezTo>
                  <a:cubicBezTo>
                    <a:pt x="29" y="36"/>
                    <a:pt x="29" y="36"/>
                    <a:pt x="29" y="36"/>
                  </a:cubicBezTo>
                  <a:lnTo>
                    <a:pt x="29" y="41"/>
                  </a:lnTo>
                  <a:close/>
                  <a:moveTo>
                    <a:pt x="30" y="47"/>
                  </a:moveTo>
                  <a:cubicBezTo>
                    <a:pt x="30" y="47"/>
                    <a:pt x="30" y="47"/>
                    <a:pt x="30" y="47"/>
                  </a:cubicBezTo>
                  <a:cubicBezTo>
                    <a:pt x="29" y="47"/>
                    <a:pt x="29" y="47"/>
                    <a:pt x="29" y="47"/>
                  </a:cubicBezTo>
                  <a:cubicBezTo>
                    <a:pt x="29" y="41"/>
                    <a:pt x="29" y="41"/>
                    <a:pt x="29" y="41"/>
                  </a:cubicBezTo>
                  <a:cubicBezTo>
                    <a:pt x="30" y="41"/>
                    <a:pt x="30" y="41"/>
                    <a:pt x="30" y="41"/>
                  </a:cubicBezTo>
                  <a:lnTo>
                    <a:pt x="30" y="47"/>
                  </a:lnTo>
                  <a:close/>
                  <a:moveTo>
                    <a:pt x="30" y="41"/>
                  </a:moveTo>
                  <a:cubicBezTo>
                    <a:pt x="30" y="41"/>
                    <a:pt x="30" y="41"/>
                    <a:pt x="30" y="41"/>
                  </a:cubicBezTo>
                  <a:cubicBezTo>
                    <a:pt x="29" y="41"/>
                    <a:pt x="29" y="41"/>
                    <a:pt x="29" y="41"/>
                  </a:cubicBezTo>
                  <a:cubicBezTo>
                    <a:pt x="29" y="36"/>
                    <a:pt x="29" y="36"/>
                    <a:pt x="29" y="36"/>
                  </a:cubicBezTo>
                  <a:cubicBezTo>
                    <a:pt x="30" y="36"/>
                    <a:pt x="30" y="36"/>
                    <a:pt x="30" y="36"/>
                  </a:cubicBezTo>
                  <a:lnTo>
                    <a:pt x="30" y="41"/>
                  </a:lnTo>
                  <a:close/>
                  <a:moveTo>
                    <a:pt x="32" y="47"/>
                  </a:moveTo>
                  <a:cubicBezTo>
                    <a:pt x="32" y="47"/>
                    <a:pt x="32" y="47"/>
                    <a:pt x="32" y="47"/>
                  </a:cubicBezTo>
                  <a:cubicBezTo>
                    <a:pt x="31" y="47"/>
                    <a:pt x="31" y="47"/>
                    <a:pt x="31" y="47"/>
                  </a:cubicBezTo>
                  <a:cubicBezTo>
                    <a:pt x="31" y="41"/>
                    <a:pt x="31" y="41"/>
                    <a:pt x="31" y="41"/>
                  </a:cubicBezTo>
                  <a:cubicBezTo>
                    <a:pt x="32" y="41"/>
                    <a:pt x="32" y="41"/>
                    <a:pt x="32" y="41"/>
                  </a:cubicBezTo>
                  <a:lnTo>
                    <a:pt x="32" y="47"/>
                  </a:lnTo>
                  <a:close/>
                  <a:moveTo>
                    <a:pt x="32" y="41"/>
                  </a:moveTo>
                  <a:cubicBezTo>
                    <a:pt x="32" y="41"/>
                    <a:pt x="32" y="41"/>
                    <a:pt x="32" y="41"/>
                  </a:cubicBezTo>
                  <a:cubicBezTo>
                    <a:pt x="31" y="41"/>
                    <a:pt x="31" y="41"/>
                    <a:pt x="31" y="41"/>
                  </a:cubicBezTo>
                  <a:cubicBezTo>
                    <a:pt x="31" y="36"/>
                    <a:pt x="31" y="36"/>
                    <a:pt x="31" y="36"/>
                  </a:cubicBezTo>
                  <a:cubicBezTo>
                    <a:pt x="32" y="35"/>
                    <a:pt x="32" y="35"/>
                    <a:pt x="32" y="35"/>
                  </a:cubicBezTo>
                  <a:lnTo>
                    <a:pt x="32" y="41"/>
                  </a:lnTo>
                  <a:close/>
                  <a:moveTo>
                    <a:pt x="33" y="47"/>
                  </a:moveTo>
                  <a:cubicBezTo>
                    <a:pt x="33" y="47"/>
                    <a:pt x="33" y="47"/>
                    <a:pt x="33" y="47"/>
                  </a:cubicBezTo>
                  <a:cubicBezTo>
                    <a:pt x="32" y="47"/>
                    <a:pt x="32" y="47"/>
                    <a:pt x="32" y="47"/>
                  </a:cubicBezTo>
                  <a:cubicBezTo>
                    <a:pt x="32" y="41"/>
                    <a:pt x="32" y="41"/>
                    <a:pt x="32" y="41"/>
                  </a:cubicBezTo>
                  <a:cubicBezTo>
                    <a:pt x="33" y="41"/>
                    <a:pt x="33" y="41"/>
                    <a:pt x="33" y="41"/>
                  </a:cubicBezTo>
                  <a:lnTo>
                    <a:pt x="33" y="47"/>
                  </a:lnTo>
                  <a:close/>
                  <a:moveTo>
                    <a:pt x="33" y="41"/>
                  </a:moveTo>
                  <a:cubicBezTo>
                    <a:pt x="33" y="41"/>
                    <a:pt x="33" y="41"/>
                    <a:pt x="33" y="41"/>
                  </a:cubicBezTo>
                  <a:cubicBezTo>
                    <a:pt x="32" y="41"/>
                    <a:pt x="32" y="41"/>
                    <a:pt x="32" y="41"/>
                  </a:cubicBezTo>
                  <a:cubicBezTo>
                    <a:pt x="32" y="35"/>
                    <a:pt x="32" y="35"/>
                    <a:pt x="32" y="35"/>
                  </a:cubicBezTo>
                  <a:cubicBezTo>
                    <a:pt x="33" y="35"/>
                    <a:pt x="33" y="35"/>
                    <a:pt x="33" y="35"/>
                  </a:cubicBezTo>
                  <a:lnTo>
                    <a:pt x="33" y="41"/>
                  </a:lnTo>
                  <a:close/>
                  <a:moveTo>
                    <a:pt x="33" y="47"/>
                  </a:moveTo>
                  <a:cubicBezTo>
                    <a:pt x="33" y="47"/>
                    <a:pt x="33" y="47"/>
                    <a:pt x="33" y="47"/>
                  </a:cubicBezTo>
                  <a:cubicBezTo>
                    <a:pt x="33" y="47"/>
                    <a:pt x="33" y="47"/>
                    <a:pt x="33" y="47"/>
                  </a:cubicBezTo>
                  <a:cubicBezTo>
                    <a:pt x="33" y="41"/>
                    <a:pt x="33" y="41"/>
                    <a:pt x="33" y="41"/>
                  </a:cubicBezTo>
                  <a:cubicBezTo>
                    <a:pt x="33" y="41"/>
                    <a:pt x="33" y="41"/>
                    <a:pt x="33" y="41"/>
                  </a:cubicBezTo>
                  <a:lnTo>
                    <a:pt x="33" y="47"/>
                  </a:lnTo>
                  <a:close/>
                  <a:moveTo>
                    <a:pt x="33" y="41"/>
                  </a:moveTo>
                  <a:cubicBezTo>
                    <a:pt x="33" y="41"/>
                    <a:pt x="33" y="41"/>
                    <a:pt x="33" y="41"/>
                  </a:cubicBezTo>
                  <a:cubicBezTo>
                    <a:pt x="33" y="41"/>
                    <a:pt x="33" y="41"/>
                    <a:pt x="33" y="41"/>
                  </a:cubicBezTo>
                  <a:cubicBezTo>
                    <a:pt x="33" y="35"/>
                    <a:pt x="33" y="35"/>
                    <a:pt x="33" y="35"/>
                  </a:cubicBezTo>
                  <a:cubicBezTo>
                    <a:pt x="33" y="35"/>
                    <a:pt x="33" y="35"/>
                    <a:pt x="33" y="35"/>
                  </a:cubicBezTo>
                  <a:lnTo>
                    <a:pt x="33" y="41"/>
                  </a:lnTo>
                  <a:close/>
                  <a:moveTo>
                    <a:pt x="34" y="47"/>
                  </a:moveTo>
                  <a:cubicBezTo>
                    <a:pt x="34" y="47"/>
                    <a:pt x="34" y="47"/>
                    <a:pt x="34" y="47"/>
                  </a:cubicBezTo>
                  <a:cubicBezTo>
                    <a:pt x="33" y="47"/>
                    <a:pt x="33" y="47"/>
                    <a:pt x="33" y="47"/>
                  </a:cubicBezTo>
                  <a:cubicBezTo>
                    <a:pt x="33" y="41"/>
                    <a:pt x="33" y="41"/>
                    <a:pt x="33" y="41"/>
                  </a:cubicBezTo>
                  <a:cubicBezTo>
                    <a:pt x="34" y="41"/>
                    <a:pt x="34" y="41"/>
                    <a:pt x="34" y="41"/>
                  </a:cubicBezTo>
                  <a:lnTo>
                    <a:pt x="34" y="47"/>
                  </a:lnTo>
                  <a:close/>
                  <a:moveTo>
                    <a:pt x="34" y="41"/>
                  </a:moveTo>
                  <a:cubicBezTo>
                    <a:pt x="34" y="41"/>
                    <a:pt x="34" y="41"/>
                    <a:pt x="34" y="41"/>
                  </a:cubicBezTo>
                  <a:cubicBezTo>
                    <a:pt x="33" y="41"/>
                    <a:pt x="33" y="41"/>
                    <a:pt x="33" y="41"/>
                  </a:cubicBezTo>
                  <a:cubicBezTo>
                    <a:pt x="33" y="35"/>
                    <a:pt x="33" y="35"/>
                    <a:pt x="33" y="35"/>
                  </a:cubicBezTo>
                  <a:cubicBezTo>
                    <a:pt x="34" y="35"/>
                    <a:pt x="34" y="35"/>
                    <a:pt x="34" y="35"/>
                  </a:cubicBezTo>
                  <a:lnTo>
                    <a:pt x="34" y="41"/>
                  </a:lnTo>
                  <a:close/>
                  <a:moveTo>
                    <a:pt x="34" y="47"/>
                  </a:moveTo>
                  <a:cubicBezTo>
                    <a:pt x="34" y="47"/>
                    <a:pt x="34" y="47"/>
                    <a:pt x="34" y="47"/>
                  </a:cubicBezTo>
                  <a:cubicBezTo>
                    <a:pt x="34" y="47"/>
                    <a:pt x="34" y="47"/>
                    <a:pt x="34" y="47"/>
                  </a:cubicBezTo>
                  <a:cubicBezTo>
                    <a:pt x="34" y="41"/>
                    <a:pt x="34" y="41"/>
                    <a:pt x="34" y="41"/>
                  </a:cubicBezTo>
                  <a:cubicBezTo>
                    <a:pt x="34" y="41"/>
                    <a:pt x="34" y="41"/>
                    <a:pt x="34" y="41"/>
                  </a:cubicBezTo>
                  <a:lnTo>
                    <a:pt x="34" y="47"/>
                  </a:lnTo>
                  <a:close/>
                  <a:moveTo>
                    <a:pt x="34" y="41"/>
                  </a:moveTo>
                  <a:cubicBezTo>
                    <a:pt x="34" y="41"/>
                    <a:pt x="34" y="41"/>
                    <a:pt x="34" y="41"/>
                  </a:cubicBezTo>
                  <a:cubicBezTo>
                    <a:pt x="34" y="41"/>
                    <a:pt x="34" y="41"/>
                    <a:pt x="34" y="41"/>
                  </a:cubicBezTo>
                  <a:cubicBezTo>
                    <a:pt x="34" y="35"/>
                    <a:pt x="34" y="35"/>
                    <a:pt x="34" y="35"/>
                  </a:cubicBezTo>
                  <a:cubicBezTo>
                    <a:pt x="34" y="35"/>
                    <a:pt x="34" y="35"/>
                    <a:pt x="34" y="35"/>
                  </a:cubicBezTo>
                  <a:lnTo>
                    <a:pt x="34" y="41"/>
                  </a:lnTo>
                  <a:close/>
                  <a:moveTo>
                    <a:pt x="36" y="47"/>
                  </a:moveTo>
                  <a:cubicBezTo>
                    <a:pt x="36" y="47"/>
                    <a:pt x="36" y="47"/>
                    <a:pt x="36" y="47"/>
                  </a:cubicBezTo>
                  <a:cubicBezTo>
                    <a:pt x="36" y="47"/>
                    <a:pt x="36" y="47"/>
                    <a:pt x="36" y="47"/>
                  </a:cubicBezTo>
                  <a:cubicBezTo>
                    <a:pt x="36" y="41"/>
                    <a:pt x="36" y="41"/>
                    <a:pt x="36" y="41"/>
                  </a:cubicBezTo>
                  <a:cubicBezTo>
                    <a:pt x="36" y="41"/>
                    <a:pt x="36" y="41"/>
                    <a:pt x="36" y="41"/>
                  </a:cubicBezTo>
                  <a:lnTo>
                    <a:pt x="36" y="47"/>
                  </a:lnTo>
                  <a:close/>
                  <a:moveTo>
                    <a:pt x="36" y="41"/>
                  </a:moveTo>
                  <a:cubicBezTo>
                    <a:pt x="36" y="41"/>
                    <a:pt x="36" y="41"/>
                    <a:pt x="36" y="41"/>
                  </a:cubicBezTo>
                  <a:cubicBezTo>
                    <a:pt x="36" y="41"/>
                    <a:pt x="36" y="41"/>
                    <a:pt x="36" y="41"/>
                  </a:cubicBezTo>
                  <a:cubicBezTo>
                    <a:pt x="36" y="35"/>
                    <a:pt x="36" y="35"/>
                    <a:pt x="36" y="35"/>
                  </a:cubicBezTo>
                  <a:cubicBezTo>
                    <a:pt x="36" y="35"/>
                    <a:pt x="36" y="35"/>
                    <a:pt x="36" y="35"/>
                  </a:cubicBezTo>
                  <a:lnTo>
                    <a:pt x="36" y="41"/>
                  </a:lnTo>
                  <a:close/>
                  <a:moveTo>
                    <a:pt x="37" y="47"/>
                  </a:moveTo>
                  <a:cubicBezTo>
                    <a:pt x="37" y="47"/>
                    <a:pt x="37" y="47"/>
                    <a:pt x="37" y="47"/>
                  </a:cubicBezTo>
                  <a:cubicBezTo>
                    <a:pt x="37" y="47"/>
                    <a:pt x="37" y="47"/>
                    <a:pt x="37" y="47"/>
                  </a:cubicBezTo>
                  <a:cubicBezTo>
                    <a:pt x="37" y="41"/>
                    <a:pt x="37" y="41"/>
                    <a:pt x="37" y="41"/>
                  </a:cubicBezTo>
                  <a:cubicBezTo>
                    <a:pt x="37" y="41"/>
                    <a:pt x="37" y="41"/>
                    <a:pt x="37" y="41"/>
                  </a:cubicBezTo>
                  <a:lnTo>
                    <a:pt x="37" y="47"/>
                  </a:lnTo>
                  <a:close/>
                  <a:moveTo>
                    <a:pt x="37" y="41"/>
                  </a:moveTo>
                  <a:cubicBezTo>
                    <a:pt x="37" y="41"/>
                    <a:pt x="37" y="41"/>
                    <a:pt x="37" y="41"/>
                  </a:cubicBezTo>
                  <a:cubicBezTo>
                    <a:pt x="37" y="41"/>
                    <a:pt x="37" y="41"/>
                    <a:pt x="37" y="41"/>
                  </a:cubicBezTo>
                  <a:cubicBezTo>
                    <a:pt x="37" y="35"/>
                    <a:pt x="37" y="35"/>
                    <a:pt x="37" y="35"/>
                  </a:cubicBezTo>
                  <a:cubicBezTo>
                    <a:pt x="37" y="35"/>
                    <a:pt x="37" y="35"/>
                    <a:pt x="37" y="35"/>
                  </a:cubicBezTo>
                  <a:lnTo>
                    <a:pt x="37" y="41"/>
                  </a:lnTo>
                  <a:close/>
                  <a:moveTo>
                    <a:pt x="38" y="47"/>
                  </a:moveTo>
                  <a:cubicBezTo>
                    <a:pt x="38" y="47"/>
                    <a:pt x="38" y="47"/>
                    <a:pt x="38" y="47"/>
                  </a:cubicBezTo>
                  <a:cubicBezTo>
                    <a:pt x="37" y="47"/>
                    <a:pt x="37" y="47"/>
                    <a:pt x="37" y="47"/>
                  </a:cubicBezTo>
                  <a:cubicBezTo>
                    <a:pt x="37" y="41"/>
                    <a:pt x="37" y="41"/>
                    <a:pt x="37" y="41"/>
                  </a:cubicBezTo>
                  <a:cubicBezTo>
                    <a:pt x="38" y="41"/>
                    <a:pt x="38" y="41"/>
                    <a:pt x="38" y="41"/>
                  </a:cubicBezTo>
                  <a:lnTo>
                    <a:pt x="38" y="47"/>
                  </a:lnTo>
                  <a:close/>
                  <a:moveTo>
                    <a:pt x="38" y="41"/>
                  </a:moveTo>
                  <a:cubicBezTo>
                    <a:pt x="38" y="41"/>
                    <a:pt x="38" y="41"/>
                    <a:pt x="38" y="41"/>
                  </a:cubicBezTo>
                  <a:cubicBezTo>
                    <a:pt x="37" y="41"/>
                    <a:pt x="37" y="41"/>
                    <a:pt x="37" y="41"/>
                  </a:cubicBezTo>
                  <a:cubicBezTo>
                    <a:pt x="37" y="35"/>
                    <a:pt x="37" y="35"/>
                    <a:pt x="37" y="35"/>
                  </a:cubicBezTo>
                  <a:cubicBezTo>
                    <a:pt x="38" y="35"/>
                    <a:pt x="38" y="35"/>
                    <a:pt x="38" y="35"/>
                  </a:cubicBezTo>
                  <a:lnTo>
                    <a:pt x="38" y="41"/>
                  </a:lnTo>
                  <a:close/>
                  <a:moveTo>
                    <a:pt x="40" y="47"/>
                  </a:moveTo>
                  <a:cubicBezTo>
                    <a:pt x="40" y="47"/>
                    <a:pt x="40" y="47"/>
                    <a:pt x="40" y="47"/>
                  </a:cubicBezTo>
                  <a:cubicBezTo>
                    <a:pt x="39" y="47"/>
                    <a:pt x="39" y="47"/>
                    <a:pt x="39" y="47"/>
                  </a:cubicBezTo>
                  <a:cubicBezTo>
                    <a:pt x="39" y="41"/>
                    <a:pt x="39" y="41"/>
                    <a:pt x="39" y="41"/>
                  </a:cubicBezTo>
                  <a:cubicBezTo>
                    <a:pt x="40" y="41"/>
                    <a:pt x="40" y="41"/>
                    <a:pt x="40" y="41"/>
                  </a:cubicBezTo>
                  <a:lnTo>
                    <a:pt x="40" y="47"/>
                  </a:lnTo>
                  <a:close/>
                  <a:moveTo>
                    <a:pt x="40" y="41"/>
                  </a:moveTo>
                  <a:cubicBezTo>
                    <a:pt x="40" y="41"/>
                    <a:pt x="40" y="41"/>
                    <a:pt x="40" y="41"/>
                  </a:cubicBezTo>
                  <a:cubicBezTo>
                    <a:pt x="39" y="41"/>
                    <a:pt x="39" y="41"/>
                    <a:pt x="39" y="41"/>
                  </a:cubicBezTo>
                  <a:cubicBezTo>
                    <a:pt x="39" y="35"/>
                    <a:pt x="39" y="35"/>
                    <a:pt x="39" y="35"/>
                  </a:cubicBezTo>
                  <a:cubicBezTo>
                    <a:pt x="40" y="35"/>
                    <a:pt x="40" y="35"/>
                    <a:pt x="40" y="35"/>
                  </a:cubicBezTo>
                  <a:lnTo>
                    <a:pt x="40" y="41"/>
                  </a:lnTo>
                  <a:close/>
                  <a:moveTo>
                    <a:pt x="41" y="47"/>
                  </a:moveTo>
                  <a:cubicBezTo>
                    <a:pt x="41" y="47"/>
                    <a:pt x="41" y="47"/>
                    <a:pt x="41" y="47"/>
                  </a:cubicBezTo>
                  <a:cubicBezTo>
                    <a:pt x="40" y="47"/>
                    <a:pt x="40" y="47"/>
                    <a:pt x="40" y="47"/>
                  </a:cubicBezTo>
                  <a:cubicBezTo>
                    <a:pt x="40" y="41"/>
                    <a:pt x="40" y="41"/>
                    <a:pt x="40" y="41"/>
                  </a:cubicBezTo>
                  <a:cubicBezTo>
                    <a:pt x="41" y="41"/>
                    <a:pt x="41" y="41"/>
                    <a:pt x="41" y="41"/>
                  </a:cubicBezTo>
                  <a:lnTo>
                    <a:pt x="41" y="47"/>
                  </a:lnTo>
                  <a:close/>
                  <a:moveTo>
                    <a:pt x="41" y="41"/>
                  </a:moveTo>
                  <a:cubicBezTo>
                    <a:pt x="41" y="41"/>
                    <a:pt x="41" y="41"/>
                    <a:pt x="41" y="41"/>
                  </a:cubicBezTo>
                  <a:cubicBezTo>
                    <a:pt x="40" y="41"/>
                    <a:pt x="40" y="41"/>
                    <a:pt x="40" y="41"/>
                  </a:cubicBezTo>
                  <a:cubicBezTo>
                    <a:pt x="40" y="35"/>
                    <a:pt x="40" y="35"/>
                    <a:pt x="40" y="35"/>
                  </a:cubicBezTo>
                  <a:cubicBezTo>
                    <a:pt x="41" y="35"/>
                    <a:pt x="41" y="35"/>
                    <a:pt x="41" y="35"/>
                  </a:cubicBezTo>
                  <a:lnTo>
                    <a:pt x="41" y="41"/>
                  </a:lnTo>
                  <a:close/>
                  <a:moveTo>
                    <a:pt x="41" y="47"/>
                  </a:moveTo>
                  <a:cubicBezTo>
                    <a:pt x="41" y="47"/>
                    <a:pt x="41" y="47"/>
                    <a:pt x="41" y="47"/>
                  </a:cubicBezTo>
                  <a:cubicBezTo>
                    <a:pt x="41" y="47"/>
                    <a:pt x="41" y="47"/>
                    <a:pt x="41" y="47"/>
                  </a:cubicBezTo>
                  <a:cubicBezTo>
                    <a:pt x="41" y="41"/>
                    <a:pt x="41" y="41"/>
                    <a:pt x="41" y="41"/>
                  </a:cubicBezTo>
                  <a:cubicBezTo>
                    <a:pt x="41" y="41"/>
                    <a:pt x="41" y="41"/>
                    <a:pt x="41" y="41"/>
                  </a:cubicBezTo>
                  <a:lnTo>
                    <a:pt x="41" y="47"/>
                  </a:lnTo>
                  <a:close/>
                  <a:moveTo>
                    <a:pt x="41" y="41"/>
                  </a:moveTo>
                  <a:cubicBezTo>
                    <a:pt x="41" y="41"/>
                    <a:pt x="41" y="41"/>
                    <a:pt x="41" y="41"/>
                  </a:cubicBezTo>
                  <a:cubicBezTo>
                    <a:pt x="41" y="41"/>
                    <a:pt x="41" y="41"/>
                    <a:pt x="41" y="41"/>
                  </a:cubicBezTo>
                  <a:cubicBezTo>
                    <a:pt x="41" y="35"/>
                    <a:pt x="41" y="35"/>
                    <a:pt x="41" y="35"/>
                  </a:cubicBezTo>
                  <a:cubicBezTo>
                    <a:pt x="41" y="35"/>
                    <a:pt x="41" y="35"/>
                    <a:pt x="41" y="35"/>
                  </a:cubicBezTo>
                  <a:lnTo>
                    <a:pt x="41" y="41"/>
                  </a:lnTo>
                  <a:close/>
                  <a:moveTo>
                    <a:pt x="42" y="47"/>
                  </a:moveTo>
                  <a:cubicBezTo>
                    <a:pt x="42" y="47"/>
                    <a:pt x="42" y="47"/>
                    <a:pt x="42" y="47"/>
                  </a:cubicBezTo>
                  <a:cubicBezTo>
                    <a:pt x="41" y="47"/>
                    <a:pt x="41" y="47"/>
                    <a:pt x="41" y="47"/>
                  </a:cubicBezTo>
                  <a:cubicBezTo>
                    <a:pt x="41" y="41"/>
                    <a:pt x="41" y="41"/>
                    <a:pt x="41" y="41"/>
                  </a:cubicBezTo>
                  <a:cubicBezTo>
                    <a:pt x="42" y="41"/>
                    <a:pt x="42" y="41"/>
                    <a:pt x="42" y="41"/>
                  </a:cubicBezTo>
                  <a:lnTo>
                    <a:pt x="42" y="47"/>
                  </a:lnTo>
                  <a:close/>
                  <a:moveTo>
                    <a:pt x="42" y="41"/>
                  </a:moveTo>
                  <a:cubicBezTo>
                    <a:pt x="42" y="41"/>
                    <a:pt x="42" y="41"/>
                    <a:pt x="42" y="41"/>
                  </a:cubicBezTo>
                  <a:cubicBezTo>
                    <a:pt x="41" y="41"/>
                    <a:pt x="41" y="41"/>
                    <a:pt x="41" y="41"/>
                  </a:cubicBezTo>
                  <a:cubicBezTo>
                    <a:pt x="41" y="35"/>
                    <a:pt x="41" y="35"/>
                    <a:pt x="41" y="35"/>
                  </a:cubicBezTo>
                  <a:cubicBezTo>
                    <a:pt x="42" y="34"/>
                    <a:pt x="42" y="34"/>
                    <a:pt x="42" y="34"/>
                  </a:cubicBezTo>
                  <a:lnTo>
                    <a:pt x="42" y="41"/>
                  </a:lnTo>
                  <a:close/>
                  <a:moveTo>
                    <a:pt x="43" y="48"/>
                  </a:moveTo>
                  <a:cubicBezTo>
                    <a:pt x="43" y="48"/>
                    <a:pt x="43" y="48"/>
                    <a:pt x="43" y="48"/>
                  </a:cubicBezTo>
                  <a:cubicBezTo>
                    <a:pt x="42" y="47"/>
                    <a:pt x="42" y="47"/>
                    <a:pt x="42" y="47"/>
                  </a:cubicBezTo>
                  <a:cubicBezTo>
                    <a:pt x="42" y="41"/>
                    <a:pt x="42" y="41"/>
                    <a:pt x="42" y="41"/>
                  </a:cubicBezTo>
                  <a:cubicBezTo>
                    <a:pt x="43" y="41"/>
                    <a:pt x="43" y="41"/>
                    <a:pt x="43" y="41"/>
                  </a:cubicBezTo>
                  <a:lnTo>
                    <a:pt x="43" y="48"/>
                  </a:lnTo>
                  <a:close/>
                  <a:moveTo>
                    <a:pt x="43" y="41"/>
                  </a:moveTo>
                  <a:cubicBezTo>
                    <a:pt x="43" y="41"/>
                    <a:pt x="43" y="41"/>
                    <a:pt x="43" y="41"/>
                  </a:cubicBezTo>
                  <a:cubicBezTo>
                    <a:pt x="42" y="41"/>
                    <a:pt x="42" y="41"/>
                    <a:pt x="42" y="41"/>
                  </a:cubicBezTo>
                  <a:cubicBezTo>
                    <a:pt x="42" y="34"/>
                    <a:pt x="42" y="34"/>
                    <a:pt x="42" y="34"/>
                  </a:cubicBezTo>
                  <a:cubicBezTo>
                    <a:pt x="43" y="34"/>
                    <a:pt x="43" y="34"/>
                    <a:pt x="43" y="34"/>
                  </a:cubicBezTo>
                  <a:lnTo>
                    <a:pt x="43" y="41"/>
                  </a:lnTo>
                  <a:close/>
                  <a:moveTo>
                    <a:pt x="44" y="48"/>
                  </a:moveTo>
                  <a:cubicBezTo>
                    <a:pt x="44" y="48"/>
                    <a:pt x="44" y="48"/>
                    <a:pt x="44" y="48"/>
                  </a:cubicBezTo>
                  <a:cubicBezTo>
                    <a:pt x="43" y="48"/>
                    <a:pt x="43" y="48"/>
                    <a:pt x="43" y="48"/>
                  </a:cubicBezTo>
                  <a:cubicBezTo>
                    <a:pt x="43" y="41"/>
                    <a:pt x="43" y="41"/>
                    <a:pt x="43" y="41"/>
                  </a:cubicBezTo>
                  <a:cubicBezTo>
                    <a:pt x="44" y="41"/>
                    <a:pt x="44" y="41"/>
                    <a:pt x="44" y="41"/>
                  </a:cubicBezTo>
                  <a:lnTo>
                    <a:pt x="44" y="48"/>
                  </a:lnTo>
                  <a:close/>
                  <a:moveTo>
                    <a:pt x="44" y="41"/>
                  </a:moveTo>
                  <a:cubicBezTo>
                    <a:pt x="44" y="41"/>
                    <a:pt x="44" y="41"/>
                    <a:pt x="44" y="41"/>
                  </a:cubicBezTo>
                  <a:cubicBezTo>
                    <a:pt x="43" y="41"/>
                    <a:pt x="43" y="41"/>
                    <a:pt x="43" y="41"/>
                  </a:cubicBezTo>
                  <a:cubicBezTo>
                    <a:pt x="43" y="34"/>
                    <a:pt x="43" y="34"/>
                    <a:pt x="43" y="34"/>
                  </a:cubicBezTo>
                  <a:cubicBezTo>
                    <a:pt x="44" y="34"/>
                    <a:pt x="44" y="34"/>
                    <a:pt x="44" y="34"/>
                  </a:cubicBezTo>
                  <a:lnTo>
                    <a:pt x="44" y="41"/>
                  </a:lnTo>
                  <a:close/>
                  <a:moveTo>
                    <a:pt x="45" y="48"/>
                  </a:moveTo>
                  <a:cubicBezTo>
                    <a:pt x="45" y="48"/>
                    <a:pt x="45" y="48"/>
                    <a:pt x="45" y="48"/>
                  </a:cubicBezTo>
                  <a:cubicBezTo>
                    <a:pt x="44" y="48"/>
                    <a:pt x="44" y="48"/>
                    <a:pt x="44" y="48"/>
                  </a:cubicBezTo>
                  <a:cubicBezTo>
                    <a:pt x="44" y="41"/>
                    <a:pt x="44" y="41"/>
                    <a:pt x="44" y="41"/>
                  </a:cubicBezTo>
                  <a:cubicBezTo>
                    <a:pt x="44" y="41"/>
                    <a:pt x="44" y="41"/>
                    <a:pt x="44" y="41"/>
                  </a:cubicBezTo>
                  <a:cubicBezTo>
                    <a:pt x="44" y="48"/>
                    <a:pt x="44" y="48"/>
                    <a:pt x="44" y="48"/>
                  </a:cubicBezTo>
                  <a:cubicBezTo>
                    <a:pt x="45" y="48"/>
                    <a:pt x="45" y="48"/>
                    <a:pt x="45" y="48"/>
                  </a:cubicBezTo>
                  <a:cubicBezTo>
                    <a:pt x="45" y="41"/>
                    <a:pt x="45" y="41"/>
                    <a:pt x="45" y="41"/>
                  </a:cubicBezTo>
                  <a:cubicBezTo>
                    <a:pt x="45" y="41"/>
                    <a:pt x="45" y="41"/>
                    <a:pt x="45" y="41"/>
                  </a:cubicBezTo>
                  <a:lnTo>
                    <a:pt x="45" y="48"/>
                  </a:lnTo>
                  <a:close/>
                  <a:moveTo>
                    <a:pt x="45" y="41"/>
                  </a:moveTo>
                  <a:cubicBezTo>
                    <a:pt x="45" y="41"/>
                    <a:pt x="45" y="41"/>
                    <a:pt x="45" y="41"/>
                  </a:cubicBezTo>
                  <a:cubicBezTo>
                    <a:pt x="45" y="41"/>
                    <a:pt x="45" y="41"/>
                    <a:pt x="45" y="41"/>
                  </a:cubicBezTo>
                  <a:cubicBezTo>
                    <a:pt x="45" y="34"/>
                    <a:pt x="45" y="34"/>
                    <a:pt x="45" y="34"/>
                  </a:cubicBezTo>
                  <a:cubicBezTo>
                    <a:pt x="45" y="34"/>
                    <a:pt x="45" y="34"/>
                    <a:pt x="45" y="34"/>
                  </a:cubicBezTo>
                  <a:lnTo>
                    <a:pt x="45" y="41"/>
                  </a:lnTo>
                  <a:close/>
                  <a:moveTo>
                    <a:pt x="46" y="48"/>
                  </a:moveTo>
                  <a:cubicBezTo>
                    <a:pt x="46" y="48"/>
                    <a:pt x="46" y="48"/>
                    <a:pt x="46" y="48"/>
                  </a:cubicBezTo>
                  <a:cubicBezTo>
                    <a:pt x="45" y="48"/>
                    <a:pt x="45" y="48"/>
                    <a:pt x="45" y="48"/>
                  </a:cubicBezTo>
                  <a:cubicBezTo>
                    <a:pt x="45" y="41"/>
                    <a:pt x="45" y="41"/>
                    <a:pt x="45" y="41"/>
                  </a:cubicBezTo>
                  <a:cubicBezTo>
                    <a:pt x="46" y="41"/>
                    <a:pt x="46" y="41"/>
                    <a:pt x="46" y="41"/>
                  </a:cubicBezTo>
                  <a:lnTo>
                    <a:pt x="46" y="48"/>
                  </a:lnTo>
                  <a:close/>
                  <a:moveTo>
                    <a:pt x="46" y="41"/>
                  </a:moveTo>
                  <a:cubicBezTo>
                    <a:pt x="46" y="41"/>
                    <a:pt x="46" y="41"/>
                    <a:pt x="46" y="41"/>
                  </a:cubicBezTo>
                  <a:cubicBezTo>
                    <a:pt x="45" y="41"/>
                    <a:pt x="45" y="41"/>
                    <a:pt x="45" y="41"/>
                  </a:cubicBezTo>
                  <a:cubicBezTo>
                    <a:pt x="45" y="34"/>
                    <a:pt x="45" y="34"/>
                    <a:pt x="45" y="34"/>
                  </a:cubicBezTo>
                  <a:cubicBezTo>
                    <a:pt x="46" y="34"/>
                    <a:pt x="46" y="34"/>
                    <a:pt x="46" y="34"/>
                  </a:cubicBezTo>
                  <a:lnTo>
                    <a:pt x="46" y="41"/>
                  </a:lnTo>
                  <a:close/>
                  <a:moveTo>
                    <a:pt x="47" y="48"/>
                  </a:moveTo>
                  <a:cubicBezTo>
                    <a:pt x="47" y="48"/>
                    <a:pt x="47" y="48"/>
                    <a:pt x="47" y="48"/>
                  </a:cubicBezTo>
                  <a:cubicBezTo>
                    <a:pt x="46" y="48"/>
                    <a:pt x="46" y="48"/>
                    <a:pt x="46" y="48"/>
                  </a:cubicBezTo>
                  <a:cubicBezTo>
                    <a:pt x="46" y="41"/>
                    <a:pt x="46" y="41"/>
                    <a:pt x="46" y="41"/>
                  </a:cubicBezTo>
                  <a:cubicBezTo>
                    <a:pt x="47" y="41"/>
                    <a:pt x="47" y="41"/>
                    <a:pt x="47" y="41"/>
                  </a:cubicBezTo>
                  <a:lnTo>
                    <a:pt x="47" y="48"/>
                  </a:lnTo>
                  <a:close/>
                  <a:moveTo>
                    <a:pt x="47" y="41"/>
                  </a:moveTo>
                  <a:cubicBezTo>
                    <a:pt x="47" y="41"/>
                    <a:pt x="47" y="41"/>
                    <a:pt x="47" y="41"/>
                  </a:cubicBezTo>
                  <a:cubicBezTo>
                    <a:pt x="46" y="41"/>
                    <a:pt x="46" y="41"/>
                    <a:pt x="46" y="41"/>
                  </a:cubicBezTo>
                  <a:cubicBezTo>
                    <a:pt x="46" y="34"/>
                    <a:pt x="46" y="34"/>
                    <a:pt x="46" y="34"/>
                  </a:cubicBezTo>
                  <a:cubicBezTo>
                    <a:pt x="47" y="34"/>
                    <a:pt x="47" y="34"/>
                    <a:pt x="47" y="34"/>
                  </a:cubicBezTo>
                  <a:lnTo>
                    <a:pt x="47" y="41"/>
                  </a:lnTo>
                  <a:close/>
                  <a:moveTo>
                    <a:pt x="48" y="48"/>
                  </a:moveTo>
                  <a:cubicBezTo>
                    <a:pt x="48" y="48"/>
                    <a:pt x="48" y="48"/>
                    <a:pt x="48" y="48"/>
                  </a:cubicBezTo>
                  <a:cubicBezTo>
                    <a:pt x="47" y="48"/>
                    <a:pt x="47" y="48"/>
                    <a:pt x="47" y="48"/>
                  </a:cubicBezTo>
                  <a:cubicBezTo>
                    <a:pt x="47" y="41"/>
                    <a:pt x="47" y="41"/>
                    <a:pt x="47" y="41"/>
                  </a:cubicBezTo>
                  <a:cubicBezTo>
                    <a:pt x="48" y="41"/>
                    <a:pt x="48" y="41"/>
                    <a:pt x="48" y="41"/>
                  </a:cubicBezTo>
                  <a:lnTo>
                    <a:pt x="48" y="48"/>
                  </a:lnTo>
                  <a:close/>
                  <a:moveTo>
                    <a:pt x="48" y="41"/>
                  </a:moveTo>
                  <a:cubicBezTo>
                    <a:pt x="48" y="41"/>
                    <a:pt x="48" y="41"/>
                    <a:pt x="48" y="41"/>
                  </a:cubicBezTo>
                  <a:cubicBezTo>
                    <a:pt x="47" y="41"/>
                    <a:pt x="47" y="41"/>
                    <a:pt x="47" y="41"/>
                  </a:cubicBezTo>
                  <a:cubicBezTo>
                    <a:pt x="47" y="34"/>
                    <a:pt x="47" y="34"/>
                    <a:pt x="47" y="34"/>
                  </a:cubicBezTo>
                  <a:cubicBezTo>
                    <a:pt x="48" y="34"/>
                    <a:pt x="48" y="34"/>
                    <a:pt x="48" y="34"/>
                  </a:cubicBezTo>
                  <a:lnTo>
                    <a:pt x="48" y="41"/>
                  </a:lnTo>
                  <a:close/>
                  <a:moveTo>
                    <a:pt x="49" y="48"/>
                  </a:moveTo>
                  <a:cubicBezTo>
                    <a:pt x="49" y="48"/>
                    <a:pt x="49" y="48"/>
                    <a:pt x="49" y="48"/>
                  </a:cubicBezTo>
                  <a:cubicBezTo>
                    <a:pt x="49" y="48"/>
                    <a:pt x="49" y="48"/>
                    <a:pt x="49" y="48"/>
                  </a:cubicBezTo>
                  <a:cubicBezTo>
                    <a:pt x="49" y="41"/>
                    <a:pt x="49" y="41"/>
                    <a:pt x="49" y="41"/>
                  </a:cubicBezTo>
                  <a:cubicBezTo>
                    <a:pt x="49" y="41"/>
                    <a:pt x="49" y="41"/>
                    <a:pt x="49" y="41"/>
                  </a:cubicBezTo>
                  <a:lnTo>
                    <a:pt x="49" y="48"/>
                  </a:lnTo>
                  <a:close/>
                  <a:moveTo>
                    <a:pt x="49" y="41"/>
                  </a:moveTo>
                  <a:cubicBezTo>
                    <a:pt x="49" y="41"/>
                    <a:pt x="49" y="41"/>
                    <a:pt x="49" y="41"/>
                  </a:cubicBezTo>
                  <a:cubicBezTo>
                    <a:pt x="49" y="41"/>
                    <a:pt x="49" y="41"/>
                    <a:pt x="49" y="41"/>
                  </a:cubicBezTo>
                  <a:cubicBezTo>
                    <a:pt x="49" y="34"/>
                    <a:pt x="49" y="34"/>
                    <a:pt x="49" y="34"/>
                  </a:cubicBezTo>
                  <a:cubicBezTo>
                    <a:pt x="49" y="34"/>
                    <a:pt x="49" y="34"/>
                    <a:pt x="49" y="34"/>
                  </a:cubicBezTo>
                  <a:lnTo>
                    <a:pt x="49" y="41"/>
                  </a:lnTo>
                  <a:close/>
                  <a:moveTo>
                    <a:pt x="50" y="48"/>
                  </a:moveTo>
                  <a:cubicBezTo>
                    <a:pt x="50" y="48"/>
                    <a:pt x="50" y="48"/>
                    <a:pt x="50" y="48"/>
                  </a:cubicBezTo>
                  <a:cubicBezTo>
                    <a:pt x="49" y="48"/>
                    <a:pt x="49" y="48"/>
                    <a:pt x="49" y="48"/>
                  </a:cubicBezTo>
                  <a:cubicBezTo>
                    <a:pt x="49" y="41"/>
                    <a:pt x="49" y="41"/>
                    <a:pt x="49" y="41"/>
                  </a:cubicBezTo>
                  <a:cubicBezTo>
                    <a:pt x="50" y="41"/>
                    <a:pt x="50" y="41"/>
                    <a:pt x="50" y="41"/>
                  </a:cubicBezTo>
                  <a:lnTo>
                    <a:pt x="50" y="48"/>
                  </a:lnTo>
                  <a:close/>
                  <a:moveTo>
                    <a:pt x="50" y="41"/>
                  </a:moveTo>
                  <a:cubicBezTo>
                    <a:pt x="50" y="41"/>
                    <a:pt x="50" y="41"/>
                    <a:pt x="50" y="41"/>
                  </a:cubicBezTo>
                  <a:cubicBezTo>
                    <a:pt x="49" y="41"/>
                    <a:pt x="49" y="41"/>
                    <a:pt x="49" y="41"/>
                  </a:cubicBezTo>
                  <a:cubicBezTo>
                    <a:pt x="49" y="34"/>
                    <a:pt x="49" y="34"/>
                    <a:pt x="49" y="34"/>
                  </a:cubicBezTo>
                  <a:cubicBezTo>
                    <a:pt x="49" y="34"/>
                    <a:pt x="49" y="34"/>
                    <a:pt x="49" y="34"/>
                  </a:cubicBezTo>
                  <a:cubicBezTo>
                    <a:pt x="50" y="34"/>
                    <a:pt x="50" y="34"/>
                    <a:pt x="50" y="34"/>
                  </a:cubicBezTo>
                  <a:lnTo>
                    <a:pt x="50" y="41"/>
                  </a:lnTo>
                  <a:close/>
                  <a:moveTo>
                    <a:pt x="52" y="48"/>
                  </a:moveTo>
                  <a:cubicBezTo>
                    <a:pt x="52" y="48"/>
                    <a:pt x="52" y="48"/>
                    <a:pt x="52" y="48"/>
                  </a:cubicBezTo>
                  <a:cubicBezTo>
                    <a:pt x="51" y="48"/>
                    <a:pt x="51" y="48"/>
                    <a:pt x="51" y="48"/>
                  </a:cubicBezTo>
                  <a:cubicBezTo>
                    <a:pt x="51" y="41"/>
                    <a:pt x="51" y="41"/>
                    <a:pt x="51" y="41"/>
                  </a:cubicBezTo>
                  <a:cubicBezTo>
                    <a:pt x="52" y="41"/>
                    <a:pt x="52" y="41"/>
                    <a:pt x="52" y="41"/>
                  </a:cubicBezTo>
                  <a:lnTo>
                    <a:pt x="52" y="48"/>
                  </a:lnTo>
                  <a:close/>
                  <a:moveTo>
                    <a:pt x="52" y="41"/>
                  </a:moveTo>
                  <a:cubicBezTo>
                    <a:pt x="52" y="41"/>
                    <a:pt x="52" y="41"/>
                    <a:pt x="52" y="41"/>
                  </a:cubicBezTo>
                  <a:cubicBezTo>
                    <a:pt x="51" y="41"/>
                    <a:pt x="51" y="41"/>
                    <a:pt x="51" y="41"/>
                  </a:cubicBezTo>
                  <a:cubicBezTo>
                    <a:pt x="51" y="34"/>
                    <a:pt x="51" y="34"/>
                    <a:pt x="51" y="34"/>
                  </a:cubicBezTo>
                  <a:cubicBezTo>
                    <a:pt x="52" y="34"/>
                    <a:pt x="52" y="34"/>
                    <a:pt x="52" y="34"/>
                  </a:cubicBezTo>
                  <a:lnTo>
                    <a:pt x="52" y="41"/>
                  </a:lnTo>
                  <a:close/>
                  <a:moveTo>
                    <a:pt x="53" y="48"/>
                  </a:moveTo>
                  <a:cubicBezTo>
                    <a:pt x="53" y="48"/>
                    <a:pt x="53" y="48"/>
                    <a:pt x="53" y="48"/>
                  </a:cubicBezTo>
                  <a:cubicBezTo>
                    <a:pt x="52" y="48"/>
                    <a:pt x="52" y="48"/>
                    <a:pt x="52" y="48"/>
                  </a:cubicBezTo>
                  <a:cubicBezTo>
                    <a:pt x="52" y="41"/>
                    <a:pt x="52" y="41"/>
                    <a:pt x="52" y="41"/>
                  </a:cubicBezTo>
                  <a:cubicBezTo>
                    <a:pt x="53" y="41"/>
                    <a:pt x="53" y="41"/>
                    <a:pt x="53" y="41"/>
                  </a:cubicBezTo>
                  <a:lnTo>
                    <a:pt x="53" y="48"/>
                  </a:lnTo>
                  <a:close/>
                  <a:moveTo>
                    <a:pt x="53" y="41"/>
                  </a:moveTo>
                  <a:cubicBezTo>
                    <a:pt x="53" y="41"/>
                    <a:pt x="53" y="41"/>
                    <a:pt x="53" y="41"/>
                  </a:cubicBezTo>
                  <a:cubicBezTo>
                    <a:pt x="52" y="41"/>
                    <a:pt x="52" y="41"/>
                    <a:pt x="52" y="41"/>
                  </a:cubicBezTo>
                  <a:cubicBezTo>
                    <a:pt x="52" y="34"/>
                    <a:pt x="52" y="34"/>
                    <a:pt x="52" y="34"/>
                  </a:cubicBezTo>
                  <a:cubicBezTo>
                    <a:pt x="53" y="34"/>
                    <a:pt x="53" y="34"/>
                    <a:pt x="53" y="34"/>
                  </a:cubicBezTo>
                  <a:lnTo>
                    <a:pt x="53" y="41"/>
                  </a:lnTo>
                  <a:close/>
                  <a:moveTo>
                    <a:pt x="54" y="48"/>
                  </a:moveTo>
                  <a:cubicBezTo>
                    <a:pt x="54" y="48"/>
                    <a:pt x="54" y="48"/>
                    <a:pt x="54" y="48"/>
                  </a:cubicBezTo>
                  <a:cubicBezTo>
                    <a:pt x="53" y="48"/>
                    <a:pt x="53" y="48"/>
                    <a:pt x="53" y="48"/>
                  </a:cubicBezTo>
                  <a:cubicBezTo>
                    <a:pt x="53" y="41"/>
                    <a:pt x="53" y="41"/>
                    <a:pt x="53" y="41"/>
                  </a:cubicBezTo>
                  <a:cubicBezTo>
                    <a:pt x="54" y="41"/>
                    <a:pt x="54" y="41"/>
                    <a:pt x="54" y="41"/>
                  </a:cubicBezTo>
                  <a:lnTo>
                    <a:pt x="54" y="48"/>
                  </a:lnTo>
                  <a:close/>
                  <a:moveTo>
                    <a:pt x="54" y="41"/>
                  </a:moveTo>
                  <a:cubicBezTo>
                    <a:pt x="54" y="41"/>
                    <a:pt x="54" y="41"/>
                    <a:pt x="54" y="41"/>
                  </a:cubicBezTo>
                  <a:cubicBezTo>
                    <a:pt x="53" y="41"/>
                    <a:pt x="53" y="41"/>
                    <a:pt x="53" y="41"/>
                  </a:cubicBezTo>
                  <a:cubicBezTo>
                    <a:pt x="53" y="34"/>
                    <a:pt x="53" y="34"/>
                    <a:pt x="53" y="34"/>
                  </a:cubicBezTo>
                  <a:cubicBezTo>
                    <a:pt x="54" y="33"/>
                    <a:pt x="54" y="33"/>
                    <a:pt x="54" y="33"/>
                  </a:cubicBezTo>
                  <a:lnTo>
                    <a:pt x="54" y="41"/>
                  </a:lnTo>
                  <a:close/>
                  <a:moveTo>
                    <a:pt x="55" y="48"/>
                  </a:moveTo>
                  <a:cubicBezTo>
                    <a:pt x="55" y="48"/>
                    <a:pt x="55" y="48"/>
                    <a:pt x="55" y="48"/>
                  </a:cubicBezTo>
                  <a:cubicBezTo>
                    <a:pt x="54" y="48"/>
                    <a:pt x="54" y="48"/>
                    <a:pt x="54" y="48"/>
                  </a:cubicBezTo>
                  <a:cubicBezTo>
                    <a:pt x="54" y="41"/>
                    <a:pt x="54" y="41"/>
                    <a:pt x="54" y="41"/>
                  </a:cubicBezTo>
                  <a:cubicBezTo>
                    <a:pt x="55" y="41"/>
                    <a:pt x="55" y="41"/>
                    <a:pt x="55" y="41"/>
                  </a:cubicBezTo>
                  <a:lnTo>
                    <a:pt x="55" y="48"/>
                  </a:lnTo>
                  <a:close/>
                  <a:moveTo>
                    <a:pt x="55" y="41"/>
                  </a:moveTo>
                  <a:cubicBezTo>
                    <a:pt x="55" y="41"/>
                    <a:pt x="55" y="41"/>
                    <a:pt x="55" y="41"/>
                  </a:cubicBezTo>
                  <a:cubicBezTo>
                    <a:pt x="54" y="41"/>
                    <a:pt x="54" y="41"/>
                    <a:pt x="54" y="41"/>
                  </a:cubicBezTo>
                  <a:cubicBezTo>
                    <a:pt x="54" y="33"/>
                    <a:pt x="54" y="33"/>
                    <a:pt x="54" y="33"/>
                  </a:cubicBezTo>
                  <a:cubicBezTo>
                    <a:pt x="55" y="33"/>
                    <a:pt x="55" y="33"/>
                    <a:pt x="55" y="33"/>
                  </a:cubicBezTo>
                  <a:lnTo>
                    <a:pt x="55" y="41"/>
                  </a:lnTo>
                  <a:close/>
                  <a:moveTo>
                    <a:pt x="57" y="48"/>
                  </a:moveTo>
                  <a:cubicBezTo>
                    <a:pt x="57" y="48"/>
                    <a:pt x="57" y="48"/>
                    <a:pt x="57" y="48"/>
                  </a:cubicBezTo>
                  <a:cubicBezTo>
                    <a:pt x="55" y="48"/>
                    <a:pt x="55" y="48"/>
                    <a:pt x="55" y="48"/>
                  </a:cubicBezTo>
                  <a:cubicBezTo>
                    <a:pt x="55" y="41"/>
                    <a:pt x="55" y="41"/>
                    <a:pt x="55" y="41"/>
                  </a:cubicBezTo>
                  <a:cubicBezTo>
                    <a:pt x="57" y="41"/>
                    <a:pt x="57" y="41"/>
                    <a:pt x="57" y="41"/>
                  </a:cubicBezTo>
                  <a:lnTo>
                    <a:pt x="57" y="48"/>
                  </a:lnTo>
                  <a:close/>
                  <a:moveTo>
                    <a:pt x="57" y="41"/>
                  </a:moveTo>
                  <a:cubicBezTo>
                    <a:pt x="57" y="41"/>
                    <a:pt x="57" y="41"/>
                    <a:pt x="57" y="41"/>
                  </a:cubicBezTo>
                  <a:cubicBezTo>
                    <a:pt x="55" y="41"/>
                    <a:pt x="55" y="41"/>
                    <a:pt x="55" y="41"/>
                  </a:cubicBezTo>
                  <a:cubicBezTo>
                    <a:pt x="55" y="33"/>
                    <a:pt x="55" y="33"/>
                    <a:pt x="55" y="33"/>
                  </a:cubicBezTo>
                  <a:cubicBezTo>
                    <a:pt x="57" y="33"/>
                    <a:pt x="57" y="33"/>
                    <a:pt x="57" y="33"/>
                  </a:cubicBezTo>
                  <a:lnTo>
                    <a:pt x="57" y="41"/>
                  </a:lnTo>
                  <a:close/>
                  <a:moveTo>
                    <a:pt x="57" y="48"/>
                  </a:moveTo>
                  <a:cubicBezTo>
                    <a:pt x="57" y="48"/>
                    <a:pt x="57" y="48"/>
                    <a:pt x="57" y="48"/>
                  </a:cubicBezTo>
                  <a:cubicBezTo>
                    <a:pt x="57" y="48"/>
                    <a:pt x="57" y="48"/>
                    <a:pt x="57" y="48"/>
                  </a:cubicBezTo>
                  <a:cubicBezTo>
                    <a:pt x="57" y="41"/>
                    <a:pt x="57" y="41"/>
                    <a:pt x="57" y="41"/>
                  </a:cubicBezTo>
                  <a:cubicBezTo>
                    <a:pt x="57" y="41"/>
                    <a:pt x="57" y="41"/>
                    <a:pt x="57" y="41"/>
                  </a:cubicBezTo>
                  <a:lnTo>
                    <a:pt x="57" y="48"/>
                  </a:lnTo>
                  <a:close/>
                  <a:moveTo>
                    <a:pt x="57" y="41"/>
                  </a:moveTo>
                  <a:cubicBezTo>
                    <a:pt x="57" y="41"/>
                    <a:pt x="57" y="41"/>
                    <a:pt x="57" y="41"/>
                  </a:cubicBezTo>
                  <a:cubicBezTo>
                    <a:pt x="57" y="41"/>
                    <a:pt x="57" y="41"/>
                    <a:pt x="57" y="41"/>
                  </a:cubicBezTo>
                  <a:cubicBezTo>
                    <a:pt x="57" y="33"/>
                    <a:pt x="57" y="33"/>
                    <a:pt x="57" y="33"/>
                  </a:cubicBezTo>
                  <a:cubicBezTo>
                    <a:pt x="57" y="33"/>
                    <a:pt x="57" y="33"/>
                    <a:pt x="57" y="33"/>
                  </a:cubicBezTo>
                  <a:lnTo>
                    <a:pt x="57" y="41"/>
                  </a:lnTo>
                  <a:close/>
                  <a:moveTo>
                    <a:pt x="58" y="48"/>
                  </a:moveTo>
                  <a:cubicBezTo>
                    <a:pt x="58" y="48"/>
                    <a:pt x="58" y="48"/>
                    <a:pt x="58" y="48"/>
                  </a:cubicBezTo>
                  <a:cubicBezTo>
                    <a:pt x="58" y="48"/>
                    <a:pt x="58" y="48"/>
                    <a:pt x="58" y="48"/>
                  </a:cubicBezTo>
                  <a:cubicBezTo>
                    <a:pt x="58" y="41"/>
                    <a:pt x="58" y="41"/>
                    <a:pt x="58" y="41"/>
                  </a:cubicBezTo>
                  <a:cubicBezTo>
                    <a:pt x="58" y="41"/>
                    <a:pt x="58" y="41"/>
                    <a:pt x="58" y="41"/>
                  </a:cubicBezTo>
                  <a:lnTo>
                    <a:pt x="58" y="48"/>
                  </a:lnTo>
                  <a:close/>
                  <a:moveTo>
                    <a:pt x="58" y="41"/>
                  </a:moveTo>
                  <a:cubicBezTo>
                    <a:pt x="58" y="41"/>
                    <a:pt x="58" y="41"/>
                    <a:pt x="58" y="41"/>
                  </a:cubicBezTo>
                  <a:cubicBezTo>
                    <a:pt x="58" y="41"/>
                    <a:pt x="58" y="41"/>
                    <a:pt x="58" y="41"/>
                  </a:cubicBezTo>
                  <a:cubicBezTo>
                    <a:pt x="58" y="33"/>
                    <a:pt x="58" y="33"/>
                    <a:pt x="58" y="33"/>
                  </a:cubicBezTo>
                  <a:cubicBezTo>
                    <a:pt x="58" y="33"/>
                    <a:pt x="58" y="33"/>
                    <a:pt x="58" y="33"/>
                  </a:cubicBezTo>
                  <a:lnTo>
                    <a:pt x="58" y="41"/>
                  </a:lnTo>
                  <a:close/>
                  <a:moveTo>
                    <a:pt x="59" y="48"/>
                  </a:moveTo>
                  <a:cubicBezTo>
                    <a:pt x="59" y="48"/>
                    <a:pt x="59" y="48"/>
                    <a:pt x="59" y="48"/>
                  </a:cubicBezTo>
                  <a:cubicBezTo>
                    <a:pt x="59" y="48"/>
                    <a:pt x="59" y="48"/>
                    <a:pt x="59" y="48"/>
                  </a:cubicBezTo>
                  <a:cubicBezTo>
                    <a:pt x="59" y="48"/>
                    <a:pt x="59" y="48"/>
                    <a:pt x="59" y="48"/>
                  </a:cubicBezTo>
                  <a:cubicBezTo>
                    <a:pt x="59" y="41"/>
                    <a:pt x="59" y="41"/>
                    <a:pt x="59" y="41"/>
                  </a:cubicBezTo>
                  <a:cubicBezTo>
                    <a:pt x="59" y="41"/>
                    <a:pt x="59" y="41"/>
                    <a:pt x="59" y="41"/>
                  </a:cubicBezTo>
                  <a:lnTo>
                    <a:pt x="59" y="48"/>
                  </a:lnTo>
                  <a:close/>
                  <a:moveTo>
                    <a:pt x="59" y="41"/>
                  </a:moveTo>
                  <a:cubicBezTo>
                    <a:pt x="59" y="41"/>
                    <a:pt x="59" y="41"/>
                    <a:pt x="59" y="41"/>
                  </a:cubicBezTo>
                  <a:cubicBezTo>
                    <a:pt x="59" y="41"/>
                    <a:pt x="59" y="41"/>
                    <a:pt x="59" y="41"/>
                  </a:cubicBezTo>
                  <a:cubicBezTo>
                    <a:pt x="59" y="33"/>
                    <a:pt x="59" y="33"/>
                    <a:pt x="59" y="33"/>
                  </a:cubicBezTo>
                  <a:cubicBezTo>
                    <a:pt x="59" y="33"/>
                    <a:pt x="59" y="33"/>
                    <a:pt x="59" y="33"/>
                  </a:cubicBezTo>
                  <a:cubicBezTo>
                    <a:pt x="59" y="33"/>
                    <a:pt x="59" y="33"/>
                    <a:pt x="59" y="33"/>
                  </a:cubicBezTo>
                  <a:lnTo>
                    <a:pt x="59" y="41"/>
                  </a:lnTo>
                  <a:close/>
                  <a:moveTo>
                    <a:pt x="61" y="48"/>
                  </a:moveTo>
                  <a:cubicBezTo>
                    <a:pt x="61" y="48"/>
                    <a:pt x="61" y="48"/>
                    <a:pt x="61" y="48"/>
                  </a:cubicBezTo>
                  <a:cubicBezTo>
                    <a:pt x="60" y="48"/>
                    <a:pt x="60" y="48"/>
                    <a:pt x="60" y="48"/>
                  </a:cubicBezTo>
                  <a:cubicBezTo>
                    <a:pt x="60" y="41"/>
                    <a:pt x="60" y="41"/>
                    <a:pt x="60" y="41"/>
                  </a:cubicBezTo>
                  <a:cubicBezTo>
                    <a:pt x="61" y="41"/>
                    <a:pt x="61" y="41"/>
                    <a:pt x="61" y="41"/>
                  </a:cubicBezTo>
                  <a:lnTo>
                    <a:pt x="61" y="48"/>
                  </a:lnTo>
                  <a:close/>
                  <a:moveTo>
                    <a:pt x="61" y="41"/>
                  </a:moveTo>
                  <a:cubicBezTo>
                    <a:pt x="61" y="41"/>
                    <a:pt x="61" y="41"/>
                    <a:pt x="61" y="41"/>
                  </a:cubicBezTo>
                  <a:cubicBezTo>
                    <a:pt x="60" y="41"/>
                    <a:pt x="60" y="41"/>
                    <a:pt x="60" y="41"/>
                  </a:cubicBezTo>
                  <a:cubicBezTo>
                    <a:pt x="60" y="33"/>
                    <a:pt x="60" y="33"/>
                    <a:pt x="60" y="33"/>
                  </a:cubicBezTo>
                  <a:cubicBezTo>
                    <a:pt x="61" y="33"/>
                    <a:pt x="61" y="33"/>
                    <a:pt x="61" y="33"/>
                  </a:cubicBezTo>
                  <a:lnTo>
                    <a:pt x="61" y="41"/>
                  </a:lnTo>
                  <a:close/>
                  <a:moveTo>
                    <a:pt x="64" y="48"/>
                  </a:moveTo>
                  <a:cubicBezTo>
                    <a:pt x="64" y="48"/>
                    <a:pt x="64" y="48"/>
                    <a:pt x="64" y="48"/>
                  </a:cubicBezTo>
                  <a:cubicBezTo>
                    <a:pt x="61" y="48"/>
                    <a:pt x="61" y="48"/>
                    <a:pt x="61" y="48"/>
                  </a:cubicBezTo>
                  <a:cubicBezTo>
                    <a:pt x="61" y="41"/>
                    <a:pt x="61" y="41"/>
                    <a:pt x="61" y="41"/>
                  </a:cubicBezTo>
                  <a:cubicBezTo>
                    <a:pt x="64" y="41"/>
                    <a:pt x="64" y="41"/>
                    <a:pt x="64" y="41"/>
                  </a:cubicBezTo>
                  <a:lnTo>
                    <a:pt x="64" y="48"/>
                  </a:lnTo>
                  <a:close/>
                  <a:moveTo>
                    <a:pt x="64" y="41"/>
                  </a:moveTo>
                  <a:cubicBezTo>
                    <a:pt x="64" y="41"/>
                    <a:pt x="64" y="41"/>
                    <a:pt x="64" y="41"/>
                  </a:cubicBezTo>
                  <a:cubicBezTo>
                    <a:pt x="61" y="41"/>
                    <a:pt x="61" y="41"/>
                    <a:pt x="61" y="41"/>
                  </a:cubicBezTo>
                  <a:cubicBezTo>
                    <a:pt x="61" y="33"/>
                    <a:pt x="61" y="33"/>
                    <a:pt x="61" y="33"/>
                  </a:cubicBezTo>
                  <a:cubicBezTo>
                    <a:pt x="64" y="33"/>
                    <a:pt x="64" y="33"/>
                    <a:pt x="64" y="33"/>
                  </a:cubicBezTo>
                  <a:lnTo>
                    <a:pt x="64" y="41"/>
                  </a:lnTo>
                  <a:close/>
                  <a:moveTo>
                    <a:pt x="66" y="48"/>
                  </a:moveTo>
                  <a:cubicBezTo>
                    <a:pt x="66" y="48"/>
                    <a:pt x="66" y="48"/>
                    <a:pt x="66" y="48"/>
                  </a:cubicBezTo>
                  <a:cubicBezTo>
                    <a:pt x="64" y="48"/>
                    <a:pt x="64" y="48"/>
                    <a:pt x="64" y="48"/>
                  </a:cubicBezTo>
                  <a:cubicBezTo>
                    <a:pt x="64" y="41"/>
                    <a:pt x="64" y="41"/>
                    <a:pt x="64" y="41"/>
                  </a:cubicBezTo>
                  <a:cubicBezTo>
                    <a:pt x="66" y="41"/>
                    <a:pt x="66" y="41"/>
                    <a:pt x="66" y="41"/>
                  </a:cubicBezTo>
                  <a:lnTo>
                    <a:pt x="66" y="48"/>
                  </a:lnTo>
                  <a:close/>
                  <a:moveTo>
                    <a:pt x="66" y="41"/>
                  </a:moveTo>
                  <a:cubicBezTo>
                    <a:pt x="66" y="41"/>
                    <a:pt x="66" y="41"/>
                    <a:pt x="66" y="41"/>
                  </a:cubicBezTo>
                  <a:cubicBezTo>
                    <a:pt x="64" y="41"/>
                    <a:pt x="64" y="41"/>
                    <a:pt x="64" y="41"/>
                  </a:cubicBezTo>
                  <a:cubicBezTo>
                    <a:pt x="64" y="33"/>
                    <a:pt x="64" y="33"/>
                    <a:pt x="64" y="33"/>
                  </a:cubicBezTo>
                  <a:cubicBezTo>
                    <a:pt x="66" y="33"/>
                    <a:pt x="66" y="33"/>
                    <a:pt x="66" y="33"/>
                  </a:cubicBezTo>
                  <a:lnTo>
                    <a:pt x="66" y="41"/>
                  </a:lnTo>
                  <a:close/>
                  <a:moveTo>
                    <a:pt x="68" y="48"/>
                  </a:moveTo>
                  <a:cubicBezTo>
                    <a:pt x="68" y="48"/>
                    <a:pt x="68" y="48"/>
                    <a:pt x="68" y="48"/>
                  </a:cubicBezTo>
                  <a:cubicBezTo>
                    <a:pt x="66" y="48"/>
                    <a:pt x="66" y="48"/>
                    <a:pt x="66" y="48"/>
                  </a:cubicBezTo>
                  <a:cubicBezTo>
                    <a:pt x="66" y="41"/>
                    <a:pt x="66" y="41"/>
                    <a:pt x="66" y="41"/>
                  </a:cubicBezTo>
                  <a:cubicBezTo>
                    <a:pt x="68" y="41"/>
                    <a:pt x="68" y="41"/>
                    <a:pt x="68" y="41"/>
                  </a:cubicBezTo>
                  <a:lnTo>
                    <a:pt x="68" y="48"/>
                  </a:lnTo>
                  <a:close/>
                  <a:moveTo>
                    <a:pt x="68" y="41"/>
                  </a:moveTo>
                  <a:cubicBezTo>
                    <a:pt x="68" y="41"/>
                    <a:pt x="68" y="41"/>
                    <a:pt x="68" y="41"/>
                  </a:cubicBezTo>
                  <a:cubicBezTo>
                    <a:pt x="66" y="41"/>
                    <a:pt x="66" y="41"/>
                    <a:pt x="66" y="41"/>
                  </a:cubicBezTo>
                  <a:cubicBezTo>
                    <a:pt x="66" y="33"/>
                    <a:pt x="66" y="33"/>
                    <a:pt x="66" y="33"/>
                  </a:cubicBezTo>
                  <a:cubicBezTo>
                    <a:pt x="68" y="33"/>
                    <a:pt x="68" y="33"/>
                    <a:pt x="68" y="33"/>
                  </a:cubicBezTo>
                  <a:lnTo>
                    <a:pt x="68" y="41"/>
                  </a:lnTo>
                  <a:close/>
                  <a:moveTo>
                    <a:pt x="71" y="48"/>
                  </a:moveTo>
                  <a:cubicBezTo>
                    <a:pt x="71" y="48"/>
                    <a:pt x="71" y="48"/>
                    <a:pt x="71" y="48"/>
                  </a:cubicBezTo>
                  <a:cubicBezTo>
                    <a:pt x="68" y="48"/>
                    <a:pt x="68" y="48"/>
                    <a:pt x="68" y="48"/>
                  </a:cubicBezTo>
                  <a:cubicBezTo>
                    <a:pt x="68" y="41"/>
                    <a:pt x="68" y="41"/>
                    <a:pt x="68" y="41"/>
                  </a:cubicBezTo>
                  <a:cubicBezTo>
                    <a:pt x="71" y="41"/>
                    <a:pt x="71" y="41"/>
                    <a:pt x="71" y="41"/>
                  </a:cubicBezTo>
                  <a:lnTo>
                    <a:pt x="71" y="48"/>
                  </a:lnTo>
                  <a:close/>
                  <a:moveTo>
                    <a:pt x="71" y="41"/>
                  </a:moveTo>
                  <a:cubicBezTo>
                    <a:pt x="71" y="41"/>
                    <a:pt x="71" y="41"/>
                    <a:pt x="71" y="41"/>
                  </a:cubicBezTo>
                  <a:cubicBezTo>
                    <a:pt x="68" y="41"/>
                    <a:pt x="68" y="41"/>
                    <a:pt x="68" y="41"/>
                  </a:cubicBezTo>
                  <a:cubicBezTo>
                    <a:pt x="68" y="33"/>
                    <a:pt x="68" y="33"/>
                    <a:pt x="68" y="33"/>
                  </a:cubicBezTo>
                  <a:cubicBezTo>
                    <a:pt x="71" y="33"/>
                    <a:pt x="71" y="33"/>
                    <a:pt x="71" y="33"/>
                  </a:cubicBezTo>
                  <a:lnTo>
                    <a:pt x="71" y="41"/>
                  </a:lnTo>
                  <a:close/>
                  <a:moveTo>
                    <a:pt x="73" y="48"/>
                  </a:moveTo>
                  <a:cubicBezTo>
                    <a:pt x="73" y="48"/>
                    <a:pt x="73" y="48"/>
                    <a:pt x="73" y="48"/>
                  </a:cubicBezTo>
                  <a:cubicBezTo>
                    <a:pt x="71" y="48"/>
                    <a:pt x="71" y="48"/>
                    <a:pt x="71" y="48"/>
                  </a:cubicBezTo>
                  <a:cubicBezTo>
                    <a:pt x="71" y="41"/>
                    <a:pt x="71" y="41"/>
                    <a:pt x="71" y="41"/>
                  </a:cubicBezTo>
                  <a:cubicBezTo>
                    <a:pt x="73" y="41"/>
                    <a:pt x="73" y="41"/>
                    <a:pt x="73" y="41"/>
                  </a:cubicBezTo>
                  <a:lnTo>
                    <a:pt x="73" y="48"/>
                  </a:lnTo>
                  <a:close/>
                  <a:moveTo>
                    <a:pt x="73" y="41"/>
                  </a:moveTo>
                  <a:cubicBezTo>
                    <a:pt x="73" y="41"/>
                    <a:pt x="73" y="41"/>
                    <a:pt x="73" y="41"/>
                  </a:cubicBezTo>
                  <a:cubicBezTo>
                    <a:pt x="71" y="41"/>
                    <a:pt x="71" y="41"/>
                    <a:pt x="71" y="41"/>
                  </a:cubicBezTo>
                  <a:cubicBezTo>
                    <a:pt x="71" y="33"/>
                    <a:pt x="71" y="33"/>
                    <a:pt x="71" y="33"/>
                  </a:cubicBezTo>
                  <a:cubicBezTo>
                    <a:pt x="73" y="33"/>
                    <a:pt x="73" y="33"/>
                    <a:pt x="73" y="33"/>
                  </a:cubicBezTo>
                  <a:lnTo>
                    <a:pt x="73" y="41"/>
                  </a:lnTo>
                  <a:close/>
                  <a:moveTo>
                    <a:pt x="75" y="48"/>
                  </a:moveTo>
                  <a:cubicBezTo>
                    <a:pt x="75" y="48"/>
                    <a:pt x="75" y="48"/>
                    <a:pt x="75" y="48"/>
                  </a:cubicBezTo>
                  <a:cubicBezTo>
                    <a:pt x="73" y="48"/>
                    <a:pt x="73" y="48"/>
                    <a:pt x="73" y="48"/>
                  </a:cubicBezTo>
                  <a:cubicBezTo>
                    <a:pt x="73" y="41"/>
                    <a:pt x="73" y="41"/>
                    <a:pt x="73" y="41"/>
                  </a:cubicBezTo>
                  <a:cubicBezTo>
                    <a:pt x="75" y="41"/>
                    <a:pt x="75" y="41"/>
                    <a:pt x="75" y="41"/>
                  </a:cubicBezTo>
                  <a:lnTo>
                    <a:pt x="75" y="48"/>
                  </a:lnTo>
                  <a:close/>
                  <a:moveTo>
                    <a:pt x="75" y="41"/>
                  </a:moveTo>
                  <a:cubicBezTo>
                    <a:pt x="75" y="41"/>
                    <a:pt x="75" y="41"/>
                    <a:pt x="75" y="41"/>
                  </a:cubicBezTo>
                  <a:cubicBezTo>
                    <a:pt x="73" y="41"/>
                    <a:pt x="73" y="41"/>
                    <a:pt x="73" y="41"/>
                  </a:cubicBezTo>
                  <a:cubicBezTo>
                    <a:pt x="73" y="33"/>
                    <a:pt x="73" y="33"/>
                    <a:pt x="73" y="33"/>
                  </a:cubicBezTo>
                  <a:cubicBezTo>
                    <a:pt x="75" y="33"/>
                    <a:pt x="75" y="33"/>
                    <a:pt x="75" y="33"/>
                  </a:cubicBezTo>
                  <a:lnTo>
                    <a:pt x="75" y="41"/>
                  </a:lnTo>
                  <a:close/>
                  <a:moveTo>
                    <a:pt x="77" y="48"/>
                  </a:moveTo>
                  <a:cubicBezTo>
                    <a:pt x="77" y="48"/>
                    <a:pt x="77" y="48"/>
                    <a:pt x="77" y="48"/>
                  </a:cubicBezTo>
                  <a:cubicBezTo>
                    <a:pt x="76" y="48"/>
                    <a:pt x="76" y="48"/>
                    <a:pt x="76" y="48"/>
                  </a:cubicBezTo>
                  <a:cubicBezTo>
                    <a:pt x="76" y="41"/>
                    <a:pt x="76" y="41"/>
                    <a:pt x="76" y="41"/>
                  </a:cubicBezTo>
                  <a:cubicBezTo>
                    <a:pt x="77" y="41"/>
                    <a:pt x="77" y="41"/>
                    <a:pt x="77" y="41"/>
                  </a:cubicBezTo>
                  <a:lnTo>
                    <a:pt x="77" y="48"/>
                  </a:lnTo>
                  <a:close/>
                  <a:moveTo>
                    <a:pt x="77" y="41"/>
                  </a:moveTo>
                  <a:cubicBezTo>
                    <a:pt x="77" y="41"/>
                    <a:pt x="77" y="41"/>
                    <a:pt x="77" y="41"/>
                  </a:cubicBezTo>
                  <a:cubicBezTo>
                    <a:pt x="76" y="41"/>
                    <a:pt x="76" y="41"/>
                    <a:pt x="76" y="41"/>
                  </a:cubicBezTo>
                  <a:cubicBezTo>
                    <a:pt x="76" y="33"/>
                    <a:pt x="76" y="33"/>
                    <a:pt x="76" y="33"/>
                  </a:cubicBezTo>
                  <a:cubicBezTo>
                    <a:pt x="77" y="33"/>
                    <a:pt x="77" y="33"/>
                    <a:pt x="77" y="33"/>
                  </a:cubicBezTo>
                  <a:lnTo>
                    <a:pt x="77" y="41"/>
                  </a:lnTo>
                  <a:close/>
                  <a:moveTo>
                    <a:pt x="80" y="48"/>
                  </a:moveTo>
                  <a:cubicBezTo>
                    <a:pt x="80" y="48"/>
                    <a:pt x="80" y="48"/>
                    <a:pt x="80" y="48"/>
                  </a:cubicBezTo>
                  <a:cubicBezTo>
                    <a:pt x="78" y="48"/>
                    <a:pt x="78" y="48"/>
                    <a:pt x="78" y="48"/>
                  </a:cubicBezTo>
                  <a:cubicBezTo>
                    <a:pt x="78" y="41"/>
                    <a:pt x="78" y="41"/>
                    <a:pt x="78" y="41"/>
                  </a:cubicBezTo>
                  <a:cubicBezTo>
                    <a:pt x="80" y="41"/>
                    <a:pt x="80" y="41"/>
                    <a:pt x="80" y="41"/>
                  </a:cubicBezTo>
                  <a:lnTo>
                    <a:pt x="80" y="48"/>
                  </a:lnTo>
                  <a:close/>
                  <a:moveTo>
                    <a:pt x="80" y="41"/>
                  </a:moveTo>
                  <a:cubicBezTo>
                    <a:pt x="80" y="41"/>
                    <a:pt x="80" y="41"/>
                    <a:pt x="80" y="41"/>
                  </a:cubicBezTo>
                  <a:cubicBezTo>
                    <a:pt x="78" y="41"/>
                    <a:pt x="78" y="41"/>
                    <a:pt x="78" y="41"/>
                  </a:cubicBezTo>
                  <a:cubicBezTo>
                    <a:pt x="78" y="33"/>
                    <a:pt x="78" y="33"/>
                    <a:pt x="78" y="33"/>
                  </a:cubicBezTo>
                  <a:cubicBezTo>
                    <a:pt x="80" y="33"/>
                    <a:pt x="80" y="33"/>
                    <a:pt x="80" y="33"/>
                  </a:cubicBezTo>
                  <a:lnTo>
                    <a:pt x="80" y="41"/>
                  </a:lnTo>
                  <a:close/>
                  <a:moveTo>
                    <a:pt x="82" y="48"/>
                  </a:moveTo>
                  <a:cubicBezTo>
                    <a:pt x="82" y="48"/>
                    <a:pt x="82" y="48"/>
                    <a:pt x="82" y="48"/>
                  </a:cubicBezTo>
                  <a:cubicBezTo>
                    <a:pt x="80" y="48"/>
                    <a:pt x="80" y="48"/>
                    <a:pt x="80" y="48"/>
                  </a:cubicBezTo>
                  <a:cubicBezTo>
                    <a:pt x="80" y="41"/>
                    <a:pt x="80" y="41"/>
                    <a:pt x="80" y="41"/>
                  </a:cubicBezTo>
                  <a:cubicBezTo>
                    <a:pt x="82" y="41"/>
                    <a:pt x="82" y="41"/>
                    <a:pt x="82" y="41"/>
                  </a:cubicBezTo>
                  <a:lnTo>
                    <a:pt x="82" y="48"/>
                  </a:lnTo>
                  <a:close/>
                  <a:moveTo>
                    <a:pt x="82" y="41"/>
                  </a:moveTo>
                  <a:cubicBezTo>
                    <a:pt x="82" y="41"/>
                    <a:pt x="82" y="41"/>
                    <a:pt x="82" y="41"/>
                  </a:cubicBezTo>
                  <a:cubicBezTo>
                    <a:pt x="80" y="41"/>
                    <a:pt x="80" y="41"/>
                    <a:pt x="80" y="41"/>
                  </a:cubicBezTo>
                  <a:cubicBezTo>
                    <a:pt x="80" y="33"/>
                    <a:pt x="80" y="33"/>
                    <a:pt x="80" y="33"/>
                  </a:cubicBezTo>
                  <a:cubicBezTo>
                    <a:pt x="82" y="33"/>
                    <a:pt x="82" y="33"/>
                    <a:pt x="82" y="33"/>
                  </a:cubicBezTo>
                  <a:lnTo>
                    <a:pt x="82" y="41"/>
                  </a:lnTo>
                  <a:close/>
                  <a:moveTo>
                    <a:pt x="84" y="48"/>
                  </a:moveTo>
                  <a:cubicBezTo>
                    <a:pt x="84" y="48"/>
                    <a:pt x="84" y="48"/>
                    <a:pt x="84" y="48"/>
                  </a:cubicBezTo>
                  <a:cubicBezTo>
                    <a:pt x="82" y="48"/>
                    <a:pt x="82" y="48"/>
                    <a:pt x="82" y="48"/>
                  </a:cubicBezTo>
                  <a:cubicBezTo>
                    <a:pt x="82" y="41"/>
                    <a:pt x="82" y="41"/>
                    <a:pt x="82" y="41"/>
                  </a:cubicBezTo>
                  <a:cubicBezTo>
                    <a:pt x="84" y="41"/>
                    <a:pt x="84" y="41"/>
                    <a:pt x="84" y="41"/>
                  </a:cubicBezTo>
                  <a:lnTo>
                    <a:pt x="84" y="48"/>
                  </a:lnTo>
                  <a:close/>
                  <a:moveTo>
                    <a:pt x="84" y="41"/>
                  </a:moveTo>
                  <a:cubicBezTo>
                    <a:pt x="84" y="41"/>
                    <a:pt x="84" y="41"/>
                    <a:pt x="84" y="41"/>
                  </a:cubicBezTo>
                  <a:cubicBezTo>
                    <a:pt x="82" y="41"/>
                    <a:pt x="82" y="41"/>
                    <a:pt x="82" y="41"/>
                  </a:cubicBezTo>
                  <a:cubicBezTo>
                    <a:pt x="82" y="33"/>
                    <a:pt x="82" y="33"/>
                    <a:pt x="82" y="33"/>
                  </a:cubicBezTo>
                  <a:cubicBezTo>
                    <a:pt x="84" y="33"/>
                    <a:pt x="84" y="33"/>
                    <a:pt x="84" y="33"/>
                  </a:cubicBezTo>
                  <a:lnTo>
                    <a:pt x="84" y="41"/>
                  </a:lnTo>
                  <a:close/>
                  <a:moveTo>
                    <a:pt x="94" y="48"/>
                  </a:moveTo>
                  <a:cubicBezTo>
                    <a:pt x="94" y="48"/>
                    <a:pt x="94" y="48"/>
                    <a:pt x="94" y="48"/>
                  </a:cubicBezTo>
                  <a:cubicBezTo>
                    <a:pt x="85" y="48"/>
                    <a:pt x="85" y="48"/>
                    <a:pt x="85" y="48"/>
                  </a:cubicBezTo>
                  <a:cubicBezTo>
                    <a:pt x="85" y="41"/>
                    <a:pt x="85" y="41"/>
                    <a:pt x="85" y="41"/>
                  </a:cubicBezTo>
                  <a:cubicBezTo>
                    <a:pt x="87" y="41"/>
                    <a:pt x="87" y="41"/>
                    <a:pt x="87" y="41"/>
                  </a:cubicBezTo>
                  <a:cubicBezTo>
                    <a:pt x="87" y="48"/>
                    <a:pt x="87" y="48"/>
                    <a:pt x="87" y="48"/>
                  </a:cubicBezTo>
                  <a:cubicBezTo>
                    <a:pt x="87" y="48"/>
                    <a:pt x="87" y="48"/>
                    <a:pt x="87" y="48"/>
                  </a:cubicBezTo>
                  <a:cubicBezTo>
                    <a:pt x="87" y="41"/>
                    <a:pt x="87" y="41"/>
                    <a:pt x="87" y="41"/>
                  </a:cubicBezTo>
                  <a:cubicBezTo>
                    <a:pt x="89" y="41"/>
                    <a:pt x="89" y="41"/>
                    <a:pt x="89" y="41"/>
                  </a:cubicBezTo>
                  <a:cubicBezTo>
                    <a:pt x="89" y="48"/>
                    <a:pt x="89" y="48"/>
                    <a:pt x="89" y="48"/>
                  </a:cubicBezTo>
                  <a:cubicBezTo>
                    <a:pt x="92" y="48"/>
                    <a:pt x="92" y="48"/>
                    <a:pt x="92" y="48"/>
                  </a:cubicBezTo>
                  <a:cubicBezTo>
                    <a:pt x="92" y="41"/>
                    <a:pt x="92" y="41"/>
                    <a:pt x="92" y="41"/>
                  </a:cubicBezTo>
                  <a:cubicBezTo>
                    <a:pt x="94" y="41"/>
                    <a:pt x="94" y="41"/>
                    <a:pt x="94" y="41"/>
                  </a:cubicBezTo>
                  <a:lnTo>
                    <a:pt x="94" y="48"/>
                  </a:lnTo>
                  <a:close/>
                  <a:moveTo>
                    <a:pt x="90" y="48"/>
                  </a:moveTo>
                  <a:cubicBezTo>
                    <a:pt x="90" y="48"/>
                    <a:pt x="90" y="48"/>
                    <a:pt x="90" y="48"/>
                  </a:cubicBezTo>
                  <a:cubicBezTo>
                    <a:pt x="90" y="45"/>
                    <a:pt x="90" y="45"/>
                    <a:pt x="90" y="45"/>
                  </a:cubicBezTo>
                  <a:cubicBezTo>
                    <a:pt x="91" y="45"/>
                    <a:pt x="91" y="45"/>
                    <a:pt x="91" y="45"/>
                  </a:cubicBezTo>
                  <a:cubicBezTo>
                    <a:pt x="91" y="48"/>
                    <a:pt x="91" y="48"/>
                    <a:pt x="91" y="48"/>
                  </a:cubicBezTo>
                  <a:lnTo>
                    <a:pt x="90" y="48"/>
                  </a:lnTo>
                  <a:close/>
                  <a:moveTo>
                    <a:pt x="94" y="41"/>
                  </a:moveTo>
                  <a:cubicBezTo>
                    <a:pt x="94" y="41"/>
                    <a:pt x="94" y="41"/>
                    <a:pt x="94" y="41"/>
                  </a:cubicBezTo>
                  <a:cubicBezTo>
                    <a:pt x="92" y="41"/>
                    <a:pt x="92" y="41"/>
                    <a:pt x="92" y="41"/>
                  </a:cubicBezTo>
                  <a:cubicBezTo>
                    <a:pt x="92" y="34"/>
                    <a:pt x="92" y="34"/>
                    <a:pt x="92" y="34"/>
                  </a:cubicBezTo>
                  <a:cubicBezTo>
                    <a:pt x="89" y="33"/>
                    <a:pt x="89" y="33"/>
                    <a:pt x="89" y="33"/>
                  </a:cubicBezTo>
                  <a:cubicBezTo>
                    <a:pt x="89" y="41"/>
                    <a:pt x="89" y="41"/>
                    <a:pt x="89" y="41"/>
                  </a:cubicBezTo>
                  <a:cubicBezTo>
                    <a:pt x="87" y="41"/>
                    <a:pt x="87" y="41"/>
                    <a:pt x="87" y="41"/>
                  </a:cubicBezTo>
                  <a:cubicBezTo>
                    <a:pt x="87" y="33"/>
                    <a:pt x="87" y="33"/>
                    <a:pt x="87" y="33"/>
                  </a:cubicBezTo>
                  <a:cubicBezTo>
                    <a:pt x="94" y="33"/>
                    <a:pt x="94" y="33"/>
                    <a:pt x="94" y="33"/>
                  </a:cubicBezTo>
                  <a:lnTo>
                    <a:pt x="94" y="41"/>
                  </a:lnTo>
                  <a:close/>
                  <a:moveTo>
                    <a:pt x="96" y="48"/>
                  </a:moveTo>
                  <a:cubicBezTo>
                    <a:pt x="96" y="48"/>
                    <a:pt x="96" y="48"/>
                    <a:pt x="96" y="48"/>
                  </a:cubicBezTo>
                  <a:cubicBezTo>
                    <a:pt x="94" y="48"/>
                    <a:pt x="94" y="48"/>
                    <a:pt x="94" y="48"/>
                  </a:cubicBezTo>
                  <a:cubicBezTo>
                    <a:pt x="94" y="41"/>
                    <a:pt x="94" y="41"/>
                    <a:pt x="94" y="41"/>
                  </a:cubicBezTo>
                  <a:cubicBezTo>
                    <a:pt x="96" y="41"/>
                    <a:pt x="96" y="41"/>
                    <a:pt x="96" y="41"/>
                  </a:cubicBezTo>
                  <a:lnTo>
                    <a:pt x="96" y="48"/>
                  </a:lnTo>
                  <a:close/>
                  <a:moveTo>
                    <a:pt x="96" y="41"/>
                  </a:moveTo>
                  <a:cubicBezTo>
                    <a:pt x="96" y="41"/>
                    <a:pt x="96" y="41"/>
                    <a:pt x="96" y="41"/>
                  </a:cubicBezTo>
                  <a:cubicBezTo>
                    <a:pt x="94" y="41"/>
                    <a:pt x="94" y="41"/>
                    <a:pt x="94" y="41"/>
                  </a:cubicBezTo>
                  <a:cubicBezTo>
                    <a:pt x="94" y="33"/>
                    <a:pt x="94" y="33"/>
                    <a:pt x="94" y="33"/>
                  </a:cubicBezTo>
                  <a:cubicBezTo>
                    <a:pt x="96" y="33"/>
                    <a:pt x="96" y="33"/>
                    <a:pt x="96" y="33"/>
                  </a:cubicBezTo>
                  <a:lnTo>
                    <a:pt x="96" y="41"/>
                  </a:lnTo>
                  <a:close/>
                  <a:moveTo>
                    <a:pt x="96" y="33"/>
                  </a:moveTo>
                  <a:cubicBezTo>
                    <a:pt x="96" y="33"/>
                    <a:pt x="96" y="33"/>
                    <a:pt x="96" y="33"/>
                  </a:cubicBezTo>
                  <a:cubicBezTo>
                    <a:pt x="98" y="34"/>
                    <a:pt x="98" y="34"/>
                    <a:pt x="98" y="34"/>
                  </a:cubicBezTo>
                  <a:cubicBezTo>
                    <a:pt x="98" y="41"/>
                    <a:pt x="98" y="41"/>
                    <a:pt x="98" y="41"/>
                  </a:cubicBezTo>
                  <a:cubicBezTo>
                    <a:pt x="96" y="41"/>
                    <a:pt x="96" y="41"/>
                    <a:pt x="96" y="41"/>
                  </a:cubicBezTo>
                  <a:lnTo>
                    <a:pt x="96" y="33"/>
                  </a:lnTo>
                  <a:close/>
                  <a:moveTo>
                    <a:pt x="101" y="48"/>
                  </a:moveTo>
                  <a:cubicBezTo>
                    <a:pt x="101" y="48"/>
                    <a:pt x="101" y="48"/>
                    <a:pt x="101" y="48"/>
                  </a:cubicBezTo>
                  <a:cubicBezTo>
                    <a:pt x="96" y="48"/>
                    <a:pt x="96" y="48"/>
                    <a:pt x="96" y="48"/>
                  </a:cubicBezTo>
                  <a:cubicBezTo>
                    <a:pt x="96" y="41"/>
                    <a:pt x="96" y="41"/>
                    <a:pt x="96" y="41"/>
                  </a:cubicBezTo>
                  <a:cubicBezTo>
                    <a:pt x="98" y="41"/>
                    <a:pt x="98" y="41"/>
                    <a:pt x="98" y="41"/>
                  </a:cubicBezTo>
                  <a:cubicBezTo>
                    <a:pt x="98" y="48"/>
                    <a:pt x="98" y="48"/>
                    <a:pt x="98" y="48"/>
                  </a:cubicBezTo>
                  <a:cubicBezTo>
                    <a:pt x="99" y="48"/>
                    <a:pt x="99" y="48"/>
                    <a:pt x="99" y="48"/>
                  </a:cubicBezTo>
                  <a:cubicBezTo>
                    <a:pt x="99" y="41"/>
                    <a:pt x="99" y="41"/>
                    <a:pt x="99" y="41"/>
                  </a:cubicBezTo>
                  <a:cubicBezTo>
                    <a:pt x="101" y="41"/>
                    <a:pt x="101" y="41"/>
                    <a:pt x="101" y="41"/>
                  </a:cubicBezTo>
                  <a:lnTo>
                    <a:pt x="101" y="48"/>
                  </a:lnTo>
                  <a:close/>
                  <a:moveTo>
                    <a:pt x="101" y="41"/>
                  </a:moveTo>
                  <a:cubicBezTo>
                    <a:pt x="101" y="41"/>
                    <a:pt x="101" y="41"/>
                    <a:pt x="101" y="41"/>
                  </a:cubicBezTo>
                  <a:cubicBezTo>
                    <a:pt x="99" y="41"/>
                    <a:pt x="99" y="41"/>
                    <a:pt x="99" y="41"/>
                  </a:cubicBezTo>
                  <a:cubicBezTo>
                    <a:pt x="99" y="34"/>
                    <a:pt x="99" y="34"/>
                    <a:pt x="99" y="34"/>
                  </a:cubicBezTo>
                  <a:cubicBezTo>
                    <a:pt x="101" y="34"/>
                    <a:pt x="101" y="34"/>
                    <a:pt x="101" y="34"/>
                  </a:cubicBezTo>
                  <a:lnTo>
                    <a:pt x="101" y="41"/>
                  </a:lnTo>
                  <a:close/>
                  <a:moveTo>
                    <a:pt x="103" y="48"/>
                  </a:moveTo>
                  <a:cubicBezTo>
                    <a:pt x="103" y="48"/>
                    <a:pt x="103" y="48"/>
                    <a:pt x="103" y="48"/>
                  </a:cubicBezTo>
                  <a:cubicBezTo>
                    <a:pt x="101" y="48"/>
                    <a:pt x="101" y="48"/>
                    <a:pt x="101" y="48"/>
                  </a:cubicBezTo>
                  <a:cubicBezTo>
                    <a:pt x="101" y="41"/>
                    <a:pt x="101" y="41"/>
                    <a:pt x="101" y="41"/>
                  </a:cubicBezTo>
                  <a:cubicBezTo>
                    <a:pt x="103" y="41"/>
                    <a:pt x="103" y="41"/>
                    <a:pt x="103" y="41"/>
                  </a:cubicBezTo>
                  <a:lnTo>
                    <a:pt x="103" y="48"/>
                  </a:lnTo>
                  <a:close/>
                  <a:moveTo>
                    <a:pt x="103" y="41"/>
                  </a:moveTo>
                  <a:cubicBezTo>
                    <a:pt x="103" y="41"/>
                    <a:pt x="103" y="41"/>
                    <a:pt x="103" y="41"/>
                  </a:cubicBezTo>
                  <a:cubicBezTo>
                    <a:pt x="101" y="41"/>
                    <a:pt x="101" y="41"/>
                    <a:pt x="101" y="41"/>
                  </a:cubicBezTo>
                  <a:cubicBezTo>
                    <a:pt x="101" y="34"/>
                    <a:pt x="101" y="34"/>
                    <a:pt x="101" y="34"/>
                  </a:cubicBezTo>
                  <a:cubicBezTo>
                    <a:pt x="103" y="34"/>
                    <a:pt x="103" y="34"/>
                    <a:pt x="103" y="34"/>
                  </a:cubicBezTo>
                  <a:lnTo>
                    <a:pt x="103" y="41"/>
                  </a:lnTo>
                  <a:close/>
                  <a:moveTo>
                    <a:pt x="105" y="48"/>
                  </a:moveTo>
                  <a:cubicBezTo>
                    <a:pt x="105" y="48"/>
                    <a:pt x="105" y="48"/>
                    <a:pt x="105" y="48"/>
                  </a:cubicBezTo>
                  <a:cubicBezTo>
                    <a:pt x="103" y="48"/>
                    <a:pt x="103" y="48"/>
                    <a:pt x="103" y="48"/>
                  </a:cubicBezTo>
                  <a:cubicBezTo>
                    <a:pt x="103" y="41"/>
                    <a:pt x="103" y="41"/>
                    <a:pt x="103" y="41"/>
                  </a:cubicBezTo>
                  <a:cubicBezTo>
                    <a:pt x="105" y="41"/>
                    <a:pt x="105" y="41"/>
                    <a:pt x="105" y="41"/>
                  </a:cubicBezTo>
                  <a:lnTo>
                    <a:pt x="105" y="48"/>
                  </a:lnTo>
                  <a:close/>
                  <a:moveTo>
                    <a:pt x="105" y="41"/>
                  </a:moveTo>
                  <a:cubicBezTo>
                    <a:pt x="105" y="41"/>
                    <a:pt x="105" y="41"/>
                    <a:pt x="105" y="41"/>
                  </a:cubicBezTo>
                  <a:cubicBezTo>
                    <a:pt x="103" y="41"/>
                    <a:pt x="103" y="41"/>
                    <a:pt x="103" y="41"/>
                  </a:cubicBezTo>
                  <a:cubicBezTo>
                    <a:pt x="103" y="34"/>
                    <a:pt x="103" y="34"/>
                    <a:pt x="103" y="34"/>
                  </a:cubicBezTo>
                  <a:cubicBezTo>
                    <a:pt x="105" y="34"/>
                    <a:pt x="105" y="34"/>
                    <a:pt x="105" y="34"/>
                  </a:cubicBezTo>
                  <a:lnTo>
                    <a:pt x="105" y="41"/>
                  </a:lnTo>
                  <a:close/>
                  <a:moveTo>
                    <a:pt x="107" y="48"/>
                  </a:moveTo>
                  <a:cubicBezTo>
                    <a:pt x="107" y="48"/>
                    <a:pt x="107" y="48"/>
                    <a:pt x="107" y="48"/>
                  </a:cubicBezTo>
                  <a:cubicBezTo>
                    <a:pt x="105" y="48"/>
                    <a:pt x="105" y="48"/>
                    <a:pt x="105" y="48"/>
                  </a:cubicBezTo>
                  <a:cubicBezTo>
                    <a:pt x="105" y="41"/>
                    <a:pt x="105" y="41"/>
                    <a:pt x="105" y="41"/>
                  </a:cubicBezTo>
                  <a:cubicBezTo>
                    <a:pt x="107" y="41"/>
                    <a:pt x="107" y="41"/>
                    <a:pt x="107" y="41"/>
                  </a:cubicBezTo>
                  <a:lnTo>
                    <a:pt x="107" y="48"/>
                  </a:lnTo>
                  <a:close/>
                  <a:moveTo>
                    <a:pt x="107" y="41"/>
                  </a:moveTo>
                  <a:cubicBezTo>
                    <a:pt x="107" y="41"/>
                    <a:pt x="107" y="41"/>
                    <a:pt x="107" y="41"/>
                  </a:cubicBezTo>
                  <a:cubicBezTo>
                    <a:pt x="105" y="41"/>
                    <a:pt x="105" y="41"/>
                    <a:pt x="105" y="41"/>
                  </a:cubicBezTo>
                  <a:cubicBezTo>
                    <a:pt x="105" y="34"/>
                    <a:pt x="105" y="34"/>
                    <a:pt x="105" y="34"/>
                  </a:cubicBezTo>
                  <a:cubicBezTo>
                    <a:pt x="107" y="34"/>
                    <a:pt x="107" y="34"/>
                    <a:pt x="107" y="34"/>
                  </a:cubicBezTo>
                  <a:lnTo>
                    <a:pt x="107" y="41"/>
                  </a:lnTo>
                  <a:close/>
                  <a:moveTo>
                    <a:pt x="109" y="48"/>
                  </a:moveTo>
                  <a:cubicBezTo>
                    <a:pt x="109" y="48"/>
                    <a:pt x="109" y="48"/>
                    <a:pt x="109" y="48"/>
                  </a:cubicBezTo>
                  <a:cubicBezTo>
                    <a:pt x="107" y="48"/>
                    <a:pt x="107" y="48"/>
                    <a:pt x="107" y="48"/>
                  </a:cubicBezTo>
                  <a:cubicBezTo>
                    <a:pt x="107" y="41"/>
                    <a:pt x="107" y="41"/>
                    <a:pt x="107" y="41"/>
                  </a:cubicBezTo>
                  <a:cubicBezTo>
                    <a:pt x="109" y="41"/>
                    <a:pt x="109" y="41"/>
                    <a:pt x="109" y="41"/>
                  </a:cubicBezTo>
                  <a:lnTo>
                    <a:pt x="109" y="48"/>
                  </a:lnTo>
                  <a:close/>
                  <a:moveTo>
                    <a:pt x="109" y="41"/>
                  </a:moveTo>
                  <a:cubicBezTo>
                    <a:pt x="109" y="41"/>
                    <a:pt x="109" y="41"/>
                    <a:pt x="109" y="41"/>
                  </a:cubicBezTo>
                  <a:cubicBezTo>
                    <a:pt x="107" y="41"/>
                    <a:pt x="107" y="41"/>
                    <a:pt x="107" y="41"/>
                  </a:cubicBezTo>
                  <a:cubicBezTo>
                    <a:pt x="107" y="34"/>
                    <a:pt x="107" y="34"/>
                    <a:pt x="107" y="34"/>
                  </a:cubicBezTo>
                  <a:cubicBezTo>
                    <a:pt x="109" y="34"/>
                    <a:pt x="109" y="34"/>
                    <a:pt x="109" y="34"/>
                  </a:cubicBezTo>
                  <a:lnTo>
                    <a:pt x="109" y="41"/>
                  </a:lnTo>
                  <a:close/>
                  <a:moveTo>
                    <a:pt x="112" y="48"/>
                  </a:moveTo>
                  <a:cubicBezTo>
                    <a:pt x="112" y="48"/>
                    <a:pt x="112" y="48"/>
                    <a:pt x="112" y="48"/>
                  </a:cubicBezTo>
                  <a:cubicBezTo>
                    <a:pt x="110" y="48"/>
                    <a:pt x="110" y="48"/>
                    <a:pt x="110" y="48"/>
                  </a:cubicBezTo>
                  <a:cubicBezTo>
                    <a:pt x="110" y="48"/>
                    <a:pt x="110" y="48"/>
                    <a:pt x="110" y="48"/>
                  </a:cubicBezTo>
                  <a:cubicBezTo>
                    <a:pt x="112" y="48"/>
                    <a:pt x="112" y="48"/>
                    <a:pt x="112" y="48"/>
                  </a:cubicBezTo>
                  <a:close/>
                  <a:moveTo>
                    <a:pt x="112" y="48"/>
                  </a:moveTo>
                  <a:cubicBezTo>
                    <a:pt x="112" y="48"/>
                    <a:pt x="112" y="48"/>
                    <a:pt x="112" y="48"/>
                  </a:cubicBezTo>
                  <a:cubicBezTo>
                    <a:pt x="110" y="48"/>
                    <a:pt x="110" y="48"/>
                    <a:pt x="110" y="48"/>
                  </a:cubicBezTo>
                  <a:cubicBezTo>
                    <a:pt x="110" y="41"/>
                    <a:pt x="110" y="41"/>
                    <a:pt x="110" y="41"/>
                  </a:cubicBezTo>
                  <a:cubicBezTo>
                    <a:pt x="112" y="41"/>
                    <a:pt x="112" y="41"/>
                    <a:pt x="112" y="41"/>
                  </a:cubicBezTo>
                  <a:lnTo>
                    <a:pt x="112" y="48"/>
                  </a:lnTo>
                  <a:close/>
                  <a:moveTo>
                    <a:pt x="112" y="41"/>
                  </a:moveTo>
                  <a:cubicBezTo>
                    <a:pt x="112" y="41"/>
                    <a:pt x="112" y="41"/>
                    <a:pt x="112" y="41"/>
                  </a:cubicBezTo>
                  <a:cubicBezTo>
                    <a:pt x="110" y="41"/>
                    <a:pt x="110" y="41"/>
                    <a:pt x="110" y="41"/>
                  </a:cubicBezTo>
                  <a:cubicBezTo>
                    <a:pt x="110" y="34"/>
                    <a:pt x="110" y="34"/>
                    <a:pt x="110" y="34"/>
                  </a:cubicBezTo>
                  <a:cubicBezTo>
                    <a:pt x="112" y="34"/>
                    <a:pt x="112" y="34"/>
                    <a:pt x="112" y="34"/>
                  </a:cubicBezTo>
                  <a:lnTo>
                    <a:pt x="112" y="41"/>
                  </a:lnTo>
                  <a:close/>
                  <a:moveTo>
                    <a:pt x="114" y="48"/>
                  </a:moveTo>
                  <a:cubicBezTo>
                    <a:pt x="114" y="48"/>
                    <a:pt x="114" y="48"/>
                    <a:pt x="114" y="48"/>
                  </a:cubicBezTo>
                  <a:cubicBezTo>
                    <a:pt x="112" y="48"/>
                    <a:pt x="112" y="48"/>
                    <a:pt x="112" y="48"/>
                  </a:cubicBezTo>
                  <a:cubicBezTo>
                    <a:pt x="112" y="48"/>
                    <a:pt x="112" y="48"/>
                    <a:pt x="112" y="48"/>
                  </a:cubicBezTo>
                  <a:cubicBezTo>
                    <a:pt x="114" y="48"/>
                    <a:pt x="114" y="48"/>
                    <a:pt x="114" y="48"/>
                  </a:cubicBezTo>
                  <a:close/>
                  <a:moveTo>
                    <a:pt x="114" y="48"/>
                  </a:moveTo>
                  <a:cubicBezTo>
                    <a:pt x="114" y="48"/>
                    <a:pt x="114" y="48"/>
                    <a:pt x="114" y="48"/>
                  </a:cubicBezTo>
                  <a:cubicBezTo>
                    <a:pt x="112" y="48"/>
                    <a:pt x="112" y="48"/>
                    <a:pt x="112" y="48"/>
                  </a:cubicBezTo>
                  <a:cubicBezTo>
                    <a:pt x="112" y="41"/>
                    <a:pt x="112" y="41"/>
                    <a:pt x="112" y="41"/>
                  </a:cubicBezTo>
                  <a:cubicBezTo>
                    <a:pt x="114" y="41"/>
                    <a:pt x="114" y="41"/>
                    <a:pt x="114" y="41"/>
                  </a:cubicBezTo>
                  <a:lnTo>
                    <a:pt x="114" y="48"/>
                  </a:lnTo>
                  <a:close/>
                  <a:moveTo>
                    <a:pt x="114" y="41"/>
                  </a:moveTo>
                  <a:cubicBezTo>
                    <a:pt x="114" y="41"/>
                    <a:pt x="114" y="41"/>
                    <a:pt x="114" y="41"/>
                  </a:cubicBezTo>
                  <a:cubicBezTo>
                    <a:pt x="112" y="41"/>
                    <a:pt x="112" y="41"/>
                    <a:pt x="112" y="41"/>
                  </a:cubicBezTo>
                  <a:cubicBezTo>
                    <a:pt x="112" y="34"/>
                    <a:pt x="112" y="34"/>
                    <a:pt x="112" y="34"/>
                  </a:cubicBezTo>
                  <a:cubicBezTo>
                    <a:pt x="114" y="34"/>
                    <a:pt x="114" y="34"/>
                    <a:pt x="114" y="34"/>
                  </a:cubicBezTo>
                  <a:lnTo>
                    <a:pt x="114" y="41"/>
                  </a:lnTo>
                  <a:close/>
                  <a:moveTo>
                    <a:pt x="116" y="48"/>
                  </a:moveTo>
                  <a:cubicBezTo>
                    <a:pt x="116" y="48"/>
                    <a:pt x="116" y="48"/>
                    <a:pt x="116" y="48"/>
                  </a:cubicBezTo>
                  <a:cubicBezTo>
                    <a:pt x="114" y="48"/>
                    <a:pt x="114" y="48"/>
                    <a:pt x="114" y="48"/>
                  </a:cubicBezTo>
                  <a:cubicBezTo>
                    <a:pt x="114" y="48"/>
                    <a:pt x="114" y="48"/>
                    <a:pt x="114" y="48"/>
                  </a:cubicBezTo>
                  <a:cubicBezTo>
                    <a:pt x="116" y="48"/>
                    <a:pt x="116" y="48"/>
                    <a:pt x="116" y="48"/>
                  </a:cubicBezTo>
                  <a:close/>
                  <a:moveTo>
                    <a:pt x="116" y="48"/>
                  </a:moveTo>
                  <a:cubicBezTo>
                    <a:pt x="116" y="48"/>
                    <a:pt x="116" y="48"/>
                    <a:pt x="116" y="48"/>
                  </a:cubicBezTo>
                  <a:cubicBezTo>
                    <a:pt x="114" y="48"/>
                    <a:pt x="114" y="48"/>
                    <a:pt x="114" y="48"/>
                  </a:cubicBezTo>
                  <a:cubicBezTo>
                    <a:pt x="114" y="41"/>
                    <a:pt x="114" y="41"/>
                    <a:pt x="114" y="41"/>
                  </a:cubicBezTo>
                  <a:cubicBezTo>
                    <a:pt x="116" y="41"/>
                    <a:pt x="116" y="41"/>
                    <a:pt x="116" y="41"/>
                  </a:cubicBezTo>
                  <a:lnTo>
                    <a:pt x="116" y="48"/>
                  </a:lnTo>
                  <a:close/>
                  <a:moveTo>
                    <a:pt x="116" y="41"/>
                  </a:moveTo>
                  <a:cubicBezTo>
                    <a:pt x="116" y="41"/>
                    <a:pt x="116" y="41"/>
                    <a:pt x="116" y="41"/>
                  </a:cubicBezTo>
                  <a:cubicBezTo>
                    <a:pt x="114" y="41"/>
                    <a:pt x="114" y="41"/>
                    <a:pt x="114" y="41"/>
                  </a:cubicBezTo>
                  <a:cubicBezTo>
                    <a:pt x="114" y="34"/>
                    <a:pt x="114" y="34"/>
                    <a:pt x="114" y="34"/>
                  </a:cubicBezTo>
                  <a:cubicBezTo>
                    <a:pt x="116" y="34"/>
                    <a:pt x="116" y="34"/>
                    <a:pt x="116" y="34"/>
                  </a:cubicBezTo>
                  <a:lnTo>
                    <a:pt x="116" y="41"/>
                  </a:lnTo>
                  <a:close/>
                  <a:moveTo>
                    <a:pt x="117" y="48"/>
                  </a:moveTo>
                  <a:cubicBezTo>
                    <a:pt x="117" y="48"/>
                    <a:pt x="117" y="48"/>
                    <a:pt x="117" y="48"/>
                  </a:cubicBezTo>
                  <a:cubicBezTo>
                    <a:pt x="116" y="48"/>
                    <a:pt x="116" y="48"/>
                    <a:pt x="116" y="48"/>
                  </a:cubicBezTo>
                  <a:cubicBezTo>
                    <a:pt x="116" y="48"/>
                    <a:pt x="116" y="48"/>
                    <a:pt x="116" y="48"/>
                  </a:cubicBezTo>
                  <a:cubicBezTo>
                    <a:pt x="117" y="48"/>
                    <a:pt x="117" y="48"/>
                    <a:pt x="117" y="48"/>
                  </a:cubicBezTo>
                  <a:close/>
                  <a:moveTo>
                    <a:pt x="117" y="48"/>
                  </a:moveTo>
                  <a:cubicBezTo>
                    <a:pt x="117" y="48"/>
                    <a:pt x="117" y="48"/>
                    <a:pt x="117" y="48"/>
                  </a:cubicBezTo>
                  <a:cubicBezTo>
                    <a:pt x="116" y="48"/>
                    <a:pt x="116" y="48"/>
                    <a:pt x="116" y="48"/>
                  </a:cubicBezTo>
                  <a:cubicBezTo>
                    <a:pt x="116" y="41"/>
                    <a:pt x="116" y="41"/>
                    <a:pt x="116" y="41"/>
                  </a:cubicBezTo>
                  <a:cubicBezTo>
                    <a:pt x="117" y="41"/>
                    <a:pt x="117" y="41"/>
                    <a:pt x="117" y="41"/>
                  </a:cubicBezTo>
                  <a:lnTo>
                    <a:pt x="117" y="48"/>
                  </a:lnTo>
                  <a:close/>
                  <a:moveTo>
                    <a:pt x="117" y="34"/>
                  </a:moveTo>
                  <a:cubicBezTo>
                    <a:pt x="117" y="34"/>
                    <a:pt x="117" y="34"/>
                    <a:pt x="117" y="34"/>
                  </a:cubicBezTo>
                  <a:cubicBezTo>
                    <a:pt x="117" y="41"/>
                    <a:pt x="117" y="41"/>
                    <a:pt x="117" y="41"/>
                  </a:cubicBezTo>
                  <a:cubicBezTo>
                    <a:pt x="116" y="41"/>
                    <a:pt x="116" y="41"/>
                    <a:pt x="116" y="41"/>
                  </a:cubicBezTo>
                  <a:cubicBezTo>
                    <a:pt x="116" y="34"/>
                    <a:pt x="116" y="34"/>
                    <a:pt x="116" y="34"/>
                  </a:cubicBezTo>
                  <a:cubicBezTo>
                    <a:pt x="117" y="34"/>
                    <a:pt x="117" y="34"/>
                    <a:pt x="117" y="34"/>
                  </a:cubicBezTo>
                  <a:close/>
                  <a:moveTo>
                    <a:pt x="119" y="48"/>
                  </a:moveTo>
                  <a:cubicBezTo>
                    <a:pt x="119" y="48"/>
                    <a:pt x="119" y="48"/>
                    <a:pt x="119" y="48"/>
                  </a:cubicBezTo>
                  <a:cubicBezTo>
                    <a:pt x="117" y="48"/>
                    <a:pt x="117" y="48"/>
                    <a:pt x="117" y="48"/>
                  </a:cubicBezTo>
                  <a:cubicBezTo>
                    <a:pt x="117" y="48"/>
                    <a:pt x="117" y="48"/>
                    <a:pt x="117" y="48"/>
                  </a:cubicBezTo>
                  <a:cubicBezTo>
                    <a:pt x="119" y="48"/>
                    <a:pt x="119" y="48"/>
                    <a:pt x="119" y="48"/>
                  </a:cubicBezTo>
                  <a:close/>
                  <a:moveTo>
                    <a:pt x="119" y="48"/>
                  </a:moveTo>
                  <a:cubicBezTo>
                    <a:pt x="119" y="48"/>
                    <a:pt x="119" y="48"/>
                    <a:pt x="119" y="48"/>
                  </a:cubicBezTo>
                  <a:cubicBezTo>
                    <a:pt x="117" y="48"/>
                    <a:pt x="117" y="48"/>
                    <a:pt x="117" y="48"/>
                  </a:cubicBezTo>
                  <a:cubicBezTo>
                    <a:pt x="117" y="41"/>
                    <a:pt x="117" y="41"/>
                    <a:pt x="117" y="41"/>
                  </a:cubicBezTo>
                  <a:cubicBezTo>
                    <a:pt x="119" y="41"/>
                    <a:pt x="119" y="41"/>
                    <a:pt x="119" y="41"/>
                  </a:cubicBezTo>
                  <a:lnTo>
                    <a:pt x="119" y="48"/>
                  </a:lnTo>
                  <a:close/>
                  <a:moveTo>
                    <a:pt x="119" y="41"/>
                  </a:moveTo>
                  <a:cubicBezTo>
                    <a:pt x="119" y="41"/>
                    <a:pt x="119" y="41"/>
                    <a:pt x="119" y="41"/>
                  </a:cubicBezTo>
                  <a:cubicBezTo>
                    <a:pt x="117" y="41"/>
                    <a:pt x="117" y="41"/>
                    <a:pt x="117" y="41"/>
                  </a:cubicBezTo>
                  <a:cubicBezTo>
                    <a:pt x="117" y="34"/>
                    <a:pt x="117" y="34"/>
                    <a:pt x="117" y="34"/>
                  </a:cubicBezTo>
                  <a:cubicBezTo>
                    <a:pt x="119" y="34"/>
                    <a:pt x="119" y="34"/>
                    <a:pt x="119" y="34"/>
                  </a:cubicBezTo>
                  <a:cubicBezTo>
                    <a:pt x="119" y="34"/>
                    <a:pt x="119" y="34"/>
                    <a:pt x="119" y="34"/>
                  </a:cubicBezTo>
                  <a:lnTo>
                    <a:pt x="119" y="41"/>
                  </a:lnTo>
                  <a:close/>
                  <a:moveTo>
                    <a:pt x="120" y="48"/>
                  </a:moveTo>
                  <a:cubicBezTo>
                    <a:pt x="120" y="48"/>
                    <a:pt x="120" y="48"/>
                    <a:pt x="120" y="48"/>
                  </a:cubicBezTo>
                  <a:cubicBezTo>
                    <a:pt x="119" y="48"/>
                    <a:pt x="119" y="48"/>
                    <a:pt x="119" y="48"/>
                  </a:cubicBezTo>
                  <a:cubicBezTo>
                    <a:pt x="119" y="48"/>
                    <a:pt x="119" y="48"/>
                    <a:pt x="119" y="48"/>
                  </a:cubicBezTo>
                  <a:cubicBezTo>
                    <a:pt x="120" y="48"/>
                    <a:pt x="120" y="48"/>
                    <a:pt x="120" y="48"/>
                  </a:cubicBezTo>
                  <a:close/>
                  <a:moveTo>
                    <a:pt x="120" y="48"/>
                  </a:moveTo>
                  <a:cubicBezTo>
                    <a:pt x="120" y="48"/>
                    <a:pt x="120" y="48"/>
                    <a:pt x="120" y="48"/>
                  </a:cubicBezTo>
                  <a:cubicBezTo>
                    <a:pt x="119" y="48"/>
                    <a:pt x="119" y="48"/>
                    <a:pt x="119" y="48"/>
                  </a:cubicBezTo>
                  <a:cubicBezTo>
                    <a:pt x="119" y="41"/>
                    <a:pt x="119" y="41"/>
                    <a:pt x="119" y="41"/>
                  </a:cubicBezTo>
                  <a:cubicBezTo>
                    <a:pt x="120" y="41"/>
                    <a:pt x="120" y="41"/>
                    <a:pt x="120" y="41"/>
                  </a:cubicBezTo>
                  <a:lnTo>
                    <a:pt x="120" y="48"/>
                  </a:lnTo>
                  <a:close/>
                  <a:moveTo>
                    <a:pt x="143" y="18"/>
                  </a:moveTo>
                  <a:cubicBezTo>
                    <a:pt x="143" y="18"/>
                    <a:pt x="143" y="18"/>
                    <a:pt x="143" y="18"/>
                  </a:cubicBezTo>
                  <a:cubicBezTo>
                    <a:pt x="145" y="18"/>
                    <a:pt x="145" y="18"/>
                    <a:pt x="145" y="18"/>
                  </a:cubicBezTo>
                  <a:cubicBezTo>
                    <a:pt x="145" y="19"/>
                    <a:pt x="145" y="19"/>
                    <a:pt x="145" y="19"/>
                  </a:cubicBezTo>
                  <a:cubicBezTo>
                    <a:pt x="145" y="19"/>
                    <a:pt x="146" y="19"/>
                    <a:pt x="146" y="19"/>
                  </a:cubicBezTo>
                  <a:cubicBezTo>
                    <a:pt x="146" y="19"/>
                    <a:pt x="146" y="19"/>
                    <a:pt x="146" y="19"/>
                  </a:cubicBezTo>
                  <a:cubicBezTo>
                    <a:pt x="147" y="19"/>
                    <a:pt x="147" y="19"/>
                    <a:pt x="147" y="19"/>
                  </a:cubicBezTo>
                  <a:cubicBezTo>
                    <a:pt x="147" y="19"/>
                    <a:pt x="147" y="19"/>
                    <a:pt x="147" y="19"/>
                  </a:cubicBezTo>
                  <a:cubicBezTo>
                    <a:pt x="152" y="20"/>
                    <a:pt x="153" y="21"/>
                    <a:pt x="153" y="21"/>
                  </a:cubicBezTo>
                  <a:cubicBezTo>
                    <a:pt x="153" y="29"/>
                    <a:pt x="153" y="29"/>
                    <a:pt x="153" y="29"/>
                  </a:cubicBezTo>
                  <a:cubicBezTo>
                    <a:pt x="153" y="29"/>
                    <a:pt x="153" y="29"/>
                    <a:pt x="153" y="29"/>
                  </a:cubicBezTo>
                  <a:cubicBezTo>
                    <a:pt x="153" y="21"/>
                    <a:pt x="153" y="21"/>
                    <a:pt x="153" y="21"/>
                  </a:cubicBezTo>
                  <a:cubicBezTo>
                    <a:pt x="153" y="21"/>
                    <a:pt x="150" y="20"/>
                    <a:pt x="146" y="20"/>
                  </a:cubicBezTo>
                  <a:cubicBezTo>
                    <a:pt x="143" y="20"/>
                    <a:pt x="140" y="21"/>
                    <a:pt x="140" y="21"/>
                  </a:cubicBezTo>
                  <a:cubicBezTo>
                    <a:pt x="139" y="29"/>
                    <a:pt x="139" y="29"/>
                    <a:pt x="139" y="29"/>
                  </a:cubicBezTo>
                  <a:cubicBezTo>
                    <a:pt x="139" y="29"/>
                    <a:pt x="139" y="29"/>
                    <a:pt x="139" y="29"/>
                  </a:cubicBezTo>
                  <a:cubicBezTo>
                    <a:pt x="140" y="21"/>
                    <a:pt x="140" y="21"/>
                    <a:pt x="140" y="21"/>
                  </a:cubicBezTo>
                  <a:cubicBezTo>
                    <a:pt x="140" y="21"/>
                    <a:pt x="141" y="20"/>
                    <a:pt x="143" y="20"/>
                  </a:cubicBezTo>
                  <a:lnTo>
                    <a:pt x="143" y="18"/>
                  </a:lnTo>
                  <a:close/>
                  <a:moveTo>
                    <a:pt x="142" y="31"/>
                  </a:moveTo>
                  <a:cubicBezTo>
                    <a:pt x="142" y="31"/>
                    <a:pt x="142" y="31"/>
                    <a:pt x="142" y="31"/>
                  </a:cubicBezTo>
                  <a:cubicBezTo>
                    <a:pt x="142" y="40"/>
                    <a:pt x="142" y="40"/>
                    <a:pt x="142" y="40"/>
                  </a:cubicBezTo>
                  <a:cubicBezTo>
                    <a:pt x="140" y="40"/>
                    <a:pt x="140" y="40"/>
                    <a:pt x="140" y="40"/>
                  </a:cubicBezTo>
                  <a:cubicBezTo>
                    <a:pt x="140" y="31"/>
                    <a:pt x="140" y="31"/>
                    <a:pt x="140" y="31"/>
                  </a:cubicBezTo>
                  <a:lnTo>
                    <a:pt x="142" y="31"/>
                  </a:lnTo>
                  <a:close/>
                  <a:moveTo>
                    <a:pt x="141" y="20"/>
                  </a:moveTo>
                  <a:cubicBezTo>
                    <a:pt x="141" y="20"/>
                    <a:pt x="141" y="20"/>
                    <a:pt x="141" y="20"/>
                  </a:cubicBezTo>
                  <a:cubicBezTo>
                    <a:pt x="141" y="18"/>
                    <a:pt x="141" y="18"/>
                    <a:pt x="141" y="18"/>
                  </a:cubicBezTo>
                  <a:cubicBezTo>
                    <a:pt x="141" y="20"/>
                    <a:pt x="141" y="20"/>
                    <a:pt x="141" y="20"/>
                  </a:cubicBezTo>
                  <a:close/>
                  <a:moveTo>
                    <a:pt x="140" y="15"/>
                  </a:moveTo>
                  <a:cubicBezTo>
                    <a:pt x="140" y="15"/>
                    <a:pt x="140" y="15"/>
                    <a:pt x="140" y="15"/>
                  </a:cubicBezTo>
                  <a:cubicBezTo>
                    <a:pt x="141" y="15"/>
                    <a:pt x="141" y="15"/>
                    <a:pt x="141" y="15"/>
                  </a:cubicBezTo>
                  <a:cubicBezTo>
                    <a:pt x="141" y="17"/>
                    <a:pt x="141" y="17"/>
                    <a:pt x="141" y="17"/>
                  </a:cubicBezTo>
                  <a:cubicBezTo>
                    <a:pt x="140" y="17"/>
                    <a:pt x="140" y="17"/>
                    <a:pt x="140" y="17"/>
                  </a:cubicBezTo>
                  <a:lnTo>
                    <a:pt x="140" y="15"/>
                  </a:lnTo>
                  <a:close/>
                  <a:moveTo>
                    <a:pt x="129" y="21"/>
                  </a:moveTo>
                  <a:cubicBezTo>
                    <a:pt x="129" y="21"/>
                    <a:pt x="129" y="21"/>
                    <a:pt x="129" y="21"/>
                  </a:cubicBezTo>
                  <a:cubicBezTo>
                    <a:pt x="129" y="19"/>
                    <a:pt x="129" y="19"/>
                    <a:pt x="129" y="19"/>
                  </a:cubicBezTo>
                  <a:cubicBezTo>
                    <a:pt x="131" y="19"/>
                    <a:pt x="131" y="19"/>
                    <a:pt x="131" y="19"/>
                  </a:cubicBezTo>
                  <a:cubicBezTo>
                    <a:pt x="131" y="20"/>
                    <a:pt x="131" y="20"/>
                    <a:pt x="131" y="20"/>
                  </a:cubicBezTo>
                  <a:cubicBezTo>
                    <a:pt x="132" y="19"/>
                    <a:pt x="133" y="19"/>
                    <a:pt x="134" y="19"/>
                  </a:cubicBezTo>
                  <a:cubicBezTo>
                    <a:pt x="134" y="17"/>
                    <a:pt x="134" y="17"/>
                    <a:pt x="134" y="17"/>
                  </a:cubicBezTo>
                  <a:cubicBezTo>
                    <a:pt x="135" y="17"/>
                    <a:pt x="135" y="17"/>
                    <a:pt x="135" y="17"/>
                  </a:cubicBezTo>
                  <a:cubicBezTo>
                    <a:pt x="135" y="18"/>
                    <a:pt x="135" y="18"/>
                    <a:pt x="135" y="18"/>
                  </a:cubicBezTo>
                  <a:cubicBezTo>
                    <a:pt x="139" y="18"/>
                    <a:pt x="141" y="18"/>
                    <a:pt x="141" y="18"/>
                  </a:cubicBezTo>
                  <a:cubicBezTo>
                    <a:pt x="141" y="18"/>
                    <a:pt x="137" y="18"/>
                    <a:pt x="133" y="19"/>
                  </a:cubicBezTo>
                  <a:cubicBezTo>
                    <a:pt x="129" y="21"/>
                    <a:pt x="129" y="22"/>
                    <a:pt x="129" y="22"/>
                  </a:cubicBezTo>
                  <a:cubicBezTo>
                    <a:pt x="127" y="31"/>
                    <a:pt x="127" y="31"/>
                    <a:pt x="127" y="31"/>
                  </a:cubicBezTo>
                  <a:cubicBezTo>
                    <a:pt x="128" y="22"/>
                    <a:pt x="128" y="22"/>
                    <a:pt x="128" y="22"/>
                  </a:cubicBezTo>
                  <a:cubicBezTo>
                    <a:pt x="127" y="22"/>
                    <a:pt x="127" y="22"/>
                    <a:pt x="127" y="22"/>
                  </a:cubicBezTo>
                  <a:cubicBezTo>
                    <a:pt x="127" y="20"/>
                    <a:pt x="127" y="20"/>
                    <a:pt x="127" y="20"/>
                  </a:cubicBezTo>
                  <a:cubicBezTo>
                    <a:pt x="128" y="20"/>
                    <a:pt x="128" y="20"/>
                    <a:pt x="128" y="20"/>
                  </a:cubicBezTo>
                  <a:cubicBezTo>
                    <a:pt x="128" y="22"/>
                    <a:pt x="128" y="22"/>
                    <a:pt x="128" y="22"/>
                  </a:cubicBezTo>
                  <a:cubicBezTo>
                    <a:pt x="128" y="21"/>
                    <a:pt x="129" y="21"/>
                    <a:pt x="129" y="21"/>
                  </a:cubicBezTo>
                  <a:close/>
                  <a:moveTo>
                    <a:pt x="137" y="31"/>
                  </a:moveTo>
                  <a:cubicBezTo>
                    <a:pt x="137" y="31"/>
                    <a:pt x="137" y="31"/>
                    <a:pt x="137" y="31"/>
                  </a:cubicBezTo>
                  <a:cubicBezTo>
                    <a:pt x="137" y="32"/>
                    <a:pt x="137" y="32"/>
                    <a:pt x="137" y="32"/>
                  </a:cubicBezTo>
                  <a:cubicBezTo>
                    <a:pt x="136" y="32"/>
                    <a:pt x="136" y="32"/>
                    <a:pt x="135" y="32"/>
                  </a:cubicBezTo>
                  <a:cubicBezTo>
                    <a:pt x="135" y="32"/>
                    <a:pt x="135" y="32"/>
                    <a:pt x="135" y="32"/>
                  </a:cubicBezTo>
                  <a:lnTo>
                    <a:pt x="137" y="31"/>
                  </a:lnTo>
                  <a:close/>
                  <a:moveTo>
                    <a:pt x="135" y="32"/>
                  </a:moveTo>
                  <a:cubicBezTo>
                    <a:pt x="135" y="32"/>
                    <a:pt x="135" y="32"/>
                    <a:pt x="135" y="32"/>
                  </a:cubicBezTo>
                  <a:cubicBezTo>
                    <a:pt x="135" y="32"/>
                    <a:pt x="135" y="32"/>
                    <a:pt x="135" y="32"/>
                  </a:cubicBezTo>
                  <a:cubicBezTo>
                    <a:pt x="135" y="33"/>
                    <a:pt x="134" y="33"/>
                    <a:pt x="134" y="33"/>
                  </a:cubicBezTo>
                  <a:cubicBezTo>
                    <a:pt x="134" y="32"/>
                    <a:pt x="134" y="32"/>
                    <a:pt x="134" y="32"/>
                  </a:cubicBezTo>
                  <a:lnTo>
                    <a:pt x="135" y="32"/>
                  </a:lnTo>
                  <a:close/>
                  <a:moveTo>
                    <a:pt x="134" y="32"/>
                  </a:moveTo>
                  <a:cubicBezTo>
                    <a:pt x="134" y="32"/>
                    <a:pt x="134" y="32"/>
                    <a:pt x="134" y="32"/>
                  </a:cubicBezTo>
                  <a:cubicBezTo>
                    <a:pt x="134" y="33"/>
                    <a:pt x="134" y="33"/>
                    <a:pt x="134" y="33"/>
                  </a:cubicBezTo>
                  <a:cubicBezTo>
                    <a:pt x="133" y="33"/>
                    <a:pt x="133" y="33"/>
                    <a:pt x="133" y="33"/>
                  </a:cubicBezTo>
                  <a:cubicBezTo>
                    <a:pt x="133" y="33"/>
                    <a:pt x="133" y="33"/>
                    <a:pt x="132" y="33"/>
                  </a:cubicBezTo>
                  <a:cubicBezTo>
                    <a:pt x="132" y="32"/>
                    <a:pt x="132" y="32"/>
                    <a:pt x="132" y="32"/>
                  </a:cubicBezTo>
                  <a:lnTo>
                    <a:pt x="134" y="32"/>
                  </a:lnTo>
                  <a:close/>
                  <a:moveTo>
                    <a:pt x="131" y="32"/>
                  </a:moveTo>
                  <a:cubicBezTo>
                    <a:pt x="131" y="32"/>
                    <a:pt x="131" y="32"/>
                    <a:pt x="131" y="32"/>
                  </a:cubicBezTo>
                  <a:cubicBezTo>
                    <a:pt x="131" y="33"/>
                    <a:pt x="131" y="33"/>
                    <a:pt x="131" y="33"/>
                  </a:cubicBezTo>
                  <a:cubicBezTo>
                    <a:pt x="130" y="33"/>
                    <a:pt x="130" y="33"/>
                    <a:pt x="129" y="33"/>
                  </a:cubicBezTo>
                  <a:cubicBezTo>
                    <a:pt x="129" y="32"/>
                    <a:pt x="129" y="32"/>
                    <a:pt x="129" y="32"/>
                  </a:cubicBezTo>
                  <a:cubicBezTo>
                    <a:pt x="132" y="32"/>
                    <a:pt x="132" y="32"/>
                    <a:pt x="132" y="32"/>
                  </a:cubicBezTo>
                  <a:cubicBezTo>
                    <a:pt x="132" y="33"/>
                    <a:pt x="132" y="33"/>
                    <a:pt x="132" y="33"/>
                  </a:cubicBezTo>
                  <a:cubicBezTo>
                    <a:pt x="132" y="33"/>
                    <a:pt x="131" y="33"/>
                    <a:pt x="131" y="33"/>
                  </a:cubicBezTo>
                  <a:cubicBezTo>
                    <a:pt x="131" y="32"/>
                    <a:pt x="131" y="32"/>
                    <a:pt x="131" y="32"/>
                  </a:cubicBezTo>
                  <a:close/>
                  <a:moveTo>
                    <a:pt x="129" y="32"/>
                  </a:moveTo>
                  <a:cubicBezTo>
                    <a:pt x="129" y="32"/>
                    <a:pt x="129" y="32"/>
                    <a:pt x="129" y="32"/>
                  </a:cubicBezTo>
                  <a:cubicBezTo>
                    <a:pt x="129" y="33"/>
                    <a:pt x="129" y="33"/>
                    <a:pt x="129" y="33"/>
                  </a:cubicBezTo>
                  <a:cubicBezTo>
                    <a:pt x="129" y="33"/>
                    <a:pt x="128" y="33"/>
                    <a:pt x="128" y="33"/>
                  </a:cubicBezTo>
                  <a:cubicBezTo>
                    <a:pt x="128" y="32"/>
                    <a:pt x="128" y="32"/>
                    <a:pt x="128" y="32"/>
                  </a:cubicBezTo>
                  <a:lnTo>
                    <a:pt x="129" y="32"/>
                  </a:lnTo>
                  <a:close/>
                  <a:moveTo>
                    <a:pt x="125" y="31"/>
                  </a:moveTo>
                  <a:cubicBezTo>
                    <a:pt x="125" y="31"/>
                    <a:pt x="125" y="31"/>
                    <a:pt x="125" y="31"/>
                  </a:cubicBezTo>
                  <a:cubicBezTo>
                    <a:pt x="125" y="30"/>
                    <a:pt x="125" y="30"/>
                    <a:pt x="125" y="30"/>
                  </a:cubicBezTo>
                  <a:cubicBezTo>
                    <a:pt x="127" y="30"/>
                    <a:pt x="127" y="30"/>
                    <a:pt x="127" y="30"/>
                  </a:cubicBezTo>
                  <a:cubicBezTo>
                    <a:pt x="127" y="31"/>
                    <a:pt x="127" y="31"/>
                    <a:pt x="127" y="31"/>
                  </a:cubicBezTo>
                  <a:lnTo>
                    <a:pt x="125" y="31"/>
                  </a:lnTo>
                  <a:close/>
                  <a:moveTo>
                    <a:pt x="127" y="32"/>
                  </a:moveTo>
                  <a:cubicBezTo>
                    <a:pt x="127" y="32"/>
                    <a:pt x="127" y="32"/>
                    <a:pt x="127" y="32"/>
                  </a:cubicBezTo>
                  <a:cubicBezTo>
                    <a:pt x="127" y="36"/>
                    <a:pt x="127" y="36"/>
                    <a:pt x="127" y="36"/>
                  </a:cubicBezTo>
                  <a:cubicBezTo>
                    <a:pt x="127" y="37"/>
                    <a:pt x="126" y="38"/>
                    <a:pt x="126" y="40"/>
                  </a:cubicBezTo>
                  <a:cubicBezTo>
                    <a:pt x="126" y="40"/>
                    <a:pt x="126" y="40"/>
                    <a:pt x="126" y="41"/>
                  </a:cubicBezTo>
                  <a:cubicBezTo>
                    <a:pt x="125" y="41"/>
                    <a:pt x="125" y="41"/>
                    <a:pt x="125" y="41"/>
                  </a:cubicBezTo>
                  <a:cubicBezTo>
                    <a:pt x="125" y="33"/>
                    <a:pt x="125" y="33"/>
                    <a:pt x="125" y="33"/>
                  </a:cubicBezTo>
                  <a:lnTo>
                    <a:pt x="127" y="32"/>
                  </a:lnTo>
                  <a:close/>
                  <a:moveTo>
                    <a:pt x="127" y="32"/>
                  </a:moveTo>
                  <a:cubicBezTo>
                    <a:pt x="127" y="32"/>
                    <a:pt x="127" y="32"/>
                    <a:pt x="127" y="32"/>
                  </a:cubicBezTo>
                  <a:cubicBezTo>
                    <a:pt x="128" y="32"/>
                    <a:pt x="128" y="32"/>
                    <a:pt x="128" y="32"/>
                  </a:cubicBezTo>
                  <a:cubicBezTo>
                    <a:pt x="128" y="33"/>
                    <a:pt x="128" y="33"/>
                    <a:pt x="128" y="33"/>
                  </a:cubicBezTo>
                  <a:cubicBezTo>
                    <a:pt x="127" y="33"/>
                    <a:pt x="127" y="33"/>
                    <a:pt x="127" y="33"/>
                  </a:cubicBezTo>
                  <a:cubicBezTo>
                    <a:pt x="127" y="33"/>
                    <a:pt x="127" y="34"/>
                    <a:pt x="127" y="35"/>
                  </a:cubicBezTo>
                  <a:lnTo>
                    <a:pt x="127" y="32"/>
                  </a:lnTo>
                  <a:close/>
                  <a:moveTo>
                    <a:pt x="126" y="15"/>
                  </a:moveTo>
                  <a:cubicBezTo>
                    <a:pt x="126" y="15"/>
                    <a:pt x="126" y="15"/>
                    <a:pt x="126" y="15"/>
                  </a:cubicBezTo>
                  <a:cubicBezTo>
                    <a:pt x="128" y="15"/>
                    <a:pt x="128" y="15"/>
                    <a:pt x="128" y="15"/>
                  </a:cubicBezTo>
                  <a:cubicBezTo>
                    <a:pt x="128" y="17"/>
                    <a:pt x="128" y="17"/>
                    <a:pt x="128" y="17"/>
                  </a:cubicBezTo>
                  <a:cubicBezTo>
                    <a:pt x="126" y="17"/>
                    <a:pt x="126" y="17"/>
                    <a:pt x="126" y="17"/>
                  </a:cubicBezTo>
                  <a:lnTo>
                    <a:pt x="126" y="15"/>
                  </a:lnTo>
                  <a:close/>
                  <a:moveTo>
                    <a:pt x="124" y="16"/>
                  </a:moveTo>
                  <a:cubicBezTo>
                    <a:pt x="124" y="16"/>
                    <a:pt x="124" y="16"/>
                    <a:pt x="124" y="16"/>
                  </a:cubicBezTo>
                  <a:cubicBezTo>
                    <a:pt x="125" y="16"/>
                    <a:pt x="125" y="16"/>
                    <a:pt x="125" y="16"/>
                  </a:cubicBezTo>
                  <a:cubicBezTo>
                    <a:pt x="125" y="18"/>
                    <a:pt x="125" y="18"/>
                    <a:pt x="125" y="18"/>
                  </a:cubicBezTo>
                  <a:cubicBezTo>
                    <a:pt x="124" y="18"/>
                    <a:pt x="124" y="18"/>
                    <a:pt x="124" y="18"/>
                  </a:cubicBezTo>
                  <a:lnTo>
                    <a:pt x="124" y="16"/>
                  </a:lnTo>
                  <a:close/>
                  <a:moveTo>
                    <a:pt x="123" y="20"/>
                  </a:moveTo>
                  <a:cubicBezTo>
                    <a:pt x="123" y="20"/>
                    <a:pt x="123" y="20"/>
                    <a:pt x="123" y="20"/>
                  </a:cubicBezTo>
                  <a:cubicBezTo>
                    <a:pt x="124" y="20"/>
                    <a:pt x="124" y="20"/>
                    <a:pt x="124" y="20"/>
                  </a:cubicBezTo>
                  <a:cubicBezTo>
                    <a:pt x="124" y="22"/>
                    <a:pt x="124" y="22"/>
                    <a:pt x="124" y="22"/>
                  </a:cubicBezTo>
                  <a:cubicBezTo>
                    <a:pt x="123" y="22"/>
                    <a:pt x="123" y="22"/>
                    <a:pt x="123" y="22"/>
                  </a:cubicBezTo>
                  <a:lnTo>
                    <a:pt x="123" y="20"/>
                  </a:lnTo>
                  <a:close/>
                  <a:moveTo>
                    <a:pt x="124" y="23"/>
                  </a:moveTo>
                  <a:cubicBezTo>
                    <a:pt x="124" y="23"/>
                    <a:pt x="124" y="23"/>
                    <a:pt x="124" y="23"/>
                  </a:cubicBezTo>
                  <a:cubicBezTo>
                    <a:pt x="124" y="24"/>
                    <a:pt x="124" y="24"/>
                    <a:pt x="124" y="24"/>
                  </a:cubicBezTo>
                  <a:cubicBezTo>
                    <a:pt x="123" y="24"/>
                    <a:pt x="123" y="24"/>
                    <a:pt x="123" y="24"/>
                  </a:cubicBezTo>
                  <a:cubicBezTo>
                    <a:pt x="123" y="23"/>
                    <a:pt x="123" y="23"/>
                    <a:pt x="123" y="23"/>
                  </a:cubicBezTo>
                  <a:lnTo>
                    <a:pt x="124" y="23"/>
                  </a:lnTo>
                  <a:close/>
                  <a:moveTo>
                    <a:pt x="122" y="28"/>
                  </a:moveTo>
                  <a:cubicBezTo>
                    <a:pt x="122" y="28"/>
                    <a:pt x="122" y="28"/>
                    <a:pt x="122" y="28"/>
                  </a:cubicBezTo>
                  <a:cubicBezTo>
                    <a:pt x="122" y="27"/>
                    <a:pt x="122" y="27"/>
                    <a:pt x="122" y="27"/>
                  </a:cubicBezTo>
                  <a:cubicBezTo>
                    <a:pt x="123" y="27"/>
                    <a:pt x="123" y="27"/>
                    <a:pt x="123" y="27"/>
                  </a:cubicBezTo>
                  <a:cubicBezTo>
                    <a:pt x="123" y="28"/>
                    <a:pt x="123" y="28"/>
                    <a:pt x="123" y="28"/>
                  </a:cubicBezTo>
                  <a:lnTo>
                    <a:pt x="122" y="28"/>
                  </a:lnTo>
                  <a:close/>
                  <a:moveTo>
                    <a:pt x="122" y="29"/>
                  </a:moveTo>
                  <a:cubicBezTo>
                    <a:pt x="122" y="29"/>
                    <a:pt x="122" y="29"/>
                    <a:pt x="122" y="29"/>
                  </a:cubicBezTo>
                  <a:cubicBezTo>
                    <a:pt x="122" y="30"/>
                    <a:pt x="122" y="30"/>
                    <a:pt x="122" y="30"/>
                  </a:cubicBezTo>
                  <a:cubicBezTo>
                    <a:pt x="121" y="30"/>
                    <a:pt x="121" y="30"/>
                    <a:pt x="121" y="30"/>
                  </a:cubicBezTo>
                  <a:cubicBezTo>
                    <a:pt x="121" y="29"/>
                    <a:pt x="121" y="29"/>
                    <a:pt x="121" y="29"/>
                  </a:cubicBezTo>
                  <a:lnTo>
                    <a:pt x="122" y="29"/>
                  </a:lnTo>
                  <a:close/>
                  <a:moveTo>
                    <a:pt x="121" y="19"/>
                  </a:moveTo>
                  <a:cubicBezTo>
                    <a:pt x="121" y="19"/>
                    <a:pt x="121" y="19"/>
                    <a:pt x="121" y="19"/>
                  </a:cubicBezTo>
                  <a:cubicBezTo>
                    <a:pt x="122" y="19"/>
                    <a:pt x="122" y="19"/>
                    <a:pt x="122" y="19"/>
                  </a:cubicBezTo>
                  <a:cubicBezTo>
                    <a:pt x="122" y="21"/>
                    <a:pt x="122" y="21"/>
                    <a:pt x="122" y="21"/>
                  </a:cubicBezTo>
                  <a:cubicBezTo>
                    <a:pt x="121" y="21"/>
                    <a:pt x="121" y="21"/>
                    <a:pt x="121" y="21"/>
                  </a:cubicBezTo>
                  <a:lnTo>
                    <a:pt x="121" y="19"/>
                  </a:lnTo>
                  <a:close/>
                  <a:moveTo>
                    <a:pt x="120" y="18"/>
                  </a:moveTo>
                  <a:cubicBezTo>
                    <a:pt x="120" y="18"/>
                    <a:pt x="120" y="18"/>
                    <a:pt x="120" y="18"/>
                  </a:cubicBezTo>
                  <a:cubicBezTo>
                    <a:pt x="119" y="18"/>
                    <a:pt x="119" y="18"/>
                    <a:pt x="119" y="18"/>
                  </a:cubicBezTo>
                  <a:cubicBezTo>
                    <a:pt x="119" y="17"/>
                    <a:pt x="119" y="17"/>
                    <a:pt x="119" y="17"/>
                  </a:cubicBezTo>
                  <a:cubicBezTo>
                    <a:pt x="120" y="17"/>
                    <a:pt x="120" y="17"/>
                    <a:pt x="120" y="17"/>
                  </a:cubicBezTo>
                  <a:lnTo>
                    <a:pt x="120" y="18"/>
                  </a:lnTo>
                  <a:close/>
                  <a:moveTo>
                    <a:pt x="120" y="26"/>
                  </a:moveTo>
                  <a:cubicBezTo>
                    <a:pt x="120" y="26"/>
                    <a:pt x="120" y="26"/>
                    <a:pt x="120" y="26"/>
                  </a:cubicBezTo>
                  <a:cubicBezTo>
                    <a:pt x="120" y="25"/>
                    <a:pt x="120" y="25"/>
                    <a:pt x="120" y="25"/>
                  </a:cubicBezTo>
                  <a:cubicBezTo>
                    <a:pt x="121" y="25"/>
                    <a:pt x="121" y="25"/>
                    <a:pt x="121" y="25"/>
                  </a:cubicBezTo>
                  <a:cubicBezTo>
                    <a:pt x="121" y="26"/>
                    <a:pt x="121" y="26"/>
                    <a:pt x="121" y="26"/>
                  </a:cubicBezTo>
                  <a:lnTo>
                    <a:pt x="120" y="26"/>
                  </a:lnTo>
                  <a:close/>
                  <a:moveTo>
                    <a:pt x="120" y="48"/>
                  </a:moveTo>
                  <a:cubicBezTo>
                    <a:pt x="120" y="48"/>
                    <a:pt x="120" y="48"/>
                    <a:pt x="120" y="48"/>
                  </a:cubicBezTo>
                  <a:cubicBezTo>
                    <a:pt x="120" y="48"/>
                    <a:pt x="120" y="48"/>
                    <a:pt x="120" y="48"/>
                  </a:cubicBezTo>
                  <a:cubicBezTo>
                    <a:pt x="122" y="48"/>
                    <a:pt x="122" y="48"/>
                    <a:pt x="122" y="48"/>
                  </a:cubicBezTo>
                  <a:lnTo>
                    <a:pt x="120" y="48"/>
                  </a:lnTo>
                  <a:close/>
                  <a:moveTo>
                    <a:pt x="122" y="48"/>
                  </a:moveTo>
                  <a:cubicBezTo>
                    <a:pt x="122" y="48"/>
                    <a:pt x="122" y="48"/>
                    <a:pt x="122" y="48"/>
                  </a:cubicBezTo>
                  <a:cubicBezTo>
                    <a:pt x="120" y="48"/>
                    <a:pt x="120" y="48"/>
                    <a:pt x="120" y="48"/>
                  </a:cubicBezTo>
                  <a:cubicBezTo>
                    <a:pt x="120" y="41"/>
                    <a:pt x="120" y="41"/>
                    <a:pt x="120" y="41"/>
                  </a:cubicBezTo>
                  <a:cubicBezTo>
                    <a:pt x="122" y="41"/>
                    <a:pt x="122" y="41"/>
                    <a:pt x="122" y="41"/>
                  </a:cubicBezTo>
                  <a:lnTo>
                    <a:pt x="122" y="48"/>
                  </a:lnTo>
                  <a:close/>
                  <a:moveTo>
                    <a:pt x="122" y="41"/>
                  </a:moveTo>
                  <a:cubicBezTo>
                    <a:pt x="122" y="41"/>
                    <a:pt x="122" y="41"/>
                    <a:pt x="122" y="41"/>
                  </a:cubicBezTo>
                  <a:cubicBezTo>
                    <a:pt x="120" y="41"/>
                    <a:pt x="120" y="41"/>
                    <a:pt x="120" y="41"/>
                  </a:cubicBezTo>
                  <a:cubicBezTo>
                    <a:pt x="120" y="33"/>
                    <a:pt x="120" y="33"/>
                    <a:pt x="120" y="33"/>
                  </a:cubicBezTo>
                  <a:cubicBezTo>
                    <a:pt x="122" y="33"/>
                    <a:pt x="122" y="33"/>
                    <a:pt x="122" y="33"/>
                  </a:cubicBezTo>
                  <a:lnTo>
                    <a:pt x="122" y="41"/>
                  </a:lnTo>
                  <a:close/>
                  <a:moveTo>
                    <a:pt x="123" y="48"/>
                  </a:moveTo>
                  <a:cubicBezTo>
                    <a:pt x="123" y="48"/>
                    <a:pt x="123" y="48"/>
                    <a:pt x="123" y="48"/>
                  </a:cubicBezTo>
                  <a:cubicBezTo>
                    <a:pt x="123" y="48"/>
                    <a:pt x="123" y="48"/>
                    <a:pt x="123" y="48"/>
                  </a:cubicBezTo>
                  <a:cubicBezTo>
                    <a:pt x="122" y="48"/>
                    <a:pt x="122" y="48"/>
                    <a:pt x="122" y="48"/>
                  </a:cubicBezTo>
                  <a:cubicBezTo>
                    <a:pt x="122" y="48"/>
                    <a:pt x="122" y="48"/>
                    <a:pt x="122" y="48"/>
                  </a:cubicBezTo>
                  <a:cubicBezTo>
                    <a:pt x="123" y="48"/>
                    <a:pt x="123" y="48"/>
                    <a:pt x="123" y="48"/>
                  </a:cubicBezTo>
                  <a:cubicBezTo>
                    <a:pt x="122" y="48"/>
                    <a:pt x="122" y="48"/>
                    <a:pt x="122" y="48"/>
                  </a:cubicBezTo>
                  <a:cubicBezTo>
                    <a:pt x="122" y="41"/>
                    <a:pt x="122" y="41"/>
                    <a:pt x="122" y="41"/>
                  </a:cubicBezTo>
                  <a:cubicBezTo>
                    <a:pt x="123" y="41"/>
                    <a:pt x="123" y="41"/>
                    <a:pt x="123" y="41"/>
                  </a:cubicBezTo>
                  <a:lnTo>
                    <a:pt x="123" y="48"/>
                  </a:lnTo>
                  <a:close/>
                  <a:moveTo>
                    <a:pt x="123" y="41"/>
                  </a:moveTo>
                  <a:cubicBezTo>
                    <a:pt x="123" y="41"/>
                    <a:pt x="123" y="41"/>
                    <a:pt x="123" y="41"/>
                  </a:cubicBezTo>
                  <a:cubicBezTo>
                    <a:pt x="122" y="41"/>
                    <a:pt x="122" y="41"/>
                    <a:pt x="122" y="41"/>
                  </a:cubicBezTo>
                  <a:cubicBezTo>
                    <a:pt x="122" y="33"/>
                    <a:pt x="122" y="33"/>
                    <a:pt x="122" y="33"/>
                  </a:cubicBezTo>
                  <a:cubicBezTo>
                    <a:pt x="123" y="33"/>
                    <a:pt x="123" y="33"/>
                    <a:pt x="123" y="33"/>
                  </a:cubicBezTo>
                  <a:lnTo>
                    <a:pt x="123" y="41"/>
                  </a:lnTo>
                  <a:close/>
                  <a:moveTo>
                    <a:pt x="124" y="48"/>
                  </a:moveTo>
                  <a:cubicBezTo>
                    <a:pt x="124" y="48"/>
                    <a:pt x="124" y="48"/>
                    <a:pt x="124" y="48"/>
                  </a:cubicBezTo>
                  <a:cubicBezTo>
                    <a:pt x="123" y="48"/>
                    <a:pt x="123" y="48"/>
                    <a:pt x="123" y="48"/>
                  </a:cubicBezTo>
                  <a:cubicBezTo>
                    <a:pt x="123" y="41"/>
                    <a:pt x="123" y="41"/>
                    <a:pt x="123" y="41"/>
                  </a:cubicBezTo>
                  <a:cubicBezTo>
                    <a:pt x="124" y="41"/>
                    <a:pt x="124" y="41"/>
                    <a:pt x="124" y="41"/>
                  </a:cubicBezTo>
                  <a:lnTo>
                    <a:pt x="124" y="48"/>
                  </a:lnTo>
                  <a:close/>
                  <a:moveTo>
                    <a:pt x="124" y="41"/>
                  </a:moveTo>
                  <a:cubicBezTo>
                    <a:pt x="124" y="41"/>
                    <a:pt x="124" y="41"/>
                    <a:pt x="124" y="41"/>
                  </a:cubicBezTo>
                  <a:cubicBezTo>
                    <a:pt x="123" y="41"/>
                    <a:pt x="123" y="41"/>
                    <a:pt x="123" y="41"/>
                  </a:cubicBezTo>
                  <a:cubicBezTo>
                    <a:pt x="123" y="33"/>
                    <a:pt x="123" y="33"/>
                    <a:pt x="123" y="33"/>
                  </a:cubicBezTo>
                  <a:cubicBezTo>
                    <a:pt x="124" y="33"/>
                    <a:pt x="124" y="33"/>
                    <a:pt x="124" y="33"/>
                  </a:cubicBezTo>
                  <a:lnTo>
                    <a:pt x="124" y="41"/>
                  </a:lnTo>
                  <a:close/>
                  <a:moveTo>
                    <a:pt x="125" y="48"/>
                  </a:moveTo>
                  <a:cubicBezTo>
                    <a:pt x="125" y="48"/>
                    <a:pt x="125" y="48"/>
                    <a:pt x="125" y="48"/>
                  </a:cubicBezTo>
                  <a:cubicBezTo>
                    <a:pt x="124" y="48"/>
                    <a:pt x="124" y="48"/>
                    <a:pt x="124" y="48"/>
                  </a:cubicBezTo>
                  <a:cubicBezTo>
                    <a:pt x="124" y="41"/>
                    <a:pt x="124" y="41"/>
                    <a:pt x="124" y="41"/>
                  </a:cubicBezTo>
                  <a:cubicBezTo>
                    <a:pt x="125" y="41"/>
                    <a:pt x="125" y="41"/>
                    <a:pt x="125" y="41"/>
                  </a:cubicBezTo>
                  <a:lnTo>
                    <a:pt x="125" y="48"/>
                  </a:lnTo>
                  <a:close/>
                  <a:moveTo>
                    <a:pt x="125" y="41"/>
                  </a:moveTo>
                  <a:cubicBezTo>
                    <a:pt x="125" y="41"/>
                    <a:pt x="125" y="41"/>
                    <a:pt x="125" y="41"/>
                  </a:cubicBezTo>
                  <a:cubicBezTo>
                    <a:pt x="124" y="41"/>
                    <a:pt x="124" y="41"/>
                    <a:pt x="124" y="41"/>
                  </a:cubicBezTo>
                  <a:cubicBezTo>
                    <a:pt x="124" y="33"/>
                    <a:pt x="124" y="33"/>
                    <a:pt x="124" y="33"/>
                  </a:cubicBezTo>
                  <a:cubicBezTo>
                    <a:pt x="125" y="33"/>
                    <a:pt x="125" y="33"/>
                    <a:pt x="125" y="33"/>
                  </a:cubicBezTo>
                  <a:lnTo>
                    <a:pt x="125" y="41"/>
                  </a:lnTo>
                  <a:close/>
                  <a:moveTo>
                    <a:pt x="140" y="49"/>
                  </a:moveTo>
                  <a:cubicBezTo>
                    <a:pt x="140" y="49"/>
                    <a:pt x="140" y="49"/>
                    <a:pt x="140" y="49"/>
                  </a:cubicBezTo>
                  <a:cubicBezTo>
                    <a:pt x="125" y="48"/>
                    <a:pt x="125" y="48"/>
                    <a:pt x="125" y="48"/>
                  </a:cubicBezTo>
                  <a:cubicBezTo>
                    <a:pt x="125" y="41"/>
                    <a:pt x="125" y="41"/>
                    <a:pt x="125" y="41"/>
                  </a:cubicBezTo>
                  <a:cubicBezTo>
                    <a:pt x="126" y="41"/>
                    <a:pt x="126" y="41"/>
                    <a:pt x="126" y="41"/>
                  </a:cubicBezTo>
                  <a:cubicBezTo>
                    <a:pt x="126" y="44"/>
                    <a:pt x="126" y="48"/>
                    <a:pt x="126" y="48"/>
                  </a:cubicBezTo>
                  <a:cubicBezTo>
                    <a:pt x="126" y="48"/>
                    <a:pt x="126" y="48"/>
                    <a:pt x="127" y="48"/>
                  </a:cubicBezTo>
                  <a:cubicBezTo>
                    <a:pt x="127" y="48"/>
                    <a:pt x="127" y="48"/>
                    <a:pt x="127" y="48"/>
                  </a:cubicBezTo>
                  <a:cubicBezTo>
                    <a:pt x="127" y="48"/>
                    <a:pt x="127" y="48"/>
                    <a:pt x="127" y="48"/>
                  </a:cubicBezTo>
                  <a:cubicBezTo>
                    <a:pt x="127" y="48"/>
                    <a:pt x="127" y="48"/>
                    <a:pt x="127" y="48"/>
                  </a:cubicBezTo>
                  <a:cubicBezTo>
                    <a:pt x="127" y="48"/>
                    <a:pt x="127" y="48"/>
                    <a:pt x="128" y="48"/>
                  </a:cubicBezTo>
                  <a:cubicBezTo>
                    <a:pt x="128" y="48"/>
                    <a:pt x="128" y="48"/>
                    <a:pt x="128" y="48"/>
                  </a:cubicBezTo>
                  <a:cubicBezTo>
                    <a:pt x="128" y="48"/>
                    <a:pt x="128" y="48"/>
                    <a:pt x="128" y="48"/>
                  </a:cubicBezTo>
                  <a:cubicBezTo>
                    <a:pt x="128" y="48"/>
                    <a:pt x="128" y="48"/>
                    <a:pt x="128" y="48"/>
                  </a:cubicBezTo>
                  <a:cubicBezTo>
                    <a:pt x="129" y="48"/>
                    <a:pt x="130" y="48"/>
                    <a:pt x="131" y="49"/>
                  </a:cubicBezTo>
                  <a:cubicBezTo>
                    <a:pt x="134" y="49"/>
                    <a:pt x="139" y="49"/>
                    <a:pt x="139" y="49"/>
                  </a:cubicBezTo>
                  <a:cubicBezTo>
                    <a:pt x="139" y="49"/>
                    <a:pt x="139" y="45"/>
                    <a:pt x="139" y="42"/>
                  </a:cubicBezTo>
                  <a:cubicBezTo>
                    <a:pt x="139" y="42"/>
                    <a:pt x="139" y="41"/>
                    <a:pt x="139" y="41"/>
                  </a:cubicBezTo>
                  <a:cubicBezTo>
                    <a:pt x="140" y="40"/>
                    <a:pt x="140" y="40"/>
                    <a:pt x="140" y="40"/>
                  </a:cubicBezTo>
                  <a:lnTo>
                    <a:pt x="140" y="49"/>
                  </a:lnTo>
                  <a:close/>
                  <a:moveTo>
                    <a:pt x="140" y="40"/>
                  </a:moveTo>
                  <a:cubicBezTo>
                    <a:pt x="140" y="40"/>
                    <a:pt x="140" y="40"/>
                    <a:pt x="140" y="40"/>
                  </a:cubicBezTo>
                  <a:cubicBezTo>
                    <a:pt x="139" y="40"/>
                    <a:pt x="139" y="40"/>
                    <a:pt x="139" y="40"/>
                  </a:cubicBezTo>
                  <a:cubicBezTo>
                    <a:pt x="139" y="37"/>
                    <a:pt x="139" y="32"/>
                    <a:pt x="139" y="32"/>
                  </a:cubicBezTo>
                  <a:cubicBezTo>
                    <a:pt x="139" y="32"/>
                    <a:pt x="138" y="32"/>
                    <a:pt x="137" y="32"/>
                  </a:cubicBezTo>
                  <a:cubicBezTo>
                    <a:pt x="137" y="31"/>
                    <a:pt x="137" y="31"/>
                    <a:pt x="137" y="31"/>
                  </a:cubicBezTo>
                  <a:cubicBezTo>
                    <a:pt x="140" y="31"/>
                    <a:pt x="140" y="31"/>
                    <a:pt x="140" y="31"/>
                  </a:cubicBezTo>
                  <a:lnTo>
                    <a:pt x="140" y="40"/>
                  </a:lnTo>
                  <a:close/>
                  <a:moveTo>
                    <a:pt x="155" y="49"/>
                  </a:moveTo>
                  <a:cubicBezTo>
                    <a:pt x="155" y="49"/>
                    <a:pt x="155" y="49"/>
                    <a:pt x="155" y="49"/>
                  </a:cubicBezTo>
                  <a:cubicBezTo>
                    <a:pt x="149" y="49"/>
                    <a:pt x="149" y="49"/>
                    <a:pt x="149" y="49"/>
                  </a:cubicBezTo>
                  <a:cubicBezTo>
                    <a:pt x="140" y="49"/>
                    <a:pt x="140" y="49"/>
                    <a:pt x="140" y="49"/>
                  </a:cubicBezTo>
                  <a:cubicBezTo>
                    <a:pt x="140" y="40"/>
                    <a:pt x="140" y="40"/>
                    <a:pt x="140" y="40"/>
                  </a:cubicBezTo>
                  <a:cubicBezTo>
                    <a:pt x="142" y="40"/>
                    <a:pt x="142" y="40"/>
                    <a:pt x="142" y="40"/>
                  </a:cubicBezTo>
                  <a:cubicBezTo>
                    <a:pt x="142" y="49"/>
                    <a:pt x="142" y="49"/>
                    <a:pt x="142" y="49"/>
                  </a:cubicBezTo>
                  <a:cubicBezTo>
                    <a:pt x="142" y="49"/>
                    <a:pt x="142" y="49"/>
                    <a:pt x="142" y="49"/>
                  </a:cubicBezTo>
                  <a:cubicBezTo>
                    <a:pt x="142" y="40"/>
                    <a:pt x="142" y="40"/>
                    <a:pt x="142" y="40"/>
                  </a:cubicBezTo>
                  <a:cubicBezTo>
                    <a:pt x="143" y="40"/>
                    <a:pt x="143" y="40"/>
                    <a:pt x="143" y="40"/>
                  </a:cubicBezTo>
                  <a:cubicBezTo>
                    <a:pt x="143" y="43"/>
                    <a:pt x="143" y="49"/>
                    <a:pt x="143" y="49"/>
                  </a:cubicBezTo>
                  <a:cubicBezTo>
                    <a:pt x="143" y="49"/>
                    <a:pt x="147" y="49"/>
                    <a:pt x="148" y="49"/>
                  </a:cubicBezTo>
                  <a:cubicBezTo>
                    <a:pt x="150" y="49"/>
                    <a:pt x="154" y="49"/>
                    <a:pt x="154" y="49"/>
                  </a:cubicBezTo>
                  <a:cubicBezTo>
                    <a:pt x="154" y="49"/>
                    <a:pt x="154" y="43"/>
                    <a:pt x="154" y="40"/>
                  </a:cubicBezTo>
                  <a:cubicBezTo>
                    <a:pt x="155" y="40"/>
                    <a:pt x="155" y="40"/>
                    <a:pt x="155" y="40"/>
                  </a:cubicBezTo>
                  <a:lnTo>
                    <a:pt x="155" y="49"/>
                  </a:lnTo>
                  <a:close/>
                  <a:moveTo>
                    <a:pt x="157" y="49"/>
                  </a:moveTo>
                  <a:cubicBezTo>
                    <a:pt x="157" y="49"/>
                    <a:pt x="157" y="49"/>
                    <a:pt x="157" y="49"/>
                  </a:cubicBezTo>
                  <a:cubicBezTo>
                    <a:pt x="155" y="49"/>
                    <a:pt x="155" y="49"/>
                    <a:pt x="155" y="49"/>
                  </a:cubicBezTo>
                  <a:cubicBezTo>
                    <a:pt x="155" y="40"/>
                    <a:pt x="155" y="40"/>
                    <a:pt x="155" y="40"/>
                  </a:cubicBezTo>
                  <a:cubicBezTo>
                    <a:pt x="157" y="40"/>
                    <a:pt x="157" y="40"/>
                    <a:pt x="157" y="40"/>
                  </a:cubicBezTo>
                  <a:lnTo>
                    <a:pt x="157" y="49"/>
                  </a:lnTo>
                  <a:close/>
                  <a:moveTo>
                    <a:pt x="157" y="40"/>
                  </a:moveTo>
                  <a:cubicBezTo>
                    <a:pt x="157" y="40"/>
                    <a:pt x="157" y="40"/>
                    <a:pt x="157" y="40"/>
                  </a:cubicBezTo>
                  <a:cubicBezTo>
                    <a:pt x="155" y="40"/>
                    <a:pt x="155" y="40"/>
                    <a:pt x="155" y="40"/>
                  </a:cubicBezTo>
                  <a:cubicBezTo>
                    <a:pt x="155" y="32"/>
                    <a:pt x="155" y="32"/>
                    <a:pt x="155" y="32"/>
                  </a:cubicBezTo>
                  <a:cubicBezTo>
                    <a:pt x="156" y="33"/>
                    <a:pt x="156" y="33"/>
                    <a:pt x="156" y="33"/>
                  </a:cubicBezTo>
                  <a:cubicBezTo>
                    <a:pt x="156" y="33"/>
                    <a:pt x="156" y="33"/>
                    <a:pt x="157" y="34"/>
                  </a:cubicBezTo>
                  <a:lnTo>
                    <a:pt x="157" y="40"/>
                  </a:lnTo>
                  <a:close/>
                  <a:moveTo>
                    <a:pt x="162" y="39"/>
                  </a:moveTo>
                  <a:cubicBezTo>
                    <a:pt x="162" y="39"/>
                    <a:pt x="162" y="39"/>
                    <a:pt x="162" y="39"/>
                  </a:cubicBezTo>
                  <a:cubicBezTo>
                    <a:pt x="162" y="39"/>
                    <a:pt x="162" y="40"/>
                    <a:pt x="162" y="40"/>
                  </a:cubicBezTo>
                  <a:cubicBezTo>
                    <a:pt x="162" y="40"/>
                    <a:pt x="162" y="40"/>
                    <a:pt x="162" y="40"/>
                  </a:cubicBezTo>
                  <a:lnTo>
                    <a:pt x="162" y="39"/>
                  </a:lnTo>
                  <a:close/>
                  <a:moveTo>
                    <a:pt x="160" y="49"/>
                  </a:moveTo>
                  <a:cubicBezTo>
                    <a:pt x="160" y="49"/>
                    <a:pt x="160" y="49"/>
                    <a:pt x="160" y="49"/>
                  </a:cubicBezTo>
                  <a:cubicBezTo>
                    <a:pt x="157" y="49"/>
                    <a:pt x="157" y="49"/>
                    <a:pt x="157" y="49"/>
                  </a:cubicBezTo>
                  <a:cubicBezTo>
                    <a:pt x="157" y="40"/>
                    <a:pt x="157" y="40"/>
                    <a:pt x="157" y="40"/>
                  </a:cubicBezTo>
                  <a:cubicBezTo>
                    <a:pt x="160" y="40"/>
                    <a:pt x="160" y="40"/>
                    <a:pt x="160" y="40"/>
                  </a:cubicBezTo>
                  <a:lnTo>
                    <a:pt x="160" y="49"/>
                  </a:lnTo>
                  <a:close/>
                  <a:moveTo>
                    <a:pt x="160" y="40"/>
                  </a:moveTo>
                  <a:cubicBezTo>
                    <a:pt x="160" y="40"/>
                    <a:pt x="160" y="40"/>
                    <a:pt x="160" y="40"/>
                  </a:cubicBezTo>
                  <a:cubicBezTo>
                    <a:pt x="157" y="40"/>
                    <a:pt x="157" y="40"/>
                    <a:pt x="157" y="40"/>
                  </a:cubicBezTo>
                  <a:cubicBezTo>
                    <a:pt x="157" y="34"/>
                    <a:pt x="157" y="34"/>
                    <a:pt x="157" y="34"/>
                  </a:cubicBezTo>
                  <a:cubicBezTo>
                    <a:pt x="158" y="35"/>
                    <a:pt x="159" y="35"/>
                    <a:pt x="160" y="36"/>
                  </a:cubicBezTo>
                  <a:lnTo>
                    <a:pt x="160" y="40"/>
                  </a:lnTo>
                  <a:close/>
                  <a:moveTo>
                    <a:pt x="160" y="32"/>
                  </a:moveTo>
                  <a:cubicBezTo>
                    <a:pt x="160" y="32"/>
                    <a:pt x="160" y="32"/>
                    <a:pt x="160" y="32"/>
                  </a:cubicBezTo>
                  <a:cubicBezTo>
                    <a:pt x="159" y="32"/>
                    <a:pt x="158" y="32"/>
                    <a:pt x="157" y="32"/>
                  </a:cubicBezTo>
                  <a:cubicBezTo>
                    <a:pt x="157" y="32"/>
                    <a:pt x="157" y="32"/>
                    <a:pt x="157" y="32"/>
                  </a:cubicBezTo>
                  <a:cubicBezTo>
                    <a:pt x="160" y="32"/>
                    <a:pt x="160" y="32"/>
                    <a:pt x="160" y="32"/>
                  </a:cubicBezTo>
                  <a:close/>
                  <a:moveTo>
                    <a:pt x="162" y="49"/>
                  </a:moveTo>
                  <a:cubicBezTo>
                    <a:pt x="162" y="49"/>
                    <a:pt x="162" y="49"/>
                    <a:pt x="162" y="49"/>
                  </a:cubicBezTo>
                  <a:cubicBezTo>
                    <a:pt x="160" y="49"/>
                    <a:pt x="160" y="49"/>
                    <a:pt x="160" y="49"/>
                  </a:cubicBezTo>
                  <a:cubicBezTo>
                    <a:pt x="160" y="40"/>
                    <a:pt x="160" y="40"/>
                    <a:pt x="160" y="40"/>
                  </a:cubicBezTo>
                  <a:cubicBezTo>
                    <a:pt x="162" y="40"/>
                    <a:pt x="162" y="40"/>
                    <a:pt x="162" y="40"/>
                  </a:cubicBezTo>
                  <a:lnTo>
                    <a:pt x="162" y="49"/>
                  </a:lnTo>
                  <a:close/>
                  <a:moveTo>
                    <a:pt x="162" y="40"/>
                  </a:moveTo>
                  <a:cubicBezTo>
                    <a:pt x="162" y="40"/>
                    <a:pt x="162" y="40"/>
                    <a:pt x="162" y="40"/>
                  </a:cubicBezTo>
                  <a:cubicBezTo>
                    <a:pt x="160" y="40"/>
                    <a:pt x="160" y="40"/>
                    <a:pt x="160" y="40"/>
                  </a:cubicBezTo>
                  <a:cubicBezTo>
                    <a:pt x="160" y="36"/>
                    <a:pt x="160" y="36"/>
                    <a:pt x="160" y="36"/>
                  </a:cubicBezTo>
                  <a:cubicBezTo>
                    <a:pt x="160" y="37"/>
                    <a:pt x="160" y="37"/>
                    <a:pt x="161" y="37"/>
                  </a:cubicBezTo>
                  <a:cubicBezTo>
                    <a:pt x="161" y="38"/>
                    <a:pt x="161" y="38"/>
                    <a:pt x="162" y="39"/>
                  </a:cubicBezTo>
                  <a:lnTo>
                    <a:pt x="162" y="40"/>
                  </a:lnTo>
                  <a:close/>
                  <a:moveTo>
                    <a:pt x="162" y="32"/>
                  </a:moveTo>
                  <a:cubicBezTo>
                    <a:pt x="162" y="32"/>
                    <a:pt x="162" y="32"/>
                    <a:pt x="162" y="32"/>
                  </a:cubicBezTo>
                  <a:cubicBezTo>
                    <a:pt x="161" y="32"/>
                    <a:pt x="160" y="32"/>
                    <a:pt x="160" y="32"/>
                  </a:cubicBezTo>
                  <a:cubicBezTo>
                    <a:pt x="160" y="32"/>
                    <a:pt x="160" y="32"/>
                    <a:pt x="160" y="32"/>
                  </a:cubicBezTo>
                  <a:cubicBezTo>
                    <a:pt x="162" y="32"/>
                    <a:pt x="162" y="32"/>
                    <a:pt x="162" y="32"/>
                  </a:cubicBezTo>
                  <a:close/>
                  <a:moveTo>
                    <a:pt x="175" y="49"/>
                  </a:moveTo>
                  <a:cubicBezTo>
                    <a:pt x="175" y="49"/>
                    <a:pt x="175" y="49"/>
                    <a:pt x="175" y="49"/>
                  </a:cubicBezTo>
                  <a:cubicBezTo>
                    <a:pt x="162" y="49"/>
                    <a:pt x="162" y="49"/>
                    <a:pt x="162" y="49"/>
                  </a:cubicBezTo>
                  <a:cubicBezTo>
                    <a:pt x="162" y="40"/>
                    <a:pt x="162" y="40"/>
                    <a:pt x="162" y="40"/>
                  </a:cubicBezTo>
                  <a:cubicBezTo>
                    <a:pt x="162" y="40"/>
                    <a:pt x="162" y="40"/>
                    <a:pt x="162" y="40"/>
                  </a:cubicBezTo>
                  <a:cubicBezTo>
                    <a:pt x="164" y="44"/>
                    <a:pt x="165" y="49"/>
                    <a:pt x="165" y="49"/>
                  </a:cubicBezTo>
                  <a:cubicBezTo>
                    <a:pt x="165" y="49"/>
                    <a:pt x="167" y="49"/>
                    <a:pt x="169" y="49"/>
                  </a:cubicBezTo>
                  <a:cubicBezTo>
                    <a:pt x="170" y="49"/>
                    <a:pt x="174" y="49"/>
                    <a:pt x="175" y="49"/>
                  </a:cubicBezTo>
                  <a:close/>
                  <a:moveTo>
                    <a:pt x="175" y="48"/>
                  </a:moveTo>
                  <a:cubicBezTo>
                    <a:pt x="175" y="48"/>
                    <a:pt x="175" y="48"/>
                    <a:pt x="175" y="48"/>
                  </a:cubicBezTo>
                  <a:cubicBezTo>
                    <a:pt x="175" y="46"/>
                    <a:pt x="174" y="43"/>
                    <a:pt x="174" y="41"/>
                  </a:cubicBezTo>
                  <a:cubicBezTo>
                    <a:pt x="174" y="41"/>
                    <a:pt x="174" y="41"/>
                    <a:pt x="174" y="40"/>
                  </a:cubicBezTo>
                  <a:cubicBezTo>
                    <a:pt x="175" y="40"/>
                    <a:pt x="175" y="40"/>
                    <a:pt x="175" y="40"/>
                  </a:cubicBezTo>
                  <a:lnTo>
                    <a:pt x="175" y="48"/>
                  </a:lnTo>
                  <a:close/>
                  <a:moveTo>
                    <a:pt x="175" y="40"/>
                  </a:moveTo>
                  <a:cubicBezTo>
                    <a:pt x="175" y="40"/>
                    <a:pt x="175" y="40"/>
                    <a:pt x="175" y="40"/>
                  </a:cubicBezTo>
                  <a:cubicBezTo>
                    <a:pt x="174" y="40"/>
                    <a:pt x="174" y="40"/>
                    <a:pt x="174" y="40"/>
                  </a:cubicBezTo>
                  <a:cubicBezTo>
                    <a:pt x="174" y="37"/>
                    <a:pt x="173" y="32"/>
                    <a:pt x="173" y="32"/>
                  </a:cubicBezTo>
                  <a:cubicBezTo>
                    <a:pt x="173" y="32"/>
                    <a:pt x="167" y="32"/>
                    <a:pt x="163" y="32"/>
                  </a:cubicBezTo>
                  <a:cubicBezTo>
                    <a:pt x="163" y="32"/>
                    <a:pt x="162" y="32"/>
                    <a:pt x="162" y="32"/>
                  </a:cubicBezTo>
                  <a:cubicBezTo>
                    <a:pt x="162" y="32"/>
                    <a:pt x="162" y="32"/>
                    <a:pt x="162" y="32"/>
                  </a:cubicBezTo>
                  <a:cubicBezTo>
                    <a:pt x="173" y="32"/>
                    <a:pt x="173" y="32"/>
                    <a:pt x="173" y="32"/>
                  </a:cubicBezTo>
                  <a:cubicBezTo>
                    <a:pt x="173" y="33"/>
                    <a:pt x="173" y="33"/>
                    <a:pt x="173" y="33"/>
                  </a:cubicBezTo>
                  <a:cubicBezTo>
                    <a:pt x="175" y="33"/>
                    <a:pt x="175" y="33"/>
                    <a:pt x="175" y="33"/>
                  </a:cubicBezTo>
                  <a:lnTo>
                    <a:pt x="175" y="40"/>
                  </a:lnTo>
                  <a:close/>
                  <a:moveTo>
                    <a:pt x="177" y="49"/>
                  </a:moveTo>
                  <a:cubicBezTo>
                    <a:pt x="177" y="49"/>
                    <a:pt x="177" y="49"/>
                    <a:pt x="177" y="49"/>
                  </a:cubicBezTo>
                  <a:cubicBezTo>
                    <a:pt x="175" y="49"/>
                    <a:pt x="175" y="49"/>
                    <a:pt x="175" y="49"/>
                  </a:cubicBezTo>
                  <a:cubicBezTo>
                    <a:pt x="175" y="49"/>
                    <a:pt x="175" y="49"/>
                    <a:pt x="175" y="49"/>
                  </a:cubicBezTo>
                  <a:cubicBezTo>
                    <a:pt x="175" y="49"/>
                    <a:pt x="175" y="49"/>
                    <a:pt x="175" y="49"/>
                  </a:cubicBezTo>
                  <a:cubicBezTo>
                    <a:pt x="175" y="49"/>
                    <a:pt x="175" y="49"/>
                    <a:pt x="175" y="48"/>
                  </a:cubicBezTo>
                  <a:cubicBezTo>
                    <a:pt x="175" y="40"/>
                    <a:pt x="175" y="40"/>
                    <a:pt x="175" y="40"/>
                  </a:cubicBezTo>
                  <a:cubicBezTo>
                    <a:pt x="177" y="40"/>
                    <a:pt x="177" y="40"/>
                    <a:pt x="177" y="40"/>
                  </a:cubicBezTo>
                  <a:lnTo>
                    <a:pt x="177" y="49"/>
                  </a:lnTo>
                  <a:close/>
                  <a:moveTo>
                    <a:pt x="177" y="40"/>
                  </a:moveTo>
                  <a:cubicBezTo>
                    <a:pt x="177" y="40"/>
                    <a:pt x="177" y="40"/>
                    <a:pt x="177" y="40"/>
                  </a:cubicBezTo>
                  <a:cubicBezTo>
                    <a:pt x="175" y="40"/>
                    <a:pt x="175" y="40"/>
                    <a:pt x="175" y="40"/>
                  </a:cubicBezTo>
                  <a:cubicBezTo>
                    <a:pt x="175" y="33"/>
                    <a:pt x="175" y="33"/>
                    <a:pt x="175" y="33"/>
                  </a:cubicBezTo>
                  <a:cubicBezTo>
                    <a:pt x="177" y="33"/>
                    <a:pt x="177" y="33"/>
                    <a:pt x="177" y="33"/>
                  </a:cubicBezTo>
                  <a:lnTo>
                    <a:pt x="177" y="40"/>
                  </a:lnTo>
                  <a:close/>
                  <a:moveTo>
                    <a:pt x="179" y="49"/>
                  </a:moveTo>
                  <a:cubicBezTo>
                    <a:pt x="179" y="49"/>
                    <a:pt x="179" y="49"/>
                    <a:pt x="179" y="49"/>
                  </a:cubicBezTo>
                  <a:cubicBezTo>
                    <a:pt x="177" y="49"/>
                    <a:pt x="177" y="49"/>
                    <a:pt x="177" y="49"/>
                  </a:cubicBezTo>
                  <a:cubicBezTo>
                    <a:pt x="177" y="40"/>
                    <a:pt x="177" y="40"/>
                    <a:pt x="177" y="40"/>
                  </a:cubicBezTo>
                  <a:cubicBezTo>
                    <a:pt x="179" y="40"/>
                    <a:pt x="179" y="40"/>
                    <a:pt x="179" y="40"/>
                  </a:cubicBezTo>
                  <a:lnTo>
                    <a:pt x="179" y="49"/>
                  </a:lnTo>
                  <a:close/>
                  <a:moveTo>
                    <a:pt x="179" y="40"/>
                  </a:moveTo>
                  <a:cubicBezTo>
                    <a:pt x="179" y="40"/>
                    <a:pt x="179" y="40"/>
                    <a:pt x="179" y="40"/>
                  </a:cubicBezTo>
                  <a:cubicBezTo>
                    <a:pt x="177" y="40"/>
                    <a:pt x="177" y="40"/>
                    <a:pt x="177" y="40"/>
                  </a:cubicBezTo>
                  <a:cubicBezTo>
                    <a:pt x="177" y="33"/>
                    <a:pt x="177" y="33"/>
                    <a:pt x="177" y="33"/>
                  </a:cubicBezTo>
                  <a:cubicBezTo>
                    <a:pt x="179" y="33"/>
                    <a:pt x="179" y="33"/>
                    <a:pt x="179" y="33"/>
                  </a:cubicBezTo>
                  <a:lnTo>
                    <a:pt x="179" y="40"/>
                  </a:lnTo>
                  <a:close/>
                  <a:moveTo>
                    <a:pt x="181" y="49"/>
                  </a:moveTo>
                  <a:cubicBezTo>
                    <a:pt x="181" y="49"/>
                    <a:pt x="181" y="49"/>
                    <a:pt x="181" y="49"/>
                  </a:cubicBezTo>
                  <a:cubicBezTo>
                    <a:pt x="179" y="49"/>
                    <a:pt x="179" y="49"/>
                    <a:pt x="179" y="49"/>
                  </a:cubicBezTo>
                  <a:cubicBezTo>
                    <a:pt x="179" y="40"/>
                    <a:pt x="179" y="40"/>
                    <a:pt x="179" y="40"/>
                  </a:cubicBezTo>
                  <a:cubicBezTo>
                    <a:pt x="181" y="40"/>
                    <a:pt x="181" y="40"/>
                    <a:pt x="181" y="40"/>
                  </a:cubicBezTo>
                  <a:lnTo>
                    <a:pt x="181" y="49"/>
                  </a:lnTo>
                  <a:close/>
                  <a:moveTo>
                    <a:pt x="181" y="40"/>
                  </a:moveTo>
                  <a:cubicBezTo>
                    <a:pt x="181" y="40"/>
                    <a:pt x="181" y="40"/>
                    <a:pt x="181" y="40"/>
                  </a:cubicBezTo>
                  <a:cubicBezTo>
                    <a:pt x="179" y="40"/>
                    <a:pt x="179" y="40"/>
                    <a:pt x="179" y="40"/>
                  </a:cubicBezTo>
                  <a:cubicBezTo>
                    <a:pt x="179" y="33"/>
                    <a:pt x="179" y="33"/>
                    <a:pt x="179" y="33"/>
                  </a:cubicBezTo>
                  <a:cubicBezTo>
                    <a:pt x="181" y="32"/>
                    <a:pt x="181" y="32"/>
                    <a:pt x="181" y="32"/>
                  </a:cubicBezTo>
                  <a:lnTo>
                    <a:pt x="181" y="4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9"/>
            <p:cNvSpPr>
              <a:spLocks noEditPoints="1"/>
            </p:cNvSpPr>
            <p:nvPr/>
          </p:nvSpPr>
          <p:spPr bwMode="auto">
            <a:xfrm>
              <a:off x="888" y="4158"/>
              <a:ext cx="435" cy="136"/>
            </a:xfrm>
            <a:custGeom>
              <a:avLst/>
              <a:gdLst>
                <a:gd name="T0" fmla="*/ 46 w 168"/>
                <a:gd name="T1" fmla="*/ 51 h 51"/>
                <a:gd name="T2" fmla="*/ 61 w 168"/>
                <a:gd name="T3" fmla="*/ 38 h 51"/>
                <a:gd name="T4" fmla="*/ 16 w 168"/>
                <a:gd name="T5" fmla="*/ 51 h 51"/>
                <a:gd name="T6" fmla="*/ 70 w 168"/>
                <a:gd name="T7" fmla="*/ 12 h 51"/>
                <a:gd name="T8" fmla="*/ 55 w 168"/>
                <a:gd name="T9" fmla="*/ 37 h 51"/>
                <a:gd name="T10" fmla="*/ 45 w 168"/>
                <a:gd name="T11" fmla="*/ 34 h 51"/>
                <a:gd name="T12" fmla="*/ 28 w 168"/>
                <a:gd name="T13" fmla="*/ 8 h 51"/>
                <a:gd name="T14" fmla="*/ 50 w 168"/>
                <a:gd name="T15" fmla="*/ 9 h 51"/>
                <a:gd name="T16" fmla="*/ 76 w 168"/>
                <a:gd name="T17" fmla="*/ 13 h 51"/>
                <a:gd name="T18" fmla="*/ 90 w 168"/>
                <a:gd name="T19" fmla="*/ 17 h 51"/>
                <a:gd name="T20" fmla="*/ 101 w 168"/>
                <a:gd name="T21" fmla="*/ 20 h 51"/>
                <a:gd name="T22" fmla="*/ 106 w 168"/>
                <a:gd name="T23" fmla="*/ 22 h 51"/>
                <a:gd name="T24" fmla="*/ 110 w 168"/>
                <a:gd name="T25" fmla="*/ 39 h 51"/>
                <a:gd name="T26" fmla="*/ 121 w 168"/>
                <a:gd name="T27" fmla="*/ 29 h 51"/>
                <a:gd name="T28" fmla="*/ 10 w 168"/>
                <a:gd name="T29" fmla="*/ 38 h 51"/>
                <a:gd name="T30" fmla="*/ 19 w 168"/>
                <a:gd name="T31" fmla="*/ 8 h 51"/>
                <a:gd name="T32" fmla="*/ 2 w 168"/>
                <a:gd name="T33" fmla="*/ 12 h 51"/>
                <a:gd name="T34" fmla="*/ 5 w 168"/>
                <a:gd name="T35" fmla="*/ 10 h 51"/>
                <a:gd name="T36" fmla="*/ 57 w 168"/>
                <a:gd name="T37" fmla="*/ 10 h 51"/>
                <a:gd name="T38" fmla="*/ 139 w 168"/>
                <a:gd name="T39" fmla="*/ 41 h 51"/>
                <a:gd name="T40" fmla="*/ 115 w 168"/>
                <a:gd name="T41" fmla="*/ 39 h 51"/>
                <a:gd name="T42" fmla="*/ 107 w 168"/>
                <a:gd name="T43" fmla="*/ 43 h 51"/>
                <a:gd name="T44" fmla="*/ 97 w 168"/>
                <a:gd name="T45" fmla="*/ 40 h 51"/>
                <a:gd name="T46" fmla="*/ 84 w 168"/>
                <a:gd name="T47" fmla="*/ 40 h 51"/>
                <a:gd name="T48" fmla="*/ 67 w 168"/>
                <a:gd name="T49" fmla="*/ 39 h 51"/>
                <a:gd name="T50" fmla="*/ 142 w 168"/>
                <a:gd name="T51" fmla="*/ 42 h 51"/>
                <a:gd name="T52" fmla="*/ 140 w 168"/>
                <a:gd name="T53" fmla="*/ 49 h 51"/>
                <a:gd name="T54" fmla="*/ 142 w 168"/>
                <a:gd name="T55" fmla="*/ 49 h 51"/>
                <a:gd name="T56" fmla="*/ 118 w 168"/>
                <a:gd name="T57" fmla="*/ 43 h 51"/>
                <a:gd name="T58" fmla="*/ 115 w 168"/>
                <a:gd name="T59" fmla="*/ 43 h 51"/>
                <a:gd name="T60" fmla="*/ 109 w 168"/>
                <a:gd name="T61" fmla="*/ 44 h 51"/>
                <a:gd name="T62" fmla="*/ 95 w 168"/>
                <a:gd name="T63" fmla="*/ 44 h 51"/>
                <a:gd name="T64" fmla="*/ 75 w 168"/>
                <a:gd name="T65" fmla="*/ 49 h 51"/>
                <a:gd name="T66" fmla="*/ 91 w 168"/>
                <a:gd name="T67" fmla="*/ 50 h 51"/>
                <a:gd name="T68" fmla="*/ 99 w 168"/>
                <a:gd name="T69" fmla="*/ 50 h 51"/>
                <a:gd name="T70" fmla="*/ 107 w 168"/>
                <a:gd name="T71" fmla="*/ 47 h 51"/>
                <a:gd name="T72" fmla="*/ 110 w 168"/>
                <a:gd name="T73" fmla="*/ 50 h 51"/>
                <a:gd name="T74" fmla="*/ 113 w 168"/>
                <a:gd name="T75" fmla="*/ 50 h 51"/>
                <a:gd name="T76" fmla="*/ 116 w 168"/>
                <a:gd name="T77" fmla="*/ 49 h 51"/>
                <a:gd name="T78" fmla="*/ 120 w 168"/>
                <a:gd name="T79" fmla="*/ 47 h 51"/>
                <a:gd name="T80" fmla="*/ 124 w 168"/>
                <a:gd name="T81" fmla="*/ 49 h 51"/>
                <a:gd name="T82" fmla="*/ 127 w 168"/>
                <a:gd name="T83" fmla="*/ 50 h 51"/>
                <a:gd name="T84" fmla="*/ 128 w 168"/>
                <a:gd name="T85" fmla="*/ 49 h 51"/>
                <a:gd name="T86" fmla="*/ 128 w 168"/>
                <a:gd name="T87" fmla="*/ 47 h 51"/>
                <a:gd name="T88" fmla="*/ 129 w 168"/>
                <a:gd name="T89" fmla="*/ 45 h 51"/>
                <a:gd name="T90" fmla="*/ 74 w 168"/>
                <a:gd name="T91" fmla="*/ 50 h 51"/>
                <a:gd name="T92" fmla="*/ 132 w 168"/>
                <a:gd name="T93" fmla="*/ 45 h 51"/>
                <a:gd name="T94" fmla="*/ 140 w 168"/>
                <a:gd name="T95" fmla="*/ 43 h 51"/>
                <a:gd name="T96" fmla="*/ 135 w 168"/>
                <a:gd name="T97" fmla="*/ 50 h 51"/>
                <a:gd name="T98" fmla="*/ 137 w 168"/>
                <a:gd name="T99" fmla="*/ 47 h 51"/>
                <a:gd name="T100" fmla="*/ 139 w 168"/>
                <a:gd name="T101" fmla="*/ 49 h 51"/>
                <a:gd name="T102" fmla="*/ 139 w 168"/>
                <a:gd name="T103" fmla="*/ 48 h 51"/>
                <a:gd name="T104" fmla="*/ 144 w 168"/>
                <a:gd name="T105" fmla="*/ 45 h 51"/>
                <a:gd name="T106" fmla="*/ 144 w 168"/>
                <a:gd name="T107" fmla="*/ 45 h 51"/>
                <a:gd name="T108" fmla="*/ 148 w 168"/>
                <a:gd name="T109" fmla="*/ 49 h 51"/>
                <a:gd name="T110" fmla="*/ 151 w 168"/>
                <a:gd name="T111" fmla="*/ 46 h 51"/>
                <a:gd name="T112" fmla="*/ 152 w 168"/>
                <a:gd name="T113" fmla="*/ 49 h 51"/>
                <a:gd name="T114" fmla="*/ 157 w 168"/>
                <a:gd name="T115" fmla="*/ 49 h 51"/>
                <a:gd name="T116" fmla="*/ 159 w 168"/>
                <a:gd name="T117" fmla="*/ 49 h 51"/>
                <a:gd name="T118" fmla="*/ 161 w 168"/>
                <a:gd name="T119" fmla="*/ 48 h 51"/>
                <a:gd name="T120" fmla="*/ 117 w 168"/>
                <a:gd name="T121" fmla="*/ 39 h 51"/>
                <a:gd name="T122" fmla="*/ 26 w 168"/>
                <a:gd name="T123" fmla="*/ 51 h 51"/>
                <a:gd name="T124" fmla="*/ 35 w 168"/>
                <a:gd name="T125"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8" h="51">
                  <a:moveTo>
                    <a:pt x="26" y="51"/>
                  </a:moveTo>
                  <a:cubicBezTo>
                    <a:pt x="26" y="51"/>
                    <a:pt x="26" y="51"/>
                    <a:pt x="26" y="51"/>
                  </a:cubicBezTo>
                  <a:cubicBezTo>
                    <a:pt x="26" y="51"/>
                    <a:pt x="26" y="51"/>
                    <a:pt x="26" y="51"/>
                  </a:cubicBezTo>
                  <a:cubicBezTo>
                    <a:pt x="26" y="51"/>
                    <a:pt x="26" y="51"/>
                    <a:pt x="26" y="51"/>
                  </a:cubicBezTo>
                  <a:close/>
                  <a:moveTo>
                    <a:pt x="29" y="51"/>
                  </a:moveTo>
                  <a:cubicBezTo>
                    <a:pt x="29" y="51"/>
                    <a:pt x="29" y="51"/>
                    <a:pt x="29" y="51"/>
                  </a:cubicBezTo>
                  <a:cubicBezTo>
                    <a:pt x="30" y="51"/>
                    <a:pt x="30" y="51"/>
                    <a:pt x="30" y="51"/>
                  </a:cubicBezTo>
                  <a:cubicBezTo>
                    <a:pt x="30" y="51"/>
                    <a:pt x="30" y="51"/>
                    <a:pt x="30" y="51"/>
                  </a:cubicBezTo>
                  <a:cubicBezTo>
                    <a:pt x="29" y="51"/>
                    <a:pt x="29" y="51"/>
                    <a:pt x="29" y="51"/>
                  </a:cubicBezTo>
                  <a:close/>
                  <a:moveTo>
                    <a:pt x="39" y="51"/>
                  </a:moveTo>
                  <a:cubicBezTo>
                    <a:pt x="39" y="51"/>
                    <a:pt x="39" y="51"/>
                    <a:pt x="39" y="51"/>
                  </a:cubicBezTo>
                  <a:cubicBezTo>
                    <a:pt x="40" y="51"/>
                    <a:pt x="40" y="51"/>
                    <a:pt x="40" y="51"/>
                  </a:cubicBezTo>
                  <a:cubicBezTo>
                    <a:pt x="40" y="51"/>
                    <a:pt x="40" y="51"/>
                    <a:pt x="40" y="51"/>
                  </a:cubicBezTo>
                  <a:cubicBezTo>
                    <a:pt x="40" y="51"/>
                    <a:pt x="39" y="51"/>
                    <a:pt x="39" y="51"/>
                  </a:cubicBezTo>
                  <a:close/>
                  <a:moveTo>
                    <a:pt x="19" y="51"/>
                  </a:moveTo>
                  <a:cubicBezTo>
                    <a:pt x="19" y="51"/>
                    <a:pt x="19" y="51"/>
                    <a:pt x="19" y="51"/>
                  </a:cubicBezTo>
                  <a:cubicBezTo>
                    <a:pt x="20" y="51"/>
                    <a:pt x="20" y="51"/>
                    <a:pt x="20" y="51"/>
                  </a:cubicBezTo>
                  <a:cubicBezTo>
                    <a:pt x="20" y="51"/>
                    <a:pt x="20" y="51"/>
                    <a:pt x="20" y="51"/>
                  </a:cubicBezTo>
                  <a:cubicBezTo>
                    <a:pt x="19" y="51"/>
                    <a:pt x="19" y="51"/>
                    <a:pt x="19" y="51"/>
                  </a:cubicBezTo>
                  <a:close/>
                  <a:moveTo>
                    <a:pt x="73" y="39"/>
                  </a:moveTo>
                  <a:cubicBezTo>
                    <a:pt x="73" y="39"/>
                    <a:pt x="73" y="39"/>
                    <a:pt x="73" y="39"/>
                  </a:cubicBezTo>
                  <a:cubicBezTo>
                    <a:pt x="74" y="39"/>
                    <a:pt x="74" y="39"/>
                    <a:pt x="74" y="39"/>
                  </a:cubicBezTo>
                  <a:cubicBezTo>
                    <a:pt x="74" y="39"/>
                    <a:pt x="74" y="39"/>
                    <a:pt x="74" y="39"/>
                  </a:cubicBezTo>
                  <a:cubicBezTo>
                    <a:pt x="74" y="39"/>
                    <a:pt x="74" y="39"/>
                    <a:pt x="74" y="39"/>
                  </a:cubicBezTo>
                  <a:cubicBezTo>
                    <a:pt x="75" y="13"/>
                    <a:pt x="75" y="13"/>
                    <a:pt x="75" y="13"/>
                  </a:cubicBezTo>
                  <a:cubicBezTo>
                    <a:pt x="73" y="13"/>
                    <a:pt x="73" y="13"/>
                    <a:pt x="73" y="13"/>
                  </a:cubicBezTo>
                  <a:lnTo>
                    <a:pt x="73" y="39"/>
                  </a:lnTo>
                  <a:close/>
                  <a:moveTo>
                    <a:pt x="45" y="51"/>
                  </a:moveTo>
                  <a:cubicBezTo>
                    <a:pt x="45" y="51"/>
                    <a:pt x="45" y="51"/>
                    <a:pt x="45" y="51"/>
                  </a:cubicBezTo>
                  <a:cubicBezTo>
                    <a:pt x="46" y="51"/>
                    <a:pt x="46" y="51"/>
                    <a:pt x="46" y="51"/>
                  </a:cubicBezTo>
                  <a:cubicBezTo>
                    <a:pt x="46" y="51"/>
                    <a:pt x="46" y="51"/>
                    <a:pt x="46" y="51"/>
                  </a:cubicBezTo>
                  <a:cubicBezTo>
                    <a:pt x="45" y="51"/>
                    <a:pt x="45" y="51"/>
                    <a:pt x="45" y="51"/>
                  </a:cubicBezTo>
                  <a:close/>
                  <a:moveTo>
                    <a:pt x="61" y="51"/>
                  </a:moveTo>
                  <a:cubicBezTo>
                    <a:pt x="61" y="51"/>
                    <a:pt x="61" y="51"/>
                    <a:pt x="61" y="51"/>
                  </a:cubicBezTo>
                  <a:cubicBezTo>
                    <a:pt x="61" y="51"/>
                    <a:pt x="61" y="51"/>
                    <a:pt x="61" y="51"/>
                  </a:cubicBezTo>
                  <a:cubicBezTo>
                    <a:pt x="61" y="51"/>
                    <a:pt x="61" y="51"/>
                    <a:pt x="61" y="51"/>
                  </a:cubicBezTo>
                  <a:cubicBezTo>
                    <a:pt x="61" y="51"/>
                    <a:pt x="61" y="51"/>
                    <a:pt x="61" y="51"/>
                  </a:cubicBezTo>
                  <a:close/>
                  <a:moveTo>
                    <a:pt x="50" y="51"/>
                  </a:moveTo>
                  <a:cubicBezTo>
                    <a:pt x="50" y="51"/>
                    <a:pt x="50" y="51"/>
                    <a:pt x="50" y="51"/>
                  </a:cubicBezTo>
                  <a:cubicBezTo>
                    <a:pt x="51" y="51"/>
                    <a:pt x="51" y="51"/>
                    <a:pt x="51" y="51"/>
                  </a:cubicBezTo>
                  <a:cubicBezTo>
                    <a:pt x="51" y="51"/>
                    <a:pt x="51" y="51"/>
                    <a:pt x="51" y="51"/>
                  </a:cubicBezTo>
                  <a:cubicBezTo>
                    <a:pt x="51" y="51"/>
                    <a:pt x="51" y="51"/>
                    <a:pt x="50" y="51"/>
                  </a:cubicBezTo>
                  <a:close/>
                  <a:moveTo>
                    <a:pt x="22" y="51"/>
                  </a:moveTo>
                  <a:cubicBezTo>
                    <a:pt x="22" y="51"/>
                    <a:pt x="22" y="51"/>
                    <a:pt x="22" y="51"/>
                  </a:cubicBezTo>
                  <a:cubicBezTo>
                    <a:pt x="23" y="51"/>
                    <a:pt x="23" y="51"/>
                    <a:pt x="23" y="51"/>
                  </a:cubicBezTo>
                  <a:cubicBezTo>
                    <a:pt x="23" y="51"/>
                    <a:pt x="23" y="51"/>
                    <a:pt x="23" y="51"/>
                  </a:cubicBezTo>
                  <a:cubicBezTo>
                    <a:pt x="22" y="51"/>
                    <a:pt x="22" y="51"/>
                    <a:pt x="22" y="51"/>
                  </a:cubicBezTo>
                  <a:close/>
                  <a:moveTo>
                    <a:pt x="82" y="39"/>
                  </a:moveTo>
                  <a:cubicBezTo>
                    <a:pt x="82" y="39"/>
                    <a:pt x="82" y="39"/>
                    <a:pt x="82" y="39"/>
                  </a:cubicBezTo>
                  <a:cubicBezTo>
                    <a:pt x="83" y="39"/>
                    <a:pt x="83" y="39"/>
                    <a:pt x="83" y="39"/>
                  </a:cubicBezTo>
                  <a:cubicBezTo>
                    <a:pt x="83" y="39"/>
                    <a:pt x="83" y="39"/>
                    <a:pt x="83" y="39"/>
                  </a:cubicBezTo>
                  <a:cubicBezTo>
                    <a:pt x="84" y="15"/>
                    <a:pt x="84" y="15"/>
                    <a:pt x="84" y="15"/>
                  </a:cubicBezTo>
                  <a:cubicBezTo>
                    <a:pt x="83" y="15"/>
                    <a:pt x="83" y="15"/>
                    <a:pt x="83" y="15"/>
                  </a:cubicBezTo>
                  <a:lnTo>
                    <a:pt x="82" y="39"/>
                  </a:lnTo>
                  <a:close/>
                  <a:moveTo>
                    <a:pt x="80" y="39"/>
                  </a:moveTo>
                  <a:cubicBezTo>
                    <a:pt x="80" y="39"/>
                    <a:pt x="80" y="39"/>
                    <a:pt x="80" y="39"/>
                  </a:cubicBezTo>
                  <a:cubicBezTo>
                    <a:pt x="80" y="39"/>
                    <a:pt x="80" y="39"/>
                    <a:pt x="80" y="39"/>
                  </a:cubicBezTo>
                  <a:cubicBezTo>
                    <a:pt x="80" y="39"/>
                    <a:pt x="80" y="39"/>
                    <a:pt x="80" y="39"/>
                  </a:cubicBezTo>
                  <a:cubicBezTo>
                    <a:pt x="82" y="15"/>
                    <a:pt x="82" y="15"/>
                    <a:pt x="82" y="15"/>
                  </a:cubicBezTo>
                  <a:cubicBezTo>
                    <a:pt x="80" y="14"/>
                    <a:pt x="80" y="14"/>
                    <a:pt x="80" y="14"/>
                  </a:cubicBezTo>
                  <a:lnTo>
                    <a:pt x="80" y="39"/>
                  </a:lnTo>
                  <a:close/>
                  <a:moveTo>
                    <a:pt x="61" y="38"/>
                  </a:moveTo>
                  <a:cubicBezTo>
                    <a:pt x="61" y="38"/>
                    <a:pt x="61" y="38"/>
                    <a:pt x="61" y="38"/>
                  </a:cubicBezTo>
                  <a:cubicBezTo>
                    <a:pt x="61" y="38"/>
                    <a:pt x="61" y="38"/>
                    <a:pt x="61" y="38"/>
                  </a:cubicBezTo>
                  <a:cubicBezTo>
                    <a:pt x="62" y="38"/>
                    <a:pt x="62" y="38"/>
                    <a:pt x="62" y="38"/>
                  </a:cubicBezTo>
                  <a:cubicBezTo>
                    <a:pt x="62" y="38"/>
                    <a:pt x="62" y="38"/>
                    <a:pt x="62" y="38"/>
                  </a:cubicBezTo>
                  <a:cubicBezTo>
                    <a:pt x="62" y="38"/>
                    <a:pt x="62" y="38"/>
                    <a:pt x="62" y="38"/>
                  </a:cubicBezTo>
                  <a:cubicBezTo>
                    <a:pt x="63" y="38"/>
                    <a:pt x="63" y="38"/>
                    <a:pt x="63" y="38"/>
                  </a:cubicBezTo>
                  <a:cubicBezTo>
                    <a:pt x="63" y="38"/>
                    <a:pt x="63" y="38"/>
                    <a:pt x="63" y="38"/>
                  </a:cubicBezTo>
                  <a:cubicBezTo>
                    <a:pt x="62" y="10"/>
                    <a:pt x="62" y="10"/>
                    <a:pt x="62" y="10"/>
                  </a:cubicBezTo>
                  <a:cubicBezTo>
                    <a:pt x="60" y="10"/>
                    <a:pt x="60" y="10"/>
                    <a:pt x="60" y="10"/>
                  </a:cubicBezTo>
                  <a:lnTo>
                    <a:pt x="61" y="38"/>
                  </a:lnTo>
                  <a:close/>
                  <a:moveTo>
                    <a:pt x="71" y="39"/>
                  </a:moveTo>
                  <a:cubicBezTo>
                    <a:pt x="71" y="39"/>
                    <a:pt x="71" y="39"/>
                    <a:pt x="71" y="39"/>
                  </a:cubicBezTo>
                  <a:cubicBezTo>
                    <a:pt x="72" y="39"/>
                    <a:pt x="72" y="39"/>
                    <a:pt x="72" y="39"/>
                  </a:cubicBezTo>
                  <a:cubicBezTo>
                    <a:pt x="73" y="39"/>
                    <a:pt x="73" y="39"/>
                    <a:pt x="73" y="39"/>
                  </a:cubicBezTo>
                  <a:cubicBezTo>
                    <a:pt x="73" y="13"/>
                    <a:pt x="73" y="13"/>
                    <a:pt x="73" y="13"/>
                  </a:cubicBezTo>
                  <a:cubicBezTo>
                    <a:pt x="71" y="12"/>
                    <a:pt x="71" y="12"/>
                    <a:pt x="71" y="12"/>
                  </a:cubicBezTo>
                  <a:lnTo>
                    <a:pt x="71" y="39"/>
                  </a:lnTo>
                  <a:close/>
                  <a:moveTo>
                    <a:pt x="95" y="40"/>
                  </a:moveTo>
                  <a:cubicBezTo>
                    <a:pt x="95" y="40"/>
                    <a:pt x="95" y="40"/>
                    <a:pt x="95" y="40"/>
                  </a:cubicBezTo>
                  <a:cubicBezTo>
                    <a:pt x="96" y="40"/>
                    <a:pt x="96" y="40"/>
                    <a:pt x="96" y="40"/>
                  </a:cubicBezTo>
                  <a:cubicBezTo>
                    <a:pt x="96" y="40"/>
                    <a:pt x="96" y="40"/>
                    <a:pt x="96" y="40"/>
                  </a:cubicBezTo>
                  <a:cubicBezTo>
                    <a:pt x="96" y="40"/>
                    <a:pt x="96" y="40"/>
                    <a:pt x="96" y="40"/>
                  </a:cubicBezTo>
                  <a:cubicBezTo>
                    <a:pt x="96" y="40"/>
                    <a:pt x="96" y="40"/>
                    <a:pt x="96" y="40"/>
                  </a:cubicBezTo>
                  <a:cubicBezTo>
                    <a:pt x="98" y="19"/>
                    <a:pt x="98" y="19"/>
                    <a:pt x="98" y="19"/>
                  </a:cubicBezTo>
                  <a:cubicBezTo>
                    <a:pt x="97" y="19"/>
                    <a:pt x="97" y="19"/>
                    <a:pt x="97" y="19"/>
                  </a:cubicBezTo>
                  <a:lnTo>
                    <a:pt x="95" y="40"/>
                  </a:lnTo>
                  <a:close/>
                  <a:moveTo>
                    <a:pt x="16" y="51"/>
                  </a:moveTo>
                  <a:cubicBezTo>
                    <a:pt x="16" y="51"/>
                    <a:pt x="16" y="51"/>
                    <a:pt x="16" y="51"/>
                  </a:cubicBezTo>
                  <a:cubicBezTo>
                    <a:pt x="17" y="51"/>
                    <a:pt x="17" y="51"/>
                    <a:pt x="17" y="51"/>
                  </a:cubicBezTo>
                  <a:cubicBezTo>
                    <a:pt x="17" y="51"/>
                    <a:pt x="17" y="51"/>
                    <a:pt x="17" y="51"/>
                  </a:cubicBezTo>
                  <a:cubicBezTo>
                    <a:pt x="16" y="51"/>
                    <a:pt x="16" y="51"/>
                    <a:pt x="16" y="51"/>
                  </a:cubicBezTo>
                  <a:close/>
                  <a:moveTo>
                    <a:pt x="16" y="51"/>
                  </a:moveTo>
                  <a:cubicBezTo>
                    <a:pt x="16" y="51"/>
                    <a:pt x="16" y="51"/>
                    <a:pt x="16" y="51"/>
                  </a:cubicBezTo>
                  <a:cubicBezTo>
                    <a:pt x="16" y="51"/>
                    <a:pt x="16" y="51"/>
                    <a:pt x="16" y="51"/>
                  </a:cubicBezTo>
                  <a:cubicBezTo>
                    <a:pt x="16" y="51"/>
                    <a:pt x="16" y="51"/>
                    <a:pt x="16" y="51"/>
                  </a:cubicBezTo>
                  <a:cubicBezTo>
                    <a:pt x="15" y="51"/>
                    <a:pt x="15" y="51"/>
                    <a:pt x="15" y="51"/>
                  </a:cubicBezTo>
                  <a:lnTo>
                    <a:pt x="16" y="51"/>
                  </a:lnTo>
                  <a:close/>
                  <a:moveTo>
                    <a:pt x="120" y="39"/>
                  </a:moveTo>
                  <a:cubicBezTo>
                    <a:pt x="120" y="39"/>
                    <a:pt x="120" y="39"/>
                    <a:pt x="120" y="39"/>
                  </a:cubicBezTo>
                  <a:cubicBezTo>
                    <a:pt x="120" y="39"/>
                    <a:pt x="120" y="39"/>
                    <a:pt x="120" y="39"/>
                  </a:cubicBezTo>
                  <a:cubicBezTo>
                    <a:pt x="120" y="39"/>
                    <a:pt x="120" y="39"/>
                    <a:pt x="120" y="39"/>
                  </a:cubicBezTo>
                  <a:cubicBezTo>
                    <a:pt x="121" y="39"/>
                    <a:pt x="121" y="39"/>
                    <a:pt x="121" y="39"/>
                  </a:cubicBezTo>
                  <a:cubicBezTo>
                    <a:pt x="121" y="39"/>
                    <a:pt x="121" y="39"/>
                    <a:pt x="121" y="39"/>
                  </a:cubicBezTo>
                  <a:cubicBezTo>
                    <a:pt x="121" y="39"/>
                    <a:pt x="121" y="39"/>
                    <a:pt x="121" y="39"/>
                  </a:cubicBezTo>
                  <a:cubicBezTo>
                    <a:pt x="121" y="38"/>
                    <a:pt x="121" y="38"/>
                    <a:pt x="121" y="38"/>
                  </a:cubicBezTo>
                  <a:cubicBezTo>
                    <a:pt x="121" y="38"/>
                    <a:pt x="121" y="38"/>
                    <a:pt x="121" y="38"/>
                  </a:cubicBezTo>
                  <a:cubicBezTo>
                    <a:pt x="123" y="31"/>
                    <a:pt x="123" y="31"/>
                    <a:pt x="123" y="31"/>
                  </a:cubicBezTo>
                  <a:cubicBezTo>
                    <a:pt x="122" y="31"/>
                    <a:pt x="122" y="31"/>
                    <a:pt x="122" y="31"/>
                  </a:cubicBezTo>
                  <a:cubicBezTo>
                    <a:pt x="122" y="31"/>
                    <a:pt x="122" y="31"/>
                    <a:pt x="122" y="31"/>
                  </a:cubicBezTo>
                  <a:cubicBezTo>
                    <a:pt x="122" y="31"/>
                    <a:pt x="122" y="31"/>
                    <a:pt x="122" y="31"/>
                  </a:cubicBezTo>
                  <a:cubicBezTo>
                    <a:pt x="122" y="33"/>
                    <a:pt x="122" y="36"/>
                    <a:pt x="121" y="37"/>
                  </a:cubicBezTo>
                  <a:cubicBezTo>
                    <a:pt x="121" y="38"/>
                    <a:pt x="121" y="39"/>
                    <a:pt x="120" y="39"/>
                  </a:cubicBezTo>
                  <a:close/>
                  <a:moveTo>
                    <a:pt x="18" y="51"/>
                  </a:moveTo>
                  <a:cubicBezTo>
                    <a:pt x="18" y="51"/>
                    <a:pt x="18" y="51"/>
                    <a:pt x="18" y="51"/>
                  </a:cubicBezTo>
                  <a:cubicBezTo>
                    <a:pt x="18" y="51"/>
                    <a:pt x="18" y="51"/>
                    <a:pt x="18" y="51"/>
                  </a:cubicBezTo>
                  <a:cubicBezTo>
                    <a:pt x="18" y="51"/>
                    <a:pt x="18" y="51"/>
                    <a:pt x="18" y="51"/>
                  </a:cubicBezTo>
                  <a:cubicBezTo>
                    <a:pt x="18" y="51"/>
                    <a:pt x="18" y="51"/>
                    <a:pt x="18" y="51"/>
                  </a:cubicBezTo>
                  <a:close/>
                  <a:moveTo>
                    <a:pt x="69" y="39"/>
                  </a:moveTo>
                  <a:cubicBezTo>
                    <a:pt x="69" y="39"/>
                    <a:pt x="69" y="39"/>
                    <a:pt x="69" y="39"/>
                  </a:cubicBezTo>
                  <a:cubicBezTo>
                    <a:pt x="69" y="39"/>
                    <a:pt x="69" y="39"/>
                    <a:pt x="69" y="39"/>
                  </a:cubicBezTo>
                  <a:cubicBezTo>
                    <a:pt x="70" y="39"/>
                    <a:pt x="70" y="39"/>
                    <a:pt x="70" y="39"/>
                  </a:cubicBezTo>
                  <a:cubicBezTo>
                    <a:pt x="70" y="12"/>
                    <a:pt x="70" y="12"/>
                    <a:pt x="70" y="12"/>
                  </a:cubicBezTo>
                  <a:cubicBezTo>
                    <a:pt x="69" y="11"/>
                    <a:pt x="69" y="11"/>
                    <a:pt x="69" y="11"/>
                  </a:cubicBezTo>
                  <a:lnTo>
                    <a:pt x="69" y="39"/>
                  </a:lnTo>
                  <a:close/>
                  <a:moveTo>
                    <a:pt x="117" y="37"/>
                  </a:moveTo>
                  <a:cubicBezTo>
                    <a:pt x="117" y="37"/>
                    <a:pt x="117" y="37"/>
                    <a:pt x="117" y="37"/>
                  </a:cubicBezTo>
                  <a:cubicBezTo>
                    <a:pt x="117" y="39"/>
                    <a:pt x="117" y="39"/>
                    <a:pt x="117" y="39"/>
                  </a:cubicBezTo>
                  <a:cubicBezTo>
                    <a:pt x="117" y="39"/>
                    <a:pt x="117" y="39"/>
                    <a:pt x="117" y="39"/>
                  </a:cubicBezTo>
                  <a:lnTo>
                    <a:pt x="117" y="37"/>
                  </a:lnTo>
                  <a:close/>
                  <a:moveTo>
                    <a:pt x="115" y="39"/>
                  </a:moveTo>
                  <a:cubicBezTo>
                    <a:pt x="115" y="39"/>
                    <a:pt x="115" y="39"/>
                    <a:pt x="115" y="39"/>
                  </a:cubicBezTo>
                  <a:cubicBezTo>
                    <a:pt x="116" y="36"/>
                    <a:pt x="116" y="36"/>
                    <a:pt x="116" y="36"/>
                  </a:cubicBezTo>
                  <a:cubicBezTo>
                    <a:pt x="115" y="39"/>
                    <a:pt x="115" y="39"/>
                    <a:pt x="115" y="39"/>
                  </a:cubicBezTo>
                  <a:cubicBezTo>
                    <a:pt x="115" y="39"/>
                    <a:pt x="115" y="39"/>
                    <a:pt x="115" y="39"/>
                  </a:cubicBezTo>
                  <a:close/>
                  <a:moveTo>
                    <a:pt x="114" y="39"/>
                  </a:moveTo>
                  <a:cubicBezTo>
                    <a:pt x="114" y="39"/>
                    <a:pt x="114" y="39"/>
                    <a:pt x="114" y="39"/>
                  </a:cubicBezTo>
                  <a:cubicBezTo>
                    <a:pt x="116" y="27"/>
                    <a:pt x="116" y="27"/>
                    <a:pt x="116" y="27"/>
                  </a:cubicBezTo>
                  <a:cubicBezTo>
                    <a:pt x="114" y="39"/>
                    <a:pt x="114" y="39"/>
                    <a:pt x="114" y="39"/>
                  </a:cubicBezTo>
                  <a:cubicBezTo>
                    <a:pt x="114" y="39"/>
                    <a:pt x="114" y="39"/>
                    <a:pt x="114" y="39"/>
                  </a:cubicBezTo>
                  <a:close/>
                  <a:moveTo>
                    <a:pt x="119" y="34"/>
                  </a:moveTo>
                  <a:cubicBezTo>
                    <a:pt x="119" y="34"/>
                    <a:pt x="119" y="34"/>
                    <a:pt x="119" y="34"/>
                  </a:cubicBezTo>
                  <a:cubicBezTo>
                    <a:pt x="118" y="39"/>
                    <a:pt x="118" y="39"/>
                    <a:pt x="118" y="39"/>
                  </a:cubicBezTo>
                  <a:cubicBezTo>
                    <a:pt x="118" y="39"/>
                    <a:pt x="118" y="39"/>
                    <a:pt x="118" y="39"/>
                  </a:cubicBezTo>
                  <a:lnTo>
                    <a:pt x="119" y="34"/>
                  </a:lnTo>
                  <a:close/>
                  <a:moveTo>
                    <a:pt x="14" y="37"/>
                  </a:moveTo>
                  <a:cubicBezTo>
                    <a:pt x="14" y="37"/>
                    <a:pt x="14" y="37"/>
                    <a:pt x="14" y="37"/>
                  </a:cubicBezTo>
                  <a:cubicBezTo>
                    <a:pt x="14" y="37"/>
                    <a:pt x="15" y="36"/>
                    <a:pt x="17" y="35"/>
                  </a:cubicBezTo>
                  <a:cubicBezTo>
                    <a:pt x="20" y="35"/>
                    <a:pt x="30" y="34"/>
                    <a:pt x="46" y="36"/>
                  </a:cubicBezTo>
                  <a:cubicBezTo>
                    <a:pt x="47" y="36"/>
                    <a:pt x="48" y="36"/>
                    <a:pt x="49" y="36"/>
                  </a:cubicBezTo>
                  <a:cubicBezTo>
                    <a:pt x="49" y="36"/>
                    <a:pt x="49" y="36"/>
                    <a:pt x="49" y="36"/>
                  </a:cubicBezTo>
                  <a:cubicBezTo>
                    <a:pt x="50" y="36"/>
                    <a:pt x="50" y="36"/>
                    <a:pt x="50" y="36"/>
                  </a:cubicBezTo>
                  <a:cubicBezTo>
                    <a:pt x="50" y="36"/>
                    <a:pt x="50" y="36"/>
                    <a:pt x="50" y="36"/>
                  </a:cubicBezTo>
                  <a:cubicBezTo>
                    <a:pt x="52" y="37"/>
                    <a:pt x="54" y="37"/>
                    <a:pt x="55" y="37"/>
                  </a:cubicBezTo>
                  <a:cubicBezTo>
                    <a:pt x="53" y="9"/>
                    <a:pt x="53" y="9"/>
                    <a:pt x="53" y="9"/>
                  </a:cubicBezTo>
                  <a:cubicBezTo>
                    <a:pt x="51" y="9"/>
                    <a:pt x="51" y="9"/>
                    <a:pt x="51" y="9"/>
                  </a:cubicBezTo>
                  <a:cubicBezTo>
                    <a:pt x="54" y="34"/>
                    <a:pt x="54" y="34"/>
                    <a:pt x="54" y="34"/>
                  </a:cubicBezTo>
                  <a:cubicBezTo>
                    <a:pt x="51" y="9"/>
                    <a:pt x="51" y="9"/>
                    <a:pt x="51" y="9"/>
                  </a:cubicBezTo>
                  <a:cubicBezTo>
                    <a:pt x="52" y="9"/>
                    <a:pt x="52" y="9"/>
                    <a:pt x="52" y="9"/>
                  </a:cubicBezTo>
                  <a:cubicBezTo>
                    <a:pt x="50" y="8"/>
                    <a:pt x="50" y="8"/>
                    <a:pt x="50" y="8"/>
                  </a:cubicBezTo>
                  <a:cubicBezTo>
                    <a:pt x="50" y="9"/>
                    <a:pt x="50" y="9"/>
                    <a:pt x="50" y="9"/>
                  </a:cubicBezTo>
                  <a:cubicBezTo>
                    <a:pt x="50" y="9"/>
                    <a:pt x="50" y="9"/>
                    <a:pt x="50" y="9"/>
                  </a:cubicBezTo>
                  <a:cubicBezTo>
                    <a:pt x="50" y="9"/>
                    <a:pt x="50" y="9"/>
                    <a:pt x="50" y="9"/>
                  </a:cubicBezTo>
                  <a:cubicBezTo>
                    <a:pt x="53" y="36"/>
                    <a:pt x="53" y="36"/>
                    <a:pt x="53" y="36"/>
                  </a:cubicBezTo>
                  <a:cubicBezTo>
                    <a:pt x="50" y="9"/>
                    <a:pt x="50" y="9"/>
                    <a:pt x="50" y="9"/>
                  </a:cubicBezTo>
                  <a:cubicBezTo>
                    <a:pt x="48" y="9"/>
                    <a:pt x="48" y="9"/>
                    <a:pt x="48" y="9"/>
                  </a:cubicBezTo>
                  <a:cubicBezTo>
                    <a:pt x="51" y="34"/>
                    <a:pt x="51" y="34"/>
                    <a:pt x="51" y="34"/>
                  </a:cubicBezTo>
                  <a:cubicBezTo>
                    <a:pt x="48" y="9"/>
                    <a:pt x="48" y="9"/>
                    <a:pt x="48" y="9"/>
                  </a:cubicBezTo>
                  <a:cubicBezTo>
                    <a:pt x="49" y="9"/>
                    <a:pt x="49" y="9"/>
                    <a:pt x="49" y="9"/>
                  </a:cubicBezTo>
                  <a:cubicBezTo>
                    <a:pt x="47" y="8"/>
                    <a:pt x="47" y="8"/>
                    <a:pt x="47" y="8"/>
                  </a:cubicBezTo>
                  <a:cubicBezTo>
                    <a:pt x="50" y="36"/>
                    <a:pt x="50" y="36"/>
                    <a:pt x="50" y="36"/>
                  </a:cubicBezTo>
                  <a:cubicBezTo>
                    <a:pt x="47" y="8"/>
                    <a:pt x="47" y="8"/>
                    <a:pt x="47" y="8"/>
                  </a:cubicBezTo>
                  <a:cubicBezTo>
                    <a:pt x="45" y="9"/>
                    <a:pt x="45" y="9"/>
                    <a:pt x="45" y="9"/>
                  </a:cubicBezTo>
                  <a:cubicBezTo>
                    <a:pt x="49" y="33"/>
                    <a:pt x="49" y="33"/>
                    <a:pt x="49" y="33"/>
                  </a:cubicBezTo>
                  <a:cubicBezTo>
                    <a:pt x="45" y="9"/>
                    <a:pt x="45" y="9"/>
                    <a:pt x="45" y="9"/>
                  </a:cubicBezTo>
                  <a:cubicBezTo>
                    <a:pt x="46" y="8"/>
                    <a:pt x="46" y="8"/>
                    <a:pt x="46" y="8"/>
                  </a:cubicBezTo>
                  <a:cubicBezTo>
                    <a:pt x="44" y="8"/>
                    <a:pt x="44" y="8"/>
                    <a:pt x="44" y="8"/>
                  </a:cubicBezTo>
                  <a:cubicBezTo>
                    <a:pt x="48" y="35"/>
                    <a:pt x="48" y="35"/>
                    <a:pt x="48" y="35"/>
                  </a:cubicBezTo>
                  <a:cubicBezTo>
                    <a:pt x="44" y="8"/>
                    <a:pt x="44" y="8"/>
                    <a:pt x="44" y="8"/>
                  </a:cubicBezTo>
                  <a:cubicBezTo>
                    <a:pt x="42" y="8"/>
                    <a:pt x="42" y="8"/>
                    <a:pt x="42" y="8"/>
                  </a:cubicBezTo>
                  <a:cubicBezTo>
                    <a:pt x="46" y="33"/>
                    <a:pt x="46" y="33"/>
                    <a:pt x="46" y="33"/>
                  </a:cubicBezTo>
                  <a:cubicBezTo>
                    <a:pt x="41" y="8"/>
                    <a:pt x="41" y="8"/>
                    <a:pt x="41" y="8"/>
                  </a:cubicBezTo>
                  <a:cubicBezTo>
                    <a:pt x="43" y="8"/>
                    <a:pt x="43" y="8"/>
                    <a:pt x="43" y="8"/>
                  </a:cubicBezTo>
                  <a:cubicBezTo>
                    <a:pt x="40" y="7"/>
                    <a:pt x="40" y="7"/>
                    <a:pt x="40" y="7"/>
                  </a:cubicBezTo>
                  <a:cubicBezTo>
                    <a:pt x="45" y="34"/>
                    <a:pt x="45" y="34"/>
                    <a:pt x="45" y="34"/>
                  </a:cubicBezTo>
                  <a:cubicBezTo>
                    <a:pt x="40" y="8"/>
                    <a:pt x="40" y="8"/>
                    <a:pt x="40" y="8"/>
                  </a:cubicBezTo>
                  <a:cubicBezTo>
                    <a:pt x="38" y="8"/>
                    <a:pt x="38" y="8"/>
                    <a:pt x="38" y="8"/>
                  </a:cubicBezTo>
                  <a:cubicBezTo>
                    <a:pt x="43" y="32"/>
                    <a:pt x="43" y="32"/>
                    <a:pt x="43" y="32"/>
                  </a:cubicBezTo>
                  <a:cubicBezTo>
                    <a:pt x="38" y="8"/>
                    <a:pt x="38" y="8"/>
                    <a:pt x="38" y="8"/>
                  </a:cubicBezTo>
                  <a:cubicBezTo>
                    <a:pt x="39" y="8"/>
                    <a:pt x="39" y="8"/>
                    <a:pt x="39" y="8"/>
                  </a:cubicBezTo>
                  <a:cubicBezTo>
                    <a:pt x="37" y="7"/>
                    <a:pt x="37" y="7"/>
                    <a:pt x="37" y="7"/>
                  </a:cubicBezTo>
                  <a:cubicBezTo>
                    <a:pt x="42" y="34"/>
                    <a:pt x="42" y="34"/>
                    <a:pt x="42" y="34"/>
                  </a:cubicBezTo>
                  <a:cubicBezTo>
                    <a:pt x="37" y="8"/>
                    <a:pt x="37" y="8"/>
                    <a:pt x="37" y="8"/>
                  </a:cubicBezTo>
                  <a:cubicBezTo>
                    <a:pt x="35" y="8"/>
                    <a:pt x="35" y="8"/>
                    <a:pt x="35" y="8"/>
                  </a:cubicBezTo>
                  <a:cubicBezTo>
                    <a:pt x="40" y="31"/>
                    <a:pt x="40" y="31"/>
                    <a:pt x="40" y="31"/>
                  </a:cubicBezTo>
                  <a:cubicBezTo>
                    <a:pt x="35" y="8"/>
                    <a:pt x="35" y="8"/>
                    <a:pt x="35" y="8"/>
                  </a:cubicBezTo>
                  <a:cubicBezTo>
                    <a:pt x="36" y="8"/>
                    <a:pt x="36" y="8"/>
                    <a:pt x="36" y="8"/>
                  </a:cubicBezTo>
                  <a:cubicBezTo>
                    <a:pt x="34" y="7"/>
                    <a:pt x="34" y="7"/>
                    <a:pt x="34" y="7"/>
                  </a:cubicBezTo>
                  <a:cubicBezTo>
                    <a:pt x="39" y="35"/>
                    <a:pt x="39" y="35"/>
                    <a:pt x="39" y="35"/>
                  </a:cubicBezTo>
                  <a:cubicBezTo>
                    <a:pt x="34" y="8"/>
                    <a:pt x="34" y="8"/>
                    <a:pt x="34" y="8"/>
                  </a:cubicBezTo>
                  <a:cubicBezTo>
                    <a:pt x="32" y="8"/>
                    <a:pt x="32" y="8"/>
                    <a:pt x="32" y="8"/>
                  </a:cubicBezTo>
                  <a:cubicBezTo>
                    <a:pt x="38" y="34"/>
                    <a:pt x="38" y="34"/>
                    <a:pt x="38" y="34"/>
                  </a:cubicBezTo>
                  <a:cubicBezTo>
                    <a:pt x="32" y="8"/>
                    <a:pt x="32" y="8"/>
                    <a:pt x="32" y="8"/>
                  </a:cubicBezTo>
                  <a:cubicBezTo>
                    <a:pt x="34" y="8"/>
                    <a:pt x="34" y="8"/>
                    <a:pt x="34" y="8"/>
                  </a:cubicBezTo>
                  <a:cubicBezTo>
                    <a:pt x="34" y="8"/>
                    <a:pt x="34" y="8"/>
                    <a:pt x="34" y="8"/>
                  </a:cubicBezTo>
                  <a:cubicBezTo>
                    <a:pt x="31" y="7"/>
                    <a:pt x="31" y="7"/>
                    <a:pt x="31" y="7"/>
                  </a:cubicBezTo>
                  <a:cubicBezTo>
                    <a:pt x="34" y="20"/>
                    <a:pt x="34" y="20"/>
                    <a:pt x="34" y="20"/>
                  </a:cubicBezTo>
                  <a:cubicBezTo>
                    <a:pt x="31" y="8"/>
                    <a:pt x="31" y="8"/>
                    <a:pt x="31" y="8"/>
                  </a:cubicBezTo>
                  <a:cubicBezTo>
                    <a:pt x="29" y="8"/>
                    <a:pt x="29" y="8"/>
                    <a:pt x="29" y="8"/>
                  </a:cubicBezTo>
                  <a:cubicBezTo>
                    <a:pt x="34" y="29"/>
                    <a:pt x="34" y="29"/>
                    <a:pt x="34" y="29"/>
                  </a:cubicBezTo>
                  <a:cubicBezTo>
                    <a:pt x="29" y="8"/>
                    <a:pt x="29" y="8"/>
                    <a:pt x="29" y="8"/>
                  </a:cubicBezTo>
                  <a:cubicBezTo>
                    <a:pt x="31" y="8"/>
                    <a:pt x="31" y="8"/>
                    <a:pt x="31" y="8"/>
                  </a:cubicBezTo>
                  <a:cubicBezTo>
                    <a:pt x="31" y="7"/>
                    <a:pt x="31" y="7"/>
                    <a:pt x="31" y="7"/>
                  </a:cubicBezTo>
                  <a:cubicBezTo>
                    <a:pt x="28" y="7"/>
                    <a:pt x="28" y="7"/>
                    <a:pt x="28" y="7"/>
                  </a:cubicBezTo>
                  <a:cubicBezTo>
                    <a:pt x="33" y="29"/>
                    <a:pt x="33" y="29"/>
                    <a:pt x="33" y="29"/>
                  </a:cubicBezTo>
                  <a:cubicBezTo>
                    <a:pt x="28" y="8"/>
                    <a:pt x="28" y="8"/>
                    <a:pt x="28" y="8"/>
                  </a:cubicBezTo>
                  <a:cubicBezTo>
                    <a:pt x="26" y="8"/>
                    <a:pt x="26" y="8"/>
                    <a:pt x="26" y="8"/>
                  </a:cubicBezTo>
                  <a:cubicBezTo>
                    <a:pt x="32" y="30"/>
                    <a:pt x="32" y="30"/>
                    <a:pt x="32" y="30"/>
                  </a:cubicBezTo>
                  <a:cubicBezTo>
                    <a:pt x="26" y="8"/>
                    <a:pt x="26" y="8"/>
                    <a:pt x="26" y="8"/>
                  </a:cubicBezTo>
                  <a:cubicBezTo>
                    <a:pt x="27" y="7"/>
                    <a:pt x="27" y="7"/>
                    <a:pt x="27" y="7"/>
                  </a:cubicBezTo>
                  <a:cubicBezTo>
                    <a:pt x="25" y="7"/>
                    <a:pt x="25" y="7"/>
                    <a:pt x="25" y="7"/>
                  </a:cubicBezTo>
                  <a:cubicBezTo>
                    <a:pt x="31" y="34"/>
                    <a:pt x="31" y="34"/>
                    <a:pt x="31" y="34"/>
                  </a:cubicBezTo>
                  <a:cubicBezTo>
                    <a:pt x="25" y="8"/>
                    <a:pt x="25" y="8"/>
                    <a:pt x="25" y="8"/>
                  </a:cubicBezTo>
                  <a:cubicBezTo>
                    <a:pt x="24" y="8"/>
                    <a:pt x="24" y="8"/>
                    <a:pt x="24" y="8"/>
                  </a:cubicBezTo>
                  <a:cubicBezTo>
                    <a:pt x="27" y="20"/>
                    <a:pt x="27" y="20"/>
                    <a:pt x="27" y="20"/>
                  </a:cubicBezTo>
                  <a:cubicBezTo>
                    <a:pt x="23" y="8"/>
                    <a:pt x="23" y="8"/>
                    <a:pt x="23" y="8"/>
                  </a:cubicBezTo>
                  <a:cubicBezTo>
                    <a:pt x="24" y="7"/>
                    <a:pt x="24" y="7"/>
                    <a:pt x="24" y="7"/>
                  </a:cubicBezTo>
                  <a:cubicBezTo>
                    <a:pt x="22" y="7"/>
                    <a:pt x="22" y="7"/>
                    <a:pt x="22" y="7"/>
                  </a:cubicBezTo>
                  <a:cubicBezTo>
                    <a:pt x="25" y="7"/>
                    <a:pt x="25" y="7"/>
                    <a:pt x="25" y="7"/>
                  </a:cubicBezTo>
                  <a:cubicBezTo>
                    <a:pt x="25" y="8"/>
                    <a:pt x="25" y="8"/>
                    <a:pt x="25" y="8"/>
                  </a:cubicBezTo>
                  <a:cubicBezTo>
                    <a:pt x="24" y="7"/>
                    <a:pt x="24" y="7"/>
                    <a:pt x="24" y="7"/>
                  </a:cubicBezTo>
                  <a:cubicBezTo>
                    <a:pt x="28" y="7"/>
                    <a:pt x="28" y="7"/>
                    <a:pt x="28" y="7"/>
                  </a:cubicBezTo>
                  <a:cubicBezTo>
                    <a:pt x="28" y="7"/>
                    <a:pt x="28" y="7"/>
                    <a:pt x="28" y="7"/>
                  </a:cubicBezTo>
                  <a:cubicBezTo>
                    <a:pt x="31" y="7"/>
                    <a:pt x="31" y="7"/>
                    <a:pt x="31" y="7"/>
                  </a:cubicBezTo>
                  <a:cubicBezTo>
                    <a:pt x="30" y="7"/>
                    <a:pt x="30" y="7"/>
                    <a:pt x="30" y="7"/>
                  </a:cubicBezTo>
                  <a:cubicBezTo>
                    <a:pt x="34" y="8"/>
                    <a:pt x="34" y="8"/>
                    <a:pt x="34" y="8"/>
                  </a:cubicBezTo>
                  <a:cubicBezTo>
                    <a:pt x="34" y="8"/>
                    <a:pt x="34" y="8"/>
                    <a:pt x="34" y="8"/>
                  </a:cubicBezTo>
                  <a:cubicBezTo>
                    <a:pt x="34" y="7"/>
                    <a:pt x="34" y="7"/>
                    <a:pt x="34" y="7"/>
                  </a:cubicBezTo>
                  <a:cubicBezTo>
                    <a:pt x="37" y="8"/>
                    <a:pt x="37" y="8"/>
                    <a:pt x="37" y="8"/>
                  </a:cubicBezTo>
                  <a:cubicBezTo>
                    <a:pt x="37" y="7"/>
                    <a:pt x="37" y="7"/>
                    <a:pt x="37" y="7"/>
                  </a:cubicBezTo>
                  <a:cubicBezTo>
                    <a:pt x="40" y="8"/>
                    <a:pt x="40" y="8"/>
                    <a:pt x="40" y="8"/>
                  </a:cubicBezTo>
                  <a:cubicBezTo>
                    <a:pt x="40" y="7"/>
                    <a:pt x="40" y="7"/>
                    <a:pt x="40" y="7"/>
                  </a:cubicBezTo>
                  <a:cubicBezTo>
                    <a:pt x="44" y="8"/>
                    <a:pt x="44" y="8"/>
                    <a:pt x="44" y="8"/>
                  </a:cubicBezTo>
                  <a:cubicBezTo>
                    <a:pt x="44" y="7"/>
                    <a:pt x="44" y="7"/>
                    <a:pt x="44" y="7"/>
                  </a:cubicBezTo>
                  <a:cubicBezTo>
                    <a:pt x="47" y="8"/>
                    <a:pt x="47" y="8"/>
                    <a:pt x="47" y="8"/>
                  </a:cubicBezTo>
                  <a:cubicBezTo>
                    <a:pt x="47" y="8"/>
                    <a:pt x="47" y="8"/>
                    <a:pt x="47" y="8"/>
                  </a:cubicBezTo>
                  <a:cubicBezTo>
                    <a:pt x="50" y="9"/>
                    <a:pt x="50" y="9"/>
                    <a:pt x="50" y="9"/>
                  </a:cubicBezTo>
                  <a:cubicBezTo>
                    <a:pt x="50" y="8"/>
                    <a:pt x="50" y="8"/>
                    <a:pt x="50" y="8"/>
                  </a:cubicBezTo>
                  <a:cubicBezTo>
                    <a:pt x="53" y="9"/>
                    <a:pt x="53" y="9"/>
                    <a:pt x="53" y="9"/>
                  </a:cubicBezTo>
                  <a:cubicBezTo>
                    <a:pt x="53" y="8"/>
                    <a:pt x="53" y="8"/>
                    <a:pt x="53" y="8"/>
                  </a:cubicBezTo>
                  <a:cubicBezTo>
                    <a:pt x="56" y="9"/>
                    <a:pt x="56" y="9"/>
                    <a:pt x="56" y="9"/>
                  </a:cubicBezTo>
                  <a:cubicBezTo>
                    <a:pt x="56" y="9"/>
                    <a:pt x="56" y="9"/>
                    <a:pt x="56" y="9"/>
                  </a:cubicBezTo>
                  <a:cubicBezTo>
                    <a:pt x="59" y="10"/>
                    <a:pt x="59" y="10"/>
                    <a:pt x="59" y="10"/>
                  </a:cubicBezTo>
                  <a:cubicBezTo>
                    <a:pt x="60" y="10"/>
                    <a:pt x="60" y="10"/>
                    <a:pt x="60" y="10"/>
                  </a:cubicBezTo>
                  <a:cubicBezTo>
                    <a:pt x="62" y="10"/>
                    <a:pt x="62" y="10"/>
                    <a:pt x="62" y="10"/>
                  </a:cubicBezTo>
                  <a:cubicBezTo>
                    <a:pt x="63" y="10"/>
                    <a:pt x="63" y="10"/>
                    <a:pt x="63" y="10"/>
                  </a:cubicBezTo>
                  <a:cubicBezTo>
                    <a:pt x="64" y="11"/>
                    <a:pt x="64" y="11"/>
                    <a:pt x="64" y="11"/>
                  </a:cubicBezTo>
                  <a:cubicBezTo>
                    <a:pt x="63" y="10"/>
                    <a:pt x="63" y="10"/>
                    <a:pt x="63" y="10"/>
                  </a:cubicBezTo>
                  <a:cubicBezTo>
                    <a:pt x="64" y="38"/>
                    <a:pt x="64" y="38"/>
                    <a:pt x="64" y="38"/>
                  </a:cubicBezTo>
                  <a:cubicBezTo>
                    <a:pt x="64" y="38"/>
                    <a:pt x="64" y="38"/>
                    <a:pt x="64" y="38"/>
                  </a:cubicBezTo>
                  <a:cubicBezTo>
                    <a:pt x="66" y="38"/>
                    <a:pt x="66" y="38"/>
                    <a:pt x="66" y="38"/>
                  </a:cubicBezTo>
                  <a:cubicBezTo>
                    <a:pt x="65" y="11"/>
                    <a:pt x="65" y="11"/>
                    <a:pt x="65" y="11"/>
                  </a:cubicBezTo>
                  <a:cubicBezTo>
                    <a:pt x="66" y="11"/>
                    <a:pt x="66" y="11"/>
                    <a:pt x="66" y="11"/>
                  </a:cubicBezTo>
                  <a:cubicBezTo>
                    <a:pt x="67" y="11"/>
                    <a:pt x="67" y="11"/>
                    <a:pt x="67" y="11"/>
                  </a:cubicBezTo>
                  <a:cubicBezTo>
                    <a:pt x="66" y="11"/>
                    <a:pt x="66" y="11"/>
                    <a:pt x="66" y="11"/>
                  </a:cubicBezTo>
                  <a:cubicBezTo>
                    <a:pt x="67" y="38"/>
                    <a:pt x="67" y="38"/>
                    <a:pt x="67" y="38"/>
                  </a:cubicBezTo>
                  <a:cubicBezTo>
                    <a:pt x="67" y="38"/>
                    <a:pt x="67" y="38"/>
                    <a:pt x="67" y="38"/>
                  </a:cubicBezTo>
                  <a:cubicBezTo>
                    <a:pt x="68" y="38"/>
                    <a:pt x="68" y="38"/>
                    <a:pt x="68" y="38"/>
                  </a:cubicBezTo>
                  <a:cubicBezTo>
                    <a:pt x="67" y="12"/>
                    <a:pt x="67" y="12"/>
                    <a:pt x="67" y="12"/>
                  </a:cubicBezTo>
                  <a:cubicBezTo>
                    <a:pt x="68" y="11"/>
                    <a:pt x="68" y="11"/>
                    <a:pt x="68" y="11"/>
                  </a:cubicBezTo>
                  <a:cubicBezTo>
                    <a:pt x="70" y="12"/>
                    <a:pt x="70" y="12"/>
                    <a:pt x="70" y="12"/>
                  </a:cubicBezTo>
                  <a:cubicBezTo>
                    <a:pt x="71" y="12"/>
                    <a:pt x="71" y="12"/>
                    <a:pt x="71" y="12"/>
                  </a:cubicBezTo>
                  <a:cubicBezTo>
                    <a:pt x="73" y="13"/>
                    <a:pt x="73" y="13"/>
                    <a:pt x="73" y="13"/>
                  </a:cubicBezTo>
                  <a:cubicBezTo>
                    <a:pt x="73" y="12"/>
                    <a:pt x="73" y="12"/>
                    <a:pt x="73" y="12"/>
                  </a:cubicBezTo>
                  <a:cubicBezTo>
                    <a:pt x="75" y="13"/>
                    <a:pt x="75" y="13"/>
                    <a:pt x="75" y="13"/>
                  </a:cubicBezTo>
                  <a:cubicBezTo>
                    <a:pt x="76" y="13"/>
                    <a:pt x="76" y="13"/>
                    <a:pt x="76" y="13"/>
                  </a:cubicBezTo>
                  <a:cubicBezTo>
                    <a:pt x="77" y="13"/>
                    <a:pt x="77" y="13"/>
                    <a:pt x="77" y="13"/>
                  </a:cubicBezTo>
                  <a:cubicBezTo>
                    <a:pt x="76" y="13"/>
                    <a:pt x="76" y="13"/>
                    <a:pt x="76" y="13"/>
                  </a:cubicBezTo>
                  <a:cubicBezTo>
                    <a:pt x="75" y="39"/>
                    <a:pt x="75" y="39"/>
                    <a:pt x="75" y="39"/>
                  </a:cubicBezTo>
                  <a:cubicBezTo>
                    <a:pt x="76" y="39"/>
                    <a:pt x="76" y="39"/>
                    <a:pt x="76" y="39"/>
                  </a:cubicBezTo>
                  <a:cubicBezTo>
                    <a:pt x="77" y="39"/>
                    <a:pt x="77" y="39"/>
                    <a:pt x="77" y="39"/>
                  </a:cubicBezTo>
                  <a:cubicBezTo>
                    <a:pt x="77" y="14"/>
                    <a:pt x="77" y="14"/>
                    <a:pt x="77" y="14"/>
                  </a:cubicBezTo>
                  <a:cubicBezTo>
                    <a:pt x="78" y="13"/>
                    <a:pt x="78" y="13"/>
                    <a:pt x="78" y="13"/>
                  </a:cubicBezTo>
                  <a:cubicBezTo>
                    <a:pt x="79" y="14"/>
                    <a:pt x="79" y="14"/>
                    <a:pt x="79" y="14"/>
                  </a:cubicBezTo>
                  <a:cubicBezTo>
                    <a:pt x="78" y="14"/>
                    <a:pt x="78" y="14"/>
                    <a:pt x="78" y="14"/>
                  </a:cubicBezTo>
                  <a:cubicBezTo>
                    <a:pt x="77" y="39"/>
                    <a:pt x="77" y="39"/>
                    <a:pt x="77" y="39"/>
                  </a:cubicBezTo>
                  <a:cubicBezTo>
                    <a:pt x="77" y="39"/>
                    <a:pt x="77" y="39"/>
                    <a:pt x="77" y="39"/>
                  </a:cubicBezTo>
                  <a:cubicBezTo>
                    <a:pt x="79" y="39"/>
                    <a:pt x="79" y="39"/>
                    <a:pt x="79" y="39"/>
                  </a:cubicBezTo>
                  <a:cubicBezTo>
                    <a:pt x="79" y="39"/>
                    <a:pt x="79" y="39"/>
                    <a:pt x="79" y="39"/>
                  </a:cubicBezTo>
                  <a:cubicBezTo>
                    <a:pt x="79" y="14"/>
                    <a:pt x="79" y="14"/>
                    <a:pt x="79" y="14"/>
                  </a:cubicBezTo>
                  <a:cubicBezTo>
                    <a:pt x="80" y="14"/>
                    <a:pt x="80" y="14"/>
                    <a:pt x="80" y="14"/>
                  </a:cubicBezTo>
                  <a:cubicBezTo>
                    <a:pt x="82" y="15"/>
                    <a:pt x="82" y="15"/>
                    <a:pt x="82" y="15"/>
                  </a:cubicBezTo>
                  <a:cubicBezTo>
                    <a:pt x="83" y="14"/>
                    <a:pt x="83" y="14"/>
                    <a:pt x="83" y="14"/>
                  </a:cubicBezTo>
                  <a:cubicBezTo>
                    <a:pt x="84" y="15"/>
                    <a:pt x="84" y="15"/>
                    <a:pt x="84" y="15"/>
                  </a:cubicBezTo>
                  <a:cubicBezTo>
                    <a:pt x="85" y="15"/>
                    <a:pt x="85" y="15"/>
                    <a:pt x="85" y="15"/>
                  </a:cubicBezTo>
                  <a:cubicBezTo>
                    <a:pt x="86" y="16"/>
                    <a:pt x="86" y="16"/>
                    <a:pt x="86" y="16"/>
                  </a:cubicBezTo>
                  <a:cubicBezTo>
                    <a:pt x="85" y="15"/>
                    <a:pt x="85" y="15"/>
                    <a:pt x="85" y="15"/>
                  </a:cubicBezTo>
                  <a:cubicBezTo>
                    <a:pt x="84" y="40"/>
                    <a:pt x="84" y="40"/>
                    <a:pt x="84" y="40"/>
                  </a:cubicBezTo>
                  <a:cubicBezTo>
                    <a:pt x="84" y="40"/>
                    <a:pt x="84" y="40"/>
                    <a:pt x="84" y="40"/>
                  </a:cubicBezTo>
                  <a:cubicBezTo>
                    <a:pt x="85" y="40"/>
                    <a:pt x="85" y="40"/>
                    <a:pt x="85" y="40"/>
                  </a:cubicBezTo>
                  <a:cubicBezTo>
                    <a:pt x="86" y="16"/>
                    <a:pt x="86" y="16"/>
                    <a:pt x="86" y="16"/>
                  </a:cubicBezTo>
                  <a:cubicBezTo>
                    <a:pt x="87" y="16"/>
                    <a:pt x="87" y="16"/>
                    <a:pt x="87" y="16"/>
                  </a:cubicBezTo>
                  <a:cubicBezTo>
                    <a:pt x="88" y="16"/>
                    <a:pt x="88" y="16"/>
                    <a:pt x="88" y="16"/>
                  </a:cubicBezTo>
                  <a:cubicBezTo>
                    <a:pt x="87" y="16"/>
                    <a:pt x="87" y="16"/>
                    <a:pt x="87" y="16"/>
                  </a:cubicBezTo>
                  <a:cubicBezTo>
                    <a:pt x="86" y="40"/>
                    <a:pt x="86" y="40"/>
                    <a:pt x="86" y="40"/>
                  </a:cubicBezTo>
                  <a:cubicBezTo>
                    <a:pt x="87" y="40"/>
                    <a:pt x="87" y="40"/>
                    <a:pt x="87" y="40"/>
                  </a:cubicBezTo>
                  <a:cubicBezTo>
                    <a:pt x="88" y="16"/>
                    <a:pt x="88" y="16"/>
                    <a:pt x="88" y="16"/>
                  </a:cubicBezTo>
                  <a:cubicBezTo>
                    <a:pt x="89" y="16"/>
                    <a:pt x="89" y="16"/>
                    <a:pt x="89" y="16"/>
                  </a:cubicBezTo>
                  <a:cubicBezTo>
                    <a:pt x="90" y="17"/>
                    <a:pt x="90" y="17"/>
                    <a:pt x="90" y="17"/>
                  </a:cubicBezTo>
                  <a:cubicBezTo>
                    <a:pt x="90" y="17"/>
                    <a:pt x="90" y="17"/>
                    <a:pt x="90" y="17"/>
                  </a:cubicBezTo>
                  <a:cubicBezTo>
                    <a:pt x="91" y="16"/>
                    <a:pt x="91" y="16"/>
                    <a:pt x="91" y="16"/>
                  </a:cubicBezTo>
                  <a:cubicBezTo>
                    <a:pt x="92" y="17"/>
                    <a:pt x="92" y="17"/>
                    <a:pt x="92" y="17"/>
                  </a:cubicBezTo>
                  <a:cubicBezTo>
                    <a:pt x="91" y="16"/>
                    <a:pt x="91" y="16"/>
                    <a:pt x="91" y="16"/>
                  </a:cubicBezTo>
                  <a:cubicBezTo>
                    <a:pt x="89" y="40"/>
                    <a:pt x="89" y="40"/>
                    <a:pt x="89" y="40"/>
                  </a:cubicBezTo>
                  <a:cubicBezTo>
                    <a:pt x="90" y="40"/>
                    <a:pt x="90" y="40"/>
                    <a:pt x="90" y="40"/>
                  </a:cubicBezTo>
                  <a:cubicBezTo>
                    <a:pt x="90" y="40"/>
                    <a:pt x="90" y="40"/>
                    <a:pt x="90" y="40"/>
                  </a:cubicBezTo>
                  <a:cubicBezTo>
                    <a:pt x="90" y="40"/>
                    <a:pt x="90" y="40"/>
                    <a:pt x="90" y="40"/>
                  </a:cubicBezTo>
                  <a:cubicBezTo>
                    <a:pt x="90" y="40"/>
                    <a:pt x="90" y="40"/>
                    <a:pt x="90" y="40"/>
                  </a:cubicBezTo>
                  <a:cubicBezTo>
                    <a:pt x="92" y="17"/>
                    <a:pt x="92" y="17"/>
                    <a:pt x="92" y="17"/>
                  </a:cubicBezTo>
                  <a:cubicBezTo>
                    <a:pt x="93" y="17"/>
                    <a:pt x="93" y="17"/>
                    <a:pt x="93" y="17"/>
                  </a:cubicBezTo>
                  <a:cubicBezTo>
                    <a:pt x="94" y="18"/>
                    <a:pt x="94" y="18"/>
                    <a:pt x="94" y="18"/>
                  </a:cubicBezTo>
                  <a:cubicBezTo>
                    <a:pt x="95" y="18"/>
                    <a:pt x="95" y="18"/>
                    <a:pt x="95" y="18"/>
                  </a:cubicBezTo>
                  <a:cubicBezTo>
                    <a:pt x="96" y="19"/>
                    <a:pt x="96" y="19"/>
                    <a:pt x="96" y="19"/>
                  </a:cubicBezTo>
                  <a:cubicBezTo>
                    <a:pt x="95" y="18"/>
                    <a:pt x="95" y="18"/>
                    <a:pt x="95" y="18"/>
                  </a:cubicBezTo>
                  <a:cubicBezTo>
                    <a:pt x="93" y="40"/>
                    <a:pt x="93" y="40"/>
                    <a:pt x="93" y="40"/>
                  </a:cubicBezTo>
                  <a:cubicBezTo>
                    <a:pt x="94" y="40"/>
                    <a:pt x="94" y="40"/>
                    <a:pt x="94" y="40"/>
                  </a:cubicBezTo>
                  <a:cubicBezTo>
                    <a:pt x="94" y="40"/>
                    <a:pt x="94" y="40"/>
                    <a:pt x="94" y="40"/>
                  </a:cubicBezTo>
                  <a:cubicBezTo>
                    <a:pt x="96" y="19"/>
                    <a:pt x="96" y="19"/>
                    <a:pt x="96" y="19"/>
                  </a:cubicBezTo>
                  <a:cubicBezTo>
                    <a:pt x="97" y="18"/>
                    <a:pt x="97" y="18"/>
                    <a:pt x="97" y="18"/>
                  </a:cubicBezTo>
                  <a:cubicBezTo>
                    <a:pt x="98" y="19"/>
                    <a:pt x="98" y="19"/>
                    <a:pt x="98" y="19"/>
                  </a:cubicBezTo>
                  <a:cubicBezTo>
                    <a:pt x="99" y="19"/>
                    <a:pt x="99" y="19"/>
                    <a:pt x="99" y="19"/>
                  </a:cubicBezTo>
                  <a:cubicBezTo>
                    <a:pt x="99" y="20"/>
                    <a:pt x="99" y="20"/>
                    <a:pt x="99" y="20"/>
                  </a:cubicBezTo>
                  <a:cubicBezTo>
                    <a:pt x="99" y="19"/>
                    <a:pt x="99" y="19"/>
                    <a:pt x="99" y="19"/>
                  </a:cubicBezTo>
                  <a:cubicBezTo>
                    <a:pt x="97" y="40"/>
                    <a:pt x="97" y="40"/>
                    <a:pt x="97" y="40"/>
                  </a:cubicBezTo>
                  <a:cubicBezTo>
                    <a:pt x="97" y="40"/>
                    <a:pt x="97" y="40"/>
                    <a:pt x="97" y="40"/>
                  </a:cubicBezTo>
                  <a:cubicBezTo>
                    <a:pt x="97" y="40"/>
                    <a:pt x="97" y="40"/>
                    <a:pt x="97" y="40"/>
                  </a:cubicBezTo>
                  <a:cubicBezTo>
                    <a:pt x="97" y="40"/>
                    <a:pt x="97" y="40"/>
                    <a:pt x="97" y="40"/>
                  </a:cubicBezTo>
                  <a:cubicBezTo>
                    <a:pt x="100" y="20"/>
                    <a:pt x="100" y="20"/>
                    <a:pt x="100" y="20"/>
                  </a:cubicBezTo>
                  <a:cubicBezTo>
                    <a:pt x="100" y="20"/>
                    <a:pt x="100" y="20"/>
                    <a:pt x="100" y="20"/>
                  </a:cubicBezTo>
                  <a:cubicBezTo>
                    <a:pt x="101" y="20"/>
                    <a:pt x="101" y="20"/>
                    <a:pt x="101" y="20"/>
                  </a:cubicBezTo>
                  <a:cubicBezTo>
                    <a:pt x="100" y="20"/>
                    <a:pt x="100" y="20"/>
                    <a:pt x="100" y="20"/>
                  </a:cubicBezTo>
                  <a:cubicBezTo>
                    <a:pt x="98" y="40"/>
                    <a:pt x="98" y="40"/>
                    <a:pt x="98" y="40"/>
                  </a:cubicBezTo>
                  <a:cubicBezTo>
                    <a:pt x="98" y="40"/>
                    <a:pt x="98" y="40"/>
                    <a:pt x="98" y="40"/>
                  </a:cubicBezTo>
                  <a:cubicBezTo>
                    <a:pt x="99" y="40"/>
                    <a:pt x="99" y="40"/>
                    <a:pt x="99" y="40"/>
                  </a:cubicBezTo>
                  <a:cubicBezTo>
                    <a:pt x="99" y="40"/>
                    <a:pt x="99" y="40"/>
                    <a:pt x="99" y="40"/>
                  </a:cubicBezTo>
                  <a:cubicBezTo>
                    <a:pt x="101" y="20"/>
                    <a:pt x="101" y="20"/>
                    <a:pt x="101" y="20"/>
                  </a:cubicBezTo>
                  <a:cubicBezTo>
                    <a:pt x="102" y="20"/>
                    <a:pt x="102" y="20"/>
                    <a:pt x="102" y="20"/>
                  </a:cubicBezTo>
                  <a:cubicBezTo>
                    <a:pt x="103" y="21"/>
                    <a:pt x="103" y="21"/>
                    <a:pt x="103" y="21"/>
                  </a:cubicBezTo>
                  <a:cubicBezTo>
                    <a:pt x="102" y="20"/>
                    <a:pt x="102" y="20"/>
                    <a:pt x="102" y="20"/>
                  </a:cubicBezTo>
                  <a:cubicBezTo>
                    <a:pt x="100" y="40"/>
                    <a:pt x="100" y="40"/>
                    <a:pt x="100" y="40"/>
                  </a:cubicBezTo>
                  <a:cubicBezTo>
                    <a:pt x="100" y="40"/>
                    <a:pt x="100" y="40"/>
                    <a:pt x="100" y="40"/>
                  </a:cubicBezTo>
                  <a:cubicBezTo>
                    <a:pt x="100" y="40"/>
                    <a:pt x="100" y="40"/>
                    <a:pt x="100" y="40"/>
                  </a:cubicBezTo>
                  <a:cubicBezTo>
                    <a:pt x="100" y="40"/>
                    <a:pt x="100" y="40"/>
                    <a:pt x="100" y="40"/>
                  </a:cubicBezTo>
                  <a:cubicBezTo>
                    <a:pt x="103" y="21"/>
                    <a:pt x="103" y="21"/>
                    <a:pt x="103" y="21"/>
                  </a:cubicBezTo>
                  <a:cubicBezTo>
                    <a:pt x="104" y="21"/>
                    <a:pt x="104" y="21"/>
                    <a:pt x="104" y="21"/>
                  </a:cubicBezTo>
                  <a:cubicBezTo>
                    <a:pt x="104" y="21"/>
                    <a:pt x="104" y="21"/>
                    <a:pt x="104" y="21"/>
                  </a:cubicBezTo>
                  <a:cubicBezTo>
                    <a:pt x="104" y="21"/>
                    <a:pt x="104" y="21"/>
                    <a:pt x="104" y="21"/>
                  </a:cubicBezTo>
                  <a:cubicBezTo>
                    <a:pt x="101" y="40"/>
                    <a:pt x="101" y="40"/>
                    <a:pt x="101" y="40"/>
                  </a:cubicBezTo>
                  <a:cubicBezTo>
                    <a:pt x="101" y="40"/>
                    <a:pt x="101" y="40"/>
                    <a:pt x="101" y="40"/>
                  </a:cubicBezTo>
                  <a:cubicBezTo>
                    <a:pt x="102" y="40"/>
                    <a:pt x="102" y="40"/>
                    <a:pt x="102" y="40"/>
                  </a:cubicBezTo>
                  <a:cubicBezTo>
                    <a:pt x="102" y="40"/>
                    <a:pt x="102" y="40"/>
                    <a:pt x="102" y="40"/>
                  </a:cubicBezTo>
                  <a:cubicBezTo>
                    <a:pt x="104" y="21"/>
                    <a:pt x="104" y="21"/>
                    <a:pt x="104" y="21"/>
                  </a:cubicBezTo>
                  <a:cubicBezTo>
                    <a:pt x="105" y="21"/>
                    <a:pt x="105" y="21"/>
                    <a:pt x="105" y="21"/>
                  </a:cubicBezTo>
                  <a:cubicBezTo>
                    <a:pt x="105" y="22"/>
                    <a:pt x="105" y="22"/>
                    <a:pt x="105" y="22"/>
                  </a:cubicBezTo>
                  <a:cubicBezTo>
                    <a:pt x="105" y="21"/>
                    <a:pt x="105" y="21"/>
                    <a:pt x="105" y="21"/>
                  </a:cubicBezTo>
                  <a:cubicBezTo>
                    <a:pt x="103" y="40"/>
                    <a:pt x="103" y="40"/>
                    <a:pt x="103" y="40"/>
                  </a:cubicBezTo>
                  <a:cubicBezTo>
                    <a:pt x="103" y="40"/>
                    <a:pt x="103" y="40"/>
                    <a:pt x="103" y="40"/>
                  </a:cubicBezTo>
                  <a:cubicBezTo>
                    <a:pt x="103" y="40"/>
                    <a:pt x="103" y="40"/>
                    <a:pt x="103" y="40"/>
                  </a:cubicBezTo>
                  <a:cubicBezTo>
                    <a:pt x="103" y="39"/>
                    <a:pt x="103" y="39"/>
                    <a:pt x="103" y="40"/>
                  </a:cubicBezTo>
                  <a:cubicBezTo>
                    <a:pt x="106" y="22"/>
                    <a:pt x="106" y="22"/>
                    <a:pt x="106" y="22"/>
                  </a:cubicBezTo>
                  <a:cubicBezTo>
                    <a:pt x="106" y="22"/>
                    <a:pt x="106" y="22"/>
                    <a:pt x="106" y="22"/>
                  </a:cubicBezTo>
                  <a:cubicBezTo>
                    <a:pt x="107" y="22"/>
                    <a:pt x="107" y="22"/>
                    <a:pt x="107" y="22"/>
                  </a:cubicBezTo>
                  <a:cubicBezTo>
                    <a:pt x="106" y="22"/>
                    <a:pt x="106" y="22"/>
                    <a:pt x="106" y="22"/>
                  </a:cubicBezTo>
                  <a:cubicBezTo>
                    <a:pt x="104" y="40"/>
                    <a:pt x="104" y="40"/>
                    <a:pt x="104" y="40"/>
                  </a:cubicBezTo>
                  <a:cubicBezTo>
                    <a:pt x="105" y="40"/>
                    <a:pt x="105" y="40"/>
                    <a:pt x="105" y="40"/>
                  </a:cubicBezTo>
                  <a:cubicBezTo>
                    <a:pt x="107" y="22"/>
                    <a:pt x="107" y="22"/>
                    <a:pt x="107" y="22"/>
                  </a:cubicBezTo>
                  <a:cubicBezTo>
                    <a:pt x="108" y="22"/>
                    <a:pt x="108" y="22"/>
                    <a:pt x="108" y="22"/>
                  </a:cubicBezTo>
                  <a:cubicBezTo>
                    <a:pt x="108" y="23"/>
                    <a:pt x="108" y="23"/>
                    <a:pt x="108" y="23"/>
                  </a:cubicBezTo>
                  <a:cubicBezTo>
                    <a:pt x="108" y="22"/>
                    <a:pt x="108" y="22"/>
                    <a:pt x="108" y="22"/>
                  </a:cubicBezTo>
                  <a:cubicBezTo>
                    <a:pt x="105" y="40"/>
                    <a:pt x="105" y="40"/>
                    <a:pt x="105" y="40"/>
                  </a:cubicBezTo>
                  <a:cubicBezTo>
                    <a:pt x="106" y="40"/>
                    <a:pt x="106" y="40"/>
                    <a:pt x="106" y="40"/>
                  </a:cubicBezTo>
                  <a:cubicBezTo>
                    <a:pt x="106" y="39"/>
                    <a:pt x="106" y="39"/>
                    <a:pt x="106" y="39"/>
                  </a:cubicBezTo>
                  <a:cubicBezTo>
                    <a:pt x="106" y="39"/>
                    <a:pt x="106" y="39"/>
                    <a:pt x="106" y="39"/>
                  </a:cubicBezTo>
                  <a:cubicBezTo>
                    <a:pt x="108" y="23"/>
                    <a:pt x="108" y="23"/>
                    <a:pt x="108" y="23"/>
                  </a:cubicBezTo>
                  <a:cubicBezTo>
                    <a:pt x="109" y="23"/>
                    <a:pt x="109" y="23"/>
                    <a:pt x="109" y="23"/>
                  </a:cubicBezTo>
                  <a:cubicBezTo>
                    <a:pt x="107" y="40"/>
                    <a:pt x="107" y="40"/>
                    <a:pt x="107" y="40"/>
                  </a:cubicBezTo>
                  <a:cubicBezTo>
                    <a:pt x="107" y="40"/>
                    <a:pt x="107" y="40"/>
                    <a:pt x="107" y="40"/>
                  </a:cubicBezTo>
                  <a:cubicBezTo>
                    <a:pt x="107" y="40"/>
                    <a:pt x="107" y="40"/>
                    <a:pt x="107" y="40"/>
                  </a:cubicBezTo>
                  <a:cubicBezTo>
                    <a:pt x="109" y="23"/>
                    <a:pt x="109" y="23"/>
                    <a:pt x="109" y="23"/>
                  </a:cubicBezTo>
                  <a:cubicBezTo>
                    <a:pt x="110" y="23"/>
                    <a:pt x="110" y="23"/>
                    <a:pt x="110" y="23"/>
                  </a:cubicBezTo>
                  <a:cubicBezTo>
                    <a:pt x="108" y="39"/>
                    <a:pt x="108" y="39"/>
                    <a:pt x="108" y="39"/>
                  </a:cubicBezTo>
                  <a:cubicBezTo>
                    <a:pt x="108" y="39"/>
                    <a:pt x="108" y="39"/>
                    <a:pt x="108" y="39"/>
                  </a:cubicBezTo>
                  <a:cubicBezTo>
                    <a:pt x="108" y="39"/>
                    <a:pt x="108" y="39"/>
                    <a:pt x="108" y="39"/>
                  </a:cubicBezTo>
                  <a:cubicBezTo>
                    <a:pt x="108" y="39"/>
                    <a:pt x="108" y="39"/>
                    <a:pt x="108" y="39"/>
                  </a:cubicBezTo>
                  <a:cubicBezTo>
                    <a:pt x="110" y="24"/>
                    <a:pt x="110" y="24"/>
                    <a:pt x="110" y="24"/>
                  </a:cubicBezTo>
                  <a:cubicBezTo>
                    <a:pt x="111" y="23"/>
                    <a:pt x="111" y="23"/>
                    <a:pt x="111" y="23"/>
                  </a:cubicBezTo>
                  <a:cubicBezTo>
                    <a:pt x="109" y="39"/>
                    <a:pt x="109" y="39"/>
                    <a:pt x="109" y="39"/>
                  </a:cubicBezTo>
                  <a:cubicBezTo>
                    <a:pt x="109" y="39"/>
                    <a:pt x="109" y="39"/>
                    <a:pt x="109" y="39"/>
                  </a:cubicBezTo>
                  <a:cubicBezTo>
                    <a:pt x="109" y="39"/>
                    <a:pt x="109" y="39"/>
                    <a:pt x="109" y="39"/>
                  </a:cubicBezTo>
                  <a:cubicBezTo>
                    <a:pt x="111" y="24"/>
                    <a:pt x="111" y="24"/>
                    <a:pt x="111" y="24"/>
                  </a:cubicBezTo>
                  <a:cubicBezTo>
                    <a:pt x="112" y="24"/>
                    <a:pt x="112" y="24"/>
                    <a:pt x="112" y="24"/>
                  </a:cubicBezTo>
                  <a:cubicBezTo>
                    <a:pt x="110" y="39"/>
                    <a:pt x="110" y="39"/>
                    <a:pt x="110" y="39"/>
                  </a:cubicBezTo>
                  <a:cubicBezTo>
                    <a:pt x="110" y="39"/>
                    <a:pt x="110" y="39"/>
                    <a:pt x="110" y="39"/>
                  </a:cubicBezTo>
                  <a:cubicBezTo>
                    <a:pt x="110" y="39"/>
                    <a:pt x="110" y="39"/>
                    <a:pt x="110" y="39"/>
                  </a:cubicBezTo>
                  <a:cubicBezTo>
                    <a:pt x="112" y="25"/>
                    <a:pt x="112" y="25"/>
                    <a:pt x="112" y="25"/>
                  </a:cubicBezTo>
                  <a:cubicBezTo>
                    <a:pt x="113" y="24"/>
                    <a:pt x="113" y="24"/>
                    <a:pt x="113" y="24"/>
                  </a:cubicBezTo>
                  <a:cubicBezTo>
                    <a:pt x="111" y="39"/>
                    <a:pt x="111" y="39"/>
                    <a:pt x="111" y="39"/>
                  </a:cubicBezTo>
                  <a:cubicBezTo>
                    <a:pt x="111" y="39"/>
                    <a:pt x="111" y="39"/>
                    <a:pt x="111" y="39"/>
                  </a:cubicBezTo>
                  <a:cubicBezTo>
                    <a:pt x="111" y="39"/>
                    <a:pt x="111" y="39"/>
                    <a:pt x="111" y="39"/>
                  </a:cubicBezTo>
                  <a:cubicBezTo>
                    <a:pt x="113" y="25"/>
                    <a:pt x="113" y="25"/>
                    <a:pt x="113" y="25"/>
                  </a:cubicBezTo>
                  <a:cubicBezTo>
                    <a:pt x="115" y="25"/>
                    <a:pt x="115" y="25"/>
                    <a:pt x="115" y="25"/>
                  </a:cubicBezTo>
                  <a:cubicBezTo>
                    <a:pt x="112" y="39"/>
                    <a:pt x="112" y="39"/>
                    <a:pt x="112" y="39"/>
                  </a:cubicBezTo>
                  <a:cubicBezTo>
                    <a:pt x="112" y="39"/>
                    <a:pt x="112" y="39"/>
                    <a:pt x="112" y="39"/>
                  </a:cubicBezTo>
                  <a:cubicBezTo>
                    <a:pt x="112" y="39"/>
                    <a:pt x="112" y="39"/>
                    <a:pt x="112" y="39"/>
                  </a:cubicBezTo>
                  <a:cubicBezTo>
                    <a:pt x="112" y="39"/>
                    <a:pt x="112" y="39"/>
                    <a:pt x="112" y="39"/>
                  </a:cubicBezTo>
                  <a:cubicBezTo>
                    <a:pt x="115" y="26"/>
                    <a:pt x="115" y="26"/>
                    <a:pt x="115" y="26"/>
                  </a:cubicBezTo>
                  <a:cubicBezTo>
                    <a:pt x="116" y="25"/>
                    <a:pt x="116" y="25"/>
                    <a:pt x="116" y="25"/>
                  </a:cubicBezTo>
                  <a:cubicBezTo>
                    <a:pt x="115" y="26"/>
                    <a:pt x="115" y="26"/>
                    <a:pt x="115" y="26"/>
                  </a:cubicBezTo>
                  <a:cubicBezTo>
                    <a:pt x="116" y="26"/>
                    <a:pt x="116" y="26"/>
                    <a:pt x="116" y="26"/>
                  </a:cubicBezTo>
                  <a:cubicBezTo>
                    <a:pt x="116" y="26"/>
                    <a:pt x="116" y="26"/>
                    <a:pt x="116" y="26"/>
                  </a:cubicBezTo>
                  <a:cubicBezTo>
                    <a:pt x="117" y="26"/>
                    <a:pt x="117" y="26"/>
                    <a:pt x="117" y="26"/>
                  </a:cubicBezTo>
                  <a:cubicBezTo>
                    <a:pt x="117" y="27"/>
                    <a:pt x="117" y="27"/>
                    <a:pt x="117" y="27"/>
                  </a:cubicBezTo>
                  <a:cubicBezTo>
                    <a:pt x="118" y="26"/>
                    <a:pt x="118" y="26"/>
                    <a:pt x="118" y="26"/>
                  </a:cubicBezTo>
                  <a:cubicBezTo>
                    <a:pt x="118" y="27"/>
                    <a:pt x="118" y="27"/>
                    <a:pt x="118" y="27"/>
                  </a:cubicBezTo>
                  <a:cubicBezTo>
                    <a:pt x="118" y="27"/>
                    <a:pt x="118" y="27"/>
                    <a:pt x="118" y="27"/>
                  </a:cubicBezTo>
                  <a:cubicBezTo>
                    <a:pt x="118" y="27"/>
                    <a:pt x="118" y="27"/>
                    <a:pt x="118" y="27"/>
                  </a:cubicBezTo>
                  <a:cubicBezTo>
                    <a:pt x="119" y="27"/>
                    <a:pt x="119" y="27"/>
                    <a:pt x="119" y="27"/>
                  </a:cubicBezTo>
                  <a:cubicBezTo>
                    <a:pt x="119" y="28"/>
                    <a:pt x="119" y="28"/>
                    <a:pt x="119" y="28"/>
                  </a:cubicBezTo>
                  <a:cubicBezTo>
                    <a:pt x="120" y="27"/>
                    <a:pt x="120" y="27"/>
                    <a:pt x="120" y="27"/>
                  </a:cubicBezTo>
                  <a:cubicBezTo>
                    <a:pt x="120" y="28"/>
                    <a:pt x="120" y="28"/>
                    <a:pt x="120" y="28"/>
                  </a:cubicBezTo>
                  <a:cubicBezTo>
                    <a:pt x="120" y="28"/>
                    <a:pt x="120" y="28"/>
                    <a:pt x="120" y="28"/>
                  </a:cubicBezTo>
                  <a:cubicBezTo>
                    <a:pt x="120" y="29"/>
                    <a:pt x="120" y="29"/>
                    <a:pt x="120" y="29"/>
                  </a:cubicBezTo>
                  <a:cubicBezTo>
                    <a:pt x="121" y="29"/>
                    <a:pt x="121" y="29"/>
                    <a:pt x="121" y="29"/>
                  </a:cubicBezTo>
                  <a:cubicBezTo>
                    <a:pt x="121" y="29"/>
                    <a:pt x="121" y="29"/>
                    <a:pt x="121" y="29"/>
                  </a:cubicBezTo>
                  <a:cubicBezTo>
                    <a:pt x="121" y="29"/>
                    <a:pt x="121" y="29"/>
                    <a:pt x="121" y="29"/>
                  </a:cubicBezTo>
                  <a:cubicBezTo>
                    <a:pt x="121" y="30"/>
                    <a:pt x="121" y="30"/>
                    <a:pt x="121" y="30"/>
                  </a:cubicBezTo>
                  <a:cubicBezTo>
                    <a:pt x="122" y="29"/>
                    <a:pt x="122" y="29"/>
                    <a:pt x="122" y="29"/>
                  </a:cubicBezTo>
                  <a:cubicBezTo>
                    <a:pt x="122" y="30"/>
                    <a:pt x="122" y="30"/>
                    <a:pt x="122" y="30"/>
                  </a:cubicBezTo>
                  <a:cubicBezTo>
                    <a:pt x="122" y="30"/>
                    <a:pt x="122" y="30"/>
                    <a:pt x="122" y="30"/>
                  </a:cubicBezTo>
                  <a:cubicBezTo>
                    <a:pt x="122" y="31"/>
                    <a:pt x="122" y="31"/>
                    <a:pt x="122" y="31"/>
                  </a:cubicBezTo>
                  <a:cubicBezTo>
                    <a:pt x="122" y="31"/>
                    <a:pt x="122" y="31"/>
                    <a:pt x="122" y="31"/>
                  </a:cubicBezTo>
                  <a:cubicBezTo>
                    <a:pt x="122" y="31"/>
                    <a:pt x="122" y="31"/>
                    <a:pt x="122" y="31"/>
                  </a:cubicBezTo>
                  <a:cubicBezTo>
                    <a:pt x="122" y="31"/>
                    <a:pt x="122" y="31"/>
                    <a:pt x="122" y="31"/>
                  </a:cubicBezTo>
                  <a:cubicBezTo>
                    <a:pt x="122" y="31"/>
                    <a:pt x="122" y="31"/>
                    <a:pt x="122" y="31"/>
                  </a:cubicBezTo>
                  <a:cubicBezTo>
                    <a:pt x="122" y="31"/>
                    <a:pt x="122" y="31"/>
                    <a:pt x="122" y="31"/>
                  </a:cubicBezTo>
                  <a:cubicBezTo>
                    <a:pt x="122" y="30"/>
                    <a:pt x="122" y="29"/>
                    <a:pt x="122" y="28"/>
                  </a:cubicBezTo>
                  <a:cubicBezTo>
                    <a:pt x="121" y="27"/>
                    <a:pt x="120" y="26"/>
                    <a:pt x="119" y="25"/>
                  </a:cubicBezTo>
                  <a:cubicBezTo>
                    <a:pt x="114" y="20"/>
                    <a:pt x="97" y="15"/>
                    <a:pt x="88" y="12"/>
                  </a:cubicBezTo>
                  <a:cubicBezTo>
                    <a:pt x="80" y="9"/>
                    <a:pt x="57" y="3"/>
                    <a:pt x="36" y="2"/>
                  </a:cubicBezTo>
                  <a:cubicBezTo>
                    <a:pt x="16" y="0"/>
                    <a:pt x="7" y="3"/>
                    <a:pt x="4" y="5"/>
                  </a:cubicBezTo>
                  <a:cubicBezTo>
                    <a:pt x="1" y="7"/>
                    <a:pt x="2" y="9"/>
                    <a:pt x="2" y="9"/>
                  </a:cubicBezTo>
                  <a:cubicBezTo>
                    <a:pt x="3" y="10"/>
                    <a:pt x="3" y="10"/>
                    <a:pt x="3" y="10"/>
                  </a:cubicBezTo>
                  <a:cubicBezTo>
                    <a:pt x="2" y="10"/>
                    <a:pt x="2" y="10"/>
                    <a:pt x="2" y="10"/>
                  </a:cubicBezTo>
                  <a:cubicBezTo>
                    <a:pt x="2" y="11"/>
                    <a:pt x="2" y="11"/>
                    <a:pt x="2" y="11"/>
                  </a:cubicBezTo>
                  <a:cubicBezTo>
                    <a:pt x="1" y="11"/>
                    <a:pt x="1" y="11"/>
                    <a:pt x="1" y="11"/>
                  </a:cubicBezTo>
                  <a:cubicBezTo>
                    <a:pt x="2" y="11"/>
                    <a:pt x="2" y="11"/>
                    <a:pt x="2" y="11"/>
                  </a:cubicBezTo>
                  <a:cubicBezTo>
                    <a:pt x="1" y="11"/>
                    <a:pt x="1" y="11"/>
                    <a:pt x="1" y="11"/>
                  </a:cubicBezTo>
                  <a:cubicBezTo>
                    <a:pt x="1" y="12"/>
                    <a:pt x="1" y="12"/>
                    <a:pt x="1" y="12"/>
                  </a:cubicBezTo>
                  <a:cubicBezTo>
                    <a:pt x="1" y="12"/>
                    <a:pt x="1" y="12"/>
                    <a:pt x="1" y="12"/>
                  </a:cubicBezTo>
                  <a:cubicBezTo>
                    <a:pt x="1" y="13"/>
                    <a:pt x="1" y="13"/>
                    <a:pt x="1" y="13"/>
                  </a:cubicBezTo>
                  <a:cubicBezTo>
                    <a:pt x="0" y="13"/>
                    <a:pt x="0" y="13"/>
                    <a:pt x="0" y="13"/>
                  </a:cubicBezTo>
                  <a:cubicBezTo>
                    <a:pt x="1" y="13"/>
                    <a:pt x="1" y="13"/>
                    <a:pt x="1" y="13"/>
                  </a:cubicBezTo>
                  <a:cubicBezTo>
                    <a:pt x="1" y="13"/>
                    <a:pt x="1" y="13"/>
                    <a:pt x="1" y="13"/>
                  </a:cubicBezTo>
                  <a:cubicBezTo>
                    <a:pt x="1" y="13"/>
                    <a:pt x="9" y="36"/>
                    <a:pt x="10" y="38"/>
                  </a:cubicBezTo>
                  <a:cubicBezTo>
                    <a:pt x="11" y="40"/>
                    <a:pt x="13" y="41"/>
                    <a:pt x="13" y="41"/>
                  </a:cubicBezTo>
                  <a:cubicBezTo>
                    <a:pt x="15" y="51"/>
                    <a:pt x="15" y="51"/>
                    <a:pt x="15" y="51"/>
                  </a:cubicBezTo>
                  <a:cubicBezTo>
                    <a:pt x="15" y="51"/>
                    <a:pt x="15" y="51"/>
                    <a:pt x="15" y="51"/>
                  </a:cubicBezTo>
                  <a:cubicBezTo>
                    <a:pt x="13" y="41"/>
                    <a:pt x="13" y="41"/>
                    <a:pt x="13" y="41"/>
                  </a:cubicBezTo>
                  <a:cubicBezTo>
                    <a:pt x="13" y="40"/>
                    <a:pt x="12" y="40"/>
                    <a:pt x="11" y="39"/>
                  </a:cubicBezTo>
                  <a:cubicBezTo>
                    <a:pt x="10" y="37"/>
                    <a:pt x="14" y="36"/>
                    <a:pt x="15" y="36"/>
                  </a:cubicBezTo>
                  <a:cubicBezTo>
                    <a:pt x="15" y="36"/>
                    <a:pt x="14" y="37"/>
                    <a:pt x="13" y="38"/>
                  </a:cubicBezTo>
                  <a:cubicBezTo>
                    <a:pt x="14" y="38"/>
                    <a:pt x="14" y="38"/>
                    <a:pt x="14" y="38"/>
                  </a:cubicBezTo>
                  <a:cubicBezTo>
                    <a:pt x="16" y="51"/>
                    <a:pt x="16" y="51"/>
                    <a:pt x="16" y="51"/>
                  </a:cubicBezTo>
                  <a:cubicBezTo>
                    <a:pt x="16" y="51"/>
                    <a:pt x="16" y="51"/>
                    <a:pt x="16" y="51"/>
                  </a:cubicBezTo>
                  <a:cubicBezTo>
                    <a:pt x="14" y="37"/>
                    <a:pt x="14" y="37"/>
                    <a:pt x="14" y="37"/>
                  </a:cubicBezTo>
                  <a:close/>
                  <a:moveTo>
                    <a:pt x="29" y="34"/>
                  </a:moveTo>
                  <a:cubicBezTo>
                    <a:pt x="29" y="34"/>
                    <a:pt x="29" y="34"/>
                    <a:pt x="29" y="34"/>
                  </a:cubicBezTo>
                  <a:cubicBezTo>
                    <a:pt x="22" y="8"/>
                    <a:pt x="22" y="8"/>
                    <a:pt x="22" y="8"/>
                  </a:cubicBezTo>
                  <a:cubicBezTo>
                    <a:pt x="22" y="7"/>
                    <a:pt x="22" y="7"/>
                    <a:pt x="22" y="7"/>
                  </a:cubicBezTo>
                  <a:lnTo>
                    <a:pt x="29" y="34"/>
                  </a:lnTo>
                  <a:close/>
                  <a:moveTo>
                    <a:pt x="19" y="7"/>
                  </a:moveTo>
                  <a:cubicBezTo>
                    <a:pt x="19" y="7"/>
                    <a:pt x="19" y="7"/>
                    <a:pt x="19" y="7"/>
                  </a:cubicBezTo>
                  <a:cubicBezTo>
                    <a:pt x="22" y="7"/>
                    <a:pt x="22" y="7"/>
                    <a:pt x="22" y="7"/>
                  </a:cubicBezTo>
                  <a:cubicBezTo>
                    <a:pt x="22" y="8"/>
                    <a:pt x="22" y="8"/>
                    <a:pt x="22" y="8"/>
                  </a:cubicBezTo>
                  <a:cubicBezTo>
                    <a:pt x="21" y="8"/>
                    <a:pt x="21" y="8"/>
                    <a:pt x="21" y="8"/>
                  </a:cubicBezTo>
                  <a:cubicBezTo>
                    <a:pt x="25" y="22"/>
                    <a:pt x="25" y="22"/>
                    <a:pt x="25" y="22"/>
                  </a:cubicBezTo>
                  <a:cubicBezTo>
                    <a:pt x="21" y="8"/>
                    <a:pt x="21" y="8"/>
                    <a:pt x="21" y="8"/>
                  </a:cubicBezTo>
                  <a:cubicBezTo>
                    <a:pt x="21" y="7"/>
                    <a:pt x="21" y="7"/>
                    <a:pt x="21" y="7"/>
                  </a:cubicBezTo>
                  <a:cubicBezTo>
                    <a:pt x="19" y="7"/>
                    <a:pt x="19" y="7"/>
                    <a:pt x="19" y="7"/>
                  </a:cubicBezTo>
                  <a:cubicBezTo>
                    <a:pt x="20" y="10"/>
                    <a:pt x="20" y="10"/>
                    <a:pt x="20" y="10"/>
                  </a:cubicBezTo>
                  <a:cubicBezTo>
                    <a:pt x="19" y="7"/>
                    <a:pt x="19" y="7"/>
                    <a:pt x="19" y="7"/>
                  </a:cubicBezTo>
                  <a:close/>
                  <a:moveTo>
                    <a:pt x="19" y="8"/>
                  </a:moveTo>
                  <a:cubicBezTo>
                    <a:pt x="19" y="8"/>
                    <a:pt x="19" y="8"/>
                    <a:pt x="19" y="8"/>
                  </a:cubicBezTo>
                  <a:cubicBezTo>
                    <a:pt x="26" y="32"/>
                    <a:pt x="26" y="32"/>
                    <a:pt x="26" y="32"/>
                  </a:cubicBezTo>
                  <a:cubicBezTo>
                    <a:pt x="19" y="8"/>
                    <a:pt x="19" y="8"/>
                    <a:pt x="19" y="8"/>
                  </a:cubicBezTo>
                  <a:close/>
                  <a:moveTo>
                    <a:pt x="18" y="8"/>
                  </a:moveTo>
                  <a:cubicBezTo>
                    <a:pt x="18" y="8"/>
                    <a:pt x="18" y="8"/>
                    <a:pt x="18" y="8"/>
                  </a:cubicBezTo>
                  <a:cubicBezTo>
                    <a:pt x="17" y="7"/>
                    <a:pt x="17" y="7"/>
                    <a:pt x="17" y="7"/>
                  </a:cubicBezTo>
                  <a:cubicBezTo>
                    <a:pt x="24" y="34"/>
                    <a:pt x="24" y="34"/>
                    <a:pt x="24" y="34"/>
                  </a:cubicBezTo>
                  <a:cubicBezTo>
                    <a:pt x="16" y="7"/>
                    <a:pt x="16" y="7"/>
                    <a:pt x="16" y="7"/>
                  </a:cubicBezTo>
                  <a:lnTo>
                    <a:pt x="18" y="8"/>
                  </a:lnTo>
                  <a:close/>
                  <a:moveTo>
                    <a:pt x="16" y="8"/>
                  </a:moveTo>
                  <a:cubicBezTo>
                    <a:pt x="16" y="8"/>
                    <a:pt x="16" y="8"/>
                    <a:pt x="16" y="8"/>
                  </a:cubicBezTo>
                  <a:cubicBezTo>
                    <a:pt x="14" y="8"/>
                    <a:pt x="14" y="8"/>
                    <a:pt x="14" y="8"/>
                  </a:cubicBezTo>
                  <a:cubicBezTo>
                    <a:pt x="22" y="34"/>
                    <a:pt x="22" y="34"/>
                    <a:pt x="22" y="34"/>
                  </a:cubicBezTo>
                  <a:cubicBezTo>
                    <a:pt x="14" y="7"/>
                    <a:pt x="14" y="7"/>
                    <a:pt x="14" y="7"/>
                  </a:cubicBezTo>
                  <a:lnTo>
                    <a:pt x="16" y="8"/>
                  </a:lnTo>
                  <a:close/>
                  <a:moveTo>
                    <a:pt x="14" y="8"/>
                  </a:moveTo>
                  <a:cubicBezTo>
                    <a:pt x="14" y="8"/>
                    <a:pt x="14" y="8"/>
                    <a:pt x="14" y="8"/>
                  </a:cubicBezTo>
                  <a:cubicBezTo>
                    <a:pt x="12" y="8"/>
                    <a:pt x="12" y="8"/>
                    <a:pt x="12" y="8"/>
                  </a:cubicBezTo>
                  <a:cubicBezTo>
                    <a:pt x="20" y="34"/>
                    <a:pt x="20" y="34"/>
                    <a:pt x="20" y="34"/>
                  </a:cubicBezTo>
                  <a:cubicBezTo>
                    <a:pt x="11" y="8"/>
                    <a:pt x="11" y="8"/>
                    <a:pt x="11" y="8"/>
                  </a:cubicBezTo>
                  <a:cubicBezTo>
                    <a:pt x="11" y="8"/>
                    <a:pt x="14" y="8"/>
                    <a:pt x="14" y="8"/>
                  </a:cubicBezTo>
                  <a:close/>
                  <a:moveTo>
                    <a:pt x="11" y="8"/>
                  </a:moveTo>
                  <a:cubicBezTo>
                    <a:pt x="11" y="8"/>
                    <a:pt x="11" y="8"/>
                    <a:pt x="11" y="8"/>
                  </a:cubicBezTo>
                  <a:cubicBezTo>
                    <a:pt x="10" y="8"/>
                    <a:pt x="10" y="8"/>
                    <a:pt x="10" y="8"/>
                  </a:cubicBezTo>
                  <a:cubicBezTo>
                    <a:pt x="18" y="35"/>
                    <a:pt x="18" y="35"/>
                    <a:pt x="18" y="35"/>
                  </a:cubicBezTo>
                  <a:cubicBezTo>
                    <a:pt x="9" y="8"/>
                    <a:pt x="9" y="8"/>
                    <a:pt x="9" y="8"/>
                  </a:cubicBezTo>
                  <a:lnTo>
                    <a:pt x="11" y="8"/>
                  </a:lnTo>
                  <a:close/>
                  <a:moveTo>
                    <a:pt x="1" y="13"/>
                  </a:moveTo>
                  <a:cubicBezTo>
                    <a:pt x="1" y="13"/>
                    <a:pt x="1" y="13"/>
                    <a:pt x="1" y="13"/>
                  </a:cubicBezTo>
                  <a:cubicBezTo>
                    <a:pt x="1" y="13"/>
                    <a:pt x="1" y="13"/>
                    <a:pt x="1" y="13"/>
                  </a:cubicBezTo>
                  <a:cubicBezTo>
                    <a:pt x="1" y="13"/>
                    <a:pt x="1" y="13"/>
                    <a:pt x="1" y="13"/>
                  </a:cubicBezTo>
                  <a:close/>
                  <a:moveTo>
                    <a:pt x="1" y="12"/>
                  </a:moveTo>
                  <a:cubicBezTo>
                    <a:pt x="1" y="12"/>
                    <a:pt x="1" y="12"/>
                    <a:pt x="1" y="12"/>
                  </a:cubicBezTo>
                  <a:cubicBezTo>
                    <a:pt x="2" y="12"/>
                    <a:pt x="2" y="12"/>
                    <a:pt x="2" y="12"/>
                  </a:cubicBezTo>
                  <a:cubicBezTo>
                    <a:pt x="1" y="12"/>
                    <a:pt x="1" y="12"/>
                    <a:pt x="1" y="12"/>
                  </a:cubicBezTo>
                  <a:cubicBezTo>
                    <a:pt x="2" y="13"/>
                    <a:pt x="2" y="13"/>
                    <a:pt x="2" y="13"/>
                  </a:cubicBezTo>
                  <a:lnTo>
                    <a:pt x="1" y="12"/>
                  </a:lnTo>
                  <a:close/>
                  <a:moveTo>
                    <a:pt x="2" y="11"/>
                  </a:moveTo>
                  <a:cubicBezTo>
                    <a:pt x="2" y="11"/>
                    <a:pt x="2" y="11"/>
                    <a:pt x="2" y="11"/>
                  </a:cubicBezTo>
                  <a:cubicBezTo>
                    <a:pt x="2" y="12"/>
                    <a:pt x="2" y="12"/>
                    <a:pt x="2" y="12"/>
                  </a:cubicBezTo>
                  <a:cubicBezTo>
                    <a:pt x="2" y="12"/>
                    <a:pt x="2" y="12"/>
                    <a:pt x="2" y="12"/>
                  </a:cubicBezTo>
                  <a:cubicBezTo>
                    <a:pt x="2" y="14"/>
                    <a:pt x="2" y="14"/>
                    <a:pt x="2" y="14"/>
                  </a:cubicBezTo>
                  <a:lnTo>
                    <a:pt x="2" y="11"/>
                  </a:lnTo>
                  <a:close/>
                  <a:moveTo>
                    <a:pt x="2" y="11"/>
                  </a:moveTo>
                  <a:cubicBezTo>
                    <a:pt x="2" y="11"/>
                    <a:pt x="2" y="11"/>
                    <a:pt x="2" y="11"/>
                  </a:cubicBezTo>
                  <a:cubicBezTo>
                    <a:pt x="3" y="11"/>
                    <a:pt x="3" y="11"/>
                    <a:pt x="3" y="11"/>
                  </a:cubicBezTo>
                  <a:cubicBezTo>
                    <a:pt x="2" y="11"/>
                    <a:pt x="2" y="11"/>
                    <a:pt x="2" y="11"/>
                  </a:cubicBezTo>
                  <a:cubicBezTo>
                    <a:pt x="4" y="18"/>
                    <a:pt x="4" y="18"/>
                    <a:pt x="4" y="18"/>
                  </a:cubicBezTo>
                  <a:lnTo>
                    <a:pt x="2" y="11"/>
                  </a:lnTo>
                  <a:close/>
                  <a:moveTo>
                    <a:pt x="3" y="10"/>
                  </a:moveTo>
                  <a:cubicBezTo>
                    <a:pt x="3" y="10"/>
                    <a:pt x="3" y="10"/>
                    <a:pt x="3" y="10"/>
                  </a:cubicBezTo>
                  <a:cubicBezTo>
                    <a:pt x="4" y="11"/>
                    <a:pt x="4" y="11"/>
                    <a:pt x="4" y="11"/>
                  </a:cubicBezTo>
                  <a:cubicBezTo>
                    <a:pt x="3" y="11"/>
                    <a:pt x="3" y="11"/>
                    <a:pt x="3" y="11"/>
                  </a:cubicBezTo>
                  <a:cubicBezTo>
                    <a:pt x="8" y="25"/>
                    <a:pt x="8" y="25"/>
                    <a:pt x="8" y="25"/>
                  </a:cubicBezTo>
                  <a:lnTo>
                    <a:pt x="3" y="10"/>
                  </a:lnTo>
                  <a:close/>
                  <a:moveTo>
                    <a:pt x="4" y="10"/>
                  </a:moveTo>
                  <a:cubicBezTo>
                    <a:pt x="4" y="10"/>
                    <a:pt x="4" y="10"/>
                    <a:pt x="4" y="10"/>
                  </a:cubicBezTo>
                  <a:cubicBezTo>
                    <a:pt x="5" y="10"/>
                    <a:pt x="5" y="10"/>
                    <a:pt x="5" y="10"/>
                  </a:cubicBezTo>
                  <a:cubicBezTo>
                    <a:pt x="4" y="10"/>
                    <a:pt x="4" y="10"/>
                    <a:pt x="4" y="10"/>
                  </a:cubicBezTo>
                  <a:cubicBezTo>
                    <a:pt x="13" y="36"/>
                    <a:pt x="13" y="36"/>
                    <a:pt x="13" y="36"/>
                  </a:cubicBezTo>
                  <a:lnTo>
                    <a:pt x="4" y="10"/>
                  </a:lnTo>
                  <a:close/>
                  <a:moveTo>
                    <a:pt x="5" y="9"/>
                  </a:moveTo>
                  <a:cubicBezTo>
                    <a:pt x="5" y="9"/>
                    <a:pt x="5" y="9"/>
                    <a:pt x="5" y="9"/>
                  </a:cubicBezTo>
                  <a:cubicBezTo>
                    <a:pt x="6" y="9"/>
                    <a:pt x="6" y="9"/>
                    <a:pt x="6" y="9"/>
                  </a:cubicBezTo>
                  <a:cubicBezTo>
                    <a:pt x="5" y="10"/>
                    <a:pt x="5" y="10"/>
                    <a:pt x="5" y="10"/>
                  </a:cubicBezTo>
                  <a:cubicBezTo>
                    <a:pt x="13" y="36"/>
                    <a:pt x="13" y="36"/>
                    <a:pt x="13" y="36"/>
                  </a:cubicBezTo>
                  <a:lnTo>
                    <a:pt x="5" y="9"/>
                  </a:lnTo>
                  <a:close/>
                  <a:moveTo>
                    <a:pt x="6" y="9"/>
                  </a:moveTo>
                  <a:cubicBezTo>
                    <a:pt x="6" y="9"/>
                    <a:pt x="6" y="9"/>
                    <a:pt x="6" y="9"/>
                  </a:cubicBezTo>
                  <a:cubicBezTo>
                    <a:pt x="8" y="9"/>
                    <a:pt x="8" y="9"/>
                    <a:pt x="8" y="9"/>
                  </a:cubicBezTo>
                  <a:cubicBezTo>
                    <a:pt x="6" y="9"/>
                    <a:pt x="6" y="9"/>
                    <a:pt x="6" y="9"/>
                  </a:cubicBezTo>
                  <a:cubicBezTo>
                    <a:pt x="14" y="35"/>
                    <a:pt x="14" y="35"/>
                    <a:pt x="14" y="35"/>
                  </a:cubicBezTo>
                  <a:lnTo>
                    <a:pt x="6" y="9"/>
                  </a:lnTo>
                  <a:close/>
                  <a:moveTo>
                    <a:pt x="8" y="9"/>
                  </a:moveTo>
                  <a:cubicBezTo>
                    <a:pt x="8" y="9"/>
                    <a:pt x="8" y="9"/>
                    <a:pt x="8" y="9"/>
                  </a:cubicBezTo>
                  <a:cubicBezTo>
                    <a:pt x="9" y="9"/>
                    <a:pt x="9" y="9"/>
                    <a:pt x="9" y="9"/>
                  </a:cubicBezTo>
                  <a:cubicBezTo>
                    <a:pt x="8" y="9"/>
                    <a:pt x="8" y="9"/>
                    <a:pt x="8" y="9"/>
                  </a:cubicBezTo>
                  <a:cubicBezTo>
                    <a:pt x="16" y="35"/>
                    <a:pt x="16" y="35"/>
                    <a:pt x="16" y="35"/>
                  </a:cubicBezTo>
                  <a:lnTo>
                    <a:pt x="8" y="9"/>
                  </a:lnTo>
                  <a:close/>
                  <a:moveTo>
                    <a:pt x="115" y="29"/>
                  </a:moveTo>
                  <a:cubicBezTo>
                    <a:pt x="115" y="29"/>
                    <a:pt x="115" y="29"/>
                    <a:pt x="115" y="29"/>
                  </a:cubicBezTo>
                  <a:cubicBezTo>
                    <a:pt x="113" y="39"/>
                    <a:pt x="113" y="39"/>
                    <a:pt x="113" y="39"/>
                  </a:cubicBezTo>
                  <a:cubicBezTo>
                    <a:pt x="113" y="39"/>
                    <a:pt x="113" y="39"/>
                    <a:pt x="113" y="39"/>
                  </a:cubicBezTo>
                  <a:lnTo>
                    <a:pt x="115" y="29"/>
                  </a:lnTo>
                  <a:close/>
                  <a:moveTo>
                    <a:pt x="55" y="37"/>
                  </a:moveTo>
                  <a:cubicBezTo>
                    <a:pt x="55" y="37"/>
                    <a:pt x="55" y="37"/>
                    <a:pt x="55" y="37"/>
                  </a:cubicBezTo>
                  <a:cubicBezTo>
                    <a:pt x="56" y="51"/>
                    <a:pt x="56" y="51"/>
                    <a:pt x="56" y="51"/>
                  </a:cubicBezTo>
                  <a:cubicBezTo>
                    <a:pt x="56" y="51"/>
                    <a:pt x="56" y="51"/>
                    <a:pt x="56" y="51"/>
                  </a:cubicBezTo>
                  <a:cubicBezTo>
                    <a:pt x="55" y="37"/>
                    <a:pt x="55" y="37"/>
                    <a:pt x="55" y="37"/>
                  </a:cubicBezTo>
                  <a:cubicBezTo>
                    <a:pt x="53" y="37"/>
                    <a:pt x="52" y="37"/>
                    <a:pt x="50" y="37"/>
                  </a:cubicBezTo>
                  <a:cubicBezTo>
                    <a:pt x="51" y="51"/>
                    <a:pt x="51" y="51"/>
                    <a:pt x="51" y="51"/>
                  </a:cubicBezTo>
                  <a:cubicBezTo>
                    <a:pt x="55" y="51"/>
                    <a:pt x="58" y="51"/>
                    <a:pt x="61" y="51"/>
                  </a:cubicBezTo>
                  <a:cubicBezTo>
                    <a:pt x="61" y="38"/>
                    <a:pt x="61" y="38"/>
                    <a:pt x="61" y="38"/>
                  </a:cubicBezTo>
                  <a:cubicBezTo>
                    <a:pt x="60" y="38"/>
                    <a:pt x="58" y="38"/>
                    <a:pt x="55" y="37"/>
                  </a:cubicBezTo>
                  <a:close/>
                  <a:moveTo>
                    <a:pt x="57" y="10"/>
                  </a:moveTo>
                  <a:cubicBezTo>
                    <a:pt x="57" y="10"/>
                    <a:pt x="57" y="10"/>
                    <a:pt x="57" y="10"/>
                  </a:cubicBezTo>
                  <a:cubicBezTo>
                    <a:pt x="60" y="36"/>
                    <a:pt x="60" y="36"/>
                    <a:pt x="60" y="36"/>
                  </a:cubicBezTo>
                  <a:cubicBezTo>
                    <a:pt x="57" y="10"/>
                    <a:pt x="57" y="10"/>
                    <a:pt x="57" y="10"/>
                  </a:cubicBezTo>
                  <a:cubicBezTo>
                    <a:pt x="58" y="10"/>
                    <a:pt x="58" y="10"/>
                    <a:pt x="58" y="10"/>
                  </a:cubicBezTo>
                  <a:cubicBezTo>
                    <a:pt x="56" y="9"/>
                    <a:pt x="56" y="9"/>
                    <a:pt x="56" y="9"/>
                  </a:cubicBezTo>
                  <a:cubicBezTo>
                    <a:pt x="58" y="37"/>
                    <a:pt x="58" y="37"/>
                    <a:pt x="58" y="37"/>
                  </a:cubicBezTo>
                  <a:cubicBezTo>
                    <a:pt x="56" y="9"/>
                    <a:pt x="56" y="9"/>
                    <a:pt x="56" y="9"/>
                  </a:cubicBezTo>
                  <a:cubicBezTo>
                    <a:pt x="54" y="10"/>
                    <a:pt x="54" y="10"/>
                    <a:pt x="54" y="10"/>
                  </a:cubicBezTo>
                  <a:cubicBezTo>
                    <a:pt x="57" y="35"/>
                    <a:pt x="57" y="35"/>
                    <a:pt x="57" y="35"/>
                  </a:cubicBezTo>
                  <a:cubicBezTo>
                    <a:pt x="54" y="9"/>
                    <a:pt x="54" y="9"/>
                    <a:pt x="54" y="9"/>
                  </a:cubicBezTo>
                  <a:cubicBezTo>
                    <a:pt x="55" y="9"/>
                    <a:pt x="55" y="9"/>
                    <a:pt x="55" y="9"/>
                  </a:cubicBezTo>
                  <a:cubicBezTo>
                    <a:pt x="53" y="9"/>
                    <a:pt x="53" y="9"/>
                    <a:pt x="53" y="9"/>
                  </a:cubicBezTo>
                  <a:cubicBezTo>
                    <a:pt x="55" y="37"/>
                    <a:pt x="55" y="37"/>
                    <a:pt x="55" y="37"/>
                  </a:cubicBezTo>
                  <a:cubicBezTo>
                    <a:pt x="58" y="37"/>
                    <a:pt x="60" y="38"/>
                    <a:pt x="61" y="38"/>
                  </a:cubicBezTo>
                  <a:cubicBezTo>
                    <a:pt x="59" y="10"/>
                    <a:pt x="59" y="10"/>
                    <a:pt x="59" y="10"/>
                  </a:cubicBezTo>
                  <a:lnTo>
                    <a:pt x="57" y="10"/>
                  </a:lnTo>
                  <a:close/>
                  <a:moveTo>
                    <a:pt x="166" y="48"/>
                  </a:moveTo>
                  <a:cubicBezTo>
                    <a:pt x="166" y="48"/>
                    <a:pt x="166" y="48"/>
                    <a:pt x="166" y="48"/>
                  </a:cubicBezTo>
                  <a:cubicBezTo>
                    <a:pt x="166" y="47"/>
                    <a:pt x="166" y="47"/>
                    <a:pt x="166" y="47"/>
                  </a:cubicBezTo>
                  <a:cubicBezTo>
                    <a:pt x="154" y="42"/>
                    <a:pt x="154" y="42"/>
                    <a:pt x="154" y="42"/>
                  </a:cubicBezTo>
                  <a:cubicBezTo>
                    <a:pt x="154" y="42"/>
                    <a:pt x="154" y="42"/>
                    <a:pt x="154" y="42"/>
                  </a:cubicBezTo>
                  <a:cubicBezTo>
                    <a:pt x="154" y="42"/>
                    <a:pt x="146" y="42"/>
                    <a:pt x="145" y="42"/>
                  </a:cubicBezTo>
                  <a:cubicBezTo>
                    <a:pt x="144" y="42"/>
                    <a:pt x="143" y="42"/>
                    <a:pt x="143" y="42"/>
                  </a:cubicBezTo>
                  <a:cubicBezTo>
                    <a:pt x="143" y="41"/>
                    <a:pt x="143" y="41"/>
                    <a:pt x="143" y="41"/>
                  </a:cubicBezTo>
                  <a:cubicBezTo>
                    <a:pt x="141" y="41"/>
                    <a:pt x="141" y="41"/>
                    <a:pt x="141" y="41"/>
                  </a:cubicBezTo>
                  <a:cubicBezTo>
                    <a:pt x="141" y="41"/>
                    <a:pt x="141" y="41"/>
                    <a:pt x="141" y="41"/>
                  </a:cubicBezTo>
                  <a:cubicBezTo>
                    <a:pt x="141" y="41"/>
                    <a:pt x="141" y="41"/>
                    <a:pt x="140" y="42"/>
                  </a:cubicBezTo>
                  <a:cubicBezTo>
                    <a:pt x="140" y="42"/>
                    <a:pt x="140" y="42"/>
                    <a:pt x="140" y="42"/>
                  </a:cubicBezTo>
                  <a:cubicBezTo>
                    <a:pt x="140" y="42"/>
                    <a:pt x="140" y="42"/>
                    <a:pt x="140" y="42"/>
                  </a:cubicBezTo>
                  <a:cubicBezTo>
                    <a:pt x="140" y="41"/>
                    <a:pt x="140" y="41"/>
                    <a:pt x="140" y="41"/>
                  </a:cubicBezTo>
                  <a:cubicBezTo>
                    <a:pt x="139" y="41"/>
                    <a:pt x="139" y="41"/>
                    <a:pt x="139" y="41"/>
                  </a:cubicBezTo>
                  <a:cubicBezTo>
                    <a:pt x="139" y="41"/>
                    <a:pt x="139" y="41"/>
                    <a:pt x="139" y="41"/>
                  </a:cubicBezTo>
                  <a:cubicBezTo>
                    <a:pt x="139" y="41"/>
                    <a:pt x="139" y="41"/>
                    <a:pt x="138" y="41"/>
                  </a:cubicBezTo>
                  <a:cubicBezTo>
                    <a:pt x="136" y="41"/>
                    <a:pt x="133" y="41"/>
                    <a:pt x="129" y="41"/>
                  </a:cubicBezTo>
                  <a:cubicBezTo>
                    <a:pt x="128" y="41"/>
                    <a:pt x="124" y="41"/>
                    <a:pt x="119" y="42"/>
                  </a:cubicBezTo>
                  <a:cubicBezTo>
                    <a:pt x="120" y="41"/>
                    <a:pt x="120" y="39"/>
                    <a:pt x="120" y="39"/>
                  </a:cubicBezTo>
                  <a:cubicBezTo>
                    <a:pt x="120" y="39"/>
                    <a:pt x="120" y="39"/>
                    <a:pt x="120" y="39"/>
                  </a:cubicBezTo>
                  <a:cubicBezTo>
                    <a:pt x="120" y="39"/>
                    <a:pt x="120" y="39"/>
                    <a:pt x="120" y="39"/>
                  </a:cubicBezTo>
                  <a:cubicBezTo>
                    <a:pt x="120" y="39"/>
                    <a:pt x="120" y="39"/>
                    <a:pt x="120" y="39"/>
                  </a:cubicBezTo>
                  <a:cubicBezTo>
                    <a:pt x="120" y="39"/>
                    <a:pt x="120" y="39"/>
                    <a:pt x="120" y="39"/>
                  </a:cubicBezTo>
                  <a:cubicBezTo>
                    <a:pt x="120" y="39"/>
                    <a:pt x="120" y="39"/>
                    <a:pt x="120" y="39"/>
                  </a:cubicBezTo>
                  <a:cubicBezTo>
                    <a:pt x="120" y="39"/>
                    <a:pt x="120" y="39"/>
                    <a:pt x="120" y="39"/>
                  </a:cubicBezTo>
                  <a:cubicBezTo>
                    <a:pt x="119" y="42"/>
                    <a:pt x="119" y="42"/>
                    <a:pt x="119" y="42"/>
                  </a:cubicBezTo>
                  <a:cubicBezTo>
                    <a:pt x="119" y="42"/>
                    <a:pt x="119" y="42"/>
                    <a:pt x="119" y="42"/>
                  </a:cubicBezTo>
                  <a:cubicBezTo>
                    <a:pt x="119" y="39"/>
                    <a:pt x="119" y="39"/>
                    <a:pt x="119" y="39"/>
                  </a:cubicBezTo>
                  <a:cubicBezTo>
                    <a:pt x="119" y="39"/>
                    <a:pt x="119" y="39"/>
                    <a:pt x="119" y="39"/>
                  </a:cubicBezTo>
                  <a:cubicBezTo>
                    <a:pt x="118" y="42"/>
                    <a:pt x="118" y="42"/>
                    <a:pt x="118" y="42"/>
                  </a:cubicBezTo>
                  <a:cubicBezTo>
                    <a:pt x="118" y="42"/>
                    <a:pt x="118" y="42"/>
                    <a:pt x="118" y="42"/>
                  </a:cubicBezTo>
                  <a:cubicBezTo>
                    <a:pt x="118" y="39"/>
                    <a:pt x="118" y="39"/>
                    <a:pt x="118" y="39"/>
                  </a:cubicBezTo>
                  <a:cubicBezTo>
                    <a:pt x="118" y="39"/>
                    <a:pt x="118" y="39"/>
                    <a:pt x="118" y="39"/>
                  </a:cubicBezTo>
                  <a:cubicBezTo>
                    <a:pt x="117" y="42"/>
                    <a:pt x="117" y="42"/>
                    <a:pt x="117" y="42"/>
                  </a:cubicBezTo>
                  <a:cubicBezTo>
                    <a:pt x="117" y="42"/>
                    <a:pt x="117" y="42"/>
                    <a:pt x="117" y="42"/>
                  </a:cubicBezTo>
                  <a:cubicBezTo>
                    <a:pt x="117" y="39"/>
                    <a:pt x="117" y="39"/>
                    <a:pt x="117" y="39"/>
                  </a:cubicBezTo>
                  <a:cubicBezTo>
                    <a:pt x="117" y="39"/>
                    <a:pt x="117" y="39"/>
                    <a:pt x="117" y="39"/>
                  </a:cubicBezTo>
                  <a:cubicBezTo>
                    <a:pt x="116" y="42"/>
                    <a:pt x="116" y="42"/>
                    <a:pt x="116" y="42"/>
                  </a:cubicBezTo>
                  <a:cubicBezTo>
                    <a:pt x="116" y="42"/>
                    <a:pt x="116" y="42"/>
                    <a:pt x="116" y="42"/>
                  </a:cubicBezTo>
                  <a:cubicBezTo>
                    <a:pt x="116" y="39"/>
                    <a:pt x="116" y="39"/>
                    <a:pt x="116" y="39"/>
                  </a:cubicBezTo>
                  <a:cubicBezTo>
                    <a:pt x="116" y="39"/>
                    <a:pt x="116" y="39"/>
                    <a:pt x="116" y="39"/>
                  </a:cubicBezTo>
                  <a:cubicBezTo>
                    <a:pt x="116" y="39"/>
                    <a:pt x="116" y="39"/>
                    <a:pt x="116" y="39"/>
                  </a:cubicBezTo>
                  <a:cubicBezTo>
                    <a:pt x="115" y="39"/>
                    <a:pt x="115" y="39"/>
                    <a:pt x="115" y="39"/>
                  </a:cubicBezTo>
                  <a:cubicBezTo>
                    <a:pt x="115" y="42"/>
                    <a:pt x="115" y="42"/>
                    <a:pt x="115" y="42"/>
                  </a:cubicBezTo>
                  <a:cubicBezTo>
                    <a:pt x="115" y="42"/>
                    <a:pt x="115" y="42"/>
                    <a:pt x="114" y="42"/>
                  </a:cubicBezTo>
                  <a:cubicBezTo>
                    <a:pt x="115" y="39"/>
                    <a:pt x="115" y="39"/>
                    <a:pt x="115" y="39"/>
                  </a:cubicBezTo>
                  <a:cubicBezTo>
                    <a:pt x="114" y="39"/>
                    <a:pt x="114" y="39"/>
                    <a:pt x="114" y="39"/>
                  </a:cubicBezTo>
                  <a:cubicBezTo>
                    <a:pt x="114" y="39"/>
                    <a:pt x="114" y="39"/>
                    <a:pt x="114" y="39"/>
                  </a:cubicBezTo>
                  <a:cubicBezTo>
                    <a:pt x="114" y="39"/>
                    <a:pt x="114" y="39"/>
                    <a:pt x="114" y="39"/>
                  </a:cubicBezTo>
                  <a:cubicBezTo>
                    <a:pt x="114" y="39"/>
                    <a:pt x="114" y="39"/>
                    <a:pt x="114" y="39"/>
                  </a:cubicBezTo>
                  <a:cubicBezTo>
                    <a:pt x="113" y="42"/>
                    <a:pt x="113" y="42"/>
                    <a:pt x="113" y="42"/>
                  </a:cubicBezTo>
                  <a:cubicBezTo>
                    <a:pt x="113" y="42"/>
                    <a:pt x="113" y="42"/>
                    <a:pt x="113" y="42"/>
                  </a:cubicBezTo>
                  <a:cubicBezTo>
                    <a:pt x="113" y="39"/>
                    <a:pt x="113" y="39"/>
                    <a:pt x="113" y="39"/>
                  </a:cubicBezTo>
                  <a:cubicBezTo>
                    <a:pt x="112" y="39"/>
                    <a:pt x="112" y="39"/>
                    <a:pt x="112" y="39"/>
                  </a:cubicBezTo>
                  <a:cubicBezTo>
                    <a:pt x="112" y="39"/>
                    <a:pt x="112" y="39"/>
                    <a:pt x="112" y="39"/>
                  </a:cubicBezTo>
                  <a:cubicBezTo>
                    <a:pt x="112" y="39"/>
                    <a:pt x="112" y="40"/>
                    <a:pt x="112" y="39"/>
                  </a:cubicBezTo>
                  <a:cubicBezTo>
                    <a:pt x="112" y="39"/>
                    <a:pt x="112" y="39"/>
                    <a:pt x="112" y="39"/>
                  </a:cubicBezTo>
                  <a:cubicBezTo>
                    <a:pt x="111" y="43"/>
                    <a:pt x="111" y="43"/>
                    <a:pt x="111" y="43"/>
                  </a:cubicBezTo>
                  <a:cubicBezTo>
                    <a:pt x="111" y="43"/>
                    <a:pt x="111" y="43"/>
                    <a:pt x="111" y="43"/>
                  </a:cubicBezTo>
                  <a:cubicBezTo>
                    <a:pt x="111" y="39"/>
                    <a:pt x="111" y="39"/>
                    <a:pt x="111" y="39"/>
                  </a:cubicBezTo>
                  <a:cubicBezTo>
                    <a:pt x="111" y="39"/>
                    <a:pt x="111" y="39"/>
                    <a:pt x="111" y="39"/>
                  </a:cubicBezTo>
                  <a:cubicBezTo>
                    <a:pt x="111" y="39"/>
                    <a:pt x="111" y="39"/>
                    <a:pt x="111" y="39"/>
                  </a:cubicBezTo>
                  <a:cubicBezTo>
                    <a:pt x="111" y="40"/>
                    <a:pt x="111" y="40"/>
                    <a:pt x="111" y="40"/>
                  </a:cubicBezTo>
                  <a:cubicBezTo>
                    <a:pt x="110" y="40"/>
                    <a:pt x="110" y="40"/>
                    <a:pt x="110" y="40"/>
                  </a:cubicBezTo>
                  <a:cubicBezTo>
                    <a:pt x="110" y="39"/>
                    <a:pt x="110" y="39"/>
                    <a:pt x="110" y="39"/>
                  </a:cubicBezTo>
                  <a:cubicBezTo>
                    <a:pt x="109" y="43"/>
                    <a:pt x="109" y="43"/>
                    <a:pt x="109" y="43"/>
                  </a:cubicBezTo>
                  <a:cubicBezTo>
                    <a:pt x="109" y="43"/>
                    <a:pt x="109" y="43"/>
                    <a:pt x="109" y="43"/>
                  </a:cubicBezTo>
                  <a:cubicBezTo>
                    <a:pt x="109" y="39"/>
                    <a:pt x="109" y="39"/>
                    <a:pt x="109" y="39"/>
                  </a:cubicBezTo>
                  <a:cubicBezTo>
                    <a:pt x="109" y="39"/>
                    <a:pt x="109" y="39"/>
                    <a:pt x="109" y="39"/>
                  </a:cubicBezTo>
                  <a:cubicBezTo>
                    <a:pt x="109" y="40"/>
                    <a:pt x="109" y="40"/>
                    <a:pt x="109" y="40"/>
                  </a:cubicBezTo>
                  <a:cubicBezTo>
                    <a:pt x="109" y="40"/>
                    <a:pt x="109" y="40"/>
                    <a:pt x="109" y="40"/>
                  </a:cubicBezTo>
                  <a:cubicBezTo>
                    <a:pt x="108" y="40"/>
                    <a:pt x="108" y="40"/>
                    <a:pt x="108" y="40"/>
                  </a:cubicBezTo>
                  <a:cubicBezTo>
                    <a:pt x="108" y="40"/>
                    <a:pt x="108" y="40"/>
                    <a:pt x="108" y="40"/>
                  </a:cubicBezTo>
                  <a:cubicBezTo>
                    <a:pt x="108" y="40"/>
                    <a:pt x="108" y="40"/>
                    <a:pt x="108" y="40"/>
                  </a:cubicBezTo>
                  <a:cubicBezTo>
                    <a:pt x="107" y="40"/>
                    <a:pt x="107" y="40"/>
                    <a:pt x="107" y="40"/>
                  </a:cubicBezTo>
                  <a:cubicBezTo>
                    <a:pt x="107" y="43"/>
                    <a:pt x="107" y="43"/>
                    <a:pt x="107" y="43"/>
                  </a:cubicBezTo>
                  <a:cubicBezTo>
                    <a:pt x="107" y="43"/>
                    <a:pt x="107" y="43"/>
                    <a:pt x="107" y="43"/>
                  </a:cubicBezTo>
                  <a:cubicBezTo>
                    <a:pt x="107" y="40"/>
                    <a:pt x="107" y="40"/>
                    <a:pt x="107" y="40"/>
                  </a:cubicBezTo>
                  <a:cubicBezTo>
                    <a:pt x="107" y="40"/>
                    <a:pt x="107" y="40"/>
                    <a:pt x="107" y="40"/>
                  </a:cubicBezTo>
                  <a:cubicBezTo>
                    <a:pt x="107" y="40"/>
                    <a:pt x="107" y="40"/>
                    <a:pt x="107" y="40"/>
                  </a:cubicBezTo>
                  <a:cubicBezTo>
                    <a:pt x="106" y="40"/>
                    <a:pt x="106" y="40"/>
                    <a:pt x="106" y="40"/>
                  </a:cubicBezTo>
                  <a:cubicBezTo>
                    <a:pt x="106" y="40"/>
                    <a:pt x="106" y="40"/>
                    <a:pt x="106" y="40"/>
                  </a:cubicBezTo>
                  <a:cubicBezTo>
                    <a:pt x="106" y="40"/>
                    <a:pt x="106" y="40"/>
                    <a:pt x="106" y="40"/>
                  </a:cubicBezTo>
                  <a:cubicBezTo>
                    <a:pt x="105" y="40"/>
                    <a:pt x="105" y="40"/>
                    <a:pt x="105" y="40"/>
                  </a:cubicBezTo>
                  <a:cubicBezTo>
                    <a:pt x="105" y="43"/>
                    <a:pt x="105" y="43"/>
                    <a:pt x="105" y="43"/>
                  </a:cubicBezTo>
                  <a:cubicBezTo>
                    <a:pt x="105" y="43"/>
                    <a:pt x="104" y="43"/>
                    <a:pt x="104" y="43"/>
                  </a:cubicBezTo>
                  <a:cubicBezTo>
                    <a:pt x="105" y="40"/>
                    <a:pt x="105" y="40"/>
                    <a:pt x="105" y="40"/>
                  </a:cubicBezTo>
                  <a:cubicBezTo>
                    <a:pt x="104" y="40"/>
                    <a:pt x="104" y="40"/>
                    <a:pt x="104" y="40"/>
                  </a:cubicBezTo>
                  <a:cubicBezTo>
                    <a:pt x="104" y="40"/>
                    <a:pt x="104" y="40"/>
                    <a:pt x="104" y="40"/>
                  </a:cubicBezTo>
                  <a:cubicBezTo>
                    <a:pt x="103" y="40"/>
                    <a:pt x="103" y="40"/>
                    <a:pt x="103" y="40"/>
                  </a:cubicBezTo>
                  <a:cubicBezTo>
                    <a:pt x="103" y="40"/>
                    <a:pt x="103" y="40"/>
                    <a:pt x="103" y="40"/>
                  </a:cubicBezTo>
                  <a:cubicBezTo>
                    <a:pt x="103" y="40"/>
                    <a:pt x="103" y="40"/>
                    <a:pt x="103" y="40"/>
                  </a:cubicBezTo>
                  <a:cubicBezTo>
                    <a:pt x="102" y="40"/>
                    <a:pt x="102" y="40"/>
                    <a:pt x="102" y="40"/>
                  </a:cubicBezTo>
                  <a:cubicBezTo>
                    <a:pt x="102" y="43"/>
                    <a:pt x="102" y="43"/>
                    <a:pt x="102" y="43"/>
                  </a:cubicBezTo>
                  <a:cubicBezTo>
                    <a:pt x="102" y="43"/>
                    <a:pt x="101" y="43"/>
                    <a:pt x="101" y="43"/>
                  </a:cubicBezTo>
                  <a:cubicBezTo>
                    <a:pt x="102" y="40"/>
                    <a:pt x="102" y="40"/>
                    <a:pt x="102" y="40"/>
                  </a:cubicBezTo>
                  <a:cubicBezTo>
                    <a:pt x="102" y="40"/>
                    <a:pt x="102" y="40"/>
                    <a:pt x="102" y="40"/>
                  </a:cubicBezTo>
                  <a:cubicBezTo>
                    <a:pt x="102" y="40"/>
                    <a:pt x="102" y="40"/>
                    <a:pt x="102" y="40"/>
                  </a:cubicBezTo>
                  <a:cubicBezTo>
                    <a:pt x="100" y="40"/>
                    <a:pt x="100" y="40"/>
                    <a:pt x="100" y="40"/>
                  </a:cubicBezTo>
                  <a:cubicBezTo>
                    <a:pt x="100" y="40"/>
                    <a:pt x="100" y="40"/>
                    <a:pt x="100" y="40"/>
                  </a:cubicBezTo>
                  <a:cubicBezTo>
                    <a:pt x="100" y="40"/>
                    <a:pt x="100" y="40"/>
                    <a:pt x="100" y="40"/>
                  </a:cubicBezTo>
                  <a:cubicBezTo>
                    <a:pt x="99" y="40"/>
                    <a:pt x="99" y="40"/>
                    <a:pt x="99" y="40"/>
                  </a:cubicBezTo>
                  <a:cubicBezTo>
                    <a:pt x="99" y="44"/>
                    <a:pt x="99" y="44"/>
                    <a:pt x="99" y="44"/>
                  </a:cubicBezTo>
                  <a:cubicBezTo>
                    <a:pt x="99" y="44"/>
                    <a:pt x="99" y="44"/>
                    <a:pt x="99" y="44"/>
                  </a:cubicBezTo>
                  <a:cubicBezTo>
                    <a:pt x="99" y="40"/>
                    <a:pt x="99" y="40"/>
                    <a:pt x="99" y="40"/>
                  </a:cubicBezTo>
                  <a:cubicBezTo>
                    <a:pt x="98" y="40"/>
                    <a:pt x="98" y="40"/>
                    <a:pt x="98" y="40"/>
                  </a:cubicBezTo>
                  <a:cubicBezTo>
                    <a:pt x="98" y="40"/>
                    <a:pt x="98" y="40"/>
                    <a:pt x="98" y="40"/>
                  </a:cubicBezTo>
                  <a:cubicBezTo>
                    <a:pt x="97" y="40"/>
                    <a:pt x="97" y="40"/>
                    <a:pt x="97" y="40"/>
                  </a:cubicBezTo>
                  <a:cubicBezTo>
                    <a:pt x="97" y="40"/>
                    <a:pt x="97" y="40"/>
                    <a:pt x="97" y="40"/>
                  </a:cubicBezTo>
                  <a:cubicBezTo>
                    <a:pt x="96" y="40"/>
                    <a:pt x="96" y="40"/>
                    <a:pt x="96" y="40"/>
                  </a:cubicBezTo>
                  <a:cubicBezTo>
                    <a:pt x="96" y="44"/>
                    <a:pt x="96" y="44"/>
                    <a:pt x="96" y="44"/>
                  </a:cubicBezTo>
                  <a:cubicBezTo>
                    <a:pt x="96" y="44"/>
                    <a:pt x="95" y="44"/>
                    <a:pt x="95" y="44"/>
                  </a:cubicBezTo>
                  <a:cubicBezTo>
                    <a:pt x="96" y="40"/>
                    <a:pt x="96" y="40"/>
                    <a:pt x="96" y="40"/>
                  </a:cubicBezTo>
                  <a:cubicBezTo>
                    <a:pt x="95" y="41"/>
                    <a:pt x="95" y="41"/>
                    <a:pt x="95" y="41"/>
                  </a:cubicBezTo>
                  <a:cubicBezTo>
                    <a:pt x="95" y="41"/>
                    <a:pt x="95" y="41"/>
                    <a:pt x="95" y="41"/>
                  </a:cubicBezTo>
                  <a:cubicBezTo>
                    <a:pt x="95" y="41"/>
                    <a:pt x="95" y="41"/>
                    <a:pt x="95" y="41"/>
                  </a:cubicBezTo>
                  <a:cubicBezTo>
                    <a:pt x="94" y="40"/>
                    <a:pt x="94" y="40"/>
                    <a:pt x="94" y="40"/>
                  </a:cubicBezTo>
                  <a:cubicBezTo>
                    <a:pt x="93" y="40"/>
                    <a:pt x="93" y="40"/>
                    <a:pt x="93" y="40"/>
                  </a:cubicBezTo>
                  <a:cubicBezTo>
                    <a:pt x="93" y="40"/>
                    <a:pt x="93" y="40"/>
                    <a:pt x="93" y="40"/>
                  </a:cubicBezTo>
                  <a:cubicBezTo>
                    <a:pt x="92" y="44"/>
                    <a:pt x="92" y="44"/>
                    <a:pt x="92" y="44"/>
                  </a:cubicBezTo>
                  <a:cubicBezTo>
                    <a:pt x="92" y="44"/>
                    <a:pt x="92" y="45"/>
                    <a:pt x="92" y="45"/>
                  </a:cubicBezTo>
                  <a:cubicBezTo>
                    <a:pt x="92" y="40"/>
                    <a:pt x="92" y="40"/>
                    <a:pt x="92" y="40"/>
                  </a:cubicBezTo>
                  <a:cubicBezTo>
                    <a:pt x="91" y="40"/>
                    <a:pt x="91" y="40"/>
                    <a:pt x="91" y="40"/>
                  </a:cubicBezTo>
                  <a:cubicBezTo>
                    <a:pt x="91" y="40"/>
                    <a:pt x="91" y="40"/>
                    <a:pt x="91" y="40"/>
                  </a:cubicBezTo>
                  <a:cubicBezTo>
                    <a:pt x="90" y="40"/>
                    <a:pt x="90" y="40"/>
                    <a:pt x="90" y="40"/>
                  </a:cubicBezTo>
                  <a:cubicBezTo>
                    <a:pt x="90" y="40"/>
                    <a:pt x="90" y="40"/>
                    <a:pt x="90" y="40"/>
                  </a:cubicBezTo>
                  <a:cubicBezTo>
                    <a:pt x="89" y="40"/>
                    <a:pt x="89" y="40"/>
                    <a:pt x="89" y="40"/>
                  </a:cubicBezTo>
                  <a:cubicBezTo>
                    <a:pt x="88" y="45"/>
                    <a:pt x="88" y="45"/>
                    <a:pt x="88" y="45"/>
                  </a:cubicBezTo>
                  <a:cubicBezTo>
                    <a:pt x="88" y="45"/>
                    <a:pt x="88" y="45"/>
                    <a:pt x="88" y="45"/>
                  </a:cubicBezTo>
                  <a:cubicBezTo>
                    <a:pt x="88" y="40"/>
                    <a:pt x="88" y="40"/>
                    <a:pt x="88" y="40"/>
                  </a:cubicBezTo>
                  <a:cubicBezTo>
                    <a:pt x="88" y="40"/>
                    <a:pt x="88" y="40"/>
                    <a:pt x="88" y="40"/>
                  </a:cubicBezTo>
                  <a:cubicBezTo>
                    <a:pt x="87" y="40"/>
                    <a:pt x="87" y="40"/>
                    <a:pt x="87" y="40"/>
                  </a:cubicBezTo>
                  <a:cubicBezTo>
                    <a:pt x="87" y="40"/>
                    <a:pt x="87" y="40"/>
                    <a:pt x="87" y="40"/>
                  </a:cubicBezTo>
                  <a:cubicBezTo>
                    <a:pt x="86" y="40"/>
                    <a:pt x="86" y="40"/>
                    <a:pt x="86" y="40"/>
                  </a:cubicBezTo>
                  <a:cubicBezTo>
                    <a:pt x="86" y="40"/>
                    <a:pt x="86" y="40"/>
                    <a:pt x="86" y="40"/>
                  </a:cubicBezTo>
                  <a:cubicBezTo>
                    <a:pt x="85" y="40"/>
                    <a:pt x="85" y="40"/>
                    <a:pt x="85" y="40"/>
                  </a:cubicBezTo>
                  <a:cubicBezTo>
                    <a:pt x="84" y="46"/>
                    <a:pt x="84" y="46"/>
                    <a:pt x="84" y="46"/>
                  </a:cubicBezTo>
                  <a:cubicBezTo>
                    <a:pt x="84" y="46"/>
                    <a:pt x="84" y="46"/>
                    <a:pt x="84" y="46"/>
                  </a:cubicBezTo>
                  <a:cubicBezTo>
                    <a:pt x="84" y="40"/>
                    <a:pt x="84" y="40"/>
                    <a:pt x="84" y="40"/>
                  </a:cubicBezTo>
                  <a:cubicBezTo>
                    <a:pt x="84" y="40"/>
                    <a:pt x="84" y="40"/>
                    <a:pt x="84" y="40"/>
                  </a:cubicBezTo>
                  <a:cubicBezTo>
                    <a:pt x="83" y="40"/>
                    <a:pt x="83" y="40"/>
                    <a:pt x="83" y="40"/>
                  </a:cubicBezTo>
                  <a:cubicBezTo>
                    <a:pt x="81" y="40"/>
                    <a:pt x="81" y="40"/>
                    <a:pt x="81" y="40"/>
                  </a:cubicBezTo>
                  <a:cubicBezTo>
                    <a:pt x="81" y="40"/>
                    <a:pt x="81" y="40"/>
                    <a:pt x="81" y="40"/>
                  </a:cubicBezTo>
                  <a:cubicBezTo>
                    <a:pt x="80" y="40"/>
                    <a:pt x="80" y="40"/>
                    <a:pt x="80" y="40"/>
                  </a:cubicBezTo>
                  <a:cubicBezTo>
                    <a:pt x="80" y="46"/>
                    <a:pt x="80" y="46"/>
                    <a:pt x="80" y="46"/>
                  </a:cubicBezTo>
                  <a:cubicBezTo>
                    <a:pt x="80" y="46"/>
                    <a:pt x="80" y="46"/>
                    <a:pt x="80" y="47"/>
                  </a:cubicBezTo>
                  <a:cubicBezTo>
                    <a:pt x="80" y="40"/>
                    <a:pt x="80" y="40"/>
                    <a:pt x="80" y="40"/>
                  </a:cubicBezTo>
                  <a:cubicBezTo>
                    <a:pt x="80" y="40"/>
                    <a:pt x="80" y="40"/>
                    <a:pt x="80" y="40"/>
                  </a:cubicBezTo>
                  <a:cubicBezTo>
                    <a:pt x="79" y="40"/>
                    <a:pt x="79" y="40"/>
                    <a:pt x="79" y="40"/>
                  </a:cubicBezTo>
                  <a:cubicBezTo>
                    <a:pt x="77" y="40"/>
                    <a:pt x="77" y="40"/>
                    <a:pt x="77" y="40"/>
                  </a:cubicBezTo>
                  <a:cubicBezTo>
                    <a:pt x="77" y="40"/>
                    <a:pt x="77" y="40"/>
                    <a:pt x="77" y="40"/>
                  </a:cubicBezTo>
                  <a:cubicBezTo>
                    <a:pt x="77" y="40"/>
                    <a:pt x="77" y="40"/>
                    <a:pt x="77" y="40"/>
                  </a:cubicBezTo>
                  <a:cubicBezTo>
                    <a:pt x="76" y="39"/>
                    <a:pt x="76" y="39"/>
                    <a:pt x="76" y="39"/>
                  </a:cubicBezTo>
                  <a:cubicBezTo>
                    <a:pt x="76" y="39"/>
                    <a:pt x="76" y="39"/>
                    <a:pt x="76" y="39"/>
                  </a:cubicBezTo>
                  <a:cubicBezTo>
                    <a:pt x="76" y="47"/>
                    <a:pt x="76" y="47"/>
                    <a:pt x="76" y="47"/>
                  </a:cubicBezTo>
                  <a:cubicBezTo>
                    <a:pt x="75" y="47"/>
                    <a:pt x="75" y="47"/>
                    <a:pt x="75" y="47"/>
                  </a:cubicBezTo>
                  <a:cubicBezTo>
                    <a:pt x="75" y="39"/>
                    <a:pt x="75" y="39"/>
                    <a:pt x="75" y="39"/>
                  </a:cubicBezTo>
                  <a:cubicBezTo>
                    <a:pt x="74" y="39"/>
                    <a:pt x="74" y="39"/>
                    <a:pt x="74" y="39"/>
                  </a:cubicBezTo>
                  <a:cubicBezTo>
                    <a:pt x="74" y="39"/>
                    <a:pt x="74" y="39"/>
                    <a:pt x="74" y="39"/>
                  </a:cubicBezTo>
                  <a:cubicBezTo>
                    <a:pt x="74" y="39"/>
                    <a:pt x="74" y="39"/>
                    <a:pt x="74" y="39"/>
                  </a:cubicBezTo>
                  <a:cubicBezTo>
                    <a:pt x="73" y="39"/>
                    <a:pt x="73" y="39"/>
                    <a:pt x="73" y="39"/>
                  </a:cubicBezTo>
                  <a:cubicBezTo>
                    <a:pt x="72" y="39"/>
                    <a:pt x="72" y="39"/>
                    <a:pt x="72" y="39"/>
                  </a:cubicBezTo>
                  <a:cubicBezTo>
                    <a:pt x="71" y="39"/>
                    <a:pt x="71" y="39"/>
                    <a:pt x="71" y="39"/>
                  </a:cubicBezTo>
                  <a:cubicBezTo>
                    <a:pt x="71" y="49"/>
                    <a:pt x="71" y="49"/>
                    <a:pt x="71" y="49"/>
                  </a:cubicBezTo>
                  <a:cubicBezTo>
                    <a:pt x="70" y="49"/>
                    <a:pt x="70" y="49"/>
                    <a:pt x="70" y="49"/>
                  </a:cubicBezTo>
                  <a:cubicBezTo>
                    <a:pt x="70" y="39"/>
                    <a:pt x="70" y="39"/>
                    <a:pt x="70" y="39"/>
                  </a:cubicBezTo>
                  <a:cubicBezTo>
                    <a:pt x="69" y="39"/>
                    <a:pt x="69" y="39"/>
                    <a:pt x="69" y="39"/>
                  </a:cubicBezTo>
                  <a:cubicBezTo>
                    <a:pt x="69" y="39"/>
                    <a:pt x="69" y="39"/>
                    <a:pt x="69" y="39"/>
                  </a:cubicBezTo>
                  <a:cubicBezTo>
                    <a:pt x="68" y="39"/>
                    <a:pt x="68" y="39"/>
                    <a:pt x="68" y="39"/>
                  </a:cubicBezTo>
                  <a:cubicBezTo>
                    <a:pt x="67" y="39"/>
                    <a:pt x="67" y="39"/>
                    <a:pt x="67" y="39"/>
                  </a:cubicBezTo>
                  <a:cubicBezTo>
                    <a:pt x="66" y="39"/>
                    <a:pt x="66" y="39"/>
                    <a:pt x="66" y="39"/>
                  </a:cubicBezTo>
                  <a:cubicBezTo>
                    <a:pt x="66" y="51"/>
                    <a:pt x="66" y="51"/>
                    <a:pt x="66" y="51"/>
                  </a:cubicBezTo>
                  <a:cubicBezTo>
                    <a:pt x="66" y="51"/>
                    <a:pt x="66" y="51"/>
                    <a:pt x="66" y="51"/>
                  </a:cubicBezTo>
                  <a:cubicBezTo>
                    <a:pt x="66" y="38"/>
                    <a:pt x="66" y="38"/>
                    <a:pt x="66" y="38"/>
                  </a:cubicBezTo>
                  <a:cubicBezTo>
                    <a:pt x="64" y="38"/>
                    <a:pt x="64" y="38"/>
                    <a:pt x="64" y="38"/>
                  </a:cubicBezTo>
                  <a:cubicBezTo>
                    <a:pt x="62" y="38"/>
                    <a:pt x="62" y="38"/>
                    <a:pt x="62" y="38"/>
                  </a:cubicBezTo>
                  <a:cubicBezTo>
                    <a:pt x="62" y="38"/>
                    <a:pt x="62" y="38"/>
                    <a:pt x="62" y="38"/>
                  </a:cubicBezTo>
                  <a:cubicBezTo>
                    <a:pt x="62" y="38"/>
                    <a:pt x="62" y="38"/>
                    <a:pt x="62" y="38"/>
                  </a:cubicBezTo>
                  <a:cubicBezTo>
                    <a:pt x="62" y="38"/>
                    <a:pt x="62" y="38"/>
                    <a:pt x="61" y="38"/>
                  </a:cubicBezTo>
                  <a:cubicBezTo>
                    <a:pt x="61" y="51"/>
                    <a:pt x="61" y="51"/>
                    <a:pt x="61" y="51"/>
                  </a:cubicBezTo>
                  <a:cubicBezTo>
                    <a:pt x="63" y="51"/>
                    <a:pt x="64" y="51"/>
                    <a:pt x="64" y="51"/>
                  </a:cubicBezTo>
                  <a:cubicBezTo>
                    <a:pt x="69" y="51"/>
                    <a:pt x="69" y="51"/>
                    <a:pt x="69" y="51"/>
                  </a:cubicBezTo>
                  <a:cubicBezTo>
                    <a:pt x="69" y="51"/>
                    <a:pt x="71" y="51"/>
                    <a:pt x="74" y="50"/>
                  </a:cubicBezTo>
                  <a:cubicBezTo>
                    <a:pt x="74" y="51"/>
                    <a:pt x="74" y="51"/>
                    <a:pt x="74" y="51"/>
                  </a:cubicBezTo>
                  <a:cubicBezTo>
                    <a:pt x="81" y="51"/>
                    <a:pt x="81" y="51"/>
                    <a:pt x="81" y="51"/>
                  </a:cubicBezTo>
                  <a:cubicBezTo>
                    <a:pt x="81" y="51"/>
                    <a:pt x="82" y="51"/>
                    <a:pt x="82" y="51"/>
                  </a:cubicBezTo>
                  <a:cubicBezTo>
                    <a:pt x="86" y="51"/>
                    <a:pt x="97" y="51"/>
                    <a:pt x="103" y="51"/>
                  </a:cubicBezTo>
                  <a:cubicBezTo>
                    <a:pt x="110" y="51"/>
                    <a:pt x="131" y="50"/>
                    <a:pt x="132" y="50"/>
                  </a:cubicBezTo>
                  <a:cubicBezTo>
                    <a:pt x="132" y="50"/>
                    <a:pt x="132" y="50"/>
                    <a:pt x="132" y="50"/>
                  </a:cubicBezTo>
                  <a:cubicBezTo>
                    <a:pt x="132" y="50"/>
                    <a:pt x="132" y="50"/>
                    <a:pt x="132" y="50"/>
                  </a:cubicBezTo>
                  <a:cubicBezTo>
                    <a:pt x="132" y="50"/>
                    <a:pt x="132" y="50"/>
                    <a:pt x="132" y="50"/>
                  </a:cubicBezTo>
                  <a:cubicBezTo>
                    <a:pt x="132" y="50"/>
                    <a:pt x="134" y="48"/>
                    <a:pt x="136" y="47"/>
                  </a:cubicBezTo>
                  <a:cubicBezTo>
                    <a:pt x="138" y="45"/>
                    <a:pt x="139" y="45"/>
                    <a:pt x="139" y="44"/>
                  </a:cubicBezTo>
                  <a:cubicBezTo>
                    <a:pt x="140" y="44"/>
                    <a:pt x="141" y="43"/>
                    <a:pt x="141" y="43"/>
                  </a:cubicBezTo>
                  <a:cubicBezTo>
                    <a:pt x="140" y="43"/>
                    <a:pt x="140" y="43"/>
                    <a:pt x="140" y="43"/>
                  </a:cubicBezTo>
                  <a:cubicBezTo>
                    <a:pt x="140" y="43"/>
                    <a:pt x="140" y="43"/>
                    <a:pt x="140" y="43"/>
                  </a:cubicBezTo>
                  <a:cubicBezTo>
                    <a:pt x="140" y="43"/>
                    <a:pt x="140" y="43"/>
                    <a:pt x="140" y="43"/>
                  </a:cubicBezTo>
                  <a:cubicBezTo>
                    <a:pt x="140" y="43"/>
                    <a:pt x="140" y="43"/>
                    <a:pt x="140" y="43"/>
                  </a:cubicBezTo>
                  <a:cubicBezTo>
                    <a:pt x="140" y="42"/>
                    <a:pt x="140" y="42"/>
                    <a:pt x="141" y="42"/>
                  </a:cubicBezTo>
                  <a:cubicBezTo>
                    <a:pt x="141" y="42"/>
                    <a:pt x="141" y="41"/>
                    <a:pt x="141" y="41"/>
                  </a:cubicBezTo>
                  <a:cubicBezTo>
                    <a:pt x="142" y="42"/>
                    <a:pt x="142" y="42"/>
                    <a:pt x="142" y="42"/>
                  </a:cubicBezTo>
                  <a:cubicBezTo>
                    <a:pt x="142" y="43"/>
                    <a:pt x="142" y="43"/>
                    <a:pt x="142" y="43"/>
                  </a:cubicBezTo>
                  <a:cubicBezTo>
                    <a:pt x="141" y="43"/>
                    <a:pt x="141" y="43"/>
                    <a:pt x="141" y="43"/>
                  </a:cubicBezTo>
                  <a:cubicBezTo>
                    <a:pt x="141" y="43"/>
                    <a:pt x="139" y="45"/>
                    <a:pt x="137" y="46"/>
                  </a:cubicBezTo>
                  <a:cubicBezTo>
                    <a:pt x="135" y="47"/>
                    <a:pt x="132" y="50"/>
                    <a:pt x="132" y="50"/>
                  </a:cubicBezTo>
                  <a:cubicBezTo>
                    <a:pt x="133" y="50"/>
                    <a:pt x="133" y="50"/>
                    <a:pt x="133" y="50"/>
                  </a:cubicBezTo>
                  <a:cubicBezTo>
                    <a:pt x="133" y="50"/>
                    <a:pt x="134" y="50"/>
                    <a:pt x="135" y="49"/>
                  </a:cubicBezTo>
                  <a:cubicBezTo>
                    <a:pt x="135" y="49"/>
                    <a:pt x="135" y="49"/>
                    <a:pt x="135" y="49"/>
                  </a:cubicBezTo>
                  <a:cubicBezTo>
                    <a:pt x="135" y="50"/>
                    <a:pt x="135" y="50"/>
                    <a:pt x="135" y="50"/>
                  </a:cubicBezTo>
                  <a:cubicBezTo>
                    <a:pt x="133" y="50"/>
                    <a:pt x="133" y="50"/>
                    <a:pt x="133" y="50"/>
                  </a:cubicBezTo>
                  <a:cubicBezTo>
                    <a:pt x="133" y="50"/>
                    <a:pt x="134" y="50"/>
                    <a:pt x="135" y="50"/>
                  </a:cubicBezTo>
                  <a:cubicBezTo>
                    <a:pt x="135" y="50"/>
                    <a:pt x="135" y="50"/>
                    <a:pt x="135" y="50"/>
                  </a:cubicBezTo>
                  <a:cubicBezTo>
                    <a:pt x="135" y="50"/>
                    <a:pt x="135" y="50"/>
                    <a:pt x="135" y="50"/>
                  </a:cubicBezTo>
                  <a:cubicBezTo>
                    <a:pt x="135" y="50"/>
                    <a:pt x="135" y="50"/>
                    <a:pt x="135" y="50"/>
                  </a:cubicBezTo>
                  <a:cubicBezTo>
                    <a:pt x="135" y="50"/>
                    <a:pt x="135" y="50"/>
                    <a:pt x="135" y="50"/>
                  </a:cubicBezTo>
                  <a:cubicBezTo>
                    <a:pt x="135" y="50"/>
                    <a:pt x="135" y="50"/>
                    <a:pt x="135" y="50"/>
                  </a:cubicBezTo>
                  <a:cubicBezTo>
                    <a:pt x="135" y="50"/>
                    <a:pt x="135" y="50"/>
                    <a:pt x="135" y="50"/>
                  </a:cubicBezTo>
                  <a:cubicBezTo>
                    <a:pt x="135" y="50"/>
                    <a:pt x="135" y="50"/>
                    <a:pt x="135" y="50"/>
                  </a:cubicBezTo>
                  <a:cubicBezTo>
                    <a:pt x="136" y="50"/>
                    <a:pt x="136" y="50"/>
                    <a:pt x="136" y="50"/>
                  </a:cubicBezTo>
                  <a:cubicBezTo>
                    <a:pt x="136" y="50"/>
                    <a:pt x="136" y="50"/>
                    <a:pt x="136" y="50"/>
                  </a:cubicBezTo>
                  <a:cubicBezTo>
                    <a:pt x="136" y="50"/>
                    <a:pt x="136" y="50"/>
                    <a:pt x="136" y="50"/>
                  </a:cubicBezTo>
                  <a:cubicBezTo>
                    <a:pt x="136" y="50"/>
                    <a:pt x="136" y="50"/>
                    <a:pt x="136" y="50"/>
                  </a:cubicBezTo>
                  <a:cubicBezTo>
                    <a:pt x="136" y="50"/>
                    <a:pt x="136" y="50"/>
                    <a:pt x="137" y="50"/>
                  </a:cubicBezTo>
                  <a:cubicBezTo>
                    <a:pt x="137" y="50"/>
                    <a:pt x="137" y="50"/>
                    <a:pt x="137" y="50"/>
                  </a:cubicBezTo>
                  <a:cubicBezTo>
                    <a:pt x="137" y="50"/>
                    <a:pt x="137" y="50"/>
                    <a:pt x="137" y="50"/>
                  </a:cubicBezTo>
                  <a:cubicBezTo>
                    <a:pt x="137" y="50"/>
                    <a:pt x="137" y="50"/>
                    <a:pt x="137" y="50"/>
                  </a:cubicBezTo>
                  <a:cubicBezTo>
                    <a:pt x="138" y="50"/>
                    <a:pt x="140" y="50"/>
                    <a:pt x="143" y="50"/>
                  </a:cubicBezTo>
                  <a:cubicBezTo>
                    <a:pt x="147" y="50"/>
                    <a:pt x="152" y="50"/>
                    <a:pt x="152" y="50"/>
                  </a:cubicBezTo>
                  <a:cubicBezTo>
                    <a:pt x="141" y="50"/>
                    <a:pt x="141" y="50"/>
                    <a:pt x="141" y="50"/>
                  </a:cubicBezTo>
                  <a:cubicBezTo>
                    <a:pt x="141" y="50"/>
                    <a:pt x="141" y="50"/>
                    <a:pt x="141" y="50"/>
                  </a:cubicBezTo>
                  <a:cubicBezTo>
                    <a:pt x="140" y="50"/>
                    <a:pt x="140" y="50"/>
                    <a:pt x="140" y="50"/>
                  </a:cubicBezTo>
                  <a:cubicBezTo>
                    <a:pt x="140" y="49"/>
                    <a:pt x="140" y="49"/>
                    <a:pt x="140" y="49"/>
                  </a:cubicBezTo>
                  <a:cubicBezTo>
                    <a:pt x="141" y="49"/>
                    <a:pt x="141" y="49"/>
                    <a:pt x="141" y="49"/>
                  </a:cubicBezTo>
                  <a:cubicBezTo>
                    <a:pt x="141" y="48"/>
                    <a:pt x="141" y="48"/>
                    <a:pt x="141" y="48"/>
                  </a:cubicBezTo>
                  <a:cubicBezTo>
                    <a:pt x="140" y="48"/>
                    <a:pt x="140" y="48"/>
                    <a:pt x="140" y="48"/>
                  </a:cubicBezTo>
                  <a:cubicBezTo>
                    <a:pt x="140" y="46"/>
                    <a:pt x="140" y="46"/>
                    <a:pt x="140" y="46"/>
                  </a:cubicBezTo>
                  <a:cubicBezTo>
                    <a:pt x="141" y="46"/>
                    <a:pt x="141" y="46"/>
                    <a:pt x="141" y="46"/>
                  </a:cubicBezTo>
                  <a:cubicBezTo>
                    <a:pt x="141" y="46"/>
                    <a:pt x="141" y="46"/>
                    <a:pt x="141" y="46"/>
                  </a:cubicBezTo>
                  <a:cubicBezTo>
                    <a:pt x="140" y="46"/>
                    <a:pt x="140" y="46"/>
                    <a:pt x="140" y="46"/>
                  </a:cubicBezTo>
                  <a:cubicBezTo>
                    <a:pt x="140" y="45"/>
                    <a:pt x="140" y="45"/>
                    <a:pt x="140" y="45"/>
                  </a:cubicBezTo>
                  <a:cubicBezTo>
                    <a:pt x="141" y="45"/>
                    <a:pt x="141" y="45"/>
                    <a:pt x="141" y="45"/>
                  </a:cubicBezTo>
                  <a:cubicBezTo>
                    <a:pt x="141" y="45"/>
                    <a:pt x="141" y="45"/>
                    <a:pt x="141" y="45"/>
                  </a:cubicBezTo>
                  <a:cubicBezTo>
                    <a:pt x="140" y="45"/>
                    <a:pt x="140" y="45"/>
                    <a:pt x="140" y="45"/>
                  </a:cubicBezTo>
                  <a:cubicBezTo>
                    <a:pt x="140" y="45"/>
                    <a:pt x="140" y="45"/>
                    <a:pt x="140" y="45"/>
                  </a:cubicBezTo>
                  <a:cubicBezTo>
                    <a:pt x="141" y="45"/>
                    <a:pt x="141" y="44"/>
                    <a:pt x="141" y="44"/>
                  </a:cubicBezTo>
                  <a:cubicBezTo>
                    <a:pt x="141" y="44"/>
                    <a:pt x="142" y="44"/>
                    <a:pt x="142" y="44"/>
                  </a:cubicBezTo>
                  <a:cubicBezTo>
                    <a:pt x="142" y="46"/>
                    <a:pt x="142" y="46"/>
                    <a:pt x="142" y="46"/>
                  </a:cubicBezTo>
                  <a:cubicBezTo>
                    <a:pt x="141" y="46"/>
                    <a:pt x="141" y="46"/>
                    <a:pt x="141" y="46"/>
                  </a:cubicBezTo>
                  <a:cubicBezTo>
                    <a:pt x="141" y="46"/>
                    <a:pt x="141" y="46"/>
                    <a:pt x="141" y="46"/>
                  </a:cubicBezTo>
                  <a:cubicBezTo>
                    <a:pt x="142" y="46"/>
                    <a:pt x="142" y="46"/>
                    <a:pt x="142" y="46"/>
                  </a:cubicBezTo>
                  <a:cubicBezTo>
                    <a:pt x="142" y="46"/>
                    <a:pt x="142" y="46"/>
                    <a:pt x="142" y="46"/>
                  </a:cubicBezTo>
                  <a:cubicBezTo>
                    <a:pt x="141" y="46"/>
                    <a:pt x="141" y="46"/>
                    <a:pt x="141" y="46"/>
                  </a:cubicBezTo>
                  <a:cubicBezTo>
                    <a:pt x="141" y="47"/>
                    <a:pt x="141" y="47"/>
                    <a:pt x="141" y="47"/>
                  </a:cubicBezTo>
                  <a:cubicBezTo>
                    <a:pt x="142" y="47"/>
                    <a:pt x="142" y="47"/>
                    <a:pt x="142" y="47"/>
                  </a:cubicBezTo>
                  <a:cubicBezTo>
                    <a:pt x="142" y="48"/>
                    <a:pt x="142" y="48"/>
                    <a:pt x="142" y="48"/>
                  </a:cubicBezTo>
                  <a:cubicBezTo>
                    <a:pt x="141" y="48"/>
                    <a:pt x="141" y="48"/>
                    <a:pt x="141" y="48"/>
                  </a:cubicBezTo>
                  <a:cubicBezTo>
                    <a:pt x="141" y="48"/>
                    <a:pt x="141" y="48"/>
                    <a:pt x="141" y="48"/>
                  </a:cubicBezTo>
                  <a:cubicBezTo>
                    <a:pt x="142" y="48"/>
                    <a:pt x="142" y="48"/>
                    <a:pt x="142" y="48"/>
                  </a:cubicBezTo>
                  <a:cubicBezTo>
                    <a:pt x="142" y="49"/>
                    <a:pt x="142" y="49"/>
                    <a:pt x="142" y="49"/>
                  </a:cubicBezTo>
                  <a:cubicBezTo>
                    <a:pt x="141" y="49"/>
                    <a:pt x="141" y="49"/>
                    <a:pt x="141" y="49"/>
                  </a:cubicBezTo>
                  <a:cubicBezTo>
                    <a:pt x="141" y="49"/>
                    <a:pt x="141" y="49"/>
                    <a:pt x="141" y="49"/>
                  </a:cubicBezTo>
                  <a:cubicBezTo>
                    <a:pt x="142" y="49"/>
                    <a:pt x="142" y="49"/>
                    <a:pt x="142" y="49"/>
                  </a:cubicBezTo>
                  <a:cubicBezTo>
                    <a:pt x="142" y="49"/>
                    <a:pt x="142" y="49"/>
                    <a:pt x="142" y="49"/>
                  </a:cubicBezTo>
                  <a:cubicBezTo>
                    <a:pt x="141" y="49"/>
                    <a:pt x="141" y="49"/>
                    <a:pt x="141" y="49"/>
                  </a:cubicBezTo>
                  <a:cubicBezTo>
                    <a:pt x="141" y="49"/>
                    <a:pt x="141" y="49"/>
                    <a:pt x="141" y="49"/>
                  </a:cubicBezTo>
                  <a:cubicBezTo>
                    <a:pt x="146" y="49"/>
                    <a:pt x="146" y="49"/>
                    <a:pt x="146" y="49"/>
                  </a:cubicBezTo>
                  <a:cubicBezTo>
                    <a:pt x="146" y="49"/>
                    <a:pt x="146" y="49"/>
                    <a:pt x="146" y="49"/>
                  </a:cubicBezTo>
                  <a:cubicBezTo>
                    <a:pt x="146" y="49"/>
                    <a:pt x="146" y="49"/>
                    <a:pt x="146" y="49"/>
                  </a:cubicBezTo>
                  <a:cubicBezTo>
                    <a:pt x="146" y="49"/>
                    <a:pt x="146" y="49"/>
                    <a:pt x="146" y="49"/>
                  </a:cubicBezTo>
                  <a:cubicBezTo>
                    <a:pt x="165" y="49"/>
                    <a:pt x="165" y="49"/>
                    <a:pt x="165" y="49"/>
                  </a:cubicBezTo>
                  <a:cubicBezTo>
                    <a:pt x="165" y="49"/>
                    <a:pt x="165" y="49"/>
                    <a:pt x="165" y="49"/>
                  </a:cubicBezTo>
                  <a:cubicBezTo>
                    <a:pt x="168" y="49"/>
                    <a:pt x="168" y="49"/>
                    <a:pt x="168" y="49"/>
                  </a:cubicBezTo>
                  <a:cubicBezTo>
                    <a:pt x="168" y="49"/>
                    <a:pt x="168" y="49"/>
                    <a:pt x="168" y="49"/>
                  </a:cubicBezTo>
                  <a:lnTo>
                    <a:pt x="166" y="48"/>
                  </a:lnTo>
                  <a:close/>
                  <a:moveTo>
                    <a:pt x="119" y="43"/>
                  </a:moveTo>
                  <a:cubicBezTo>
                    <a:pt x="119" y="43"/>
                    <a:pt x="119" y="43"/>
                    <a:pt x="119" y="43"/>
                  </a:cubicBezTo>
                  <a:cubicBezTo>
                    <a:pt x="119" y="43"/>
                    <a:pt x="119" y="43"/>
                    <a:pt x="119" y="43"/>
                  </a:cubicBezTo>
                  <a:cubicBezTo>
                    <a:pt x="119" y="43"/>
                    <a:pt x="119" y="43"/>
                    <a:pt x="119" y="43"/>
                  </a:cubicBezTo>
                  <a:cubicBezTo>
                    <a:pt x="119" y="42"/>
                    <a:pt x="119" y="42"/>
                    <a:pt x="119" y="42"/>
                  </a:cubicBezTo>
                  <a:cubicBezTo>
                    <a:pt x="119" y="42"/>
                    <a:pt x="119" y="42"/>
                    <a:pt x="119" y="42"/>
                  </a:cubicBezTo>
                  <a:cubicBezTo>
                    <a:pt x="119" y="43"/>
                    <a:pt x="119" y="43"/>
                    <a:pt x="119" y="43"/>
                  </a:cubicBezTo>
                  <a:cubicBezTo>
                    <a:pt x="119" y="43"/>
                    <a:pt x="119" y="43"/>
                    <a:pt x="119" y="43"/>
                  </a:cubicBezTo>
                  <a:close/>
                  <a:moveTo>
                    <a:pt x="118" y="42"/>
                  </a:moveTo>
                  <a:cubicBezTo>
                    <a:pt x="118" y="42"/>
                    <a:pt x="118" y="42"/>
                    <a:pt x="118" y="42"/>
                  </a:cubicBezTo>
                  <a:cubicBezTo>
                    <a:pt x="118" y="42"/>
                    <a:pt x="118" y="42"/>
                    <a:pt x="118" y="42"/>
                  </a:cubicBezTo>
                  <a:cubicBezTo>
                    <a:pt x="118" y="43"/>
                    <a:pt x="118" y="43"/>
                    <a:pt x="118" y="43"/>
                  </a:cubicBezTo>
                  <a:cubicBezTo>
                    <a:pt x="118" y="43"/>
                    <a:pt x="118" y="43"/>
                    <a:pt x="118" y="43"/>
                  </a:cubicBezTo>
                  <a:lnTo>
                    <a:pt x="118" y="42"/>
                  </a:lnTo>
                  <a:close/>
                  <a:moveTo>
                    <a:pt x="118" y="43"/>
                  </a:moveTo>
                  <a:cubicBezTo>
                    <a:pt x="118" y="43"/>
                    <a:pt x="118" y="43"/>
                    <a:pt x="118" y="43"/>
                  </a:cubicBezTo>
                  <a:cubicBezTo>
                    <a:pt x="118" y="43"/>
                    <a:pt x="118" y="43"/>
                    <a:pt x="118" y="43"/>
                  </a:cubicBezTo>
                  <a:cubicBezTo>
                    <a:pt x="118" y="43"/>
                    <a:pt x="118" y="43"/>
                    <a:pt x="118" y="43"/>
                  </a:cubicBezTo>
                  <a:cubicBezTo>
                    <a:pt x="117" y="43"/>
                    <a:pt x="117" y="43"/>
                    <a:pt x="117" y="43"/>
                  </a:cubicBezTo>
                  <a:lnTo>
                    <a:pt x="118" y="43"/>
                  </a:lnTo>
                  <a:close/>
                  <a:moveTo>
                    <a:pt x="117" y="42"/>
                  </a:moveTo>
                  <a:cubicBezTo>
                    <a:pt x="117" y="42"/>
                    <a:pt x="117" y="42"/>
                    <a:pt x="117" y="42"/>
                  </a:cubicBezTo>
                  <a:cubicBezTo>
                    <a:pt x="117" y="42"/>
                    <a:pt x="117" y="42"/>
                    <a:pt x="117" y="42"/>
                  </a:cubicBezTo>
                  <a:cubicBezTo>
                    <a:pt x="117" y="43"/>
                    <a:pt x="117" y="43"/>
                    <a:pt x="117" y="43"/>
                  </a:cubicBezTo>
                  <a:cubicBezTo>
                    <a:pt x="117" y="43"/>
                    <a:pt x="117" y="43"/>
                    <a:pt x="117" y="43"/>
                  </a:cubicBezTo>
                  <a:lnTo>
                    <a:pt x="117" y="42"/>
                  </a:lnTo>
                  <a:close/>
                  <a:moveTo>
                    <a:pt x="117" y="43"/>
                  </a:moveTo>
                  <a:cubicBezTo>
                    <a:pt x="117" y="43"/>
                    <a:pt x="117" y="43"/>
                    <a:pt x="117" y="43"/>
                  </a:cubicBezTo>
                  <a:cubicBezTo>
                    <a:pt x="117" y="43"/>
                    <a:pt x="117" y="43"/>
                    <a:pt x="117" y="43"/>
                  </a:cubicBezTo>
                  <a:cubicBezTo>
                    <a:pt x="117" y="43"/>
                    <a:pt x="117" y="43"/>
                    <a:pt x="117" y="43"/>
                  </a:cubicBezTo>
                  <a:cubicBezTo>
                    <a:pt x="117" y="43"/>
                    <a:pt x="117" y="43"/>
                    <a:pt x="117" y="43"/>
                  </a:cubicBezTo>
                  <a:close/>
                  <a:moveTo>
                    <a:pt x="116" y="42"/>
                  </a:moveTo>
                  <a:cubicBezTo>
                    <a:pt x="116" y="42"/>
                    <a:pt x="116" y="42"/>
                    <a:pt x="116" y="42"/>
                  </a:cubicBezTo>
                  <a:cubicBezTo>
                    <a:pt x="116" y="42"/>
                    <a:pt x="116" y="42"/>
                    <a:pt x="116" y="42"/>
                  </a:cubicBezTo>
                  <a:cubicBezTo>
                    <a:pt x="116" y="43"/>
                    <a:pt x="116" y="43"/>
                    <a:pt x="116" y="43"/>
                  </a:cubicBezTo>
                  <a:cubicBezTo>
                    <a:pt x="116" y="43"/>
                    <a:pt x="116" y="43"/>
                    <a:pt x="115" y="43"/>
                  </a:cubicBezTo>
                  <a:lnTo>
                    <a:pt x="116" y="42"/>
                  </a:lnTo>
                  <a:close/>
                  <a:moveTo>
                    <a:pt x="115" y="43"/>
                  </a:moveTo>
                  <a:cubicBezTo>
                    <a:pt x="115" y="43"/>
                    <a:pt x="115" y="43"/>
                    <a:pt x="115" y="43"/>
                  </a:cubicBezTo>
                  <a:cubicBezTo>
                    <a:pt x="116" y="43"/>
                    <a:pt x="116" y="43"/>
                    <a:pt x="116" y="43"/>
                  </a:cubicBezTo>
                  <a:cubicBezTo>
                    <a:pt x="116" y="43"/>
                    <a:pt x="116" y="43"/>
                    <a:pt x="116" y="43"/>
                  </a:cubicBezTo>
                  <a:cubicBezTo>
                    <a:pt x="115" y="43"/>
                    <a:pt x="115" y="43"/>
                    <a:pt x="115" y="43"/>
                  </a:cubicBezTo>
                  <a:close/>
                  <a:moveTo>
                    <a:pt x="114" y="43"/>
                  </a:moveTo>
                  <a:cubicBezTo>
                    <a:pt x="114" y="43"/>
                    <a:pt x="114" y="43"/>
                    <a:pt x="114" y="43"/>
                  </a:cubicBezTo>
                  <a:cubicBezTo>
                    <a:pt x="114" y="42"/>
                    <a:pt x="115" y="42"/>
                    <a:pt x="115" y="42"/>
                  </a:cubicBezTo>
                  <a:cubicBezTo>
                    <a:pt x="115" y="43"/>
                    <a:pt x="115" y="43"/>
                    <a:pt x="115" y="43"/>
                  </a:cubicBezTo>
                  <a:cubicBezTo>
                    <a:pt x="115" y="43"/>
                    <a:pt x="114" y="43"/>
                    <a:pt x="114" y="43"/>
                  </a:cubicBezTo>
                  <a:close/>
                  <a:moveTo>
                    <a:pt x="114" y="43"/>
                  </a:moveTo>
                  <a:cubicBezTo>
                    <a:pt x="114" y="43"/>
                    <a:pt x="114" y="43"/>
                    <a:pt x="114" y="43"/>
                  </a:cubicBezTo>
                  <a:cubicBezTo>
                    <a:pt x="114" y="43"/>
                    <a:pt x="115" y="43"/>
                    <a:pt x="115" y="43"/>
                  </a:cubicBezTo>
                  <a:cubicBezTo>
                    <a:pt x="115" y="43"/>
                    <a:pt x="115" y="43"/>
                    <a:pt x="115" y="43"/>
                  </a:cubicBezTo>
                  <a:cubicBezTo>
                    <a:pt x="114" y="43"/>
                    <a:pt x="114" y="43"/>
                    <a:pt x="114" y="43"/>
                  </a:cubicBezTo>
                  <a:close/>
                  <a:moveTo>
                    <a:pt x="113" y="43"/>
                  </a:moveTo>
                  <a:cubicBezTo>
                    <a:pt x="113" y="43"/>
                    <a:pt x="113" y="43"/>
                    <a:pt x="113" y="43"/>
                  </a:cubicBezTo>
                  <a:cubicBezTo>
                    <a:pt x="113" y="43"/>
                    <a:pt x="113" y="43"/>
                    <a:pt x="113" y="43"/>
                  </a:cubicBezTo>
                  <a:cubicBezTo>
                    <a:pt x="113" y="43"/>
                    <a:pt x="113" y="43"/>
                    <a:pt x="113" y="43"/>
                  </a:cubicBezTo>
                  <a:cubicBezTo>
                    <a:pt x="113" y="44"/>
                    <a:pt x="113" y="44"/>
                    <a:pt x="113" y="44"/>
                  </a:cubicBezTo>
                  <a:cubicBezTo>
                    <a:pt x="113" y="44"/>
                    <a:pt x="113" y="44"/>
                    <a:pt x="112" y="44"/>
                  </a:cubicBezTo>
                  <a:lnTo>
                    <a:pt x="113" y="43"/>
                  </a:lnTo>
                  <a:close/>
                  <a:moveTo>
                    <a:pt x="112" y="44"/>
                  </a:moveTo>
                  <a:cubicBezTo>
                    <a:pt x="112" y="44"/>
                    <a:pt x="112" y="44"/>
                    <a:pt x="112" y="44"/>
                  </a:cubicBezTo>
                  <a:cubicBezTo>
                    <a:pt x="113" y="44"/>
                    <a:pt x="113" y="44"/>
                    <a:pt x="113" y="44"/>
                  </a:cubicBezTo>
                  <a:cubicBezTo>
                    <a:pt x="112" y="44"/>
                    <a:pt x="112" y="44"/>
                    <a:pt x="112" y="44"/>
                  </a:cubicBezTo>
                  <a:close/>
                  <a:moveTo>
                    <a:pt x="111" y="43"/>
                  </a:moveTo>
                  <a:cubicBezTo>
                    <a:pt x="111" y="43"/>
                    <a:pt x="111" y="43"/>
                    <a:pt x="111" y="43"/>
                  </a:cubicBezTo>
                  <a:cubicBezTo>
                    <a:pt x="111" y="43"/>
                    <a:pt x="111" y="43"/>
                    <a:pt x="111" y="43"/>
                  </a:cubicBezTo>
                  <a:cubicBezTo>
                    <a:pt x="111" y="44"/>
                    <a:pt x="111" y="44"/>
                    <a:pt x="111" y="44"/>
                  </a:cubicBezTo>
                  <a:cubicBezTo>
                    <a:pt x="111" y="44"/>
                    <a:pt x="111" y="44"/>
                    <a:pt x="111" y="44"/>
                  </a:cubicBezTo>
                  <a:lnTo>
                    <a:pt x="111" y="43"/>
                  </a:lnTo>
                  <a:close/>
                  <a:moveTo>
                    <a:pt x="111" y="44"/>
                  </a:moveTo>
                  <a:cubicBezTo>
                    <a:pt x="111" y="44"/>
                    <a:pt x="111" y="44"/>
                    <a:pt x="111" y="44"/>
                  </a:cubicBezTo>
                  <a:cubicBezTo>
                    <a:pt x="111" y="44"/>
                    <a:pt x="111" y="44"/>
                    <a:pt x="111" y="44"/>
                  </a:cubicBezTo>
                  <a:cubicBezTo>
                    <a:pt x="111" y="44"/>
                    <a:pt x="111" y="44"/>
                    <a:pt x="111" y="44"/>
                  </a:cubicBezTo>
                  <a:close/>
                  <a:moveTo>
                    <a:pt x="109" y="43"/>
                  </a:moveTo>
                  <a:cubicBezTo>
                    <a:pt x="109" y="43"/>
                    <a:pt x="109" y="43"/>
                    <a:pt x="109" y="43"/>
                  </a:cubicBezTo>
                  <a:cubicBezTo>
                    <a:pt x="109" y="43"/>
                    <a:pt x="109" y="43"/>
                    <a:pt x="109" y="43"/>
                  </a:cubicBezTo>
                  <a:cubicBezTo>
                    <a:pt x="109" y="44"/>
                    <a:pt x="109" y="44"/>
                    <a:pt x="109" y="44"/>
                  </a:cubicBezTo>
                  <a:cubicBezTo>
                    <a:pt x="109" y="44"/>
                    <a:pt x="109" y="44"/>
                    <a:pt x="109" y="44"/>
                  </a:cubicBezTo>
                  <a:lnTo>
                    <a:pt x="109" y="43"/>
                  </a:lnTo>
                  <a:close/>
                  <a:moveTo>
                    <a:pt x="109" y="44"/>
                  </a:moveTo>
                  <a:cubicBezTo>
                    <a:pt x="109" y="44"/>
                    <a:pt x="109" y="44"/>
                    <a:pt x="109" y="44"/>
                  </a:cubicBezTo>
                  <a:cubicBezTo>
                    <a:pt x="109" y="44"/>
                    <a:pt x="109" y="44"/>
                    <a:pt x="109" y="44"/>
                  </a:cubicBezTo>
                  <a:cubicBezTo>
                    <a:pt x="109" y="44"/>
                    <a:pt x="109" y="44"/>
                    <a:pt x="109" y="44"/>
                  </a:cubicBezTo>
                  <a:close/>
                  <a:moveTo>
                    <a:pt x="107" y="43"/>
                  </a:moveTo>
                  <a:cubicBezTo>
                    <a:pt x="107" y="43"/>
                    <a:pt x="107" y="43"/>
                    <a:pt x="107" y="43"/>
                  </a:cubicBezTo>
                  <a:cubicBezTo>
                    <a:pt x="107" y="43"/>
                    <a:pt x="107" y="43"/>
                    <a:pt x="107" y="43"/>
                  </a:cubicBezTo>
                  <a:cubicBezTo>
                    <a:pt x="107" y="44"/>
                    <a:pt x="107" y="44"/>
                    <a:pt x="107" y="44"/>
                  </a:cubicBezTo>
                  <a:cubicBezTo>
                    <a:pt x="107" y="44"/>
                    <a:pt x="107" y="44"/>
                    <a:pt x="106" y="44"/>
                  </a:cubicBezTo>
                  <a:lnTo>
                    <a:pt x="107" y="43"/>
                  </a:lnTo>
                  <a:close/>
                  <a:moveTo>
                    <a:pt x="106" y="44"/>
                  </a:moveTo>
                  <a:cubicBezTo>
                    <a:pt x="106" y="44"/>
                    <a:pt x="106" y="44"/>
                    <a:pt x="106" y="44"/>
                  </a:cubicBezTo>
                  <a:cubicBezTo>
                    <a:pt x="106" y="44"/>
                    <a:pt x="106" y="44"/>
                    <a:pt x="106" y="44"/>
                  </a:cubicBezTo>
                  <a:cubicBezTo>
                    <a:pt x="106" y="44"/>
                    <a:pt x="106" y="44"/>
                    <a:pt x="106" y="44"/>
                  </a:cubicBezTo>
                  <a:close/>
                  <a:moveTo>
                    <a:pt x="104" y="43"/>
                  </a:moveTo>
                  <a:cubicBezTo>
                    <a:pt x="104" y="43"/>
                    <a:pt x="104" y="43"/>
                    <a:pt x="104" y="43"/>
                  </a:cubicBezTo>
                  <a:cubicBezTo>
                    <a:pt x="104" y="43"/>
                    <a:pt x="105" y="43"/>
                    <a:pt x="105" y="43"/>
                  </a:cubicBezTo>
                  <a:cubicBezTo>
                    <a:pt x="105" y="45"/>
                    <a:pt x="105" y="45"/>
                    <a:pt x="105" y="45"/>
                  </a:cubicBezTo>
                  <a:cubicBezTo>
                    <a:pt x="104" y="45"/>
                    <a:pt x="104" y="45"/>
                    <a:pt x="104" y="45"/>
                  </a:cubicBezTo>
                  <a:lnTo>
                    <a:pt x="104" y="43"/>
                  </a:lnTo>
                  <a:close/>
                  <a:moveTo>
                    <a:pt x="101" y="44"/>
                  </a:moveTo>
                  <a:cubicBezTo>
                    <a:pt x="101" y="44"/>
                    <a:pt x="101" y="44"/>
                    <a:pt x="101" y="44"/>
                  </a:cubicBezTo>
                  <a:cubicBezTo>
                    <a:pt x="101" y="44"/>
                    <a:pt x="102" y="44"/>
                    <a:pt x="102" y="44"/>
                  </a:cubicBezTo>
                  <a:cubicBezTo>
                    <a:pt x="102" y="45"/>
                    <a:pt x="102" y="45"/>
                    <a:pt x="102" y="45"/>
                  </a:cubicBezTo>
                  <a:cubicBezTo>
                    <a:pt x="101" y="45"/>
                    <a:pt x="101" y="45"/>
                    <a:pt x="101" y="45"/>
                  </a:cubicBezTo>
                  <a:lnTo>
                    <a:pt x="101" y="44"/>
                  </a:lnTo>
                  <a:close/>
                  <a:moveTo>
                    <a:pt x="98" y="44"/>
                  </a:moveTo>
                  <a:cubicBezTo>
                    <a:pt x="98" y="44"/>
                    <a:pt x="98" y="44"/>
                    <a:pt x="98" y="44"/>
                  </a:cubicBezTo>
                  <a:cubicBezTo>
                    <a:pt x="99" y="44"/>
                    <a:pt x="99" y="44"/>
                    <a:pt x="99" y="44"/>
                  </a:cubicBezTo>
                  <a:cubicBezTo>
                    <a:pt x="99" y="45"/>
                    <a:pt x="99" y="45"/>
                    <a:pt x="99" y="45"/>
                  </a:cubicBezTo>
                  <a:cubicBezTo>
                    <a:pt x="99" y="45"/>
                    <a:pt x="99" y="45"/>
                    <a:pt x="98" y="45"/>
                  </a:cubicBezTo>
                  <a:lnTo>
                    <a:pt x="98" y="44"/>
                  </a:lnTo>
                  <a:close/>
                  <a:moveTo>
                    <a:pt x="95" y="44"/>
                  </a:moveTo>
                  <a:cubicBezTo>
                    <a:pt x="95" y="44"/>
                    <a:pt x="95" y="44"/>
                    <a:pt x="95" y="44"/>
                  </a:cubicBezTo>
                  <a:cubicBezTo>
                    <a:pt x="95" y="44"/>
                    <a:pt x="96" y="44"/>
                    <a:pt x="96" y="44"/>
                  </a:cubicBezTo>
                  <a:cubicBezTo>
                    <a:pt x="96" y="46"/>
                    <a:pt x="96" y="46"/>
                    <a:pt x="96" y="46"/>
                  </a:cubicBezTo>
                  <a:cubicBezTo>
                    <a:pt x="95" y="46"/>
                    <a:pt x="95" y="46"/>
                    <a:pt x="95" y="46"/>
                  </a:cubicBezTo>
                  <a:lnTo>
                    <a:pt x="95" y="44"/>
                  </a:lnTo>
                  <a:close/>
                  <a:moveTo>
                    <a:pt x="92" y="45"/>
                  </a:moveTo>
                  <a:cubicBezTo>
                    <a:pt x="92" y="45"/>
                    <a:pt x="92" y="45"/>
                    <a:pt x="92" y="45"/>
                  </a:cubicBezTo>
                  <a:cubicBezTo>
                    <a:pt x="92" y="45"/>
                    <a:pt x="92" y="45"/>
                    <a:pt x="92" y="45"/>
                  </a:cubicBezTo>
                  <a:cubicBezTo>
                    <a:pt x="92" y="46"/>
                    <a:pt x="92" y="46"/>
                    <a:pt x="92" y="46"/>
                  </a:cubicBezTo>
                  <a:cubicBezTo>
                    <a:pt x="92" y="46"/>
                    <a:pt x="92" y="46"/>
                    <a:pt x="91" y="46"/>
                  </a:cubicBezTo>
                  <a:lnTo>
                    <a:pt x="92" y="45"/>
                  </a:lnTo>
                  <a:close/>
                  <a:moveTo>
                    <a:pt x="88" y="45"/>
                  </a:moveTo>
                  <a:cubicBezTo>
                    <a:pt x="88" y="45"/>
                    <a:pt x="88" y="45"/>
                    <a:pt x="88" y="45"/>
                  </a:cubicBezTo>
                  <a:cubicBezTo>
                    <a:pt x="88" y="45"/>
                    <a:pt x="88" y="45"/>
                    <a:pt x="88" y="45"/>
                  </a:cubicBezTo>
                  <a:cubicBezTo>
                    <a:pt x="88" y="47"/>
                    <a:pt x="88" y="47"/>
                    <a:pt x="88" y="47"/>
                  </a:cubicBezTo>
                  <a:cubicBezTo>
                    <a:pt x="88" y="47"/>
                    <a:pt x="88" y="47"/>
                    <a:pt x="88" y="47"/>
                  </a:cubicBezTo>
                  <a:lnTo>
                    <a:pt x="88" y="45"/>
                  </a:lnTo>
                  <a:close/>
                  <a:moveTo>
                    <a:pt x="84" y="46"/>
                  </a:moveTo>
                  <a:cubicBezTo>
                    <a:pt x="84" y="46"/>
                    <a:pt x="84" y="46"/>
                    <a:pt x="84" y="46"/>
                  </a:cubicBezTo>
                  <a:cubicBezTo>
                    <a:pt x="84" y="46"/>
                    <a:pt x="84" y="46"/>
                    <a:pt x="84" y="46"/>
                  </a:cubicBezTo>
                  <a:cubicBezTo>
                    <a:pt x="84" y="47"/>
                    <a:pt x="84" y="47"/>
                    <a:pt x="84" y="47"/>
                  </a:cubicBezTo>
                  <a:cubicBezTo>
                    <a:pt x="84" y="47"/>
                    <a:pt x="84" y="47"/>
                    <a:pt x="84" y="47"/>
                  </a:cubicBezTo>
                  <a:lnTo>
                    <a:pt x="84" y="46"/>
                  </a:lnTo>
                  <a:close/>
                  <a:moveTo>
                    <a:pt x="80" y="47"/>
                  </a:moveTo>
                  <a:cubicBezTo>
                    <a:pt x="80" y="47"/>
                    <a:pt x="80" y="47"/>
                    <a:pt x="80" y="47"/>
                  </a:cubicBezTo>
                  <a:cubicBezTo>
                    <a:pt x="80" y="47"/>
                    <a:pt x="80" y="47"/>
                    <a:pt x="80" y="47"/>
                  </a:cubicBezTo>
                  <a:cubicBezTo>
                    <a:pt x="80" y="48"/>
                    <a:pt x="80" y="48"/>
                    <a:pt x="80" y="48"/>
                  </a:cubicBezTo>
                  <a:cubicBezTo>
                    <a:pt x="80" y="48"/>
                    <a:pt x="80" y="48"/>
                    <a:pt x="80" y="48"/>
                  </a:cubicBezTo>
                  <a:lnTo>
                    <a:pt x="80" y="47"/>
                  </a:lnTo>
                  <a:close/>
                  <a:moveTo>
                    <a:pt x="74" y="49"/>
                  </a:moveTo>
                  <a:cubicBezTo>
                    <a:pt x="74" y="49"/>
                    <a:pt x="74" y="49"/>
                    <a:pt x="74" y="49"/>
                  </a:cubicBezTo>
                  <a:cubicBezTo>
                    <a:pt x="74" y="49"/>
                    <a:pt x="75" y="49"/>
                    <a:pt x="75" y="49"/>
                  </a:cubicBezTo>
                  <a:cubicBezTo>
                    <a:pt x="75" y="47"/>
                    <a:pt x="75" y="47"/>
                    <a:pt x="75" y="47"/>
                  </a:cubicBezTo>
                  <a:cubicBezTo>
                    <a:pt x="75" y="47"/>
                    <a:pt x="75" y="47"/>
                    <a:pt x="76" y="47"/>
                  </a:cubicBezTo>
                  <a:cubicBezTo>
                    <a:pt x="76" y="48"/>
                    <a:pt x="76" y="48"/>
                    <a:pt x="76" y="48"/>
                  </a:cubicBezTo>
                  <a:cubicBezTo>
                    <a:pt x="76" y="48"/>
                    <a:pt x="77" y="48"/>
                    <a:pt x="77" y="48"/>
                  </a:cubicBezTo>
                  <a:cubicBezTo>
                    <a:pt x="77" y="48"/>
                    <a:pt x="76" y="48"/>
                    <a:pt x="76" y="49"/>
                  </a:cubicBezTo>
                  <a:cubicBezTo>
                    <a:pt x="76" y="48"/>
                    <a:pt x="76" y="48"/>
                    <a:pt x="76" y="48"/>
                  </a:cubicBezTo>
                  <a:cubicBezTo>
                    <a:pt x="75" y="49"/>
                    <a:pt x="75" y="49"/>
                    <a:pt x="75" y="49"/>
                  </a:cubicBezTo>
                  <a:cubicBezTo>
                    <a:pt x="75" y="49"/>
                    <a:pt x="75" y="49"/>
                    <a:pt x="75" y="49"/>
                  </a:cubicBezTo>
                  <a:cubicBezTo>
                    <a:pt x="75" y="49"/>
                    <a:pt x="75" y="49"/>
                    <a:pt x="75" y="49"/>
                  </a:cubicBezTo>
                  <a:cubicBezTo>
                    <a:pt x="75" y="49"/>
                    <a:pt x="74" y="49"/>
                    <a:pt x="74" y="49"/>
                  </a:cubicBezTo>
                  <a:close/>
                  <a:moveTo>
                    <a:pt x="74" y="49"/>
                  </a:moveTo>
                  <a:cubicBezTo>
                    <a:pt x="74" y="49"/>
                    <a:pt x="74" y="49"/>
                    <a:pt x="74" y="49"/>
                  </a:cubicBezTo>
                  <a:cubicBezTo>
                    <a:pt x="71" y="49"/>
                    <a:pt x="69" y="50"/>
                    <a:pt x="67" y="50"/>
                  </a:cubicBezTo>
                  <a:cubicBezTo>
                    <a:pt x="69" y="50"/>
                    <a:pt x="72" y="49"/>
                    <a:pt x="73" y="49"/>
                  </a:cubicBezTo>
                  <a:cubicBezTo>
                    <a:pt x="73" y="49"/>
                    <a:pt x="74" y="49"/>
                    <a:pt x="74" y="49"/>
                  </a:cubicBezTo>
                  <a:close/>
                  <a:moveTo>
                    <a:pt x="87" y="51"/>
                  </a:moveTo>
                  <a:cubicBezTo>
                    <a:pt x="87" y="51"/>
                    <a:pt x="87" y="51"/>
                    <a:pt x="87" y="51"/>
                  </a:cubicBezTo>
                  <a:cubicBezTo>
                    <a:pt x="85" y="51"/>
                    <a:pt x="84" y="51"/>
                    <a:pt x="83" y="51"/>
                  </a:cubicBezTo>
                  <a:cubicBezTo>
                    <a:pt x="84" y="51"/>
                    <a:pt x="85" y="51"/>
                    <a:pt x="87" y="50"/>
                  </a:cubicBezTo>
                  <a:lnTo>
                    <a:pt x="87" y="51"/>
                  </a:lnTo>
                  <a:close/>
                  <a:moveTo>
                    <a:pt x="89" y="51"/>
                  </a:moveTo>
                  <a:cubicBezTo>
                    <a:pt x="89" y="51"/>
                    <a:pt x="89" y="51"/>
                    <a:pt x="89" y="51"/>
                  </a:cubicBezTo>
                  <a:cubicBezTo>
                    <a:pt x="88" y="51"/>
                    <a:pt x="88" y="51"/>
                    <a:pt x="87" y="51"/>
                  </a:cubicBezTo>
                  <a:cubicBezTo>
                    <a:pt x="87" y="50"/>
                    <a:pt x="87" y="50"/>
                    <a:pt x="87" y="50"/>
                  </a:cubicBezTo>
                  <a:cubicBezTo>
                    <a:pt x="88" y="50"/>
                    <a:pt x="88" y="50"/>
                    <a:pt x="89" y="50"/>
                  </a:cubicBezTo>
                  <a:lnTo>
                    <a:pt x="89" y="51"/>
                  </a:lnTo>
                  <a:close/>
                  <a:moveTo>
                    <a:pt x="91" y="51"/>
                  </a:moveTo>
                  <a:cubicBezTo>
                    <a:pt x="91" y="51"/>
                    <a:pt x="91" y="51"/>
                    <a:pt x="91" y="51"/>
                  </a:cubicBezTo>
                  <a:cubicBezTo>
                    <a:pt x="91" y="51"/>
                    <a:pt x="90" y="51"/>
                    <a:pt x="89" y="51"/>
                  </a:cubicBezTo>
                  <a:cubicBezTo>
                    <a:pt x="89" y="50"/>
                    <a:pt x="89" y="50"/>
                    <a:pt x="89" y="50"/>
                  </a:cubicBezTo>
                  <a:cubicBezTo>
                    <a:pt x="90" y="50"/>
                    <a:pt x="91" y="50"/>
                    <a:pt x="91" y="50"/>
                  </a:cubicBezTo>
                  <a:lnTo>
                    <a:pt x="91" y="51"/>
                  </a:lnTo>
                  <a:close/>
                  <a:moveTo>
                    <a:pt x="93" y="51"/>
                  </a:moveTo>
                  <a:cubicBezTo>
                    <a:pt x="93" y="51"/>
                    <a:pt x="93" y="51"/>
                    <a:pt x="93" y="51"/>
                  </a:cubicBezTo>
                  <a:cubicBezTo>
                    <a:pt x="93" y="51"/>
                    <a:pt x="92" y="51"/>
                    <a:pt x="91" y="51"/>
                  </a:cubicBezTo>
                  <a:cubicBezTo>
                    <a:pt x="91" y="50"/>
                    <a:pt x="91" y="50"/>
                    <a:pt x="91" y="50"/>
                  </a:cubicBezTo>
                  <a:cubicBezTo>
                    <a:pt x="92" y="49"/>
                    <a:pt x="93" y="49"/>
                    <a:pt x="93" y="49"/>
                  </a:cubicBezTo>
                  <a:lnTo>
                    <a:pt x="93" y="51"/>
                  </a:lnTo>
                  <a:close/>
                  <a:moveTo>
                    <a:pt x="95" y="51"/>
                  </a:moveTo>
                  <a:cubicBezTo>
                    <a:pt x="95" y="51"/>
                    <a:pt x="95" y="51"/>
                    <a:pt x="95" y="51"/>
                  </a:cubicBezTo>
                  <a:cubicBezTo>
                    <a:pt x="95" y="51"/>
                    <a:pt x="94" y="51"/>
                    <a:pt x="94" y="51"/>
                  </a:cubicBezTo>
                  <a:cubicBezTo>
                    <a:pt x="94" y="49"/>
                    <a:pt x="94" y="49"/>
                    <a:pt x="94" y="49"/>
                  </a:cubicBezTo>
                  <a:cubicBezTo>
                    <a:pt x="94" y="49"/>
                    <a:pt x="95" y="49"/>
                    <a:pt x="95" y="49"/>
                  </a:cubicBezTo>
                  <a:lnTo>
                    <a:pt x="95" y="51"/>
                  </a:lnTo>
                  <a:close/>
                  <a:moveTo>
                    <a:pt x="98" y="51"/>
                  </a:moveTo>
                  <a:cubicBezTo>
                    <a:pt x="98" y="51"/>
                    <a:pt x="98" y="51"/>
                    <a:pt x="98" y="51"/>
                  </a:cubicBezTo>
                  <a:cubicBezTo>
                    <a:pt x="97" y="51"/>
                    <a:pt x="96" y="51"/>
                    <a:pt x="96" y="51"/>
                  </a:cubicBezTo>
                  <a:cubicBezTo>
                    <a:pt x="96" y="50"/>
                    <a:pt x="96" y="50"/>
                    <a:pt x="96" y="50"/>
                  </a:cubicBezTo>
                  <a:cubicBezTo>
                    <a:pt x="98" y="50"/>
                    <a:pt x="98" y="50"/>
                    <a:pt x="98" y="50"/>
                  </a:cubicBezTo>
                  <a:lnTo>
                    <a:pt x="98" y="51"/>
                  </a:lnTo>
                  <a:close/>
                  <a:moveTo>
                    <a:pt x="98" y="50"/>
                  </a:moveTo>
                  <a:cubicBezTo>
                    <a:pt x="98" y="50"/>
                    <a:pt x="98" y="50"/>
                    <a:pt x="98" y="50"/>
                  </a:cubicBezTo>
                  <a:cubicBezTo>
                    <a:pt x="96" y="50"/>
                    <a:pt x="96" y="50"/>
                    <a:pt x="96" y="50"/>
                  </a:cubicBezTo>
                  <a:cubicBezTo>
                    <a:pt x="96" y="49"/>
                    <a:pt x="96" y="49"/>
                    <a:pt x="96" y="49"/>
                  </a:cubicBezTo>
                  <a:cubicBezTo>
                    <a:pt x="96" y="49"/>
                    <a:pt x="97" y="49"/>
                    <a:pt x="98" y="49"/>
                  </a:cubicBezTo>
                  <a:lnTo>
                    <a:pt x="98" y="50"/>
                  </a:lnTo>
                  <a:close/>
                  <a:moveTo>
                    <a:pt x="100" y="51"/>
                  </a:moveTo>
                  <a:cubicBezTo>
                    <a:pt x="100" y="51"/>
                    <a:pt x="100" y="51"/>
                    <a:pt x="100" y="51"/>
                  </a:cubicBezTo>
                  <a:cubicBezTo>
                    <a:pt x="99" y="51"/>
                    <a:pt x="98" y="51"/>
                    <a:pt x="98" y="51"/>
                  </a:cubicBezTo>
                  <a:cubicBezTo>
                    <a:pt x="98" y="50"/>
                    <a:pt x="98" y="50"/>
                    <a:pt x="98" y="50"/>
                  </a:cubicBezTo>
                  <a:cubicBezTo>
                    <a:pt x="99" y="50"/>
                    <a:pt x="99" y="50"/>
                    <a:pt x="99" y="50"/>
                  </a:cubicBezTo>
                  <a:cubicBezTo>
                    <a:pt x="99" y="50"/>
                    <a:pt x="99" y="50"/>
                    <a:pt x="99" y="50"/>
                  </a:cubicBezTo>
                  <a:cubicBezTo>
                    <a:pt x="98" y="50"/>
                    <a:pt x="98" y="50"/>
                    <a:pt x="98" y="50"/>
                  </a:cubicBezTo>
                  <a:cubicBezTo>
                    <a:pt x="98" y="48"/>
                    <a:pt x="98" y="48"/>
                    <a:pt x="98" y="48"/>
                  </a:cubicBezTo>
                  <a:cubicBezTo>
                    <a:pt x="98" y="48"/>
                    <a:pt x="99" y="48"/>
                    <a:pt x="100" y="48"/>
                  </a:cubicBezTo>
                  <a:lnTo>
                    <a:pt x="100" y="51"/>
                  </a:lnTo>
                  <a:close/>
                  <a:moveTo>
                    <a:pt x="101" y="51"/>
                  </a:moveTo>
                  <a:cubicBezTo>
                    <a:pt x="101" y="51"/>
                    <a:pt x="101" y="51"/>
                    <a:pt x="101" y="51"/>
                  </a:cubicBezTo>
                  <a:cubicBezTo>
                    <a:pt x="101" y="51"/>
                    <a:pt x="100" y="51"/>
                    <a:pt x="100" y="51"/>
                  </a:cubicBezTo>
                  <a:cubicBezTo>
                    <a:pt x="100" y="48"/>
                    <a:pt x="100" y="48"/>
                    <a:pt x="100" y="48"/>
                  </a:cubicBezTo>
                  <a:cubicBezTo>
                    <a:pt x="100" y="48"/>
                    <a:pt x="101" y="48"/>
                    <a:pt x="101" y="48"/>
                  </a:cubicBezTo>
                  <a:lnTo>
                    <a:pt x="101" y="51"/>
                  </a:lnTo>
                  <a:close/>
                  <a:moveTo>
                    <a:pt x="103" y="49"/>
                  </a:moveTo>
                  <a:cubicBezTo>
                    <a:pt x="103" y="49"/>
                    <a:pt x="103" y="49"/>
                    <a:pt x="103" y="49"/>
                  </a:cubicBezTo>
                  <a:cubicBezTo>
                    <a:pt x="103" y="49"/>
                    <a:pt x="103" y="49"/>
                    <a:pt x="103" y="49"/>
                  </a:cubicBezTo>
                  <a:cubicBezTo>
                    <a:pt x="103" y="49"/>
                    <a:pt x="103" y="49"/>
                    <a:pt x="103" y="49"/>
                  </a:cubicBezTo>
                  <a:cubicBezTo>
                    <a:pt x="103" y="49"/>
                    <a:pt x="103" y="49"/>
                    <a:pt x="103" y="49"/>
                  </a:cubicBezTo>
                  <a:cubicBezTo>
                    <a:pt x="103" y="51"/>
                    <a:pt x="103" y="51"/>
                    <a:pt x="103" y="51"/>
                  </a:cubicBezTo>
                  <a:cubicBezTo>
                    <a:pt x="103" y="51"/>
                    <a:pt x="103" y="51"/>
                    <a:pt x="103" y="51"/>
                  </a:cubicBezTo>
                  <a:cubicBezTo>
                    <a:pt x="103" y="51"/>
                    <a:pt x="102" y="51"/>
                    <a:pt x="102" y="51"/>
                  </a:cubicBezTo>
                  <a:cubicBezTo>
                    <a:pt x="102" y="48"/>
                    <a:pt x="102" y="48"/>
                    <a:pt x="102" y="48"/>
                  </a:cubicBezTo>
                  <a:cubicBezTo>
                    <a:pt x="102" y="48"/>
                    <a:pt x="103" y="48"/>
                    <a:pt x="103" y="48"/>
                  </a:cubicBezTo>
                  <a:lnTo>
                    <a:pt x="103" y="49"/>
                  </a:lnTo>
                  <a:close/>
                  <a:moveTo>
                    <a:pt x="108" y="50"/>
                  </a:moveTo>
                  <a:cubicBezTo>
                    <a:pt x="108" y="50"/>
                    <a:pt x="108" y="50"/>
                    <a:pt x="108" y="50"/>
                  </a:cubicBezTo>
                  <a:cubicBezTo>
                    <a:pt x="108" y="50"/>
                    <a:pt x="107" y="50"/>
                    <a:pt x="107" y="50"/>
                  </a:cubicBezTo>
                  <a:cubicBezTo>
                    <a:pt x="107" y="50"/>
                    <a:pt x="107" y="50"/>
                    <a:pt x="107" y="50"/>
                  </a:cubicBezTo>
                  <a:cubicBezTo>
                    <a:pt x="108" y="50"/>
                    <a:pt x="108" y="50"/>
                    <a:pt x="108" y="50"/>
                  </a:cubicBezTo>
                  <a:close/>
                  <a:moveTo>
                    <a:pt x="108" y="50"/>
                  </a:moveTo>
                  <a:cubicBezTo>
                    <a:pt x="108" y="50"/>
                    <a:pt x="108" y="50"/>
                    <a:pt x="108" y="50"/>
                  </a:cubicBezTo>
                  <a:cubicBezTo>
                    <a:pt x="107" y="50"/>
                    <a:pt x="107" y="50"/>
                    <a:pt x="107" y="50"/>
                  </a:cubicBezTo>
                  <a:cubicBezTo>
                    <a:pt x="107" y="47"/>
                    <a:pt x="107" y="47"/>
                    <a:pt x="107" y="47"/>
                  </a:cubicBezTo>
                  <a:cubicBezTo>
                    <a:pt x="107" y="47"/>
                    <a:pt x="107" y="47"/>
                    <a:pt x="107" y="47"/>
                  </a:cubicBezTo>
                  <a:cubicBezTo>
                    <a:pt x="107" y="50"/>
                    <a:pt x="107" y="50"/>
                    <a:pt x="107" y="50"/>
                  </a:cubicBezTo>
                  <a:cubicBezTo>
                    <a:pt x="106" y="50"/>
                    <a:pt x="106" y="50"/>
                    <a:pt x="106" y="50"/>
                  </a:cubicBezTo>
                  <a:cubicBezTo>
                    <a:pt x="106" y="50"/>
                    <a:pt x="106" y="50"/>
                    <a:pt x="106" y="50"/>
                  </a:cubicBezTo>
                  <a:cubicBezTo>
                    <a:pt x="107" y="50"/>
                    <a:pt x="107" y="50"/>
                    <a:pt x="107" y="50"/>
                  </a:cubicBezTo>
                  <a:cubicBezTo>
                    <a:pt x="107" y="50"/>
                    <a:pt x="107" y="50"/>
                    <a:pt x="107" y="50"/>
                  </a:cubicBezTo>
                  <a:cubicBezTo>
                    <a:pt x="106" y="51"/>
                    <a:pt x="105" y="51"/>
                    <a:pt x="104" y="51"/>
                  </a:cubicBezTo>
                  <a:cubicBezTo>
                    <a:pt x="104" y="49"/>
                    <a:pt x="104" y="49"/>
                    <a:pt x="104" y="49"/>
                  </a:cubicBezTo>
                  <a:cubicBezTo>
                    <a:pt x="105" y="49"/>
                    <a:pt x="105" y="49"/>
                    <a:pt x="105" y="49"/>
                  </a:cubicBezTo>
                  <a:cubicBezTo>
                    <a:pt x="105" y="50"/>
                    <a:pt x="105" y="50"/>
                    <a:pt x="105" y="50"/>
                  </a:cubicBezTo>
                  <a:cubicBezTo>
                    <a:pt x="105" y="50"/>
                    <a:pt x="105" y="50"/>
                    <a:pt x="105" y="50"/>
                  </a:cubicBezTo>
                  <a:cubicBezTo>
                    <a:pt x="105" y="49"/>
                    <a:pt x="105" y="49"/>
                    <a:pt x="105" y="49"/>
                  </a:cubicBezTo>
                  <a:cubicBezTo>
                    <a:pt x="106" y="49"/>
                    <a:pt x="106" y="49"/>
                    <a:pt x="106" y="49"/>
                  </a:cubicBezTo>
                  <a:cubicBezTo>
                    <a:pt x="106" y="49"/>
                    <a:pt x="106" y="49"/>
                    <a:pt x="106" y="49"/>
                  </a:cubicBezTo>
                  <a:cubicBezTo>
                    <a:pt x="105" y="49"/>
                    <a:pt x="105" y="49"/>
                    <a:pt x="105" y="49"/>
                  </a:cubicBezTo>
                  <a:cubicBezTo>
                    <a:pt x="105" y="47"/>
                    <a:pt x="105" y="47"/>
                    <a:pt x="105" y="47"/>
                  </a:cubicBezTo>
                  <a:cubicBezTo>
                    <a:pt x="106" y="47"/>
                    <a:pt x="107" y="47"/>
                    <a:pt x="108" y="47"/>
                  </a:cubicBezTo>
                  <a:lnTo>
                    <a:pt x="108" y="50"/>
                  </a:lnTo>
                  <a:close/>
                  <a:moveTo>
                    <a:pt x="104" y="49"/>
                  </a:moveTo>
                  <a:cubicBezTo>
                    <a:pt x="104" y="49"/>
                    <a:pt x="104" y="49"/>
                    <a:pt x="104" y="49"/>
                  </a:cubicBezTo>
                  <a:cubicBezTo>
                    <a:pt x="104" y="48"/>
                    <a:pt x="104" y="48"/>
                    <a:pt x="104" y="48"/>
                  </a:cubicBezTo>
                  <a:cubicBezTo>
                    <a:pt x="104" y="47"/>
                    <a:pt x="105" y="47"/>
                    <a:pt x="105" y="47"/>
                  </a:cubicBezTo>
                  <a:cubicBezTo>
                    <a:pt x="105" y="49"/>
                    <a:pt x="105" y="49"/>
                    <a:pt x="105" y="49"/>
                  </a:cubicBezTo>
                  <a:lnTo>
                    <a:pt x="104" y="49"/>
                  </a:lnTo>
                  <a:close/>
                  <a:moveTo>
                    <a:pt x="112" y="50"/>
                  </a:moveTo>
                  <a:cubicBezTo>
                    <a:pt x="112" y="50"/>
                    <a:pt x="112" y="50"/>
                    <a:pt x="112" y="50"/>
                  </a:cubicBezTo>
                  <a:cubicBezTo>
                    <a:pt x="111" y="50"/>
                    <a:pt x="110" y="50"/>
                    <a:pt x="109" y="50"/>
                  </a:cubicBezTo>
                  <a:cubicBezTo>
                    <a:pt x="109" y="50"/>
                    <a:pt x="109" y="50"/>
                    <a:pt x="109" y="50"/>
                  </a:cubicBezTo>
                  <a:cubicBezTo>
                    <a:pt x="110" y="50"/>
                    <a:pt x="110" y="50"/>
                    <a:pt x="110" y="50"/>
                  </a:cubicBezTo>
                  <a:cubicBezTo>
                    <a:pt x="110" y="50"/>
                    <a:pt x="110" y="50"/>
                    <a:pt x="110" y="50"/>
                  </a:cubicBezTo>
                  <a:cubicBezTo>
                    <a:pt x="110" y="50"/>
                    <a:pt x="110" y="50"/>
                    <a:pt x="110" y="50"/>
                  </a:cubicBezTo>
                  <a:cubicBezTo>
                    <a:pt x="110" y="50"/>
                    <a:pt x="110" y="50"/>
                    <a:pt x="110" y="50"/>
                  </a:cubicBezTo>
                  <a:cubicBezTo>
                    <a:pt x="112" y="50"/>
                    <a:pt x="112" y="50"/>
                    <a:pt x="112" y="50"/>
                  </a:cubicBezTo>
                  <a:cubicBezTo>
                    <a:pt x="112" y="50"/>
                    <a:pt x="112" y="50"/>
                    <a:pt x="112" y="50"/>
                  </a:cubicBezTo>
                  <a:cubicBezTo>
                    <a:pt x="110" y="50"/>
                    <a:pt x="110" y="50"/>
                    <a:pt x="110" y="50"/>
                  </a:cubicBezTo>
                  <a:cubicBezTo>
                    <a:pt x="110" y="47"/>
                    <a:pt x="110" y="47"/>
                    <a:pt x="110" y="47"/>
                  </a:cubicBezTo>
                  <a:cubicBezTo>
                    <a:pt x="111" y="46"/>
                    <a:pt x="111" y="46"/>
                    <a:pt x="112" y="46"/>
                  </a:cubicBezTo>
                  <a:lnTo>
                    <a:pt x="112" y="50"/>
                  </a:lnTo>
                  <a:close/>
                  <a:moveTo>
                    <a:pt x="109" y="50"/>
                  </a:moveTo>
                  <a:cubicBezTo>
                    <a:pt x="109" y="50"/>
                    <a:pt x="109" y="50"/>
                    <a:pt x="109" y="50"/>
                  </a:cubicBezTo>
                  <a:cubicBezTo>
                    <a:pt x="109" y="47"/>
                    <a:pt x="109" y="47"/>
                    <a:pt x="109" y="47"/>
                  </a:cubicBezTo>
                  <a:cubicBezTo>
                    <a:pt x="109" y="47"/>
                    <a:pt x="110" y="47"/>
                    <a:pt x="110" y="47"/>
                  </a:cubicBezTo>
                  <a:cubicBezTo>
                    <a:pt x="110" y="50"/>
                    <a:pt x="110" y="50"/>
                    <a:pt x="110" y="50"/>
                  </a:cubicBezTo>
                  <a:lnTo>
                    <a:pt x="109" y="50"/>
                  </a:lnTo>
                  <a:close/>
                  <a:moveTo>
                    <a:pt x="113" y="47"/>
                  </a:moveTo>
                  <a:cubicBezTo>
                    <a:pt x="113" y="47"/>
                    <a:pt x="113" y="47"/>
                    <a:pt x="113" y="47"/>
                  </a:cubicBezTo>
                  <a:cubicBezTo>
                    <a:pt x="113" y="47"/>
                    <a:pt x="113" y="47"/>
                    <a:pt x="113" y="47"/>
                  </a:cubicBezTo>
                  <a:cubicBezTo>
                    <a:pt x="113" y="47"/>
                    <a:pt x="113" y="47"/>
                    <a:pt x="113" y="47"/>
                  </a:cubicBezTo>
                  <a:cubicBezTo>
                    <a:pt x="113" y="47"/>
                    <a:pt x="113" y="47"/>
                    <a:pt x="113" y="47"/>
                  </a:cubicBezTo>
                  <a:cubicBezTo>
                    <a:pt x="113" y="50"/>
                    <a:pt x="113" y="50"/>
                    <a:pt x="113" y="50"/>
                  </a:cubicBezTo>
                  <a:cubicBezTo>
                    <a:pt x="113" y="50"/>
                    <a:pt x="113" y="50"/>
                    <a:pt x="113" y="50"/>
                  </a:cubicBezTo>
                  <a:cubicBezTo>
                    <a:pt x="113" y="50"/>
                    <a:pt x="113" y="50"/>
                    <a:pt x="113" y="50"/>
                  </a:cubicBezTo>
                  <a:cubicBezTo>
                    <a:pt x="113" y="50"/>
                    <a:pt x="113" y="50"/>
                    <a:pt x="113" y="50"/>
                  </a:cubicBezTo>
                  <a:cubicBezTo>
                    <a:pt x="113" y="50"/>
                    <a:pt x="113" y="50"/>
                    <a:pt x="113" y="50"/>
                  </a:cubicBezTo>
                  <a:cubicBezTo>
                    <a:pt x="113" y="50"/>
                    <a:pt x="112" y="50"/>
                    <a:pt x="112" y="50"/>
                  </a:cubicBezTo>
                  <a:cubicBezTo>
                    <a:pt x="112" y="46"/>
                    <a:pt x="112" y="46"/>
                    <a:pt x="112" y="46"/>
                  </a:cubicBezTo>
                  <a:cubicBezTo>
                    <a:pt x="112" y="46"/>
                    <a:pt x="112" y="46"/>
                    <a:pt x="112" y="46"/>
                  </a:cubicBezTo>
                  <a:cubicBezTo>
                    <a:pt x="112" y="46"/>
                    <a:pt x="113" y="46"/>
                    <a:pt x="113" y="46"/>
                  </a:cubicBezTo>
                  <a:lnTo>
                    <a:pt x="113" y="47"/>
                  </a:lnTo>
                  <a:close/>
                  <a:moveTo>
                    <a:pt x="115" y="50"/>
                  </a:moveTo>
                  <a:cubicBezTo>
                    <a:pt x="115" y="50"/>
                    <a:pt x="115" y="50"/>
                    <a:pt x="115" y="50"/>
                  </a:cubicBezTo>
                  <a:cubicBezTo>
                    <a:pt x="114" y="50"/>
                    <a:pt x="114" y="50"/>
                    <a:pt x="113" y="50"/>
                  </a:cubicBezTo>
                  <a:cubicBezTo>
                    <a:pt x="113" y="50"/>
                    <a:pt x="113" y="50"/>
                    <a:pt x="113" y="50"/>
                  </a:cubicBezTo>
                  <a:cubicBezTo>
                    <a:pt x="115" y="50"/>
                    <a:pt x="115" y="50"/>
                    <a:pt x="115" y="50"/>
                  </a:cubicBezTo>
                  <a:close/>
                  <a:moveTo>
                    <a:pt x="115" y="50"/>
                  </a:moveTo>
                  <a:cubicBezTo>
                    <a:pt x="115" y="50"/>
                    <a:pt x="115" y="50"/>
                    <a:pt x="115" y="50"/>
                  </a:cubicBezTo>
                  <a:cubicBezTo>
                    <a:pt x="113" y="50"/>
                    <a:pt x="113" y="50"/>
                    <a:pt x="113" y="50"/>
                  </a:cubicBezTo>
                  <a:cubicBezTo>
                    <a:pt x="113" y="47"/>
                    <a:pt x="113" y="47"/>
                    <a:pt x="113" y="47"/>
                  </a:cubicBezTo>
                  <a:cubicBezTo>
                    <a:pt x="115" y="47"/>
                    <a:pt x="115" y="47"/>
                    <a:pt x="115" y="47"/>
                  </a:cubicBezTo>
                  <a:lnTo>
                    <a:pt x="115" y="50"/>
                  </a:lnTo>
                  <a:close/>
                  <a:moveTo>
                    <a:pt x="115" y="47"/>
                  </a:moveTo>
                  <a:cubicBezTo>
                    <a:pt x="115" y="47"/>
                    <a:pt x="115" y="47"/>
                    <a:pt x="115" y="47"/>
                  </a:cubicBezTo>
                  <a:cubicBezTo>
                    <a:pt x="113" y="47"/>
                    <a:pt x="113" y="47"/>
                    <a:pt x="113" y="47"/>
                  </a:cubicBezTo>
                  <a:cubicBezTo>
                    <a:pt x="113" y="46"/>
                    <a:pt x="113" y="46"/>
                    <a:pt x="113" y="46"/>
                  </a:cubicBezTo>
                  <a:cubicBezTo>
                    <a:pt x="114" y="46"/>
                    <a:pt x="114" y="46"/>
                    <a:pt x="115" y="46"/>
                  </a:cubicBezTo>
                  <a:lnTo>
                    <a:pt x="115" y="47"/>
                  </a:lnTo>
                  <a:close/>
                  <a:moveTo>
                    <a:pt x="116" y="49"/>
                  </a:moveTo>
                  <a:cubicBezTo>
                    <a:pt x="116" y="49"/>
                    <a:pt x="116" y="49"/>
                    <a:pt x="116" y="49"/>
                  </a:cubicBezTo>
                  <a:cubicBezTo>
                    <a:pt x="116" y="49"/>
                    <a:pt x="116" y="49"/>
                    <a:pt x="116" y="49"/>
                  </a:cubicBezTo>
                  <a:cubicBezTo>
                    <a:pt x="116" y="49"/>
                    <a:pt x="116" y="49"/>
                    <a:pt x="116" y="49"/>
                  </a:cubicBezTo>
                  <a:cubicBezTo>
                    <a:pt x="116" y="49"/>
                    <a:pt x="116" y="49"/>
                    <a:pt x="116" y="49"/>
                  </a:cubicBezTo>
                  <a:cubicBezTo>
                    <a:pt x="116" y="50"/>
                    <a:pt x="116" y="50"/>
                    <a:pt x="116" y="50"/>
                  </a:cubicBezTo>
                  <a:cubicBezTo>
                    <a:pt x="116" y="50"/>
                    <a:pt x="115" y="50"/>
                    <a:pt x="115" y="50"/>
                  </a:cubicBezTo>
                  <a:cubicBezTo>
                    <a:pt x="115" y="50"/>
                    <a:pt x="115" y="50"/>
                    <a:pt x="115" y="50"/>
                  </a:cubicBezTo>
                  <a:cubicBezTo>
                    <a:pt x="115" y="50"/>
                    <a:pt x="115" y="50"/>
                    <a:pt x="115" y="50"/>
                  </a:cubicBezTo>
                  <a:cubicBezTo>
                    <a:pt x="115" y="50"/>
                    <a:pt x="115" y="50"/>
                    <a:pt x="115" y="50"/>
                  </a:cubicBezTo>
                  <a:cubicBezTo>
                    <a:pt x="115" y="50"/>
                    <a:pt x="115" y="50"/>
                    <a:pt x="115" y="50"/>
                  </a:cubicBezTo>
                  <a:cubicBezTo>
                    <a:pt x="115" y="47"/>
                    <a:pt x="115" y="47"/>
                    <a:pt x="115" y="47"/>
                  </a:cubicBezTo>
                  <a:cubicBezTo>
                    <a:pt x="115" y="47"/>
                    <a:pt x="115" y="47"/>
                    <a:pt x="115" y="47"/>
                  </a:cubicBezTo>
                  <a:cubicBezTo>
                    <a:pt x="115" y="47"/>
                    <a:pt x="115" y="47"/>
                    <a:pt x="115" y="47"/>
                  </a:cubicBezTo>
                  <a:cubicBezTo>
                    <a:pt x="115" y="47"/>
                    <a:pt x="115" y="47"/>
                    <a:pt x="115" y="47"/>
                  </a:cubicBezTo>
                  <a:cubicBezTo>
                    <a:pt x="115" y="46"/>
                    <a:pt x="115" y="46"/>
                    <a:pt x="115" y="46"/>
                  </a:cubicBezTo>
                  <a:cubicBezTo>
                    <a:pt x="115" y="46"/>
                    <a:pt x="116" y="46"/>
                    <a:pt x="116" y="46"/>
                  </a:cubicBezTo>
                  <a:lnTo>
                    <a:pt x="116" y="49"/>
                  </a:lnTo>
                  <a:close/>
                  <a:moveTo>
                    <a:pt x="117" y="50"/>
                  </a:moveTo>
                  <a:cubicBezTo>
                    <a:pt x="117" y="50"/>
                    <a:pt x="117" y="50"/>
                    <a:pt x="117" y="50"/>
                  </a:cubicBezTo>
                  <a:cubicBezTo>
                    <a:pt x="117" y="50"/>
                    <a:pt x="117" y="50"/>
                    <a:pt x="116" y="50"/>
                  </a:cubicBezTo>
                  <a:cubicBezTo>
                    <a:pt x="116" y="49"/>
                    <a:pt x="116" y="49"/>
                    <a:pt x="116" y="49"/>
                  </a:cubicBezTo>
                  <a:cubicBezTo>
                    <a:pt x="117" y="49"/>
                    <a:pt x="117" y="49"/>
                    <a:pt x="117" y="49"/>
                  </a:cubicBezTo>
                  <a:lnTo>
                    <a:pt x="117" y="50"/>
                  </a:lnTo>
                  <a:close/>
                  <a:moveTo>
                    <a:pt x="117" y="49"/>
                  </a:moveTo>
                  <a:cubicBezTo>
                    <a:pt x="117" y="49"/>
                    <a:pt x="117" y="49"/>
                    <a:pt x="117" y="49"/>
                  </a:cubicBezTo>
                  <a:cubicBezTo>
                    <a:pt x="116" y="49"/>
                    <a:pt x="116" y="49"/>
                    <a:pt x="116" y="49"/>
                  </a:cubicBezTo>
                  <a:cubicBezTo>
                    <a:pt x="116" y="46"/>
                    <a:pt x="116" y="46"/>
                    <a:pt x="116" y="46"/>
                  </a:cubicBezTo>
                  <a:cubicBezTo>
                    <a:pt x="117" y="46"/>
                    <a:pt x="117" y="46"/>
                    <a:pt x="117" y="46"/>
                  </a:cubicBezTo>
                  <a:lnTo>
                    <a:pt x="117" y="49"/>
                  </a:lnTo>
                  <a:close/>
                  <a:moveTo>
                    <a:pt x="119" y="47"/>
                  </a:moveTo>
                  <a:cubicBezTo>
                    <a:pt x="119" y="47"/>
                    <a:pt x="119" y="47"/>
                    <a:pt x="119" y="47"/>
                  </a:cubicBezTo>
                  <a:cubicBezTo>
                    <a:pt x="118" y="47"/>
                    <a:pt x="118" y="47"/>
                    <a:pt x="118" y="47"/>
                  </a:cubicBezTo>
                  <a:cubicBezTo>
                    <a:pt x="118" y="47"/>
                    <a:pt x="118" y="47"/>
                    <a:pt x="118" y="47"/>
                  </a:cubicBezTo>
                  <a:cubicBezTo>
                    <a:pt x="119" y="47"/>
                    <a:pt x="119" y="47"/>
                    <a:pt x="119" y="47"/>
                  </a:cubicBezTo>
                  <a:cubicBezTo>
                    <a:pt x="119" y="50"/>
                    <a:pt x="119" y="50"/>
                    <a:pt x="119" y="50"/>
                  </a:cubicBezTo>
                  <a:cubicBezTo>
                    <a:pt x="118" y="50"/>
                    <a:pt x="118" y="50"/>
                    <a:pt x="118" y="50"/>
                  </a:cubicBezTo>
                  <a:cubicBezTo>
                    <a:pt x="118" y="49"/>
                    <a:pt x="118" y="49"/>
                    <a:pt x="118" y="49"/>
                  </a:cubicBezTo>
                  <a:cubicBezTo>
                    <a:pt x="118" y="49"/>
                    <a:pt x="118" y="49"/>
                    <a:pt x="118" y="49"/>
                  </a:cubicBezTo>
                  <a:cubicBezTo>
                    <a:pt x="118" y="49"/>
                    <a:pt x="118" y="49"/>
                    <a:pt x="118" y="49"/>
                  </a:cubicBezTo>
                  <a:cubicBezTo>
                    <a:pt x="118" y="49"/>
                    <a:pt x="118" y="49"/>
                    <a:pt x="118" y="49"/>
                  </a:cubicBezTo>
                  <a:cubicBezTo>
                    <a:pt x="118" y="46"/>
                    <a:pt x="118" y="46"/>
                    <a:pt x="118" y="46"/>
                  </a:cubicBezTo>
                  <a:cubicBezTo>
                    <a:pt x="118" y="46"/>
                    <a:pt x="118" y="46"/>
                    <a:pt x="119" y="46"/>
                  </a:cubicBezTo>
                  <a:lnTo>
                    <a:pt x="119" y="47"/>
                  </a:lnTo>
                  <a:close/>
                  <a:moveTo>
                    <a:pt x="120" y="50"/>
                  </a:moveTo>
                  <a:cubicBezTo>
                    <a:pt x="120" y="50"/>
                    <a:pt x="120" y="50"/>
                    <a:pt x="120" y="50"/>
                  </a:cubicBezTo>
                  <a:cubicBezTo>
                    <a:pt x="120" y="50"/>
                    <a:pt x="119" y="50"/>
                    <a:pt x="119" y="50"/>
                  </a:cubicBezTo>
                  <a:cubicBezTo>
                    <a:pt x="119" y="47"/>
                    <a:pt x="119" y="47"/>
                    <a:pt x="119" y="47"/>
                  </a:cubicBezTo>
                  <a:cubicBezTo>
                    <a:pt x="120" y="47"/>
                    <a:pt x="120" y="47"/>
                    <a:pt x="120" y="47"/>
                  </a:cubicBezTo>
                  <a:lnTo>
                    <a:pt x="120" y="50"/>
                  </a:lnTo>
                  <a:close/>
                  <a:moveTo>
                    <a:pt x="120" y="47"/>
                  </a:moveTo>
                  <a:cubicBezTo>
                    <a:pt x="120" y="47"/>
                    <a:pt x="120" y="47"/>
                    <a:pt x="120" y="47"/>
                  </a:cubicBezTo>
                  <a:cubicBezTo>
                    <a:pt x="119" y="47"/>
                    <a:pt x="119" y="47"/>
                    <a:pt x="119" y="47"/>
                  </a:cubicBezTo>
                  <a:cubicBezTo>
                    <a:pt x="119" y="46"/>
                    <a:pt x="119" y="46"/>
                    <a:pt x="119" y="46"/>
                  </a:cubicBezTo>
                  <a:cubicBezTo>
                    <a:pt x="119" y="46"/>
                    <a:pt x="120" y="45"/>
                    <a:pt x="120" y="45"/>
                  </a:cubicBezTo>
                  <a:lnTo>
                    <a:pt x="120" y="47"/>
                  </a:lnTo>
                  <a:close/>
                  <a:moveTo>
                    <a:pt x="123" y="50"/>
                  </a:moveTo>
                  <a:cubicBezTo>
                    <a:pt x="123" y="50"/>
                    <a:pt x="123" y="50"/>
                    <a:pt x="123" y="50"/>
                  </a:cubicBezTo>
                  <a:cubicBezTo>
                    <a:pt x="122" y="50"/>
                    <a:pt x="121" y="50"/>
                    <a:pt x="120" y="50"/>
                  </a:cubicBezTo>
                  <a:cubicBezTo>
                    <a:pt x="120" y="47"/>
                    <a:pt x="120" y="47"/>
                    <a:pt x="120" y="47"/>
                  </a:cubicBezTo>
                  <a:cubicBezTo>
                    <a:pt x="121" y="47"/>
                    <a:pt x="121" y="47"/>
                    <a:pt x="121" y="47"/>
                  </a:cubicBezTo>
                  <a:cubicBezTo>
                    <a:pt x="121" y="47"/>
                    <a:pt x="121" y="47"/>
                    <a:pt x="121" y="47"/>
                  </a:cubicBezTo>
                  <a:cubicBezTo>
                    <a:pt x="120" y="47"/>
                    <a:pt x="120" y="47"/>
                    <a:pt x="120" y="47"/>
                  </a:cubicBezTo>
                  <a:cubicBezTo>
                    <a:pt x="120" y="45"/>
                    <a:pt x="120" y="45"/>
                    <a:pt x="120" y="45"/>
                  </a:cubicBezTo>
                  <a:cubicBezTo>
                    <a:pt x="121" y="45"/>
                    <a:pt x="121" y="45"/>
                    <a:pt x="121" y="45"/>
                  </a:cubicBezTo>
                  <a:cubicBezTo>
                    <a:pt x="121" y="50"/>
                    <a:pt x="121" y="50"/>
                    <a:pt x="121" y="50"/>
                  </a:cubicBezTo>
                  <a:cubicBezTo>
                    <a:pt x="122" y="50"/>
                    <a:pt x="122" y="50"/>
                    <a:pt x="122" y="50"/>
                  </a:cubicBezTo>
                  <a:cubicBezTo>
                    <a:pt x="122" y="45"/>
                    <a:pt x="122" y="45"/>
                    <a:pt x="122" y="45"/>
                  </a:cubicBezTo>
                  <a:cubicBezTo>
                    <a:pt x="122" y="45"/>
                    <a:pt x="122" y="45"/>
                    <a:pt x="123" y="45"/>
                  </a:cubicBezTo>
                  <a:lnTo>
                    <a:pt x="123" y="50"/>
                  </a:lnTo>
                  <a:close/>
                  <a:moveTo>
                    <a:pt x="124" y="49"/>
                  </a:moveTo>
                  <a:cubicBezTo>
                    <a:pt x="124" y="49"/>
                    <a:pt x="124" y="49"/>
                    <a:pt x="124" y="49"/>
                  </a:cubicBezTo>
                  <a:cubicBezTo>
                    <a:pt x="123" y="49"/>
                    <a:pt x="123" y="49"/>
                    <a:pt x="123" y="49"/>
                  </a:cubicBezTo>
                  <a:cubicBezTo>
                    <a:pt x="123" y="50"/>
                    <a:pt x="123" y="50"/>
                    <a:pt x="123" y="50"/>
                  </a:cubicBezTo>
                  <a:cubicBezTo>
                    <a:pt x="124" y="50"/>
                    <a:pt x="124" y="50"/>
                    <a:pt x="124" y="50"/>
                  </a:cubicBezTo>
                  <a:cubicBezTo>
                    <a:pt x="124" y="50"/>
                    <a:pt x="124" y="50"/>
                    <a:pt x="124" y="50"/>
                  </a:cubicBezTo>
                  <a:cubicBezTo>
                    <a:pt x="123" y="50"/>
                    <a:pt x="123" y="50"/>
                    <a:pt x="123" y="50"/>
                  </a:cubicBezTo>
                  <a:cubicBezTo>
                    <a:pt x="123" y="45"/>
                    <a:pt x="123" y="45"/>
                    <a:pt x="123" y="45"/>
                  </a:cubicBezTo>
                  <a:cubicBezTo>
                    <a:pt x="123" y="45"/>
                    <a:pt x="123" y="45"/>
                    <a:pt x="124" y="45"/>
                  </a:cubicBezTo>
                  <a:lnTo>
                    <a:pt x="124" y="49"/>
                  </a:lnTo>
                  <a:close/>
                  <a:moveTo>
                    <a:pt x="125" y="50"/>
                  </a:moveTo>
                  <a:cubicBezTo>
                    <a:pt x="125" y="50"/>
                    <a:pt x="125" y="50"/>
                    <a:pt x="125" y="50"/>
                  </a:cubicBezTo>
                  <a:cubicBezTo>
                    <a:pt x="124" y="50"/>
                    <a:pt x="124" y="50"/>
                    <a:pt x="124" y="50"/>
                  </a:cubicBezTo>
                  <a:cubicBezTo>
                    <a:pt x="124" y="50"/>
                    <a:pt x="124" y="50"/>
                    <a:pt x="124" y="50"/>
                  </a:cubicBezTo>
                  <a:cubicBezTo>
                    <a:pt x="125" y="50"/>
                    <a:pt x="125" y="50"/>
                    <a:pt x="125" y="50"/>
                  </a:cubicBezTo>
                  <a:close/>
                  <a:moveTo>
                    <a:pt x="125" y="49"/>
                  </a:moveTo>
                  <a:cubicBezTo>
                    <a:pt x="125" y="49"/>
                    <a:pt x="125" y="49"/>
                    <a:pt x="125" y="49"/>
                  </a:cubicBezTo>
                  <a:cubicBezTo>
                    <a:pt x="124" y="49"/>
                    <a:pt x="124" y="49"/>
                    <a:pt x="124" y="49"/>
                  </a:cubicBezTo>
                  <a:cubicBezTo>
                    <a:pt x="124" y="45"/>
                    <a:pt x="124" y="45"/>
                    <a:pt x="124" y="45"/>
                  </a:cubicBezTo>
                  <a:cubicBezTo>
                    <a:pt x="124" y="45"/>
                    <a:pt x="124" y="45"/>
                    <a:pt x="125" y="45"/>
                  </a:cubicBezTo>
                  <a:lnTo>
                    <a:pt x="125" y="49"/>
                  </a:lnTo>
                  <a:close/>
                  <a:moveTo>
                    <a:pt x="126" y="46"/>
                  </a:moveTo>
                  <a:cubicBezTo>
                    <a:pt x="126" y="46"/>
                    <a:pt x="126" y="46"/>
                    <a:pt x="126" y="46"/>
                  </a:cubicBezTo>
                  <a:cubicBezTo>
                    <a:pt x="125" y="46"/>
                    <a:pt x="125" y="46"/>
                    <a:pt x="125" y="46"/>
                  </a:cubicBezTo>
                  <a:cubicBezTo>
                    <a:pt x="125" y="46"/>
                    <a:pt x="125" y="46"/>
                    <a:pt x="125" y="46"/>
                  </a:cubicBezTo>
                  <a:cubicBezTo>
                    <a:pt x="126" y="46"/>
                    <a:pt x="126" y="46"/>
                    <a:pt x="126" y="46"/>
                  </a:cubicBezTo>
                  <a:cubicBezTo>
                    <a:pt x="126" y="49"/>
                    <a:pt x="126" y="49"/>
                    <a:pt x="126" y="49"/>
                  </a:cubicBezTo>
                  <a:cubicBezTo>
                    <a:pt x="125" y="49"/>
                    <a:pt x="125" y="49"/>
                    <a:pt x="125" y="49"/>
                  </a:cubicBezTo>
                  <a:cubicBezTo>
                    <a:pt x="125" y="49"/>
                    <a:pt x="125" y="49"/>
                    <a:pt x="125" y="49"/>
                  </a:cubicBezTo>
                  <a:cubicBezTo>
                    <a:pt x="126" y="49"/>
                    <a:pt x="126" y="49"/>
                    <a:pt x="126" y="49"/>
                  </a:cubicBezTo>
                  <a:cubicBezTo>
                    <a:pt x="126" y="50"/>
                    <a:pt x="126" y="50"/>
                    <a:pt x="126" y="50"/>
                  </a:cubicBezTo>
                  <a:cubicBezTo>
                    <a:pt x="126" y="50"/>
                    <a:pt x="125" y="50"/>
                    <a:pt x="125" y="50"/>
                  </a:cubicBezTo>
                  <a:cubicBezTo>
                    <a:pt x="125" y="50"/>
                    <a:pt x="125" y="50"/>
                    <a:pt x="125" y="50"/>
                  </a:cubicBezTo>
                  <a:cubicBezTo>
                    <a:pt x="125" y="50"/>
                    <a:pt x="125" y="50"/>
                    <a:pt x="125" y="50"/>
                  </a:cubicBezTo>
                  <a:cubicBezTo>
                    <a:pt x="125" y="49"/>
                    <a:pt x="125" y="49"/>
                    <a:pt x="125" y="49"/>
                  </a:cubicBezTo>
                  <a:cubicBezTo>
                    <a:pt x="125" y="49"/>
                    <a:pt x="125" y="49"/>
                    <a:pt x="125" y="49"/>
                  </a:cubicBezTo>
                  <a:cubicBezTo>
                    <a:pt x="125" y="45"/>
                    <a:pt x="125" y="45"/>
                    <a:pt x="125" y="45"/>
                  </a:cubicBezTo>
                  <a:cubicBezTo>
                    <a:pt x="125" y="45"/>
                    <a:pt x="126" y="45"/>
                    <a:pt x="126" y="45"/>
                  </a:cubicBezTo>
                  <a:lnTo>
                    <a:pt x="126" y="46"/>
                  </a:lnTo>
                  <a:close/>
                  <a:moveTo>
                    <a:pt x="127" y="50"/>
                  </a:moveTo>
                  <a:cubicBezTo>
                    <a:pt x="127" y="50"/>
                    <a:pt x="127" y="50"/>
                    <a:pt x="127" y="50"/>
                  </a:cubicBezTo>
                  <a:cubicBezTo>
                    <a:pt x="127" y="50"/>
                    <a:pt x="126" y="50"/>
                    <a:pt x="126" y="50"/>
                  </a:cubicBezTo>
                  <a:cubicBezTo>
                    <a:pt x="126" y="49"/>
                    <a:pt x="126" y="49"/>
                    <a:pt x="126" y="49"/>
                  </a:cubicBezTo>
                  <a:cubicBezTo>
                    <a:pt x="127" y="49"/>
                    <a:pt x="127" y="49"/>
                    <a:pt x="127" y="49"/>
                  </a:cubicBezTo>
                  <a:lnTo>
                    <a:pt x="127" y="50"/>
                  </a:lnTo>
                  <a:close/>
                  <a:moveTo>
                    <a:pt x="127" y="49"/>
                  </a:moveTo>
                  <a:cubicBezTo>
                    <a:pt x="127" y="49"/>
                    <a:pt x="127" y="49"/>
                    <a:pt x="127" y="49"/>
                  </a:cubicBezTo>
                  <a:cubicBezTo>
                    <a:pt x="126" y="49"/>
                    <a:pt x="126" y="49"/>
                    <a:pt x="126" y="49"/>
                  </a:cubicBezTo>
                  <a:cubicBezTo>
                    <a:pt x="126" y="46"/>
                    <a:pt x="126" y="46"/>
                    <a:pt x="126" y="46"/>
                  </a:cubicBezTo>
                  <a:cubicBezTo>
                    <a:pt x="127" y="46"/>
                    <a:pt x="127" y="46"/>
                    <a:pt x="127" y="46"/>
                  </a:cubicBezTo>
                  <a:lnTo>
                    <a:pt x="127" y="49"/>
                  </a:lnTo>
                  <a:close/>
                  <a:moveTo>
                    <a:pt x="127" y="46"/>
                  </a:moveTo>
                  <a:cubicBezTo>
                    <a:pt x="127" y="46"/>
                    <a:pt x="127" y="46"/>
                    <a:pt x="127" y="46"/>
                  </a:cubicBezTo>
                  <a:cubicBezTo>
                    <a:pt x="126" y="46"/>
                    <a:pt x="126" y="46"/>
                    <a:pt x="126" y="46"/>
                  </a:cubicBezTo>
                  <a:cubicBezTo>
                    <a:pt x="126" y="45"/>
                    <a:pt x="126" y="45"/>
                    <a:pt x="126" y="45"/>
                  </a:cubicBezTo>
                  <a:cubicBezTo>
                    <a:pt x="126" y="45"/>
                    <a:pt x="127" y="45"/>
                    <a:pt x="127" y="45"/>
                  </a:cubicBezTo>
                  <a:lnTo>
                    <a:pt x="127" y="46"/>
                  </a:lnTo>
                  <a:close/>
                  <a:moveTo>
                    <a:pt x="128" y="50"/>
                  </a:moveTo>
                  <a:cubicBezTo>
                    <a:pt x="128" y="50"/>
                    <a:pt x="128" y="50"/>
                    <a:pt x="128" y="50"/>
                  </a:cubicBezTo>
                  <a:cubicBezTo>
                    <a:pt x="128" y="50"/>
                    <a:pt x="127" y="50"/>
                    <a:pt x="127" y="50"/>
                  </a:cubicBezTo>
                  <a:cubicBezTo>
                    <a:pt x="127" y="50"/>
                    <a:pt x="127" y="50"/>
                    <a:pt x="127" y="50"/>
                  </a:cubicBezTo>
                  <a:cubicBezTo>
                    <a:pt x="128" y="50"/>
                    <a:pt x="128" y="50"/>
                    <a:pt x="128" y="50"/>
                  </a:cubicBezTo>
                  <a:close/>
                  <a:moveTo>
                    <a:pt x="128" y="49"/>
                  </a:moveTo>
                  <a:cubicBezTo>
                    <a:pt x="128" y="49"/>
                    <a:pt x="128" y="49"/>
                    <a:pt x="128" y="49"/>
                  </a:cubicBezTo>
                  <a:cubicBezTo>
                    <a:pt x="127" y="49"/>
                    <a:pt x="127" y="49"/>
                    <a:pt x="127" y="49"/>
                  </a:cubicBezTo>
                  <a:cubicBezTo>
                    <a:pt x="127" y="49"/>
                    <a:pt x="127" y="49"/>
                    <a:pt x="127" y="49"/>
                  </a:cubicBezTo>
                  <a:cubicBezTo>
                    <a:pt x="127" y="49"/>
                    <a:pt x="127" y="49"/>
                    <a:pt x="127" y="49"/>
                  </a:cubicBezTo>
                  <a:cubicBezTo>
                    <a:pt x="127" y="49"/>
                    <a:pt x="127" y="49"/>
                    <a:pt x="127" y="49"/>
                  </a:cubicBezTo>
                  <a:cubicBezTo>
                    <a:pt x="127" y="49"/>
                    <a:pt x="127" y="49"/>
                    <a:pt x="127" y="49"/>
                  </a:cubicBezTo>
                  <a:cubicBezTo>
                    <a:pt x="127" y="48"/>
                    <a:pt x="127" y="48"/>
                    <a:pt x="127" y="48"/>
                  </a:cubicBezTo>
                  <a:cubicBezTo>
                    <a:pt x="128" y="48"/>
                    <a:pt x="128" y="48"/>
                    <a:pt x="128" y="48"/>
                  </a:cubicBezTo>
                  <a:lnTo>
                    <a:pt x="128" y="49"/>
                  </a:lnTo>
                  <a:close/>
                  <a:moveTo>
                    <a:pt x="128" y="48"/>
                  </a:moveTo>
                  <a:cubicBezTo>
                    <a:pt x="128" y="48"/>
                    <a:pt x="128" y="48"/>
                    <a:pt x="128" y="48"/>
                  </a:cubicBezTo>
                  <a:cubicBezTo>
                    <a:pt x="127" y="48"/>
                    <a:pt x="127" y="48"/>
                    <a:pt x="127" y="48"/>
                  </a:cubicBezTo>
                  <a:cubicBezTo>
                    <a:pt x="127" y="47"/>
                    <a:pt x="127" y="47"/>
                    <a:pt x="127" y="47"/>
                  </a:cubicBezTo>
                  <a:cubicBezTo>
                    <a:pt x="128" y="47"/>
                    <a:pt x="128" y="47"/>
                    <a:pt x="128" y="47"/>
                  </a:cubicBezTo>
                  <a:lnTo>
                    <a:pt x="128" y="48"/>
                  </a:lnTo>
                  <a:close/>
                  <a:moveTo>
                    <a:pt x="128" y="47"/>
                  </a:moveTo>
                  <a:cubicBezTo>
                    <a:pt x="128" y="47"/>
                    <a:pt x="128" y="47"/>
                    <a:pt x="128" y="47"/>
                  </a:cubicBezTo>
                  <a:cubicBezTo>
                    <a:pt x="127" y="47"/>
                    <a:pt x="127" y="47"/>
                    <a:pt x="127" y="47"/>
                  </a:cubicBezTo>
                  <a:cubicBezTo>
                    <a:pt x="127" y="45"/>
                    <a:pt x="127" y="45"/>
                    <a:pt x="127" y="45"/>
                  </a:cubicBezTo>
                  <a:cubicBezTo>
                    <a:pt x="127" y="45"/>
                    <a:pt x="128" y="45"/>
                    <a:pt x="128" y="45"/>
                  </a:cubicBezTo>
                  <a:lnTo>
                    <a:pt x="128" y="47"/>
                  </a:lnTo>
                  <a:close/>
                  <a:moveTo>
                    <a:pt x="128" y="50"/>
                  </a:moveTo>
                  <a:cubicBezTo>
                    <a:pt x="128" y="50"/>
                    <a:pt x="128" y="50"/>
                    <a:pt x="128" y="50"/>
                  </a:cubicBezTo>
                  <a:cubicBezTo>
                    <a:pt x="128" y="50"/>
                    <a:pt x="128" y="50"/>
                    <a:pt x="128" y="50"/>
                  </a:cubicBezTo>
                  <a:cubicBezTo>
                    <a:pt x="128" y="50"/>
                    <a:pt x="128" y="50"/>
                    <a:pt x="128" y="50"/>
                  </a:cubicBezTo>
                  <a:cubicBezTo>
                    <a:pt x="128" y="50"/>
                    <a:pt x="128" y="50"/>
                    <a:pt x="128" y="50"/>
                  </a:cubicBezTo>
                  <a:cubicBezTo>
                    <a:pt x="128" y="50"/>
                    <a:pt x="128" y="50"/>
                    <a:pt x="128" y="50"/>
                  </a:cubicBezTo>
                  <a:cubicBezTo>
                    <a:pt x="128" y="50"/>
                    <a:pt x="128" y="50"/>
                    <a:pt x="128" y="50"/>
                  </a:cubicBezTo>
                  <a:cubicBezTo>
                    <a:pt x="128" y="50"/>
                    <a:pt x="128" y="50"/>
                    <a:pt x="128" y="50"/>
                  </a:cubicBezTo>
                  <a:cubicBezTo>
                    <a:pt x="129" y="50"/>
                    <a:pt x="129" y="50"/>
                    <a:pt x="129" y="50"/>
                  </a:cubicBezTo>
                  <a:cubicBezTo>
                    <a:pt x="129" y="50"/>
                    <a:pt x="129" y="50"/>
                    <a:pt x="129" y="50"/>
                  </a:cubicBezTo>
                  <a:cubicBezTo>
                    <a:pt x="129" y="50"/>
                    <a:pt x="129" y="50"/>
                    <a:pt x="129" y="50"/>
                  </a:cubicBezTo>
                  <a:cubicBezTo>
                    <a:pt x="129" y="50"/>
                    <a:pt x="128" y="50"/>
                    <a:pt x="128" y="50"/>
                  </a:cubicBezTo>
                  <a:close/>
                  <a:moveTo>
                    <a:pt x="129" y="47"/>
                  </a:moveTo>
                  <a:cubicBezTo>
                    <a:pt x="129" y="47"/>
                    <a:pt x="129" y="47"/>
                    <a:pt x="129" y="47"/>
                  </a:cubicBezTo>
                  <a:cubicBezTo>
                    <a:pt x="129" y="48"/>
                    <a:pt x="129" y="48"/>
                    <a:pt x="129" y="48"/>
                  </a:cubicBezTo>
                  <a:cubicBezTo>
                    <a:pt x="128" y="48"/>
                    <a:pt x="128" y="48"/>
                    <a:pt x="128" y="48"/>
                  </a:cubicBezTo>
                  <a:cubicBezTo>
                    <a:pt x="128" y="47"/>
                    <a:pt x="128" y="47"/>
                    <a:pt x="128" y="47"/>
                  </a:cubicBezTo>
                  <a:lnTo>
                    <a:pt x="129" y="47"/>
                  </a:lnTo>
                  <a:close/>
                  <a:moveTo>
                    <a:pt x="128" y="47"/>
                  </a:moveTo>
                  <a:cubicBezTo>
                    <a:pt x="128" y="47"/>
                    <a:pt x="128" y="47"/>
                    <a:pt x="128" y="47"/>
                  </a:cubicBezTo>
                  <a:cubicBezTo>
                    <a:pt x="128" y="45"/>
                    <a:pt x="128" y="45"/>
                    <a:pt x="128" y="45"/>
                  </a:cubicBezTo>
                  <a:cubicBezTo>
                    <a:pt x="128" y="45"/>
                    <a:pt x="129" y="45"/>
                    <a:pt x="129" y="45"/>
                  </a:cubicBezTo>
                  <a:cubicBezTo>
                    <a:pt x="129" y="47"/>
                    <a:pt x="129" y="47"/>
                    <a:pt x="129" y="47"/>
                  </a:cubicBezTo>
                  <a:lnTo>
                    <a:pt x="128" y="47"/>
                  </a:lnTo>
                  <a:close/>
                  <a:moveTo>
                    <a:pt x="129" y="48"/>
                  </a:moveTo>
                  <a:cubicBezTo>
                    <a:pt x="129" y="48"/>
                    <a:pt x="129" y="48"/>
                    <a:pt x="129" y="48"/>
                  </a:cubicBezTo>
                  <a:cubicBezTo>
                    <a:pt x="128" y="48"/>
                    <a:pt x="128" y="48"/>
                    <a:pt x="128" y="48"/>
                  </a:cubicBezTo>
                  <a:cubicBezTo>
                    <a:pt x="128" y="48"/>
                    <a:pt x="128" y="48"/>
                    <a:pt x="128" y="48"/>
                  </a:cubicBezTo>
                  <a:cubicBezTo>
                    <a:pt x="128" y="49"/>
                    <a:pt x="128" y="49"/>
                    <a:pt x="128" y="49"/>
                  </a:cubicBezTo>
                  <a:cubicBezTo>
                    <a:pt x="128" y="49"/>
                    <a:pt x="128" y="49"/>
                    <a:pt x="128" y="49"/>
                  </a:cubicBezTo>
                  <a:cubicBezTo>
                    <a:pt x="128" y="48"/>
                    <a:pt x="128" y="48"/>
                    <a:pt x="128" y="48"/>
                  </a:cubicBezTo>
                  <a:lnTo>
                    <a:pt x="129" y="48"/>
                  </a:lnTo>
                  <a:close/>
                  <a:moveTo>
                    <a:pt x="129" y="48"/>
                  </a:moveTo>
                  <a:cubicBezTo>
                    <a:pt x="129" y="48"/>
                    <a:pt x="129" y="48"/>
                    <a:pt x="129" y="48"/>
                  </a:cubicBezTo>
                  <a:cubicBezTo>
                    <a:pt x="129" y="49"/>
                    <a:pt x="129" y="49"/>
                    <a:pt x="129" y="49"/>
                  </a:cubicBezTo>
                  <a:cubicBezTo>
                    <a:pt x="128" y="49"/>
                    <a:pt x="128" y="49"/>
                    <a:pt x="128" y="49"/>
                  </a:cubicBezTo>
                  <a:cubicBezTo>
                    <a:pt x="128" y="48"/>
                    <a:pt x="128" y="48"/>
                    <a:pt x="128" y="48"/>
                  </a:cubicBezTo>
                  <a:cubicBezTo>
                    <a:pt x="128" y="48"/>
                    <a:pt x="129" y="48"/>
                    <a:pt x="129" y="48"/>
                  </a:cubicBezTo>
                  <a:close/>
                  <a:moveTo>
                    <a:pt x="129" y="50"/>
                  </a:moveTo>
                  <a:cubicBezTo>
                    <a:pt x="129" y="50"/>
                    <a:pt x="129" y="50"/>
                    <a:pt x="129" y="50"/>
                  </a:cubicBezTo>
                  <a:cubicBezTo>
                    <a:pt x="129" y="48"/>
                    <a:pt x="129" y="48"/>
                    <a:pt x="129" y="48"/>
                  </a:cubicBezTo>
                  <a:cubicBezTo>
                    <a:pt x="129" y="48"/>
                    <a:pt x="129" y="48"/>
                    <a:pt x="130" y="47"/>
                  </a:cubicBezTo>
                  <a:cubicBezTo>
                    <a:pt x="130" y="49"/>
                    <a:pt x="130" y="49"/>
                    <a:pt x="130" y="49"/>
                  </a:cubicBezTo>
                  <a:cubicBezTo>
                    <a:pt x="129" y="49"/>
                    <a:pt x="129" y="49"/>
                    <a:pt x="129" y="50"/>
                  </a:cubicBezTo>
                  <a:close/>
                  <a:moveTo>
                    <a:pt x="129" y="45"/>
                  </a:moveTo>
                  <a:cubicBezTo>
                    <a:pt x="129" y="45"/>
                    <a:pt x="129" y="45"/>
                    <a:pt x="129" y="45"/>
                  </a:cubicBezTo>
                  <a:cubicBezTo>
                    <a:pt x="129" y="45"/>
                    <a:pt x="129" y="45"/>
                    <a:pt x="130" y="45"/>
                  </a:cubicBezTo>
                  <a:cubicBezTo>
                    <a:pt x="130" y="47"/>
                    <a:pt x="130" y="47"/>
                    <a:pt x="130" y="47"/>
                  </a:cubicBezTo>
                  <a:cubicBezTo>
                    <a:pt x="129" y="47"/>
                    <a:pt x="129" y="47"/>
                    <a:pt x="129" y="48"/>
                  </a:cubicBezTo>
                  <a:lnTo>
                    <a:pt x="129" y="45"/>
                  </a:lnTo>
                  <a:close/>
                  <a:moveTo>
                    <a:pt x="130" y="49"/>
                  </a:moveTo>
                  <a:cubicBezTo>
                    <a:pt x="130" y="49"/>
                    <a:pt x="130" y="49"/>
                    <a:pt x="130" y="49"/>
                  </a:cubicBezTo>
                  <a:cubicBezTo>
                    <a:pt x="130" y="47"/>
                    <a:pt x="130" y="47"/>
                    <a:pt x="130" y="47"/>
                  </a:cubicBezTo>
                  <a:cubicBezTo>
                    <a:pt x="130" y="47"/>
                    <a:pt x="130" y="47"/>
                    <a:pt x="130" y="47"/>
                  </a:cubicBezTo>
                  <a:cubicBezTo>
                    <a:pt x="130" y="48"/>
                    <a:pt x="130" y="48"/>
                    <a:pt x="130" y="48"/>
                  </a:cubicBezTo>
                  <a:cubicBezTo>
                    <a:pt x="130" y="49"/>
                    <a:pt x="130" y="49"/>
                    <a:pt x="130" y="49"/>
                  </a:cubicBezTo>
                  <a:close/>
                  <a:moveTo>
                    <a:pt x="130" y="45"/>
                  </a:moveTo>
                  <a:cubicBezTo>
                    <a:pt x="130" y="45"/>
                    <a:pt x="130" y="45"/>
                    <a:pt x="130" y="45"/>
                  </a:cubicBezTo>
                  <a:cubicBezTo>
                    <a:pt x="130" y="45"/>
                    <a:pt x="130" y="45"/>
                    <a:pt x="130" y="45"/>
                  </a:cubicBezTo>
                  <a:cubicBezTo>
                    <a:pt x="130" y="47"/>
                    <a:pt x="130" y="47"/>
                    <a:pt x="130" y="47"/>
                  </a:cubicBezTo>
                  <a:cubicBezTo>
                    <a:pt x="130" y="47"/>
                    <a:pt x="130" y="47"/>
                    <a:pt x="130" y="47"/>
                  </a:cubicBezTo>
                  <a:lnTo>
                    <a:pt x="130" y="45"/>
                  </a:lnTo>
                  <a:close/>
                  <a:moveTo>
                    <a:pt x="131" y="45"/>
                  </a:moveTo>
                  <a:cubicBezTo>
                    <a:pt x="131" y="45"/>
                    <a:pt x="131" y="45"/>
                    <a:pt x="131" y="45"/>
                  </a:cubicBezTo>
                  <a:cubicBezTo>
                    <a:pt x="131" y="45"/>
                    <a:pt x="131" y="45"/>
                    <a:pt x="131" y="45"/>
                  </a:cubicBezTo>
                  <a:cubicBezTo>
                    <a:pt x="131" y="46"/>
                    <a:pt x="131" y="46"/>
                    <a:pt x="131" y="46"/>
                  </a:cubicBezTo>
                  <a:cubicBezTo>
                    <a:pt x="131" y="46"/>
                    <a:pt x="131" y="46"/>
                    <a:pt x="131" y="46"/>
                  </a:cubicBezTo>
                  <a:lnTo>
                    <a:pt x="131" y="45"/>
                  </a:lnTo>
                  <a:close/>
                  <a:moveTo>
                    <a:pt x="131" y="48"/>
                  </a:moveTo>
                  <a:cubicBezTo>
                    <a:pt x="131" y="48"/>
                    <a:pt x="131" y="48"/>
                    <a:pt x="131" y="48"/>
                  </a:cubicBezTo>
                  <a:cubicBezTo>
                    <a:pt x="131" y="48"/>
                    <a:pt x="131" y="48"/>
                    <a:pt x="131" y="48"/>
                  </a:cubicBezTo>
                  <a:cubicBezTo>
                    <a:pt x="131" y="48"/>
                    <a:pt x="131" y="48"/>
                    <a:pt x="131" y="48"/>
                  </a:cubicBezTo>
                  <a:cubicBezTo>
                    <a:pt x="131" y="48"/>
                    <a:pt x="131" y="48"/>
                    <a:pt x="131" y="48"/>
                  </a:cubicBezTo>
                  <a:cubicBezTo>
                    <a:pt x="131" y="47"/>
                    <a:pt x="131" y="47"/>
                    <a:pt x="131" y="47"/>
                  </a:cubicBezTo>
                  <a:cubicBezTo>
                    <a:pt x="131" y="47"/>
                    <a:pt x="131" y="46"/>
                    <a:pt x="131" y="46"/>
                  </a:cubicBezTo>
                  <a:cubicBezTo>
                    <a:pt x="131" y="48"/>
                    <a:pt x="131" y="48"/>
                    <a:pt x="131" y="48"/>
                  </a:cubicBezTo>
                  <a:cubicBezTo>
                    <a:pt x="131" y="48"/>
                    <a:pt x="131" y="48"/>
                    <a:pt x="131" y="48"/>
                  </a:cubicBezTo>
                  <a:close/>
                  <a:moveTo>
                    <a:pt x="106" y="45"/>
                  </a:moveTo>
                  <a:cubicBezTo>
                    <a:pt x="106" y="45"/>
                    <a:pt x="106" y="45"/>
                    <a:pt x="106" y="45"/>
                  </a:cubicBezTo>
                  <a:cubicBezTo>
                    <a:pt x="101" y="46"/>
                    <a:pt x="76" y="50"/>
                    <a:pt x="74" y="50"/>
                  </a:cubicBezTo>
                  <a:cubicBezTo>
                    <a:pt x="74" y="50"/>
                    <a:pt x="74" y="50"/>
                    <a:pt x="74" y="50"/>
                  </a:cubicBezTo>
                  <a:cubicBezTo>
                    <a:pt x="79" y="49"/>
                    <a:pt x="86" y="47"/>
                    <a:pt x="91" y="47"/>
                  </a:cubicBezTo>
                  <a:cubicBezTo>
                    <a:pt x="94" y="46"/>
                    <a:pt x="98" y="46"/>
                    <a:pt x="102" y="45"/>
                  </a:cubicBezTo>
                  <a:cubicBezTo>
                    <a:pt x="108" y="44"/>
                    <a:pt x="115" y="43"/>
                    <a:pt x="118" y="43"/>
                  </a:cubicBezTo>
                  <a:cubicBezTo>
                    <a:pt x="134" y="43"/>
                    <a:pt x="134" y="43"/>
                    <a:pt x="134" y="43"/>
                  </a:cubicBezTo>
                  <a:cubicBezTo>
                    <a:pt x="119" y="43"/>
                    <a:pt x="119" y="43"/>
                    <a:pt x="119" y="43"/>
                  </a:cubicBezTo>
                  <a:cubicBezTo>
                    <a:pt x="119" y="43"/>
                    <a:pt x="119" y="42"/>
                    <a:pt x="119" y="42"/>
                  </a:cubicBezTo>
                  <a:cubicBezTo>
                    <a:pt x="124" y="42"/>
                    <a:pt x="128" y="41"/>
                    <a:pt x="129" y="41"/>
                  </a:cubicBezTo>
                  <a:cubicBezTo>
                    <a:pt x="133" y="41"/>
                    <a:pt x="136" y="41"/>
                    <a:pt x="138" y="42"/>
                  </a:cubicBezTo>
                  <a:cubicBezTo>
                    <a:pt x="138" y="42"/>
                    <a:pt x="137" y="42"/>
                    <a:pt x="136" y="43"/>
                  </a:cubicBezTo>
                  <a:cubicBezTo>
                    <a:pt x="134" y="43"/>
                    <a:pt x="134" y="43"/>
                    <a:pt x="134" y="43"/>
                  </a:cubicBezTo>
                  <a:cubicBezTo>
                    <a:pt x="134" y="43"/>
                    <a:pt x="111" y="45"/>
                    <a:pt x="106" y="45"/>
                  </a:cubicBezTo>
                  <a:close/>
                  <a:moveTo>
                    <a:pt x="132" y="45"/>
                  </a:moveTo>
                  <a:cubicBezTo>
                    <a:pt x="132" y="45"/>
                    <a:pt x="132" y="45"/>
                    <a:pt x="132" y="45"/>
                  </a:cubicBezTo>
                  <a:cubicBezTo>
                    <a:pt x="132" y="45"/>
                    <a:pt x="132" y="44"/>
                    <a:pt x="132" y="44"/>
                  </a:cubicBezTo>
                  <a:cubicBezTo>
                    <a:pt x="132" y="45"/>
                    <a:pt x="132" y="45"/>
                    <a:pt x="132" y="45"/>
                  </a:cubicBezTo>
                  <a:cubicBezTo>
                    <a:pt x="132" y="45"/>
                    <a:pt x="132" y="46"/>
                    <a:pt x="132" y="46"/>
                  </a:cubicBezTo>
                  <a:lnTo>
                    <a:pt x="132" y="45"/>
                  </a:lnTo>
                  <a:close/>
                  <a:moveTo>
                    <a:pt x="132" y="48"/>
                  </a:moveTo>
                  <a:cubicBezTo>
                    <a:pt x="132" y="48"/>
                    <a:pt x="132" y="48"/>
                    <a:pt x="132" y="48"/>
                  </a:cubicBezTo>
                  <a:cubicBezTo>
                    <a:pt x="132" y="46"/>
                    <a:pt x="132" y="46"/>
                    <a:pt x="132" y="46"/>
                  </a:cubicBezTo>
                  <a:cubicBezTo>
                    <a:pt x="132" y="46"/>
                    <a:pt x="132" y="46"/>
                    <a:pt x="132" y="46"/>
                  </a:cubicBezTo>
                  <a:cubicBezTo>
                    <a:pt x="132" y="47"/>
                    <a:pt x="132" y="47"/>
                    <a:pt x="132" y="47"/>
                  </a:cubicBezTo>
                  <a:cubicBezTo>
                    <a:pt x="132" y="47"/>
                    <a:pt x="132" y="48"/>
                    <a:pt x="132" y="48"/>
                  </a:cubicBezTo>
                  <a:close/>
                  <a:moveTo>
                    <a:pt x="132" y="44"/>
                  </a:moveTo>
                  <a:cubicBezTo>
                    <a:pt x="132" y="44"/>
                    <a:pt x="132" y="44"/>
                    <a:pt x="132" y="44"/>
                  </a:cubicBezTo>
                  <a:cubicBezTo>
                    <a:pt x="133" y="44"/>
                    <a:pt x="133" y="44"/>
                    <a:pt x="133" y="44"/>
                  </a:cubicBezTo>
                  <a:cubicBezTo>
                    <a:pt x="133" y="45"/>
                    <a:pt x="133" y="45"/>
                    <a:pt x="133" y="45"/>
                  </a:cubicBezTo>
                  <a:cubicBezTo>
                    <a:pt x="133" y="45"/>
                    <a:pt x="133" y="45"/>
                    <a:pt x="133" y="45"/>
                  </a:cubicBezTo>
                  <a:cubicBezTo>
                    <a:pt x="133" y="45"/>
                    <a:pt x="133" y="45"/>
                    <a:pt x="132" y="45"/>
                  </a:cubicBezTo>
                  <a:lnTo>
                    <a:pt x="132" y="44"/>
                  </a:lnTo>
                  <a:close/>
                  <a:moveTo>
                    <a:pt x="132" y="45"/>
                  </a:moveTo>
                  <a:cubicBezTo>
                    <a:pt x="132" y="45"/>
                    <a:pt x="132" y="45"/>
                    <a:pt x="132" y="45"/>
                  </a:cubicBezTo>
                  <a:cubicBezTo>
                    <a:pt x="133" y="45"/>
                    <a:pt x="133" y="45"/>
                    <a:pt x="133" y="45"/>
                  </a:cubicBezTo>
                  <a:cubicBezTo>
                    <a:pt x="133" y="45"/>
                    <a:pt x="133" y="45"/>
                    <a:pt x="133" y="45"/>
                  </a:cubicBezTo>
                  <a:cubicBezTo>
                    <a:pt x="133" y="47"/>
                    <a:pt x="133" y="47"/>
                    <a:pt x="133" y="47"/>
                  </a:cubicBezTo>
                  <a:cubicBezTo>
                    <a:pt x="133" y="47"/>
                    <a:pt x="133" y="47"/>
                    <a:pt x="132" y="47"/>
                  </a:cubicBezTo>
                  <a:lnTo>
                    <a:pt x="132" y="45"/>
                  </a:lnTo>
                  <a:close/>
                  <a:moveTo>
                    <a:pt x="133" y="47"/>
                  </a:moveTo>
                  <a:cubicBezTo>
                    <a:pt x="133" y="47"/>
                    <a:pt x="133" y="47"/>
                    <a:pt x="133" y="47"/>
                  </a:cubicBezTo>
                  <a:cubicBezTo>
                    <a:pt x="133" y="47"/>
                    <a:pt x="133" y="47"/>
                    <a:pt x="133" y="47"/>
                  </a:cubicBezTo>
                  <a:cubicBezTo>
                    <a:pt x="133" y="47"/>
                    <a:pt x="133" y="47"/>
                    <a:pt x="133" y="47"/>
                  </a:cubicBezTo>
                  <a:close/>
                  <a:moveTo>
                    <a:pt x="133" y="44"/>
                  </a:moveTo>
                  <a:cubicBezTo>
                    <a:pt x="133" y="44"/>
                    <a:pt x="133" y="44"/>
                    <a:pt x="133" y="44"/>
                  </a:cubicBezTo>
                  <a:cubicBezTo>
                    <a:pt x="133" y="44"/>
                    <a:pt x="134" y="44"/>
                    <a:pt x="134" y="44"/>
                  </a:cubicBezTo>
                  <a:cubicBezTo>
                    <a:pt x="134" y="44"/>
                    <a:pt x="133" y="45"/>
                    <a:pt x="133" y="45"/>
                  </a:cubicBezTo>
                  <a:lnTo>
                    <a:pt x="133" y="44"/>
                  </a:lnTo>
                  <a:close/>
                  <a:moveTo>
                    <a:pt x="133" y="45"/>
                  </a:moveTo>
                  <a:cubicBezTo>
                    <a:pt x="133" y="45"/>
                    <a:pt x="133" y="45"/>
                    <a:pt x="133" y="45"/>
                  </a:cubicBezTo>
                  <a:cubicBezTo>
                    <a:pt x="134" y="45"/>
                    <a:pt x="134" y="45"/>
                    <a:pt x="134" y="44"/>
                  </a:cubicBezTo>
                  <a:cubicBezTo>
                    <a:pt x="135" y="44"/>
                    <a:pt x="136" y="44"/>
                    <a:pt x="137" y="44"/>
                  </a:cubicBezTo>
                  <a:cubicBezTo>
                    <a:pt x="137" y="44"/>
                    <a:pt x="136" y="45"/>
                    <a:pt x="136" y="45"/>
                  </a:cubicBezTo>
                  <a:cubicBezTo>
                    <a:pt x="135" y="45"/>
                    <a:pt x="134" y="46"/>
                    <a:pt x="133" y="46"/>
                  </a:cubicBezTo>
                  <a:lnTo>
                    <a:pt x="133" y="45"/>
                  </a:lnTo>
                  <a:close/>
                  <a:moveTo>
                    <a:pt x="133" y="47"/>
                  </a:moveTo>
                  <a:cubicBezTo>
                    <a:pt x="133" y="47"/>
                    <a:pt x="133" y="47"/>
                    <a:pt x="133" y="47"/>
                  </a:cubicBezTo>
                  <a:cubicBezTo>
                    <a:pt x="133" y="47"/>
                    <a:pt x="133" y="47"/>
                    <a:pt x="133" y="47"/>
                  </a:cubicBezTo>
                  <a:cubicBezTo>
                    <a:pt x="134" y="46"/>
                    <a:pt x="135" y="45"/>
                    <a:pt x="136" y="45"/>
                  </a:cubicBezTo>
                  <a:cubicBezTo>
                    <a:pt x="137" y="45"/>
                    <a:pt x="137" y="44"/>
                    <a:pt x="138" y="44"/>
                  </a:cubicBezTo>
                  <a:cubicBezTo>
                    <a:pt x="138" y="44"/>
                    <a:pt x="138" y="44"/>
                    <a:pt x="138" y="44"/>
                  </a:cubicBezTo>
                  <a:cubicBezTo>
                    <a:pt x="137" y="45"/>
                    <a:pt x="135" y="46"/>
                    <a:pt x="133" y="47"/>
                  </a:cubicBezTo>
                  <a:close/>
                  <a:moveTo>
                    <a:pt x="140" y="43"/>
                  </a:moveTo>
                  <a:cubicBezTo>
                    <a:pt x="140" y="43"/>
                    <a:pt x="140" y="43"/>
                    <a:pt x="140" y="43"/>
                  </a:cubicBezTo>
                  <a:cubicBezTo>
                    <a:pt x="139" y="43"/>
                    <a:pt x="139" y="43"/>
                    <a:pt x="139" y="43"/>
                  </a:cubicBezTo>
                  <a:cubicBezTo>
                    <a:pt x="139" y="43"/>
                    <a:pt x="139" y="43"/>
                    <a:pt x="140" y="43"/>
                  </a:cubicBezTo>
                  <a:close/>
                  <a:moveTo>
                    <a:pt x="139" y="43"/>
                  </a:moveTo>
                  <a:cubicBezTo>
                    <a:pt x="139" y="43"/>
                    <a:pt x="139" y="43"/>
                    <a:pt x="139" y="43"/>
                  </a:cubicBezTo>
                  <a:cubicBezTo>
                    <a:pt x="137" y="43"/>
                    <a:pt x="137" y="43"/>
                    <a:pt x="137" y="43"/>
                  </a:cubicBezTo>
                  <a:cubicBezTo>
                    <a:pt x="137" y="42"/>
                    <a:pt x="138" y="42"/>
                    <a:pt x="138" y="42"/>
                  </a:cubicBezTo>
                  <a:cubicBezTo>
                    <a:pt x="139" y="42"/>
                    <a:pt x="139" y="42"/>
                    <a:pt x="140" y="42"/>
                  </a:cubicBezTo>
                  <a:cubicBezTo>
                    <a:pt x="140" y="43"/>
                    <a:pt x="140" y="43"/>
                    <a:pt x="140" y="43"/>
                  </a:cubicBezTo>
                  <a:cubicBezTo>
                    <a:pt x="139" y="43"/>
                    <a:pt x="139" y="43"/>
                    <a:pt x="139" y="43"/>
                  </a:cubicBezTo>
                  <a:close/>
                  <a:moveTo>
                    <a:pt x="140" y="42"/>
                  </a:moveTo>
                  <a:cubicBezTo>
                    <a:pt x="140" y="42"/>
                    <a:pt x="140" y="42"/>
                    <a:pt x="140" y="42"/>
                  </a:cubicBezTo>
                  <a:cubicBezTo>
                    <a:pt x="139" y="42"/>
                    <a:pt x="139" y="42"/>
                    <a:pt x="139" y="41"/>
                  </a:cubicBezTo>
                  <a:cubicBezTo>
                    <a:pt x="139" y="41"/>
                    <a:pt x="139" y="41"/>
                    <a:pt x="139" y="41"/>
                  </a:cubicBezTo>
                  <a:cubicBezTo>
                    <a:pt x="140" y="42"/>
                    <a:pt x="140" y="42"/>
                    <a:pt x="140" y="42"/>
                  </a:cubicBezTo>
                  <a:close/>
                  <a:moveTo>
                    <a:pt x="135" y="49"/>
                  </a:moveTo>
                  <a:cubicBezTo>
                    <a:pt x="135" y="49"/>
                    <a:pt x="135" y="49"/>
                    <a:pt x="135" y="49"/>
                  </a:cubicBezTo>
                  <a:cubicBezTo>
                    <a:pt x="135" y="49"/>
                    <a:pt x="135" y="49"/>
                    <a:pt x="135" y="49"/>
                  </a:cubicBezTo>
                  <a:cubicBezTo>
                    <a:pt x="135" y="49"/>
                    <a:pt x="135" y="49"/>
                    <a:pt x="135" y="49"/>
                  </a:cubicBezTo>
                  <a:cubicBezTo>
                    <a:pt x="135" y="49"/>
                    <a:pt x="135" y="49"/>
                    <a:pt x="135" y="49"/>
                  </a:cubicBezTo>
                  <a:close/>
                  <a:moveTo>
                    <a:pt x="135" y="50"/>
                  </a:moveTo>
                  <a:cubicBezTo>
                    <a:pt x="135" y="50"/>
                    <a:pt x="135" y="50"/>
                    <a:pt x="135" y="50"/>
                  </a:cubicBezTo>
                  <a:cubicBezTo>
                    <a:pt x="135" y="49"/>
                    <a:pt x="135" y="49"/>
                    <a:pt x="135" y="49"/>
                  </a:cubicBezTo>
                  <a:cubicBezTo>
                    <a:pt x="135" y="49"/>
                    <a:pt x="135" y="49"/>
                    <a:pt x="135" y="49"/>
                  </a:cubicBezTo>
                  <a:cubicBezTo>
                    <a:pt x="135" y="50"/>
                    <a:pt x="135" y="50"/>
                    <a:pt x="135" y="50"/>
                  </a:cubicBezTo>
                  <a:close/>
                  <a:moveTo>
                    <a:pt x="135" y="49"/>
                  </a:moveTo>
                  <a:cubicBezTo>
                    <a:pt x="135" y="49"/>
                    <a:pt x="135" y="49"/>
                    <a:pt x="135" y="49"/>
                  </a:cubicBezTo>
                  <a:cubicBezTo>
                    <a:pt x="136" y="49"/>
                    <a:pt x="136" y="49"/>
                    <a:pt x="136" y="48"/>
                  </a:cubicBezTo>
                  <a:cubicBezTo>
                    <a:pt x="136" y="49"/>
                    <a:pt x="136" y="49"/>
                    <a:pt x="136" y="49"/>
                  </a:cubicBezTo>
                  <a:cubicBezTo>
                    <a:pt x="135" y="49"/>
                    <a:pt x="135" y="49"/>
                    <a:pt x="135" y="49"/>
                  </a:cubicBezTo>
                  <a:close/>
                  <a:moveTo>
                    <a:pt x="135" y="50"/>
                  </a:moveTo>
                  <a:cubicBezTo>
                    <a:pt x="135" y="50"/>
                    <a:pt x="135" y="50"/>
                    <a:pt x="135" y="50"/>
                  </a:cubicBezTo>
                  <a:cubicBezTo>
                    <a:pt x="135" y="49"/>
                    <a:pt x="135" y="49"/>
                    <a:pt x="135" y="49"/>
                  </a:cubicBezTo>
                  <a:cubicBezTo>
                    <a:pt x="136" y="49"/>
                    <a:pt x="136" y="49"/>
                    <a:pt x="136" y="49"/>
                  </a:cubicBezTo>
                  <a:cubicBezTo>
                    <a:pt x="136" y="50"/>
                    <a:pt x="136" y="50"/>
                    <a:pt x="136" y="50"/>
                  </a:cubicBezTo>
                  <a:lnTo>
                    <a:pt x="135" y="50"/>
                  </a:lnTo>
                  <a:close/>
                  <a:moveTo>
                    <a:pt x="136" y="50"/>
                  </a:moveTo>
                  <a:cubicBezTo>
                    <a:pt x="136" y="50"/>
                    <a:pt x="136" y="50"/>
                    <a:pt x="136" y="50"/>
                  </a:cubicBezTo>
                  <a:cubicBezTo>
                    <a:pt x="136" y="49"/>
                    <a:pt x="136" y="49"/>
                    <a:pt x="136" y="49"/>
                  </a:cubicBezTo>
                  <a:cubicBezTo>
                    <a:pt x="136" y="49"/>
                    <a:pt x="136" y="49"/>
                    <a:pt x="136" y="49"/>
                  </a:cubicBezTo>
                  <a:cubicBezTo>
                    <a:pt x="136" y="49"/>
                    <a:pt x="136" y="49"/>
                    <a:pt x="136" y="49"/>
                  </a:cubicBezTo>
                  <a:cubicBezTo>
                    <a:pt x="136" y="49"/>
                    <a:pt x="136" y="49"/>
                    <a:pt x="136" y="49"/>
                  </a:cubicBezTo>
                  <a:cubicBezTo>
                    <a:pt x="136" y="48"/>
                    <a:pt x="136" y="48"/>
                    <a:pt x="136" y="48"/>
                  </a:cubicBezTo>
                  <a:cubicBezTo>
                    <a:pt x="136" y="48"/>
                    <a:pt x="136" y="48"/>
                    <a:pt x="137" y="48"/>
                  </a:cubicBezTo>
                  <a:cubicBezTo>
                    <a:pt x="137" y="50"/>
                    <a:pt x="137" y="50"/>
                    <a:pt x="137" y="50"/>
                  </a:cubicBezTo>
                  <a:lnTo>
                    <a:pt x="136" y="50"/>
                  </a:lnTo>
                  <a:close/>
                  <a:moveTo>
                    <a:pt x="137" y="48"/>
                  </a:moveTo>
                  <a:cubicBezTo>
                    <a:pt x="137" y="48"/>
                    <a:pt x="137" y="48"/>
                    <a:pt x="137" y="48"/>
                  </a:cubicBezTo>
                  <a:cubicBezTo>
                    <a:pt x="137" y="48"/>
                    <a:pt x="137" y="48"/>
                    <a:pt x="137" y="48"/>
                  </a:cubicBezTo>
                  <a:cubicBezTo>
                    <a:pt x="137" y="48"/>
                    <a:pt x="137" y="48"/>
                    <a:pt x="137" y="48"/>
                  </a:cubicBezTo>
                  <a:cubicBezTo>
                    <a:pt x="137" y="48"/>
                    <a:pt x="137" y="48"/>
                    <a:pt x="137" y="48"/>
                  </a:cubicBezTo>
                  <a:close/>
                  <a:moveTo>
                    <a:pt x="137" y="48"/>
                  </a:moveTo>
                  <a:cubicBezTo>
                    <a:pt x="137" y="48"/>
                    <a:pt x="137" y="48"/>
                    <a:pt x="137" y="48"/>
                  </a:cubicBezTo>
                  <a:cubicBezTo>
                    <a:pt x="137" y="48"/>
                    <a:pt x="137" y="48"/>
                    <a:pt x="137" y="48"/>
                  </a:cubicBezTo>
                  <a:cubicBezTo>
                    <a:pt x="137" y="48"/>
                    <a:pt x="137" y="48"/>
                    <a:pt x="137" y="48"/>
                  </a:cubicBezTo>
                  <a:cubicBezTo>
                    <a:pt x="137" y="48"/>
                    <a:pt x="137" y="48"/>
                    <a:pt x="137" y="48"/>
                  </a:cubicBezTo>
                  <a:cubicBezTo>
                    <a:pt x="137" y="48"/>
                    <a:pt x="137" y="48"/>
                    <a:pt x="137" y="48"/>
                  </a:cubicBezTo>
                  <a:close/>
                  <a:moveTo>
                    <a:pt x="137" y="50"/>
                  </a:moveTo>
                  <a:cubicBezTo>
                    <a:pt x="137" y="50"/>
                    <a:pt x="137" y="50"/>
                    <a:pt x="137" y="50"/>
                  </a:cubicBezTo>
                  <a:cubicBezTo>
                    <a:pt x="137" y="49"/>
                    <a:pt x="137" y="49"/>
                    <a:pt x="137" y="49"/>
                  </a:cubicBezTo>
                  <a:cubicBezTo>
                    <a:pt x="137" y="49"/>
                    <a:pt x="137" y="49"/>
                    <a:pt x="137" y="49"/>
                  </a:cubicBezTo>
                  <a:cubicBezTo>
                    <a:pt x="137" y="50"/>
                    <a:pt x="137" y="50"/>
                    <a:pt x="137" y="50"/>
                  </a:cubicBezTo>
                  <a:close/>
                  <a:moveTo>
                    <a:pt x="137" y="47"/>
                  </a:moveTo>
                  <a:cubicBezTo>
                    <a:pt x="137" y="47"/>
                    <a:pt x="137" y="47"/>
                    <a:pt x="137" y="47"/>
                  </a:cubicBezTo>
                  <a:cubicBezTo>
                    <a:pt x="138" y="47"/>
                    <a:pt x="138" y="47"/>
                    <a:pt x="138" y="47"/>
                  </a:cubicBezTo>
                  <a:cubicBezTo>
                    <a:pt x="138" y="48"/>
                    <a:pt x="138" y="48"/>
                    <a:pt x="138" y="48"/>
                  </a:cubicBezTo>
                  <a:cubicBezTo>
                    <a:pt x="137" y="48"/>
                    <a:pt x="137" y="48"/>
                    <a:pt x="137" y="48"/>
                  </a:cubicBezTo>
                  <a:lnTo>
                    <a:pt x="137" y="47"/>
                  </a:lnTo>
                  <a:close/>
                  <a:moveTo>
                    <a:pt x="137" y="48"/>
                  </a:moveTo>
                  <a:cubicBezTo>
                    <a:pt x="137" y="48"/>
                    <a:pt x="137" y="48"/>
                    <a:pt x="137" y="48"/>
                  </a:cubicBezTo>
                  <a:cubicBezTo>
                    <a:pt x="138" y="48"/>
                    <a:pt x="138" y="48"/>
                    <a:pt x="138" y="48"/>
                  </a:cubicBezTo>
                  <a:cubicBezTo>
                    <a:pt x="138" y="48"/>
                    <a:pt x="138" y="48"/>
                    <a:pt x="138" y="48"/>
                  </a:cubicBezTo>
                  <a:cubicBezTo>
                    <a:pt x="137" y="48"/>
                    <a:pt x="137" y="48"/>
                    <a:pt x="137" y="48"/>
                  </a:cubicBezTo>
                  <a:close/>
                  <a:moveTo>
                    <a:pt x="137" y="50"/>
                  </a:moveTo>
                  <a:cubicBezTo>
                    <a:pt x="137" y="50"/>
                    <a:pt x="137" y="50"/>
                    <a:pt x="137" y="50"/>
                  </a:cubicBezTo>
                  <a:cubicBezTo>
                    <a:pt x="137" y="49"/>
                    <a:pt x="137" y="49"/>
                    <a:pt x="137" y="49"/>
                  </a:cubicBezTo>
                  <a:cubicBezTo>
                    <a:pt x="138" y="49"/>
                    <a:pt x="138" y="49"/>
                    <a:pt x="138" y="49"/>
                  </a:cubicBezTo>
                  <a:cubicBezTo>
                    <a:pt x="138" y="50"/>
                    <a:pt x="138" y="50"/>
                    <a:pt x="138" y="50"/>
                  </a:cubicBezTo>
                  <a:lnTo>
                    <a:pt x="137" y="50"/>
                  </a:lnTo>
                  <a:close/>
                  <a:moveTo>
                    <a:pt x="138" y="47"/>
                  </a:moveTo>
                  <a:cubicBezTo>
                    <a:pt x="138" y="47"/>
                    <a:pt x="138" y="47"/>
                    <a:pt x="138" y="47"/>
                  </a:cubicBezTo>
                  <a:cubicBezTo>
                    <a:pt x="138" y="47"/>
                    <a:pt x="138" y="47"/>
                    <a:pt x="138" y="47"/>
                  </a:cubicBezTo>
                  <a:cubicBezTo>
                    <a:pt x="138" y="48"/>
                    <a:pt x="138" y="48"/>
                    <a:pt x="138" y="48"/>
                  </a:cubicBezTo>
                  <a:cubicBezTo>
                    <a:pt x="138" y="48"/>
                    <a:pt x="138" y="48"/>
                    <a:pt x="138" y="48"/>
                  </a:cubicBezTo>
                  <a:cubicBezTo>
                    <a:pt x="138" y="47"/>
                    <a:pt x="138" y="47"/>
                    <a:pt x="138" y="47"/>
                  </a:cubicBezTo>
                  <a:cubicBezTo>
                    <a:pt x="138" y="47"/>
                    <a:pt x="138" y="47"/>
                    <a:pt x="138" y="47"/>
                  </a:cubicBezTo>
                  <a:close/>
                  <a:moveTo>
                    <a:pt x="138" y="50"/>
                  </a:moveTo>
                  <a:cubicBezTo>
                    <a:pt x="138" y="50"/>
                    <a:pt x="138" y="50"/>
                    <a:pt x="138" y="50"/>
                  </a:cubicBezTo>
                  <a:cubicBezTo>
                    <a:pt x="138" y="49"/>
                    <a:pt x="138" y="49"/>
                    <a:pt x="138" y="49"/>
                  </a:cubicBezTo>
                  <a:cubicBezTo>
                    <a:pt x="138" y="49"/>
                    <a:pt x="138" y="49"/>
                    <a:pt x="138" y="49"/>
                  </a:cubicBezTo>
                  <a:cubicBezTo>
                    <a:pt x="138" y="50"/>
                    <a:pt x="138" y="50"/>
                    <a:pt x="138" y="50"/>
                  </a:cubicBezTo>
                  <a:close/>
                  <a:moveTo>
                    <a:pt x="139" y="50"/>
                  </a:moveTo>
                  <a:cubicBezTo>
                    <a:pt x="139" y="50"/>
                    <a:pt x="139" y="50"/>
                    <a:pt x="139" y="50"/>
                  </a:cubicBezTo>
                  <a:cubicBezTo>
                    <a:pt x="139" y="49"/>
                    <a:pt x="139" y="49"/>
                    <a:pt x="139" y="49"/>
                  </a:cubicBezTo>
                  <a:cubicBezTo>
                    <a:pt x="139" y="49"/>
                    <a:pt x="139" y="49"/>
                    <a:pt x="139" y="49"/>
                  </a:cubicBezTo>
                  <a:cubicBezTo>
                    <a:pt x="139" y="48"/>
                    <a:pt x="139" y="48"/>
                    <a:pt x="139" y="48"/>
                  </a:cubicBezTo>
                  <a:cubicBezTo>
                    <a:pt x="139" y="48"/>
                    <a:pt x="139" y="48"/>
                    <a:pt x="139" y="48"/>
                  </a:cubicBezTo>
                  <a:cubicBezTo>
                    <a:pt x="139" y="47"/>
                    <a:pt x="139" y="47"/>
                    <a:pt x="139" y="47"/>
                  </a:cubicBezTo>
                  <a:cubicBezTo>
                    <a:pt x="139" y="47"/>
                    <a:pt x="139" y="47"/>
                    <a:pt x="139" y="47"/>
                  </a:cubicBezTo>
                  <a:cubicBezTo>
                    <a:pt x="139" y="47"/>
                    <a:pt x="139" y="47"/>
                    <a:pt x="139" y="47"/>
                  </a:cubicBezTo>
                  <a:cubicBezTo>
                    <a:pt x="139" y="47"/>
                    <a:pt x="139" y="47"/>
                    <a:pt x="139" y="47"/>
                  </a:cubicBezTo>
                  <a:cubicBezTo>
                    <a:pt x="139" y="47"/>
                    <a:pt x="139" y="47"/>
                    <a:pt x="139" y="47"/>
                  </a:cubicBezTo>
                  <a:cubicBezTo>
                    <a:pt x="139" y="47"/>
                    <a:pt x="139" y="47"/>
                    <a:pt x="139" y="47"/>
                  </a:cubicBezTo>
                  <a:cubicBezTo>
                    <a:pt x="139" y="48"/>
                    <a:pt x="139" y="48"/>
                    <a:pt x="139" y="48"/>
                  </a:cubicBezTo>
                  <a:cubicBezTo>
                    <a:pt x="139" y="48"/>
                    <a:pt x="139" y="48"/>
                    <a:pt x="139" y="48"/>
                  </a:cubicBezTo>
                  <a:cubicBezTo>
                    <a:pt x="139" y="48"/>
                    <a:pt x="139" y="48"/>
                    <a:pt x="139" y="48"/>
                  </a:cubicBezTo>
                  <a:cubicBezTo>
                    <a:pt x="139" y="48"/>
                    <a:pt x="139" y="48"/>
                    <a:pt x="139" y="48"/>
                  </a:cubicBezTo>
                  <a:cubicBezTo>
                    <a:pt x="139" y="50"/>
                    <a:pt x="139" y="50"/>
                    <a:pt x="139" y="50"/>
                  </a:cubicBezTo>
                  <a:close/>
                  <a:moveTo>
                    <a:pt x="139" y="46"/>
                  </a:moveTo>
                  <a:cubicBezTo>
                    <a:pt x="139" y="46"/>
                    <a:pt x="139" y="46"/>
                    <a:pt x="139" y="46"/>
                  </a:cubicBezTo>
                  <a:cubicBezTo>
                    <a:pt x="139" y="46"/>
                    <a:pt x="139" y="46"/>
                    <a:pt x="139" y="46"/>
                  </a:cubicBezTo>
                  <a:cubicBezTo>
                    <a:pt x="139" y="48"/>
                    <a:pt x="139" y="48"/>
                    <a:pt x="139" y="48"/>
                  </a:cubicBezTo>
                  <a:cubicBezTo>
                    <a:pt x="139" y="48"/>
                    <a:pt x="139" y="48"/>
                    <a:pt x="139" y="48"/>
                  </a:cubicBezTo>
                  <a:lnTo>
                    <a:pt x="139" y="46"/>
                  </a:lnTo>
                  <a:close/>
                  <a:moveTo>
                    <a:pt x="139" y="50"/>
                  </a:moveTo>
                  <a:cubicBezTo>
                    <a:pt x="139" y="50"/>
                    <a:pt x="139" y="50"/>
                    <a:pt x="139" y="50"/>
                  </a:cubicBezTo>
                  <a:cubicBezTo>
                    <a:pt x="139" y="48"/>
                    <a:pt x="139" y="48"/>
                    <a:pt x="139" y="48"/>
                  </a:cubicBezTo>
                  <a:cubicBezTo>
                    <a:pt x="139" y="48"/>
                    <a:pt x="139" y="48"/>
                    <a:pt x="139" y="48"/>
                  </a:cubicBezTo>
                  <a:cubicBezTo>
                    <a:pt x="139" y="50"/>
                    <a:pt x="139" y="50"/>
                    <a:pt x="139" y="50"/>
                  </a:cubicBezTo>
                  <a:close/>
                  <a:moveTo>
                    <a:pt x="139" y="46"/>
                  </a:moveTo>
                  <a:cubicBezTo>
                    <a:pt x="139" y="46"/>
                    <a:pt x="139" y="46"/>
                    <a:pt x="139" y="46"/>
                  </a:cubicBezTo>
                  <a:cubicBezTo>
                    <a:pt x="139" y="46"/>
                    <a:pt x="139" y="46"/>
                    <a:pt x="139" y="46"/>
                  </a:cubicBezTo>
                  <a:cubicBezTo>
                    <a:pt x="139" y="46"/>
                    <a:pt x="140" y="46"/>
                    <a:pt x="140" y="46"/>
                  </a:cubicBezTo>
                  <a:cubicBezTo>
                    <a:pt x="140" y="48"/>
                    <a:pt x="140" y="48"/>
                    <a:pt x="140" y="48"/>
                  </a:cubicBezTo>
                  <a:cubicBezTo>
                    <a:pt x="139" y="48"/>
                    <a:pt x="139" y="48"/>
                    <a:pt x="139" y="48"/>
                  </a:cubicBezTo>
                  <a:lnTo>
                    <a:pt x="139" y="46"/>
                  </a:lnTo>
                  <a:close/>
                  <a:moveTo>
                    <a:pt x="139" y="50"/>
                  </a:moveTo>
                  <a:cubicBezTo>
                    <a:pt x="139" y="50"/>
                    <a:pt x="139" y="50"/>
                    <a:pt x="139" y="50"/>
                  </a:cubicBezTo>
                  <a:cubicBezTo>
                    <a:pt x="139" y="48"/>
                    <a:pt x="139" y="48"/>
                    <a:pt x="139" y="48"/>
                  </a:cubicBezTo>
                  <a:cubicBezTo>
                    <a:pt x="140" y="48"/>
                    <a:pt x="140" y="48"/>
                    <a:pt x="140" y="48"/>
                  </a:cubicBezTo>
                  <a:cubicBezTo>
                    <a:pt x="140" y="50"/>
                    <a:pt x="140" y="50"/>
                    <a:pt x="140" y="50"/>
                  </a:cubicBezTo>
                  <a:lnTo>
                    <a:pt x="139" y="50"/>
                  </a:lnTo>
                  <a:close/>
                  <a:moveTo>
                    <a:pt x="140" y="46"/>
                  </a:moveTo>
                  <a:cubicBezTo>
                    <a:pt x="140" y="46"/>
                    <a:pt x="140" y="46"/>
                    <a:pt x="140" y="46"/>
                  </a:cubicBezTo>
                  <a:cubicBezTo>
                    <a:pt x="140" y="46"/>
                    <a:pt x="140" y="46"/>
                    <a:pt x="140" y="45"/>
                  </a:cubicBezTo>
                  <a:cubicBezTo>
                    <a:pt x="140" y="45"/>
                    <a:pt x="140" y="45"/>
                    <a:pt x="140" y="45"/>
                  </a:cubicBezTo>
                  <a:cubicBezTo>
                    <a:pt x="140" y="46"/>
                    <a:pt x="140" y="46"/>
                    <a:pt x="140" y="46"/>
                  </a:cubicBezTo>
                  <a:cubicBezTo>
                    <a:pt x="140" y="46"/>
                    <a:pt x="140" y="46"/>
                    <a:pt x="140" y="46"/>
                  </a:cubicBezTo>
                  <a:close/>
                  <a:moveTo>
                    <a:pt x="140" y="46"/>
                  </a:moveTo>
                  <a:cubicBezTo>
                    <a:pt x="140" y="46"/>
                    <a:pt x="140" y="46"/>
                    <a:pt x="140" y="46"/>
                  </a:cubicBezTo>
                  <a:cubicBezTo>
                    <a:pt x="140" y="48"/>
                    <a:pt x="140" y="48"/>
                    <a:pt x="140" y="48"/>
                  </a:cubicBezTo>
                  <a:cubicBezTo>
                    <a:pt x="140" y="48"/>
                    <a:pt x="140" y="48"/>
                    <a:pt x="140" y="48"/>
                  </a:cubicBezTo>
                  <a:cubicBezTo>
                    <a:pt x="140" y="46"/>
                    <a:pt x="140" y="46"/>
                    <a:pt x="140" y="46"/>
                  </a:cubicBezTo>
                  <a:close/>
                  <a:moveTo>
                    <a:pt x="140" y="50"/>
                  </a:moveTo>
                  <a:cubicBezTo>
                    <a:pt x="140" y="50"/>
                    <a:pt x="140" y="50"/>
                    <a:pt x="140" y="50"/>
                  </a:cubicBezTo>
                  <a:cubicBezTo>
                    <a:pt x="140" y="49"/>
                    <a:pt x="140" y="49"/>
                    <a:pt x="140" y="49"/>
                  </a:cubicBezTo>
                  <a:cubicBezTo>
                    <a:pt x="140" y="49"/>
                    <a:pt x="140" y="49"/>
                    <a:pt x="140" y="49"/>
                  </a:cubicBezTo>
                  <a:cubicBezTo>
                    <a:pt x="140" y="50"/>
                    <a:pt x="140" y="50"/>
                    <a:pt x="140" y="50"/>
                  </a:cubicBezTo>
                  <a:close/>
                  <a:moveTo>
                    <a:pt x="143" y="44"/>
                  </a:moveTo>
                  <a:cubicBezTo>
                    <a:pt x="143" y="44"/>
                    <a:pt x="143" y="44"/>
                    <a:pt x="143" y="44"/>
                  </a:cubicBezTo>
                  <a:cubicBezTo>
                    <a:pt x="143" y="45"/>
                    <a:pt x="144" y="45"/>
                    <a:pt x="144" y="45"/>
                  </a:cubicBezTo>
                  <a:cubicBezTo>
                    <a:pt x="144" y="45"/>
                    <a:pt x="144" y="45"/>
                    <a:pt x="144" y="45"/>
                  </a:cubicBezTo>
                  <a:cubicBezTo>
                    <a:pt x="143" y="45"/>
                    <a:pt x="143" y="45"/>
                    <a:pt x="143" y="45"/>
                  </a:cubicBezTo>
                  <a:lnTo>
                    <a:pt x="143" y="44"/>
                  </a:lnTo>
                  <a:close/>
                  <a:moveTo>
                    <a:pt x="144" y="45"/>
                  </a:moveTo>
                  <a:cubicBezTo>
                    <a:pt x="144" y="45"/>
                    <a:pt x="144" y="45"/>
                    <a:pt x="144" y="45"/>
                  </a:cubicBezTo>
                  <a:cubicBezTo>
                    <a:pt x="144" y="47"/>
                    <a:pt x="144" y="47"/>
                    <a:pt x="144" y="47"/>
                  </a:cubicBezTo>
                  <a:cubicBezTo>
                    <a:pt x="143" y="47"/>
                    <a:pt x="143" y="47"/>
                    <a:pt x="143" y="47"/>
                  </a:cubicBezTo>
                  <a:cubicBezTo>
                    <a:pt x="143" y="45"/>
                    <a:pt x="143" y="45"/>
                    <a:pt x="143" y="45"/>
                  </a:cubicBezTo>
                  <a:lnTo>
                    <a:pt x="144" y="45"/>
                  </a:lnTo>
                  <a:close/>
                  <a:moveTo>
                    <a:pt x="143" y="47"/>
                  </a:moveTo>
                  <a:cubicBezTo>
                    <a:pt x="143" y="47"/>
                    <a:pt x="143" y="47"/>
                    <a:pt x="143" y="47"/>
                  </a:cubicBezTo>
                  <a:cubicBezTo>
                    <a:pt x="144" y="47"/>
                    <a:pt x="144" y="47"/>
                    <a:pt x="144" y="47"/>
                  </a:cubicBezTo>
                  <a:cubicBezTo>
                    <a:pt x="144" y="49"/>
                    <a:pt x="144" y="49"/>
                    <a:pt x="144" y="49"/>
                  </a:cubicBezTo>
                  <a:cubicBezTo>
                    <a:pt x="143" y="49"/>
                    <a:pt x="143" y="49"/>
                    <a:pt x="143" y="49"/>
                  </a:cubicBezTo>
                  <a:lnTo>
                    <a:pt x="143" y="47"/>
                  </a:lnTo>
                  <a:close/>
                  <a:moveTo>
                    <a:pt x="143" y="49"/>
                  </a:moveTo>
                  <a:cubicBezTo>
                    <a:pt x="143" y="49"/>
                    <a:pt x="143" y="49"/>
                    <a:pt x="143" y="49"/>
                  </a:cubicBezTo>
                  <a:cubicBezTo>
                    <a:pt x="143" y="49"/>
                    <a:pt x="143" y="49"/>
                    <a:pt x="143" y="49"/>
                  </a:cubicBezTo>
                  <a:cubicBezTo>
                    <a:pt x="144" y="49"/>
                    <a:pt x="144" y="49"/>
                    <a:pt x="144" y="49"/>
                  </a:cubicBezTo>
                  <a:cubicBezTo>
                    <a:pt x="144" y="49"/>
                    <a:pt x="144" y="49"/>
                    <a:pt x="144" y="49"/>
                  </a:cubicBezTo>
                  <a:lnTo>
                    <a:pt x="143" y="49"/>
                  </a:lnTo>
                  <a:close/>
                  <a:moveTo>
                    <a:pt x="144" y="47"/>
                  </a:moveTo>
                  <a:cubicBezTo>
                    <a:pt x="144" y="47"/>
                    <a:pt x="144" y="47"/>
                    <a:pt x="144" y="47"/>
                  </a:cubicBezTo>
                  <a:cubicBezTo>
                    <a:pt x="145" y="47"/>
                    <a:pt x="145" y="47"/>
                    <a:pt x="145" y="47"/>
                  </a:cubicBezTo>
                  <a:cubicBezTo>
                    <a:pt x="145" y="47"/>
                    <a:pt x="145" y="47"/>
                    <a:pt x="145" y="47"/>
                  </a:cubicBezTo>
                  <a:cubicBezTo>
                    <a:pt x="144" y="47"/>
                    <a:pt x="144" y="47"/>
                    <a:pt x="144" y="47"/>
                  </a:cubicBezTo>
                  <a:cubicBezTo>
                    <a:pt x="144" y="45"/>
                    <a:pt x="144" y="45"/>
                    <a:pt x="144" y="45"/>
                  </a:cubicBezTo>
                  <a:cubicBezTo>
                    <a:pt x="146" y="45"/>
                    <a:pt x="146" y="45"/>
                    <a:pt x="146" y="45"/>
                  </a:cubicBezTo>
                  <a:cubicBezTo>
                    <a:pt x="146" y="46"/>
                    <a:pt x="146" y="46"/>
                    <a:pt x="146" y="46"/>
                  </a:cubicBezTo>
                  <a:cubicBezTo>
                    <a:pt x="145" y="46"/>
                    <a:pt x="145" y="46"/>
                    <a:pt x="145" y="46"/>
                  </a:cubicBezTo>
                  <a:cubicBezTo>
                    <a:pt x="145" y="47"/>
                    <a:pt x="145" y="47"/>
                    <a:pt x="145" y="47"/>
                  </a:cubicBezTo>
                  <a:cubicBezTo>
                    <a:pt x="146" y="47"/>
                    <a:pt x="146" y="47"/>
                    <a:pt x="146" y="47"/>
                  </a:cubicBezTo>
                  <a:cubicBezTo>
                    <a:pt x="146" y="49"/>
                    <a:pt x="146" y="49"/>
                    <a:pt x="146" y="49"/>
                  </a:cubicBezTo>
                  <a:cubicBezTo>
                    <a:pt x="144" y="49"/>
                    <a:pt x="144" y="49"/>
                    <a:pt x="144" y="49"/>
                  </a:cubicBezTo>
                  <a:lnTo>
                    <a:pt x="144" y="47"/>
                  </a:lnTo>
                  <a:close/>
                  <a:moveTo>
                    <a:pt x="144" y="45"/>
                  </a:moveTo>
                  <a:cubicBezTo>
                    <a:pt x="144" y="45"/>
                    <a:pt x="144" y="45"/>
                    <a:pt x="144" y="45"/>
                  </a:cubicBezTo>
                  <a:cubicBezTo>
                    <a:pt x="145" y="45"/>
                    <a:pt x="145" y="45"/>
                    <a:pt x="146" y="45"/>
                  </a:cubicBezTo>
                  <a:cubicBezTo>
                    <a:pt x="146" y="45"/>
                    <a:pt x="146" y="45"/>
                    <a:pt x="146" y="45"/>
                  </a:cubicBezTo>
                  <a:cubicBezTo>
                    <a:pt x="144" y="45"/>
                    <a:pt x="144" y="45"/>
                    <a:pt x="144" y="45"/>
                  </a:cubicBezTo>
                  <a:close/>
                  <a:moveTo>
                    <a:pt x="144" y="49"/>
                  </a:moveTo>
                  <a:cubicBezTo>
                    <a:pt x="144" y="49"/>
                    <a:pt x="144" y="49"/>
                    <a:pt x="144" y="49"/>
                  </a:cubicBezTo>
                  <a:cubicBezTo>
                    <a:pt x="144" y="49"/>
                    <a:pt x="144" y="49"/>
                    <a:pt x="144" y="49"/>
                  </a:cubicBezTo>
                  <a:cubicBezTo>
                    <a:pt x="146" y="49"/>
                    <a:pt x="146" y="49"/>
                    <a:pt x="146" y="49"/>
                  </a:cubicBezTo>
                  <a:cubicBezTo>
                    <a:pt x="146" y="49"/>
                    <a:pt x="146" y="49"/>
                    <a:pt x="146" y="49"/>
                  </a:cubicBezTo>
                  <a:lnTo>
                    <a:pt x="144" y="49"/>
                  </a:lnTo>
                  <a:close/>
                  <a:moveTo>
                    <a:pt x="146" y="45"/>
                  </a:moveTo>
                  <a:cubicBezTo>
                    <a:pt x="146" y="45"/>
                    <a:pt x="146" y="45"/>
                    <a:pt x="146" y="45"/>
                  </a:cubicBezTo>
                  <a:cubicBezTo>
                    <a:pt x="146" y="45"/>
                    <a:pt x="147" y="45"/>
                    <a:pt x="147" y="45"/>
                  </a:cubicBezTo>
                  <a:cubicBezTo>
                    <a:pt x="147" y="45"/>
                    <a:pt x="148" y="45"/>
                    <a:pt x="148" y="45"/>
                  </a:cubicBezTo>
                  <a:cubicBezTo>
                    <a:pt x="148" y="45"/>
                    <a:pt x="148" y="45"/>
                    <a:pt x="148" y="45"/>
                  </a:cubicBezTo>
                  <a:cubicBezTo>
                    <a:pt x="146" y="45"/>
                    <a:pt x="146" y="45"/>
                    <a:pt x="146" y="45"/>
                  </a:cubicBezTo>
                  <a:close/>
                  <a:moveTo>
                    <a:pt x="148" y="45"/>
                  </a:moveTo>
                  <a:cubicBezTo>
                    <a:pt x="148" y="45"/>
                    <a:pt x="148" y="45"/>
                    <a:pt x="148" y="45"/>
                  </a:cubicBezTo>
                  <a:cubicBezTo>
                    <a:pt x="148" y="46"/>
                    <a:pt x="148" y="46"/>
                    <a:pt x="148" y="46"/>
                  </a:cubicBezTo>
                  <a:cubicBezTo>
                    <a:pt x="146" y="46"/>
                    <a:pt x="146" y="46"/>
                    <a:pt x="146" y="46"/>
                  </a:cubicBezTo>
                  <a:cubicBezTo>
                    <a:pt x="146" y="45"/>
                    <a:pt x="146" y="45"/>
                    <a:pt x="146" y="45"/>
                  </a:cubicBezTo>
                  <a:lnTo>
                    <a:pt x="148" y="45"/>
                  </a:lnTo>
                  <a:close/>
                  <a:moveTo>
                    <a:pt x="146" y="49"/>
                  </a:moveTo>
                  <a:cubicBezTo>
                    <a:pt x="146" y="49"/>
                    <a:pt x="146" y="49"/>
                    <a:pt x="146" y="49"/>
                  </a:cubicBezTo>
                  <a:cubicBezTo>
                    <a:pt x="146" y="49"/>
                    <a:pt x="146" y="49"/>
                    <a:pt x="146" y="49"/>
                  </a:cubicBezTo>
                  <a:cubicBezTo>
                    <a:pt x="147" y="49"/>
                    <a:pt x="147" y="49"/>
                    <a:pt x="147" y="49"/>
                  </a:cubicBezTo>
                  <a:cubicBezTo>
                    <a:pt x="147" y="49"/>
                    <a:pt x="147" y="49"/>
                    <a:pt x="147" y="49"/>
                  </a:cubicBezTo>
                  <a:cubicBezTo>
                    <a:pt x="146" y="49"/>
                    <a:pt x="146" y="49"/>
                    <a:pt x="146" y="49"/>
                  </a:cubicBezTo>
                  <a:cubicBezTo>
                    <a:pt x="146" y="47"/>
                    <a:pt x="146" y="47"/>
                    <a:pt x="146" y="47"/>
                  </a:cubicBezTo>
                  <a:cubicBezTo>
                    <a:pt x="148" y="47"/>
                    <a:pt x="148" y="47"/>
                    <a:pt x="148" y="47"/>
                  </a:cubicBezTo>
                  <a:cubicBezTo>
                    <a:pt x="148" y="49"/>
                    <a:pt x="148" y="49"/>
                    <a:pt x="148" y="49"/>
                  </a:cubicBezTo>
                  <a:lnTo>
                    <a:pt x="146" y="49"/>
                  </a:lnTo>
                  <a:close/>
                  <a:moveTo>
                    <a:pt x="148" y="45"/>
                  </a:moveTo>
                  <a:cubicBezTo>
                    <a:pt x="148" y="45"/>
                    <a:pt x="148" y="45"/>
                    <a:pt x="148" y="45"/>
                  </a:cubicBezTo>
                  <a:cubicBezTo>
                    <a:pt x="149" y="45"/>
                    <a:pt x="149" y="45"/>
                    <a:pt x="150" y="45"/>
                  </a:cubicBezTo>
                  <a:cubicBezTo>
                    <a:pt x="150" y="46"/>
                    <a:pt x="150" y="46"/>
                    <a:pt x="150" y="46"/>
                  </a:cubicBezTo>
                  <a:cubicBezTo>
                    <a:pt x="148" y="46"/>
                    <a:pt x="148" y="46"/>
                    <a:pt x="148" y="46"/>
                  </a:cubicBezTo>
                  <a:lnTo>
                    <a:pt x="148" y="45"/>
                  </a:lnTo>
                  <a:close/>
                  <a:moveTo>
                    <a:pt x="148" y="47"/>
                  </a:moveTo>
                  <a:cubicBezTo>
                    <a:pt x="148" y="47"/>
                    <a:pt x="148" y="47"/>
                    <a:pt x="148" y="47"/>
                  </a:cubicBezTo>
                  <a:cubicBezTo>
                    <a:pt x="148" y="47"/>
                    <a:pt x="148" y="47"/>
                    <a:pt x="148" y="47"/>
                  </a:cubicBezTo>
                  <a:cubicBezTo>
                    <a:pt x="148" y="46"/>
                    <a:pt x="148" y="46"/>
                    <a:pt x="148" y="46"/>
                  </a:cubicBezTo>
                  <a:cubicBezTo>
                    <a:pt x="148" y="46"/>
                    <a:pt x="148" y="46"/>
                    <a:pt x="148" y="46"/>
                  </a:cubicBezTo>
                  <a:cubicBezTo>
                    <a:pt x="148" y="46"/>
                    <a:pt x="148" y="46"/>
                    <a:pt x="148" y="46"/>
                  </a:cubicBezTo>
                  <a:cubicBezTo>
                    <a:pt x="150" y="46"/>
                    <a:pt x="150" y="46"/>
                    <a:pt x="150" y="46"/>
                  </a:cubicBezTo>
                  <a:cubicBezTo>
                    <a:pt x="150" y="47"/>
                    <a:pt x="150" y="47"/>
                    <a:pt x="150" y="47"/>
                  </a:cubicBezTo>
                  <a:cubicBezTo>
                    <a:pt x="148" y="47"/>
                    <a:pt x="148" y="47"/>
                    <a:pt x="148" y="47"/>
                  </a:cubicBezTo>
                  <a:close/>
                  <a:moveTo>
                    <a:pt x="148" y="49"/>
                  </a:moveTo>
                  <a:cubicBezTo>
                    <a:pt x="148" y="49"/>
                    <a:pt x="148" y="49"/>
                    <a:pt x="148" y="49"/>
                  </a:cubicBezTo>
                  <a:cubicBezTo>
                    <a:pt x="148" y="47"/>
                    <a:pt x="148" y="47"/>
                    <a:pt x="148" y="47"/>
                  </a:cubicBezTo>
                  <a:cubicBezTo>
                    <a:pt x="150" y="47"/>
                    <a:pt x="150" y="47"/>
                    <a:pt x="150" y="47"/>
                  </a:cubicBezTo>
                  <a:cubicBezTo>
                    <a:pt x="150" y="49"/>
                    <a:pt x="150" y="49"/>
                    <a:pt x="150" y="49"/>
                  </a:cubicBezTo>
                  <a:lnTo>
                    <a:pt x="148" y="49"/>
                  </a:lnTo>
                  <a:close/>
                  <a:moveTo>
                    <a:pt x="150" y="49"/>
                  </a:moveTo>
                  <a:cubicBezTo>
                    <a:pt x="150" y="49"/>
                    <a:pt x="150" y="49"/>
                    <a:pt x="150" y="49"/>
                  </a:cubicBezTo>
                  <a:cubicBezTo>
                    <a:pt x="150" y="47"/>
                    <a:pt x="150" y="47"/>
                    <a:pt x="150" y="47"/>
                  </a:cubicBezTo>
                  <a:cubicBezTo>
                    <a:pt x="151" y="47"/>
                    <a:pt x="151" y="47"/>
                    <a:pt x="151" y="47"/>
                  </a:cubicBezTo>
                  <a:cubicBezTo>
                    <a:pt x="151" y="47"/>
                    <a:pt x="151" y="47"/>
                    <a:pt x="151" y="47"/>
                  </a:cubicBezTo>
                  <a:cubicBezTo>
                    <a:pt x="150" y="47"/>
                    <a:pt x="150" y="47"/>
                    <a:pt x="150" y="47"/>
                  </a:cubicBezTo>
                  <a:cubicBezTo>
                    <a:pt x="150" y="46"/>
                    <a:pt x="150" y="46"/>
                    <a:pt x="150" y="46"/>
                  </a:cubicBezTo>
                  <a:cubicBezTo>
                    <a:pt x="151" y="46"/>
                    <a:pt x="151" y="46"/>
                    <a:pt x="151" y="46"/>
                  </a:cubicBezTo>
                  <a:cubicBezTo>
                    <a:pt x="151" y="46"/>
                    <a:pt x="151" y="46"/>
                    <a:pt x="151" y="46"/>
                  </a:cubicBezTo>
                  <a:cubicBezTo>
                    <a:pt x="150" y="46"/>
                    <a:pt x="150" y="46"/>
                    <a:pt x="150" y="46"/>
                  </a:cubicBezTo>
                  <a:cubicBezTo>
                    <a:pt x="150" y="45"/>
                    <a:pt x="150" y="45"/>
                    <a:pt x="150" y="45"/>
                  </a:cubicBezTo>
                  <a:cubicBezTo>
                    <a:pt x="151" y="45"/>
                    <a:pt x="151" y="45"/>
                    <a:pt x="152" y="45"/>
                  </a:cubicBezTo>
                  <a:cubicBezTo>
                    <a:pt x="152" y="46"/>
                    <a:pt x="152" y="46"/>
                    <a:pt x="152" y="46"/>
                  </a:cubicBezTo>
                  <a:cubicBezTo>
                    <a:pt x="151" y="46"/>
                    <a:pt x="151" y="46"/>
                    <a:pt x="151" y="46"/>
                  </a:cubicBezTo>
                  <a:cubicBezTo>
                    <a:pt x="151" y="47"/>
                    <a:pt x="151" y="47"/>
                    <a:pt x="151" y="47"/>
                  </a:cubicBezTo>
                  <a:cubicBezTo>
                    <a:pt x="152" y="47"/>
                    <a:pt x="152" y="47"/>
                    <a:pt x="152" y="47"/>
                  </a:cubicBezTo>
                  <a:cubicBezTo>
                    <a:pt x="152" y="49"/>
                    <a:pt x="152" y="49"/>
                    <a:pt x="152" y="49"/>
                  </a:cubicBezTo>
                  <a:cubicBezTo>
                    <a:pt x="151" y="49"/>
                    <a:pt x="151" y="49"/>
                    <a:pt x="151" y="49"/>
                  </a:cubicBezTo>
                  <a:cubicBezTo>
                    <a:pt x="151" y="49"/>
                    <a:pt x="151" y="49"/>
                    <a:pt x="151" y="49"/>
                  </a:cubicBezTo>
                  <a:cubicBezTo>
                    <a:pt x="152" y="49"/>
                    <a:pt x="152" y="49"/>
                    <a:pt x="152" y="49"/>
                  </a:cubicBezTo>
                  <a:cubicBezTo>
                    <a:pt x="152" y="49"/>
                    <a:pt x="152" y="49"/>
                    <a:pt x="152" y="49"/>
                  </a:cubicBezTo>
                  <a:lnTo>
                    <a:pt x="150" y="49"/>
                  </a:lnTo>
                  <a:close/>
                  <a:moveTo>
                    <a:pt x="152" y="45"/>
                  </a:moveTo>
                  <a:cubicBezTo>
                    <a:pt x="152" y="45"/>
                    <a:pt x="152" y="45"/>
                    <a:pt x="152" y="45"/>
                  </a:cubicBezTo>
                  <a:cubicBezTo>
                    <a:pt x="153" y="45"/>
                    <a:pt x="153" y="45"/>
                    <a:pt x="154" y="45"/>
                  </a:cubicBezTo>
                  <a:cubicBezTo>
                    <a:pt x="154" y="46"/>
                    <a:pt x="154" y="46"/>
                    <a:pt x="154" y="46"/>
                  </a:cubicBezTo>
                  <a:cubicBezTo>
                    <a:pt x="152" y="46"/>
                    <a:pt x="152" y="46"/>
                    <a:pt x="152" y="46"/>
                  </a:cubicBezTo>
                  <a:lnTo>
                    <a:pt x="152" y="45"/>
                  </a:lnTo>
                  <a:close/>
                  <a:moveTo>
                    <a:pt x="152" y="47"/>
                  </a:moveTo>
                  <a:cubicBezTo>
                    <a:pt x="152" y="47"/>
                    <a:pt x="152" y="47"/>
                    <a:pt x="152" y="47"/>
                  </a:cubicBezTo>
                  <a:cubicBezTo>
                    <a:pt x="154" y="47"/>
                    <a:pt x="154" y="47"/>
                    <a:pt x="154" y="47"/>
                  </a:cubicBezTo>
                  <a:cubicBezTo>
                    <a:pt x="154" y="49"/>
                    <a:pt x="154" y="49"/>
                    <a:pt x="154" y="49"/>
                  </a:cubicBezTo>
                  <a:cubicBezTo>
                    <a:pt x="152" y="49"/>
                    <a:pt x="152" y="49"/>
                    <a:pt x="152" y="49"/>
                  </a:cubicBezTo>
                  <a:lnTo>
                    <a:pt x="152" y="47"/>
                  </a:lnTo>
                  <a:close/>
                  <a:moveTo>
                    <a:pt x="152" y="49"/>
                  </a:moveTo>
                  <a:cubicBezTo>
                    <a:pt x="152" y="49"/>
                    <a:pt x="152" y="49"/>
                    <a:pt x="152" y="49"/>
                  </a:cubicBezTo>
                  <a:cubicBezTo>
                    <a:pt x="152" y="49"/>
                    <a:pt x="152" y="49"/>
                    <a:pt x="152" y="49"/>
                  </a:cubicBezTo>
                  <a:cubicBezTo>
                    <a:pt x="154" y="49"/>
                    <a:pt x="154" y="49"/>
                    <a:pt x="154" y="49"/>
                  </a:cubicBezTo>
                  <a:cubicBezTo>
                    <a:pt x="154" y="49"/>
                    <a:pt x="154" y="49"/>
                    <a:pt x="154" y="49"/>
                  </a:cubicBezTo>
                  <a:lnTo>
                    <a:pt x="152" y="49"/>
                  </a:lnTo>
                  <a:close/>
                  <a:moveTo>
                    <a:pt x="154" y="49"/>
                  </a:moveTo>
                  <a:cubicBezTo>
                    <a:pt x="154" y="49"/>
                    <a:pt x="154" y="49"/>
                    <a:pt x="154" y="49"/>
                  </a:cubicBezTo>
                  <a:cubicBezTo>
                    <a:pt x="154" y="49"/>
                    <a:pt x="154" y="49"/>
                    <a:pt x="154" y="49"/>
                  </a:cubicBezTo>
                  <a:cubicBezTo>
                    <a:pt x="154" y="49"/>
                    <a:pt x="154" y="49"/>
                    <a:pt x="154" y="49"/>
                  </a:cubicBezTo>
                  <a:cubicBezTo>
                    <a:pt x="154" y="49"/>
                    <a:pt x="154" y="49"/>
                    <a:pt x="154" y="49"/>
                  </a:cubicBezTo>
                  <a:cubicBezTo>
                    <a:pt x="154" y="49"/>
                    <a:pt x="154" y="49"/>
                    <a:pt x="154" y="49"/>
                  </a:cubicBezTo>
                  <a:cubicBezTo>
                    <a:pt x="154" y="47"/>
                    <a:pt x="154" y="47"/>
                    <a:pt x="154" y="47"/>
                  </a:cubicBezTo>
                  <a:cubicBezTo>
                    <a:pt x="154" y="47"/>
                    <a:pt x="154" y="47"/>
                    <a:pt x="154" y="47"/>
                  </a:cubicBezTo>
                  <a:cubicBezTo>
                    <a:pt x="154" y="46"/>
                    <a:pt x="154" y="46"/>
                    <a:pt x="154" y="46"/>
                  </a:cubicBezTo>
                  <a:cubicBezTo>
                    <a:pt x="154" y="46"/>
                    <a:pt x="154" y="46"/>
                    <a:pt x="154" y="46"/>
                  </a:cubicBezTo>
                  <a:cubicBezTo>
                    <a:pt x="154" y="45"/>
                    <a:pt x="154" y="45"/>
                    <a:pt x="154" y="45"/>
                  </a:cubicBezTo>
                  <a:cubicBezTo>
                    <a:pt x="154" y="45"/>
                    <a:pt x="154" y="45"/>
                    <a:pt x="154" y="45"/>
                  </a:cubicBezTo>
                  <a:cubicBezTo>
                    <a:pt x="155" y="45"/>
                    <a:pt x="155" y="45"/>
                    <a:pt x="155" y="45"/>
                  </a:cubicBezTo>
                  <a:cubicBezTo>
                    <a:pt x="155" y="48"/>
                    <a:pt x="155" y="48"/>
                    <a:pt x="155" y="48"/>
                  </a:cubicBezTo>
                  <a:cubicBezTo>
                    <a:pt x="154" y="48"/>
                    <a:pt x="154" y="48"/>
                    <a:pt x="154" y="48"/>
                  </a:cubicBezTo>
                  <a:cubicBezTo>
                    <a:pt x="154" y="48"/>
                    <a:pt x="154" y="48"/>
                    <a:pt x="154" y="48"/>
                  </a:cubicBezTo>
                  <a:cubicBezTo>
                    <a:pt x="155" y="48"/>
                    <a:pt x="155" y="48"/>
                    <a:pt x="155" y="48"/>
                  </a:cubicBezTo>
                  <a:cubicBezTo>
                    <a:pt x="155" y="49"/>
                    <a:pt x="155" y="49"/>
                    <a:pt x="155" y="49"/>
                  </a:cubicBezTo>
                  <a:lnTo>
                    <a:pt x="154" y="49"/>
                  </a:lnTo>
                  <a:close/>
                  <a:moveTo>
                    <a:pt x="155" y="45"/>
                  </a:moveTo>
                  <a:cubicBezTo>
                    <a:pt x="155" y="45"/>
                    <a:pt x="155" y="45"/>
                    <a:pt x="155" y="45"/>
                  </a:cubicBezTo>
                  <a:cubicBezTo>
                    <a:pt x="156" y="46"/>
                    <a:pt x="156" y="46"/>
                    <a:pt x="156" y="46"/>
                  </a:cubicBezTo>
                  <a:cubicBezTo>
                    <a:pt x="156" y="48"/>
                    <a:pt x="156" y="48"/>
                    <a:pt x="156" y="48"/>
                  </a:cubicBezTo>
                  <a:cubicBezTo>
                    <a:pt x="155" y="48"/>
                    <a:pt x="155" y="48"/>
                    <a:pt x="155" y="48"/>
                  </a:cubicBezTo>
                  <a:lnTo>
                    <a:pt x="155" y="45"/>
                  </a:lnTo>
                  <a:close/>
                  <a:moveTo>
                    <a:pt x="155" y="49"/>
                  </a:moveTo>
                  <a:cubicBezTo>
                    <a:pt x="155" y="49"/>
                    <a:pt x="155" y="49"/>
                    <a:pt x="155" y="49"/>
                  </a:cubicBezTo>
                  <a:cubicBezTo>
                    <a:pt x="155" y="48"/>
                    <a:pt x="155" y="48"/>
                    <a:pt x="155" y="48"/>
                  </a:cubicBezTo>
                  <a:cubicBezTo>
                    <a:pt x="156" y="48"/>
                    <a:pt x="156" y="48"/>
                    <a:pt x="156" y="48"/>
                  </a:cubicBezTo>
                  <a:cubicBezTo>
                    <a:pt x="156" y="49"/>
                    <a:pt x="156" y="49"/>
                    <a:pt x="156" y="49"/>
                  </a:cubicBezTo>
                  <a:cubicBezTo>
                    <a:pt x="157" y="49"/>
                    <a:pt x="157" y="49"/>
                    <a:pt x="157" y="49"/>
                  </a:cubicBezTo>
                  <a:cubicBezTo>
                    <a:pt x="157" y="48"/>
                    <a:pt x="157" y="48"/>
                    <a:pt x="157" y="48"/>
                  </a:cubicBezTo>
                  <a:cubicBezTo>
                    <a:pt x="157" y="48"/>
                    <a:pt x="157" y="48"/>
                    <a:pt x="157" y="48"/>
                  </a:cubicBezTo>
                  <a:cubicBezTo>
                    <a:pt x="157" y="48"/>
                    <a:pt x="157" y="48"/>
                    <a:pt x="157" y="48"/>
                  </a:cubicBezTo>
                  <a:cubicBezTo>
                    <a:pt x="157" y="48"/>
                    <a:pt x="157" y="48"/>
                    <a:pt x="157" y="48"/>
                  </a:cubicBezTo>
                  <a:cubicBezTo>
                    <a:pt x="157" y="46"/>
                    <a:pt x="157" y="46"/>
                    <a:pt x="157" y="46"/>
                  </a:cubicBezTo>
                  <a:cubicBezTo>
                    <a:pt x="158" y="46"/>
                    <a:pt x="158" y="46"/>
                    <a:pt x="158" y="46"/>
                  </a:cubicBezTo>
                  <a:cubicBezTo>
                    <a:pt x="158" y="47"/>
                    <a:pt x="158" y="47"/>
                    <a:pt x="158" y="47"/>
                  </a:cubicBezTo>
                  <a:cubicBezTo>
                    <a:pt x="157" y="47"/>
                    <a:pt x="157" y="47"/>
                    <a:pt x="157" y="47"/>
                  </a:cubicBezTo>
                  <a:cubicBezTo>
                    <a:pt x="157" y="47"/>
                    <a:pt x="157" y="47"/>
                    <a:pt x="157" y="47"/>
                  </a:cubicBezTo>
                  <a:cubicBezTo>
                    <a:pt x="158" y="47"/>
                    <a:pt x="158" y="47"/>
                    <a:pt x="158" y="47"/>
                  </a:cubicBezTo>
                  <a:cubicBezTo>
                    <a:pt x="158" y="49"/>
                    <a:pt x="158" y="49"/>
                    <a:pt x="158" y="49"/>
                  </a:cubicBezTo>
                  <a:cubicBezTo>
                    <a:pt x="157" y="49"/>
                    <a:pt x="157" y="49"/>
                    <a:pt x="157" y="49"/>
                  </a:cubicBezTo>
                  <a:cubicBezTo>
                    <a:pt x="157" y="49"/>
                    <a:pt x="157" y="49"/>
                    <a:pt x="157" y="49"/>
                  </a:cubicBezTo>
                  <a:cubicBezTo>
                    <a:pt x="158" y="49"/>
                    <a:pt x="158" y="49"/>
                    <a:pt x="158" y="49"/>
                  </a:cubicBezTo>
                  <a:cubicBezTo>
                    <a:pt x="158" y="49"/>
                    <a:pt x="158" y="49"/>
                    <a:pt x="158" y="49"/>
                  </a:cubicBezTo>
                  <a:lnTo>
                    <a:pt x="155" y="49"/>
                  </a:lnTo>
                  <a:close/>
                  <a:moveTo>
                    <a:pt x="158" y="47"/>
                  </a:moveTo>
                  <a:cubicBezTo>
                    <a:pt x="158" y="47"/>
                    <a:pt x="158" y="47"/>
                    <a:pt x="158" y="47"/>
                  </a:cubicBezTo>
                  <a:cubicBezTo>
                    <a:pt x="159" y="47"/>
                    <a:pt x="159" y="47"/>
                    <a:pt x="159" y="47"/>
                  </a:cubicBezTo>
                  <a:cubicBezTo>
                    <a:pt x="159" y="47"/>
                    <a:pt x="159" y="47"/>
                    <a:pt x="159" y="47"/>
                  </a:cubicBezTo>
                  <a:cubicBezTo>
                    <a:pt x="158" y="47"/>
                    <a:pt x="158" y="47"/>
                    <a:pt x="158" y="47"/>
                  </a:cubicBezTo>
                  <a:close/>
                  <a:moveTo>
                    <a:pt x="158" y="47"/>
                  </a:moveTo>
                  <a:cubicBezTo>
                    <a:pt x="158" y="47"/>
                    <a:pt x="158" y="47"/>
                    <a:pt x="158" y="47"/>
                  </a:cubicBezTo>
                  <a:cubicBezTo>
                    <a:pt x="159" y="47"/>
                    <a:pt x="159" y="47"/>
                    <a:pt x="159" y="47"/>
                  </a:cubicBezTo>
                  <a:cubicBezTo>
                    <a:pt x="159" y="49"/>
                    <a:pt x="159" y="49"/>
                    <a:pt x="159" y="49"/>
                  </a:cubicBezTo>
                  <a:cubicBezTo>
                    <a:pt x="158" y="49"/>
                    <a:pt x="158" y="49"/>
                    <a:pt x="158" y="49"/>
                  </a:cubicBezTo>
                  <a:lnTo>
                    <a:pt x="158" y="47"/>
                  </a:lnTo>
                  <a:close/>
                  <a:moveTo>
                    <a:pt x="158" y="49"/>
                  </a:moveTo>
                  <a:cubicBezTo>
                    <a:pt x="158" y="49"/>
                    <a:pt x="158" y="49"/>
                    <a:pt x="158" y="49"/>
                  </a:cubicBezTo>
                  <a:cubicBezTo>
                    <a:pt x="158" y="49"/>
                    <a:pt x="158" y="49"/>
                    <a:pt x="158" y="49"/>
                  </a:cubicBezTo>
                  <a:cubicBezTo>
                    <a:pt x="159" y="49"/>
                    <a:pt x="159" y="49"/>
                    <a:pt x="159" y="49"/>
                  </a:cubicBezTo>
                  <a:cubicBezTo>
                    <a:pt x="159" y="49"/>
                    <a:pt x="159" y="49"/>
                    <a:pt x="159" y="49"/>
                  </a:cubicBezTo>
                  <a:lnTo>
                    <a:pt x="158" y="49"/>
                  </a:lnTo>
                  <a:close/>
                  <a:moveTo>
                    <a:pt x="159" y="49"/>
                  </a:moveTo>
                  <a:cubicBezTo>
                    <a:pt x="159" y="49"/>
                    <a:pt x="159" y="49"/>
                    <a:pt x="159" y="49"/>
                  </a:cubicBezTo>
                  <a:cubicBezTo>
                    <a:pt x="159" y="49"/>
                    <a:pt x="159" y="49"/>
                    <a:pt x="159" y="49"/>
                  </a:cubicBezTo>
                  <a:cubicBezTo>
                    <a:pt x="160" y="49"/>
                    <a:pt x="160" y="49"/>
                    <a:pt x="160" y="49"/>
                  </a:cubicBezTo>
                  <a:cubicBezTo>
                    <a:pt x="160" y="49"/>
                    <a:pt x="160" y="49"/>
                    <a:pt x="160" y="49"/>
                  </a:cubicBezTo>
                  <a:cubicBezTo>
                    <a:pt x="159" y="49"/>
                    <a:pt x="159" y="49"/>
                    <a:pt x="159" y="49"/>
                  </a:cubicBezTo>
                  <a:cubicBezTo>
                    <a:pt x="159" y="47"/>
                    <a:pt x="159" y="47"/>
                    <a:pt x="159" y="47"/>
                  </a:cubicBezTo>
                  <a:cubicBezTo>
                    <a:pt x="160" y="47"/>
                    <a:pt x="160" y="47"/>
                    <a:pt x="160" y="47"/>
                  </a:cubicBezTo>
                  <a:cubicBezTo>
                    <a:pt x="160" y="48"/>
                    <a:pt x="160" y="48"/>
                    <a:pt x="160" y="48"/>
                  </a:cubicBezTo>
                  <a:cubicBezTo>
                    <a:pt x="160" y="48"/>
                    <a:pt x="160" y="48"/>
                    <a:pt x="160" y="48"/>
                  </a:cubicBezTo>
                  <a:cubicBezTo>
                    <a:pt x="160" y="48"/>
                    <a:pt x="160" y="48"/>
                    <a:pt x="160" y="48"/>
                  </a:cubicBezTo>
                  <a:cubicBezTo>
                    <a:pt x="160" y="48"/>
                    <a:pt x="160" y="48"/>
                    <a:pt x="160" y="48"/>
                  </a:cubicBezTo>
                  <a:cubicBezTo>
                    <a:pt x="160" y="48"/>
                    <a:pt x="160" y="48"/>
                    <a:pt x="160" y="48"/>
                  </a:cubicBezTo>
                  <a:cubicBezTo>
                    <a:pt x="160" y="49"/>
                    <a:pt x="160" y="49"/>
                    <a:pt x="160" y="49"/>
                  </a:cubicBezTo>
                  <a:lnTo>
                    <a:pt x="159" y="49"/>
                  </a:lnTo>
                  <a:close/>
                  <a:moveTo>
                    <a:pt x="161" y="49"/>
                  </a:moveTo>
                  <a:cubicBezTo>
                    <a:pt x="161" y="49"/>
                    <a:pt x="161" y="49"/>
                    <a:pt x="161" y="49"/>
                  </a:cubicBezTo>
                  <a:cubicBezTo>
                    <a:pt x="161" y="48"/>
                    <a:pt x="161" y="48"/>
                    <a:pt x="161" y="48"/>
                  </a:cubicBezTo>
                  <a:cubicBezTo>
                    <a:pt x="161" y="48"/>
                    <a:pt x="161" y="48"/>
                    <a:pt x="161" y="48"/>
                  </a:cubicBezTo>
                  <a:cubicBezTo>
                    <a:pt x="162" y="48"/>
                    <a:pt x="162" y="48"/>
                    <a:pt x="162" y="48"/>
                  </a:cubicBezTo>
                  <a:cubicBezTo>
                    <a:pt x="162" y="49"/>
                    <a:pt x="162" y="49"/>
                    <a:pt x="162" y="49"/>
                  </a:cubicBezTo>
                  <a:cubicBezTo>
                    <a:pt x="162" y="49"/>
                    <a:pt x="162" y="49"/>
                    <a:pt x="162" y="49"/>
                  </a:cubicBezTo>
                  <a:cubicBezTo>
                    <a:pt x="162" y="48"/>
                    <a:pt x="162" y="48"/>
                    <a:pt x="162" y="48"/>
                  </a:cubicBezTo>
                  <a:cubicBezTo>
                    <a:pt x="163" y="49"/>
                    <a:pt x="163" y="49"/>
                    <a:pt x="163" y="49"/>
                  </a:cubicBezTo>
                  <a:cubicBezTo>
                    <a:pt x="163" y="49"/>
                    <a:pt x="163" y="49"/>
                    <a:pt x="163" y="49"/>
                  </a:cubicBezTo>
                  <a:lnTo>
                    <a:pt x="161" y="49"/>
                  </a:lnTo>
                  <a:close/>
                  <a:moveTo>
                    <a:pt x="161" y="48"/>
                  </a:moveTo>
                  <a:cubicBezTo>
                    <a:pt x="161" y="48"/>
                    <a:pt x="161" y="48"/>
                    <a:pt x="161" y="48"/>
                  </a:cubicBezTo>
                  <a:cubicBezTo>
                    <a:pt x="161" y="48"/>
                    <a:pt x="161" y="48"/>
                    <a:pt x="161" y="48"/>
                  </a:cubicBezTo>
                  <a:cubicBezTo>
                    <a:pt x="161" y="48"/>
                    <a:pt x="161" y="48"/>
                    <a:pt x="161" y="48"/>
                  </a:cubicBezTo>
                  <a:close/>
                  <a:moveTo>
                    <a:pt x="163" y="49"/>
                  </a:moveTo>
                  <a:cubicBezTo>
                    <a:pt x="163" y="49"/>
                    <a:pt x="163" y="49"/>
                    <a:pt x="163" y="49"/>
                  </a:cubicBezTo>
                  <a:cubicBezTo>
                    <a:pt x="163" y="49"/>
                    <a:pt x="163" y="49"/>
                    <a:pt x="163" y="49"/>
                  </a:cubicBezTo>
                  <a:cubicBezTo>
                    <a:pt x="165" y="49"/>
                    <a:pt x="165" y="49"/>
                    <a:pt x="165" y="49"/>
                  </a:cubicBezTo>
                  <a:lnTo>
                    <a:pt x="163" y="49"/>
                  </a:lnTo>
                  <a:close/>
                  <a:moveTo>
                    <a:pt x="166" y="48"/>
                  </a:moveTo>
                  <a:cubicBezTo>
                    <a:pt x="166" y="48"/>
                    <a:pt x="166" y="48"/>
                    <a:pt x="166" y="48"/>
                  </a:cubicBezTo>
                  <a:cubicBezTo>
                    <a:pt x="156" y="44"/>
                    <a:pt x="156" y="44"/>
                    <a:pt x="156" y="44"/>
                  </a:cubicBezTo>
                  <a:cubicBezTo>
                    <a:pt x="156" y="44"/>
                    <a:pt x="146" y="44"/>
                    <a:pt x="145" y="44"/>
                  </a:cubicBezTo>
                  <a:cubicBezTo>
                    <a:pt x="144" y="43"/>
                    <a:pt x="143" y="43"/>
                    <a:pt x="143" y="43"/>
                  </a:cubicBezTo>
                  <a:cubicBezTo>
                    <a:pt x="143" y="43"/>
                    <a:pt x="143" y="43"/>
                    <a:pt x="143" y="43"/>
                  </a:cubicBezTo>
                  <a:cubicBezTo>
                    <a:pt x="143" y="42"/>
                    <a:pt x="143" y="42"/>
                    <a:pt x="143" y="42"/>
                  </a:cubicBezTo>
                  <a:cubicBezTo>
                    <a:pt x="143" y="42"/>
                    <a:pt x="144" y="42"/>
                    <a:pt x="145" y="42"/>
                  </a:cubicBezTo>
                  <a:cubicBezTo>
                    <a:pt x="146" y="43"/>
                    <a:pt x="153" y="43"/>
                    <a:pt x="154" y="43"/>
                  </a:cubicBezTo>
                  <a:cubicBezTo>
                    <a:pt x="166" y="48"/>
                    <a:pt x="166" y="48"/>
                    <a:pt x="166" y="48"/>
                  </a:cubicBezTo>
                  <a:close/>
                  <a:moveTo>
                    <a:pt x="88" y="40"/>
                  </a:moveTo>
                  <a:cubicBezTo>
                    <a:pt x="88" y="40"/>
                    <a:pt x="88" y="40"/>
                    <a:pt x="88" y="40"/>
                  </a:cubicBezTo>
                  <a:cubicBezTo>
                    <a:pt x="90" y="17"/>
                    <a:pt x="90" y="17"/>
                    <a:pt x="90" y="17"/>
                  </a:cubicBezTo>
                  <a:cubicBezTo>
                    <a:pt x="89" y="16"/>
                    <a:pt x="89" y="16"/>
                    <a:pt x="89" y="16"/>
                  </a:cubicBezTo>
                  <a:cubicBezTo>
                    <a:pt x="88" y="40"/>
                    <a:pt x="88" y="40"/>
                    <a:pt x="88" y="40"/>
                  </a:cubicBezTo>
                  <a:cubicBezTo>
                    <a:pt x="88" y="40"/>
                    <a:pt x="88" y="40"/>
                    <a:pt x="88" y="40"/>
                  </a:cubicBezTo>
                  <a:close/>
                  <a:moveTo>
                    <a:pt x="92" y="40"/>
                  </a:moveTo>
                  <a:cubicBezTo>
                    <a:pt x="92" y="40"/>
                    <a:pt x="92" y="40"/>
                    <a:pt x="92" y="40"/>
                  </a:cubicBezTo>
                  <a:cubicBezTo>
                    <a:pt x="94" y="18"/>
                    <a:pt x="94" y="18"/>
                    <a:pt x="94" y="18"/>
                  </a:cubicBezTo>
                  <a:cubicBezTo>
                    <a:pt x="94" y="18"/>
                    <a:pt x="94" y="18"/>
                    <a:pt x="94" y="18"/>
                  </a:cubicBezTo>
                  <a:cubicBezTo>
                    <a:pt x="93" y="17"/>
                    <a:pt x="93" y="17"/>
                    <a:pt x="93" y="17"/>
                  </a:cubicBezTo>
                  <a:cubicBezTo>
                    <a:pt x="91" y="40"/>
                    <a:pt x="91" y="40"/>
                    <a:pt x="91" y="40"/>
                  </a:cubicBezTo>
                  <a:cubicBezTo>
                    <a:pt x="92" y="40"/>
                    <a:pt x="92" y="40"/>
                    <a:pt x="92" y="40"/>
                  </a:cubicBezTo>
                  <a:close/>
                  <a:moveTo>
                    <a:pt x="117" y="39"/>
                  </a:moveTo>
                  <a:cubicBezTo>
                    <a:pt x="117" y="39"/>
                    <a:pt x="117" y="39"/>
                    <a:pt x="117" y="39"/>
                  </a:cubicBezTo>
                  <a:cubicBezTo>
                    <a:pt x="117" y="39"/>
                    <a:pt x="117" y="39"/>
                    <a:pt x="117" y="39"/>
                  </a:cubicBezTo>
                  <a:cubicBezTo>
                    <a:pt x="117" y="39"/>
                    <a:pt x="117" y="39"/>
                    <a:pt x="117" y="39"/>
                  </a:cubicBezTo>
                  <a:cubicBezTo>
                    <a:pt x="117" y="39"/>
                    <a:pt x="117" y="39"/>
                    <a:pt x="117" y="39"/>
                  </a:cubicBezTo>
                  <a:cubicBezTo>
                    <a:pt x="117" y="39"/>
                    <a:pt x="117" y="39"/>
                    <a:pt x="117" y="39"/>
                  </a:cubicBezTo>
                  <a:close/>
                  <a:moveTo>
                    <a:pt x="20" y="37"/>
                  </a:moveTo>
                  <a:cubicBezTo>
                    <a:pt x="20" y="37"/>
                    <a:pt x="20" y="37"/>
                    <a:pt x="20" y="37"/>
                  </a:cubicBezTo>
                  <a:cubicBezTo>
                    <a:pt x="23" y="51"/>
                    <a:pt x="23" y="51"/>
                    <a:pt x="23" y="51"/>
                  </a:cubicBezTo>
                  <a:cubicBezTo>
                    <a:pt x="26" y="51"/>
                    <a:pt x="26" y="51"/>
                    <a:pt x="26" y="51"/>
                  </a:cubicBezTo>
                  <a:cubicBezTo>
                    <a:pt x="23" y="37"/>
                    <a:pt x="23" y="37"/>
                    <a:pt x="23" y="37"/>
                  </a:cubicBezTo>
                  <a:cubicBezTo>
                    <a:pt x="22" y="37"/>
                    <a:pt x="21" y="37"/>
                    <a:pt x="20" y="37"/>
                  </a:cubicBezTo>
                  <a:close/>
                  <a:moveTo>
                    <a:pt x="18" y="37"/>
                  </a:moveTo>
                  <a:cubicBezTo>
                    <a:pt x="18" y="37"/>
                    <a:pt x="18" y="37"/>
                    <a:pt x="18" y="37"/>
                  </a:cubicBezTo>
                  <a:cubicBezTo>
                    <a:pt x="20" y="51"/>
                    <a:pt x="20" y="51"/>
                    <a:pt x="20" y="51"/>
                  </a:cubicBezTo>
                  <a:cubicBezTo>
                    <a:pt x="22" y="51"/>
                    <a:pt x="22" y="51"/>
                    <a:pt x="22" y="51"/>
                  </a:cubicBezTo>
                  <a:cubicBezTo>
                    <a:pt x="20" y="37"/>
                    <a:pt x="20" y="37"/>
                    <a:pt x="20" y="37"/>
                  </a:cubicBezTo>
                  <a:cubicBezTo>
                    <a:pt x="19" y="37"/>
                    <a:pt x="18" y="37"/>
                    <a:pt x="18" y="37"/>
                  </a:cubicBezTo>
                  <a:close/>
                  <a:moveTo>
                    <a:pt x="44" y="37"/>
                  </a:moveTo>
                  <a:cubicBezTo>
                    <a:pt x="44" y="37"/>
                    <a:pt x="44" y="37"/>
                    <a:pt x="44" y="37"/>
                  </a:cubicBezTo>
                  <a:cubicBezTo>
                    <a:pt x="46" y="51"/>
                    <a:pt x="46" y="51"/>
                    <a:pt x="46" y="51"/>
                  </a:cubicBezTo>
                  <a:cubicBezTo>
                    <a:pt x="47" y="51"/>
                    <a:pt x="49" y="51"/>
                    <a:pt x="50" y="51"/>
                  </a:cubicBezTo>
                  <a:cubicBezTo>
                    <a:pt x="49" y="37"/>
                    <a:pt x="49" y="37"/>
                    <a:pt x="49" y="37"/>
                  </a:cubicBezTo>
                  <a:cubicBezTo>
                    <a:pt x="47" y="37"/>
                    <a:pt x="46" y="37"/>
                    <a:pt x="44" y="37"/>
                  </a:cubicBezTo>
                  <a:close/>
                  <a:moveTo>
                    <a:pt x="15" y="38"/>
                  </a:moveTo>
                  <a:cubicBezTo>
                    <a:pt x="15" y="38"/>
                    <a:pt x="15" y="38"/>
                    <a:pt x="15" y="38"/>
                  </a:cubicBezTo>
                  <a:cubicBezTo>
                    <a:pt x="17" y="51"/>
                    <a:pt x="17" y="51"/>
                    <a:pt x="17" y="51"/>
                  </a:cubicBezTo>
                  <a:cubicBezTo>
                    <a:pt x="18" y="51"/>
                    <a:pt x="18" y="51"/>
                    <a:pt x="18" y="51"/>
                  </a:cubicBezTo>
                  <a:cubicBezTo>
                    <a:pt x="15" y="37"/>
                    <a:pt x="15" y="37"/>
                    <a:pt x="15" y="37"/>
                  </a:cubicBezTo>
                  <a:cubicBezTo>
                    <a:pt x="15" y="37"/>
                    <a:pt x="15" y="37"/>
                    <a:pt x="15" y="38"/>
                  </a:cubicBezTo>
                  <a:close/>
                  <a:moveTo>
                    <a:pt x="24" y="37"/>
                  </a:moveTo>
                  <a:cubicBezTo>
                    <a:pt x="24" y="37"/>
                    <a:pt x="24" y="37"/>
                    <a:pt x="24" y="37"/>
                  </a:cubicBezTo>
                  <a:cubicBezTo>
                    <a:pt x="26" y="51"/>
                    <a:pt x="26" y="51"/>
                    <a:pt x="26" y="51"/>
                  </a:cubicBezTo>
                  <a:cubicBezTo>
                    <a:pt x="29" y="51"/>
                    <a:pt x="29" y="51"/>
                    <a:pt x="29" y="51"/>
                  </a:cubicBezTo>
                  <a:cubicBezTo>
                    <a:pt x="27" y="37"/>
                    <a:pt x="27" y="37"/>
                    <a:pt x="27" y="37"/>
                  </a:cubicBezTo>
                  <a:cubicBezTo>
                    <a:pt x="26" y="37"/>
                    <a:pt x="25" y="37"/>
                    <a:pt x="24" y="37"/>
                  </a:cubicBezTo>
                  <a:close/>
                  <a:moveTo>
                    <a:pt x="16" y="37"/>
                  </a:moveTo>
                  <a:cubicBezTo>
                    <a:pt x="16" y="37"/>
                    <a:pt x="16" y="37"/>
                    <a:pt x="16" y="37"/>
                  </a:cubicBezTo>
                  <a:cubicBezTo>
                    <a:pt x="18" y="51"/>
                    <a:pt x="18" y="51"/>
                    <a:pt x="18" y="51"/>
                  </a:cubicBezTo>
                  <a:cubicBezTo>
                    <a:pt x="19" y="51"/>
                    <a:pt x="19" y="51"/>
                    <a:pt x="19" y="51"/>
                  </a:cubicBezTo>
                  <a:cubicBezTo>
                    <a:pt x="17" y="37"/>
                    <a:pt x="17" y="37"/>
                    <a:pt x="17" y="37"/>
                  </a:cubicBezTo>
                  <a:cubicBezTo>
                    <a:pt x="16" y="37"/>
                    <a:pt x="16" y="37"/>
                    <a:pt x="16" y="37"/>
                  </a:cubicBezTo>
                  <a:close/>
                  <a:moveTo>
                    <a:pt x="38" y="36"/>
                  </a:moveTo>
                  <a:cubicBezTo>
                    <a:pt x="38" y="36"/>
                    <a:pt x="38" y="36"/>
                    <a:pt x="38" y="36"/>
                  </a:cubicBezTo>
                  <a:cubicBezTo>
                    <a:pt x="40" y="51"/>
                    <a:pt x="40" y="51"/>
                    <a:pt x="40" y="51"/>
                  </a:cubicBezTo>
                  <a:cubicBezTo>
                    <a:pt x="41" y="51"/>
                    <a:pt x="43" y="51"/>
                    <a:pt x="45" y="51"/>
                  </a:cubicBezTo>
                  <a:cubicBezTo>
                    <a:pt x="43" y="37"/>
                    <a:pt x="43" y="37"/>
                    <a:pt x="43" y="37"/>
                  </a:cubicBezTo>
                  <a:cubicBezTo>
                    <a:pt x="41" y="37"/>
                    <a:pt x="40" y="37"/>
                    <a:pt x="38" y="36"/>
                  </a:cubicBezTo>
                  <a:close/>
                  <a:moveTo>
                    <a:pt x="33" y="36"/>
                  </a:moveTo>
                  <a:cubicBezTo>
                    <a:pt x="33" y="36"/>
                    <a:pt x="33" y="36"/>
                    <a:pt x="33" y="36"/>
                  </a:cubicBezTo>
                  <a:cubicBezTo>
                    <a:pt x="33" y="36"/>
                    <a:pt x="33" y="36"/>
                    <a:pt x="33" y="36"/>
                  </a:cubicBezTo>
                  <a:cubicBezTo>
                    <a:pt x="35" y="51"/>
                    <a:pt x="35" y="51"/>
                    <a:pt x="35" y="51"/>
                  </a:cubicBezTo>
                  <a:cubicBezTo>
                    <a:pt x="36" y="51"/>
                    <a:pt x="38" y="51"/>
                    <a:pt x="39" y="51"/>
                  </a:cubicBezTo>
                  <a:cubicBezTo>
                    <a:pt x="37" y="36"/>
                    <a:pt x="37" y="36"/>
                    <a:pt x="37" y="36"/>
                  </a:cubicBezTo>
                  <a:cubicBezTo>
                    <a:pt x="36" y="36"/>
                    <a:pt x="34" y="36"/>
                    <a:pt x="33" y="36"/>
                  </a:cubicBezTo>
                  <a:close/>
                  <a:moveTo>
                    <a:pt x="28" y="37"/>
                  </a:moveTo>
                  <a:cubicBezTo>
                    <a:pt x="28" y="37"/>
                    <a:pt x="28" y="37"/>
                    <a:pt x="28" y="37"/>
                  </a:cubicBezTo>
                  <a:cubicBezTo>
                    <a:pt x="30" y="51"/>
                    <a:pt x="30" y="51"/>
                    <a:pt x="30" y="51"/>
                  </a:cubicBezTo>
                  <a:cubicBezTo>
                    <a:pt x="34" y="51"/>
                    <a:pt x="34" y="51"/>
                    <a:pt x="34" y="51"/>
                  </a:cubicBezTo>
                  <a:cubicBezTo>
                    <a:pt x="32" y="36"/>
                    <a:pt x="32" y="36"/>
                    <a:pt x="32" y="36"/>
                  </a:cubicBezTo>
                  <a:cubicBezTo>
                    <a:pt x="31" y="36"/>
                    <a:pt x="29" y="36"/>
                    <a:pt x="28" y="37"/>
                  </a:cubicBezTo>
                  <a:close/>
                  <a:moveTo>
                    <a:pt x="34" y="51"/>
                  </a:moveTo>
                  <a:cubicBezTo>
                    <a:pt x="34" y="51"/>
                    <a:pt x="34" y="51"/>
                    <a:pt x="34" y="51"/>
                  </a:cubicBezTo>
                  <a:cubicBezTo>
                    <a:pt x="35" y="51"/>
                    <a:pt x="35" y="51"/>
                    <a:pt x="35" y="51"/>
                  </a:cubicBezTo>
                  <a:cubicBezTo>
                    <a:pt x="35" y="51"/>
                    <a:pt x="35" y="51"/>
                    <a:pt x="35" y="51"/>
                  </a:cubicBezTo>
                  <a:cubicBezTo>
                    <a:pt x="34" y="51"/>
                    <a:pt x="34" y="51"/>
                    <a:pt x="34" y="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Rectangle 10"/>
            <p:cNvSpPr>
              <a:spLocks noChangeArrowheads="1"/>
            </p:cNvSpPr>
            <p:nvPr/>
          </p:nvSpPr>
          <p:spPr bwMode="auto">
            <a:xfrm>
              <a:off x="0" y="4299"/>
              <a:ext cx="5775" cy="3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0" name="Freeform 11"/>
            <p:cNvSpPr/>
            <p:nvPr/>
          </p:nvSpPr>
          <p:spPr bwMode="auto">
            <a:xfrm>
              <a:off x="4947" y="4133"/>
              <a:ext cx="122" cy="131"/>
            </a:xfrm>
            <a:custGeom>
              <a:avLst/>
              <a:gdLst>
                <a:gd name="T0" fmla="*/ 34 w 47"/>
                <a:gd name="T1" fmla="*/ 3 h 49"/>
                <a:gd name="T2" fmla="*/ 34 w 47"/>
                <a:gd name="T3" fmla="*/ 5 h 49"/>
                <a:gd name="T4" fmla="*/ 33 w 47"/>
                <a:gd name="T5" fmla="*/ 12 h 49"/>
                <a:gd name="T6" fmla="*/ 37 w 47"/>
                <a:gd name="T7" fmla="*/ 12 h 49"/>
                <a:gd name="T8" fmla="*/ 40 w 47"/>
                <a:gd name="T9" fmla="*/ 12 h 49"/>
                <a:gd name="T10" fmla="*/ 47 w 47"/>
                <a:gd name="T11" fmla="*/ 15 h 49"/>
                <a:gd name="T12" fmla="*/ 43 w 47"/>
                <a:gd name="T13" fmla="*/ 16 h 49"/>
                <a:gd name="T14" fmla="*/ 37 w 47"/>
                <a:gd name="T15" fmla="*/ 16 h 49"/>
                <a:gd name="T16" fmla="*/ 36 w 47"/>
                <a:gd name="T17" fmla="*/ 18 h 49"/>
                <a:gd name="T18" fmla="*/ 32 w 47"/>
                <a:gd name="T19" fmla="*/ 25 h 49"/>
                <a:gd name="T20" fmla="*/ 32 w 47"/>
                <a:gd name="T21" fmla="*/ 30 h 49"/>
                <a:gd name="T22" fmla="*/ 32 w 47"/>
                <a:gd name="T23" fmla="*/ 31 h 49"/>
                <a:gd name="T24" fmla="*/ 33 w 47"/>
                <a:gd name="T25" fmla="*/ 37 h 49"/>
                <a:gd name="T26" fmla="*/ 33 w 47"/>
                <a:gd name="T27" fmla="*/ 39 h 49"/>
                <a:gd name="T28" fmla="*/ 33 w 47"/>
                <a:gd name="T29" fmla="*/ 43 h 49"/>
                <a:gd name="T30" fmla="*/ 31 w 47"/>
                <a:gd name="T31" fmla="*/ 49 h 49"/>
                <a:gd name="T32" fmla="*/ 28 w 47"/>
                <a:gd name="T33" fmla="*/ 45 h 49"/>
                <a:gd name="T34" fmla="*/ 27 w 47"/>
                <a:gd name="T35" fmla="*/ 40 h 49"/>
                <a:gd name="T36" fmla="*/ 26 w 47"/>
                <a:gd name="T37" fmla="*/ 37 h 49"/>
                <a:gd name="T38" fmla="*/ 28 w 47"/>
                <a:gd name="T39" fmla="*/ 36 h 49"/>
                <a:gd name="T40" fmla="*/ 28 w 47"/>
                <a:gd name="T41" fmla="*/ 34 h 49"/>
                <a:gd name="T42" fmla="*/ 28 w 47"/>
                <a:gd name="T43" fmla="*/ 29 h 49"/>
                <a:gd name="T44" fmla="*/ 25 w 47"/>
                <a:gd name="T45" fmla="*/ 33 h 49"/>
                <a:gd name="T46" fmla="*/ 22 w 47"/>
                <a:gd name="T47" fmla="*/ 36 h 49"/>
                <a:gd name="T48" fmla="*/ 21 w 47"/>
                <a:gd name="T49" fmla="*/ 37 h 49"/>
                <a:gd name="T50" fmla="*/ 16 w 47"/>
                <a:gd name="T51" fmla="*/ 40 h 49"/>
                <a:gd name="T52" fmla="*/ 16 w 47"/>
                <a:gd name="T53" fmla="*/ 36 h 49"/>
                <a:gd name="T54" fmla="*/ 14 w 47"/>
                <a:gd name="T55" fmla="*/ 36 h 49"/>
                <a:gd name="T56" fmla="*/ 18 w 47"/>
                <a:gd name="T57" fmla="*/ 30 h 49"/>
                <a:gd name="T58" fmla="*/ 21 w 47"/>
                <a:gd name="T59" fmla="*/ 27 h 49"/>
                <a:gd name="T60" fmla="*/ 25 w 47"/>
                <a:gd name="T61" fmla="*/ 23 h 49"/>
                <a:gd name="T62" fmla="*/ 28 w 47"/>
                <a:gd name="T63" fmla="*/ 18 h 49"/>
                <a:gd name="T64" fmla="*/ 26 w 47"/>
                <a:gd name="T65" fmla="*/ 17 h 49"/>
                <a:gd name="T66" fmla="*/ 26 w 47"/>
                <a:gd name="T67" fmla="*/ 17 h 49"/>
                <a:gd name="T68" fmla="*/ 19 w 47"/>
                <a:gd name="T69" fmla="*/ 20 h 49"/>
                <a:gd name="T70" fmla="*/ 16 w 47"/>
                <a:gd name="T71" fmla="*/ 21 h 49"/>
                <a:gd name="T72" fmla="*/ 10 w 47"/>
                <a:gd name="T73" fmla="*/ 24 h 49"/>
                <a:gd name="T74" fmla="*/ 1 w 47"/>
                <a:gd name="T75" fmla="*/ 23 h 49"/>
                <a:gd name="T76" fmla="*/ 4 w 47"/>
                <a:gd name="T77" fmla="*/ 21 h 49"/>
                <a:gd name="T78" fmla="*/ 8 w 47"/>
                <a:gd name="T79" fmla="*/ 21 h 49"/>
                <a:gd name="T80" fmla="*/ 11 w 47"/>
                <a:gd name="T81" fmla="*/ 20 h 49"/>
                <a:gd name="T82" fmla="*/ 17 w 47"/>
                <a:gd name="T83" fmla="*/ 18 h 49"/>
                <a:gd name="T84" fmla="*/ 29 w 47"/>
                <a:gd name="T85" fmla="*/ 8 h 49"/>
                <a:gd name="T86" fmla="*/ 29 w 47"/>
                <a:gd name="T87" fmla="*/ 4 h 49"/>
                <a:gd name="T88" fmla="*/ 27 w 47"/>
                <a:gd name="T89" fmla="*/ 1 h 49"/>
                <a:gd name="T90" fmla="*/ 33 w 47"/>
                <a:gd name="T91" fmla="*/ 1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7" h="49">
                  <a:moveTo>
                    <a:pt x="33" y="1"/>
                  </a:moveTo>
                  <a:cubicBezTo>
                    <a:pt x="34" y="1"/>
                    <a:pt x="33" y="2"/>
                    <a:pt x="34" y="3"/>
                  </a:cubicBezTo>
                  <a:cubicBezTo>
                    <a:pt x="34" y="3"/>
                    <a:pt x="34" y="3"/>
                    <a:pt x="34" y="3"/>
                  </a:cubicBezTo>
                  <a:cubicBezTo>
                    <a:pt x="34" y="4"/>
                    <a:pt x="34" y="5"/>
                    <a:pt x="34" y="5"/>
                  </a:cubicBezTo>
                  <a:cubicBezTo>
                    <a:pt x="34" y="8"/>
                    <a:pt x="33" y="10"/>
                    <a:pt x="33" y="12"/>
                  </a:cubicBezTo>
                  <a:cubicBezTo>
                    <a:pt x="33" y="12"/>
                    <a:pt x="33" y="12"/>
                    <a:pt x="33" y="12"/>
                  </a:cubicBezTo>
                  <a:cubicBezTo>
                    <a:pt x="34" y="13"/>
                    <a:pt x="34" y="12"/>
                    <a:pt x="34" y="12"/>
                  </a:cubicBezTo>
                  <a:cubicBezTo>
                    <a:pt x="35" y="12"/>
                    <a:pt x="36" y="12"/>
                    <a:pt x="37" y="12"/>
                  </a:cubicBezTo>
                  <a:cubicBezTo>
                    <a:pt x="37" y="12"/>
                    <a:pt x="37" y="12"/>
                    <a:pt x="38" y="12"/>
                  </a:cubicBezTo>
                  <a:cubicBezTo>
                    <a:pt x="38" y="12"/>
                    <a:pt x="39" y="12"/>
                    <a:pt x="40" y="12"/>
                  </a:cubicBezTo>
                  <a:cubicBezTo>
                    <a:pt x="42" y="12"/>
                    <a:pt x="43" y="13"/>
                    <a:pt x="45" y="13"/>
                  </a:cubicBezTo>
                  <a:cubicBezTo>
                    <a:pt x="45" y="14"/>
                    <a:pt x="46" y="14"/>
                    <a:pt x="47" y="15"/>
                  </a:cubicBezTo>
                  <a:cubicBezTo>
                    <a:pt x="46" y="16"/>
                    <a:pt x="47" y="17"/>
                    <a:pt x="45" y="17"/>
                  </a:cubicBezTo>
                  <a:cubicBezTo>
                    <a:pt x="45" y="16"/>
                    <a:pt x="44" y="17"/>
                    <a:pt x="43" y="16"/>
                  </a:cubicBezTo>
                  <a:cubicBezTo>
                    <a:pt x="43" y="16"/>
                    <a:pt x="42" y="16"/>
                    <a:pt x="41" y="16"/>
                  </a:cubicBezTo>
                  <a:cubicBezTo>
                    <a:pt x="40" y="16"/>
                    <a:pt x="39" y="16"/>
                    <a:pt x="37" y="16"/>
                  </a:cubicBezTo>
                  <a:cubicBezTo>
                    <a:pt x="37" y="16"/>
                    <a:pt x="37" y="16"/>
                    <a:pt x="37" y="16"/>
                  </a:cubicBezTo>
                  <a:cubicBezTo>
                    <a:pt x="37" y="17"/>
                    <a:pt x="37" y="18"/>
                    <a:pt x="36" y="18"/>
                  </a:cubicBezTo>
                  <a:cubicBezTo>
                    <a:pt x="36" y="19"/>
                    <a:pt x="36" y="20"/>
                    <a:pt x="36" y="20"/>
                  </a:cubicBezTo>
                  <a:cubicBezTo>
                    <a:pt x="34" y="22"/>
                    <a:pt x="33" y="23"/>
                    <a:pt x="32" y="25"/>
                  </a:cubicBezTo>
                  <a:cubicBezTo>
                    <a:pt x="32" y="25"/>
                    <a:pt x="32" y="26"/>
                    <a:pt x="32" y="26"/>
                  </a:cubicBezTo>
                  <a:cubicBezTo>
                    <a:pt x="32" y="27"/>
                    <a:pt x="32" y="28"/>
                    <a:pt x="32" y="30"/>
                  </a:cubicBezTo>
                  <a:cubicBezTo>
                    <a:pt x="32" y="30"/>
                    <a:pt x="32" y="30"/>
                    <a:pt x="32" y="31"/>
                  </a:cubicBezTo>
                  <a:cubicBezTo>
                    <a:pt x="32" y="31"/>
                    <a:pt x="32" y="31"/>
                    <a:pt x="32" y="31"/>
                  </a:cubicBezTo>
                  <a:cubicBezTo>
                    <a:pt x="32" y="31"/>
                    <a:pt x="32" y="32"/>
                    <a:pt x="33" y="33"/>
                  </a:cubicBezTo>
                  <a:cubicBezTo>
                    <a:pt x="32" y="34"/>
                    <a:pt x="32" y="35"/>
                    <a:pt x="33" y="37"/>
                  </a:cubicBezTo>
                  <a:cubicBezTo>
                    <a:pt x="33" y="37"/>
                    <a:pt x="32" y="37"/>
                    <a:pt x="33" y="38"/>
                  </a:cubicBezTo>
                  <a:cubicBezTo>
                    <a:pt x="33" y="38"/>
                    <a:pt x="32" y="39"/>
                    <a:pt x="33" y="39"/>
                  </a:cubicBezTo>
                  <a:cubicBezTo>
                    <a:pt x="32" y="40"/>
                    <a:pt x="33" y="41"/>
                    <a:pt x="33" y="42"/>
                  </a:cubicBezTo>
                  <a:cubicBezTo>
                    <a:pt x="33" y="42"/>
                    <a:pt x="33" y="42"/>
                    <a:pt x="33" y="43"/>
                  </a:cubicBezTo>
                  <a:cubicBezTo>
                    <a:pt x="33" y="44"/>
                    <a:pt x="33" y="45"/>
                    <a:pt x="33" y="46"/>
                  </a:cubicBezTo>
                  <a:cubicBezTo>
                    <a:pt x="32" y="47"/>
                    <a:pt x="32" y="48"/>
                    <a:pt x="31" y="49"/>
                  </a:cubicBezTo>
                  <a:cubicBezTo>
                    <a:pt x="30" y="49"/>
                    <a:pt x="30" y="49"/>
                    <a:pt x="29" y="49"/>
                  </a:cubicBezTo>
                  <a:cubicBezTo>
                    <a:pt x="30" y="47"/>
                    <a:pt x="28" y="47"/>
                    <a:pt x="28" y="45"/>
                  </a:cubicBezTo>
                  <a:cubicBezTo>
                    <a:pt x="27" y="45"/>
                    <a:pt x="27" y="43"/>
                    <a:pt x="28" y="42"/>
                  </a:cubicBezTo>
                  <a:cubicBezTo>
                    <a:pt x="28" y="41"/>
                    <a:pt x="27" y="41"/>
                    <a:pt x="27" y="40"/>
                  </a:cubicBezTo>
                  <a:cubicBezTo>
                    <a:pt x="27" y="39"/>
                    <a:pt x="26" y="39"/>
                    <a:pt x="26" y="38"/>
                  </a:cubicBezTo>
                  <a:cubicBezTo>
                    <a:pt x="26" y="38"/>
                    <a:pt x="27" y="38"/>
                    <a:pt x="26" y="37"/>
                  </a:cubicBezTo>
                  <a:cubicBezTo>
                    <a:pt x="27" y="37"/>
                    <a:pt x="27" y="38"/>
                    <a:pt x="27" y="38"/>
                  </a:cubicBezTo>
                  <a:cubicBezTo>
                    <a:pt x="28" y="38"/>
                    <a:pt x="28" y="37"/>
                    <a:pt x="28" y="36"/>
                  </a:cubicBezTo>
                  <a:cubicBezTo>
                    <a:pt x="28" y="36"/>
                    <a:pt x="28" y="36"/>
                    <a:pt x="28" y="36"/>
                  </a:cubicBezTo>
                  <a:cubicBezTo>
                    <a:pt x="28" y="35"/>
                    <a:pt x="28" y="34"/>
                    <a:pt x="28" y="34"/>
                  </a:cubicBezTo>
                  <a:cubicBezTo>
                    <a:pt x="28" y="33"/>
                    <a:pt x="28" y="31"/>
                    <a:pt x="28" y="30"/>
                  </a:cubicBezTo>
                  <a:cubicBezTo>
                    <a:pt x="28" y="29"/>
                    <a:pt x="29" y="29"/>
                    <a:pt x="28" y="29"/>
                  </a:cubicBezTo>
                  <a:cubicBezTo>
                    <a:pt x="27" y="29"/>
                    <a:pt x="27" y="31"/>
                    <a:pt x="26" y="31"/>
                  </a:cubicBezTo>
                  <a:cubicBezTo>
                    <a:pt x="26" y="32"/>
                    <a:pt x="25" y="32"/>
                    <a:pt x="25" y="33"/>
                  </a:cubicBezTo>
                  <a:cubicBezTo>
                    <a:pt x="23" y="34"/>
                    <a:pt x="23" y="34"/>
                    <a:pt x="23" y="34"/>
                  </a:cubicBezTo>
                  <a:cubicBezTo>
                    <a:pt x="23" y="35"/>
                    <a:pt x="22" y="35"/>
                    <a:pt x="22" y="36"/>
                  </a:cubicBezTo>
                  <a:cubicBezTo>
                    <a:pt x="21" y="36"/>
                    <a:pt x="21" y="36"/>
                    <a:pt x="21" y="36"/>
                  </a:cubicBezTo>
                  <a:cubicBezTo>
                    <a:pt x="21" y="37"/>
                    <a:pt x="21" y="37"/>
                    <a:pt x="21" y="37"/>
                  </a:cubicBezTo>
                  <a:cubicBezTo>
                    <a:pt x="20" y="36"/>
                    <a:pt x="20" y="37"/>
                    <a:pt x="20" y="37"/>
                  </a:cubicBezTo>
                  <a:cubicBezTo>
                    <a:pt x="19" y="38"/>
                    <a:pt x="18" y="39"/>
                    <a:pt x="16" y="40"/>
                  </a:cubicBezTo>
                  <a:cubicBezTo>
                    <a:pt x="16" y="40"/>
                    <a:pt x="16" y="39"/>
                    <a:pt x="16" y="39"/>
                  </a:cubicBezTo>
                  <a:cubicBezTo>
                    <a:pt x="16" y="38"/>
                    <a:pt x="16" y="37"/>
                    <a:pt x="16" y="36"/>
                  </a:cubicBezTo>
                  <a:cubicBezTo>
                    <a:pt x="15" y="36"/>
                    <a:pt x="15" y="36"/>
                    <a:pt x="15" y="36"/>
                  </a:cubicBezTo>
                  <a:cubicBezTo>
                    <a:pt x="15" y="36"/>
                    <a:pt x="15" y="36"/>
                    <a:pt x="14" y="36"/>
                  </a:cubicBezTo>
                  <a:cubicBezTo>
                    <a:pt x="14" y="35"/>
                    <a:pt x="16" y="34"/>
                    <a:pt x="16" y="33"/>
                  </a:cubicBezTo>
                  <a:cubicBezTo>
                    <a:pt x="17" y="32"/>
                    <a:pt x="17" y="31"/>
                    <a:pt x="18" y="30"/>
                  </a:cubicBezTo>
                  <a:cubicBezTo>
                    <a:pt x="18" y="30"/>
                    <a:pt x="19" y="30"/>
                    <a:pt x="19" y="29"/>
                  </a:cubicBezTo>
                  <a:cubicBezTo>
                    <a:pt x="20" y="28"/>
                    <a:pt x="20" y="28"/>
                    <a:pt x="21" y="27"/>
                  </a:cubicBezTo>
                  <a:cubicBezTo>
                    <a:pt x="21" y="26"/>
                    <a:pt x="22" y="27"/>
                    <a:pt x="22" y="26"/>
                  </a:cubicBezTo>
                  <a:cubicBezTo>
                    <a:pt x="23" y="25"/>
                    <a:pt x="24" y="24"/>
                    <a:pt x="25" y="23"/>
                  </a:cubicBezTo>
                  <a:cubicBezTo>
                    <a:pt x="25" y="22"/>
                    <a:pt x="25" y="22"/>
                    <a:pt x="26" y="21"/>
                  </a:cubicBezTo>
                  <a:cubicBezTo>
                    <a:pt x="27" y="20"/>
                    <a:pt x="28" y="19"/>
                    <a:pt x="28" y="18"/>
                  </a:cubicBezTo>
                  <a:cubicBezTo>
                    <a:pt x="28" y="17"/>
                    <a:pt x="30" y="17"/>
                    <a:pt x="29" y="16"/>
                  </a:cubicBezTo>
                  <a:cubicBezTo>
                    <a:pt x="28" y="16"/>
                    <a:pt x="27" y="17"/>
                    <a:pt x="26" y="17"/>
                  </a:cubicBezTo>
                  <a:cubicBezTo>
                    <a:pt x="26" y="17"/>
                    <a:pt x="26" y="17"/>
                    <a:pt x="26" y="17"/>
                  </a:cubicBezTo>
                  <a:cubicBezTo>
                    <a:pt x="26" y="17"/>
                    <a:pt x="26" y="17"/>
                    <a:pt x="26" y="17"/>
                  </a:cubicBezTo>
                  <a:cubicBezTo>
                    <a:pt x="25" y="17"/>
                    <a:pt x="24" y="18"/>
                    <a:pt x="23" y="18"/>
                  </a:cubicBezTo>
                  <a:cubicBezTo>
                    <a:pt x="22" y="19"/>
                    <a:pt x="20" y="19"/>
                    <a:pt x="19" y="20"/>
                  </a:cubicBezTo>
                  <a:cubicBezTo>
                    <a:pt x="18" y="20"/>
                    <a:pt x="18" y="21"/>
                    <a:pt x="17" y="21"/>
                  </a:cubicBezTo>
                  <a:cubicBezTo>
                    <a:pt x="16" y="21"/>
                    <a:pt x="16" y="21"/>
                    <a:pt x="16" y="21"/>
                  </a:cubicBezTo>
                  <a:cubicBezTo>
                    <a:pt x="14" y="22"/>
                    <a:pt x="13" y="23"/>
                    <a:pt x="12" y="23"/>
                  </a:cubicBezTo>
                  <a:cubicBezTo>
                    <a:pt x="12" y="24"/>
                    <a:pt x="10" y="23"/>
                    <a:pt x="10" y="24"/>
                  </a:cubicBezTo>
                  <a:cubicBezTo>
                    <a:pt x="8" y="25"/>
                    <a:pt x="6" y="26"/>
                    <a:pt x="3" y="26"/>
                  </a:cubicBezTo>
                  <a:cubicBezTo>
                    <a:pt x="3" y="25"/>
                    <a:pt x="2" y="24"/>
                    <a:pt x="1" y="23"/>
                  </a:cubicBezTo>
                  <a:cubicBezTo>
                    <a:pt x="2" y="22"/>
                    <a:pt x="0" y="22"/>
                    <a:pt x="2" y="21"/>
                  </a:cubicBezTo>
                  <a:cubicBezTo>
                    <a:pt x="2" y="21"/>
                    <a:pt x="3" y="22"/>
                    <a:pt x="4" y="21"/>
                  </a:cubicBezTo>
                  <a:cubicBezTo>
                    <a:pt x="4" y="22"/>
                    <a:pt x="4" y="22"/>
                    <a:pt x="4" y="22"/>
                  </a:cubicBezTo>
                  <a:cubicBezTo>
                    <a:pt x="5" y="21"/>
                    <a:pt x="7" y="21"/>
                    <a:pt x="8" y="21"/>
                  </a:cubicBezTo>
                  <a:cubicBezTo>
                    <a:pt x="8" y="21"/>
                    <a:pt x="8" y="20"/>
                    <a:pt x="8" y="21"/>
                  </a:cubicBezTo>
                  <a:cubicBezTo>
                    <a:pt x="9" y="20"/>
                    <a:pt x="10" y="20"/>
                    <a:pt x="11" y="20"/>
                  </a:cubicBezTo>
                  <a:cubicBezTo>
                    <a:pt x="12" y="20"/>
                    <a:pt x="13" y="19"/>
                    <a:pt x="14" y="19"/>
                  </a:cubicBezTo>
                  <a:cubicBezTo>
                    <a:pt x="15" y="19"/>
                    <a:pt x="16" y="18"/>
                    <a:pt x="17" y="18"/>
                  </a:cubicBezTo>
                  <a:cubicBezTo>
                    <a:pt x="21" y="16"/>
                    <a:pt x="25" y="15"/>
                    <a:pt x="29" y="14"/>
                  </a:cubicBezTo>
                  <a:cubicBezTo>
                    <a:pt x="29" y="12"/>
                    <a:pt x="29" y="10"/>
                    <a:pt x="29" y="8"/>
                  </a:cubicBezTo>
                  <a:cubicBezTo>
                    <a:pt x="29" y="8"/>
                    <a:pt x="30" y="8"/>
                    <a:pt x="30" y="8"/>
                  </a:cubicBezTo>
                  <a:cubicBezTo>
                    <a:pt x="29" y="4"/>
                    <a:pt x="29" y="4"/>
                    <a:pt x="29" y="4"/>
                  </a:cubicBezTo>
                  <a:cubicBezTo>
                    <a:pt x="29" y="3"/>
                    <a:pt x="29" y="2"/>
                    <a:pt x="28" y="2"/>
                  </a:cubicBezTo>
                  <a:cubicBezTo>
                    <a:pt x="28" y="1"/>
                    <a:pt x="26" y="2"/>
                    <a:pt x="27" y="1"/>
                  </a:cubicBezTo>
                  <a:cubicBezTo>
                    <a:pt x="27" y="0"/>
                    <a:pt x="28" y="0"/>
                    <a:pt x="28" y="0"/>
                  </a:cubicBezTo>
                  <a:cubicBezTo>
                    <a:pt x="30" y="0"/>
                    <a:pt x="32" y="0"/>
                    <a:pt x="33"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12"/>
            <p:cNvSpPr>
              <a:spLocks noEditPoints="1"/>
            </p:cNvSpPr>
            <p:nvPr/>
          </p:nvSpPr>
          <p:spPr bwMode="auto">
            <a:xfrm>
              <a:off x="4833" y="4128"/>
              <a:ext cx="140" cy="142"/>
            </a:xfrm>
            <a:custGeom>
              <a:avLst/>
              <a:gdLst>
                <a:gd name="T0" fmla="*/ 15 w 54"/>
                <a:gd name="T1" fmla="*/ 0 h 53"/>
                <a:gd name="T2" fmla="*/ 20 w 54"/>
                <a:gd name="T3" fmla="*/ 7 h 53"/>
                <a:gd name="T4" fmla="*/ 23 w 54"/>
                <a:gd name="T5" fmla="*/ 11 h 53"/>
                <a:gd name="T6" fmla="*/ 25 w 54"/>
                <a:gd name="T7" fmla="*/ 15 h 53"/>
                <a:gd name="T8" fmla="*/ 30 w 54"/>
                <a:gd name="T9" fmla="*/ 22 h 53"/>
                <a:gd name="T10" fmla="*/ 33 w 54"/>
                <a:gd name="T11" fmla="*/ 27 h 53"/>
                <a:gd name="T12" fmla="*/ 36 w 54"/>
                <a:gd name="T13" fmla="*/ 25 h 53"/>
                <a:gd name="T14" fmla="*/ 35 w 54"/>
                <a:gd name="T15" fmla="*/ 18 h 53"/>
                <a:gd name="T16" fmla="*/ 39 w 54"/>
                <a:gd name="T17" fmla="*/ 18 h 53"/>
                <a:gd name="T18" fmla="*/ 41 w 54"/>
                <a:gd name="T19" fmla="*/ 25 h 53"/>
                <a:gd name="T20" fmla="*/ 39 w 54"/>
                <a:gd name="T21" fmla="*/ 35 h 53"/>
                <a:gd name="T22" fmla="*/ 42 w 54"/>
                <a:gd name="T23" fmla="*/ 41 h 53"/>
                <a:gd name="T24" fmla="*/ 48 w 54"/>
                <a:gd name="T25" fmla="*/ 46 h 53"/>
                <a:gd name="T26" fmla="*/ 51 w 54"/>
                <a:gd name="T27" fmla="*/ 45 h 53"/>
                <a:gd name="T28" fmla="*/ 54 w 54"/>
                <a:gd name="T29" fmla="*/ 51 h 53"/>
                <a:gd name="T30" fmla="*/ 53 w 54"/>
                <a:gd name="T31" fmla="*/ 53 h 53"/>
                <a:gd name="T32" fmla="*/ 51 w 54"/>
                <a:gd name="T33" fmla="*/ 53 h 53"/>
                <a:gd name="T34" fmla="*/ 44 w 54"/>
                <a:gd name="T35" fmla="*/ 48 h 53"/>
                <a:gd name="T36" fmla="*/ 37 w 54"/>
                <a:gd name="T37" fmla="*/ 40 h 53"/>
                <a:gd name="T38" fmla="*/ 32 w 54"/>
                <a:gd name="T39" fmla="*/ 42 h 53"/>
                <a:gd name="T40" fmla="*/ 27 w 54"/>
                <a:gd name="T41" fmla="*/ 44 h 53"/>
                <a:gd name="T42" fmla="*/ 25 w 54"/>
                <a:gd name="T43" fmla="*/ 43 h 53"/>
                <a:gd name="T44" fmla="*/ 30 w 54"/>
                <a:gd name="T45" fmla="*/ 41 h 53"/>
                <a:gd name="T46" fmla="*/ 34 w 54"/>
                <a:gd name="T47" fmla="*/ 35 h 53"/>
                <a:gd name="T48" fmla="*/ 32 w 54"/>
                <a:gd name="T49" fmla="*/ 31 h 53"/>
                <a:gd name="T50" fmla="*/ 26 w 54"/>
                <a:gd name="T51" fmla="*/ 34 h 53"/>
                <a:gd name="T52" fmla="*/ 22 w 54"/>
                <a:gd name="T53" fmla="*/ 38 h 53"/>
                <a:gd name="T54" fmla="*/ 17 w 54"/>
                <a:gd name="T55" fmla="*/ 44 h 53"/>
                <a:gd name="T56" fmla="*/ 14 w 54"/>
                <a:gd name="T57" fmla="*/ 45 h 53"/>
                <a:gd name="T58" fmla="*/ 12 w 54"/>
                <a:gd name="T59" fmla="*/ 37 h 53"/>
                <a:gd name="T60" fmla="*/ 19 w 54"/>
                <a:gd name="T61" fmla="*/ 34 h 53"/>
                <a:gd name="T62" fmla="*/ 24 w 54"/>
                <a:gd name="T63" fmla="*/ 27 h 53"/>
                <a:gd name="T64" fmla="*/ 19 w 54"/>
                <a:gd name="T65" fmla="*/ 28 h 53"/>
                <a:gd name="T66" fmla="*/ 16 w 54"/>
                <a:gd name="T67" fmla="*/ 29 h 53"/>
                <a:gd name="T68" fmla="*/ 9 w 54"/>
                <a:gd name="T69" fmla="*/ 34 h 53"/>
                <a:gd name="T70" fmla="*/ 7 w 54"/>
                <a:gd name="T71" fmla="*/ 42 h 53"/>
                <a:gd name="T72" fmla="*/ 3 w 54"/>
                <a:gd name="T73" fmla="*/ 42 h 53"/>
                <a:gd name="T74" fmla="*/ 2 w 54"/>
                <a:gd name="T75" fmla="*/ 38 h 53"/>
                <a:gd name="T76" fmla="*/ 4 w 54"/>
                <a:gd name="T77" fmla="*/ 29 h 53"/>
                <a:gd name="T78" fmla="*/ 1 w 54"/>
                <a:gd name="T79" fmla="*/ 23 h 53"/>
                <a:gd name="T80" fmla="*/ 7 w 54"/>
                <a:gd name="T81" fmla="*/ 28 h 53"/>
                <a:gd name="T82" fmla="*/ 10 w 54"/>
                <a:gd name="T83" fmla="*/ 27 h 53"/>
                <a:gd name="T84" fmla="*/ 13 w 54"/>
                <a:gd name="T85" fmla="*/ 23 h 53"/>
                <a:gd name="T86" fmla="*/ 14 w 54"/>
                <a:gd name="T87" fmla="*/ 21 h 53"/>
                <a:gd name="T88" fmla="*/ 16 w 54"/>
                <a:gd name="T89" fmla="*/ 19 h 53"/>
                <a:gd name="T90" fmla="*/ 15 w 54"/>
                <a:gd name="T91" fmla="*/ 17 h 53"/>
                <a:gd name="T92" fmla="*/ 10 w 54"/>
                <a:gd name="T93" fmla="*/ 20 h 53"/>
                <a:gd name="T94" fmla="*/ 6 w 54"/>
                <a:gd name="T95" fmla="*/ 20 h 53"/>
                <a:gd name="T96" fmla="*/ 3 w 54"/>
                <a:gd name="T97" fmla="*/ 19 h 53"/>
                <a:gd name="T98" fmla="*/ 11 w 54"/>
                <a:gd name="T99" fmla="*/ 16 h 53"/>
                <a:gd name="T100" fmla="*/ 19 w 54"/>
                <a:gd name="T101" fmla="*/ 12 h 53"/>
                <a:gd name="T102" fmla="*/ 16 w 54"/>
                <a:gd name="T103" fmla="*/ 8 h 53"/>
                <a:gd name="T104" fmla="*/ 10 w 54"/>
                <a:gd name="T105" fmla="*/ 1 h 53"/>
                <a:gd name="T106" fmla="*/ 31 w 54"/>
                <a:gd name="T107" fmla="*/ 4 h 53"/>
                <a:gd name="T108" fmla="*/ 33 w 54"/>
                <a:gd name="T109" fmla="*/ 8 h 53"/>
                <a:gd name="T110" fmla="*/ 29 w 54"/>
                <a:gd name="T111" fmla="*/ 9 h 53"/>
                <a:gd name="T112" fmla="*/ 27 w 54"/>
                <a:gd name="T113" fmla="*/ 3 h 53"/>
                <a:gd name="T114" fmla="*/ 29 w 54"/>
                <a:gd name="T115" fmla="*/ 4 h 53"/>
                <a:gd name="T116" fmla="*/ 25 w 54"/>
                <a:gd name="T117" fmla="*/ 19 h 53"/>
                <a:gd name="T118" fmla="*/ 18 w 54"/>
                <a:gd name="T119" fmla="*/ 25 h 53"/>
                <a:gd name="T120" fmla="*/ 23 w 54"/>
                <a:gd name="T121" fmla="*/ 17 h 53"/>
                <a:gd name="T122" fmla="*/ 12 w 54"/>
                <a:gd name="T123" fmla="*/ 2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4" h="53">
                  <a:moveTo>
                    <a:pt x="12" y="0"/>
                  </a:moveTo>
                  <a:cubicBezTo>
                    <a:pt x="12" y="0"/>
                    <a:pt x="13" y="0"/>
                    <a:pt x="14" y="0"/>
                  </a:cubicBezTo>
                  <a:cubicBezTo>
                    <a:pt x="14" y="0"/>
                    <a:pt x="14" y="0"/>
                    <a:pt x="14" y="0"/>
                  </a:cubicBezTo>
                  <a:cubicBezTo>
                    <a:pt x="14" y="0"/>
                    <a:pt x="15" y="0"/>
                    <a:pt x="15" y="0"/>
                  </a:cubicBezTo>
                  <a:cubicBezTo>
                    <a:pt x="16" y="1"/>
                    <a:pt x="16" y="1"/>
                    <a:pt x="16" y="2"/>
                  </a:cubicBezTo>
                  <a:cubicBezTo>
                    <a:pt x="17" y="2"/>
                    <a:pt x="17" y="3"/>
                    <a:pt x="17" y="3"/>
                  </a:cubicBezTo>
                  <a:cubicBezTo>
                    <a:pt x="17" y="4"/>
                    <a:pt x="18" y="4"/>
                    <a:pt x="18" y="5"/>
                  </a:cubicBezTo>
                  <a:cubicBezTo>
                    <a:pt x="19" y="6"/>
                    <a:pt x="19" y="6"/>
                    <a:pt x="20" y="7"/>
                  </a:cubicBezTo>
                  <a:cubicBezTo>
                    <a:pt x="20" y="8"/>
                    <a:pt x="22" y="8"/>
                    <a:pt x="21" y="10"/>
                  </a:cubicBezTo>
                  <a:cubicBezTo>
                    <a:pt x="21" y="10"/>
                    <a:pt x="22" y="10"/>
                    <a:pt x="23" y="11"/>
                  </a:cubicBezTo>
                  <a:cubicBezTo>
                    <a:pt x="23" y="10"/>
                    <a:pt x="23" y="10"/>
                    <a:pt x="23" y="10"/>
                  </a:cubicBezTo>
                  <a:cubicBezTo>
                    <a:pt x="23" y="11"/>
                    <a:pt x="23" y="11"/>
                    <a:pt x="23" y="11"/>
                  </a:cubicBezTo>
                  <a:cubicBezTo>
                    <a:pt x="24" y="10"/>
                    <a:pt x="25" y="10"/>
                    <a:pt x="26" y="10"/>
                  </a:cubicBezTo>
                  <a:cubicBezTo>
                    <a:pt x="26" y="10"/>
                    <a:pt x="27" y="11"/>
                    <a:pt x="27" y="12"/>
                  </a:cubicBezTo>
                  <a:cubicBezTo>
                    <a:pt x="27" y="12"/>
                    <a:pt x="26" y="12"/>
                    <a:pt x="27" y="12"/>
                  </a:cubicBezTo>
                  <a:cubicBezTo>
                    <a:pt x="26" y="13"/>
                    <a:pt x="26" y="14"/>
                    <a:pt x="25" y="15"/>
                  </a:cubicBezTo>
                  <a:cubicBezTo>
                    <a:pt x="24" y="16"/>
                    <a:pt x="26" y="16"/>
                    <a:pt x="26" y="18"/>
                  </a:cubicBezTo>
                  <a:cubicBezTo>
                    <a:pt x="27" y="18"/>
                    <a:pt x="27" y="19"/>
                    <a:pt x="27" y="19"/>
                  </a:cubicBezTo>
                  <a:cubicBezTo>
                    <a:pt x="28" y="20"/>
                    <a:pt x="28" y="21"/>
                    <a:pt x="28" y="21"/>
                  </a:cubicBezTo>
                  <a:cubicBezTo>
                    <a:pt x="29" y="21"/>
                    <a:pt x="29" y="21"/>
                    <a:pt x="30" y="22"/>
                  </a:cubicBezTo>
                  <a:cubicBezTo>
                    <a:pt x="31" y="22"/>
                    <a:pt x="32" y="23"/>
                    <a:pt x="31" y="25"/>
                  </a:cubicBezTo>
                  <a:cubicBezTo>
                    <a:pt x="31" y="25"/>
                    <a:pt x="31" y="25"/>
                    <a:pt x="31" y="25"/>
                  </a:cubicBezTo>
                  <a:cubicBezTo>
                    <a:pt x="31" y="25"/>
                    <a:pt x="31" y="26"/>
                    <a:pt x="31" y="26"/>
                  </a:cubicBezTo>
                  <a:cubicBezTo>
                    <a:pt x="32" y="26"/>
                    <a:pt x="32" y="27"/>
                    <a:pt x="33" y="27"/>
                  </a:cubicBezTo>
                  <a:cubicBezTo>
                    <a:pt x="33" y="28"/>
                    <a:pt x="34" y="30"/>
                    <a:pt x="35" y="30"/>
                  </a:cubicBezTo>
                  <a:cubicBezTo>
                    <a:pt x="36" y="30"/>
                    <a:pt x="35" y="29"/>
                    <a:pt x="36" y="28"/>
                  </a:cubicBezTo>
                  <a:cubicBezTo>
                    <a:pt x="36" y="28"/>
                    <a:pt x="36" y="26"/>
                    <a:pt x="37" y="26"/>
                  </a:cubicBezTo>
                  <a:cubicBezTo>
                    <a:pt x="36" y="25"/>
                    <a:pt x="36" y="25"/>
                    <a:pt x="36" y="25"/>
                  </a:cubicBezTo>
                  <a:cubicBezTo>
                    <a:pt x="36" y="23"/>
                    <a:pt x="37" y="21"/>
                    <a:pt x="36" y="20"/>
                  </a:cubicBezTo>
                  <a:cubicBezTo>
                    <a:pt x="36" y="19"/>
                    <a:pt x="36" y="19"/>
                    <a:pt x="36" y="19"/>
                  </a:cubicBezTo>
                  <a:cubicBezTo>
                    <a:pt x="35" y="19"/>
                    <a:pt x="35" y="18"/>
                    <a:pt x="35" y="18"/>
                  </a:cubicBezTo>
                  <a:cubicBezTo>
                    <a:pt x="35" y="18"/>
                    <a:pt x="35" y="18"/>
                    <a:pt x="35" y="18"/>
                  </a:cubicBezTo>
                  <a:cubicBezTo>
                    <a:pt x="35" y="18"/>
                    <a:pt x="35" y="18"/>
                    <a:pt x="36" y="18"/>
                  </a:cubicBezTo>
                  <a:cubicBezTo>
                    <a:pt x="36" y="18"/>
                    <a:pt x="37" y="19"/>
                    <a:pt x="38" y="18"/>
                  </a:cubicBezTo>
                  <a:cubicBezTo>
                    <a:pt x="38" y="19"/>
                    <a:pt x="38" y="19"/>
                    <a:pt x="38" y="19"/>
                  </a:cubicBezTo>
                  <a:cubicBezTo>
                    <a:pt x="39" y="18"/>
                    <a:pt x="39" y="18"/>
                    <a:pt x="39" y="18"/>
                  </a:cubicBezTo>
                  <a:cubicBezTo>
                    <a:pt x="40" y="19"/>
                    <a:pt x="39" y="20"/>
                    <a:pt x="40" y="21"/>
                  </a:cubicBezTo>
                  <a:cubicBezTo>
                    <a:pt x="40" y="21"/>
                    <a:pt x="40" y="21"/>
                    <a:pt x="40" y="21"/>
                  </a:cubicBezTo>
                  <a:cubicBezTo>
                    <a:pt x="41" y="21"/>
                    <a:pt x="40" y="22"/>
                    <a:pt x="41" y="22"/>
                  </a:cubicBezTo>
                  <a:cubicBezTo>
                    <a:pt x="40" y="23"/>
                    <a:pt x="41" y="24"/>
                    <a:pt x="41" y="25"/>
                  </a:cubicBezTo>
                  <a:cubicBezTo>
                    <a:pt x="40" y="26"/>
                    <a:pt x="40" y="26"/>
                    <a:pt x="40" y="26"/>
                  </a:cubicBezTo>
                  <a:cubicBezTo>
                    <a:pt x="41" y="26"/>
                    <a:pt x="41" y="26"/>
                    <a:pt x="41" y="26"/>
                  </a:cubicBezTo>
                  <a:cubicBezTo>
                    <a:pt x="40" y="27"/>
                    <a:pt x="41" y="28"/>
                    <a:pt x="40" y="28"/>
                  </a:cubicBezTo>
                  <a:cubicBezTo>
                    <a:pt x="39" y="30"/>
                    <a:pt x="40" y="33"/>
                    <a:pt x="39" y="35"/>
                  </a:cubicBezTo>
                  <a:cubicBezTo>
                    <a:pt x="39" y="35"/>
                    <a:pt x="39" y="35"/>
                    <a:pt x="39" y="35"/>
                  </a:cubicBezTo>
                  <a:cubicBezTo>
                    <a:pt x="38" y="36"/>
                    <a:pt x="39" y="36"/>
                    <a:pt x="39" y="37"/>
                  </a:cubicBezTo>
                  <a:cubicBezTo>
                    <a:pt x="41" y="38"/>
                    <a:pt x="40" y="40"/>
                    <a:pt x="42" y="40"/>
                  </a:cubicBezTo>
                  <a:cubicBezTo>
                    <a:pt x="41" y="41"/>
                    <a:pt x="42" y="41"/>
                    <a:pt x="42" y="41"/>
                  </a:cubicBezTo>
                  <a:cubicBezTo>
                    <a:pt x="43" y="41"/>
                    <a:pt x="44" y="42"/>
                    <a:pt x="44" y="43"/>
                  </a:cubicBezTo>
                  <a:cubicBezTo>
                    <a:pt x="45" y="44"/>
                    <a:pt x="45" y="44"/>
                    <a:pt x="45" y="44"/>
                  </a:cubicBezTo>
                  <a:cubicBezTo>
                    <a:pt x="46" y="45"/>
                    <a:pt x="46" y="45"/>
                    <a:pt x="47" y="45"/>
                  </a:cubicBezTo>
                  <a:cubicBezTo>
                    <a:pt x="47" y="45"/>
                    <a:pt x="47" y="46"/>
                    <a:pt x="48" y="46"/>
                  </a:cubicBezTo>
                  <a:cubicBezTo>
                    <a:pt x="48" y="46"/>
                    <a:pt x="48" y="47"/>
                    <a:pt x="48" y="47"/>
                  </a:cubicBezTo>
                  <a:cubicBezTo>
                    <a:pt x="48" y="46"/>
                    <a:pt x="49" y="46"/>
                    <a:pt x="49" y="45"/>
                  </a:cubicBezTo>
                  <a:cubicBezTo>
                    <a:pt x="49" y="45"/>
                    <a:pt x="48" y="44"/>
                    <a:pt x="49" y="44"/>
                  </a:cubicBezTo>
                  <a:cubicBezTo>
                    <a:pt x="50" y="44"/>
                    <a:pt x="50" y="45"/>
                    <a:pt x="51" y="45"/>
                  </a:cubicBezTo>
                  <a:cubicBezTo>
                    <a:pt x="50" y="46"/>
                    <a:pt x="52" y="47"/>
                    <a:pt x="52" y="48"/>
                  </a:cubicBezTo>
                  <a:cubicBezTo>
                    <a:pt x="53" y="48"/>
                    <a:pt x="52" y="49"/>
                    <a:pt x="53" y="50"/>
                  </a:cubicBezTo>
                  <a:cubicBezTo>
                    <a:pt x="53" y="50"/>
                    <a:pt x="53" y="51"/>
                    <a:pt x="53" y="51"/>
                  </a:cubicBezTo>
                  <a:cubicBezTo>
                    <a:pt x="53" y="51"/>
                    <a:pt x="54" y="51"/>
                    <a:pt x="54" y="51"/>
                  </a:cubicBezTo>
                  <a:cubicBezTo>
                    <a:pt x="54" y="51"/>
                    <a:pt x="54" y="51"/>
                    <a:pt x="54" y="51"/>
                  </a:cubicBezTo>
                  <a:cubicBezTo>
                    <a:pt x="54" y="51"/>
                    <a:pt x="53" y="52"/>
                    <a:pt x="53" y="52"/>
                  </a:cubicBezTo>
                  <a:cubicBezTo>
                    <a:pt x="53" y="52"/>
                    <a:pt x="54" y="52"/>
                    <a:pt x="53" y="53"/>
                  </a:cubicBezTo>
                  <a:cubicBezTo>
                    <a:pt x="53" y="53"/>
                    <a:pt x="53" y="53"/>
                    <a:pt x="53" y="53"/>
                  </a:cubicBezTo>
                  <a:cubicBezTo>
                    <a:pt x="52" y="53"/>
                    <a:pt x="52" y="53"/>
                    <a:pt x="52" y="53"/>
                  </a:cubicBezTo>
                  <a:cubicBezTo>
                    <a:pt x="52" y="53"/>
                    <a:pt x="52" y="53"/>
                    <a:pt x="51" y="53"/>
                  </a:cubicBezTo>
                  <a:cubicBezTo>
                    <a:pt x="51" y="53"/>
                    <a:pt x="51" y="53"/>
                    <a:pt x="51" y="53"/>
                  </a:cubicBezTo>
                  <a:cubicBezTo>
                    <a:pt x="51" y="53"/>
                    <a:pt x="51" y="53"/>
                    <a:pt x="51" y="53"/>
                  </a:cubicBezTo>
                  <a:cubicBezTo>
                    <a:pt x="50" y="52"/>
                    <a:pt x="49" y="53"/>
                    <a:pt x="49" y="52"/>
                  </a:cubicBezTo>
                  <a:cubicBezTo>
                    <a:pt x="49" y="52"/>
                    <a:pt x="48" y="51"/>
                    <a:pt x="48" y="51"/>
                  </a:cubicBezTo>
                  <a:cubicBezTo>
                    <a:pt x="49" y="50"/>
                    <a:pt x="47" y="51"/>
                    <a:pt x="46" y="50"/>
                  </a:cubicBezTo>
                  <a:cubicBezTo>
                    <a:pt x="46" y="49"/>
                    <a:pt x="44" y="49"/>
                    <a:pt x="44" y="48"/>
                  </a:cubicBezTo>
                  <a:cubicBezTo>
                    <a:pt x="44" y="48"/>
                    <a:pt x="43" y="47"/>
                    <a:pt x="42" y="47"/>
                  </a:cubicBezTo>
                  <a:cubicBezTo>
                    <a:pt x="42" y="46"/>
                    <a:pt x="42" y="46"/>
                    <a:pt x="42" y="46"/>
                  </a:cubicBezTo>
                  <a:cubicBezTo>
                    <a:pt x="41" y="45"/>
                    <a:pt x="39" y="43"/>
                    <a:pt x="39" y="42"/>
                  </a:cubicBezTo>
                  <a:cubicBezTo>
                    <a:pt x="39" y="41"/>
                    <a:pt x="38" y="40"/>
                    <a:pt x="37" y="40"/>
                  </a:cubicBezTo>
                  <a:cubicBezTo>
                    <a:pt x="37" y="40"/>
                    <a:pt x="37" y="39"/>
                    <a:pt x="37" y="39"/>
                  </a:cubicBezTo>
                  <a:cubicBezTo>
                    <a:pt x="36" y="40"/>
                    <a:pt x="35" y="40"/>
                    <a:pt x="35" y="40"/>
                  </a:cubicBezTo>
                  <a:cubicBezTo>
                    <a:pt x="33" y="40"/>
                    <a:pt x="33" y="42"/>
                    <a:pt x="32" y="42"/>
                  </a:cubicBezTo>
                  <a:cubicBezTo>
                    <a:pt x="32" y="42"/>
                    <a:pt x="32" y="42"/>
                    <a:pt x="32" y="42"/>
                  </a:cubicBezTo>
                  <a:cubicBezTo>
                    <a:pt x="31" y="42"/>
                    <a:pt x="31" y="42"/>
                    <a:pt x="31" y="42"/>
                  </a:cubicBezTo>
                  <a:cubicBezTo>
                    <a:pt x="31" y="42"/>
                    <a:pt x="31" y="43"/>
                    <a:pt x="31" y="43"/>
                  </a:cubicBezTo>
                  <a:cubicBezTo>
                    <a:pt x="30" y="43"/>
                    <a:pt x="30" y="42"/>
                    <a:pt x="29" y="42"/>
                  </a:cubicBezTo>
                  <a:cubicBezTo>
                    <a:pt x="29" y="43"/>
                    <a:pt x="27" y="42"/>
                    <a:pt x="27" y="44"/>
                  </a:cubicBezTo>
                  <a:cubicBezTo>
                    <a:pt x="26" y="43"/>
                    <a:pt x="25" y="45"/>
                    <a:pt x="24" y="43"/>
                  </a:cubicBezTo>
                  <a:cubicBezTo>
                    <a:pt x="24" y="43"/>
                    <a:pt x="24" y="43"/>
                    <a:pt x="24" y="43"/>
                  </a:cubicBezTo>
                  <a:cubicBezTo>
                    <a:pt x="25" y="43"/>
                    <a:pt x="25" y="43"/>
                    <a:pt x="25" y="43"/>
                  </a:cubicBezTo>
                  <a:cubicBezTo>
                    <a:pt x="25" y="43"/>
                    <a:pt x="25" y="43"/>
                    <a:pt x="25" y="43"/>
                  </a:cubicBezTo>
                  <a:cubicBezTo>
                    <a:pt x="26" y="43"/>
                    <a:pt x="26" y="43"/>
                    <a:pt x="26" y="43"/>
                  </a:cubicBezTo>
                  <a:cubicBezTo>
                    <a:pt x="26" y="43"/>
                    <a:pt x="27" y="42"/>
                    <a:pt x="27" y="42"/>
                  </a:cubicBezTo>
                  <a:cubicBezTo>
                    <a:pt x="28" y="42"/>
                    <a:pt x="28" y="42"/>
                    <a:pt x="29" y="41"/>
                  </a:cubicBezTo>
                  <a:cubicBezTo>
                    <a:pt x="29" y="42"/>
                    <a:pt x="29" y="41"/>
                    <a:pt x="30" y="41"/>
                  </a:cubicBezTo>
                  <a:cubicBezTo>
                    <a:pt x="29" y="41"/>
                    <a:pt x="30" y="41"/>
                    <a:pt x="30" y="41"/>
                  </a:cubicBezTo>
                  <a:cubicBezTo>
                    <a:pt x="31" y="41"/>
                    <a:pt x="32" y="40"/>
                    <a:pt x="32" y="39"/>
                  </a:cubicBezTo>
                  <a:cubicBezTo>
                    <a:pt x="33" y="39"/>
                    <a:pt x="33" y="38"/>
                    <a:pt x="34" y="37"/>
                  </a:cubicBezTo>
                  <a:cubicBezTo>
                    <a:pt x="34" y="37"/>
                    <a:pt x="34" y="36"/>
                    <a:pt x="34" y="35"/>
                  </a:cubicBezTo>
                  <a:cubicBezTo>
                    <a:pt x="34" y="35"/>
                    <a:pt x="33" y="35"/>
                    <a:pt x="33" y="34"/>
                  </a:cubicBezTo>
                  <a:cubicBezTo>
                    <a:pt x="33" y="33"/>
                    <a:pt x="32" y="32"/>
                    <a:pt x="32" y="31"/>
                  </a:cubicBezTo>
                  <a:cubicBezTo>
                    <a:pt x="32" y="31"/>
                    <a:pt x="31" y="31"/>
                    <a:pt x="31" y="31"/>
                  </a:cubicBezTo>
                  <a:cubicBezTo>
                    <a:pt x="32" y="31"/>
                    <a:pt x="32" y="31"/>
                    <a:pt x="32" y="31"/>
                  </a:cubicBezTo>
                  <a:cubicBezTo>
                    <a:pt x="31" y="30"/>
                    <a:pt x="31" y="28"/>
                    <a:pt x="29" y="28"/>
                  </a:cubicBezTo>
                  <a:cubicBezTo>
                    <a:pt x="29" y="29"/>
                    <a:pt x="28" y="29"/>
                    <a:pt x="28" y="30"/>
                  </a:cubicBezTo>
                  <a:cubicBezTo>
                    <a:pt x="27" y="31"/>
                    <a:pt x="27" y="32"/>
                    <a:pt x="26" y="33"/>
                  </a:cubicBezTo>
                  <a:cubicBezTo>
                    <a:pt x="26" y="33"/>
                    <a:pt x="26" y="33"/>
                    <a:pt x="26" y="34"/>
                  </a:cubicBezTo>
                  <a:cubicBezTo>
                    <a:pt x="26" y="34"/>
                    <a:pt x="25" y="35"/>
                    <a:pt x="25" y="35"/>
                  </a:cubicBezTo>
                  <a:cubicBezTo>
                    <a:pt x="24" y="35"/>
                    <a:pt x="24" y="35"/>
                    <a:pt x="24" y="35"/>
                  </a:cubicBezTo>
                  <a:cubicBezTo>
                    <a:pt x="24" y="35"/>
                    <a:pt x="25" y="36"/>
                    <a:pt x="24" y="36"/>
                  </a:cubicBezTo>
                  <a:cubicBezTo>
                    <a:pt x="23" y="37"/>
                    <a:pt x="23" y="38"/>
                    <a:pt x="22" y="38"/>
                  </a:cubicBezTo>
                  <a:cubicBezTo>
                    <a:pt x="21" y="38"/>
                    <a:pt x="22" y="40"/>
                    <a:pt x="21" y="40"/>
                  </a:cubicBezTo>
                  <a:cubicBezTo>
                    <a:pt x="20" y="40"/>
                    <a:pt x="20" y="41"/>
                    <a:pt x="19" y="41"/>
                  </a:cubicBezTo>
                  <a:cubicBezTo>
                    <a:pt x="19" y="42"/>
                    <a:pt x="18" y="42"/>
                    <a:pt x="18" y="43"/>
                  </a:cubicBezTo>
                  <a:cubicBezTo>
                    <a:pt x="18" y="43"/>
                    <a:pt x="17" y="43"/>
                    <a:pt x="17" y="44"/>
                  </a:cubicBezTo>
                  <a:cubicBezTo>
                    <a:pt x="17" y="43"/>
                    <a:pt x="17" y="43"/>
                    <a:pt x="17" y="43"/>
                  </a:cubicBezTo>
                  <a:cubicBezTo>
                    <a:pt x="16" y="44"/>
                    <a:pt x="15" y="43"/>
                    <a:pt x="15" y="44"/>
                  </a:cubicBezTo>
                  <a:cubicBezTo>
                    <a:pt x="15" y="44"/>
                    <a:pt x="15" y="44"/>
                    <a:pt x="15" y="44"/>
                  </a:cubicBezTo>
                  <a:cubicBezTo>
                    <a:pt x="15" y="44"/>
                    <a:pt x="14" y="45"/>
                    <a:pt x="14" y="45"/>
                  </a:cubicBezTo>
                  <a:cubicBezTo>
                    <a:pt x="12" y="44"/>
                    <a:pt x="13" y="42"/>
                    <a:pt x="12" y="40"/>
                  </a:cubicBezTo>
                  <a:cubicBezTo>
                    <a:pt x="12" y="40"/>
                    <a:pt x="11" y="39"/>
                    <a:pt x="12" y="38"/>
                  </a:cubicBezTo>
                  <a:cubicBezTo>
                    <a:pt x="11" y="38"/>
                    <a:pt x="11" y="38"/>
                    <a:pt x="11" y="38"/>
                  </a:cubicBezTo>
                  <a:cubicBezTo>
                    <a:pt x="11" y="37"/>
                    <a:pt x="12" y="37"/>
                    <a:pt x="12" y="37"/>
                  </a:cubicBezTo>
                  <a:cubicBezTo>
                    <a:pt x="13" y="38"/>
                    <a:pt x="14" y="39"/>
                    <a:pt x="16" y="39"/>
                  </a:cubicBezTo>
                  <a:cubicBezTo>
                    <a:pt x="16" y="40"/>
                    <a:pt x="16" y="39"/>
                    <a:pt x="17" y="39"/>
                  </a:cubicBezTo>
                  <a:cubicBezTo>
                    <a:pt x="16" y="38"/>
                    <a:pt x="18" y="38"/>
                    <a:pt x="17" y="37"/>
                  </a:cubicBezTo>
                  <a:cubicBezTo>
                    <a:pt x="18" y="36"/>
                    <a:pt x="19" y="36"/>
                    <a:pt x="19" y="34"/>
                  </a:cubicBezTo>
                  <a:cubicBezTo>
                    <a:pt x="19" y="34"/>
                    <a:pt x="20" y="33"/>
                    <a:pt x="20" y="33"/>
                  </a:cubicBezTo>
                  <a:cubicBezTo>
                    <a:pt x="20" y="31"/>
                    <a:pt x="22" y="31"/>
                    <a:pt x="22" y="30"/>
                  </a:cubicBezTo>
                  <a:cubicBezTo>
                    <a:pt x="22" y="29"/>
                    <a:pt x="23" y="28"/>
                    <a:pt x="23" y="28"/>
                  </a:cubicBezTo>
                  <a:cubicBezTo>
                    <a:pt x="24" y="27"/>
                    <a:pt x="24" y="27"/>
                    <a:pt x="24" y="27"/>
                  </a:cubicBezTo>
                  <a:cubicBezTo>
                    <a:pt x="24" y="26"/>
                    <a:pt x="26" y="26"/>
                    <a:pt x="24" y="25"/>
                  </a:cubicBezTo>
                  <a:cubicBezTo>
                    <a:pt x="23" y="25"/>
                    <a:pt x="22" y="26"/>
                    <a:pt x="21" y="26"/>
                  </a:cubicBezTo>
                  <a:cubicBezTo>
                    <a:pt x="21" y="27"/>
                    <a:pt x="20" y="27"/>
                    <a:pt x="20" y="27"/>
                  </a:cubicBezTo>
                  <a:cubicBezTo>
                    <a:pt x="19" y="27"/>
                    <a:pt x="19" y="28"/>
                    <a:pt x="19" y="28"/>
                  </a:cubicBezTo>
                  <a:cubicBezTo>
                    <a:pt x="18" y="28"/>
                    <a:pt x="18" y="29"/>
                    <a:pt x="17" y="28"/>
                  </a:cubicBezTo>
                  <a:cubicBezTo>
                    <a:pt x="16" y="29"/>
                    <a:pt x="16" y="29"/>
                    <a:pt x="16" y="29"/>
                  </a:cubicBezTo>
                  <a:cubicBezTo>
                    <a:pt x="16" y="29"/>
                    <a:pt x="16" y="29"/>
                    <a:pt x="16" y="29"/>
                  </a:cubicBezTo>
                  <a:cubicBezTo>
                    <a:pt x="16" y="29"/>
                    <a:pt x="16" y="29"/>
                    <a:pt x="16" y="29"/>
                  </a:cubicBezTo>
                  <a:cubicBezTo>
                    <a:pt x="16" y="29"/>
                    <a:pt x="16" y="29"/>
                    <a:pt x="16" y="29"/>
                  </a:cubicBezTo>
                  <a:cubicBezTo>
                    <a:pt x="16" y="30"/>
                    <a:pt x="14" y="30"/>
                    <a:pt x="14" y="32"/>
                  </a:cubicBezTo>
                  <a:cubicBezTo>
                    <a:pt x="13" y="32"/>
                    <a:pt x="13" y="32"/>
                    <a:pt x="13" y="32"/>
                  </a:cubicBezTo>
                  <a:cubicBezTo>
                    <a:pt x="12" y="33"/>
                    <a:pt x="10" y="34"/>
                    <a:pt x="9" y="34"/>
                  </a:cubicBezTo>
                  <a:cubicBezTo>
                    <a:pt x="8" y="35"/>
                    <a:pt x="8" y="35"/>
                    <a:pt x="8" y="36"/>
                  </a:cubicBezTo>
                  <a:cubicBezTo>
                    <a:pt x="8" y="37"/>
                    <a:pt x="8" y="38"/>
                    <a:pt x="8" y="39"/>
                  </a:cubicBezTo>
                  <a:cubicBezTo>
                    <a:pt x="8" y="39"/>
                    <a:pt x="8" y="40"/>
                    <a:pt x="7" y="41"/>
                  </a:cubicBezTo>
                  <a:cubicBezTo>
                    <a:pt x="8" y="42"/>
                    <a:pt x="6" y="42"/>
                    <a:pt x="7" y="42"/>
                  </a:cubicBezTo>
                  <a:cubicBezTo>
                    <a:pt x="7" y="43"/>
                    <a:pt x="6" y="43"/>
                    <a:pt x="5" y="43"/>
                  </a:cubicBezTo>
                  <a:cubicBezTo>
                    <a:pt x="5" y="43"/>
                    <a:pt x="5" y="43"/>
                    <a:pt x="5" y="43"/>
                  </a:cubicBezTo>
                  <a:cubicBezTo>
                    <a:pt x="5" y="44"/>
                    <a:pt x="5" y="44"/>
                    <a:pt x="4" y="44"/>
                  </a:cubicBezTo>
                  <a:cubicBezTo>
                    <a:pt x="4" y="43"/>
                    <a:pt x="4" y="43"/>
                    <a:pt x="3" y="42"/>
                  </a:cubicBezTo>
                  <a:cubicBezTo>
                    <a:pt x="4" y="41"/>
                    <a:pt x="2" y="41"/>
                    <a:pt x="3" y="40"/>
                  </a:cubicBezTo>
                  <a:cubicBezTo>
                    <a:pt x="2" y="39"/>
                    <a:pt x="2" y="38"/>
                    <a:pt x="2" y="37"/>
                  </a:cubicBezTo>
                  <a:cubicBezTo>
                    <a:pt x="2" y="37"/>
                    <a:pt x="2" y="37"/>
                    <a:pt x="2" y="37"/>
                  </a:cubicBezTo>
                  <a:cubicBezTo>
                    <a:pt x="2" y="38"/>
                    <a:pt x="2" y="38"/>
                    <a:pt x="2" y="38"/>
                  </a:cubicBezTo>
                  <a:cubicBezTo>
                    <a:pt x="3" y="37"/>
                    <a:pt x="3" y="36"/>
                    <a:pt x="4" y="36"/>
                  </a:cubicBezTo>
                  <a:cubicBezTo>
                    <a:pt x="4" y="35"/>
                    <a:pt x="4" y="34"/>
                    <a:pt x="4" y="32"/>
                  </a:cubicBezTo>
                  <a:cubicBezTo>
                    <a:pt x="4" y="32"/>
                    <a:pt x="4" y="31"/>
                    <a:pt x="4" y="31"/>
                  </a:cubicBezTo>
                  <a:cubicBezTo>
                    <a:pt x="4" y="31"/>
                    <a:pt x="4" y="30"/>
                    <a:pt x="4" y="29"/>
                  </a:cubicBezTo>
                  <a:cubicBezTo>
                    <a:pt x="4" y="28"/>
                    <a:pt x="3" y="28"/>
                    <a:pt x="3" y="27"/>
                  </a:cubicBezTo>
                  <a:cubicBezTo>
                    <a:pt x="3" y="26"/>
                    <a:pt x="1" y="26"/>
                    <a:pt x="1" y="24"/>
                  </a:cubicBezTo>
                  <a:cubicBezTo>
                    <a:pt x="1" y="24"/>
                    <a:pt x="0" y="24"/>
                    <a:pt x="0" y="23"/>
                  </a:cubicBezTo>
                  <a:cubicBezTo>
                    <a:pt x="0" y="23"/>
                    <a:pt x="0" y="23"/>
                    <a:pt x="1" y="23"/>
                  </a:cubicBezTo>
                  <a:cubicBezTo>
                    <a:pt x="2" y="24"/>
                    <a:pt x="3" y="23"/>
                    <a:pt x="3" y="24"/>
                  </a:cubicBezTo>
                  <a:cubicBezTo>
                    <a:pt x="4" y="23"/>
                    <a:pt x="4" y="25"/>
                    <a:pt x="5" y="24"/>
                  </a:cubicBezTo>
                  <a:cubicBezTo>
                    <a:pt x="5" y="25"/>
                    <a:pt x="6" y="25"/>
                    <a:pt x="6" y="26"/>
                  </a:cubicBezTo>
                  <a:cubicBezTo>
                    <a:pt x="7" y="27"/>
                    <a:pt x="6" y="28"/>
                    <a:pt x="7" y="28"/>
                  </a:cubicBezTo>
                  <a:cubicBezTo>
                    <a:pt x="7" y="29"/>
                    <a:pt x="7" y="29"/>
                    <a:pt x="7" y="30"/>
                  </a:cubicBezTo>
                  <a:cubicBezTo>
                    <a:pt x="7" y="30"/>
                    <a:pt x="8" y="30"/>
                    <a:pt x="9" y="31"/>
                  </a:cubicBezTo>
                  <a:cubicBezTo>
                    <a:pt x="9" y="30"/>
                    <a:pt x="9" y="30"/>
                    <a:pt x="10" y="29"/>
                  </a:cubicBezTo>
                  <a:cubicBezTo>
                    <a:pt x="9" y="28"/>
                    <a:pt x="10" y="28"/>
                    <a:pt x="10" y="27"/>
                  </a:cubicBezTo>
                  <a:cubicBezTo>
                    <a:pt x="11" y="27"/>
                    <a:pt x="10" y="26"/>
                    <a:pt x="12" y="25"/>
                  </a:cubicBezTo>
                  <a:cubicBezTo>
                    <a:pt x="11" y="24"/>
                    <a:pt x="13" y="25"/>
                    <a:pt x="12" y="23"/>
                  </a:cubicBezTo>
                  <a:cubicBezTo>
                    <a:pt x="13" y="23"/>
                    <a:pt x="13" y="23"/>
                    <a:pt x="13" y="23"/>
                  </a:cubicBezTo>
                  <a:cubicBezTo>
                    <a:pt x="13" y="23"/>
                    <a:pt x="13" y="23"/>
                    <a:pt x="13" y="23"/>
                  </a:cubicBezTo>
                  <a:cubicBezTo>
                    <a:pt x="13" y="22"/>
                    <a:pt x="13" y="22"/>
                    <a:pt x="13" y="22"/>
                  </a:cubicBezTo>
                  <a:cubicBezTo>
                    <a:pt x="13" y="23"/>
                    <a:pt x="13" y="23"/>
                    <a:pt x="14" y="23"/>
                  </a:cubicBezTo>
                  <a:cubicBezTo>
                    <a:pt x="14" y="22"/>
                    <a:pt x="14" y="21"/>
                    <a:pt x="14" y="21"/>
                  </a:cubicBezTo>
                  <a:cubicBezTo>
                    <a:pt x="14" y="21"/>
                    <a:pt x="14" y="21"/>
                    <a:pt x="14" y="21"/>
                  </a:cubicBezTo>
                  <a:cubicBezTo>
                    <a:pt x="14" y="21"/>
                    <a:pt x="14" y="21"/>
                    <a:pt x="14" y="21"/>
                  </a:cubicBezTo>
                  <a:cubicBezTo>
                    <a:pt x="14" y="20"/>
                    <a:pt x="16" y="20"/>
                    <a:pt x="15" y="19"/>
                  </a:cubicBezTo>
                  <a:cubicBezTo>
                    <a:pt x="16" y="18"/>
                    <a:pt x="16" y="18"/>
                    <a:pt x="16" y="18"/>
                  </a:cubicBezTo>
                  <a:cubicBezTo>
                    <a:pt x="16" y="19"/>
                    <a:pt x="16" y="19"/>
                    <a:pt x="16" y="19"/>
                  </a:cubicBezTo>
                  <a:cubicBezTo>
                    <a:pt x="17" y="19"/>
                    <a:pt x="16" y="18"/>
                    <a:pt x="16" y="18"/>
                  </a:cubicBezTo>
                  <a:cubicBezTo>
                    <a:pt x="16" y="18"/>
                    <a:pt x="16" y="17"/>
                    <a:pt x="16" y="17"/>
                  </a:cubicBezTo>
                  <a:cubicBezTo>
                    <a:pt x="15" y="18"/>
                    <a:pt x="15" y="18"/>
                    <a:pt x="15" y="18"/>
                  </a:cubicBezTo>
                  <a:cubicBezTo>
                    <a:pt x="15" y="17"/>
                    <a:pt x="15" y="17"/>
                    <a:pt x="15" y="17"/>
                  </a:cubicBezTo>
                  <a:cubicBezTo>
                    <a:pt x="14" y="18"/>
                    <a:pt x="13" y="19"/>
                    <a:pt x="12" y="19"/>
                  </a:cubicBezTo>
                  <a:cubicBezTo>
                    <a:pt x="12" y="19"/>
                    <a:pt x="12" y="19"/>
                    <a:pt x="12" y="19"/>
                  </a:cubicBezTo>
                  <a:cubicBezTo>
                    <a:pt x="12" y="20"/>
                    <a:pt x="10" y="19"/>
                    <a:pt x="10" y="20"/>
                  </a:cubicBezTo>
                  <a:cubicBezTo>
                    <a:pt x="10" y="20"/>
                    <a:pt x="10" y="20"/>
                    <a:pt x="10" y="20"/>
                  </a:cubicBezTo>
                  <a:cubicBezTo>
                    <a:pt x="9" y="21"/>
                    <a:pt x="9" y="21"/>
                    <a:pt x="9" y="21"/>
                  </a:cubicBezTo>
                  <a:cubicBezTo>
                    <a:pt x="9" y="20"/>
                    <a:pt x="9" y="20"/>
                    <a:pt x="9" y="20"/>
                  </a:cubicBezTo>
                  <a:cubicBezTo>
                    <a:pt x="9" y="21"/>
                    <a:pt x="8" y="20"/>
                    <a:pt x="7" y="21"/>
                  </a:cubicBezTo>
                  <a:cubicBezTo>
                    <a:pt x="7" y="21"/>
                    <a:pt x="6" y="21"/>
                    <a:pt x="6" y="20"/>
                  </a:cubicBezTo>
                  <a:cubicBezTo>
                    <a:pt x="6" y="21"/>
                    <a:pt x="6" y="21"/>
                    <a:pt x="6" y="21"/>
                  </a:cubicBezTo>
                  <a:cubicBezTo>
                    <a:pt x="5" y="20"/>
                    <a:pt x="4" y="21"/>
                    <a:pt x="4" y="20"/>
                  </a:cubicBezTo>
                  <a:cubicBezTo>
                    <a:pt x="4" y="20"/>
                    <a:pt x="4" y="20"/>
                    <a:pt x="4" y="20"/>
                  </a:cubicBezTo>
                  <a:cubicBezTo>
                    <a:pt x="3" y="20"/>
                    <a:pt x="4" y="20"/>
                    <a:pt x="3" y="19"/>
                  </a:cubicBezTo>
                  <a:cubicBezTo>
                    <a:pt x="4" y="19"/>
                    <a:pt x="5" y="18"/>
                    <a:pt x="6" y="19"/>
                  </a:cubicBezTo>
                  <a:cubicBezTo>
                    <a:pt x="6" y="18"/>
                    <a:pt x="6" y="18"/>
                    <a:pt x="6" y="18"/>
                  </a:cubicBezTo>
                  <a:cubicBezTo>
                    <a:pt x="7" y="19"/>
                    <a:pt x="7" y="18"/>
                    <a:pt x="8" y="18"/>
                  </a:cubicBezTo>
                  <a:cubicBezTo>
                    <a:pt x="9" y="17"/>
                    <a:pt x="10" y="17"/>
                    <a:pt x="11" y="16"/>
                  </a:cubicBezTo>
                  <a:cubicBezTo>
                    <a:pt x="13" y="16"/>
                    <a:pt x="13" y="14"/>
                    <a:pt x="15" y="14"/>
                  </a:cubicBezTo>
                  <a:cubicBezTo>
                    <a:pt x="15" y="14"/>
                    <a:pt x="15" y="14"/>
                    <a:pt x="15" y="14"/>
                  </a:cubicBezTo>
                  <a:cubicBezTo>
                    <a:pt x="15" y="14"/>
                    <a:pt x="16" y="14"/>
                    <a:pt x="17" y="13"/>
                  </a:cubicBezTo>
                  <a:cubicBezTo>
                    <a:pt x="18" y="14"/>
                    <a:pt x="18" y="12"/>
                    <a:pt x="19" y="12"/>
                  </a:cubicBezTo>
                  <a:cubicBezTo>
                    <a:pt x="19" y="11"/>
                    <a:pt x="18" y="10"/>
                    <a:pt x="18" y="9"/>
                  </a:cubicBezTo>
                  <a:cubicBezTo>
                    <a:pt x="17" y="9"/>
                    <a:pt x="17" y="9"/>
                    <a:pt x="17" y="9"/>
                  </a:cubicBezTo>
                  <a:cubicBezTo>
                    <a:pt x="17" y="8"/>
                    <a:pt x="17" y="8"/>
                    <a:pt x="16" y="7"/>
                  </a:cubicBezTo>
                  <a:cubicBezTo>
                    <a:pt x="16" y="8"/>
                    <a:pt x="16" y="8"/>
                    <a:pt x="16" y="8"/>
                  </a:cubicBezTo>
                  <a:cubicBezTo>
                    <a:pt x="16" y="7"/>
                    <a:pt x="15" y="7"/>
                    <a:pt x="14" y="6"/>
                  </a:cubicBezTo>
                  <a:cubicBezTo>
                    <a:pt x="14" y="5"/>
                    <a:pt x="13" y="5"/>
                    <a:pt x="13" y="4"/>
                  </a:cubicBezTo>
                  <a:cubicBezTo>
                    <a:pt x="12" y="3"/>
                    <a:pt x="10" y="5"/>
                    <a:pt x="10" y="3"/>
                  </a:cubicBezTo>
                  <a:cubicBezTo>
                    <a:pt x="10" y="2"/>
                    <a:pt x="9" y="2"/>
                    <a:pt x="10" y="1"/>
                  </a:cubicBezTo>
                  <a:cubicBezTo>
                    <a:pt x="10" y="1"/>
                    <a:pt x="10" y="0"/>
                    <a:pt x="11" y="0"/>
                  </a:cubicBezTo>
                  <a:cubicBezTo>
                    <a:pt x="11" y="0"/>
                    <a:pt x="12" y="0"/>
                    <a:pt x="12" y="0"/>
                  </a:cubicBezTo>
                  <a:close/>
                  <a:moveTo>
                    <a:pt x="31" y="4"/>
                  </a:moveTo>
                  <a:cubicBezTo>
                    <a:pt x="31" y="4"/>
                    <a:pt x="31" y="4"/>
                    <a:pt x="31" y="4"/>
                  </a:cubicBezTo>
                  <a:cubicBezTo>
                    <a:pt x="31" y="5"/>
                    <a:pt x="32" y="4"/>
                    <a:pt x="33" y="6"/>
                  </a:cubicBezTo>
                  <a:cubicBezTo>
                    <a:pt x="33" y="6"/>
                    <a:pt x="32" y="6"/>
                    <a:pt x="32" y="7"/>
                  </a:cubicBezTo>
                  <a:cubicBezTo>
                    <a:pt x="33" y="7"/>
                    <a:pt x="33" y="7"/>
                    <a:pt x="33" y="7"/>
                  </a:cubicBezTo>
                  <a:cubicBezTo>
                    <a:pt x="33" y="8"/>
                    <a:pt x="33" y="8"/>
                    <a:pt x="33" y="8"/>
                  </a:cubicBezTo>
                  <a:cubicBezTo>
                    <a:pt x="33" y="8"/>
                    <a:pt x="33" y="8"/>
                    <a:pt x="33" y="8"/>
                  </a:cubicBezTo>
                  <a:cubicBezTo>
                    <a:pt x="32" y="8"/>
                    <a:pt x="33" y="10"/>
                    <a:pt x="32" y="9"/>
                  </a:cubicBezTo>
                  <a:cubicBezTo>
                    <a:pt x="31" y="9"/>
                    <a:pt x="30" y="9"/>
                    <a:pt x="30" y="9"/>
                  </a:cubicBezTo>
                  <a:cubicBezTo>
                    <a:pt x="29" y="9"/>
                    <a:pt x="29" y="9"/>
                    <a:pt x="29" y="9"/>
                  </a:cubicBezTo>
                  <a:cubicBezTo>
                    <a:pt x="28" y="8"/>
                    <a:pt x="29" y="7"/>
                    <a:pt x="28" y="6"/>
                  </a:cubicBezTo>
                  <a:cubicBezTo>
                    <a:pt x="28" y="5"/>
                    <a:pt x="27" y="5"/>
                    <a:pt x="27" y="4"/>
                  </a:cubicBezTo>
                  <a:cubicBezTo>
                    <a:pt x="26" y="4"/>
                    <a:pt x="25" y="4"/>
                    <a:pt x="25" y="4"/>
                  </a:cubicBezTo>
                  <a:cubicBezTo>
                    <a:pt x="26" y="4"/>
                    <a:pt x="26" y="3"/>
                    <a:pt x="27" y="3"/>
                  </a:cubicBezTo>
                  <a:cubicBezTo>
                    <a:pt x="28" y="4"/>
                    <a:pt x="27" y="3"/>
                    <a:pt x="28" y="3"/>
                  </a:cubicBezTo>
                  <a:cubicBezTo>
                    <a:pt x="28" y="4"/>
                    <a:pt x="28" y="4"/>
                    <a:pt x="28" y="4"/>
                  </a:cubicBezTo>
                  <a:cubicBezTo>
                    <a:pt x="28" y="3"/>
                    <a:pt x="28" y="3"/>
                    <a:pt x="28" y="3"/>
                  </a:cubicBezTo>
                  <a:cubicBezTo>
                    <a:pt x="28" y="4"/>
                    <a:pt x="29" y="4"/>
                    <a:pt x="29" y="4"/>
                  </a:cubicBezTo>
                  <a:cubicBezTo>
                    <a:pt x="30" y="3"/>
                    <a:pt x="30" y="3"/>
                    <a:pt x="30" y="3"/>
                  </a:cubicBezTo>
                  <a:cubicBezTo>
                    <a:pt x="30" y="3"/>
                    <a:pt x="30" y="4"/>
                    <a:pt x="31" y="4"/>
                  </a:cubicBezTo>
                  <a:close/>
                  <a:moveTo>
                    <a:pt x="25" y="19"/>
                  </a:moveTo>
                  <a:cubicBezTo>
                    <a:pt x="25" y="19"/>
                    <a:pt x="25" y="19"/>
                    <a:pt x="25" y="19"/>
                  </a:cubicBezTo>
                  <a:cubicBezTo>
                    <a:pt x="25" y="20"/>
                    <a:pt x="26" y="20"/>
                    <a:pt x="26" y="21"/>
                  </a:cubicBezTo>
                  <a:cubicBezTo>
                    <a:pt x="25" y="21"/>
                    <a:pt x="24" y="22"/>
                    <a:pt x="24" y="22"/>
                  </a:cubicBezTo>
                  <a:cubicBezTo>
                    <a:pt x="23" y="22"/>
                    <a:pt x="23" y="23"/>
                    <a:pt x="21" y="23"/>
                  </a:cubicBezTo>
                  <a:cubicBezTo>
                    <a:pt x="21" y="24"/>
                    <a:pt x="19" y="24"/>
                    <a:pt x="18" y="25"/>
                  </a:cubicBezTo>
                  <a:cubicBezTo>
                    <a:pt x="18" y="25"/>
                    <a:pt x="17" y="25"/>
                    <a:pt x="18" y="24"/>
                  </a:cubicBezTo>
                  <a:cubicBezTo>
                    <a:pt x="18" y="24"/>
                    <a:pt x="18" y="24"/>
                    <a:pt x="18" y="23"/>
                  </a:cubicBezTo>
                  <a:cubicBezTo>
                    <a:pt x="19" y="22"/>
                    <a:pt x="20" y="21"/>
                    <a:pt x="21" y="20"/>
                  </a:cubicBezTo>
                  <a:cubicBezTo>
                    <a:pt x="21" y="19"/>
                    <a:pt x="23" y="18"/>
                    <a:pt x="23" y="17"/>
                  </a:cubicBezTo>
                  <a:cubicBezTo>
                    <a:pt x="24" y="17"/>
                    <a:pt x="24" y="19"/>
                    <a:pt x="25" y="19"/>
                  </a:cubicBezTo>
                  <a:close/>
                  <a:moveTo>
                    <a:pt x="12" y="24"/>
                  </a:moveTo>
                  <a:cubicBezTo>
                    <a:pt x="12" y="24"/>
                    <a:pt x="12" y="24"/>
                    <a:pt x="12" y="24"/>
                  </a:cubicBezTo>
                  <a:cubicBezTo>
                    <a:pt x="12" y="23"/>
                    <a:pt x="12" y="23"/>
                    <a:pt x="12" y="23"/>
                  </a:cubicBezTo>
                  <a:cubicBezTo>
                    <a:pt x="12" y="23"/>
                    <a:pt x="12" y="24"/>
                    <a:pt x="12" y="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 name="Freeform 13"/>
            <p:cNvSpPr>
              <a:spLocks noEditPoints="1"/>
            </p:cNvSpPr>
            <p:nvPr/>
          </p:nvSpPr>
          <p:spPr bwMode="auto">
            <a:xfrm>
              <a:off x="4541" y="4120"/>
              <a:ext cx="145" cy="158"/>
            </a:xfrm>
            <a:custGeom>
              <a:avLst/>
              <a:gdLst>
                <a:gd name="T0" fmla="*/ 35 w 56"/>
                <a:gd name="T1" fmla="*/ 2 h 59"/>
                <a:gd name="T2" fmla="*/ 37 w 56"/>
                <a:gd name="T3" fmla="*/ 6 h 59"/>
                <a:gd name="T4" fmla="*/ 35 w 56"/>
                <a:gd name="T5" fmla="*/ 10 h 59"/>
                <a:gd name="T6" fmla="*/ 28 w 56"/>
                <a:gd name="T7" fmla="*/ 12 h 59"/>
                <a:gd name="T8" fmla="*/ 25 w 56"/>
                <a:gd name="T9" fmla="*/ 8 h 59"/>
                <a:gd name="T10" fmla="*/ 19 w 56"/>
                <a:gd name="T11" fmla="*/ 3 h 59"/>
                <a:gd name="T12" fmla="*/ 20 w 56"/>
                <a:gd name="T13" fmla="*/ 0 h 59"/>
                <a:gd name="T14" fmla="*/ 27 w 56"/>
                <a:gd name="T15" fmla="*/ 1 h 59"/>
                <a:gd name="T16" fmla="*/ 43 w 56"/>
                <a:gd name="T17" fmla="*/ 18 h 59"/>
                <a:gd name="T18" fmla="*/ 48 w 56"/>
                <a:gd name="T19" fmla="*/ 21 h 59"/>
                <a:gd name="T20" fmla="*/ 47 w 56"/>
                <a:gd name="T21" fmla="*/ 25 h 59"/>
                <a:gd name="T22" fmla="*/ 43 w 56"/>
                <a:gd name="T23" fmla="*/ 26 h 59"/>
                <a:gd name="T24" fmla="*/ 39 w 56"/>
                <a:gd name="T25" fmla="*/ 25 h 59"/>
                <a:gd name="T26" fmla="*/ 34 w 56"/>
                <a:gd name="T27" fmla="*/ 26 h 59"/>
                <a:gd name="T28" fmla="*/ 28 w 56"/>
                <a:gd name="T29" fmla="*/ 27 h 59"/>
                <a:gd name="T30" fmla="*/ 23 w 56"/>
                <a:gd name="T31" fmla="*/ 28 h 59"/>
                <a:gd name="T32" fmla="*/ 15 w 56"/>
                <a:gd name="T33" fmla="*/ 27 h 59"/>
                <a:gd name="T34" fmla="*/ 8 w 56"/>
                <a:gd name="T35" fmla="*/ 23 h 59"/>
                <a:gd name="T36" fmla="*/ 20 w 56"/>
                <a:gd name="T37" fmla="*/ 21 h 59"/>
                <a:gd name="T38" fmla="*/ 29 w 56"/>
                <a:gd name="T39" fmla="*/ 20 h 59"/>
                <a:gd name="T40" fmla="*/ 32 w 56"/>
                <a:gd name="T41" fmla="*/ 20 h 59"/>
                <a:gd name="T42" fmla="*/ 39 w 56"/>
                <a:gd name="T43" fmla="*/ 19 h 59"/>
                <a:gd name="T44" fmla="*/ 42 w 56"/>
                <a:gd name="T45" fmla="*/ 18 h 59"/>
                <a:gd name="T46" fmla="*/ 44 w 56"/>
                <a:gd name="T47" fmla="*/ 33 h 59"/>
                <a:gd name="T48" fmla="*/ 39 w 56"/>
                <a:gd name="T49" fmla="*/ 39 h 59"/>
                <a:gd name="T50" fmla="*/ 34 w 56"/>
                <a:gd name="T51" fmla="*/ 43 h 59"/>
                <a:gd name="T52" fmla="*/ 34 w 56"/>
                <a:gd name="T53" fmla="*/ 44 h 59"/>
                <a:gd name="T54" fmla="*/ 30 w 56"/>
                <a:gd name="T55" fmla="*/ 44 h 59"/>
                <a:gd name="T56" fmla="*/ 35 w 56"/>
                <a:gd name="T57" fmla="*/ 36 h 59"/>
                <a:gd name="T58" fmla="*/ 38 w 56"/>
                <a:gd name="T59" fmla="*/ 30 h 59"/>
                <a:gd name="T60" fmla="*/ 23 w 56"/>
                <a:gd name="T61" fmla="*/ 36 h 59"/>
                <a:gd name="T62" fmla="*/ 28 w 56"/>
                <a:gd name="T63" fmla="*/ 35 h 59"/>
                <a:gd name="T64" fmla="*/ 25 w 56"/>
                <a:gd name="T65" fmla="*/ 40 h 59"/>
                <a:gd name="T66" fmla="*/ 22 w 56"/>
                <a:gd name="T67" fmla="*/ 45 h 59"/>
                <a:gd name="T68" fmla="*/ 21 w 56"/>
                <a:gd name="T69" fmla="*/ 45 h 59"/>
                <a:gd name="T70" fmla="*/ 17 w 56"/>
                <a:gd name="T71" fmla="*/ 43 h 59"/>
                <a:gd name="T72" fmla="*/ 14 w 56"/>
                <a:gd name="T73" fmla="*/ 42 h 59"/>
                <a:gd name="T74" fmla="*/ 19 w 56"/>
                <a:gd name="T75" fmla="*/ 35 h 59"/>
                <a:gd name="T76" fmla="*/ 24 w 56"/>
                <a:gd name="T77" fmla="*/ 31 h 59"/>
                <a:gd name="T78" fmla="*/ 34 w 56"/>
                <a:gd name="T79" fmla="*/ 42 h 59"/>
                <a:gd name="T80" fmla="*/ 54 w 56"/>
                <a:gd name="T81" fmla="*/ 48 h 59"/>
                <a:gd name="T82" fmla="*/ 56 w 56"/>
                <a:gd name="T83" fmla="*/ 50 h 59"/>
                <a:gd name="T84" fmla="*/ 55 w 56"/>
                <a:gd name="T85" fmla="*/ 52 h 59"/>
                <a:gd name="T86" fmla="*/ 51 w 56"/>
                <a:gd name="T87" fmla="*/ 52 h 59"/>
                <a:gd name="T88" fmla="*/ 48 w 56"/>
                <a:gd name="T89" fmla="*/ 52 h 59"/>
                <a:gd name="T90" fmla="*/ 45 w 56"/>
                <a:gd name="T91" fmla="*/ 53 h 59"/>
                <a:gd name="T92" fmla="*/ 35 w 56"/>
                <a:gd name="T93" fmla="*/ 53 h 59"/>
                <a:gd name="T94" fmla="*/ 26 w 56"/>
                <a:gd name="T95" fmla="*/ 54 h 59"/>
                <a:gd name="T96" fmla="*/ 24 w 56"/>
                <a:gd name="T97" fmla="*/ 55 h 59"/>
                <a:gd name="T98" fmla="*/ 17 w 56"/>
                <a:gd name="T99" fmla="*/ 56 h 59"/>
                <a:gd name="T100" fmla="*/ 11 w 56"/>
                <a:gd name="T101" fmla="*/ 58 h 59"/>
                <a:gd name="T102" fmla="*/ 6 w 56"/>
                <a:gd name="T103" fmla="*/ 57 h 59"/>
                <a:gd name="T104" fmla="*/ 1 w 56"/>
                <a:gd name="T105" fmla="*/ 55 h 59"/>
                <a:gd name="T106" fmla="*/ 4 w 56"/>
                <a:gd name="T107" fmla="*/ 52 h 59"/>
                <a:gd name="T108" fmla="*/ 10 w 56"/>
                <a:gd name="T109" fmla="*/ 52 h 59"/>
                <a:gd name="T110" fmla="*/ 16 w 56"/>
                <a:gd name="T111" fmla="*/ 50 h 59"/>
                <a:gd name="T112" fmla="*/ 23 w 56"/>
                <a:gd name="T113" fmla="*/ 49 h 59"/>
                <a:gd name="T114" fmla="*/ 30 w 56"/>
                <a:gd name="T115" fmla="*/ 48 h 59"/>
                <a:gd name="T116" fmla="*/ 39 w 56"/>
                <a:gd name="T117" fmla="*/ 47 h 59"/>
                <a:gd name="T118" fmla="*/ 47 w 56"/>
                <a:gd name="T119" fmla="*/ 46 h 59"/>
                <a:gd name="T120" fmla="*/ 11 w 56"/>
                <a:gd name="T121" fmla="*/ 5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6" h="59">
                  <a:moveTo>
                    <a:pt x="29" y="1"/>
                  </a:moveTo>
                  <a:cubicBezTo>
                    <a:pt x="30" y="0"/>
                    <a:pt x="32" y="0"/>
                    <a:pt x="32" y="1"/>
                  </a:cubicBezTo>
                  <a:cubicBezTo>
                    <a:pt x="33" y="1"/>
                    <a:pt x="33" y="0"/>
                    <a:pt x="33" y="1"/>
                  </a:cubicBezTo>
                  <a:cubicBezTo>
                    <a:pt x="34" y="1"/>
                    <a:pt x="34" y="2"/>
                    <a:pt x="35" y="2"/>
                  </a:cubicBezTo>
                  <a:cubicBezTo>
                    <a:pt x="35" y="3"/>
                    <a:pt x="35" y="3"/>
                    <a:pt x="36" y="4"/>
                  </a:cubicBezTo>
                  <a:cubicBezTo>
                    <a:pt x="36" y="5"/>
                    <a:pt x="36" y="5"/>
                    <a:pt x="36" y="5"/>
                  </a:cubicBezTo>
                  <a:cubicBezTo>
                    <a:pt x="36" y="5"/>
                    <a:pt x="37" y="6"/>
                    <a:pt x="37" y="7"/>
                  </a:cubicBezTo>
                  <a:cubicBezTo>
                    <a:pt x="37" y="6"/>
                    <a:pt x="37" y="6"/>
                    <a:pt x="37" y="6"/>
                  </a:cubicBezTo>
                  <a:cubicBezTo>
                    <a:pt x="37" y="7"/>
                    <a:pt x="37" y="7"/>
                    <a:pt x="37" y="7"/>
                  </a:cubicBezTo>
                  <a:cubicBezTo>
                    <a:pt x="36" y="7"/>
                    <a:pt x="38" y="8"/>
                    <a:pt x="36" y="8"/>
                  </a:cubicBezTo>
                  <a:cubicBezTo>
                    <a:pt x="36" y="7"/>
                    <a:pt x="36" y="7"/>
                    <a:pt x="36" y="7"/>
                  </a:cubicBezTo>
                  <a:cubicBezTo>
                    <a:pt x="35" y="8"/>
                    <a:pt x="36" y="10"/>
                    <a:pt x="35" y="10"/>
                  </a:cubicBezTo>
                  <a:cubicBezTo>
                    <a:pt x="34" y="11"/>
                    <a:pt x="33" y="11"/>
                    <a:pt x="32" y="11"/>
                  </a:cubicBezTo>
                  <a:cubicBezTo>
                    <a:pt x="31" y="12"/>
                    <a:pt x="31" y="13"/>
                    <a:pt x="30" y="13"/>
                  </a:cubicBezTo>
                  <a:cubicBezTo>
                    <a:pt x="29" y="13"/>
                    <a:pt x="29" y="14"/>
                    <a:pt x="28" y="13"/>
                  </a:cubicBezTo>
                  <a:cubicBezTo>
                    <a:pt x="27" y="13"/>
                    <a:pt x="28" y="12"/>
                    <a:pt x="28" y="12"/>
                  </a:cubicBezTo>
                  <a:cubicBezTo>
                    <a:pt x="28" y="11"/>
                    <a:pt x="30" y="10"/>
                    <a:pt x="28" y="9"/>
                  </a:cubicBezTo>
                  <a:cubicBezTo>
                    <a:pt x="28" y="9"/>
                    <a:pt x="28" y="7"/>
                    <a:pt x="27" y="8"/>
                  </a:cubicBezTo>
                  <a:cubicBezTo>
                    <a:pt x="27" y="8"/>
                    <a:pt x="26" y="8"/>
                    <a:pt x="25" y="8"/>
                  </a:cubicBezTo>
                  <a:cubicBezTo>
                    <a:pt x="25" y="8"/>
                    <a:pt x="25" y="8"/>
                    <a:pt x="25" y="8"/>
                  </a:cubicBezTo>
                  <a:cubicBezTo>
                    <a:pt x="24" y="8"/>
                    <a:pt x="24" y="7"/>
                    <a:pt x="23" y="7"/>
                  </a:cubicBezTo>
                  <a:cubicBezTo>
                    <a:pt x="22" y="7"/>
                    <a:pt x="22" y="7"/>
                    <a:pt x="21" y="7"/>
                  </a:cubicBezTo>
                  <a:cubicBezTo>
                    <a:pt x="21" y="6"/>
                    <a:pt x="20" y="6"/>
                    <a:pt x="20" y="6"/>
                  </a:cubicBezTo>
                  <a:cubicBezTo>
                    <a:pt x="19" y="5"/>
                    <a:pt x="20" y="4"/>
                    <a:pt x="19" y="3"/>
                  </a:cubicBezTo>
                  <a:cubicBezTo>
                    <a:pt x="19" y="3"/>
                    <a:pt x="19" y="3"/>
                    <a:pt x="18" y="3"/>
                  </a:cubicBezTo>
                  <a:cubicBezTo>
                    <a:pt x="19" y="2"/>
                    <a:pt x="19" y="2"/>
                    <a:pt x="19" y="2"/>
                  </a:cubicBezTo>
                  <a:cubicBezTo>
                    <a:pt x="18" y="2"/>
                    <a:pt x="18" y="2"/>
                    <a:pt x="18" y="2"/>
                  </a:cubicBezTo>
                  <a:cubicBezTo>
                    <a:pt x="19" y="1"/>
                    <a:pt x="20" y="1"/>
                    <a:pt x="20" y="0"/>
                  </a:cubicBezTo>
                  <a:cubicBezTo>
                    <a:pt x="21" y="0"/>
                    <a:pt x="21" y="1"/>
                    <a:pt x="22" y="0"/>
                  </a:cubicBezTo>
                  <a:cubicBezTo>
                    <a:pt x="23" y="0"/>
                    <a:pt x="24" y="0"/>
                    <a:pt x="25" y="1"/>
                  </a:cubicBezTo>
                  <a:cubicBezTo>
                    <a:pt x="25" y="1"/>
                    <a:pt x="25" y="0"/>
                    <a:pt x="25" y="0"/>
                  </a:cubicBezTo>
                  <a:cubicBezTo>
                    <a:pt x="26" y="1"/>
                    <a:pt x="26" y="1"/>
                    <a:pt x="27" y="1"/>
                  </a:cubicBezTo>
                  <a:cubicBezTo>
                    <a:pt x="28" y="1"/>
                    <a:pt x="28" y="1"/>
                    <a:pt x="29" y="0"/>
                  </a:cubicBezTo>
                  <a:lnTo>
                    <a:pt x="29" y="1"/>
                  </a:lnTo>
                  <a:close/>
                  <a:moveTo>
                    <a:pt x="43" y="18"/>
                  </a:moveTo>
                  <a:cubicBezTo>
                    <a:pt x="43" y="18"/>
                    <a:pt x="43" y="18"/>
                    <a:pt x="43" y="18"/>
                  </a:cubicBezTo>
                  <a:cubicBezTo>
                    <a:pt x="44" y="19"/>
                    <a:pt x="44" y="18"/>
                    <a:pt x="45" y="18"/>
                  </a:cubicBezTo>
                  <a:cubicBezTo>
                    <a:pt x="45" y="18"/>
                    <a:pt x="46" y="19"/>
                    <a:pt x="46" y="18"/>
                  </a:cubicBezTo>
                  <a:cubicBezTo>
                    <a:pt x="47" y="19"/>
                    <a:pt x="45" y="20"/>
                    <a:pt x="46" y="20"/>
                  </a:cubicBezTo>
                  <a:cubicBezTo>
                    <a:pt x="47" y="20"/>
                    <a:pt x="48" y="20"/>
                    <a:pt x="48" y="21"/>
                  </a:cubicBezTo>
                  <a:cubicBezTo>
                    <a:pt x="48" y="21"/>
                    <a:pt x="50" y="22"/>
                    <a:pt x="49" y="22"/>
                  </a:cubicBezTo>
                  <a:cubicBezTo>
                    <a:pt x="50" y="23"/>
                    <a:pt x="49" y="24"/>
                    <a:pt x="50" y="24"/>
                  </a:cubicBezTo>
                  <a:cubicBezTo>
                    <a:pt x="50" y="25"/>
                    <a:pt x="50" y="25"/>
                    <a:pt x="49" y="25"/>
                  </a:cubicBezTo>
                  <a:cubicBezTo>
                    <a:pt x="48" y="24"/>
                    <a:pt x="48" y="26"/>
                    <a:pt x="47" y="25"/>
                  </a:cubicBezTo>
                  <a:cubicBezTo>
                    <a:pt x="46" y="25"/>
                    <a:pt x="46" y="25"/>
                    <a:pt x="46" y="25"/>
                  </a:cubicBezTo>
                  <a:cubicBezTo>
                    <a:pt x="46" y="25"/>
                    <a:pt x="45" y="25"/>
                    <a:pt x="44" y="26"/>
                  </a:cubicBezTo>
                  <a:cubicBezTo>
                    <a:pt x="43" y="25"/>
                    <a:pt x="43" y="25"/>
                    <a:pt x="43" y="25"/>
                  </a:cubicBezTo>
                  <a:cubicBezTo>
                    <a:pt x="43" y="26"/>
                    <a:pt x="43" y="26"/>
                    <a:pt x="43" y="26"/>
                  </a:cubicBezTo>
                  <a:cubicBezTo>
                    <a:pt x="43" y="25"/>
                    <a:pt x="42" y="25"/>
                    <a:pt x="41" y="25"/>
                  </a:cubicBezTo>
                  <a:cubicBezTo>
                    <a:pt x="41" y="25"/>
                    <a:pt x="40" y="25"/>
                    <a:pt x="40" y="25"/>
                  </a:cubicBezTo>
                  <a:cubicBezTo>
                    <a:pt x="40" y="25"/>
                    <a:pt x="40" y="25"/>
                    <a:pt x="40" y="25"/>
                  </a:cubicBezTo>
                  <a:cubicBezTo>
                    <a:pt x="39" y="25"/>
                    <a:pt x="39" y="25"/>
                    <a:pt x="39" y="25"/>
                  </a:cubicBezTo>
                  <a:cubicBezTo>
                    <a:pt x="39" y="25"/>
                    <a:pt x="39" y="25"/>
                    <a:pt x="39" y="25"/>
                  </a:cubicBezTo>
                  <a:cubicBezTo>
                    <a:pt x="38" y="26"/>
                    <a:pt x="38" y="26"/>
                    <a:pt x="38" y="26"/>
                  </a:cubicBezTo>
                  <a:cubicBezTo>
                    <a:pt x="37" y="25"/>
                    <a:pt x="36" y="26"/>
                    <a:pt x="35" y="25"/>
                  </a:cubicBezTo>
                  <a:cubicBezTo>
                    <a:pt x="35" y="26"/>
                    <a:pt x="34" y="26"/>
                    <a:pt x="34" y="26"/>
                  </a:cubicBezTo>
                  <a:cubicBezTo>
                    <a:pt x="34" y="26"/>
                    <a:pt x="34" y="26"/>
                    <a:pt x="34" y="26"/>
                  </a:cubicBezTo>
                  <a:cubicBezTo>
                    <a:pt x="33" y="25"/>
                    <a:pt x="32" y="26"/>
                    <a:pt x="32" y="26"/>
                  </a:cubicBezTo>
                  <a:cubicBezTo>
                    <a:pt x="31" y="26"/>
                    <a:pt x="30" y="26"/>
                    <a:pt x="29" y="26"/>
                  </a:cubicBezTo>
                  <a:cubicBezTo>
                    <a:pt x="29" y="26"/>
                    <a:pt x="28" y="26"/>
                    <a:pt x="28" y="27"/>
                  </a:cubicBezTo>
                  <a:cubicBezTo>
                    <a:pt x="27" y="27"/>
                    <a:pt x="26" y="27"/>
                    <a:pt x="26" y="26"/>
                  </a:cubicBezTo>
                  <a:cubicBezTo>
                    <a:pt x="26" y="26"/>
                    <a:pt x="26" y="27"/>
                    <a:pt x="25" y="27"/>
                  </a:cubicBezTo>
                  <a:cubicBezTo>
                    <a:pt x="25" y="26"/>
                    <a:pt x="25" y="26"/>
                    <a:pt x="25" y="26"/>
                  </a:cubicBezTo>
                  <a:cubicBezTo>
                    <a:pt x="24" y="27"/>
                    <a:pt x="24" y="27"/>
                    <a:pt x="23" y="28"/>
                  </a:cubicBezTo>
                  <a:cubicBezTo>
                    <a:pt x="23" y="27"/>
                    <a:pt x="22" y="27"/>
                    <a:pt x="21" y="28"/>
                  </a:cubicBezTo>
                  <a:cubicBezTo>
                    <a:pt x="20" y="27"/>
                    <a:pt x="20" y="28"/>
                    <a:pt x="18" y="28"/>
                  </a:cubicBezTo>
                  <a:cubicBezTo>
                    <a:pt x="18" y="28"/>
                    <a:pt x="18" y="29"/>
                    <a:pt x="17" y="28"/>
                  </a:cubicBezTo>
                  <a:cubicBezTo>
                    <a:pt x="17" y="28"/>
                    <a:pt x="15" y="28"/>
                    <a:pt x="15" y="27"/>
                  </a:cubicBezTo>
                  <a:cubicBezTo>
                    <a:pt x="14" y="27"/>
                    <a:pt x="12" y="27"/>
                    <a:pt x="12" y="26"/>
                  </a:cubicBezTo>
                  <a:cubicBezTo>
                    <a:pt x="11" y="25"/>
                    <a:pt x="10" y="25"/>
                    <a:pt x="9" y="24"/>
                  </a:cubicBezTo>
                  <a:cubicBezTo>
                    <a:pt x="10" y="24"/>
                    <a:pt x="9" y="24"/>
                    <a:pt x="9" y="23"/>
                  </a:cubicBezTo>
                  <a:cubicBezTo>
                    <a:pt x="9" y="24"/>
                    <a:pt x="8" y="23"/>
                    <a:pt x="8" y="23"/>
                  </a:cubicBezTo>
                  <a:cubicBezTo>
                    <a:pt x="8" y="22"/>
                    <a:pt x="9" y="23"/>
                    <a:pt x="9" y="22"/>
                  </a:cubicBezTo>
                  <a:cubicBezTo>
                    <a:pt x="11" y="22"/>
                    <a:pt x="14" y="22"/>
                    <a:pt x="16" y="21"/>
                  </a:cubicBezTo>
                  <a:cubicBezTo>
                    <a:pt x="17" y="21"/>
                    <a:pt x="18" y="21"/>
                    <a:pt x="18" y="21"/>
                  </a:cubicBezTo>
                  <a:cubicBezTo>
                    <a:pt x="19" y="21"/>
                    <a:pt x="19" y="21"/>
                    <a:pt x="20" y="21"/>
                  </a:cubicBezTo>
                  <a:cubicBezTo>
                    <a:pt x="21" y="21"/>
                    <a:pt x="22" y="21"/>
                    <a:pt x="22" y="21"/>
                  </a:cubicBezTo>
                  <a:cubicBezTo>
                    <a:pt x="23" y="21"/>
                    <a:pt x="23" y="20"/>
                    <a:pt x="24" y="20"/>
                  </a:cubicBezTo>
                  <a:cubicBezTo>
                    <a:pt x="25" y="20"/>
                    <a:pt x="26" y="21"/>
                    <a:pt x="26" y="20"/>
                  </a:cubicBezTo>
                  <a:cubicBezTo>
                    <a:pt x="27" y="21"/>
                    <a:pt x="28" y="20"/>
                    <a:pt x="29" y="20"/>
                  </a:cubicBezTo>
                  <a:cubicBezTo>
                    <a:pt x="29" y="20"/>
                    <a:pt x="30" y="20"/>
                    <a:pt x="31" y="20"/>
                  </a:cubicBezTo>
                  <a:cubicBezTo>
                    <a:pt x="31" y="20"/>
                    <a:pt x="31" y="20"/>
                    <a:pt x="31" y="20"/>
                  </a:cubicBezTo>
                  <a:cubicBezTo>
                    <a:pt x="31" y="20"/>
                    <a:pt x="31" y="20"/>
                    <a:pt x="31" y="20"/>
                  </a:cubicBezTo>
                  <a:cubicBezTo>
                    <a:pt x="32" y="20"/>
                    <a:pt x="32" y="20"/>
                    <a:pt x="32" y="20"/>
                  </a:cubicBezTo>
                  <a:cubicBezTo>
                    <a:pt x="32" y="19"/>
                    <a:pt x="34" y="20"/>
                    <a:pt x="35" y="19"/>
                  </a:cubicBezTo>
                  <a:cubicBezTo>
                    <a:pt x="36" y="20"/>
                    <a:pt x="36" y="19"/>
                    <a:pt x="38" y="19"/>
                  </a:cubicBezTo>
                  <a:cubicBezTo>
                    <a:pt x="38" y="19"/>
                    <a:pt x="38" y="19"/>
                    <a:pt x="38" y="19"/>
                  </a:cubicBezTo>
                  <a:cubicBezTo>
                    <a:pt x="39" y="19"/>
                    <a:pt x="39" y="19"/>
                    <a:pt x="39" y="19"/>
                  </a:cubicBezTo>
                  <a:cubicBezTo>
                    <a:pt x="39" y="19"/>
                    <a:pt x="39" y="19"/>
                    <a:pt x="39" y="19"/>
                  </a:cubicBezTo>
                  <a:cubicBezTo>
                    <a:pt x="39" y="19"/>
                    <a:pt x="39" y="19"/>
                    <a:pt x="39" y="19"/>
                  </a:cubicBezTo>
                  <a:cubicBezTo>
                    <a:pt x="40" y="19"/>
                    <a:pt x="39" y="18"/>
                    <a:pt x="40" y="18"/>
                  </a:cubicBezTo>
                  <a:cubicBezTo>
                    <a:pt x="41" y="19"/>
                    <a:pt x="42" y="18"/>
                    <a:pt x="42" y="18"/>
                  </a:cubicBezTo>
                  <a:lnTo>
                    <a:pt x="43" y="18"/>
                  </a:lnTo>
                  <a:close/>
                  <a:moveTo>
                    <a:pt x="41" y="31"/>
                  </a:moveTo>
                  <a:cubicBezTo>
                    <a:pt x="41" y="31"/>
                    <a:pt x="41" y="31"/>
                    <a:pt x="42" y="31"/>
                  </a:cubicBezTo>
                  <a:cubicBezTo>
                    <a:pt x="42" y="32"/>
                    <a:pt x="43" y="32"/>
                    <a:pt x="44" y="33"/>
                  </a:cubicBezTo>
                  <a:cubicBezTo>
                    <a:pt x="44" y="33"/>
                    <a:pt x="44" y="33"/>
                    <a:pt x="44" y="33"/>
                  </a:cubicBezTo>
                  <a:cubicBezTo>
                    <a:pt x="44" y="33"/>
                    <a:pt x="44" y="34"/>
                    <a:pt x="44" y="34"/>
                  </a:cubicBezTo>
                  <a:cubicBezTo>
                    <a:pt x="43" y="35"/>
                    <a:pt x="43" y="36"/>
                    <a:pt x="42" y="37"/>
                  </a:cubicBezTo>
                  <a:cubicBezTo>
                    <a:pt x="41" y="38"/>
                    <a:pt x="40" y="39"/>
                    <a:pt x="39" y="39"/>
                  </a:cubicBezTo>
                  <a:cubicBezTo>
                    <a:pt x="38" y="40"/>
                    <a:pt x="37" y="41"/>
                    <a:pt x="37" y="42"/>
                  </a:cubicBezTo>
                  <a:cubicBezTo>
                    <a:pt x="36" y="42"/>
                    <a:pt x="36" y="43"/>
                    <a:pt x="35" y="43"/>
                  </a:cubicBezTo>
                  <a:cubicBezTo>
                    <a:pt x="34" y="43"/>
                    <a:pt x="34" y="43"/>
                    <a:pt x="34" y="43"/>
                  </a:cubicBezTo>
                  <a:cubicBezTo>
                    <a:pt x="34" y="43"/>
                    <a:pt x="34" y="43"/>
                    <a:pt x="34" y="43"/>
                  </a:cubicBezTo>
                  <a:cubicBezTo>
                    <a:pt x="33" y="43"/>
                    <a:pt x="33" y="43"/>
                    <a:pt x="33" y="43"/>
                  </a:cubicBezTo>
                  <a:cubicBezTo>
                    <a:pt x="33" y="43"/>
                    <a:pt x="33" y="43"/>
                    <a:pt x="33" y="43"/>
                  </a:cubicBezTo>
                  <a:cubicBezTo>
                    <a:pt x="33" y="43"/>
                    <a:pt x="33" y="43"/>
                    <a:pt x="33" y="43"/>
                  </a:cubicBezTo>
                  <a:cubicBezTo>
                    <a:pt x="33" y="43"/>
                    <a:pt x="34" y="43"/>
                    <a:pt x="34" y="44"/>
                  </a:cubicBezTo>
                  <a:cubicBezTo>
                    <a:pt x="33" y="44"/>
                    <a:pt x="32" y="45"/>
                    <a:pt x="31" y="45"/>
                  </a:cubicBezTo>
                  <a:cubicBezTo>
                    <a:pt x="31" y="46"/>
                    <a:pt x="30" y="46"/>
                    <a:pt x="29" y="47"/>
                  </a:cubicBezTo>
                  <a:cubicBezTo>
                    <a:pt x="29" y="47"/>
                    <a:pt x="28" y="46"/>
                    <a:pt x="29" y="46"/>
                  </a:cubicBezTo>
                  <a:cubicBezTo>
                    <a:pt x="28" y="45"/>
                    <a:pt x="30" y="45"/>
                    <a:pt x="30" y="44"/>
                  </a:cubicBezTo>
                  <a:cubicBezTo>
                    <a:pt x="31" y="44"/>
                    <a:pt x="30" y="43"/>
                    <a:pt x="32" y="42"/>
                  </a:cubicBezTo>
                  <a:cubicBezTo>
                    <a:pt x="32" y="42"/>
                    <a:pt x="33" y="41"/>
                    <a:pt x="33" y="40"/>
                  </a:cubicBezTo>
                  <a:cubicBezTo>
                    <a:pt x="33" y="40"/>
                    <a:pt x="33" y="39"/>
                    <a:pt x="34" y="38"/>
                  </a:cubicBezTo>
                  <a:cubicBezTo>
                    <a:pt x="34" y="37"/>
                    <a:pt x="35" y="37"/>
                    <a:pt x="35" y="36"/>
                  </a:cubicBezTo>
                  <a:cubicBezTo>
                    <a:pt x="36" y="36"/>
                    <a:pt x="37" y="35"/>
                    <a:pt x="36" y="34"/>
                  </a:cubicBezTo>
                  <a:cubicBezTo>
                    <a:pt x="37" y="34"/>
                    <a:pt x="37" y="33"/>
                    <a:pt x="37" y="33"/>
                  </a:cubicBezTo>
                  <a:cubicBezTo>
                    <a:pt x="37" y="32"/>
                    <a:pt x="39" y="31"/>
                    <a:pt x="38" y="31"/>
                  </a:cubicBezTo>
                  <a:cubicBezTo>
                    <a:pt x="38" y="31"/>
                    <a:pt x="38" y="30"/>
                    <a:pt x="38" y="30"/>
                  </a:cubicBezTo>
                  <a:cubicBezTo>
                    <a:pt x="39" y="30"/>
                    <a:pt x="40" y="30"/>
                    <a:pt x="41" y="31"/>
                  </a:cubicBezTo>
                  <a:close/>
                  <a:moveTo>
                    <a:pt x="26" y="30"/>
                  </a:moveTo>
                  <a:cubicBezTo>
                    <a:pt x="25" y="31"/>
                    <a:pt x="25" y="33"/>
                    <a:pt x="24" y="33"/>
                  </a:cubicBezTo>
                  <a:cubicBezTo>
                    <a:pt x="24" y="34"/>
                    <a:pt x="23" y="35"/>
                    <a:pt x="23" y="36"/>
                  </a:cubicBezTo>
                  <a:cubicBezTo>
                    <a:pt x="23" y="37"/>
                    <a:pt x="23" y="38"/>
                    <a:pt x="24" y="38"/>
                  </a:cubicBezTo>
                  <a:cubicBezTo>
                    <a:pt x="25" y="38"/>
                    <a:pt x="26" y="38"/>
                    <a:pt x="26" y="37"/>
                  </a:cubicBezTo>
                  <a:cubicBezTo>
                    <a:pt x="27" y="37"/>
                    <a:pt x="27" y="36"/>
                    <a:pt x="28" y="36"/>
                  </a:cubicBezTo>
                  <a:cubicBezTo>
                    <a:pt x="28" y="35"/>
                    <a:pt x="28" y="35"/>
                    <a:pt x="28" y="35"/>
                  </a:cubicBezTo>
                  <a:cubicBezTo>
                    <a:pt x="29" y="35"/>
                    <a:pt x="28" y="36"/>
                    <a:pt x="28" y="36"/>
                  </a:cubicBezTo>
                  <a:cubicBezTo>
                    <a:pt x="27" y="36"/>
                    <a:pt x="28" y="38"/>
                    <a:pt x="27" y="37"/>
                  </a:cubicBezTo>
                  <a:cubicBezTo>
                    <a:pt x="26" y="38"/>
                    <a:pt x="25" y="39"/>
                    <a:pt x="26" y="40"/>
                  </a:cubicBezTo>
                  <a:cubicBezTo>
                    <a:pt x="25" y="40"/>
                    <a:pt x="25" y="40"/>
                    <a:pt x="25" y="40"/>
                  </a:cubicBezTo>
                  <a:cubicBezTo>
                    <a:pt x="25" y="41"/>
                    <a:pt x="25" y="41"/>
                    <a:pt x="25" y="41"/>
                  </a:cubicBezTo>
                  <a:cubicBezTo>
                    <a:pt x="24" y="41"/>
                    <a:pt x="25" y="42"/>
                    <a:pt x="24" y="42"/>
                  </a:cubicBezTo>
                  <a:cubicBezTo>
                    <a:pt x="24" y="43"/>
                    <a:pt x="23" y="43"/>
                    <a:pt x="23" y="44"/>
                  </a:cubicBezTo>
                  <a:cubicBezTo>
                    <a:pt x="22" y="44"/>
                    <a:pt x="23" y="45"/>
                    <a:pt x="22" y="45"/>
                  </a:cubicBezTo>
                  <a:cubicBezTo>
                    <a:pt x="22" y="45"/>
                    <a:pt x="22" y="45"/>
                    <a:pt x="22" y="45"/>
                  </a:cubicBezTo>
                  <a:cubicBezTo>
                    <a:pt x="21" y="45"/>
                    <a:pt x="21" y="45"/>
                    <a:pt x="21" y="45"/>
                  </a:cubicBezTo>
                  <a:cubicBezTo>
                    <a:pt x="21" y="45"/>
                    <a:pt x="21" y="45"/>
                    <a:pt x="21" y="45"/>
                  </a:cubicBezTo>
                  <a:cubicBezTo>
                    <a:pt x="21" y="45"/>
                    <a:pt x="21" y="45"/>
                    <a:pt x="21" y="45"/>
                  </a:cubicBezTo>
                  <a:cubicBezTo>
                    <a:pt x="20" y="45"/>
                    <a:pt x="20" y="45"/>
                    <a:pt x="20" y="45"/>
                  </a:cubicBezTo>
                  <a:cubicBezTo>
                    <a:pt x="20" y="44"/>
                    <a:pt x="20" y="44"/>
                    <a:pt x="20" y="44"/>
                  </a:cubicBezTo>
                  <a:cubicBezTo>
                    <a:pt x="19" y="44"/>
                    <a:pt x="19" y="44"/>
                    <a:pt x="19" y="44"/>
                  </a:cubicBezTo>
                  <a:cubicBezTo>
                    <a:pt x="19" y="43"/>
                    <a:pt x="18" y="44"/>
                    <a:pt x="17" y="43"/>
                  </a:cubicBezTo>
                  <a:cubicBezTo>
                    <a:pt x="17" y="43"/>
                    <a:pt x="17" y="43"/>
                    <a:pt x="17" y="43"/>
                  </a:cubicBezTo>
                  <a:cubicBezTo>
                    <a:pt x="17" y="42"/>
                    <a:pt x="16" y="43"/>
                    <a:pt x="15" y="42"/>
                  </a:cubicBezTo>
                  <a:cubicBezTo>
                    <a:pt x="15" y="43"/>
                    <a:pt x="15" y="43"/>
                    <a:pt x="15" y="43"/>
                  </a:cubicBezTo>
                  <a:cubicBezTo>
                    <a:pt x="14" y="43"/>
                    <a:pt x="15" y="42"/>
                    <a:pt x="14" y="42"/>
                  </a:cubicBezTo>
                  <a:cubicBezTo>
                    <a:pt x="14" y="41"/>
                    <a:pt x="13" y="40"/>
                    <a:pt x="14" y="40"/>
                  </a:cubicBezTo>
                  <a:cubicBezTo>
                    <a:pt x="15" y="40"/>
                    <a:pt x="16" y="39"/>
                    <a:pt x="16" y="39"/>
                  </a:cubicBezTo>
                  <a:cubicBezTo>
                    <a:pt x="16" y="37"/>
                    <a:pt x="17" y="37"/>
                    <a:pt x="18" y="36"/>
                  </a:cubicBezTo>
                  <a:cubicBezTo>
                    <a:pt x="19" y="36"/>
                    <a:pt x="18" y="35"/>
                    <a:pt x="19" y="35"/>
                  </a:cubicBezTo>
                  <a:cubicBezTo>
                    <a:pt x="20" y="34"/>
                    <a:pt x="21" y="35"/>
                    <a:pt x="21" y="34"/>
                  </a:cubicBezTo>
                  <a:cubicBezTo>
                    <a:pt x="21" y="33"/>
                    <a:pt x="21" y="33"/>
                    <a:pt x="22" y="33"/>
                  </a:cubicBezTo>
                  <a:cubicBezTo>
                    <a:pt x="22" y="33"/>
                    <a:pt x="22" y="33"/>
                    <a:pt x="22" y="33"/>
                  </a:cubicBezTo>
                  <a:cubicBezTo>
                    <a:pt x="23" y="32"/>
                    <a:pt x="24" y="32"/>
                    <a:pt x="24" y="31"/>
                  </a:cubicBezTo>
                  <a:cubicBezTo>
                    <a:pt x="25" y="31"/>
                    <a:pt x="25" y="30"/>
                    <a:pt x="26" y="30"/>
                  </a:cubicBezTo>
                  <a:close/>
                  <a:moveTo>
                    <a:pt x="35" y="42"/>
                  </a:moveTo>
                  <a:cubicBezTo>
                    <a:pt x="34" y="42"/>
                    <a:pt x="34" y="42"/>
                    <a:pt x="34" y="42"/>
                  </a:cubicBezTo>
                  <a:cubicBezTo>
                    <a:pt x="34" y="42"/>
                    <a:pt x="34" y="42"/>
                    <a:pt x="34" y="42"/>
                  </a:cubicBezTo>
                  <a:cubicBezTo>
                    <a:pt x="34" y="42"/>
                    <a:pt x="35" y="42"/>
                    <a:pt x="35" y="42"/>
                  </a:cubicBezTo>
                  <a:close/>
                  <a:moveTo>
                    <a:pt x="51" y="47"/>
                  </a:moveTo>
                  <a:cubicBezTo>
                    <a:pt x="52" y="46"/>
                    <a:pt x="53" y="47"/>
                    <a:pt x="53" y="46"/>
                  </a:cubicBezTo>
                  <a:cubicBezTo>
                    <a:pt x="53" y="47"/>
                    <a:pt x="54" y="47"/>
                    <a:pt x="54" y="48"/>
                  </a:cubicBezTo>
                  <a:cubicBezTo>
                    <a:pt x="55" y="48"/>
                    <a:pt x="55" y="48"/>
                    <a:pt x="55" y="48"/>
                  </a:cubicBezTo>
                  <a:cubicBezTo>
                    <a:pt x="55" y="48"/>
                    <a:pt x="55" y="48"/>
                    <a:pt x="55" y="48"/>
                  </a:cubicBezTo>
                  <a:cubicBezTo>
                    <a:pt x="54" y="48"/>
                    <a:pt x="55" y="49"/>
                    <a:pt x="54" y="49"/>
                  </a:cubicBezTo>
                  <a:cubicBezTo>
                    <a:pt x="55" y="49"/>
                    <a:pt x="55" y="50"/>
                    <a:pt x="56" y="50"/>
                  </a:cubicBezTo>
                  <a:cubicBezTo>
                    <a:pt x="56" y="50"/>
                    <a:pt x="56" y="51"/>
                    <a:pt x="55" y="51"/>
                  </a:cubicBezTo>
                  <a:cubicBezTo>
                    <a:pt x="56" y="51"/>
                    <a:pt x="56" y="52"/>
                    <a:pt x="56" y="52"/>
                  </a:cubicBezTo>
                  <a:cubicBezTo>
                    <a:pt x="56" y="53"/>
                    <a:pt x="55" y="53"/>
                    <a:pt x="55" y="53"/>
                  </a:cubicBezTo>
                  <a:cubicBezTo>
                    <a:pt x="55" y="52"/>
                    <a:pt x="55" y="52"/>
                    <a:pt x="55" y="52"/>
                  </a:cubicBezTo>
                  <a:cubicBezTo>
                    <a:pt x="54" y="53"/>
                    <a:pt x="54" y="53"/>
                    <a:pt x="54" y="53"/>
                  </a:cubicBezTo>
                  <a:cubicBezTo>
                    <a:pt x="54" y="53"/>
                    <a:pt x="54" y="53"/>
                    <a:pt x="54" y="53"/>
                  </a:cubicBezTo>
                  <a:cubicBezTo>
                    <a:pt x="53" y="53"/>
                    <a:pt x="52" y="52"/>
                    <a:pt x="52" y="53"/>
                  </a:cubicBezTo>
                  <a:cubicBezTo>
                    <a:pt x="51" y="52"/>
                    <a:pt x="51" y="52"/>
                    <a:pt x="51" y="52"/>
                  </a:cubicBezTo>
                  <a:cubicBezTo>
                    <a:pt x="51" y="53"/>
                    <a:pt x="50" y="52"/>
                    <a:pt x="49" y="52"/>
                  </a:cubicBezTo>
                  <a:cubicBezTo>
                    <a:pt x="49" y="52"/>
                    <a:pt x="49" y="52"/>
                    <a:pt x="49" y="52"/>
                  </a:cubicBezTo>
                  <a:cubicBezTo>
                    <a:pt x="49" y="52"/>
                    <a:pt x="49" y="52"/>
                    <a:pt x="49" y="52"/>
                  </a:cubicBezTo>
                  <a:cubicBezTo>
                    <a:pt x="48" y="52"/>
                    <a:pt x="48" y="52"/>
                    <a:pt x="48" y="52"/>
                  </a:cubicBezTo>
                  <a:cubicBezTo>
                    <a:pt x="48" y="52"/>
                    <a:pt x="47" y="53"/>
                    <a:pt x="46" y="53"/>
                  </a:cubicBezTo>
                  <a:cubicBezTo>
                    <a:pt x="46" y="53"/>
                    <a:pt x="46" y="53"/>
                    <a:pt x="46" y="53"/>
                  </a:cubicBezTo>
                  <a:cubicBezTo>
                    <a:pt x="46" y="53"/>
                    <a:pt x="46" y="53"/>
                    <a:pt x="46" y="53"/>
                  </a:cubicBezTo>
                  <a:cubicBezTo>
                    <a:pt x="45" y="53"/>
                    <a:pt x="45" y="53"/>
                    <a:pt x="45" y="53"/>
                  </a:cubicBezTo>
                  <a:cubicBezTo>
                    <a:pt x="45" y="53"/>
                    <a:pt x="44" y="52"/>
                    <a:pt x="43" y="53"/>
                  </a:cubicBezTo>
                  <a:cubicBezTo>
                    <a:pt x="42" y="53"/>
                    <a:pt x="41" y="53"/>
                    <a:pt x="40" y="53"/>
                  </a:cubicBezTo>
                  <a:cubicBezTo>
                    <a:pt x="40" y="53"/>
                    <a:pt x="39" y="53"/>
                    <a:pt x="39" y="53"/>
                  </a:cubicBezTo>
                  <a:cubicBezTo>
                    <a:pt x="37" y="53"/>
                    <a:pt x="36" y="54"/>
                    <a:pt x="35" y="53"/>
                  </a:cubicBezTo>
                  <a:cubicBezTo>
                    <a:pt x="34" y="54"/>
                    <a:pt x="33" y="54"/>
                    <a:pt x="33" y="54"/>
                  </a:cubicBezTo>
                  <a:cubicBezTo>
                    <a:pt x="32" y="54"/>
                    <a:pt x="31" y="53"/>
                    <a:pt x="30" y="54"/>
                  </a:cubicBezTo>
                  <a:cubicBezTo>
                    <a:pt x="29" y="54"/>
                    <a:pt x="28" y="54"/>
                    <a:pt x="27" y="54"/>
                  </a:cubicBezTo>
                  <a:cubicBezTo>
                    <a:pt x="27" y="53"/>
                    <a:pt x="27" y="54"/>
                    <a:pt x="26" y="54"/>
                  </a:cubicBezTo>
                  <a:cubicBezTo>
                    <a:pt x="26" y="54"/>
                    <a:pt x="26" y="55"/>
                    <a:pt x="26" y="55"/>
                  </a:cubicBezTo>
                  <a:cubicBezTo>
                    <a:pt x="26" y="55"/>
                    <a:pt x="26" y="54"/>
                    <a:pt x="25" y="54"/>
                  </a:cubicBezTo>
                  <a:cubicBezTo>
                    <a:pt x="25" y="55"/>
                    <a:pt x="25" y="55"/>
                    <a:pt x="25" y="55"/>
                  </a:cubicBezTo>
                  <a:cubicBezTo>
                    <a:pt x="24" y="55"/>
                    <a:pt x="24" y="55"/>
                    <a:pt x="24" y="55"/>
                  </a:cubicBezTo>
                  <a:cubicBezTo>
                    <a:pt x="24" y="55"/>
                    <a:pt x="24" y="55"/>
                    <a:pt x="24" y="55"/>
                  </a:cubicBezTo>
                  <a:cubicBezTo>
                    <a:pt x="23" y="55"/>
                    <a:pt x="23" y="55"/>
                    <a:pt x="23" y="55"/>
                  </a:cubicBezTo>
                  <a:cubicBezTo>
                    <a:pt x="23" y="56"/>
                    <a:pt x="21" y="55"/>
                    <a:pt x="20" y="55"/>
                  </a:cubicBezTo>
                  <a:cubicBezTo>
                    <a:pt x="19" y="55"/>
                    <a:pt x="18" y="56"/>
                    <a:pt x="17" y="56"/>
                  </a:cubicBezTo>
                  <a:cubicBezTo>
                    <a:pt x="16" y="57"/>
                    <a:pt x="15" y="56"/>
                    <a:pt x="14" y="57"/>
                  </a:cubicBezTo>
                  <a:cubicBezTo>
                    <a:pt x="13" y="56"/>
                    <a:pt x="12" y="58"/>
                    <a:pt x="12" y="57"/>
                  </a:cubicBezTo>
                  <a:cubicBezTo>
                    <a:pt x="12" y="56"/>
                    <a:pt x="12" y="56"/>
                    <a:pt x="11" y="56"/>
                  </a:cubicBezTo>
                  <a:cubicBezTo>
                    <a:pt x="11" y="57"/>
                    <a:pt x="11" y="57"/>
                    <a:pt x="11" y="58"/>
                  </a:cubicBezTo>
                  <a:cubicBezTo>
                    <a:pt x="10" y="58"/>
                    <a:pt x="9" y="58"/>
                    <a:pt x="9" y="58"/>
                  </a:cubicBezTo>
                  <a:cubicBezTo>
                    <a:pt x="9" y="58"/>
                    <a:pt x="9" y="57"/>
                    <a:pt x="9" y="57"/>
                  </a:cubicBezTo>
                  <a:cubicBezTo>
                    <a:pt x="8" y="58"/>
                    <a:pt x="7" y="59"/>
                    <a:pt x="7" y="58"/>
                  </a:cubicBezTo>
                  <a:cubicBezTo>
                    <a:pt x="6" y="58"/>
                    <a:pt x="6" y="58"/>
                    <a:pt x="6" y="57"/>
                  </a:cubicBezTo>
                  <a:cubicBezTo>
                    <a:pt x="5" y="58"/>
                    <a:pt x="5" y="58"/>
                    <a:pt x="5" y="58"/>
                  </a:cubicBezTo>
                  <a:cubicBezTo>
                    <a:pt x="5" y="57"/>
                    <a:pt x="3" y="57"/>
                    <a:pt x="3" y="56"/>
                  </a:cubicBezTo>
                  <a:cubicBezTo>
                    <a:pt x="2" y="57"/>
                    <a:pt x="2" y="56"/>
                    <a:pt x="1" y="56"/>
                  </a:cubicBezTo>
                  <a:cubicBezTo>
                    <a:pt x="1" y="55"/>
                    <a:pt x="1" y="55"/>
                    <a:pt x="1" y="55"/>
                  </a:cubicBezTo>
                  <a:cubicBezTo>
                    <a:pt x="1" y="55"/>
                    <a:pt x="1" y="55"/>
                    <a:pt x="1" y="55"/>
                  </a:cubicBezTo>
                  <a:cubicBezTo>
                    <a:pt x="0" y="54"/>
                    <a:pt x="1" y="54"/>
                    <a:pt x="1" y="53"/>
                  </a:cubicBezTo>
                  <a:cubicBezTo>
                    <a:pt x="1" y="54"/>
                    <a:pt x="1" y="54"/>
                    <a:pt x="1" y="54"/>
                  </a:cubicBezTo>
                  <a:cubicBezTo>
                    <a:pt x="2" y="53"/>
                    <a:pt x="3" y="53"/>
                    <a:pt x="4" y="52"/>
                  </a:cubicBezTo>
                  <a:cubicBezTo>
                    <a:pt x="4" y="53"/>
                    <a:pt x="5" y="53"/>
                    <a:pt x="5" y="53"/>
                  </a:cubicBezTo>
                  <a:cubicBezTo>
                    <a:pt x="5" y="52"/>
                    <a:pt x="7" y="53"/>
                    <a:pt x="8" y="52"/>
                  </a:cubicBezTo>
                  <a:cubicBezTo>
                    <a:pt x="8" y="52"/>
                    <a:pt x="9" y="52"/>
                    <a:pt x="9" y="51"/>
                  </a:cubicBezTo>
                  <a:cubicBezTo>
                    <a:pt x="9" y="52"/>
                    <a:pt x="10" y="52"/>
                    <a:pt x="10" y="52"/>
                  </a:cubicBezTo>
                  <a:cubicBezTo>
                    <a:pt x="11" y="51"/>
                    <a:pt x="12" y="51"/>
                    <a:pt x="13" y="51"/>
                  </a:cubicBezTo>
                  <a:cubicBezTo>
                    <a:pt x="13" y="51"/>
                    <a:pt x="13" y="51"/>
                    <a:pt x="13" y="51"/>
                  </a:cubicBezTo>
                  <a:cubicBezTo>
                    <a:pt x="14" y="51"/>
                    <a:pt x="14" y="51"/>
                    <a:pt x="14" y="51"/>
                  </a:cubicBezTo>
                  <a:cubicBezTo>
                    <a:pt x="14" y="51"/>
                    <a:pt x="15" y="50"/>
                    <a:pt x="16" y="50"/>
                  </a:cubicBezTo>
                  <a:cubicBezTo>
                    <a:pt x="17" y="51"/>
                    <a:pt x="18" y="50"/>
                    <a:pt x="18" y="49"/>
                  </a:cubicBezTo>
                  <a:cubicBezTo>
                    <a:pt x="19" y="50"/>
                    <a:pt x="19" y="50"/>
                    <a:pt x="20" y="50"/>
                  </a:cubicBezTo>
                  <a:cubicBezTo>
                    <a:pt x="20" y="49"/>
                    <a:pt x="21" y="50"/>
                    <a:pt x="21" y="49"/>
                  </a:cubicBezTo>
                  <a:cubicBezTo>
                    <a:pt x="22" y="50"/>
                    <a:pt x="23" y="49"/>
                    <a:pt x="23" y="49"/>
                  </a:cubicBezTo>
                  <a:cubicBezTo>
                    <a:pt x="24" y="49"/>
                    <a:pt x="24" y="49"/>
                    <a:pt x="24" y="49"/>
                  </a:cubicBezTo>
                  <a:cubicBezTo>
                    <a:pt x="25" y="49"/>
                    <a:pt x="26" y="49"/>
                    <a:pt x="27" y="49"/>
                  </a:cubicBezTo>
                  <a:cubicBezTo>
                    <a:pt x="28" y="49"/>
                    <a:pt x="29" y="48"/>
                    <a:pt x="29" y="49"/>
                  </a:cubicBezTo>
                  <a:cubicBezTo>
                    <a:pt x="29" y="49"/>
                    <a:pt x="30" y="49"/>
                    <a:pt x="30" y="48"/>
                  </a:cubicBezTo>
                  <a:cubicBezTo>
                    <a:pt x="30" y="49"/>
                    <a:pt x="30" y="49"/>
                    <a:pt x="30" y="49"/>
                  </a:cubicBezTo>
                  <a:cubicBezTo>
                    <a:pt x="31" y="48"/>
                    <a:pt x="32" y="49"/>
                    <a:pt x="33" y="49"/>
                  </a:cubicBezTo>
                  <a:cubicBezTo>
                    <a:pt x="34" y="49"/>
                    <a:pt x="35" y="48"/>
                    <a:pt x="36" y="48"/>
                  </a:cubicBezTo>
                  <a:cubicBezTo>
                    <a:pt x="36" y="47"/>
                    <a:pt x="38" y="49"/>
                    <a:pt x="39" y="47"/>
                  </a:cubicBezTo>
                  <a:cubicBezTo>
                    <a:pt x="40" y="47"/>
                    <a:pt x="41" y="49"/>
                    <a:pt x="41" y="47"/>
                  </a:cubicBezTo>
                  <a:cubicBezTo>
                    <a:pt x="42" y="47"/>
                    <a:pt x="42" y="47"/>
                    <a:pt x="42" y="47"/>
                  </a:cubicBezTo>
                  <a:cubicBezTo>
                    <a:pt x="42" y="48"/>
                    <a:pt x="43" y="47"/>
                    <a:pt x="44" y="47"/>
                  </a:cubicBezTo>
                  <a:cubicBezTo>
                    <a:pt x="45" y="47"/>
                    <a:pt x="46" y="47"/>
                    <a:pt x="47" y="46"/>
                  </a:cubicBezTo>
                  <a:cubicBezTo>
                    <a:pt x="47" y="47"/>
                    <a:pt x="48" y="47"/>
                    <a:pt x="49" y="47"/>
                  </a:cubicBezTo>
                  <a:cubicBezTo>
                    <a:pt x="49" y="46"/>
                    <a:pt x="51" y="46"/>
                    <a:pt x="51" y="47"/>
                  </a:cubicBezTo>
                  <a:close/>
                  <a:moveTo>
                    <a:pt x="11" y="57"/>
                  </a:moveTo>
                  <a:cubicBezTo>
                    <a:pt x="11" y="57"/>
                    <a:pt x="11" y="57"/>
                    <a:pt x="11" y="57"/>
                  </a:cubicBezTo>
                  <a:cubicBezTo>
                    <a:pt x="10" y="57"/>
                    <a:pt x="10" y="57"/>
                    <a:pt x="10" y="57"/>
                  </a:cubicBezTo>
                  <a:lnTo>
                    <a:pt x="11" y="5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 name="Freeform 14"/>
            <p:cNvSpPr>
              <a:spLocks noEditPoints="1"/>
            </p:cNvSpPr>
            <p:nvPr/>
          </p:nvSpPr>
          <p:spPr bwMode="auto">
            <a:xfrm>
              <a:off x="4696" y="4155"/>
              <a:ext cx="101" cy="112"/>
            </a:xfrm>
            <a:custGeom>
              <a:avLst/>
              <a:gdLst>
                <a:gd name="T0" fmla="*/ 20 w 39"/>
                <a:gd name="T1" fmla="*/ 3 h 42"/>
                <a:gd name="T2" fmla="*/ 20 w 39"/>
                <a:gd name="T3" fmla="*/ 8 h 42"/>
                <a:gd name="T4" fmla="*/ 23 w 39"/>
                <a:gd name="T5" fmla="*/ 9 h 42"/>
                <a:gd name="T6" fmla="*/ 24 w 39"/>
                <a:gd name="T7" fmla="*/ 10 h 42"/>
                <a:gd name="T8" fmla="*/ 22 w 39"/>
                <a:gd name="T9" fmla="*/ 13 h 42"/>
                <a:gd name="T10" fmla="*/ 20 w 39"/>
                <a:gd name="T11" fmla="*/ 18 h 42"/>
                <a:gd name="T12" fmla="*/ 23 w 39"/>
                <a:gd name="T13" fmla="*/ 19 h 42"/>
                <a:gd name="T14" fmla="*/ 19 w 39"/>
                <a:gd name="T15" fmla="*/ 22 h 42"/>
                <a:gd name="T16" fmla="*/ 15 w 39"/>
                <a:gd name="T17" fmla="*/ 24 h 42"/>
                <a:gd name="T18" fmla="*/ 11 w 39"/>
                <a:gd name="T19" fmla="*/ 26 h 42"/>
                <a:gd name="T20" fmla="*/ 6 w 39"/>
                <a:gd name="T21" fmla="*/ 32 h 42"/>
                <a:gd name="T22" fmla="*/ 4 w 39"/>
                <a:gd name="T23" fmla="*/ 35 h 42"/>
                <a:gd name="T24" fmla="*/ 1 w 39"/>
                <a:gd name="T25" fmla="*/ 39 h 42"/>
                <a:gd name="T26" fmla="*/ 1 w 39"/>
                <a:gd name="T27" fmla="*/ 36 h 42"/>
                <a:gd name="T28" fmla="*/ 2 w 39"/>
                <a:gd name="T29" fmla="*/ 32 h 42"/>
                <a:gd name="T30" fmla="*/ 7 w 39"/>
                <a:gd name="T31" fmla="*/ 28 h 42"/>
                <a:gd name="T32" fmla="*/ 10 w 39"/>
                <a:gd name="T33" fmla="*/ 25 h 42"/>
                <a:gd name="T34" fmla="*/ 9 w 39"/>
                <a:gd name="T35" fmla="*/ 20 h 42"/>
                <a:gd name="T36" fmla="*/ 9 w 39"/>
                <a:gd name="T37" fmla="*/ 20 h 42"/>
                <a:gd name="T38" fmla="*/ 12 w 39"/>
                <a:gd name="T39" fmla="*/ 20 h 42"/>
                <a:gd name="T40" fmla="*/ 15 w 39"/>
                <a:gd name="T41" fmla="*/ 18 h 42"/>
                <a:gd name="T42" fmla="*/ 13 w 39"/>
                <a:gd name="T43" fmla="*/ 16 h 42"/>
                <a:gd name="T44" fmla="*/ 8 w 39"/>
                <a:gd name="T45" fmla="*/ 15 h 42"/>
                <a:gd name="T46" fmla="*/ 6 w 39"/>
                <a:gd name="T47" fmla="*/ 14 h 42"/>
                <a:gd name="T48" fmla="*/ 13 w 39"/>
                <a:gd name="T49" fmla="*/ 12 h 42"/>
                <a:gd name="T50" fmla="*/ 15 w 39"/>
                <a:gd name="T51" fmla="*/ 6 h 42"/>
                <a:gd name="T52" fmla="*/ 15 w 39"/>
                <a:gd name="T53" fmla="*/ 2 h 42"/>
                <a:gd name="T54" fmla="*/ 15 w 39"/>
                <a:gd name="T55" fmla="*/ 1 h 42"/>
                <a:gd name="T56" fmla="*/ 16 w 39"/>
                <a:gd name="T57" fmla="*/ 1 h 42"/>
                <a:gd name="T58" fmla="*/ 32 w 39"/>
                <a:gd name="T59" fmla="*/ 25 h 42"/>
                <a:gd name="T60" fmla="*/ 35 w 39"/>
                <a:gd name="T61" fmla="*/ 26 h 42"/>
                <a:gd name="T62" fmla="*/ 39 w 39"/>
                <a:gd name="T63" fmla="*/ 29 h 42"/>
                <a:gd name="T64" fmla="*/ 36 w 39"/>
                <a:gd name="T65" fmla="*/ 31 h 42"/>
                <a:gd name="T66" fmla="*/ 34 w 39"/>
                <a:gd name="T67" fmla="*/ 30 h 42"/>
                <a:gd name="T68" fmla="*/ 32 w 39"/>
                <a:gd name="T69" fmla="*/ 27 h 42"/>
                <a:gd name="T70" fmla="*/ 31 w 39"/>
                <a:gd name="T71" fmla="*/ 27 h 42"/>
                <a:gd name="T72" fmla="*/ 32 w 39"/>
                <a:gd name="T73" fmla="*/ 25 h 42"/>
                <a:gd name="T74" fmla="*/ 24 w 39"/>
                <a:gd name="T75" fmla="*/ 28 h 42"/>
                <a:gd name="T76" fmla="*/ 25 w 39"/>
                <a:gd name="T77" fmla="*/ 30 h 42"/>
                <a:gd name="T78" fmla="*/ 29 w 39"/>
                <a:gd name="T79" fmla="*/ 34 h 42"/>
                <a:gd name="T80" fmla="*/ 31 w 39"/>
                <a:gd name="T81" fmla="*/ 37 h 42"/>
                <a:gd name="T82" fmla="*/ 27 w 39"/>
                <a:gd name="T83" fmla="*/ 40 h 42"/>
                <a:gd name="T84" fmla="*/ 23 w 39"/>
                <a:gd name="T85" fmla="*/ 41 h 42"/>
                <a:gd name="T86" fmla="*/ 17 w 39"/>
                <a:gd name="T87" fmla="*/ 41 h 42"/>
                <a:gd name="T88" fmla="*/ 12 w 39"/>
                <a:gd name="T89" fmla="*/ 37 h 42"/>
                <a:gd name="T90" fmla="*/ 10 w 39"/>
                <a:gd name="T91" fmla="*/ 33 h 42"/>
                <a:gd name="T92" fmla="*/ 9 w 39"/>
                <a:gd name="T93" fmla="*/ 31 h 42"/>
                <a:gd name="T94" fmla="*/ 11 w 39"/>
                <a:gd name="T95" fmla="*/ 32 h 42"/>
                <a:gd name="T96" fmla="*/ 17 w 39"/>
                <a:gd name="T97" fmla="*/ 37 h 42"/>
                <a:gd name="T98" fmla="*/ 24 w 39"/>
                <a:gd name="T99" fmla="*/ 37 h 42"/>
                <a:gd name="T100" fmla="*/ 25 w 39"/>
                <a:gd name="T101" fmla="*/ 35 h 42"/>
                <a:gd name="T102" fmla="*/ 23 w 39"/>
                <a:gd name="T103" fmla="*/ 32 h 42"/>
                <a:gd name="T104" fmla="*/ 22 w 39"/>
                <a:gd name="T105" fmla="*/ 30 h 42"/>
                <a:gd name="T106" fmla="*/ 21 w 39"/>
                <a:gd name="T107" fmla="*/ 29 h 42"/>
                <a:gd name="T108" fmla="*/ 19 w 39"/>
                <a:gd name="T109" fmla="*/ 28 h 42"/>
                <a:gd name="T110" fmla="*/ 18 w 39"/>
                <a:gd name="T111" fmla="*/ 31 h 42"/>
                <a:gd name="T112" fmla="*/ 20 w 39"/>
                <a:gd name="T113" fmla="*/ 33 h 42"/>
                <a:gd name="T114" fmla="*/ 18 w 39"/>
                <a:gd name="T115" fmla="*/ 35 h 42"/>
                <a:gd name="T116" fmla="*/ 16 w 39"/>
                <a:gd name="T117" fmla="*/ 30 h 42"/>
                <a:gd name="T118" fmla="*/ 17 w 39"/>
                <a:gd name="T119" fmla="*/ 28 h 42"/>
                <a:gd name="T120" fmla="*/ 22 w 39"/>
                <a:gd name="T121" fmla="*/ 27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9" h="42">
                  <a:moveTo>
                    <a:pt x="18" y="1"/>
                  </a:moveTo>
                  <a:cubicBezTo>
                    <a:pt x="19" y="1"/>
                    <a:pt x="19" y="2"/>
                    <a:pt x="19" y="2"/>
                  </a:cubicBezTo>
                  <a:cubicBezTo>
                    <a:pt x="20" y="3"/>
                    <a:pt x="20" y="3"/>
                    <a:pt x="20" y="3"/>
                  </a:cubicBezTo>
                  <a:cubicBezTo>
                    <a:pt x="20" y="3"/>
                    <a:pt x="20" y="4"/>
                    <a:pt x="20" y="4"/>
                  </a:cubicBezTo>
                  <a:cubicBezTo>
                    <a:pt x="20" y="5"/>
                    <a:pt x="20" y="7"/>
                    <a:pt x="20" y="8"/>
                  </a:cubicBezTo>
                  <a:cubicBezTo>
                    <a:pt x="20" y="8"/>
                    <a:pt x="20" y="8"/>
                    <a:pt x="20" y="8"/>
                  </a:cubicBezTo>
                  <a:cubicBezTo>
                    <a:pt x="21" y="8"/>
                    <a:pt x="21" y="8"/>
                    <a:pt x="21" y="8"/>
                  </a:cubicBezTo>
                  <a:cubicBezTo>
                    <a:pt x="21" y="8"/>
                    <a:pt x="22" y="8"/>
                    <a:pt x="23" y="9"/>
                  </a:cubicBezTo>
                  <a:cubicBezTo>
                    <a:pt x="23" y="9"/>
                    <a:pt x="23" y="9"/>
                    <a:pt x="23" y="9"/>
                  </a:cubicBezTo>
                  <a:cubicBezTo>
                    <a:pt x="23" y="9"/>
                    <a:pt x="23" y="10"/>
                    <a:pt x="24" y="10"/>
                  </a:cubicBezTo>
                  <a:cubicBezTo>
                    <a:pt x="24" y="10"/>
                    <a:pt x="24" y="10"/>
                    <a:pt x="24" y="10"/>
                  </a:cubicBezTo>
                  <a:cubicBezTo>
                    <a:pt x="24" y="10"/>
                    <a:pt x="24" y="10"/>
                    <a:pt x="24" y="10"/>
                  </a:cubicBezTo>
                  <a:cubicBezTo>
                    <a:pt x="24" y="11"/>
                    <a:pt x="25" y="11"/>
                    <a:pt x="24" y="11"/>
                  </a:cubicBezTo>
                  <a:cubicBezTo>
                    <a:pt x="23" y="11"/>
                    <a:pt x="24" y="12"/>
                    <a:pt x="24" y="12"/>
                  </a:cubicBezTo>
                  <a:cubicBezTo>
                    <a:pt x="23" y="13"/>
                    <a:pt x="22" y="12"/>
                    <a:pt x="22" y="13"/>
                  </a:cubicBezTo>
                  <a:cubicBezTo>
                    <a:pt x="21" y="13"/>
                    <a:pt x="20" y="14"/>
                    <a:pt x="20" y="15"/>
                  </a:cubicBezTo>
                  <a:cubicBezTo>
                    <a:pt x="19" y="15"/>
                    <a:pt x="20" y="15"/>
                    <a:pt x="19" y="15"/>
                  </a:cubicBezTo>
                  <a:cubicBezTo>
                    <a:pt x="20" y="16"/>
                    <a:pt x="18" y="18"/>
                    <a:pt x="20" y="18"/>
                  </a:cubicBezTo>
                  <a:cubicBezTo>
                    <a:pt x="20" y="18"/>
                    <a:pt x="21" y="18"/>
                    <a:pt x="21" y="18"/>
                  </a:cubicBezTo>
                  <a:cubicBezTo>
                    <a:pt x="22" y="18"/>
                    <a:pt x="22" y="19"/>
                    <a:pt x="22" y="19"/>
                  </a:cubicBezTo>
                  <a:cubicBezTo>
                    <a:pt x="22" y="19"/>
                    <a:pt x="23" y="19"/>
                    <a:pt x="23" y="19"/>
                  </a:cubicBezTo>
                  <a:cubicBezTo>
                    <a:pt x="23" y="20"/>
                    <a:pt x="23" y="20"/>
                    <a:pt x="22" y="21"/>
                  </a:cubicBezTo>
                  <a:cubicBezTo>
                    <a:pt x="23" y="21"/>
                    <a:pt x="22" y="21"/>
                    <a:pt x="22" y="22"/>
                  </a:cubicBezTo>
                  <a:cubicBezTo>
                    <a:pt x="21" y="22"/>
                    <a:pt x="20" y="22"/>
                    <a:pt x="19" y="22"/>
                  </a:cubicBezTo>
                  <a:cubicBezTo>
                    <a:pt x="19" y="22"/>
                    <a:pt x="18" y="22"/>
                    <a:pt x="18" y="22"/>
                  </a:cubicBezTo>
                  <a:cubicBezTo>
                    <a:pt x="18" y="23"/>
                    <a:pt x="17" y="23"/>
                    <a:pt x="17" y="23"/>
                  </a:cubicBezTo>
                  <a:cubicBezTo>
                    <a:pt x="16" y="23"/>
                    <a:pt x="16" y="25"/>
                    <a:pt x="15" y="24"/>
                  </a:cubicBezTo>
                  <a:cubicBezTo>
                    <a:pt x="14" y="24"/>
                    <a:pt x="14" y="24"/>
                    <a:pt x="13" y="24"/>
                  </a:cubicBezTo>
                  <a:cubicBezTo>
                    <a:pt x="13" y="24"/>
                    <a:pt x="13" y="24"/>
                    <a:pt x="12" y="24"/>
                  </a:cubicBezTo>
                  <a:cubicBezTo>
                    <a:pt x="12" y="25"/>
                    <a:pt x="11" y="25"/>
                    <a:pt x="11" y="26"/>
                  </a:cubicBezTo>
                  <a:cubicBezTo>
                    <a:pt x="9" y="28"/>
                    <a:pt x="8" y="30"/>
                    <a:pt x="6" y="31"/>
                  </a:cubicBezTo>
                  <a:cubicBezTo>
                    <a:pt x="6" y="31"/>
                    <a:pt x="5" y="31"/>
                    <a:pt x="5" y="32"/>
                  </a:cubicBezTo>
                  <a:cubicBezTo>
                    <a:pt x="6" y="32"/>
                    <a:pt x="6" y="32"/>
                    <a:pt x="6" y="32"/>
                  </a:cubicBezTo>
                  <a:cubicBezTo>
                    <a:pt x="6" y="32"/>
                    <a:pt x="5" y="32"/>
                    <a:pt x="5" y="33"/>
                  </a:cubicBezTo>
                  <a:cubicBezTo>
                    <a:pt x="4" y="33"/>
                    <a:pt x="5" y="34"/>
                    <a:pt x="4" y="34"/>
                  </a:cubicBezTo>
                  <a:cubicBezTo>
                    <a:pt x="5" y="34"/>
                    <a:pt x="4" y="35"/>
                    <a:pt x="4" y="35"/>
                  </a:cubicBezTo>
                  <a:cubicBezTo>
                    <a:pt x="4" y="35"/>
                    <a:pt x="4" y="35"/>
                    <a:pt x="4" y="36"/>
                  </a:cubicBezTo>
                  <a:cubicBezTo>
                    <a:pt x="4" y="36"/>
                    <a:pt x="4" y="36"/>
                    <a:pt x="4" y="37"/>
                  </a:cubicBezTo>
                  <a:cubicBezTo>
                    <a:pt x="3" y="38"/>
                    <a:pt x="3" y="39"/>
                    <a:pt x="1" y="39"/>
                  </a:cubicBezTo>
                  <a:cubicBezTo>
                    <a:pt x="1" y="39"/>
                    <a:pt x="1" y="38"/>
                    <a:pt x="0" y="37"/>
                  </a:cubicBezTo>
                  <a:cubicBezTo>
                    <a:pt x="1" y="37"/>
                    <a:pt x="1" y="37"/>
                    <a:pt x="1" y="37"/>
                  </a:cubicBezTo>
                  <a:cubicBezTo>
                    <a:pt x="1" y="37"/>
                    <a:pt x="1" y="37"/>
                    <a:pt x="1" y="36"/>
                  </a:cubicBezTo>
                  <a:cubicBezTo>
                    <a:pt x="1" y="36"/>
                    <a:pt x="1" y="35"/>
                    <a:pt x="1" y="35"/>
                  </a:cubicBezTo>
                  <a:cubicBezTo>
                    <a:pt x="1" y="34"/>
                    <a:pt x="1" y="33"/>
                    <a:pt x="2" y="33"/>
                  </a:cubicBezTo>
                  <a:cubicBezTo>
                    <a:pt x="2" y="33"/>
                    <a:pt x="2" y="33"/>
                    <a:pt x="2" y="32"/>
                  </a:cubicBezTo>
                  <a:cubicBezTo>
                    <a:pt x="3" y="32"/>
                    <a:pt x="3" y="31"/>
                    <a:pt x="3" y="31"/>
                  </a:cubicBezTo>
                  <a:cubicBezTo>
                    <a:pt x="3" y="31"/>
                    <a:pt x="4" y="31"/>
                    <a:pt x="4" y="30"/>
                  </a:cubicBezTo>
                  <a:cubicBezTo>
                    <a:pt x="5" y="29"/>
                    <a:pt x="6" y="29"/>
                    <a:pt x="7" y="28"/>
                  </a:cubicBezTo>
                  <a:cubicBezTo>
                    <a:pt x="7" y="28"/>
                    <a:pt x="8" y="27"/>
                    <a:pt x="8" y="27"/>
                  </a:cubicBezTo>
                  <a:cubicBezTo>
                    <a:pt x="8" y="27"/>
                    <a:pt x="9" y="26"/>
                    <a:pt x="9" y="26"/>
                  </a:cubicBezTo>
                  <a:cubicBezTo>
                    <a:pt x="9" y="26"/>
                    <a:pt x="10" y="26"/>
                    <a:pt x="10" y="25"/>
                  </a:cubicBezTo>
                  <a:cubicBezTo>
                    <a:pt x="10" y="25"/>
                    <a:pt x="11" y="24"/>
                    <a:pt x="12" y="24"/>
                  </a:cubicBezTo>
                  <a:cubicBezTo>
                    <a:pt x="12" y="23"/>
                    <a:pt x="10" y="23"/>
                    <a:pt x="10" y="22"/>
                  </a:cubicBezTo>
                  <a:cubicBezTo>
                    <a:pt x="10" y="22"/>
                    <a:pt x="9" y="21"/>
                    <a:pt x="9" y="20"/>
                  </a:cubicBezTo>
                  <a:cubicBezTo>
                    <a:pt x="9" y="20"/>
                    <a:pt x="9" y="20"/>
                    <a:pt x="9" y="20"/>
                  </a:cubicBezTo>
                  <a:cubicBezTo>
                    <a:pt x="9" y="20"/>
                    <a:pt x="9" y="20"/>
                    <a:pt x="9" y="20"/>
                  </a:cubicBezTo>
                  <a:cubicBezTo>
                    <a:pt x="9" y="20"/>
                    <a:pt x="9" y="20"/>
                    <a:pt x="9" y="20"/>
                  </a:cubicBezTo>
                  <a:cubicBezTo>
                    <a:pt x="9" y="19"/>
                    <a:pt x="9" y="20"/>
                    <a:pt x="9" y="19"/>
                  </a:cubicBezTo>
                  <a:cubicBezTo>
                    <a:pt x="10" y="20"/>
                    <a:pt x="10" y="19"/>
                    <a:pt x="11" y="20"/>
                  </a:cubicBezTo>
                  <a:cubicBezTo>
                    <a:pt x="11" y="20"/>
                    <a:pt x="12" y="19"/>
                    <a:pt x="12" y="20"/>
                  </a:cubicBezTo>
                  <a:cubicBezTo>
                    <a:pt x="12" y="20"/>
                    <a:pt x="13" y="20"/>
                    <a:pt x="13" y="20"/>
                  </a:cubicBezTo>
                  <a:cubicBezTo>
                    <a:pt x="14" y="20"/>
                    <a:pt x="14" y="19"/>
                    <a:pt x="14" y="19"/>
                  </a:cubicBezTo>
                  <a:cubicBezTo>
                    <a:pt x="14" y="19"/>
                    <a:pt x="15" y="19"/>
                    <a:pt x="15" y="18"/>
                  </a:cubicBezTo>
                  <a:cubicBezTo>
                    <a:pt x="15" y="18"/>
                    <a:pt x="16" y="17"/>
                    <a:pt x="16" y="17"/>
                  </a:cubicBezTo>
                  <a:cubicBezTo>
                    <a:pt x="15" y="16"/>
                    <a:pt x="14" y="17"/>
                    <a:pt x="14" y="17"/>
                  </a:cubicBezTo>
                  <a:cubicBezTo>
                    <a:pt x="14" y="16"/>
                    <a:pt x="13" y="16"/>
                    <a:pt x="13" y="16"/>
                  </a:cubicBezTo>
                  <a:cubicBezTo>
                    <a:pt x="12" y="16"/>
                    <a:pt x="11" y="16"/>
                    <a:pt x="10" y="16"/>
                  </a:cubicBezTo>
                  <a:cubicBezTo>
                    <a:pt x="9" y="15"/>
                    <a:pt x="8" y="15"/>
                    <a:pt x="8" y="15"/>
                  </a:cubicBezTo>
                  <a:cubicBezTo>
                    <a:pt x="8" y="15"/>
                    <a:pt x="8" y="15"/>
                    <a:pt x="8" y="15"/>
                  </a:cubicBezTo>
                  <a:cubicBezTo>
                    <a:pt x="7" y="15"/>
                    <a:pt x="7" y="15"/>
                    <a:pt x="7" y="15"/>
                  </a:cubicBezTo>
                  <a:cubicBezTo>
                    <a:pt x="7" y="14"/>
                    <a:pt x="7" y="14"/>
                    <a:pt x="7" y="14"/>
                  </a:cubicBezTo>
                  <a:cubicBezTo>
                    <a:pt x="7" y="14"/>
                    <a:pt x="6" y="14"/>
                    <a:pt x="6" y="14"/>
                  </a:cubicBezTo>
                  <a:cubicBezTo>
                    <a:pt x="6" y="14"/>
                    <a:pt x="6" y="14"/>
                    <a:pt x="6" y="13"/>
                  </a:cubicBezTo>
                  <a:cubicBezTo>
                    <a:pt x="6" y="14"/>
                    <a:pt x="6" y="14"/>
                    <a:pt x="7" y="13"/>
                  </a:cubicBezTo>
                  <a:cubicBezTo>
                    <a:pt x="9" y="13"/>
                    <a:pt x="11" y="13"/>
                    <a:pt x="13" y="12"/>
                  </a:cubicBezTo>
                  <a:cubicBezTo>
                    <a:pt x="14" y="11"/>
                    <a:pt x="15" y="11"/>
                    <a:pt x="15" y="10"/>
                  </a:cubicBezTo>
                  <a:cubicBezTo>
                    <a:pt x="16" y="10"/>
                    <a:pt x="16" y="10"/>
                    <a:pt x="16" y="10"/>
                  </a:cubicBezTo>
                  <a:cubicBezTo>
                    <a:pt x="16" y="8"/>
                    <a:pt x="15" y="7"/>
                    <a:pt x="15" y="6"/>
                  </a:cubicBezTo>
                  <a:cubicBezTo>
                    <a:pt x="15" y="6"/>
                    <a:pt x="15" y="5"/>
                    <a:pt x="14" y="5"/>
                  </a:cubicBezTo>
                  <a:cubicBezTo>
                    <a:pt x="14" y="4"/>
                    <a:pt x="15" y="4"/>
                    <a:pt x="15" y="4"/>
                  </a:cubicBezTo>
                  <a:cubicBezTo>
                    <a:pt x="15" y="3"/>
                    <a:pt x="15" y="2"/>
                    <a:pt x="15" y="2"/>
                  </a:cubicBezTo>
                  <a:cubicBezTo>
                    <a:pt x="16" y="2"/>
                    <a:pt x="16" y="2"/>
                    <a:pt x="16" y="1"/>
                  </a:cubicBezTo>
                  <a:cubicBezTo>
                    <a:pt x="16" y="1"/>
                    <a:pt x="16" y="1"/>
                    <a:pt x="15" y="1"/>
                  </a:cubicBezTo>
                  <a:cubicBezTo>
                    <a:pt x="15" y="1"/>
                    <a:pt x="15" y="1"/>
                    <a:pt x="15" y="1"/>
                  </a:cubicBezTo>
                  <a:cubicBezTo>
                    <a:pt x="15" y="1"/>
                    <a:pt x="16" y="1"/>
                    <a:pt x="16" y="1"/>
                  </a:cubicBezTo>
                  <a:cubicBezTo>
                    <a:pt x="16" y="1"/>
                    <a:pt x="16" y="1"/>
                    <a:pt x="16" y="1"/>
                  </a:cubicBezTo>
                  <a:cubicBezTo>
                    <a:pt x="16" y="1"/>
                    <a:pt x="16" y="1"/>
                    <a:pt x="16" y="1"/>
                  </a:cubicBezTo>
                  <a:cubicBezTo>
                    <a:pt x="16" y="1"/>
                    <a:pt x="17" y="0"/>
                    <a:pt x="18" y="1"/>
                  </a:cubicBezTo>
                  <a:close/>
                  <a:moveTo>
                    <a:pt x="32" y="25"/>
                  </a:moveTo>
                  <a:cubicBezTo>
                    <a:pt x="32" y="25"/>
                    <a:pt x="32" y="25"/>
                    <a:pt x="32" y="25"/>
                  </a:cubicBezTo>
                  <a:cubicBezTo>
                    <a:pt x="32" y="26"/>
                    <a:pt x="32" y="26"/>
                    <a:pt x="32" y="26"/>
                  </a:cubicBezTo>
                  <a:cubicBezTo>
                    <a:pt x="33" y="25"/>
                    <a:pt x="34" y="26"/>
                    <a:pt x="35" y="26"/>
                  </a:cubicBezTo>
                  <a:cubicBezTo>
                    <a:pt x="35" y="26"/>
                    <a:pt x="35" y="26"/>
                    <a:pt x="35" y="26"/>
                  </a:cubicBezTo>
                  <a:cubicBezTo>
                    <a:pt x="36" y="26"/>
                    <a:pt x="36" y="26"/>
                    <a:pt x="37" y="27"/>
                  </a:cubicBezTo>
                  <a:cubicBezTo>
                    <a:pt x="38" y="27"/>
                    <a:pt x="39" y="28"/>
                    <a:pt x="39" y="29"/>
                  </a:cubicBezTo>
                  <a:cubicBezTo>
                    <a:pt x="39" y="29"/>
                    <a:pt x="39" y="29"/>
                    <a:pt x="39" y="29"/>
                  </a:cubicBezTo>
                  <a:cubicBezTo>
                    <a:pt x="39" y="30"/>
                    <a:pt x="39" y="30"/>
                    <a:pt x="39" y="31"/>
                  </a:cubicBezTo>
                  <a:cubicBezTo>
                    <a:pt x="38" y="31"/>
                    <a:pt x="38" y="31"/>
                    <a:pt x="38" y="31"/>
                  </a:cubicBezTo>
                  <a:cubicBezTo>
                    <a:pt x="38" y="31"/>
                    <a:pt x="37" y="31"/>
                    <a:pt x="36" y="31"/>
                  </a:cubicBezTo>
                  <a:cubicBezTo>
                    <a:pt x="36" y="31"/>
                    <a:pt x="35" y="31"/>
                    <a:pt x="36" y="30"/>
                  </a:cubicBezTo>
                  <a:cubicBezTo>
                    <a:pt x="35" y="30"/>
                    <a:pt x="35" y="30"/>
                    <a:pt x="34" y="29"/>
                  </a:cubicBezTo>
                  <a:cubicBezTo>
                    <a:pt x="34" y="30"/>
                    <a:pt x="34" y="30"/>
                    <a:pt x="34" y="30"/>
                  </a:cubicBezTo>
                  <a:cubicBezTo>
                    <a:pt x="34" y="29"/>
                    <a:pt x="34" y="29"/>
                    <a:pt x="33" y="28"/>
                  </a:cubicBezTo>
                  <a:cubicBezTo>
                    <a:pt x="33" y="28"/>
                    <a:pt x="33" y="28"/>
                    <a:pt x="33" y="28"/>
                  </a:cubicBezTo>
                  <a:cubicBezTo>
                    <a:pt x="33" y="28"/>
                    <a:pt x="33" y="27"/>
                    <a:pt x="32" y="27"/>
                  </a:cubicBezTo>
                  <a:cubicBezTo>
                    <a:pt x="32" y="27"/>
                    <a:pt x="32" y="27"/>
                    <a:pt x="32" y="27"/>
                  </a:cubicBezTo>
                  <a:cubicBezTo>
                    <a:pt x="32" y="27"/>
                    <a:pt x="32" y="27"/>
                    <a:pt x="32" y="27"/>
                  </a:cubicBezTo>
                  <a:cubicBezTo>
                    <a:pt x="31" y="26"/>
                    <a:pt x="31" y="27"/>
                    <a:pt x="31" y="27"/>
                  </a:cubicBezTo>
                  <a:cubicBezTo>
                    <a:pt x="31" y="26"/>
                    <a:pt x="30" y="26"/>
                    <a:pt x="31" y="26"/>
                  </a:cubicBezTo>
                  <a:cubicBezTo>
                    <a:pt x="31" y="26"/>
                    <a:pt x="31" y="25"/>
                    <a:pt x="30" y="26"/>
                  </a:cubicBezTo>
                  <a:cubicBezTo>
                    <a:pt x="31" y="25"/>
                    <a:pt x="31" y="26"/>
                    <a:pt x="32" y="25"/>
                  </a:cubicBezTo>
                  <a:close/>
                  <a:moveTo>
                    <a:pt x="22" y="27"/>
                  </a:moveTo>
                  <a:cubicBezTo>
                    <a:pt x="22" y="28"/>
                    <a:pt x="23" y="28"/>
                    <a:pt x="23" y="28"/>
                  </a:cubicBezTo>
                  <a:cubicBezTo>
                    <a:pt x="24" y="28"/>
                    <a:pt x="24" y="28"/>
                    <a:pt x="24" y="28"/>
                  </a:cubicBezTo>
                  <a:cubicBezTo>
                    <a:pt x="24" y="28"/>
                    <a:pt x="24" y="28"/>
                    <a:pt x="24" y="28"/>
                  </a:cubicBezTo>
                  <a:cubicBezTo>
                    <a:pt x="24" y="28"/>
                    <a:pt x="24" y="28"/>
                    <a:pt x="24" y="28"/>
                  </a:cubicBezTo>
                  <a:cubicBezTo>
                    <a:pt x="25" y="29"/>
                    <a:pt x="25" y="29"/>
                    <a:pt x="25" y="30"/>
                  </a:cubicBezTo>
                  <a:cubicBezTo>
                    <a:pt x="26" y="30"/>
                    <a:pt x="26" y="31"/>
                    <a:pt x="27" y="32"/>
                  </a:cubicBezTo>
                  <a:cubicBezTo>
                    <a:pt x="27" y="32"/>
                    <a:pt x="27" y="33"/>
                    <a:pt x="28" y="33"/>
                  </a:cubicBezTo>
                  <a:cubicBezTo>
                    <a:pt x="28" y="33"/>
                    <a:pt x="29" y="34"/>
                    <a:pt x="29" y="34"/>
                  </a:cubicBezTo>
                  <a:cubicBezTo>
                    <a:pt x="29" y="35"/>
                    <a:pt x="31" y="35"/>
                    <a:pt x="30" y="36"/>
                  </a:cubicBezTo>
                  <a:cubicBezTo>
                    <a:pt x="31" y="37"/>
                    <a:pt x="31" y="37"/>
                    <a:pt x="31" y="37"/>
                  </a:cubicBezTo>
                  <a:cubicBezTo>
                    <a:pt x="31" y="37"/>
                    <a:pt x="31" y="37"/>
                    <a:pt x="31" y="37"/>
                  </a:cubicBezTo>
                  <a:cubicBezTo>
                    <a:pt x="32" y="37"/>
                    <a:pt x="32" y="38"/>
                    <a:pt x="32" y="39"/>
                  </a:cubicBezTo>
                  <a:cubicBezTo>
                    <a:pt x="31" y="40"/>
                    <a:pt x="30" y="40"/>
                    <a:pt x="28" y="40"/>
                  </a:cubicBezTo>
                  <a:cubicBezTo>
                    <a:pt x="27" y="40"/>
                    <a:pt x="27" y="40"/>
                    <a:pt x="27" y="40"/>
                  </a:cubicBezTo>
                  <a:cubicBezTo>
                    <a:pt x="26" y="40"/>
                    <a:pt x="26" y="41"/>
                    <a:pt x="25" y="41"/>
                  </a:cubicBezTo>
                  <a:cubicBezTo>
                    <a:pt x="25" y="41"/>
                    <a:pt x="24" y="41"/>
                    <a:pt x="23" y="41"/>
                  </a:cubicBezTo>
                  <a:cubicBezTo>
                    <a:pt x="23" y="41"/>
                    <a:pt x="23" y="41"/>
                    <a:pt x="23" y="41"/>
                  </a:cubicBezTo>
                  <a:cubicBezTo>
                    <a:pt x="22" y="41"/>
                    <a:pt x="21" y="41"/>
                    <a:pt x="21" y="41"/>
                  </a:cubicBezTo>
                  <a:cubicBezTo>
                    <a:pt x="20" y="41"/>
                    <a:pt x="20" y="42"/>
                    <a:pt x="19" y="41"/>
                  </a:cubicBezTo>
                  <a:cubicBezTo>
                    <a:pt x="19" y="42"/>
                    <a:pt x="18" y="41"/>
                    <a:pt x="17" y="41"/>
                  </a:cubicBezTo>
                  <a:cubicBezTo>
                    <a:pt x="17" y="41"/>
                    <a:pt x="16" y="41"/>
                    <a:pt x="16" y="41"/>
                  </a:cubicBezTo>
                  <a:cubicBezTo>
                    <a:pt x="15" y="41"/>
                    <a:pt x="15" y="40"/>
                    <a:pt x="15" y="41"/>
                  </a:cubicBezTo>
                  <a:cubicBezTo>
                    <a:pt x="13" y="40"/>
                    <a:pt x="12" y="38"/>
                    <a:pt x="12" y="37"/>
                  </a:cubicBezTo>
                  <a:cubicBezTo>
                    <a:pt x="11" y="37"/>
                    <a:pt x="11" y="36"/>
                    <a:pt x="11" y="35"/>
                  </a:cubicBezTo>
                  <a:cubicBezTo>
                    <a:pt x="10" y="34"/>
                    <a:pt x="10" y="34"/>
                    <a:pt x="10" y="33"/>
                  </a:cubicBezTo>
                  <a:cubicBezTo>
                    <a:pt x="9" y="33"/>
                    <a:pt x="10" y="33"/>
                    <a:pt x="10" y="33"/>
                  </a:cubicBezTo>
                  <a:cubicBezTo>
                    <a:pt x="10" y="33"/>
                    <a:pt x="9" y="33"/>
                    <a:pt x="9" y="33"/>
                  </a:cubicBezTo>
                  <a:cubicBezTo>
                    <a:pt x="9" y="32"/>
                    <a:pt x="10" y="32"/>
                    <a:pt x="10" y="32"/>
                  </a:cubicBezTo>
                  <a:cubicBezTo>
                    <a:pt x="9" y="32"/>
                    <a:pt x="9" y="31"/>
                    <a:pt x="9" y="31"/>
                  </a:cubicBezTo>
                  <a:cubicBezTo>
                    <a:pt x="10" y="31"/>
                    <a:pt x="10" y="31"/>
                    <a:pt x="10" y="31"/>
                  </a:cubicBezTo>
                  <a:cubicBezTo>
                    <a:pt x="10" y="31"/>
                    <a:pt x="10" y="31"/>
                    <a:pt x="10" y="31"/>
                  </a:cubicBezTo>
                  <a:cubicBezTo>
                    <a:pt x="11" y="31"/>
                    <a:pt x="11" y="31"/>
                    <a:pt x="11" y="32"/>
                  </a:cubicBezTo>
                  <a:cubicBezTo>
                    <a:pt x="11" y="32"/>
                    <a:pt x="12" y="32"/>
                    <a:pt x="12" y="33"/>
                  </a:cubicBezTo>
                  <a:cubicBezTo>
                    <a:pt x="13" y="34"/>
                    <a:pt x="14" y="36"/>
                    <a:pt x="16" y="37"/>
                  </a:cubicBezTo>
                  <a:cubicBezTo>
                    <a:pt x="16" y="37"/>
                    <a:pt x="17" y="37"/>
                    <a:pt x="17" y="37"/>
                  </a:cubicBezTo>
                  <a:cubicBezTo>
                    <a:pt x="18" y="37"/>
                    <a:pt x="19" y="37"/>
                    <a:pt x="20" y="37"/>
                  </a:cubicBezTo>
                  <a:cubicBezTo>
                    <a:pt x="21" y="38"/>
                    <a:pt x="21" y="37"/>
                    <a:pt x="22" y="37"/>
                  </a:cubicBezTo>
                  <a:cubicBezTo>
                    <a:pt x="22" y="37"/>
                    <a:pt x="23" y="38"/>
                    <a:pt x="24" y="37"/>
                  </a:cubicBezTo>
                  <a:cubicBezTo>
                    <a:pt x="24" y="37"/>
                    <a:pt x="24" y="37"/>
                    <a:pt x="24" y="37"/>
                  </a:cubicBezTo>
                  <a:cubicBezTo>
                    <a:pt x="24" y="37"/>
                    <a:pt x="25" y="37"/>
                    <a:pt x="26" y="37"/>
                  </a:cubicBezTo>
                  <a:cubicBezTo>
                    <a:pt x="25" y="36"/>
                    <a:pt x="26" y="35"/>
                    <a:pt x="25" y="35"/>
                  </a:cubicBezTo>
                  <a:cubicBezTo>
                    <a:pt x="25" y="34"/>
                    <a:pt x="24" y="34"/>
                    <a:pt x="24" y="33"/>
                  </a:cubicBezTo>
                  <a:cubicBezTo>
                    <a:pt x="24" y="33"/>
                    <a:pt x="24" y="33"/>
                    <a:pt x="24" y="33"/>
                  </a:cubicBezTo>
                  <a:cubicBezTo>
                    <a:pt x="24" y="33"/>
                    <a:pt x="24" y="32"/>
                    <a:pt x="23" y="32"/>
                  </a:cubicBezTo>
                  <a:cubicBezTo>
                    <a:pt x="23" y="32"/>
                    <a:pt x="23" y="32"/>
                    <a:pt x="23" y="31"/>
                  </a:cubicBezTo>
                  <a:cubicBezTo>
                    <a:pt x="23" y="31"/>
                    <a:pt x="23" y="31"/>
                    <a:pt x="23" y="31"/>
                  </a:cubicBezTo>
                  <a:cubicBezTo>
                    <a:pt x="23" y="31"/>
                    <a:pt x="22" y="30"/>
                    <a:pt x="22" y="30"/>
                  </a:cubicBezTo>
                  <a:cubicBezTo>
                    <a:pt x="22" y="30"/>
                    <a:pt x="22" y="30"/>
                    <a:pt x="23" y="30"/>
                  </a:cubicBezTo>
                  <a:cubicBezTo>
                    <a:pt x="23" y="29"/>
                    <a:pt x="22" y="29"/>
                    <a:pt x="22" y="29"/>
                  </a:cubicBezTo>
                  <a:cubicBezTo>
                    <a:pt x="22" y="29"/>
                    <a:pt x="22" y="29"/>
                    <a:pt x="21" y="29"/>
                  </a:cubicBezTo>
                  <a:cubicBezTo>
                    <a:pt x="21" y="28"/>
                    <a:pt x="21" y="29"/>
                    <a:pt x="20" y="29"/>
                  </a:cubicBezTo>
                  <a:cubicBezTo>
                    <a:pt x="20" y="29"/>
                    <a:pt x="20" y="29"/>
                    <a:pt x="20" y="29"/>
                  </a:cubicBezTo>
                  <a:cubicBezTo>
                    <a:pt x="20" y="28"/>
                    <a:pt x="20" y="28"/>
                    <a:pt x="19" y="28"/>
                  </a:cubicBezTo>
                  <a:cubicBezTo>
                    <a:pt x="19" y="28"/>
                    <a:pt x="19" y="28"/>
                    <a:pt x="19" y="28"/>
                  </a:cubicBezTo>
                  <a:cubicBezTo>
                    <a:pt x="19" y="28"/>
                    <a:pt x="19" y="28"/>
                    <a:pt x="18" y="28"/>
                  </a:cubicBezTo>
                  <a:cubicBezTo>
                    <a:pt x="18" y="29"/>
                    <a:pt x="18" y="30"/>
                    <a:pt x="18" y="31"/>
                  </a:cubicBezTo>
                  <a:cubicBezTo>
                    <a:pt x="18" y="31"/>
                    <a:pt x="18" y="31"/>
                    <a:pt x="18" y="31"/>
                  </a:cubicBezTo>
                  <a:cubicBezTo>
                    <a:pt x="18" y="31"/>
                    <a:pt x="18" y="31"/>
                    <a:pt x="18" y="31"/>
                  </a:cubicBezTo>
                  <a:cubicBezTo>
                    <a:pt x="18" y="31"/>
                    <a:pt x="19" y="32"/>
                    <a:pt x="20" y="33"/>
                  </a:cubicBezTo>
                  <a:cubicBezTo>
                    <a:pt x="20" y="33"/>
                    <a:pt x="19" y="34"/>
                    <a:pt x="19" y="34"/>
                  </a:cubicBezTo>
                  <a:cubicBezTo>
                    <a:pt x="19" y="34"/>
                    <a:pt x="19" y="35"/>
                    <a:pt x="18" y="35"/>
                  </a:cubicBezTo>
                  <a:cubicBezTo>
                    <a:pt x="18" y="34"/>
                    <a:pt x="18" y="35"/>
                    <a:pt x="18" y="35"/>
                  </a:cubicBezTo>
                  <a:cubicBezTo>
                    <a:pt x="17" y="35"/>
                    <a:pt x="17" y="34"/>
                    <a:pt x="17" y="34"/>
                  </a:cubicBezTo>
                  <a:cubicBezTo>
                    <a:pt x="17" y="32"/>
                    <a:pt x="17" y="31"/>
                    <a:pt x="16" y="30"/>
                  </a:cubicBezTo>
                  <a:cubicBezTo>
                    <a:pt x="16" y="30"/>
                    <a:pt x="16" y="30"/>
                    <a:pt x="16" y="30"/>
                  </a:cubicBezTo>
                  <a:cubicBezTo>
                    <a:pt x="16" y="30"/>
                    <a:pt x="16" y="29"/>
                    <a:pt x="16" y="28"/>
                  </a:cubicBezTo>
                  <a:cubicBezTo>
                    <a:pt x="16" y="28"/>
                    <a:pt x="17" y="28"/>
                    <a:pt x="17" y="27"/>
                  </a:cubicBezTo>
                  <a:cubicBezTo>
                    <a:pt x="17" y="28"/>
                    <a:pt x="17" y="28"/>
                    <a:pt x="17" y="28"/>
                  </a:cubicBezTo>
                  <a:cubicBezTo>
                    <a:pt x="18" y="27"/>
                    <a:pt x="19" y="26"/>
                    <a:pt x="20" y="27"/>
                  </a:cubicBezTo>
                  <a:cubicBezTo>
                    <a:pt x="21" y="26"/>
                    <a:pt x="21" y="26"/>
                    <a:pt x="21" y="26"/>
                  </a:cubicBezTo>
                  <a:cubicBezTo>
                    <a:pt x="22" y="27"/>
                    <a:pt x="22" y="27"/>
                    <a:pt x="22"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15"/>
            <p:cNvSpPr>
              <a:spLocks noEditPoints="1"/>
            </p:cNvSpPr>
            <p:nvPr/>
          </p:nvSpPr>
          <p:spPr bwMode="auto">
            <a:xfrm>
              <a:off x="5268" y="4115"/>
              <a:ext cx="98" cy="115"/>
            </a:xfrm>
            <a:custGeom>
              <a:avLst/>
              <a:gdLst>
                <a:gd name="T0" fmla="*/ 35 w 38"/>
                <a:gd name="T1" fmla="*/ 4 h 43"/>
                <a:gd name="T2" fmla="*/ 38 w 38"/>
                <a:gd name="T3" fmla="*/ 8 h 43"/>
                <a:gd name="T4" fmla="*/ 36 w 38"/>
                <a:gd name="T5" fmla="*/ 15 h 43"/>
                <a:gd name="T6" fmla="*/ 36 w 38"/>
                <a:gd name="T7" fmla="*/ 19 h 43"/>
                <a:gd name="T8" fmla="*/ 36 w 38"/>
                <a:gd name="T9" fmla="*/ 31 h 43"/>
                <a:gd name="T10" fmla="*/ 37 w 38"/>
                <a:gd name="T11" fmla="*/ 33 h 43"/>
                <a:gd name="T12" fmla="*/ 34 w 38"/>
                <a:gd name="T13" fmla="*/ 42 h 43"/>
                <a:gd name="T14" fmla="*/ 33 w 38"/>
                <a:gd name="T15" fmla="*/ 40 h 43"/>
                <a:gd name="T16" fmla="*/ 32 w 38"/>
                <a:gd name="T17" fmla="*/ 37 h 43"/>
                <a:gd name="T18" fmla="*/ 32 w 38"/>
                <a:gd name="T19" fmla="*/ 36 h 43"/>
                <a:gd name="T20" fmla="*/ 32 w 38"/>
                <a:gd name="T21" fmla="*/ 35 h 43"/>
                <a:gd name="T22" fmla="*/ 32 w 38"/>
                <a:gd name="T23" fmla="*/ 35 h 43"/>
                <a:gd name="T24" fmla="*/ 33 w 38"/>
                <a:gd name="T25" fmla="*/ 21 h 43"/>
                <a:gd name="T26" fmla="*/ 32 w 38"/>
                <a:gd name="T27" fmla="*/ 5 h 43"/>
                <a:gd name="T28" fmla="*/ 25 w 38"/>
                <a:gd name="T29" fmla="*/ 3 h 43"/>
                <a:gd name="T30" fmla="*/ 17 w 38"/>
                <a:gd name="T31" fmla="*/ 4 h 43"/>
                <a:gd name="T32" fmla="*/ 14 w 38"/>
                <a:gd name="T33" fmla="*/ 5 h 43"/>
                <a:gd name="T34" fmla="*/ 18 w 38"/>
                <a:gd name="T35" fmla="*/ 0 h 43"/>
                <a:gd name="T36" fmla="*/ 28 w 38"/>
                <a:gd name="T37" fmla="*/ 0 h 43"/>
                <a:gd name="T38" fmla="*/ 17 w 38"/>
                <a:gd name="T39" fmla="*/ 14 h 43"/>
                <a:gd name="T40" fmla="*/ 17 w 38"/>
                <a:gd name="T41" fmla="*/ 19 h 43"/>
                <a:gd name="T42" fmla="*/ 21 w 38"/>
                <a:gd name="T43" fmla="*/ 21 h 43"/>
                <a:gd name="T44" fmla="*/ 23 w 38"/>
                <a:gd name="T45" fmla="*/ 24 h 43"/>
                <a:gd name="T46" fmla="*/ 19 w 38"/>
                <a:gd name="T47" fmla="*/ 26 h 43"/>
                <a:gd name="T48" fmla="*/ 15 w 38"/>
                <a:gd name="T49" fmla="*/ 27 h 43"/>
                <a:gd name="T50" fmla="*/ 10 w 38"/>
                <a:gd name="T51" fmla="*/ 26 h 43"/>
                <a:gd name="T52" fmla="*/ 10 w 38"/>
                <a:gd name="T53" fmla="*/ 21 h 43"/>
                <a:gd name="T54" fmla="*/ 10 w 38"/>
                <a:gd name="T55" fmla="*/ 19 h 43"/>
                <a:gd name="T56" fmla="*/ 8 w 38"/>
                <a:gd name="T57" fmla="*/ 17 h 43"/>
                <a:gd name="T58" fmla="*/ 15 w 38"/>
                <a:gd name="T59" fmla="*/ 14 h 43"/>
                <a:gd name="T60" fmla="*/ 12 w 38"/>
                <a:gd name="T61" fmla="*/ 11 h 43"/>
                <a:gd name="T62" fmla="*/ 5 w 38"/>
                <a:gd name="T63" fmla="*/ 10 h 43"/>
                <a:gd name="T64" fmla="*/ 6 w 38"/>
                <a:gd name="T65" fmla="*/ 19 h 43"/>
                <a:gd name="T66" fmla="*/ 4 w 38"/>
                <a:gd name="T67" fmla="*/ 24 h 43"/>
                <a:gd name="T68" fmla="*/ 4 w 38"/>
                <a:gd name="T69" fmla="*/ 30 h 43"/>
                <a:gd name="T70" fmla="*/ 5 w 38"/>
                <a:gd name="T71" fmla="*/ 35 h 43"/>
                <a:gd name="T72" fmla="*/ 4 w 38"/>
                <a:gd name="T73" fmla="*/ 36 h 43"/>
                <a:gd name="T74" fmla="*/ 0 w 38"/>
                <a:gd name="T75" fmla="*/ 30 h 43"/>
                <a:gd name="T76" fmla="*/ 0 w 38"/>
                <a:gd name="T77" fmla="*/ 28 h 43"/>
                <a:gd name="T78" fmla="*/ 3 w 38"/>
                <a:gd name="T79" fmla="*/ 10 h 43"/>
                <a:gd name="T80" fmla="*/ 23 w 38"/>
                <a:gd name="T81" fmla="*/ 14 h 43"/>
                <a:gd name="T82" fmla="*/ 26 w 38"/>
                <a:gd name="T83" fmla="*/ 18 h 43"/>
                <a:gd name="T84" fmla="*/ 22 w 38"/>
                <a:gd name="T85" fmla="*/ 13 h 43"/>
                <a:gd name="T86" fmla="*/ 24 w 38"/>
                <a:gd name="T87" fmla="*/ 31 h 43"/>
                <a:gd name="T88" fmla="*/ 21 w 38"/>
                <a:gd name="T89" fmla="*/ 34 h 43"/>
                <a:gd name="T90" fmla="*/ 16 w 38"/>
                <a:gd name="T91" fmla="*/ 34 h 43"/>
                <a:gd name="T92" fmla="*/ 9 w 38"/>
                <a:gd name="T93" fmla="*/ 34 h 43"/>
                <a:gd name="T94" fmla="*/ 9 w 38"/>
                <a:gd name="T95" fmla="*/ 32 h 43"/>
                <a:gd name="T96" fmla="*/ 22 w 38"/>
                <a:gd name="T97" fmla="*/ 3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8" h="43">
                  <a:moveTo>
                    <a:pt x="28" y="0"/>
                  </a:moveTo>
                  <a:cubicBezTo>
                    <a:pt x="30" y="0"/>
                    <a:pt x="31" y="1"/>
                    <a:pt x="32" y="2"/>
                  </a:cubicBezTo>
                  <a:cubicBezTo>
                    <a:pt x="34" y="2"/>
                    <a:pt x="34" y="3"/>
                    <a:pt x="35" y="4"/>
                  </a:cubicBezTo>
                  <a:cubicBezTo>
                    <a:pt x="35" y="4"/>
                    <a:pt x="35" y="5"/>
                    <a:pt x="36" y="5"/>
                  </a:cubicBezTo>
                  <a:cubicBezTo>
                    <a:pt x="36" y="6"/>
                    <a:pt x="36" y="7"/>
                    <a:pt x="37" y="7"/>
                  </a:cubicBezTo>
                  <a:cubicBezTo>
                    <a:pt x="37" y="8"/>
                    <a:pt x="38" y="8"/>
                    <a:pt x="38" y="8"/>
                  </a:cubicBezTo>
                  <a:cubicBezTo>
                    <a:pt x="37" y="9"/>
                    <a:pt x="38" y="10"/>
                    <a:pt x="37" y="11"/>
                  </a:cubicBezTo>
                  <a:cubicBezTo>
                    <a:pt x="37" y="12"/>
                    <a:pt x="37" y="12"/>
                    <a:pt x="36" y="13"/>
                  </a:cubicBezTo>
                  <a:cubicBezTo>
                    <a:pt x="37" y="14"/>
                    <a:pt x="36" y="15"/>
                    <a:pt x="36" y="15"/>
                  </a:cubicBezTo>
                  <a:cubicBezTo>
                    <a:pt x="36" y="15"/>
                    <a:pt x="36" y="16"/>
                    <a:pt x="36" y="16"/>
                  </a:cubicBezTo>
                  <a:cubicBezTo>
                    <a:pt x="36" y="16"/>
                    <a:pt x="36" y="17"/>
                    <a:pt x="36" y="17"/>
                  </a:cubicBezTo>
                  <a:cubicBezTo>
                    <a:pt x="36" y="18"/>
                    <a:pt x="36" y="18"/>
                    <a:pt x="36" y="19"/>
                  </a:cubicBezTo>
                  <a:cubicBezTo>
                    <a:pt x="36" y="20"/>
                    <a:pt x="35" y="21"/>
                    <a:pt x="36" y="21"/>
                  </a:cubicBezTo>
                  <a:cubicBezTo>
                    <a:pt x="36" y="22"/>
                    <a:pt x="35" y="22"/>
                    <a:pt x="36" y="23"/>
                  </a:cubicBezTo>
                  <a:cubicBezTo>
                    <a:pt x="35" y="26"/>
                    <a:pt x="37" y="28"/>
                    <a:pt x="36" y="31"/>
                  </a:cubicBezTo>
                  <a:cubicBezTo>
                    <a:pt x="36" y="31"/>
                    <a:pt x="36" y="31"/>
                    <a:pt x="36" y="31"/>
                  </a:cubicBezTo>
                  <a:cubicBezTo>
                    <a:pt x="36" y="32"/>
                    <a:pt x="36" y="32"/>
                    <a:pt x="36" y="33"/>
                  </a:cubicBezTo>
                  <a:cubicBezTo>
                    <a:pt x="37" y="33"/>
                    <a:pt x="37" y="33"/>
                    <a:pt x="37" y="33"/>
                  </a:cubicBezTo>
                  <a:cubicBezTo>
                    <a:pt x="36" y="33"/>
                    <a:pt x="36" y="33"/>
                    <a:pt x="36" y="33"/>
                  </a:cubicBezTo>
                  <a:cubicBezTo>
                    <a:pt x="37" y="36"/>
                    <a:pt x="37" y="38"/>
                    <a:pt x="37" y="41"/>
                  </a:cubicBezTo>
                  <a:cubicBezTo>
                    <a:pt x="36" y="42"/>
                    <a:pt x="35" y="43"/>
                    <a:pt x="34" y="42"/>
                  </a:cubicBezTo>
                  <a:cubicBezTo>
                    <a:pt x="33" y="42"/>
                    <a:pt x="33" y="41"/>
                    <a:pt x="33" y="41"/>
                  </a:cubicBezTo>
                  <a:cubicBezTo>
                    <a:pt x="33" y="41"/>
                    <a:pt x="33" y="41"/>
                    <a:pt x="33" y="41"/>
                  </a:cubicBezTo>
                  <a:cubicBezTo>
                    <a:pt x="33" y="40"/>
                    <a:pt x="33" y="40"/>
                    <a:pt x="33" y="40"/>
                  </a:cubicBezTo>
                  <a:cubicBezTo>
                    <a:pt x="32" y="39"/>
                    <a:pt x="32" y="39"/>
                    <a:pt x="32" y="38"/>
                  </a:cubicBezTo>
                  <a:cubicBezTo>
                    <a:pt x="32" y="38"/>
                    <a:pt x="33" y="38"/>
                    <a:pt x="33" y="38"/>
                  </a:cubicBezTo>
                  <a:cubicBezTo>
                    <a:pt x="32" y="38"/>
                    <a:pt x="32" y="38"/>
                    <a:pt x="32" y="37"/>
                  </a:cubicBezTo>
                  <a:cubicBezTo>
                    <a:pt x="32" y="37"/>
                    <a:pt x="32" y="37"/>
                    <a:pt x="32" y="37"/>
                  </a:cubicBezTo>
                  <a:cubicBezTo>
                    <a:pt x="32" y="37"/>
                    <a:pt x="32" y="37"/>
                    <a:pt x="32" y="37"/>
                  </a:cubicBezTo>
                  <a:cubicBezTo>
                    <a:pt x="32" y="37"/>
                    <a:pt x="32" y="36"/>
                    <a:pt x="32" y="36"/>
                  </a:cubicBezTo>
                  <a:cubicBezTo>
                    <a:pt x="32" y="36"/>
                    <a:pt x="32" y="36"/>
                    <a:pt x="32" y="35"/>
                  </a:cubicBezTo>
                  <a:cubicBezTo>
                    <a:pt x="32" y="35"/>
                    <a:pt x="32" y="35"/>
                    <a:pt x="32" y="35"/>
                  </a:cubicBezTo>
                  <a:cubicBezTo>
                    <a:pt x="32" y="35"/>
                    <a:pt x="32" y="36"/>
                    <a:pt x="32" y="35"/>
                  </a:cubicBezTo>
                  <a:cubicBezTo>
                    <a:pt x="32" y="35"/>
                    <a:pt x="32" y="35"/>
                    <a:pt x="32" y="35"/>
                  </a:cubicBezTo>
                  <a:cubicBezTo>
                    <a:pt x="32" y="35"/>
                    <a:pt x="32" y="35"/>
                    <a:pt x="32" y="35"/>
                  </a:cubicBezTo>
                  <a:cubicBezTo>
                    <a:pt x="33" y="35"/>
                    <a:pt x="32" y="35"/>
                    <a:pt x="32" y="35"/>
                  </a:cubicBezTo>
                  <a:cubicBezTo>
                    <a:pt x="33" y="35"/>
                    <a:pt x="33" y="35"/>
                    <a:pt x="33" y="35"/>
                  </a:cubicBezTo>
                  <a:cubicBezTo>
                    <a:pt x="33" y="30"/>
                    <a:pt x="32" y="26"/>
                    <a:pt x="33" y="21"/>
                  </a:cubicBezTo>
                  <a:cubicBezTo>
                    <a:pt x="33" y="21"/>
                    <a:pt x="33" y="21"/>
                    <a:pt x="33" y="21"/>
                  </a:cubicBezTo>
                  <a:cubicBezTo>
                    <a:pt x="33" y="16"/>
                    <a:pt x="33" y="11"/>
                    <a:pt x="32" y="6"/>
                  </a:cubicBezTo>
                  <a:cubicBezTo>
                    <a:pt x="32" y="6"/>
                    <a:pt x="32" y="6"/>
                    <a:pt x="32" y="6"/>
                  </a:cubicBezTo>
                  <a:cubicBezTo>
                    <a:pt x="33" y="5"/>
                    <a:pt x="32" y="6"/>
                    <a:pt x="32" y="5"/>
                  </a:cubicBezTo>
                  <a:cubicBezTo>
                    <a:pt x="31" y="4"/>
                    <a:pt x="30" y="3"/>
                    <a:pt x="29" y="3"/>
                  </a:cubicBezTo>
                  <a:cubicBezTo>
                    <a:pt x="28" y="3"/>
                    <a:pt x="27" y="3"/>
                    <a:pt x="26" y="3"/>
                  </a:cubicBezTo>
                  <a:cubicBezTo>
                    <a:pt x="25" y="2"/>
                    <a:pt x="25" y="3"/>
                    <a:pt x="25" y="3"/>
                  </a:cubicBezTo>
                  <a:cubicBezTo>
                    <a:pt x="23" y="3"/>
                    <a:pt x="22" y="3"/>
                    <a:pt x="21" y="3"/>
                  </a:cubicBezTo>
                  <a:cubicBezTo>
                    <a:pt x="20" y="3"/>
                    <a:pt x="19" y="3"/>
                    <a:pt x="19" y="4"/>
                  </a:cubicBezTo>
                  <a:cubicBezTo>
                    <a:pt x="18" y="4"/>
                    <a:pt x="18" y="4"/>
                    <a:pt x="17" y="4"/>
                  </a:cubicBezTo>
                  <a:cubicBezTo>
                    <a:pt x="17" y="4"/>
                    <a:pt x="16" y="4"/>
                    <a:pt x="16" y="4"/>
                  </a:cubicBezTo>
                  <a:cubicBezTo>
                    <a:pt x="16" y="5"/>
                    <a:pt x="15" y="4"/>
                    <a:pt x="15" y="5"/>
                  </a:cubicBezTo>
                  <a:cubicBezTo>
                    <a:pt x="15" y="4"/>
                    <a:pt x="14" y="5"/>
                    <a:pt x="14" y="5"/>
                  </a:cubicBezTo>
                  <a:cubicBezTo>
                    <a:pt x="13" y="5"/>
                    <a:pt x="12" y="5"/>
                    <a:pt x="11" y="4"/>
                  </a:cubicBezTo>
                  <a:cubicBezTo>
                    <a:pt x="11" y="3"/>
                    <a:pt x="13" y="3"/>
                    <a:pt x="13" y="2"/>
                  </a:cubicBezTo>
                  <a:cubicBezTo>
                    <a:pt x="15" y="2"/>
                    <a:pt x="17" y="1"/>
                    <a:pt x="18" y="0"/>
                  </a:cubicBezTo>
                  <a:cubicBezTo>
                    <a:pt x="19" y="0"/>
                    <a:pt x="21" y="0"/>
                    <a:pt x="22" y="0"/>
                  </a:cubicBezTo>
                  <a:cubicBezTo>
                    <a:pt x="24" y="0"/>
                    <a:pt x="25" y="0"/>
                    <a:pt x="27" y="0"/>
                  </a:cubicBezTo>
                  <a:cubicBezTo>
                    <a:pt x="27" y="0"/>
                    <a:pt x="28" y="0"/>
                    <a:pt x="28" y="0"/>
                  </a:cubicBezTo>
                  <a:close/>
                  <a:moveTo>
                    <a:pt x="17" y="10"/>
                  </a:moveTo>
                  <a:cubicBezTo>
                    <a:pt x="18" y="11"/>
                    <a:pt x="17" y="13"/>
                    <a:pt x="17" y="14"/>
                  </a:cubicBezTo>
                  <a:cubicBezTo>
                    <a:pt x="17" y="14"/>
                    <a:pt x="17" y="14"/>
                    <a:pt x="17" y="14"/>
                  </a:cubicBezTo>
                  <a:cubicBezTo>
                    <a:pt x="18" y="15"/>
                    <a:pt x="18" y="15"/>
                    <a:pt x="19" y="15"/>
                  </a:cubicBezTo>
                  <a:cubicBezTo>
                    <a:pt x="19" y="16"/>
                    <a:pt x="21" y="16"/>
                    <a:pt x="20" y="17"/>
                  </a:cubicBezTo>
                  <a:cubicBezTo>
                    <a:pt x="20" y="18"/>
                    <a:pt x="18" y="19"/>
                    <a:pt x="17" y="19"/>
                  </a:cubicBezTo>
                  <a:cubicBezTo>
                    <a:pt x="17" y="20"/>
                    <a:pt x="16" y="20"/>
                    <a:pt x="17" y="21"/>
                  </a:cubicBezTo>
                  <a:cubicBezTo>
                    <a:pt x="18" y="21"/>
                    <a:pt x="19" y="21"/>
                    <a:pt x="20" y="21"/>
                  </a:cubicBezTo>
                  <a:cubicBezTo>
                    <a:pt x="20" y="21"/>
                    <a:pt x="21" y="20"/>
                    <a:pt x="21" y="21"/>
                  </a:cubicBezTo>
                  <a:cubicBezTo>
                    <a:pt x="22" y="21"/>
                    <a:pt x="22" y="21"/>
                    <a:pt x="22" y="22"/>
                  </a:cubicBezTo>
                  <a:cubicBezTo>
                    <a:pt x="22" y="22"/>
                    <a:pt x="23" y="22"/>
                    <a:pt x="22" y="23"/>
                  </a:cubicBezTo>
                  <a:cubicBezTo>
                    <a:pt x="22" y="23"/>
                    <a:pt x="23" y="23"/>
                    <a:pt x="23" y="24"/>
                  </a:cubicBezTo>
                  <a:cubicBezTo>
                    <a:pt x="23" y="25"/>
                    <a:pt x="22" y="25"/>
                    <a:pt x="21" y="25"/>
                  </a:cubicBezTo>
                  <a:cubicBezTo>
                    <a:pt x="21" y="25"/>
                    <a:pt x="20" y="25"/>
                    <a:pt x="20" y="25"/>
                  </a:cubicBezTo>
                  <a:cubicBezTo>
                    <a:pt x="20" y="26"/>
                    <a:pt x="19" y="25"/>
                    <a:pt x="19" y="26"/>
                  </a:cubicBezTo>
                  <a:cubicBezTo>
                    <a:pt x="19" y="26"/>
                    <a:pt x="19" y="26"/>
                    <a:pt x="19" y="26"/>
                  </a:cubicBezTo>
                  <a:cubicBezTo>
                    <a:pt x="19" y="27"/>
                    <a:pt x="18" y="26"/>
                    <a:pt x="17" y="26"/>
                  </a:cubicBezTo>
                  <a:cubicBezTo>
                    <a:pt x="17" y="27"/>
                    <a:pt x="16" y="26"/>
                    <a:pt x="15" y="27"/>
                  </a:cubicBezTo>
                  <a:cubicBezTo>
                    <a:pt x="15" y="26"/>
                    <a:pt x="15" y="27"/>
                    <a:pt x="14" y="27"/>
                  </a:cubicBezTo>
                  <a:cubicBezTo>
                    <a:pt x="14" y="27"/>
                    <a:pt x="13" y="27"/>
                    <a:pt x="13" y="27"/>
                  </a:cubicBezTo>
                  <a:cubicBezTo>
                    <a:pt x="12" y="27"/>
                    <a:pt x="11" y="27"/>
                    <a:pt x="10" y="26"/>
                  </a:cubicBezTo>
                  <a:cubicBezTo>
                    <a:pt x="10" y="26"/>
                    <a:pt x="10" y="25"/>
                    <a:pt x="10" y="24"/>
                  </a:cubicBezTo>
                  <a:cubicBezTo>
                    <a:pt x="9" y="24"/>
                    <a:pt x="10" y="23"/>
                    <a:pt x="10" y="23"/>
                  </a:cubicBezTo>
                  <a:cubicBezTo>
                    <a:pt x="10" y="22"/>
                    <a:pt x="9" y="21"/>
                    <a:pt x="10" y="21"/>
                  </a:cubicBezTo>
                  <a:cubicBezTo>
                    <a:pt x="9" y="20"/>
                    <a:pt x="11" y="20"/>
                    <a:pt x="11" y="19"/>
                  </a:cubicBezTo>
                  <a:cubicBezTo>
                    <a:pt x="11" y="19"/>
                    <a:pt x="11" y="19"/>
                    <a:pt x="11" y="19"/>
                  </a:cubicBezTo>
                  <a:cubicBezTo>
                    <a:pt x="10" y="19"/>
                    <a:pt x="10" y="19"/>
                    <a:pt x="10" y="19"/>
                  </a:cubicBezTo>
                  <a:cubicBezTo>
                    <a:pt x="10" y="19"/>
                    <a:pt x="10" y="19"/>
                    <a:pt x="10" y="19"/>
                  </a:cubicBezTo>
                  <a:cubicBezTo>
                    <a:pt x="10" y="19"/>
                    <a:pt x="9" y="19"/>
                    <a:pt x="9" y="18"/>
                  </a:cubicBezTo>
                  <a:cubicBezTo>
                    <a:pt x="8" y="17"/>
                    <a:pt x="8" y="17"/>
                    <a:pt x="8" y="17"/>
                  </a:cubicBezTo>
                  <a:cubicBezTo>
                    <a:pt x="8" y="16"/>
                    <a:pt x="9" y="16"/>
                    <a:pt x="9" y="16"/>
                  </a:cubicBezTo>
                  <a:cubicBezTo>
                    <a:pt x="10" y="16"/>
                    <a:pt x="11" y="16"/>
                    <a:pt x="12" y="15"/>
                  </a:cubicBezTo>
                  <a:cubicBezTo>
                    <a:pt x="13" y="15"/>
                    <a:pt x="15" y="15"/>
                    <a:pt x="15" y="14"/>
                  </a:cubicBezTo>
                  <a:cubicBezTo>
                    <a:pt x="15" y="13"/>
                    <a:pt x="15" y="12"/>
                    <a:pt x="15" y="12"/>
                  </a:cubicBezTo>
                  <a:cubicBezTo>
                    <a:pt x="14" y="13"/>
                    <a:pt x="13" y="12"/>
                    <a:pt x="12" y="12"/>
                  </a:cubicBezTo>
                  <a:cubicBezTo>
                    <a:pt x="13" y="11"/>
                    <a:pt x="12" y="11"/>
                    <a:pt x="12" y="11"/>
                  </a:cubicBezTo>
                  <a:cubicBezTo>
                    <a:pt x="13" y="10"/>
                    <a:pt x="15" y="9"/>
                    <a:pt x="16" y="10"/>
                  </a:cubicBezTo>
                  <a:lnTo>
                    <a:pt x="17" y="10"/>
                  </a:lnTo>
                  <a:close/>
                  <a:moveTo>
                    <a:pt x="5" y="10"/>
                  </a:moveTo>
                  <a:cubicBezTo>
                    <a:pt x="5" y="11"/>
                    <a:pt x="6" y="12"/>
                    <a:pt x="6" y="12"/>
                  </a:cubicBezTo>
                  <a:cubicBezTo>
                    <a:pt x="6" y="13"/>
                    <a:pt x="6" y="14"/>
                    <a:pt x="6" y="15"/>
                  </a:cubicBezTo>
                  <a:cubicBezTo>
                    <a:pt x="6" y="16"/>
                    <a:pt x="6" y="17"/>
                    <a:pt x="6" y="19"/>
                  </a:cubicBezTo>
                  <a:cubicBezTo>
                    <a:pt x="6" y="20"/>
                    <a:pt x="5" y="20"/>
                    <a:pt x="5" y="21"/>
                  </a:cubicBezTo>
                  <a:cubicBezTo>
                    <a:pt x="5" y="22"/>
                    <a:pt x="5" y="22"/>
                    <a:pt x="4" y="22"/>
                  </a:cubicBezTo>
                  <a:cubicBezTo>
                    <a:pt x="5" y="23"/>
                    <a:pt x="5" y="24"/>
                    <a:pt x="4" y="24"/>
                  </a:cubicBezTo>
                  <a:cubicBezTo>
                    <a:pt x="5" y="25"/>
                    <a:pt x="4" y="25"/>
                    <a:pt x="4" y="26"/>
                  </a:cubicBezTo>
                  <a:cubicBezTo>
                    <a:pt x="4" y="26"/>
                    <a:pt x="4" y="26"/>
                    <a:pt x="4" y="26"/>
                  </a:cubicBezTo>
                  <a:cubicBezTo>
                    <a:pt x="4" y="28"/>
                    <a:pt x="5" y="28"/>
                    <a:pt x="4" y="30"/>
                  </a:cubicBezTo>
                  <a:cubicBezTo>
                    <a:pt x="5" y="31"/>
                    <a:pt x="5" y="31"/>
                    <a:pt x="5" y="32"/>
                  </a:cubicBezTo>
                  <a:cubicBezTo>
                    <a:pt x="5" y="32"/>
                    <a:pt x="5" y="33"/>
                    <a:pt x="6" y="34"/>
                  </a:cubicBezTo>
                  <a:cubicBezTo>
                    <a:pt x="6" y="35"/>
                    <a:pt x="5" y="35"/>
                    <a:pt x="5" y="35"/>
                  </a:cubicBezTo>
                  <a:cubicBezTo>
                    <a:pt x="5" y="35"/>
                    <a:pt x="5" y="35"/>
                    <a:pt x="5" y="36"/>
                  </a:cubicBezTo>
                  <a:cubicBezTo>
                    <a:pt x="5" y="36"/>
                    <a:pt x="5" y="36"/>
                    <a:pt x="5" y="36"/>
                  </a:cubicBezTo>
                  <a:cubicBezTo>
                    <a:pt x="5" y="36"/>
                    <a:pt x="4" y="36"/>
                    <a:pt x="4" y="36"/>
                  </a:cubicBezTo>
                  <a:cubicBezTo>
                    <a:pt x="3" y="35"/>
                    <a:pt x="2" y="35"/>
                    <a:pt x="2" y="34"/>
                  </a:cubicBezTo>
                  <a:cubicBezTo>
                    <a:pt x="1" y="33"/>
                    <a:pt x="2" y="32"/>
                    <a:pt x="1" y="31"/>
                  </a:cubicBezTo>
                  <a:cubicBezTo>
                    <a:pt x="1" y="30"/>
                    <a:pt x="0" y="30"/>
                    <a:pt x="0" y="30"/>
                  </a:cubicBezTo>
                  <a:cubicBezTo>
                    <a:pt x="0" y="29"/>
                    <a:pt x="1" y="29"/>
                    <a:pt x="1" y="29"/>
                  </a:cubicBezTo>
                  <a:cubicBezTo>
                    <a:pt x="0" y="29"/>
                    <a:pt x="1" y="28"/>
                    <a:pt x="0" y="28"/>
                  </a:cubicBezTo>
                  <a:cubicBezTo>
                    <a:pt x="0" y="28"/>
                    <a:pt x="0" y="28"/>
                    <a:pt x="0" y="28"/>
                  </a:cubicBezTo>
                  <a:cubicBezTo>
                    <a:pt x="0" y="24"/>
                    <a:pt x="0" y="22"/>
                    <a:pt x="1" y="19"/>
                  </a:cubicBezTo>
                  <a:cubicBezTo>
                    <a:pt x="1" y="19"/>
                    <a:pt x="1" y="19"/>
                    <a:pt x="1" y="18"/>
                  </a:cubicBezTo>
                  <a:cubicBezTo>
                    <a:pt x="1" y="15"/>
                    <a:pt x="3" y="13"/>
                    <a:pt x="3" y="10"/>
                  </a:cubicBezTo>
                  <a:cubicBezTo>
                    <a:pt x="3" y="10"/>
                    <a:pt x="3" y="9"/>
                    <a:pt x="4" y="9"/>
                  </a:cubicBezTo>
                  <a:cubicBezTo>
                    <a:pt x="4" y="9"/>
                    <a:pt x="5" y="10"/>
                    <a:pt x="5" y="10"/>
                  </a:cubicBezTo>
                  <a:close/>
                  <a:moveTo>
                    <a:pt x="23" y="14"/>
                  </a:moveTo>
                  <a:cubicBezTo>
                    <a:pt x="23" y="13"/>
                    <a:pt x="23" y="14"/>
                    <a:pt x="23" y="14"/>
                  </a:cubicBezTo>
                  <a:cubicBezTo>
                    <a:pt x="25" y="14"/>
                    <a:pt x="27" y="15"/>
                    <a:pt x="27" y="16"/>
                  </a:cubicBezTo>
                  <a:cubicBezTo>
                    <a:pt x="27" y="17"/>
                    <a:pt x="26" y="17"/>
                    <a:pt x="26" y="18"/>
                  </a:cubicBezTo>
                  <a:cubicBezTo>
                    <a:pt x="25" y="18"/>
                    <a:pt x="25" y="18"/>
                    <a:pt x="24" y="18"/>
                  </a:cubicBezTo>
                  <a:cubicBezTo>
                    <a:pt x="23" y="16"/>
                    <a:pt x="22" y="15"/>
                    <a:pt x="21" y="14"/>
                  </a:cubicBezTo>
                  <a:cubicBezTo>
                    <a:pt x="21" y="13"/>
                    <a:pt x="22" y="13"/>
                    <a:pt x="22" y="13"/>
                  </a:cubicBezTo>
                  <a:lnTo>
                    <a:pt x="23" y="14"/>
                  </a:lnTo>
                  <a:close/>
                  <a:moveTo>
                    <a:pt x="22" y="31"/>
                  </a:moveTo>
                  <a:cubicBezTo>
                    <a:pt x="23" y="31"/>
                    <a:pt x="24" y="30"/>
                    <a:pt x="24" y="31"/>
                  </a:cubicBezTo>
                  <a:cubicBezTo>
                    <a:pt x="24" y="31"/>
                    <a:pt x="24" y="32"/>
                    <a:pt x="24" y="32"/>
                  </a:cubicBezTo>
                  <a:cubicBezTo>
                    <a:pt x="23" y="32"/>
                    <a:pt x="24" y="33"/>
                    <a:pt x="23" y="33"/>
                  </a:cubicBezTo>
                  <a:cubicBezTo>
                    <a:pt x="23" y="34"/>
                    <a:pt x="22" y="34"/>
                    <a:pt x="21" y="34"/>
                  </a:cubicBezTo>
                  <a:cubicBezTo>
                    <a:pt x="21" y="34"/>
                    <a:pt x="21" y="34"/>
                    <a:pt x="20" y="34"/>
                  </a:cubicBezTo>
                  <a:cubicBezTo>
                    <a:pt x="20" y="34"/>
                    <a:pt x="20" y="34"/>
                    <a:pt x="20" y="34"/>
                  </a:cubicBezTo>
                  <a:cubicBezTo>
                    <a:pt x="18" y="34"/>
                    <a:pt x="17" y="33"/>
                    <a:pt x="16" y="34"/>
                  </a:cubicBezTo>
                  <a:cubicBezTo>
                    <a:pt x="16" y="34"/>
                    <a:pt x="15" y="34"/>
                    <a:pt x="14" y="34"/>
                  </a:cubicBezTo>
                  <a:cubicBezTo>
                    <a:pt x="13" y="35"/>
                    <a:pt x="12" y="35"/>
                    <a:pt x="11" y="34"/>
                  </a:cubicBezTo>
                  <a:cubicBezTo>
                    <a:pt x="10" y="34"/>
                    <a:pt x="10" y="34"/>
                    <a:pt x="9" y="34"/>
                  </a:cubicBezTo>
                  <a:cubicBezTo>
                    <a:pt x="9" y="34"/>
                    <a:pt x="9" y="33"/>
                    <a:pt x="8" y="33"/>
                  </a:cubicBezTo>
                  <a:cubicBezTo>
                    <a:pt x="8" y="33"/>
                    <a:pt x="8" y="33"/>
                    <a:pt x="8" y="33"/>
                  </a:cubicBezTo>
                  <a:cubicBezTo>
                    <a:pt x="8" y="32"/>
                    <a:pt x="9" y="32"/>
                    <a:pt x="9" y="32"/>
                  </a:cubicBezTo>
                  <a:cubicBezTo>
                    <a:pt x="10" y="31"/>
                    <a:pt x="11" y="31"/>
                    <a:pt x="12" y="31"/>
                  </a:cubicBezTo>
                  <a:cubicBezTo>
                    <a:pt x="15" y="31"/>
                    <a:pt x="17" y="30"/>
                    <a:pt x="20" y="30"/>
                  </a:cubicBezTo>
                  <a:cubicBezTo>
                    <a:pt x="20" y="31"/>
                    <a:pt x="22" y="31"/>
                    <a:pt x="22" y="3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Freeform 16"/>
            <p:cNvSpPr>
              <a:spLocks noEditPoints="1"/>
            </p:cNvSpPr>
            <p:nvPr/>
          </p:nvSpPr>
          <p:spPr bwMode="auto">
            <a:xfrm>
              <a:off x="5537" y="4091"/>
              <a:ext cx="202" cy="222"/>
            </a:xfrm>
            <a:custGeom>
              <a:avLst/>
              <a:gdLst>
                <a:gd name="T0" fmla="*/ 43 w 78"/>
                <a:gd name="T1" fmla="*/ 32 h 83"/>
                <a:gd name="T2" fmla="*/ 45 w 78"/>
                <a:gd name="T3" fmla="*/ 40 h 83"/>
                <a:gd name="T4" fmla="*/ 62 w 78"/>
                <a:gd name="T5" fmla="*/ 67 h 83"/>
                <a:gd name="T6" fmla="*/ 69 w 78"/>
                <a:gd name="T7" fmla="*/ 67 h 83"/>
                <a:gd name="T8" fmla="*/ 71 w 78"/>
                <a:gd name="T9" fmla="*/ 66 h 83"/>
                <a:gd name="T10" fmla="*/ 73 w 78"/>
                <a:gd name="T11" fmla="*/ 62 h 83"/>
                <a:gd name="T12" fmla="*/ 75 w 78"/>
                <a:gd name="T13" fmla="*/ 66 h 83"/>
                <a:gd name="T14" fmla="*/ 76 w 78"/>
                <a:gd name="T15" fmla="*/ 68 h 83"/>
                <a:gd name="T16" fmla="*/ 77 w 78"/>
                <a:gd name="T17" fmla="*/ 72 h 83"/>
                <a:gd name="T18" fmla="*/ 78 w 78"/>
                <a:gd name="T19" fmla="*/ 74 h 83"/>
                <a:gd name="T20" fmla="*/ 78 w 78"/>
                <a:gd name="T21" fmla="*/ 79 h 83"/>
                <a:gd name="T22" fmla="*/ 59 w 78"/>
                <a:gd name="T23" fmla="*/ 76 h 83"/>
                <a:gd name="T24" fmla="*/ 35 w 78"/>
                <a:gd name="T25" fmla="*/ 53 h 83"/>
                <a:gd name="T26" fmla="*/ 19 w 78"/>
                <a:gd name="T27" fmla="*/ 66 h 83"/>
                <a:gd name="T28" fmla="*/ 5 w 78"/>
                <a:gd name="T29" fmla="*/ 73 h 83"/>
                <a:gd name="T30" fmla="*/ 0 w 78"/>
                <a:gd name="T31" fmla="*/ 63 h 83"/>
                <a:gd name="T32" fmla="*/ 2 w 78"/>
                <a:gd name="T33" fmla="*/ 53 h 83"/>
                <a:gd name="T34" fmla="*/ 3 w 78"/>
                <a:gd name="T35" fmla="*/ 38 h 83"/>
                <a:gd name="T36" fmla="*/ 2 w 78"/>
                <a:gd name="T37" fmla="*/ 33 h 83"/>
                <a:gd name="T38" fmla="*/ 5 w 78"/>
                <a:gd name="T39" fmla="*/ 17 h 83"/>
                <a:gd name="T40" fmla="*/ 10 w 78"/>
                <a:gd name="T41" fmla="*/ 14 h 83"/>
                <a:gd name="T42" fmla="*/ 11 w 78"/>
                <a:gd name="T43" fmla="*/ 35 h 83"/>
                <a:gd name="T44" fmla="*/ 24 w 78"/>
                <a:gd name="T45" fmla="*/ 31 h 83"/>
                <a:gd name="T46" fmla="*/ 18 w 78"/>
                <a:gd name="T47" fmla="*/ 22 h 83"/>
                <a:gd name="T48" fmla="*/ 29 w 78"/>
                <a:gd name="T49" fmla="*/ 15 h 83"/>
                <a:gd name="T50" fmla="*/ 26 w 78"/>
                <a:gd name="T51" fmla="*/ 12 h 83"/>
                <a:gd name="T52" fmla="*/ 15 w 78"/>
                <a:gd name="T53" fmla="*/ 12 h 83"/>
                <a:gd name="T54" fmla="*/ 26 w 78"/>
                <a:gd name="T55" fmla="*/ 4 h 83"/>
                <a:gd name="T56" fmla="*/ 45 w 78"/>
                <a:gd name="T57" fmla="*/ 0 h 83"/>
                <a:gd name="T58" fmla="*/ 50 w 78"/>
                <a:gd name="T59" fmla="*/ 7 h 83"/>
                <a:gd name="T60" fmla="*/ 47 w 78"/>
                <a:gd name="T61" fmla="*/ 18 h 83"/>
                <a:gd name="T62" fmla="*/ 52 w 78"/>
                <a:gd name="T63" fmla="*/ 23 h 83"/>
                <a:gd name="T64" fmla="*/ 35 w 78"/>
                <a:gd name="T65" fmla="*/ 24 h 83"/>
                <a:gd name="T66" fmla="*/ 74 w 78"/>
                <a:gd name="T67" fmla="*/ 39 h 83"/>
                <a:gd name="T68" fmla="*/ 72 w 78"/>
                <a:gd name="T69" fmla="*/ 33 h 83"/>
                <a:gd name="T70" fmla="*/ 72 w 78"/>
                <a:gd name="T71" fmla="*/ 31 h 83"/>
                <a:gd name="T72" fmla="*/ 71 w 78"/>
                <a:gd name="T73" fmla="*/ 35 h 83"/>
                <a:gd name="T74" fmla="*/ 70 w 78"/>
                <a:gd name="T75" fmla="*/ 46 h 83"/>
                <a:gd name="T76" fmla="*/ 71 w 78"/>
                <a:gd name="T77" fmla="*/ 50 h 83"/>
                <a:gd name="T78" fmla="*/ 69 w 78"/>
                <a:gd name="T79" fmla="*/ 57 h 83"/>
                <a:gd name="T80" fmla="*/ 68 w 78"/>
                <a:gd name="T81" fmla="*/ 50 h 83"/>
                <a:gd name="T82" fmla="*/ 69 w 78"/>
                <a:gd name="T83" fmla="*/ 43 h 83"/>
                <a:gd name="T84" fmla="*/ 70 w 78"/>
                <a:gd name="T85" fmla="*/ 32 h 83"/>
                <a:gd name="T86" fmla="*/ 33 w 78"/>
                <a:gd name="T87" fmla="*/ 42 h 83"/>
                <a:gd name="T88" fmla="*/ 12 w 78"/>
                <a:gd name="T89" fmla="*/ 60 h 83"/>
                <a:gd name="T90" fmla="*/ 9 w 78"/>
                <a:gd name="T91" fmla="*/ 52 h 83"/>
                <a:gd name="T92" fmla="*/ 23 w 78"/>
                <a:gd name="T93" fmla="*/ 43 h 83"/>
                <a:gd name="T94" fmla="*/ 34 w 78"/>
                <a:gd name="T95" fmla="*/ 41 h 83"/>
                <a:gd name="T96" fmla="*/ 74 w 78"/>
                <a:gd name="T97" fmla="*/ 48 h 83"/>
                <a:gd name="T98" fmla="*/ 72 w 78"/>
                <a:gd name="T99" fmla="*/ 53 h 83"/>
                <a:gd name="T100" fmla="*/ 72 w 78"/>
                <a:gd name="T101" fmla="*/ 48 h 83"/>
                <a:gd name="T102" fmla="*/ 73 w 78"/>
                <a:gd name="T103" fmla="*/ 45 h 83"/>
                <a:gd name="T104" fmla="*/ 70 w 78"/>
                <a:gd name="T105" fmla="*/ 54 h 83"/>
                <a:gd name="T106" fmla="*/ 70 w 78"/>
                <a:gd name="T107" fmla="*/ 66 h 83"/>
                <a:gd name="T108" fmla="*/ 72 w 78"/>
                <a:gd name="T109" fmla="*/ 67 h 83"/>
                <a:gd name="T110" fmla="*/ 74 w 78"/>
                <a:gd name="T111" fmla="*/ 69 h 83"/>
                <a:gd name="T112" fmla="*/ 76 w 78"/>
                <a:gd name="T113" fmla="*/ 76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8" h="83">
                  <a:moveTo>
                    <a:pt x="52" y="23"/>
                  </a:moveTo>
                  <a:cubicBezTo>
                    <a:pt x="53" y="26"/>
                    <a:pt x="52" y="27"/>
                    <a:pt x="51" y="28"/>
                  </a:cubicBezTo>
                  <a:cubicBezTo>
                    <a:pt x="51" y="31"/>
                    <a:pt x="48" y="30"/>
                    <a:pt x="46" y="31"/>
                  </a:cubicBezTo>
                  <a:cubicBezTo>
                    <a:pt x="45" y="31"/>
                    <a:pt x="44" y="33"/>
                    <a:pt x="43" y="32"/>
                  </a:cubicBezTo>
                  <a:cubicBezTo>
                    <a:pt x="42" y="32"/>
                    <a:pt x="42" y="32"/>
                    <a:pt x="42" y="32"/>
                  </a:cubicBezTo>
                  <a:cubicBezTo>
                    <a:pt x="40" y="31"/>
                    <a:pt x="40" y="34"/>
                    <a:pt x="39" y="34"/>
                  </a:cubicBezTo>
                  <a:cubicBezTo>
                    <a:pt x="40" y="36"/>
                    <a:pt x="40" y="38"/>
                    <a:pt x="42" y="39"/>
                  </a:cubicBezTo>
                  <a:cubicBezTo>
                    <a:pt x="43" y="39"/>
                    <a:pt x="44" y="40"/>
                    <a:pt x="45" y="40"/>
                  </a:cubicBezTo>
                  <a:cubicBezTo>
                    <a:pt x="44" y="41"/>
                    <a:pt x="45" y="42"/>
                    <a:pt x="44" y="43"/>
                  </a:cubicBezTo>
                  <a:cubicBezTo>
                    <a:pt x="45" y="45"/>
                    <a:pt x="47" y="47"/>
                    <a:pt x="49" y="49"/>
                  </a:cubicBezTo>
                  <a:cubicBezTo>
                    <a:pt x="50" y="50"/>
                    <a:pt x="49" y="53"/>
                    <a:pt x="51" y="53"/>
                  </a:cubicBezTo>
                  <a:cubicBezTo>
                    <a:pt x="54" y="58"/>
                    <a:pt x="58" y="62"/>
                    <a:pt x="62" y="67"/>
                  </a:cubicBezTo>
                  <a:cubicBezTo>
                    <a:pt x="64" y="69"/>
                    <a:pt x="66" y="71"/>
                    <a:pt x="68" y="72"/>
                  </a:cubicBezTo>
                  <a:cubicBezTo>
                    <a:pt x="69" y="71"/>
                    <a:pt x="69" y="71"/>
                    <a:pt x="69" y="71"/>
                  </a:cubicBezTo>
                  <a:cubicBezTo>
                    <a:pt x="68" y="70"/>
                    <a:pt x="69" y="69"/>
                    <a:pt x="68" y="67"/>
                  </a:cubicBezTo>
                  <a:cubicBezTo>
                    <a:pt x="69" y="67"/>
                    <a:pt x="69" y="67"/>
                    <a:pt x="69" y="67"/>
                  </a:cubicBezTo>
                  <a:cubicBezTo>
                    <a:pt x="68" y="66"/>
                    <a:pt x="69" y="64"/>
                    <a:pt x="68" y="63"/>
                  </a:cubicBezTo>
                  <a:cubicBezTo>
                    <a:pt x="69" y="60"/>
                    <a:pt x="69" y="60"/>
                    <a:pt x="69" y="60"/>
                  </a:cubicBezTo>
                  <a:cubicBezTo>
                    <a:pt x="69" y="61"/>
                    <a:pt x="70" y="62"/>
                    <a:pt x="71" y="62"/>
                  </a:cubicBezTo>
                  <a:cubicBezTo>
                    <a:pt x="71" y="63"/>
                    <a:pt x="71" y="65"/>
                    <a:pt x="71" y="66"/>
                  </a:cubicBezTo>
                  <a:cubicBezTo>
                    <a:pt x="73" y="66"/>
                    <a:pt x="71" y="64"/>
                    <a:pt x="72" y="63"/>
                  </a:cubicBezTo>
                  <a:cubicBezTo>
                    <a:pt x="72" y="62"/>
                    <a:pt x="70" y="60"/>
                    <a:pt x="72" y="59"/>
                  </a:cubicBezTo>
                  <a:cubicBezTo>
                    <a:pt x="73" y="60"/>
                    <a:pt x="72" y="61"/>
                    <a:pt x="73" y="61"/>
                  </a:cubicBezTo>
                  <a:cubicBezTo>
                    <a:pt x="73" y="62"/>
                    <a:pt x="73" y="62"/>
                    <a:pt x="73" y="62"/>
                  </a:cubicBezTo>
                  <a:cubicBezTo>
                    <a:pt x="73" y="63"/>
                    <a:pt x="73" y="63"/>
                    <a:pt x="73" y="63"/>
                  </a:cubicBezTo>
                  <a:cubicBezTo>
                    <a:pt x="73" y="64"/>
                    <a:pt x="74" y="65"/>
                    <a:pt x="73" y="67"/>
                  </a:cubicBezTo>
                  <a:cubicBezTo>
                    <a:pt x="73" y="67"/>
                    <a:pt x="74" y="67"/>
                    <a:pt x="74" y="68"/>
                  </a:cubicBezTo>
                  <a:cubicBezTo>
                    <a:pt x="75" y="67"/>
                    <a:pt x="75" y="67"/>
                    <a:pt x="75" y="66"/>
                  </a:cubicBezTo>
                  <a:cubicBezTo>
                    <a:pt x="75" y="67"/>
                    <a:pt x="75" y="69"/>
                    <a:pt x="77" y="68"/>
                  </a:cubicBezTo>
                  <a:cubicBezTo>
                    <a:pt x="78" y="68"/>
                    <a:pt x="77" y="69"/>
                    <a:pt x="78" y="69"/>
                  </a:cubicBezTo>
                  <a:cubicBezTo>
                    <a:pt x="78" y="70"/>
                    <a:pt x="77" y="70"/>
                    <a:pt x="77" y="70"/>
                  </a:cubicBezTo>
                  <a:cubicBezTo>
                    <a:pt x="76" y="69"/>
                    <a:pt x="77" y="69"/>
                    <a:pt x="76" y="68"/>
                  </a:cubicBezTo>
                  <a:cubicBezTo>
                    <a:pt x="75" y="69"/>
                    <a:pt x="75" y="70"/>
                    <a:pt x="76" y="71"/>
                  </a:cubicBezTo>
                  <a:cubicBezTo>
                    <a:pt x="76" y="71"/>
                    <a:pt x="76" y="71"/>
                    <a:pt x="76" y="71"/>
                  </a:cubicBezTo>
                  <a:cubicBezTo>
                    <a:pt x="76" y="71"/>
                    <a:pt x="77" y="71"/>
                    <a:pt x="77" y="71"/>
                  </a:cubicBezTo>
                  <a:cubicBezTo>
                    <a:pt x="77" y="71"/>
                    <a:pt x="77" y="72"/>
                    <a:pt x="77" y="72"/>
                  </a:cubicBezTo>
                  <a:cubicBezTo>
                    <a:pt x="78" y="72"/>
                    <a:pt x="78" y="72"/>
                    <a:pt x="78" y="72"/>
                  </a:cubicBezTo>
                  <a:cubicBezTo>
                    <a:pt x="78" y="73"/>
                    <a:pt x="78" y="73"/>
                    <a:pt x="78" y="73"/>
                  </a:cubicBezTo>
                  <a:cubicBezTo>
                    <a:pt x="77" y="73"/>
                    <a:pt x="77" y="73"/>
                    <a:pt x="77" y="73"/>
                  </a:cubicBezTo>
                  <a:cubicBezTo>
                    <a:pt x="76" y="73"/>
                    <a:pt x="77" y="74"/>
                    <a:pt x="78" y="74"/>
                  </a:cubicBezTo>
                  <a:cubicBezTo>
                    <a:pt x="78" y="74"/>
                    <a:pt x="78" y="74"/>
                    <a:pt x="78" y="74"/>
                  </a:cubicBezTo>
                  <a:cubicBezTo>
                    <a:pt x="78" y="75"/>
                    <a:pt x="77" y="75"/>
                    <a:pt x="77" y="77"/>
                  </a:cubicBezTo>
                  <a:cubicBezTo>
                    <a:pt x="77" y="77"/>
                    <a:pt x="77" y="77"/>
                    <a:pt x="77" y="77"/>
                  </a:cubicBezTo>
                  <a:cubicBezTo>
                    <a:pt x="78" y="77"/>
                    <a:pt x="77" y="78"/>
                    <a:pt x="78" y="79"/>
                  </a:cubicBezTo>
                  <a:cubicBezTo>
                    <a:pt x="78" y="80"/>
                    <a:pt x="77" y="80"/>
                    <a:pt x="78" y="80"/>
                  </a:cubicBezTo>
                  <a:cubicBezTo>
                    <a:pt x="77" y="81"/>
                    <a:pt x="77" y="83"/>
                    <a:pt x="75" y="82"/>
                  </a:cubicBezTo>
                  <a:cubicBezTo>
                    <a:pt x="74" y="83"/>
                    <a:pt x="72" y="82"/>
                    <a:pt x="70" y="82"/>
                  </a:cubicBezTo>
                  <a:cubicBezTo>
                    <a:pt x="66" y="81"/>
                    <a:pt x="63" y="78"/>
                    <a:pt x="59" y="76"/>
                  </a:cubicBezTo>
                  <a:cubicBezTo>
                    <a:pt x="59" y="75"/>
                    <a:pt x="58" y="75"/>
                    <a:pt x="57" y="74"/>
                  </a:cubicBezTo>
                  <a:cubicBezTo>
                    <a:pt x="50" y="67"/>
                    <a:pt x="45" y="59"/>
                    <a:pt x="40" y="50"/>
                  </a:cubicBezTo>
                  <a:cubicBezTo>
                    <a:pt x="40" y="50"/>
                    <a:pt x="39" y="49"/>
                    <a:pt x="39" y="50"/>
                  </a:cubicBezTo>
                  <a:cubicBezTo>
                    <a:pt x="37" y="51"/>
                    <a:pt x="36" y="52"/>
                    <a:pt x="35" y="53"/>
                  </a:cubicBezTo>
                  <a:cubicBezTo>
                    <a:pt x="34" y="54"/>
                    <a:pt x="32" y="55"/>
                    <a:pt x="32" y="56"/>
                  </a:cubicBezTo>
                  <a:cubicBezTo>
                    <a:pt x="29" y="58"/>
                    <a:pt x="27" y="61"/>
                    <a:pt x="24" y="62"/>
                  </a:cubicBezTo>
                  <a:cubicBezTo>
                    <a:pt x="22" y="63"/>
                    <a:pt x="21" y="65"/>
                    <a:pt x="18" y="65"/>
                  </a:cubicBezTo>
                  <a:cubicBezTo>
                    <a:pt x="18" y="66"/>
                    <a:pt x="19" y="66"/>
                    <a:pt x="19" y="66"/>
                  </a:cubicBezTo>
                  <a:cubicBezTo>
                    <a:pt x="18" y="67"/>
                    <a:pt x="16" y="67"/>
                    <a:pt x="15" y="68"/>
                  </a:cubicBezTo>
                  <a:cubicBezTo>
                    <a:pt x="14" y="68"/>
                    <a:pt x="14" y="69"/>
                    <a:pt x="12" y="69"/>
                  </a:cubicBezTo>
                  <a:cubicBezTo>
                    <a:pt x="12" y="70"/>
                    <a:pt x="10" y="71"/>
                    <a:pt x="9" y="73"/>
                  </a:cubicBezTo>
                  <a:cubicBezTo>
                    <a:pt x="8" y="73"/>
                    <a:pt x="7" y="72"/>
                    <a:pt x="5" y="73"/>
                  </a:cubicBezTo>
                  <a:cubicBezTo>
                    <a:pt x="5" y="71"/>
                    <a:pt x="3" y="71"/>
                    <a:pt x="3" y="70"/>
                  </a:cubicBezTo>
                  <a:cubicBezTo>
                    <a:pt x="2" y="69"/>
                    <a:pt x="1" y="68"/>
                    <a:pt x="0" y="67"/>
                  </a:cubicBezTo>
                  <a:cubicBezTo>
                    <a:pt x="0" y="66"/>
                    <a:pt x="0" y="65"/>
                    <a:pt x="0" y="65"/>
                  </a:cubicBezTo>
                  <a:cubicBezTo>
                    <a:pt x="0" y="64"/>
                    <a:pt x="1" y="64"/>
                    <a:pt x="0" y="63"/>
                  </a:cubicBezTo>
                  <a:cubicBezTo>
                    <a:pt x="1" y="61"/>
                    <a:pt x="1" y="59"/>
                    <a:pt x="1" y="56"/>
                  </a:cubicBezTo>
                  <a:cubicBezTo>
                    <a:pt x="1" y="55"/>
                    <a:pt x="1" y="55"/>
                    <a:pt x="1" y="55"/>
                  </a:cubicBezTo>
                  <a:cubicBezTo>
                    <a:pt x="1" y="55"/>
                    <a:pt x="1" y="55"/>
                    <a:pt x="1" y="55"/>
                  </a:cubicBezTo>
                  <a:cubicBezTo>
                    <a:pt x="1" y="54"/>
                    <a:pt x="2" y="53"/>
                    <a:pt x="2" y="53"/>
                  </a:cubicBezTo>
                  <a:cubicBezTo>
                    <a:pt x="3" y="49"/>
                    <a:pt x="2" y="46"/>
                    <a:pt x="3" y="43"/>
                  </a:cubicBezTo>
                  <a:cubicBezTo>
                    <a:pt x="2" y="43"/>
                    <a:pt x="2" y="43"/>
                    <a:pt x="2" y="43"/>
                  </a:cubicBezTo>
                  <a:cubicBezTo>
                    <a:pt x="3" y="42"/>
                    <a:pt x="2" y="42"/>
                    <a:pt x="2" y="42"/>
                  </a:cubicBezTo>
                  <a:cubicBezTo>
                    <a:pt x="3" y="41"/>
                    <a:pt x="2" y="40"/>
                    <a:pt x="3" y="38"/>
                  </a:cubicBezTo>
                  <a:cubicBezTo>
                    <a:pt x="2" y="38"/>
                    <a:pt x="2" y="38"/>
                    <a:pt x="2" y="37"/>
                  </a:cubicBezTo>
                  <a:cubicBezTo>
                    <a:pt x="3" y="37"/>
                    <a:pt x="3" y="36"/>
                    <a:pt x="3" y="35"/>
                  </a:cubicBezTo>
                  <a:cubicBezTo>
                    <a:pt x="3" y="35"/>
                    <a:pt x="3" y="34"/>
                    <a:pt x="3" y="34"/>
                  </a:cubicBezTo>
                  <a:cubicBezTo>
                    <a:pt x="2" y="33"/>
                    <a:pt x="2" y="33"/>
                    <a:pt x="2" y="33"/>
                  </a:cubicBezTo>
                  <a:cubicBezTo>
                    <a:pt x="3" y="33"/>
                    <a:pt x="3" y="33"/>
                    <a:pt x="3" y="33"/>
                  </a:cubicBezTo>
                  <a:cubicBezTo>
                    <a:pt x="4" y="30"/>
                    <a:pt x="2" y="27"/>
                    <a:pt x="4" y="24"/>
                  </a:cubicBezTo>
                  <a:cubicBezTo>
                    <a:pt x="3" y="23"/>
                    <a:pt x="4" y="22"/>
                    <a:pt x="4" y="21"/>
                  </a:cubicBezTo>
                  <a:cubicBezTo>
                    <a:pt x="4" y="20"/>
                    <a:pt x="4" y="18"/>
                    <a:pt x="5" y="17"/>
                  </a:cubicBezTo>
                  <a:cubicBezTo>
                    <a:pt x="5" y="16"/>
                    <a:pt x="5" y="16"/>
                    <a:pt x="5" y="16"/>
                  </a:cubicBezTo>
                  <a:cubicBezTo>
                    <a:pt x="5" y="16"/>
                    <a:pt x="5" y="16"/>
                    <a:pt x="5" y="16"/>
                  </a:cubicBezTo>
                  <a:cubicBezTo>
                    <a:pt x="5" y="15"/>
                    <a:pt x="6" y="15"/>
                    <a:pt x="7" y="15"/>
                  </a:cubicBezTo>
                  <a:cubicBezTo>
                    <a:pt x="8" y="14"/>
                    <a:pt x="9" y="14"/>
                    <a:pt x="10" y="14"/>
                  </a:cubicBezTo>
                  <a:cubicBezTo>
                    <a:pt x="13" y="16"/>
                    <a:pt x="14" y="19"/>
                    <a:pt x="15" y="21"/>
                  </a:cubicBezTo>
                  <a:cubicBezTo>
                    <a:pt x="14" y="22"/>
                    <a:pt x="16" y="23"/>
                    <a:pt x="15" y="24"/>
                  </a:cubicBezTo>
                  <a:cubicBezTo>
                    <a:pt x="15" y="26"/>
                    <a:pt x="15" y="29"/>
                    <a:pt x="13" y="30"/>
                  </a:cubicBezTo>
                  <a:cubicBezTo>
                    <a:pt x="12" y="32"/>
                    <a:pt x="14" y="34"/>
                    <a:pt x="11" y="35"/>
                  </a:cubicBezTo>
                  <a:cubicBezTo>
                    <a:pt x="11" y="36"/>
                    <a:pt x="11" y="37"/>
                    <a:pt x="11" y="38"/>
                  </a:cubicBezTo>
                  <a:cubicBezTo>
                    <a:pt x="12" y="39"/>
                    <a:pt x="12" y="37"/>
                    <a:pt x="14" y="36"/>
                  </a:cubicBezTo>
                  <a:cubicBezTo>
                    <a:pt x="16" y="35"/>
                    <a:pt x="19" y="34"/>
                    <a:pt x="21" y="33"/>
                  </a:cubicBezTo>
                  <a:cubicBezTo>
                    <a:pt x="22" y="33"/>
                    <a:pt x="24" y="32"/>
                    <a:pt x="24" y="31"/>
                  </a:cubicBezTo>
                  <a:cubicBezTo>
                    <a:pt x="26" y="31"/>
                    <a:pt x="28" y="30"/>
                    <a:pt x="28" y="29"/>
                  </a:cubicBezTo>
                  <a:cubicBezTo>
                    <a:pt x="26" y="26"/>
                    <a:pt x="26" y="26"/>
                    <a:pt x="26" y="26"/>
                  </a:cubicBezTo>
                  <a:cubicBezTo>
                    <a:pt x="23" y="25"/>
                    <a:pt x="21" y="31"/>
                    <a:pt x="18" y="27"/>
                  </a:cubicBezTo>
                  <a:cubicBezTo>
                    <a:pt x="16" y="26"/>
                    <a:pt x="18" y="24"/>
                    <a:pt x="18" y="22"/>
                  </a:cubicBezTo>
                  <a:cubicBezTo>
                    <a:pt x="19" y="21"/>
                    <a:pt x="20" y="20"/>
                    <a:pt x="21" y="19"/>
                  </a:cubicBezTo>
                  <a:cubicBezTo>
                    <a:pt x="22" y="19"/>
                    <a:pt x="22" y="18"/>
                    <a:pt x="23" y="18"/>
                  </a:cubicBezTo>
                  <a:cubicBezTo>
                    <a:pt x="25" y="18"/>
                    <a:pt x="23" y="14"/>
                    <a:pt x="26" y="15"/>
                  </a:cubicBezTo>
                  <a:cubicBezTo>
                    <a:pt x="27" y="15"/>
                    <a:pt x="28" y="16"/>
                    <a:pt x="29" y="15"/>
                  </a:cubicBezTo>
                  <a:cubicBezTo>
                    <a:pt x="31" y="14"/>
                    <a:pt x="32" y="13"/>
                    <a:pt x="33" y="12"/>
                  </a:cubicBezTo>
                  <a:cubicBezTo>
                    <a:pt x="33" y="11"/>
                    <a:pt x="34" y="11"/>
                    <a:pt x="34" y="10"/>
                  </a:cubicBezTo>
                  <a:cubicBezTo>
                    <a:pt x="32" y="10"/>
                    <a:pt x="31" y="11"/>
                    <a:pt x="29" y="11"/>
                  </a:cubicBezTo>
                  <a:cubicBezTo>
                    <a:pt x="29" y="12"/>
                    <a:pt x="27" y="12"/>
                    <a:pt x="26" y="12"/>
                  </a:cubicBezTo>
                  <a:cubicBezTo>
                    <a:pt x="26" y="13"/>
                    <a:pt x="25" y="12"/>
                    <a:pt x="24" y="13"/>
                  </a:cubicBezTo>
                  <a:cubicBezTo>
                    <a:pt x="24" y="13"/>
                    <a:pt x="23" y="14"/>
                    <a:pt x="23" y="13"/>
                  </a:cubicBezTo>
                  <a:cubicBezTo>
                    <a:pt x="22" y="14"/>
                    <a:pt x="21" y="13"/>
                    <a:pt x="20" y="14"/>
                  </a:cubicBezTo>
                  <a:cubicBezTo>
                    <a:pt x="19" y="12"/>
                    <a:pt x="16" y="13"/>
                    <a:pt x="15" y="12"/>
                  </a:cubicBezTo>
                  <a:cubicBezTo>
                    <a:pt x="15" y="12"/>
                    <a:pt x="15" y="12"/>
                    <a:pt x="15" y="12"/>
                  </a:cubicBezTo>
                  <a:cubicBezTo>
                    <a:pt x="15" y="10"/>
                    <a:pt x="12" y="11"/>
                    <a:pt x="13" y="9"/>
                  </a:cubicBezTo>
                  <a:cubicBezTo>
                    <a:pt x="13" y="8"/>
                    <a:pt x="14" y="6"/>
                    <a:pt x="15" y="6"/>
                  </a:cubicBezTo>
                  <a:cubicBezTo>
                    <a:pt x="19" y="5"/>
                    <a:pt x="22" y="4"/>
                    <a:pt x="26" y="4"/>
                  </a:cubicBezTo>
                  <a:cubicBezTo>
                    <a:pt x="27" y="4"/>
                    <a:pt x="29" y="3"/>
                    <a:pt x="31" y="3"/>
                  </a:cubicBezTo>
                  <a:cubicBezTo>
                    <a:pt x="32" y="2"/>
                    <a:pt x="34" y="3"/>
                    <a:pt x="35" y="2"/>
                  </a:cubicBezTo>
                  <a:cubicBezTo>
                    <a:pt x="38" y="2"/>
                    <a:pt x="40" y="1"/>
                    <a:pt x="42" y="0"/>
                  </a:cubicBezTo>
                  <a:cubicBezTo>
                    <a:pt x="42" y="0"/>
                    <a:pt x="44" y="0"/>
                    <a:pt x="45" y="0"/>
                  </a:cubicBezTo>
                  <a:cubicBezTo>
                    <a:pt x="45" y="0"/>
                    <a:pt x="45" y="0"/>
                    <a:pt x="45" y="0"/>
                  </a:cubicBezTo>
                  <a:cubicBezTo>
                    <a:pt x="47" y="1"/>
                    <a:pt x="50" y="1"/>
                    <a:pt x="51" y="3"/>
                  </a:cubicBezTo>
                  <a:cubicBezTo>
                    <a:pt x="50" y="4"/>
                    <a:pt x="52" y="4"/>
                    <a:pt x="52" y="5"/>
                  </a:cubicBezTo>
                  <a:cubicBezTo>
                    <a:pt x="52" y="6"/>
                    <a:pt x="50" y="5"/>
                    <a:pt x="50" y="7"/>
                  </a:cubicBezTo>
                  <a:cubicBezTo>
                    <a:pt x="47" y="8"/>
                    <a:pt x="45" y="11"/>
                    <a:pt x="43" y="13"/>
                  </a:cubicBezTo>
                  <a:cubicBezTo>
                    <a:pt x="42" y="14"/>
                    <a:pt x="42" y="14"/>
                    <a:pt x="42" y="14"/>
                  </a:cubicBezTo>
                  <a:cubicBezTo>
                    <a:pt x="44" y="15"/>
                    <a:pt x="45" y="14"/>
                    <a:pt x="46" y="15"/>
                  </a:cubicBezTo>
                  <a:cubicBezTo>
                    <a:pt x="46" y="16"/>
                    <a:pt x="46" y="17"/>
                    <a:pt x="47" y="18"/>
                  </a:cubicBezTo>
                  <a:cubicBezTo>
                    <a:pt x="46" y="19"/>
                    <a:pt x="45" y="20"/>
                    <a:pt x="43" y="20"/>
                  </a:cubicBezTo>
                  <a:cubicBezTo>
                    <a:pt x="43" y="21"/>
                    <a:pt x="42" y="21"/>
                    <a:pt x="42" y="21"/>
                  </a:cubicBezTo>
                  <a:cubicBezTo>
                    <a:pt x="45" y="22"/>
                    <a:pt x="47" y="21"/>
                    <a:pt x="49" y="22"/>
                  </a:cubicBezTo>
                  <a:cubicBezTo>
                    <a:pt x="50" y="23"/>
                    <a:pt x="51" y="22"/>
                    <a:pt x="52" y="23"/>
                  </a:cubicBezTo>
                  <a:close/>
                  <a:moveTo>
                    <a:pt x="40" y="24"/>
                  </a:moveTo>
                  <a:cubicBezTo>
                    <a:pt x="40" y="25"/>
                    <a:pt x="38" y="25"/>
                    <a:pt x="37" y="26"/>
                  </a:cubicBezTo>
                  <a:cubicBezTo>
                    <a:pt x="36" y="26"/>
                    <a:pt x="36" y="26"/>
                    <a:pt x="35" y="26"/>
                  </a:cubicBezTo>
                  <a:cubicBezTo>
                    <a:pt x="34" y="26"/>
                    <a:pt x="36" y="25"/>
                    <a:pt x="35" y="24"/>
                  </a:cubicBezTo>
                  <a:cubicBezTo>
                    <a:pt x="36" y="24"/>
                    <a:pt x="37" y="22"/>
                    <a:pt x="38" y="23"/>
                  </a:cubicBezTo>
                  <a:cubicBezTo>
                    <a:pt x="39" y="23"/>
                    <a:pt x="39" y="25"/>
                    <a:pt x="40" y="24"/>
                  </a:cubicBezTo>
                  <a:close/>
                  <a:moveTo>
                    <a:pt x="73" y="36"/>
                  </a:moveTo>
                  <a:cubicBezTo>
                    <a:pt x="73" y="37"/>
                    <a:pt x="73" y="38"/>
                    <a:pt x="74" y="39"/>
                  </a:cubicBezTo>
                  <a:cubicBezTo>
                    <a:pt x="73" y="40"/>
                    <a:pt x="73" y="42"/>
                    <a:pt x="74" y="44"/>
                  </a:cubicBezTo>
                  <a:cubicBezTo>
                    <a:pt x="74" y="44"/>
                    <a:pt x="72" y="44"/>
                    <a:pt x="72" y="44"/>
                  </a:cubicBezTo>
                  <a:cubicBezTo>
                    <a:pt x="72" y="41"/>
                    <a:pt x="72" y="37"/>
                    <a:pt x="72" y="33"/>
                  </a:cubicBezTo>
                  <a:cubicBezTo>
                    <a:pt x="72" y="33"/>
                    <a:pt x="72" y="33"/>
                    <a:pt x="72" y="33"/>
                  </a:cubicBezTo>
                  <a:cubicBezTo>
                    <a:pt x="73" y="33"/>
                    <a:pt x="72" y="33"/>
                    <a:pt x="73" y="32"/>
                  </a:cubicBezTo>
                  <a:cubicBezTo>
                    <a:pt x="72" y="32"/>
                    <a:pt x="72" y="32"/>
                    <a:pt x="72" y="32"/>
                  </a:cubicBezTo>
                  <a:cubicBezTo>
                    <a:pt x="72" y="32"/>
                    <a:pt x="72" y="32"/>
                    <a:pt x="72" y="32"/>
                  </a:cubicBezTo>
                  <a:cubicBezTo>
                    <a:pt x="72" y="32"/>
                    <a:pt x="72" y="32"/>
                    <a:pt x="72" y="31"/>
                  </a:cubicBezTo>
                  <a:cubicBezTo>
                    <a:pt x="72" y="31"/>
                    <a:pt x="73" y="30"/>
                    <a:pt x="73" y="30"/>
                  </a:cubicBezTo>
                  <a:cubicBezTo>
                    <a:pt x="72" y="29"/>
                    <a:pt x="73" y="28"/>
                    <a:pt x="73" y="27"/>
                  </a:cubicBezTo>
                  <a:cubicBezTo>
                    <a:pt x="73" y="29"/>
                    <a:pt x="73" y="33"/>
                    <a:pt x="73" y="36"/>
                  </a:cubicBezTo>
                  <a:close/>
                  <a:moveTo>
                    <a:pt x="71" y="35"/>
                  </a:moveTo>
                  <a:cubicBezTo>
                    <a:pt x="71" y="35"/>
                    <a:pt x="70" y="36"/>
                    <a:pt x="71" y="37"/>
                  </a:cubicBezTo>
                  <a:cubicBezTo>
                    <a:pt x="70" y="37"/>
                    <a:pt x="71" y="38"/>
                    <a:pt x="71" y="39"/>
                  </a:cubicBezTo>
                  <a:cubicBezTo>
                    <a:pt x="70" y="40"/>
                    <a:pt x="71" y="43"/>
                    <a:pt x="70" y="44"/>
                  </a:cubicBezTo>
                  <a:cubicBezTo>
                    <a:pt x="70" y="44"/>
                    <a:pt x="71" y="45"/>
                    <a:pt x="70" y="46"/>
                  </a:cubicBezTo>
                  <a:cubicBezTo>
                    <a:pt x="71" y="46"/>
                    <a:pt x="70" y="47"/>
                    <a:pt x="70" y="48"/>
                  </a:cubicBezTo>
                  <a:cubicBezTo>
                    <a:pt x="69" y="49"/>
                    <a:pt x="70" y="50"/>
                    <a:pt x="70" y="51"/>
                  </a:cubicBezTo>
                  <a:cubicBezTo>
                    <a:pt x="70" y="51"/>
                    <a:pt x="70" y="51"/>
                    <a:pt x="70" y="51"/>
                  </a:cubicBezTo>
                  <a:cubicBezTo>
                    <a:pt x="71" y="51"/>
                    <a:pt x="70" y="50"/>
                    <a:pt x="71" y="50"/>
                  </a:cubicBezTo>
                  <a:cubicBezTo>
                    <a:pt x="70" y="51"/>
                    <a:pt x="71" y="52"/>
                    <a:pt x="70" y="53"/>
                  </a:cubicBezTo>
                  <a:cubicBezTo>
                    <a:pt x="71" y="54"/>
                    <a:pt x="71" y="56"/>
                    <a:pt x="71" y="57"/>
                  </a:cubicBezTo>
                  <a:cubicBezTo>
                    <a:pt x="70" y="57"/>
                    <a:pt x="70" y="56"/>
                    <a:pt x="70" y="56"/>
                  </a:cubicBezTo>
                  <a:cubicBezTo>
                    <a:pt x="70" y="57"/>
                    <a:pt x="69" y="57"/>
                    <a:pt x="69" y="57"/>
                  </a:cubicBezTo>
                  <a:cubicBezTo>
                    <a:pt x="70" y="58"/>
                    <a:pt x="69" y="59"/>
                    <a:pt x="69" y="60"/>
                  </a:cubicBezTo>
                  <a:cubicBezTo>
                    <a:pt x="68" y="60"/>
                    <a:pt x="69" y="59"/>
                    <a:pt x="68" y="59"/>
                  </a:cubicBezTo>
                  <a:cubicBezTo>
                    <a:pt x="69" y="57"/>
                    <a:pt x="69" y="56"/>
                    <a:pt x="68" y="55"/>
                  </a:cubicBezTo>
                  <a:cubicBezTo>
                    <a:pt x="67" y="53"/>
                    <a:pt x="69" y="52"/>
                    <a:pt x="68" y="50"/>
                  </a:cubicBezTo>
                  <a:cubicBezTo>
                    <a:pt x="69" y="50"/>
                    <a:pt x="68" y="49"/>
                    <a:pt x="69" y="49"/>
                  </a:cubicBezTo>
                  <a:cubicBezTo>
                    <a:pt x="68" y="48"/>
                    <a:pt x="68" y="48"/>
                    <a:pt x="68" y="48"/>
                  </a:cubicBezTo>
                  <a:cubicBezTo>
                    <a:pt x="68" y="47"/>
                    <a:pt x="69" y="46"/>
                    <a:pt x="69" y="44"/>
                  </a:cubicBezTo>
                  <a:cubicBezTo>
                    <a:pt x="69" y="44"/>
                    <a:pt x="69" y="44"/>
                    <a:pt x="69" y="43"/>
                  </a:cubicBezTo>
                  <a:cubicBezTo>
                    <a:pt x="69" y="43"/>
                    <a:pt x="68" y="43"/>
                    <a:pt x="68" y="43"/>
                  </a:cubicBezTo>
                  <a:cubicBezTo>
                    <a:pt x="71" y="43"/>
                    <a:pt x="68" y="40"/>
                    <a:pt x="69" y="39"/>
                  </a:cubicBezTo>
                  <a:cubicBezTo>
                    <a:pt x="68" y="38"/>
                    <a:pt x="71" y="37"/>
                    <a:pt x="69" y="36"/>
                  </a:cubicBezTo>
                  <a:cubicBezTo>
                    <a:pt x="70" y="35"/>
                    <a:pt x="70" y="33"/>
                    <a:pt x="70" y="32"/>
                  </a:cubicBezTo>
                  <a:cubicBezTo>
                    <a:pt x="71" y="35"/>
                    <a:pt x="71" y="35"/>
                    <a:pt x="71" y="35"/>
                  </a:cubicBezTo>
                  <a:close/>
                  <a:moveTo>
                    <a:pt x="34" y="41"/>
                  </a:moveTo>
                  <a:cubicBezTo>
                    <a:pt x="33" y="40"/>
                    <a:pt x="33" y="40"/>
                    <a:pt x="33" y="40"/>
                  </a:cubicBezTo>
                  <a:cubicBezTo>
                    <a:pt x="33" y="40"/>
                    <a:pt x="33" y="41"/>
                    <a:pt x="33" y="42"/>
                  </a:cubicBezTo>
                  <a:cubicBezTo>
                    <a:pt x="33" y="42"/>
                    <a:pt x="34" y="43"/>
                    <a:pt x="34" y="44"/>
                  </a:cubicBezTo>
                  <a:cubicBezTo>
                    <a:pt x="32" y="46"/>
                    <a:pt x="29" y="47"/>
                    <a:pt x="28" y="49"/>
                  </a:cubicBezTo>
                  <a:cubicBezTo>
                    <a:pt x="27" y="49"/>
                    <a:pt x="27" y="50"/>
                    <a:pt x="26" y="50"/>
                  </a:cubicBezTo>
                  <a:cubicBezTo>
                    <a:pt x="21" y="53"/>
                    <a:pt x="17" y="57"/>
                    <a:pt x="12" y="60"/>
                  </a:cubicBezTo>
                  <a:cubicBezTo>
                    <a:pt x="12" y="60"/>
                    <a:pt x="12" y="60"/>
                    <a:pt x="11" y="60"/>
                  </a:cubicBezTo>
                  <a:cubicBezTo>
                    <a:pt x="11" y="60"/>
                    <a:pt x="11" y="59"/>
                    <a:pt x="10" y="59"/>
                  </a:cubicBezTo>
                  <a:cubicBezTo>
                    <a:pt x="11" y="57"/>
                    <a:pt x="10" y="56"/>
                    <a:pt x="10" y="56"/>
                  </a:cubicBezTo>
                  <a:cubicBezTo>
                    <a:pt x="10" y="54"/>
                    <a:pt x="11" y="53"/>
                    <a:pt x="9" y="52"/>
                  </a:cubicBezTo>
                  <a:cubicBezTo>
                    <a:pt x="11" y="50"/>
                    <a:pt x="10" y="47"/>
                    <a:pt x="10" y="45"/>
                  </a:cubicBezTo>
                  <a:cubicBezTo>
                    <a:pt x="12" y="47"/>
                    <a:pt x="14" y="45"/>
                    <a:pt x="17" y="46"/>
                  </a:cubicBezTo>
                  <a:cubicBezTo>
                    <a:pt x="17" y="45"/>
                    <a:pt x="18" y="45"/>
                    <a:pt x="18" y="45"/>
                  </a:cubicBezTo>
                  <a:cubicBezTo>
                    <a:pt x="20" y="44"/>
                    <a:pt x="21" y="43"/>
                    <a:pt x="23" y="43"/>
                  </a:cubicBezTo>
                  <a:cubicBezTo>
                    <a:pt x="24" y="43"/>
                    <a:pt x="24" y="41"/>
                    <a:pt x="26" y="42"/>
                  </a:cubicBezTo>
                  <a:cubicBezTo>
                    <a:pt x="27" y="41"/>
                    <a:pt x="28" y="39"/>
                    <a:pt x="30" y="39"/>
                  </a:cubicBezTo>
                  <a:cubicBezTo>
                    <a:pt x="30" y="38"/>
                    <a:pt x="31" y="38"/>
                    <a:pt x="32" y="37"/>
                  </a:cubicBezTo>
                  <a:cubicBezTo>
                    <a:pt x="33" y="38"/>
                    <a:pt x="34" y="40"/>
                    <a:pt x="34" y="41"/>
                  </a:cubicBezTo>
                  <a:close/>
                  <a:moveTo>
                    <a:pt x="74" y="46"/>
                  </a:moveTo>
                  <a:cubicBezTo>
                    <a:pt x="73" y="46"/>
                    <a:pt x="73" y="47"/>
                    <a:pt x="73" y="48"/>
                  </a:cubicBezTo>
                  <a:cubicBezTo>
                    <a:pt x="73" y="48"/>
                    <a:pt x="73" y="48"/>
                    <a:pt x="73" y="48"/>
                  </a:cubicBezTo>
                  <a:cubicBezTo>
                    <a:pt x="74" y="48"/>
                    <a:pt x="74" y="48"/>
                    <a:pt x="74" y="48"/>
                  </a:cubicBezTo>
                  <a:cubicBezTo>
                    <a:pt x="74" y="49"/>
                    <a:pt x="74" y="50"/>
                    <a:pt x="73" y="51"/>
                  </a:cubicBezTo>
                  <a:cubicBezTo>
                    <a:pt x="74" y="52"/>
                    <a:pt x="74" y="54"/>
                    <a:pt x="73" y="55"/>
                  </a:cubicBezTo>
                  <a:cubicBezTo>
                    <a:pt x="73" y="55"/>
                    <a:pt x="73" y="56"/>
                    <a:pt x="73" y="56"/>
                  </a:cubicBezTo>
                  <a:cubicBezTo>
                    <a:pt x="73" y="56"/>
                    <a:pt x="71" y="54"/>
                    <a:pt x="72" y="53"/>
                  </a:cubicBezTo>
                  <a:cubicBezTo>
                    <a:pt x="72" y="54"/>
                    <a:pt x="72" y="54"/>
                    <a:pt x="72" y="54"/>
                  </a:cubicBezTo>
                  <a:cubicBezTo>
                    <a:pt x="73" y="54"/>
                    <a:pt x="73" y="52"/>
                    <a:pt x="73" y="51"/>
                  </a:cubicBezTo>
                  <a:cubicBezTo>
                    <a:pt x="72" y="50"/>
                    <a:pt x="73" y="49"/>
                    <a:pt x="72" y="49"/>
                  </a:cubicBezTo>
                  <a:cubicBezTo>
                    <a:pt x="73" y="49"/>
                    <a:pt x="72" y="48"/>
                    <a:pt x="72" y="48"/>
                  </a:cubicBezTo>
                  <a:cubicBezTo>
                    <a:pt x="72" y="48"/>
                    <a:pt x="72" y="48"/>
                    <a:pt x="72" y="48"/>
                  </a:cubicBezTo>
                  <a:cubicBezTo>
                    <a:pt x="72" y="47"/>
                    <a:pt x="72" y="47"/>
                    <a:pt x="72" y="47"/>
                  </a:cubicBezTo>
                  <a:cubicBezTo>
                    <a:pt x="73" y="47"/>
                    <a:pt x="73" y="47"/>
                    <a:pt x="73" y="47"/>
                  </a:cubicBezTo>
                  <a:cubicBezTo>
                    <a:pt x="73" y="46"/>
                    <a:pt x="71" y="45"/>
                    <a:pt x="73" y="45"/>
                  </a:cubicBezTo>
                  <a:cubicBezTo>
                    <a:pt x="74" y="45"/>
                    <a:pt x="74" y="45"/>
                    <a:pt x="74" y="45"/>
                  </a:cubicBezTo>
                  <a:lnTo>
                    <a:pt x="74" y="46"/>
                  </a:lnTo>
                  <a:close/>
                  <a:moveTo>
                    <a:pt x="70" y="55"/>
                  </a:moveTo>
                  <a:cubicBezTo>
                    <a:pt x="70" y="54"/>
                    <a:pt x="70" y="54"/>
                    <a:pt x="70" y="54"/>
                  </a:cubicBezTo>
                  <a:cubicBezTo>
                    <a:pt x="70" y="54"/>
                    <a:pt x="70" y="54"/>
                    <a:pt x="70" y="54"/>
                  </a:cubicBezTo>
                  <a:lnTo>
                    <a:pt x="70" y="55"/>
                  </a:lnTo>
                  <a:close/>
                  <a:moveTo>
                    <a:pt x="70" y="68"/>
                  </a:moveTo>
                  <a:cubicBezTo>
                    <a:pt x="70" y="67"/>
                    <a:pt x="69" y="67"/>
                    <a:pt x="70" y="66"/>
                  </a:cubicBezTo>
                  <a:cubicBezTo>
                    <a:pt x="70" y="68"/>
                    <a:pt x="70" y="68"/>
                    <a:pt x="70" y="68"/>
                  </a:cubicBezTo>
                  <a:close/>
                  <a:moveTo>
                    <a:pt x="72" y="68"/>
                  </a:moveTo>
                  <a:cubicBezTo>
                    <a:pt x="72" y="67"/>
                    <a:pt x="71" y="68"/>
                    <a:pt x="71" y="67"/>
                  </a:cubicBezTo>
                  <a:cubicBezTo>
                    <a:pt x="72" y="67"/>
                    <a:pt x="72" y="67"/>
                    <a:pt x="72" y="67"/>
                  </a:cubicBezTo>
                  <a:lnTo>
                    <a:pt x="72" y="68"/>
                  </a:lnTo>
                  <a:close/>
                  <a:moveTo>
                    <a:pt x="74" y="70"/>
                  </a:moveTo>
                  <a:cubicBezTo>
                    <a:pt x="74" y="70"/>
                    <a:pt x="74" y="70"/>
                    <a:pt x="74" y="70"/>
                  </a:cubicBezTo>
                  <a:cubicBezTo>
                    <a:pt x="74" y="69"/>
                    <a:pt x="74" y="69"/>
                    <a:pt x="74" y="69"/>
                  </a:cubicBezTo>
                  <a:cubicBezTo>
                    <a:pt x="74" y="69"/>
                    <a:pt x="74" y="69"/>
                    <a:pt x="74" y="70"/>
                  </a:cubicBezTo>
                  <a:close/>
                  <a:moveTo>
                    <a:pt x="76" y="76"/>
                  </a:moveTo>
                  <a:cubicBezTo>
                    <a:pt x="76" y="76"/>
                    <a:pt x="76" y="77"/>
                    <a:pt x="76" y="77"/>
                  </a:cubicBezTo>
                  <a:cubicBezTo>
                    <a:pt x="75" y="76"/>
                    <a:pt x="76" y="76"/>
                    <a:pt x="76"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 name="Freeform 17"/>
            <p:cNvSpPr>
              <a:spLocks noEditPoints="1"/>
            </p:cNvSpPr>
            <p:nvPr/>
          </p:nvSpPr>
          <p:spPr bwMode="auto">
            <a:xfrm>
              <a:off x="5416" y="4133"/>
              <a:ext cx="121" cy="110"/>
            </a:xfrm>
            <a:custGeom>
              <a:avLst/>
              <a:gdLst>
                <a:gd name="T0" fmla="*/ 18 w 47"/>
                <a:gd name="T1" fmla="*/ 5 h 41"/>
                <a:gd name="T2" fmla="*/ 14 w 47"/>
                <a:gd name="T3" fmla="*/ 9 h 41"/>
                <a:gd name="T4" fmla="*/ 11 w 47"/>
                <a:gd name="T5" fmla="*/ 9 h 41"/>
                <a:gd name="T6" fmla="*/ 11 w 47"/>
                <a:gd name="T7" fmla="*/ 0 h 41"/>
                <a:gd name="T8" fmla="*/ 34 w 47"/>
                <a:gd name="T9" fmla="*/ 7 h 41"/>
                <a:gd name="T10" fmla="*/ 33 w 47"/>
                <a:gd name="T11" fmla="*/ 11 h 41"/>
                <a:gd name="T12" fmla="*/ 26 w 47"/>
                <a:gd name="T13" fmla="*/ 17 h 41"/>
                <a:gd name="T14" fmla="*/ 36 w 47"/>
                <a:gd name="T15" fmla="*/ 23 h 41"/>
                <a:gd name="T16" fmla="*/ 40 w 47"/>
                <a:gd name="T17" fmla="*/ 24 h 41"/>
                <a:gd name="T18" fmla="*/ 45 w 47"/>
                <a:gd name="T19" fmla="*/ 24 h 41"/>
                <a:gd name="T20" fmla="*/ 47 w 47"/>
                <a:gd name="T21" fmla="*/ 26 h 41"/>
                <a:gd name="T22" fmla="*/ 45 w 47"/>
                <a:gd name="T23" fmla="*/ 28 h 41"/>
                <a:gd name="T24" fmla="*/ 36 w 47"/>
                <a:gd name="T25" fmla="*/ 27 h 41"/>
                <a:gd name="T26" fmla="*/ 25 w 47"/>
                <a:gd name="T27" fmla="*/ 19 h 41"/>
                <a:gd name="T28" fmla="*/ 20 w 47"/>
                <a:gd name="T29" fmla="*/ 29 h 41"/>
                <a:gd name="T30" fmla="*/ 16 w 47"/>
                <a:gd name="T31" fmla="*/ 32 h 41"/>
                <a:gd name="T32" fmla="*/ 16 w 47"/>
                <a:gd name="T33" fmla="*/ 28 h 41"/>
                <a:gd name="T34" fmla="*/ 24 w 47"/>
                <a:gd name="T35" fmla="*/ 17 h 41"/>
                <a:gd name="T36" fmla="*/ 24 w 47"/>
                <a:gd name="T37" fmla="*/ 17 h 41"/>
                <a:gd name="T38" fmla="*/ 26 w 47"/>
                <a:gd name="T39" fmla="*/ 15 h 41"/>
                <a:gd name="T40" fmla="*/ 34 w 47"/>
                <a:gd name="T41" fmla="*/ 7 h 41"/>
                <a:gd name="T42" fmla="*/ 23 w 47"/>
                <a:gd name="T43" fmla="*/ 11 h 41"/>
                <a:gd name="T44" fmla="*/ 19 w 47"/>
                <a:gd name="T45" fmla="*/ 14 h 41"/>
                <a:gd name="T46" fmla="*/ 22 w 47"/>
                <a:gd name="T47" fmla="*/ 9 h 41"/>
                <a:gd name="T48" fmla="*/ 13 w 47"/>
                <a:gd name="T49" fmla="*/ 20 h 41"/>
                <a:gd name="T50" fmla="*/ 17 w 47"/>
                <a:gd name="T51" fmla="*/ 21 h 41"/>
                <a:gd name="T52" fmla="*/ 12 w 47"/>
                <a:gd name="T53" fmla="*/ 35 h 41"/>
                <a:gd name="T54" fmla="*/ 9 w 47"/>
                <a:gd name="T55" fmla="*/ 39 h 41"/>
                <a:gd name="T56" fmla="*/ 7 w 47"/>
                <a:gd name="T57" fmla="*/ 33 h 41"/>
                <a:gd name="T58" fmla="*/ 4 w 47"/>
                <a:gd name="T59" fmla="*/ 37 h 41"/>
                <a:gd name="T60" fmla="*/ 2 w 47"/>
                <a:gd name="T61" fmla="*/ 32 h 41"/>
                <a:gd name="T62" fmla="*/ 5 w 47"/>
                <a:gd name="T63" fmla="*/ 26 h 41"/>
                <a:gd name="T64" fmla="*/ 0 w 47"/>
                <a:gd name="T65" fmla="*/ 22 h 41"/>
                <a:gd name="T66" fmla="*/ 3 w 47"/>
                <a:gd name="T67" fmla="*/ 21 h 41"/>
                <a:gd name="T68" fmla="*/ 11 w 47"/>
                <a:gd name="T69" fmla="*/ 19 h 41"/>
                <a:gd name="T70" fmla="*/ 31 w 47"/>
                <a:gd name="T71" fmla="*/ 26 h 41"/>
                <a:gd name="T72" fmla="*/ 33 w 47"/>
                <a:gd name="T73" fmla="*/ 37 h 41"/>
                <a:gd name="T74" fmla="*/ 27 w 47"/>
                <a:gd name="T75" fmla="*/ 38 h 41"/>
                <a:gd name="T76" fmla="*/ 27 w 47"/>
                <a:gd name="T77" fmla="*/ 30 h 41"/>
                <a:gd name="T78" fmla="*/ 21 w 47"/>
                <a:gd name="T79" fmla="*/ 31 h 41"/>
                <a:gd name="T80" fmla="*/ 24 w 47"/>
                <a:gd name="T81" fmla="*/ 40 h 41"/>
                <a:gd name="T82" fmla="*/ 23 w 47"/>
                <a:gd name="T83" fmla="*/ 40 h 41"/>
                <a:gd name="T84" fmla="*/ 20 w 47"/>
                <a:gd name="T85" fmla="*/ 34 h 41"/>
                <a:gd name="T86" fmla="*/ 22 w 47"/>
                <a:gd name="T87" fmla="*/ 2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7" h="41">
                  <a:moveTo>
                    <a:pt x="14" y="3"/>
                  </a:moveTo>
                  <a:cubicBezTo>
                    <a:pt x="15" y="3"/>
                    <a:pt x="15" y="4"/>
                    <a:pt x="15" y="3"/>
                  </a:cubicBezTo>
                  <a:cubicBezTo>
                    <a:pt x="16" y="4"/>
                    <a:pt x="17" y="4"/>
                    <a:pt x="18" y="5"/>
                  </a:cubicBezTo>
                  <a:cubicBezTo>
                    <a:pt x="18" y="6"/>
                    <a:pt x="17" y="6"/>
                    <a:pt x="17" y="7"/>
                  </a:cubicBezTo>
                  <a:cubicBezTo>
                    <a:pt x="16" y="8"/>
                    <a:pt x="16" y="7"/>
                    <a:pt x="16" y="8"/>
                  </a:cubicBezTo>
                  <a:cubicBezTo>
                    <a:pt x="15" y="8"/>
                    <a:pt x="15" y="9"/>
                    <a:pt x="14" y="9"/>
                  </a:cubicBezTo>
                  <a:cubicBezTo>
                    <a:pt x="13" y="9"/>
                    <a:pt x="13" y="9"/>
                    <a:pt x="13" y="9"/>
                  </a:cubicBezTo>
                  <a:cubicBezTo>
                    <a:pt x="12" y="10"/>
                    <a:pt x="11" y="11"/>
                    <a:pt x="10" y="11"/>
                  </a:cubicBezTo>
                  <a:cubicBezTo>
                    <a:pt x="10" y="11"/>
                    <a:pt x="11" y="10"/>
                    <a:pt x="11" y="9"/>
                  </a:cubicBezTo>
                  <a:cubicBezTo>
                    <a:pt x="11" y="8"/>
                    <a:pt x="12" y="7"/>
                    <a:pt x="12" y="6"/>
                  </a:cubicBezTo>
                  <a:cubicBezTo>
                    <a:pt x="11" y="4"/>
                    <a:pt x="10" y="3"/>
                    <a:pt x="10" y="2"/>
                  </a:cubicBezTo>
                  <a:cubicBezTo>
                    <a:pt x="11" y="1"/>
                    <a:pt x="11" y="1"/>
                    <a:pt x="11" y="0"/>
                  </a:cubicBezTo>
                  <a:cubicBezTo>
                    <a:pt x="12" y="0"/>
                    <a:pt x="12" y="0"/>
                    <a:pt x="12" y="0"/>
                  </a:cubicBezTo>
                  <a:lnTo>
                    <a:pt x="14" y="3"/>
                  </a:lnTo>
                  <a:close/>
                  <a:moveTo>
                    <a:pt x="34" y="7"/>
                  </a:moveTo>
                  <a:cubicBezTo>
                    <a:pt x="35" y="8"/>
                    <a:pt x="36" y="9"/>
                    <a:pt x="36" y="10"/>
                  </a:cubicBezTo>
                  <a:cubicBezTo>
                    <a:pt x="35" y="11"/>
                    <a:pt x="34" y="11"/>
                    <a:pt x="33" y="11"/>
                  </a:cubicBezTo>
                  <a:cubicBezTo>
                    <a:pt x="33" y="11"/>
                    <a:pt x="33" y="11"/>
                    <a:pt x="33" y="11"/>
                  </a:cubicBezTo>
                  <a:cubicBezTo>
                    <a:pt x="32" y="12"/>
                    <a:pt x="31" y="12"/>
                    <a:pt x="30" y="13"/>
                  </a:cubicBezTo>
                  <a:cubicBezTo>
                    <a:pt x="30" y="13"/>
                    <a:pt x="29" y="13"/>
                    <a:pt x="29" y="13"/>
                  </a:cubicBezTo>
                  <a:cubicBezTo>
                    <a:pt x="28" y="15"/>
                    <a:pt x="27" y="16"/>
                    <a:pt x="26" y="17"/>
                  </a:cubicBezTo>
                  <a:cubicBezTo>
                    <a:pt x="27" y="18"/>
                    <a:pt x="28" y="19"/>
                    <a:pt x="29" y="19"/>
                  </a:cubicBezTo>
                  <a:cubicBezTo>
                    <a:pt x="30" y="20"/>
                    <a:pt x="31" y="21"/>
                    <a:pt x="33" y="22"/>
                  </a:cubicBezTo>
                  <a:cubicBezTo>
                    <a:pt x="34" y="22"/>
                    <a:pt x="35" y="23"/>
                    <a:pt x="36" y="23"/>
                  </a:cubicBezTo>
                  <a:cubicBezTo>
                    <a:pt x="37" y="23"/>
                    <a:pt x="38" y="23"/>
                    <a:pt x="39" y="24"/>
                  </a:cubicBezTo>
                  <a:cubicBezTo>
                    <a:pt x="39" y="24"/>
                    <a:pt x="39" y="24"/>
                    <a:pt x="39" y="24"/>
                  </a:cubicBezTo>
                  <a:cubicBezTo>
                    <a:pt x="39" y="24"/>
                    <a:pt x="39" y="24"/>
                    <a:pt x="40" y="24"/>
                  </a:cubicBezTo>
                  <a:cubicBezTo>
                    <a:pt x="40" y="24"/>
                    <a:pt x="40" y="24"/>
                    <a:pt x="40" y="24"/>
                  </a:cubicBezTo>
                  <a:cubicBezTo>
                    <a:pt x="40" y="24"/>
                    <a:pt x="40" y="24"/>
                    <a:pt x="40" y="24"/>
                  </a:cubicBezTo>
                  <a:cubicBezTo>
                    <a:pt x="45" y="24"/>
                    <a:pt x="45" y="24"/>
                    <a:pt x="45" y="24"/>
                  </a:cubicBezTo>
                  <a:cubicBezTo>
                    <a:pt x="45" y="25"/>
                    <a:pt x="46" y="24"/>
                    <a:pt x="46" y="25"/>
                  </a:cubicBezTo>
                  <a:cubicBezTo>
                    <a:pt x="46" y="26"/>
                    <a:pt x="47" y="26"/>
                    <a:pt x="47" y="26"/>
                  </a:cubicBezTo>
                  <a:cubicBezTo>
                    <a:pt x="47" y="26"/>
                    <a:pt x="47" y="26"/>
                    <a:pt x="47" y="26"/>
                  </a:cubicBezTo>
                  <a:cubicBezTo>
                    <a:pt x="47" y="27"/>
                    <a:pt x="47" y="27"/>
                    <a:pt x="47" y="27"/>
                  </a:cubicBezTo>
                  <a:cubicBezTo>
                    <a:pt x="47" y="27"/>
                    <a:pt x="47" y="27"/>
                    <a:pt x="46" y="27"/>
                  </a:cubicBezTo>
                  <a:cubicBezTo>
                    <a:pt x="46" y="27"/>
                    <a:pt x="45" y="27"/>
                    <a:pt x="45" y="28"/>
                  </a:cubicBezTo>
                  <a:cubicBezTo>
                    <a:pt x="43" y="28"/>
                    <a:pt x="41" y="28"/>
                    <a:pt x="39" y="27"/>
                  </a:cubicBezTo>
                  <a:cubicBezTo>
                    <a:pt x="38" y="27"/>
                    <a:pt x="37" y="27"/>
                    <a:pt x="36" y="27"/>
                  </a:cubicBezTo>
                  <a:cubicBezTo>
                    <a:pt x="36" y="27"/>
                    <a:pt x="36" y="27"/>
                    <a:pt x="36" y="27"/>
                  </a:cubicBezTo>
                  <a:cubicBezTo>
                    <a:pt x="35" y="26"/>
                    <a:pt x="33" y="26"/>
                    <a:pt x="32" y="25"/>
                  </a:cubicBezTo>
                  <a:cubicBezTo>
                    <a:pt x="30" y="24"/>
                    <a:pt x="29" y="22"/>
                    <a:pt x="27" y="21"/>
                  </a:cubicBezTo>
                  <a:cubicBezTo>
                    <a:pt x="27" y="20"/>
                    <a:pt x="26" y="20"/>
                    <a:pt x="25" y="19"/>
                  </a:cubicBezTo>
                  <a:cubicBezTo>
                    <a:pt x="25" y="20"/>
                    <a:pt x="24" y="21"/>
                    <a:pt x="24" y="22"/>
                  </a:cubicBezTo>
                  <a:cubicBezTo>
                    <a:pt x="23" y="23"/>
                    <a:pt x="23" y="24"/>
                    <a:pt x="22" y="25"/>
                  </a:cubicBezTo>
                  <a:cubicBezTo>
                    <a:pt x="21" y="26"/>
                    <a:pt x="21" y="28"/>
                    <a:pt x="20" y="29"/>
                  </a:cubicBezTo>
                  <a:cubicBezTo>
                    <a:pt x="18" y="30"/>
                    <a:pt x="18" y="32"/>
                    <a:pt x="17" y="33"/>
                  </a:cubicBezTo>
                  <a:cubicBezTo>
                    <a:pt x="16" y="32"/>
                    <a:pt x="16" y="32"/>
                    <a:pt x="16" y="32"/>
                  </a:cubicBezTo>
                  <a:cubicBezTo>
                    <a:pt x="16" y="32"/>
                    <a:pt x="16" y="32"/>
                    <a:pt x="16" y="32"/>
                  </a:cubicBezTo>
                  <a:cubicBezTo>
                    <a:pt x="16" y="32"/>
                    <a:pt x="16" y="32"/>
                    <a:pt x="16" y="32"/>
                  </a:cubicBezTo>
                  <a:cubicBezTo>
                    <a:pt x="16" y="32"/>
                    <a:pt x="16" y="31"/>
                    <a:pt x="16" y="31"/>
                  </a:cubicBezTo>
                  <a:cubicBezTo>
                    <a:pt x="15" y="30"/>
                    <a:pt x="15" y="29"/>
                    <a:pt x="16" y="28"/>
                  </a:cubicBezTo>
                  <a:cubicBezTo>
                    <a:pt x="18" y="25"/>
                    <a:pt x="21" y="21"/>
                    <a:pt x="23" y="18"/>
                  </a:cubicBezTo>
                  <a:cubicBezTo>
                    <a:pt x="23" y="17"/>
                    <a:pt x="24" y="18"/>
                    <a:pt x="24" y="18"/>
                  </a:cubicBezTo>
                  <a:cubicBezTo>
                    <a:pt x="24" y="17"/>
                    <a:pt x="24" y="17"/>
                    <a:pt x="24" y="17"/>
                  </a:cubicBezTo>
                  <a:cubicBezTo>
                    <a:pt x="24" y="17"/>
                    <a:pt x="24" y="17"/>
                    <a:pt x="24" y="17"/>
                  </a:cubicBezTo>
                  <a:cubicBezTo>
                    <a:pt x="24" y="17"/>
                    <a:pt x="24" y="17"/>
                    <a:pt x="24" y="17"/>
                  </a:cubicBezTo>
                  <a:cubicBezTo>
                    <a:pt x="24" y="17"/>
                    <a:pt x="24" y="17"/>
                    <a:pt x="24" y="17"/>
                  </a:cubicBezTo>
                  <a:cubicBezTo>
                    <a:pt x="24" y="17"/>
                    <a:pt x="24" y="17"/>
                    <a:pt x="24" y="17"/>
                  </a:cubicBezTo>
                  <a:cubicBezTo>
                    <a:pt x="24" y="17"/>
                    <a:pt x="25" y="16"/>
                    <a:pt x="25" y="16"/>
                  </a:cubicBezTo>
                  <a:cubicBezTo>
                    <a:pt x="25" y="15"/>
                    <a:pt x="25" y="15"/>
                    <a:pt x="26" y="15"/>
                  </a:cubicBezTo>
                  <a:cubicBezTo>
                    <a:pt x="26" y="13"/>
                    <a:pt x="28" y="13"/>
                    <a:pt x="29" y="11"/>
                  </a:cubicBezTo>
                  <a:cubicBezTo>
                    <a:pt x="30" y="10"/>
                    <a:pt x="32" y="9"/>
                    <a:pt x="32" y="8"/>
                  </a:cubicBezTo>
                  <a:cubicBezTo>
                    <a:pt x="33" y="7"/>
                    <a:pt x="34" y="8"/>
                    <a:pt x="34" y="7"/>
                  </a:cubicBezTo>
                  <a:close/>
                  <a:moveTo>
                    <a:pt x="28" y="8"/>
                  </a:moveTo>
                  <a:cubicBezTo>
                    <a:pt x="27" y="9"/>
                    <a:pt x="26" y="9"/>
                    <a:pt x="25" y="9"/>
                  </a:cubicBezTo>
                  <a:cubicBezTo>
                    <a:pt x="24" y="10"/>
                    <a:pt x="23" y="10"/>
                    <a:pt x="23" y="11"/>
                  </a:cubicBezTo>
                  <a:cubicBezTo>
                    <a:pt x="22" y="11"/>
                    <a:pt x="23" y="12"/>
                    <a:pt x="22" y="12"/>
                  </a:cubicBezTo>
                  <a:cubicBezTo>
                    <a:pt x="22" y="12"/>
                    <a:pt x="22" y="12"/>
                    <a:pt x="22" y="12"/>
                  </a:cubicBezTo>
                  <a:cubicBezTo>
                    <a:pt x="21" y="13"/>
                    <a:pt x="21" y="15"/>
                    <a:pt x="19" y="14"/>
                  </a:cubicBezTo>
                  <a:cubicBezTo>
                    <a:pt x="18" y="14"/>
                    <a:pt x="18" y="13"/>
                    <a:pt x="17" y="12"/>
                  </a:cubicBezTo>
                  <a:cubicBezTo>
                    <a:pt x="17" y="11"/>
                    <a:pt x="18" y="11"/>
                    <a:pt x="18" y="11"/>
                  </a:cubicBezTo>
                  <a:cubicBezTo>
                    <a:pt x="19" y="10"/>
                    <a:pt x="21" y="10"/>
                    <a:pt x="22" y="9"/>
                  </a:cubicBezTo>
                  <a:cubicBezTo>
                    <a:pt x="24" y="8"/>
                    <a:pt x="25" y="8"/>
                    <a:pt x="27" y="8"/>
                  </a:cubicBezTo>
                  <a:cubicBezTo>
                    <a:pt x="27" y="8"/>
                    <a:pt x="28" y="7"/>
                    <a:pt x="28" y="8"/>
                  </a:cubicBezTo>
                  <a:close/>
                  <a:moveTo>
                    <a:pt x="13" y="20"/>
                  </a:moveTo>
                  <a:cubicBezTo>
                    <a:pt x="14" y="21"/>
                    <a:pt x="13" y="22"/>
                    <a:pt x="13" y="23"/>
                  </a:cubicBezTo>
                  <a:cubicBezTo>
                    <a:pt x="17" y="20"/>
                    <a:pt x="17" y="20"/>
                    <a:pt x="17" y="20"/>
                  </a:cubicBezTo>
                  <a:cubicBezTo>
                    <a:pt x="18" y="20"/>
                    <a:pt x="18" y="21"/>
                    <a:pt x="17" y="21"/>
                  </a:cubicBezTo>
                  <a:cubicBezTo>
                    <a:pt x="16" y="23"/>
                    <a:pt x="14" y="24"/>
                    <a:pt x="14" y="26"/>
                  </a:cubicBezTo>
                  <a:cubicBezTo>
                    <a:pt x="13" y="27"/>
                    <a:pt x="13" y="28"/>
                    <a:pt x="13" y="29"/>
                  </a:cubicBezTo>
                  <a:cubicBezTo>
                    <a:pt x="13" y="31"/>
                    <a:pt x="12" y="33"/>
                    <a:pt x="12" y="35"/>
                  </a:cubicBezTo>
                  <a:cubicBezTo>
                    <a:pt x="12" y="36"/>
                    <a:pt x="11" y="38"/>
                    <a:pt x="11" y="40"/>
                  </a:cubicBezTo>
                  <a:cubicBezTo>
                    <a:pt x="10" y="40"/>
                    <a:pt x="10" y="39"/>
                    <a:pt x="10" y="40"/>
                  </a:cubicBezTo>
                  <a:cubicBezTo>
                    <a:pt x="9" y="40"/>
                    <a:pt x="9" y="39"/>
                    <a:pt x="9" y="39"/>
                  </a:cubicBezTo>
                  <a:cubicBezTo>
                    <a:pt x="9" y="39"/>
                    <a:pt x="9" y="39"/>
                    <a:pt x="9" y="39"/>
                  </a:cubicBezTo>
                  <a:cubicBezTo>
                    <a:pt x="8" y="38"/>
                    <a:pt x="8" y="37"/>
                    <a:pt x="7" y="36"/>
                  </a:cubicBezTo>
                  <a:cubicBezTo>
                    <a:pt x="7" y="35"/>
                    <a:pt x="7" y="34"/>
                    <a:pt x="7" y="33"/>
                  </a:cubicBezTo>
                  <a:cubicBezTo>
                    <a:pt x="7" y="33"/>
                    <a:pt x="7" y="34"/>
                    <a:pt x="6" y="34"/>
                  </a:cubicBezTo>
                  <a:cubicBezTo>
                    <a:pt x="6" y="35"/>
                    <a:pt x="5" y="34"/>
                    <a:pt x="5" y="35"/>
                  </a:cubicBezTo>
                  <a:cubicBezTo>
                    <a:pt x="5" y="36"/>
                    <a:pt x="4" y="36"/>
                    <a:pt x="4" y="37"/>
                  </a:cubicBezTo>
                  <a:cubicBezTo>
                    <a:pt x="4" y="36"/>
                    <a:pt x="2" y="35"/>
                    <a:pt x="3" y="34"/>
                  </a:cubicBezTo>
                  <a:cubicBezTo>
                    <a:pt x="2" y="34"/>
                    <a:pt x="2" y="33"/>
                    <a:pt x="2" y="33"/>
                  </a:cubicBezTo>
                  <a:cubicBezTo>
                    <a:pt x="2" y="32"/>
                    <a:pt x="2" y="32"/>
                    <a:pt x="2" y="32"/>
                  </a:cubicBezTo>
                  <a:cubicBezTo>
                    <a:pt x="2" y="32"/>
                    <a:pt x="2" y="31"/>
                    <a:pt x="3" y="31"/>
                  </a:cubicBezTo>
                  <a:cubicBezTo>
                    <a:pt x="4" y="29"/>
                    <a:pt x="6" y="28"/>
                    <a:pt x="7" y="26"/>
                  </a:cubicBezTo>
                  <a:cubicBezTo>
                    <a:pt x="6" y="26"/>
                    <a:pt x="6" y="26"/>
                    <a:pt x="5" y="26"/>
                  </a:cubicBezTo>
                  <a:cubicBezTo>
                    <a:pt x="5" y="26"/>
                    <a:pt x="4" y="26"/>
                    <a:pt x="4" y="26"/>
                  </a:cubicBezTo>
                  <a:cubicBezTo>
                    <a:pt x="4" y="26"/>
                    <a:pt x="3" y="26"/>
                    <a:pt x="3" y="25"/>
                  </a:cubicBezTo>
                  <a:cubicBezTo>
                    <a:pt x="2" y="24"/>
                    <a:pt x="1" y="23"/>
                    <a:pt x="0" y="22"/>
                  </a:cubicBezTo>
                  <a:cubicBezTo>
                    <a:pt x="0" y="22"/>
                    <a:pt x="1" y="21"/>
                    <a:pt x="0" y="21"/>
                  </a:cubicBezTo>
                  <a:cubicBezTo>
                    <a:pt x="1" y="20"/>
                    <a:pt x="1" y="20"/>
                    <a:pt x="1" y="20"/>
                  </a:cubicBezTo>
                  <a:cubicBezTo>
                    <a:pt x="1" y="20"/>
                    <a:pt x="2" y="21"/>
                    <a:pt x="3" y="21"/>
                  </a:cubicBezTo>
                  <a:cubicBezTo>
                    <a:pt x="5" y="22"/>
                    <a:pt x="6" y="21"/>
                    <a:pt x="8" y="21"/>
                  </a:cubicBezTo>
                  <a:cubicBezTo>
                    <a:pt x="9" y="20"/>
                    <a:pt x="10" y="19"/>
                    <a:pt x="11" y="19"/>
                  </a:cubicBezTo>
                  <a:cubicBezTo>
                    <a:pt x="11" y="19"/>
                    <a:pt x="11" y="19"/>
                    <a:pt x="11" y="19"/>
                  </a:cubicBezTo>
                  <a:cubicBezTo>
                    <a:pt x="12" y="18"/>
                    <a:pt x="12" y="18"/>
                    <a:pt x="12" y="18"/>
                  </a:cubicBezTo>
                  <a:cubicBezTo>
                    <a:pt x="12" y="19"/>
                    <a:pt x="12" y="20"/>
                    <a:pt x="13" y="20"/>
                  </a:cubicBezTo>
                  <a:close/>
                  <a:moveTo>
                    <a:pt x="31" y="26"/>
                  </a:moveTo>
                  <a:cubicBezTo>
                    <a:pt x="32" y="27"/>
                    <a:pt x="34" y="28"/>
                    <a:pt x="34" y="29"/>
                  </a:cubicBezTo>
                  <a:cubicBezTo>
                    <a:pt x="34" y="32"/>
                    <a:pt x="32" y="33"/>
                    <a:pt x="31" y="34"/>
                  </a:cubicBezTo>
                  <a:cubicBezTo>
                    <a:pt x="32" y="35"/>
                    <a:pt x="33" y="35"/>
                    <a:pt x="33" y="37"/>
                  </a:cubicBezTo>
                  <a:cubicBezTo>
                    <a:pt x="33" y="37"/>
                    <a:pt x="32" y="37"/>
                    <a:pt x="33" y="38"/>
                  </a:cubicBezTo>
                  <a:cubicBezTo>
                    <a:pt x="32" y="38"/>
                    <a:pt x="31" y="40"/>
                    <a:pt x="30" y="40"/>
                  </a:cubicBezTo>
                  <a:cubicBezTo>
                    <a:pt x="29" y="39"/>
                    <a:pt x="28" y="39"/>
                    <a:pt x="27" y="38"/>
                  </a:cubicBezTo>
                  <a:cubicBezTo>
                    <a:pt x="26" y="38"/>
                    <a:pt x="26" y="37"/>
                    <a:pt x="25" y="36"/>
                  </a:cubicBezTo>
                  <a:cubicBezTo>
                    <a:pt x="25" y="35"/>
                    <a:pt x="24" y="34"/>
                    <a:pt x="25" y="33"/>
                  </a:cubicBezTo>
                  <a:cubicBezTo>
                    <a:pt x="26" y="31"/>
                    <a:pt x="27" y="31"/>
                    <a:pt x="27" y="30"/>
                  </a:cubicBezTo>
                  <a:cubicBezTo>
                    <a:pt x="27" y="30"/>
                    <a:pt x="26" y="30"/>
                    <a:pt x="26" y="30"/>
                  </a:cubicBezTo>
                  <a:cubicBezTo>
                    <a:pt x="25" y="30"/>
                    <a:pt x="24" y="31"/>
                    <a:pt x="23" y="30"/>
                  </a:cubicBezTo>
                  <a:cubicBezTo>
                    <a:pt x="22" y="30"/>
                    <a:pt x="22" y="31"/>
                    <a:pt x="21" y="31"/>
                  </a:cubicBezTo>
                  <a:cubicBezTo>
                    <a:pt x="22" y="33"/>
                    <a:pt x="22" y="36"/>
                    <a:pt x="24" y="38"/>
                  </a:cubicBezTo>
                  <a:cubicBezTo>
                    <a:pt x="24" y="38"/>
                    <a:pt x="24" y="39"/>
                    <a:pt x="24" y="40"/>
                  </a:cubicBezTo>
                  <a:cubicBezTo>
                    <a:pt x="24" y="40"/>
                    <a:pt x="24" y="40"/>
                    <a:pt x="24" y="40"/>
                  </a:cubicBezTo>
                  <a:cubicBezTo>
                    <a:pt x="24" y="39"/>
                    <a:pt x="24" y="39"/>
                    <a:pt x="24" y="39"/>
                  </a:cubicBezTo>
                  <a:cubicBezTo>
                    <a:pt x="24" y="40"/>
                    <a:pt x="24" y="40"/>
                    <a:pt x="23" y="40"/>
                  </a:cubicBezTo>
                  <a:cubicBezTo>
                    <a:pt x="23" y="40"/>
                    <a:pt x="23" y="40"/>
                    <a:pt x="23" y="40"/>
                  </a:cubicBezTo>
                  <a:cubicBezTo>
                    <a:pt x="23" y="40"/>
                    <a:pt x="23" y="40"/>
                    <a:pt x="23" y="41"/>
                  </a:cubicBezTo>
                  <a:cubicBezTo>
                    <a:pt x="23" y="41"/>
                    <a:pt x="23" y="41"/>
                    <a:pt x="23" y="41"/>
                  </a:cubicBezTo>
                  <a:cubicBezTo>
                    <a:pt x="21" y="38"/>
                    <a:pt x="20" y="37"/>
                    <a:pt x="20" y="34"/>
                  </a:cubicBezTo>
                  <a:cubicBezTo>
                    <a:pt x="19" y="32"/>
                    <a:pt x="20" y="31"/>
                    <a:pt x="20" y="30"/>
                  </a:cubicBezTo>
                  <a:cubicBezTo>
                    <a:pt x="21" y="30"/>
                    <a:pt x="21" y="30"/>
                    <a:pt x="21" y="30"/>
                  </a:cubicBezTo>
                  <a:cubicBezTo>
                    <a:pt x="21" y="30"/>
                    <a:pt x="22" y="29"/>
                    <a:pt x="22" y="29"/>
                  </a:cubicBezTo>
                  <a:cubicBezTo>
                    <a:pt x="24" y="27"/>
                    <a:pt x="27" y="27"/>
                    <a:pt x="29" y="26"/>
                  </a:cubicBezTo>
                  <a:cubicBezTo>
                    <a:pt x="30" y="27"/>
                    <a:pt x="30" y="26"/>
                    <a:pt x="31"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 name="Freeform 18"/>
            <p:cNvSpPr>
              <a:spLocks noEditPoints="1"/>
            </p:cNvSpPr>
            <p:nvPr/>
          </p:nvSpPr>
          <p:spPr bwMode="auto">
            <a:xfrm>
              <a:off x="5110" y="4136"/>
              <a:ext cx="158" cy="147"/>
            </a:xfrm>
            <a:custGeom>
              <a:avLst/>
              <a:gdLst>
                <a:gd name="T0" fmla="*/ 22 w 61"/>
                <a:gd name="T1" fmla="*/ 5 h 55"/>
                <a:gd name="T2" fmla="*/ 23 w 61"/>
                <a:gd name="T3" fmla="*/ 5 h 55"/>
                <a:gd name="T4" fmla="*/ 27 w 61"/>
                <a:gd name="T5" fmla="*/ 8 h 55"/>
                <a:gd name="T6" fmla="*/ 35 w 61"/>
                <a:gd name="T7" fmla="*/ 5 h 55"/>
                <a:gd name="T8" fmla="*/ 41 w 61"/>
                <a:gd name="T9" fmla="*/ 3 h 55"/>
                <a:gd name="T10" fmla="*/ 50 w 61"/>
                <a:gd name="T11" fmla="*/ 6 h 55"/>
                <a:gd name="T12" fmla="*/ 52 w 61"/>
                <a:gd name="T13" fmla="*/ 11 h 55"/>
                <a:gd name="T14" fmla="*/ 51 w 61"/>
                <a:gd name="T15" fmla="*/ 13 h 55"/>
                <a:gd name="T16" fmla="*/ 48 w 61"/>
                <a:gd name="T17" fmla="*/ 17 h 55"/>
                <a:gd name="T18" fmla="*/ 43 w 61"/>
                <a:gd name="T19" fmla="*/ 21 h 55"/>
                <a:gd name="T20" fmla="*/ 41 w 61"/>
                <a:gd name="T21" fmla="*/ 21 h 55"/>
                <a:gd name="T22" fmla="*/ 45 w 61"/>
                <a:gd name="T23" fmla="*/ 5 h 55"/>
                <a:gd name="T24" fmla="*/ 38 w 61"/>
                <a:gd name="T25" fmla="*/ 6 h 55"/>
                <a:gd name="T26" fmla="*/ 32 w 61"/>
                <a:gd name="T27" fmla="*/ 8 h 55"/>
                <a:gd name="T28" fmla="*/ 22 w 61"/>
                <a:gd name="T29" fmla="*/ 14 h 55"/>
                <a:gd name="T30" fmla="*/ 21 w 61"/>
                <a:gd name="T31" fmla="*/ 19 h 55"/>
                <a:gd name="T32" fmla="*/ 21 w 61"/>
                <a:gd name="T33" fmla="*/ 32 h 55"/>
                <a:gd name="T34" fmla="*/ 20 w 61"/>
                <a:gd name="T35" fmla="*/ 46 h 55"/>
                <a:gd name="T36" fmla="*/ 17 w 61"/>
                <a:gd name="T37" fmla="*/ 54 h 55"/>
                <a:gd name="T38" fmla="*/ 13 w 61"/>
                <a:gd name="T39" fmla="*/ 50 h 55"/>
                <a:gd name="T40" fmla="*/ 4 w 61"/>
                <a:gd name="T41" fmla="*/ 35 h 55"/>
                <a:gd name="T42" fmla="*/ 5 w 61"/>
                <a:gd name="T43" fmla="*/ 32 h 55"/>
                <a:gd name="T44" fmla="*/ 6 w 61"/>
                <a:gd name="T45" fmla="*/ 26 h 55"/>
                <a:gd name="T46" fmla="*/ 13 w 61"/>
                <a:gd name="T47" fmla="*/ 18 h 55"/>
                <a:gd name="T48" fmla="*/ 3 w 61"/>
                <a:gd name="T49" fmla="*/ 18 h 55"/>
                <a:gd name="T50" fmla="*/ 0 w 61"/>
                <a:gd name="T51" fmla="*/ 14 h 55"/>
                <a:gd name="T52" fmla="*/ 0 w 61"/>
                <a:gd name="T53" fmla="*/ 13 h 55"/>
                <a:gd name="T54" fmla="*/ 6 w 61"/>
                <a:gd name="T55" fmla="*/ 13 h 55"/>
                <a:gd name="T56" fmla="*/ 15 w 61"/>
                <a:gd name="T57" fmla="*/ 11 h 55"/>
                <a:gd name="T58" fmla="*/ 20 w 61"/>
                <a:gd name="T59" fmla="*/ 3 h 55"/>
                <a:gd name="T60" fmla="*/ 22 w 61"/>
                <a:gd name="T61" fmla="*/ 1 h 55"/>
                <a:gd name="T62" fmla="*/ 36 w 61"/>
                <a:gd name="T63" fmla="*/ 21 h 55"/>
                <a:gd name="T64" fmla="*/ 36 w 61"/>
                <a:gd name="T65" fmla="*/ 30 h 55"/>
                <a:gd name="T66" fmla="*/ 47 w 61"/>
                <a:gd name="T67" fmla="*/ 23 h 55"/>
                <a:gd name="T68" fmla="*/ 52 w 61"/>
                <a:gd name="T69" fmla="*/ 24 h 55"/>
                <a:gd name="T70" fmla="*/ 55 w 61"/>
                <a:gd name="T71" fmla="*/ 30 h 55"/>
                <a:gd name="T72" fmla="*/ 52 w 61"/>
                <a:gd name="T73" fmla="*/ 40 h 55"/>
                <a:gd name="T74" fmla="*/ 58 w 61"/>
                <a:gd name="T75" fmla="*/ 46 h 55"/>
                <a:gd name="T76" fmla="*/ 60 w 61"/>
                <a:gd name="T77" fmla="*/ 52 h 55"/>
                <a:gd name="T78" fmla="*/ 52 w 61"/>
                <a:gd name="T79" fmla="*/ 48 h 55"/>
                <a:gd name="T80" fmla="*/ 45 w 61"/>
                <a:gd name="T81" fmla="*/ 48 h 55"/>
                <a:gd name="T82" fmla="*/ 41 w 61"/>
                <a:gd name="T83" fmla="*/ 49 h 55"/>
                <a:gd name="T84" fmla="*/ 33 w 61"/>
                <a:gd name="T85" fmla="*/ 48 h 55"/>
                <a:gd name="T86" fmla="*/ 29 w 61"/>
                <a:gd name="T87" fmla="*/ 44 h 55"/>
                <a:gd name="T88" fmla="*/ 29 w 61"/>
                <a:gd name="T89" fmla="*/ 38 h 55"/>
                <a:gd name="T90" fmla="*/ 30 w 61"/>
                <a:gd name="T91" fmla="*/ 34 h 55"/>
                <a:gd name="T92" fmla="*/ 32 w 61"/>
                <a:gd name="T93" fmla="*/ 26 h 55"/>
                <a:gd name="T94" fmla="*/ 34 w 61"/>
                <a:gd name="T95" fmla="*/ 21 h 55"/>
                <a:gd name="T96" fmla="*/ 35 w 61"/>
                <a:gd name="T97" fmla="*/ 17 h 55"/>
                <a:gd name="T98" fmla="*/ 16 w 61"/>
                <a:gd name="T99" fmla="*/ 27 h 55"/>
                <a:gd name="T100" fmla="*/ 16 w 61"/>
                <a:gd name="T101" fmla="*/ 30 h 55"/>
                <a:gd name="T102" fmla="*/ 15 w 61"/>
                <a:gd name="T103" fmla="*/ 42 h 55"/>
                <a:gd name="T104" fmla="*/ 11 w 61"/>
                <a:gd name="T105" fmla="*/ 42 h 55"/>
                <a:gd name="T106" fmla="*/ 9 w 61"/>
                <a:gd name="T107" fmla="*/ 34 h 55"/>
                <a:gd name="T108" fmla="*/ 14 w 61"/>
                <a:gd name="T109" fmla="*/ 24 h 55"/>
                <a:gd name="T110" fmla="*/ 46 w 61"/>
                <a:gd name="T111" fmla="*/ 27 h 55"/>
                <a:gd name="T112" fmla="*/ 48 w 61"/>
                <a:gd name="T113" fmla="*/ 32 h 55"/>
                <a:gd name="T114" fmla="*/ 46 w 61"/>
                <a:gd name="T115" fmla="*/ 37 h 55"/>
                <a:gd name="T116" fmla="*/ 44 w 61"/>
                <a:gd name="T117" fmla="*/ 27 h 55"/>
                <a:gd name="T118" fmla="*/ 40 w 61"/>
                <a:gd name="T119" fmla="*/ 38 h 55"/>
                <a:gd name="T120" fmla="*/ 40 w 61"/>
                <a:gd name="T121" fmla="*/ 43 h 55"/>
                <a:gd name="T122" fmla="*/ 35 w 61"/>
                <a:gd name="T123" fmla="*/ 41 h 55"/>
                <a:gd name="T124" fmla="*/ 39 w 61"/>
                <a:gd name="T125" fmla="*/ 37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1" h="55">
                  <a:moveTo>
                    <a:pt x="22" y="1"/>
                  </a:moveTo>
                  <a:cubicBezTo>
                    <a:pt x="24" y="2"/>
                    <a:pt x="21" y="3"/>
                    <a:pt x="22" y="4"/>
                  </a:cubicBezTo>
                  <a:cubicBezTo>
                    <a:pt x="22" y="4"/>
                    <a:pt x="21" y="5"/>
                    <a:pt x="22" y="5"/>
                  </a:cubicBezTo>
                  <a:cubicBezTo>
                    <a:pt x="22" y="6"/>
                    <a:pt x="22" y="6"/>
                    <a:pt x="22" y="6"/>
                  </a:cubicBezTo>
                  <a:cubicBezTo>
                    <a:pt x="22" y="6"/>
                    <a:pt x="22" y="6"/>
                    <a:pt x="23" y="6"/>
                  </a:cubicBezTo>
                  <a:cubicBezTo>
                    <a:pt x="23" y="6"/>
                    <a:pt x="23" y="5"/>
                    <a:pt x="23" y="5"/>
                  </a:cubicBezTo>
                  <a:cubicBezTo>
                    <a:pt x="24" y="5"/>
                    <a:pt x="24" y="6"/>
                    <a:pt x="24" y="6"/>
                  </a:cubicBezTo>
                  <a:cubicBezTo>
                    <a:pt x="25" y="6"/>
                    <a:pt x="25" y="7"/>
                    <a:pt x="25" y="7"/>
                  </a:cubicBezTo>
                  <a:cubicBezTo>
                    <a:pt x="26" y="7"/>
                    <a:pt x="26" y="8"/>
                    <a:pt x="27" y="8"/>
                  </a:cubicBezTo>
                  <a:cubicBezTo>
                    <a:pt x="27" y="8"/>
                    <a:pt x="27" y="8"/>
                    <a:pt x="27" y="8"/>
                  </a:cubicBezTo>
                  <a:cubicBezTo>
                    <a:pt x="27" y="8"/>
                    <a:pt x="27" y="8"/>
                    <a:pt x="27" y="8"/>
                  </a:cubicBezTo>
                  <a:cubicBezTo>
                    <a:pt x="29" y="7"/>
                    <a:pt x="32" y="6"/>
                    <a:pt x="35" y="5"/>
                  </a:cubicBezTo>
                  <a:cubicBezTo>
                    <a:pt x="35" y="5"/>
                    <a:pt x="36" y="4"/>
                    <a:pt x="37" y="4"/>
                  </a:cubicBezTo>
                  <a:cubicBezTo>
                    <a:pt x="38" y="4"/>
                    <a:pt x="39" y="4"/>
                    <a:pt x="39" y="4"/>
                  </a:cubicBezTo>
                  <a:cubicBezTo>
                    <a:pt x="40" y="4"/>
                    <a:pt x="40" y="3"/>
                    <a:pt x="41" y="3"/>
                  </a:cubicBezTo>
                  <a:cubicBezTo>
                    <a:pt x="42" y="3"/>
                    <a:pt x="42" y="3"/>
                    <a:pt x="42" y="3"/>
                  </a:cubicBezTo>
                  <a:cubicBezTo>
                    <a:pt x="43" y="3"/>
                    <a:pt x="45" y="3"/>
                    <a:pt x="47" y="4"/>
                  </a:cubicBezTo>
                  <a:cubicBezTo>
                    <a:pt x="48" y="4"/>
                    <a:pt x="49" y="5"/>
                    <a:pt x="50" y="6"/>
                  </a:cubicBezTo>
                  <a:cubicBezTo>
                    <a:pt x="52" y="6"/>
                    <a:pt x="52" y="8"/>
                    <a:pt x="53" y="9"/>
                  </a:cubicBezTo>
                  <a:cubicBezTo>
                    <a:pt x="52" y="9"/>
                    <a:pt x="52" y="10"/>
                    <a:pt x="52" y="10"/>
                  </a:cubicBezTo>
                  <a:cubicBezTo>
                    <a:pt x="52" y="10"/>
                    <a:pt x="52" y="10"/>
                    <a:pt x="52" y="11"/>
                  </a:cubicBezTo>
                  <a:cubicBezTo>
                    <a:pt x="52" y="11"/>
                    <a:pt x="52" y="11"/>
                    <a:pt x="52" y="11"/>
                  </a:cubicBezTo>
                  <a:cubicBezTo>
                    <a:pt x="52" y="11"/>
                    <a:pt x="51" y="11"/>
                    <a:pt x="52" y="12"/>
                  </a:cubicBezTo>
                  <a:cubicBezTo>
                    <a:pt x="51" y="12"/>
                    <a:pt x="51" y="13"/>
                    <a:pt x="51" y="13"/>
                  </a:cubicBezTo>
                  <a:cubicBezTo>
                    <a:pt x="51" y="13"/>
                    <a:pt x="51" y="13"/>
                    <a:pt x="51" y="13"/>
                  </a:cubicBezTo>
                  <a:cubicBezTo>
                    <a:pt x="51" y="14"/>
                    <a:pt x="51" y="15"/>
                    <a:pt x="50" y="15"/>
                  </a:cubicBezTo>
                  <a:cubicBezTo>
                    <a:pt x="50" y="16"/>
                    <a:pt x="49" y="16"/>
                    <a:pt x="48" y="17"/>
                  </a:cubicBezTo>
                  <a:cubicBezTo>
                    <a:pt x="48" y="17"/>
                    <a:pt x="48" y="17"/>
                    <a:pt x="48" y="17"/>
                  </a:cubicBezTo>
                  <a:cubicBezTo>
                    <a:pt x="46" y="18"/>
                    <a:pt x="45" y="20"/>
                    <a:pt x="43" y="21"/>
                  </a:cubicBezTo>
                  <a:cubicBezTo>
                    <a:pt x="43" y="21"/>
                    <a:pt x="43" y="20"/>
                    <a:pt x="43" y="21"/>
                  </a:cubicBezTo>
                  <a:cubicBezTo>
                    <a:pt x="42" y="21"/>
                    <a:pt x="42" y="21"/>
                    <a:pt x="42" y="21"/>
                  </a:cubicBezTo>
                  <a:cubicBezTo>
                    <a:pt x="43" y="20"/>
                    <a:pt x="43" y="20"/>
                    <a:pt x="43" y="20"/>
                  </a:cubicBezTo>
                  <a:cubicBezTo>
                    <a:pt x="42" y="20"/>
                    <a:pt x="41" y="21"/>
                    <a:pt x="41" y="21"/>
                  </a:cubicBezTo>
                  <a:cubicBezTo>
                    <a:pt x="40" y="21"/>
                    <a:pt x="40" y="22"/>
                    <a:pt x="39" y="22"/>
                  </a:cubicBezTo>
                  <a:cubicBezTo>
                    <a:pt x="42" y="17"/>
                    <a:pt x="47" y="15"/>
                    <a:pt x="48" y="10"/>
                  </a:cubicBezTo>
                  <a:cubicBezTo>
                    <a:pt x="48" y="8"/>
                    <a:pt x="47" y="6"/>
                    <a:pt x="45" y="5"/>
                  </a:cubicBezTo>
                  <a:cubicBezTo>
                    <a:pt x="44" y="6"/>
                    <a:pt x="43" y="5"/>
                    <a:pt x="42" y="6"/>
                  </a:cubicBezTo>
                  <a:cubicBezTo>
                    <a:pt x="42" y="6"/>
                    <a:pt x="41" y="5"/>
                    <a:pt x="40" y="5"/>
                  </a:cubicBezTo>
                  <a:cubicBezTo>
                    <a:pt x="39" y="6"/>
                    <a:pt x="38" y="6"/>
                    <a:pt x="38" y="6"/>
                  </a:cubicBezTo>
                  <a:cubicBezTo>
                    <a:pt x="37" y="6"/>
                    <a:pt x="37" y="6"/>
                    <a:pt x="37" y="6"/>
                  </a:cubicBezTo>
                  <a:cubicBezTo>
                    <a:pt x="37" y="6"/>
                    <a:pt x="36" y="7"/>
                    <a:pt x="36" y="7"/>
                  </a:cubicBezTo>
                  <a:cubicBezTo>
                    <a:pt x="34" y="6"/>
                    <a:pt x="33" y="8"/>
                    <a:pt x="32" y="8"/>
                  </a:cubicBezTo>
                  <a:cubicBezTo>
                    <a:pt x="31" y="8"/>
                    <a:pt x="30" y="9"/>
                    <a:pt x="29" y="9"/>
                  </a:cubicBezTo>
                  <a:cubicBezTo>
                    <a:pt x="28" y="10"/>
                    <a:pt x="26" y="11"/>
                    <a:pt x="25" y="11"/>
                  </a:cubicBezTo>
                  <a:cubicBezTo>
                    <a:pt x="24" y="13"/>
                    <a:pt x="23" y="13"/>
                    <a:pt x="22" y="14"/>
                  </a:cubicBezTo>
                  <a:cubicBezTo>
                    <a:pt x="21" y="14"/>
                    <a:pt x="22" y="15"/>
                    <a:pt x="21" y="16"/>
                  </a:cubicBezTo>
                  <a:cubicBezTo>
                    <a:pt x="22" y="17"/>
                    <a:pt x="21" y="17"/>
                    <a:pt x="21" y="18"/>
                  </a:cubicBezTo>
                  <a:cubicBezTo>
                    <a:pt x="21" y="18"/>
                    <a:pt x="22" y="19"/>
                    <a:pt x="21" y="19"/>
                  </a:cubicBezTo>
                  <a:cubicBezTo>
                    <a:pt x="21" y="20"/>
                    <a:pt x="21" y="21"/>
                    <a:pt x="21" y="22"/>
                  </a:cubicBezTo>
                  <a:cubicBezTo>
                    <a:pt x="21" y="24"/>
                    <a:pt x="21" y="27"/>
                    <a:pt x="21" y="29"/>
                  </a:cubicBezTo>
                  <a:cubicBezTo>
                    <a:pt x="21" y="30"/>
                    <a:pt x="21" y="31"/>
                    <a:pt x="21" y="32"/>
                  </a:cubicBezTo>
                  <a:cubicBezTo>
                    <a:pt x="21" y="34"/>
                    <a:pt x="21" y="36"/>
                    <a:pt x="21" y="38"/>
                  </a:cubicBezTo>
                  <a:cubicBezTo>
                    <a:pt x="21" y="40"/>
                    <a:pt x="20" y="41"/>
                    <a:pt x="20" y="42"/>
                  </a:cubicBezTo>
                  <a:cubicBezTo>
                    <a:pt x="20" y="43"/>
                    <a:pt x="21" y="45"/>
                    <a:pt x="20" y="46"/>
                  </a:cubicBezTo>
                  <a:cubicBezTo>
                    <a:pt x="20" y="47"/>
                    <a:pt x="19" y="48"/>
                    <a:pt x="20" y="49"/>
                  </a:cubicBezTo>
                  <a:cubicBezTo>
                    <a:pt x="18" y="50"/>
                    <a:pt x="19" y="51"/>
                    <a:pt x="19" y="52"/>
                  </a:cubicBezTo>
                  <a:cubicBezTo>
                    <a:pt x="19" y="53"/>
                    <a:pt x="18" y="54"/>
                    <a:pt x="17" y="54"/>
                  </a:cubicBezTo>
                  <a:cubicBezTo>
                    <a:pt x="17" y="54"/>
                    <a:pt x="16" y="55"/>
                    <a:pt x="16" y="54"/>
                  </a:cubicBezTo>
                  <a:cubicBezTo>
                    <a:pt x="16" y="53"/>
                    <a:pt x="16" y="53"/>
                    <a:pt x="15" y="52"/>
                  </a:cubicBezTo>
                  <a:cubicBezTo>
                    <a:pt x="14" y="52"/>
                    <a:pt x="13" y="51"/>
                    <a:pt x="13" y="50"/>
                  </a:cubicBezTo>
                  <a:cubicBezTo>
                    <a:pt x="10" y="47"/>
                    <a:pt x="7" y="45"/>
                    <a:pt x="6" y="41"/>
                  </a:cubicBezTo>
                  <a:cubicBezTo>
                    <a:pt x="5" y="40"/>
                    <a:pt x="5" y="39"/>
                    <a:pt x="4" y="38"/>
                  </a:cubicBezTo>
                  <a:cubicBezTo>
                    <a:pt x="5" y="37"/>
                    <a:pt x="4" y="37"/>
                    <a:pt x="4" y="35"/>
                  </a:cubicBezTo>
                  <a:cubicBezTo>
                    <a:pt x="4" y="35"/>
                    <a:pt x="5" y="35"/>
                    <a:pt x="4" y="34"/>
                  </a:cubicBezTo>
                  <a:cubicBezTo>
                    <a:pt x="4" y="34"/>
                    <a:pt x="4" y="34"/>
                    <a:pt x="4" y="34"/>
                  </a:cubicBezTo>
                  <a:cubicBezTo>
                    <a:pt x="4" y="33"/>
                    <a:pt x="5" y="33"/>
                    <a:pt x="5" y="32"/>
                  </a:cubicBezTo>
                  <a:cubicBezTo>
                    <a:pt x="5" y="32"/>
                    <a:pt x="5" y="32"/>
                    <a:pt x="5" y="31"/>
                  </a:cubicBezTo>
                  <a:cubicBezTo>
                    <a:pt x="4" y="31"/>
                    <a:pt x="5" y="31"/>
                    <a:pt x="4" y="30"/>
                  </a:cubicBezTo>
                  <a:cubicBezTo>
                    <a:pt x="5" y="29"/>
                    <a:pt x="6" y="27"/>
                    <a:pt x="6" y="26"/>
                  </a:cubicBezTo>
                  <a:cubicBezTo>
                    <a:pt x="7" y="26"/>
                    <a:pt x="7" y="25"/>
                    <a:pt x="8" y="24"/>
                  </a:cubicBezTo>
                  <a:cubicBezTo>
                    <a:pt x="10" y="22"/>
                    <a:pt x="11" y="20"/>
                    <a:pt x="13" y="18"/>
                  </a:cubicBezTo>
                  <a:cubicBezTo>
                    <a:pt x="13" y="18"/>
                    <a:pt x="13" y="18"/>
                    <a:pt x="13" y="18"/>
                  </a:cubicBezTo>
                  <a:cubicBezTo>
                    <a:pt x="13" y="19"/>
                    <a:pt x="12" y="19"/>
                    <a:pt x="12" y="19"/>
                  </a:cubicBezTo>
                  <a:cubicBezTo>
                    <a:pt x="10" y="20"/>
                    <a:pt x="9" y="21"/>
                    <a:pt x="7" y="20"/>
                  </a:cubicBezTo>
                  <a:cubicBezTo>
                    <a:pt x="5" y="19"/>
                    <a:pt x="4" y="20"/>
                    <a:pt x="3" y="18"/>
                  </a:cubicBezTo>
                  <a:cubicBezTo>
                    <a:pt x="2" y="18"/>
                    <a:pt x="2" y="17"/>
                    <a:pt x="1" y="16"/>
                  </a:cubicBezTo>
                  <a:cubicBezTo>
                    <a:pt x="0" y="16"/>
                    <a:pt x="0" y="15"/>
                    <a:pt x="0" y="15"/>
                  </a:cubicBezTo>
                  <a:cubicBezTo>
                    <a:pt x="0" y="14"/>
                    <a:pt x="0" y="14"/>
                    <a:pt x="0" y="14"/>
                  </a:cubicBezTo>
                  <a:cubicBezTo>
                    <a:pt x="0" y="15"/>
                    <a:pt x="1" y="15"/>
                    <a:pt x="1" y="15"/>
                  </a:cubicBezTo>
                  <a:cubicBezTo>
                    <a:pt x="1" y="14"/>
                    <a:pt x="1" y="14"/>
                    <a:pt x="1" y="14"/>
                  </a:cubicBezTo>
                  <a:cubicBezTo>
                    <a:pt x="1" y="14"/>
                    <a:pt x="0" y="14"/>
                    <a:pt x="0" y="13"/>
                  </a:cubicBezTo>
                  <a:cubicBezTo>
                    <a:pt x="1" y="12"/>
                    <a:pt x="2" y="14"/>
                    <a:pt x="2" y="14"/>
                  </a:cubicBezTo>
                  <a:cubicBezTo>
                    <a:pt x="3" y="13"/>
                    <a:pt x="4" y="14"/>
                    <a:pt x="5" y="14"/>
                  </a:cubicBezTo>
                  <a:cubicBezTo>
                    <a:pt x="5" y="14"/>
                    <a:pt x="6" y="13"/>
                    <a:pt x="6" y="13"/>
                  </a:cubicBezTo>
                  <a:cubicBezTo>
                    <a:pt x="7" y="13"/>
                    <a:pt x="8" y="13"/>
                    <a:pt x="9" y="13"/>
                  </a:cubicBezTo>
                  <a:cubicBezTo>
                    <a:pt x="10" y="12"/>
                    <a:pt x="11" y="11"/>
                    <a:pt x="12" y="12"/>
                  </a:cubicBezTo>
                  <a:cubicBezTo>
                    <a:pt x="13" y="11"/>
                    <a:pt x="14" y="11"/>
                    <a:pt x="15" y="11"/>
                  </a:cubicBezTo>
                  <a:cubicBezTo>
                    <a:pt x="16" y="11"/>
                    <a:pt x="16" y="9"/>
                    <a:pt x="17" y="10"/>
                  </a:cubicBezTo>
                  <a:cubicBezTo>
                    <a:pt x="19" y="9"/>
                    <a:pt x="18" y="7"/>
                    <a:pt x="19" y="6"/>
                  </a:cubicBezTo>
                  <a:cubicBezTo>
                    <a:pt x="19" y="5"/>
                    <a:pt x="19" y="4"/>
                    <a:pt x="20" y="3"/>
                  </a:cubicBezTo>
                  <a:cubicBezTo>
                    <a:pt x="19" y="3"/>
                    <a:pt x="20" y="3"/>
                    <a:pt x="19" y="2"/>
                  </a:cubicBezTo>
                  <a:cubicBezTo>
                    <a:pt x="21" y="2"/>
                    <a:pt x="19" y="0"/>
                    <a:pt x="21" y="0"/>
                  </a:cubicBezTo>
                  <a:cubicBezTo>
                    <a:pt x="21" y="0"/>
                    <a:pt x="21" y="1"/>
                    <a:pt x="22" y="1"/>
                  </a:cubicBezTo>
                  <a:close/>
                  <a:moveTo>
                    <a:pt x="36" y="19"/>
                  </a:moveTo>
                  <a:cubicBezTo>
                    <a:pt x="37" y="19"/>
                    <a:pt x="37" y="20"/>
                    <a:pt x="37" y="21"/>
                  </a:cubicBezTo>
                  <a:cubicBezTo>
                    <a:pt x="36" y="21"/>
                    <a:pt x="36" y="21"/>
                    <a:pt x="36" y="21"/>
                  </a:cubicBezTo>
                  <a:cubicBezTo>
                    <a:pt x="36" y="21"/>
                    <a:pt x="36" y="21"/>
                    <a:pt x="36" y="21"/>
                  </a:cubicBezTo>
                  <a:cubicBezTo>
                    <a:pt x="37" y="21"/>
                    <a:pt x="36" y="22"/>
                    <a:pt x="36" y="23"/>
                  </a:cubicBezTo>
                  <a:cubicBezTo>
                    <a:pt x="37" y="26"/>
                    <a:pt x="35" y="28"/>
                    <a:pt x="36" y="30"/>
                  </a:cubicBezTo>
                  <a:cubicBezTo>
                    <a:pt x="37" y="28"/>
                    <a:pt x="39" y="26"/>
                    <a:pt x="41" y="25"/>
                  </a:cubicBezTo>
                  <a:cubicBezTo>
                    <a:pt x="43" y="24"/>
                    <a:pt x="44" y="23"/>
                    <a:pt x="46" y="23"/>
                  </a:cubicBezTo>
                  <a:cubicBezTo>
                    <a:pt x="46" y="23"/>
                    <a:pt x="47" y="23"/>
                    <a:pt x="47" y="23"/>
                  </a:cubicBezTo>
                  <a:cubicBezTo>
                    <a:pt x="47" y="22"/>
                    <a:pt x="47" y="22"/>
                    <a:pt x="47" y="22"/>
                  </a:cubicBezTo>
                  <a:cubicBezTo>
                    <a:pt x="48" y="23"/>
                    <a:pt x="49" y="22"/>
                    <a:pt x="50" y="23"/>
                  </a:cubicBezTo>
                  <a:cubicBezTo>
                    <a:pt x="51" y="22"/>
                    <a:pt x="51" y="24"/>
                    <a:pt x="52" y="24"/>
                  </a:cubicBezTo>
                  <a:cubicBezTo>
                    <a:pt x="53" y="25"/>
                    <a:pt x="53" y="25"/>
                    <a:pt x="53" y="25"/>
                  </a:cubicBezTo>
                  <a:cubicBezTo>
                    <a:pt x="53" y="26"/>
                    <a:pt x="54" y="27"/>
                    <a:pt x="54" y="28"/>
                  </a:cubicBezTo>
                  <a:cubicBezTo>
                    <a:pt x="55" y="29"/>
                    <a:pt x="55" y="29"/>
                    <a:pt x="55" y="30"/>
                  </a:cubicBezTo>
                  <a:cubicBezTo>
                    <a:pt x="55" y="31"/>
                    <a:pt x="55" y="32"/>
                    <a:pt x="55" y="32"/>
                  </a:cubicBezTo>
                  <a:cubicBezTo>
                    <a:pt x="56" y="33"/>
                    <a:pt x="55" y="33"/>
                    <a:pt x="55" y="33"/>
                  </a:cubicBezTo>
                  <a:cubicBezTo>
                    <a:pt x="54" y="36"/>
                    <a:pt x="53" y="38"/>
                    <a:pt x="52" y="40"/>
                  </a:cubicBezTo>
                  <a:cubicBezTo>
                    <a:pt x="52" y="41"/>
                    <a:pt x="53" y="42"/>
                    <a:pt x="53" y="42"/>
                  </a:cubicBezTo>
                  <a:cubicBezTo>
                    <a:pt x="55" y="43"/>
                    <a:pt x="55" y="44"/>
                    <a:pt x="57" y="45"/>
                  </a:cubicBezTo>
                  <a:cubicBezTo>
                    <a:pt x="57" y="45"/>
                    <a:pt x="57" y="46"/>
                    <a:pt x="58" y="46"/>
                  </a:cubicBezTo>
                  <a:cubicBezTo>
                    <a:pt x="59" y="47"/>
                    <a:pt x="60" y="48"/>
                    <a:pt x="60" y="49"/>
                  </a:cubicBezTo>
                  <a:cubicBezTo>
                    <a:pt x="60" y="50"/>
                    <a:pt x="61" y="50"/>
                    <a:pt x="60" y="51"/>
                  </a:cubicBezTo>
                  <a:cubicBezTo>
                    <a:pt x="61" y="51"/>
                    <a:pt x="60" y="52"/>
                    <a:pt x="60" y="52"/>
                  </a:cubicBezTo>
                  <a:cubicBezTo>
                    <a:pt x="59" y="52"/>
                    <a:pt x="57" y="52"/>
                    <a:pt x="56" y="52"/>
                  </a:cubicBezTo>
                  <a:cubicBezTo>
                    <a:pt x="55" y="51"/>
                    <a:pt x="55" y="50"/>
                    <a:pt x="54" y="50"/>
                  </a:cubicBezTo>
                  <a:cubicBezTo>
                    <a:pt x="54" y="48"/>
                    <a:pt x="52" y="49"/>
                    <a:pt x="52" y="48"/>
                  </a:cubicBezTo>
                  <a:cubicBezTo>
                    <a:pt x="51" y="48"/>
                    <a:pt x="50" y="47"/>
                    <a:pt x="49" y="46"/>
                  </a:cubicBezTo>
                  <a:cubicBezTo>
                    <a:pt x="48" y="46"/>
                    <a:pt x="48" y="47"/>
                    <a:pt x="47" y="47"/>
                  </a:cubicBezTo>
                  <a:cubicBezTo>
                    <a:pt x="47" y="48"/>
                    <a:pt x="45" y="48"/>
                    <a:pt x="45" y="48"/>
                  </a:cubicBezTo>
                  <a:cubicBezTo>
                    <a:pt x="43" y="49"/>
                    <a:pt x="42" y="50"/>
                    <a:pt x="41" y="50"/>
                  </a:cubicBezTo>
                  <a:cubicBezTo>
                    <a:pt x="40" y="50"/>
                    <a:pt x="40" y="50"/>
                    <a:pt x="40" y="50"/>
                  </a:cubicBezTo>
                  <a:cubicBezTo>
                    <a:pt x="41" y="50"/>
                    <a:pt x="41" y="50"/>
                    <a:pt x="41" y="49"/>
                  </a:cubicBezTo>
                  <a:cubicBezTo>
                    <a:pt x="40" y="49"/>
                    <a:pt x="40" y="49"/>
                    <a:pt x="39" y="49"/>
                  </a:cubicBezTo>
                  <a:cubicBezTo>
                    <a:pt x="38" y="50"/>
                    <a:pt x="37" y="49"/>
                    <a:pt x="36" y="49"/>
                  </a:cubicBezTo>
                  <a:cubicBezTo>
                    <a:pt x="35" y="49"/>
                    <a:pt x="34" y="48"/>
                    <a:pt x="33" y="48"/>
                  </a:cubicBezTo>
                  <a:cubicBezTo>
                    <a:pt x="33" y="49"/>
                    <a:pt x="33" y="49"/>
                    <a:pt x="33" y="49"/>
                  </a:cubicBezTo>
                  <a:cubicBezTo>
                    <a:pt x="32" y="48"/>
                    <a:pt x="31" y="47"/>
                    <a:pt x="30" y="46"/>
                  </a:cubicBezTo>
                  <a:cubicBezTo>
                    <a:pt x="29" y="46"/>
                    <a:pt x="30" y="45"/>
                    <a:pt x="29" y="44"/>
                  </a:cubicBezTo>
                  <a:cubicBezTo>
                    <a:pt x="29" y="43"/>
                    <a:pt x="29" y="42"/>
                    <a:pt x="28" y="42"/>
                  </a:cubicBezTo>
                  <a:cubicBezTo>
                    <a:pt x="29" y="41"/>
                    <a:pt x="29" y="39"/>
                    <a:pt x="30" y="38"/>
                  </a:cubicBezTo>
                  <a:cubicBezTo>
                    <a:pt x="30" y="38"/>
                    <a:pt x="30" y="38"/>
                    <a:pt x="29" y="38"/>
                  </a:cubicBezTo>
                  <a:cubicBezTo>
                    <a:pt x="29" y="37"/>
                    <a:pt x="30" y="36"/>
                    <a:pt x="30" y="36"/>
                  </a:cubicBezTo>
                  <a:cubicBezTo>
                    <a:pt x="30" y="36"/>
                    <a:pt x="30" y="36"/>
                    <a:pt x="30" y="36"/>
                  </a:cubicBezTo>
                  <a:cubicBezTo>
                    <a:pt x="30" y="35"/>
                    <a:pt x="30" y="34"/>
                    <a:pt x="30" y="34"/>
                  </a:cubicBezTo>
                  <a:cubicBezTo>
                    <a:pt x="30" y="33"/>
                    <a:pt x="30" y="32"/>
                    <a:pt x="31" y="30"/>
                  </a:cubicBezTo>
                  <a:cubicBezTo>
                    <a:pt x="32" y="30"/>
                    <a:pt x="31" y="29"/>
                    <a:pt x="31" y="29"/>
                  </a:cubicBezTo>
                  <a:cubicBezTo>
                    <a:pt x="31" y="27"/>
                    <a:pt x="33" y="27"/>
                    <a:pt x="32" y="26"/>
                  </a:cubicBezTo>
                  <a:cubicBezTo>
                    <a:pt x="32" y="26"/>
                    <a:pt x="33" y="25"/>
                    <a:pt x="32" y="25"/>
                  </a:cubicBezTo>
                  <a:cubicBezTo>
                    <a:pt x="33" y="24"/>
                    <a:pt x="33" y="23"/>
                    <a:pt x="33" y="21"/>
                  </a:cubicBezTo>
                  <a:cubicBezTo>
                    <a:pt x="33" y="22"/>
                    <a:pt x="34" y="22"/>
                    <a:pt x="34" y="21"/>
                  </a:cubicBezTo>
                  <a:cubicBezTo>
                    <a:pt x="34" y="20"/>
                    <a:pt x="33" y="20"/>
                    <a:pt x="33" y="19"/>
                  </a:cubicBezTo>
                  <a:cubicBezTo>
                    <a:pt x="33" y="18"/>
                    <a:pt x="33" y="18"/>
                    <a:pt x="33" y="18"/>
                  </a:cubicBezTo>
                  <a:cubicBezTo>
                    <a:pt x="34" y="18"/>
                    <a:pt x="34" y="17"/>
                    <a:pt x="35" y="17"/>
                  </a:cubicBezTo>
                  <a:lnTo>
                    <a:pt x="36" y="19"/>
                  </a:lnTo>
                  <a:close/>
                  <a:moveTo>
                    <a:pt x="16" y="23"/>
                  </a:moveTo>
                  <a:cubicBezTo>
                    <a:pt x="17" y="25"/>
                    <a:pt x="16" y="26"/>
                    <a:pt x="16" y="27"/>
                  </a:cubicBezTo>
                  <a:cubicBezTo>
                    <a:pt x="16" y="28"/>
                    <a:pt x="16" y="28"/>
                    <a:pt x="16" y="28"/>
                  </a:cubicBezTo>
                  <a:cubicBezTo>
                    <a:pt x="16" y="29"/>
                    <a:pt x="15" y="30"/>
                    <a:pt x="16" y="30"/>
                  </a:cubicBezTo>
                  <a:cubicBezTo>
                    <a:pt x="16" y="30"/>
                    <a:pt x="16" y="30"/>
                    <a:pt x="16" y="30"/>
                  </a:cubicBezTo>
                  <a:cubicBezTo>
                    <a:pt x="16" y="33"/>
                    <a:pt x="16" y="34"/>
                    <a:pt x="15" y="37"/>
                  </a:cubicBezTo>
                  <a:cubicBezTo>
                    <a:pt x="16" y="37"/>
                    <a:pt x="16" y="38"/>
                    <a:pt x="16" y="39"/>
                  </a:cubicBezTo>
                  <a:cubicBezTo>
                    <a:pt x="16" y="40"/>
                    <a:pt x="16" y="41"/>
                    <a:pt x="15" y="42"/>
                  </a:cubicBezTo>
                  <a:cubicBezTo>
                    <a:pt x="15" y="43"/>
                    <a:pt x="15" y="43"/>
                    <a:pt x="15" y="44"/>
                  </a:cubicBezTo>
                  <a:cubicBezTo>
                    <a:pt x="15" y="44"/>
                    <a:pt x="15" y="44"/>
                    <a:pt x="15" y="44"/>
                  </a:cubicBezTo>
                  <a:cubicBezTo>
                    <a:pt x="14" y="43"/>
                    <a:pt x="12" y="43"/>
                    <a:pt x="11" y="42"/>
                  </a:cubicBezTo>
                  <a:cubicBezTo>
                    <a:pt x="11" y="41"/>
                    <a:pt x="10" y="41"/>
                    <a:pt x="10" y="40"/>
                  </a:cubicBezTo>
                  <a:cubicBezTo>
                    <a:pt x="9" y="38"/>
                    <a:pt x="9" y="37"/>
                    <a:pt x="9" y="35"/>
                  </a:cubicBezTo>
                  <a:cubicBezTo>
                    <a:pt x="9" y="35"/>
                    <a:pt x="10" y="34"/>
                    <a:pt x="9" y="34"/>
                  </a:cubicBezTo>
                  <a:cubicBezTo>
                    <a:pt x="10" y="33"/>
                    <a:pt x="9" y="33"/>
                    <a:pt x="9" y="33"/>
                  </a:cubicBezTo>
                  <a:cubicBezTo>
                    <a:pt x="10" y="31"/>
                    <a:pt x="10" y="28"/>
                    <a:pt x="12" y="27"/>
                  </a:cubicBezTo>
                  <a:cubicBezTo>
                    <a:pt x="12" y="26"/>
                    <a:pt x="13" y="25"/>
                    <a:pt x="14" y="24"/>
                  </a:cubicBezTo>
                  <a:cubicBezTo>
                    <a:pt x="14" y="23"/>
                    <a:pt x="15" y="22"/>
                    <a:pt x="16" y="20"/>
                  </a:cubicBezTo>
                  <a:cubicBezTo>
                    <a:pt x="16" y="22"/>
                    <a:pt x="17" y="23"/>
                    <a:pt x="16" y="23"/>
                  </a:cubicBezTo>
                  <a:close/>
                  <a:moveTo>
                    <a:pt x="46" y="27"/>
                  </a:moveTo>
                  <a:cubicBezTo>
                    <a:pt x="46" y="26"/>
                    <a:pt x="46" y="27"/>
                    <a:pt x="47" y="27"/>
                  </a:cubicBezTo>
                  <a:cubicBezTo>
                    <a:pt x="47" y="27"/>
                    <a:pt x="48" y="27"/>
                    <a:pt x="48" y="28"/>
                  </a:cubicBezTo>
                  <a:cubicBezTo>
                    <a:pt x="48" y="29"/>
                    <a:pt x="48" y="31"/>
                    <a:pt x="48" y="32"/>
                  </a:cubicBezTo>
                  <a:cubicBezTo>
                    <a:pt x="49" y="33"/>
                    <a:pt x="48" y="33"/>
                    <a:pt x="48" y="34"/>
                  </a:cubicBezTo>
                  <a:cubicBezTo>
                    <a:pt x="48" y="35"/>
                    <a:pt x="47" y="35"/>
                    <a:pt x="47" y="36"/>
                  </a:cubicBezTo>
                  <a:cubicBezTo>
                    <a:pt x="47" y="37"/>
                    <a:pt x="46" y="37"/>
                    <a:pt x="46" y="37"/>
                  </a:cubicBezTo>
                  <a:cubicBezTo>
                    <a:pt x="44" y="36"/>
                    <a:pt x="41" y="36"/>
                    <a:pt x="39" y="33"/>
                  </a:cubicBezTo>
                  <a:cubicBezTo>
                    <a:pt x="39" y="33"/>
                    <a:pt x="40" y="32"/>
                    <a:pt x="40" y="32"/>
                  </a:cubicBezTo>
                  <a:cubicBezTo>
                    <a:pt x="41" y="30"/>
                    <a:pt x="42" y="28"/>
                    <a:pt x="44" y="27"/>
                  </a:cubicBezTo>
                  <a:cubicBezTo>
                    <a:pt x="45" y="27"/>
                    <a:pt x="45" y="26"/>
                    <a:pt x="46" y="27"/>
                  </a:cubicBezTo>
                  <a:close/>
                  <a:moveTo>
                    <a:pt x="39" y="37"/>
                  </a:moveTo>
                  <a:cubicBezTo>
                    <a:pt x="39" y="38"/>
                    <a:pt x="39" y="38"/>
                    <a:pt x="40" y="38"/>
                  </a:cubicBezTo>
                  <a:cubicBezTo>
                    <a:pt x="41" y="39"/>
                    <a:pt x="41" y="39"/>
                    <a:pt x="42" y="39"/>
                  </a:cubicBezTo>
                  <a:cubicBezTo>
                    <a:pt x="43" y="41"/>
                    <a:pt x="43" y="41"/>
                    <a:pt x="43" y="41"/>
                  </a:cubicBezTo>
                  <a:cubicBezTo>
                    <a:pt x="42" y="42"/>
                    <a:pt x="42" y="44"/>
                    <a:pt x="40" y="43"/>
                  </a:cubicBezTo>
                  <a:cubicBezTo>
                    <a:pt x="40" y="44"/>
                    <a:pt x="39" y="43"/>
                    <a:pt x="38" y="43"/>
                  </a:cubicBezTo>
                  <a:cubicBezTo>
                    <a:pt x="37" y="44"/>
                    <a:pt x="36" y="43"/>
                    <a:pt x="35" y="44"/>
                  </a:cubicBezTo>
                  <a:cubicBezTo>
                    <a:pt x="35" y="43"/>
                    <a:pt x="35" y="42"/>
                    <a:pt x="35" y="41"/>
                  </a:cubicBezTo>
                  <a:cubicBezTo>
                    <a:pt x="35" y="40"/>
                    <a:pt x="37" y="39"/>
                    <a:pt x="37" y="37"/>
                  </a:cubicBezTo>
                  <a:cubicBezTo>
                    <a:pt x="37" y="37"/>
                    <a:pt x="37" y="35"/>
                    <a:pt x="38" y="36"/>
                  </a:cubicBezTo>
                  <a:lnTo>
                    <a:pt x="39" y="3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4" name="文本占位符 3"/>
          <p:cNvSpPr>
            <a:spLocks noGrp="1"/>
          </p:cNvSpPr>
          <p:nvPr>
            <p:ph type="body" sz="quarter" idx="10" hasCustomPrompt="1"/>
          </p:nvPr>
        </p:nvSpPr>
        <p:spPr>
          <a:xfrm>
            <a:off x="863600" y="1579654"/>
            <a:ext cx="10309225" cy="4646612"/>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8D4B51F-5022-4B9A-B1DC-58E2D82F8E58}" type="datetimeFigureOut">
              <a:rPr lang="zh-CN" altLang="en-US" smtClean="0"/>
              <a:t>2023/4/12</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0CBB207-5EAB-47C3-B719-5632B4BE83BE}"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0.pn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gif"/></Relationships>
</file>

<file path=ppt/slides/_rels/slide15.xml.rels><?xml version="1.0" encoding="UTF-8" standalone="yes"?>
<Relationships xmlns="http://schemas.openxmlformats.org/package/2006/relationships"><Relationship Id="rId3" Type="http://schemas.openxmlformats.org/officeDocument/2006/relationships/hyperlink" Target="https://yunyang1994.github.io/2021/08/21/%E4%B8%89%E7%BB%B4%E4%BA%BA%E4%BD%93%E6%A8%A1%E5%9E%8B-SMPL-A-Skinned-Multi-Person-Linear-Model/" TargetMode="External"/><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image" Target="../media/image37.png"/><Relationship Id="rId1" Type="http://schemas.openxmlformats.org/officeDocument/2006/relationships/slideLayout" Target="../slideLayouts/slideLayout2.xml"/><Relationship Id="rId5" Type="http://schemas.openxmlformats.org/officeDocument/2006/relationships/image" Target="../media/image40.jpg"/><Relationship Id="rId4" Type="http://schemas.openxmlformats.org/officeDocument/2006/relationships/image" Target="../media/image39.jpg"/></Relationships>
</file>

<file path=ppt/slides/_rels/slide28.xml.rels><?xml version="1.0" encoding="UTF-8" standalone="yes"?>
<Relationships xmlns="http://schemas.openxmlformats.org/package/2006/relationships"><Relationship Id="rId8" Type="http://schemas.openxmlformats.org/officeDocument/2006/relationships/image" Target="../media/image42.gif"/><Relationship Id="rId3" Type="http://schemas.openxmlformats.org/officeDocument/2006/relationships/hyperlink" Target="https://cmu-perceptual-computing-lab.github.io/openpose/web/html/doc/" TargetMode="External"/><Relationship Id="rId7" Type="http://schemas.openxmlformats.org/officeDocument/2006/relationships/hyperlink" Target="https://github.com/MVIG-SJTU/AlphaPose" TargetMode="External"/><Relationship Id="rId2" Type="http://schemas.openxmlformats.org/officeDocument/2006/relationships/image" Target="../media/image41.gif"/><Relationship Id="rId1" Type="http://schemas.openxmlformats.org/officeDocument/2006/relationships/slideLayout" Target="../slideLayouts/slideLayout2.xml"/><Relationship Id="rId6" Type="http://schemas.openxmlformats.org/officeDocument/2006/relationships/hyperlink" Target="https://github.com/open-mmlab/mmpose" TargetMode="External"/><Relationship Id="rId5" Type="http://schemas.openxmlformats.org/officeDocument/2006/relationships/hyperlink" Target="https://mmpose.readthedocs.io/zh_CN/latest/index.html" TargetMode="External"/><Relationship Id="rId4" Type="http://schemas.openxmlformats.org/officeDocument/2006/relationships/hyperlink" Target="https://github.com/CMU-Perceptual-Computing-Lab/openpose"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11.jpe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14.jpe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sz="3600" dirty="0"/>
              <a:t>CS172-Computer Vision Tutorial: </a:t>
            </a:r>
            <a:r>
              <a:rPr lang="en-US" altLang="zh-CN" sz="3600" dirty="0" smtClean="0"/>
              <a:t/>
            </a:r>
            <a:br>
              <a:rPr lang="en-US" altLang="zh-CN" sz="3600" dirty="0" smtClean="0"/>
            </a:br>
            <a:r>
              <a:rPr lang="en-US" altLang="zh-CN" sz="3600" dirty="0" smtClean="0"/>
              <a:t>Human Pose Estimation</a:t>
            </a:r>
            <a:endParaRPr lang="zh-CN" altLang="en-US" sz="3600" dirty="0"/>
          </a:p>
        </p:txBody>
      </p:sp>
      <p:sp>
        <p:nvSpPr>
          <p:cNvPr id="5" name="文本占位符 4"/>
          <p:cNvSpPr>
            <a:spLocks noGrp="1"/>
          </p:cNvSpPr>
          <p:nvPr>
            <p:ph type="body" idx="1"/>
          </p:nvPr>
        </p:nvSpPr>
        <p:spPr/>
        <p:txBody>
          <a:bodyPr/>
          <a:lstStyle/>
          <a:p>
            <a:r>
              <a:rPr lang="zh-CN" altLang="en-US" dirty="0">
                <a:solidFill>
                  <a:schemeClr val="bg1"/>
                </a:solidFill>
              </a:rPr>
              <a:t>哈睿</a:t>
            </a:r>
            <a:r>
              <a:rPr lang="zh-CN" altLang="en-US" dirty="0" smtClean="0">
                <a:solidFill>
                  <a:schemeClr val="bg1"/>
                </a:solidFill>
              </a:rPr>
              <a:t>暘 吴千阳</a:t>
            </a:r>
            <a:endParaRPr lang="zh-CN" altLang="en-US" dirty="0">
              <a:solidFill>
                <a:schemeClr val="bg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申请显卡</a:t>
            </a:r>
          </a:p>
        </p:txBody>
      </p:sp>
      <p:sp>
        <p:nvSpPr>
          <p:cNvPr id="9" name="标题 3"/>
          <p:cNvSpPr txBox="1">
            <a:spLocks/>
          </p:cNvSpPr>
          <p:nvPr/>
        </p:nvSpPr>
        <p:spPr>
          <a:xfrm>
            <a:off x="281832" y="182507"/>
            <a:ext cx="8216283" cy="759735"/>
          </a:xfrm>
          <a:prstGeom prst="rect">
            <a:avLst/>
          </a:prstGeom>
          <a:solidFill>
            <a:srgbClr val="A40006"/>
          </a:solidFill>
          <a:ln w="19050">
            <a:solidFill>
              <a:srgbClr val="FF0000"/>
            </a:solidFill>
          </a:ln>
          <a:effectLst>
            <a:outerShdw blurRad="50800" dist="38100" dir="8100000" algn="tr" rotWithShape="0">
              <a:prstClr val="black">
                <a:alpha val="40000"/>
              </a:prstClr>
            </a:outerShdw>
          </a:effectLst>
          <a:scene3d>
            <a:camera prst="orthographicFront"/>
            <a:lightRig rig="flood" dir="t"/>
          </a:scene3d>
          <a:sp3d/>
        </p:spPr>
        <p:txBody>
          <a:bodyPr vert="horz" lIns="91440" tIns="45720" rIns="91440" bIns="45720" rtlCol="0" anchor="ctr">
            <a:normAutofit/>
          </a:bodyPr>
          <a:lstStyle>
            <a:lvl1pPr algn="l" defTabSz="914400" rtl="0" eaLnBrk="1" latinLnBrk="0" hangingPunct="1">
              <a:lnSpc>
                <a:spcPct val="90000"/>
              </a:lnSpc>
              <a:spcBef>
                <a:spcPct val="0"/>
              </a:spcBef>
              <a:buNone/>
              <a:defRPr lang="zh-CN" altLang="en-US" sz="3200" b="1" kern="1200" dirty="0">
                <a:solidFill>
                  <a:schemeClr val="bg1"/>
                </a:solidFill>
                <a:latin typeface="+mj-lt"/>
                <a:ea typeface="+mj-ea"/>
                <a:cs typeface="+mj-cs"/>
              </a:defRPr>
            </a:lvl1pPr>
          </a:lstStyle>
          <a:p>
            <a:r>
              <a:rPr lang="en-US" altLang="zh-CN" dirty="0" smtClean="0"/>
              <a:t>Human Pose Estimation(Multi person)</a:t>
            </a:r>
            <a:endParaRPr lang="en-US" dirty="0"/>
          </a:p>
        </p:txBody>
      </p:sp>
      <p:sp>
        <p:nvSpPr>
          <p:cNvPr id="5" name="文本框 4"/>
          <p:cNvSpPr txBox="1"/>
          <p:nvPr/>
        </p:nvSpPr>
        <p:spPr>
          <a:xfrm>
            <a:off x="1113453" y="1262742"/>
            <a:ext cx="4907902" cy="5078313"/>
          </a:xfrm>
          <a:prstGeom prst="rect">
            <a:avLst/>
          </a:prstGeom>
          <a:noFill/>
        </p:spPr>
        <p:txBody>
          <a:bodyPr wrap="square" rtlCol="0">
            <a:spAutoFit/>
          </a:bodyPr>
          <a:lstStyle/>
          <a:p>
            <a:r>
              <a:rPr lang="en-US" altLang="zh-CN" b="1" dirty="0"/>
              <a:t>Top-Down</a:t>
            </a:r>
            <a:r>
              <a:rPr lang="zh-CN" altLang="en-US" b="1" dirty="0"/>
              <a:t>：</a:t>
            </a:r>
            <a:endParaRPr lang="zh-CN" altLang="en-US" dirty="0"/>
          </a:p>
          <a:p>
            <a:r>
              <a:rPr lang="zh-CN" altLang="en-US" dirty="0"/>
              <a:t>自上而下（</a:t>
            </a:r>
            <a:r>
              <a:rPr lang="en-US" altLang="zh-CN" dirty="0"/>
              <a:t>Top-Down</a:t>
            </a:r>
            <a:r>
              <a:rPr lang="zh-CN" altLang="en-US" dirty="0"/>
              <a:t>）的人体骨骼关键点检测算法主要包含两个部分：目标检测和单人人体骨骼关键点</a:t>
            </a:r>
            <a:r>
              <a:rPr lang="zh-CN" altLang="en-US" dirty="0" smtClean="0"/>
              <a:t>检测。对于</a:t>
            </a:r>
            <a:r>
              <a:rPr lang="zh-CN" altLang="en-US" dirty="0"/>
              <a:t>多人关键点检测算法，首先需要注意的是关键点局部信息的区分性很弱，即背景中很容易会出现同样的局部区域造成混淆，所以需要考虑较大的感受野区域；其次人体不同关键点的检测的难易程度是不一样的，对于腰部、腿部这类关键点的检测要明显难于头部附近关键点的检测，所以不同的关键点可能需要区别对待；最后自上而下的人体关键点定位依赖于检测算法的提出的</a:t>
            </a:r>
            <a:r>
              <a:rPr lang="en-US" altLang="zh-CN" dirty="0"/>
              <a:t>Proposals</a:t>
            </a:r>
            <a:r>
              <a:rPr lang="zh-CN" altLang="en-US" dirty="0"/>
              <a:t>，会出现检测不准和重复检测等现象，大部分相关论文都是基于这三个特征去进行相关改进。借助于成熟的目标检测，多人的</a:t>
            </a:r>
            <a:r>
              <a:rPr lang="en-US" altLang="zh-CN" dirty="0"/>
              <a:t>Top-Down</a:t>
            </a:r>
            <a:r>
              <a:rPr lang="zh-CN" altLang="en-US" dirty="0"/>
              <a:t>算法其实本质上也可以属于单人的</a:t>
            </a:r>
            <a:r>
              <a:rPr lang="en-US" altLang="zh-CN" dirty="0"/>
              <a:t>HPE</a:t>
            </a:r>
            <a:r>
              <a:rPr lang="zh-CN" altLang="en-US" dirty="0"/>
              <a:t>，</a:t>
            </a:r>
            <a:r>
              <a:rPr lang="zh-CN" altLang="en-US" dirty="0" smtClean="0"/>
              <a:t>所以单人</a:t>
            </a:r>
            <a:r>
              <a:rPr lang="zh-CN" altLang="en-US" dirty="0"/>
              <a:t>的</a:t>
            </a:r>
            <a:r>
              <a:rPr lang="en-US" altLang="zh-CN" dirty="0"/>
              <a:t>HPE</a:t>
            </a:r>
            <a:r>
              <a:rPr lang="zh-CN" altLang="en-US" dirty="0"/>
              <a:t>算法均可以使用</a:t>
            </a:r>
            <a:r>
              <a:rPr lang="en-US" altLang="zh-CN" dirty="0" err="1"/>
              <a:t>mul</a:t>
            </a:r>
            <a:r>
              <a:rPr lang="en-US" altLang="zh-CN" dirty="0"/>
              <a:t>-Stage</a:t>
            </a:r>
            <a:r>
              <a:rPr lang="zh-CN" altLang="en-US" dirty="0"/>
              <a:t>的拓展到多人</a:t>
            </a:r>
            <a:r>
              <a:rPr lang="zh-CN" altLang="en-US" dirty="0" smtClean="0"/>
              <a:t>。</a:t>
            </a:r>
            <a:endParaRPr lang="zh-CN" altLang="en-US" dirty="0"/>
          </a:p>
        </p:txBody>
      </p:sp>
      <p:sp>
        <p:nvSpPr>
          <p:cNvPr id="6" name="文本框 5"/>
          <p:cNvSpPr txBox="1"/>
          <p:nvPr/>
        </p:nvSpPr>
        <p:spPr>
          <a:xfrm>
            <a:off x="6518988" y="1318727"/>
            <a:ext cx="5281126" cy="3693319"/>
          </a:xfrm>
          <a:prstGeom prst="rect">
            <a:avLst/>
          </a:prstGeom>
          <a:noFill/>
        </p:spPr>
        <p:txBody>
          <a:bodyPr wrap="square" rtlCol="0">
            <a:spAutoFit/>
          </a:bodyPr>
          <a:lstStyle/>
          <a:p>
            <a:r>
              <a:rPr lang="en-US" altLang="zh-CN" b="1" dirty="0"/>
              <a:t>Bottom-Up</a:t>
            </a:r>
            <a:r>
              <a:rPr lang="zh-CN" altLang="en-US" b="1" dirty="0"/>
              <a:t>：</a:t>
            </a:r>
            <a:endParaRPr lang="zh-CN" altLang="en-US" dirty="0"/>
          </a:p>
          <a:p>
            <a:r>
              <a:rPr lang="zh-CN" altLang="en-US" dirty="0"/>
              <a:t>自下而上（</a:t>
            </a:r>
            <a:r>
              <a:rPr lang="en-US" altLang="zh-CN" dirty="0"/>
              <a:t>Bottom-Up</a:t>
            </a:r>
            <a:r>
              <a:rPr lang="zh-CN" altLang="en-US" dirty="0"/>
              <a:t>）的人体骨骼关键点检测算法主要包含两个部分，关键点检测和关键点聚类，其中关键点检测和单人的关键点检测方法上是差不多的，区别在于这里的关键点检测需要将图片中所有类别的所有关键点全部检测出来，然后根据这些关键点生成各个单人的</a:t>
            </a:r>
            <a:r>
              <a:rPr lang="en-US" altLang="zh-CN" dirty="0"/>
              <a:t>HPE</a:t>
            </a:r>
            <a:r>
              <a:rPr lang="zh-CN" altLang="en-US" dirty="0"/>
              <a:t>骨架。生成</a:t>
            </a:r>
            <a:r>
              <a:rPr lang="en-US" altLang="zh-CN" dirty="0"/>
              <a:t>HPE</a:t>
            </a:r>
            <a:r>
              <a:rPr lang="zh-CN" altLang="en-US" dirty="0"/>
              <a:t>骨架一般有两种思路：</a:t>
            </a:r>
            <a:r>
              <a:rPr lang="en-US" altLang="zh-CN" dirty="0"/>
              <a:t>1</a:t>
            </a:r>
            <a:r>
              <a:rPr lang="zh-CN" altLang="en-US" dirty="0"/>
              <a:t>）预测出关键点之间的</a:t>
            </a:r>
            <a:r>
              <a:rPr lang="en-US" altLang="zh-CN" dirty="0"/>
              <a:t>offset,</a:t>
            </a:r>
            <a:r>
              <a:rPr lang="zh-CN" altLang="en-US" dirty="0"/>
              <a:t>将关键点进行连接</a:t>
            </a:r>
            <a:r>
              <a:rPr lang="en-US" altLang="zh-CN" dirty="0"/>
              <a:t>2</a:t>
            </a:r>
            <a:r>
              <a:rPr lang="zh-CN" altLang="en-US" dirty="0"/>
              <a:t>）进行聚类处理，属于一个人的关键点属于一类，而不同人的关键点尽量分开，从而聚类产生不同的个体。这方面的论文主要侧重于对关键点之间</a:t>
            </a:r>
            <a:r>
              <a:rPr lang="en-US" altLang="zh-CN" dirty="0"/>
              <a:t>offset</a:t>
            </a:r>
            <a:r>
              <a:rPr lang="zh-CN" altLang="en-US" dirty="0"/>
              <a:t>的预测以及聚类方法的探索。</a:t>
            </a:r>
          </a:p>
          <a:p>
            <a:endParaRPr lang="zh-CN" altLang="en-US" dirty="0"/>
          </a:p>
        </p:txBody>
      </p:sp>
    </p:spTree>
    <p:extLst>
      <p:ext uri="{BB962C8B-B14F-4D97-AF65-F5344CB8AC3E}">
        <p14:creationId xmlns:p14="http://schemas.microsoft.com/office/powerpoint/2010/main" val="34016138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申请显卡</a:t>
            </a:r>
          </a:p>
        </p:txBody>
      </p:sp>
      <p:sp>
        <p:nvSpPr>
          <p:cNvPr id="9" name="标题 3"/>
          <p:cNvSpPr txBox="1">
            <a:spLocks/>
          </p:cNvSpPr>
          <p:nvPr/>
        </p:nvSpPr>
        <p:spPr>
          <a:xfrm>
            <a:off x="281832" y="182507"/>
            <a:ext cx="8216283" cy="759735"/>
          </a:xfrm>
          <a:prstGeom prst="rect">
            <a:avLst/>
          </a:prstGeom>
          <a:solidFill>
            <a:srgbClr val="A40006"/>
          </a:solidFill>
          <a:ln w="19050">
            <a:solidFill>
              <a:srgbClr val="FF0000"/>
            </a:solidFill>
          </a:ln>
          <a:effectLst>
            <a:outerShdw blurRad="50800" dist="38100" dir="8100000" algn="tr" rotWithShape="0">
              <a:prstClr val="black">
                <a:alpha val="40000"/>
              </a:prstClr>
            </a:outerShdw>
          </a:effectLst>
          <a:scene3d>
            <a:camera prst="orthographicFront"/>
            <a:lightRig rig="flood" dir="t"/>
          </a:scene3d>
          <a:sp3d/>
        </p:spPr>
        <p:txBody>
          <a:bodyPr vert="horz" lIns="91440" tIns="45720" rIns="91440" bIns="45720" rtlCol="0" anchor="ctr">
            <a:normAutofit/>
          </a:bodyPr>
          <a:lstStyle>
            <a:lvl1pPr algn="l" defTabSz="914400" rtl="0" eaLnBrk="1" latinLnBrk="0" hangingPunct="1">
              <a:lnSpc>
                <a:spcPct val="90000"/>
              </a:lnSpc>
              <a:spcBef>
                <a:spcPct val="0"/>
              </a:spcBef>
              <a:buNone/>
              <a:defRPr lang="zh-CN" altLang="en-US" sz="3200" b="1" kern="1200" dirty="0">
                <a:solidFill>
                  <a:schemeClr val="bg1"/>
                </a:solidFill>
                <a:latin typeface="+mj-lt"/>
                <a:ea typeface="+mj-ea"/>
                <a:cs typeface="+mj-cs"/>
              </a:defRPr>
            </a:lvl1pPr>
          </a:lstStyle>
          <a:p>
            <a:r>
              <a:rPr lang="en-US" altLang="zh-CN" dirty="0" smtClean="0"/>
              <a:t>Human Pose Estimation(Multi person)</a:t>
            </a:r>
            <a:endParaRPr lang="en-US" dirty="0"/>
          </a:p>
        </p:txBody>
      </p:sp>
      <p:sp>
        <p:nvSpPr>
          <p:cNvPr id="3" name="文本框 2"/>
          <p:cNvSpPr txBox="1"/>
          <p:nvPr/>
        </p:nvSpPr>
        <p:spPr>
          <a:xfrm>
            <a:off x="1101012" y="1244082"/>
            <a:ext cx="4192555" cy="369332"/>
          </a:xfrm>
          <a:prstGeom prst="rect">
            <a:avLst/>
          </a:prstGeom>
          <a:noFill/>
        </p:spPr>
        <p:txBody>
          <a:bodyPr wrap="square" rtlCol="0">
            <a:spAutoFit/>
          </a:bodyPr>
          <a:lstStyle/>
          <a:p>
            <a:r>
              <a:rPr lang="en-US" altLang="zh-CN" dirty="0" smtClean="0"/>
              <a:t>Top-down</a:t>
            </a:r>
            <a:endParaRPr lang="zh-CN" altLang="en-US" dirty="0"/>
          </a:p>
        </p:txBody>
      </p:sp>
      <p:pic>
        <p:nvPicPr>
          <p:cNvPr id="4" name="图片 3"/>
          <p:cNvPicPr>
            <a:picLocks noChangeAspect="1"/>
          </p:cNvPicPr>
          <p:nvPr/>
        </p:nvPicPr>
        <p:blipFill>
          <a:blip r:embed="rId3"/>
          <a:stretch>
            <a:fillRect/>
          </a:stretch>
        </p:blipFill>
        <p:spPr>
          <a:xfrm>
            <a:off x="1740512" y="2056546"/>
            <a:ext cx="9126687" cy="3384644"/>
          </a:xfrm>
          <a:prstGeom prst="rect">
            <a:avLst/>
          </a:prstGeom>
        </p:spPr>
      </p:pic>
      <p:sp>
        <p:nvSpPr>
          <p:cNvPr id="5" name="文本框 4"/>
          <p:cNvSpPr txBox="1"/>
          <p:nvPr/>
        </p:nvSpPr>
        <p:spPr>
          <a:xfrm>
            <a:off x="1156996" y="1810139"/>
            <a:ext cx="6674498" cy="369332"/>
          </a:xfrm>
          <a:prstGeom prst="rect">
            <a:avLst/>
          </a:prstGeom>
          <a:noFill/>
        </p:spPr>
        <p:txBody>
          <a:bodyPr wrap="square" rtlCol="0">
            <a:spAutoFit/>
          </a:bodyPr>
          <a:lstStyle/>
          <a:p>
            <a:r>
              <a:rPr lang="en-US" altLang="zh-CN" dirty="0"/>
              <a:t>RMPE: Regional Multi-Person Pose </a:t>
            </a:r>
            <a:r>
              <a:rPr lang="en-US" altLang="zh-CN" dirty="0" smtClean="0"/>
              <a:t>Estimation </a:t>
            </a:r>
            <a:r>
              <a:rPr lang="zh-CN" altLang="en-US" dirty="0" smtClean="0"/>
              <a:t>（</a:t>
            </a:r>
            <a:r>
              <a:rPr lang="en-US" altLang="zh-CN" dirty="0" smtClean="0"/>
              <a:t>2018</a:t>
            </a:r>
            <a:r>
              <a:rPr lang="zh-CN" altLang="en-US" dirty="0" smtClean="0"/>
              <a:t>）</a:t>
            </a:r>
            <a:endParaRPr lang="zh-CN" altLang="en-US" dirty="0"/>
          </a:p>
        </p:txBody>
      </p:sp>
    </p:spTree>
    <p:extLst>
      <p:ext uri="{BB962C8B-B14F-4D97-AF65-F5344CB8AC3E}">
        <p14:creationId xmlns:p14="http://schemas.microsoft.com/office/powerpoint/2010/main" val="27646422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申请显卡</a:t>
            </a:r>
          </a:p>
        </p:txBody>
      </p:sp>
      <p:sp>
        <p:nvSpPr>
          <p:cNvPr id="9" name="标题 3"/>
          <p:cNvSpPr txBox="1">
            <a:spLocks/>
          </p:cNvSpPr>
          <p:nvPr/>
        </p:nvSpPr>
        <p:spPr>
          <a:xfrm>
            <a:off x="281832" y="182507"/>
            <a:ext cx="8216283" cy="759735"/>
          </a:xfrm>
          <a:prstGeom prst="rect">
            <a:avLst/>
          </a:prstGeom>
          <a:solidFill>
            <a:srgbClr val="A40006"/>
          </a:solidFill>
          <a:ln w="19050">
            <a:solidFill>
              <a:srgbClr val="FF0000"/>
            </a:solidFill>
          </a:ln>
          <a:effectLst>
            <a:outerShdw blurRad="50800" dist="38100" dir="8100000" algn="tr" rotWithShape="0">
              <a:prstClr val="black">
                <a:alpha val="40000"/>
              </a:prstClr>
            </a:outerShdw>
          </a:effectLst>
          <a:scene3d>
            <a:camera prst="orthographicFront"/>
            <a:lightRig rig="flood" dir="t"/>
          </a:scene3d>
          <a:sp3d/>
        </p:spPr>
        <p:txBody>
          <a:bodyPr vert="horz" lIns="91440" tIns="45720" rIns="91440" bIns="45720" rtlCol="0" anchor="ctr">
            <a:normAutofit/>
          </a:bodyPr>
          <a:lstStyle>
            <a:lvl1pPr algn="l" defTabSz="914400" rtl="0" eaLnBrk="1" latinLnBrk="0" hangingPunct="1">
              <a:lnSpc>
                <a:spcPct val="90000"/>
              </a:lnSpc>
              <a:spcBef>
                <a:spcPct val="0"/>
              </a:spcBef>
              <a:buNone/>
              <a:defRPr lang="zh-CN" altLang="en-US" sz="3200" b="1" kern="1200" dirty="0">
                <a:solidFill>
                  <a:schemeClr val="bg1"/>
                </a:solidFill>
                <a:latin typeface="+mj-lt"/>
                <a:ea typeface="+mj-ea"/>
                <a:cs typeface="+mj-cs"/>
              </a:defRPr>
            </a:lvl1pPr>
          </a:lstStyle>
          <a:p>
            <a:r>
              <a:rPr lang="en-US" altLang="zh-CN" dirty="0" smtClean="0"/>
              <a:t>Human Pose Estimation(Multi person)</a:t>
            </a:r>
            <a:endParaRPr lang="en-US" dirty="0"/>
          </a:p>
        </p:txBody>
      </p:sp>
      <p:pic>
        <p:nvPicPr>
          <p:cNvPr id="4" name="图片 3"/>
          <p:cNvPicPr>
            <a:picLocks noChangeAspect="1"/>
          </p:cNvPicPr>
          <p:nvPr/>
        </p:nvPicPr>
        <p:blipFill>
          <a:blip r:embed="rId3"/>
          <a:stretch>
            <a:fillRect/>
          </a:stretch>
        </p:blipFill>
        <p:spPr>
          <a:xfrm>
            <a:off x="6061080" y="1349829"/>
            <a:ext cx="5135408" cy="4940569"/>
          </a:xfrm>
          <a:prstGeom prst="rect">
            <a:avLst/>
          </a:prstGeom>
        </p:spPr>
      </p:pic>
      <p:sp>
        <p:nvSpPr>
          <p:cNvPr id="5" name="文本框 4"/>
          <p:cNvSpPr txBox="1"/>
          <p:nvPr/>
        </p:nvSpPr>
        <p:spPr>
          <a:xfrm>
            <a:off x="758889" y="1468016"/>
            <a:ext cx="5648130" cy="923330"/>
          </a:xfrm>
          <a:prstGeom prst="rect">
            <a:avLst/>
          </a:prstGeom>
          <a:noFill/>
        </p:spPr>
        <p:txBody>
          <a:bodyPr wrap="square" rtlCol="0">
            <a:spAutoFit/>
          </a:bodyPr>
          <a:lstStyle/>
          <a:p>
            <a:r>
              <a:rPr lang="en-US" altLang="zh-CN" dirty="0" err="1"/>
              <a:t>PersonLab</a:t>
            </a:r>
            <a:r>
              <a:rPr lang="en-US" altLang="zh-CN" dirty="0"/>
              <a:t>: Person Pose Estimation and Instance Segmentation with a </a:t>
            </a:r>
            <a:r>
              <a:rPr lang="en-US" altLang="zh-CN" b="1" dirty="0"/>
              <a:t>Bottom-Up</a:t>
            </a:r>
            <a:r>
              <a:rPr lang="en-US" altLang="zh-CN" dirty="0"/>
              <a:t>, Part-Based, Geometric Embedding Model</a:t>
            </a:r>
            <a:r>
              <a:rPr lang="zh-CN" altLang="en-US" dirty="0"/>
              <a:t>（</a:t>
            </a:r>
            <a:r>
              <a:rPr lang="en-US" altLang="zh-CN" dirty="0"/>
              <a:t>2018</a:t>
            </a:r>
            <a:r>
              <a:rPr lang="zh-CN" altLang="en-US" dirty="0"/>
              <a:t>）</a:t>
            </a:r>
            <a:endParaRPr lang="zh-CN" altLang="en-US" dirty="0"/>
          </a:p>
        </p:txBody>
      </p:sp>
    </p:spTree>
    <p:extLst>
      <p:ext uri="{BB962C8B-B14F-4D97-AF65-F5344CB8AC3E}">
        <p14:creationId xmlns:p14="http://schemas.microsoft.com/office/powerpoint/2010/main" val="3271836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A626392C-D670-4D94-A0AC-DFC54C35D200}"/>
              </a:ext>
            </a:extLst>
          </p:cNvPr>
          <p:cNvSpPr txBox="1"/>
          <p:nvPr/>
        </p:nvSpPr>
        <p:spPr>
          <a:xfrm>
            <a:off x="260439" y="289153"/>
            <a:ext cx="1728617" cy="400110"/>
          </a:xfrm>
          <a:prstGeom prst="rect">
            <a:avLst/>
          </a:prstGeom>
          <a:noFill/>
        </p:spPr>
        <p:txBody>
          <a:bodyPr wrap="square" rtlCol="0">
            <a:spAutoFit/>
          </a:bodyPr>
          <a:lstStyle/>
          <a:p>
            <a:r>
              <a:rPr lang="en-US" altLang="zh-CN" sz="2000" b="1" dirty="0">
                <a:solidFill>
                  <a:srgbClr val="002060"/>
                </a:solidFill>
              </a:rPr>
              <a:t>Taxonomy</a:t>
            </a:r>
            <a:endParaRPr lang="zh-CN" altLang="en-US" sz="2000" b="1" dirty="0">
              <a:solidFill>
                <a:srgbClr val="002060"/>
              </a:solidFill>
            </a:endParaRPr>
          </a:p>
        </p:txBody>
      </p:sp>
      <p:graphicFrame>
        <p:nvGraphicFramePr>
          <p:cNvPr id="5" name="图示 4">
            <a:extLst>
              <a:ext uri="{FF2B5EF4-FFF2-40B4-BE49-F238E27FC236}">
                <a16:creationId xmlns:a16="http://schemas.microsoft.com/office/drawing/2014/main" id="{48BBD35D-A504-40F7-A362-6D8CA2682492}"/>
              </a:ext>
            </a:extLst>
          </p:cNvPr>
          <p:cNvGraphicFramePr/>
          <p:nvPr>
            <p:extLst/>
          </p:nvPr>
        </p:nvGraphicFramePr>
        <p:xfrm>
          <a:off x="1426590" y="0"/>
          <a:ext cx="10765410" cy="6858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214136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20ECB207-B6BF-32BC-3F0E-B5C8DB4517FA}"/>
              </a:ext>
            </a:extLst>
          </p:cNvPr>
          <p:cNvSpPr txBox="1"/>
          <p:nvPr/>
        </p:nvSpPr>
        <p:spPr>
          <a:xfrm>
            <a:off x="217794" y="185548"/>
            <a:ext cx="6187667" cy="400110"/>
          </a:xfrm>
          <a:prstGeom prst="rect">
            <a:avLst/>
          </a:prstGeom>
          <a:noFill/>
        </p:spPr>
        <p:txBody>
          <a:bodyPr wrap="square" rtlCol="0">
            <a:spAutoFit/>
          </a:bodyPr>
          <a:lstStyle/>
          <a:p>
            <a:r>
              <a:rPr lang="en-US" altLang="zh-CN" sz="2000" b="1" dirty="0">
                <a:solidFill>
                  <a:srgbClr val="002060"/>
                </a:solidFill>
              </a:rPr>
              <a:t>Representation of 3D human pose/skeleton</a:t>
            </a:r>
            <a:endParaRPr lang="zh-CN" altLang="en-US" sz="2000" b="1" dirty="0">
              <a:solidFill>
                <a:srgbClr val="002060"/>
              </a:solidFill>
            </a:endParaRPr>
          </a:p>
        </p:txBody>
      </p:sp>
      <p:sp>
        <p:nvSpPr>
          <p:cNvPr id="10" name="文本框 9">
            <a:extLst>
              <a:ext uri="{FF2B5EF4-FFF2-40B4-BE49-F238E27FC236}">
                <a16:creationId xmlns:a16="http://schemas.microsoft.com/office/drawing/2014/main" id="{67C48A09-7A15-01FA-758E-793B3E6E61E0}"/>
              </a:ext>
            </a:extLst>
          </p:cNvPr>
          <p:cNvSpPr txBox="1"/>
          <p:nvPr/>
        </p:nvSpPr>
        <p:spPr>
          <a:xfrm>
            <a:off x="740836" y="5877232"/>
            <a:ext cx="10710327" cy="307777"/>
          </a:xfrm>
          <a:prstGeom prst="rect">
            <a:avLst/>
          </a:prstGeom>
          <a:noFill/>
        </p:spPr>
        <p:txBody>
          <a:bodyPr wrap="square">
            <a:spAutoFit/>
          </a:bodyPr>
          <a:lstStyle/>
          <a:p>
            <a:r>
              <a:rPr lang="en-US" altLang="zh-CN" sz="1400" dirty="0">
                <a:solidFill>
                  <a:schemeClr val="bg2">
                    <a:lumMod val="25000"/>
                  </a:schemeClr>
                </a:solidFill>
              </a:rPr>
              <a:t>[CVPR 2021] </a:t>
            </a:r>
            <a:r>
              <a:rPr lang="en-US" altLang="zh-CN" sz="1400" dirty="0" err="1">
                <a:solidFill>
                  <a:schemeClr val="bg2">
                    <a:lumMod val="25000"/>
                  </a:schemeClr>
                </a:solidFill>
              </a:rPr>
              <a:t>HybrIK</a:t>
            </a:r>
            <a:r>
              <a:rPr lang="en-US" altLang="zh-CN" sz="1400" dirty="0">
                <a:solidFill>
                  <a:schemeClr val="bg2">
                    <a:lumMod val="25000"/>
                  </a:schemeClr>
                </a:solidFill>
              </a:rPr>
              <a:t>: A Hybrid Analytical-Neural Inverse Kinematics Solution for 3D Human Pose and Shape Estimation</a:t>
            </a:r>
            <a:endParaRPr lang="zh-CN" altLang="en-US" sz="1400" dirty="0">
              <a:solidFill>
                <a:schemeClr val="bg2">
                  <a:lumMod val="25000"/>
                </a:schemeClr>
              </a:solidFill>
            </a:endParaRPr>
          </a:p>
        </p:txBody>
      </p:sp>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9722DE57-9AE8-A949-CA27-26DCCB7C5E90}"/>
                  </a:ext>
                </a:extLst>
              </p:cNvPr>
              <p:cNvSpPr txBox="1"/>
              <p:nvPr/>
            </p:nvSpPr>
            <p:spPr>
              <a:xfrm>
                <a:off x="643207" y="4036751"/>
                <a:ext cx="2758473" cy="933654"/>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altLang="zh-CN" b="1" i="1" dirty="0" smtClean="0">
                          <a:latin typeface="Cambria Math" panose="02040503050406030204" pitchFamily="18" charset="0"/>
                        </a:rPr>
                        <m:t>𝒑</m:t>
                      </m:r>
                      <m:r>
                        <a:rPr lang="en-US" altLang="zh-CN" b="1" i="1" dirty="0" smtClean="0">
                          <a:latin typeface="Cambria Math" panose="02040503050406030204" pitchFamily="18" charset="0"/>
                        </a:rPr>
                        <m:t>∈</m:t>
                      </m:r>
                      <m:sSup>
                        <m:sSupPr>
                          <m:ctrlPr>
                            <a:rPr lang="en-US" altLang="zh-CN" b="1" i="1" dirty="0" smtClean="0">
                              <a:latin typeface="Cambria Math" panose="02040503050406030204" pitchFamily="18" charset="0"/>
                            </a:rPr>
                          </m:ctrlPr>
                        </m:sSupPr>
                        <m:e>
                          <m:r>
                            <a:rPr lang="en-US" altLang="zh-CN" b="1" i="1" dirty="0" smtClean="0">
                              <a:latin typeface="Cambria Math" panose="02040503050406030204" pitchFamily="18" charset="0"/>
                            </a:rPr>
                            <m:t>𝑹</m:t>
                          </m:r>
                        </m:e>
                        <m:sup>
                          <m:r>
                            <a:rPr lang="en-US" altLang="zh-CN" b="1" i="1" dirty="0" smtClean="0">
                              <a:latin typeface="Cambria Math" panose="02040503050406030204" pitchFamily="18" charset="0"/>
                            </a:rPr>
                            <m:t>𝟑</m:t>
                          </m:r>
                          <m:r>
                            <a:rPr lang="en-US" altLang="zh-CN" b="1" i="1" dirty="0" smtClean="0">
                              <a:latin typeface="Cambria Math" panose="02040503050406030204" pitchFamily="18" charset="0"/>
                            </a:rPr>
                            <m:t>×</m:t>
                          </m:r>
                          <m:r>
                            <a:rPr lang="en-US" altLang="zh-CN" b="1" i="1" dirty="0" smtClean="0">
                              <a:latin typeface="Cambria Math" panose="02040503050406030204" pitchFamily="18" charset="0"/>
                            </a:rPr>
                            <m:t>𝑱</m:t>
                          </m:r>
                        </m:sup>
                      </m:sSup>
                    </m:oMath>
                  </m:oMathPara>
                </a14:m>
                <a:endParaRPr lang="en-US" altLang="zh-CN" b="1" dirty="0"/>
              </a:p>
              <a:p>
                <a:pPr algn="ctr"/>
                <a:endParaRPr lang="en-US" altLang="zh-CN" dirty="0"/>
              </a:p>
              <a:p>
                <a:pPr algn="ctr"/>
                <a:r>
                  <a:rPr lang="en-US" altLang="zh-CN" b="1" dirty="0">
                    <a:solidFill>
                      <a:schemeClr val="accent5">
                        <a:lumMod val="75000"/>
                      </a:schemeClr>
                    </a:solidFill>
                  </a:rPr>
                  <a:t>3D </a:t>
                </a:r>
                <a:r>
                  <a:rPr lang="en-US" altLang="zh-CN" b="1" dirty="0" err="1">
                    <a:solidFill>
                      <a:schemeClr val="accent5">
                        <a:lumMod val="75000"/>
                      </a:schemeClr>
                    </a:solidFill>
                  </a:rPr>
                  <a:t>keypoint</a:t>
                </a:r>
                <a:r>
                  <a:rPr lang="en-US" altLang="zh-CN" b="1" dirty="0">
                    <a:solidFill>
                      <a:schemeClr val="accent5">
                        <a:lumMod val="75000"/>
                      </a:schemeClr>
                    </a:solidFill>
                  </a:rPr>
                  <a:t> position</a:t>
                </a:r>
                <a:endParaRPr lang="zh-CN" altLang="en-US" b="1" dirty="0">
                  <a:solidFill>
                    <a:schemeClr val="accent5">
                      <a:lumMod val="75000"/>
                    </a:schemeClr>
                  </a:solidFill>
                </a:endParaRPr>
              </a:p>
            </p:txBody>
          </p:sp>
        </mc:Choice>
        <mc:Fallback xmlns="">
          <p:sp>
            <p:nvSpPr>
              <p:cNvPr id="14" name="文本框 13">
                <a:extLst>
                  <a:ext uri="{FF2B5EF4-FFF2-40B4-BE49-F238E27FC236}">
                    <a16:creationId xmlns:a16="http://schemas.microsoft.com/office/drawing/2014/main" id="{9722DE57-9AE8-A949-CA27-26DCCB7C5E90}"/>
                  </a:ext>
                </a:extLst>
              </p:cNvPr>
              <p:cNvSpPr txBox="1">
                <a:spLocks noRot="1" noChangeAspect="1" noMove="1" noResize="1" noEditPoints="1" noAdjustHandles="1" noChangeArrowheads="1" noChangeShapeType="1" noTextEdit="1"/>
              </p:cNvSpPr>
              <p:nvPr/>
            </p:nvSpPr>
            <p:spPr>
              <a:xfrm>
                <a:off x="643207" y="4036751"/>
                <a:ext cx="2758473" cy="933654"/>
              </a:xfrm>
              <a:prstGeom prst="rect">
                <a:avLst/>
              </a:prstGeom>
              <a:blipFill>
                <a:blip r:embed="rId2"/>
                <a:stretch>
                  <a:fillRect b="-915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ECA82FEC-63CC-1629-9E26-AA3762B6D1A5}"/>
                  </a:ext>
                </a:extLst>
              </p:cNvPr>
              <p:cNvSpPr txBox="1"/>
              <p:nvPr/>
            </p:nvSpPr>
            <p:spPr>
              <a:xfrm>
                <a:off x="8550397" y="4036751"/>
                <a:ext cx="2535524" cy="92333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altLang="zh-CN" b="1" i="1" smtClean="0">
                          <a:latin typeface="Cambria Math" panose="02040503050406030204" pitchFamily="18" charset="0"/>
                        </a:rPr>
                        <m:t>𝒒</m:t>
                      </m:r>
                      <m:r>
                        <a:rPr lang="en-US" altLang="zh-CN" b="1" i="1" smtClean="0">
                          <a:latin typeface="Cambria Math" panose="02040503050406030204" pitchFamily="18" charset="0"/>
                        </a:rPr>
                        <m:t>∈</m:t>
                      </m:r>
                      <m:r>
                        <a:rPr lang="zh-CN" altLang="en-US" b="1" i="1" smtClean="0">
                          <a:latin typeface="Cambria Math" panose="02040503050406030204" pitchFamily="18" charset="0"/>
                        </a:rPr>
                        <m:t>𝕊𝕆</m:t>
                      </m:r>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𝟑</m:t>
                          </m:r>
                        </m:e>
                      </m:d>
                    </m:oMath>
                  </m:oMathPara>
                </a14:m>
                <a:endParaRPr lang="en-US" altLang="zh-CN" b="1" dirty="0"/>
              </a:p>
              <a:p>
                <a:pPr algn="ctr"/>
                <a:endParaRPr lang="en-US" altLang="zh-CN" dirty="0"/>
              </a:p>
              <a:p>
                <a:pPr algn="ctr"/>
                <a:r>
                  <a:rPr lang="en-US" altLang="zh-CN" b="1" dirty="0">
                    <a:solidFill>
                      <a:schemeClr val="accent5">
                        <a:lumMod val="75000"/>
                      </a:schemeClr>
                    </a:solidFill>
                  </a:rPr>
                  <a:t>3D joint rotation</a:t>
                </a:r>
                <a:endParaRPr lang="zh-CN" altLang="en-US" b="1" dirty="0">
                  <a:solidFill>
                    <a:schemeClr val="accent5">
                      <a:lumMod val="75000"/>
                    </a:schemeClr>
                  </a:solidFill>
                </a:endParaRPr>
              </a:p>
            </p:txBody>
          </p:sp>
        </mc:Choice>
        <mc:Fallback xmlns="">
          <p:sp>
            <p:nvSpPr>
              <p:cNvPr id="15" name="文本框 14">
                <a:extLst>
                  <a:ext uri="{FF2B5EF4-FFF2-40B4-BE49-F238E27FC236}">
                    <a16:creationId xmlns:a16="http://schemas.microsoft.com/office/drawing/2014/main" id="{ECA82FEC-63CC-1629-9E26-AA3762B6D1A5}"/>
                  </a:ext>
                </a:extLst>
              </p:cNvPr>
              <p:cNvSpPr txBox="1">
                <a:spLocks noRot="1" noChangeAspect="1" noMove="1" noResize="1" noEditPoints="1" noAdjustHandles="1" noChangeArrowheads="1" noChangeShapeType="1" noTextEdit="1"/>
              </p:cNvSpPr>
              <p:nvPr/>
            </p:nvSpPr>
            <p:spPr>
              <a:xfrm>
                <a:off x="8550397" y="4036751"/>
                <a:ext cx="2535524" cy="923330"/>
              </a:xfrm>
              <a:prstGeom prst="rect">
                <a:avLst/>
              </a:prstGeom>
              <a:blipFill>
                <a:blip r:embed="rId3"/>
                <a:stretch>
                  <a:fillRect b="-9211"/>
                </a:stretch>
              </a:blipFill>
            </p:spPr>
            <p:txBody>
              <a:bodyPr/>
              <a:lstStyle/>
              <a:p>
                <a:r>
                  <a:rPr lang="zh-CN" altLang="en-US">
                    <a:noFill/>
                  </a:rPr>
                  <a:t> </a:t>
                </a:r>
              </a:p>
            </p:txBody>
          </p:sp>
        </mc:Fallback>
      </mc:AlternateContent>
      <p:cxnSp>
        <p:nvCxnSpPr>
          <p:cNvPr id="17" name="直接箭头连接符 16">
            <a:extLst>
              <a:ext uri="{FF2B5EF4-FFF2-40B4-BE49-F238E27FC236}">
                <a16:creationId xmlns:a16="http://schemas.microsoft.com/office/drawing/2014/main" id="{FBC43F4B-3A63-6F38-17E2-9DBFEF630BF5}"/>
              </a:ext>
            </a:extLst>
          </p:cNvPr>
          <p:cNvCxnSpPr>
            <a:cxnSpLocks/>
          </p:cNvCxnSpPr>
          <p:nvPr/>
        </p:nvCxnSpPr>
        <p:spPr>
          <a:xfrm>
            <a:off x="3666836" y="2539964"/>
            <a:ext cx="3149600" cy="0"/>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18" name="直接箭头连接符 17">
            <a:extLst>
              <a:ext uri="{FF2B5EF4-FFF2-40B4-BE49-F238E27FC236}">
                <a16:creationId xmlns:a16="http://schemas.microsoft.com/office/drawing/2014/main" id="{4A048DE5-6EA5-5B34-0214-5E93FFD946AE}"/>
              </a:ext>
            </a:extLst>
          </p:cNvPr>
          <p:cNvCxnSpPr>
            <a:cxnSpLocks/>
          </p:cNvCxnSpPr>
          <p:nvPr/>
        </p:nvCxnSpPr>
        <p:spPr>
          <a:xfrm flipH="1">
            <a:off x="3666836" y="2918691"/>
            <a:ext cx="3149600" cy="0"/>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sp>
        <p:nvSpPr>
          <p:cNvPr id="21" name="文本框 20">
            <a:extLst>
              <a:ext uri="{FF2B5EF4-FFF2-40B4-BE49-F238E27FC236}">
                <a16:creationId xmlns:a16="http://schemas.microsoft.com/office/drawing/2014/main" id="{29FFDFAA-FA35-3798-9F72-A1EBB89B980F}"/>
              </a:ext>
            </a:extLst>
          </p:cNvPr>
          <p:cNvSpPr txBox="1"/>
          <p:nvPr/>
        </p:nvSpPr>
        <p:spPr>
          <a:xfrm>
            <a:off x="4007580" y="1983254"/>
            <a:ext cx="2513292" cy="369332"/>
          </a:xfrm>
          <a:prstGeom prst="rect">
            <a:avLst/>
          </a:prstGeom>
          <a:noFill/>
        </p:spPr>
        <p:txBody>
          <a:bodyPr wrap="square" rtlCol="0">
            <a:spAutoFit/>
          </a:bodyPr>
          <a:lstStyle/>
          <a:p>
            <a:r>
              <a:rPr lang="en-US" altLang="zh-CN" dirty="0">
                <a:solidFill>
                  <a:srgbClr val="C00000"/>
                </a:solidFill>
              </a:rPr>
              <a:t>Inverse kinematics</a:t>
            </a:r>
            <a:endParaRPr lang="zh-CN" altLang="en-US" dirty="0">
              <a:solidFill>
                <a:srgbClr val="C00000"/>
              </a:solidFill>
            </a:endParaRPr>
          </a:p>
        </p:txBody>
      </p:sp>
      <p:sp>
        <p:nvSpPr>
          <p:cNvPr id="22" name="文本框 21">
            <a:extLst>
              <a:ext uri="{FF2B5EF4-FFF2-40B4-BE49-F238E27FC236}">
                <a16:creationId xmlns:a16="http://schemas.microsoft.com/office/drawing/2014/main" id="{2CFCA87D-A3A9-4E4C-7D98-CECD439525A8}"/>
              </a:ext>
            </a:extLst>
          </p:cNvPr>
          <p:cNvSpPr txBox="1"/>
          <p:nvPr/>
        </p:nvSpPr>
        <p:spPr>
          <a:xfrm>
            <a:off x="4007580" y="3112752"/>
            <a:ext cx="2397881" cy="369332"/>
          </a:xfrm>
          <a:prstGeom prst="rect">
            <a:avLst/>
          </a:prstGeom>
          <a:noFill/>
        </p:spPr>
        <p:txBody>
          <a:bodyPr wrap="square" rtlCol="0">
            <a:spAutoFit/>
          </a:bodyPr>
          <a:lstStyle/>
          <a:p>
            <a:r>
              <a:rPr lang="en-US" altLang="zh-CN" dirty="0"/>
              <a:t>Forward kinematics</a:t>
            </a:r>
            <a:endParaRPr lang="zh-CN" altLang="en-US" dirty="0"/>
          </a:p>
        </p:txBody>
      </p:sp>
      <p:pic>
        <p:nvPicPr>
          <p:cNvPr id="27" name="Picture 2">
            <a:extLst>
              <a:ext uri="{FF2B5EF4-FFF2-40B4-BE49-F238E27FC236}">
                <a16:creationId xmlns:a16="http://schemas.microsoft.com/office/drawing/2014/main" id="{73C7597E-AD67-4E14-7C63-738477BA148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931846" y="1265390"/>
            <a:ext cx="4865220" cy="2652432"/>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ttps://pic3.zhimg.com/80/v2-c5b24713a0990f8d657ab4d5608e7ace_720w.webp">
            <a:extLst>
              <a:ext uri="{FF2B5EF4-FFF2-40B4-BE49-F238E27FC236}">
                <a16:creationId xmlns:a16="http://schemas.microsoft.com/office/drawing/2014/main" id="{2E82F4A4-15E4-4BBF-B6FB-2C57C66EA94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35781" y="1265390"/>
            <a:ext cx="1241347" cy="26448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64645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2" name="Picture 8" descr="https://cdn.jsdelivr.net/gh/YunYang1994/blogimgs/%E4%B8%89%E7%BB%B4%E4%BA%BA%E4%BD%93%E6%A8%A1%E5%9E%8B-SMPL-A-Skinned-Multi-Person-Linear-Model-20210819170007.png">
            <a:extLst>
              <a:ext uri="{FF2B5EF4-FFF2-40B4-BE49-F238E27FC236}">
                <a16:creationId xmlns:a16="http://schemas.microsoft.com/office/drawing/2014/main" id="{2565289F-343D-43EE-9AEA-A43B08953B2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21409" y="1584919"/>
            <a:ext cx="8653807" cy="3502088"/>
          </a:xfrm>
          <a:prstGeom prst="rect">
            <a:avLst/>
          </a:prstGeom>
          <a:noFill/>
          <a:extLst>
            <a:ext uri="{909E8E84-426E-40DD-AFC4-6F175D3DCCD1}">
              <a14:hiddenFill xmlns:a14="http://schemas.microsoft.com/office/drawing/2010/main">
                <a:solidFill>
                  <a:srgbClr val="FFFFFF"/>
                </a:solidFill>
              </a14:hiddenFill>
            </a:ext>
          </a:extLst>
        </p:spPr>
      </p:pic>
      <p:sp>
        <p:nvSpPr>
          <p:cNvPr id="7" name="矩形 6">
            <a:extLst>
              <a:ext uri="{FF2B5EF4-FFF2-40B4-BE49-F238E27FC236}">
                <a16:creationId xmlns:a16="http://schemas.microsoft.com/office/drawing/2014/main" id="{AE4F7A29-CE76-4808-AD2D-87A5E866711F}"/>
              </a:ext>
            </a:extLst>
          </p:cNvPr>
          <p:cNvSpPr/>
          <p:nvPr/>
        </p:nvSpPr>
        <p:spPr>
          <a:xfrm>
            <a:off x="3679595" y="6468312"/>
            <a:ext cx="6096000" cy="307777"/>
          </a:xfrm>
          <a:prstGeom prst="rect">
            <a:avLst/>
          </a:prstGeom>
        </p:spPr>
        <p:txBody>
          <a:bodyPr>
            <a:spAutoFit/>
          </a:bodyPr>
          <a:lstStyle/>
          <a:p>
            <a:r>
              <a:rPr lang="zh-CN" altLang="en-US" sz="1400" b="1" dirty="0">
                <a:hlinkClick r:id="rId3"/>
              </a:rPr>
              <a:t>三维人体动捕模型 </a:t>
            </a:r>
            <a:r>
              <a:rPr lang="en-US" altLang="zh-CN" sz="1400" b="1" dirty="0">
                <a:hlinkClick r:id="rId3"/>
              </a:rPr>
              <a:t>SMPL</a:t>
            </a:r>
            <a:r>
              <a:rPr lang="zh-CN" altLang="en-US" sz="1400" b="1" dirty="0">
                <a:hlinkClick r:id="rId3"/>
              </a:rPr>
              <a:t>：</a:t>
            </a:r>
            <a:r>
              <a:rPr lang="en-US" altLang="zh-CN" sz="1400" b="1" dirty="0">
                <a:hlinkClick r:id="rId3"/>
              </a:rPr>
              <a:t>A Skinned Multi Person Linear Model</a:t>
            </a:r>
            <a:endParaRPr lang="en-US" altLang="zh-CN" sz="1400" b="1" dirty="0"/>
          </a:p>
        </p:txBody>
      </p:sp>
      <p:sp>
        <p:nvSpPr>
          <p:cNvPr id="11" name="文本框 10">
            <a:extLst>
              <a:ext uri="{FF2B5EF4-FFF2-40B4-BE49-F238E27FC236}">
                <a16:creationId xmlns:a16="http://schemas.microsoft.com/office/drawing/2014/main" id="{9D9E79C6-05E4-48EB-B6C6-831ABBD3E3FA}"/>
              </a:ext>
            </a:extLst>
          </p:cNvPr>
          <p:cNvSpPr txBox="1"/>
          <p:nvPr/>
        </p:nvSpPr>
        <p:spPr>
          <a:xfrm>
            <a:off x="246075" y="185548"/>
            <a:ext cx="5127203" cy="400110"/>
          </a:xfrm>
          <a:prstGeom prst="rect">
            <a:avLst/>
          </a:prstGeom>
          <a:noFill/>
        </p:spPr>
        <p:txBody>
          <a:bodyPr wrap="square" rtlCol="0">
            <a:spAutoFit/>
          </a:bodyPr>
          <a:lstStyle/>
          <a:p>
            <a:r>
              <a:rPr lang="en-US" altLang="zh-CN" sz="2000" b="1" dirty="0">
                <a:solidFill>
                  <a:srgbClr val="002060"/>
                </a:solidFill>
              </a:rPr>
              <a:t>Representation of 3D human shape</a:t>
            </a:r>
            <a:endParaRPr lang="zh-CN" altLang="en-US" sz="2000" b="1" dirty="0">
              <a:solidFill>
                <a:srgbClr val="002060"/>
              </a:solidFill>
            </a:endParaRPr>
          </a:p>
        </p:txBody>
      </p:sp>
    </p:spTree>
    <p:extLst>
      <p:ext uri="{BB962C8B-B14F-4D97-AF65-F5344CB8AC3E}">
        <p14:creationId xmlns:p14="http://schemas.microsoft.com/office/powerpoint/2010/main" val="17771365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https://cdn.jsdelivr.net/gh/YunYang1994/blogimgs/%E4%B8%89%E7%BB%B4%E4%BA%BA%E4%BD%93%E6%A8%A1%E5%9E%8B-SMPL-A-Skinned-Multi-Person-Linear-Model-20210818173252.png">
            <a:extLst>
              <a:ext uri="{FF2B5EF4-FFF2-40B4-BE49-F238E27FC236}">
                <a16:creationId xmlns:a16="http://schemas.microsoft.com/office/drawing/2014/main" id="{D614A5D5-D6B1-4E24-98CE-1856D35A8F9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91801" y="1644366"/>
            <a:ext cx="6541050" cy="4482445"/>
          </a:xfrm>
          <a:prstGeom prst="rect">
            <a:avLst/>
          </a:prstGeom>
          <a:noFill/>
          <a:extLst>
            <a:ext uri="{909E8E84-426E-40DD-AFC4-6F175D3DCCD1}">
              <a14:hiddenFill xmlns:a14="http://schemas.microsoft.com/office/drawing/2010/main">
                <a:solidFill>
                  <a:srgbClr val="FFFFFF"/>
                </a:solidFill>
              </a14:hiddenFill>
            </a:ext>
          </a:extLst>
        </p:spPr>
      </p:pic>
      <p:sp>
        <p:nvSpPr>
          <p:cNvPr id="16" name="文本框 15">
            <a:extLst>
              <a:ext uri="{FF2B5EF4-FFF2-40B4-BE49-F238E27FC236}">
                <a16:creationId xmlns:a16="http://schemas.microsoft.com/office/drawing/2014/main" id="{02540D63-8D75-46C6-A061-F92E021DDC24}"/>
              </a:ext>
            </a:extLst>
          </p:cNvPr>
          <p:cNvSpPr txBox="1"/>
          <p:nvPr/>
        </p:nvSpPr>
        <p:spPr>
          <a:xfrm>
            <a:off x="246075" y="185548"/>
            <a:ext cx="6607212" cy="400110"/>
          </a:xfrm>
          <a:prstGeom prst="rect">
            <a:avLst/>
          </a:prstGeom>
          <a:noFill/>
        </p:spPr>
        <p:txBody>
          <a:bodyPr wrap="square" rtlCol="0">
            <a:spAutoFit/>
          </a:bodyPr>
          <a:lstStyle/>
          <a:p>
            <a:r>
              <a:rPr lang="en-US" altLang="zh-CN" sz="2000" b="1" dirty="0">
                <a:solidFill>
                  <a:srgbClr val="002060"/>
                </a:solidFill>
              </a:rPr>
              <a:t>Representation of 3D human shape----SMPL</a:t>
            </a:r>
            <a:endParaRPr lang="zh-CN" altLang="en-US" sz="2000" b="1" dirty="0">
              <a:solidFill>
                <a:srgbClr val="002060"/>
              </a:solidFill>
            </a:endParaRPr>
          </a:p>
        </p:txBody>
      </p:sp>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BE5AA43C-43C4-4D2A-B0A8-10DF13BACAAF}"/>
                  </a:ext>
                </a:extLst>
              </p:cNvPr>
              <p:cNvSpPr txBox="1"/>
              <p:nvPr/>
            </p:nvSpPr>
            <p:spPr>
              <a:xfrm>
                <a:off x="953257" y="2705725"/>
                <a:ext cx="3241669" cy="14465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2400" i="1" dirty="0" smtClean="0">
                          <a:latin typeface="Cambria Math" panose="02040503050406030204" pitchFamily="18" charset="0"/>
                        </a:rPr>
                        <m:t>𝑀𝑒𝑠h</m:t>
                      </m:r>
                      <m:r>
                        <a:rPr lang="en-US" altLang="zh-CN" sz="2400" i="1" dirty="0" smtClean="0">
                          <a:latin typeface="Cambria Math" panose="02040503050406030204" pitchFamily="18" charset="0"/>
                        </a:rPr>
                        <m:t>=</m:t>
                      </m:r>
                      <m:r>
                        <a:rPr lang="en-US" altLang="zh-CN" sz="2400" b="0" i="1" dirty="0" smtClean="0">
                          <a:latin typeface="Cambria Math" panose="02040503050406030204" pitchFamily="18" charset="0"/>
                        </a:rPr>
                        <m:t>𝑆𝑀𝑃𝐿</m:t>
                      </m:r>
                      <m:d>
                        <m:dPr>
                          <m:ctrlPr>
                            <a:rPr lang="en-US" altLang="zh-CN" sz="2400" b="0" i="1" dirty="0" smtClean="0">
                              <a:latin typeface="Cambria Math" panose="02040503050406030204" pitchFamily="18" charset="0"/>
                            </a:rPr>
                          </m:ctrlPr>
                        </m:dPr>
                        <m:e>
                          <m:r>
                            <a:rPr lang="en-US" altLang="zh-CN" sz="2400" b="0" i="1" dirty="0" smtClean="0">
                              <a:latin typeface="Cambria Math" panose="02040503050406030204" pitchFamily="18" charset="0"/>
                            </a:rPr>
                            <m:t>𝛽</m:t>
                          </m:r>
                          <m:r>
                            <a:rPr lang="en-US" altLang="zh-CN" sz="2400" b="0" i="1" dirty="0" smtClean="0">
                              <a:latin typeface="Cambria Math" panose="02040503050406030204" pitchFamily="18" charset="0"/>
                            </a:rPr>
                            <m:t>,</m:t>
                          </m:r>
                          <m:r>
                            <a:rPr lang="en-US" altLang="zh-CN" sz="2400" b="0" i="1" dirty="0" smtClean="0">
                              <a:latin typeface="Cambria Math" panose="02040503050406030204" pitchFamily="18" charset="0"/>
                            </a:rPr>
                            <m:t>𝜃</m:t>
                          </m:r>
                        </m:e>
                      </m:d>
                    </m:oMath>
                  </m:oMathPara>
                </a14:m>
                <a:endParaRPr lang="en-US" altLang="zh-CN" sz="2400" b="0" dirty="0"/>
              </a:p>
              <a:p>
                <a:endParaRPr lang="en-US" altLang="zh-CN" sz="2400" b="0" dirty="0"/>
              </a:p>
              <a:p>
                <a14:m>
                  <m:oMath xmlns:m="http://schemas.openxmlformats.org/officeDocument/2006/math">
                    <m:r>
                      <a:rPr lang="en-US" altLang="zh-CN" sz="2000" b="0" i="1" smtClean="0">
                        <a:latin typeface="Cambria Math" panose="02040503050406030204" pitchFamily="18" charset="0"/>
                      </a:rPr>
                      <m:t>𝜃</m:t>
                    </m:r>
                  </m:oMath>
                </a14:m>
                <a:r>
                  <a:rPr lang="en-US" altLang="zh-CN" sz="2000" dirty="0"/>
                  <a:t>: joint rotation</a:t>
                </a:r>
              </a:p>
              <a:p>
                <a14:m>
                  <m:oMath xmlns:m="http://schemas.openxmlformats.org/officeDocument/2006/math">
                    <m:r>
                      <a:rPr lang="en-US" altLang="zh-CN" sz="2000" b="0" i="1" smtClean="0">
                        <a:latin typeface="Cambria Math" panose="02040503050406030204" pitchFamily="18" charset="0"/>
                      </a:rPr>
                      <m:t>𝛽</m:t>
                    </m:r>
                  </m:oMath>
                </a14:m>
                <a:r>
                  <a:rPr lang="en-US" altLang="zh-CN" sz="2000" dirty="0"/>
                  <a:t>: shape parameters</a:t>
                </a:r>
                <a:endParaRPr lang="zh-CN" altLang="en-US" sz="2000" dirty="0"/>
              </a:p>
            </p:txBody>
          </p:sp>
        </mc:Choice>
        <mc:Fallback xmlns="">
          <p:sp>
            <p:nvSpPr>
              <p:cNvPr id="2" name="文本框 1">
                <a:extLst>
                  <a:ext uri="{FF2B5EF4-FFF2-40B4-BE49-F238E27FC236}">
                    <a16:creationId xmlns:a16="http://schemas.microsoft.com/office/drawing/2014/main" id="{BE5AA43C-43C4-4D2A-B0A8-10DF13BACAAF}"/>
                  </a:ext>
                </a:extLst>
              </p:cNvPr>
              <p:cNvSpPr txBox="1">
                <a:spLocks noRot="1" noChangeAspect="1" noMove="1" noResize="1" noEditPoints="1" noAdjustHandles="1" noChangeArrowheads="1" noChangeShapeType="1" noTextEdit="1"/>
              </p:cNvSpPr>
              <p:nvPr/>
            </p:nvSpPr>
            <p:spPr>
              <a:xfrm>
                <a:off x="953257" y="2705725"/>
                <a:ext cx="3241669" cy="1446550"/>
              </a:xfrm>
              <a:prstGeom prst="rect">
                <a:avLst/>
              </a:prstGeom>
              <a:blipFill>
                <a:blip r:embed="rId3"/>
                <a:stretch>
                  <a:fillRect l="-752" b="-675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2544975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3E852207-D25F-4469-8EDE-DEE75FA4A40A}"/>
              </a:ext>
            </a:extLst>
          </p:cNvPr>
          <p:cNvPicPr>
            <a:picLocks noChangeAspect="1"/>
          </p:cNvPicPr>
          <p:nvPr/>
        </p:nvPicPr>
        <p:blipFill>
          <a:blip r:embed="rId2"/>
          <a:stretch>
            <a:fillRect/>
          </a:stretch>
        </p:blipFill>
        <p:spPr>
          <a:xfrm>
            <a:off x="4562117" y="860193"/>
            <a:ext cx="6677803" cy="5429840"/>
          </a:xfrm>
          <a:prstGeom prst="rect">
            <a:avLst/>
          </a:prstGeom>
        </p:spPr>
      </p:pic>
      <p:sp>
        <p:nvSpPr>
          <p:cNvPr id="3" name="矩形 2">
            <a:extLst>
              <a:ext uri="{FF2B5EF4-FFF2-40B4-BE49-F238E27FC236}">
                <a16:creationId xmlns:a16="http://schemas.microsoft.com/office/drawing/2014/main" id="{DCC671A4-1C87-4D73-B157-75E494F316EF}"/>
              </a:ext>
            </a:extLst>
          </p:cNvPr>
          <p:cNvSpPr/>
          <p:nvPr/>
        </p:nvSpPr>
        <p:spPr>
          <a:xfrm>
            <a:off x="952080" y="2202671"/>
            <a:ext cx="3303405" cy="369332"/>
          </a:xfrm>
          <a:prstGeom prst="rect">
            <a:avLst/>
          </a:prstGeom>
        </p:spPr>
        <p:txBody>
          <a:bodyPr wrap="none">
            <a:spAutoFit/>
          </a:bodyPr>
          <a:lstStyle/>
          <a:p>
            <a:r>
              <a:rPr lang="en-US" altLang="zh-CN" dirty="0"/>
              <a:t>Cascaded pyramid networks</a:t>
            </a:r>
            <a:endParaRPr lang="zh-CN" altLang="en-US" dirty="0"/>
          </a:p>
        </p:txBody>
      </p:sp>
      <p:sp>
        <p:nvSpPr>
          <p:cNvPr id="4" name="矩形 3">
            <a:extLst>
              <a:ext uri="{FF2B5EF4-FFF2-40B4-BE49-F238E27FC236}">
                <a16:creationId xmlns:a16="http://schemas.microsoft.com/office/drawing/2014/main" id="{2BBA4CCF-1E36-40B3-83F2-BD0E189FA84F}"/>
              </a:ext>
            </a:extLst>
          </p:cNvPr>
          <p:cNvSpPr/>
          <p:nvPr/>
        </p:nvSpPr>
        <p:spPr>
          <a:xfrm>
            <a:off x="2336274" y="3326817"/>
            <a:ext cx="1842171" cy="369332"/>
          </a:xfrm>
          <a:prstGeom prst="rect">
            <a:avLst/>
          </a:prstGeom>
        </p:spPr>
        <p:txBody>
          <a:bodyPr wrap="none">
            <a:spAutoFit/>
          </a:bodyPr>
          <a:lstStyle/>
          <a:p>
            <a:r>
              <a:rPr lang="en-US" altLang="zh-CN" dirty="0" err="1"/>
              <a:t>SimpleBaseline</a:t>
            </a:r>
            <a:endParaRPr lang="zh-CN" altLang="en-US" dirty="0"/>
          </a:p>
        </p:txBody>
      </p:sp>
      <p:sp>
        <p:nvSpPr>
          <p:cNvPr id="5" name="矩形 4">
            <a:extLst>
              <a:ext uri="{FF2B5EF4-FFF2-40B4-BE49-F238E27FC236}">
                <a16:creationId xmlns:a16="http://schemas.microsoft.com/office/drawing/2014/main" id="{05BC20F9-672E-45B9-B7FC-C9E4774F85C0}"/>
              </a:ext>
            </a:extLst>
          </p:cNvPr>
          <p:cNvSpPr/>
          <p:nvPr/>
        </p:nvSpPr>
        <p:spPr>
          <a:xfrm>
            <a:off x="3202450" y="4743195"/>
            <a:ext cx="918841" cy="369332"/>
          </a:xfrm>
          <a:prstGeom prst="rect">
            <a:avLst/>
          </a:prstGeom>
        </p:spPr>
        <p:txBody>
          <a:bodyPr wrap="none">
            <a:spAutoFit/>
          </a:bodyPr>
          <a:lstStyle/>
          <a:p>
            <a:r>
              <a:rPr lang="en-US" altLang="zh-CN" dirty="0" err="1"/>
              <a:t>HRNet</a:t>
            </a:r>
            <a:endParaRPr lang="zh-CN" altLang="en-US" dirty="0"/>
          </a:p>
        </p:txBody>
      </p:sp>
      <p:sp>
        <p:nvSpPr>
          <p:cNvPr id="6" name="矩形 5">
            <a:extLst>
              <a:ext uri="{FF2B5EF4-FFF2-40B4-BE49-F238E27FC236}">
                <a16:creationId xmlns:a16="http://schemas.microsoft.com/office/drawing/2014/main" id="{250C51AD-F4E1-42A1-8141-2292F42731BE}"/>
              </a:ext>
            </a:extLst>
          </p:cNvPr>
          <p:cNvSpPr/>
          <p:nvPr/>
        </p:nvSpPr>
        <p:spPr>
          <a:xfrm>
            <a:off x="1029121" y="1146869"/>
            <a:ext cx="3149324" cy="369332"/>
          </a:xfrm>
          <a:prstGeom prst="rect">
            <a:avLst/>
          </a:prstGeom>
        </p:spPr>
        <p:txBody>
          <a:bodyPr wrap="none">
            <a:spAutoFit/>
          </a:bodyPr>
          <a:lstStyle/>
          <a:p>
            <a:r>
              <a:rPr lang="en-US" altLang="zh-CN" dirty="0"/>
              <a:t>Stacked hourglass network</a:t>
            </a:r>
            <a:endParaRPr lang="zh-CN" altLang="en-US" dirty="0"/>
          </a:p>
        </p:txBody>
      </p:sp>
      <p:sp>
        <p:nvSpPr>
          <p:cNvPr id="7" name="文本框 6">
            <a:extLst>
              <a:ext uri="{FF2B5EF4-FFF2-40B4-BE49-F238E27FC236}">
                <a16:creationId xmlns:a16="http://schemas.microsoft.com/office/drawing/2014/main" id="{447F6CAF-0A0B-4B12-A75A-796EAA243975}"/>
              </a:ext>
            </a:extLst>
          </p:cNvPr>
          <p:cNvSpPr txBox="1"/>
          <p:nvPr/>
        </p:nvSpPr>
        <p:spPr>
          <a:xfrm>
            <a:off x="260439" y="289153"/>
            <a:ext cx="1851138" cy="400110"/>
          </a:xfrm>
          <a:prstGeom prst="rect">
            <a:avLst/>
          </a:prstGeom>
          <a:noFill/>
        </p:spPr>
        <p:txBody>
          <a:bodyPr wrap="square" rtlCol="0">
            <a:spAutoFit/>
          </a:bodyPr>
          <a:lstStyle/>
          <a:p>
            <a:r>
              <a:rPr lang="en-US" altLang="zh-CN" sz="2000" b="1" dirty="0">
                <a:solidFill>
                  <a:srgbClr val="002060"/>
                </a:solidFill>
              </a:rPr>
              <a:t>Backbones</a:t>
            </a:r>
            <a:endParaRPr lang="zh-CN" altLang="en-US" sz="2000" b="1" dirty="0">
              <a:solidFill>
                <a:srgbClr val="002060"/>
              </a:solidFill>
            </a:endParaRPr>
          </a:p>
        </p:txBody>
      </p:sp>
      <p:sp>
        <p:nvSpPr>
          <p:cNvPr id="8" name="文本框 7">
            <a:extLst>
              <a:ext uri="{FF2B5EF4-FFF2-40B4-BE49-F238E27FC236}">
                <a16:creationId xmlns:a16="http://schemas.microsoft.com/office/drawing/2014/main" id="{0A5C5026-EFFA-4858-A79D-9049A8A74482}"/>
              </a:ext>
            </a:extLst>
          </p:cNvPr>
          <p:cNvSpPr txBox="1"/>
          <p:nvPr/>
        </p:nvSpPr>
        <p:spPr>
          <a:xfrm>
            <a:off x="1538347" y="6041737"/>
            <a:ext cx="2582944" cy="369332"/>
          </a:xfrm>
          <a:prstGeom prst="rect">
            <a:avLst/>
          </a:prstGeom>
          <a:noFill/>
        </p:spPr>
        <p:txBody>
          <a:bodyPr wrap="square" rtlCol="0">
            <a:spAutoFit/>
          </a:bodyPr>
          <a:lstStyle/>
          <a:p>
            <a:r>
              <a:rPr lang="en-US" altLang="zh-CN" dirty="0"/>
              <a:t>Resnet, transformer…</a:t>
            </a:r>
            <a:endParaRPr lang="zh-CN" altLang="en-US" dirty="0"/>
          </a:p>
        </p:txBody>
      </p:sp>
    </p:spTree>
    <p:extLst>
      <p:ext uri="{BB962C8B-B14F-4D97-AF65-F5344CB8AC3E}">
        <p14:creationId xmlns:p14="http://schemas.microsoft.com/office/powerpoint/2010/main" val="464425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3B4974DB-FCEB-40B9-A6F5-3FD8F43BBF86}"/>
              </a:ext>
            </a:extLst>
          </p:cNvPr>
          <p:cNvPicPr>
            <a:picLocks noChangeAspect="1"/>
          </p:cNvPicPr>
          <p:nvPr/>
        </p:nvPicPr>
        <p:blipFill>
          <a:blip r:embed="rId2"/>
          <a:stretch>
            <a:fillRect/>
          </a:stretch>
        </p:blipFill>
        <p:spPr>
          <a:xfrm>
            <a:off x="451388" y="1282045"/>
            <a:ext cx="11289223" cy="4015319"/>
          </a:xfrm>
          <a:prstGeom prst="rect">
            <a:avLst/>
          </a:prstGeom>
        </p:spPr>
      </p:pic>
      <p:sp>
        <p:nvSpPr>
          <p:cNvPr id="7" name="矩形 6">
            <a:extLst>
              <a:ext uri="{FF2B5EF4-FFF2-40B4-BE49-F238E27FC236}">
                <a16:creationId xmlns:a16="http://schemas.microsoft.com/office/drawing/2014/main" id="{290739EE-2E73-4A66-B758-258C046B3B0D}"/>
              </a:ext>
            </a:extLst>
          </p:cNvPr>
          <p:cNvSpPr/>
          <p:nvPr/>
        </p:nvSpPr>
        <p:spPr>
          <a:xfrm>
            <a:off x="5360709" y="5860960"/>
            <a:ext cx="6831291" cy="307777"/>
          </a:xfrm>
          <a:prstGeom prst="rect">
            <a:avLst/>
          </a:prstGeom>
        </p:spPr>
        <p:txBody>
          <a:bodyPr wrap="square">
            <a:spAutoFit/>
          </a:bodyPr>
          <a:lstStyle/>
          <a:p>
            <a:r>
              <a:rPr lang="en-US" altLang="zh-CN" sz="1400" dirty="0"/>
              <a:t>[</a:t>
            </a:r>
            <a:r>
              <a:rPr lang="en-US" altLang="zh-CN" sz="1400" dirty="0" err="1"/>
              <a:t>Arxiv</a:t>
            </a:r>
            <a:r>
              <a:rPr lang="en-US" altLang="zh-CN" sz="1400" dirty="0"/>
              <a:t> 2022] Recovering 3D Human Mesh from Monocular Images: A Survey</a:t>
            </a:r>
            <a:endParaRPr lang="zh-CN" altLang="en-US" sz="1400" dirty="0"/>
          </a:p>
        </p:txBody>
      </p:sp>
      <p:sp>
        <p:nvSpPr>
          <p:cNvPr id="9" name="文本框 8">
            <a:extLst>
              <a:ext uri="{FF2B5EF4-FFF2-40B4-BE49-F238E27FC236}">
                <a16:creationId xmlns:a16="http://schemas.microsoft.com/office/drawing/2014/main" id="{56DB18D7-2D72-48B6-BCD4-05ABF9690A0B}"/>
              </a:ext>
            </a:extLst>
          </p:cNvPr>
          <p:cNvSpPr txBox="1"/>
          <p:nvPr/>
        </p:nvSpPr>
        <p:spPr>
          <a:xfrm>
            <a:off x="260439" y="289153"/>
            <a:ext cx="2152823" cy="400110"/>
          </a:xfrm>
          <a:prstGeom prst="rect">
            <a:avLst/>
          </a:prstGeom>
          <a:noFill/>
        </p:spPr>
        <p:txBody>
          <a:bodyPr wrap="square" rtlCol="0">
            <a:spAutoFit/>
          </a:bodyPr>
          <a:lstStyle/>
          <a:p>
            <a:r>
              <a:rPr lang="en-US" altLang="zh-CN" sz="2000" b="1" dirty="0">
                <a:solidFill>
                  <a:srgbClr val="002060"/>
                </a:solidFill>
              </a:rPr>
              <a:t>Architectures</a:t>
            </a:r>
            <a:endParaRPr lang="zh-CN" altLang="en-US" sz="2000" b="1" dirty="0">
              <a:solidFill>
                <a:srgbClr val="002060"/>
              </a:solidFill>
            </a:endParaRPr>
          </a:p>
        </p:txBody>
      </p:sp>
    </p:spTree>
    <p:extLst>
      <p:ext uri="{BB962C8B-B14F-4D97-AF65-F5344CB8AC3E}">
        <p14:creationId xmlns:p14="http://schemas.microsoft.com/office/powerpoint/2010/main" val="18620614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A626392C-D670-4D94-A0AC-DFC54C35D200}"/>
              </a:ext>
            </a:extLst>
          </p:cNvPr>
          <p:cNvSpPr txBox="1"/>
          <p:nvPr/>
        </p:nvSpPr>
        <p:spPr>
          <a:xfrm>
            <a:off x="260439" y="289153"/>
            <a:ext cx="2152823" cy="400110"/>
          </a:xfrm>
          <a:prstGeom prst="rect">
            <a:avLst/>
          </a:prstGeom>
          <a:noFill/>
        </p:spPr>
        <p:txBody>
          <a:bodyPr wrap="square" rtlCol="0">
            <a:spAutoFit/>
          </a:bodyPr>
          <a:lstStyle/>
          <a:p>
            <a:r>
              <a:rPr lang="en-US" altLang="zh-CN" sz="2000" b="1" dirty="0">
                <a:solidFill>
                  <a:srgbClr val="002060"/>
                </a:solidFill>
              </a:rPr>
              <a:t>Architectures</a:t>
            </a:r>
            <a:endParaRPr lang="zh-CN" altLang="en-US" sz="2000" b="1" dirty="0">
              <a:solidFill>
                <a:srgbClr val="002060"/>
              </a:solidFill>
            </a:endParaRPr>
          </a:p>
        </p:txBody>
      </p:sp>
      <p:pic>
        <p:nvPicPr>
          <p:cNvPr id="5" name="图片 4">
            <a:extLst>
              <a:ext uri="{FF2B5EF4-FFF2-40B4-BE49-F238E27FC236}">
                <a16:creationId xmlns:a16="http://schemas.microsoft.com/office/drawing/2014/main" id="{1D7DA6B5-573D-42C8-8AE0-054BBB1152E6}"/>
              </a:ext>
            </a:extLst>
          </p:cNvPr>
          <p:cNvPicPr>
            <a:picLocks noChangeAspect="1"/>
          </p:cNvPicPr>
          <p:nvPr/>
        </p:nvPicPr>
        <p:blipFill>
          <a:blip r:embed="rId2"/>
          <a:stretch>
            <a:fillRect/>
          </a:stretch>
        </p:blipFill>
        <p:spPr>
          <a:xfrm>
            <a:off x="0" y="2067757"/>
            <a:ext cx="12192000" cy="2722486"/>
          </a:xfrm>
          <a:prstGeom prst="rect">
            <a:avLst/>
          </a:prstGeom>
        </p:spPr>
      </p:pic>
      <p:sp>
        <p:nvSpPr>
          <p:cNvPr id="7" name="矩形 6">
            <a:extLst>
              <a:ext uri="{FF2B5EF4-FFF2-40B4-BE49-F238E27FC236}">
                <a16:creationId xmlns:a16="http://schemas.microsoft.com/office/drawing/2014/main" id="{290739EE-2E73-4A66-B758-258C046B3B0D}"/>
              </a:ext>
            </a:extLst>
          </p:cNvPr>
          <p:cNvSpPr/>
          <p:nvPr/>
        </p:nvSpPr>
        <p:spPr>
          <a:xfrm>
            <a:off x="5360709" y="5860960"/>
            <a:ext cx="6831291" cy="307777"/>
          </a:xfrm>
          <a:prstGeom prst="rect">
            <a:avLst/>
          </a:prstGeom>
        </p:spPr>
        <p:txBody>
          <a:bodyPr wrap="square">
            <a:spAutoFit/>
          </a:bodyPr>
          <a:lstStyle/>
          <a:p>
            <a:r>
              <a:rPr lang="en-US" altLang="zh-CN" sz="1400" dirty="0"/>
              <a:t>[</a:t>
            </a:r>
            <a:r>
              <a:rPr lang="en-US" altLang="zh-CN" sz="1400" dirty="0" err="1"/>
              <a:t>Arxiv</a:t>
            </a:r>
            <a:r>
              <a:rPr lang="en-US" altLang="zh-CN" sz="1400" dirty="0"/>
              <a:t> 2022] Recovering 3D Human Mesh from Monocular Images: A Survey</a:t>
            </a:r>
            <a:endParaRPr lang="zh-CN" altLang="en-US" sz="1400" dirty="0"/>
          </a:p>
        </p:txBody>
      </p:sp>
    </p:spTree>
    <p:extLst>
      <p:ext uri="{BB962C8B-B14F-4D97-AF65-F5344CB8AC3E}">
        <p14:creationId xmlns:p14="http://schemas.microsoft.com/office/powerpoint/2010/main" val="16748807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smtClean="0"/>
              <a:t>Human Pose Tasks</a:t>
            </a:r>
            <a:endParaRPr lang="zh-CN" altLang="en-US" dirty="0"/>
          </a:p>
        </p:txBody>
      </p:sp>
      <p:pic>
        <p:nvPicPr>
          <p:cNvPr id="7" name="图片 6"/>
          <p:cNvPicPr>
            <a:picLocks noChangeAspect="1"/>
          </p:cNvPicPr>
          <p:nvPr/>
        </p:nvPicPr>
        <p:blipFill>
          <a:blip r:embed="rId3"/>
          <a:stretch>
            <a:fillRect/>
          </a:stretch>
        </p:blipFill>
        <p:spPr>
          <a:xfrm>
            <a:off x="1723052" y="1279471"/>
            <a:ext cx="8724179" cy="5016195"/>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4D2F3244-6B19-455D-8725-CE37D057E4E2}"/>
              </a:ext>
            </a:extLst>
          </p:cNvPr>
          <p:cNvPicPr>
            <a:picLocks noChangeAspect="1"/>
          </p:cNvPicPr>
          <p:nvPr/>
        </p:nvPicPr>
        <p:blipFill>
          <a:blip r:embed="rId2"/>
          <a:stretch>
            <a:fillRect/>
          </a:stretch>
        </p:blipFill>
        <p:spPr>
          <a:xfrm>
            <a:off x="228091" y="1750601"/>
            <a:ext cx="11735817" cy="2621507"/>
          </a:xfrm>
          <a:prstGeom prst="rect">
            <a:avLst/>
          </a:prstGeom>
        </p:spPr>
      </p:pic>
      <p:sp>
        <p:nvSpPr>
          <p:cNvPr id="3" name="矩形 2">
            <a:extLst>
              <a:ext uri="{FF2B5EF4-FFF2-40B4-BE49-F238E27FC236}">
                <a16:creationId xmlns:a16="http://schemas.microsoft.com/office/drawing/2014/main" id="{63B8EFF4-FD03-424E-9881-7784893B200A}"/>
              </a:ext>
            </a:extLst>
          </p:cNvPr>
          <p:cNvSpPr/>
          <p:nvPr/>
        </p:nvSpPr>
        <p:spPr>
          <a:xfrm>
            <a:off x="5404701" y="5971583"/>
            <a:ext cx="6787300" cy="338554"/>
          </a:xfrm>
          <a:prstGeom prst="rect">
            <a:avLst/>
          </a:prstGeom>
        </p:spPr>
        <p:txBody>
          <a:bodyPr wrap="square">
            <a:spAutoFit/>
          </a:bodyPr>
          <a:lstStyle/>
          <a:p>
            <a:r>
              <a:rPr lang="en-US" altLang="zh-CN" sz="1600" dirty="0">
                <a:solidFill>
                  <a:srgbClr val="000000"/>
                </a:solidFill>
                <a:latin typeface="Lucida Grande"/>
              </a:rPr>
              <a:t>[ICCV 2017] A simple yet effective baseline for 3d human pose estimation</a:t>
            </a:r>
            <a:endParaRPr lang="en-US" altLang="zh-CN" sz="1600" i="0" dirty="0">
              <a:solidFill>
                <a:srgbClr val="000000"/>
              </a:solidFill>
              <a:effectLst/>
              <a:latin typeface="Lucida Grande"/>
            </a:endParaRPr>
          </a:p>
        </p:txBody>
      </p:sp>
      <p:sp>
        <p:nvSpPr>
          <p:cNvPr id="5" name="文本框 4">
            <a:extLst>
              <a:ext uri="{FF2B5EF4-FFF2-40B4-BE49-F238E27FC236}">
                <a16:creationId xmlns:a16="http://schemas.microsoft.com/office/drawing/2014/main" id="{F17EF0DE-4562-4D7E-AB5E-64F696C1D5E3}"/>
              </a:ext>
            </a:extLst>
          </p:cNvPr>
          <p:cNvSpPr txBox="1"/>
          <p:nvPr/>
        </p:nvSpPr>
        <p:spPr>
          <a:xfrm>
            <a:off x="388346" y="486307"/>
            <a:ext cx="2345427" cy="400110"/>
          </a:xfrm>
          <a:prstGeom prst="rect">
            <a:avLst/>
          </a:prstGeom>
          <a:noFill/>
        </p:spPr>
        <p:txBody>
          <a:bodyPr wrap="square" rtlCol="0">
            <a:spAutoFit/>
          </a:bodyPr>
          <a:lstStyle/>
          <a:p>
            <a:r>
              <a:rPr lang="en-US" altLang="zh-CN" sz="2000" b="1" dirty="0">
                <a:solidFill>
                  <a:srgbClr val="002060"/>
                </a:solidFill>
              </a:rPr>
              <a:t>2D lifting to 3D</a:t>
            </a:r>
            <a:endParaRPr lang="zh-CN" altLang="en-US" sz="2000" b="1" dirty="0">
              <a:solidFill>
                <a:srgbClr val="002060"/>
              </a:solidFill>
            </a:endParaRPr>
          </a:p>
        </p:txBody>
      </p:sp>
    </p:spTree>
    <p:extLst>
      <p:ext uri="{BB962C8B-B14F-4D97-AF65-F5344CB8AC3E}">
        <p14:creationId xmlns:p14="http://schemas.microsoft.com/office/powerpoint/2010/main" val="35578425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56BD3CE2-6CF6-426B-8F24-87558A45A6CA}"/>
              </a:ext>
            </a:extLst>
          </p:cNvPr>
          <p:cNvPicPr>
            <a:picLocks noChangeAspect="1"/>
          </p:cNvPicPr>
          <p:nvPr/>
        </p:nvPicPr>
        <p:blipFill>
          <a:blip r:embed="rId2"/>
          <a:stretch>
            <a:fillRect/>
          </a:stretch>
        </p:blipFill>
        <p:spPr>
          <a:xfrm>
            <a:off x="2617168" y="2967244"/>
            <a:ext cx="6957663" cy="1935648"/>
          </a:xfrm>
          <a:prstGeom prst="rect">
            <a:avLst/>
          </a:prstGeom>
        </p:spPr>
      </p:pic>
      <p:pic>
        <p:nvPicPr>
          <p:cNvPr id="3" name="图片 2">
            <a:extLst>
              <a:ext uri="{FF2B5EF4-FFF2-40B4-BE49-F238E27FC236}">
                <a16:creationId xmlns:a16="http://schemas.microsoft.com/office/drawing/2014/main" id="{125F194D-0969-4F6A-B3B3-84645B820348}"/>
              </a:ext>
            </a:extLst>
          </p:cNvPr>
          <p:cNvPicPr>
            <a:picLocks noChangeAspect="1"/>
          </p:cNvPicPr>
          <p:nvPr/>
        </p:nvPicPr>
        <p:blipFill>
          <a:blip r:embed="rId3"/>
          <a:stretch>
            <a:fillRect/>
          </a:stretch>
        </p:blipFill>
        <p:spPr>
          <a:xfrm>
            <a:off x="2767855" y="5127207"/>
            <a:ext cx="2255715" cy="586791"/>
          </a:xfrm>
          <a:prstGeom prst="rect">
            <a:avLst/>
          </a:prstGeom>
        </p:spPr>
      </p:pic>
      <p:pic>
        <p:nvPicPr>
          <p:cNvPr id="4" name="图片 3">
            <a:extLst>
              <a:ext uri="{FF2B5EF4-FFF2-40B4-BE49-F238E27FC236}">
                <a16:creationId xmlns:a16="http://schemas.microsoft.com/office/drawing/2014/main" id="{79CC6C55-F763-4EAF-B209-732C65CBEC28}"/>
              </a:ext>
            </a:extLst>
          </p:cNvPr>
          <p:cNvPicPr>
            <a:picLocks noChangeAspect="1"/>
          </p:cNvPicPr>
          <p:nvPr/>
        </p:nvPicPr>
        <p:blipFill>
          <a:blip r:embed="rId4"/>
          <a:stretch>
            <a:fillRect/>
          </a:stretch>
        </p:blipFill>
        <p:spPr>
          <a:xfrm>
            <a:off x="1250282" y="1437397"/>
            <a:ext cx="4404742" cy="838273"/>
          </a:xfrm>
          <a:prstGeom prst="rect">
            <a:avLst/>
          </a:prstGeom>
        </p:spPr>
      </p:pic>
      <p:sp>
        <p:nvSpPr>
          <p:cNvPr id="5" name="矩形 4">
            <a:extLst>
              <a:ext uri="{FF2B5EF4-FFF2-40B4-BE49-F238E27FC236}">
                <a16:creationId xmlns:a16="http://schemas.microsoft.com/office/drawing/2014/main" id="{83AEEA01-13D8-438B-B5A9-E793310899B5}"/>
              </a:ext>
            </a:extLst>
          </p:cNvPr>
          <p:cNvSpPr/>
          <p:nvPr/>
        </p:nvSpPr>
        <p:spPr>
          <a:xfrm>
            <a:off x="7571376" y="5999457"/>
            <a:ext cx="4620624" cy="307777"/>
          </a:xfrm>
          <a:prstGeom prst="rect">
            <a:avLst/>
          </a:prstGeom>
        </p:spPr>
        <p:txBody>
          <a:bodyPr wrap="none">
            <a:spAutoFit/>
          </a:bodyPr>
          <a:lstStyle/>
          <a:p>
            <a:r>
              <a:rPr lang="en-US" altLang="zh-CN" sz="1400" dirty="0"/>
              <a:t>[ICCV 2017] Compositional Human Pose Regression</a:t>
            </a:r>
            <a:endParaRPr lang="zh-CN" altLang="en-US" sz="1400" dirty="0"/>
          </a:p>
        </p:txBody>
      </p:sp>
      <p:sp>
        <p:nvSpPr>
          <p:cNvPr id="6" name="矩形 5">
            <a:extLst>
              <a:ext uri="{FF2B5EF4-FFF2-40B4-BE49-F238E27FC236}">
                <a16:creationId xmlns:a16="http://schemas.microsoft.com/office/drawing/2014/main" id="{AA383A9D-DE9B-4BFC-B2AD-660DFFF283C5}"/>
              </a:ext>
            </a:extLst>
          </p:cNvPr>
          <p:cNvSpPr/>
          <p:nvPr/>
        </p:nvSpPr>
        <p:spPr>
          <a:xfrm>
            <a:off x="784466" y="858543"/>
            <a:ext cx="7592088" cy="369332"/>
          </a:xfrm>
          <a:prstGeom prst="rect">
            <a:avLst/>
          </a:prstGeom>
        </p:spPr>
        <p:txBody>
          <a:bodyPr wrap="square">
            <a:spAutoFit/>
          </a:bodyPr>
          <a:lstStyle/>
          <a:p>
            <a:r>
              <a:rPr lang="en-US" altLang="zh-CN" dirty="0"/>
              <a:t>A Bone Based Representation &amp; Compositional Loss Function</a:t>
            </a:r>
            <a:endParaRPr lang="zh-CN" altLang="en-US" dirty="0"/>
          </a:p>
        </p:txBody>
      </p:sp>
      <p:pic>
        <p:nvPicPr>
          <p:cNvPr id="8" name="图片 7">
            <a:extLst>
              <a:ext uri="{FF2B5EF4-FFF2-40B4-BE49-F238E27FC236}">
                <a16:creationId xmlns:a16="http://schemas.microsoft.com/office/drawing/2014/main" id="{8C1FECEF-B8C9-4F0C-B834-C238E3B4543E}"/>
              </a:ext>
            </a:extLst>
          </p:cNvPr>
          <p:cNvPicPr>
            <a:picLocks noChangeAspect="1"/>
          </p:cNvPicPr>
          <p:nvPr/>
        </p:nvPicPr>
        <p:blipFill>
          <a:blip r:embed="rId5"/>
          <a:stretch>
            <a:fillRect/>
          </a:stretch>
        </p:blipFill>
        <p:spPr>
          <a:xfrm>
            <a:off x="2862357" y="2516412"/>
            <a:ext cx="2595764" cy="456895"/>
          </a:xfrm>
          <a:prstGeom prst="rect">
            <a:avLst/>
          </a:prstGeom>
        </p:spPr>
      </p:pic>
      <p:sp>
        <p:nvSpPr>
          <p:cNvPr id="9" name="文本框 8">
            <a:extLst>
              <a:ext uri="{FF2B5EF4-FFF2-40B4-BE49-F238E27FC236}">
                <a16:creationId xmlns:a16="http://schemas.microsoft.com/office/drawing/2014/main" id="{E6934A3D-84DB-45DD-9B41-D6D1EE19CE7D}"/>
              </a:ext>
            </a:extLst>
          </p:cNvPr>
          <p:cNvSpPr txBox="1"/>
          <p:nvPr/>
        </p:nvSpPr>
        <p:spPr>
          <a:xfrm>
            <a:off x="373561" y="254849"/>
            <a:ext cx="5084560" cy="400110"/>
          </a:xfrm>
          <a:prstGeom prst="rect">
            <a:avLst/>
          </a:prstGeom>
          <a:noFill/>
        </p:spPr>
        <p:txBody>
          <a:bodyPr wrap="square" rtlCol="0">
            <a:spAutoFit/>
          </a:bodyPr>
          <a:lstStyle/>
          <a:p>
            <a:r>
              <a:rPr lang="en-US" altLang="zh-CN" sz="2000" b="1" dirty="0">
                <a:solidFill>
                  <a:srgbClr val="002060"/>
                </a:solidFill>
              </a:rPr>
              <a:t>From the perspective of loss function</a:t>
            </a:r>
            <a:endParaRPr lang="zh-CN" altLang="en-US" sz="2000" b="1" dirty="0">
              <a:solidFill>
                <a:srgbClr val="002060"/>
              </a:solidFill>
            </a:endParaRPr>
          </a:p>
        </p:txBody>
      </p:sp>
      <p:sp>
        <p:nvSpPr>
          <p:cNvPr id="10" name="文本框 9">
            <a:extLst>
              <a:ext uri="{FF2B5EF4-FFF2-40B4-BE49-F238E27FC236}">
                <a16:creationId xmlns:a16="http://schemas.microsoft.com/office/drawing/2014/main" id="{809DF3F3-C3F5-498E-8917-052B2F6FF4D6}"/>
              </a:ext>
            </a:extLst>
          </p:cNvPr>
          <p:cNvSpPr txBox="1"/>
          <p:nvPr/>
        </p:nvSpPr>
        <p:spPr>
          <a:xfrm>
            <a:off x="824297" y="2516412"/>
            <a:ext cx="2038060" cy="369332"/>
          </a:xfrm>
          <a:prstGeom prst="rect">
            <a:avLst/>
          </a:prstGeom>
          <a:noFill/>
        </p:spPr>
        <p:txBody>
          <a:bodyPr wrap="square" rtlCol="0">
            <a:spAutoFit/>
          </a:bodyPr>
          <a:lstStyle/>
          <a:p>
            <a:r>
              <a:rPr lang="en-US" altLang="zh-CN" dirty="0">
                <a:solidFill>
                  <a:srgbClr val="C00000"/>
                </a:solidFill>
              </a:rPr>
              <a:t>Vector of bones</a:t>
            </a:r>
            <a:endParaRPr lang="zh-CN" altLang="en-US" dirty="0">
              <a:solidFill>
                <a:srgbClr val="C00000"/>
              </a:solidFill>
            </a:endParaRPr>
          </a:p>
        </p:txBody>
      </p:sp>
      <p:sp>
        <p:nvSpPr>
          <p:cNvPr id="11" name="文本框 10">
            <a:extLst>
              <a:ext uri="{FF2B5EF4-FFF2-40B4-BE49-F238E27FC236}">
                <a16:creationId xmlns:a16="http://schemas.microsoft.com/office/drawing/2014/main" id="{827D7485-E39F-4E22-910F-AD6B0BB7BFFC}"/>
              </a:ext>
            </a:extLst>
          </p:cNvPr>
          <p:cNvSpPr txBox="1"/>
          <p:nvPr/>
        </p:nvSpPr>
        <p:spPr>
          <a:xfrm>
            <a:off x="21813" y="3252153"/>
            <a:ext cx="2894028" cy="369332"/>
          </a:xfrm>
          <a:prstGeom prst="rect">
            <a:avLst/>
          </a:prstGeom>
          <a:noFill/>
        </p:spPr>
        <p:txBody>
          <a:bodyPr wrap="square" rtlCol="0">
            <a:spAutoFit/>
          </a:bodyPr>
          <a:lstStyle/>
          <a:p>
            <a:r>
              <a:rPr lang="en-US" altLang="zh-CN" dirty="0">
                <a:solidFill>
                  <a:srgbClr val="C00000"/>
                </a:solidFill>
              </a:rPr>
              <a:t>Relative </a:t>
            </a:r>
            <a:r>
              <a:rPr lang="en-US" altLang="zh-CN" dirty="0" err="1">
                <a:solidFill>
                  <a:srgbClr val="C00000"/>
                </a:solidFill>
              </a:rPr>
              <a:t>joints’position</a:t>
            </a:r>
            <a:endParaRPr lang="zh-CN" altLang="en-US" dirty="0">
              <a:solidFill>
                <a:srgbClr val="C00000"/>
              </a:solidFill>
            </a:endParaRPr>
          </a:p>
        </p:txBody>
      </p:sp>
      <p:sp>
        <p:nvSpPr>
          <p:cNvPr id="12" name="文本框 11">
            <a:extLst>
              <a:ext uri="{FF2B5EF4-FFF2-40B4-BE49-F238E27FC236}">
                <a16:creationId xmlns:a16="http://schemas.microsoft.com/office/drawing/2014/main" id="{C5408D82-0B89-4CEA-8AA8-C709B4A85612}"/>
              </a:ext>
            </a:extLst>
          </p:cNvPr>
          <p:cNvSpPr txBox="1"/>
          <p:nvPr/>
        </p:nvSpPr>
        <p:spPr>
          <a:xfrm>
            <a:off x="2300142" y="5254654"/>
            <a:ext cx="784076" cy="369332"/>
          </a:xfrm>
          <a:prstGeom prst="rect">
            <a:avLst/>
          </a:prstGeom>
          <a:noFill/>
        </p:spPr>
        <p:txBody>
          <a:bodyPr wrap="square" rtlCol="0">
            <a:spAutoFit/>
          </a:bodyPr>
          <a:lstStyle/>
          <a:p>
            <a:r>
              <a:rPr lang="en-US" altLang="zh-CN" dirty="0">
                <a:solidFill>
                  <a:srgbClr val="C00000"/>
                </a:solidFill>
              </a:rPr>
              <a:t>GT</a:t>
            </a:r>
            <a:endParaRPr lang="zh-CN" altLang="en-US" dirty="0">
              <a:solidFill>
                <a:srgbClr val="C00000"/>
              </a:solidFill>
            </a:endParaRPr>
          </a:p>
        </p:txBody>
      </p:sp>
    </p:spTree>
    <p:extLst>
      <p:ext uri="{BB962C8B-B14F-4D97-AF65-F5344CB8AC3E}">
        <p14:creationId xmlns:p14="http://schemas.microsoft.com/office/powerpoint/2010/main" val="14289205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A320914E-161B-4866-83D0-0FD595EF600D}"/>
              </a:ext>
            </a:extLst>
          </p:cNvPr>
          <p:cNvPicPr>
            <a:picLocks noChangeAspect="1"/>
          </p:cNvPicPr>
          <p:nvPr/>
        </p:nvPicPr>
        <p:blipFill>
          <a:blip r:embed="rId2"/>
          <a:stretch>
            <a:fillRect/>
          </a:stretch>
        </p:blipFill>
        <p:spPr>
          <a:xfrm>
            <a:off x="767724" y="946916"/>
            <a:ext cx="10204064" cy="2049958"/>
          </a:xfrm>
          <a:prstGeom prst="rect">
            <a:avLst/>
          </a:prstGeom>
        </p:spPr>
      </p:pic>
      <p:pic>
        <p:nvPicPr>
          <p:cNvPr id="7" name="图片 6">
            <a:extLst>
              <a:ext uri="{FF2B5EF4-FFF2-40B4-BE49-F238E27FC236}">
                <a16:creationId xmlns:a16="http://schemas.microsoft.com/office/drawing/2014/main" id="{4780135F-85EC-4646-8F7E-E249E0BF6BBB}"/>
              </a:ext>
            </a:extLst>
          </p:cNvPr>
          <p:cNvPicPr>
            <a:picLocks noChangeAspect="1"/>
          </p:cNvPicPr>
          <p:nvPr/>
        </p:nvPicPr>
        <p:blipFill>
          <a:blip r:embed="rId3"/>
          <a:stretch>
            <a:fillRect/>
          </a:stretch>
        </p:blipFill>
        <p:spPr>
          <a:xfrm>
            <a:off x="1316610" y="3244366"/>
            <a:ext cx="9558780" cy="2627387"/>
          </a:xfrm>
          <a:prstGeom prst="rect">
            <a:avLst/>
          </a:prstGeom>
        </p:spPr>
      </p:pic>
      <p:sp>
        <p:nvSpPr>
          <p:cNvPr id="8" name="文本框 7">
            <a:extLst>
              <a:ext uri="{FF2B5EF4-FFF2-40B4-BE49-F238E27FC236}">
                <a16:creationId xmlns:a16="http://schemas.microsoft.com/office/drawing/2014/main" id="{11C040D6-DA22-4CB4-80F5-8A50E611F06F}"/>
              </a:ext>
            </a:extLst>
          </p:cNvPr>
          <p:cNvSpPr txBox="1"/>
          <p:nvPr/>
        </p:nvSpPr>
        <p:spPr>
          <a:xfrm>
            <a:off x="266723" y="299314"/>
            <a:ext cx="5603033" cy="400110"/>
          </a:xfrm>
          <a:prstGeom prst="rect">
            <a:avLst/>
          </a:prstGeom>
          <a:noFill/>
        </p:spPr>
        <p:txBody>
          <a:bodyPr wrap="square" rtlCol="0">
            <a:spAutoFit/>
          </a:bodyPr>
          <a:lstStyle/>
          <a:p>
            <a:r>
              <a:rPr lang="en-US" altLang="zh-CN" sz="2000" b="1" dirty="0">
                <a:solidFill>
                  <a:srgbClr val="002060"/>
                </a:solidFill>
              </a:rPr>
              <a:t>Seeing human pose as a graph</a:t>
            </a:r>
            <a:endParaRPr lang="zh-CN" altLang="en-US" sz="2000" b="1" dirty="0">
              <a:solidFill>
                <a:srgbClr val="002060"/>
              </a:solidFill>
            </a:endParaRPr>
          </a:p>
        </p:txBody>
      </p:sp>
      <p:sp>
        <p:nvSpPr>
          <p:cNvPr id="9" name="矩形 8">
            <a:extLst>
              <a:ext uri="{FF2B5EF4-FFF2-40B4-BE49-F238E27FC236}">
                <a16:creationId xmlns:a16="http://schemas.microsoft.com/office/drawing/2014/main" id="{6DCABCBF-409A-4C47-8ABA-95663675514C}"/>
              </a:ext>
            </a:extLst>
          </p:cNvPr>
          <p:cNvSpPr/>
          <p:nvPr/>
        </p:nvSpPr>
        <p:spPr>
          <a:xfrm>
            <a:off x="2356702" y="6024977"/>
            <a:ext cx="8182465" cy="369332"/>
          </a:xfrm>
          <a:prstGeom prst="rect">
            <a:avLst/>
          </a:prstGeom>
        </p:spPr>
        <p:txBody>
          <a:bodyPr wrap="square">
            <a:spAutoFit/>
          </a:bodyPr>
          <a:lstStyle/>
          <a:p>
            <a:r>
              <a:rPr lang="en-US" altLang="zh-CN" dirty="0">
                <a:latin typeface="-apple-system"/>
              </a:rPr>
              <a:t>[CVPR 2019] Semantic Graph Convolutional Networks for 3D Human Pose Regression</a:t>
            </a:r>
            <a:endParaRPr lang="zh-CN" altLang="en-US" dirty="0"/>
          </a:p>
        </p:txBody>
      </p:sp>
    </p:spTree>
    <p:extLst>
      <p:ext uri="{BB962C8B-B14F-4D97-AF65-F5344CB8AC3E}">
        <p14:creationId xmlns:p14="http://schemas.microsoft.com/office/powerpoint/2010/main" val="1431756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44E7AC4F-778E-450E-9B80-36B6A51F58B8}"/>
              </a:ext>
            </a:extLst>
          </p:cNvPr>
          <p:cNvSpPr/>
          <p:nvPr/>
        </p:nvSpPr>
        <p:spPr>
          <a:xfrm>
            <a:off x="2802903" y="5830183"/>
            <a:ext cx="9508504" cy="338554"/>
          </a:xfrm>
          <a:prstGeom prst="rect">
            <a:avLst/>
          </a:prstGeom>
        </p:spPr>
        <p:txBody>
          <a:bodyPr wrap="square">
            <a:spAutoFit/>
          </a:bodyPr>
          <a:lstStyle/>
          <a:p>
            <a:r>
              <a:rPr lang="en-US" altLang="zh-CN" sz="1600" dirty="0"/>
              <a:t>[CVPR 2019] Learning to Reconstruct 3D Human Pose and Shape via Model-fitting in the Loop </a:t>
            </a:r>
            <a:endParaRPr lang="zh-CN" altLang="en-US" sz="1600" dirty="0"/>
          </a:p>
        </p:txBody>
      </p:sp>
      <p:pic>
        <p:nvPicPr>
          <p:cNvPr id="5122" name="Picture 2" descr="teaser">
            <a:extLst>
              <a:ext uri="{FF2B5EF4-FFF2-40B4-BE49-F238E27FC236}">
                <a16:creationId xmlns:a16="http://schemas.microsoft.com/office/drawing/2014/main" id="{6C956D46-A91B-4C2D-A6A3-9E885C3B85A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34910" y="1150481"/>
            <a:ext cx="8936610" cy="3850422"/>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a:extLst>
              <a:ext uri="{FF2B5EF4-FFF2-40B4-BE49-F238E27FC236}">
                <a16:creationId xmlns:a16="http://schemas.microsoft.com/office/drawing/2014/main" id="{A626392C-D670-4D94-A0AC-DFC54C35D200}"/>
              </a:ext>
            </a:extLst>
          </p:cNvPr>
          <p:cNvSpPr txBox="1"/>
          <p:nvPr/>
        </p:nvSpPr>
        <p:spPr>
          <a:xfrm>
            <a:off x="260439" y="289153"/>
            <a:ext cx="4820608" cy="400110"/>
          </a:xfrm>
          <a:prstGeom prst="rect">
            <a:avLst/>
          </a:prstGeom>
          <a:noFill/>
        </p:spPr>
        <p:txBody>
          <a:bodyPr wrap="square" rtlCol="0">
            <a:spAutoFit/>
          </a:bodyPr>
          <a:lstStyle/>
          <a:p>
            <a:r>
              <a:rPr lang="en-US" altLang="zh-CN" sz="2000" b="1" dirty="0">
                <a:solidFill>
                  <a:srgbClr val="002060"/>
                </a:solidFill>
              </a:rPr>
              <a:t>Learning and optimization in a loop</a:t>
            </a:r>
            <a:endParaRPr lang="zh-CN" altLang="en-US" sz="2000" b="1" dirty="0">
              <a:solidFill>
                <a:srgbClr val="002060"/>
              </a:solidFill>
            </a:endParaRPr>
          </a:p>
        </p:txBody>
      </p:sp>
    </p:spTree>
    <p:extLst>
      <p:ext uri="{BB962C8B-B14F-4D97-AF65-F5344CB8AC3E}">
        <p14:creationId xmlns:p14="http://schemas.microsoft.com/office/powerpoint/2010/main" val="16313699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A77EF37E-E173-4263-9C2F-E5A44E2CA649}"/>
              </a:ext>
            </a:extLst>
          </p:cNvPr>
          <p:cNvPicPr>
            <a:picLocks noChangeAspect="1"/>
          </p:cNvPicPr>
          <p:nvPr/>
        </p:nvPicPr>
        <p:blipFill>
          <a:blip r:embed="rId2"/>
          <a:stretch>
            <a:fillRect/>
          </a:stretch>
        </p:blipFill>
        <p:spPr>
          <a:xfrm>
            <a:off x="1210539" y="1557312"/>
            <a:ext cx="9525825" cy="3535986"/>
          </a:xfrm>
          <a:prstGeom prst="rect">
            <a:avLst/>
          </a:prstGeom>
        </p:spPr>
      </p:pic>
      <p:sp>
        <p:nvSpPr>
          <p:cNvPr id="5" name="矩形 4">
            <a:extLst>
              <a:ext uri="{FF2B5EF4-FFF2-40B4-BE49-F238E27FC236}">
                <a16:creationId xmlns:a16="http://schemas.microsoft.com/office/drawing/2014/main" id="{F878C43E-DDF5-4D81-8B77-43C0BC09E2F9}"/>
              </a:ext>
            </a:extLst>
          </p:cNvPr>
          <p:cNvSpPr/>
          <p:nvPr/>
        </p:nvSpPr>
        <p:spPr>
          <a:xfrm>
            <a:off x="5887854" y="5791657"/>
            <a:ext cx="6204199" cy="338554"/>
          </a:xfrm>
          <a:prstGeom prst="rect">
            <a:avLst/>
          </a:prstGeom>
        </p:spPr>
        <p:txBody>
          <a:bodyPr wrap="none">
            <a:spAutoFit/>
          </a:bodyPr>
          <a:lstStyle/>
          <a:p>
            <a:r>
              <a:rPr lang="en-US" altLang="zh-CN" sz="1600" dirty="0"/>
              <a:t>[CVPR 2018] End-to-end Recovery of Human Shape and Pose</a:t>
            </a:r>
            <a:endParaRPr lang="zh-CN" altLang="en-US" sz="1600" dirty="0"/>
          </a:p>
        </p:txBody>
      </p:sp>
      <p:sp>
        <p:nvSpPr>
          <p:cNvPr id="6" name="文本框 5">
            <a:extLst>
              <a:ext uri="{FF2B5EF4-FFF2-40B4-BE49-F238E27FC236}">
                <a16:creationId xmlns:a16="http://schemas.microsoft.com/office/drawing/2014/main" id="{1B14B509-8D9C-4A1C-8E46-2A571D84692F}"/>
              </a:ext>
            </a:extLst>
          </p:cNvPr>
          <p:cNvSpPr txBox="1"/>
          <p:nvPr/>
        </p:nvSpPr>
        <p:spPr>
          <a:xfrm>
            <a:off x="260439" y="289153"/>
            <a:ext cx="6130934" cy="400110"/>
          </a:xfrm>
          <a:prstGeom prst="rect">
            <a:avLst/>
          </a:prstGeom>
          <a:noFill/>
        </p:spPr>
        <p:txBody>
          <a:bodyPr wrap="square" rtlCol="0">
            <a:spAutoFit/>
          </a:bodyPr>
          <a:lstStyle/>
          <a:p>
            <a:r>
              <a:rPr lang="en-US" altLang="zh-CN" sz="2000" b="1" dirty="0">
                <a:solidFill>
                  <a:srgbClr val="002060"/>
                </a:solidFill>
              </a:rPr>
              <a:t>End-to-end shape recovery with discriminator</a:t>
            </a:r>
            <a:endParaRPr lang="zh-CN" altLang="en-US" sz="2000" b="1" dirty="0">
              <a:solidFill>
                <a:srgbClr val="002060"/>
              </a:solidFill>
            </a:endParaRPr>
          </a:p>
        </p:txBody>
      </p:sp>
    </p:spTree>
    <p:extLst>
      <p:ext uri="{BB962C8B-B14F-4D97-AF65-F5344CB8AC3E}">
        <p14:creationId xmlns:p14="http://schemas.microsoft.com/office/powerpoint/2010/main" val="29181327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C7CA0FDE-2BF4-4038-AC79-BD5367684DF9}"/>
              </a:ext>
            </a:extLst>
          </p:cNvPr>
          <p:cNvPicPr>
            <a:picLocks noChangeAspect="1"/>
          </p:cNvPicPr>
          <p:nvPr/>
        </p:nvPicPr>
        <p:blipFill>
          <a:blip r:embed="rId2"/>
          <a:stretch>
            <a:fillRect/>
          </a:stretch>
        </p:blipFill>
        <p:spPr>
          <a:xfrm>
            <a:off x="2287623" y="1392166"/>
            <a:ext cx="7323442" cy="3462638"/>
          </a:xfrm>
          <a:prstGeom prst="rect">
            <a:avLst/>
          </a:prstGeom>
        </p:spPr>
      </p:pic>
      <p:sp>
        <p:nvSpPr>
          <p:cNvPr id="4" name="矩形 3">
            <a:extLst>
              <a:ext uri="{FF2B5EF4-FFF2-40B4-BE49-F238E27FC236}">
                <a16:creationId xmlns:a16="http://schemas.microsoft.com/office/drawing/2014/main" id="{795ED97D-BC89-40EE-B7E3-73DF24ECD96D}"/>
              </a:ext>
            </a:extLst>
          </p:cNvPr>
          <p:cNvSpPr/>
          <p:nvPr/>
        </p:nvSpPr>
        <p:spPr>
          <a:xfrm>
            <a:off x="1024378" y="5952730"/>
            <a:ext cx="11167622" cy="369332"/>
          </a:xfrm>
          <a:prstGeom prst="rect">
            <a:avLst/>
          </a:prstGeom>
        </p:spPr>
        <p:txBody>
          <a:bodyPr wrap="square">
            <a:spAutoFit/>
          </a:bodyPr>
          <a:lstStyle/>
          <a:p>
            <a:r>
              <a:rPr lang="en-US" altLang="zh-CN" dirty="0">
                <a:solidFill>
                  <a:srgbClr val="1F2328"/>
                </a:solidFill>
                <a:latin typeface="-apple-system"/>
              </a:rPr>
              <a:t>[CVPR 2021] </a:t>
            </a:r>
            <a:r>
              <a:rPr lang="en-US" altLang="zh-CN" dirty="0" err="1">
                <a:solidFill>
                  <a:srgbClr val="1F2328"/>
                </a:solidFill>
                <a:latin typeface="-apple-system"/>
              </a:rPr>
              <a:t>HybrIK</a:t>
            </a:r>
            <a:r>
              <a:rPr lang="en-US" altLang="zh-CN" dirty="0">
                <a:solidFill>
                  <a:srgbClr val="1F2328"/>
                </a:solidFill>
                <a:latin typeface="-apple-system"/>
              </a:rPr>
              <a:t>: A Hybrid Analytical-Neural Inverse Kinematics Solution for 3D Human Pose and Shape Estimation</a:t>
            </a:r>
            <a:endParaRPr lang="zh-CN" altLang="en-US" dirty="0"/>
          </a:p>
        </p:txBody>
      </p:sp>
      <p:sp>
        <p:nvSpPr>
          <p:cNvPr id="6" name="文本框 5">
            <a:extLst>
              <a:ext uri="{FF2B5EF4-FFF2-40B4-BE49-F238E27FC236}">
                <a16:creationId xmlns:a16="http://schemas.microsoft.com/office/drawing/2014/main" id="{AFA00F52-B323-4844-BD3E-66A920067265}"/>
              </a:ext>
            </a:extLst>
          </p:cNvPr>
          <p:cNvSpPr txBox="1"/>
          <p:nvPr/>
        </p:nvSpPr>
        <p:spPr>
          <a:xfrm>
            <a:off x="260439" y="289153"/>
            <a:ext cx="4189013" cy="400110"/>
          </a:xfrm>
          <a:prstGeom prst="rect">
            <a:avLst/>
          </a:prstGeom>
          <a:noFill/>
        </p:spPr>
        <p:txBody>
          <a:bodyPr wrap="square" rtlCol="0">
            <a:spAutoFit/>
          </a:bodyPr>
          <a:lstStyle/>
          <a:p>
            <a:r>
              <a:rPr lang="en-US" altLang="zh-CN" sz="2000" b="1" dirty="0">
                <a:solidFill>
                  <a:srgbClr val="002060"/>
                </a:solidFill>
              </a:rPr>
              <a:t>Connect joint and </a:t>
            </a:r>
            <a:r>
              <a:rPr lang="en-US" altLang="zh-CN" sz="2000" b="1" dirty="0" err="1">
                <a:solidFill>
                  <a:srgbClr val="002060"/>
                </a:solidFill>
              </a:rPr>
              <a:t>shpae</a:t>
            </a:r>
            <a:endParaRPr lang="zh-CN" altLang="en-US" sz="2000" b="1" dirty="0">
              <a:solidFill>
                <a:srgbClr val="002060"/>
              </a:solidFill>
            </a:endParaRPr>
          </a:p>
        </p:txBody>
      </p:sp>
    </p:spTree>
    <p:extLst>
      <p:ext uri="{BB962C8B-B14F-4D97-AF65-F5344CB8AC3E}">
        <p14:creationId xmlns:p14="http://schemas.microsoft.com/office/powerpoint/2010/main" val="25995834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hybrik">
            <a:extLst>
              <a:ext uri="{FF2B5EF4-FFF2-40B4-BE49-F238E27FC236}">
                <a16:creationId xmlns:a16="http://schemas.microsoft.com/office/drawing/2014/main" id="{D2DF0EE3-30EB-4DD6-82A1-9755A6FB142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02492" y="1696825"/>
            <a:ext cx="9609500" cy="3136851"/>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a:extLst>
              <a:ext uri="{FF2B5EF4-FFF2-40B4-BE49-F238E27FC236}">
                <a16:creationId xmlns:a16="http://schemas.microsoft.com/office/drawing/2014/main" id="{795ED97D-BC89-40EE-B7E3-73DF24ECD96D}"/>
              </a:ext>
            </a:extLst>
          </p:cNvPr>
          <p:cNvSpPr/>
          <p:nvPr/>
        </p:nvSpPr>
        <p:spPr>
          <a:xfrm>
            <a:off x="1024378" y="5952730"/>
            <a:ext cx="11167622" cy="369332"/>
          </a:xfrm>
          <a:prstGeom prst="rect">
            <a:avLst/>
          </a:prstGeom>
        </p:spPr>
        <p:txBody>
          <a:bodyPr wrap="square">
            <a:spAutoFit/>
          </a:bodyPr>
          <a:lstStyle/>
          <a:p>
            <a:r>
              <a:rPr lang="en-US" altLang="zh-CN" dirty="0">
                <a:solidFill>
                  <a:srgbClr val="1F2328"/>
                </a:solidFill>
                <a:latin typeface="-apple-system"/>
              </a:rPr>
              <a:t>[CVPR 2021] </a:t>
            </a:r>
            <a:r>
              <a:rPr lang="en-US" altLang="zh-CN" dirty="0" err="1">
                <a:solidFill>
                  <a:srgbClr val="1F2328"/>
                </a:solidFill>
                <a:latin typeface="-apple-system"/>
              </a:rPr>
              <a:t>HybrIK</a:t>
            </a:r>
            <a:r>
              <a:rPr lang="en-US" altLang="zh-CN" dirty="0">
                <a:solidFill>
                  <a:srgbClr val="1F2328"/>
                </a:solidFill>
                <a:latin typeface="-apple-system"/>
              </a:rPr>
              <a:t>: A Hybrid Analytical-Neural Inverse Kinematics Solution for 3D Human Pose and Shape Estimation</a:t>
            </a:r>
            <a:endParaRPr lang="zh-CN" altLang="en-US" dirty="0"/>
          </a:p>
        </p:txBody>
      </p:sp>
      <p:sp>
        <p:nvSpPr>
          <p:cNvPr id="8" name="文本框 7">
            <a:extLst>
              <a:ext uri="{FF2B5EF4-FFF2-40B4-BE49-F238E27FC236}">
                <a16:creationId xmlns:a16="http://schemas.microsoft.com/office/drawing/2014/main" id="{0D0F2E8D-F490-4EBF-B58A-A9D7CA876E9F}"/>
              </a:ext>
            </a:extLst>
          </p:cNvPr>
          <p:cNvSpPr txBox="1"/>
          <p:nvPr/>
        </p:nvSpPr>
        <p:spPr>
          <a:xfrm>
            <a:off x="260440" y="289153"/>
            <a:ext cx="3547990" cy="400110"/>
          </a:xfrm>
          <a:prstGeom prst="rect">
            <a:avLst/>
          </a:prstGeom>
          <a:noFill/>
        </p:spPr>
        <p:txBody>
          <a:bodyPr wrap="square" rtlCol="0">
            <a:spAutoFit/>
          </a:bodyPr>
          <a:lstStyle/>
          <a:p>
            <a:r>
              <a:rPr lang="en-US" altLang="zh-CN" sz="2000" b="1" dirty="0">
                <a:solidFill>
                  <a:srgbClr val="002060"/>
                </a:solidFill>
              </a:rPr>
              <a:t>Connect joint and </a:t>
            </a:r>
            <a:r>
              <a:rPr lang="en-US" altLang="zh-CN" sz="2000" b="1" dirty="0" err="1">
                <a:solidFill>
                  <a:srgbClr val="002060"/>
                </a:solidFill>
              </a:rPr>
              <a:t>shpae</a:t>
            </a:r>
            <a:endParaRPr lang="zh-CN" altLang="en-US" sz="2000" b="1" dirty="0">
              <a:solidFill>
                <a:srgbClr val="002060"/>
              </a:solidFill>
            </a:endParaRPr>
          </a:p>
        </p:txBody>
      </p:sp>
    </p:spTree>
    <p:extLst>
      <p:ext uri="{BB962C8B-B14F-4D97-AF65-F5344CB8AC3E}">
        <p14:creationId xmlns:p14="http://schemas.microsoft.com/office/powerpoint/2010/main" val="19103875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D521D015-4A39-45D3-BFE6-97F115A0A6E7}"/>
              </a:ext>
            </a:extLst>
          </p:cNvPr>
          <p:cNvPicPr>
            <a:picLocks noChangeAspect="1"/>
          </p:cNvPicPr>
          <p:nvPr/>
        </p:nvPicPr>
        <p:blipFill rotWithShape="1">
          <a:blip r:embed="rId2"/>
          <a:srcRect r="4385"/>
          <a:stretch/>
        </p:blipFill>
        <p:spPr>
          <a:xfrm>
            <a:off x="2292984" y="2727603"/>
            <a:ext cx="9509376" cy="3536416"/>
          </a:xfrm>
          <a:prstGeom prst="rect">
            <a:avLst/>
          </a:prstGeom>
        </p:spPr>
      </p:pic>
      <p:pic>
        <p:nvPicPr>
          <p:cNvPr id="5" name="图片 4">
            <a:extLst>
              <a:ext uri="{FF2B5EF4-FFF2-40B4-BE49-F238E27FC236}">
                <a16:creationId xmlns:a16="http://schemas.microsoft.com/office/drawing/2014/main" id="{176FDDD9-0DA9-4C91-91B4-685A59A54B7C}"/>
              </a:ext>
            </a:extLst>
          </p:cNvPr>
          <p:cNvPicPr>
            <a:picLocks noChangeAspect="1"/>
          </p:cNvPicPr>
          <p:nvPr/>
        </p:nvPicPr>
        <p:blipFill rotWithShape="1">
          <a:blip r:embed="rId3">
            <a:extLst>
              <a:ext uri="{28A0092B-C50C-407E-A947-70E740481C1C}">
                <a14:useLocalDpi xmlns:a14="http://schemas.microsoft.com/office/drawing/2010/main" val="0"/>
              </a:ext>
            </a:extLst>
          </a:blip>
          <a:srcRect l="12537" t="58149" r="57643"/>
          <a:stretch/>
        </p:blipFill>
        <p:spPr>
          <a:xfrm>
            <a:off x="823663" y="1117065"/>
            <a:ext cx="1888370" cy="1490781"/>
          </a:xfrm>
          <a:prstGeom prst="rect">
            <a:avLst/>
          </a:prstGeom>
        </p:spPr>
      </p:pic>
      <p:pic>
        <p:nvPicPr>
          <p:cNvPr id="6" name="图片 5">
            <a:extLst>
              <a:ext uri="{FF2B5EF4-FFF2-40B4-BE49-F238E27FC236}">
                <a16:creationId xmlns:a16="http://schemas.microsoft.com/office/drawing/2014/main" id="{1B8389C3-6D4A-4321-8C46-3B8D521080FA}"/>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60027" t="-842" r="6643" b="50639"/>
          <a:stretch/>
        </p:blipFill>
        <p:spPr>
          <a:xfrm>
            <a:off x="6443039" y="1117063"/>
            <a:ext cx="1759471" cy="1490781"/>
          </a:xfrm>
          <a:prstGeom prst="rect">
            <a:avLst/>
          </a:prstGeom>
        </p:spPr>
      </p:pic>
      <p:pic>
        <p:nvPicPr>
          <p:cNvPr id="7" name="图片 6">
            <a:extLst>
              <a:ext uri="{FF2B5EF4-FFF2-40B4-BE49-F238E27FC236}">
                <a16:creationId xmlns:a16="http://schemas.microsoft.com/office/drawing/2014/main" id="{B3BF4ACC-11E0-4DD9-8899-4E42F66926BB}"/>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64121" b="50000"/>
          <a:stretch/>
        </p:blipFill>
        <p:spPr>
          <a:xfrm>
            <a:off x="3683200" y="1117064"/>
            <a:ext cx="1901793" cy="1490781"/>
          </a:xfrm>
          <a:prstGeom prst="rect">
            <a:avLst/>
          </a:prstGeom>
        </p:spPr>
      </p:pic>
      <p:sp>
        <p:nvSpPr>
          <p:cNvPr id="8" name="文本框 7">
            <a:extLst>
              <a:ext uri="{FF2B5EF4-FFF2-40B4-BE49-F238E27FC236}">
                <a16:creationId xmlns:a16="http://schemas.microsoft.com/office/drawing/2014/main" id="{4E9C39C4-0CF9-44CE-A1B4-324457BD7DC6}"/>
              </a:ext>
            </a:extLst>
          </p:cNvPr>
          <p:cNvSpPr txBox="1"/>
          <p:nvPr/>
        </p:nvSpPr>
        <p:spPr>
          <a:xfrm>
            <a:off x="321489" y="336377"/>
            <a:ext cx="4608729" cy="400110"/>
          </a:xfrm>
          <a:prstGeom prst="rect">
            <a:avLst/>
          </a:prstGeom>
          <a:noFill/>
        </p:spPr>
        <p:txBody>
          <a:bodyPr wrap="square" rtlCol="0">
            <a:spAutoFit/>
          </a:bodyPr>
          <a:lstStyle/>
          <a:p>
            <a:r>
              <a:rPr lang="en-US" altLang="zh-CN" sz="2000" b="1" dirty="0">
                <a:solidFill>
                  <a:srgbClr val="002060"/>
                </a:solidFill>
              </a:rPr>
              <a:t>Physics constrained human pose</a:t>
            </a:r>
            <a:endParaRPr lang="zh-CN" altLang="en-US" sz="2000" b="1" dirty="0">
              <a:solidFill>
                <a:srgbClr val="002060"/>
              </a:solidFill>
            </a:endParaRPr>
          </a:p>
        </p:txBody>
      </p:sp>
    </p:spTree>
    <p:extLst>
      <p:ext uri="{BB962C8B-B14F-4D97-AF65-F5344CB8AC3E}">
        <p14:creationId xmlns:p14="http://schemas.microsoft.com/office/powerpoint/2010/main" val="1834900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cmu-perceptual-computing-lab.github.io/openpose/web/html/doc/.github/media/pose_face_hands.gif">
            <a:extLst>
              <a:ext uri="{FF2B5EF4-FFF2-40B4-BE49-F238E27FC236}">
                <a16:creationId xmlns:a16="http://schemas.microsoft.com/office/drawing/2014/main" id="{4E170FBE-8F9E-4BC2-9BC3-35B50375E1D6}"/>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981227" y="1556726"/>
            <a:ext cx="4572000" cy="2571750"/>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a:extLst>
              <a:ext uri="{FF2B5EF4-FFF2-40B4-BE49-F238E27FC236}">
                <a16:creationId xmlns:a16="http://schemas.microsoft.com/office/drawing/2014/main" id="{16FD4EB6-C541-4A39-B765-B296B639639E}"/>
              </a:ext>
            </a:extLst>
          </p:cNvPr>
          <p:cNvSpPr/>
          <p:nvPr/>
        </p:nvSpPr>
        <p:spPr>
          <a:xfrm>
            <a:off x="7872219" y="5067526"/>
            <a:ext cx="3411665" cy="923330"/>
          </a:xfrm>
          <a:prstGeom prst="rect">
            <a:avLst/>
          </a:prstGeom>
        </p:spPr>
        <p:txBody>
          <a:bodyPr wrap="square">
            <a:spAutoFit/>
          </a:bodyPr>
          <a:lstStyle/>
          <a:p>
            <a:r>
              <a:rPr lang="en-US" altLang="zh-CN" b="0" i="0" dirty="0" err="1">
                <a:solidFill>
                  <a:srgbClr val="000000"/>
                </a:solidFill>
                <a:effectLst/>
                <a:latin typeface="Tahoma" panose="020B0604030504040204" pitchFamily="34" charset="0"/>
              </a:rPr>
              <a:t>OpenPose</a:t>
            </a:r>
            <a:r>
              <a:rPr lang="en-US" altLang="zh-CN" b="0" i="0" dirty="0">
                <a:solidFill>
                  <a:srgbClr val="000000"/>
                </a:solidFill>
                <a:effectLst/>
                <a:latin typeface="Tahoma" panose="020B0604030504040204" pitchFamily="34" charset="0"/>
              </a:rPr>
              <a:t> (CMU): </a:t>
            </a:r>
            <a:r>
              <a:rPr lang="en-US" altLang="zh-CN" b="0" i="0" dirty="0">
                <a:solidFill>
                  <a:srgbClr val="000000"/>
                </a:solidFill>
                <a:effectLst/>
                <a:latin typeface="Tahoma" panose="020B0604030504040204" pitchFamily="34" charset="0"/>
                <a:hlinkClick r:id="rId3"/>
              </a:rPr>
              <a:t>Doc</a:t>
            </a:r>
            <a:r>
              <a:rPr lang="en-US" altLang="zh-CN" b="0" i="0" dirty="0">
                <a:solidFill>
                  <a:srgbClr val="000000"/>
                </a:solidFill>
                <a:effectLst/>
                <a:latin typeface="Tahoma" panose="020B0604030504040204" pitchFamily="34" charset="0"/>
              </a:rPr>
              <a:t> </a:t>
            </a:r>
            <a:r>
              <a:rPr lang="en-US" altLang="zh-CN" b="0" i="0" dirty="0">
                <a:solidFill>
                  <a:srgbClr val="000000"/>
                </a:solidFill>
                <a:effectLst/>
                <a:latin typeface="Tahoma" panose="020B0604030504040204" pitchFamily="34" charset="0"/>
                <a:hlinkClick r:id="rId4"/>
              </a:rPr>
              <a:t>Github</a:t>
            </a:r>
            <a:endParaRPr lang="en-US" altLang="zh-CN" b="0" i="0" dirty="0">
              <a:solidFill>
                <a:srgbClr val="000000"/>
              </a:solidFill>
              <a:effectLst/>
              <a:latin typeface="Tahoma" panose="020B0604030504040204" pitchFamily="34" charset="0"/>
            </a:endParaRPr>
          </a:p>
          <a:p>
            <a:r>
              <a:rPr lang="en-US" altLang="zh-CN" dirty="0" err="1">
                <a:solidFill>
                  <a:srgbClr val="000000"/>
                </a:solidFill>
                <a:latin typeface="Tahoma" panose="020B0604030504040204" pitchFamily="34" charset="0"/>
              </a:rPr>
              <a:t>MMPose</a:t>
            </a:r>
            <a:r>
              <a:rPr lang="en-US" altLang="zh-CN" dirty="0">
                <a:solidFill>
                  <a:srgbClr val="000000"/>
                </a:solidFill>
                <a:latin typeface="Tahoma" panose="020B0604030504040204" pitchFamily="34" charset="0"/>
              </a:rPr>
              <a:t> (CUHK): </a:t>
            </a:r>
            <a:r>
              <a:rPr lang="en-US" altLang="zh-CN" dirty="0">
                <a:solidFill>
                  <a:srgbClr val="000000"/>
                </a:solidFill>
                <a:latin typeface="Tahoma" panose="020B0604030504040204" pitchFamily="34" charset="0"/>
                <a:hlinkClick r:id="rId5"/>
              </a:rPr>
              <a:t>Doc</a:t>
            </a:r>
            <a:r>
              <a:rPr lang="en-US" altLang="zh-CN" dirty="0">
                <a:solidFill>
                  <a:srgbClr val="000000"/>
                </a:solidFill>
                <a:latin typeface="Tahoma" panose="020B0604030504040204" pitchFamily="34" charset="0"/>
              </a:rPr>
              <a:t> </a:t>
            </a:r>
            <a:r>
              <a:rPr lang="en-US" altLang="zh-CN" dirty="0">
                <a:solidFill>
                  <a:srgbClr val="000000"/>
                </a:solidFill>
                <a:latin typeface="Tahoma" panose="020B0604030504040204" pitchFamily="34" charset="0"/>
                <a:hlinkClick r:id="rId6"/>
              </a:rPr>
              <a:t>Github</a:t>
            </a:r>
            <a:endParaRPr lang="en-US" altLang="zh-CN" dirty="0">
              <a:solidFill>
                <a:srgbClr val="000000"/>
              </a:solidFill>
              <a:latin typeface="Tahoma" panose="020B0604030504040204" pitchFamily="34" charset="0"/>
            </a:endParaRPr>
          </a:p>
          <a:p>
            <a:r>
              <a:rPr lang="en-US" altLang="zh-CN" dirty="0" err="1">
                <a:solidFill>
                  <a:srgbClr val="000000"/>
                </a:solidFill>
                <a:latin typeface="Tahoma" panose="020B0604030504040204" pitchFamily="34" charset="0"/>
              </a:rPr>
              <a:t>AlphaPose</a:t>
            </a:r>
            <a:r>
              <a:rPr lang="en-US" altLang="zh-CN" dirty="0">
                <a:solidFill>
                  <a:srgbClr val="000000"/>
                </a:solidFill>
                <a:latin typeface="Tahoma" panose="020B0604030504040204" pitchFamily="34" charset="0"/>
              </a:rPr>
              <a:t> (SJTU): </a:t>
            </a:r>
            <a:r>
              <a:rPr lang="en-US" altLang="zh-CN" dirty="0">
                <a:solidFill>
                  <a:srgbClr val="000000"/>
                </a:solidFill>
                <a:latin typeface="Tahoma" panose="020B0604030504040204" pitchFamily="34" charset="0"/>
                <a:hlinkClick r:id="rId7"/>
              </a:rPr>
              <a:t>Github</a:t>
            </a:r>
            <a:endParaRPr lang="zh-CN" altLang="en-US" dirty="0"/>
          </a:p>
        </p:txBody>
      </p:sp>
      <p:pic>
        <p:nvPicPr>
          <p:cNvPr id="2052" name="Picture 4" descr="https://github.com/MVIG-SJTU/AlphaPose/raw/master/docs/alphapose_26.gif">
            <a:extLst>
              <a:ext uri="{FF2B5EF4-FFF2-40B4-BE49-F238E27FC236}">
                <a16:creationId xmlns:a16="http://schemas.microsoft.com/office/drawing/2014/main" id="{F35BE28A-66D9-479B-847D-1144F4D26C9E}"/>
              </a:ext>
            </a:extLst>
          </p:cNvPr>
          <p:cNvPicPr>
            <a:picLocks noChangeAspect="1" noChangeArrowheads="1" noCrop="1"/>
          </p:cNvPicPr>
          <p:nvPr/>
        </p:nvPicPr>
        <p:blipFill>
          <a:blip r:embed="rId8">
            <a:extLst>
              <a:ext uri="{28A0092B-C50C-407E-A947-70E740481C1C}">
                <a14:useLocalDpi xmlns:a14="http://schemas.microsoft.com/office/drawing/2010/main" val="0"/>
              </a:ext>
            </a:extLst>
          </a:blip>
          <a:srcRect/>
          <a:stretch>
            <a:fillRect/>
          </a:stretch>
        </p:blipFill>
        <p:spPr bwMode="auto">
          <a:xfrm>
            <a:off x="6482636" y="1549448"/>
            <a:ext cx="4584937" cy="2579027"/>
          </a:xfrm>
          <a:prstGeom prst="rect">
            <a:avLst/>
          </a:prstGeom>
          <a:noFill/>
          <a:extLst>
            <a:ext uri="{909E8E84-426E-40DD-AFC4-6F175D3DCCD1}">
              <a14:hiddenFill xmlns:a14="http://schemas.microsoft.com/office/drawing/2010/main">
                <a:solidFill>
                  <a:srgbClr val="FFFFFF"/>
                </a:solidFill>
              </a14:hiddenFill>
            </a:ext>
          </a:extLst>
        </p:spPr>
      </p:pic>
      <p:sp>
        <p:nvSpPr>
          <p:cNvPr id="6" name="文本框 5">
            <a:extLst>
              <a:ext uri="{FF2B5EF4-FFF2-40B4-BE49-F238E27FC236}">
                <a16:creationId xmlns:a16="http://schemas.microsoft.com/office/drawing/2014/main" id="{1EFA13E4-EC50-4967-9FCC-3A1B91F8A6D9}"/>
              </a:ext>
            </a:extLst>
          </p:cNvPr>
          <p:cNvSpPr txBox="1"/>
          <p:nvPr/>
        </p:nvSpPr>
        <p:spPr>
          <a:xfrm>
            <a:off x="321490" y="336377"/>
            <a:ext cx="3025026" cy="400110"/>
          </a:xfrm>
          <a:prstGeom prst="rect">
            <a:avLst/>
          </a:prstGeom>
          <a:noFill/>
        </p:spPr>
        <p:txBody>
          <a:bodyPr wrap="square" rtlCol="0">
            <a:spAutoFit/>
          </a:bodyPr>
          <a:lstStyle/>
          <a:p>
            <a:r>
              <a:rPr lang="en-US" altLang="zh-CN" sz="2000" b="1" dirty="0">
                <a:solidFill>
                  <a:srgbClr val="002060"/>
                </a:solidFill>
              </a:rPr>
              <a:t>Open-source toolbox</a:t>
            </a:r>
            <a:endParaRPr lang="zh-CN" altLang="en-US" sz="2000" b="1" dirty="0">
              <a:solidFill>
                <a:srgbClr val="002060"/>
              </a:solidFill>
            </a:endParaRPr>
          </a:p>
        </p:txBody>
      </p:sp>
    </p:spTree>
    <p:extLst>
      <p:ext uri="{BB962C8B-B14F-4D97-AF65-F5344CB8AC3E}">
        <p14:creationId xmlns:p14="http://schemas.microsoft.com/office/powerpoint/2010/main" val="773180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a:extLst>
              <a:ext uri="{FF2B5EF4-FFF2-40B4-BE49-F238E27FC236}">
                <a16:creationId xmlns:a16="http://schemas.microsoft.com/office/drawing/2014/main" id="{6EF9A421-CDB5-4B94-B256-088D8BB89404}"/>
              </a:ext>
            </a:extLst>
          </p:cNvPr>
          <p:cNvGraphicFramePr>
            <a:graphicFrameLocks noGrp="1"/>
          </p:cNvGraphicFramePr>
          <p:nvPr>
            <p:extLst/>
          </p:nvPr>
        </p:nvGraphicFramePr>
        <p:xfrm>
          <a:off x="996100" y="2146405"/>
          <a:ext cx="10199800" cy="2301240"/>
        </p:xfrm>
        <a:graphic>
          <a:graphicData uri="http://schemas.openxmlformats.org/drawingml/2006/table">
            <a:tbl>
              <a:tblPr firstRow="1" bandRow="1">
                <a:tableStyleId>{93296810-A885-4BE3-A3E7-6D5BEEA58F35}</a:tableStyleId>
              </a:tblPr>
              <a:tblGrid>
                <a:gridCol w="2039960">
                  <a:extLst>
                    <a:ext uri="{9D8B030D-6E8A-4147-A177-3AD203B41FA5}">
                      <a16:colId xmlns:a16="http://schemas.microsoft.com/office/drawing/2014/main" val="1211858005"/>
                    </a:ext>
                  </a:extLst>
                </a:gridCol>
                <a:gridCol w="2039960">
                  <a:extLst>
                    <a:ext uri="{9D8B030D-6E8A-4147-A177-3AD203B41FA5}">
                      <a16:colId xmlns:a16="http://schemas.microsoft.com/office/drawing/2014/main" val="2662629250"/>
                    </a:ext>
                  </a:extLst>
                </a:gridCol>
                <a:gridCol w="2039960">
                  <a:extLst>
                    <a:ext uri="{9D8B030D-6E8A-4147-A177-3AD203B41FA5}">
                      <a16:colId xmlns:a16="http://schemas.microsoft.com/office/drawing/2014/main" val="268764628"/>
                    </a:ext>
                  </a:extLst>
                </a:gridCol>
                <a:gridCol w="2039960">
                  <a:extLst>
                    <a:ext uri="{9D8B030D-6E8A-4147-A177-3AD203B41FA5}">
                      <a16:colId xmlns:a16="http://schemas.microsoft.com/office/drawing/2014/main" val="2628860258"/>
                    </a:ext>
                  </a:extLst>
                </a:gridCol>
                <a:gridCol w="2039960">
                  <a:extLst>
                    <a:ext uri="{9D8B030D-6E8A-4147-A177-3AD203B41FA5}">
                      <a16:colId xmlns:a16="http://schemas.microsoft.com/office/drawing/2014/main" val="664811238"/>
                    </a:ext>
                  </a:extLst>
                </a:gridCol>
              </a:tblGrid>
              <a:tr h="370840">
                <a:tc>
                  <a:txBody>
                    <a:bodyPr/>
                    <a:lstStyle/>
                    <a:p>
                      <a:endParaRPr lang="zh-CN" altLang="en-US" dirty="0"/>
                    </a:p>
                  </a:txBody>
                  <a:tcPr/>
                </a:tc>
                <a:tc>
                  <a:txBody>
                    <a:bodyPr/>
                    <a:lstStyle/>
                    <a:p>
                      <a:r>
                        <a:rPr lang="en-US" altLang="zh-CN" dirty="0"/>
                        <a:t>2D-real time multi-person </a:t>
                      </a:r>
                      <a:r>
                        <a:rPr lang="en-US" altLang="zh-CN" dirty="0" err="1"/>
                        <a:t>keypoint</a:t>
                      </a:r>
                      <a:r>
                        <a:rPr lang="en-US" altLang="zh-CN" dirty="0"/>
                        <a:t> detection</a:t>
                      </a:r>
                      <a:endParaRPr lang="zh-CN" altLang="en-US" dirty="0"/>
                    </a:p>
                  </a:txBody>
                  <a:tcPr/>
                </a:tc>
                <a:tc>
                  <a:txBody>
                    <a:bodyPr/>
                    <a:lstStyle/>
                    <a:p>
                      <a:r>
                        <a:rPr lang="en-US" altLang="zh-CN" dirty="0"/>
                        <a:t>2D multi-person pose tracking</a:t>
                      </a:r>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3D real-time single –person </a:t>
                      </a:r>
                      <a:r>
                        <a:rPr lang="en-US" altLang="zh-CN" dirty="0" err="1"/>
                        <a:t>keypoint</a:t>
                      </a:r>
                      <a:endParaRPr lang="zh-CN" altLang="en-US" dirty="0"/>
                    </a:p>
                    <a:p>
                      <a:r>
                        <a:rPr lang="en-US" altLang="zh-CN" dirty="0"/>
                        <a:t>detection</a:t>
                      </a:r>
                      <a:endParaRPr lang="zh-CN" altLang="en-US" dirty="0"/>
                    </a:p>
                  </a:txBody>
                  <a:tcPr/>
                </a:tc>
                <a:tc>
                  <a:txBody>
                    <a:bodyPr/>
                    <a:lstStyle/>
                    <a:p>
                      <a:r>
                        <a:rPr lang="en-US" altLang="zh-CN" dirty="0"/>
                        <a:t>Good docs</a:t>
                      </a:r>
                      <a:endParaRPr lang="zh-CN" altLang="en-US" dirty="0"/>
                    </a:p>
                  </a:txBody>
                  <a:tcPr/>
                </a:tc>
                <a:extLst>
                  <a:ext uri="{0D108BD9-81ED-4DB2-BD59-A6C34878D82A}">
                    <a16:rowId xmlns:a16="http://schemas.microsoft.com/office/drawing/2014/main" val="1589614335"/>
                  </a:ext>
                </a:extLst>
              </a:tr>
              <a:tr h="370840">
                <a:tc>
                  <a:txBody>
                    <a:bodyPr/>
                    <a:lstStyle/>
                    <a:p>
                      <a:r>
                        <a:rPr lang="en-US" altLang="zh-CN" dirty="0" err="1"/>
                        <a:t>OpenPose</a:t>
                      </a:r>
                      <a:endParaRPr lang="zh-CN" altLang="en-US" dirty="0"/>
                    </a:p>
                  </a:txBody>
                  <a:tcPr/>
                </a:tc>
                <a:tc>
                  <a:txBody>
                    <a:bodyPr/>
                    <a:lstStyle/>
                    <a:p>
                      <a:r>
                        <a:rPr lang="zh-CN" altLang="en-US" dirty="0"/>
                        <a:t>√</a:t>
                      </a:r>
                    </a:p>
                  </a:txBody>
                  <a:tcPr/>
                </a:tc>
                <a:tc>
                  <a:txBody>
                    <a:bodyPr/>
                    <a:lstStyle/>
                    <a:p>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a:t>
                      </a:r>
                    </a:p>
                  </a:txBody>
                  <a:tcPr/>
                </a:tc>
                <a:extLst>
                  <a:ext uri="{0D108BD9-81ED-4DB2-BD59-A6C34878D82A}">
                    <a16:rowId xmlns:a16="http://schemas.microsoft.com/office/drawing/2014/main" val="3646066411"/>
                  </a:ext>
                </a:extLst>
              </a:tr>
              <a:tr h="370840">
                <a:tc>
                  <a:txBody>
                    <a:bodyPr/>
                    <a:lstStyle/>
                    <a:p>
                      <a:r>
                        <a:rPr lang="en-US" altLang="zh-CN" dirty="0" err="1"/>
                        <a:t>MMPose</a:t>
                      </a:r>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a:t>
                      </a:r>
                    </a:p>
                  </a:txBody>
                  <a:tcPr/>
                </a:tc>
                <a:tc>
                  <a:txBody>
                    <a:bodyPr/>
                    <a:lstStyle/>
                    <a:p>
                      <a:endParaRPr lang="zh-CN" altLang="en-US" dirty="0"/>
                    </a:p>
                  </a:txBody>
                  <a:tcPr/>
                </a:tc>
                <a:tc>
                  <a:txBody>
                    <a:bodyPr/>
                    <a:lstStyle/>
                    <a:p>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a:t>
                      </a:r>
                    </a:p>
                  </a:txBody>
                  <a:tcPr/>
                </a:tc>
                <a:extLst>
                  <a:ext uri="{0D108BD9-81ED-4DB2-BD59-A6C34878D82A}">
                    <a16:rowId xmlns:a16="http://schemas.microsoft.com/office/drawing/2014/main" val="2219502461"/>
                  </a:ext>
                </a:extLst>
              </a:tr>
              <a:tr h="370840">
                <a:tc>
                  <a:txBody>
                    <a:bodyPr/>
                    <a:lstStyle/>
                    <a:p>
                      <a:r>
                        <a:rPr lang="en-US" altLang="zh-CN" dirty="0" err="1"/>
                        <a:t>AlphaPose</a:t>
                      </a:r>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a:t>
                      </a:r>
                    </a:p>
                  </a:txBody>
                  <a:tcPr/>
                </a:tc>
                <a:tc>
                  <a:txBody>
                    <a:bodyPr/>
                    <a:lstStyle/>
                    <a:p>
                      <a:endParaRPr lang="zh-CN" altLang="en-US" dirty="0"/>
                    </a:p>
                  </a:txBody>
                  <a:tcPr/>
                </a:tc>
                <a:tc>
                  <a:txBody>
                    <a:bodyPr/>
                    <a:lstStyle/>
                    <a:p>
                      <a:endParaRPr lang="zh-CN" altLang="en-US" dirty="0"/>
                    </a:p>
                  </a:txBody>
                  <a:tcPr/>
                </a:tc>
                <a:extLst>
                  <a:ext uri="{0D108BD9-81ED-4DB2-BD59-A6C34878D82A}">
                    <a16:rowId xmlns:a16="http://schemas.microsoft.com/office/drawing/2014/main" val="1176473442"/>
                  </a:ext>
                </a:extLst>
              </a:tr>
            </a:tbl>
          </a:graphicData>
        </a:graphic>
      </p:graphicFrame>
      <p:sp>
        <p:nvSpPr>
          <p:cNvPr id="5" name="文本框 4">
            <a:extLst>
              <a:ext uri="{FF2B5EF4-FFF2-40B4-BE49-F238E27FC236}">
                <a16:creationId xmlns:a16="http://schemas.microsoft.com/office/drawing/2014/main" id="{47E0C2CA-093D-4342-B76C-0F8511401D14}"/>
              </a:ext>
            </a:extLst>
          </p:cNvPr>
          <p:cNvSpPr txBox="1"/>
          <p:nvPr/>
        </p:nvSpPr>
        <p:spPr>
          <a:xfrm>
            <a:off x="321490" y="336377"/>
            <a:ext cx="3025026" cy="400110"/>
          </a:xfrm>
          <a:prstGeom prst="rect">
            <a:avLst/>
          </a:prstGeom>
          <a:noFill/>
        </p:spPr>
        <p:txBody>
          <a:bodyPr wrap="square" rtlCol="0">
            <a:spAutoFit/>
          </a:bodyPr>
          <a:lstStyle/>
          <a:p>
            <a:r>
              <a:rPr lang="en-US" altLang="zh-CN" sz="2000" b="1" dirty="0">
                <a:solidFill>
                  <a:srgbClr val="002060"/>
                </a:solidFill>
              </a:rPr>
              <a:t>Open-source toolbox</a:t>
            </a:r>
            <a:endParaRPr lang="zh-CN" altLang="en-US" sz="2000" b="1" dirty="0">
              <a:solidFill>
                <a:srgbClr val="002060"/>
              </a:solidFill>
            </a:endParaRPr>
          </a:p>
        </p:txBody>
      </p:sp>
    </p:spTree>
    <p:extLst>
      <p:ext uri="{BB962C8B-B14F-4D97-AF65-F5344CB8AC3E}">
        <p14:creationId xmlns:p14="http://schemas.microsoft.com/office/powerpoint/2010/main" val="27417405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Human Estimation</a:t>
            </a:r>
            <a:endParaRPr lang="zh-CN" altLang="en-US" dirty="0"/>
          </a:p>
        </p:txBody>
      </p:sp>
      <p:sp>
        <p:nvSpPr>
          <p:cNvPr id="3" name="文本框 2"/>
          <p:cNvSpPr txBox="1"/>
          <p:nvPr/>
        </p:nvSpPr>
        <p:spPr>
          <a:xfrm>
            <a:off x="995265" y="1387151"/>
            <a:ext cx="9498564" cy="4524315"/>
          </a:xfrm>
          <a:prstGeom prst="rect">
            <a:avLst/>
          </a:prstGeom>
          <a:noFill/>
        </p:spPr>
        <p:txBody>
          <a:bodyPr wrap="square" rtlCol="0">
            <a:spAutoFit/>
          </a:bodyPr>
          <a:lstStyle/>
          <a:p>
            <a:r>
              <a:rPr lang="en-US" altLang="zh-CN" dirty="0"/>
              <a:t>LSP</a:t>
            </a:r>
            <a:r>
              <a:rPr lang="zh-CN" altLang="en-US" dirty="0"/>
              <a:t>（</a:t>
            </a:r>
            <a:r>
              <a:rPr lang="en-US" altLang="zh-CN" dirty="0"/>
              <a:t>Leeds Sports Pose Dataset</a:t>
            </a:r>
            <a:r>
              <a:rPr lang="zh-CN" altLang="en-US" dirty="0"/>
              <a:t>）：单人人体关键点检测数据集，关键点个数为</a:t>
            </a:r>
            <a:r>
              <a:rPr lang="en-US" altLang="zh-CN" dirty="0"/>
              <a:t>14</a:t>
            </a:r>
            <a:r>
              <a:rPr lang="zh-CN" altLang="en-US" dirty="0"/>
              <a:t>，样本数</a:t>
            </a:r>
            <a:r>
              <a:rPr lang="en-US" altLang="zh-CN" dirty="0"/>
              <a:t>2K</a:t>
            </a:r>
            <a:r>
              <a:rPr lang="zh-CN" altLang="en-US" dirty="0"/>
              <a:t>，在目前的研究中作为第二数据集使用。</a:t>
            </a:r>
          </a:p>
          <a:p>
            <a:r>
              <a:rPr lang="en-US" altLang="zh-CN" dirty="0"/>
              <a:t>FLIC</a:t>
            </a:r>
            <a:r>
              <a:rPr lang="zh-CN" altLang="en-US" dirty="0"/>
              <a:t>（</a:t>
            </a:r>
            <a:r>
              <a:rPr lang="en-US" altLang="zh-CN" dirty="0"/>
              <a:t>Frames Labeled In Cinema</a:t>
            </a:r>
            <a:r>
              <a:rPr lang="zh-CN" altLang="en-US" dirty="0"/>
              <a:t>）：单人人体关键点检测数据集，关键点个数为</a:t>
            </a:r>
            <a:r>
              <a:rPr lang="en-US" altLang="zh-CN" dirty="0"/>
              <a:t>9</a:t>
            </a:r>
            <a:r>
              <a:rPr lang="zh-CN" altLang="en-US" dirty="0"/>
              <a:t>，样本数</a:t>
            </a:r>
            <a:r>
              <a:rPr lang="en-US" altLang="zh-CN" dirty="0"/>
              <a:t>2W</a:t>
            </a:r>
            <a:r>
              <a:rPr lang="zh-CN" altLang="en-US" dirty="0"/>
              <a:t>，在目前的研究中作为第二数据集使用。</a:t>
            </a:r>
          </a:p>
          <a:p>
            <a:r>
              <a:rPr lang="en-US" altLang="zh-CN" dirty="0"/>
              <a:t>MPII</a:t>
            </a:r>
            <a:r>
              <a:rPr lang="zh-CN" altLang="en-US" dirty="0"/>
              <a:t>（</a:t>
            </a:r>
            <a:r>
              <a:rPr lang="en-US" altLang="zh-CN" dirty="0"/>
              <a:t>MPII Human Pose Dataset</a:t>
            </a:r>
            <a:r>
              <a:rPr lang="zh-CN" altLang="en-US" dirty="0"/>
              <a:t>）：单人</a:t>
            </a:r>
            <a:r>
              <a:rPr lang="en-US" altLang="zh-CN" dirty="0"/>
              <a:t>/</a:t>
            </a:r>
            <a:r>
              <a:rPr lang="zh-CN" altLang="en-US" dirty="0"/>
              <a:t>多人人体关键点检测数据集，关键点个数为</a:t>
            </a:r>
            <a:r>
              <a:rPr lang="en-US" altLang="zh-CN" dirty="0"/>
              <a:t>16</a:t>
            </a:r>
            <a:r>
              <a:rPr lang="zh-CN" altLang="en-US" dirty="0"/>
              <a:t>，样本数</a:t>
            </a:r>
            <a:r>
              <a:rPr lang="en-US" altLang="zh-CN" dirty="0"/>
              <a:t>25K</a:t>
            </a:r>
            <a:r>
              <a:rPr lang="zh-CN" altLang="en-US" dirty="0"/>
              <a:t>，是单人人体关键点检测的主要数据集。</a:t>
            </a:r>
          </a:p>
          <a:p>
            <a:r>
              <a:rPr lang="en-US" altLang="zh-CN" dirty="0"/>
              <a:t>MSCOCO</a:t>
            </a:r>
            <a:r>
              <a:rPr lang="zh-CN" altLang="en-US" dirty="0"/>
              <a:t>：多人人体关键点检测数据集，关键点个数为</a:t>
            </a:r>
            <a:r>
              <a:rPr lang="en-US" altLang="zh-CN" dirty="0"/>
              <a:t>17</a:t>
            </a:r>
            <a:r>
              <a:rPr lang="zh-CN" altLang="en-US" dirty="0"/>
              <a:t>，样本数多于</a:t>
            </a:r>
            <a:r>
              <a:rPr lang="en-US" altLang="zh-CN" dirty="0"/>
              <a:t>30W</a:t>
            </a:r>
            <a:r>
              <a:rPr lang="zh-CN" altLang="en-US" dirty="0"/>
              <a:t>，多人关键点检测的主要数据集，主流数据集；</a:t>
            </a:r>
          </a:p>
          <a:p>
            <a:r>
              <a:rPr lang="en-US" altLang="zh-CN" dirty="0"/>
              <a:t>AI Challenger</a:t>
            </a:r>
            <a:r>
              <a:rPr lang="zh-CN" altLang="en-US" dirty="0"/>
              <a:t>：多人人体关键点检测数据集，关键点个数为</a:t>
            </a:r>
            <a:r>
              <a:rPr lang="en-US" altLang="zh-CN" dirty="0"/>
              <a:t>14</a:t>
            </a:r>
            <a:r>
              <a:rPr lang="zh-CN" altLang="en-US" dirty="0"/>
              <a:t>，样本数约</a:t>
            </a:r>
            <a:r>
              <a:rPr lang="en-US" altLang="zh-CN" dirty="0"/>
              <a:t>38W</a:t>
            </a:r>
            <a:r>
              <a:rPr lang="zh-CN" altLang="en-US" dirty="0"/>
              <a:t>，竞赛数据集；</a:t>
            </a:r>
          </a:p>
          <a:p>
            <a:r>
              <a:rPr lang="en-US" altLang="zh-CN" dirty="0"/>
              <a:t>human3.6M</a:t>
            </a:r>
            <a:r>
              <a:rPr lang="zh-CN" altLang="en-US" dirty="0"/>
              <a:t>：是</a:t>
            </a:r>
            <a:r>
              <a:rPr lang="en-US" altLang="zh-CN" dirty="0"/>
              <a:t>3D</a:t>
            </a:r>
            <a:r>
              <a:rPr lang="zh-CN" altLang="en-US" dirty="0"/>
              <a:t>人体姿势估计的最大数据集，由</a:t>
            </a:r>
            <a:r>
              <a:rPr lang="en-US" altLang="zh-CN" dirty="0"/>
              <a:t>360</a:t>
            </a:r>
            <a:r>
              <a:rPr lang="zh-CN" altLang="en-US" dirty="0"/>
              <a:t>万个姿势和相应的视频帧组成，这些视频帧包含</a:t>
            </a:r>
            <a:r>
              <a:rPr lang="en-US" altLang="zh-CN" dirty="0"/>
              <a:t>11</a:t>
            </a:r>
            <a:r>
              <a:rPr lang="zh-CN" altLang="en-US" dirty="0"/>
              <a:t>位演员从</a:t>
            </a:r>
            <a:r>
              <a:rPr lang="en-US" altLang="zh-CN" dirty="0"/>
              <a:t>4</a:t>
            </a:r>
            <a:r>
              <a:rPr lang="zh-CN" altLang="en-US" dirty="0"/>
              <a:t>个摄像机视角执行</a:t>
            </a:r>
            <a:r>
              <a:rPr lang="en-US" altLang="zh-CN" dirty="0"/>
              <a:t>15</a:t>
            </a:r>
            <a:r>
              <a:rPr lang="zh-CN" altLang="en-US" dirty="0"/>
              <a:t>项日常活动的过程。数据集庞大将近</a:t>
            </a:r>
            <a:r>
              <a:rPr lang="en-US" altLang="zh-CN" dirty="0"/>
              <a:t>100G</a:t>
            </a:r>
            <a:r>
              <a:rPr lang="zh-CN" altLang="en-US" dirty="0" smtClean="0"/>
              <a:t>。</a:t>
            </a:r>
            <a:endParaRPr lang="en-US" altLang="zh-CN" dirty="0" smtClean="0"/>
          </a:p>
          <a:p>
            <a:r>
              <a:rPr lang="en-US" altLang="zh-CN" dirty="0" err="1" smtClean="0"/>
              <a:t>PoseTrack</a:t>
            </a:r>
            <a:r>
              <a:rPr lang="zh-CN" altLang="en-US" dirty="0" smtClean="0"/>
              <a:t>：关于</a:t>
            </a:r>
            <a:r>
              <a:rPr lang="zh-CN" altLang="en-US" dirty="0"/>
              <a:t>人体骨骼关键点的数据集，多人人体关键点跟踪数据集，包含单帧关键点检测、多帧关键点检测、多人关键点跟踪三个人物，多于</a:t>
            </a:r>
            <a:r>
              <a:rPr lang="en-US" altLang="zh-CN" dirty="0"/>
              <a:t>500</a:t>
            </a:r>
            <a:r>
              <a:rPr lang="zh-CN" altLang="en-US" dirty="0"/>
              <a:t>个视频序列，帧数超过</a:t>
            </a:r>
            <a:r>
              <a:rPr lang="en-US" altLang="zh-CN" dirty="0"/>
              <a:t>20K</a:t>
            </a:r>
            <a:r>
              <a:rPr lang="zh-CN" altLang="en-US" dirty="0"/>
              <a:t>，关键点个数为</a:t>
            </a:r>
            <a:r>
              <a:rPr lang="en-US" altLang="zh-CN" dirty="0"/>
              <a:t>15</a:t>
            </a:r>
            <a:r>
              <a:rPr lang="zh-CN" altLang="en-US" dirty="0"/>
              <a:t>。</a:t>
            </a:r>
          </a:p>
          <a:p>
            <a:endParaRPr lang="zh-CN" altLang="en-US" dirty="0"/>
          </a:p>
        </p:txBody>
      </p:sp>
    </p:spTree>
    <p:extLst>
      <p:ext uri="{BB962C8B-B14F-4D97-AF65-F5344CB8AC3E}">
        <p14:creationId xmlns:p14="http://schemas.microsoft.com/office/powerpoint/2010/main" val="10730847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a:t>Human Estimation</a:t>
            </a:r>
            <a:endParaRPr lang="zh-CN" altLang="en-US" dirty="0"/>
          </a:p>
        </p:txBody>
      </p:sp>
      <p:sp>
        <p:nvSpPr>
          <p:cNvPr id="2" name="AutoShape 2" descr="dance_foot.gif"/>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3" name="图片 2"/>
          <p:cNvPicPr>
            <a:picLocks noChangeAspect="1"/>
          </p:cNvPicPr>
          <p:nvPr/>
        </p:nvPicPr>
        <p:blipFill>
          <a:blip r:embed="rId3"/>
          <a:stretch>
            <a:fillRect/>
          </a:stretch>
        </p:blipFill>
        <p:spPr>
          <a:xfrm>
            <a:off x="1112539" y="2313992"/>
            <a:ext cx="4199674" cy="2295331"/>
          </a:xfrm>
          <a:prstGeom prst="rect">
            <a:avLst/>
          </a:prstGeom>
        </p:spPr>
      </p:pic>
      <p:sp>
        <p:nvSpPr>
          <p:cNvPr id="5" name="AutoShape 4" descr="https://camo.githubusercontent.com/225186f89a5aca46035b68e09fded46de693fb40d5abc9663c7b9cc0bc42c25f/68747470733a2f2f64726976652e676f6f676c652e636f6d2f75633f6578706f72743d766965772669643d316b3448746f5870624456394d68757968615663784472586e79505f4e58383936"/>
          <p:cNvSpPr>
            <a:spLocks noChangeAspect="1" noChangeArrowheads="1"/>
          </p:cNvSpPr>
          <p:nvPr/>
        </p:nvSpPr>
        <p:spPr bwMode="auto">
          <a:xfrm>
            <a:off x="215900" y="158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7" name="图片 6"/>
          <p:cNvPicPr>
            <a:picLocks noChangeAspect="1"/>
          </p:cNvPicPr>
          <p:nvPr/>
        </p:nvPicPr>
        <p:blipFill>
          <a:blip r:embed="rId4"/>
          <a:stretch>
            <a:fillRect/>
          </a:stretch>
        </p:blipFill>
        <p:spPr>
          <a:xfrm>
            <a:off x="5797421" y="2255731"/>
            <a:ext cx="6059923" cy="2409491"/>
          </a:xfrm>
          <a:prstGeom prst="rect">
            <a:avLst/>
          </a:prstGeom>
        </p:spPr>
      </p:pic>
      <p:sp>
        <p:nvSpPr>
          <p:cNvPr id="9" name="文本框 8"/>
          <p:cNvSpPr txBox="1"/>
          <p:nvPr/>
        </p:nvSpPr>
        <p:spPr>
          <a:xfrm>
            <a:off x="1673290" y="5057192"/>
            <a:ext cx="2998237" cy="369332"/>
          </a:xfrm>
          <a:prstGeom prst="rect">
            <a:avLst/>
          </a:prstGeom>
          <a:noFill/>
        </p:spPr>
        <p:txBody>
          <a:bodyPr wrap="square" rtlCol="0">
            <a:spAutoFit/>
          </a:bodyPr>
          <a:lstStyle/>
          <a:p>
            <a:r>
              <a:rPr lang="en-US" altLang="zh-CN" dirty="0" smtClean="0"/>
              <a:t>2D Pose Estimation</a:t>
            </a:r>
            <a:endParaRPr lang="zh-CN" altLang="en-US" dirty="0"/>
          </a:p>
        </p:txBody>
      </p:sp>
      <p:sp>
        <p:nvSpPr>
          <p:cNvPr id="10" name="文本框 9"/>
          <p:cNvSpPr txBox="1"/>
          <p:nvPr/>
        </p:nvSpPr>
        <p:spPr>
          <a:xfrm>
            <a:off x="7203233" y="5057192"/>
            <a:ext cx="3651379" cy="369332"/>
          </a:xfrm>
          <a:prstGeom prst="rect">
            <a:avLst/>
          </a:prstGeom>
          <a:noFill/>
        </p:spPr>
        <p:txBody>
          <a:bodyPr wrap="square" rtlCol="0">
            <a:spAutoFit/>
          </a:bodyPr>
          <a:lstStyle/>
          <a:p>
            <a:r>
              <a:rPr lang="en-US" altLang="zh-CN" dirty="0" smtClean="0"/>
              <a:t>3D Pose Estimation</a:t>
            </a:r>
          </a:p>
        </p:txBody>
      </p:sp>
    </p:spTree>
    <p:extLst>
      <p:ext uri="{BB962C8B-B14F-4D97-AF65-F5344CB8AC3E}">
        <p14:creationId xmlns:p14="http://schemas.microsoft.com/office/powerpoint/2010/main" val="30733027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smtClean="0"/>
              <a:t>2D skeleton</a:t>
            </a:r>
            <a:endParaRPr lang="zh-CN" altLang="en-US" dirty="0"/>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23812" y="2301550"/>
            <a:ext cx="1322161" cy="2817067"/>
          </a:xfrm>
          <a:prstGeom prst="rect">
            <a:avLst/>
          </a:prstGeom>
        </p:spPr>
      </p:pic>
      <p:pic>
        <p:nvPicPr>
          <p:cNvPr id="2050" name="Picture 2" descr="https://pic1.zhimg.com/v2-862a46a8194bf63bf43c6390c7406694_r.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39134" y="2301550"/>
            <a:ext cx="4124325" cy="2619375"/>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6"/>
          <p:cNvSpPr txBox="1"/>
          <p:nvPr/>
        </p:nvSpPr>
        <p:spPr>
          <a:xfrm>
            <a:off x="1001486" y="1324947"/>
            <a:ext cx="3060441" cy="369332"/>
          </a:xfrm>
          <a:prstGeom prst="rect">
            <a:avLst/>
          </a:prstGeom>
          <a:noFill/>
        </p:spPr>
        <p:txBody>
          <a:bodyPr wrap="square" rtlCol="0">
            <a:spAutoFit/>
          </a:bodyPr>
          <a:lstStyle/>
          <a:p>
            <a:r>
              <a:rPr lang="en-US" altLang="zh-CN" dirty="0" smtClean="0"/>
              <a:t>Ground Truth </a:t>
            </a:r>
            <a:r>
              <a:rPr lang="zh-CN" altLang="en-US" dirty="0"/>
              <a:t>构建</a:t>
            </a:r>
          </a:p>
        </p:txBody>
      </p:sp>
      <p:sp>
        <p:nvSpPr>
          <p:cNvPr id="8" name="文本框 7"/>
          <p:cNvSpPr txBox="1"/>
          <p:nvPr/>
        </p:nvSpPr>
        <p:spPr>
          <a:xfrm>
            <a:off x="5169159" y="5044751"/>
            <a:ext cx="6699380" cy="1477328"/>
          </a:xfrm>
          <a:prstGeom prst="rect">
            <a:avLst/>
          </a:prstGeom>
          <a:noFill/>
        </p:spPr>
        <p:txBody>
          <a:bodyPr wrap="square" rtlCol="0">
            <a:spAutoFit/>
          </a:bodyPr>
          <a:lstStyle/>
          <a:p>
            <a:r>
              <a:rPr lang="zh-CN" altLang="en-US" dirty="0"/>
              <a:t>关键点位置的表示形式有两种：</a:t>
            </a:r>
            <a:r>
              <a:rPr lang="en-US" altLang="zh-CN" dirty="0"/>
              <a:t>1</a:t>
            </a:r>
            <a:r>
              <a:rPr lang="zh-CN" altLang="en-US" dirty="0"/>
              <a:t>）坐标（</a:t>
            </a:r>
            <a:r>
              <a:rPr lang="en-US" altLang="zh-CN" dirty="0"/>
              <a:t>Coordinate</a:t>
            </a:r>
            <a:r>
              <a:rPr lang="zh-CN" altLang="en-US" dirty="0"/>
              <a:t>）表示；</a:t>
            </a:r>
            <a:r>
              <a:rPr lang="en-US" altLang="zh-CN" dirty="0"/>
              <a:t>2</a:t>
            </a:r>
            <a:r>
              <a:rPr lang="zh-CN" altLang="en-US" dirty="0"/>
              <a:t>）</a:t>
            </a:r>
            <a:r>
              <a:rPr lang="en-US" altLang="zh-CN" dirty="0" err="1"/>
              <a:t>heatmap</a:t>
            </a:r>
            <a:r>
              <a:rPr lang="zh-CN" altLang="en-US" dirty="0"/>
              <a:t>表示。坐标表示只需要回归出各个关键点的位置，而</a:t>
            </a:r>
            <a:r>
              <a:rPr lang="en-US" altLang="zh-CN" dirty="0" err="1"/>
              <a:t>heatmap</a:t>
            </a:r>
            <a:r>
              <a:rPr lang="zh-CN" altLang="en-US" dirty="0"/>
              <a:t>表示则需要网络预测出每一个像素点属于某类关键点的概率。如果某个像素点在不同关键点的概率不同，则一般使用非最大值抑制的办法，将其划分给概率最大的关键点。</a:t>
            </a:r>
            <a:endParaRPr lang="zh-CN" altLang="en-US" dirty="0"/>
          </a:p>
        </p:txBody>
      </p:sp>
    </p:spTree>
    <p:extLst>
      <p:ext uri="{BB962C8B-B14F-4D97-AF65-F5344CB8AC3E}">
        <p14:creationId xmlns:p14="http://schemas.microsoft.com/office/powerpoint/2010/main" val="15740464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smtClean="0"/>
              <a:t>Human Pose Estimation(Single person)</a:t>
            </a:r>
            <a:endParaRPr lang="zh-CN" altLang="en-US" dirty="0"/>
          </a:p>
        </p:txBody>
      </p:sp>
      <p:pic>
        <p:nvPicPr>
          <p:cNvPr id="6" name="图片 5"/>
          <p:cNvPicPr>
            <a:picLocks noChangeAspect="1"/>
          </p:cNvPicPr>
          <p:nvPr/>
        </p:nvPicPr>
        <p:blipFill>
          <a:blip r:embed="rId3"/>
          <a:stretch>
            <a:fillRect/>
          </a:stretch>
        </p:blipFill>
        <p:spPr>
          <a:xfrm>
            <a:off x="1797268" y="1637024"/>
            <a:ext cx="7474414" cy="4501444"/>
          </a:xfrm>
          <a:prstGeom prst="rect">
            <a:avLst/>
          </a:prstGeom>
        </p:spPr>
      </p:pic>
      <p:sp>
        <p:nvSpPr>
          <p:cNvPr id="7" name="文本框 6"/>
          <p:cNvSpPr txBox="1"/>
          <p:nvPr/>
        </p:nvSpPr>
        <p:spPr>
          <a:xfrm>
            <a:off x="876563" y="1097294"/>
            <a:ext cx="6041346" cy="369332"/>
          </a:xfrm>
          <a:prstGeom prst="rect">
            <a:avLst/>
          </a:prstGeom>
          <a:noFill/>
        </p:spPr>
        <p:txBody>
          <a:bodyPr wrap="square" rtlCol="0">
            <a:spAutoFit/>
          </a:bodyPr>
          <a:lstStyle/>
          <a:p>
            <a:r>
              <a:rPr lang="en-US" altLang="zh-CN" dirty="0" smtClean="0"/>
              <a:t>Convolutional Pose Machines (2016)</a:t>
            </a:r>
            <a:endParaRPr lang="zh-CN" altLang="en-US" dirty="0"/>
          </a:p>
        </p:txBody>
      </p:sp>
    </p:spTree>
    <p:extLst>
      <p:ext uri="{BB962C8B-B14F-4D97-AF65-F5344CB8AC3E}">
        <p14:creationId xmlns:p14="http://schemas.microsoft.com/office/powerpoint/2010/main" val="2352105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Human Pose Estimation(Single person)</a:t>
            </a:r>
            <a:endParaRPr lang="zh-CN" altLang="en-US" dirty="0"/>
          </a:p>
        </p:txBody>
      </p:sp>
      <p:sp>
        <p:nvSpPr>
          <p:cNvPr id="4" name="文本框 3"/>
          <p:cNvSpPr txBox="1"/>
          <p:nvPr/>
        </p:nvSpPr>
        <p:spPr>
          <a:xfrm>
            <a:off x="877078" y="1212980"/>
            <a:ext cx="8136293" cy="369332"/>
          </a:xfrm>
          <a:prstGeom prst="rect">
            <a:avLst/>
          </a:prstGeom>
          <a:noFill/>
        </p:spPr>
        <p:txBody>
          <a:bodyPr wrap="square" rtlCol="0">
            <a:spAutoFit/>
          </a:bodyPr>
          <a:lstStyle/>
          <a:p>
            <a:r>
              <a:rPr lang="en-US" altLang="zh-CN" dirty="0" smtClean="0"/>
              <a:t>Stacked Hourglass Networks for Human Pose Estimation (2016)</a:t>
            </a:r>
            <a:endParaRPr lang="zh-CN" altLang="en-US" dirty="0"/>
          </a:p>
        </p:txBody>
      </p:sp>
      <p:pic>
        <p:nvPicPr>
          <p:cNvPr id="3074" name="Picture 2" descr="https://pic1.zhimg.com/v2-130933a4b11803fc842897de5a4db698_r.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3927" y="1769178"/>
            <a:ext cx="6717134" cy="2480367"/>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s://pic1.zhimg.com/v2-15106aedb40c0cfcd688a8386e31d320_r.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90591" y="3981061"/>
            <a:ext cx="4531443" cy="19819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24199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a:t>Human Pose Estimation(Single person)</a:t>
            </a:r>
            <a:endParaRPr lang="zh-CN" altLang="en-US" dirty="0"/>
          </a:p>
        </p:txBody>
      </p:sp>
      <p:pic>
        <p:nvPicPr>
          <p:cNvPr id="9" name="图片 8"/>
          <p:cNvPicPr>
            <a:picLocks noChangeAspect="1"/>
          </p:cNvPicPr>
          <p:nvPr/>
        </p:nvPicPr>
        <p:blipFill>
          <a:blip r:embed="rId3"/>
          <a:stretch>
            <a:fillRect/>
          </a:stretch>
        </p:blipFill>
        <p:spPr>
          <a:xfrm>
            <a:off x="1275734" y="1614389"/>
            <a:ext cx="4616458" cy="4747178"/>
          </a:xfrm>
          <a:prstGeom prst="rect">
            <a:avLst/>
          </a:prstGeom>
        </p:spPr>
      </p:pic>
      <p:sp>
        <p:nvSpPr>
          <p:cNvPr id="10" name="文本框 9"/>
          <p:cNvSpPr txBox="1"/>
          <p:nvPr/>
        </p:nvSpPr>
        <p:spPr>
          <a:xfrm>
            <a:off x="6375575" y="1305385"/>
            <a:ext cx="5082803" cy="646331"/>
          </a:xfrm>
          <a:prstGeom prst="rect">
            <a:avLst/>
          </a:prstGeom>
          <a:noFill/>
        </p:spPr>
        <p:txBody>
          <a:bodyPr wrap="square" rtlCol="0">
            <a:spAutoFit/>
          </a:bodyPr>
          <a:lstStyle/>
          <a:p>
            <a:r>
              <a:rPr lang="en-US" altLang="zh-CN" dirty="0"/>
              <a:t>Learning Feature Pyramids for Human Pose </a:t>
            </a:r>
            <a:r>
              <a:rPr lang="en-US" altLang="zh-CN" dirty="0" smtClean="0"/>
              <a:t>Estimation</a:t>
            </a:r>
            <a:r>
              <a:rPr lang="zh-CN" altLang="en-US" dirty="0" smtClean="0"/>
              <a:t>（</a:t>
            </a:r>
            <a:r>
              <a:rPr lang="en-US" altLang="zh-CN" dirty="0" smtClean="0"/>
              <a:t>2017</a:t>
            </a:r>
            <a:r>
              <a:rPr lang="zh-CN" altLang="en-US" dirty="0" smtClean="0"/>
              <a:t>）</a:t>
            </a:r>
            <a:endParaRPr lang="zh-CN" altLang="en-US" dirty="0"/>
          </a:p>
        </p:txBody>
      </p:sp>
    </p:spTree>
    <p:extLst>
      <p:ext uri="{BB962C8B-B14F-4D97-AF65-F5344CB8AC3E}">
        <p14:creationId xmlns:p14="http://schemas.microsoft.com/office/powerpoint/2010/main" val="32888114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3"/>
          <p:cNvSpPr txBox="1">
            <a:spLocks noGrp="1"/>
          </p:cNvSpPr>
          <p:nvPr>
            <p:ph type="title"/>
          </p:nvPr>
        </p:nvSpPr>
        <p:spPr>
          <a:prstGeom prst="rect">
            <a:avLst/>
          </a:prstGeom>
          <a:solidFill>
            <a:srgbClr val="A40006"/>
          </a:solidFill>
          <a:ln w="19050">
            <a:solidFill>
              <a:srgbClr val="FF0000"/>
            </a:solidFill>
          </a:ln>
          <a:effectLst>
            <a:outerShdw blurRad="50800" dist="38100" dir="8100000" algn="tr" rotWithShape="0">
              <a:prstClr val="black">
                <a:alpha val="40000"/>
              </a:prstClr>
            </a:outerShdw>
          </a:effectLst>
          <a:scene3d>
            <a:camera prst="orthographicFront"/>
            <a:lightRig rig="flood" dir="t"/>
          </a:scene3d>
          <a:sp3d/>
        </p:spPr>
        <p:txBody>
          <a:bodyPr vert="horz" lIns="91440" tIns="45720" rIns="91440" bIns="45720" rtlCol="0" anchor="ctr">
            <a:normAutofit/>
          </a:bodyPr>
          <a:lstStyle>
            <a:lvl1pPr algn="l" defTabSz="914400" rtl="0" eaLnBrk="1" latinLnBrk="0" hangingPunct="1">
              <a:lnSpc>
                <a:spcPct val="90000"/>
              </a:lnSpc>
              <a:spcBef>
                <a:spcPct val="0"/>
              </a:spcBef>
              <a:buNone/>
              <a:defRPr lang="zh-CN" altLang="en-US" sz="3200" b="1" kern="1200" dirty="0">
                <a:solidFill>
                  <a:schemeClr val="bg1"/>
                </a:solidFill>
                <a:latin typeface="+mj-lt"/>
                <a:ea typeface="+mj-ea"/>
                <a:cs typeface="+mj-cs"/>
              </a:defRPr>
            </a:lvl1pPr>
          </a:lstStyle>
          <a:p>
            <a:r>
              <a:rPr lang="en-US" altLang="zh-CN" dirty="0" smtClean="0"/>
              <a:t>Human Pose Estimation(Single person)</a:t>
            </a:r>
            <a:endParaRPr lang="en-US" dirty="0"/>
          </a:p>
        </p:txBody>
      </p:sp>
      <p:sp>
        <p:nvSpPr>
          <p:cNvPr id="10" name="文本框 9"/>
          <p:cNvSpPr txBox="1"/>
          <p:nvPr/>
        </p:nvSpPr>
        <p:spPr>
          <a:xfrm>
            <a:off x="503853" y="1181877"/>
            <a:ext cx="9050694" cy="369332"/>
          </a:xfrm>
          <a:prstGeom prst="rect">
            <a:avLst/>
          </a:prstGeom>
          <a:noFill/>
        </p:spPr>
        <p:txBody>
          <a:bodyPr wrap="square" rtlCol="0">
            <a:spAutoFit/>
          </a:bodyPr>
          <a:lstStyle/>
          <a:p>
            <a:r>
              <a:rPr lang="en-US" altLang="zh-CN" b="1" dirty="0"/>
              <a:t>Deep High-Resolution Representation Learning for Human Pose Estimation</a:t>
            </a:r>
            <a:endParaRPr lang="zh-CN" altLang="en-US" dirty="0"/>
          </a:p>
        </p:txBody>
      </p:sp>
      <p:pic>
        <p:nvPicPr>
          <p:cNvPr id="4098" name="Picture 2" descr="https://pic3.zhimg.com/v2-58bc74931a93e656f6773b67af4b8e5e_r.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73828" y="1993349"/>
            <a:ext cx="6591300" cy="33718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3534560"/>
      </p:ext>
    </p:extLst>
  </p:cSld>
  <p:clrMapOvr>
    <a:masterClrMapping/>
  </p:clrMapOvr>
</p:sld>
</file>

<file path=ppt/theme/theme1.xml><?xml version="1.0" encoding="utf-8"?>
<a:theme xmlns:a="http://schemas.openxmlformats.org/drawingml/2006/main" name="Office 主题​​">
  <a:themeElements>
    <a:clrScheme name="ShanghaiTech">
      <a:dk1>
        <a:sysClr val="windowText" lastClr="000000"/>
      </a:dk1>
      <a:lt1>
        <a:sysClr val="window" lastClr="FFFFFF"/>
      </a:lt1>
      <a:dk2>
        <a:srgbClr val="A40006"/>
      </a:dk2>
      <a:lt2>
        <a:srgbClr val="E7E6E6"/>
      </a:lt2>
      <a:accent1>
        <a:srgbClr val="004098"/>
      </a:accent1>
      <a:accent2>
        <a:srgbClr val="009944"/>
      </a:accent2>
      <a:accent3>
        <a:srgbClr val="F39800"/>
      </a:accent3>
      <a:accent4>
        <a:srgbClr val="7E3C93"/>
      </a:accent4>
      <a:accent5>
        <a:srgbClr val="269BC1"/>
      </a:accent5>
      <a:accent6>
        <a:srgbClr val="A40006"/>
      </a:accent6>
      <a:hlink>
        <a:srgbClr val="A40006"/>
      </a:hlink>
      <a:folHlink>
        <a:srgbClr val="A40006"/>
      </a:folHlink>
    </a:clrScheme>
    <a:fontScheme name="微软雅黑">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13672</TotalTime>
  <Words>2472</Words>
  <Application>Microsoft Office PowerPoint</Application>
  <PresentationFormat>宽屏</PresentationFormat>
  <Paragraphs>149</Paragraphs>
  <Slides>29</Slides>
  <Notes>10</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29</vt:i4>
      </vt:variant>
    </vt:vector>
  </HeadingPairs>
  <TitlesOfParts>
    <vt:vector size="37" baseType="lpstr">
      <vt:lpstr>-apple-system</vt:lpstr>
      <vt:lpstr>Lucida Grande</vt:lpstr>
      <vt:lpstr>等线</vt:lpstr>
      <vt:lpstr>微软雅黑</vt:lpstr>
      <vt:lpstr>Arial</vt:lpstr>
      <vt:lpstr>Cambria Math</vt:lpstr>
      <vt:lpstr>Tahoma</vt:lpstr>
      <vt:lpstr>Office 主题​​</vt:lpstr>
      <vt:lpstr>CS172-Computer Vision Tutorial:  Human Pose Estimation</vt:lpstr>
      <vt:lpstr>Human Pose Tasks</vt:lpstr>
      <vt:lpstr>Human Estimation</vt:lpstr>
      <vt:lpstr>Human Estimation</vt:lpstr>
      <vt:lpstr>2D skeleton</vt:lpstr>
      <vt:lpstr>Human Pose Estimation(Single person)</vt:lpstr>
      <vt:lpstr>Human Pose Estimation(Single person)</vt:lpstr>
      <vt:lpstr>Human Pose Estimation(Single person)</vt:lpstr>
      <vt:lpstr>Human Pose Estimation(Single person)</vt:lpstr>
      <vt:lpstr>申请显卡</vt:lpstr>
      <vt:lpstr>申请显卡</vt:lpstr>
      <vt:lpstr>申请显卡</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George Yao;Jiahe Shi</dc:creator>
  <cp:lastModifiedBy>DELL</cp:lastModifiedBy>
  <cp:revision>94</cp:revision>
  <dcterms:created xsi:type="dcterms:W3CDTF">2019-02-23T16:09:00Z</dcterms:created>
  <dcterms:modified xsi:type="dcterms:W3CDTF">2023-04-12T08:45:56Z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2052-11.1.0.9740</vt:lpwstr>
  </property>
</Properties>
</file>